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4" r:id="rId4"/>
    <p:sldId id="261" r:id="rId5"/>
    <p:sldId id="259" r:id="rId6"/>
    <p:sldId id="265" r:id="rId7"/>
    <p:sldId id="269" r:id="rId8"/>
    <p:sldId id="263" r:id="rId9"/>
    <p:sldId id="266" r:id="rId10"/>
    <p:sldId id="257" r:id="rId11"/>
    <p:sldId id="267" r:id="rId12"/>
  </p:sldIdLst>
  <p:sldSz cx="106934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F1B"/>
    <a:srgbClr val="336600"/>
    <a:srgbClr val="0066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3"/>
    <p:restoredTop sz="94658"/>
  </p:normalViewPr>
  <p:slideViewPr>
    <p:cSldViewPr>
      <p:cViewPr varScale="1">
        <p:scale>
          <a:sx n="109" d="100"/>
          <a:sy n="109" d="100"/>
        </p:scale>
        <p:origin x="1736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79FFB-5A51-41AF-8877-2A696DAD0411}" type="datetimeFigureOut">
              <a:rPr lang="en-US" smtClean="0"/>
              <a:t>1/14/25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AB88F-7571-497C-BB37-F467DC75A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53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1AB88F-7571-497C-BB37-F467DC75AB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23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2876" y="12"/>
            <a:ext cx="4293108" cy="7489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7429385"/>
            <a:ext cx="6097270" cy="130810"/>
          </a:xfrm>
          <a:custGeom>
            <a:avLst/>
            <a:gdLst/>
            <a:ahLst/>
            <a:cxnLst/>
            <a:rect l="l" t="t" r="r" b="b"/>
            <a:pathLst>
              <a:path w="6097270" h="130809">
                <a:moveTo>
                  <a:pt x="0" y="130619"/>
                </a:moveTo>
                <a:lnTo>
                  <a:pt x="6096800" y="130619"/>
                </a:lnTo>
                <a:lnTo>
                  <a:pt x="6096800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9587953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14" y="130619"/>
                </a:lnTo>
                <a:lnTo>
                  <a:pt x="1103414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096799" y="7429386"/>
            <a:ext cx="890905" cy="130810"/>
          </a:xfrm>
          <a:custGeom>
            <a:avLst/>
            <a:gdLst/>
            <a:ahLst/>
            <a:cxnLst/>
            <a:rect l="l" t="t" r="r" b="b"/>
            <a:pathLst>
              <a:path w="890904" h="130809">
                <a:moveTo>
                  <a:pt x="890447" y="0"/>
                </a:moveTo>
                <a:lnTo>
                  <a:pt x="0" y="0"/>
                </a:lnTo>
                <a:lnTo>
                  <a:pt x="0" y="130619"/>
                </a:lnTo>
                <a:lnTo>
                  <a:pt x="890447" y="130619"/>
                </a:lnTo>
                <a:lnTo>
                  <a:pt x="890447" y="0"/>
                </a:lnTo>
                <a:close/>
              </a:path>
            </a:pathLst>
          </a:custGeom>
          <a:solidFill>
            <a:srgbClr val="D9A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87235" y="7429386"/>
            <a:ext cx="890905" cy="130810"/>
          </a:xfrm>
          <a:custGeom>
            <a:avLst/>
            <a:gdLst/>
            <a:ahLst/>
            <a:cxnLst/>
            <a:rect l="l" t="t" r="r" b="b"/>
            <a:pathLst>
              <a:path w="890904" h="130809">
                <a:moveTo>
                  <a:pt x="890435" y="0"/>
                </a:moveTo>
                <a:lnTo>
                  <a:pt x="0" y="0"/>
                </a:lnTo>
                <a:lnTo>
                  <a:pt x="0" y="130619"/>
                </a:lnTo>
                <a:lnTo>
                  <a:pt x="890435" y="130619"/>
                </a:lnTo>
                <a:lnTo>
                  <a:pt x="890435" y="0"/>
                </a:lnTo>
                <a:close/>
              </a:path>
            </a:pathLst>
          </a:custGeom>
          <a:solidFill>
            <a:srgbClr val="DE6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7877670" y="7429386"/>
            <a:ext cx="820419" cy="130810"/>
          </a:xfrm>
          <a:custGeom>
            <a:avLst/>
            <a:gdLst/>
            <a:ahLst/>
            <a:cxnLst/>
            <a:rect l="l" t="t" r="r" b="b"/>
            <a:pathLst>
              <a:path w="820420" h="130809">
                <a:moveTo>
                  <a:pt x="0" y="130619"/>
                </a:moveTo>
                <a:lnTo>
                  <a:pt x="819848" y="130619"/>
                </a:lnTo>
                <a:lnTo>
                  <a:pt x="819848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A52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8697518" y="7429386"/>
            <a:ext cx="890905" cy="130810"/>
          </a:xfrm>
          <a:custGeom>
            <a:avLst/>
            <a:gdLst/>
            <a:ahLst/>
            <a:cxnLst/>
            <a:rect l="l" t="t" r="r" b="b"/>
            <a:pathLst>
              <a:path w="890904" h="130809">
                <a:moveTo>
                  <a:pt x="890435" y="0"/>
                </a:moveTo>
                <a:lnTo>
                  <a:pt x="0" y="0"/>
                </a:lnTo>
                <a:lnTo>
                  <a:pt x="0" y="130619"/>
                </a:lnTo>
                <a:lnTo>
                  <a:pt x="890435" y="130619"/>
                </a:lnTo>
                <a:lnTo>
                  <a:pt x="890435" y="0"/>
                </a:lnTo>
                <a:close/>
              </a:path>
            </a:pathLst>
          </a:custGeom>
          <a:solidFill>
            <a:srgbClr val="0057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248127" y="440003"/>
            <a:ext cx="991869" cy="1160780"/>
          </a:xfrm>
          <a:custGeom>
            <a:avLst/>
            <a:gdLst/>
            <a:ahLst/>
            <a:cxnLst/>
            <a:rect l="l" t="t" r="r" b="b"/>
            <a:pathLst>
              <a:path w="991870" h="1160780">
                <a:moveTo>
                  <a:pt x="991412" y="6286"/>
                </a:moveTo>
                <a:lnTo>
                  <a:pt x="985126" y="0"/>
                </a:lnTo>
                <a:lnTo>
                  <a:pt x="6286" y="0"/>
                </a:lnTo>
                <a:lnTo>
                  <a:pt x="0" y="6286"/>
                </a:lnTo>
                <a:lnTo>
                  <a:pt x="0" y="522859"/>
                </a:lnTo>
                <a:lnTo>
                  <a:pt x="2819" y="572973"/>
                </a:lnTo>
                <a:lnTo>
                  <a:pt x="9080" y="621182"/>
                </a:lnTo>
                <a:lnTo>
                  <a:pt x="18884" y="667740"/>
                </a:lnTo>
                <a:lnTo>
                  <a:pt x="32334" y="712901"/>
                </a:lnTo>
                <a:lnTo>
                  <a:pt x="49504" y="756907"/>
                </a:lnTo>
                <a:lnTo>
                  <a:pt x="70510" y="800011"/>
                </a:lnTo>
                <a:lnTo>
                  <a:pt x="95440" y="842454"/>
                </a:lnTo>
                <a:lnTo>
                  <a:pt x="124396" y="884504"/>
                </a:lnTo>
                <a:lnTo>
                  <a:pt x="157480" y="926376"/>
                </a:lnTo>
                <a:lnTo>
                  <a:pt x="211785" y="984211"/>
                </a:lnTo>
                <a:lnTo>
                  <a:pt x="267728" y="1032713"/>
                </a:lnTo>
                <a:lnTo>
                  <a:pt x="322681" y="1072413"/>
                </a:lnTo>
                <a:lnTo>
                  <a:pt x="374027" y="1103845"/>
                </a:lnTo>
                <a:lnTo>
                  <a:pt x="419150" y="1127582"/>
                </a:lnTo>
                <a:lnTo>
                  <a:pt x="455447" y="1144130"/>
                </a:lnTo>
                <a:lnTo>
                  <a:pt x="491134" y="1157871"/>
                </a:lnTo>
                <a:lnTo>
                  <a:pt x="499973" y="1160754"/>
                </a:lnTo>
                <a:lnTo>
                  <a:pt x="508825" y="1157871"/>
                </a:lnTo>
                <a:lnTo>
                  <a:pt x="519645" y="1154049"/>
                </a:lnTo>
                <a:lnTo>
                  <a:pt x="544525" y="1144130"/>
                </a:lnTo>
                <a:lnTo>
                  <a:pt x="554697" y="1139482"/>
                </a:lnTo>
                <a:lnTo>
                  <a:pt x="580847" y="1127569"/>
                </a:lnTo>
                <a:lnTo>
                  <a:pt x="625983" y="1103833"/>
                </a:lnTo>
                <a:lnTo>
                  <a:pt x="677316" y="1072375"/>
                </a:lnTo>
                <a:lnTo>
                  <a:pt x="732243" y="1032687"/>
                </a:lnTo>
                <a:lnTo>
                  <a:pt x="788162" y="984199"/>
                </a:lnTo>
                <a:lnTo>
                  <a:pt x="842467" y="926376"/>
                </a:lnTo>
                <a:lnTo>
                  <a:pt x="874001" y="886294"/>
                </a:lnTo>
                <a:lnTo>
                  <a:pt x="901496" y="845794"/>
                </a:lnTo>
                <a:lnTo>
                  <a:pt x="925080" y="804557"/>
                </a:lnTo>
                <a:lnTo>
                  <a:pt x="944867" y="762228"/>
                </a:lnTo>
                <a:lnTo>
                  <a:pt x="960996" y="718464"/>
                </a:lnTo>
                <a:lnTo>
                  <a:pt x="973582" y="672934"/>
                </a:lnTo>
                <a:lnTo>
                  <a:pt x="982764" y="625271"/>
                </a:lnTo>
                <a:lnTo>
                  <a:pt x="988669" y="575157"/>
                </a:lnTo>
                <a:lnTo>
                  <a:pt x="991374" y="522859"/>
                </a:lnTo>
                <a:lnTo>
                  <a:pt x="991412" y="20218"/>
                </a:lnTo>
                <a:lnTo>
                  <a:pt x="991412" y="6286"/>
                </a:lnTo>
                <a:close/>
              </a:path>
            </a:pathLst>
          </a:custGeom>
          <a:solidFill>
            <a:srgbClr val="0057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9269526" y="457644"/>
            <a:ext cx="476250" cy="468630"/>
          </a:xfrm>
          <a:custGeom>
            <a:avLst/>
            <a:gdLst/>
            <a:ahLst/>
            <a:cxnLst/>
            <a:rect l="l" t="t" r="r" b="b"/>
            <a:pathLst>
              <a:path w="476250" h="468630">
                <a:moveTo>
                  <a:pt x="476021" y="0"/>
                </a:moveTo>
                <a:lnTo>
                  <a:pt x="1714" y="0"/>
                </a:lnTo>
                <a:lnTo>
                  <a:pt x="0" y="1714"/>
                </a:lnTo>
                <a:lnTo>
                  <a:pt x="11" y="468617"/>
                </a:lnTo>
                <a:lnTo>
                  <a:pt x="476021" y="468617"/>
                </a:lnTo>
                <a:lnTo>
                  <a:pt x="476021" y="0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9269538" y="926947"/>
            <a:ext cx="476250" cy="643255"/>
          </a:xfrm>
          <a:custGeom>
            <a:avLst/>
            <a:gdLst/>
            <a:ahLst/>
            <a:cxnLst/>
            <a:rect l="l" t="t" r="r" b="b"/>
            <a:pathLst>
              <a:path w="476250" h="643255">
                <a:moveTo>
                  <a:pt x="476009" y="0"/>
                </a:moveTo>
                <a:lnTo>
                  <a:pt x="0" y="0"/>
                </a:lnTo>
                <a:lnTo>
                  <a:pt x="0" y="31203"/>
                </a:lnTo>
                <a:lnTo>
                  <a:pt x="2709" y="79352"/>
                </a:lnTo>
                <a:lnTo>
                  <a:pt x="8731" y="125683"/>
                </a:lnTo>
                <a:lnTo>
                  <a:pt x="18158" y="170434"/>
                </a:lnTo>
                <a:lnTo>
                  <a:pt x="31083" y="213845"/>
                </a:lnTo>
                <a:lnTo>
                  <a:pt x="47602" y="256154"/>
                </a:lnTo>
                <a:lnTo>
                  <a:pt x="67805" y="297598"/>
                </a:lnTo>
                <a:lnTo>
                  <a:pt x="91787" y="338415"/>
                </a:lnTo>
                <a:lnTo>
                  <a:pt x="119641" y="378845"/>
                </a:lnTo>
                <a:lnTo>
                  <a:pt x="151460" y="419125"/>
                </a:lnTo>
                <a:lnTo>
                  <a:pt x="203803" y="474864"/>
                </a:lnTo>
                <a:lnTo>
                  <a:pt x="257689" y="521597"/>
                </a:lnTo>
                <a:lnTo>
                  <a:pt x="310606" y="559847"/>
                </a:lnTo>
                <a:lnTo>
                  <a:pt x="360044" y="590137"/>
                </a:lnTo>
                <a:lnTo>
                  <a:pt x="403492" y="612990"/>
                </a:lnTo>
                <a:lnTo>
                  <a:pt x="438441" y="628930"/>
                </a:lnTo>
                <a:lnTo>
                  <a:pt x="476009" y="643207"/>
                </a:lnTo>
                <a:lnTo>
                  <a:pt x="476009" y="0"/>
                </a:lnTo>
                <a:close/>
              </a:path>
            </a:pathLst>
          </a:custGeom>
          <a:solidFill>
            <a:srgbClr val="DE63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9745561" y="458164"/>
            <a:ext cx="472440" cy="468630"/>
          </a:xfrm>
          <a:custGeom>
            <a:avLst/>
            <a:gdLst/>
            <a:ahLst/>
            <a:cxnLst/>
            <a:rect l="l" t="t" r="r" b="b"/>
            <a:pathLst>
              <a:path w="472440" h="468630">
                <a:moveTo>
                  <a:pt x="472389" y="1270"/>
                </a:moveTo>
                <a:lnTo>
                  <a:pt x="471830" y="1270"/>
                </a:lnTo>
                <a:lnTo>
                  <a:pt x="471830" y="0"/>
                </a:lnTo>
                <a:lnTo>
                  <a:pt x="0" y="0"/>
                </a:lnTo>
                <a:lnTo>
                  <a:pt x="0" y="1270"/>
                </a:lnTo>
                <a:lnTo>
                  <a:pt x="0" y="468630"/>
                </a:lnTo>
                <a:lnTo>
                  <a:pt x="472389" y="468630"/>
                </a:lnTo>
                <a:lnTo>
                  <a:pt x="472389" y="1270"/>
                </a:lnTo>
                <a:close/>
              </a:path>
            </a:pathLst>
          </a:custGeom>
          <a:solidFill>
            <a:srgbClr val="A52C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9743744" y="926947"/>
            <a:ext cx="474345" cy="644525"/>
          </a:xfrm>
          <a:custGeom>
            <a:avLst/>
            <a:gdLst/>
            <a:ahLst/>
            <a:cxnLst/>
            <a:rect l="l" t="t" r="r" b="b"/>
            <a:pathLst>
              <a:path w="474345" h="644525">
                <a:moveTo>
                  <a:pt x="474197" y="0"/>
                </a:moveTo>
                <a:lnTo>
                  <a:pt x="0" y="0"/>
                </a:lnTo>
                <a:lnTo>
                  <a:pt x="0" y="642620"/>
                </a:lnTo>
                <a:lnTo>
                  <a:pt x="4178" y="643978"/>
                </a:lnTo>
                <a:lnTo>
                  <a:pt x="9753" y="642162"/>
                </a:lnTo>
                <a:lnTo>
                  <a:pt x="79067" y="612990"/>
                </a:lnTo>
                <a:lnTo>
                  <a:pt x="122513" y="590137"/>
                </a:lnTo>
                <a:lnTo>
                  <a:pt x="171947" y="559847"/>
                </a:lnTo>
                <a:lnTo>
                  <a:pt x="224859" y="521597"/>
                </a:lnTo>
                <a:lnTo>
                  <a:pt x="278738" y="474864"/>
                </a:lnTo>
                <a:lnTo>
                  <a:pt x="331076" y="419125"/>
                </a:lnTo>
                <a:lnTo>
                  <a:pt x="364894" y="375765"/>
                </a:lnTo>
                <a:lnTo>
                  <a:pt x="393816" y="331869"/>
                </a:lnTo>
                <a:lnTo>
                  <a:pt x="418016" y="286964"/>
                </a:lnTo>
                <a:lnTo>
                  <a:pt x="437665" y="240579"/>
                </a:lnTo>
                <a:lnTo>
                  <a:pt x="452937" y="192242"/>
                </a:lnTo>
                <a:lnTo>
                  <a:pt x="464005" y="141483"/>
                </a:lnTo>
                <a:lnTo>
                  <a:pt x="471041" y="87829"/>
                </a:lnTo>
                <a:lnTo>
                  <a:pt x="474196" y="31203"/>
                </a:lnTo>
                <a:lnTo>
                  <a:pt x="474197" y="0"/>
                </a:lnTo>
                <a:close/>
              </a:path>
            </a:pathLst>
          </a:custGeom>
          <a:solidFill>
            <a:srgbClr val="0057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9269535" y="457644"/>
            <a:ext cx="948690" cy="1113790"/>
          </a:xfrm>
          <a:custGeom>
            <a:avLst/>
            <a:gdLst/>
            <a:ahLst/>
            <a:cxnLst/>
            <a:rect l="l" t="t" r="r" b="b"/>
            <a:pathLst>
              <a:path w="948690" h="1113790">
                <a:moveTo>
                  <a:pt x="611318" y="605053"/>
                </a:moveTo>
                <a:lnTo>
                  <a:pt x="337100" y="605053"/>
                </a:lnTo>
                <a:lnTo>
                  <a:pt x="337100" y="1045380"/>
                </a:lnTo>
                <a:lnTo>
                  <a:pt x="403496" y="1082293"/>
                </a:lnTo>
                <a:lnTo>
                  <a:pt x="438445" y="1098233"/>
                </a:lnTo>
                <a:lnTo>
                  <a:pt x="478387" y="1113281"/>
                </a:lnTo>
                <a:lnTo>
                  <a:pt x="483963" y="1111465"/>
                </a:lnTo>
                <a:lnTo>
                  <a:pt x="553277" y="1082293"/>
                </a:lnTo>
                <a:lnTo>
                  <a:pt x="596723" y="1059440"/>
                </a:lnTo>
                <a:lnTo>
                  <a:pt x="611318" y="1050497"/>
                </a:lnTo>
                <a:lnTo>
                  <a:pt x="611318" y="605053"/>
                </a:lnTo>
                <a:close/>
              </a:path>
              <a:path w="948690" h="1113790">
                <a:moveTo>
                  <a:pt x="948413" y="330758"/>
                </a:moveTo>
                <a:lnTo>
                  <a:pt x="0" y="330758"/>
                </a:lnTo>
                <a:lnTo>
                  <a:pt x="4" y="500506"/>
                </a:lnTo>
                <a:lnTo>
                  <a:pt x="2713" y="548655"/>
                </a:lnTo>
                <a:lnTo>
                  <a:pt x="8734" y="594986"/>
                </a:lnTo>
                <a:lnTo>
                  <a:pt x="10855" y="605053"/>
                </a:lnTo>
                <a:lnTo>
                  <a:pt x="938966" y="605053"/>
                </a:lnTo>
                <a:lnTo>
                  <a:pt x="945250" y="557132"/>
                </a:lnTo>
                <a:lnTo>
                  <a:pt x="948405" y="500506"/>
                </a:lnTo>
                <a:lnTo>
                  <a:pt x="948413" y="330758"/>
                </a:lnTo>
                <a:close/>
              </a:path>
              <a:path w="948690" h="1113790">
                <a:moveTo>
                  <a:pt x="611318" y="0"/>
                </a:moveTo>
                <a:lnTo>
                  <a:pt x="337100" y="0"/>
                </a:lnTo>
                <a:lnTo>
                  <a:pt x="337100" y="330758"/>
                </a:lnTo>
                <a:lnTo>
                  <a:pt x="611318" y="330758"/>
                </a:lnTo>
                <a:lnTo>
                  <a:pt x="611318" y="0"/>
                </a:lnTo>
                <a:close/>
              </a:path>
            </a:pathLst>
          </a:custGeom>
          <a:solidFill>
            <a:srgbClr val="D9AA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9696500" y="1160271"/>
            <a:ext cx="92075" cy="33020"/>
          </a:xfrm>
          <a:custGeom>
            <a:avLst/>
            <a:gdLst/>
            <a:ahLst/>
            <a:cxnLst/>
            <a:rect l="l" t="t" r="r" b="b"/>
            <a:pathLst>
              <a:path w="92075" h="33019">
                <a:moveTo>
                  <a:pt x="34302" y="1930"/>
                </a:moveTo>
                <a:lnTo>
                  <a:pt x="33210" y="2374"/>
                </a:lnTo>
                <a:lnTo>
                  <a:pt x="30835" y="5207"/>
                </a:lnTo>
                <a:lnTo>
                  <a:pt x="26644" y="9486"/>
                </a:lnTo>
                <a:lnTo>
                  <a:pt x="20751" y="16002"/>
                </a:lnTo>
                <a:lnTo>
                  <a:pt x="13169" y="25552"/>
                </a:lnTo>
                <a:lnTo>
                  <a:pt x="10261" y="29451"/>
                </a:lnTo>
                <a:lnTo>
                  <a:pt x="7010" y="26784"/>
                </a:lnTo>
                <a:lnTo>
                  <a:pt x="0" y="32131"/>
                </a:lnTo>
                <a:lnTo>
                  <a:pt x="1549" y="32283"/>
                </a:lnTo>
                <a:lnTo>
                  <a:pt x="3771" y="32423"/>
                </a:lnTo>
                <a:lnTo>
                  <a:pt x="10706" y="32169"/>
                </a:lnTo>
                <a:lnTo>
                  <a:pt x="14160" y="32867"/>
                </a:lnTo>
                <a:lnTo>
                  <a:pt x="14643" y="32169"/>
                </a:lnTo>
                <a:lnTo>
                  <a:pt x="16573" y="29451"/>
                </a:lnTo>
                <a:lnTo>
                  <a:pt x="17589" y="28016"/>
                </a:lnTo>
                <a:lnTo>
                  <a:pt x="22326" y="19900"/>
                </a:lnTo>
                <a:lnTo>
                  <a:pt x="30124" y="14008"/>
                </a:lnTo>
                <a:lnTo>
                  <a:pt x="31330" y="12204"/>
                </a:lnTo>
                <a:lnTo>
                  <a:pt x="31915" y="11290"/>
                </a:lnTo>
                <a:lnTo>
                  <a:pt x="31889" y="9461"/>
                </a:lnTo>
                <a:lnTo>
                  <a:pt x="33820" y="7493"/>
                </a:lnTo>
                <a:lnTo>
                  <a:pt x="34099" y="4749"/>
                </a:lnTo>
                <a:lnTo>
                  <a:pt x="34302" y="1930"/>
                </a:lnTo>
                <a:close/>
              </a:path>
              <a:path w="92075" h="33019">
                <a:moveTo>
                  <a:pt x="34937" y="1663"/>
                </a:moveTo>
                <a:lnTo>
                  <a:pt x="34328" y="1866"/>
                </a:lnTo>
                <a:lnTo>
                  <a:pt x="34937" y="1663"/>
                </a:lnTo>
                <a:close/>
              </a:path>
              <a:path w="92075" h="33019">
                <a:moveTo>
                  <a:pt x="55473" y="18796"/>
                </a:moveTo>
                <a:lnTo>
                  <a:pt x="55321" y="18592"/>
                </a:lnTo>
                <a:lnTo>
                  <a:pt x="55473" y="18796"/>
                </a:lnTo>
                <a:close/>
              </a:path>
              <a:path w="92075" h="33019">
                <a:moveTo>
                  <a:pt x="91770" y="31813"/>
                </a:moveTo>
                <a:lnTo>
                  <a:pt x="84772" y="26479"/>
                </a:lnTo>
                <a:lnTo>
                  <a:pt x="80987" y="27787"/>
                </a:lnTo>
                <a:lnTo>
                  <a:pt x="66890" y="12433"/>
                </a:lnTo>
                <a:lnTo>
                  <a:pt x="60388" y="4724"/>
                </a:lnTo>
                <a:lnTo>
                  <a:pt x="57912" y="1066"/>
                </a:lnTo>
                <a:lnTo>
                  <a:pt x="58216" y="368"/>
                </a:lnTo>
                <a:lnTo>
                  <a:pt x="57137" y="0"/>
                </a:lnTo>
                <a:lnTo>
                  <a:pt x="57962" y="7188"/>
                </a:lnTo>
                <a:lnTo>
                  <a:pt x="59905" y="9182"/>
                </a:lnTo>
                <a:lnTo>
                  <a:pt x="59855" y="10985"/>
                </a:lnTo>
                <a:lnTo>
                  <a:pt x="61658" y="13703"/>
                </a:lnTo>
                <a:lnTo>
                  <a:pt x="69443" y="19583"/>
                </a:lnTo>
                <a:lnTo>
                  <a:pt x="74180" y="27711"/>
                </a:lnTo>
                <a:lnTo>
                  <a:pt x="77622" y="32562"/>
                </a:lnTo>
                <a:lnTo>
                  <a:pt x="81064" y="31851"/>
                </a:lnTo>
                <a:lnTo>
                  <a:pt x="85331" y="32016"/>
                </a:lnTo>
                <a:lnTo>
                  <a:pt x="91770" y="3181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9841852" y="976985"/>
            <a:ext cx="31115" cy="16510"/>
          </a:xfrm>
          <a:custGeom>
            <a:avLst/>
            <a:gdLst/>
            <a:ahLst/>
            <a:cxnLst/>
            <a:rect l="l" t="t" r="r" b="b"/>
            <a:pathLst>
              <a:path w="31115" h="16509">
                <a:moveTo>
                  <a:pt x="4076" y="4508"/>
                </a:moveTo>
                <a:lnTo>
                  <a:pt x="3797" y="4368"/>
                </a:lnTo>
                <a:lnTo>
                  <a:pt x="3314" y="3962"/>
                </a:lnTo>
                <a:lnTo>
                  <a:pt x="2819" y="2514"/>
                </a:lnTo>
                <a:lnTo>
                  <a:pt x="952" y="2019"/>
                </a:lnTo>
                <a:lnTo>
                  <a:pt x="279" y="3136"/>
                </a:lnTo>
                <a:lnTo>
                  <a:pt x="0" y="4305"/>
                </a:lnTo>
                <a:lnTo>
                  <a:pt x="241" y="4749"/>
                </a:lnTo>
                <a:lnTo>
                  <a:pt x="1282" y="4356"/>
                </a:lnTo>
                <a:lnTo>
                  <a:pt x="2832" y="4381"/>
                </a:lnTo>
                <a:lnTo>
                  <a:pt x="4076" y="4508"/>
                </a:lnTo>
                <a:close/>
              </a:path>
              <a:path w="31115" h="16509">
                <a:moveTo>
                  <a:pt x="14160" y="4749"/>
                </a:moveTo>
                <a:lnTo>
                  <a:pt x="13233" y="4203"/>
                </a:lnTo>
                <a:lnTo>
                  <a:pt x="10972" y="2082"/>
                </a:lnTo>
                <a:lnTo>
                  <a:pt x="11214" y="0"/>
                </a:lnTo>
                <a:lnTo>
                  <a:pt x="8039" y="1371"/>
                </a:lnTo>
                <a:lnTo>
                  <a:pt x="7988" y="2311"/>
                </a:lnTo>
                <a:lnTo>
                  <a:pt x="8890" y="2667"/>
                </a:lnTo>
                <a:lnTo>
                  <a:pt x="9169" y="4889"/>
                </a:lnTo>
                <a:lnTo>
                  <a:pt x="10287" y="6197"/>
                </a:lnTo>
                <a:lnTo>
                  <a:pt x="12268" y="6121"/>
                </a:lnTo>
                <a:lnTo>
                  <a:pt x="12585" y="4673"/>
                </a:lnTo>
                <a:lnTo>
                  <a:pt x="14160" y="4749"/>
                </a:lnTo>
                <a:close/>
              </a:path>
              <a:path w="31115" h="16509">
                <a:moveTo>
                  <a:pt x="23952" y="15786"/>
                </a:moveTo>
                <a:lnTo>
                  <a:pt x="23317" y="14909"/>
                </a:lnTo>
                <a:lnTo>
                  <a:pt x="22898" y="15379"/>
                </a:lnTo>
                <a:lnTo>
                  <a:pt x="22466" y="15722"/>
                </a:lnTo>
                <a:lnTo>
                  <a:pt x="21983" y="15951"/>
                </a:lnTo>
                <a:lnTo>
                  <a:pt x="23164" y="16078"/>
                </a:lnTo>
                <a:lnTo>
                  <a:pt x="23952" y="15786"/>
                </a:lnTo>
                <a:close/>
              </a:path>
              <a:path w="31115" h="16509">
                <a:moveTo>
                  <a:pt x="30899" y="8343"/>
                </a:moveTo>
                <a:lnTo>
                  <a:pt x="30441" y="7899"/>
                </a:lnTo>
                <a:lnTo>
                  <a:pt x="30391" y="7048"/>
                </a:lnTo>
                <a:lnTo>
                  <a:pt x="29502" y="5981"/>
                </a:lnTo>
                <a:lnTo>
                  <a:pt x="28638" y="5778"/>
                </a:lnTo>
                <a:lnTo>
                  <a:pt x="27787" y="5270"/>
                </a:lnTo>
                <a:lnTo>
                  <a:pt x="28282" y="4292"/>
                </a:lnTo>
                <a:lnTo>
                  <a:pt x="29527" y="4521"/>
                </a:lnTo>
                <a:lnTo>
                  <a:pt x="30810" y="1930"/>
                </a:lnTo>
                <a:lnTo>
                  <a:pt x="29870" y="1498"/>
                </a:lnTo>
                <a:lnTo>
                  <a:pt x="28689" y="1765"/>
                </a:lnTo>
                <a:lnTo>
                  <a:pt x="22682" y="5321"/>
                </a:lnTo>
                <a:lnTo>
                  <a:pt x="20383" y="2933"/>
                </a:lnTo>
                <a:lnTo>
                  <a:pt x="20459" y="114"/>
                </a:lnTo>
                <a:lnTo>
                  <a:pt x="18110" y="736"/>
                </a:lnTo>
                <a:lnTo>
                  <a:pt x="18135" y="1435"/>
                </a:lnTo>
                <a:lnTo>
                  <a:pt x="17729" y="1879"/>
                </a:lnTo>
                <a:lnTo>
                  <a:pt x="17564" y="3429"/>
                </a:lnTo>
                <a:lnTo>
                  <a:pt x="18135" y="4102"/>
                </a:lnTo>
                <a:lnTo>
                  <a:pt x="18249" y="6172"/>
                </a:lnTo>
                <a:lnTo>
                  <a:pt x="18046" y="6604"/>
                </a:lnTo>
                <a:lnTo>
                  <a:pt x="17335" y="6426"/>
                </a:lnTo>
                <a:lnTo>
                  <a:pt x="17157" y="7378"/>
                </a:lnTo>
                <a:lnTo>
                  <a:pt x="18453" y="8826"/>
                </a:lnTo>
                <a:lnTo>
                  <a:pt x="18935" y="8991"/>
                </a:lnTo>
                <a:lnTo>
                  <a:pt x="19646" y="8305"/>
                </a:lnTo>
                <a:lnTo>
                  <a:pt x="20396" y="8928"/>
                </a:lnTo>
                <a:lnTo>
                  <a:pt x="21882" y="8382"/>
                </a:lnTo>
                <a:lnTo>
                  <a:pt x="23253" y="6819"/>
                </a:lnTo>
                <a:lnTo>
                  <a:pt x="25107" y="8509"/>
                </a:lnTo>
                <a:lnTo>
                  <a:pt x="24587" y="9423"/>
                </a:lnTo>
                <a:lnTo>
                  <a:pt x="24422" y="10274"/>
                </a:lnTo>
                <a:lnTo>
                  <a:pt x="24777" y="10972"/>
                </a:lnTo>
                <a:lnTo>
                  <a:pt x="26644" y="11595"/>
                </a:lnTo>
                <a:lnTo>
                  <a:pt x="28829" y="12712"/>
                </a:lnTo>
                <a:lnTo>
                  <a:pt x="29845" y="11150"/>
                </a:lnTo>
                <a:lnTo>
                  <a:pt x="28956" y="9423"/>
                </a:lnTo>
                <a:lnTo>
                  <a:pt x="29108" y="8686"/>
                </a:lnTo>
                <a:lnTo>
                  <a:pt x="29768" y="8826"/>
                </a:lnTo>
                <a:lnTo>
                  <a:pt x="30899" y="8343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9623298" y="774013"/>
            <a:ext cx="244475" cy="308610"/>
          </a:xfrm>
          <a:custGeom>
            <a:avLst/>
            <a:gdLst/>
            <a:ahLst/>
            <a:cxnLst/>
            <a:rect l="l" t="t" r="r" b="b"/>
            <a:pathLst>
              <a:path w="244475" h="308609">
                <a:moveTo>
                  <a:pt x="20129" y="281940"/>
                </a:moveTo>
                <a:lnTo>
                  <a:pt x="19151" y="281940"/>
                </a:lnTo>
                <a:lnTo>
                  <a:pt x="19659" y="282346"/>
                </a:lnTo>
                <a:lnTo>
                  <a:pt x="20129" y="281940"/>
                </a:lnTo>
                <a:close/>
              </a:path>
              <a:path w="244475" h="308609">
                <a:moveTo>
                  <a:pt x="57010" y="167640"/>
                </a:moveTo>
                <a:lnTo>
                  <a:pt x="56997" y="167513"/>
                </a:lnTo>
                <a:lnTo>
                  <a:pt x="56934" y="167640"/>
                </a:lnTo>
                <a:close/>
              </a:path>
              <a:path w="244475" h="308609">
                <a:moveTo>
                  <a:pt x="58356" y="165100"/>
                </a:moveTo>
                <a:lnTo>
                  <a:pt x="57251" y="165100"/>
                </a:lnTo>
                <a:lnTo>
                  <a:pt x="57213" y="166370"/>
                </a:lnTo>
                <a:lnTo>
                  <a:pt x="56984" y="166370"/>
                </a:lnTo>
                <a:lnTo>
                  <a:pt x="56997" y="167513"/>
                </a:lnTo>
                <a:lnTo>
                  <a:pt x="58356" y="165100"/>
                </a:lnTo>
                <a:close/>
              </a:path>
              <a:path w="244475" h="308609">
                <a:moveTo>
                  <a:pt x="60502" y="217170"/>
                </a:moveTo>
                <a:lnTo>
                  <a:pt x="59436" y="215900"/>
                </a:lnTo>
                <a:lnTo>
                  <a:pt x="59867" y="217373"/>
                </a:lnTo>
                <a:lnTo>
                  <a:pt x="60502" y="217170"/>
                </a:lnTo>
                <a:close/>
              </a:path>
              <a:path w="244475" h="308609">
                <a:moveTo>
                  <a:pt x="66852" y="104140"/>
                </a:moveTo>
                <a:lnTo>
                  <a:pt x="66370" y="102870"/>
                </a:lnTo>
                <a:lnTo>
                  <a:pt x="63347" y="101600"/>
                </a:lnTo>
                <a:lnTo>
                  <a:pt x="62611" y="102870"/>
                </a:lnTo>
                <a:lnTo>
                  <a:pt x="62611" y="104140"/>
                </a:lnTo>
                <a:lnTo>
                  <a:pt x="61810" y="105410"/>
                </a:lnTo>
                <a:lnTo>
                  <a:pt x="61328" y="106680"/>
                </a:lnTo>
                <a:lnTo>
                  <a:pt x="62217" y="106680"/>
                </a:lnTo>
                <a:lnTo>
                  <a:pt x="63576" y="105410"/>
                </a:lnTo>
                <a:lnTo>
                  <a:pt x="65519" y="104140"/>
                </a:lnTo>
                <a:lnTo>
                  <a:pt x="66852" y="104140"/>
                </a:lnTo>
                <a:close/>
              </a:path>
              <a:path w="244475" h="308609">
                <a:moveTo>
                  <a:pt x="76250" y="274320"/>
                </a:moveTo>
                <a:lnTo>
                  <a:pt x="76136" y="273050"/>
                </a:lnTo>
                <a:lnTo>
                  <a:pt x="68567" y="273050"/>
                </a:lnTo>
                <a:lnTo>
                  <a:pt x="55359" y="273050"/>
                </a:lnTo>
                <a:lnTo>
                  <a:pt x="49047" y="273050"/>
                </a:lnTo>
                <a:lnTo>
                  <a:pt x="48082" y="274320"/>
                </a:lnTo>
                <a:lnTo>
                  <a:pt x="45859" y="275590"/>
                </a:lnTo>
                <a:lnTo>
                  <a:pt x="47396" y="275590"/>
                </a:lnTo>
                <a:lnTo>
                  <a:pt x="49072" y="276860"/>
                </a:lnTo>
                <a:lnTo>
                  <a:pt x="47244" y="276860"/>
                </a:lnTo>
                <a:lnTo>
                  <a:pt x="46012" y="278130"/>
                </a:lnTo>
                <a:lnTo>
                  <a:pt x="46380" y="281940"/>
                </a:lnTo>
                <a:lnTo>
                  <a:pt x="53124" y="281940"/>
                </a:lnTo>
                <a:lnTo>
                  <a:pt x="53555" y="279400"/>
                </a:lnTo>
                <a:lnTo>
                  <a:pt x="54648" y="278130"/>
                </a:lnTo>
                <a:lnTo>
                  <a:pt x="56197" y="279400"/>
                </a:lnTo>
                <a:lnTo>
                  <a:pt x="57594" y="279400"/>
                </a:lnTo>
                <a:lnTo>
                  <a:pt x="57810" y="278130"/>
                </a:lnTo>
                <a:lnTo>
                  <a:pt x="68605" y="278130"/>
                </a:lnTo>
                <a:lnTo>
                  <a:pt x="69405" y="274320"/>
                </a:lnTo>
                <a:lnTo>
                  <a:pt x="76250" y="274320"/>
                </a:lnTo>
                <a:close/>
              </a:path>
              <a:path w="244475" h="308609">
                <a:moveTo>
                  <a:pt x="94627" y="193040"/>
                </a:moveTo>
                <a:lnTo>
                  <a:pt x="94500" y="192786"/>
                </a:lnTo>
                <a:lnTo>
                  <a:pt x="94107" y="193040"/>
                </a:lnTo>
                <a:lnTo>
                  <a:pt x="94627" y="193040"/>
                </a:lnTo>
                <a:close/>
              </a:path>
              <a:path w="244475" h="308609">
                <a:moveTo>
                  <a:pt x="94957" y="236220"/>
                </a:moveTo>
                <a:lnTo>
                  <a:pt x="94881" y="236093"/>
                </a:lnTo>
                <a:lnTo>
                  <a:pt x="94488" y="236220"/>
                </a:lnTo>
                <a:lnTo>
                  <a:pt x="94957" y="236220"/>
                </a:lnTo>
                <a:close/>
              </a:path>
              <a:path w="244475" h="308609">
                <a:moveTo>
                  <a:pt x="95415" y="187960"/>
                </a:moveTo>
                <a:close/>
              </a:path>
              <a:path w="244475" h="308609">
                <a:moveTo>
                  <a:pt x="97116" y="187960"/>
                </a:moveTo>
                <a:lnTo>
                  <a:pt x="96621" y="187960"/>
                </a:lnTo>
                <a:lnTo>
                  <a:pt x="96278" y="189230"/>
                </a:lnTo>
                <a:lnTo>
                  <a:pt x="96469" y="189230"/>
                </a:lnTo>
                <a:lnTo>
                  <a:pt x="97116" y="187960"/>
                </a:lnTo>
                <a:close/>
              </a:path>
              <a:path w="244475" h="308609">
                <a:moveTo>
                  <a:pt x="97345" y="53340"/>
                </a:moveTo>
                <a:lnTo>
                  <a:pt x="94856" y="53340"/>
                </a:lnTo>
                <a:lnTo>
                  <a:pt x="96558" y="54610"/>
                </a:lnTo>
                <a:lnTo>
                  <a:pt x="97345" y="53340"/>
                </a:lnTo>
                <a:close/>
              </a:path>
              <a:path w="244475" h="308609">
                <a:moveTo>
                  <a:pt x="101612" y="205740"/>
                </a:moveTo>
                <a:lnTo>
                  <a:pt x="101447" y="205701"/>
                </a:lnTo>
                <a:lnTo>
                  <a:pt x="101295" y="205740"/>
                </a:lnTo>
                <a:lnTo>
                  <a:pt x="101612" y="205740"/>
                </a:lnTo>
                <a:close/>
              </a:path>
              <a:path w="244475" h="308609">
                <a:moveTo>
                  <a:pt x="105232" y="207010"/>
                </a:moveTo>
                <a:lnTo>
                  <a:pt x="104076" y="207010"/>
                </a:lnTo>
                <a:lnTo>
                  <a:pt x="98018" y="208280"/>
                </a:lnTo>
                <a:lnTo>
                  <a:pt x="95453" y="209550"/>
                </a:lnTo>
                <a:lnTo>
                  <a:pt x="93713" y="208280"/>
                </a:lnTo>
                <a:lnTo>
                  <a:pt x="91490" y="209550"/>
                </a:lnTo>
                <a:lnTo>
                  <a:pt x="91351" y="210820"/>
                </a:lnTo>
                <a:lnTo>
                  <a:pt x="89585" y="212090"/>
                </a:lnTo>
                <a:lnTo>
                  <a:pt x="87985" y="212090"/>
                </a:lnTo>
                <a:lnTo>
                  <a:pt x="89789" y="213360"/>
                </a:lnTo>
                <a:lnTo>
                  <a:pt x="90932" y="214630"/>
                </a:lnTo>
                <a:lnTo>
                  <a:pt x="93713" y="213360"/>
                </a:lnTo>
                <a:lnTo>
                  <a:pt x="94322" y="213360"/>
                </a:lnTo>
                <a:lnTo>
                  <a:pt x="95656" y="212090"/>
                </a:lnTo>
                <a:lnTo>
                  <a:pt x="96367" y="210820"/>
                </a:lnTo>
                <a:lnTo>
                  <a:pt x="97853" y="210820"/>
                </a:lnTo>
                <a:lnTo>
                  <a:pt x="98221" y="212090"/>
                </a:lnTo>
                <a:lnTo>
                  <a:pt x="99187" y="213360"/>
                </a:lnTo>
                <a:lnTo>
                  <a:pt x="99644" y="212090"/>
                </a:lnTo>
                <a:lnTo>
                  <a:pt x="102158" y="210820"/>
                </a:lnTo>
                <a:lnTo>
                  <a:pt x="102235" y="212090"/>
                </a:lnTo>
                <a:lnTo>
                  <a:pt x="103530" y="212090"/>
                </a:lnTo>
                <a:lnTo>
                  <a:pt x="103746" y="210820"/>
                </a:lnTo>
                <a:lnTo>
                  <a:pt x="104101" y="210820"/>
                </a:lnTo>
                <a:lnTo>
                  <a:pt x="104406" y="209550"/>
                </a:lnTo>
                <a:lnTo>
                  <a:pt x="104648" y="208280"/>
                </a:lnTo>
                <a:lnTo>
                  <a:pt x="105232" y="207010"/>
                </a:lnTo>
                <a:close/>
              </a:path>
              <a:path w="244475" h="308609">
                <a:moveTo>
                  <a:pt x="106133" y="218770"/>
                </a:moveTo>
                <a:lnTo>
                  <a:pt x="105956" y="218440"/>
                </a:lnTo>
                <a:lnTo>
                  <a:pt x="100736" y="219710"/>
                </a:lnTo>
                <a:lnTo>
                  <a:pt x="100342" y="220662"/>
                </a:lnTo>
                <a:lnTo>
                  <a:pt x="101612" y="220980"/>
                </a:lnTo>
                <a:lnTo>
                  <a:pt x="106133" y="218770"/>
                </a:lnTo>
                <a:close/>
              </a:path>
              <a:path w="244475" h="308609">
                <a:moveTo>
                  <a:pt x="113106" y="20624"/>
                </a:moveTo>
                <a:lnTo>
                  <a:pt x="112953" y="20320"/>
                </a:lnTo>
                <a:lnTo>
                  <a:pt x="108458" y="21590"/>
                </a:lnTo>
                <a:lnTo>
                  <a:pt x="108254" y="22656"/>
                </a:lnTo>
                <a:lnTo>
                  <a:pt x="108889" y="22860"/>
                </a:lnTo>
                <a:lnTo>
                  <a:pt x="112509" y="21590"/>
                </a:lnTo>
                <a:lnTo>
                  <a:pt x="113106" y="20624"/>
                </a:lnTo>
                <a:close/>
              </a:path>
              <a:path w="244475" h="308609">
                <a:moveTo>
                  <a:pt x="127850" y="119380"/>
                </a:moveTo>
                <a:lnTo>
                  <a:pt x="127762" y="118110"/>
                </a:lnTo>
                <a:lnTo>
                  <a:pt x="123863" y="117043"/>
                </a:lnTo>
                <a:lnTo>
                  <a:pt x="127063" y="119380"/>
                </a:lnTo>
                <a:lnTo>
                  <a:pt x="127850" y="119380"/>
                </a:lnTo>
                <a:close/>
              </a:path>
              <a:path w="244475" h="308609">
                <a:moveTo>
                  <a:pt x="130251" y="134620"/>
                </a:moveTo>
                <a:lnTo>
                  <a:pt x="130035" y="134531"/>
                </a:lnTo>
                <a:lnTo>
                  <a:pt x="130251" y="134620"/>
                </a:lnTo>
                <a:close/>
              </a:path>
              <a:path w="244475" h="308609">
                <a:moveTo>
                  <a:pt x="132715" y="213169"/>
                </a:moveTo>
                <a:lnTo>
                  <a:pt x="132435" y="212090"/>
                </a:lnTo>
                <a:lnTo>
                  <a:pt x="127939" y="212090"/>
                </a:lnTo>
                <a:lnTo>
                  <a:pt x="132054" y="213360"/>
                </a:lnTo>
                <a:lnTo>
                  <a:pt x="132715" y="213169"/>
                </a:lnTo>
                <a:close/>
              </a:path>
              <a:path w="244475" h="308609">
                <a:moveTo>
                  <a:pt x="136118" y="199390"/>
                </a:moveTo>
                <a:lnTo>
                  <a:pt x="135953" y="199351"/>
                </a:lnTo>
                <a:lnTo>
                  <a:pt x="135801" y="199390"/>
                </a:lnTo>
                <a:lnTo>
                  <a:pt x="136118" y="199390"/>
                </a:lnTo>
                <a:close/>
              </a:path>
              <a:path w="244475" h="308609">
                <a:moveTo>
                  <a:pt x="138722" y="149860"/>
                </a:moveTo>
                <a:lnTo>
                  <a:pt x="138468" y="149682"/>
                </a:lnTo>
                <a:lnTo>
                  <a:pt x="138722" y="149860"/>
                </a:lnTo>
                <a:close/>
              </a:path>
              <a:path w="244475" h="308609">
                <a:moveTo>
                  <a:pt x="138785" y="228600"/>
                </a:moveTo>
                <a:lnTo>
                  <a:pt x="138391" y="228460"/>
                </a:lnTo>
                <a:lnTo>
                  <a:pt x="138328" y="228600"/>
                </a:lnTo>
                <a:lnTo>
                  <a:pt x="138785" y="228600"/>
                </a:lnTo>
                <a:close/>
              </a:path>
              <a:path w="244475" h="308609">
                <a:moveTo>
                  <a:pt x="141287" y="87630"/>
                </a:moveTo>
                <a:lnTo>
                  <a:pt x="141033" y="87579"/>
                </a:lnTo>
                <a:lnTo>
                  <a:pt x="140792" y="87630"/>
                </a:lnTo>
                <a:lnTo>
                  <a:pt x="141287" y="87630"/>
                </a:lnTo>
                <a:close/>
              </a:path>
              <a:path w="244475" h="308609">
                <a:moveTo>
                  <a:pt x="141871" y="189674"/>
                </a:moveTo>
                <a:lnTo>
                  <a:pt x="141071" y="189230"/>
                </a:lnTo>
                <a:lnTo>
                  <a:pt x="140639" y="189230"/>
                </a:lnTo>
                <a:lnTo>
                  <a:pt x="141871" y="189674"/>
                </a:lnTo>
                <a:close/>
              </a:path>
              <a:path w="244475" h="308609">
                <a:moveTo>
                  <a:pt x="142659" y="255828"/>
                </a:moveTo>
                <a:lnTo>
                  <a:pt x="142494" y="255270"/>
                </a:lnTo>
                <a:lnTo>
                  <a:pt x="141897" y="255270"/>
                </a:lnTo>
                <a:lnTo>
                  <a:pt x="142659" y="255828"/>
                </a:lnTo>
                <a:close/>
              </a:path>
              <a:path w="244475" h="308609">
                <a:moveTo>
                  <a:pt x="143649" y="256540"/>
                </a:moveTo>
                <a:lnTo>
                  <a:pt x="142659" y="255828"/>
                </a:lnTo>
                <a:lnTo>
                  <a:pt x="142875" y="256540"/>
                </a:lnTo>
                <a:lnTo>
                  <a:pt x="143649" y="256540"/>
                </a:lnTo>
                <a:close/>
              </a:path>
              <a:path w="244475" h="308609">
                <a:moveTo>
                  <a:pt x="144843" y="257416"/>
                </a:moveTo>
                <a:lnTo>
                  <a:pt x="144513" y="255270"/>
                </a:lnTo>
                <a:lnTo>
                  <a:pt x="143751" y="256540"/>
                </a:lnTo>
                <a:lnTo>
                  <a:pt x="144843" y="257416"/>
                </a:lnTo>
                <a:close/>
              </a:path>
              <a:path w="244475" h="308609">
                <a:moveTo>
                  <a:pt x="150050" y="304800"/>
                </a:moveTo>
                <a:lnTo>
                  <a:pt x="149860" y="304507"/>
                </a:lnTo>
                <a:lnTo>
                  <a:pt x="149733" y="304800"/>
                </a:lnTo>
                <a:lnTo>
                  <a:pt x="150050" y="304800"/>
                </a:lnTo>
                <a:close/>
              </a:path>
              <a:path w="244475" h="308609">
                <a:moveTo>
                  <a:pt x="150545" y="260350"/>
                </a:moveTo>
                <a:lnTo>
                  <a:pt x="145402" y="257810"/>
                </a:lnTo>
                <a:lnTo>
                  <a:pt x="144843" y="257416"/>
                </a:lnTo>
                <a:lnTo>
                  <a:pt x="145110" y="259080"/>
                </a:lnTo>
                <a:lnTo>
                  <a:pt x="150164" y="261099"/>
                </a:lnTo>
                <a:lnTo>
                  <a:pt x="150545" y="260350"/>
                </a:lnTo>
                <a:close/>
              </a:path>
              <a:path w="244475" h="308609">
                <a:moveTo>
                  <a:pt x="166890" y="63500"/>
                </a:moveTo>
                <a:lnTo>
                  <a:pt x="166662" y="62230"/>
                </a:lnTo>
                <a:lnTo>
                  <a:pt x="166560" y="60960"/>
                </a:lnTo>
                <a:lnTo>
                  <a:pt x="166560" y="59690"/>
                </a:lnTo>
                <a:lnTo>
                  <a:pt x="164465" y="59690"/>
                </a:lnTo>
                <a:lnTo>
                  <a:pt x="165608" y="60960"/>
                </a:lnTo>
                <a:lnTo>
                  <a:pt x="165290" y="62230"/>
                </a:lnTo>
                <a:lnTo>
                  <a:pt x="166204" y="63500"/>
                </a:lnTo>
                <a:lnTo>
                  <a:pt x="166890" y="63500"/>
                </a:lnTo>
                <a:close/>
              </a:path>
              <a:path w="244475" h="308609">
                <a:moveTo>
                  <a:pt x="166954" y="268427"/>
                </a:moveTo>
                <a:lnTo>
                  <a:pt x="166839" y="267970"/>
                </a:lnTo>
                <a:lnTo>
                  <a:pt x="165303" y="266750"/>
                </a:lnTo>
                <a:lnTo>
                  <a:pt x="166954" y="268427"/>
                </a:lnTo>
                <a:close/>
              </a:path>
              <a:path w="244475" h="308609">
                <a:moveTo>
                  <a:pt x="167220" y="104140"/>
                </a:moveTo>
                <a:lnTo>
                  <a:pt x="167055" y="102870"/>
                </a:lnTo>
                <a:lnTo>
                  <a:pt x="166801" y="101600"/>
                </a:lnTo>
                <a:lnTo>
                  <a:pt x="167055" y="100330"/>
                </a:lnTo>
                <a:lnTo>
                  <a:pt x="166903" y="99060"/>
                </a:lnTo>
                <a:lnTo>
                  <a:pt x="164363" y="99060"/>
                </a:lnTo>
                <a:lnTo>
                  <a:pt x="166192" y="101600"/>
                </a:lnTo>
                <a:lnTo>
                  <a:pt x="165798" y="102870"/>
                </a:lnTo>
                <a:lnTo>
                  <a:pt x="166700" y="102870"/>
                </a:lnTo>
                <a:lnTo>
                  <a:pt x="167220" y="104140"/>
                </a:lnTo>
                <a:close/>
              </a:path>
              <a:path w="244475" h="308609">
                <a:moveTo>
                  <a:pt x="167779" y="269240"/>
                </a:moveTo>
                <a:lnTo>
                  <a:pt x="166954" y="268427"/>
                </a:lnTo>
                <a:lnTo>
                  <a:pt x="167195" y="269240"/>
                </a:lnTo>
                <a:lnTo>
                  <a:pt x="167779" y="269240"/>
                </a:lnTo>
                <a:close/>
              </a:path>
              <a:path w="244475" h="308609">
                <a:moveTo>
                  <a:pt x="169049" y="107950"/>
                </a:moveTo>
                <a:lnTo>
                  <a:pt x="168516" y="109220"/>
                </a:lnTo>
                <a:lnTo>
                  <a:pt x="163360" y="109220"/>
                </a:lnTo>
                <a:lnTo>
                  <a:pt x="164680" y="110490"/>
                </a:lnTo>
                <a:lnTo>
                  <a:pt x="168427" y="110490"/>
                </a:lnTo>
                <a:lnTo>
                  <a:pt x="169049" y="107950"/>
                </a:lnTo>
                <a:close/>
              </a:path>
              <a:path w="244475" h="308609">
                <a:moveTo>
                  <a:pt x="175958" y="139700"/>
                </a:moveTo>
                <a:lnTo>
                  <a:pt x="175602" y="139446"/>
                </a:lnTo>
                <a:lnTo>
                  <a:pt x="175564" y="139700"/>
                </a:lnTo>
                <a:lnTo>
                  <a:pt x="175958" y="139700"/>
                </a:lnTo>
                <a:close/>
              </a:path>
              <a:path w="244475" h="308609">
                <a:moveTo>
                  <a:pt x="177723" y="158750"/>
                </a:moveTo>
                <a:lnTo>
                  <a:pt x="176949" y="158343"/>
                </a:lnTo>
                <a:lnTo>
                  <a:pt x="173050" y="160020"/>
                </a:lnTo>
                <a:lnTo>
                  <a:pt x="173507" y="160020"/>
                </a:lnTo>
                <a:lnTo>
                  <a:pt x="177723" y="158750"/>
                </a:lnTo>
                <a:close/>
              </a:path>
              <a:path w="244475" h="308609">
                <a:moveTo>
                  <a:pt x="178130" y="209359"/>
                </a:moveTo>
                <a:lnTo>
                  <a:pt x="176898" y="210820"/>
                </a:lnTo>
                <a:lnTo>
                  <a:pt x="177634" y="211099"/>
                </a:lnTo>
                <a:lnTo>
                  <a:pt x="178130" y="209359"/>
                </a:lnTo>
                <a:close/>
              </a:path>
              <a:path w="244475" h="308609">
                <a:moveTo>
                  <a:pt x="189191" y="208280"/>
                </a:moveTo>
                <a:lnTo>
                  <a:pt x="187312" y="207899"/>
                </a:lnTo>
                <a:lnTo>
                  <a:pt x="187502" y="208280"/>
                </a:lnTo>
                <a:lnTo>
                  <a:pt x="189191" y="208280"/>
                </a:lnTo>
                <a:close/>
              </a:path>
              <a:path w="244475" h="308609">
                <a:moveTo>
                  <a:pt x="196977" y="192532"/>
                </a:moveTo>
                <a:lnTo>
                  <a:pt x="196684" y="192570"/>
                </a:lnTo>
                <a:lnTo>
                  <a:pt x="196380" y="192570"/>
                </a:lnTo>
                <a:lnTo>
                  <a:pt x="196100" y="192544"/>
                </a:lnTo>
                <a:lnTo>
                  <a:pt x="196138" y="192900"/>
                </a:lnTo>
                <a:lnTo>
                  <a:pt x="196303" y="193255"/>
                </a:lnTo>
                <a:lnTo>
                  <a:pt x="196557" y="193598"/>
                </a:lnTo>
                <a:lnTo>
                  <a:pt x="196646" y="193268"/>
                </a:lnTo>
                <a:lnTo>
                  <a:pt x="196773" y="192925"/>
                </a:lnTo>
                <a:lnTo>
                  <a:pt x="196977" y="192532"/>
                </a:lnTo>
                <a:close/>
              </a:path>
              <a:path w="244475" h="308609">
                <a:moveTo>
                  <a:pt x="200037" y="120650"/>
                </a:moveTo>
                <a:close/>
              </a:path>
              <a:path w="244475" h="308609">
                <a:moveTo>
                  <a:pt x="205740" y="116840"/>
                </a:moveTo>
                <a:lnTo>
                  <a:pt x="204851" y="116840"/>
                </a:lnTo>
                <a:lnTo>
                  <a:pt x="204190" y="115570"/>
                </a:lnTo>
                <a:lnTo>
                  <a:pt x="201333" y="114300"/>
                </a:lnTo>
                <a:lnTo>
                  <a:pt x="198983" y="115570"/>
                </a:lnTo>
                <a:lnTo>
                  <a:pt x="196723" y="115570"/>
                </a:lnTo>
                <a:lnTo>
                  <a:pt x="198653" y="118110"/>
                </a:lnTo>
                <a:lnTo>
                  <a:pt x="200012" y="120624"/>
                </a:lnTo>
                <a:lnTo>
                  <a:pt x="202145" y="119380"/>
                </a:lnTo>
                <a:lnTo>
                  <a:pt x="204558" y="120650"/>
                </a:lnTo>
                <a:lnTo>
                  <a:pt x="204952" y="119380"/>
                </a:lnTo>
                <a:lnTo>
                  <a:pt x="205740" y="116840"/>
                </a:lnTo>
                <a:close/>
              </a:path>
              <a:path w="244475" h="308609">
                <a:moveTo>
                  <a:pt x="209918" y="232410"/>
                </a:moveTo>
                <a:lnTo>
                  <a:pt x="208254" y="233654"/>
                </a:lnTo>
                <a:lnTo>
                  <a:pt x="209918" y="232410"/>
                </a:lnTo>
                <a:close/>
              </a:path>
              <a:path w="244475" h="308609">
                <a:moveTo>
                  <a:pt x="228841" y="209169"/>
                </a:moveTo>
                <a:lnTo>
                  <a:pt x="227723" y="207860"/>
                </a:lnTo>
                <a:lnTo>
                  <a:pt x="227444" y="205638"/>
                </a:lnTo>
                <a:lnTo>
                  <a:pt x="226034" y="205092"/>
                </a:lnTo>
                <a:lnTo>
                  <a:pt x="225323" y="205511"/>
                </a:lnTo>
                <a:lnTo>
                  <a:pt x="223901" y="207454"/>
                </a:lnTo>
                <a:lnTo>
                  <a:pt x="223824" y="207657"/>
                </a:lnTo>
                <a:lnTo>
                  <a:pt x="225920" y="208165"/>
                </a:lnTo>
                <a:lnTo>
                  <a:pt x="227088" y="209130"/>
                </a:lnTo>
                <a:lnTo>
                  <a:pt x="228841" y="209169"/>
                </a:lnTo>
                <a:close/>
              </a:path>
              <a:path w="244475" h="308609">
                <a:moveTo>
                  <a:pt x="243852" y="214630"/>
                </a:moveTo>
                <a:lnTo>
                  <a:pt x="243459" y="214630"/>
                </a:lnTo>
                <a:lnTo>
                  <a:pt x="242976" y="213360"/>
                </a:lnTo>
                <a:lnTo>
                  <a:pt x="243141" y="213360"/>
                </a:lnTo>
                <a:lnTo>
                  <a:pt x="243662" y="212090"/>
                </a:lnTo>
                <a:lnTo>
                  <a:pt x="241808" y="210820"/>
                </a:lnTo>
                <a:lnTo>
                  <a:pt x="240436" y="212090"/>
                </a:lnTo>
                <a:lnTo>
                  <a:pt x="238493" y="212090"/>
                </a:lnTo>
                <a:lnTo>
                  <a:pt x="238010" y="213360"/>
                </a:lnTo>
                <a:lnTo>
                  <a:pt x="237007" y="212090"/>
                </a:lnTo>
                <a:lnTo>
                  <a:pt x="236499" y="212090"/>
                </a:lnTo>
                <a:lnTo>
                  <a:pt x="235712" y="210820"/>
                </a:lnTo>
                <a:lnTo>
                  <a:pt x="235902" y="209550"/>
                </a:lnTo>
                <a:lnTo>
                  <a:pt x="236143" y="209550"/>
                </a:lnTo>
                <a:lnTo>
                  <a:pt x="236512" y="208280"/>
                </a:lnTo>
                <a:lnTo>
                  <a:pt x="233527" y="208280"/>
                </a:lnTo>
                <a:lnTo>
                  <a:pt x="234378" y="212090"/>
                </a:lnTo>
                <a:lnTo>
                  <a:pt x="232791" y="212090"/>
                </a:lnTo>
                <a:lnTo>
                  <a:pt x="227647" y="213360"/>
                </a:lnTo>
                <a:lnTo>
                  <a:pt x="227037" y="213360"/>
                </a:lnTo>
                <a:lnTo>
                  <a:pt x="225882" y="214630"/>
                </a:lnTo>
                <a:lnTo>
                  <a:pt x="230416" y="214630"/>
                </a:lnTo>
                <a:lnTo>
                  <a:pt x="233845" y="215900"/>
                </a:lnTo>
                <a:lnTo>
                  <a:pt x="233832" y="217170"/>
                </a:lnTo>
                <a:lnTo>
                  <a:pt x="226707" y="217170"/>
                </a:lnTo>
                <a:lnTo>
                  <a:pt x="223799" y="215900"/>
                </a:lnTo>
                <a:lnTo>
                  <a:pt x="219405" y="220980"/>
                </a:lnTo>
                <a:lnTo>
                  <a:pt x="218020" y="217373"/>
                </a:lnTo>
                <a:lnTo>
                  <a:pt x="217919" y="215900"/>
                </a:lnTo>
                <a:lnTo>
                  <a:pt x="217779" y="210820"/>
                </a:lnTo>
                <a:lnTo>
                  <a:pt x="217297" y="209550"/>
                </a:lnTo>
                <a:lnTo>
                  <a:pt x="217843" y="208280"/>
                </a:lnTo>
                <a:lnTo>
                  <a:pt x="218579" y="208280"/>
                </a:lnTo>
                <a:lnTo>
                  <a:pt x="218300" y="207010"/>
                </a:lnTo>
                <a:lnTo>
                  <a:pt x="218605" y="207010"/>
                </a:lnTo>
                <a:lnTo>
                  <a:pt x="217271" y="205740"/>
                </a:lnTo>
                <a:lnTo>
                  <a:pt x="216865" y="205740"/>
                </a:lnTo>
                <a:lnTo>
                  <a:pt x="216865" y="218440"/>
                </a:lnTo>
                <a:lnTo>
                  <a:pt x="213245" y="220980"/>
                </a:lnTo>
                <a:lnTo>
                  <a:pt x="212877" y="219710"/>
                </a:lnTo>
                <a:lnTo>
                  <a:pt x="211239" y="219710"/>
                </a:lnTo>
                <a:lnTo>
                  <a:pt x="209156" y="220980"/>
                </a:lnTo>
                <a:lnTo>
                  <a:pt x="206476" y="219710"/>
                </a:lnTo>
                <a:lnTo>
                  <a:pt x="204203" y="219710"/>
                </a:lnTo>
                <a:lnTo>
                  <a:pt x="204584" y="218440"/>
                </a:lnTo>
                <a:lnTo>
                  <a:pt x="205041" y="217170"/>
                </a:lnTo>
                <a:lnTo>
                  <a:pt x="204914" y="215900"/>
                </a:lnTo>
                <a:lnTo>
                  <a:pt x="204330" y="215900"/>
                </a:lnTo>
                <a:lnTo>
                  <a:pt x="204127" y="214630"/>
                </a:lnTo>
                <a:lnTo>
                  <a:pt x="205066" y="212090"/>
                </a:lnTo>
                <a:lnTo>
                  <a:pt x="206057" y="210820"/>
                </a:lnTo>
                <a:lnTo>
                  <a:pt x="203657" y="212090"/>
                </a:lnTo>
                <a:lnTo>
                  <a:pt x="201447" y="213360"/>
                </a:lnTo>
                <a:lnTo>
                  <a:pt x="200342" y="215900"/>
                </a:lnTo>
                <a:lnTo>
                  <a:pt x="199974" y="214630"/>
                </a:lnTo>
                <a:lnTo>
                  <a:pt x="200672" y="213360"/>
                </a:lnTo>
                <a:lnTo>
                  <a:pt x="199910" y="212090"/>
                </a:lnTo>
                <a:lnTo>
                  <a:pt x="200355" y="212090"/>
                </a:lnTo>
                <a:lnTo>
                  <a:pt x="202692" y="210820"/>
                </a:lnTo>
                <a:lnTo>
                  <a:pt x="204571" y="210820"/>
                </a:lnTo>
                <a:lnTo>
                  <a:pt x="205867" y="209550"/>
                </a:lnTo>
                <a:lnTo>
                  <a:pt x="209029" y="209550"/>
                </a:lnTo>
                <a:lnTo>
                  <a:pt x="212128" y="210820"/>
                </a:lnTo>
                <a:lnTo>
                  <a:pt x="215099" y="213360"/>
                </a:lnTo>
                <a:lnTo>
                  <a:pt x="216865" y="218440"/>
                </a:lnTo>
                <a:lnTo>
                  <a:pt x="216865" y="205740"/>
                </a:lnTo>
                <a:lnTo>
                  <a:pt x="214630" y="205740"/>
                </a:lnTo>
                <a:lnTo>
                  <a:pt x="214210" y="204470"/>
                </a:lnTo>
                <a:lnTo>
                  <a:pt x="208978" y="204470"/>
                </a:lnTo>
                <a:lnTo>
                  <a:pt x="208876" y="205740"/>
                </a:lnTo>
                <a:lnTo>
                  <a:pt x="207772" y="203200"/>
                </a:lnTo>
                <a:lnTo>
                  <a:pt x="205155" y="203200"/>
                </a:lnTo>
                <a:lnTo>
                  <a:pt x="202933" y="204470"/>
                </a:lnTo>
                <a:lnTo>
                  <a:pt x="202857" y="203200"/>
                </a:lnTo>
                <a:lnTo>
                  <a:pt x="203377" y="203200"/>
                </a:lnTo>
                <a:lnTo>
                  <a:pt x="204939" y="201930"/>
                </a:lnTo>
                <a:lnTo>
                  <a:pt x="204177" y="201930"/>
                </a:lnTo>
                <a:lnTo>
                  <a:pt x="203708" y="200660"/>
                </a:lnTo>
                <a:lnTo>
                  <a:pt x="203161" y="200660"/>
                </a:lnTo>
                <a:lnTo>
                  <a:pt x="203377" y="199390"/>
                </a:lnTo>
                <a:lnTo>
                  <a:pt x="202349" y="199390"/>
                </a:lnTo>
                <a:lnTo>
                  <a:pt x="200152" y="198120"/>
                </a:lnTo>
                <a:lnTo>
                  <a:pt x="198501" y="198120"/>
                </a:lnTo>
                <a:lnTo>
                  <a:pt x="199047" y="199351"/>
                </a:lnTo>
                <a:lnTo>
                  <a:pt x="199034" y="200660"/>
                </a:lnTo>
                <a:lnTo>
                  <a:pt x="198386" y="203200"/>
                </a:lnTo>
                <a:lnTo>
                  <a:pt x="200317" y="204470"/>
                </a:lnTo>
                <a:lnTo>
                  <a:pt x="201295" y="204470"/>
                </a:lnTo>
                <a:lnTo>
                  <a:pt x="200660" y="205740"/>
                </a:lnTo>
                <a:lnTo>
                  <a:pt x="197904" y="205740"/>
                </a:lnTo>
                <a:lnTo>
                  <a:pt x="199834" y="208280"/>
                </a:lnTo>
                <a:lnTo>
                  <a:pt x="201218" y="210820"/>
                </a:lnTo>
                <a:lnTo>
                  <a:pt x="198005" y="212090"/>
                </a:lnTo>
                <a:lnTo>
                  <a:pt x="195160" y="210820"/>
                </a:lnTo>
                <a:lnTo>
                  <a:pt x="191960" y="209550"/>
                </a:lnTo>
                <a:lnTo>
                  <a:pt x="190588" y="208280"/>
                </a:lnTo>
                <a:lnTo>
                  <a:pt x="189191" y="208280"/>
                </a:lnTo>
                <a:lnTo>
                  <a:pt x="185356" y="212090"/>
                </a:lnTo>
                <a:lnTo>
                  <a:pt x="180314" y="212090"/>
                </a:lnTo>
                <a:lnTo>
                  <a:pt x="177634" y="211099"/>
                </a:lnTo>
                <a:lnTo>
                  <a:pt x="177419" y="212090"/>
                </a:lnTo>
                <a:lnTo>
                  <a:pt x="176441" y="212090"/>
                </a:lnTo>
                <a:lnTo>
                  <a:pt x="176441" y="218440"/>
                </a:lnTo>
                <a:lnTo>
                  <a:pt x="176161" y="226060"/>
                </a:lnTo>
                <a:lnTo>
                  <a:pt x="163957" y="226060"/>
                </a:lnTo>
                <a:lnTo>
                  <a:pt x="158102" y="224790"/>
                </a:lnTo>
                <a:lnTo>
                  <a:pt x="154825" y="223520"/>
                </a:lnTo>
                <a:lnTo>
                  <a:pt x="154139" y="219710"/>
                </a:lnTo>
                <a:lnTo>
                  <a:pt x="154152" y="218440"/>
                </a:lnTo>
                <a:lnTo>
                  <a:pt x="153720" y="215900"/>
                </a:lnTo>
                <a:lnTo>
                  <a:pt x="156400" y="213360"/>
                </a:lnTo>
                <a:lnTo>
                  <a:pt x="159715" y="217170"/>
                </a:lnTo>
                <a:lnTo>
                  <a:pt x="157911" y="218440"/>
                </a:lnTo>
                <a:lnTo>
                  <a:pt x="161226" y="219710"/>
                </a:lnTo>
                <a:lnTo>
                  <a:pt x="163855" y="219710"/>
                </a:lnTo>
                <a:lnTo>
                  <a:pt x="167640" y="218440"/>
                </a:lnTo>
                <a:lnTo>
                  <a:pt x="168465" y="217170"/>
                </a:lnTo>
                <a:lnTo>
                  <a:pt x="173431" y="218440"/>
                </a:lnTo>
                <a:lnTo>
                  <a:pt x="176441" y="218440"/>
                </a:lnTo>
                <a:lnTo>
                  <a:pt x="176441" y="212090"/>
                </a:lnTo>
                <a:lnTo>
                  <a:pt x="175615" y="212090"/>
                </a:lnTo>
                <a:lnTo>
                  <a:pt x="174739" y="213360"/>
                </a:lnTo>
                <a:lnTo>
                  <a:pt x="173596" y="213360"/>
                </a:lnTo>
                <a:lnTo>
                  <a:pt x="171500" y="214630"/>
                </a:lnTo>
                <a:lnTo>
                  <a:pt x="167855" y="214630"/>
                </a:lnTo>
                <a:lnTo>
                  <a:pt x="167957" y="213360"/>
                </a:lnTo>
                <a:lnTo>
                  <a:pt x="168071" y="212090"/>
                </a:lnTo>
                <a:lnTo>
                  <a:pt x="168186" y="210820"/>
                </a:lnTo>
                <a:lnTo>
                  <a:pt x="160312" y="210820"/>
                </a:lnTo>
                <a:lnTo>
                  <a:pt x="157645" y="209550"/>
                </a:lnTo>
                <a:lnTo>
                  <a:pt x="159626" y="208280"/>
                </a:lnTo>
                <a:lnTo>
                  <a:pt x="160464" y="205740"/>
                </a:lnTo>
                <a:lnTo>
                  <a:pt x="164045" y="208280"/>
                </a:lnTo>
                <a:lnTo>
                  <a:pt x="169113" y="208280"/>
                </a:lnTo>
                <a:lnTo>
                  <a:pt x="171894" y="209550"/>
                </a:lnTo>
                <a:lnTo>
                  <a:pt x="178803" y="207010"/>
                </a:lnTo>
                <a:lnTo>
                  <a:pt x="178130" y="209359"/>
                </a:lnTo>
                <a:lnTo>
                  <a:pt x="179031" y="208280"/>
                </a:lnTo>
                <a:lnTo>
                  <a:pt x="180886" y="208280"/>
                </a:lnTo>
                <a:lnTo>
                  <a:pt x="182981" y="207010"/>
                </a:lnTo>
                <a:lnTo>
                  <a:pt x="187312" y="207899"/>
                </a:lnTo>
                <a:lnTo>
                  <a:pt x="186905" y="207010"/>
                </a:lnTo>
                <a:lnTo>
                  <a:pt x="186385" y="207010"/>
                </a:lnTo>
                <a:lnTo>
                  <a:pt x="187134" y="205740"/>
                </a:lnTo>
                <a:lnTo>
                  <a:pt x="187883" y="204470"/>
                </a:lnTo>
                <a:lnTo>
                  <a:pt x="188061" y="203200"/>
                </a:lnTo>
                <a:lnTo>
                  <a:pt x="188429" y="200660"/>
                </a:lnTo>
                <a:lnTo>
                  <a:pt x="189560" y="199390"/>
                </a:lnTo>
                <a:lnTo>
                  <a:pt x="190309" y="200660"/>
                </a:lnTo>
                <a:lnTo>
                  <a:pt x="191427" y="200660"/>
                </a:lnTo>
                <a:lnTo>
                  <a:pt x="190982" y="199390"/>
                </a:lnTo>
                <a:lnTo>
                  <a:pt x="191858" y="196850"/>
                </a:lnTo>
                <a:lnTo>
                  <a:pt x="192354" y="195580"/>
                </a:lnTo>
                <a:lnTo>
                  <a:pt x="190741" y="193040"/>
                </a:lnTo>
                <a:lnTo>
                  <a:pt x="191033" y="190500"/>
                </a:lnTo>
                <a:lnTo>
                  <a:pt x="191884" y="190500"/>
                </a:lnTo>
                <a:lnTo>
                  <a:pt x="192201" y="189230"/>
                </a:lnTo>
                <a:lnTo>
                  <a:pt x="193065" y="190500"/>
                </a:lnTo>
                <a:lnTo>
                  <a:pt x="198996" y="190500"/>
                </a:lnTo>
                <a:lnTo>
                  <a:pt x="198970" y="189230"/>
                </a:lnTo>
                <a:lnTo>
                  <a:pt x="198932" y="186690"/>
                </a:lnTo>
                <a:lnTo>
                  <a:pt x="197802" y="185420"/>
                </a:lnTo>
                <a:lnTo>
                  <a:pt x="197015" y="185420"/>
                </a:lnTo>
                <a:lnTo>
                  <a:pt x="196913" y="184150"/>
                </a:lnTo>
                <a:lnTo>
                  <a:pt x="194856" y="184150"/>
                </a:lnTo>
                <a:lnTo>
                  <a:pt x="191960" y="185420"/>
                </a:lnTo>
                <a:lnTo>
                  <a:pt x="189598" y="185420"/>
                </a:lnTo>
                <a:lnTo>
                  <a:pt x="190068" y="186690"/>
                </a:lnTo>
                <a:lnTo>
                  <a:pt x="186791" y="186690"/>
                </a:lnTo>
                <a:lnTo>
                  <a:pt x="186791" y="200571"/>
                </a:lnTo>
                <a:lnTo>
                  <a:pt x="182664" y="203200"/>
                </a:lnTo>
                <a:lnTo>
                  <a:pt x="182537" y="203200"/>
                </a:lnTo>
                <a:lnTo>
                  <a:pt x="182194" y="201930"/>
                </a:lnTo>
                <a:lnTo>
                  <a:pt x="179857" y="201930"/>
                </a:lnTo>
                <a:lnTo>
                  <a:pt x="179946" y="200660"/>
                </a:lnTo>
                <a:lnTo>
                  <a:pt x="180822" y="199390"/>
                </a:lnTo>
                <a:lnTo>
                  <a:pt x="185204" y="199390"/>
                </a:lnTo>
                <a:lnTo>
                  <a:pt x="186791" y="200571"/>
                </a:lnTo>
                <a:lnTo>
                  <a:pt x="186791" y="186690"/>
                </a:lnTo>
                <a:lnTo>
                  <a:pt x="184708" y="186690"/>
                </a:lnTo>
                <a:lnTo>
                  <a:pt x="184378" y="185420"/>
                </a:lnTo>
                <a:lnTo>
                  <a:pt x="186182" y="185420"/>
                </a:lnTo>
                <a:lnTo>
                  <a:pt x="185559" y="184150"/>
                </a:lnTo>
                <a:lnTo>
                  <a:pt x="185102" y="184150"/>
                </a:lnTo>
                <a:lnTo>
                  <a:pt x="184797" y="182880"/>
                </a:lnTo>
                <a:lnTo>
                  <a:pt x="184594" y="184150"/>
                </a:lnTo>
                <a:lnTo>
                  <a:pt x="183222" y="186690"/>
                </a:lnTo>
                <a:lnTo>
                  <a:pt x="179374" y="186690"/>
                </a:lnTo>
                <a:lnTo>
                  <a:pt x="180365" y="187960"/>
                </a:lnTo>
                <a:lnTo>
                  <a:pt x="181838" y="187960"/>
                </a:lnTo>
                <a:lnTo>
                  <a:pt x="183286" y="189230"/>
                </a:lnTo>
                <a:lnTo>
                  <a:pt x="182105" y="193040"/>
                </a:lnTo>
                <a:lnTo>
                  <a:pt x="179400" y="194310"/>
                </a:lnTo>
                <a:lnTo>
                  <a:pt x="176377" y="193040"/>
                </a:lnTo>
                <a:lnTo>
                  <a:pt x="176085" y="194310"/>
                </a:lnTo>
                <a:lnTo>
                  <a:pt x="175183" y="194310"/>
                </a:lnTo>
                <a:lnTo>
                  <a:pt x="173139" y="195580"/>
                </a:lnTo>
                <a:lnTo>
                  <a:pt x="172859" y="195580"/>
                </a:lnTo>
                <a:lnTo>
                  <a:pt x="172415" y="196850"/>
                </a:lnTo>
                <a:lnTo>
                  <a:pt x="173786" y="198120"/>
                </a:lnTo>
                <a:lnTo>
                  <a:pt x="175514" y="196850"/>
                </a:lnTo>
                <a:lnTo>
                  <a:pt x="177025" y="198120"/>
                </a:lnTo>
                <a:lnTo>
                  <a:pt x="176276" y="201930"/>
                </a:lnTo>
                <a:lnTo>
                  <a:pt x="178765" y="201930"/>
                </a:lnTo>
                <a:lnTo>
                  <a:pt x="181610" y="205740"/>
                </a:lnTo>
                <a:lnTo>
                  <a:pt x="170294" y="205740"/>
                </a:lnTo>
                <a:lnTo>
                  <a:pt x="170218" y="203200"/>
                </a:lnTo>
                <a:lnTo>
                  <a:pt x="167055" y="207010"/>
                </a:lnTo>
                <a:lnTo>
                  <a:pt x="166319" y="205740"/>
                </a:lnTo>
                <a:lnTo>
                  <a:pt x="165582" y="204470"/>
                </a:lnTo>
                <a:lnTo>
                  <a:pt x="167182" y="201930"/>
                </a:lnTo>
                <a:lnTo>
                  <a:pt x="166497" y="201930"/>
                </a:lnTo>
                <a:lnTo>
                  <a:pt x="165201" y="200660"/>
                </a:lnTo>
                <a:lnTo>
                  <a:pt x="166636" y="200660"/>
                </a:lnTo>
                <a:lnTo>
                  <a:pt x="166865" y="199390"/>
                </a:lnTo>
                <a:lnTo>
                  <a:pt x="166687" y="198120"/>
                </a:lnTo>
                <a:lnTo>
                  <a:pt x="166052" y="196850"/>
                </a:lnTo>
                <a:lnTo>
                  <a:pt x="165798" y="196850"/>
                </a:lnTo>
                <a:lnTo>
                  <a:pt x="164985" y="195580"/>
                </a:lnTo>
                <a:lnTo>
                  <a:pt x="167347" y="195580"/>
                </a:lnTo>
                <a:lnTo>
                  <a:pt x="165595" y="194310"/>
                </a:lnTo>
                <a:lnTo>
                  <a:pt x="164896" y="193040"/>
                </a:lnTo>
                <a:lnTo>
                  <a:pt x="159893" y="193040"/>
                </a:lnTo>
                <a:lnTo>
                  <a:pt x="157213" y="191770"/>
                </a:lnTo>
                <a:lnTo>
                  <a:pt x="151536" y="191770"/>
                </a:lnTo>
                <a:lnTo>
                  <a:pt x="155321" y="187960"/>
                </a:lnTo>
                <a:lnTo>
                  <a:pt x="158546" y="190500"/>
                </a:lnTo>
                <a:lnTo>
                  <a:pt x="160502" y="189230"/>
                </a:lnTo>
                <a:lnTo>
                  <a:pt x="160540" y="186690"/>
                </a:lnTo>
                <a:lnTo>
                  <a:pt x="162941" y="187960"/>
                </a:lnTo>
                <a:lnTo>
                  <a:pt x="166065" y="189230"/>
                </a:lnTo>
                <a:lnTo>
                  <a:pt x="167551" y="189230"/>
                </a:lnTo>
                <a:lnTo>
                  <a:pt x="166878" y="186690"/>
                </a:lnTo>
                <a:lnTo>
                  <a:pt x="171386" y="185420"/>
                </a:lnTo>
                <a:lnTo>
                  <a:pt x="166827" y="184150"/>
                </a:lnTo>
                <a:lnTo>
                  <a:pt x="167665" y="181610"/>
                </a:lnTo>
                <a:lnTo>
                  <a:pt x="171564" y="180340"/>
                </a:lnTo>
                <a:lnTo>
                  <a:pt x="172262" y="182880"/>
                </a:lnTo>
                <a:lnTo>
                  <a:pt x="172466" y="182880"/>
                </a:lnTo>
                <a:lnTo>
                  <a:pt x="172872" y="181610"/>
                </a:lnTo>
                <a:lnTo>
                  <a:pt x="172377" y="181610"/>
                </a:lnTo>
                <a:lnTo>
                  <a:pt x="172110" y="180340"/>
                </a:lnTo>
                <a:lnTo>
                  <a:pt x="171424" y="179070"/>
                </a:lnTo>
                <a:lnTo>
                  <a:pt x="173037" y="177800"/>
                </a:lnTo>
                <a:lnTo>
                  <a:pt x="174485" y="176530"/>
                </a:lnTo>
                <a:lnTo>
                  <a:pt x="171386" y="175260"/>
                </a:lnTo>
                <a:lnTo>
                  <a:pt x="170865" y="174663"/>
                </a:lnTo>
                <a:lnTo>
                  <a:pt x="170865" y="179070"/>
                </a:lnTo>
                <a:lnTo>
                  <a:pt x="167576" y="179070"/>
                </a:lnTo>
                <a:lnTo>
                  <a:pt x="166966" y="177800"/>
                </a:lnTo>
                <a:lnTo>
                  <a:pt x="167335" y="176530"/>
                </a:lnTo>
                <a:lnTo>
                  <a:pt x="167767" y="176530"/>
                </a:lnTo>
                <a:lnTo>
                  <a:pt x="168122" y="175260"/>
                </a:lnTo>
                <a:lnTo>
                  <a:pt x="169506" y="176530"/>
                </a:lnTo>
                <a:lnTo>
                  <a:pt x="170497" y="177800"/>
                </a:lnTo>
                <a:lnTo>
                  <a:pt x="170865" y="179070"/>
                </a:lnTo>
                <a:lnTo>
                  <a:pt x="170865" y="174663"/>
                </a:lnTo>
                <a:lnTo>
                  <a:pt x="169189" y="172720"/>
                </a:lnTo>
                <a:lnTo>
                  <a:pt x="168097" y="171450"/>
                </a:lnTo>
                <a:lnTo>
                  <a:pt x="168351" y="170180"/>
                </a:lnTo>
                <a:lnTo>
                  <a:pt x="166687" y="168910"/>
                </a:lnTo>
                <a:lnTo>
                  <a:pt x="164401" y="168910"/>
                </a:lnTo>
                <a:lnTo>
                  <a:pt x="164350" y="167640"/>
                </a:lnTo>
                <a:lnTo>
                  <a:pt x="164045" y="167640"/>
                </a:lnTo>
                <a:lnTo>
                  <a:pt x="163830" y="166370"/>
                </a:lnTo>
                <a:lnTo>
                  <a:pt x="164414" y="166370"/>
                </a:lnTo>
                <a:lnTo>
                  <a:pt x="165011" y="167640"/>
                </a:lnTo>
                <a:lnTo>
                  <a:pt x="168325" y="166370"/>
                </a:lnTo>
                <a:lnTo>
                  <a:pt x="171678" y="166370"/>
                </a:lnTo>
                <a:lnTo>
                  <a:pt x="169824" y="165100"/>
                </a:lnTo>
                <a:lnTo>
                  <a:pt x="166052" y="163830"/>
                </a:lnTo>
                <a:lnTo>
                  <a:pt x="162102" y="163830"/>
                </a:lnTo>
                <a:lnTo>
                  <a:pt x="162306" y="162560"/>
                </a:lnTo>
                <a:lnTo>
                  <a:pt x="155054" y="162560"/>
                </a:lnTo>
                <a:lnTo>
                  <a:pt x="151523" y="161290"/>
                </a:lnTo>
                <a:lnTo>
                  <a:pt x="151676" y="160020"/>
                </a:lnTo>
                <a:lnTo>
                  <a:pt x="151549" y="158750"/>
                </a:lnTo>
                <a:lnTo>
                  <a:pt x="150571" y="160020"/>
                </a:lnTo>
                <a:lnTo>
                  <a:pt x="148805" y="158750"/>
                </a:lnTo>
                <a:lnTo>
                  <a:pt x="149453" y="158750"/>
                </a:lnTo>
                <a:lnTo>
                  <a:pt x="147294" y="157543"/>
                </a:lnTo>
                <a:lnTo>
                  <a:pt x="147294" y="160020"/>
                </a:lnTo>
                <a:lnTo>
                  <a:pt x="146697" y="163830"/>
                </a:lnTo>
                <a:lnTo>
                  <a:pt x="142976" y="163830"/>
                </a:lnTo>
                <a:lnTo>
                  <a:pt x="142976" y="180340"/>
                </a:lnTo>
                <a:lnTo>
                  <a:pt x="140157" y="179070"/>
                </a:lnTo>
                <a:lnTo>
                  <a:pt x="138798" y="179070"/>
                </a:lnTo>
                <a:lnTo>
                  <a:pt x="138658" y="177800"/>
                </a:lnTo>
                <a:lnTo>
                  <a:pt x="138455" y="176530"/>
                </a:lnTo>
                <a:lnTo>
                  <a:pt x="139674" y="176530"/>
                </a:lnTo>
                <a:lnTo>
                  <a:pt x="141147" y="177800"/>
                </a:lnTo>
                <a:lnTo>
                  <a:pt x="142697" y="177800"/>
                </a:lnTo>
                <a:lnTo>
                  <a:pt x="142938" y="179070"/>
                </a:lnTo>
                <a:lnTo>
                  <a:pt x="142976" y="180340"/>
                </a:lnTo>
                <a:lnTo>
                  <a:pt x="142976" y="163830"/>
                </a:lnTo>
                <a:lnTo>
                  <a:pt x="142176" y="163830"/>
                </a:lnTo>
                <a:lnTo>
                  <a:pt x="138785" y="161290"/>
                </a:lnTo>
                <a:lnTo>
                  <a:pt x="137007" y="161290"/>
                </a:lnTo>
                <a:lnTo>
                  <a:pt x="134632" y="160020"/>
                </a:lnTo>
                <a:lnTo>
                  <a:pt x="132930" y="160020"/>
                </a:lnTo>
                <a:lnTo>
                  <a:pt x="133057" y="158750"/>
                </a:lnTo>
                <a:lnTo>
                  <a:pt x="132422" y="158445"/>
                </a:lnTo>
                <a:lnTo>
                  <a:pt x="132422" y="165100"/>
                </a:lnTo>
                <a:lnTo>
                  <a:pt x="131991" y="166370"/>
                </a:lnTo>
                <a:lnTo>
                  <a:pt x="131064" y="166370"/>
                </a:lnTo>
                <a:lnTo>
                  <a:pt x="132422" y="165100"/>
                </a:lnTo>
                <a:lnTo>
                  <a:pt x="132422" y="158445"/>
                </a:lnTo>
                <a:lnTo>
                  <a:pt x="130416" y="157480"/>
                </a:lnTo>
                <a:lnTo>
                  <a:pt x="130378" y="166370"/>
                </a:lnTo>
                <a:lnTo>
                  <a:pt x="127266" y="166370"/>
                </a:lnTo>
                <a:lnTo>
                  <a:pt x="125069" y="165100"/>
                </a:lnTo>
                <a:lnTo>
                  <a:pt x="122885" y="163830"/>
                </a:lnTo>
                <a:lnTo>
                  <a:pt x="123685" y="163830"/>
                </a:lnTo>
                <a:lnTo>
                  <a:pt x="124421" y="162560"/>
                </a:lnTo>
                <a:lnTo>
                  <a:pt x="124841" y="162560"/>
                </a:lnTo>
                <a:lnTo>
                  <a:pt x="125069" y="161290"/>
                </a:lnTo>
                <a:lnTo>
                  <a:pt x="125107" y="160020"/>
                </a:lnTo>
                <a:lnTo>
                  <a:pt x="125336" y="162560"/>
                </a:lnTo>
                <a:lnTo>
                  <a:pt x="130352" y="162560"/>
                </a:lnTo>
                <a:lnTo>
                  <a:pt x="130238" y="165100"/>
                </a:lnTo>
                <a:lnTo>
                  <a:pt x="130378" y="166370"/>
                </a:lnTo>
                <a:lnTo>
                  <a:pt x="130378" y="157480"/>
                </a:lnTo>
                <a:lnTo>
                  <a:pt x="124536" y="156210"/>
                </a:lnTo>
                <a:lnTo>
                  <a:pt x="127787" y="152400"/>
                </a:lnTo>
                <a:lnTo>
                  <a:pt x="127787" y="153670"/>
                </a:lnTo>
                <a:lnTo>
                  <a:pt x="131699" y="153670"/>
                </a:lnTo>
                <a:lnTo>
                  <a:pt x="134772" y="156210"/>
                </a:lnTo>
                <a:lnTo>
                  <a:pt x="137096" y="157480"/>
                </a:lnTo>
                <a:lnTo>
                  <a:pt x="139065" y="158750"/>
                </a:lnTo>
                <a:lnTo>
                  <a:pt x="140893" y="158750"/>
                </a:lnTo>
                <a:lnTo>
                  <a:pt x="142227" y="160020"/>
                </a:lnTo>
                <a:lnTo>
                  <a:pt x="144132" y="161290"/>
                </a:lnTo>
                <a:lnTo>
                  <a:pt x="147294" y="160020"/>
                </a:lnTo>
                <a:lnTo>
                  <a:pt x="147294" y="157543"/>
                </a:lnTo>
                <a:lnTo>
                  <a:pt x="144183" y="157480"/>
                </a:lnTo>
                <a:lnTo>
                  <a:pt x="144170" y="158750"/>
                </a:lnTo>
                <a:lnTo>
                  <a:pt x="142671" y="158750"/>
                </a:lnTo>
                <a:lnTo>
                  <a:pt x="140779" y="157480"/>
                </a:lnTo>
                <a:lnTo>
                  <a:pt x="138925" y="157480"/>
                </a:lnTo>
                <a:lnTo>
                  <a:pt x="138823" y="156210"/>
                </a:lnTo>
                <a:lnTo>
                  <a:pt x="138557" y="154940"/>
                </a:lnTo>
                <a:lnTo>
                  <a:pt x="138125" y="153670"/>
                </a:lnTo>
                <a:lnTo>
                  <a:pt x="135813" y="153670"/>
                </a:lnTo>
                <a:lnTo>
                  <a:pt x="134696" y="148590"/>
                </a:lnTo>
                <a:lnTo>
                  <a:pt x="138468" y="149682"/>
                </a:lnTo>
                <a:lnTo>
                  <a:pt x="136982" y="148590"/>
                </a:lnTo>
                <a:lnTo>
                  <a:pt x="136194" y="147320"/>
                </a:lnTo>
                <a:lnTo>
                  <a:pt x="131978" y="147320"/>
                </a:lnTo>
                <a:lnTo>
                  <a:pt x="130810" y="146050"/>
                </a:lnTo>
                <a:lnTo>
                  <a:pt x="131572" y="144780"/>
                </a:lnTo>
                <a:lnTo>
                  <a:pt x="130568" y="142240"/>
                </a:lnTo>
                <a:lnTo>
                  <a:pt x="129959" y="142240"/>
                </a:lnTo>
                <a:lnTo>
                  <a:pt x="130606" y="140970"/>
                </a:lnTo>
                <a:lnTo>
                  <a:pt x="131419" y="140970"/>
                </a:lnTo>
                <a:lnTo>
                  <a:pt x="131191" y="139700"/>
                </a:lnTo>
                <a:lnTo>
                  <a:pt x="130340" y="138430"/>
                </a:lnTo>
                <a:lnTo>
                  <a:pt x="129882" y="138430"/>
                </a:lnTo>
                <a:lnTo>
                  <a:pt x="128460" y="135890"/>
                </a:lnTo>
                <a:lnTo>
                  <a:pt x="127279" y="133350"/>
                </a:lnTo>
                <a:lnTo>
                  <a:pt x="130035" y="134531"/>
                </a:lnTo>
                <a:lnTo>
                  <a:pt x="130759" y="133350"/>
                </a:lnTo>
                <a:lnTo>
                  <a:pt x="131546" y="132080"/>
                </a:lnTo>
                <a:lnTo>
                  <a:pt x="134899" y="133350"/>
                </a:lnTo>
                <a:lnTo>
                  <a:pt x="133578" y="137160"/>
                </a:lnTo>
                <a:lnTo>
                  <a:pt x="133591" y="138430"/>
                </a:lnTo>
                <a:lnTo>
                  <a:pt x="135966" y="138430"/>
                </a:lnTo>
                <a:lnTo>
                  <a:pt x="136956" y="142240"/>
                </a:lnTo>
                <a:lnTo>
                  <a:pt x="136359" y="143510"/>
                </a:lnTo>
                <a:lnTo>
                  <a:pt x="137083" y="143510"/>
                </a:lnTo>
                <a:lnTo>
                  <a:pt x="138277" y="147320"/>
                </a:lnTo>
                <a:lnTo>
                  <a:pt x="138645" y="148590"/>
                </a:lnTo>
                <a:lnTo>
                  <a:pt x="138709" y="149758"/>
                </a:lnTo>
                <a:lnTo>
                  <a:pt x="143522" y="151130"/>
                </a:lnTo>
                <a:lnTo>
                  <a:pt x="145021" y="152400"/>
                </a:lnTo>
                <a:lnTo>
                  <a:pt x="147370" y="152400"/>
                </a:lnTo>
                <a:lnTo>
                  <a:pt x="155219" y="151130"/>
                </a:lnTo>
                <a:lnTo>
                  <a:pt x="155816" y="157480"/>
                </a:lnTo>
                <a:lnTo>
                  <a:pt x="154914" y="158750"/>
                </a:lnTo>
                <a:lnTo>
                  <a:pt x="156375" y="158750"/>
                </a:lnTo>
                <a:lnTo>
                  <a:pt x="156667" y="160020"/>
                </a:lnTo>
                <a:lnTo>
                  <a:pt x="158762" y="161290"/>
                </a:lnTo>
                <a:lnTo>
                  <a:pt x="160121" y="161290"/>
                </a:lnTo>
                <a:lnTo>
                  <a:pt x="160680" y="160020"/>
                </a:lnTo>
                <a:lnTo>
                  <a:pt x="160947" y="157480"/>
                </a:lnTo>
                <a:lnTo>
                  <a:pt x="159689" y="158750"/>
                </a:lnTo>
                <a:lnTo>
                  <a:pt x="161404" y="156210"/>
                </a:lnTo>
                <a:lnTo>
                  <a:pt x="162814" y="154940"/>
                </a:lnTo>
                <a:lnTo>
                  <a:pt x="163804" y="156210"/>
                </a:lnTo>
                <a:lnTo>
                  <a:pt x="166979" y="154940"/>
                </a:lnTo>
                <a:lnTo>
                  <a:pt x="170370" y="154940"/>
                </a:lnTo>
                <a:lnTo>
                  <a:pt x="175348" y="157480"/>
                </a:lnTo>
                <a:lnTo>
                  <a:pt x="176949" y="158343"/>
                </a:lnTo>
                <a:lnTo>
                  <a:pt x="181889" y="156210"/>
                </a:lnTo>
                <a:lnTo>
                  <a:pt x="179412" y="161290"/>
                </a:lnTo>
                <a:lnTo>
                  <a:pt x="176580" y="161290"/>
                </a:lnTo>
                <a:lnTo>
                  <a:pt x="175310" y="163830"/>
                </a:lnTo>
                <a:lnTo>
                  <a:pt x="175742" y="165100"/>
                </a:lnTo>
                <a:lnTo>
                  <a:pt x="171678" y="166370"/>
                </a:lnTo>
                <a:lnTo>
                  <a:pt x="181838" y="166370"/>
                </a:lnTo>
                <a:lnTo>
                  <a:pt x="182740" y="165100"/>
                </a:lnTo>
                <a:lnTo>
                  <a:pt x="183400" y="163830"/>
                </a:lnTo>
                <a:lnTo>
                  <a:pt x="186791" y="162560"/>
                </a:lnTo>
                <a:lnTo>
                  <a:pt x="187007" y="162560"/>
                </a:lnTo>
                <a:lnTo>
                  <a:pt x="187299" y="160020"/>
                </a:lnTo>
                <a:lnTo>
                  <a:pt x="187629" y="160020"/>
                </a:lnTo>
                <a:lnTo>
                  <a:pt x="187934" y="161290"/>
                </a:lnTo>
                <a:lnTo>
                  <a:pt x="189128" y="161290"/>
                </a:lnTo>
                <a:lnTo>
                  <a:pt x="189636" y="160020"/>
                </a:lnTo>
                <a:lnTo>
                  <a:pt x="189636" y="158750"/>
                </a:lnTo>
                <a:lnTo>
                  <a:pt x="191173" y="160020"/>
                </a:lnTo>
                <a:lnTo>
                  <a:pt x="193903" y="160020"/>
                </a:lnTo>
                <a:lnTo>
                  <a:pt x="194144" y="158750"/>
                </a:lnTo>
                <a:lnTo>
                  <a:pt x="194398" y="157480"/>
                </a:lnTo>
                <a:lnTo>
                  <a:pt x="193255" y="157480"/>
                </a:lnTo>
                <a:lnTo>
                  <a:pt x="192176" y="156210"/>
                </a:lnTo>
                <a:lnTo>
                  <a:pt x="192468" y="154940"/>
                </a:lnTo>
                <a:lnTo>
                  <a:pt x="190144" y="153670"/>
                </a:lnTo>
                <a:lnTo>
                  <a:pt x="187401" y="154940"/>
                </a:lnTo>
                <a:lnTo>
                  <a:pt x="185166" y="154051"/>
                </a:lnTo>
                <a:lnTo>
                  <a:pt x="185166" y="162560"/>
                </a:lnTo>
                <a:lnTo>
                  <a:pt x="183794" y="162560"/>
                </a:lnTo>
                <a:lnTo>
                  <a:pt x="184035" y="161290"/>
                </a:lnTo>
                <a:lnTo>
                  <a:pt x="182168" y="161290"/>
                </a:lnTo>
                <a:lnTo>
                  <a:pt x="184759" y="160020"/>
                </a:lnTo>
                <a:lnTo>
                  <a:pt x="185166" y="162560"/>
                </a:lnTo>
                <a:lnTo>
                  <a:pt x="185166" y="154051"/>
                </a:lnTo>
                <a:lnTo>
                  <a:pt x="184251" y="153670"/>
                </a:lnTo>
                <a:lnTo>
                  <a:pt x="183388" y="153670"/>
                </a:lnTo>
                <a:lnTo>
                  <a:pt x="181991" y="152400"/>
                </a:lnTo>
                <a:lnTo>
                  <a:pt x="183134" y="151130"/>
                </a:lnTo>
                <a:lnTo>
                  <a:pt x="187667" y="152400"/>
                </a:lnTo>
                <a:lnTo>
                  <a:pt x="190207" y="152400"/>
                </a:lnTo>
                <a:lnTo>
                  <a:pt x="189026" y="151130"/>
                </a:lnTo>
                <a:lnTo>
                  <a:pt x="186309" y="151130"/>
                </a:lnTo>
                <a:lnTo>
                  <a:pt x="185610" y="149860"/>
                </a:lnTo>
                <a:lnTo>
                  <a:pt x="184365" y="149860"/>
                </a:lnTo>
                <a:lnTo>
                  <a:pt x="184327" y="148590"/>
                </a:lnTo>
                <a:lnTo>
                  <a:pt x="182168" y="148590"/>
                </a:lnTo>
                <a:lnTo>
                  <a:pt x="180594" y="147320"/>
                </a:lnTo>
                <a:lnTo>
                  <a:pt x="178460" y="143751"/>
                </a:lnTo>
                <a:lnTo>
                  <a:pt x="178460" y="153670"/>
                </a:lnTo>
                <a:lnTo>
                  <a:pt x="175120" y="154940"/>
                </a:lnTo>
                <a:lnTo>
                  <a:pt x="172046" y="154940"/>
                </a:lnTo>
                <a:lnTo>
                  <a:pt x="172135" y="153670"/>
                </a:lnTo>
                <a:lnTo>
                  <a:pt x="171970" y="153670"/>
                </a:lnTo>
                <a:lnTo>
                  <a:pt x="172224" y="152400"/>
                </a:lnTo>
                <a:lnTo>
                  <a:pt x="172643" y="152400"/>
                </a:lnTo>
                <a:lnTo>
                  <a:pt x="172872" y="151130"/>
                </a:lnTo>
                <a:lnTo>
                  <a:pt x="174282" y="151130"/>
                </a:lnTo>
                <a:lnTo>
                  <a:pt x="174205" y="153670"/>
                </a:lnTo>
                <a:lnTo>
                  <a:pt x="175818" y="153670"/>
                </a:lnTo>
                <a:lnTo>
                  <a:pt x="176276" y="152400"/>
                </a:lnTo>
                <a:lnTo>
                  <a:pt x="176745" y="152400"/>
                </a:lnTo>
                <a:lnTo>
                  <a:pt x="177241" y="153670"/>
                </a:lnTo>
                <a:lnTo>
                  <a:pt x="178460" y="153670"/>
                </a:lnTo>
                <a:lnTo>
                  <a:pt x="178460" y="143751"/>
                </a:lnTo>
                <a:lnTo>
                  <a:pt x="178320" y="143510"/>
                </a:lnTo>
                <a:lnTo>
                  <a:pt x="177571" y="142240"/>
                </a:lnTo>
                <a:lnTo>
                  <a:pt x="177190" y="143510"/>
                </a:lnTo>
                <a:lnTo>
                  <a:pt x="177292" y="140970"/>
                </a:lnTo>
                <a:lnTo>
                  <a:pt x="174891" y="140970"/>
                </a:lnTo>
                <a:lnTo>
                  <a:pt x="174307" y="138430"/>
                </a:lnTo>
                <a:lnTo>
                  <a:pt x="175602" y="139446"/>
                </a:lnTo>
                <a:lnTo>
                  <a:pt x="175806" y="138430"/>
                </a:lnTo>
                <a:lnTo>
                  <a:pt x="176288" y="138430"/>
                </a:lnTo>
                <a:lnTo>
                  <a:pt x="175336" y="137160"/>
                </a:lnTo>
                <a:lnTo>
                  <a:pt x="171780" y="137160"/>
                </a:lnTo>
                <a:lnTo>
                  <a:pt x="171780" y="144780"/>
                </a:lnTo>
                <a:lnTo>
                  <a:pt x="171373" y="146050"/>
                </a:lnTo>
                <a:lnTo>
                  <a:pt x="171030" y="146202"/>
                </a:lnTo>
                <a:lnTo>
                  <a:pt x="171030" y="152400"/>
                </a:lnTo>
                <a:lnTo>
                  <a:pt x="169748" y="152400"/>
                </a:lnTo>
                <a:lnTo>
                  <a:pt x="170319" y="151130"/>
                </a:lnTo>
                <a:lnTo>
                  <a:pt x="171005" y="151130"/>
                </a:lnTo>
                <a:lnTo>
                  <a:pt x="171030" y="152400"/>
                </a:lnTo>
                <a:lnTo>
                  <a:pt x="171030" y="146202"/>
                </a:lnTo>
                <a:lnTo>
                  <a:pt x="168275" y="147320"/>
                </a:lnTo>
                <a:lnTo>
                  <a:pt x="164122" y="147320"/>
                </a:lnTo>
                <a:lnTo>
                  <a:pt x="164122" y="148590"/>
                </a:lnTo>
                <a:lnTo>
                  <a:pt x="163830" y="149860"/>
                </a:lnTo>
                <a:lnTo>
                  <a:pt x="163271" y="149860"/>
                </a:lnTo>
                <a:lnTo>
                  <a:pt x="162547" y="151130"/>
                </a:lnTo>
                <a:lnTo>
                  <a:pt x="161861" y="151130"/>
                </a:lnTo>
                <a:lnTo>
                  <a:pt x="161391" y="149860"/>
                </a:lnTo>
                <a:lnTo>
                  <a:pt x="161721" y="148590"/>
                </a:lnTo>
                <a:lnTo>
                  <a:pt x="164122" y="148590"/>
                </a:lnTo>
                <a:lnTo>
                  <a:pt x="164122" y="147320"/>
                </a:lnTo>
                <a:lnTo>
                  <a:pt x="161874" y="147320"/>
                </a:lnTo>
                <a:lnTo>
                  <a:pt x="162267" y="144780"/>
                </a:lnTo>
                <a:lnTo>
                  <a:pt x="160985" y="143789"/>
                </a:lnTo>
                <a:lnTo>
                  <a:pt x="160985" y="144780"/>
                </a:lnTo>
                <a:lnTo>
                  <a:pt x="160489" y="147320"/>
                </a:lnTo>
                <a:lnTo>
                  <a:pt x="160362" y="147320"/>
                </a:lnTo>
                <a:lnTo>
                  <a:pt x="160362" y="152400"/>
                </a:lnTo>
                <a:lnTo>
                  <a:pt x="158153" y="152400"/>
                </a:lnTo>
                <a:lnTo>
                  <a:pt x="156489" y="151130"/>
                </a:lnTo>
                <a:lnTo>
                  <a:pt x="160083" y="151130"/>
                </a:lnTo>
                <a:lnTo>
                  <a:pt x="160362" y="152400"/>
                </a:lnTo>
                <a:lnTo>
                  <a:pt x="160362" y="147320"/>
                </a:lnTo>
                <a:lnTo>
                  <a:pt x="159131" y="147320"/>
                </a:lnTo>
                <a:lnTo>
                  <a:pt x="158140" y="146050"/>
                </a:lnTo>
                <a:lnTo>
                  <a:pt x="158153" y="144780"/>
                </a:lnTo>
                <a:lnTo>
                  <a:pt x="160985" y="144780"/>
                </a:lnTo>
                <a:lnTo>
                  <a:pt x="160985" y="143789"/>
                </a:lnTo>
                <a:lnTo>
                  <a:pt x="159016" y="142240"/>
                </a:lnTo>
                <a:lnTo>
                  <a:pt x="157276" y="142240"/>
                </a:lnTo>
                <a:lnTo>
                  <a:pt x="154355" y="140970"/>
                </a:lnTo>
                <a:lnTo>
                  <a:pt x="153416" y="139700"/>
                </a:lnTo>
                <a:lnTo>
                  <a:pt x="151676" y="138430"/>
                </a:lnTo>
                <a:lnTo>
                  <a:pt x="151841" y="137160"/>
                </a:lnTo>
                <a:lnTo>
                  <a:pt x="152323" y="137160"/>
                </a:lnTo>
                <a:lnTo>
                  <a:pt x="152971" y="135890"/>
                </a:lnTo>
                <a:lnTo>
                  <a:pt x="153200" y="135890"/>
                </a:lnTo>
                <a:lnTo>
                  <a:pt x="154787" y="134620"/>
                </a:lnTo>
                <a:lnTo>
                  <a:pt x="156387" y="133350"/>
                </a:lnTo>
                <a:lnTo>
                  <a:pt x="163347" y="134620"/>
                </a:lnTo>
                <a:lnTo>
                  <a:pt x="164592" y="137160"/>
                </a:lnTo>
                <a:lnTo>
                  <a:pt x="165176" y="138430"/>
                </a:lnTo>
                <a:lnTo>
                  <a:pt x="167487" y="138430"/>
                </a:lnTo>
                <a:lnTo>
                  <a:pt x="170243" y="139700"/>
                </a:lnTo>
                <a:lnTo>
                  <a:pt x="170662" y="140970"/>
                </a:lnTo>
                <a:lnTo>
                  <a:pt x="171780" y="144780"/>
                </a:lnTo>
                <a:lnTo>
                  <a:pt x="171780" y="137160"/>
                </a:lnTo>
                <a:lnTo>
                  <a:pt x="169862" y="137160"/>
                </a:lnTo>
                <a:lnTo>
                  <a:pt x="169570" y="135890"/>
                </a:lnTo>
                <a:lnTo>
                  <a:pt x="169608" y="134620"/>
                </a:lnTo>
                <a:lnTo>
                  <a:pt x="168986" y="135890"/>
                </a:lnTo>
                <a:lnTo>
                  <a:pt x="168071" y="134620"/>
                </a:lnTo>
                <a:lnTo>
                  <a:pt x="169608" y="134620"/>
                </a:lnTo>
                <a:lnTo>
                  <a:pt x="176809" y="134620"/>
                </a:lnTo>
                <a:lnTo>
                  <a:pt x="177965" y="132080"/>
                </a:lnTo>
                <a:lnTo>
                  <a:pt x="178003" y="129540"/>
                </a:lnTo>
                <a:lnTo>
                  <a:pt x="176847" y="129540"/>
                </a:lnTo>
                <a:lnTo>
                  <a:pt x="177114" y="128270"/>
                </a:lnTo>
                <a:lnTo>
                  <a:pt x="178066" y="127000"/>
                </a:lnTo>
                <a:lnTo>
                  <a:pt x="179019" y="125730"/>
                </a:lnTo>
                <a:lnTo>
                  <a:pt x="181279" y="127000"/>
                </a:lnTo>
                <a:lnTo>
                  <a:pt x="183565" y="125730"/>
                </a:lnTo>
                <a:lnTo>
                  <a:pt x="184238" y="124460"/>
                </a:lnTo>
                <a:lnTo>
                  <a:pt x="187820" y="124460"/>
                </a:lnTo>
                <a:lnTo>
                  <a:pt x="190500" y="125730"/>
                </a:lnTo>
                <a:lnTo>
                  <a:pt x="193040" y="125730"/>
                </a:lnTo>
                <a:lnTo>
                  <a:pt x="194259" y="124460"/>
                </a:lnTo>
                <a:lnTo>
                  <a:pt x="195376" y="123190"/>
                </a:lnTo>
                <a:lnTo>
                  <a:pt x="196723" y="123190"/>
                </a:lnTo>
                <a:lnTo>
                  <a:pt x="197777" y="121920"/>
                </a:lnTo>
                <a:lnTo>
                  <a:pt x="199961" y="120650"/>
                </a:lnTo>
                <a:lnTo>
                  <a:pt x="193992" y="120650"/>
                </a:lnTo>
                <a:lnTo>
                  <a:pt x="190779" y="119380"/>
                </a:lnTo>
                <a:lnTo>
                  <a:pt x="189395" y="118110"/>
                </a:lnTo>
                <a:lnTo>
                  <a:pt x="183667" y="116840"/>
                </a:lnTo>
                <a:lnTo>
                  <a:pt x="183388" y="114300"/>
                </a:lnTo>
                <a:lnTo>
                  <a:pt x="179324" y="111760"/>
                </a:lnTo>
                <a:lnTo>
                  <a:pt x="178346" y="111760"/>
                </a:lnTo>
                <a:lnTo>
                  <a:pt x="178892" y="110490"/>
                </a:lnTo>
                <a:lnTo>
                  <a:pt x="176657" y="110490"/>
                </a:lnTo>
                <a:lnTo>
                  <a:pt x="174459" y="109220"/>
                </a:lnTo>
                <a:lnTo>
                  <a:pt x="171056" y="107950"/>
                </a:lnTo>
                <a:lnTo>
                  <a:pt x="169964" y="107950"/>
                </a:lnTo>
                <a:lnTo>
                  <a:pt x="168935" y="106680"/>
                </a:lnTo>
                <a:lnTo>
                  <a:pt x="169075" y="107950"/>
                </a:lnTo>
                <a:lnTo>
                  <a:pt x="170497" y="110490"/>
                </a:lnTo>
                <a:lnTo>
                  <a:pt x="170370" y="111760"/>
                </a:lnTo>
                <a:lnTo>
                  <a:pt x="170129" y="113030"/>
                </a:lnTo>
                <a:lnTo>
                  <a:pt x="172834" y="114300"/>
                </a:lnTo>
                <a:lnTo>
                  <a:pt x="175602" y="115570"/>
                </a:lnTo>
                <a:lnTo>
                  <a:pt x="178447" y="116840"/>
                </a:lnTo>
                <a:lnTo>
                  <a:pt x="178714" y="116840"/>
                </a:lnTo>
                <a:lnTo>
                  <a:pt x="178854" y="118110"/>
                </a:lnTo>
                <a:lnTo>
                  <a:pt x="178562" y="118110"/>
                </a:lnTo>
                <a:lnTo>
                  <a:pt x="178346" y="119380"/>
                </a:lnTo>
                <a:lnTo>
                  <a:pt x="175602" y="118110"/>
                </a:lnTo>
                <a:lnTo>
                  <a:pt x="172885" y="118110"/>
                </a:lnTo>
                <a:lnTo>
                  <a:pt x="170230" y="116840"/>
                </a:lnTo>
                <a:lnTo>
                  <a:pt x="169799" y="116840"/>
                </a:lnTo>
                <a:lnTo>
                  <a:pt x="170776" y="118110"/>
                </a:lnTo>
                <a:lnTo>
                  <a:pt x="171310" y="119380"/>
                </a:lnTo>
                <a:lnTo>
                  <a:pt x="174396" y="119380"/>
                </a:lnTo>
                <a:lnTo>
                  <a:pt x="175145" y="120650"/>
                </a:lnTo>
                <a:lnTo>
                  <a:pt x="174205" y="121920"/>
                </a:lnTo>
                <a:lnTo>
                  <a:pt x="172821" y="123190"/>
                </a:lnTo>
                <a:lnTo>
                  <a:pt x="171107" y="123190"/>
                </a:lnTo>
                <a:lnTo>
                  <a:pt x="171107" y="132080"/>
                </a:lnTo>
                <a:lnTo>
                  <a:pt x="166395" y="132080"/>
                </a:lnTo>
                <a:lnTo>
                  <a:pt x="166814" y="133350"/>
                </a:lnTo>
                <a:lnTo>
                  <a:pt x="167043" y="133350"/>
                </a:lnTo>
                <a:lnTo>
                  <a:pt x="166814" y="134620"/>
                </a:lnTo>
                <a:lnTo>
                  <a:pt x="164058" y="134620"/>
                </a:lnTo>
                <a:lnTo>
                  <a:pt x="160845" y="132080"/>
                </a:lnTo>
                <a:lnTo>
                  <a:pt x="160578" y="130810"/>
                </a:lnTo>
                <a:lnTo>
                  <a:pt x="162928" y="130810"/>
                </a:lnTo>
                <a:lnTo>
                  <a:pt x="163271" y="128270"/>
                </a:lnTo>
                <a:lnTo>
                  <a:pt x="167970" y="127000"/>
                </a:lnTo>
                <a:lnTo>
                  <a:pt x="170230" y="130810"/>
                </a:lnTo>
                <a:lnTo>
                  <a:pt x="170548" y="130810"/>
                </a:lnTo>
                <a:lnTo>
                  <a:pt x="171107" y="132080"/>
                </a:lnTo>
                <a:lnTo>
                  <a:pt x="171107" y="123190"/>
                </a:lnTo>
                <a:lnTo>
                  <a:pt x="170319" y="123190"/>
                </a:lnTo>
                <a:lnTo>
                  <a:pt x="169125" y="124460"/>
                </a:lnTo>
                <a:lnTo>
                  <a:pt x="167576" y="123190"/>
                </a:lnTo>
                <a:lnTo>
                  <a:pt x="166865" y="121920"/>
                </a:lnTo>
                <a:lnTo>
                  <a:pt x="167132" y="121920"/>
                </a:lnTo>
                <a:lnTo>
                  <a:pt x="167195" y="119380"/>
                </a:lnTo>
                <a:lnTo>
                  <a:pt x="166573" y="119380"/>
                </a:lnTo>
                <a:lnTo>
                  <a:pt x="166649" y="118110"/>
                </a:lnTo>
                <a:lnTo>
                  <a:pt x="166458" y="118110"/>
                </a:lnTo>
                <a:lnTo>
                  <a:pt x="166585" y="116840"/>
                </a:lnTo>
                <a:lnTo>
                  <a:pt x="165392" y="118110"/>
                </a:lnTo>
                <a:lnTo>
                  <a:pt x="162356" y="118110"/>
                </a:lnTo>
                <a:lnTo>
                  <a:pt x="162356" y="127520"/>
                </a:lnTo>
                <a:lnTo>
                  <a:pt x="161759" y="127000"/>
                </a:lnTo>
                <a:lnTo>
                  <a:pt x="160388" y="127000"/>
                </a:lnTo>
                <a:lnTo>
                  <a:pt x="160680" y="124460"/>
                </a:lnTo>
                <a:lnTo>
                  <a:pt x="162356" y="127520"/>
                </a:lnTo>
                <a:lnTo>
                  <a:pt x="162356" y="118110"/>
                </a:lnTo>
                <a:lnTo>
                  <a:pt x="161518" y="118110"/>
                </a:lnTo>
                <a:lnTo>
                  <a:pt x="161505" y="119380"/>
                </a:lnTo>
                <a:lnTo>
                  <a:pt x="158038" y="119380"/>
                </a:lnTo>
                <a:lnTo>
                  <a:pt x="157861" y="118110"/>
                </a:lnTo>
                <a:lnTo>
                  <a:pt x="158000" y="116840"/>
                </a:lnTo>
                <a:lnTo>
                  <a:pt x="159004" y="116840"/>
                </a:lnTo>
                <a:lnTo>
                  <a:pt x="158889" y="114300"/>
                </a:lnTo>
                <a:lnTo>
                  <a:pt x="158737" y="115570"/>
                </a:lnTo>
                <a:lnTo>
                  <a:pt x="158521" y="115570"/>
                </a:lnTo>
                <a:lnTo>
                  <a:pt x="156972" y="118110"/>
                </a:lnTo>
                <a:lnTo>
                  <a:pt x="155448" y="118110"/>
                </a:lnTo>
                <a:lnTo>
                  <a:pt x="154330" y="116840"/>
                </a:lnTo>
                <a:lnTo>
                  <a:pt x="154635" y="118110"/>
                </a:lnTo>
                <a:lnTo>
                  <a:pt x="155346" y="120650"/>
                </a:lnTo>
                <a:lnTo>
                  <a:pt x="156121" y="120650"/>
                </a:lnTo>
                <a:lnTo>
                  <a:pt x="154317" y="124460"/>
                </a:lnTo>
                <a:lnTo>
                  <a:pt x="152057" y="125730"/>
                </a:lnTo>
                <a:lnTo>
                  <a:pt x="151142" y="125120"/>
                </a:lnTo>
                <a:lnTo>
                  <a:pt x="151142" y="148590"/>
                </a:lnTo>
                <a:lnTo>
                  <a:pt x="145148" y="148590"/>
                </a:lnTo>
                <a:lnTo>
                  <a:pt x="143840" y="149860"/>
                </a:lnTo>
                <a:lnTo>
                  <a:pt x="142570" y="149860"/>
                </a:lnTo>
                <a:lnTo>
                  <a:pt x="142836" y="148590"/>
                </a:lnTo>
                <a:lnTo>
                  <a:pt x="141643" y="144780"/>
                </a:lnTo>
                <a:lnTo>
                  <a:pt x="141287" y="143510"/>
                </a:lnTo>
                <a:lnTo>
                  <a:pt x="140970" y="142240"/>
                </a:lnTo>
                <a:lnTo>
                  <a:pt x="139827" y="140970"/>
                </a:lnTo>
                <a:lnTo>
                  <a:pt x="140563" y="139700"/>
                </a:lnTo>
                <a:lnTo>
                  <a:pt x="142722" y="140970"/>
                </a:lnTo>
                <a:lnTo>
                  <a:pt x="143103" y="140970"/>
                </a:lnTo>
                <a:lnTo>
                  <a:pt x="146951" y="139700"/>
                </a:lnTo>
                <a:lnTo>
                  <a:pt x="146977" y="143510"/>
                </a:lnTo>
                <a:lnTo>
                  <a:pt x="146824" y="146050"/>
                </a:lnTo>
                <a:lnTo>
                  <a:pt x="147675" y="146050"/>
                </a:lnTo>
                <a:lnTo>
                  <a:pt x="148996" y="147320"/>
                </a:lnTo>
                <a:lnTo>
                  <a:pt x="150355" y="147320"/>
                </a:lnTo>
                <a:lnTo>
                  <a:pt x="151142" y="148590"/>
                </a:lnTo>
                <a:lnTo>
                  <a:pt x="151142" y="125120"/>
                </a:lnTo>
                <a:lnTo>
                  <a:pt x="150190" y="124460"/>
                </a:lnTo>
                <a:lnTo>
                  <a:pt x="150469" y="125730"/>
                </a:lnTo>
                <a:lnTo>
                  <a:pt x="150114" y="125730"/>
                </a:lnTo>
                <a:lnTo>
                  <a:pt x="149123" y="127000"/>
                </a:lnTo>
                <a:lnTo>
                  <a:pt x="148551" y="127000"/>
                </a:lnTo>
                <a:lnTo>
                  <a:pt x="148031" y="128181"/>
                </a:lnTo>
                <a:lnTo>
                  <a:pt x="147967" y="130810"/>
                </a:lnTo>
                <a:lnTo>
                  <a:pt x="148399" y="133350"/>
                </a:lnTo>
                <a:lnTo>
                  <a:pt x="148615" y="133350"/>
                </a:lnTo>
                <a:lnTo>
                  <a:pt x="148945" y="134620"/>
                </a:lnTo>
                <a:lnTo>
                  <a:pt x="147510" y="133350"/>
                </a:lnTo>
                <a:lnTo>
                  <a:pt x="146481" y="132080"/>
                </a:lnTo>
                <a:lnTo>
                  <a:pt x="146558" y="129540"/>
                </a:lnTo>
                <a:lnTo>
                  <a:pt x="146558" y="128181"/>
                </a:lnTo>
                <a:lnTo>
                  <a:pt x="145491" y="127000"/>
                </a:lnTo>
                <a:lnTo>
                  <a:pt x="144945" y="126365"/>
                </a:lnTo>
                <a:lnTo>
                  <a:pt x="144945" y="132080"/>
                </a:lnTo>
                <a:lnTo>
                  <a:pt x="144259" y="133350"/>
                </a:lnTo>
                <a:lnTo>
                  <a:pt x="143230" y="134620"/>
                </a:lnTo>
                <a:lnTo>
                  <a:pt x="140982" y="134620"/>
                </a:lnTo>
                <a:lnTo>
                  <a:pt x="139598" y="133350"/>
                </a:lnTo>
                <a:lnTo>
                  <a:pt x="138264" y="132080"/>
                </a:lnTo>
                <a:lnTo>
                  <a:pt x="139446" y="130810"/>
                </a:lnTo>
                <a:lnTo>
                  <a:pt x="138099" y="129540"/>
                </a:lnTo>
                <a:lnTo>
                  <a:pt x="137655" y="128181"/>
                </a:lnTo>
                <a:lnTo>
                  <a:pt x="137414" y="127000"/>
                </a:lnTo>
                <a:lnTo>
                  <a:pt x="138391" y="128270"/>
                </a:lnTo>
                <a:lnTo>
                  <a:pt x="139090" y="129540"/>
                </a:lnTo>
                <a:lnTo>
                  <a:pt x="140957" y="129540"/>
                </a:lnTo>
                <a:lnTo>
                  <a:pt x="143598" y="132080"/>
                </a:lnTo>
                <a:lnTo>
                  <a:pt x="144945" y="132080"/>
                </a:lnTo>
                <a:lnTo>
                  <a:pt x="144945" y="126365"/>
                </a:lnTo>
                <a:lnTo>
                  <a:pt x="144399" y="125730"/>
                </a:lnTo>
                <a:lnTo>
                  <a:pt x="143167" y="124460"/>
                </a:lnTo>
                <a:lnTo>
                  <a:pt x="142570" y="123190"/>
                </a:lnTo>
                <a:lnTo>
                  <a:pt x="142341" y="121920"/>
                </a:lnTo>
                <a:lnTo>
                  <a:pt x="140614" y="120650"/>
                </a:lnTo>
                <a:lnTo>
                  <a:pt x="139255" y="120650"/>
                </a:lnTo>
                <a:lnTo>
                  <a:pt x="137629" y="119380"/>
                </a:lnTo>
                <a:lnTo>
                  <a:pt x="137350" y="119189"/>
                </a:lnTo>
                <a:lnTo>
                  <a:pt x="137350" y="125730"/>
                </a:lnTo>
                <a:lnTo>
                  <a:pt x="135115" y="129540"/>
                </a:lnTo>
                <a:lnTo>
                  <a:pt x="132626" y="128270"/>
                </a:lnTo>
                <a:lnTo>
                  <a:pt x="125374" y="128270"/>
                </a:lnTo>
                <a:lnTo>
                  <a:pt x="123494" y="124460"/>
                </a:lnTo>
                <a:lnTo>
                  <a:pt x="124193" y="123190"/>
                </a:lnTo>
                <a:lnTo>
                  <a:pt x="123444" y="121920"/>
                </a:lnTo>
                <a:lnTo>
                  <a:pt x="122707" y="120650"/>
                </a:lnTo>
                <a:lnTo>
                  <a:pt x="121462" y="120650"/>
                </a:lnTo>
                <a:lnTo>
                  <a:pt x="121462" y="128270"/>
                </a:lnTo>
                <a:lnTo>
                  <a:pt x="121386" y="127000"/>
                </a:lnTo>
                <a:lnTo>
                  <a:pt x="121462" y="128270"/>
                </a:lnTo>
                <a:lnTo>
                  <a:pt x="121462" y="120650"/>
                </a:lnTo>
                <a:lnTo>
                  <a:pt x="120713" y="119380"/>
                </a:lnTo>
                <a:lnTo>
                  <a:pt x="123177" y="116840"/>
                </a:lnTo>
                <a:lnTo>
                  <a:pt x="123863" y="117043"/>
                </a:lnTo>
                <a:lnTo>
                  <a:pt x="123609" y="116840"/>
                </a:lnTo>
                <a:lnTo>
                  <a:pt x="122250" y="115570"/>
                </a:lnTo>
                <a:lnTo>
                  <a:pt x="118516" y="115570"/>
                </a:lnTo>
                <a:lnTo>
                  <a:pt x="118960" y="118110"/>
                </a:lnTo>
                <a:lnTo>
                  <a:pt x="119837" y="119380"/>
                </a:lnTo>
                <a:lnTo>
                  <a:pt x="116801" y="116840"/>
                </a:lnTo>
                <a:lnTo>
                  <a:pt x="117144" y="120650"/>
                </a:lnTo>
                <a:lnTo>
                  <a:pt x="115354" y="121920"/>
                </a:lnTo>
                <a:lnTo>
                  <a:pt x="113525" y="120650"/>
                </a:lnTo>
                <a:lnTo>
                  <a:pt x="111417" y="120650"/>
                </a:lnTo>
                <a:lnTo>
                  <a:pt x="110172" y="121920"/>
                </a:lnTo>
                <a:lnTo>
                  <a:pt x="110375" y="123190"/>
                </a:lnTo>
                <a:lnTo>
                  <a:pt x="115316" y="123190"/>
                </a:lnTo>
                <a:lnTo>
                  <a:pt x="116141" y="124460"/>
                </a:lnTo>
                <a:lnTo>
                  <a:pt x="116052" y="125730"/>
                </a:lnTo>
                <a:lnTo>
                  <a:pt x="118694" y="125730"/>
                </a:lnTo>
                <a:lnTo>
                  <a:pt x="117195" y="127000"/>
                </a:lnTo>
                <a:lnTo>
                  <a:pt x="116852" y="127000"/>
                </a:lnTo>
                <a:lnTo>
                  <a:pt x="116852" y="127520"/>
                </a:lnTo>
                <a:lnTo>
                  <a:pt x="117068" y="128270"/>
                </a:lnTo>
                <a:lnTo>
                  <a:pt x="117360" y="128270"/>
                </a:lnTo>
                <a:lnTo>
                  <a:pt x="118745" y="129540"/>
                </a:lnTo>
                <a:lnTo>
                  <a:pt x="120357" y="129540"/>
                </a:lnTo>
                <a:lnTo>
                  <a:pt x="121640" y="132080"/>
                </a:lnTo>
                <a:lnTo>
                  <a:pt x="121843" y="133350"/>
                </a:lnTo>
                <a:lnTo>
                  <a:pt x="122224" y="134620"/>
                </a:lnTo>
                <a:lnTo>
                  <a:pt x="123329" y="134620"/>
                </a:lnTo>
                <a:lnTo>
                  <a:pt x="125717" y="135890"/>
                </a:lnTo>
                <a:lnTo>
                  <a:pt x="126593" y="137160"/>
                </a:lnTo>
                <a:lnTo>
                  <a:pt x="128066" y="138430"/>
                </a:lnTo>
                <a:lnTo>
                  <a:pt x="128003" y="140970"/>
                </a:lnTo>
                <a:lnTo>
                  <a:pt x="126847" y="140970"/>
                </a:lnTo>
                <a:lnTo>
                  <a:pt x="125628" y="142240"/>
                </a:lnTo>
                <a:lnTo>
                  <a:pt x="125183" y="143510"/>
                </a:lnTo>
                <a:lnTo>
                  <a:pt x="124218" y="143510"/>
                </a:lnTo>
                <a:lnTo>
                  <a:pt x="123012" y="146050"/>
                </a:lnTo>
                <a:lnTo>
                  <a:pt x="121539" y="148590"/>
                </a:lnTo>
                <a:lnTo>
                  <a:pt x="120484" y="150990"/>
                </a:lnTo>
                <a:lnTo>
                  <a:pt x="120484" y="166370"/>
                </a:lnTo>
                <a:lnTo>
                  <a:pt x="119938" y="167640"/>
                </a:lnTo>
                <a:lnTo>
                  <a:pt x="119430" y="168910"/>
                </a:lnTo>
                <a:lnTo>
                  <a:pt x="119011" y="167640"/>
                </a:lnTo>
                <a:lnTo>
                  <a:pt x="118084" y="167640"/>
                </a:lnTo>
                <a:lnTo>
                  <a:pt x="118605" y="166370"/>
                </a:lnTo>
                <a:lnTo>
                  <a:pt x="119468" y="166370"/>
                </a:lnTo>
                <a:lnTo>
                  <a:pt x="119418" y="165100"/>
                </a:lnTo>
                <a:lnTo>
                  <a:pt x="119938" y="165100"/>
                </a:lnTo>
                <a:lnTo>
                  <a:pt x="120484" y="166370"/>
                </a:lnTo>
                <a:lnTo>
                  <a:pt x="120484" y="150990"/>
                </a:lnTo>
                <a:lnTo>
                  <a:pt x="119862" y="152400"/>
                </a:lnTo>
                <a:lnTo>
                  <a:pt x="118897" y="152400"/>
                </a:lnTo>
                <a:lnTo>
                  <a:pt x="118173" y="151130"/>
                </a:lnTo>
                <a:lnTo>
                  <a:pt x="117398" y="151130"/>
                </a:lnTo>
                <a:lnTo>
                  <a:pt x="116814" y="149860"/>
                </a:lnTo>
                <a:lnTo>
                  <a:pt x="116763" y="151130"/>
                </a:lnTo>
                <a:lnTo>
                  <a:pt x="115087" y="151130"/>
                </a:lnTo>
                <a:lnTo>
                  <a:pt x="116281" y="148590"/>
                </a:lnTo>
                <a:lnTo>
                  <a:pt x="117449" y="147320"/>
                </a:lnTo>
                <a:lnTo>
                  <a:pt x="118579" y="144780"/>
                </a:lnTo>
                <a:lnTo>
                  <a:pt x="118313" y="144780"/>
                </a:lnTo>
                <a:lnTo>
                  <a:pt x="118059" y="143510"/>
                </a:lnTo>
                <a:lnTo>
                  <a:pt x="116903" y="143510"/>
                </a:lnTo>
                <a:lnTo>
                  <a:pt x="117462" y="142240"/>
                </a:lnTo>
                <a:lnTo>
                  <a:pt x="116497" y="140970"/>
                </a:lnTo>
                <a:lnTo>
                  <a:pt x="114211" y="140970"/>
                </a:lnTo>
                <a:lnTo>
                  <a:pt x="114109" y="142240"/>
                </a:lnTo>
                <a:lnTo>
                  <a:pt x="113487" y="143510"/>
                </a:lnTo>
                <a:lnTo>
                  <a:pt x="112369" y="143510"/>
                </a:lnTo>
                <a:lnTo>
                  <a:pt x="111696" y="144780"/>
                </a:lnTo>
                <a:lnTo>
                  <a:pt x="110959" y="144780"/>
                </a:lnTo>
                <a:lnTo>
                  <a:pt x="110299" y="146050"/>
                </a:lnTo>
                <a:lnTo>
                  <a:pt x="110172" y="144780"/>
                </a:lnTo>
                <a:lnTo>
                  <a:pt x="109855" y="143510"/>
                </a:lnTo>
                <a:lnTo>
                  <a:pt x="111125" y="140970"/>
                </a:lnTo>
                <a:lnTo>
                  <a:pt x="111747" y="140970"/>
                </a:lnTo>
                <a:lnTo>
                  <a:pt x="111836" y="139700"/>
                </a:lnTo>
                <a:lnTo>
                  <a:pt x="111836" y="138430"/>
                </a:lnTo>
                <a:lnTo>
                  <a:pt x="111937" y="137160"/>
                </a:lnTo>
                <a:lnTo>
                  <a:pt x="112153" y="137160"/>
                </a:lnTo>
                <a:lnTo>
                  <a:pt x="111734" y="135890"/>
                </a:lnTo>
                <a:lnTo>
                  <a:pt x="111747" y="134620"/>
                </a:lnTo>
                <a:lnTo>
                  <a:pt x="112026" y="134620"/>
                </a:lnTo>
                <a:lnTo>
                  <a:pt x="113309" y="133350"/>
                </a:lnTo>
                <a:lnTo>
                  <a:pt x="113017" y="132080"/>
                </a:lnTo>
                <a:lnTo>
                  <a:pt x="113969" y="132080"/>
                </a:lnTo>
                <a:lnTo>
                  <a:pt x="115214" y="130810"/>
                </a:lnTo>
                <a:lnTo>
                  <a:pt x="116255" y="129540"/>
                </a:lnTo>
                <a:lnTo>
                  <a:pt x="116547" y="128270"/>
                </a:lnTo>
                <a:lnTo>
                  <a:pt x="116789" y="127254"/>
                </a:lnTo>
                <a:lnTo>
                  <a:pt x="116852" y="127000"/>
                </a:lnTo>
                <a:lnTo>
                  <a:pt x="115163" y="124460"/>
                </a:lnTo>
                <a:lnTo>
                  <a:pt x="109042" y="124460"/>
                </a:lnTo>
                <a:lnTo>
                  <a:pt x="107683" y="124460"/>
                </a:lnTo>
                <a:lnTo>
                  <a:pt x="107683" y="143510"/>
                </a:lnTo>
                <a:lnTo>
                  <a:pt x="107683" y="146050"/>
                </a:lnTo>
                <a:lnTo>
                  <a:pt x="107200" y="146050"/>
                </a:lnTo>
                <a:lnTo>
                  <a:pt x="106184" y="147320"/>
                </a:lnTo>
                <a:lnTo>
                  <a:pt x="106273" y="148590"/>
                </a:lnTo>
                <a:lnTo>
                  <a:pt x="106730" y="148590"/>
                </a:lnTo>
                <a:lnTo>
                  <a:pt x="106248" y="149860"/>
                </a:lnTo>
                <a:lnTo>
                  <a:pt x="105829" y="151130"/>
                </a:lnTo>
                <a:lnTo>
                  <a:pt x="104470" y="152400"/>
                </a:lnTo>
                <a:lnTo>
                  <a:pt x="103797" y="152400"/>
                </a:lnTo>
                <a:lnTo>
                  <a:pt x="103378" y="153670"/>
                </a:lnTo>
                <a:lnTo>
                  <a:pt x="102768" y="153670"/>
                </a:lnTo>
                <a:lnTo>
                  <a:pt x="101295" y="154940"/>
                </a:lnTo>
                <a:lnTo>
                  <a:pt x="100723" y="156210"/>
                </a:lnTo>
                <a:lnTo>
                  <a:pt x="99263" y="156210"/>
                </a:lnTo>
                <a:lnTo>
                  <a:pt x="99009" y="157480"/>
                </a:lnTo>
                <a:lnTo>
                  <a:pt x="93472" y="157480"/>
                </a:lnTo>
                <a:lnTo>
                  <a:pt x="92240" y="160020"/>
                </a:lnTo>
                <a:lnTo>
                  <a:pt x="90932" y="161290"/>
                </a:lnTo>
                <a:lnTo>
                  <a:pt x="90068" y="162090"/>
                </a:lnTo>
                <a:lnTo>
                  <a:pt x="90068" y="168910"/>
                </a:lnTo>
                <a:lnTo>
                  <a:pt x="86677" y="171450"/>
                </a:lnTo>
                <a:lnTo>
                  <a:pt x="85255" y="169583"/>
                </a:lnTo>
                <a:lnTo>
                  <a:pt x="85712" y="168910"/>
                </a:lnTo>
                <a:lnTo>
                  <a:pt x="86677" y="168910"/>
                </a:lnTo>
                <a:lnTo>
                  <a:pt x="87820" y="167640"/>
                </a:lnTo>
                <a:lnTo>
                  <a:pt x="87566" y="167640"/>
                </a:lnTo>
                <a:lnTo>
                  <a:pt x="88722" y="166370"/>
                </a:lnTo>
                <a:lnTo>
                  <a:pt x="89877" y="166370"/>
                </a:lnTo>
                <a:lnTo>
                  <a:pt x="90068" y="168910"/>
                </a:lnTo>
                <a:lnTo>
                  <a:pt x="90068" y="162090"/>
                </a:lnTo>
                <a:lnTo>
                  <a:pt x="89560" y="162560"/>
                </a:lnTo>
                <a:lnTo>
                  <a:pt x="89268" y="162560"/>
                </a:lnTo>
                <a:lnTo>
                  <a:pt x="89179" y="161290"/>
                </a:lnTo>
                <a:lnTo>
                  <a:pt x="86753" y="162560"/>
                </a:lnTo>
                <a:lnTo>
                  <a:pt x="86055" y="165100"/>
                </a:lnTo>
                <a:lnTo>
                  <a:pt x="83921" y="166014"/>
                </a:lnTo>
                <a:lnTo>
                  <a:pt x="83921" y="171450"/>
                </a:lnTo>
                <a:lnTo>
                  <a:pt x="83083" y="173990"/>
                </a:lnTo>
                <a:lnTo>
                  <a:pt x="82753" y="175260"/>
                </a:lnTo>
                <a:lnTo>
                  <a:pt x="81610" y="176530"/>
                </a:lnTo>
                <a:lnTo>
                  <a:pt x="80378" y="177800"/>
                </a:lnTo>
                <a:lnTo>
                  <a:pt x="78994" y="177800"/>
                </a:lnTo>
                <a:lnTo>
                  <a:pt x="77838" y="176530"/>
                </a:lnTo>
                <a:lnTo>
                  <a:pt x="77190" y="177800"/>
                </a:lnTo>
                <a:lnTo>
                  <a:pt x="76644" y="176530"/>
                </a:lnTo>
                <a:lnTo>
                  <a:pt x="77635" y="176530"/>
                </a:lnTo>
                <a:lnTo>
                  <a:pt x="79273" y="175260"/>
                </a:lnTo>
                <a:lnTo>
                  <a:pt x="79222" y="173990"/>
                </a:lnTo>
                <a:lnTo>
                  <a:pt x="80708" y="172720"/>
                </a:lnTo>
                <a:lnTo>
                  <a:pt x="81864" y="172720"/>
                </a:lnTo>
                <a:lnTo>
                  <a:pt x="83413" y="171450"/>
                </a:lnTo>
                <a:lnTo>
                  <a:pt x="83921" y="171450"/>
                </a:lnTo>
                <a:lnTo>
                  <a:pt x="83921" y="166014"/>
                </a:lnTo>
                <a:lnTo>
                  <a:pt x="83070" y="166370"/>
                </a:lnTo>
                <a:lnTo>
                  <a:pt x="81673" y="166370"/>
                </a:lnTo>
                <a:lnTo>
                  <a:pt x="81737" y="165100"/>
                </a:lnTo>
                <a:lnTo>
                  <a:pt x="82588" y="165100"/>
                </a:lnTo>
                <a:lnTo>
                  <a:pt x="83439" y="163830"/>
                </a:lnTo>
                <a:lnTo>
                  <a:pt x="85801" y="162560"/>
                </a:lnTo>
                <a:lnTo>
                  <a:pt x="86398" y="160020"/>
                </a:lnTo>
                <a:lnTo>
                  <a:pt x="85305" y="158750"/>
                </a:lnTo>
                <a:lnTo>
                  <a:pt x="84543" y="160020"/>
                </a:lnTo>
                <a:lnTo>
                  <a:pt x="83959" y="161290"/>
                </a:lnTo>
                <a:lnTo>
                  <a:pt x="81521" y="163830"/>
                </a:lnTo>
                <a:lnTo>
                  <a:pt x="80352" y="163830"/>
                </a:lnTo>
                <a:lnTo>
                  <a:pt x="80352" y="171450"/>
                </a:lnTo>
                <a:lnTo>
                  <a:pt x="78854" y="172720"/>
                </a:lnTo>
                <a:lnTo>
                  <a:pt x="77292" y="173990"/>
                </a:lnTo>
                <a:lnTo>
                  <a:pt x="75679" y="175260"/>
                </a:lnTo>
                <a:lnTo>
                  <a:pt x="75526" y="175260"/>
                </a:lnTo>
                <a:lnTo>
                  <a:pt x="75158" y="173990"/>
                </a:lnTo>
                <a:lnTo>
                  <a:pt x="75692" y="172720"/>
                </a:lnTo>
                <a:lnTo>
                  <a:pt x="77216" y="172720"/>
                </a:lnTo>
                <a:lnTo>
                  <a:pt x="78968" y="171450"/>
                </a:lnTo>
                <a:lnTo>
                  <a:pt x="78371" y="170180"/>
                </a:lnTo>
                <a:lnTo>
                  <a:pt x="78892" y="168910"/>
                </a:lnTo>
                <a:lnTo>
                  <a:pt x="79197" y="170180"/>
                </a:lnTo>
                <a:lnTo>
                  <a:pt x="79667" y="171450"/>
                </a:lnTo>
                <a:lnTo>
                  <a:pt x="80352" y="171450"/>
                </a:lnTo>
                <a:lnTo>
                  <a:pt x="80352" y="163830"/>
                </a:lnTo>
                <a:lnTo>
                  <a:pt x="79197" y="163830"/>
                </a:lnTo>
                <a:lnTo>
                  <a:pt x="75755" y="167640"/>
                </a:lnTo>
                <a:lnTo>
                  <a:pt x="77381" y="171450"/>
                </a:lnTo>
                <a:lnTo>
                  <a:pt x="73710" y="173990"/>
                </a:lnTo>
                <a:lnTo>
                  <a:pt x="70688" y="173990"/>
                </a:lnTo>
                <a:lnTo>
                  <a:pt x="70688" y="182880"/>
                </a:lnTo>
                <a:lnTo>
                  <a:pt x="69418" y="182880"/>
                </a:lnTo>
                <a:lnTo>
                  <a:pt x="69723" y="181610"/>
                </a:lnTo>
                <a:lnTo>
                  <a:pt x="70053" y="181610"/>
                </a:lnTo>
                <a:lnTo>
                  <a:pt x="70688" y="182880"/>
                </a:lnTo>
                <a:lnTo>
                  <a:pt x="70688" y="173990"/>
                </a:lnTo>
                <a:lnTo>
                  <a:pt x="64947" y="173990"/>
                </a:lnTo>
                <a:lnTo>
                  <a:pt x="64084" y="172720"/>
                </a:lnTo>
                <a:lnTo>
                  <a:pt x="64033" y="166370"/>
                </a:lnTo>
                <a:lnTo>
                  <a:pt x="64262" y="166370"/>
                </a:lnTo>
                <a:lnTo>
                  <a:pt x="66954" y="162560"/>
                </a:lnTo>
                <a:lnTo>
                  <a:pt x="69862" y="161290"/>
                </a:lnTo>
                <a:lnTo>
                  <a:pt x="70408" y="160020"/>
                </a:lnTo>
                <a:lnTo>
                  <a:pt x="71018" y="156210"/>
                </a:lnTo>
                <a:lnTo>
                  <a:pt x="81622" y="152400"/>
                </a:lnTo>
                <a:lnTo>
                  <a:pt x="85890" y="154940"/>
                </a:lnTo>
                <a:lnTo>
                  <a:pt x="86702" y="154940"/>
                </a:lnTo>
                <a:lnTo>
                  <a:pt x="87680" y="153670"/>
                </a:lnTo>
                <a:lnTo>
                  <a:pt x="88734" y="152400"/>
                </a:lnTo>
                <a:lnTo>
                  <a:pt x="88201" y="154940"/>
                </a:lnTo>
                <a:lnTo>
                  <a:pt x="89573" y="156210"/>
                </a:lnTo>
                <a:lnTo>
                  <a:pt x="88773" y="158750"/>
                </a:lnTo>
                <a:lnTo>
                  <a:pt x="89090" y="161290"/>
                </a:lnTo>
                <a:lnTo>
                  <a:pt x="89204" y="160020"/>
                </a:lnTo>
                <a:lnTo>
                  <a:pt x="90601" y="157480"/>
                </a:lnTo>
                <a:lnTo>
                  <a:pt x="92163" y="158750"/>
                </a:lnTo>
                <a:lnTo>
                  <a:pt x="91668" y="157480"/>
                </a:lnTo>
                <a:lnTo>
                  <a:pt x="91186" y="156210"/>
                </a:lnTo>
                <a:lnTo>
                  <a:pt x="90995" y="154940"/>
                </a:lnTo>
                <a:lnTo>
                  <a:pt x="91757" y="153670"/>
                </a:lnTo>
                <a:lnTo>
                  <a:pt x="91795" y="152400"/>
                </a:lnTo>
                <a:lnTo>
                  <a:pt x="92087" y="151130"/>
                </a:lnTo>
                <a:lnTo>
                  <a:pt x="95084" y="148590"/>
                </a:lnTo>
                <a:lnTo>
                  <a:pt x="95580" y="148590"/>
                </a:lnTo>
                <a:lnTo>
                  <a:pt x="96139" y="147320"/>
                </a:lnTo>
                <a:lnTo>
                  <a:pt x="97358" y="147320"/>
                </a:lnTo>
                <a:lnTo>
                  <a:pt x="98158" y="146050"/>
                </a:lnTo>
                <a:lnTo>
                  <a:pt x="96989" y="144780"/>
                </a:lnTo>
                <a:lnTo>
                  <a:pt x="98666" y="140970"/>
                </a:lnTo>
                <a:lnTo>
                  <a:pt x="103886" y="140970"/>
                </a:lnTo>
                <a:lnTo>
                  <a:pt x="105943" y="139700"/>
                </a:lnTo>
                <a:lnTo>
                  <a:pt x="107683" y="143510"/>
                </a:lnTo>
                <a:lnTo>
                  <a:pt x="107683" y="124460"/>
                </a:lnTo>
                <a:lnTo>
                  <a:pt x="107365" y="124460"/>
                </a:lnTo>
                <a:lnTo>
                  <a:pt x="106629" y="125730"/>
                </a:lnTo>
                <a:lnTo>
                  <a:pt x="103987" y="127000"/>
                </a:lnTo>
                <a:lnTo>
                  <a:pt x="100101" y="128270"/>
                </a:lnTo>
                <a:lnTo>
                  <a:pt x="96685" y="127000"/>
                </a:lnTo>
                <a:lnTo>
                  <a:pt x="96532" y="127000"/>
                </a:lnTo>
                <a:lnTo>
                  <a:pt x="97447" y="125730"/>
                </a:lnTo>
                <a:lnTo>
                  <a:pt x="96545" y="125730"/>
                </a:lnTo>
                <a:lnTo>
                  <a:pt x="95681" y="124460"/>
                </a:lnTo>
                <a:lnTo>
                  <a:pt x="91503" y="124460"/>
                </a:lnTo>
                <a:lnTo>
                  <a:pt x="91516" y="123190"/>
                </a:lnTo>
                <a:lnTo>
                  <a:pt x="92075" y="121920"/>
                </a:lnTo>
                <a:lnTo>
                  <a:pt x="93230" y="120650"/>
                </a:lnTo>
                <a:lnTo>
                  <a:pt x="92392" y="119380"/>
                </a:lnTo>
                <a:lnTo>
                  <a:pt x="94792" y="119380"/>
                </a:lnTo>
                <a:lnTo>
                  <a:pt x="96329" y="118110"/>
                </a:lnTo>
                <a:lnTo>
                  <a:pt x="94894" y="115570"/>
                </a:lnTo>
                <a:lnTo>
                  <a:pt x="97459" y="116840"/>
                </a:lnTo>
                <a:lnTo>
                  <a:pt x="96735" y="115570"/>
                </a:lnTo>
                <a:lnTo>
                  <a:pt x="97167" y="114300"/>
                </a:lnTo>
                <a:lnTo>
                  <a:pt x="98539" y="115570"/>
                </a:lnTo>
                <a:lnTo>
                  <a:pt x="99745" y="115570"/>
                </a:lnTo>
                <a:lnTo>
                  <a:pt x="101092" y="116840"/>
                </a:lnTo>
                <a:lnTo>
                  <a:pt x="102146" y="118110"/>
                </a:lnTo>
                <a:lnTo>
                  <a:pt x="101003" y="119380"/>
                </a:lnTo>
                <a:lnTo>
                  <a:pt x="101650" y="120650"/>
                </a:lnTo>
                <a:lnTo>
                  <a:pt x="102387" y="120650"/>
                </a:lnTo>
                <a:lnTo>
                  <a:pt x="102831" y="121920"/>
                </a:lnTo>
                <a:lnTo>
                  <a:pt x="104317" y="120624"/>
                </a:lnTo>
                <a:lnTo>
                  <a:pt x="105854" y="119380"/>
                </a:lnTo>
                <a:lnTo>
                  <a:pt x="106845" y="119380"/>
                </a:lnTo>
                <a:lnTo>
                  <a:pt x="106451" y="118110"/>
                </a:lnTo>
                <a:lnTo>
                  <a:pt x="105791" y="118110"/>
                </a:lnTo>
                <a:lnTo>
                  <a:pt x="103746" y="119380"/>
                </a:lnTo>
                <a:lnTo>
                  <a:pt x="103593" y="119380"/>
                </a:lnTo>
                <a:lnTo>
                  <a:pt x="103530" y="118110"/>
                </a:lnTo>
                <a:lnTo>
                  <a:pt x="103670" y="118110"/>
                </a:lnTo>
                <a:lnTo>
                  <a:pt x="105829" y="116840"/>
                </a:lnTo>
                <a:lnTo>
                  <a:pt x="106807" y="115658"/>
                </a:lnTo>
                <a:lnTo>
                  <a:pt x="106794" y="118110"/>
                </a:lnTo>
                <a:lnTo>
                  <a:pt x="107010" y="118110"/>
                </a:lnTo>
                <a:lnTo>
                  <a:pt x="107784" y="116840"/>
                </a:lnTo>
                <a:lnTo>
                  <a:pt x="108661" y="115570"/>
                </a:lnTo>
                <a:lnTo>
                  <a:pt x="109258" y="115570"/>
                </a:lnTo>
                <a:lnTo>
                  <a:pt x="109334" y="114300"/>
                </a:lnTo>
                <a:lnTo>
                  <a:pt x="111353" y="111760"/>
                </a:lnTo>
                <a:lnTo>
                  <a:pt x="113055" y="113030"/>
                </a:lnTo>
                <a:lnTo>
                  <a:pt x="114388" y="111760"/>
                </a:lnTo>
                <a:lnTo>
                  <a:pt x="115722" y="110490"/>
                </a:lnTo>
                <a:lnTo>
                  <a:pt x="117157" y="109220"/>
                </a:lnTo>
                <a:lnTo>
                  <a:pt x="118021" y="109220"/>
                </a:lnTo>
                <a:lnTo>
                  <a:pt x="119405" y="107950"/>
                </a:lnTo>
                <a:lnTo>
                  <a:pt x="120954" y="109220"/>
                </a:lnTo>
                <a:lnTo>
                  <a:pt x="121704" y="110490"/>
                </a:lnTo>
                <a:lnTo>
                  <a:pt x="119126" y="110490"/>
                </a:lnTo>
                <a:lnTo>
                  <a:pt x="118719" y="111760"/>
                </a:lnTo>
                <a:lnTo>
                  <a:pt x="119710" y="113030"/>
                </a:lnTo>
                <a:lnTo>
                  <a:pt x="120396" y="114300"/>
                </a:lnTo>
                <a:lnTo>
                  <a:pt x="122085" y="111760"/>
                </a:lnTo>
                <a:lnTo>
                  <a:pt x="124206" y="111760"/>
                </a:lnTo>
                <a:lnTo>
                  <a:pt x="124066" y="110490"/>
                </a:lnTo>
                <a:lnTo>
                  <a:pt x="123850" y="110490"/>
                </a:lnTo>
                <a:lnTo>
                  <a:pt x="123672" y="109220"/>
                </a:lnTo>
                <a:lnTo>
                  <a:pt x="124650" y="109220"/>
                </a:lnTo>
                <a:lnTo>
                  <a:pt x="125933" y="111760"/>
                </a:lnTo>
                <a:lnTo>
                  <a:pt x="127368" y="113030"/>
                </a:lnTo>
                <a:lnTo>
                  <a:pt x="128892" y="114300"/>
                </a:lnTo>
                <a:lnTo>
                  <a:pt x="128790" y="115570"/>
                </a:lnTo>
                <a:lnTo>
                  <a:pt x="127889" y="118110"/>
                </a:lnTo>
                <a:lnTo>
                  <a:pt x="130162" y="118110"/>
                </a:lnTo>
                <a:lnTo>
                  <a:pt x="130657" y="119380"/>
                </a:lnTo>
                <a:lnTo>
                  <a:pt x="127850" y="119380"/>
                </a:lnTo>
                <a:lnTo>
                  <a:pt x="128041" y="121920"/>
                </a:lnTo>
                <a:lnTo>
                  <a:pt x="128333" y="120650"/>
                </a:lnTo>
                <a:lnTo>
                  <a:pt x="128752" y="121920"/>
                </a:lnTo>
                <a:lnTo>
                  <a:pt x="129730" y="121920"/>
                </a:lnTo>
                <a:lnTo>
                  <a:pt x="130860" y="123190"/>
                </a:lnTo>
                <a:lnTo>
                  <a:pt x="131330" y="123190"/>
                </a:lnTo>
                <a:lnTo>
                  <a:pt x="134061" y="124460"/>
                </a:lnTo>
                <a:lnTo>
                  <a:pt x="137350" y="125730"/>
                </a:lnTo>
                <a:lnTo>
                  <a:pt x="137350" y="119189"/>
                </a:lnTo>
                <a:lnTo>
                  <a:pt x="134099" y="116840"/>
                </a:lnTo>
                <a:lnTo>
                  <a:pt x="137591" y="114300"/>
                </a:lnTo>
                <a:lnTo>
                  <a:pt x="139166" y="116840"/>
                </a:lnTo>
                <a:lnTo>
                  <a:pt x="140576" y="116840"/>
                </a:lnTo>
                <a:lnTo>
                  <a:pt x="141325" y="114300"/>
                </a:lnTo>
                <a:lnTo>
                  <a:pt x="142633" y="116840"/>
                </a:lnTo>
                <a:lnTo>
                  <a:pt x="144500" y="118110"/>
                </a:lnTo>
                <a:lnTo>
                  <a:pt x="145529" y="118110"/>
                </a:lnTo>
                <a:lnTo>
                  <a:pt x="145897" y="114300"/>
                </a:lnTo>
                <a:lnTo>
                  <a:pt x="149059" y="115570"/>
                </a:lnTo>
                <a:lnTo>
                  <a:pt x="146583" y="111760"/>
                </a:lnTo>
                <a:lnTo>
                  <a:pt x="147675" y="110490"/>
                </a:lnTo>
                <a:lnTo>
                  <a:pt x="150799" y="109220"/>
                </a:lnTo>
                <a:lnTo>
                  <a:pt x="150571" y="111760"/>
                </a:lnTo>
                <a:lnTo>
                  <a:pt x="151155" y="111760"/>
                </a:lnTo>
                <a:lnTo>
                  <a:pt x="151015" y="110490"/>
                </a:lnTo>
                <a:lnTo>
                  <a:pt x="151003" y="109220"/>
                </a:lnTo>
                <a:lnTo>
                  <a:pt x="151193" y="109220"/>
                </a:lnTo>
                <a:lnTo>
                  <a:pt x="151117" y="107950"/>
                </a:lnTo>
                <a:lnTo>
                  <a:pt x="151472" y="107950"/>
                </a:lnTo>
                <a:lnTo>
                  <a:pt x="151980" y="106680"/>
                </a:lnTo>
                <a:lnTo>
                  <a:pt x="150876" y="106680"/>
                </a:lnTo>
                <a:lnTo>
                  <a:pt x="148729" y="104140"/>
                </a:lnTo>
                <a:lnTo>
                  <a:pt x="149555" y="104140"/>
                </a:lnTo>
                <a:lnTo>
                  <a:pt x="149898" y="102870"/>
                </a:lnTo>
                <a:lnTo>
                  <a:pt x="150507" y="104140"/>
                </a:lnTo>
                <a:lnTo>
                  <a:pt x="151701" y="104140"/>
                </a:lnTo>
                <a:lnTo>
                  <a:pt x="153314" y="105410"/>
                </a:lnTo>
                <a:lnTo>
                  <a:pt x="153962" y="105410"/>
                </a:lnTo>
                <a:lnTo>
                  <a:pt x="154381" y="106680"/>
                </a:lnTo>
                <a:lnTo>
                  <a:pt x="154139" y="104140"/>
                </a:lnTo>
                <a:lnTo>
                  <a:pt x="152095" y="101600"/>
                </a:lnTo>
                <a:lnTo>
                  <a:pt x="153263" y="99060"/>
                </a:lnTo>
                <a:lnTo>
                  <a:pt x="152895" y="99060"/>
                </a:lnTo>
                <a:lnTo>
                  <a:pt x="152730" y="97790"/>
                </a:lnTo>
                <a:lnTo>
                  <a:pt x="154571" y="97790"/>
                </a:lnTo>
                <a:lnTo>
                  <a:pt x="157327" y="99060"/>
                </a:lnTo>
                <a:lnTo>
                  <a:pt x="159766" y="99060"/>
                </a:lnTo>
                <a:lnTo>
                  <a:pt x="158953" y="97790"/>
                </a:lnTo>
                <a:lnTo>
                  <a:pt x="157949" y="96520"/>
                </a:lnTo>
                <a:lnTo>
                  <a:pt x="159105" y="95250"/>
                </a:lnTo>
                <a:lnTo>
                  <a:pt x="156857" y="95250"/>
                </a:lnTo>
                <a:lnTo>
                  <a:pt x="154457" y="93980"/>
                </a:lnTo>
                <a:lnTo>
                  <a:pt x="154482" y="92710"/>
                </a:lnTo>
                <a:lnTo>
                  <a:pt x="151460" y="91440"/>
                </a:lnTo>
                <a:lnTo>
                  <a:pt x="149263" y="92557"/>
                </a:lnTo>
                <a:lnTo>
                  <a:pt x="149263" y="96520"/>
                </a:lnTo>
                <a:lnTo>
                  <a:pt x="148348" y="96520"/>
                </a:lnTo>
                <a:lnTo>
                  <a:pt x="147815" y="95250"/>
                </a:lnTo>
                <a:lnTo>
                  <a:pt x="147231" y="93980"/>
                </a:lnTo>
                <a:lnTo>
                  <a:pt x="147472" y="93980"/>
                </a:lnTo>
                <a:lnTo>
                  <a:pt x="148336" y="95250"/>
                </a:lnTo>
                <a:lnTo>
                  <a:pt x="149263" y="96520"/>
                </a:lnTo>
                <a:lnTo>
                  <a:pt x="149263" y="92557"/>
                </a:lnTo>
                <a:lnTo>
                  <a:pt x="148945" y="92710"/>
                </a:lnTo>
                <a:lnTo>
                  <a:pt x="145427" y="91440"/>
                </a:lnTo>
                <a:lnTo>
                  <a:pt x="144437" y="91440"/>
                </a:lnTo>
                <a:lnTo>
                  <a:pt x="137045" y="90170"/>
                </a:lnTo>
                <a:lnTo>
                  <a:pt x="132562" y="87630"/>
                </a:lnTo>
                <a:lnTo>
                  <a:pt x="135204" y="86372"/>
                </a:lnTo>
                <a:lnTo>
                  <a:pt x="141033" y="87579"/>
                </a:lnTo>
                <a:lnTo>
                  <a:pt x="146761" y="86372"/>
                </a:lnTo>
                <a:lnTo>
                  <a:pt x="151333" y="87630"/>
                </a:lnTo>
                <a:lnTo>
                  <a:pt x="152590" y="86372"/>
                </a:lnTo>
                <a:lnTo>
                  <a:pt x="155778" y="87630"/>
                </a:lnTo>
                <a:lnTo>
                  <a:pt x="159791" y="87630"/>
                </a:lnTo>
                <a:lnTo>
                  <a:pt x="161861" y="86372"/>
                </a:lnTo>
                <a:lnTo>
                  <a:pt x="163652" y="88900"/>
                </a:lnTo>
                <a:lnTo>
                  <a:pt x="163563" y="90170"/>
                </a:lnTo>
                <a:lnTo>
                  <a:pt x="164033" y="92710"/>
                </a:lnTo>
                <a:lnTo>
                  <a:pt x="163576" y="93980"/>
                </a:lnTo>
                <a:lnTo>
                  <a:pt x="165709" y="93980"/>
                </a:lnTo>
                <a:lnTo>
                  <a:pt x="168275" y="92710"/>
                </a:lnTo>
                <a:lnTo>
                  <a:pt x="171754" y="92710"/>
                </a:lnTo>
                <a:lnTo>
                  <a:pt x="174256" y="90170"/>
                </a:lnTo>
                <a:lnTo>
                  <a:pt x="174955" y="86360"/>
                </a:lnTo>
                <a:lnTo>
                  <a:pt x="173558" y="85090"/>
                </a:lnTo>
                <a:lnTo>
                  <a:pt x="174713" y="85090"/>
                </a:lnTo>
                <a:lnTo>
                  <a:pt x="173990" y="83820"/>
                </a:lnTo>
                <a:lnTo>
                  <a:pt x="172999" y="83820"/>
                </a:lnTo>
                <a:lnTo>
                  <a:pt x="173431" y="85090"/>
                </a:lnTo>
                <a:lnTo>
                  <a:pt x="172872" y="85090"/>
                </a:lnTo>
                <a:lnTo>
                  <a:pt x="169710" y="83820"/>
                </a:lnTo>
                <a:lnTo>
                  <a:pt x="165722" y="85090"/>
                </a:lnTo>
                <a:lnTo>
                  <a:pt x="164871" y="83820"/>
                </a:lnTo>
                <a:lnTo>
                  <a:pt x="164033" y="82550"/>
                </a:lnTo>
                <a:lnTo>
                  <a:pt x="162382" y="83820"/>
                </a:lnTo>
                <a:lnTo>
                  <a:pt x="160845" y="82550"/>
                </a:lnTo>
                <a:lnTo>
                  <a:pt x="156476" y="82550"/>
                </a:lnTo>
                <a:lnTo>
                  <a:pt x="153250" y="81280"/>
                </a:lnTo>
                <a:lnTo>
                  <a:pt x="149390" y="81280"/>
                </a:lnTo>
                <a:lnTo>
                  <a:pt x="147993" y="82550"/>
                </a:lnTo>
                <a:lnTo>
                  <a:pt x="146050" y="82550"/>
                </a:lnTo>
                <a:lnTo>
                  <a:pt x="143141" y="81280"/>
                </a:lnTo>
                <a:lnTo>
                  <a:pt x="141922" y="80010"/>
                </a:lnTo>
                <a:lnTo>
                  <a:pt x="141693" y="80010"/>
                </a:lnTo>
                <a:lnTo>
                  <a:pt x="139992" y="78740"/>
                </a:lnTo>
                <a:lnTo>
                  <a:pt x="141338" y="76200"/>
                </a:lnTo>
                <a:lnTo>
                  <a:pt x="142684" y="73660"/>
                </a:lnTo>
                <a:lnTo>
                  <a:pt x="147154" y="72390"/>
                </a:lnTo>
                <a:lnTo>
                  <a:pt x="148170" y="73660"/>
                </a:lnTo>
                <a:lnTo>
                  <a:pt x="152209" y="73660"/>
                </a:lnTo>
                <a:lnTo>
                  <a:pt x="152984" y="72390"/>
                </a:lnTo>
                <a:lnTo>
                  <a:pt x="151244" y="72390"/>
                </a:lnTo>
                <a:lnTo>
                  <a:pt x="150355" y="71120"/>
                </a:lnTo>
                <a:lnTo>
                  <a:pt x="147815" y="71120"/>
                </a:lnTo>
                <a:lnTo>
                  <a:pt x="147929" y="69850"/>
                </a:lnTo>
                <a:lnTo>
                  <a:pt x="146812" y="67310"/>
                </a:lnTo>
                <a:lnTo>
                  <a:pt x="148043" y="68580"/>
                </a:lnTo>
                <a:lnTo>
                  <a:pt x="151333" y="69850"/>
                </a:lnTo>
                <a:lnTo>
                  <a:pt x="157022" y="69850"/>
                </a:lnTo>
                <a:lnTo>
                  <a:pt x="158242" y="71120"/>
                </a:lnTo>
                <a:lnTo>
                  <a:pt x="158292" y="72390"/>
                </a:lnTo>
                <a:lnTo>
                  <a:pt x="158686" y="72390"/>
                </a:lnTo>
                <a:lnTo>
                  <a:pt x="158813" y="73660"/>
                </a:lnTo>
                <a:lnTo>
                  <a:pt x="159664" y="73660"/>
                </a:lnTo>
                <a:lnTo>
                  <a:pt x="159499" y="72390"/>
                </a:lnTo>
                <a:lnTo>
                  <a:pt x="159448" y="71120"/>
                </a:lnTo>
                <a:lnTo>
                  <a:pt x="159651" y="71120"/>
                </a:lnTo>
                <a:lnTo>
                  <a:pt x="160832" y="72390"/>
                </a:lnTo>
                <a:lnTo>
                  <a:pt x="161836" y="72390"/>
                </a:lnTo>
                <a:lnTo>
                  <a:pt x="163868" y="73660"/>
                </a:lnTo>
                <a:lnTo>
                  <a:pt x="167678" y="73660"/>
                </a:lnTo>
                <a:lnTo>
                  <a:pt x="168122" y="72390"/>
                </a:lnTo>
                <a:lnTo>
                  <a:pt x="168300" y="71120"/>
                </a:lnTo>
                <a:lnTo>
                  <a:pt x="168300" y="69850"/>
                </a:lnTo>
                <a:lnTo>
                  <a:pt x="170637" y="71120"/>
                </a:lnTo>
                <a:lnTo>
                  <a:pt x="173037" y="72390"/>
                </a:lnTo>
                <a:lnTo>
                  <a:pt x="175501" y="73660"/>
                </a:lnTo>
                <a:lnTo>
                  <a:pt x="175729" y="73660"/>
                </a:lnTo>
                <a:lnTo>
                  <a:pt x="175844" y="74930"/>
                </a:lnTo>
                <a:lnTo>
                  <a:pt x="175590" y="74930"/>
                </a:lnTo>
                <a:lnTo>
                  <a:pt x="175437" y="76200"/>
                </a:lnTo>
                <a:lnTo>
                  <a:pt x="170230" y="73660"/>
                </a:lnTo>
                <a:lnTo>
                  <a:pt x="169214" y="73660"/>
                </a:lnTo>
                <a:lnTo>
                  <a:pt x="169608" y="76200"/>
                </a:lnTo>
                <a:lnTo>
                  <a:pt x="170789" y="76200"/>
                </a:lnTo>
                <a:lnTo>
                  <a:pt x="170103" y="77470"/>
                </a:lnTo>
                <a:lnTo>
                  <a:pt x="176987" y="77470"/>
                </a:lnTo>
                <a:lnTo>
                  <a:pt x="180098" y="80010"/>
                </a:lnTo>
                <a:lnTo>
                  <a:pt x="183095" y="80010"/>
                </a:lnTo>
                <a:lnTo>
                  <a:pt x="185254" y="81280"/>
                </a:lnTo>
                <a:lnTo>
                  <a:pt x="186715" y="80010"/>
                </a:lnTo>
                <a:lnTo>
                  <a:pt x="188264" y="80010"/>
                </a:lnTo>
                <a:lnTo>
                  <a:pt x="189166" y="78740"/>
                </a:lnTo>
                <a:lnTo>
                  <a:pt x="190271" y="78740"/>
                </a:lnTo>
                <a:lnTo>
                  <a:pt x="191135" y="77470"/>
                </a:lnTo>
                <a:lnTo>
                  <a:pt x="194665" y="76200"/>
                </a:lnTo>
                <a:lnTo>
                  <a:pt x="196621" y="76200"/>
                </a:lnTo>
                <a:lnTo>
                  <a:pt x="197573" y="73660"/>
                </a:lnTo>
                <a:lnTo>
                  <a:pt x="196850" y="73660"/>
                </a:lnTo>
                <a:lnTo>
                  <a:pt x="196329" y="72390"/>
                </a:lnTo>
                <a:lnTo>
                  <a:pt x="190284" y="72390"/>
                </a:lnTo>
                <a:lnTo>
                  <a:pt x="191846" y="74930"/>
                </a:lnTo>
                <a:lnTo>
                  <a:pt x="192963" y="76200"/>
                </a:lnTo>
                <a:lnTo>
                  <a:pt x="190360" y="77470"/>
                </a:lnTo>
                <a:lnTo>
                  <a:pt x="188074" y="76200"/>
                </a:lnTo>
                <a:lnTo>
                  <a:pt x="185483" y="76200"/>
                </a:lnTo>
                <a:lnTo>
                  <a:pt x="184365" y="74930"/>
                </a:lnTo>
                <a:lnTo>
                  <a:pt x="179743" y="73660"/>
                </a:lnTo>
                <a:lnTo>
                  <a:pt x="179501" y="71120"/>
                </a:lnTo>
                <a:lnTo>
                  <a:pt x="176225" y="69850"/>
                </a:lnTo>
                <a:lnTo>
                  <a:pt x="175437" y="69850"/>
                </a:lnTo>
                <a:lnTo>
                  <a:pt x="175869" y="68580"/>
                </a:lnTo>
                <a:lnTo>
                  <a:pt x="174066" y="68580"/>
                </a:lnTo>
                <a:lnTo>
                  <a:pt x="172300" y="67310"/>
                </a:lnTo>
                <a:lnTo>
                  <a:pt x="169532" y="67310"/>
                </a:lnTo>
                <a:lnTo>
                  <a:pt x="168656" y="66040"/>
                </a:lnTo>
                <a:lnTo>
                  <a:pt x="167830" y="64770"/>
                </a:lnTo>
                <a:lnTo>
                  <a:pt x="167868" y="67310"/>
                </a:lnTo>
                <a:lnTo>
                  <a:pt x="165684" y="67310"/>
                </a:lnTo>
                <a:lnTo>
                  <a:pt x="164287" y="68580"/>
                </a:lnTo>
                <a:lnTo>
                  <a:pt x="160096" y="67310"/>
                </a:lnTo>
                <a:lnTo>
                  <a:pt x="158623" y="66040"/>
                </a:lnTo>
                <a:lnTo>
                  <a:pt x="156235" y="66040"/>
                </a:lnTo>
                <a:lnTo>
                  <a:pt x="156133" y="67310"/>
                </a:lnTo>
                <a:lnTo>
                  <a:pt x="152603" y="64770"/>
                </a:lnTo>
                <a:lnTo>
                  <a:pt x="150926" y="63500"/>
                </a:lnTo>
                <a:lnTo>
                  <a:pt x="150241" y="63500"/>
                </a:lnTo>
                <a:lnTo>
                  <a:pt x="149339" y="64770"/>
                </a:lnTo>
                <a:lnTo>
                  <a:pt x="148386" y="64770"/>
                </a:lnTo>
                <a:lnTo>
                  <a:pt x="147561" y="63500"/>
                </a:lnTo>
                <a:lnTo>
                  <a:pt x="147269" y="62230"/>
                </a:lnTo>
                <a:lnTo>
                  <a:pt x="146380" y="59690"/>
                </a:lnTo>
                <a:lnTo>
                  <a:pt x="145554" y="59690"/>
                </a:lnTo>
                <a:lnTo>
                  <a:pt x="147637" y="58420"/>
                </a:lnTo>
                <a:lnTo>
                  <a:pt x="149186" y="59690"/>
                </a:lnTo>
                <a:lnTo>
                  <a:pt x="149618" y="62230"/>
                </a:lnTo>
                <a:lnTo>
                  <a:pt x="150393" y="60960"/>
                </a:lnTo>
                <a:lnTo>
                  <a:pt x="152450" y="60960"/>
                </a:lnTo>
                <a:lnTo>
                  <a:pt x="152501" y="63500"/>
                </a:lnTo>
                <a:lnTo>
                  <a:pt x="153797" y="62230"/>
                </a:lnTo>
                <a:lnTo>
                  <a:pt x="155702" y="64770"/>
                </a:lnTo>
                <a:lnTo>
                  <a:pt x="156044" y="64770"/>
                </a:lnTo>
                <a:lnTo>
                  <a:pt x="155841" y="63500"/>
                </a:lnTo>
                <a:lnTo>
                  <a:pt x="155041" y="62230"/>
                </a:lnTo>
                <a:lnTo>
                  <a:pt x="154889" y="60960"/>
                </a:lnTo>
                <a:lnTo>
                  <a:pt x="155981" y="60960"/>
                </a:lnTo>
                <a:lnTo>
                  <a:pt x="156108" y="62230"/>
                </a:lnTo>
                <a:lnTo>
                  <a:pt x="156933" y="62230"/>
                </a:lnTo>
                <a:lnTo>
                  <a:pt x="157848" y="60960"/>
                </a:lnTo>
                <a:lnTo>
                  <a:pt x="158496" y="62230"/>
                </a:lnTo>
                <a:lnTo>
                  <a:pt x="158737" y="63500"/>
                </a:lnTo>
                <a:lnTo>
                  <a:pt x="162725" y="63500"/>
                </a:lnTo>
                <a:lnTo>
                  <a:pt x="162928" y="60960"/>
                </a:lnTo>
                <a:lnTo>
                  <a:pt x="162217" y="60960"/>
                </a:lnTo>
                <a:lnTo>
                  <a:pt x="161137" y="59690"/>
                </a:lnTo>
                <a:lnTo>
                  <a:pt x="161721" y="59690"/>
                </a:lnTo>
                <a:lnTo>
                  <a:pt x="161150" y="58420"/>
                </a:lnTo>
                <a:lnTo>
                  <a:pt x="155409" y="58420"/>
                </a:lnTo>
                <a:lnTo>
                  <a:pt x="151168" y="57150"/>
                </a:lnTo>
                <a:lnTo>
                  <a:pt x="153822" y="54610"/>
                </a:lnTo>
                <a:lnTo>
                  <a:pt x="156298" y="55880"/>
                </a:lnTo>
                <a:lnTo>
                  <a:pt x="157746" y="55880"/>
                </a:lnTo>
                <a:lnTo>
                  <a:pt x="157645" y="53340"/>
                </a:lnTo>
                <a:lnTo>
                  <a:pt x="159486" y="54610"/>
                </a:lnTo>
                <a:lnTo>
                  <a:pt x="161823" y="54610"/>
                </a:lnTo>
                <a:lnTo>
                  <a:pt x="163436" y="55880"/>
                </a:lnTo>
                <a:lnTo>
                  <a:pt x="163144" y="54610"/>
                </a:lnTo>
                <a:lnTo>
                  <a:pt x="162915" y="54610"/>
                </a:lnTo>
                <a:lnTo>
                  <a:pt x="162293" y="53340"/>
                </a:lnTo>
                <a:lnTo>
                  <a:pt x="165620" y="52070"/>
                </a:lnTo>
                <a:lnTo>
                  <a:pt x="162166" y="50800"/>
                </a:lnTo>
                <a:lnTo>
                  <a:pt x="162712" y="49530"/>
                </a:lnTo>
                <a:lnTo>
                  <a:pt x="165506" y="48260"/>
                </a:lnTo>
                <a:lnTo>
                  <a:pt x="166128" y="49530"/>
                </a:lnTo>
                <a:lnTo>
                  <a:pt x="165938" y="48260"/>
                </a:lnTo>
                <a:lnTo>
                  <a:pt x="164376" y="46990"/>
                </a:lnTo>
                <a:lnTo>
                  <a:pt x="162661" y="48260"/>
                </a:lnTo>
                <a:lnTo>
                  <a:pt x="162001" y="46990"/>
                </a:lnTo>
                <a:lnTo>
                  <a:pt x="162585" y="45720"/>
                </a:lnTo>
                <a:lnTo>
                  <a:pt x="163499" y="44450"/>
                </a:lnTo>
                <a:lnTo>
                  <a:pt x="163106" y="43180"/>
                </a:lnTo>
                <a:lnTo>
                  <a:pt x="157213" y="43180"/>
                </a:lnTo>
                <a:lnTo>
                  <a:pt x="157391" y="44450"/>
                </a:lnTo>
                <a:lnTo>
                  <a:pt x="156083" y="45720"/>
                </a:lnTo>
                <a:lnTo>
                  <a:pt x="155384" y="45720"/>
                </a:lnTo>
                <a:lnTo>
                  <a:pt x="153263" y="46990"/>
                </a:lnTo>
                <a:lnTo>
                  <a:pt x="154406" y="46990"/>
                </a:lnTo>
                <a:lnTo>
                  <a:pt x="154114" y="49530"/>
                </a:lnTo>
                <a:lnTo>
                  <a:pt x="155219" y="49530"/>
                </a:lnTo>
                <a:lnTo>
                  <a:pt x="155981" y="50800"/>
                </a:lnTo>
                <a:lnTo>
                  <a:pt x="155663" y="50800"/>
                </a:lnTo>
                <a:lnTo>
                  <a:pt x="155155" y="52070"/>
                </a:lnTo>
                <a:lnTo>
                  <a:pt x="154749" y="52070"/>
                </a:lnTo>
                <a:lnTo>
                  <a:pt x="154825" y="53340"/>
                </a:lnTo>
                <a:lnTo>
                  <a:pt x="153898" y="52070"/>
                </a:lnTo>
                <a:lnTo>
                  <a:pt x="153428" y="52070"/>
                </a:lnTo>
                <a:lnTo>
                  <a:pt x="152717" y="53340"/>
                </a:lnTo>
                <a:lnTo>
                  <a:pt x="152057" y="53340"/>
                </a:lnTo>
                <a:lnTo>
                  <a:pt x="151307" y="54610"/>
                </a:lnTo>
                <a:lnTo>
                  <a:pt x="152184" y="54610"/>
                </a:lnTo>
                <a:lnTo>
                  <a:pt x="149644" y="58420"/>
                </a:lnTo>
                <a:lnTo>
                  <a:pt x="145745" y="57150"/>
                </a:lnTo>
                <a:lnTo>
                  <a:pt x="145326" y="56959"/>
                </a:lnTo>
                <a:lnTo>
                  <a:pt x="145326" y="71120"/>
                </a:lnTo>
                <a:lnTo>
                  <a:pt x="140106" y="71120"/>
                </a:lnTo>
                <a:lnTo>
                  <a:pt x="139712" y="69850"/>
                </a:lnTo>
                <a:lnTo>
                  <a:pt x="133121" y="69850"/>
                </a:lnTo>
                <a:lnTo>
                  <a:pt x="132029" y="68580"/>
                </a:lnTo>
                <a:lnTo>
                  <a:pt x="131826" y="68745"/>
                </a:lnTo>
                <a:lnTo>
                  <a:pt x="131826" y="101600"/>
                </a:lnTo>
                <a:lnTo>
                  <a:pt x="131597" y="102870"/>
                </a:lnTo>
                <a:lnTo>
                  <a:pt x="131292" y="104140"/>
                </a:lnTo>
                <a:lnTo>
                  <a:pt x="129768" y="101600"/>
                </a:lnTo>
                <a:lnTo>
                  <a:pt x="129032" y="101600"/>
                </a:lnTo>
                <a:lnTo>
                  <a:pt x="129209" y="100330"/>
                </a:lnTo>
                <a:lnTo>
                  <a:pt x="129451" y="97790"/>
                </a:lnTo>
                <a:lnTo>
                  <a:pt x="131013" y="100330"/>
                </a:lnTo>
                <a:lnTo>
                  <a:pt x="131826" y="101600"/>
                </a:lnTo>
                <a:lnTo>
                  <a:pt x="131826" y="68745"/>
                </a:lnTo>
                <a:lnTo>
                  <a:pt x="130441" y="69850"/>
                </a:lnTo>
                <a:lnTo>
                  <a:pt x="128854" y="69850"/>
                </a:lnTo>
                <a:lnTo>
                  <a:pt x="128752" y="68580"/>
                </a:lnTo>
                <a:lnTo>
                  <a:pt x="128638" y="71120"/>
                </a:lnTo>
                <a:lnTo>
                  <a:pt x="128054" y="72390"/>
                </a:lnTo>
                <a:lnTo>
                  <a:pt x="126784" y="76200"/>
                </a:lnTo>
                <a:lnTo>
                  <a:pt x="125704" y="76200"/>
                </a:lnTo>
                <a:lnTo>
                  <a:pt x="123990" y="74930"/>
                </a:lnTo>
                <a:lnTo>
                  <a:pt x="123393" y="74930"/>
                </a:lnTo>
                <a:lnTo>
                  <a:pt x="123621" y="76200"/>
                </a:lnTo>
                <a:lnTo>
                  <a:pt x="123901" y="77470"/>
                </a:lnTo>
                <a:lnTo>
                  <a:pt x="122745" y="80010"/>
                </a:lnTo>
                <a:lnTo>
                  <a:pt x="122809" y="81280"/>
                </a:lnTo>
                <a:lnTo>
                  <a:pt x="126326" y="83820"/>
                </a:lnTo>
                <a:lnTo>
                  <a:pt x="126441" y="81280"/>
                </a:lnTo>
                <a:lnTo>
                  <a:pt x="127114" y="85090"/>
                </a:lnTo>
                <a:lnTo>
                  <a:pt x="126860" y="85090"/>
                </a:lnTo>
                <a:lnTo>
                  <a:pt x="126555" y="86360"/>
                </a:lnTo>
                <a:lnTo>
                  <a:pt x="126339" y="86360"/>
                </a:lnTo>
                <a:lnTo>
                  <a:pt x="124599" y="85090"/>
                </a:lnTo>
                <a:lnTo>
                  <a:pt x="123837" y="83820"/>
                </a:lnTo>
                <a:lnTo>
                  <a:pt x="123088" y="82550"/>
                </a:lnTo>
                <a:lnTo>
                  <a:pt x="122097" y="81280"/>
                </a:lnTo>
                <a:lnTo>
                  <a:pt x="121285" y="80010"/>
                </a:lnTo>
                <a:lnTo>
                  <a:pt x="118999" y="77470"/>
                </a:lnTo>
                <a:lnTo>
                  <a:pt x="118884" y="76200"/>
                </a:lnTo>
                <a:lnTo>
                  <a:pt x="118783" y="74930"/>
                </a:lnTo>
                <a:lnTo>
                  <a:pt x="116814" y="74930"/>
                </a:lnTo>
                <a:lnTo>
                  <a:pt x="116357" y="76200"/>
                </a:lnTo>
                <a:lnTo>
                  <a:pt x="116116" y="74930"/>
                </a:lnTo>
                <a:lnTo>
                  <a:pt x="115874" y="74930"/>
                </a:lnTo>
                <a:lnTo>
                  <a:pt x="115239" y="72390"/>
                </a:lnTo>
                <a:lnTo>
                  <a:pt x="116751" y="71120"/>
                </a:lnTo>
                <a:lnTo>
                  <a:pt x="117500" y="73660"/>
                </a:lnTo>
                <a:lnTo>
                  <a:pt x="117703" y="73660"/>
                </a:lnTo>
                <a:lnTo>
                  <a:pt x="117856" y="72390"/>
                </a:lnTo>
                <a:lnTo>
                  <a:pt x="118376" y="71120"/>
                </a:lnTo>
                <a:lnTo>
                  <a:pt x="117602" y="71120"/>
                </a:lnTo>
                <a:lnTo>
                  <a:pt x="117348" y="69850"/>
                </a:lnTo>
                <a:lnTo>
                  <a:pt x="116979" y="69850"/>
                </a:lnTo>
                <a:lnTo>
                  <a:pt x="113639" y="67310"/>
                </a:lnTo>
                <a:lnTo>
                  <a:pt x="116586" y="63500"/>
                </a:lnTo>
                <a:lnTo>
                  <a:pt x="119138" y="62230"/>
                </a:lnTo>
                <a:lnTo>
                  <a:pt x="118706" y="60960"/>
                </a:lnTo>
                <a:lnTo>
                  <a:pt x="118173" y="60960"/>
                </a:lnTo>
                <a:lnTo>
                  <a:pt x="117513" y="59690"/>
                </a:lnTo>
                <a:lnTo>
                  <a:pt x="115608" y="59690"/>
                </a:lnTo>
                <a:lnTo>
                  <a:pt x="115506" y="60960"/>
                </a:lnTo>
                <a:lnTo>
                  <a:pt x="114909" y="62230"/>
                </a:lnTo>
                <a:lnTo>
                  <a:pt x="111290" y="64770"/>
                </a:lnTo>
                <a:lnTo>
                  <a:pt x="109931" y="66040"/>
                </a:lnTo>
                <a:lnTo>
                  <a:pt x="108534" y="67310"/>
                </a:lnTo>
                <a:lnTo>
                  <a:pt x="106387" y="69850"/>
                </a:lnTo>
                <a:lnTo>
                  <a:pt x="104559" y="69850"/>
                </a:lnTo>
                <a:lnTo>
                  <a:pt x="104724" y="68580"/>
                </a:lnTo>
                <a:lnTo>
                  <a:pt x="105981" y="67310"/>
                </a:lnTo>
                <a:lnTo>
                  <a:pt x="107772" y="67310"/>
                </a:lnTo>
                <a:lnTo>
                  <a:pt x="107403" y="66040"/>
                </a:lnTo>
                <a:lnTo>
                  <a:pt x="107061" y="66040"/>
                </a:lnTo>
                <a:lnTo>
                  <a:pt x="106908" y="64770"/>
                </a:lnTo>
                <a:lnTo>
                  <a:pt x="107264" y="64770"/>
                </a:lnTo>
                <a:lnTo>
                  <a:pt x="109753" y="62230"/>
                </a:lnTo>
                <a:lnTo>
                  <a:pt x="112026" y="59690"/>
                </a:lnTo>
                <a:lnTo>
                  <a:pt x="113906" y="57150"/>
                </a:lnTo>
                <a:lnTo>
                  <a:pt x="111963" y="57150"/>
                </a:lnTo>
                <a:lnTo>
                  <a:pt x="111010" y="58420"/>
                </a:lnTo>
                <a:lnTo>
                  <a:pt x="111379" y="59690"/>
                </a:lnTo>
                <a:lnTo>
                  <a:pt x="110413" y="60960"/>
                </a:lnTo>
                <a:lnTo>
                  <a:pt x="109829" y="60960"/>
                </a:lnTo>
                <a:lnTo>
                  <a:pt x="108991" y="62230"/>
                </a:lnTo>
                <a:lnTo>
                  <a:pt x="108483" y="63500"/>
                </a:lnTo>
                <a:lnTo>
                  <a:pt x="106413" y="64770"/>
                </a:lnTo>
                <a:lnTo>
                  <a:pt x="103289" y="67310"/>
                </a:lnTo>
                <a:lnTo>
                  <a:pt x="100990" y="64770"/>
                </a:lnTo>
                <a:lnTo>
                  <a:pt x="100177" y="63881"/>
                </a:lnTo>
                <a:lnTo>
                  <a:pt x="100368" y="63500"/>
                </a:lnTo>
                <a:lnTo>
                  <a:pt x="99504" y="62230"/>
                </a:lnTo>
                <a:lnTo>
                  <a:pt x="98666" y="62230"/>
                </a:lnTo>
                <a:lnTo>
                  <a:pt x="97790" y="60960"/>
                </a:lnTo>
                <a:lnTo>
                  <a:pt x="96647" y="62230"/>
                </a:lnTo>
                <a:lnTo>
                  <a:pt x="96583" y="60960"/>
                </a:lnTo>
                <a:lnTo>
                  <a:pt x="96342" y="59690"/>
                </a:lnTo>
                <a:lnTo>
                  <a:pt x="94780" y="59690"/>
                </a:lnTo>
                <a:lnTo>
                  <a:pt x="94602" y="58420"/>
                </a:lnTo>
                <a:lnTo>
                  <a:pt x="94881" y="57150"/>
                </a:lnTo>
                <a:lnTo>
                  <a:pt x="95846" y="55880"/>
                </a:lnTo>
                <a:lnTo>
                  <a:pt x="94856" y="53340"/>
                </a:lnTo>
                <a:lnTo>
                  <a:pt x="93980" y="53340"/>
                </a:lnTo>
                <a:lnTo>
                  <a:pt x="94145" y="52070"/>
                </a:lnTo>
                <a:lnTo>
                  <a:pt x="94627" y="50800"/>
                </a:lnTo>
                <a:lnTo>
                  <a:pt x="95186" y="49530"/>
                </a:lnTo>
                <a:lnTo>
                  <a:pt x="96139" y="48260"/>
                </a:lnTo>
                <a:lnTo>
                  <a:pt x="96570" y="48260"/>
                </a:lnTo>
                <a:lnTo>
                  <a:pt x="96888" y="46990"/>
                </a:lnTo>
                <a:lnTo>
                  <a:pt x="96545" y="45720"/>
                </a:lnTo>
                <a:lnTo>
                  <a:pt x="97878" y="43180"/>
                </a:lnTo>
                <a:lnTo>
                  <a:pt x="100126" y="43180"/>
                </a:lnTo>
                <a:lnTo>
                  <a:pt x="100342" y="41910"/>
                </a:lnTo>
                <a:lnTo>
                  <a:pt x="99822" y="38100"/>
                </a:lnTo>
                <a:lnTo>
                  <a:pt x="99656" y="36830"/>
                </a:lnTo>
                <a:lnTo>
                  <a:pt x="102882" y="35560"/>
                </a:lnTo>
                <a:lnTo>
                  <a:pt x="104000" y="38100"/>
                </a:lnTo>
                <a:lnTo>
                  <a:pt x="103835" y="39370"/>
                </a:lnTo>
                <a:lnTo>
                  <a:pt x="103695" y="39370"/>
                </a:lnTo>
                <a:lnTo>
                  <a:pt x="103111" y="40640"/>
                </a:lnTo>
                <a:lnTo>
                  <a:pt x="103644" y="41910"/>
                </a:lnTo>
                <a:lnTo>
                  <a:pt x="102666" y="44450"/>
                </a:lnTo>
                <a:lnTo>
                  <a:pt x="100952" y="43180"/>
                </a:lnTo>
                <a:lnTo>
                  <a:pt x="101790" y="45720"/>
                </a:lnTo>
                <a:lnTo>
                  <a:pt x="101206" y="45720"/>
                </a:lnTo>
                <a:lnTo>
                  <a:pt x="100901" y="46990"/>
                </a:lnTo>
                <a:lnTo>
                  <a:pt x="100647" y="48260"/>
                </a:lnTo>
                <a:lnTo>
                  <a:pt x="100736" y="49530"/>
                </a:lnTo>
                <a:lnTo>
                  <a:pt x="102082" y="50800"/>
                </a:lnTo>
                <a:lnTo>
                  <a:pt x="103251" y="52070"/>
                </a:lnTo>
                <a:lnTo>
                  <a:pt x="102438" y="54610"/>
                </a:lnTo>
                <a:lnTo>
                  <a:pt x="103962" y="57150"/>
                </a:lnTo>
                <a:lnTo>
                  <a:pt x="104470" y="57150"/>
                </a:lnTo>
                <a:lnTo>
                  <a:pt x="105613" y="55880"/>
                </a:lnTo>
                <a:lnTo>
                  <a:pt x="106883" y="55880"/>
                </a:lnTo>
                <a:lnTo>
                  <a:pt x="107721" y="54610"/>
                </a:lnTo>
                <a:lnTo>
                  <a:pt x="107213" y="53340"/>
                </a:lnTo>
                <a:lnTo>
                  <a:pt x="107518" y="52070"/>
                </a:lnTo>
                <a:lnTo>
                  <a:pt x="108026" y="50800"/>
                </a:lnTo>
                <a:lnTo>
                  <a:pt x="108737" y="50800"/>
                </a:lnTo>
                <a:lnTo>
                  <a:pt x="108864" y="49530"/>
                </a:lnTo>
                <a:lnTo>
                  <a:pt x="109131" y="49530"/>
                </a:lnTo>
                <a:lnTo>
                  <a:pt x="109067" y="48260"/>
                </a:lnTo>
                <a:lnTo>
                  <a:pt x="110413" y="44450"/>
                </a:lnTo>
                <a:lnTo>
                  <a:pt x="112115" y="46990"/>
                </a:lnTo>
                <a:lnTo>
                  <a:pt x="114173" y="44450"/>
                </a:lnTo>
                <a:lnTo>
                  <a:pt x="114096" y="43180"/>
                </a:lnTo>
                <a:lnTo>
                  <a:pt x="115112" y="41910"/>
                </a:lnTo>
                <a:lnTo>
                  <a:pt x="115506" y="40640"/>
                </a:lnTo>
                <a:lnTo>
                  <a:pt x="118452" y="40640"/>
                </a:lnTo>
                <a:lnTo>
                  <a:pt x="119316" y="43180"/>
                </a:lnTo>
                <a:lnTo>
                  <a:pt x="117132" y="43180"/>
                </a:lnTo>
                <a:lnTo>
                  <a:pt x="116928" y="45720"/>
                </a:lnTo>
                <a:lnTo>
                  <a:pt x="118935" y="46990"/>
                </a:lnTo>
                <a:lnTo>
                  <a:pt x="119494" y="49530"/>
                </a:lnTo>
                <a:lnTo>
                  <a:pt x="117182" y="49530"/>
                </a:lnTo>
                <a:lnTo>
                  <a:pt x="118021" y="53340"/>
                </a:lnTo>
                <a:lnTo>
                  <a:pt x="119176" y="54610"/>
                </a:lnTo>
                <a:lnTo>
                  <a:pt x="117309" y="53340"/>
                </a:lnTo>
                <a:lnTo>
                  <a:pt x="116573" y="55880"/>
                </a:lnTo>
                <a:lnTo>
                  <a:pt x="117652" y="55880"/>
                </a:lnTo>
                <a:lnTo>
                  <a:pt x="117500" y="57150"/>
                </a:lnTo>
                <a:lnTo>
                  <a:pt x="119392" y="57150"/>
                </a:lnTo>
                <a:lnTo>
                  <a:pt x="119634" y="58420"/>
                </a:lnTo>
                <a:lnTo>
                  <a:pt x="120370" y="60960"/>
                </a:lnTo>
                <a:lnTo>
                  <a:pt x="120827" y="60960"/>
                </a:lnTo>
                <a:lnTo>
                  <a:pt x="120802" y="62230"/>
                </a:lnTo>
                <a:lnTo>
                  <a:pt x="121081" y="63500"/>
                </a:lnTo>
                <a:lnTo>
                  <a:pt x="122186" y="63500"/>
                </a:lnTo>
                <a:lnTo>
                  <a:pt x="123494" y="64770"/>
                </a:lnTo>
                <a:lnTo>
                  <a:pt x="123736" y="66040"/>
                </a:lnTo>
                <a:lnTo>
                  <a:pt x="123888" y="66040"/>
                </a:lnTo>
                <a:lnTo>
                  <a:pt x="123710" y="67310"/>
                </a:lnTo>
                <a:lnTo>
                  <a:pt x="123088" y="67310"/>
                </a:lnTo>
                <a:lnTo>
                  <a:pt x="124879" y="68580"/>
                </a:lnTo>
                <a:lnTo>
                  <a:pt x="128638" y="71120"/>
                </a:lnTo>
                <a:lnTo>
                  <a:pt x="128638" y="68503"/>
                </a:lnTo>
                <a:lnTo>
                  <a:pt x="127088" y="67310"/>
                </a:lnTo>
                <a:lnTo>
                  <a:pt x="126784" y="67310"/>
                </a:lnTo>
                <a:lnTo>
                  <a:pt x="125844" y="64770"/>
                </a:lnTo>
                <a:lnTo>
                  <a:pt x="126517" y="60960"/>
                </a:lnTo>
                <a:lnTo>
                  <a:pt x="131508" y="60960"/>
                </a:lnTo>
                <a:lnTo>
                  <a:pt x="133946" y="59690"/>
                </a:lnTo>
                <a:lnTo>
                  <a:pt x="136448" y="62230"/>
                </a:lnTo>
                <a:lnTo>
                  <a:pt x="135902" y="64770"/>
                </a:lnTo>
                <a:lnTo>
                  <a:pt x="137033" y="66040"/>
                </a:lnTo>
                <a:lnTo>
                  <a:pt x="138010" y="66040"/>
                </a:lnTo>
                <a:lnTo>
                  <a:pt x="138112" y="64770"/>
                </a:lnTo>
                <a:lnTo>
                  <a:pt x="138976" y="66040"/>
                </a:lnTo>
                <a:lnTo>
                  <a:pt x="139509" y="66040"/>
                </a:lnTo>
                <a:lnTo>
                  <a:pt x="143040" y="67310"/>
                </a:lnTo>
                <a:lnTo>
                  <a:pt x="143852" y="68580"/>
                </a:lnTo>
                <a:lnTo>
                  <a:pt x="144157" y="69850"/>
                </a:lnTo>
                <a:lnTo>
                  <a:pt x="144411" y="69850"/>
                </a:lnTo>
                <a:lnTo>
                  <a:pt x="145326" y="71120"/>
                </a:lnTo>
                <a:lnTo>
                  <a:pt x="145326" y="56959"/>
                </a:lnTo>
                <a:lnTo>
                  <a:pt x="143014" y="55880"/>
                </a:lnTo>
                <a:lnTo>
                  <a:pt x="142735" y="55880"/>
                </a:lnTo>
                <a:lnTo>
                  <a:pt x="143929" y="57150"/>
                </a:lnTo>
                <a:lnTo>
                  <a:pt x="145300" y="57150"/>
                </a:lnTo>
                <a:lnTo>
                  <a:pt x="145199" y="58420"/>
                </a:lnTo>
                <a:lnTo>
                  <a:pt x="144360" y="58420"/>
                </a:lnTo>
                <a:lnTo>
                  <a:pt x="143459" y="59690"/>
                </a:lnTo>
                <a:lnTo>
                  <a:pt x="141579" y="58420"/>
                </a:lnTo>
                <a:lnTo>
                  <a:pt x="141566" y="55880"/>
                </a:lnTo>
                <a:lnTo>
                  <a:pt x="142176" y="55880"/>
                </a:lnTo>
                <a:lnTo>
                  <a:pt x="140995" y="54610"/>
                </a:lnTo>
                <a:lnTo>
                  <a:pt x="140563" y="55880"/>
                </a:lnTo>
                <a:lnTo>
                  <a:pt x="139090" y="54610"/>
                </a:lnTo>
                <a:lnTo>
                  <a:pt x="139052" y="53340"/>
                </a:lnTo>
                <a:lnTo>
                  <a:pt x="137756" y="52070"/>
                </a:lnTo>
                <a:lnTo>
                  <a:pt x="137236" y="52070"/>
                </a:lnTo>
                <a:lnTo>
                  <a:pt x="136080" y="53340"/>
                </a:lnTo>
                <a:lnTo>
                  <a:pt x="135839" y="53340"/>
                </a:lnTo>
                <a:lnTo>
                  <a:pt x="134378" y="54610"/>
                </a:lnTo>
                <a:lnTo>
                  <a:pt x="132549" y="53340"/>
                </a:lnTo>
                <a:lnTo>
                  <a:pt x="132181" y="50800"/>
                </a:lnTo>
                <a:lnTo>
                  <a:pt x="129857" y="53340"/>
                </a:lnTo>
                <a:lnTo>
                  <a:pt x="130467" y="50800"/>
                </a:lnTo>
                <a:lnTo>
                  <a:pt x="130340" y="48260"/>
                </a:lnTo>
                <a:lnTo>
                  <a:pt x="128003" y="49530"/>
                </a:lnTo>
                <a:lnTo>
                  <a:pt x="127977" y="48260"/>
                </a:lnTo>
                <a:lnTo>
                  <a:pt x="129565" y="45720"/>
                </a:lnTo>
                <a:lnTo>
                  <a:pt x="128701" y="44450"/>
                </a:lnTo>
                <a:lnTo>
                  <a:pt x="126263" y="44450"/>
                </a:lnTo>
                <a:lnTo>
                  <a:pt x="126695" y="43180"/>
                </a:lnTo>
                <a:lnTo>
                  <a:pt x="127939" y="41910"/>
                </a:lnTo>
                <a:lnTo>
                  <a:pt x="129349" y="43180"/>
                </a:lnTo>
                <a:lnTo>
                  <a:pt x="131559" y="43180"/>
                </a:lnTo>
                <a:lnTo>
                  <a:pt x="131838" y="44450"/>
                </a:lnTo>
                <a:lnTo>
                  <a:pt x="134645" y="45720"/>
                </a:lnTo>
                <a:lnTo>
                  <a:pt x="135902" y="44450"/>
                </a:lnTo>
                <a:lnTo>
                  <a:pt x="137807" y="45720"/>
                </a:lnTo>
                <a:lnTo>
                  <a:pt x="138290" y="45720"/>
                </a:lnTo>
                <a:lnTo>
                  <a:pt x="138531" y="46990"/>
                </a:lnTo>
                <a:lnTo>
                  <a:pt x="139217" y="46990"/>
                </a:lnTo>
                <a:lnTo>
                  <a:pt x="140042" y="48260"/>
                </a:lnTo>
                <a:lnTo>
                  <a:pt x="141046" y="48260"/>
                </a:lnTo>
                <a:lnTo>
                  <a:pt x="141757" y="49530"/>
                </a:lnTo>
                <a:lnTo>
                  <a:pt x="141605" y="50800"/>
                </a:lnTo>
                <a:lnTo>
                  <a:pt x="144119" y="50800"/>
                </a:lnTo>
                <a:lnTo>
                  <a:pt x="145618" y="52070"/>
                </a:lnTo>
                <a:lnTo>
                  <a:pt x="145872" y="50800"/>
                </a:lnTo>
                <a:lnTo>
                  <a:pt x="146380" y="49530"/>
                </a:lnTo>
                <a:lnTo>
                  <a:pt x="146723" y="48260"/>
                </a:lnTo>
                <a:lnTo>
                  <a:pt x="144856" y="46990"/>
                </a:lnTo>
                <a:lnTo>
                  <a:pt x="147142" y="44450"/>
                </a:lnTo>
                <a:lnTo>
                  <a:pt x="148666" y="44450"/>
                </a:lnTo>
                <a:lnTo>
                  <a:pt x="148666" y="43180"/>
                </a:lnTo>
                <a:lnTo>
                  <a:pt x="148399" y="40640"/>
                </a:lnTo>
                <a:lnTo>
                  <a:pt x="147116" y="40640"/>
                </a:lnTo>
                <a:lnTo>
                  <a:pt x="144360" y="39408"/>
                </a:lnTo>
                <a:lnTo>
                  <a:pt x="144360" y="49530"/>
                </a:lnTo>
                <a:lnTo>
                  <a:pt x="142265" y="49530"/>
                </a:lnTo>
                <a:lnTo>
                  <a:pt x="141224" y="48260"/>
                </a:lnTo>
                <a:lnTo>
                  <a:pt x="141084" y="48260"/>
                </a:lnTo>
                <a:lnTo>
                  <a:pt x="140893" y="46990"/>
                </a:lnTo>
                <a:lnTo>
                  <a:pt x="142900" y="46990"/>
                </a:lnTo>
                <a:lnTo>
                  <a:pt x="144018" y="48260"/>
                </a:lnTo>
                <a:lnTo>
                  <a:pt x="144297" y="48260"/>
                </a:lnTo>
                <a:lnTo>
                  <a:pt x="144360" y="49530"/>
                </a:lnTo>
                <a:lnTo>
                  <a:pt x="144360" y="39408"/>
                </a:lnTo>
                <a:lnTo>
                  <a:pt x="143510" y="38100"/>
                </a:lnTo>
                <a:lnTo>
                  <a:pt x="141427" y="36830"/>
                </a:lnTo>
                <a:lnTo>
                  <a:pt x="139573" y="35560"/>
                </a:lnTo>
                <a:lnTo>
                  <a:pt x="139077" y="35560"/>
                </a:lnTo>
                <a:lnTo>
                  <a:pt x="137299" y="34290"/>
                </a:lnTo>
                <a:lnTo>
                  <a:pt x="136423" y="33020"/>
                </a:lnTo>
                <a:lnTo>
                  <a:pt x="138938" y="33020"/>
                </a:lnTo>
                <a:lnTo>
                  <a:pt x="139661" y="34290"/>
                </a:lnTo>
                <a:lnTo>
                  <a:pt x="140652" y="35560"/>
                </a:lnTo>
                <a:lnTo>
                  <a:pt x="142506" y="35560"/>
                </a:lnTo>
                <a:lnTo>
                  <a:pt x="142786" y="34290"/>
                </a:lnTo>
                <a:lnTo>
                  <a:pt x="141566" y="34290"/>
                </a:lnTo>
                <a:lnTo>
                  <a:pt x="139763" y="33020"/>
                </a:lnTo>
                <a:lnTo>
                  <a:pt x="137388" y="31750"/>
                </a:lnTo>
                <a:lnTo>
                  <a:pt x="136575" y="30480"/>
                </a:lnTo>
                <a:lnTo>
                  <a:pt x="133985" y="30480"/>
                </a:lnTo>
                <a:lnTo>
                  <a:pt x="134086" y="31750"/>
                </a:lnTo>
                <a:lnTo>
                  <a:pt x="134607" y="33020"/>
                </a:lnTo>
                <a:lnTo>
                  <a:pt x="133667" y="31750"/>
                </a:lnTo>
                <a:lnTo>
                  <a:pt x="132207" y="31750"/>
                </a:lnTo>
                <a:lnTo>
                  <a:pt x="132080" y="30480"/>
                </a:lnTo>
                <a:lnTo>
                  <a:pt x="127012" y="30480"/>
                </a:lnTo>
                <a:lnTo>
                  <a:pt x="127800" y="31750"/>
                </a:lnTo>
                <a:lnTo>
                  <a:pt x="125984" y="31750"/>
                </a:lnTo>
                <a:lnTo>
                  <a:pt x="125501" y="33020"/>
                </a:lnTo>
                <a:lnTo>
                  <a:pt x="126860" y="33020"/>
                </a:lnTo>
                <a:lnTo>
                  <a:pt x="128143" y="34290"/>
                </a:lnTo>
                <a:lnTo>
                  <a:pt x="130581" y="38100"/>
                </a:lnTo>
                <a:lnTo>
                  <a:pt x="132257" y="36830"/>
                </a:lnTo>
                <a:lnTo>
                  <a:pt x="136245" y="36830"/>
                </a:lnTo>
                <a:lnTo>
                  <a:pt x="135851" y="40640"/>
                </a:lnTo>
                <a:lnTo>
                  <a:pt x="134518" y="40640"/>
                </a:lnTo>
                <a:lnTo>
                  <a:pt x="131940" y="39370"/>
                </a:lnTo>
                <a:lnTo>
                  <a:pt x="129565" y="38100"/>
                </a:lnTo>
                <a:lnTo>
                  <a:pt x="127355" y="38100"/>
                </a:lnTo>
                <a:lnTo>
                  <a:pt x="125818" y="36830"/>
                </a:lnTo>
                <a:lnTo>
                  <a:pt x="123964" y="36830"/>
                </a:lnTo>
                <a:lnTo>
                  <a:pt x="123342" y="38100"/>
                </a:lnTo>
                <a:lnTo>
                  <a:pt x="124117" y="38100"/>
                </a:lnTo>
                <a:lnTo>
                  <a:pt x="125133" y="40640"/>
                </a:lnTo>
                <a:lnTo>
                  <a:pt x="123075" y="41910"/>
                </a:lnTo>
                <a:lnTo>
                  <a:pt x="121183" y="41910"/>
                </a:lnTo>
                <a:lnTo>
                  <a:pt x="121386" y="40640"/>
                </a:lnTo>
                <a:lnTo>
                  <a:pt x="121691" y="39370"/>
                </a:lnTo>
                <a:lnTo>
                  <a:pt x="122097" y="39370"/>
                </a:lnTo>
                <a:lnTo>
                  <a:pt x="122555" y="38100"/>
                </a:lnTo>
                <a:lnTo>
                  <a:pt x="121069" y="38100"/>
                </a:lnTo>
                <a:lnTo>
                  <a:pt x="117868" y="35560"/>
                </a:lnTo>
                <a:lnTo>
                  <a:pt x="119672" y="31750"/>
                </a:lnTo>
                <a:lnTo>
                  <a:pt x="121462" y="31750"/>
                </a:lnTo>
                <a:lnTo>
                  <a:pt x="121285" y="30480"/>
                </a:lnTo>
                <a:lnTo>
                  <a:pt x="120992" y="30480"/>
                </a:lnTo>
                <a:lnTo>
                  <a:pt x="120561" y="29210"/>
                </a:lnTo>
                <a:lnTo>
                  <a:pt x="119570" y="29210"/>
                </a:lnTo>
                <a:lnTo>
                  <a:pt x="120396" y="26670"/>
                </a:lnTo>
                <a:lnTo>
                  <a:pt x="120116" y="25400"/>
                </a:lnTo>
                <a:lnTo>
                  <a:pt x="119316" y="24130"/>
                </a:lnTo>
                <a:lnTo>
                  <a:pt x="122135" y="21590"/>
                </a:lnTo>
                <a:lnTo>
                  <a:pt x="123825" y="25400"/>
                </a:lnTo>
                <a:lnTo>
                  <a:pt x="123761" y="24130"/>
                </a:lnTo>
                <a:lnTo>
                  <a:pt x="123037" y="22860"/>
                </a:lnTo>
                <a:lnTo>
                  <a:pt x="125704" y="22860"/>
                </a:lnTo>
                <a:lnTo>
                  <a:pt x="124117" y="21590"/>
                </a:lnTo>
                <a:lnTo>
                  <a:pt x="123736" y="19050"/>
                </a:lnTo>
                <a:lnTo>
                  <a:pt x="123520" y="19050"/>
                </a:lnTo>
                <a:lnTo>
                  <a:pt x="122847" y="16510"/>
                </a:lnTo>
                <a:lnTo>
                  <a:pt x="122008" y="16510"/>
                </a:lnTo>
                <a:lnTo>
                  <a:pt x="123215" y="15240"/>
                </a:lnTo>
                <a:lnTo>
                  <a:pt x="121424" y="15240"/>
                </a:lnTo>
                <a:lnTo>
                  <a:pt x="121069" y="13970"/>
                </a:lnTo>
                <a:lnTo>
                  <a:pt x="120015" y="15240"/>
                </a:lnTo>
                <a:lnTo>
                  <a:pt x="118884" y="16573"/>
                </a:lnTo>
                <a:lnTo>
                  <a:pt x="118884" y="27940"/>
                </a:lnTo>
                <a:lnTo>
                  <a:pt x="118338" y="30480"/>
                </a:lnTo>
                <a:lnTo>
                  <a:pt x="115951" y="33020"/>
                </a:lnTo>
                <a:lnTo>
                  <a:pt x="114046" y="35560"/>
                </a:lnTo>
                <a:lnTo>
                  <a:pt x="112420" y="38100"/>
                </a:lnTo>
                <a:lnTo>
                  <a:pt x="110185" y="39370"/>
                </a:lnTo>
                <a:lnTo>
                  <a:pt x="108966" y="39370"/>
                </a:lnTo>
                <a:lnTo>
                  <a:pt x="107353" y="35560"/>
                </a:lnTo>
                <a:lnTo>
                  <a:pt x="110959" y="34290"/>
                </a:lnTo>
                <a:lnTo>
                  <a:pt x="112636" y="34290"/>
                </a:lnTo>
                <a:lnTo>
                  <a:pt x="113233" y="31750"/>
                </a:lnTo>
                <a:lnTo>
                  <a:pt x="113728" y="30480"/>
                </a:lnTo>
                <a:lnTo>
                  <a:pt x="114122" y="29210"/>
                </a:lnTo>
                <a:lnTo>
                  <a:pt x="114592" y="27940"/>
                </a:lnTo>
                <a:lnTo>
                  <a:pt x="116090" y="26670"/>
                </a:lnTo>
                <a:lnTo>
                  <a:pt x="116459" y="26670"/>
                </a:lnTo>
                <a:lnTo>
                  <a:pt x="116001" y="25400"/>
                </a:lnTo>
                <a:lnTo>
                  <a:pt x="117906" y="25400"/>
                </a:lnTo>
                <a:lnTo>
                  <a:pt x="118884" y="27940"/>
                </a:lnTo>
                <a:lnTo>
                  <a:pt x="118884" y="16573"/>
                </a:lnTo>
                <a:lnTo>
                  <a:pt x="117843" y="17780"/>
                </a:lnTo>
                <a:lnTo>
                  <a:pt x="117424" y="17780"/>
                </a:lnTo>
                <a:lnTo>
                  <a:pt x="117068" y="19050"/>
                </a:lnTo>
                <a:lnTo>
                  <a:pt x="114096" y="19050"/>
                </a:lnTo>
                <a:lnTo>
                  <a:pt x="113106" y="20624"/>
                </a:lnTo>
                <a:lnTo>
                  <a:pt x="114947" y="24130"/>
                </a:lnTo>
                <a:lnTo>
                  <a:pt x="114173" y="24130"/>
                </a:lnTo>
                <a:lnTo>
                  <a:pt x="112852" y="25400"/>
                </a:lnTo>
                <a:lnTo>
                  <a:pt x="111137" y="26670"/>
                </a:lnTo>
                <a:lnTo>
                  <a:pt x="111620" y="29210"/>
                </a:lnTo>
                <a:lnTo>
                  <a:pt x="109296" y="33020"/>
                </a:lnTo>
                <a:lnTo>
                  <a:pt x="107327" y="32169"/>
                </a:lnTo>
                <a:lnTo>
                  <a:pt x="107327" y="52070"/>
                </a:lnTo>
                <a:lnTo>
                  <a:pt x="106553" y="53340"/>
                </a:lnTo>
                <a:lnTo>
                  <a:pt x="104952" y="54610"/>
                </a:lnTo>
                <a:lnTo>
                  <a:pt x="104698" y="53340"/>
                </a:lnTo>
                <a:lnTo>
                  <a:pt x="104521" y="53340"/>
                </a:lnTo>
                <a:lnTo>
                  <a:pt x="104546" y="52070"/>
                </a:lnTo>
                <a:lnTo>
                  <a:pt x="105397" y="50800"/>
                </a:lnTo>
                <a:lnTo>
                  <a:pt x="107048" y="49530"/>
                </a:lnTo>
                <a:lnTo>
                  <a:pt x="107200" y="52070"/>
                </a:lnTo>
                <a:lnTo>
                  <a:pt x="107327" y="52070"/>
                </a:lnTo>
                <a:lnTo>
                  <a:pt x="107327" y="32169"/>
                </a:lnTo>
                <a:lnTo>
                  <a:pt x="106362" y="31750"/>
                </a:lnTo>
                <a:lnTo>
                  <a:pt x="100063" y="31750"/>
                </a:lnTo>
                <a:lnTo>
                  <a:pt x="99034" y="29210"/>
                </a:lnTo>
                <a:lnTo>
                  <a:pt x="98145" y="27025"/>
                </a:lnTo>
                <a:lnTo>
                  <a:pt x="98145" y="29210"/>
                </a:lnTo>
                <a:lnTo>
                  <a:pt x="97701" y="31750"/>
                </a:lnTo>
                <a:lnTo>
                  <a:pt x="97142" y="33020"/>
                </a:lnTo>
                <a:lnTo>
                  <a:pt x="95745" y="33020"/>
                </a:lnTo>
                <a:lnTo>
                  <a:pt x="96672" y="35560"/>
                </a:lnTo>
                <a:lnTo>
                  <a:pt x="95275" y="35560"/>
                </a:lnTo>
                <a:lnTo>
                  <a:pt x="93865" y="36830"/>
                </a:lnTo>
                <a:lnTo>
                  <a:pt x="92443" y="36830"/>
                </a:lnTo>
                <a:lnTo>
                  <a:pt x="91744" y="35560"/>
                </a:lnTo>
                <a:lnTo>
                  <a:pt x="90868" y="35560"/>
                </a:lnTo>
                <a:lnTo>
                  <a:pt x="90335" y="34290"/>
                </a:lnTo>
                <a:lnTo>
                  <a:pt x="95605" y="31750"/>
                </a:lnTo>
                <a:lnTo>
                  <a:pt x="98145" y="29210"/>
                </a:lnTo>
                <a:lnTo>
                  <a:pt x="98145" y="27025"/>
                </a:lnTo>
                <a:lnTo>
                  <a:pt x="98005" y="26670"/>
                </a:lnTo>
                <a:lnTo>
                  <a:pt x="105918" y="26670"/>
                </a:lnTo>
                <a:lnTo>
                  <a:pt x="107569" y="24130"/>
                </a:lnTo>
                <a:lnTo>
                  <a:pt x="107734" y="25400"/>
                </a:lnTo>
                <a:lnTo>
                  <a:pt x="108254" y="22656"/>
                </a:lnTo>
                <a:lnTo>
                  <a:pt x="104965" y="21590"/>
                </a:lnTo>
                <a:lnTo>
                  <a:pt x="103251" y="20320"/>
                </a:lnTo>
                <a:lnTo>
                  <a:pt x="103352" y="19050"/>
                </a:lnTo>
                <a:lnTo>
                  <a:pt x="100812" y="19050"/>
                </a:lnTo>
                <a:lnTo>
                  <a:pt x="100812" y="24130"/>
                </a:lnTo>
                <a:lnTo>
                  <a:pt x="100190" y="25400"/>
                </a:lnTo>
                <a:lnTo>
                  <a:pt x="96964" y="25400"/>
                </a:lnTo>
                <a:lnTo>
                  <a:pt x="97193" y="24130"/>
                </a:lnTo>
                <a:lnTo>
                  <a:pt x="96951" y="22860"/>
                </a:lnTo>
                <a:lnTo>
                  <a:pt x="98386" y="24130"/>
                </a:lnTo>
                <a:lnTo>
                  <a:pt x="100812" y="24130"/>
                </a:lnTo>
                <a:lnTo>
                  <a:pt x="100812" y="19050"/>
                </a:lnTo>
                <a:lnTo>
                  <a:pt x="94792" y="19050"/>
                </a:lnTo>
                <a:lnTo>
                  <a:pt x="93510" y="20320"/>
                </a:lnTo>
                <a:lnTo>
                  <a:pt x="91071" y="19050"/>
                </a:lnTo>
                <a:lnTo>
                  <a:pt x="89522" y="19050"/>
                </a:lnTo>
                <a:lnTo>
                  <a:pt x="90309" y="16510"/>
                </a:lnTo>
                <a:lnTo>
                  <a:pt x="91821" y="16510"/>
                </a:lnTo>
                <a:lnTo>
                  <a:pt x="93726" y="17780"/>
                </a:lnTo>
                <a:lnTo>
                  <a:pt x="93649" y="16510"/>
                </a:lnTo>
                <a:lnTo>
                  <a:pt x="93522" y="15240"/>
                </a:lnTo>
                <a:lnTo>
                  <a:pt x="93713" y="15240"/>
                </a:lnTo>
                <a:lnTo>
                  <a:pt x="100330" y="12700"/>
                </a:lnTo>
                <a:lnTo>
                  <a:pt x="103289" y="11430"/>
                </a:lnTo>
                <a:lnTo>
                  <a:pt x="103428" y="11430"/>
                </a:lnTo>
                <a:lnTo>
                  <a:pt x="102946" y="10160"/>
                </a:lnTo>
                <a:lnTo>
                  <a:pt x="101333" y="10160"/>
                </a:lnTo>
                <a:lnTo>
                  <a:pt x="99974" y="11430"/>
                </a:lnTo>
                <a:lnTo>
                  <a:pt x="99936" y="12700"/>
                </a:lnTo>
                <a:lnTo>
                  <a:pt x="96761" y="12700"/>
                </a:lnTo>
                <a:lnTo>
                  <a:pt x="95885" y="13970"/>
                </a:lnTo>
                <a:lnTo>
                  <a:pt x="93065" y="15240"/>
                </a:lnTo>
                <a:lnTo>
                  <a:pt x="89293" y="16433"/>
                </a:lnTo>
                <a:lnTo>
                  <a:pt x="89293" y="30480"/>
                </a:lnTo>
                <a:lnTo>
                  <a:pt x="88874" y="34290"/>
                </a:lnTo>
                <a:lnTo>
                  <a:pt x="85991" y="35560"/>
                </a:lnTo>
                <a:lnTo>
                  <a:pt x="81508" y="38100"/>
                </a:lnTo>
                <a:lnTo>
                  <a:pt x="75641" y="38100"/>
                </a:lnTo>
                <a:lnTo>
                  <a:pt x="72148" y="36830"/>
                </a:lnTo>
                <a:lnTo>
                  <a:pt x="74396" y="35560"/>
                </a:lnTo>
                <a:lnTo>
                  <a:pt x="77711" y="35560"/>
                </a:lnTo>
                <a:lnTo>
                  <a:pt x="78943" y="33020"/>
                </a:lnTo>
                <a:lnTo>
                  <a:pt x="80645" y="33020"/>
                </a:lnTo>
                <a:lnTo>
                  <a:pt x="80987" y="36830"/>
                </a:lnTo>
                <a:lnTo>
                  <a:pt x="84963" y="34290"/>
                </a:lnTo>
                <a:lnTo>
                  <a:pt x="85483" y="30480"/>
                </a:lnTo>
                <a:lnTo>
                  <a:pt x="77495" y="30480"/>
                </a:lnTo>
                <a:lnTo>
                  <a:pt x="73875" y="30480"/>
                </a:lnTo>
                <a:lnTo>
                  <a:pt x="74002" y="31750"/>
                </a:lnTo>
                <a:lnTo>
                  <a:pt x="72110" y="33020"/>
                </a:lnTo>
                <a:lnTo>
                  <a:pt x="71234" y="31750"/>
                </a:lnTo>
                <a:lnTo>
                  <a:pt x="69354" y="31750"/>
                </a:lnTo>
                <a:lnTo>
                  <a:pt x="68338" y="30480"/>
                </a:lnTo>
                <a:lnTo>
                  <a:pt x="67691" y="29210"/>
                </a:lnTo>
                <a:lnTo>
                  <a:pt x="70789" y="29210"/>
                </a:lnTo>
                <a:lnTo>
                  <a:pt x="71234" y="27940"/>
                </a:lnTo>
                <a:lnTo>
                  <a:pt x="72948" y="26670"/>
                </a:lnTo>
                <a:lnTo>
                  <a:pt x="73825" y="27940"/>
                </a:lnTo>
                <a:lnTo>
                  <a:pt x="75463" y="27940"/>
                </a:lnTo>
                <a:lnTo>
                  <a:pt x="76339" y="26670"/>
                </a:lnTo>
                <a:lnTo>
                  <a:pt x="78295" y="25400"/>
                </a:lnTo>
                <a:lnTo>
                  <a:pt x="79248" y="26670"/>
                </a:lnTo>
                <a:lnTo>
                  <a:pt x="80772" y="25400"/>
                </a:lnTo>
                <a:lnTo>
                  <a:pt x="80657" y="24130"/>
                </a:lnTo>
                <a:lnTo>
                  <a:pt x="82727" y="24130"/>
                </a:lnTo>
                <a:lnTo>
                  <a:pt x="83756" y="25400"/>
                </a:lnTo>
                <a:lnTo>
                  <a:pt x="83451" y="25400"/>
                </a:lnTo>
                <a:lnTo>
                  <a:pt x="85547" y="26670"/>
                </a:lnTo>
                <a:lnTo>
                  <a:pt x="81432" y="27940"/>
                </a:lnTo>
                <a:lnTo>
                  <a:pt x="80187" y="27940"/>
                </a:lnTo>
                <a:lnTo>
                  <a:pt x="79743" y="29210"/>
                </a:lnTo>
                <a:lnTo>
                  <a:pt x="85674" y="29210"/>
                </a:lnTo>
                <a:lnTo>
                  <a:pt x="85864" y="27940"/>
                </a:lnTo>
                <a:lnTo>
                  <a:pt x="87452" y="26670"/>
                </a:lnTo>
                <a:lnTo>
                  <a:pt x="89179" y="26670"/>
                </a:lnTo>
                <a:lnTo>
                  <a:pt x="89293" y="30480"/>
                </a:lnTo>
                <a:lnTo>
                  <a:pt x="89293" y="16433"/>
                </a:lnTo>
                <a:lnTo>
                  <a:pt x="89052" y="16510"/>
                </a:lnTo>
                <a:lnTo>
                  <a:pt x="86436" y="12700"/>
                </a:lnTo>
                <a:lnTo>
                  <a:pt x="87325" y="12700"/>
                </a:lnTo>
                <a:lnTo>
                  <a:pt x="86563" y="11430"/>
                </a:lnTo>
                <a:lnTo>
                  <a:pt x="85890" y="11430"/>
                </a:lnTo>
                <a:lnTo>
                  <a:pt x="85140" y="10160"/>
                </a:lnTo>
                <a:lnTo>
                  <a:pt x="83832" y="10160"/>
                </a:lnTo>
                <a:lnTo>
                  <a:pt x="83362" y="8890"/>
                </a:lnTo>
                <a:lnTo>
                  <a:pt x="82232" y="8890"/>
                </a:lnTo>
                <a:lnTo>
                  <a:pt x="82499" y="7620"/>
                </a:lnTo>
                <a:lnTo>
                  <a:pt x="83299" y="6350"/>
                </a:lnTo>
                <a:lnTo>
                  <a:pt x="84442" y="6350"/>
                </a:lnTo>
                <a:lnTo>
                  <a:pt x="84124" y="5080"/>
                </a:lnTo>
                <a:lnTo>
                  <a:pt x="87007" y="5080"/>
                </a:lnTo>
                <a:lnTo>
                  <a:pt x="85331" y="3810"/>
                </a:lnTo>
                <a:lnTo>
                  <a:pt x="82384" y="3810"/>
                </a:lnTo>
                <a:lnTo>
                  <a:pt x="81051" y="2540"/>
                </a:lnTo>
                <a:lnTo>
                  <a:pt x="81241" y="1270"/>
                </a:lnTo>
                <a:lnTo>
                  <a:pt x="77520" y="0"/>
                </a:lnTo>
                <a:lnTo>
                  <a:pt x="76327" y="0"/>
                </a:lnTo>
                <a:lnTo>
                  <a:pt x="75158" y="1270"/>
                </a:lnTo>
                <a:lnTo>
                  <a:pt x="74739" y="2540"/>
                </a:lnTo>
                <a:lnTo>
                  <a:pt x="75679" y="2540"/>
                </a:lnTo>
                <a:lnTo>
                  <a:pt x="76288" y="3810"/>
                </a:lnTo>
                <a:lnTo>
                  <a:pt x="75603" y="6350"/>
                </a:lnTo>
                <a:lnTo>
                  <a:pt x="73850" y="5080"/>
                </a:lnTo>
                <a:lnTo>
                  <a:pt x="72339" y="5080"/>
                </a:lnTo>
                <a:lnTo>
                  <a:pt x="72313" y="6350"/>
                </a:lnTo>
                <a:lnTo>
                  <a:pt x="71983" y="6350"/>
                </a:lnTo>
                <a:lnTo>
                  <a:pt x="71602" y="7620"/>
                </a:lnTo>
                <a:lnTo>
                  <a:pt x="72021" y="7620"/>
                </a:lnTo>
                <a:lnTo>
                  <a:pt x="72669" y="6350"/>
                </a:lnTo>
                <a:lnTo>
                  <a:pt x="75565" y="7620"/>
                </a:lnTo>
                <a:lnTo>
                  <a:pt x="76123" y="8890"/>
                </a:lnTo>
                <a:lnTo>
                  <a:pt x="72555" y="10160"/>
                </a:lnTo>
                <a:lnTo>
                  <a:pt x="75996" y="10160"/>
                </a:lnTo>
                <a:lnTo>
                  <a:pt x="75349" y="12700"/>
                </a:lnTo>
                <a:lnTo>
                  <a:pt x="78879" y="12700"/>
                </a:lnTo>
                <a:lnTo>
                  <a:pt x="80784" y="11430"/>
                </a:lnTo>
                <a:lnTo>
                  <a:pt x="80683" y="13970"/>
                </a:lnTo>
                <a:lnTo>
                  <a:pt x="82181" y="13970"/>
                </a:lnTo>
                <a:lnTo>
                  <a:pt x="84721" y="12700"/>
                </a:lnTo>
                <a:lnTo>
                  <a:pt x="87477" y="15240"/>
                </a:lnTo>
                <a:lnTo>
                  <a:pt x="87058" y="15367"/>
                </a:lnTo>
                <a:lnTo>
                  <a:pt x="87058" y="19050"/>
                </a:lnTo>
                <a:lnTo>
                  <a:pt x="85026" y="20320"/>
                </a:lnTo>
                <a:lnTo>
                  <a:pt x="83972" y="21590"/>
                </a:lnTo>
                <a:lnTo>
                  <a:pt x="83921" y="20320"/>
                </a:lnTo>
                <a:lnTo>
                  <a:pt x="82384" y="20320"/>
                </a:lnTo>
                <a:lnTo>
                  <a:pt x="82499" y="19050"/>
                </a:lnTo>
                <a:lnTo>
                  <a:pt x="87058" y="19050"/>
                </a:lnTo>
                <a:lnTo>
                  <a:pt x="87058" y="15367"/>
                </a:lnTo>
                <a:lnTo>
                  <a:pt x="83083" y="16510"/>
                </a:lnTo>
                <a:lnTo>
                  <a:pt x="81876" y="16510"/>
                </a:lnTo>
                <a:lnTo>
                  <a:pt x="81876" y="20320"/>
                </a:lnTo>
                <a:lnTo>
                  <a:pt x="80429" y="21590"/>
                </a:lnTo>
                <a:lnTo>
                  <a:pt x="79654" y="21590"/>
                </a:lnTo>
                <a:lnTo>
                  <a:pt x="79908" y="20320"/>
                </a:lnTo>
                <a:lnTo>
                  <a:pt x="80581" y="19050"/>
                </a:lnTo>
                <a:lnTo>
                  <a:pt x="81521" y="20320"/>
                </a:lnTo>
                <a:lnTo>
                  <a:pt x="81876" y="20320"/>
                </a:lnTo>
                <a:lnTo>
                  <a:pt x="81876" y="16510"/>
                </a:lnTo>
                <a:lnTo>
                  <a:pt x="77165" y="16510"/>
                </a:lnTo>
                <a:lnTo>
                  <a:pt x="76581" y="17780"/>
                </a:lnTo>
                <a:lnTo>
                  <a:pt x="77190" y="17780"/>
                </a:lnTo>
                <a:lnTo>
                  <a:pt x="76136" y="19050"/>
                </a:lnTo>
                <a:lnTo>
                  <a:pt x="75438" y="19050"/>
                </a:lnTo>
                <a:lnTo>
                  <a:pt x="75526" y="21590"/>
                </a:lnTo>
                <a:lnTo>
                  <a:pt x="74079" y="20320"/>
                </a:lnTo>
                <a:lnTo>
                  <a:pt x="72872" y="20320"/>
                </a:lnTo>
                <a:lnTo>
                  <a:pt x="73012" y="19050"/>
                </a:lnTo>
                <a:lnTo>
                  <a:pt x="72732" y="19494"/>
                </a:lnTo>
                <a:lnTo>
                  <a:pt x="72732" y="26670"/>
                </a:lnTo>
                <a:lnTo>
                  <a:pt x="70281" y="26670"/>
                </a:lnTo>
                <a:lnTo>
                  <a:pt x="67792" y="27940"/>
                </a:lnTo>
                <a:lnTo>
                  <a:pt x="64947" y="27940"/>
                </a:lnTo>
                <a:lnTo>
                  <a:pt x="65112" y="26670"/>
                </a:lnTo>
                <a:lnTo>
                  <a:pt x="65354" y="26670"/>
                </a:lnTo>
                <a:lnTo>
                  <a:pt x="70053" y="24130"/>
                </a:lnTo>
                <a:lnTo>
                  <a:pt x="72263" y="24130"/>
                </a:lnTo>
                <a:lnTo>
                  <a:pt x="72351" y="25400"/>
                </a:lnTo>
                <a:lnTo>
                  <a:pt x="72732" y="26670"/>
                </a:lnTo>
                <a:lnTo>
                  <a:pt x="72732" y="19494"/>
                </a:lnTo>
                <a:lnTo>
                  <a:pt x="72199" y="20320"/>
                </a:lnTo>
                <a:lnTo>
                  <a:pt x="71323" y="20320"/>
                </a:lnTo>
                <a:lnTo>
                  <a:pt x="68656" y="21590"/>
                </a:lnTo>
                <a:lnTo>
                  <a:pt x="65265" y="21590"/>
                </a:lnTo>
                <a:lnTo>
                  <a:pt x="65608" y="22860"/>
                </a:lnTo>
                <a:lnTo>
                  <a:pt x="64884" y="22860"/>
                </a:lnTo>
                <a:lnTo>
                  <a:pt x="61683" y="24130"/>
                </a:lnTo>
                <a:lnTo>
                  <a:pt x="61353" y="25400"/>
                </a:lnTo>
                <a:lnTo>
                  <a:pt x="56908" y="26670"/>
                </a:lnTo>
                <a:lnTo>
                  <a:pt x="55791" y="27940"/>
                </a:lnTo>
                <a:lnTo>
                  <a:pt x="53301" y="27940"/>
                </a:lnTo>
                <a:lnTo>
                  <a:pt x="51104" y="29210"/>
                </a:lnTo>
                <a:lnTo>
                  <a:pt x="48679" y="27940"/>
                </a:lnTo>
                <a:lnTo>
                  <a:pt x="49847" y="26670"/>
                </a:lnTo>
                <a:lnTo>
                  <a:pt x="51422" y="24130"/>
                </a:lnTo>
                <a:lnTo>
                  <a:pt x="45707" y="24130"/>
                </a:lnTo>
                <a:lnTo>
                  <a:pt x="45173" y="25400"/>
                </a:lnTo>
                <a:lnTo>
                  <a:pt x="44475" y="25400"/>
                </a:lnTo>
                <a:lnTo>
                  <a:pt x="45250" y="27940"/>
                </a:lnTo>
                <a:lnTo>
                  <a:pt x="47078" y="27940"/>
                </a:lnTo>
                <a:lnTo>
                  <a:pt x="50330" y="29210"/>
                </a:lnTo>
                <a:lnTo>
                  <a:pt x="51117" y="30480"/>
                </a:lnTo>
                <a:lnTo>
                  <a:pt x="52146" y="30480"/>
                </a:lnTo>
                <a:lnTo>
                  <a:pt x="52933" y="31750"/>
                </a:lnTo>
                <a:lnTo>
                  <a:pt x="53809" y="31750"/>
                </a:lnTo>
                <a:lnTo>
                  <a:pt x="55702" y="33020"/>
                </a:lnTo>
                <a:lnTo>
                  <a:pt x="57797" y="31750"/>
                </a:lnTo>
                <a:lnTo>
                  <a:pt x="60553" y="31750"/>
                </a:lnTo>
                <a:lnTo>
                  <a:pt x="61023" y="33020"/>
                </a:lnTo>
                <a:lnTo>
                  <a:pt x="62738" y="34290"/>
                </a:lnTo>
                <a:lnTo>
                  <a:pt x="64490" y="33020"/>
                </a:lnTo>
                <a:lnTo>
                  <a:pt x="65582" y="34290"/>
                </a:lnTo>
                <a:lnTo>
                  <a:pt x="65747" y="35560"/>
                </a:lnTo>
                <a:lnTo>
                  <a:pt x="58508" y="35560"/>
                </a:lnTo>
                <a:lnTo>
                  <a:pt x="58369" y="36830"/>
                </a:lnTo>
                <a:lnTo>
                  <a:pt x="57327" y="36830"/>
                </a:lnTo>
                <a:lnTo>
                  <a:pt x="57619" y="38100"/>
                </a:lnTo>
                <a:lnTo>
                  <a:pt x="57340" y="39370"/>
                </a:lnTo>
                <a:lnTo>
                  <a:pt x="56896" y="40640"/>
                </a:lnTo>
                <a:lnTo>
                  <a:pt x="55778" y="39370"/>
                </a:lnTo>
                <a:lnTo>
                  <a:pt x="53543" y="41910"/>
                </a:lnTo>
                <a:lnTo>
                  <a:pt x="52070" y="43180"/>
                </a:lnTo>
                <a:lnTo>
                  <a:pt x="58432" y="43180"/>
                </a:lnTo>
                <a:lnTo>
                  <a:pt x="56946" y="44450"/>
                </a:lnTo>
                <a:lnTo>
                  <a:pt x="55994" y="44450"/>
                </a:lnTo>
                <a:lnTo>
                  <a:pt x="55460" y="45720"/>
                </a:lnTo>
                <a:lnTo>
                  <a:pt x="49453" y="45720"/>
                </a:lnTo>
                <a:lnTo>
                  <a:pt x="48348" y="44450"/>
                </a:lnTo>
                <a:lnTo>
                  <a:pt x="46012" y="44450"/>
                </a:lnTo>
                <a:lnTo>
                  <a:pt x="45478" y="45720"/>
                </a:lnTo>
                <a:lnTo>
                  <a:pt x="43573" y="46990"/>
                </a:lnTo>
                <a:lnTo>
                  <a:pt x="41363" y="48260"/>
                </a:lnTo>
                <a:lnTo>
                  <a:pt x="51511" y="48260"/>
                </a:lnTo>
                <a:lnTo>
                  <a:pt x="52006" y="46990"/>
                </a:lnTo>
                <a:lnTo>
                  <a:pt x="52628" y="48260"/>
                </a:lnTo>
                <a:lnTo>
                  <a:pt x="53022" y="49530"/>
                </a:lnTo>
                <a:lnTo>
                  <a:pt x="53136" y="50800"/>
                </a:lnTo>
                <a:lnTo>
                  <a:pt x="53797" y="50800"/>
                </a:lnTo>
                <a:lnTo>
                  <a:pt x="55143" y="49530"/>
                </a:lnTo>
                <a:lnTo>
                  <a:pt x="55422" y="48260"/>
                </a:lnTo>
                <a:lnTo>
                  <a:pt x="57365" y="46990"/>
                </a:lnTo>
                <a:lnTo>
                  <a:pt x="58699" y="46990"/>
                </a:lnTo>
                <a:lnTo>
                  <a:pt x="62217" y="45720"/>
                </a:lnTo>
                <a:lnTo>
                  <a:pt x="63512" y="44450"/>
                </a:lnTo>
                <a:lnTo>
                  <a:pt x="71297" y="44450"/>
                </a:lnTo>
                <a:lnTo>
                  <a:pt x="71818" y="43180"/>
                </a:lnTo>
                <a:lnTo>
                  <a:pt x="73952" y="43180"/>
                </a:lnTo>
                <a:lnTo>
                  <a:pt x="73558" y="41910"/>
                </a:lnTo>
                <a:lnTo>
                  <a:pt x="73088" y="41910"/>
                </a:lnTo>
                <a:lnTo>
                  <a:pt x="72618" y="40640"/>
                </a:lnTo>
                <a:lnTo>
                  <a:pt x="75031" y="40640"/>
                </a:lnTo>
                <a:lnTo>
                  <a:pt x="75501" y="41910"/>
                </a:lnTo>
                <a:lnTo>
                  <a:pt x="76301" y="41910"/>
                </a:lnTo>
                <a:lnTo>
                  <a:pt x="76847" y="43180"/>
                </a:lnTo>
                <a:lnTo>
                  <a:pt x="75666" y="43180"/>
                </a:lnTo>
                <a:lnTo>
                  <a:pt x="76568" y="44450"/>
                </a:lnTo>
                <a:lnTo>
                  <a:pt x="77089" y="44450"/>
                </a:lnTo>
                <a:lnTo>
                  <a:pt x="76276" y="45720"/>
                </a:lnTo>
                <a:lnTo>
                  <a:pt x="76174" y="46990"/>
                </a:lnTo>
                <a:lnTo>
                  <a:pt x="74866" y="48260"/>
                </a:lnTo>
                <a:lnTo>
                  <a:pt x="73634" y="48260"/>
                </a:lnTo>
                <a:lnTo>
                  <a:pt x="72326" y="49530"/>
                </a:lnTo>
                <a:lnTo>
                  <a:pt x="72478" y="50800"/>
                </a:lnTo>
                <a:lnTo>
                  <a:pt x="71894" y="52070"/>
                </a:lnTo>
                <a:lnTo>
                  <a:pt x="70726" y="52070"/>
                </a:lnTo>
                <a:lnTo>
                  <a:pt x="69570" y="50800"/>
                </a:lnTo>
                <a:lnTo>
                  <a:pt x="67246" y="50800"/>
                </a:lnTo>
                <a:lnTo>
                  <a:pt x="66078" y="52070"/>
                </a:lnTo>
                <a:lnTo>
                  <a:pt x="65036" y="53340"/>
                </a:lnTo>
                <a:lnTo>
                  <a:pt x="64909" y="55880"/>
                </a:lnTo>
                <a:lnTo>
                  <a:pt x="64566" y="55880"/>
                </a:lnTo>
                <a:lnTo>
                  <a:pt x="62814" y="58420"/>
                </a:lnTo>
                <a:lnTo>
                  <a:pt x="58216" y="57150"/>
                </a:lnTo>
                <a:lnTo>
                  <a:pt x="59207" y="62230"/>
                </a:lnTo>
                <a:lnTo>
                  <a:pt x="61023" y="62230"/>
                </a:lnTo>
                <a:lnTo>
                  <a:pt x="61696" y="59690"/>
                </a:lnTo>
                <a:lnTo>
                  <a:pt x="62992" y="58420"/>
                </a:lnTo>
                <a:lnTo>
                  <a:pt x="64808" y="57150"/>
                </a:lnTo>
                <a:lnTo>
                  <a:pt x="67157" y="57150"/>
                </a:lnTo>
                <a:lnTo>
                  <a:pt x="69799" y="55880"/>
                </a:lnTo>
                <a:lnTo>
                  <a:pt x="71882" y="53340"/>
                </a:lnTo>
                <a:lnTo>
                  <a:pt x="73533" y="53340"/>
                </a:lnTo>
                <a:lnTo>
                  <a:pt x="73634" y="52070"/>
                </a:lnTo>
                <a:lnTo>
                  <a:pt x="74612" y="52070"/>
                </a:lnTo>
                <a:lnTo>
                  <a:pt x="75476" y="53340"/>
                </a:lnTo>
                <a:lnTo>
                  <a:pt x="77851" y="53340"/>
                </a:lnTo>
                <a:lnTo>
                  <a:pt x="77000" y="54610"/>
                </a:lnTo>
                <a:lnTo>
                  <a:pt x="79629" y="54610"/>
                </a:lnTo>
                <a:lnTo>
                  <a:pt x="80594" y="53340"/>
                </a:lnTo>
                <a:lnTo>
                  <a:pt x="81483" y="53340"/>
                </a:lnTo>
                <a:lnTo>
                  <a:pt x="81686" y="49530"/>
                </a:lnTo>
                <a:lnTo>
                  <a:pt x="86093" y="49530"/>
                </a:lnTo>
                <a:lnTo>
                  <a:pt x="86207" y="48260"/>
                </a:lnTo>
                <a:lnTo>
                  <a:pt x="86753" y="48260"/>
                </a:lnTo>
                <a:lnTo>
                  <a:pt x="86956" y="44450"/>
                </a:lnTo>
                <a:lnTo>
                  <a:pt x="87414" y="41910"/>
                </a:lnTo>
                <a:lnTo>
                  <a:pt x="90944" y="43180"/>
                </a:lnTo>
                <a:lnTo>
                  <a:pt x="91249" y="44450"/>
                </a:lnTo>
                <a:lnTo>
                  <a:pt x="93395" y="43180"/>
                </a:lnTo>
                <a:lnTo>
                  <a:pt x="93954" y="44450"/>
                </a:lnTo>
                <a:lnTo>
                  <a:pt x="92659" y="45720"/>
                </a:lnTo>
                <a:lnTo>
                  <a:pt x="91986" y="48260"/>
                </a:lnTo>
                <a:lnTo>
                  <a:pt x="91605" y="48260"/>
                </a:lnTo>
                <a:lnTo>
                  <a:pt x="91211" y="49530"/>
                </a:lnTo>
                <a:lnTo>
                  <a:pt x="91757" y="49530"/>
                </a:lnTo>
                <a:lnTo>
                  <a:pt x="92125" y="50800"/>
                </a:lnTo>
                <a:lnTo>
                  <a:pt x="90576" y="50800"/>
                </a:lnTo>
                <a:lnTo>
                  <a:pt x="89700" y="49530"/>
                </a:lnTo>
                <a:lnTo>
                  <a:pt x="87833" y="49530"/>
                </a:lnTo>
                <a:lnTo>
                  <a:pt x="87833" y="55880"/>
                </a:lnTo>
                <a:lnTo>
                  <a:pt x="87642" y="57150"/>
                </a:lnTo>
                <a:lnTo>
                  <a:pt x="87312" y="57150"/>
                </a:lnTo>
                <a:lnTo>
                  <a:pt x="86982" y="55880"/>
                </a:lnTo>
                <a:lnTo>
                  <a:pt x="87160" y="55880"/>
                </a:lnTo>
                <a:lnTo>
                  <a:pt x="87617" y="54610"/>
                </a:lnTo>
                <a:lnTo>
                  <a:pt x="87807" y="55880"/>
                </a:lnTo>
                <a:lnTo>
                  <a:pt x="87833" y="49530"/>
                </a:lnTo>
                <a:lnTo>
                  <a:pt x="87325" y="49530"/>
                </a:lnTo>
                <a:lnTo>
                  <a:pt x="86398" y="50800"/>
                </a:lnTo>
                <a:lnTo>
                  <a:pt x="85598" y="50800"/>
                </a:lnTo>
                <a:lnTo>
                  <a:pt x="85661" y="52070"/>
                </a:lnTo>
                <a:lnTo>
                  <a:pt x="85813" y="52070"/>
                </a:lnTo>
                <a:lnTo>
                  <a:pt x="86004" y="53340"/>
                </a:lnTo>
                <a:lnTo>
                  <a:pt x="84924" y="53340"/>
                </a:lnTo>
                <a:lnTo>
                  <a:pt x="83718" y="54610"/>
                </a:lnTo>
                <a:lnTo>
                  <a:pt x="82245" y="54610"/>
                </a:lnTo>
                <a:lnTo>
                  <a:pt x="81127" y="55880"/>
                </a:lnTo>
                <a:lnTo>
                  <a:pt x="80010" y="55880"/>
                </a:lnTo>
                <a:lnTo>
                  <a:pt x="80289" y="57150"/>
                </a:lnTo>
                <a:lnTo>
                  <a:pt x="81686" y="57150"/>
                </a:lnTo>
                <a:lnTo>
                  <a:pt x="82003" y="55880"/>
                </a:lnTo>
                <a:lnTo>
                  <a:pt x="83616" y="55880"/>
                </a:lnTo>
                <a:lnTo>
                  <a:pt x="85128" y="57150"/>
                </a:lnTo>
                <a:lnTo>
                  <a:pt x="84912" y="58420"/>
                </a:lnTo>
                <a:lnTo>
                  <a:pt x="85090" y="59690"/>
                </a:lnTo>
                <a:lnTo>
                  <a:pt x="84886" y="60960"/>
                </a:lnTo>
                <a:lnTo>
                  <a:pt x="85445" y="60960"/>
                </a:lnTo>
                <a:lnTo>
                  <a:pt x="85305" y="58420"/>
                </a:lnTo>
                <a:lnTo>
                  <a:pt x="88379" y="59690"/>
                </a:lnTo>
                <a:lnTo>
                  <a:pt x="89382" y="60960"/>
                </a:lnTo>
                <a:lnTo>
                  <a:pt x="86791" y="64770"/>
                </a:lnTo>
                <a:lnTo>
                  <a:pt x="89941" y="63500"/>
                </a:lnTo>
                <a:lnTo>
                  <a:pt x="90195" y="67310"/>
                </a:lnTo>
                <a:lnTo>
                  <a:pt x="91236" y="67310"/>
                </a:lnTo>
                <a:lnTo>
                  <a:pt x="93154" y="66040"/>
                </a:lnTo>
                <a:lnTo>
                  <a:pt x="94526" y="64770"/>
                </a:lnTo>
                <a:lnTo>
                  <a:pt x="95148" y="67310"/>
                </a:lnTo>
                <a:lnTo>
                  <a:pt x="96558" y="67310"/>
                </a:lnTo>
                <a:lnTo>
                  <a:pt x="97688" y="64770"/>
                </a:lnTo>
                <a:lnTo>
                  <a:pt x="98259" y="63500"/>
                </a:lnTo>
                <a:lnTo>
                  <a:pt x="101612" y="67310"/>
                </a:lnTo>
                <a:lnTo>
                  <a:pt x="98005" y="68580"/>
                </a:lnTo>
                <a:lnTo>
                  <a:pt x="96913" y="69418"/>
                </a:lnTo>
                <a:lnTo>
                  <a:pt x="96913" y="85090"/>
                </a:lnTo>
                <a:lnTo>
                  <a:pt x="95719" y="86360"/>
                </a:lnTo>
                <a:lnTo>
                  <a:pt x="94500" y="86372"/>
                </a:lnTo>
                <a:lnTo>
                  <a:pt x="93281" y="87630"/>
                </a:lnTo>
                <a:lnTo>
                  <a:pt x="93040" y="86360"/>
                </a:lnTo>
                <a:lnTo>
                  <a:pt x="92913" y="86360"/>
                </a:lnTo>
                <a:lnTo>
                  <a:pt x="93040" y="85090"/>
                </a:lnTo>
                <a:lnTo>
                  <a:pt x="94348" y="83820"/>
                </a:lnTo>
                <a:lnTo>
                  <a:pt x="95618" y="82550"/>
                </a:lnTo>
                <a:lnTo>
                  <a:pt x="96862" y="82550"/>
                </a:lnTo>
                <a:lnTo>
                  <a:pt x="96913" y="85090"/>
                </a:lnTo>
                <a:lnTo>
                  <a:pt x="96913" y="69418"/>
                </a:lnTo>
                <a:lnTo>
                  <a:pt x="96329" y="69850"/>
                </a:lnTo>
                <a:lnTo>
                  <a:pt x="94983" y="69850"/>
                </a:lnTo>
                <a:lnTo>
                  <a:pt x="93027" y="71120"/>
                </a:lnTo>
                <a:lnTo>
                  <a:pt x="92875" y="72390"/>
                </a:lnTo>
                <a:lnTo>
                  <a:pt x="91770" y="73660"/>
                </a:lnTo>
                <a:lnTo>
                  <a:pt x="92837" y="73660"/>
                </a:lnTo>
                <a:lnTo>
                  <a:pt x="92722" y="74930"/>
                </a:lnTo>
                <a:lnTo>
                  <a:pt x="91465" y="76200"/>
                </a:lnTo>
                <a:lnTo>
                  <a:pt x="89230" y="74930"/>
                </a:lnTo>
                <a:lnTo>
                  <a:pt x="90017" y="78740"/>
                </a:lnTo>
                <a:lnTo>
                  <a:pt x="88404" y="78740"/>
                </a:lnTo>
                <a:lnTo>
                  <a:pt x="88061" y="81280"/>
                </a:lnTo>
                <a:lnTo>
                  <a:pt x="88087" y="82550"/>
                </a:lnTo>
                <a:lnTo>
                  <a:pt x="89801" y="83820"/>
                </a:lnTo>
                <a:lnTo>
                  <a:pt x="91198" y="85090"/>
                </a:lnTo>
                <a:lnTo>
                  <a:pt x="89865" y="87630"/>
                </a:lnTo>
                <a:lnTo>
                  <a:pt x="90741" y="88900"/>
                </a:lnTo>
                <a:lnTo>
                  <a:pt x="91706" y="90170"/>
                </a:lnTo>
                <a:lnTo>
                  <a:pt x="92303" y="90170"/>
                </a:lnTo>
                <a:lnTo>
                  <a:pt x="94030" y="88900"/>
                </a:lnTo>
                <a:lnTo>
                  <a:pt x="95897" y="88900"/>
                </a:lnTo>
                <a:lnTo>
                  <a:pt x="97116" y="87630"/>
                </a:lnTo>
                <a:lnTo>
                  <a:pt x="96558" y="86360"/>
                </a:lnTo>
                <a:lnTo>
                  <a:pt x="97180" y="85090"/>
                </a:lnTo>
                <a:lnTo>
                  <a:pt x="98082" y="83820"/>
                </a:lnTo>
                <a:lnTo>
                  <a:pt x="99110" y="82550"/>
                </a:lnTo>
                <a:lnTo>
                  <a:pt x="99783" y="82550"/>
                </a:lnTo>
                <a:lnTo>
                  <a:pt x="99834" y="81280"/>
                </a:lnTo>
                <a:lnTo>
                  <a:pt x="102120" y="77470"/>
                </a:lnTo>
                <a:lnTo>
                  <a:pt x="104305" y="78740"/>
                </a:lnTo>
                <a:lnTo>
                  <a:pt x="105879" y="77470"/>
                </a:lnTo>
                <a:lnTo>
                  <a:pt x="107467" y="76200"/>
                </a:lnTo>
                <a:lnTo>
                  <a:pt x="107505" y="74930"/>
                </a:lnTo>
                <a:lnTo>
                  <a:pt x="109093" y="73660"/>
                </a:lnTo>
                <a:lnTo>
                  <a:pt x="110159" y="73660"/>
                </a:lnTo>
                <a:lnTo>
                  <a:pt x="111798" y="72390"/>
                </a:lnTo>
                <a:lnTo>
                  <a:pt x="113753" y="73660"/>
                </a:lnTo>
                <a:lnTo>
                  <a:pt x="114769" y="74930"/>
                </a:lnTo>
                <a:lnTo>
                  <a:pt x="111633" y="74930"/>
                </a:lnTo>
                <a:lnTo>
                  <a:pt x="111353" y="76200"/>
                </a:lnTo>
                <a:lnTo>
                  <a:pt x="111887" y="77470"/>
                </a:lnTo>
                <a:lnTo>
                  <a:pt x="112547" y="78740"/>
                </a:lnTo>
                <a:lnTo>
                  <a:pt x="113220" y="77470"/>
                </a:lnTo>
                <a:lnTo>
                  <a:pt x="114211" y="77470"/>
                </a:lnTo>
                <a:lnTo>
                  <a:pt x="114706" y="78740"/>
                </a:lnTo>
                <a:lnTo>
                  <a:pt x="114706" y="77470"/>
                </a:lnTo>
                <a:lnTo>
                  <a:pt x="115836" y="77470"/>
                </a:lnTo>
                <a:lnTo>
                  <a:pt x="117589" y="78740"/>
                </a:lnTo>
                <a:lnTo>
                  <a:pt x="119240" y="82550"/>
                </a:lnTo>
                <a:lnTo>
                  <a:pt x="115912" y="85090"/>
                </a:lnTo>
                <a:lnTo>
                  <a:pt x="114439" y="85090"/>
                </a:lnTo>
                <a:lnTo>
                  <a:pt x="114846" y="86360"/>
                </a:lnTo>
                <a:lnTo>
                  <a:pt x="115214" y="86372"/>
                </a:lnTo>
                <a:lnTo>
                  <a:pt x="115481" y="88900"/>
                </a:lnTo>
                <a:lnTo>
                  <a:pt x="115658" y="90170"/>
                </a:lnTo>
                <a:lnTo>
                  <a:pt x="119265" y="86360"/>
                </a:lnTo>
                <a:lnTo>
                  <a:pt x="122732" y="83820"/>
                </a:lnTo>
                <a:lnTo>
                  <a:pt x="125501" y="86360"/>
                </a:lnTo>
                <a:lnTo>
                  <a:pt x="123444" y="87630"/>
                </a:lnTo>
                <a:lnTo>
                  <a:pt x="122148" y="88900"/>
                </a:lnTo>
                <a:lnTo>
                  <a:pt x="122656" y="90170"/>
                </a:lnTo>
                <a:lnTo>
                  <a:pt x="122618" y="91440"/>
                </a:lnTo>
                <a:lnTo>
                  <a:pt x="124510" y="93980"/>
                </a:lnTo>
                <a:lnTo>
                  <a:pt x="126314" y="92710"/>
                </a:lnTo>
                <a:lnTo>
                  <a:pt x="127482" y="96520"/>
                </a:lnTo>
                <a:lnTo>
                  <a:pt x="127368" y="97790"/>
                </a:lnTo>
                <a:lnTo>
                  <a:pt x="127723" y="99060"/>
                </a:lnTo>
                <a:lnTo>
                  <a:pt x="128409" y="99060"/>
                </a:lnTo>
                <a:lnTo>
                  <a:pt x="128790" y="101600"/>
                </a:lnTo>
                <a:lnTo>
                  <a:pt x="129692" y="102870"/>
                </a:lnTo>
                <a:lnTo>
                  <a:pt x="130149" y="102870"/>
                </a:lnTo>
                <a:lnTo>
                  <a:pt x="129070" y="104140"/>
                </a:lnTo>
                <a:lnTo>
                  <a:pt x="129844" y="105410"/>
                </a:lnTo>
                <a:lnTo>
                  <a:pt x="130797" y="105410"/>
                </a:lnTo>
                <a:lnTo>
                  <a:pt x="131660" y="106680"/>
                </a:lnTo>
                <a:lnTo>
                  <a:pt x="132219" y="105410"/>
                </a:lnTo>
                <a:lnTo>
                  <a:pt x="133045" y="105410"/>
                </a:lnTo>
                <a:lnTo>
                  <a:pt x="133451" y="104140"/>
                </a:lnTo>
                <a:lnTo>
                  <a:pt x="133858" y="102870"/>
                </a:lnTo>
                <a:lnTo>
                  <a:pt x="133121" y="101600"/>
                </a:lnTo>
                <a:lnTo>
                  <a:pt x="134353" y="99060"/>
                </a:lnTo>
                <a:lnTo>
                  <a:pt x="135775" y="97790"/>
                </a:lnTo>
                <a:lnTo>
                  <a:pt x="136004" y="96520"/>
                </a:lnTo>
                <a:lnTo>
                  <a:pt x="135966" y="95250"/>
                </a:lnTo>
                <a:lnTo>
                  <a:pt x="134886" y="93980"/>
                </a:lnTo>
                <a:lnTo>
                  <a:pt x="135369" y="92710"/>
                </a:lnTo>
                <a:lnTo>
                  <a:pt x="135851" y="91440"/>
                </a:lnTo>
                <a:lnTo>
                  <a:pt x="134099" y="91440"/>
                </a:lnTo>
                <a:lnTo>
                  <a:pt x="133604" y="90170"/>
                </a:lnTo>
                <a:lnTo>
                  <a:pt x="135420" y="90170"/>
                </a:lnTo>
                <a:lnTo>
                  <a:pt x="136715" y="91440"/>
                </a:lnTo>
                <a:lnTo>
                  <a:pt x="136334" y="95250"/>
                </a:lnTo>
                <a:lnTo>
                  <a:pt x="138963" y="96520"/>
                </a:lnTo>
                <a:lnTo>
                  <a:pt x="139242" y="95250"/>
                </a:lnTo>
                <a:lnTo>
                  <a:pt x="143357" y="96520"/>
                </a:lnTo>
                <a:lnTo>
                  <a:pt x="143319" y="97790"/>
                </a:lnTo>
                <a:lnTo>
                  <a:pt x="145275" y="95250"/>
                </a:lnTo>
                <a:lnTo>
                  <a:pt x="146380" y="95250"/>
                </a:lnTo>
                <a:lnTo>
                  <a:pt x="147396" y="96520"/>
                </a:lnTo>
                <a:lnTo>
                  <a:pt x="148031" y="97790"/>
                </a:lnTo>
                <a:lnTo>
                  <a:pt x="148361" y="97790"/>
                </a:lnTo>
                <a:lnTo>
                  <a:pt x="148653" y="99060"/>
                </a:lnTo>
                <a:lnTo>
                  <a:pt x="145567" y="99060"/>
                </a:lnTo>
                <a:lnTo>
                  <a:pt x="145148" y="100330"/>
                </a:lnTo>
                <a:lnTo>
                  <a:pt x="143281" y="102870"/>
                </a:lnTo>
                <a:lnTo>
                  <a:pt x="142748" y="101600"/>
                </a:lnTo>
                <a:lnTo>
                  <a:pt x="140703" y="101600"/>
                </a:lnTo>
                <a:lnTo>
                  <a:pt x="139014" y="102870"/>
                </a:lnTo>
                <a:lnTo>
                  <a:pt x="139750" y="104140"/>
                </a:lnTo>
                <a:lnTo>
                  <a:pt x="141465" y="102870"/>
                </a:lnTo>
                <a:lnTo>
                  <a:pt x="140347" y="105410"/>
                </a:lnTo>
                <a:lnTo>
                  <a:pt x="141312" y="106680"/>
                </a:lnTo>
                <a:lnTo>
                  <a:pt x="141503" y="107950"/>
                </a:lnTo>
                <a:lnTo>
                  <a:pt x="141249" y="110490"/>
                </a:lnTo>
                <a:lnTo>
                  <a:pt x="139687" y="110490"/>
                </a:lnTo>
                <a:lnTo>
                  <a:pt x="139395" y="111760"/>
                </a:lnTo>
                <a:lnTo>
                  <a:pt x="138544" y="111760"/>
                </a:lnTo>
                <a:lnTo>
                  <a:pt x="138176" y="110490"/>
                </a:lnTo>
                <a:lnTo>
                  <a:pt x="137287" y="111760"/>
                </a:lnTo>
                <a:lnTo>
                  <a:pt x="136410" y="111760"/>
                </a:lnTo>
                <a:lnTo>
                  <a:pt x="135534" y="113030"/>
                </a:lnTo>
                <a:lnTo>
                  <a:pt x="136105" y="114300"/>
                </a:lnTo>
                <a:lnTo>
                  <a:pt x="135978" y="114300"/>
                </a:lnTo>
                <a:lnTo>
                  <a:pt x="132397" y="118110"/>
                </a:lnTo>
                <a:lnTo>
                  <a:pt x="129387" y="114300"/>
                </a:lnTo>
                <a:lnTo>
                  <a:pt x="127393" y="113030"/>
                </a:lnTo>
                <a:lnTo>
                  <a:pt x="126936" y="111760"/>
                </a:lnTo>
                <a:lnTo>
                  <a:pt x="126161" y="110490"/>
                </a:lnTo>
                <a:lnTo>
                  <a:pt x="125552" y="110490"/>
                </a:lnTo>
                <a:lnTo>
                  <a:pt x="124904" y="109220"/>
                </a:lnTo>
                <a:lnTo>
                  <a:pt x="124891" y="107950"/>
                </a:lnTo>
                <a:lnTo>
                  <a:pt x="125183" y="106680"/>
                </a:lnTo>
                <a:lnTo>
                  <a:pt x="124333" y="106680"/>
                </a:lnTo>
                <a:lnTo>
                  <a:pt x="121081" y="104140"/>
                </a:lnTo>
                <a:lnTo>
                  <a:pt x="123621" y="101600"/>
                </a:lnTo>
                <a:lnTo>
                  <a:pt x="125590" y="101600"/>
                </a:lnTo>
                <a:lnTo>
                  <a:pt x="125755" y="100330"/>
                </a:lnTo>
                <a:lnTo>
                  <a:pt x="125018" y="100330"/>
                </a:lnTo>
                <a:lnTo>
                  <a:pt x="124498" y="99060"/>
                </a:lnTo>
                <a:lnTo>
                  <a:pt x="122936" y="99060"/>
                </a:lnTo>
                <a:lnTo>
                  <a:pt x="122313" y="101600"/>
                </a:lnTo>
                <a:lnTo>
                  <a:pt x="119278" y="102870"/>
                </a:lnTo>
                <a:lnTo>
                  <a:pt x="116776" y="105410"/>
                </a:lnTo>
                <a:lnTo>
                  <a:pt x="114579" y="106680"/>
                </a:lnTo>
                <a:lnTo>
                  <a:pt x="111912" y="107950"/>
                </a:lnTo>
                <a:lnTo>
                  <a:pt x="110477" y="107950"/>
                </a:lnTo>
                <a:lnTo>
                  <a:pt x="109791" y="106680"/>
                </a:lnTo>
                <a:lnTo>
                  <a:pt x="110083" y="105410"/>
                </a:lnTo>
                <a:lnTo>
                  <a:pt x="110617" y="105410"/>
                </a:lnTo>
                <a:lnTo>
                  <a:pt x="111036" y="104140"/>
                </a:lnTo>
                <a:lnTo>
                  <a:pt x="115303" y="104140"/>
                </a:lnTo>
                <a:lnTo>
                  <a:pt x="116547" y="102870"/>
                </a:lnTo>
                <a:lnTo>
                  <a:pt x="117589" y="100330"/>
                </a:lnTo>
                <a:lnTo>
                  <a:pt x="118440" y="99060"/>
                </a:lnTo>
                <a:lnTo>
                  <a:pt x="120294" y="97790"/>
                </a:lnTo>
                <a:lnTo>
                  <a:pt x="119900" y="95250"/>
                </a:lnTo>
                <a:lnTo>
                  <a:pt x="119405" y="95250"/>
                </a:lnTo>
                <a:lnTo>
                  <a:pt x="118656" y="93980"/>
                </a:lnTo>
                <a:lnTo>
                  <a:pt x="119087" y="93980"/>
                </a:lnTo>
                <a:lnTo>
                  <a:pt x="119456" y="92710"/>
                </a:lnTo>
                <a:lnTo>
                  <a:pt x="119570" y="91440"/>
                </a:lnTo>
                <a:lnTo>
                  <a:pt x="118275" y="92710"/>
                </a:lnTo>
                <a:lnTo>
                  <a:pt x="117602" y="93980"/>
                </a:lnTo>
                <a:lnTo>
                  <a:pt x="116852" y="92710"/>
                </a:lnTo>
                <a:lnTo>
                  <a:pt x="116281" y="92710"/>
                </a:lnTo>
                <a:lnTo>
                  <a:pt x="115773" y="91440"/>
                </a:lnTo>
                <a:lnTo>
                  <a:pt x="113652" y="91440"/>
                </a:lnTo>
                <a:lnTo>
                  <a:pt x="114884" y="90170"/>
                </a:lnTo>
                <a:lnTo>
                  <a:pt x="114427" y="90170"/>
                </a:lnTo>
                <a:lnTo>
                  <a:pt x="113842" y="88900"/>
                </a:lnTo>
                <a:lnTo>
                  <a:pt x="111899" y="88900"/>
                </a:lnTo>
                <a:lnTo>
                  <a:pt x="109397" y="87630"/>
                </a:lnTo>
                <a:lnTo>
                  <a:pt x="108889" y="88900"/>
                </a:lnTo>
                <a:lnTo>
                  <a:pt x="102806" y="88900"/>
                </a:lnTo>
                <a:lnTo>
                  <a:pt x="102565" y="90170"/>
                </a:lnTo>
                <a:lnTo>
                  <a:pt x="99390" y="90170"/>
                </a:lnTo>
                <a:lnTo>
                  <a:pt x="97053" y="91440"/>
                </a:lnTo>
                <a:lnTo>
                  <a:pt x="93776" y="91440"/>
                </a:lnTo>
                <a:lnTo>
                  <a:pt x="92417" y="92710"/>
                </a:lnTo>
                <a:lnTo>
                  <a:pt x="88087" y="92710"/>
                </a:lnTo>
                <a:lnTo>
                  <a:pt x="86880" y="95250"/>
                </a:lnTo>
                <a:lnTo>
                  <a:pt x="86779" y="96520"/>
                </a:lnTo>
                <a:lnTo>
                  <a:pt x="86423" y="96520"/>
                </a:lnTo>
                <a:lnTo>
                  <a:pt x="86156" y="97790"/>
                </a:lnTo>
                <a:lnTo>
                  <a:pt x="85178" y="97790"/>
                </a:lnTo>
                <a:lnTo>
                  <a:pt x="85928" y="96520"/>
                </a:lnTo>
                <a:lnTo>
                  <a:pt x="84797" y="95250"/>
                </a:lnTo>
                <a:lnTo>
                  <a:pt x="83718" y="95250"/>
                </a:lnTo>
                <a:lnTo>
                  <a:pt x="82575" y="93980"/>
                </a:lnTo>
                <a:lnTo>
                  <a:pt x="80860" y="95250"/>
                </a:lnTo>
                <a:lnTo>
                  <a:pt x="80772" y="93980"/>
                </a:lnTo>
                <a:lnTo>
                  <a:pt x="78498" y="93980"/>
                </a:lnTo>
                <a:lnTo>
                  <a:pt x="78435" y="92710"/>
                </a:lnTo>
                <a:lnTo>
                  <a:pt x="79019" y="90170"/>
                </a:lnTo>
                <a:lnTo>
                  <a:pt x="80429" y="90170"/>
                </a:lnTo>
                <a:lnTo>
                  <a:pt x="79349" y="87630"/>
                </a:lnTo>
                <a:lnTo>
                  <a:pt x="81711" y="87630"/>
                </a:lnTo>
                <a:lnTo>
                  <a:pt x="82931" y="86360"/>
                </a:lnTo>
                <a:lnTo>
                  <a:pt x="78155" y="86360"/>
                </a:lnTo>
                <a:lnTo>
                  <a:pt x="78155" y="100330"/>
                </a:lnTo>
                <a:lnTo>
                  <a:pt x="77673" y="100330"/>
                </a:lnTo>
                <a:lnTo>
                  <a:pt x="77152" y="101600"/>
                </a:lnTo>
                <a:lnTo>
                  <a:pt x="74218" y="101600"/>
                </a:lnTo>
                <a:lnTo>
                  <a:pt x="73634" y="100330"/>
                </a:lnTo>
                <a:lnTo>
                  <a:pt x="75501" y="99060"/>
                </a:lnTo>
                <a:lnTo>
                  <a:pt x="77533" y="97790"/>
                </a:lnTo>
                <a:lnTo>
                  <a:pt x="78155" y="100330"/>
                </a:lnTo>
                <a:lnTo>
                  <a:pt x="78155" y="86360"/>
                </a:lnTo>
                <a:lnTo>
                  <a:pt x="76923" y="86360"/>
                </a:lnTo>
                <a:lnTo>
                  <a:pt x="74676" y="85090"/>
                </a:lnTo>
                <a:lnTo>
                  <a:pt x="74434" y="82550"/>
                </a:lnTo>
                <a:lnTo>
                  <a:pt x="69532" y="83820"/>
                </a:lnTo>
                <a:lnTo>
                  <a:pt x="68097" y="83820"/>
                </a:lnTo>
                <a:lnTo>
                  <a:pt x="66814" y="85090"/>
                </a:lnTo>
                <a:lnTo>
                  <a:pt x="66827" y="87630"/>
                </a:lnTo>
                <a:lnTo>
                  <a:pt x="68262" y="87630"/>
                </a:lnTo>
                <a:lnTo>
                  <a:pt x="69380" y="88900"/>
                </a:lnTo>
                <a:lnTo>
                  <a:pt x="69151" y="91440"/>
                </a:lnTo>
                <a:lnTo>
                  <a:pt x="64897" y="91440"/>
                </a:lnTo>
                <a:lnTo>
                  <a:pt x="64973" y="92710"/>
                </a:lnTo>
                <a:lnTo>
                  <a:pt x="64947" y="93980"/>
                </a:lnTo>
                <a:lnTo>
                  <a:pt x="64630" y="95250"/>
                </a:lnTo>
                <a:lnTo>
                  <a:pt x="65341" y="95250"/>
                </a:lnTo>
                <a:lnTo>
                  <a:pt x="65481" y="92710"/>
                </a:lnTo>
                <a:lnTo>
                  <a:pt x="69621" y="93980"/>
                </a:lnTo>
                <a:lnTo>
                  <a:pt x="70802" y="95250"/>
                </a:lnTo>
                <a:lnTo>
                  <a:pt x="66852" y="99060"/>
                </a:lnTo>
                <a:lnTo>
                  <a:pt x="71285" y="97790"/>
                </a:lnTo>
                <a:lnTo>
                  <a:pt x="71247" y="100330"/>
                </a:lnTo>
                <a:lnTo>
                  <a:pt x="70624" y="101600"/>
                </a:lnTo>
                <a:lnTo>
                  <a:pt x="70218" y="101600"/>
                </a:lnTo>
                <a:lnTo>
                  <a:pt x="66852" y="104140"/>
                </a:lnTo>
                <a:lnTo>
                  <a:pt x="67246" y="104140"/>
                </a:lnTo>
                <a:lnTo>
                  <a:pt x="71145" y="105410"/>
                </a:lnTo>
                <a:lnTo>
                  <a:pt x="77622" y="105410"/>
                </a:lnTo>
                <a:lnTo>
                  <a:pt x="75641" y="106680"/>
                </a:lnTo>
                <a:lnTo>
                  <a:pt x="76200" y="107950"/>
                </a:lnTo>
                <a:lnTo>
                  <a:pt x="73977" y="109220"/>
                </a:lnTo>
                <a:lnTo>
                  <a:pt x="73101" y="111760"/>
                </a:lnTo>
                <a:lnTo>
                  <a:pt x="73355" y="111760"/>
                </a:lnTo>
                <a:lnTo>
                  <a:pt x="73685" y="110490"/>
                </a:lnTo>
                <a:lnTo>
                  <a:pt x="76428" y="110490"/>
                </a:lnTo>
                <a:lnTo>
                  <a:pt x="77749" y="111760"/>
                </a:lnTo>
                <a:lnTo>
                  <a:pt x="78041" y="110490"/>
                </a:lnTo>
                <a:lnTo>
                  <a:pt x="78333" y="109220"/>
                </a:lnTo>
                <a:lnTo>
                  <a:pt x="78308" y="107950"/>
                </a:lnTo>
                <a:lnTo>
                  <a:pt x="79679" y="107950"/>
                </a:lnTo>
                <a:lnTo>
                  <a:pt x="80200" y="106680"/>
                </a:lnTo>
                <a:lnTo>
                  <a:pt x="80746" y="106680"/>
                </a:lnTo>
                <a:lnTo>
                  <a:pt x="82105" y="105410"/>
                </a:lnTo>
                <a:lnTo>
                  <a:pt x="90779" y="105410"/>
                </a:lnTo>
                <a:lnTo>
                  <a:pt x="90716" y="102870"/>
                </a:lnTo>
                <a:lnTo>
                  <a:pt x="94195" y="101600"/>
                </a:lnTo>
                <a:lnTo>
                  <a:pt x="96685" y="104140"/>
                </a:lnTo>
                <a:lnTo>
                  <a:pt x="99453" y="104140"/>
                </a:lnTo>
                <a:lnTo>
                  <a:pt x="99949" y="105410"/>
                </a:lnTo>
                <a:lnTo>
                  <a:pt x="99783" y="104140"/>
                </a:lnTo>
                <a:lnTo>
                  <a:pt x="102387" y="105410"/>
                </a:lnTo>
                <a:lnTo>
                  <a:pt x="102146" y="107950"/>
                </a:lnTo>
                <a:lnTo>
                  <a:pt x="100317" y="110490"/>
                </a:lnTo>
                <a:lnTo>
                  <a:pt x="97764" y="110490"/>
                </a:lnTo>
                <a:lnTo>
                  <a:pt x="97396" y="111760"/>
                </a:lnTo>
                <a:lnTo>
                  <a:pt x="96113" y="113030"/>
                </a:lnTo>
                <a:lnTo>
                  <a:pt x="95910" y="113030"/>
                </a:lnTo>
                <a:lnTo>
                  <a:pt x="94894" y="114300"/>
                </a:lnTo>
                <a:lnTo>
                  <a:pt x="94170" y="114300"/>
                </a:lnTo>
                <a:lnTo>
                  <a:pt x="93954" y="113030"/>
                </a:lnTo>
                <a:lnTo>
                  <a:pt x="92964" y="111760"/>
                </a:lnTo>
                <a:lnTo>
                  <a:pt x="89611" y="111760"/>
                </a:lnTo>
                <a:lnTo>
                  <a:pt x="88988" y="113030"/>
                </a:lnTo>
                <a:lnTo>
                  <a:pt x="90322" y="113030"/>
                </a:lnTo>
                <a:lnTo>
                  <a:pt x="88671" y="114300"/>
                </a:lnTo>
                <a:lnTo>
                  <a:pt x="86753" y="115570"/>
                </a:lnTo>
                <a:lnTo>
                  <a:pt x="85737" y="114300"/>
                </a:lnTo>
                <a:lnTo>
                  <a:pt x="84124" y="114300"/>
                </a:lnTo>
                <a:lnTo>
                  <a:pt x="80835" y="113030"/>
                </a:lnTo>
                <a:lnTo>
                  <a:pt x="79298" y="111760"/>
                </a:lnTo>
                <a:lnTo>
                  <a:pt x="77749" y="111760"/>
                </a:lnTo>
                <a:lnTo>
                  <a:pt x="77089" y="111760"/>
                </a:lnTo>
                <a:lnTo>
                  <a:pt x="74803" y="113030"/>
                </a:lnTo>
                <a:lnTo>
                  <a:pt x="73152" y="113030"/>
                </a:lnTo>
                <a:lnTo>
                  <a:pt x="73152" y="119380"/>
                </a:lnTo>
                <a:lnTo>
                  <a:pt x="68097" y="118110"/>
                </a:lnTo>
                <a:lnTo>
                  <a:pt x="66484" y="118110"/>
                </a:lnTo>
                <a:lnTo>
                  <a:pt x="65722" y="119380"/>
                </a:lnTo>
                <a:lnTo>
                  <a:pt x="62750" y="120650"/>
                </a:lnTo>
                <a:lnTo>
                  <a:pt x="62242" y="119380"/>
                </a:lnTo>
                <a:lnTo>
                  <a:pt x="58496" y="118110"/>
                </a:lnTo>
                <a:lnTo>
                  <a:pt x="58204" y="120650"/>
                </a:lnTo>
                <a:lnTo>
                  <a:pt x="55829" y="120650"/>
                </a:lnTo>
                <a:lnTo>
                  <a:pt x="54864" y="119380"/>
                </a:lnTo>
                <a:lnTo>
                  <a:pt x="52781" y="118110"/>
                </a:lnTo>
                <a:lnTo>
                  <a:pt x="51727" y="118110"/>
                </a:lnTo>
                <a:lnTo>
                  <a:pt x="51231" y="115570"/>
                </a:lnTo>
                <a:lnTo>
                  <a:pt x="51943" y="116840"/>
                </a:lnTo>
                <a:lnTo>
                  <a:pt x="55067" y="116840"/>
                </a:lnTo>
                <a:lnTo>
                  <a:pt x="55867" y="115570"/>
                </a:lnTo>
                <a:lnTo>
                  <a:pt x="58064" y="115570"/>
                </a:lnTo>
                <a:lnTo>
                  <a:pt x="58953" y="116840"/>
                </a:lnTo>
                <a:lnTo>
                  <a:pt x="60960" y="116840"/>
                </a:lnTo>
                <a:lnTo>
                  <a:pt x="62191" y="115570"/>
                </a:lnTo>
                <a:lnTo>
                  <a:pt x="64668" y="115570"/>
                </a:lnTo>
                <a:lnTo>
                  <a:pt x="65798" y="116840"/>
                </a:lnTo>
                <a:lnTo>
                  <a:pt x="67830" y="115570"/>
                </a:lnTo>
                <a:lnTo>
                  <a:pt x="70434" y="115570"/>
                </a:lnTo>
                <a:lnTo>
                  <a:pt x="71462" y="116840"/>
                </a:lnTo>
                <a:lnTo>
                  <a:pt x="70866" y="116840"/>
                </a:lnTo>
                <a:lnTo>
                  <a:pt x="73152" y="119380"/>
                </a:lnTo>
                <a:lnTo>
                  <a:pt x="73152" y="113030"/>
                </a:lnTo>
                <a:lnTo>
                  <a:pt x="72580" y="113030"/>
                </a:lnTo>
                <a:lnTo>
                  <a:pt x="72682" y="111760"/>
                </a:lnTo>
                <a:lnTo>
                  <a:pt x="70065" y="110490"/>
                </a:lnTo>
                <a:lnTo>
                  <a:pt x="67818" y="113030"/>
                </a:lnTo>
                <a:lnTo>
                  <a:pt x="63055" y="111760"/>
                </a:lnTo>
                <a:lnTo>
                  <a:pt x="61747" y="110490"/>
                </a:lnTo>
                <a:lnTo>
                  <a:pt x="59664" y="109220"/>
                </a:lnTo>
                <a:lnTo>
                  <a:pt x="59321" y="109220"/>
                </a:lnTo>
                <a:lnTo>
                  <a:pt x="59550" y="107950"/>
                </a:lnTo>
                <a:lnTo>
                  <a:pt x="60020" y="107950"/>
                </a:lnTo>
                <a:lnTo>
                  <a:pt x="58521" y="106680"/>
                </a:lnTo>
                <a:lnTo>
                  <a:pt x="57988" y="106680"/>
                </a:lnTo>
                <a:lnTo>
                  <a:pt x="57988" y="111760"/>
                </a:lnTo>
                <a:lnTo>
                  <a:pt x="57696" y="113030"/>
                </a:lnTo>
                <a:lnTo>
                  <a:pt x="57619" y="114300"/>
                </a:lnTo>
                <a:lnTo>
                  <a:pt x="57886" y="114300"/>
                </a:lnTo>
                <a:lnTo>
                  <a:pt x="54762" y="115570"/>
                </a:lnTo>
                <a:lnTo>
                  <a:pt x="51612" y="115570"/>
                </a:lnTo>
                <a:lnTo>
                  <a:pt x="48488" y="114300"/>
                </a:lnTo>
                <a:lnTo>
                  <a:pt x="48323" y="114300"/>
                </a:lnTo>
                <a:lnTo>
                  <a:pt x="48691" y="113030"/>
                </a:lnTo>
                <a:lnTo>
                  <a:pt x="55054" y="113030"/>
                </a:lnTo>
                <a:lnTo>
                  <a:pt x="57988" y="111760"/>
                </a:lnTo>
                <a:lnTo>
                  <a:pt x="57988" y="106680"/>
                </a:lnTo>
                <a:lnTo>
                  <a:pt x="57111" y="106680"/>
                </a:lnTo>
                <a:lnTo>
                  <a:pt x="56057" y="104140"/>
                </a:lnTo>
                <a:lnTo>
                  <a:pt x="57315" y="102870"/>
                </a:lnTo>
                <a:lnTo>
                  <a:pt x="58534" y="101600"/>
                </a:lnTo>
                <a:lnTo>
                  <a:pt x="59207" y="100330"/>
                </a:lnTo>
                <a:lnTo>
                  <a:pt x="57518" y="101600"/>
                </a:lnTo>
                <a:lnTo>
                  <a:pt x="55460" y="100330"/>
                </a:lnTo>
                <a:lnTo>
                  <a:pt x="53682" y="99060"/>
                </a:lnTo>
                <a:lnTo>
                  <a:pt x="53454" y="99060"/>
                </a:lnTo>
                <a:lnTo>
                  <a:pt x="53314" y="97790"/>
                </a:lnTo>
                <a:lnTo>
                  <a:pt x="53174" y="99060"/>
                </a:lnTo>
                <a:lnTo>
                  <a:pt x="52870" y="100330"/>
                </a:lnTo>
                <a:lnTo>
                  <a:pt x="54317" y="100330"/>
                </a:lnTo>
                <a:lnTo>
                  <a:pt x="54127" y="101600"/>
                </a:lnTo>
                <a:lnTo>
                  <a:pt x="53746" y="102870"/>
                </a:lnTo>
                <a:lnTo>
                  <a:pt x="48907" y="102870"/>
                </a:lnTo>
                <a:lnTo>
                  <a:pt x="49123" y="101600"/>
                </a:lnTo>
                <a:lnTo>
                  <a:pt x="43802" y="101600"/>
                </a:lnTo>
                <a:lnTo>
                  <a:pt x="42202" y="100330"/>
                </a:lnTo>
                <a:lnTo>
                  <a:pt x="42291" y="101600"/>
                </a:lnTo>
                <a:lnTo>
                  <a:pt x="41910" y="101600"/>
                </a:lnTo>
                <a:lnTo>
                  <a:pt x="41910" y="102870"/>
                </a:lnTo>
                <a:lnTo>
                  <a:pt x="40906" y="102870"/>
                </a:lnTo>
                <a:lnTo>
                  <a:pt x="40830" y="104140"/>
                </a:lnTo>
                <a:lnTo>
                  <a:pt x="40195" y="104140"/>
                </a:lnTo>
                <a:lnTo>
                  <a:pt x="39712" y="105410"/>
                </a:lnTo>
                <a:lnTo>
                  <a:pt x="47625" y="105410"/>
                </a:lnTo>
                <a:lnTo>
                  <a:pt x="48641" y="106680"/>
                </a:lnTo>
                <a:lnTo>
                  <a:pt x="49593" y="106680"/>
                </a:lnTo>
                <a:lnTo>
                  <a:pt x="50342" y="109220"/>
                </a:lnTo>
                <a:lnTo>
                  <a:pt x="45110" y="109220"/>
                </a:lnTo>
                <a:lnTo>
                  <a:pt x="44297" y="111760"/>
                </a:lnTo>
                <a:lnTo>
                  <a:pt x="38722" y="110490"/>
                </a:lnTo>
                <a:lnTo>
                  <a:pt x="37160" y="111760"/>
                </a:lnTo>
                <a:lnTo>
                  <a:pt x="31280" y="111760"/>
                </a:lnTo>
                <a:lnTo>
                  <a:pt x="28562" y="110490"/>
                </a:lnTo>
                <a:lnTo>
                  <a:pt x="30365" y="109220"/>
                </a:lnTo>
                <a:lnTo>
                  <a:pt x="32613" y="107950"/>
                </a:lnTo>
                <a:lnTo>
                  <a:pt x="30619" y="106680"/>
                </a:lnTo>
                <a:lnTo>
                  <a:pt x="28536" y="105410"/>
                </a:lnTo>
                <a:lnTo>
                  <a:pt x="25742" y="105410"/>
                </a:lnTo>
                <a:lnTo>
                  <a:pt x="25006" y="106680"/>
                </a:lnTo>
                <a:lnTo>
                  <a:pt x="24142" y="106680"/>
                </a:lnTo>
                <a:lnTo>
                  <a:pt x="24498" y="109220"/>
                </a:lnTo>
                <a:lnTo>
                  <a:pt x="26746" y="109220"/>
                </a:lnTo>
                <a:lnTo>
                  <a:pt x="30251" y="111760"/>
                </a:lnTo>
                <a:lnTo>
                  <a:pt x="31051" y="113030"/>
                </a:lnTo>
                <a:lnTo>
                  <a:pt x="32131" y="113030"/>
                </a:lnTo>
                <a:lnTo>
                  <a:pt x="32943" y="114300"/>
                </a:lnTo>
                <a:lnTo>
                  <a:pt x="33870" y="115570"/>
                </a:lnTo>
                <a:lnTo>
                  <a:pt x="35991" y="116840"/>
                </a:lnTo>
                <a:lnTo>
                  <a:pt x="41960" y="116840"/>
                </a:lnTo>
                <a:lnTo>
                  <a:pt x="42367" y="118110"/>
                </a:lnTo>
                <a:lnTo>
                  <a:pt x="44284" y="119380"/>
                </a:lnTo>
                <a:lnTo>
                  <a:pt x="46507" y="119380"/>
                </a:lnTo>
                <a:lnTo>
                  <a:pt x="47739" y="121920"/>
                </a:lnTo>
                <a:lnTo>
                  <a:pt x="46545" y="121920"/>
                </a:lnTo>
                <a:lnTo>
                  <a:pt x="46189" y="123190"/>
                </a:lnTo>
                <a:lnTo>
                  <a:pt x="46697" y="125730"/>
                </a:lnTo>
                <a:lnTo>
                  <a:pt x="50787" y="127000"/>
                </a:lnTo>
                <a:lnTo>
                  <a:pt x="51968" y="125730"/>
                </a:lnTo>
                <a:lnTo>
                  <a:pt x="55143" y="123190"/>
                </a:lnTo>
                <a:lnTo>
                  <a:pt x="57505" y="124460"/>
                </a:lnTo>
                <a:lnTo>
                  <a:pt x="61836" y="124460"/>
                </a:lnTo>
                <a:lnTo>
                  <a:pt x="63093" y="123190"/>
                </a:lnTo>
                <a:lnTo>
                  <a:pt x="64020" y="121920"/>
                </a:lnTo>
                <a:lnTo>
                  <a:pt x="65620" y="124460"/>
                </a:lnTo>
                <a:lnTo>
                  <a:pt x="71158" y="124460"/>
                </a:lnTo>
                <a:lnTo>
                  <a:pt x="71221" y="123190"/>
                </a:lnTo>
                <a:lnTo>
                  <a:pt x="71450" y="121920"/>
                </a:lnTo>
                <a:lnTo>
                  <a:pt x="72821" y="121920"/>
                </a:lnTo>
                <a:lnTo>
                  <a:pt x="73228" y="120650"/>
                </a:lnTo>
                <a:lnTo>
                  <a:pt x="73520" y="119380"/>
                </a:lnTo>
                <a:lnTo>
                  <a:pt x="78841" y="119380"/>
                </a:lnTo>
                <a:lnTo>
                  <a:pt x="78943" y="116840"/>
                </a:lnTo>
                <a:lnTo>
                  <a:pt x="80302" y="115570"/>
                </a:lnTo>
                <a:lnTo>
                  <a:pt x="80949" y="115570"/>
                </a:lnTo>
                <a:lnTo>
                  <a:pt x="80352" y="116840"/>
                </a:lnTo>
                <a:lnTo>
                  <a:pt x="79870" y="119380"/>
                </a:lnTo>
                <a:lnTo>
                  <a:pt x="79743" y="119380"/>
                </a:lnTo>
                <a:lnTo>
                  <a:pt x="79590" y="120650"/>
                </a:lnTo>
                <a:lnTo>
                  <a:pt x="79159" y="121920"/>
                </a:lnTo>
                <a:lnTo>
                  <a:pt x="80073" y="121920"/>
                </a:lnTo>
                <a:lnTo>
                  <a:pt x="80848" y="123190"/>
                </a:lnTo>
                <a:lnTo>
                  <a:pt x="80505" y="123190"/>
                </a:lnTo>
                <a:lnTo>
                  <a:pt x="80657" y="124460"/>
                </a:lnTo>
                <a:lnTo>
                  <a:pt x="80213" y="124460"/>
                </a:lnTo>
                <a:lnTo>
                  <a:pt x="80772" y="125730"/>
                </a:lnTo>
                <a:lnTo>
                  <a:pt x="81000" y="123190"/>
                </a:lnTo>
                <a:lnTo>
                  <a:pt x="84315" y="124460"/>
                </a:lnTo>
                <a:lnTo>
                  <a:pt x="85204" y="125730"/>
                </a:lnTo>
                <a:lnTo>
                  <a:pt x="81864" y="127000"/>
                </a:lnTo>
                <a:lnTo>
                  <a:pt x="85496" y="127000"/>
                </a:lnTo>
                <a:lnTo>
                  <a:pt x="85331" y="129540"/>
                </a:lnTo>
                <a:lnTo>
                  <a:pt x="86525" y="129540"/>
                </a:lnTo>
                <a:lnTo>
                  <a:pt x="88887" y="128270"/>
                </a:lnTo>
                <a:lnTo>
                  <a:pt x="90652" y="127000"/>
                </a:lnTo>
                <a:lnTo>
                  <a:pt x="90995" y="128270"/>
                </a:lnTo>
                <a:lnTo>
                  <a:pt x="92595" y="128270"/>
                </a:lnTo>
                <a:lnTo>
                  <a:pt x="94869" y="127000"/>
                </a:lnTo>
                <a:lnTo>
                  <a:pt x="98298" y="128270"/>
                </a:lnTo>
                <a:lnTo>
                  <a:pt x="93929" y="129540"/>
                </a:lnTo>
                <a:lnTo>
                  <a:pt x="91897" y="130810"/>
                </a:lnTo>
                <a:lnTo>
                  <a:pt x="90360" y="130810"/>
                </a:lnTo>
                <a:lnTo>
                  <a:pt x="87985" y="132080"/>
                </a:lnTo>
                <a:lnTo>
                  <a:pt x="87604" y="133350"/>
                </a:lnTo>
                <a:lnTo>
                  <a:pt x="88442" y="133350"/>
                </a:lnTo>
                <a:lnTo>
                  <a:pt x="87452" y="134620"/>
                </a:lnTo>
                <a:lnTo>
                  <a:pt x="86906" y="135890"/>
                </a:lnTo>
                <a:lnTo>
                  <a:pt x="87464" y="137160"/>
                </a:lnTo>
                <a:lnTo>
                  <a:pt x="90284" y="137160"/>
                </a:lnTo>
                <a:lnTo>
                  <a:pt x="91643" y="135890"/>
                </a:lnTo>
                <a:lnTo>
                  <a:pt x="91668" y="134620"/>
                </a:lnTo>
                <a:lnTo>
                  <a:pt x="92595" y="134620"/>
                </a:lnTo>
                <a:lnTo>
                  <a:pt x="92925" y="135890"/>
                </a:lnTo>
                <a:lnTo>
                  <a:pt x="91948" y="138430"/>
                </a:lnTo>
                <a:lnTo>
                  <a:pt x="91224" y="139700"/>
                </a:lnTo>
                <a:lnTo>
                  <a:pt x="90436" y="140970"/>
                </a:lnTo>
                <a:lnTo>
                  <a:pt x="90297" y="142240"/>
                </a:lnTo>
                <a:lnTo>
                  <a:pt x="90017" y="142240"/>
                </a:lnTo>
                <a:lnTo>
                  <a:pt x="89204" y="143510"/>
                </a:lnTo>
                <a:lnTo>
                  <a:pt x="88760" y="144780"/>
                </a:lnTo>
                <a:lnTo>
                  <a:pt x="88557" y="143510"/>
                </a:lnTo>
                <a:lnTo>
                  <a:pt x="88239" y="143510"/>
                </a:lnTo>
                <a:lnTo>
                  <a:pt x="87020" y="142240"/>
                </a:lnTo>
                <a:lnTo>
                  <a:pt x="86067" y="140970"/>
                </a:lnTo>
                <a:lnTo>
                  <a:pt x="85051" y="140970"/>
                </a:lnTo>
                <a:lnTo>
                  <a:pt x="86702" y="138430"/>
                </a:lnTo>
                <a:lnTo>
                  <a:pt x="85737" y="138430"/>
                </a:lnTo>
                <a:lnTo>
                  <a:pt x="83972" y="140970"/>
                </a:lnTo>
                <a:lnTo>
                  <a:pt x="82283" y="140970"/>
                </a:lnTo>
                <a:lnTo>
                  <a:pt x="81470" y="142240"/>
                </a:lnTo>
                <a:lnTo>
                  <a:pt x="81419" y="143510"/>
                </a:lnTo>
                <a:lnTo>
                  <a:pt x="79768" y="144780"/>
                </a:lnTo>
                <a:lnTo>
                  <a:pt x="77838" y="144780"/>
                </a:lnTo>
                <a:lnTo>
                  <a:pt x="75844" y="146050"/>
                </a:lnTo>
                <a:lnTo>
                  <a:pt x="76860" y="146050"/>
                </a:lnTo>
                <a:lnTo>
                  <a:pt x="77495" y="147320"/>
                </a:lnTo>
                <a:lnTo>
                  <a:pt x="77431" y="148590"/>
                </a:lnTo>
                <a:lnTo>
                  <a:pt x="77101" y="148590"/>
                </a:lnTo>
                <a:lnTo>
                  <a:pt x="76923" y="149860"/>
                </a:lnTo>
                <a:lnTo>
                  <a:pt x="74155" y="149860"/>
                </a:lnTo>
                <a:lnTo>
                  <a:pt x="73101" y="151130"/>
                </a:lnTo>
                <a:lnTo>
                  <a:pt x="72707" y="153670"/>
                </a:lnTo>
                <a:lnTo>
                  <a:pt x="66065" y="158750"/>
                </a:lnTo>
                <a:lnTo>
                  <a:pt x="63246" y="158750"/>
                </a:lnTo>
                <a:lnTo>
                  <a:pt x="64020" y="161290"/>
                </a:lnTo>
                <a:lnTo>
                  <a:pt x="62255" y="163830"/>
                </a:lnTo>
                <a:lnTo>
                  <a:pt x="59664" y="165100"/>
                </a:lnTo>
                <a:lnTo>
                  <a:pt x="58356" y="165100"/>
                </a:lnTo>
                <a:lnTo>
                  <a:pt x="58699" y="168910"/>
                </a:lnTo>
                <a:lnTo>
                  <a:pt x="55460" y="168910"/>
                </a:lnTo>
                <a:lnTo>
                  <a:pt x="56426" y="171450"/>
                </a:lnTo>
                <a:lnTo>
                  <a:pt x="55918" y="171450"/>
                </a:lnTo>
                <a:lnTo>
                  <a:pt x="53708" y="177800"/>
                </a:lnTo>
                <a:lnTo>
                  <a:pt x="52158" y="180340"/>
                </a:lnTo>
                <a:lnTo>
                  <a:pt x="50977" y="181610"/>
                </a:lnTo>
                <a:lnTo>
                  <a:pt x="49631" y="181610"/>
                </a:lnTo>
                <a:lnTo>
                  <a:pt x="49682" y="182880"/>
                </a:lnTo>
                <a:lnTo>
                  <a:pt x="49530" y="182880"/>
                </a:lnTo>
                <a:lnTo>
                  <a:pt x="48501" y="184150"/>
                </a:lnTo>
                <a:lnTo>
                  <a:pt x="47726" y="185420"/>
                </a:lnTo>
                <a:lnTo>
                  <a:pt x="47459" y="185420"/>
                </a:lnTo>
                <a:lnTo>
                  <a:pt x="46075" y="186690"/>
                </a:lnTo>
                <a:lnTo>
                  <a:pt x="44665" y="186690"/>
                </a:lnTo>
                <a:lnTo>
                  <a:pt x="43243" y="187960"/>
                </a:lnTo>
                <a:lnTo>
                  <a:pt x="43878" y="187960"/>
                </a:lnTo>
                <a:lnTo>
                  <a:pt x="46583" y="186690"/>
                </a:lnTo>
                <a:lnTo>
                  <a:pt x="51714" y="184150"/>
                </a:lnTo>
                <a:lnTo>
                  <a:pt x="53898" y="185420"/>
                </a:lnTo>
                <a:lnTo>
                  <a:pt x="52260" y="186690"/>
                </a:lnTo>
                <a:lnTo>
                  <a:pt x="51600" y="187960"/>
                </a:lnTo>
                <a:lnTo>
                  <a:pt x="47891" y="190500"/>
                </a:lnTo>
                <a:lnTo>
                  <a:pt x="43726" y="189230"/>
                </a:lnTo>
                <a:lnTo>
                  <a:pt x="41490" y="193040"/>
                </a:lnTo>
                <a:lnTo>
                  <a:pt x="42291" y="194310"/>
                </a:lnTo>
                <a:lnTo>
                  <a:pt x="41338" y="195580"/>
                </a:lnTo>
                <a:lnTo>
                  <a:pt x="40754" y="196850"/>
                </a:lnTo>
                <a:lnTo>
                  <a:pt x="40106" y="196850"/>
                </a:lnTo>
                <a:lnTo>
                  <a:pt x="40525" y="198120"/>
                </a:lnTo>
                <a:lnTo>
                  <a:pt x="41643" y="198120"/>
                </a:lnTo>
                <a:lnTo>
                  <a:pt x="42583" y="196850"/>
                </a:lnTo>
                <a:lnTo>
                  <a:pt x="43408" y="196850"/>
                </a:lnTo>
                <a:lnTo>
                  <a:pt x="47218" y="194310"/>
                </a:lnTo>
                <a:lnTo>
                  <a:pt x="50266" y="193040"/>
                </a:lnTo>
                <a:lnTo>
                  <a:pt x="56261" y="193040"/>
                </a:lnTo>
                <a:lnTo>
                  <a:pt x="55600" y="191770"/>
                </a:lnTo>
                <a:lnTo>
                  <a:pt x="53822" y="191770"/>
                </a:lnTo>
                <a:lnTo>
                  <a:pt x="54343" y="190500"/>
                </a:lnTo>
                <a:lnTo>
                  <a:pt x="54787" y="188023"/>
                </a:lnTo>
                <a:lnTo>
                  <a:pt x="54762" y="186690"/>
                </a:lnTo>
                <a:lnTo>
                  <a:pt x="56972" y="186690"/>
                </a:lnTo>
                <a:lnTo>
                  <a:pt x="57797" y="185420"/>
                </a:lnTo>
                <a:lnTo>
                  <a:pt x="58458" y="186690"/>
                </a:lnTo>
                <a:lnTo>
                  <a:pt x="59029" y="185420"/>
                </a:lnTo>
                <a:lnTo>
                  <a:pt x="59474" y="185420"/>
                </a:lnTo>
                <a:lnTo>
                  <a:pt x="59994" y="184150"/>
                </a:lnTo>
                <a:lnTo>
                  <a:pt x="62687" y="184150"/>
                </a:lnTo>
                <a:lnTo>
                  <a:pt x="63804" y="185420"/>
                </a:lnTo>
                <a:lnTo>
                  <a:pt x="65735" y="185420"/>
                </a:lnTo>
                <a:lnTo>
                  <a:pt x="67259" y="184150"/>
                </a:lnTo>
                <a:lnTo>
                  <a:pt x="68503" y="182880"/>
                </a:lnTo>
                <a:lnTo>
                  <a:pt x="68389" y="184150"/>
                </a:lnTo>
                <a:lnTo>
                  <a:pt x="68694" y="185420"/>
                </a:lnTo>
                <a:lnTo>
                  <a:pt x="68478" y="187960"/>
                </a:lnTo>
                <a:lnTo>
                  <a:pt x="69062" y="187960"/>
                </a:lnTo>
                <a:lnTo>
                  <a:pt x="70142" y="186690"/>
                </a:lnTo>
                <a:lnTo>
                  <a:pt x="69697" y="185420"/>
                </a:lnTo>
                <a:lnTo>
                  <a:pt x="71462" y="184150"/>
                </a:lnTo>
                <a:lnTo>
                  <a:pt x="73393" y="184150"/>
                </a:lnTo>
                <a:lnTo>
                  <a:pt x="77622" y="182880"/>
                </a:lnTo>
                <a:lnTo>
                  <a:pt x="78486" y="184150"/>
                </a:lnTo>
                <a:lnTo>
                  <a:pt x="82435" y="181610"/>
                </a:lnTo>
                <a:lnTo>
                  <a:pt x="83959" y="180340"/>
                </a:lnTo>
                <a:lnTo>
                  <a:pt x="82511" y="182880"/>
                </a:lnTo>
                <a:lnTo>
                  <a:pt x="83680" y="185420"/>
                </a:lnTo>
                <a:lnTo>
                  <a:pt x="82029" y="187960"/>
                </a:lnTo>
                <a:lnTo>
                  <a:pt x="81686" y="189230"/>
                </a:lnTo>
                <a:lnTo>
                  <a:pt x="82118" y="189230"/>
                </a:lnTo>
                <a:lnTo>
                  <a:pt x="84480" y="186690"/>
                </a:lnTo>
                <a:lnTo>
                  <a:pt x="86207" y="187960"/>
                </a:lnTo>
                <a:lnTo>
                  <a:pt x="86106" y="186690"/>
                </a:lnTo>
                <a:lnTo>
                  <a:pt x="85902" y="184150"/>
                </a:lnTo>
                <a:lnTo>
                  <a:pt x="87020" y="182880"/>
                </a:lnTo>
                <a:lnTo>
                  <a:pt x="87287" y="181610"/>
                </a:lnTo>
                <a:lnTo>
                  <a:pt x="87630" y="181610"/>
                </a:lnTo>
                <a:lnTo>
                  <a:pt x="88099" y="180340"/>
                </a:lnTo>
                <a:lnTo>
                  <a:pt x="88582" y="179070"/>
                </a:lnTo>
                <a:lnTo>
                  <a:pt x="90995" y="179070"/>
                </a:lnTo>
                <a:lnTo>
                  <a:pt x="92875" y="177800"/>
                </a:lnTo>
                <a:lnTo>
                  <a:pt x="93522" y="177800"/>
                </a:lnTo>
                <a:lnTo>
                  <a:pt x="94526" y="176530"/>
                </a:lnTo>
                <a:lnTo>
                  <a:pt x="94678" y="177800"/>
                </a:lnTo>
                <a:lnTo>
                  <a:pt x="95897" y="177800"/>
                </a:lnTo>
                <a:lnTo>
                  <a:pt x="97243" y="176530"/>
                </a:lnTo>
                <a:lnTo>
                  <a:pt x="96481" y="173990"/>
                </a:lnTo>
                <a:lnTo>
                  <a:pt x="99466" y="171450"/>
                </a:lnTo>
                <a:lnTo>
                  <a:pt x="105575" y="171450"/>
                </a:lnTo>
                <a:lnTo>
                  <a:pt x="106248" y="172720"/>
                </a:lnTo>
                <a:lnTo>
                  <a:pt x="105905" y="171450"/>
                </a:lnTo>
                <a:lnTo>
                  <a:pt x="108661" y="171450"/>
                </a:lnTo>
                <a:lnTo>
                  <a:pt x="109626" y="175260"/>
                </a:lnTo>
                <a:lnTo>
                  <a:pt x="108610" y="179070"/>
                </a:lnTo>
                <a:lnTo>
                  <a:pt x="108204" y="177800"/>
                </a:lnTo>
                <a:lnTo>
                  <a:pt x="106146" y="180340"/>
                </a:lnTo>
                <a:lnTo>
                  <a:pt x="106197" y="181610"/>
                </a:lnTo>
                <a:lnTo>
                  <a:pt x="106184" y="188023"/>
                </a:lnTo>
                <a:lnTo>
                  <a:pt x="105486" y="189230"/>
                </a:lnTo>
                <a:lnTo>
                  <a:pt x="103962" y="190500"/>
                </a:lnTo>
                <a:lnTo>
                  <a:pt x="103733" y="189230"/>
                </a:lnTo>
                <a:lnTo>
                  <a:pt x="103568" y="189230"/>
                </a:lnTo>
                <a:lnTo>
                  <a:pt x="103606" y="187960"/>
                </a:lnTo>
                <a:lnTo>
                  <a:pt x="104432" y="187960"/>
                </a:lnTo>
                <a:lnTo>
                  <a:pt x="106006" y="185420"/>
                </a:lnTo>
                <a:lnTo>
                  <a:pt x="106121" y="187960"/>
                </a:lnTo>
                <a:lnTo>
                  <a:pt x="106184" y="181622"/>
                </a:lnTo>
                <a:lnTo>
                  <a:pt x="103987" y="182880"/>
                </a:lnTo>
                <a:lnTo>
                  <a:pt x="101612" y="182880"/>
                </a:lnTo>
                <a:lnTo>
                  <a:pt x="100190" y="184150"/>
                </a:lnTo>
                <a:lnTo>
                  <a:pt x="98488" y="184150"/>
                </a:lnTo>
                <a:lnTo>
                  <a:pt x="97993" y="185420"/>
                </a:lnTo>
                <a:lnTo>
                  <a:pt x="100025" y="185420"/>
                </a:lnTo>
                <a:lnTo>
                  <a:pt x="101307" y="186690"/>
                </a:lnTo>
                <a:lnTo>
                  <a:pt x="102412" y="187960"/>
                </a:lnTo>
                <a:lnTo>
                  <a:pt x="101600" y="189230"/>
                </a:lnTo>
                <a:lnTo>
                  <a:pt x="101968" y="190500"/>
                </a:lnTo>
                <a:lnTo>
                  <a:pt x="102654" y="191770"/>
                </a:lnTo>
                <a:lnTo>
                  <a:pt x="100215" y="191770"/>
                </a:lnTo>
                <a:lnTo>
                  <a:pt x="98920" y="190500"/>
                </a:lnTo>
                <a:lnTo>
                  <a:pt x="96100" y="191770"/>
                </a:lnTo>
                <a:lnTo>
                  <a:pt x="94678" y="192684"/>
                </a:lnTo>
                <a:lnTo>
                  <a:pt x="94627" y="193040"/>
                </a:lnTo>
                <a:lnTo>
                  <a:pt x="95186" y="193040"/>
                </a:lnTo>
                <a:lnTo>
                  <a:pt x="97447" y="194310"/>
                </a:lnTo>
                <a:lnTo>
                  <a:pt x="98323" y="191770"/>
                </a:lnTo>
                <a:lnTo>
                  <a:pt x="101371" y="194310"/>
                </a:lnTo>
                <a:lnTo>
                  <a:pt x="102933" y="198120"/>
                </a:lnTo>
                <a:lnTo>
                  <a:pt x="101612" y="198120"/>
                </a:lnTo>
                <a:lnTo>
                  <a:pt x="101422" y="199390"/>
                </a:lnTo>
                <a:lnTo>
                  <a:pt x="100418" y="200660"/>
                </a:lnTo>
                <a:lnTo>
                  <a:pt x="98298" y="200660"/>
                </a:lnTo>
                <a:lnTo>
                  <a:pt x="98221" y="201930"/>
                </a:lnTo>
                <a:lnTo>
                  <a:pt x="96862" y="201930"/>
                </a:lnTo>
                <a:lnTo>
                  <a:pt x="96012" y="199390"/>
                </a:lnTo>
                <a:lnTo>
                  <a:pt x="93268" y="199390"/>
                </a:lnTo>
                <a:lnTo>
                  <a:pt x="90843" y="200660"/>
                </a:lnTo>
                <a:lnTo>
                  <a:pt x="87706" y="201930"/>
                </a:lnTo>
                <a:lnTo>
                  <a:pt x="86588" y="201930"/>
                </a:lnTo>
                <a:lnTo>
                  <a:pt x="85458" y="200660"/>
                </a:lnTo>
                <a:lnTo>
                  <a:pt x="85267" y="201930"/>
                </a:lnTo>
                <a:lnTo>
                  <a:pt x="84836" y="201930"/>
                </a:lnTo>
                <a:lnTo>
                  <a:pt x="85001" y="199390"/>
                </a:lnTo>
                <a:lnTo>
                  <a:pt x="85140" y="199390"/>
                </a:lnTo>
                <a:lnTo>
                  <a:pt x="86804" y="198120"/>
                </a:lnTo>
                <a:lnTo>
                  <a:pt x="87896" y="198120"/>
                </a:lnTo>
                <a:lnTo>
                  <a:pt x="90081" y="196850"/>
                </a:lnTo>
                <a:lnTo>
                  <a:pt x="89408" y="194310"/>
                </a:lnTo>
                <a:lnTo>
                  <a:pt x="90170" y="193040"/>
                </a:lnTo>
                <a:lnTo>
                  <a:pt x="90932" y="191770"/>
                </a:lnTo>
                <a:lnTo>
                  <a:pt x="94043" y="191770"/>
                </a:lnTo>
                <a:lnTo>
                  <a:pt x="94500" y="192786"/>
                </a:lnTo>
                <a:lnTo>
                  <a:pt x="94678" y="192684"/>
                </a:lnTo>
                <a:lnTo>
                  <a:pt x="94805" y="191770"/>
                </a:lnTo>
                <a:lnTo>
                  <a:pt x="95389" y="191770"/>
                </a:lnTo>
                <a:lnTo>
                  <a:pt x="94399" y="189230"/>
                </a:lnTo>
                <a:lnTo>
                  <a:pt x="95961" y="189230"/>
                </a:lnTo>
                <a:lnTo>
                  <a:pt x="95338" y="188023"/>
                </a:lnTo>
                <a:lnTo>
                  <a:pt x="93637" y="189230"/>
                </a:lnTo>
                <a:lnTo>
                  <a:pt x="89928" y="189230"/>
                </a:lnTo>
                <a:lnTo>
                  <a:pt x="87884" y="187960"/>
                </a:lnTo>
                <a:lnTo>
                  <a:pt x="85877" y="189230"/>
                </a:lnTo>
                <a:lnTo>
                  <a:pt x="84353" y="190157"/>
                </a:lnTo>
                <a:lnTo>
                  <a:pt x="84353" y="198120"/>
                </a:lnTo>
                <a:lnTo>
                  <a:pt x="79095" y="199390"/>
                </a:lnTo>
                <a:lnTo>
                  <a:pt x="77533" y="200660"/>
                </a:lnTo>
                <a:lnTo>
                  <a:pt x="77089" y="201930"/>
                </a:lnTo>
                <a:lnTo>
                  <a:pt x="74320" y="203200"/>
                </a:lnTo>
                <a:lnTo>
                  <a:pt x="71310" y="203200"/>
                </a:lnTo>
                <a:lnTo>
                  <a:pt x="71310" y="210820"/>
                </a:lnTo>
                <a:lnTo>
                  <a:pt x="70777" y="212090"/>
                </a:lnTo>
                <a:lnTo>
                  <a:pt x="69557" y="210820"/>
                </a:lnTo>
                <a:lnTo>
                  <a:pt x="71310" y="210820"/>
                </a:lnTo>
                <a:lnTo>
                  <a:pt x="71310" y="203200"/>
                </a:lnTo>
                <a:lnTo>
                  <a:pt x="69570" y="203200"/>
                </a:lnTo>
                <a:lnTo>
                  <a:pt x="70002" y="205740"/>
                </a:lnTo>
                <a:lnTo>
                  <a:pt x="67576" y="207010"/>
                </a:lnTo>
                <a:lnTo>
                  <a:pt x="67094" y="206502"/>
                </a:lnTo>
                <a:lnTo>
                  <a:pt x="67094" y="212090"/>
                </a:lnTo>
                <a:lnTo>
                  <a:pt x="67094" y="213360"/>
                </a:lnTo>
                <a:lnTo>
                  <a:pt x="66865" y="212090"/>
                </a:lnTo>
                <a:lnTo>
                  <a:pt x="67094" y="212090"/>
                </a:lnTo>
                <a:lnTo>
                  <a:pt x="67094" y="206502"/>
                </a:lnTo>
                <a:lnTo>
                  <a:pt x="66370" y="205740"/>
                </a:lnTo>
                <a:lnTo>
                  <a:pt x="63855" y="205740"/>
                </a:lnTo>
                <a:lnTo>
                  <a:pt x="62433" y="204470"/>
                </a:lnTo>
                <a:lnTo>
                  <a:pt x="61442" y="203200"/>
                </a:lnTo>
                <a:lnTo>
                  <a:pt x="63093" y="203200"/>
                </a:lnTo>
                <a:lnTo>
                  <a:pt x="65417" y="201930"/>
                </a:lnTo>
                <a:lnTo>
                  <a:pt x="65824" y="200660"/>
                </a:lnTo>
                <a:lnTo>
                  <a:pt x="67983" y="199390"/>
                </a:lnTo>
                <a:lnTo>
                  <a:pt x="69202" y="200660"/>
                </a:lnTo>
                <a:lnTo>
                  <a:pt x="71310" y="200660"/>
                </a:lnTo>
                <a:lnTo>
                  <a:pt x="72364" y="199390"/>
                </a:lnTo>
                <a:lnTo>
                  <a:pt x="74841" y="198120"/>
                </a:lnTo>
                <a:lnTo>
                  <a:pt x="76073" y="198120"/>
                </a:lnTo>
                <a:lnTo>
                  <a:pt x="77241" y="196850"/>
                </a:lnTo>
                <a:lnTo>
                  <a:pt x="77736" y="196850"/>
                </a:lnTo>
                <a:lnTo>
                  <a:pt x="80340" y="195580"/>
                </a:lnTo>
                <a:lnTo>
                  <a:pt x="81788" y="196850"/>
                </a:lnTo>
                <a:lnTo>
                  <a:pt x="81521" y="198120"/>
                </a:lnTo>
                <a:lnTo>
                  <a:pt x="84353" y="198120"/>
                </a:lnTo>
                <a:lnTo>
                  <a:pt x="84353" y="190157"/>
                </a:lnTo>
                <a:lnTo>
                  <a:pt x="83781" y="190500"/>
                </a:lnTo>
                <a:lnTo>
                  <a:pt x="81635" y="191770"/>
                </a:lnTo>
                <a:lnTo>
                  <a:pt x="81495" y="190500"/>
                </a:lnTo>
                <a:lnTo>
                  <a:pt x="78498" y="190500"/>
                </a:lnTo>
                <a:lnTo>
                  <a:pt x="76796" y="193040"/>
                </a:lnTo>
                <a:lnTo>
                  <a:pt x="67665" y="193040"/>
                </a:lnTo>
                <a:lnTo>
                  <a:pt x="67652" y="199390"/>
                </a:lnTo>
                <a:lnTo>
                  <a:pt x="64579" y="200660"/>
                </a:lnTo>
                <a:lnTo>
                  <a:pt x="59829" y="202565"/>
                </a:lnTo>
                <a:lnTo>
                  <a:pt x="59829" y="210820"/>
                </a:lnTo>
                <a:lnTo>
                  <a:pt x="59575" y="212090"/>
                </a:lnTo>
                <a:lnTo>
                  <a:pt x="58153" y="212090"/>
                </a:lnTo>
                <a:lnTo>
                  <a:pt x="56591" y="210820"/>
                </a:lnTo>
                <a:lnTo>
                  <a:pt x="58039" y="209550"/>
                </a:lnTo>
                <a:lnTo>
                  <a:pt x="58724" y="209550"/>
                </a:lnTo>
                <a:lnTo>
                  <a:pt x="59537" y="210820"/>
                </a:lnTo>
                <a:lnTo>
                  <a:pt x="59829" y="210820"/>
                </a:lnTo>
                <a:lnTo>
                  <a:pt x="59829" y="202565"/>
                </a:lnTo>
                <a:lnTo>
                  <a:pt x="58216" y="203200"/>
                </a:lnTo>
                <a:lnTo>
                  <a:pt x="58000" y="201930"/>
                </a:lnTo>
                <a:lnTo>
                  <a:pt x="57670" y="201930"/>
                </a:lnTo>
                <a:lnTo>
                  <a:pt x="57772" y="200660"/>
                </a:lnTo>
                <a:lnTo>
                  <a:pt x="58039" y="199390"/>
                </a:lnTo>
                <a:lnTo>
                  <a:pt x="61036" y="199390"/>
                </a:lnTo>
                <a:lnTo>
                  <a:pt x="63957" y="198120"/>
                </a:lnTo>
                <a:lnTo>
                  <a:pt x="66776" y="195580"/>
                </a:lnTo>
                <a:lnTo>
                  <a:pt x="66814" y="196850"/>
                </a:lnTo>
                <a:lnTo>
                  <a:pt x="67068" y="198120"/>
                </a:lnTo>
                <a:lnTo>
                  <a:pt x="67652" y="199390"/>
                </a:lnTo>
                <a:lnTo>
                  <a:pt x="67652" y="193014"/>
                </a:lnTo>
                <a:lnTo>
                  <a:pt x="67170" y="191770"/>
                </a:lnTo>
                <a:lnTo>
                  <a:pt x="67157" y="190500"/>
                </a:lnTo>
                <a:lnTo>
                  <a:pt x="66167" y="191770"/>
                </a:lnTo>
                <a:lnTo>
                  <a:pt x="65100" y="191770"/>
                </a:lnTo>
                <a:lnTo>
                  <a:pt x="61747" y="194310"/>
                </a:lnTo>
                <a:lnTo>
                  <a:pt x="57378" y="194310"/>
                </a:lnTo>
                <a:lnTo>
                  <a:pt x="57962" y="195580"/>
                </a:lnTo>
                <a:lnTo>
                  <a:pt x="56984" y="195580"/>
                </a:lnTo>
                <a:lnTo>
                  <a:pt x="54025" y="197485"/>
                </a:lnTo>
                <a:lnTo>
                  <a:pt x="54025" y="209143"/>
                </a:lnTo>
                <a:lnTo>
                  <a:pt x="51371" y="207733"/>
                </a:lnTo>
                <a:lnTo>
                  <a:pt x="51701" y="207010"/>
                </a:lnTo>
                <a:lnTo>
                  <a:pt x="52539" y="208280"/>
                </a:lnTo>
                <a:lnTo>
                  <a:pt x="53251" y="208280"/>
                </a:lnTo>
                <a:lnTo>
                  <a:pt x="54025" y="209143"/>
                </a:lnTo>
                <a:lnTo>
                  <a:pt x="54025" y="197485"/>
                </a:lnTo>
                <a:lnTo>
                  <a:pt x="53022" y="198120"/>
                </a:lnTo>
                <a:lnTo>
                  <a:pt x="52819" y="200660"/>
                </a:lnTo>
                <a:lnTo>
                  <a:pt x="47167" y="201930"/>
                </a:lnTo>
                <a:lnTo>
                  <a:pt x="45859" y="203200"/>
                </a:lnTo>
                <a:lnTo>
                  <a:pt x="42684" y="204470"/>
                </a:lnTo>
                <a:lnTo>
                  <a:pt x="39890" y="205740"/>
                </a:lnTo>
                <a:lnTo>
                  <a:pt x="36664" y="204470"/>
                </a:lnTo>
                <a:lnTo>
                  <a:pt x="37947" y="201930"/>
                </a:lnTo>
                <a:lnTo>
                  <a:pt x="39789" y="200660"/>
                </a:lnTo>
                <a:lnTo>
                  <a:pt x="38290" y="200660"/>
                </a:lnTo>
                <a:lnTo>
                  <a:pt x="39141" y="198120"/>
                </a:lnTo>
                <a:lnTo>
                  <a:pt x="39522" y="196850"/>
                </a:lnTo>
                <a:lnTo>
                  <a:pt x="37134" y="199390"/>
                </a:lnTo>
                <a:lnTo>
                  <a:pt x="33769" y="199390"/>
                </a:lnTo>
                <a:lnTo>
                  <a:pt x="29718" y="198120"/>
                </a:lnTo>
                <a:lnTo>
                  <a:pt x="29349" y="199390"/>
                </a:lnTo>
                <a:lnTo>
                  <a:pt x="25908" y="196850"/>
                </a:lnTo>
                <a:lnTo>
                  <a:pt x="27660" y="193040"/>
                </a:lnTo>
                <a:lnTo>
                  <a:pt x="30988" y="189230"/>
                </a:lnTo>
                <a:lnTo>
                  <a:pt x="35839" y="187960"/>
                </a:lnTo>
                <a:lnTo>
                  <a:pt x="39700" y="187960"/>
                </a:lnTo>
                <a:lnTo>
                  <a:pt x="40411" y="186690"/>
                </a:lnTo>
                <a:lnTo>
                  <a:pt x="41567" y="186690"/>
                </a:lnTo>
                <a:lnTo>
                  <a:pt x="42557" y="185420"/>
                </a:lnTo>
                <a:lnTo>
                  <a:pt x="42227" y="184150"/>
                </a:lnTo>
                <a:lnTo>
                  <a:pt x="41033" y="184150"/>
                </a:lnTo>
                <a:lnTo>
                  <a:pt x="43865" y="182880"/>
                </a:lnTo>
                <a:lnTo>
                  <a:pt x="43281" y="180340"/>
                </a:lnTo>
                <a:lnTo>
                  <a:pt x="43268" y="179070"/>
                </a:lnTo>
                <a:lnTo>
                  <a:pt x="43827" y="176530"/>
                </a:lnTo>
                <a:lnTo>
                  <a:pt x="42240" y="177800"/>
                </a:lnTo>
                <a:lnTo>
                  <a:pt x="40093" y="177800"/>
                </a:lnTo>
                <a:lnTo>
                  <a:pt x="39077" y="179070"/>
                </a:lnTo>
                <a:lnTo>
                  <a:pt x="39281" y="180340"/>
                </a:lnTo>
                <a:lnTo>
                  <a:pt x="38747" y="180340"/>
                </a:lnTo>
                <a:lnTo>
                  <a:pt x="38290" y="181610"/>
                </a:lnTo>
                <a:lnTo>
                  <a:pt x="39052" y="181610"/>
                </a:lnTo>
                <a:lnTo>
                  <a:pt x="39535" y="182880"/>
                </a:lnTo>
                <a:lnTo>
                  <a:pt x="34823" y="182880"/>
                </a:lnTo>
                <a:lnTo>
                  <a:pt x="33731" y="184150"/>
                </a:lnTo>
                <a:lnTo>
                  <a:pt x="33426" y="184150"/>
                </a:lnTo>
                <a:lnTo>
                  <a:pt x="33058" y="182880"/>
                </a:lnTo>
                <a:lnTo>
                  <a:pt x="30200" y="182880"/>
                </a:lnTo>
                <a:lnTo>
                  <a:pt x="30226" y="184150"/>
                </a:lnTo>
                <a:lnTo>
                  <a:pt x="25679" y="184150"/>
                </a:lnTo>
                <a:lnTo>
                  <a:pt x="24371" y="185420"/>
                </a:lnTo>
                <a:lnTo>
                  <a:pt x="24663" y="186690"/>
                </a:lnTo>
                <a:lnTo>
                  <a:pt x="24180" y="186690"/>
                </a:lnTo>
                <a:lnTo>
                  <a:pt x="25095" y="187960"/>
                </a:lnTo>
                <a:lnTo>
                  <a:pt x="25603" y="187960"/>
                </a:lnTo>
                <a:lnTo>
                  <a:pt x="25120" y="189230"/>
                </a:lnTo>
                <a:lnTo>
                  <a:pt x="24866" y="195580"/>
                </a:lnTo>
                <a:lnTo>
                  <a:pt x="23444" y="199390"/>
                </a:lnTo>
                <a:lnTo>
                  <a:pt x="22390" y="198120"/>
                </a:lnTo>
                <a:lnTo>
                  <a:pt x="21348" y="196850"/>
                </a:lnTo>
                <a:lnTo>
                  <a:pt x="20307" y="195580"/>
                </a:lnTo>
                <a:lnTo>
                  <a:pt x="19265" y="194310"/>
                </a:lnTo>
                <a:lnTo>
                  <a:pt x="16471" y="195580"/>
                </a:lnTo>
                <a:lnTo>
                  <a:pt x="9613" y="195580"/>
                </a:lnTo>
                <a:lnTo>
                  <a:pt x="9626" y="194310"/>
                </a:lnTo>
                <a:lnTo>
                  <a:pt x="12928" y="193040"/>
                </a:lnTo>
                <a:lnTo>
                  <a:pt x="17297" y="193040"/>
                </a:lnTo>
                <a:lnTo>
                  <a:pt x="16192" y="191770"/>
                </a:lnTo>
                <a:lnTo>
                  <a:pt x="15608" y="191770"/>
                </a:lnTo>
                <a:lnTo>
                  <a:pt x="10668" y="190500"/>
                </a:lnTo>
                <a:lnTo>
                  <a:pt x="9144" y="190500"/>
                </a:lnTo>
                <a:lnTo>
                  <a:pt x="10007" y="186690"/>
                </a:lnTo>
                <a:lnTo>
                  <a:pt x="7150" y="186690"/>
                </a:lnTo>
                <a:lnTo>
                  <a:pt x="7505" y="188023"/>
                </a:lnTo>
                <a:lnTo>
                  <a:pt x="7874" y="189230"/>
                </a:lnTo>
                <a:lnTo>
                  <a:pt x="7112" y="190500"/>
                </a:lnTo>
                <a:lnTo>
                  <a:pt x="6616" y="190500"/>
                </a:lnTo>
                <a:lnTo>
                  <a:pt x="5651" y="191770"/>
                </a:lnTo>
                <a:lnTo>
                  <a:pt x="5181" y="191770"/>
                </a:lnTo>
                <a:lnTo>
                  <a:pt x="3327" y="190500"/>
                </a:lnTo>
                <a:lnTo>
                  <a:pt x="2019" y="189230"/>
                </a:lnTo>
                <a:lnTo>
                  <a:pt x="228" y="190500"/>
                </a:lnTo>
                <a:lnTo>
                  <a:pt x="723" y="191770"/>
                </a:lnTo>
                <a:lnTo>
                  <a:pt x="863" y="191770"/>
                </a:lnTo>
                <a:lnTo>
                  <a:pt x="381" y="193040"/>
                </a:lnTo>
                <a:lnTo>
                  <a:pt x="0" y="193040"/>
                </a:lnTo>
                <a:lnTo>
                  <a:pt x="1193" y="195580"/>
                </a:lnTo>
                <a:lnTo>
                  <a:pt x="2273" y="196850"/>
                </a:lnTo>
                <a:lnTo>
                  <a:pt x="2692" y="198120"/>
                </a:lnTo>
                <a:lnTo>
                  <a:pt x="6172" y="198120"/>
                </a:lnTo>
                <a:lnTo>
                  <a:pt x="8382" y="196850"/>
                </a:lnTo>
                <a:lnTo>
                  <a:pt x="8229" y="200660"/>
                </a:lnTo>
                <a:lnTo>
                  <a:pt x="13258" y="200660"/>
                </a:lnTo>
                <a:lnTo>
                  <a:pt x="14198" y="198120"/>
                </a:lnTo>
                <a:lnTo>
                  <a:pt x="14782" y="198120"/>
                </a:lnTo>
                <a:lnTo>
                  <a:pt x="13995" y="200660"/>
                </a:lnTo>
                <a:lnTo>
                  <a:pt x="17424" y="200660"/>
                </a:lnTo>
                <a:lnTo>
                  <a:pt x="17729" y="201930"/>
                </a:lnTo>
                <a:lnTo>
                  <a:pt x="18224" y="201930"/>
                </a:lnTo>
                <a:lnTo>
                  <a:pt x="21717" y="203200"/>
                </a:lnTo>
                <a:lnTo>
                  <a:pt x="24612" y="200660"/>
                </a:lnTo>
                <a:lnTo>
                  <a:pt x="26924" y="200660"/>
                </a:lnTo>
                <a:lnTo>
                  <a:pt x="26377" y="201930"/>
                </a:lnTo>
                <a:lnTo>
                  <a:pt x="26098" y="203200"/>
                </a:lnTo>
                <a:lnTo>
                  <a:pt x="27330" y="205740"/>
                </a:lnTo>
                <a:lnTo>
                  <a:pt x="27927" y="204470"/>
                </a:lnTo>
                <a:lnTo>
                  <a:pt x="28321" y="204470"/>
                </a:lnTo>
                <a:lnTo>
                  <a:pt x="28943" y="203200"/>
                </a:lnTo>
                <a:lnTo>
                  <a:pt x="28194" y="201930"/>
                </a:lnTo>
                <a:lnTo>
                  <a:pt x="29298" y="199390"/>
                </a:lnTo>
                <a:lnTo>
                  <a:pt x="31927" y="200660"/>
                </a:lnTo>
                <a:lnTo>
                  <a:pt x="31394" y="201930"/>
                </a:lnTo>
                <a:lnTo>
                  <a:pt x="30861" y="201930"/>
                </a:lnTo>
                <a:lnTo>
                  <a:pt x="31343" y="203200"/>
                </a:lnTo>
                <a:lnTo>
                  <a:pt x="31991" y="203200"/>
                </a:lnTo>
                <a:lnTo>
                  <a:pt x="32740" y="204470"/>
                </a:lnTo>
                <a:lnTo>
                  <a:pt x="32956" y="204470"/>
                </a:lnTo>
                <a:lnTo>
                  <a:pt x="33451" y="205740"/>
                </a:lnTo>
                <a:lnTo>
                  <a:pt x="34950" y="204470"/>
                </a:lnTo>
                <a:lnTo>
                  <a:pt x="35204" y="204470"/>
                </a:lnTo>
                <a:lnTo>
                  <a:pt x="36525" y="205740"/>
                </a:lnTo>
                <a:lnTo>
                  <a:pt x="38963" y="205740"/>
                </a:lnTo>
                <a:lnTo>
                  <a:pt x="40043" y="207010"/>
                </a:lnTo>
                <a:lnTo>
                  <a:pt x="41414" y="207010"/>
                </a:lnTo>
                <a:lnTo>
                  <a:pt x="42557" y="208280"/>
                </a:lnTo>
                <a:lnTo>
                  <a:pt x="43776" y="208280"/>
                </a:lnTo>
                <a:lnTo>
                  <a:pt x="46355" y="209550"/>
                </a:lnTo>
                <a:lnTo>
                  <a:pt x="48501" y="208521"/>
                </a:lnTo>
                <a:lnTo>
                  <a:pt x="50050" y="213360"/>
                </a:lnTo>
                <a:lnTo>
                  <a:pt x="51904" y="214630"/>
                </a:lnTo>
                <a:lnTo>
                  <a:pt x="53365" y="213360"/>
                </a:lnTo>
                <a:lnTo>
                  <a:pt x="55460" y="213360"/>
                </a:lnTo>
                <a:lnTo>
                  <a:pt x="56515" y="214630"/>
                </a:lnTo>
                <a:lnTo>
                  <a:pt x="58369" y="214630"/>
                </a:lnTo>
                <a:lnTo>
                  <a:pt x="59436" y="215900"/>
                </a:lnTo>
                <a:lnTo>
                  <a:pt x="61455" y="215900"/>
                </a:lnTo>
                <a:lnTo>
                  <a:pt x="63703" y="217170"/>
                </a:lnTo>
                <a:lnTo>
                  <a:pt x="64528" y="215900"/>
                </a:lnTo>
                <a:lnTo>
                  <a:pt x="65176" y="214630"/>
                </a:lnTo>
                <a:lnTo>
                  <a:pt x="66509" y="215900"/>
                </a:lnTo>
                <a:lnTo>
                  <a:pt x="68300" y="214630"/>
                </a:lnTo>
                <a:lnTo>
                  <a:pt x="73367" y="214630"/>
                </a:lnTo>
                <a:lnTo>
                  <a:pt x="76936" y="212090"/>
                </a:lnTo>
                <a:lnTo>
                  <a:pt x="77787" y="214630"/>
                </a:lnTo>
                <a:lnTo>
                  <a:pt x="78549" y="214630"/>
                </a:lnTo>
                <a:lnTo>
                  <a:pt x="78422" y="215900"/>
                </a:lnTo>
                <a:lnTo>
                  <a:pt x="79070" y="215900"/>
                </a:lnTo>
                <a:lnTo>
                  <a:pt x="80035" y="214630"/>
                </a:lnTo>
                <a:lnTo>
                  <a:pt x="80314" y="214630"/>
                </a:lnTo>
                <a:lnTo>
                  <a:pt x="80264" y="213169"/>
                </a:lnTo>
                <a:lnTo>
                  <a:pt x="79641" y="212090"/>
                </a:lnTo>
                <a:lnTo>
                  <a:pt x="78092" y="210820"/>
                </a:lnTo>
                <a:lnTo>
                  <a:pt x="76822" y="210820"/>
                </a:lnTo>
                <a:lnTo>
                  <a:pt x="76708" y="208280"/>
                </a:lnTo>
                <a:lnTo>
                  <a:pt x="76454" y="208280"/>
                </a:lnTo>
                <a:lnTo>
                  <a:pt x="75920" y="207010"/>
                </a:lnTo>
                <a:lnTo>
                  <a:pt x="76327" y="207010"/>
                </a:lnTo>
                <a:lnTo>
                  <a:pt x="76479" y="205740"/>
                </a:lnTo>
                <a:lnTo>
                  <a:pt x="77203" y="205740"/>
                </a:lnTo>
                <a:lnTo>
                  <a:pt x="77774" y="207010"/>
                </a:lnTo>
                <a:lnTo>
                  <a:pt x="78308" y="207010"/>
                </a:lnTo>
                <a:lnTo>
                  <a:pt x="78447" y="208280"/>
                </a:lnTo>
                <a:lnTo>
                  <a:pt x="79209" y="208280"/>
                </a:lnTo>
                <a:lnTo>
                  <a:pt x="79730" y="209550"/>
                </a:lnTo>
                <a:lnTo>
                  <a:pt x="83400" y="209550"/>
                </a:lnTo>
                <a:lnTo>
                  <a:pt x="84251" y="210820"/>
                </a:lnTo>
                <a:lnTo>
                  <a:pt x="84924" y="210820"/>
                </a:lnTo>
                <a:lnTo>
                  <a:pt x="84696" y="209550"/>
                </a:lnTo>
                <a:lnTo>
                  <a:pt x="85191" y="207010"/>
                </a:lnTo>
                <a:lnTo>
                  <a:pt x="85229" y="205740"/>
                </a:lnTo>
                <a:lnTo>
                  <a:pt x="86702" y="204470"/>
                </a:lnTo>
                <a:lnTo>
                  <a:pt x="88074" y="205740"/>
                </a:lnTo>
                <a:lnTo>
                  <a:pt x="90576" y="205740"/>
                </a:lnTo>
                <a:lnTo>
                  <a:pt x="90995" y="204470"/>
                </a:lnTo>
                <a:lnTo>
                  <a:pt x="97447" y="204470"/>
                </a:lnTo>
                <a:lnTo>
                  <a:pt x="101447" y="205701"/>
                </a:lnTo>
                <a:lnTo>
                  <a:pt x="105727" y="204470"/>
                </a:lnTo>
                <a:lnTo>
                  <a:pt x="107530" y="204470"/>
                </a:lnTo>
                <a:lnTo>
                  <a:pt x="105257" y="207010"/>
                </a:lnTo>
                <a:lnTo>
                  <a:pt x="106908" y="208280"/>
                </a:lnTo>
                <a:lnTo>
                  <a:pt x="106730" y="207010"/>
                </a:lnTo>
                <a:lnTo>
                  <a:pt x="112204" y="207010"/>
                </a:lnTo>
                <a:lnTo>
                  <a:pt x="112179" y="205701"/>
                </a:lnTo>
                <a:lnTo>
                  <a:pt x="111912" y="204470"/>
                </a:lnTo>
                <a:lnTo>
                  <a:pt x="111493" y="203200"/>
                </a:lnTo>
                <a:lnTo>
                  <a:pt x="111975" y="201930"/>
                </a:lnTo>
                <a:lnTo>
                  <a:pt x="112090" y="200660"/>
                </a:lnTo>
                <a:lnTo>
                  <a:pt x="112458" y="200660"/>
                </a:lnTo>
                <a:lnTo>
                  <a:pt x="112699" y="201930"/>
                </a:lnTo>
                <a:lnTo>
                  <a:pt x="115684" y="199390"/>
                </a:lnTo>
                <a:lnTo>
                  <a:pt x="114998" y="196850"/>
                </a:lnTo>
                <a:lnTo>
                  <a:pt x="112712" y="195580"/>
                </a:lnTo>
                <a:lnTo>
                  <a:pt x="112547" y="195580"/>
                </a:lnTo>
                <a:lnTo>
                  <a:pt x="112166" y="194310"/>
                </a:lnTo>
                <a:lnTo>
                  <a:pt x="111912" y="193040"/>
                </a:lnTo>
                <a:lnTo>
                  <a:pt x="111213" y="190500"/>
                </a:lnTo>
                <a:lnTo>
                  <a:pt x="106451" y="190500"/>
                </a:lnTo>
                <a:lnTo>
                  <a:pt x="106146" y="189230"/>
                </a:lnTo>
                <a:lnTo>
                  <a:pt x="106438" y="187960"/>
                </a:lnTo>
                <a:lnTo>
                  <a:pt x="106908" y="186690"/>
                </a:lnTo>
                <a:lnTo>
                  <a:pt x="107569" y="186690"/>
                </a:lnTo>
                <a:lnTo>
                  <a:pt x="107962" y="185420"/>
                </a:lnTo>
                <a:lnTo>
                  <a:pt x="107911" y="184150"/>
                </a:lnTo>
                <a:lnTo>
                  <a:pt x="109232" y="181610"/>
                </a:lnTo>
                <a:lnTo>
                  <a:pt x="110820" y="182880"/>
                </a:lnTo>
                <a:lnTo>
                  <a:pt x="112788" y="181610"/>
                </a:lnTo>
                <a:lnTo>
                  <a:pt x="112725" y="180340"/>
                </a:lnTo>
                <a:lnTo>
                  <a:pt x="113703" y="179070"/>
                </a:lnTo>
                <a:lnTo>
                  <a:pt x="114401" y="179070"/>
                </a:lnTo>
                <a:lnTo>
                  <a:pt x="115443" y="177800"/>
                </a:lnTo>
                <a:lnTo>
                  <a:pt x="116840" y="179070"/>
                </a:lnTo>
                <a:lnTo>
                  <a:pt x="117640" y="180340"/>
                </a:lnTo>
                <a:lnTo>
                  <a:pt x="115570" y="180340"/>
                </a:lnTo>
                <a:lnTo>
                  <a:pt x="115404" y="181610"/>
                </a:lnTo>
                <a:lnTo>
                  <a:pt x="116344" y="182880"/>
                </a:lnTo>
                <a:lnTo>
                  <a:pt x="117068" y="184150"/>
                </a:lnTo>
                <a:lnTo>
                  <a:pt x="117906" y="182880"/>
                </a:lnTo>
                <a:lnTo>
                  <a:pt x="118846" y="181610"/>
                </a:lnTo>
                <a:lnTo>
                  <a:pt x="119722" y="181610"/>
                </a:lnTo>
                <a:lnTo>
                  <a:pt x="119468" y="180340"/>
                </a:lnTo>
                <a:lnTo>
                  <a:pt x="119253" y="180340"/>
                </a:lnTo>
                <a:lnTo>
                  <a:pt x="119430" y="179070"/>
                </a:lnTo>
                <a:lnTo>
                  <a:pt x="119659" y="177800"/>
                </a:lnTo>
                <a:lnTo>
                  <a:pt x="119837" y="177800"/>
                </a:lnTo>
                <a:lnTo>
                  <a:pt x="120103" y="176530"/>
                </a:lnTo>
                <a:lnTo>
                  <a:pt x="121678" y="176530"/>
                </a:lnTo>
                <a:lnTo>
                  <a:pt x="122097" y="175260"/>
                </a:lnTo>
                <a:lnTo>
                  <a:pt x="121297" y="175260"/>
                </a:lnTo>
                <a:lnTo>
                  <a:pt x="119938" y="176530"/>
                </a:lnTo>
                <a:lnTo>
                  <a:pt x="115887" y="172720"/>
                </a:lnTo>
                <a:lnTo>
                  <a:pt x="119087" y="168910"/>
                </a:lnTo>
                <a:lnTo>
                  <a:pt x="120878" y="170180"/>
                </a:lnTo>
                <a:lnTo>
                  <a:pt x="124294" y="170180"/>
                </a:lnTo>
                <a:lnTo>
                  <a:pt x="126149" y="171450"/>
                </a:lnTo>
                <a:lnTo>
                  <a:pt x="126466" y="172720"/>
                </a:lnTo>
                <a:lnTo>
                  <a:pt x="130136" y="173990"/>
                </a:lnTo>
                <a:lnTo>
                  <a:pt x="131978" y="172720"/>
                </a:lnTo>
                <a:lnTo>
                  <a:pt x="135013" y="175260"/>
                </a:lnTo>
                <a:lnTo>
                  <a:pt x="135305" y="176530"/>
                </a:lnTo>
                <a:lnTo>
                  <a:pt x="136169" y="177800"/>
                </a:lnTo>
                <a:lnTo>
                  <a:pt x="137274" y="177800"/>
                </a:lnTo>
                <a:lnTo>
                  <a:pt x="138531" y="179070"/>
                </a:lnTo>
                <a:lnTo>
                  <a:pt x="139446" y="180340"/>
                </a:lnTo>
                <a:lnTo>
                  <a:pt x="139141" y="181610"/>
                </a:lnTo>
                <a:lnTo>
                  <a:pt x="140449" y="181610"/>
                </a:lnTo>
                <a:lnTo>
                  <a:pt x="142519" y="182880"/>
                </a:lnTo>
                <a:lnTo>
                  <a:pt x="144487" y="182880"/>
                </a:lnTo>
                <a:lnTo>
                  <a:pt x="144881" y="181610"/>
                </a:lnTo>
                <a:lnTo>
                  <a:pt x="145643" y="181610"/>
                </a:lnTo>
                <a:lnTo>
                  <a:pt x="145923" y="180340"/>
                </a:lnTo>
                <a:lnTo>
                  <a:pt x="146202" y="179070"/>
                </a:lnTo>
                <a:lnTo>
                  <a:pt x="144551" y="177800"/>
                </a:lnTo>
                <a:lnTo>
                  <a:pt x="145554" y="176530"/>
                </a:lnTo>
                <a:lnTo>
                  <a:pt x="147027" y="175260"/>
                </a:lnTo>
                <a:lnTo>
                  <a:pt x="146913" y="173990"/>
                </a:lnTo>
                <a:lnTo>
                  <a:pt x="146723" y="173990"/>
                </a:lnTo>
                <a:lnTo>
                  <a:pt x="146418" y="172720"/>
                </a:lnTo>
                <a:lnTo>
                  <a:pt x="146494" y="171450"/>
                </a:lnTo>
                <a:lnTo>
                  <a:pt x="146202" y="168910"/>
                </a:lnTo>
                <a:lnTo>
                  <a:pt x="145389" y="167640"/>
                </a:lnTo>
                <a:lnTo>
                  <a:pt x="144170" y="166370"/>
                </a:lnTo>
                <a:lnTo>
                  <a:pt x="146215" y="166370"/>
                </a:lnTo>
                <a:lnTo>
                  <a:pt x="147066" y="167640"/>
                </a:lnTo>
                <a:lnTo>
                  <a:pt x="148564" y="166370"/>
                </a:lnTo>
                <a:lnTo>
                  <a:pt x="149923" y="165100"/>
                </a:lnTo>
                <a:lnTo>
                  <a:pt x="151726" y="165100"/>
                </a:lnTo>
                <a:lnTo>
                  <a:pt x="151320" y="170180"/>
                </a:lnTo>
                <a:lnTo>
                  <a:pt x="152425" y="171450"/>
                </a:lnTo>
                <a:lnTo>
                  <a:pt x="155689" y="172720"/>
                </a:lnTo>
                <a:lnTo>
                  <a:pt x="156641" y="173990"/>
                </a:lnTo>
                <a:lnTo>
                  <a:pt x="158115" y="172720"/>
                </a:lnTo>
                <a:lnTo>
                  <a:pt x="161721" y="172720"/>
                </a:lnTo>
                <a:lnTo>
                  <a:pt x="160642" y="173990"/>
                </a:lnTo>
                <a:lnTo>
                  <a:pt x="160274" y="175260"/>
                </a:lnTo>
                <a:lnTo>
                  <a:pt x="159016" y="176530"/>
                </a:lnTo>
                <a:lnTo>
                  <a:pt x="154114" y="176530"/>
                </a:lnTo>
                <a:lnTo>
                  <a:pt x="153504" y="177800"/>
                </a:lnTo>
                <a:lnTo>
                  <a:pt x="156692" y="177800"/>
                </a:lnTo>
                <a:lnTo>
                  <a:pt x="156133" y="180340"/>
                </a:lnTo>
                <a:lnTo>
                  <a:pt x="157619" y="180340"/>
                </a:lnTo>
                <a:lnTo>
                  <a:pt x="158584" y="181610"/>
                </a:lnTo>
                <a:lnTo>
                  <a:pt x="158838" y="182880"/>
                </a:lnTo>
                <a:lnTo>
                  <a:pt x="158051" y="182880"/>
                </a:lnTo>
                <a:lnTo>
                  <a:pt x="157365" y="184150"/>
                </a:lnTo>
                <a:lnTo>
                  <a:pt x="156705" y="184150"/>
                </a:lnTo>
                <a:lnTo>
                  <a:pt x="156730" y="185420"/>
                </a:lnTo>
                <a:lnTo>
                  <a:pt x="153924" y="185420"/>
                </a:lnTo>
                <a:lnTo>
                  <a:pt x="152996" y="186690"/>
                </a:lnTo>
                <a:lnTo>
                  <a:pt x="151955" y="186690"/>
                </a:lnTo>
                <a:lnTo>
                  <a:pt x="153301" y="187960"/>
                </a:lnTo>
                <a:lnTo>
                  <a:pt x="153073" y="187960"/>
                </a:lnTo>
                <a:lnTo>
                  <a:pt x="149415" y="191770"/>
                </a:lnTo>
                <a:lnTo>
                  <a:pt x="148501" y="191554"/>
                </a:lnTo>
                <a:lnTo>
                  <a:pt x="148501" y="194310"/>
                </a:lnTo>
                <a:lnTo>
                  <a:pt x="146558" y="194310"/>
                </a:lnTo>
                <a:lnTo>
                  <a:pt x="144145" y="193040"/>
                </a:lnTo>
                <a:lnTo>
                  <a:pt x="147535" y="193040"/>
                </a:lnTo>
                <a:lnTo>
                  <a:pt x="148501" y="194310"/>
                </a:lnTo>
                <a:lnTo>
                  <a:pt x="148501" y="191554"/>
                </a:lnTo>
                <a:lnTo>
                  <a:pt x="144246" y="190500"/>
                </a:lnTo>
                <a:lnTo>
                  <a:pt x="141871" y="189674"/>
                </a:lnTo>
                <a:lnTo>
                  <a:pt x="143421" y="190500"/>
                </a:lnTo>
                <a:lnTo>
                  <a:pt x="143611" y="190500"/>
                </a:lnTo>
                <a:lnTo>
                  <a:pt x="143383" y="191770"/>
                </a:lnTo>
                <a:lnTo>
                  <a:pt x="143230" y="193040"/>
                </a:lnTo>
                <a:lnTo>
                  <a:pt x="141389" y="193040"/>
                </a:lnTo>
                <a:lnTo>
                  <a:pt x="140550" y="195580"/>
                </a:lnTo>
                <a:lnTo>
                  <a:pt x="139192" y="195580"/>
                </a:lnTo>
                <a:lnTo>
                  <a:pt x="139090" y="194310"/>
                </a:lnTo>
                <a:lnTo>
                  <a:pt x="136969" y="194310"/>
                </a:lnTo>
                <a:lnTo>
                  <a:pt x="135991" y="193040"/>
                </a:lnTo>
                <a:lnTo>
                  <a:pt x="135801" y="191770"/>
                </a:lnTo>
                <a:lnTo>
                  <a:pt x="134772" y="191770"/>
                </a:lnTo>
                <a:lnTo>
                  <a:pt x="135483" y="189230"/>
                </a:lnTo>
                <a:lnTo>
                  <a:pt x="136512" y="187960"/>
                </a:lnTo>
                <a:lnTo>
                  <a:pt x="138747" y="189230"/>
                </a:lnTo>
                <a:lnTo>
                  <a:pt x="140639" y="189230"/>
                </a:lnTo>
                <a:lnTo>
                  <a:pt x="139547" y="187960"/>
                </a:lnTo>
                <a:lnTo>
                  <a:pt x="138010" y="186690"/>
                </a:lnTo>
                <a:lnTo>
                  <a:pt x="137388" y="187960"/>
                </a:lnTo>
                <a:lnTo>
                  <a:pt x="135483" y="186690"/>
                </a:lnTo>
                <a:lnTo>
                  <a:pt x="135509" y="185420"/>
                </a:lnTo>
                <a:lnTo>
                  <a:pt x="133794" y="184150"/>
                </a:lnTo>
                <a:lnTo>
                  <a:pt x="131191" y="184150"/>
                </a:lnTo>
                <a:lnTo>
                  <a:pt x="129133" y="185420"/>
                </a:lnTo>
                <a:lnTo>
                  <a:pt x="127736" y="185420"/>
                </a:lnTo>
                <a:lnTo>
                  <a:pt x="127063" y="184150"/>
                </a:lnTo>
                <a:lnTo>
                  <a:pt x="126098" y="182880"/>
                </a:lnTo>
                <a:lnTo>
                  <a:pt x="126136" y="185420"/>
                </a:lnTo>
                <a:lnTo>
                  <a:pt x="125653" y="185420"/>
                </a:lnTo>
                <a:lnTo>
                  <a:pt x="124866" y="189230"/>
                </a:lnTo>
                <a:lnTo>
                  <a:pt x="124688" y="189230"/>
                </a:lnTo>
                <a:lnTo>
                  <a:pt x="122402" y="190500"/>
                </a:lnTo>
                <a:lnTo>
                  <a:pt x="121716" y="193040"/>
                </a:lnTo>
                <a:lnTo>
                  <a:pt x="125171" y="195580"/>
                </a:lnTo>
                <a:lnTo>
                  <a:pt x="125056" y="194310"/>
                </a:lnTo>
                <a:lnTo>
                  <a:pt x="126085" y="198120"/>
                </a:lnTo>
                <a:lnTo>
                  <a:pt x="124663" y="199390"/>
                </a:lnTo>
                <a:lnTo>
                  <a:pt x="125501" y="200660"/>
                </a:lnTo>
                <a:lnTo>
                  <a:pt x="130670" y="200660"/>
                </a:lnTo>
                <a:lnTo>
                  <a:pt x="130492" y="201930"/>
                </a:lnTo>
                <a:lnTo>
                  <a:pt x="132168" y="200660"/>
                </a:lnTo>
                <a:lnTo>
                  <a:pt x="132956" y="201930"/>
                </a:lnTo>
                <a:lnTo>
                  <a:pt x="133134" y="203200"/>
                </a:lnTo>
                <a:lnTo>
                  <a:pt x="133807" y="205740"/>
                </a:lnTo>
                <a:lnTo>
                  <a:pt x="135255" y="205740"/>
                </a:lnTo>
                <a:lnTo>
                  <a:pt x="135420" y="204470"/>
                </a:lnTo>
                <a:lnTo>
                  <a:pt x="138645" y="205740"/>
                </a:lnTo>
                <a:lnTo>
                  <a:pt x="138341" y="207010"/>
                </a:lnTo>
                <a:lnTo>
                  <a:pt x="140144" y="204470"/>
                </a:lnTo>
                <a:lnTo>
                  <a:pt x="141046" y="204470"/>
                </a:lnTo>
                <a:lnTo>
                  <a:pt x="141744" y="205740"/>
                </a:lnTo>
                <a:lnTo>
                  <a:pt x="143078" y="207010"/>
                </a:lnTo>
                <a:lnTo>
                  <a:pt x="143687" y="207010"/>
                </a:lnTo>
                <a:lnTo>
                  <a:pt x="146469" y="208280"/>
                </a:lnTo>
                <a:lnTo>
                  <a:pt x="147612" y="207010"/>
                </a:lnTo>
                <a:lnTo>
                  <a:pt x="149428" y="205740"/>
                </a:lnTo>
                <a:lnTo>
                  <a:pt x="147828" y="205740"/>
                </a:lnTo>
                <a:lnTo>
                  <a:pt x="146062" y="204470"/>
                </a:lnTo>
                <a:lnTo>
                  <a:pt x="145897" y="203200"/>
                </a:lnTo>
                <a:lnTo>
                  <a:pt x="143687" y="201930"/>
                </a:lnTo>
                <a:lnTo>
                  <a:pt x="141960" y="203200"/>
                </a:lnTo>
                <a:lnTo>
                  <a:pt x="139395" y="201930"/>
                </a:lnTo>
                <a:lnTo>
                  <a:pt x="138658" y="201930"/>
                </a:lnTo>
                <a:lnTo>
                  <a:pt x="133311" y="200660"/>
                </a:lnTo>
                <a:lnTo>
                  <a:pt x="129882" y="198120"/>
                </a:lnTo>
                <a:lnTo>
                  <a:pt x="131673" y="198120"/>
                </a:lnTo>
                <a:lnTo>
                  <a:pt x="135953" y="199351"/>
                </a:lnTo>
                <a:lnTo>
                  <a:pt x="139954" y="198120"/>
                </a:lnTo>
                <a:lnTo>
                  <a:pt x="146418" y="198120"/>
                </a:lnTo>
                <a:lnTo>
                  <a:pt x="146837" y="199390"/>
                </a:lnTo>
                <a:lnTo>
                  <a:pt x="149339" y="199390"/>
                </a:lnTo>
                <a:lnTo>
                  <a:pt x="150698" y="198120"/>
                </a:lnTo>
                <a:lnTo>
                  <a:pt x="152107" y="199351"/>
                </a:lnTo>
                <a:lnTo>
                  <a:pt x="152209" y="200660"/>
                </a:lnTo>
                <a:lnTo>
                  <a:pt x="152717" y="203200"/>
                </a:lnTo>
                <a:lnTo>
                  <a:pt x="152488" y="204470"/>
                </a:lnTo>
                <a:lnTo>
                  <a:pt x="153149" y="204470"/>
                </a:lnTo>
                <a:lnTo>
                  <a:pt x="153987" y="203200"/>
                </a:lnTo>
                <a:lnTo>
                  <a:pt x="157670" y="203200"/>
                </a:lnTo>
                <a:lnTo>
                  <a:pt x="158165" y="201930"/>
                </a:lnTo>
                <a:lnTo>
                  <a:pt x="158584" y="201930"/>
                </a:lnTo>
                <a:lnTo>
                  <a:pt x="159448" y="200660"/>
                </a:lnTo>
                <a:lnTo>
                  <a:pt x="159804" y="199390"/>
                </a:lnTo>
                <a:lnTo>
                  <a:pt x="159499" y="198120"/>
                </a:lnTo>
                <a:lnTo>
                  <a:pt x="161048" y="198120"/>
                </a:lnTo>
                <a:lnTo>
                  <a:pt x="161290" y="199390"/>
                </a:lnTo>
                <a:lnTo>
                  <a:pt x="163207" y="200660"/>
                </a:lnTo>
                <a:lnTo>
                  <a:pt x="160769" y="200660"/>
                </a:lnTo>
                <a:lnTo>
                  <a:pt x="160655" y="201930"/>
                </a:lnTo>
                <a:lnTo>
                  <a:pt x="160591" y="204470"/>
                </a:lnTo>
                <a:lnTo>
                  <a:pt x="159308" y="204470"/>
                </a:lnTo>
                <a:lnTo>
                  <a:pt x="157759" y="205740"/>
                </a:lnTo>
                <a:lnTo>
                  <a:pt x="157010" y="207010"/>
                </a:lnTo>
                <a:lnTo>
                  <a:pt x="155511" y="208280"/>
                </a:lnTo>
                <a:lnTo>
                  <a:pt x="153174" y="208280"/>
                </a:lnTo>
                <a:lnTo>
                  <a:pt x="153174" y="223520"/>
                </a:lnTo>
                <a:lnTo>
                  <a:pt x="152628" y="224790"/>
                </a:lnTo>
                <a:lnTo>
                  <a:pt x="151714" y="224790"/>
                </a:lnTo>
                <a:lnTo>
                  <a:pt x="150977" y="226060"/>
                </a:lnTo>
                <a:lnTo>
                  <a:pt x="149364" y="226060"/>
                </a:lnTo>
                <a:lnTo>
                  <a:pt x="149059" y="225818"/>
                </a:lnTo>
                <a:lnTo>
                  <a:pt x="149059" y="240030"/>
                </a:lnTo>
                <a:lnTo>
                  <a:pt x="143865" y="237490"/>
                </a:lnTo>
                <a:lnTo>
                  <a:pt x="141274" y="236220"/>
                </a:lnTo>
                <a:lnTo>
                  <a:pt x="141439" y="234950"/>
                </a:lnTo>
                <a:lnTo>
                  <a:pt x="139509" y="232410"/>
                </a:lnTo>
                <a:lnTo>
                  <a:pt x="139090" y="232410"/>
                </a:lnTo>
                <a:lnTo>
                  <a:pt x="137172" y="231140"/>
                </a:lnTo>
                <a:lnTo>
                  <a:pt x="135280" y="227330"/>
                </a:lnTo>
                <a:lnTo>
                  <a:pt x="138391" y="228460"/>
                </a:lnTo>
                <a:lnTo>
                  <a:pt x="138938" y="227330"/>
                </a:lnTo>
                <a:lnTo>
                  <a:pt x="139547" y="226060"/>
                </a:lnTo>
                <a:lnTo>
                  <a:pt x="143268" y="226060"/>
                </a:lnTo>
                <a:lnTo>
                  <a:pt x="142722" y="231140"/>
                </a:lnTo>
                <a:lnTo>
                  <a:pt x="143040" y="232410"/>
                </a:lnTo>
                <a:lnTo>
                  <a:pt x="147218" y="231140"/>
                </a:lnTo>
                <a:lnTo>
                  <a:pt x="149059" y="240030"/>
                </a:lnTo>
                <a:lnTo>
                  <a:pt x="149059" y="225818"/>
                </a:lnTo>
                <a:lnTo>
                  <a:pt x="147764" y="224790"/>
                </a:lnTo>
                <a:lnTo>
                  <a:pt x="146189" y="224790"/>
                </a:lnTo>
                <a:lnTo>
                  <a:pt x="147116" y="222250"/>
                </a:lnTo>
                <a:lnTo>
                  <a:pt x="145542" y="222250"/>
                </a:lnTo>
                <a:lnTo>
                  <a:pt x="144856" y="220980"/>
                </a:lnTo>
                <a:lnTo>
                  <a:pt x="144297" y="219710"/>
                </a:lnTo>
                <a:lnTo>
                  <a:pt x="150152" y="222250"/>
                </a:lnTo>
                <a:lnTo>
                  <a:pt x="153174" y="223520"/>
                </a:lnTo>
                <a:lnTo>
                  <a:pt x="153174" y="208280"/>
                </a:lnTo>
                <a:lnTo>
                  <a:pt x="152679" y="208280"/>
                </a:lnTo>
                <a:lnTo>
                  <a:pt x="152819" y="209550"/>
                </a:lnTo>
                <a:lnTo>
                  <a:pt x="151066" y="209550"/>
                </a:lnTo>
                <a:lnTo>
                  <a:pt x="149517" y="210820"/>
                </a:lnTo>
                <a:lnTo>
                  <a:pt x="148996" y="212090"/>
                </a:lnTo>
                <a:lnTo>
                  <a:pt x="148780" y="212090"/>
                </a:lnTo>
                <a:lnTo>
                  <a:pt x="150533" y="208280"/>
                </a:lnTo>
                <a:lnTo>
                  <a:pt x="141516" y="209550"/>
                </a:lnTo>
                <a:lnTo>
                  <a:pt x="137998" y="209550"/>
                </a:lnTo>
                <a:lnTo>
                  <a:pt x="138201" y="210820"/>
                </a:lnTo>
                <a:lnTo>
                  <a:pt x="136359" y="212090"/>
                </a:lnTo>
                <a:lnTo>
                  <a:pt x="132715" y="213169"/>
                </a:lnTo>
                <a:lnTo>
                  <a:pt x="133426" y="215900"/>
                </a:lnTo>
                <a:lnTo>
                  <a:pt x="133565" y="214630"/>
                </a:lnTo>
                <a:lnTo>
                  <a:pt x="135483" y="215900"/>
                </a:lnTo>
                <a:lnTo>
                  <a:pt x="142976" y="215900"/>
                </a:lnTo>
                <a:lnTo>
                  <a:pt x="141808" y="214630"/>
                </a:lnTo>
                <a:lnTo>
                  <a:pt x="141084" y="214630"/>
                </a:lnTo>
                <a:lnTo>
                  <a:pt x="142062" y="213360"/>
                </a:lnTo>
                <a:lnTo>
                  <a:pt x="145135" y="213360"/>
                </a:lnTo>
                <a:lnTo>
                  <a:pt x="145122" y="214630"/>
                </a:lnTo>
                <a:lnTo>
                  <a:pt x="145402" y="214630"/>
                </a:lnTo>
                <a:lnTo>
                  <a:pt x="144183" y="215900"/>
                </a:lnTo>
                <a:lnTo>
                  <a:pt x="142265" y="222250"/>
                </a:lnTo>
                <a:lnTo>
                  <a:pt x="139496" y="220980"/>
                </a:lnTo>
                <a:lnTo>
                  <a:pt x="135267" y="222250"/>
                </a:lnTo>
                <a:lnTo>
                  <a:pt x="132041" y="223520"/>
                </a:lnTo>
                <a:lnTo>
                  <a:pt x="130187" y="220980"/>
                </a:lnTo>
                <a:lnTo>
                  <a:pt x="129667" y="220268"/>
                </a:lnTo>
                <a:lnTo>
                  <a:pt x="129667" y="228600"/>
                </a:lnTo>
                <a:lnTo>
                  <a:pt x="128765" y="229870"/>
                </a:lnTo>
                <a:lnTo>
                  <a:pt x="129171" y="231140"/>
                </a:lnTo>
                <a:lnTo>
                  <a:pt x="125463" y="226060"/>
                </a:lnTo>
                <a:lnTo>
                  <a:pt x="127723" y="226060"/>
                </a:lnTo>
                <a:lnTo>
                  <a:pt x="128638" y="227330"/>
                </a:lnTo>
                <a:lnTo>
                  <a:pt x="129146" y="228600"/>
                </a:lnTo>
                <a:lnTo>
                  <a:pt x="129667" y="228600"/>
                </a:lnTo>
                <a:lnTo>
                  <a:pt x="129667" y="220268"/>
                </a:lnTo>
                <a:lnTo>
                  <a:pt x="129273" y="219710"/>
                </a:lnTo>
                <a:lnTo>
                  <a:pt x="129730" y="218440"/>
                </a:lnTo>
                <a:lnTo>
                  <a:pt x="127812" y="216001"/>
                </a:lnTo>
                <a:lnTo>
                  <a:pt x="127812" y="223520"/>
                </a:lnTo>
                <a:lnTo>
                  <a:pt x="127635" y="222250"/>
                </a:lnTo>
                <a:lnTo>
                  <a:pt x="127685" y="222631"/>
                </a:lnTo>
                <a:lnTo>
                  <a:pt x="127812" y="223520"/>
                </a:lnTo>
                <a:lnTo>
                  <a:pt x="127812" y="216001"/>
                </a:lnTo>
                <a:lnTo>
                  <a:pt x="126250" y="215900"/>
                </a:lnTo>
                <a:lnTo>
                  <a:pt x="125336" y="214630"/>
                </a:lnTo>
                <a:lnTo>
                  <a:pt x="126365" y="213360"/>
                </a:lnTo>
                <a:lnTo>
                  <a:pt x="127406" y="212090"/>
                </a:lnTo>
                <a:lnTo>
                  <a:pt x="127939" y="212090"/>
                </a:lnTo>
                <a:lnTo>
                  <a:pt x="126060" y="209550"/>
                </a:lnTo>
                <a:lnTo>
                  <a:pt x="125247" y="209550"/>
                </a:lnTo>
                <a:lnTo>
                  <a:pt x="123050" y="210820"/>
                </a:lnTo>
                <a:lnTo>
                  <a:pt x="122758" y="209550"/>
                </a:lnTo>
                <a:lnTo>
                  <a:pt x="121881" y="209550"/>
                </a:lnTo>
                <a:lnTo>
                  <a:pt x="120599" y="208280"/>
                </a:lnTo>
                <a:lnTo>
                  <a:pt x="119354" y="207010"/>
                </a:lnTo>
                <a:lnTo>
                  <a:pt x="115201" y="207010"/>
                </a:lnTo>
                <a:lnTo>
                  <a:pt x="114236" y="208280"/>
                </a:lnTo>
                <a:lnTo>
                  <a:pt x="115443" y="209550"/>
                </a:lnTo>
                <a:lnTo>
                  <a:pt x="115633" y="210820"/>
                </a:lnTo>
                <a:lnTo>
                  <a:pt x="114884" y="213360"/>
                </a:lnTo>
                <a:lnTo>
                  <a:pt x="113042" y="210820"/>
                </a:lnTo>
                <a:lnTo>
                  <a:pt x="111747" y="209550"/>
                </a:lnTo>
                <a:lnTo>
                  <a:pt x="108432" y="209550"/>
                </a:lnTo>
                <a:lnTo>
                  <a:pt x="107708" y="210820"/>
                </a:lnTo>
                <a:lnTo>
                  <a:pt x="107200" y="210820"/>
                </a:lnTo>
                <a:lnTo>
                  <a:pt x="109334" y="212090"/>
                </a:lnTo>
                <a:lnTo>
                  <a:pt x="109664" y="215900"/>
                </a:lnTo>
                <a:lnTo>
                  <a:pt x="108127" y="215900"/>
                </a:lnTo>
                <a:lnTo>
                  <a:pt x="106807" y="218440"/>
                </a:lnTo>
                <a:lnTo>
                  <a:pt x="106133" y="218770"/>
                </a:lnTo>
                <a:lnTo>
                  <a:pt x="108115" y="222250"/>
                </a:lnTo>
                <a:lnTo>
                  <a:pt x="107188" y="222250"/>
                </a:lnTo>
                <a:lnTo>
                  <a:pt x="105727" y="223456"/>
                </a:lnTo>
                <a:lnTo>
                  <a:pt x="105727" y="229870"/>
                </a:lnTo>
                <a:lnTo>
                  <a:pt x="105638" y="231140"/>
                </a:lnTo>
                <a:lnTo>
                  <a:pt x="105664" y="230251"/>
                </a:lnTo>
                <a:lnTo>
                  <a:pt x="105727" y="229870"/>
                </a:lnTo>
                <a:lnTo>
                  <a:pt x="105727" y="223456"/>
                </a:lnTo>
                <a:lnTo>
                  <a:pt x="103555" y="224790"/>
                </a:lnTo>
                <a:lnTo>
                  <a:pt x="104025" y="227330"/>
                </a:lnTo>
                <a:lnTo>
                  <a:pt x="103200" y="227330"/>
                </a:lnTo>
                <a:lnTo>
                  <a:pt x="101142" y="231140"/>
                </a:lnTo>
                <a:lnTo>
                  <a:pt x="98132" y="230009"/>
                </a:lnTo>
                <a:lnTo>
                  <a:pt x="98132" y="234950"/>
                </a:lnTo>
                <a:lnTo>
                  <a:pt x="96151" y="238760"/>
                </a:lnTo>
                <a:lnTo>
                  <a:pt x="94145" y="240030"/>
                </a:lnTo>
                <a:lnTo>
                  <a:pt x="93738" y="240030"/>
                </a:lnTo>
                <a:lnTo>
                  <a:pt x="92760" y="241300"/>
                </a:lnTo>
                <a:lnTo>
                  <a:pt x="91706" y="242570"/>
                </a:lnTo>
                <a:lnTo>
                  <a:pt x="91884" y="243840"/>
                </a:lnTo>
                <a:lnTo>
                  <a:pt x="83781" y="248920"/>
                </a:lnTo>
                <a:lnTo>
                  <a:pt x="85712" y="240030"/>
                </a:lnTo>
                <a:lnTo>
                  <a:pt x="90055" y="240030"/>
                </a:lnTo>
                <a:lnTo>
                  <a:pt x="90360" y="238760"/>
                </a:lnTo>
                <a:lnTo>
                  <a:pt x="90081" y="236220"/>
                </a:lnTo>
                <a:lnTo>
                  <a:pt x="89941" y="234950"/>
                </a:lnTo>
                <a:lnTo>
                  <a:pt x="89801" y="233680"/>
                </a:lnTo>
                <a:lnTo>
                  <a:pt x="93675" y="233680"/>
                </a:lnTo>
                <a:lnTo>
                  <a:pt x="94881" y="236093"/>
                </a:lnTo>
                <a:lnTo>
                  <a:pt x="98132" y="234950"/>
                </a:lnTo>
                <a:lnTo>
                  <a:pt x="98132" y="230009"/>
                </a:lnTo>
                <a:lnTo>
                  <a:pt x="97790" y="229870"/>
                </a:lnTo>
                <a:lnTo>
                  <a:pt x="93395" y="228600"/>
                </a:lnTo>
                <a:lnTo>
                  <a:pt x="90500" y="229870"/>
                </a:lnTo>
                <a:lnTo>
                  <a:pt x="89649" y="227330"/>
                </a:lnTo>
                <a:lnTo>
                  <a:pt x="88404" y="223570"/>
                </a:lnTo>
                <a:lnTo>
                  <a:pt x="88404" y="227330"/>
                </a:lnTo>
                <a:lnTo>
                  <a:pt x="87820" y="228600"/>
                </a:lnTo>
                <a:lnTo>
                  <a:pt x="87122" y="229870"/>
                </a:lnTo>
                <a:lnTo>
                  <a:pt x="85458" y="229870"/>
                </a:lnTo>
                <a:lnTo>
                  <a:pt x="86423" y="232410"/>
                </a:lnTo>
                <a:lnTo>
                  <a:pt x="84785" y="232410"/>
                </a:lnTo>
                <a:lnTo>
                  <a:pt x="83756" y="233197"/>
                </a:lnTo>
                <a:lnTo>
                  <a:pt x="83756" y="252730"/>
                </a:lnTo>
                <a:lnTo>
                  <a:pt x="83083" y="255270"/>
                </a:lnTo>
                <a:lnTo>
                  <a:pt x="82854" y="256540"/>
                </a:lnTo>
                <a:lnTo>
                  <a:pt x="81076" y="257810"/>
                </a:lnTo>
                <a:lnTo>
                  <a:pt x="77508" y="259080"/>
                </a:lnTo>
                <a:lnTo>
                  <a:pt x="77558" y="257416"/>
                </a:lnTo>
                <a:lnTo>
                  <a:pt x="77647" y="256540"/>
                </a:lnTo>
                <a:lnTo>
                  <a:pt x="78066" y="255270"/>
                </a:lnTo>
                <a:lnTo>
                  <a:pt x="79971" y="255270"/>
                </a:lnTo>
                <a:lnTo>
                  <a:pt x="83756" y="252730"/>
                </a:lnTo>
                <a:lnTo>
                  <a:pt x="83756" y="233197"/>
                </a:lnTo>
                <a:lnTo>
                  <a:pt x="83121" y="233680"/>
                </a:lnTo>
                <a:lnTo>
                  <a:pt x="81445" y="233680"/>
                </a:lnTo>
                <a:lnTo>
                  <a:pt x="80695" y="232410"/>
                </a:lnTo>
                <a:lnTo>
                  <a:pt x="79730" y="232410"/>
                </a:lnTo>
                <a:lnTo>
                  <a:pt x="79159" y="231140"/>
                </a:lnTo>
                <a:lnTo>
                  <a:pt x="85382" y="228600"/>
                </a:lnTo>
                <a:lnTo>
                  <a:pt x="88404" y="227330"/>
                </a:lnTo>
                <a:lnTo>
                  <a:pt x="88404" y="223570"/>
                </a:lnTo>
                <a:lnTo>
                  <a:pt x="97561" y="223520"/>
                </a:lnTo>
                <a:lnTo>
                  <a:pt x="99555" y="222250"/>
                </a:lnTo>
                <a:lnTo>
                  <a:pt x="99707" y="222250"/>
                </a:lnTo>
                <a:lnTo>
                  <a:pt x="100215" y="220980"/>
                </a:lnTo>
                <a:lnTo>
                  <a:pt x="100342" y="220662"/>
                </a:lnTo>
                <a:lnTo>
                  <a:pt x="96659" y="219710"/>
                </a:lnTo>
                <a:lnTo>
                  <a:pt x="94742" y="218440"/>
                </a:lnTo>
                <a:lnTo>
                  <a:pt x="94843" y="217170"/>
                </a:lnTo>
                <a:lnTo>
                  <a:pt x="94945" y="215900"/>
                </a:lnTo>
                <a:lnTo>
                  <a:pt x="92824" y="215900"/>
                </a:lnTo>
                <a:lnTo>
                  <a:pt x="91732" y="216814"/>
                </a:lnTo>
                <a:lnTo>
                  <a:pt x="91732" y="220980"/>
                </a:lnTo>
                <a:lnTo>
                  <a:pt x="91211" y="222250"/>
                </a:lnTo>
                <a:lnTo>
                  <a:pt x="87541" y="222250"/>
                </a:lnTo>
                <a:lnTo>
                  <a:pt x="87528" y="220980"/>
                </a:lnTo>
                <a:lnTo>
                  <a:pt x="91732" y="220980"/>
                </a:lnTo>
                <a:lnTo>
                  <a:pt x="91732" y="216814"/>
                </a:lnTo>
                <a:lnTo>
                  <a:pt x="91300" y="217170"/>
                </a:lnTo>
                <a:lnTo>
                  <a:pt x="81902" y="215900"/>
                </a:lnTo>
                <a:lnTo>
                  <a:pt x="83731" y="218440"/>
                </a:lnTo>
                <a:lnTo>
                  <a:pt x="84150" y="218440"/>
                </a:lnTo>
                <a:lnTo>
                  <a:pt x="83794" y="219710"/>
                </a:lnTo>
                <a:lnTo>
                  <a:pt x="83248" y="219710"/>
                </a:lnTo>
                <a:lnTo>
                  <a:pt x="83502" y="218440"/>
                </a:lnTo>
                <a:lnTo>
                  <a:pt x="82956" y="218440"/>
                </a:lnTo>
                <a:lnTo>
                  <a:pt x="80302" y="215900"/>
                </a:lnTo>
                <a:lnTo>
                  <a:pt x="78600" y="217411"/>
                </a:lnTo>
                <a:lnTo>
                  <a:pt x="78600" y="222250"/>
                </a:lnTo>
                <a:lnTo>
                  <a:pt x="78143" y="224790"/>
                </a:lnTo>
                <a:lnTo>
                  <a:pt x="78155" y="226060"/>
                </a:lnTo>
                <a:lnTo>
                  <a:pt x="77444" y="231140"/>
                </a:lnTo>
                <a:lnTo>
                  <a:pt x="74028" y="232410"/>
                </a:lnTo>
                <a:lnTo>
                  <a:pt x="67932" y="233680"/>
                </a:lnTo>
                <a:lnTo>
                  <a:pt x="63804" y="233680"/>
                </a:lnTo>
                <a:lnTo>
                  <a:pt x="63804" y="248920"/>
                </a:lnTo>
                <a:lnTo>
                  <a:pt x="62877" y="250190"/>
                </a:lnTo>
                <a:lnTo>
                  <a:pt x="61772" y="251460"/>
                </a:lnTo>
                <a:lnTo>
                  <a:pt x="60972" y="252730"/>
                </a:lnTo>
                <a:lnTo>
                  <a:pt x="57632" y="252730"/>
                </a:lnTo>
                <a:lnTo>
                  <a:pt x="56769" y="251460"/>
                </a:lnTo>
                <a:lnTo>
                  <a:pt x="56299" y="250190"/>
                </a:lnTo>
                <a:lnTo>
                  <a:pt x="55791" y="250190"/>
                </a:lnTo>
                <a:lnTo>
                  <a:pt x="56883" y="248920"/>
                </a:lnTo>
                <a:lnTo>
                  <a:pt x="58826" y="248920"/>
                </a:lnTo>
                <a:lnTo>
                  <a:pt x="58902" y="247650"/>
                </a:lnTo>
                <a:lnTo>
                  <a:pt x="60109" y="247650"/>
                </a:lnTo>
                <a:lnTo>
                  <a:pt x="61048" y="248920"/>
                </a:lnTo>
                <a:lnTo>
                  <a:pt x="63804" y="248920"/>
                </a:lnTo>
                <a:lnTo>
                  <a:pt x="63804" y="233680"/>
                </a:lnTo>
                <a:lnTo>
                  <a:pt x="55232" y="233680"/>
                </a:lnTo>
                <a:lnTo>
                  <a:pt x="54940" y="226060"/>
                </a:lnTo>
                <a:lnTo>
                  <a:pt x="58064" y="226060"/>
                </a:lnTo>
                <a:lnTo>
                  <a:pt x="63258" y="224790"/>
                </a:lnTo>
                <a:lnTo>
                  <a:pt x="64096" y="226060"/>
                </a:lnTo>
                <a:lnTo>
                  <a:pt x="68059" y="227330"/>
                </a:lnTo>
                <a:lnTo>
                  <a:pt x="70777" y="227330"/>
                </a:lnTo>
                <a:lnTo>
                  <a:pt x="74231" y="226060"/>
                </a:lnTo>
                <a:lnTo>
                  <a:pt x="72339" y="224790"/>
                </a:lnTo>
                <a:lnTo>
                  <a:pt x="75793" y="219710"/>
                </a:lnTo>
                <a:lnTo>
                  <a:pt x="78600" y="222250"/>
                </a:lnTo>
                <a:lnTo>
                  <a:pt x="78600" y="217411"/>
                </a:lnTo>
                <a:lnTo>
                  <a:pt x="77419" y="218440"/>
                </a:lnTo>
                <a:lnTo>
                  <a:pt x="74472" y="219710"/>
                </a:lnTo>
                <a:lnTo>
                  <a:pt x="72110" y="219710"/>
                </a:lnTo>
                <a:lnTo>
                  <a:pt x="71488" y="218440"/>
                </a:lnTo>
                <a:lnTo>
                  <a:pt x="70700" y="217170"/>
                </a:lnTo>
                <a:lnTo>
                  <a:pt x="68719" y="217170"/>
                </a:lnTo>
                <a:lnTo>
                  <a:pt x="68186" y="215900"/>
                </a:lnTo>
                <a:lnTo>
                  <a:pt x="66255" y="217170"/>
                </a:lnTo>
                <a:lnTo>
                  <a:pt x="60604" y="219710"/>
                </a:lnTo>
                <a:lnTo>
                  <a:pt x="59867" y="217373"/>
                </a:lnTo>
                <a:lnTo>
                  <a:pt x="56388" y="218440"/>
                </a:lnTo>
                <a:lnTo>
                  <a:pt x="52476" y="218440"/>
                </a:lnTo>
                <a:lnTo>
                  <a:pt x="51041" y="219710"/>
                </a:lnTo>
                <a:lnTo>
                  <a:pt x="48717" y="219710"/>
                </a:lnTo>
                <a:lnTo>
                  <a:pt x="47853" y="220980"/>
                </a:lnTo>
                <a:lnTo>
                  <a:pt x="44754" y="223520"/>
                </a:lnTo>
                <a:lnTo>
                  <a:pt x="43383" y="223520"/>
                </a:lnTo>
                <a:lnTo>
                  <a:pt x="42811" y="227330"/>
                </a:lnTo>
                <a:lnTo>
                  <a:pt x="42735" y="228600"/>
                </a:lnTo>
                <a:lnTo>
                  <a:pt x="43675" y="229870"/>
                </a:lnTo>
                <a:lnTo>
                  <a:pt x="44411" y="229870"/>
                </a:lnTo>
                <a:lnTo>
                  <a:pt x="44678" y="231140"/>
                </a:lnTo>
                <a:lnTo>
                  <a:pt x="41910" y="229870"/>
                </a:lnTo>
                <a:lnTo>
                  <a:pt x="41402" y="231140"/>
                </a:lnTo>
                <a:lnTo>
                  <a:pt x="40716" y="231140"/>
                </a:lnTo>
                <a:lnTo>
                  <a:pt x="41211" y="232410"/>
                </a:lnTo>
                <a:lnTo>
                  <a:pt x="40817" y="233680"/>
                </a:lnTo>
                <a:lnTo>
                  <a:pt x="40170" y="234950"/>
                </a:lnTo>
                <a:lnTo>
                  <a:pt x="38912" y="233680"/>
                </a:lnTo>
                <a:lnTo>
                  <a:pt x="36245" y="236220"/>
                </a:lnTo>
                <a:lnTo>
                  <a:pt x="34455" y="237490"/>
                </a:lnTo>
                <a:lnTo>
                  <a:pt x="41783" y="237490"/>
                </a:lnTo>
                <a:lnTo>
                  <a:pt x="41783" y="238760"/>
                </a:lnTo>
                <a:lnTo>
                  <a:pt x="38950" y="238760"/>
                </a:lnTo>
                <a:lnTo>
                  <a:pt x="38303" y="240030"/>
                </a:lnTo>
                <a:lnTo>
                  <a:pt x="36525" y="240030"/>
                </a:lnTo>
                <a:lnTo>
                  <a:pt x="34759" y="238760"/>
                </a:lnTo>
                <a:lnTo>
                  <a:pt x="33007" y="238760"/>
                </a:lnTo>
                <a:lnTo>
                  <a:pt x="32804" y="240030"/>
                </a:lnTo>
                <a:lnTo>
                  <a:pt x="31305" y="240030"/>
                </a:lnTo>
                <a:lnTo>
                  <a:pt x="30111" y="238760"/>
                </a:lnTo>
                <a:lnTo>
                  <a:pt x="26733" y="238760"/>
                </a:lnTo>
                <a:lnTo>
                  <a:pt x="24434" y="240030"/>
                </a:lnTo>
                <a:lnTo>
                  <a:pt x="21755" y="241300"/>
                </a:lnTo>
                <a:lnTo>
                  <a:pt x="23190" y="241300"/>
                </a:lnTo>
                <a:lnTo>
                  <a:pt x="23177" y="243840"/>
                </a:lnTo>
                <a:lnTo>
                  <a:pt x="22618" y="246380"/>
                </a:lnTo>
                <a:lnTo>
                  <a:pt x="22974" y="245110"/>
                </a:lnTo>
                <a:lnTo>
                  <a:pt x="23368" y="245110"/>
                </a:lnTo>
                <a:lnTo>
                  <a:pt x="24409" y="243840"/>
                </a:lnTo>
                <a:lnTo>
                  <a:pt x="24130" y="242570"/>
                </a:lnTo>
                <a:lnTo>
                  <a:pt x="25768" y="241300"/>
                </a:lnTo>
                <a:lnTo>
                  <a:pt x="27393" y="241300"/>
                </a:lnTo>
                <a:lnTo>
                  <a:pt x="28473" y="242570"/>
                </a:lnTo>
                <a:lnTo>
                  <a:pt x="30530" y="242570"/>
                </a:lnTo>
                <a:lnTo>
                  <a:pt x="31305" y="241300"/>
                </a:lnTo>
                <a:lnTo>
                  <a:pt x="32410" y="242570"/>
                </a:lnTo>
                <a:lnTo>
                  <a:pt x="33693" y="242570"/>
                </a:lnTo>
                <a:lnTo>
                  <a:pt x="34201" y="241300"/>
                </a:lnTo>
                <a:lnTo>
                  <a:pt x="34759" y="242570"/>
                </a:lnTo>
                <a:lnTo>
                  <a:pt x="35140" y="243840"/>
                </a:lnTo>
                <a:lnTo>
                  <a:pt x="35293" y="243840"/>
                </a:lnTo>
                <a:lnTo>
                  <a:pt x="35153" y="245110"/>
                </a:lnTo>
                <a:lnTo>
                  <a:pt x="36106" y="245110"/>
                </a:lnTo>
                <a:lnTo>
                  <a:pt x="37706" y="243840"/>
                </a:lnTo>
                <a:lnTo>
                  <a:pt x="38112" y="242570"/>
                </a:lnTo>
                <a:lnTo>
                  <a:pt x="40436" y="241300"/>
                </a:lnTo>
                <a:lnTo>
                  <a:pt x="46062" y="241300"/>
                </a:lnTo>
                <a:lnTo>
                  <a:pt x="46850" y="240030"/>
                </a:lnTo>
                <a:lnTo>
                  <a:pt x="47637" y="238760"/>
                </a:lnTo>
                <a:lnTo>
                  <a:pt x="51879" y="238760"/>
                </a:lnTo>
                <a:lnTo>
                  <a:pt x="53454" y="240030"/>
                </a:lnTo>
                <a:lnTo>
                  <a:pt x="56642" y="240030"/>
                </a:lnTo>
                <a:lnTo>
                  <a:pt x="57315" y="238760"/>
                </a:lnTo>
                <a:lnTo>
                  <a:pt x="59804" y="238760"/>
                </a:lnTo>
                <a:lnTo>
                  <a:pt x="59359" y="237490"/>
                </a:lnTo>
                <a:lnTo>
                  <a:pt x="58864" y="237490"/>
                </a:lnTo>
                <a:lnTo>
                  <a:pt x="58343" y="236220"/>
                </a:lnTo>
                <a:lnTo>
                  <a:pt x="61125" y="236220"/>
                </a:lnTo>
                <a:lnTo>
                  <a:pt x="61633" y="237490"/>
                </a:lnTo>
                <a:lnTo>
                  <a:pt x="62534" y="237490"/>
                </a:lnTo>
                <a:lnTo>
                  <a:pt x="63144" y="238760"/>
                </a:lnTo>
                <a:lnTo>
                  <a:pt x="61734" y="238760"/>
                </a:lnTo>
                <a:lnTo>
                  <a:pt x="62750" y="240030"/>
                </a:lnTo>
                <a:lnTo>
                  <a:pt x="63334" y="240030"/>
                </a:lnTo>
                <a:lnTo>
                  <a:pt x="62331" y="241300"/>
                </a:lnTo>
                <a:lnTo>
                  <a:pt x="62179" y="242570"/>
                </a:lnTo>
                <a:lnTo>
                  <a:pt x="60566" y="243840"/>
                </a:lnTo>
                <a:lnTo>
                  <a:pt x="57619" y="243840"/>
                </a:lnTo>
                <a:lnTo>
                  <a:pt x="57721" y="246380"/>
                </a:lnTo>
                <a:lnTo>
                  <a:pt x="56984" y="247650"/>
                </a:lnTo>
                <a:lnTo>
                  <a:pt x="55638" y="246380"/>
                </a:lnTo>
                <a:lnTo>
                  <a:pt x="54368" y="245110"/>
                </a:lnTo>
                <a:lnTo>
                  <a:pt x="51523" y="245110"/>
                </a:lnTo>
                <a:lnTo>
                  <a:pt x="49885" y="247650"/>
                </a:lnTo>
                <a:lnTo>
                  <a:pt x="47599" y="248920"/>
                </a:lnTo>
                <a:lnTo>
                  <a:pt x="47599" y="252730"/>
                </a:lnTo>
                <a:lnTo>
                  <a:pt x="47066" y="254000"/>
                </a:lnTo>
                <a:lnTo>
                  <a:pt x="46101" y="255270"/>
                </a:lnTo>
                <a:lnTo>
                  <a:pt x="44970" y="255270"/>
                </a:lnTo>
                <a:lnTo>
                  <a:pt x="45847" y="254000"/>
                </a:lnTo>
                <a:lnTo>
                  <a:pt x="46748" y="254000"/>
                </a:lnTo>
                <a:lnTo>
                  <a:pt x="47586" y="252730"/>
                </a:lnTo>
                <a:lnTo>
                  <a:pt x="47599" y="248920"/>
                </a:lnTo>
                <a:lnTo>
                  <a:pt x="46685" y="250190"/>
                </a:lnTo>
                <a:lnTo>
                  <a:pt x="46037" y="250190"/>
                </a:lnTo>
                <a:lnTo>
                  <a:pt x="46964" y="251460"/>
                </a:lnTo>
                <a:lnTo>
                  <a:pt x="44996" y="252730"/>
                </a:lnTo>
                <a:lnTo>
                  <a:pt x="42392" y="252730"/>
                </a:lnTo>
                <a:lnTo>
                  <a:pt x="41821" y="255270"/>
                </a:lnTo>
                <a:lnTo>
                  <a:pt x="41059" y="255270"/>
                </a:lnTo>
                <a:lnTo>
                  <a:pt x="40830" y="256540"/>
                </a:lnTo>
                <a:lnTo>
                  <a:pt x="40551" y="257810"/>
                </a:lnTo>
                <a:lnTo>
                  <a:pt x="39890" y="257810"/>
                </a:lnTo>
                <a:lnTo>
                  <a:pt x="40347" y="259080"/>
                </a:lnTo>
                <a:lnTo>
                  <a:pt x="40576" y="259080"/>
                </a:lnTo>
                <a:lnTo>
                  <a:pt x="41643" y="256540"/>
                </a:lnTo>
                <a:lnTo>
                  <a:pt x="46405" y="259080"/>
                </a:lnTo>
                <a:lnTo>
                  <a:pt x="47332" y="260350"/>
                </a:lnTo>
                <a:lnTo>
                  <a:pt x="41452" y="262890"/>
                </a:lnTo>
                <a:lnTo>
                  <a:pt x="47091" y="264160"/>
                </a:lnTo>
                <a:lnTo>
                  <a:pt x="46050" y="267970"/>
                </a:lnTo>
                <a:lnTo>
                  <a:pt x="47891" y="267970"/>
                </a:lnTo>
                <a:lnTo>
                  <a:pt x="51854" y="266700"/>
                </a:lnTo>
                <a:lnTo>
                  <a:pt x="54965" y="265430"/>
                </a:lnTo>
                <a:lnTo>
                  <a:pt x="54825" y="269240"/>
                </a:lnTo>
                <a:lnTo>
                  <a:pt x="57277" y="269240"/>
                </a:lnTo>
                <a:lnTo>
                  <a:pt x="61455" y="266700"/>
                </a:lnTo>
                <a:lnTo>
                  <a:pt x="65976" y="271780"/>
                </a:lnTo>
                <a:lnTo>
                  <a:pt x="67487" y="271780"/>
                </a:lnTo>
                <a:lnTo>
                  <a:pt x="64274" y="267970"/>
                </a:lnTo>
                <a:lnTo>
                  <a:pt x="63957" y="267970"/>
                </a:lnTo>
                <a:lnTo>
                  <a:pt x="65709" y="266700"/>
                </a:lnTo>
                <a:lnTo>
                  <a:pt x="64452" y="265430"/>
                </a:lnTo>
                <a:lnTo>
                  <a:pt x="63360" y="264160"/>
                </a:lnTo>
                <a:lnTo>
                  <a:pt x="62153" y="262890"/>
                </a:lnTo>
                <a:lnTo>
                  <a:pt x="59778" y="264160"/>
                </a:lnTo>
                <a:lnTo>
                  <a:pt x="59931" y="262890"/>
                </a:lnTo>
                <a:lnTo>
                  <a:pt x="60020" y="261620"/>
                </a:lnTo>
                <a:lnTo>
                  <a:pt x="57365" y="261620"/>
                </a:lnTo>
                <a:lnTo>
                  <a:pt x="57797" y="259080"/>
                </a:lnTo>
                <a:lnTo>
                  <a:pt x="59105" y="257810"/>
                </a:lnTo>
                <a:lnTo>
                  <a:pt x="60985" y="257810"/>
                </a:lnTo>
                <a:lnTo>
                  <a:pt x="60871" y="256540"/>
                </a:lnTo>
                <a:lnTo>
                  <a:pt x="61125" y="255270"/>
                </a:lnTo>
                <a:lnTo>
                  <a:pt x="62560" y="255270"/>
                </a:lnTo>
                <a:lnTo>
                  <a:pt x="63474" y="254000"/>
                </a:lnTo>
                <a:lnTo>
                  <a:pt x="64528" y="254000"/>
                </a:lnTo>
                <a:lnTo>
                  <a:pt x="65595" y="252730"/>
                </a:lnTo>
                <a:lnTo>
                  <a:pt x="66776" y="251460"/>
                </a:lnTo>
                <a:lnTo>
                  <a:pt x="67170" y="251460"/>
                </a:lnTo>
                <a:lnTo>
                  <a:pt x="67513" y="250190"/>
                </a:lnTo>
                <a:lnTo>
                  <a:pt x="67284" y="250190"/>
                </a:lnTo>
                <a:lnTo>
                  <a:pt x="67957" y="248920"/>
                </a:lnTo>
                <a:lnTo>
                  <a:pt x="67995" y="246380"/>
                </a:lnTo>
                <a:lnTo>
                  <a:pt x="70751" y="245110"/>
                </a:lnTo>
                <a:lnTo>
                  <a:pt x="74333" y="245110"/>
                </a:lnTo>
                <a:lnTo>
                  <a:pt x="74714" y="241300"/>
                </a:lnTo>
                <a:lnTo>
                  <a:pt x="75323" y="238760"/>
                </a:lnTo>
                <a:lnTo>
                  <a:pt x="79413" y="240030"/>
                </a:lnTo>
                <a:lnTo>
                  <a:pt x="82384" y="240030"/>
                </a:lnTo>
                <a:lnTo>
                  <a:pt x="81432" y="241300"/>
                </a:lnTo>
                <a:lnTo>
                  <a:pt x="81495" y="242570"/>
                </a:lnTo>
                <a:lnTo>
                  <a:pt x="79844" y="243840"/>
                </a:lnTo>
                <a:lnTo>
                  <a:pt x="78524" y="243840"/>
                </a:lnTo>
                <a:lnTo>
                  <a:pt x="77901" y="245110"/>
                </a:lnTo>
                <a:lnTo>
                  <a:pt x="77190" y="245110"/>
                </a:lnTo>
                <a:lnTo>
                  <a:pt x="76555" y="246380"/>
                </a:lnTo>
                <a:lnTo>
                  <a:pt x="75730" y="247650"/>
                </a:lnTo>
                <a:lnTo>
                  <a:pt x="74663" y="247650"/>
                </a:lnTo>
                <a:lnTo>
                  <a:pt x="73787" y="248920"/>
                </a:lnTo>
                <a:lnTo>
                  <a:pt x="73329" y="248920"/>
                </a:lnTo>
                <a:lnTo>
                  <a:pt x="73012" y="250190"/>
                </a:lnTo>
                <a:lnTo>
                  <a:pt x="72796" y="251460"/>
                </a:lnTo>
                <a:lnTo>
                  <a:pt x="74536" y="252730"/>
                </a:lnTo>
                <a:lnTo>
                  <a:pt x="75666" y="255270"/>
                </a:lnTo>
                <a:lnTo>
                  <a:pt x="73507" y="256540"/>
                </a:lnTo>
                <a:lnTo>
                  <a:pt x="74104" y="259080"/>
                </a:lnTo>
                <a:lnTo>
                  <a:pt x="74980" y="260350"/>
                </a:lnTo>
                <a:lnTo>
                  <a:pt x="75399" y="261620"/>
                </a:lnTo>
                <a:lnTo>
                  <a:pt x="77939" y="260350"/>
                </a:lnTo>
                <a:lnTo>
                  <a:pt x="82207" y="260350"/>
                </a:lnTo>
                <a:lnTo>
                  <a:pt x="82067" y="259080"/>
                </a:lnTo>
                <a:lnTo>
                  <a:pt x="81927" y="257810"/>
                </a:lnTo>
                <a:lnTo>
                  <a:pt x="83159" y="256540"/>
                </a:lnTo>
                <a:lnTo>
                  <a:pt x="84861" y="255270"/>
                </a:lnTo>
                <a:lnTo>
                  <a:pt x="86245" y="255270"/>
                </a:lnTo>
                <a:lnTo>
                  <a:pt x="87401" y="254000"/>
                </a:lnTo>
                <a:lnTo>
                  <a:pt x="87820" y="252730"/>
                </a:lnTo>
                <a:lnTo>
                  <a:pt x="91884" y="248920"/>
                </a:lnTo>
                <a:lnTo>
                  <a:pt x="94030" y="251460"/>
                </a:lnTo>
                <a:lnTo>
                  <a:pt x="98767" y="248920"/>
                </a:lnTo>
                <a:lnTo>
                  <a:pt x="99263" y="247650"/>
                </a:lnTo>
                <a:lnTo>
                  <a:pt x="101650" y="246380"/>
                </a:lnTo>
                <a:lnTo>
                  <a:pt x="105397" y="246380"/>
                </a:lnTo>
                <a:lnTo>
                  <a:pt x="107505" y="247650"/>
                </a:lnTo>
                <a:lnTo>
                  <a:pt x="108242" y="250190"/>
                </a:lnTo>
                <a:lnTo>
                  <a:pt x="104089" y="250190"/>
                </a:lnTo>
                <a:lnTo>
                  <a:pt x="103022" y="251460"/>
                </a:lnTo>
                <a:lnTo>
                  <a:pt x="104165" y="254000"/>
                </a:lnTo>
                <a:lnTo>
                  <a:pt x="104851" y="255270"/>
                </a:lnTo>
                <a:lnTo>
                  <a:pt x="107073" y="254000"/>
                </a:lnTo>
                <a:lnTo>
                  <a:pt x="109372" y="252730"/>
                </a:lnTo>
                <a:lnTo>
                  <a:pt x="110985" y="252730"/>
                </a:lnTo>
                <a:lnTo>
                  <a:pt x="112699" y="254000"/>
                </a:lnTo>
                <a:lnTo>
                  <a:pt x="108064" y="260350"/>
                </a:lnTo>
                <a:lnTo>
                  <a:pt x="103022" y="265430"/>
                </a:lnTo>
                <a:lnTo>
                  <a:pt x="97574" y="270510"/>
                </a:lnTo>
                <a:lnTo>
                  <a:pt x="97358" y="267970"/>
                </a:lnTo>
                <a:lnTo>
                  <a:pt x="98234" y="265430"/>
                </a:lnTo>
                <a:lnTo>
                  <a:pt x="97497" y="265430"/>
                </a:lnTo>
                <a:lnTo>
                  <a:pt x="96354" y="266700"/>
                </a:lnTo>
                <a:lnTo>
                  <a:pt x="93865" y="267970"/>
                </a:lnTo>
                <a:lnTo>
                  <a:pt x="88519" y="271780"/>
                </a:lnTo>
                <a:lnTo>
                  <a:pt x="88976" y="266700"/>
                </a:lnTo>
                <a:lnTo>
                  <a:pt x="90919" y="265430"/>
                </a:lnTo>
                <a:lnTo>
                  <a:pt x="92214" y="264160"/>
                </a:lnTo>
                <a:lnTo>
                  <a:pt x="90779" y="264160"/>
                </a:lnTo>
                <a:lnTo>
                  <a:pt x="89623" y="262890"/>
                </a:lnTo>
                <a:lnTo>
                  <a:pt x="88734" y="264160"/>
                </a:lnTo>
                <a:lnTo>
                  <a:pt x="86525" y="264160"/>
                </a:lnTo>
                <a:lnTo>
                  <a:pt x="86461" y="266700"/>
                </a:lnTo>
                <a:lnTo>
                  <a:pt x="83972" y="267970"/>
                </a:lnTo>
                <a:lnTo>
                  <a:pt x="83235" y="266700"/>
                </a:lnTo>
                <a:lnTo>
                  <a:pt x="81241" y="267970"/>
                </a:lnTo>
                <a:lnTo>
                  <a:pt x="79806" y="269240"/>
                </a:lnTo>
                <a:lnTo>
                  <a:pt x="75171" y="270510"/>
                </a:lnTo>
                <a:lnTo>
                  <a:pt x="71869" y="271780"/>
                </a:lnTo>
                <a:lnTo>
                  <a:pt x="75933" y="271780"/>
                </a:lnTo>
                <a:lnTo>
                  <a:pt x="76225" y="270510"/>
                </a:lnTo>
                <a:lnTo>
                  <a:pt x="79171" y="270510"/>
                </a:lnTo>
                <a:lnTo>
                  <a:pt x="82092" y="269240"/>
                </a:lnTo>
                <a:lnTo>
                  <a:pt x="84937" y="267970"/>
                </a:lnTo>
                <a:lnTo>
                  <a:pt x="84201" y="269240"/>
                </a:lnTo>
                <a:lnTo>
                  <a:pt x="83540" y="269240"/>
                </a:lnTo>
                <a:lnTo>
                  <a:pt x="82638" y="271780"/>
                </a:lnTo>
                <a:lnTo>
                  <a:pt x="82054" y="271780"/>
                </a:lnTo>
                <a:lnTo>
                  <a:pt x="81559" y="273050"/>
                </a:lnTo>
                <a:lnTo>
                  <a:pt x="81203" y="274320"/>
                </a:lnTo>
                <a:lnTo>
                  <a:pt x="80111" y="275590"/>
                </a:lnTo>
                <a:lnTo>
                  <a:pt x="78917" y="276860"/>
                </a:lnTo>
                <a:lnTo>
                  <a:pt x="77571" y="276860"/>
                </a:lnTo>
                <a:lnTo>
                  <a:pt x="76923" y="278130"/>
                </a:lnTo>
                <a:lnTo>
                  <a:pt x="71970" y="278130"/>
                </a:lnTo>
                <a:lnTo>
                  <a:pt x="67830" y="280670"/>
                </a:lnTo>
                <a:lnTo>
                  <a:pt x="67195" y="281990"/>
                </a:lnTo>
                <a:lnTo>
                  <a:pt x="67195" y="290830"/>
                </a:lnTo>
                <a:lnTo>
                  <a:pt x="62750" y="293370"/>
                </a:lnTo>
                <a:lnTo>
                  <a:pt x="59944" y="293370"/>
                </a:lnTo>
                <a:lnTo>
                  <a:pt x="58483" y="290830"/>
                </a:lnTo>
                <a:lnTo>
                  <a:pt x="61417" y="290830"/>
                </a:lnTo>
                <a:lnTo>
                  <a:pt x="64325" y="289560"/>
                </a:lnTo>
                <a:lnTo>
                  <a:pt x="67144" y="288290"/>
                </a:lnTo>
                <a:lnTo>
                  <a:pt x="66903" y="289560"/>
                </a:lnTo>
                <a:lnTo>
                  <a:pt x="66840" y="290830"/>
                </a:lnTo>
                <a:lnTo>
                  <a:pt x="67195" y="290830"/>
                </a:lnTo>
                <a:lnTo>
                  <a:pt x="67195" y="281990"/>
                </a:lnTo>
                <a:lnTo>
                  <a:pt x="66598" y="283210"/>
                </a:lnTo>
                <a:lnTo>
                  <a:pt x="64389" y="284480"/>
                </a:lnTo>
                <a:lnTo>
                  <a:pt x="63627" y="284480"/>
                </a:lnTo>
                <a:lnTo>
                  <a:pt x="62039" y="285750"/>
                </a:lnTo>
                <a:lnTo>
                  <a:pt x="61531" y="287020"/>
                </a:lnTo>
                <a:lnTo>
                  <a:pt x="58470" y="289560"/>
                </a:lnTo>
                <a:lnTo>
                  <a:pt x="57619" y="288290"/>
                </a:lnTo>
                <a:lnTo>
                  <a:pt x="55460" y="287020"/>
                </a:lnTo>
                <a:lnTo>
                  <a:pt x="55308" y="287020"/>
                </a:lnTo>
                <a:lnTo>
                  <a:pt x="53809" y="285750"/>
                </a:lnTo>
                <a:lnTo>
                  <a:pt x="52412" y="285750"/>
                </a:lnTo>
                <a:lnTo>
                  <a:pt x="51206" y="287020"/>
                </a:lnTo>
                <a:lnTo>
                  <a:pt x="49339" y="287020"/>
                </a:lnTo>
                <a:lnTo>
                  <a:pt x="47510" y="288290"/>
                </a:lnTo>
                <a:lnTo>
                  <a:pt x="45834" y="288290"/>
                </a:lnTo>
                <a:lnTo>
                  <a:pt x="47866" y="289560"/>
                </a:lnTo>
                <a:lnTo>
                  <a:pt x="48806" y="290830"/>
                </a:lnTo>
                <a:lnTo>
                  <a:pt x="52616" y="292100"/>
                </a:lnTo>
                <a:lnTo>
                  <a:pt x="55587" y="292100"/>
                </a:lnTo>
                <a:lnTo>
                  <a:pt x="55778" y="295910"/>
                </a:lnTo>
                <a:lnTo>
                  <a:pt x="45326" y="295910"/>
                </a:lnTo>
                <a:lnTo>
                  <a:pt x="42951" y="293370"/>
                </a:lnTo>
                <a:lnTo>
                  <a:pt x="37807" y="293370"/>
                </a:lnTo>
                <a:lnTo>
                  <a:pt x="33274" y="294640"/>
                </a:lnTo>
                <a:lnTo>
                  <a:pt x="33134" y="292100"/>
                </a:lnTo>
                <a:lnTo>
                  <a:pt x="34353" y="290830"/>
                </a:lnTo>
                <a:lnTo>
                  <a:pt x="35636" y="290830"/>
                </a:lnTo>
                <a:lnTo>
                  <a:pt x="36931" y="289560"/>
                </a:lnTo>
                <a:lnTo>
                  <a:pt x="34264" y="289560"/>
                </a:lnTo>
                <a:lnTo>
                  <a:pt x="31623" y="288290"/>
                </a:lnTo>
                <a:lnTo>
                  <a:pt x="30759" y="288290"/>
                </a:lnTo>
                <a:lnTo>
                  <a:pt x="29197" y="287591"/>
                </a:lnTo>
                <a:lnTo>
                  <a:pt x="29197" y="297180"/>
                </a:lnTo>
                <a:lnTo>
                  <a:pt x="25400" y="297180"/>
                </a:lnTo>
                <a:lnTo>
                  <a:pt x="23215" y="295910"/>
                </a:lnTo>
                <a:lnTo>
                  <a:pt x="22580" y="295910"/>
                </a:lnTo>
                <a:lnTo>
                  <a:pt x="22860" y="294640"/>
                </a:lnTo>
                <a:lnTo>
                  <a:pt x="23914" y="294640"/>
                </a:lnTo>
                <a:lnTo>
                  <a:pt x="24752" y="295910"/>
                </a:lnTo>
                <a:lnTo>
                  <a:pt x="27711" y="295910"/>
                </a:lnTo>
                <a:lnTo>
                  <a:pt x="29197" y="297180"/>
                </a:lnTo>
                <a:lnTo>
                  <a:pt x="29197" y="287591"/>
                </a:lnTo>
                <a:lnTo>
                  <a:pt x="27965" y="287020"/>
                </a:lnTo>
                <a:lnTo>
                  <a:pt x="25933" y="285750"/>
                </a:lnTo>
                <a:lnTo>
                  <a:pt x="24409" y="287020"/>
                </a:lnTo>
                <a:lnTo>
                  <a:pt x="23647" y="287020"/>
                </a:lnTo>
                <a:lnTo>
                  <a:pt x="22796" y="285750"/>
                </a:lnTo>
                <a:lnTo>
                  <a:pt x="21640" y="287020"/>
                </a:lnTo>
                <a:lnTo>
                  <a:pt x="20955" y="285750"/>
                </a:lnTo>
                <a:lnTo>
                  <a:pt x="20815" y="283210"/>
                </a:lnTo>
                <a:lnTo>
                  <a:pt x="19659" y="282346"/>
                </a:lnTo>
                <a:lnTo>
                  <a:pt x="17157" y="284480"/>
                </a:lnTo>
                <a:lnTo>
                  <a:pt x="16408" y="284480"/>
                </a:lnTo>
                <a:lnTo>
                  <a:pt x="16370" y="289560"/>
                </a:lnTo>
                <a:lnTo>
                  <a:pt x="20332" y="294640"/>
                </a:lnTo>
                <a:lnTo>
                  <a:pt x="21780" y="295910"/>
                </a:lnTo>
                <a:lnTo>
                  <a:pt x="24003" y="299720"/>
                </a:lnTo>
                <a:lnTo>
                  <a:pt x="24942" y="299720"/>
                </a:lnTo>
                <a:lnTo>
                  <a:pt x="25971" y="300990"/>
                </a:lnTo>
                <a:lnTo>
                  <a:pt x="27495" y="300990"/>
                </a:lnTo>
                <a:lnTo>
                  <a:pt x="29400" y="302260"/>
                </a:lnTo>
                <a:lnTo>
                  <a:pt x="29730" y="302260"/>
                </a:lnTo>
                <a:lnTo>
                  <a:pt x="32359" y="303530"/>
                </a:lnTo>
                <a:lnTo>
                  <a:pt x="33451" y="302260"/>
                </a:lnTo>
                <a:lnTo>
                  <a:pt x="37414" y="302260"/>
                </a:lnTo>
                <a:lnTo>
                  <a:pt x="36449" y="303530"/>
                </a:lnTo>
                <a:lnTo>
                  <a:pt x="41846" y="306070"/>
                </a:lnTo>
                <a:lnTo>
                  <a:pt x="43992" y="303530"/>
                </a:lnTo>
                <a:lnTo>
                  <a:pt x="47104" y="304800"/>
                </a:lnTo>
                <a:lnTo>
                  <a:pt x="47269" y="306070"/>
                </a:lnTo>
                <a:lnTo>
                  <a:pt x="49555" y="306070"/>
                </a:lnTo>
                <a:lnTo>
                  <a:pt x="50634" y="304800"/>
                </a:lnTo>
                <a:lnTo>
                  <a:pt x="51625" y="303530"/>
                </a:lnTo>
                <a:lnTo>
                  <a:pt x="52692" y="303530"/>
                </a:lnTo>
                <a:lnTo>
                  <a:pt x="55054" y="302260"/>
                </a:lnTo>
                <a:lnTo>
                  <a:pt x="54368" y="302260"/>
                </a:lnTo>
                <a:lnTo>
                  <a:pt x="54889" y="299720"/>
                </a:lnTo>
                <a:lnTo>
                  <a:pt x="57480" y="298450"/>
                </a:lnTo>
                <a:lnTo>
                  <a:pt x="65328" y="298450"/>
                </a:lnTo>
                <a:lnTo>
                  <a:pt x="67564" y="297180"/>
                </a:lnTo>
                <a:lnTo>
                  <a:pt x="66090" y="297180"/>
                </a:lnTo>
                <a:lnTo>
                  <a:pt x="66738" y="294640"/>
                </a:lnTo>
                <a:lnTo>
                  <a:pt x="71208" y="294640"/>
                </a:lnTo>
                <a:lnTo>
                  <a:pt x="71247" y="293370"/>
                </a:lnTo>
                <a:lnTo>
                  <a:pt x="71450" y="288290"/>
                </a:lnTo>
                <a:lnTo>
                  <a:pt x="81140" y="287020"/>
                </a:lnTo>
                <a:lnTo>
                  <a:pt x="85572" y="285750"/>
                </a:lnTo>
                <a:lnTo>
                  <a:pt x="87731" y="285750"/>
                </a:lnTo>
                <a:lnTo>
                  <a:pt x="87617" y="284480"/>
                </a:lnTo>
                <a:lnTo>
                  <a:pt x="88163" y="284480"/>
                </a:lnTo>
                <a:lnTo>
                  <a:pt x="93421" y="280670"/>
                </a:lnTo>
                <a:lnTo>
                  <a:pt x="97091" y="278130"/>
                </a:lnTo>
                <a:lnTo>
                  <a:pt x="100025" y="274320"/>
                </a:lnTo>
                <a:lnTo>
                  <a:pt x="103809" y="271780"/>
                </a:lnTo>
                <a:lnTo>
                  <a:pt x="103860" y="273050"/>
                </a:lnTo>
                <a:lnTo>
                  <a:pt x="104279" y="274320"/>
                </a:lnTo>
                <a:lnTo>
                  <a:pt x="105397" y="275590"/>
                </a:lnTo>
                <a:lnTo>
                  <a:pt x="103035" y="279400"/>
                </a:lnTo>
                <a:lnTo>
                  <a:pt x="100901" y="278130"/>
                </a:lnTo>
                <a:lnTo>
                  <a:pt x="100774" y="284480"/>
                </a:lnTo>
                <a:lnTo>
                  <a:pt x="100418" y="285750"/>
                </a:lnTo>
                <a:lnTo>
                  <a:pt x="99453" y="285750"/>
                </a:lnTo>
                <a:lnTo>
                  <a:pt x="98336" y="287020"/>
                </a:lnTo>
                <a:lnTo>
                  <a:pt x="95669" y="287020"/>
                </a:lnTo>
                <a:lnTo>
                  <a:pt x="95973" y="288290"/>
                </a:lnTo>
                <a:lnTo>
                  <a:pt x="95618" y="289560"/>
                </a:lnTo>
                <a:lnTo>
                  <a:pt x="94818" y="293370"/>
                </a:lnTo>
                <a:lnTo>
                  <a:pt x="91109" y="293370"/>
                </a:lnTo>
                <a:lnTo>
                  <a:pt x="91211" y="294640"/>
                </a:lnTo>
                <a:lnTo>
                  <a:pt x="92087" y="295910"/>
                </a:lnTo>
                <a:lnTo>
                  <a:pt x="92443" y="298450"/>
                </a:lnTo>
                <a:lnTo>
                  <a:pt x="93040" y="298450"/>
                </a:lnTo>
                <a:lnTo>
                  <a:pt x="93548" y="297180"/>
                </a:lnTo>
                <a:lnTo>
                  <a:pt x="92900" y="295910"/>
                </a:lnTo>
                <a:lnTo>
                  <a:pt x="93903" y="294640"/>
                </a:lnTo>
                <a:lnTo>
                  <a:pt x="95504" y="293370"/>
                </a:lnTo>
                <a:lnTo>
                  <a:pt x="98844" y="292100"/>
                </a:lnTo>
                <a:lnTo>
                  <a:pt x="99568" y="292100"/>
                </a:lnTo>
                <a:lnTo>
                  <a:pt x="102196" y="289560"/>
                </a:lnTo>
                <a:lnTo>
                  <a:pt x="103263" y="288290"/>
                </a:lnTo>
                <a:lnTo>
                  <a:pt x="102793" y="290830"/>
                </a:lnTo>
                <a:lnTo>
                  <a:pt x="104254" y="292100"/>
                </a:lnTo>
                <a:lnTo>
                  <a:pt x="103479" y="294640"/>
                </a:lnTo>
                <a:lnTo>
                  <a:pt x="103860" y="297180"/>
                </a:lnTo>
                <a:lnTo>
                  <a:pt x="103949" y="295910"/>
                </a:lnTo>
                <a:lnTo>
                  <a:pt x="105371" y="293370"/>
                </a:lnTo>
                <a:lnTo>
                  <a:pt x="107022" y="294640"/>
                </a:lnTo>
                <a:lnTo>
                  <a:pt x="106654" y="293370"/>
                </a:lnTo>
                <a:lnTo>
                  <a:pt x="105918" y="290830"/>
                </a:lnTo>
                <a:lnTo>
                  <a:pt x="105727" y="290830"/>
                </a:lnTo>
                <a:lnTo>
                  <a:pt x="106489" y="289560"/>
                </a:lnTo>
                <a:lnTo>
                  <a:pt x="106489" y="288290"/>
                </a:lnTo>
                <a:lnTo>
                  <a:pt x="106743" y="285750"/>
                </a:lnTo>
                <a:lnTo>
                  <a:pt x="109842" y="283210"/>
                </a:lnTo>
                <a:lnTo>
                  <a:pt x="110363" y="283210"/>
                </a:lnTo>
                <a:lnTo>
                  <a:pt x="110934" y="281940"/>
                </a:lnTo>
                <a:lnTo>
                  <a:pt x="111023" y="283210"/>
                </a:lnTo>
                <a:lnTo>
                  <a:pt x="112217" y="283210"/>
                </a:lnTo>
                <a:lnTo>
                  <a:pt x="112610" y="281940"/>
                </a:lnTo>
                <a:lnTo>
                  <a:pt x="113017" y="280670"/>
                </a:lnTo>
                <a:lnTo>
                  <a:pt x="111747" y="279400"/>
                </a:lnTo>
                <a:lnTo>
                  <a:pt x="113411" y="275590"/>
                </a:lnTo>
                <a:lnTo>
                  <a:pt x="118897" y="275590"/>
                </a:lnTo>
                <a:lnTo>
                  <a:pt x="121031" y="274320"/>
                </a:lnTo>
                <a:lnTo>
                  <a:pt x="122936" y="278130"/>
                </a:lnTo>
                <a:lnTo>
                  <a:pt x="123037" y="280670"/>
                </a:lnTo>
                <a:lnTo>
                  <a:pt x="122504" y="280670"/>
                </a:lnTo>
                <a:lnTo>
                  <a:pt x="121310" y="281940"/>
                </a:lnTo>
                <a:lnTo>
                  <a:pt x="121780" y="284480"/>
                </a:lnTo>
                <a:lnTo>
                  <a:pt x="120929" y="285750"/>
                </a:lnTo>
                <a:lnTo>
                  <a:pt x="120015" y="285750"/>
                </a:lnTo>
                <a:lnTo>
                  <a:pt x="119773" y="287020"/>
                </a:lnTo>
                <a:lnTo>
                  <a:pt x="120027" y="287020"/>
                </a:lnTo>
                <a:lnTo>
                  <a:pt x="120688" y="288290"/>
                </a:lnTo>
                <a:lnTo>
                  <a:pt x="121475" y="288290"/>
                </a:lnTo>
                <a:lnTo>
                  <a:pt x="122351" y="287020"/>
                </a:lnTo>
                <a:lnTo>
                  <a:pt x="123405" y="287020"/>
                </a:lnTo>
                <a:lnTo>
                  <a:pt x="123774" y="284480"/>
                </a:lnTo>
                <a:lnTo>
                  <a:pt x="124028" y="283210"/>
                </a:lnTo>
                <a:lnTo>
                  <a:pt x="125450" y="283210"/>
                </a:lnTo>
                <a:lnTo>
                  <a:pt x="125653" y="281940"/>
                </a:lnTo>
                <a:lnTo>
                  <a:pt x="125831" y="280670"/>
                </a:lnTo>
                <a:lnTo>
                  <a:pt x="126834" y="280670"/>
                </a:lnTo>
                <a:lnTo>
                  <a:pt x="129705" y="281940"/>
                </a:lnTo>
                <a:lnTo>
                  <a:pt x="128892" y="283210"/>
                </a:lnTo>
                <a:lnTo>
                  <a:pt x="127508" y="285750"/>
                </a:lnTo>
                <a:lnTo>
                  <a:pt x="127838" y="287020"/>
                </a:lnTo>
                <a:lnTo>
                  <a:pt x="130467" y="289560"/>
                </a:lnTo>
                <a:lnTo>
                  <a:pt x="128955" y="292100"/>
                </a:lnTo>
                <a:lnTo>
                  <a:pt x="128663" y="292100"/>
                </a:lnTo>
                <a:lnTo>
                  <a:pt x="128625" y="294640"/>
                </a:lnTo>
                <a:lnTo>
                  <a:pt x="128765" y="294640"/>
                </a:lnTo>
                <a:lnTo>
                  <a:pt x="129387" y="298450"/>
                </a:lnTo>
                <a:lnTo>
                  <a:pt x="130822" y="298450"/>
                </a:lnTo>
                <a:lnTo>
                  <a:pt x="131191" y="297180"/>
                </a:lnTo>
                <a:lnTo>
                  <a:pt x="131635" y="295910"/>
                </a:lnTo>
                <a:lnTo>
                  <a:pt x="131495" y="294640"/>
                </a:lnTo>
                <a:lnTo>
                  <a:pt x="131470" y="293370"/>
                </a:lnTo>
                <a:lnTo>
                  <a:pt x="131800" y="293370"/>
                </a:lnTo>
                <a:lnTo>
                  <a:pt x="133184" y="294640"/>
                </a:lnTo>
                <a:lnTo>
                  <a:pt x="134620" y="294640"/>
                </a:lnTo>
                <a:lnTo>
                  <a:pt x="134683" y="295910"/>
                </a:lnTo>
                <a:lnTo>
                  <a:pt x="135229" y="295910"/>
                </a:lnTo>
                <a:lnTo>
                  <a:pt x="135255" y="297180"/>
                </a:lnTo>
                <a:lnTo>
                  <a:pt x="135343" y="295910"/>
                </a:lnTo>
                <a:lnTo>
                  <a:pt x="136004" y="298450"/>
                </a:lnTo>
                <a:lnTo>
                  <a:pt x="137121" y="300990"/>
                </a:lnTo>
                <a:lnTo>
                  <a:pt x="138696" y="302260"/>
                </a:lnTo>
                <a:lnTo>
                  <a:pt x="139534" y="306070"/>
                </a:lnTo>
                <a:lnTo>
                  <a:pt x="139217" y="307340"/>
                </a:lnTo>
                <a:lnTo>
                  <a:pt x="140258" y="308610"/>
                </a:lnTo>
                <a:lnTo>
                  <a:pt x="143129" y="306070"/>
                </a:lnTo>
                <a:lnTo>
                  <a:pt x="139293" y="304800"/>
                </a:lnTo>
                <a:lnTo>
                  <a:pt x="139395" y="300990"/>
                </a:lnTo>
                <a:lnTo>
                  <a:pt x="139725" y="300990"/>
                </a:lnTo>
                <a:lnTo>
                  <a:pt x="140169" y="299720"/>
                </a:lnTo>
                <a:lnTo>
                  <a:pt x="139890" y="298450"/>
                </a:lnTo>
                <a:lnTo>
                  <a:pt x="139966" y="297180"/>
                </a:lnTo>
                <a:lnTo>
                  <a:pt x="138582" y="295910"/>
                </a:lnTo>
                <a:lnTo>
                  <a:pt x="136283" y="295910"/>
                </a:lnTo>
                <a:lnTo>
                  <a:pt x="136321" y="294640"/>
                </a:lnTo>
                <a:lnTo>
                  <a:pt x="137134" y="293370"/>
                </a:lnTo>
                <a:lnTo>
                  <a:pt x="136779" y="292100"/>
                </a:lnTo>
                <a:lnTo>
                  <a:pt x="135547" y="292100"/>
                </a:lnTo>
                <a:lnTo>
                  <a:pt x="135382" y="290830"/>
                </a:lnTo>
                <a:lnTo>
                  <a:pt x="136029" y="289560"/>
                </a:lnTo>
                <a:lnTo>
                  <a:pt x="135839" y="289560"/>
                </a:lnTo>
                <a:lnTo>
                  <a:pt x="135712" y="288290"/>
                </a:lnTo>
                <a:lnTo>
                  <a:pt x="136728" y="288290"/>
                </a:lnTo>
                <a:lnTo>
                  <a:pt x="136385" y="287020"/>
                </a:lnTo>
                <a:lnTo>
                  <a:pt x="139420" y="287020"/>
                </a:lnTo>
                <a:lnTo>
                  <a:pt x="139801" y="288290"/>
                </a:lnTo>
                <a:lnTo>
                  <a:pt x="140004" y="288290"/>
                </a:lnTo>
                <a:lnTo>
                  <a:pt x="138849" y="289560"/>
                </a:lnTo>
                <a:lnTo>
                  <a:pt x="139255" y="289560"/>
                </a:lnTo>
                <a:lnTo>
                  <a:pt x="140157" y="290830"/>
                </a:lnTo>
                <a:lnTo>
                  <a:pt x="139852" y="290830"/>
                </a:lnTo>
                <a:lnTo>
                  <a:pt x="141528" y="293370"/>
                </a:lnTo>
                <a:lnTo>
                  <a:pt x="142836" y="293370"/>
                </a:lnTo>
                <a:lnTo>
                  <a:pt x="145326" y="295910"/>
                </a:lnTo>
                <a:lnTo>
                  <a:pt x="145491" y="297180"/>
                </a:lnTo>
                <a:lnTo>
                  <a:pt x="147548" y="299720"/>
                </a:lnTo>
                <a:lnTo>
                  <a:pt x="148539" y="299720"/>
                </a:lnTo>
                <a:lnTo>
                  <a:pt x="149199" y="300990"/>
                </a:lnTo>
                <a:lnTo>
                  <a:pt x="148755" y="302260"/>
                </a:lnTo>
                <a:lnTo>
                  <a:pt x="149275" y="303530"/>
                </a:lnTo>
                <a:lnTo>
                  <a:pt x="149860" y="304507"/>
                </a:lnTo>
                <a:lnTo>
                  <a:pt x="150291" y="303530"/>
                </a:lnTo>
                <a:lnTo>
                  <a:pt x="151612" y="303530"/>
                </a:lnTo>
                <a:lnTo>
                  <a:pt x="153187" y="304800"/>
                </a:lnTo>
                <a:lnTo>
                  <a:pt x="155067" y="306070"/>
                </a:lnTo>
                <a:lnTo>
                  <a:pt x="155676" y="306070"/>
                </a:lnTo>
                <a:lnTo>
                  <a:pt x="157327" y="308610"/>
                </a:lnTo>
                <a:lnTo>
                  <a:pt x="158978" y="308610"/>
                </a:lnTo>
                <a:lnTo>
                  <a:pt x="157162" y="304800"/>
                </a:lnTo>
                <a:lnTo>
                  <a:pt x="155752" y="303530"/>
                </a:lnTo>
                <a:lnTo>
                  <a:pt x="154419" y="303530"/>
                </a:lnTo>
                <a:lnTo>
                  <a:pt x="153530" y="302260"/>
                </a:lnTo>
                <a:lnTo>
                  <a:pt x="153670" y="302260"/>
                </a:lnTo>
                <a:lnTo>
                  <a:pt x="151447" y="300990"/>
                </a:lnTo>
                <a:lnTo>
                  <a:pt x="150380" y="299720"/>
                </a:lnTo>
                <a:lnTo>
                  <a:pt x="149923" y="298450"/>
                </a:lnTo>
                <a:lnTo>
                  <a:pt x="149110" y="297180"/>
                </a:lnTo>
                <a:lnTo>
                  <a:pt x="149364" y="297180"/>
                </a:lnTo>
                <a:lnTo>
                  <a:pt x="150761" y="298450"/>
                </a:lnTo>
                <a:lnTo>
                  <a:pt x="153682" y="300990"/>
                </a:lnTo>
                <a:lnTo>
                  <a:pt x="153466" y="298450"/>
                </a:lnTo>
                <a:lnTo>
                  <a:pt x="152641" y="297180"/>
                </a:lnTo>
                <a:lnTo>
                  <a:pt x="151549" y="295910"/>
                </a:lnTo>
                <a:lnTo>
                  <a:pt x="151752" y="295910"/>
                </a:lnTo>
                <a:lnTo>
                  <a:pt x="152222" y="294640"/>
                </a:lnTo>
                <a:lnTo>
                  <a:pt x="152971" y="293370"/>
                </a:lnTo>
                <a:lnTo>
                  <a:pt x="152438" y="293370"/>
                </a:lnTo>
                <a:lnTo>
                  <a:pt x="152577" y="292100"/>
                </a:lnTo>
                <a:lnTo>
                  <a:pt x="151625" y="292100"/>
                </a:lnTo>
                <a:lnTo>
                  <a:pt x="151028" y="290830"/>
                </a:lnTo>
                <a:lnTo>
                  <a:pt x="150482" y="290830"/>
                </a:lnTo>
                <a:lnTo>
                  <a:pt x="148590" y="289560"/>
                </a:lnTo>
                <a:lnTo>
                  <a:pt x="146964" y="288290"/>
                </a:lnTo>
                <a:lnTo>
                  <a:pt x="146088" y="287020"/>
                </a:lnTo>
                <a:lnTo>
                  <a:pt x="145249" y="288290"/>
                </a:lnTo>
                <a:lnTo>
                  <a:pt x="144653" y="287020"/>
                </a:lnTo>
                <a:lnTo>
                  <a:pt x="141439" y="287020"/>
                </a:lnTo>
                <a:lnTo>
                  <a:pt x="136080" y="281940"/>
                </a:lnTo>
                <a:lnTo>
                  <a:pt x="133527" y="279400"/>
                </a:lnTo>
                <a:lnTo>
                  <a:pt x="132207" y="276860"/>
                </a:lnTo>
                <a:lnTo>
                  <a:pt x="133946" y="273050"/>
                </a:lnTo>
                <a:lnTo>
                  <a:pt x="134645" y="273050"/>
                </a:lnTo>
                <a:lnTo>
                  <a:pt x="135623" y="271780"/>
                </a:lnTo>
                <a:lnTo>
                  <a:pt x="138214" y="271780"/>
                </a:lnTo>
                <a:lnTo>
                  <a:pt x="138226" y="275590"/>
                </a:lnTo>
                <a:lnTo>
                  <a:pt x="136690" y="274320"/>
                </a:lnTo>
                <a:lnTo>
                  <a:pt x="137998" y="276860"/>
                </a:lnTo>
                <a:lnTo>
                  <a:pt x="139534" y="278130"/>
                </a:lnTo>
                <a:lnTo>
                  <a:pt x="140055" y="279400"/>
                </a:lnTo>
                <a:lnTo>
                  <a:pt x="142011" y="280670"/>
                </a:lnTo>
                <a:lnTo>
                  <a:pt x="143205" y="279400"/>
                </a:lnTo>
                <a:lnTo>
                  <a:pt x="144716" y="281940"/>
                </a:lnTo>
                <a:lnTo>
                  <a:pt x="144856" y="280670"/>
                </a:lnTo>
                <a:lnTo>
                  <a:pt x="145719" y="281940"/>
                </a:lnTo>
                <a:lnTo>
                  <a:pt x="148755" y="281940"/>
                </a:lnTo>
                <a:lnTo>
                  <a:pt x="149885" y="283210"/>
                </a:lnTo>
                <a:lnTo>
                  <a:pt x="149415" y="284480"/>
                </a:lnTo>
                <a:lnTo>
                  <a:pt x="149606" y="284480"/>
                </a:lnTo>
                <a:lnTo>
                  <a:pt x="149745" y="285750"/>
                </a:lnTo>
                <a:lnTo>
                  <a:pt x="147929" y="284480"/>
                </a:lnTo>
                <a:lnTo>
                  <a:pt x="146685" y="284480"/>
                </a:lnTo>
                <a:lnTo>
                  <a:pt x="146596" y="285750"/>
                </a:lnTo>
                <a:lnTo>
                  <a:pt x="148018" y="285750"/>
                </a:lnTo>
                <a:lnTo>
                  <a:pt x="149669" y="288290"/>
                </a:lnTo>
                <a:lnTo>
                  <a:pt x="152311" y="288290"/>
                </a:lnTo>
                <a:lnTo>
                  <a:pt x="153136" y="289560"/>
                </a:lnTo>
                <a:lnTo>
                  <a:pt x="154432" y="289560"/>
                </a:lnTo>
                <a:lnTo>
                  <a:pt x="156324" y="292100"/>
                </a:lnTo>
                <a:lnTo>
                  <a:pt x="157327" y="292100"/>
                </a:lnTo>
                <a:lnTo>
                  <a:pt x="157327" y="290830"/>
                </a:lnTo>
                <a:lnTo>
                  <a:pt x="156997" y="289560"/>
                </a:lnTo>
                <a:lnTo>
                  <a:pt x="158394" y="287020"/>
                </a:lnTo>
                <a:lnTo>
                  <a:pt x="162763" y="287020"/>
                </a:lnTo>
                <a:lnTo>
                  <a:pt x="163106" y="285750"/>
                </a:lnTo>
                <a:lnTo>
                  <a:pt x="163347" y="285750"/>
                </a:lnTo>
                <a:lnTo>
                  <a:pt x="164084" y="287020"/>
                </a:lnTo>
                <a:lnTo>
                  <a:pt x="165252" y="287020"/>
                </a:lnTo>
                <a:lnTo>
                  <a:pt x="165011" y="288290"/>
                </a:lnTo>
                <a:lnTo>
                  <a:pt x="165125" y="289560"/>
                </a:lnTo>
                <a:lnTo>
                  <a:pt x="167551" y="289560"/>
                </a:lnTo>
                <a:lnTo>
                  <a:pt x="168236" y="288290"/>
                </a:lnTo>
                <a:lnTo>
                  <a:pt x="168973" y="289560"/>
                </a:lnTo>
                <a:lnTo>
                  <a:pt x="170510" y="289560"/>
                </a:lnTo>
                <a:lnTo>
                  <a:pt x="171208" y="290830"/>
                </a:lnTo>
                <a:lnTo>
                  <a:pt x="176390" y="290830"/>
                </a:lnTo>
                <a:lnTo>
                  <a:pt x="176949" y="293370"/>
                </a:lnTo>
                <a:lnTo>
                  <a:pt x="179082" y="295910"/>
                </a:lnTo>
                <a:lnTo>
                  <a:pt x="182714" y="298450"/>
                </a:lnTo>
                <a:lnTo>
                  <a:pt x="184454" y="298450"/>
                </a:lnTo>
                <a:lnTo>
                  <a:pt x="186372" y="302260"/>
                </a:lnTo>
                <a:lnTo>
                  <a:pt x="187693" y="300990"/>
                </a:lnTo>
                <a:lnTo>
                  <a:pt x="188455" y="299720"/>
                </a:lnTo>
                <a:lnTo>
                  <a:pt x="188455" y="298450"/>
                </a:lnTo>
                <a:lnTo>
                  <a:pt x="190779" y="298450"/>
                </a:lnTo>
                <a:lnTo>
                  <a:pt x="194919" y="299720"/>
                </a:lnTo>
                <a:lnTo>
                  <a:pt x="195656" y="297180"/>
                </a:lnTo>
                <a:lnTo>
                  <a:pt x="194767" y="295910"/>
                </a:lnTo>
                <a:lnTo>
                  <a:pt x="193941" y="295910"/>
                </a:lnTo>
                <a:lnTo>
                  <a:pt x="192303" y="294640"/>
                </a:lnTo>
                <a:lnTo>
                  <a:pt x="192747" y="292100"/>
                </a:lnTo>
                <a:lnTo>
                  <a:pt x="189230" y="289560"/>
                </a:lnTo>
                <a:lnTo>
                  <a:pt x="185077" y="292100"/>
                </a:lnTo>
                <a:lnTo>
                  <a:pt x="180301" y="290830"/>
                </a:lnTo>
                <a:lnTo>
                  <a:pt x="178993" y="289560"/>
                </a:lnTo>
                <a:lnTo>
                  <a:pt x="176885" y="288290"/>
                </a:lnTo>
                <a:lnTo>
                  <a:pt x="178625" y="285750"/>
                </a:lnTo>
                <a:lnTo>
                  <a:pt x="185470" y="288290"/>
                </a:lnTo>
                <a:lnTo>
                  <a:pt x="188836" y="288290"/>
                </a:lnTo>
                <a:lnTo>
                  <a:pt x="189306" y="287020"/>
                </a:lnTo>
                <a:lnTo>
                  <a:pt x="183972" y="287020"/>
                </a:lnTo>
                <a:lnTo>
                  <a:pt x="183438" y="285750"/>
                </a:lnTo>
                <a:lnTo>
                  <a:pt x="182384" y="285750"/>
                </a:lnTo>
                <a:lnTo>
                  <a:pt x="180479" y="283210"/>
                </a:lnTo>
                <a:lnTo>
                  <a:pt x="178752" y="283210"/>
                </a:lnTo>
                <a:lnTo>
                  <a:pt x="177152" y="281940"/>
                </a:lnTo>
                <a:lnTo>
                  <a:pt x="174777" y="280670"/>
                </a:lnTo>
                <a:lnTo>
                  <a:pt x="170205" y="274320"/>
                </a:lnTo>
                <a:lnTo>
                  <a:pt x="169659" y="274320"/>
                </a:lnTo>
                <a:lnTo>
                  <a:pt x="169735" y="271780"/>
                </a:lnTo>
                <a:lnTo>
                  <a:pt x="169786" y="270510"/>
                </a:lnTo>
                <a:lnTo>
                  <a:pt x="166154" y="271780"/>
                </a:lnTo>
                <a:lnTo>
                  <a:pt x="165481" y="267970"/>
                </a:lnTo>
                <a:lnTo>
                  <a:pt x="165252" y="266700"/>
                </a:lnTo>
                <a:lnTo>
                  <a:pt x="163982" y="267970"/>
                </a:lnTo>
                <a:lnTo>
                  <a:pt x="160578" y="266700"/>
                </a:lnTo>
                <a:lnTo>
                  <a:pt x="158026" y="265430"/>
                </a:lnTo>
                <a:lnTo>
                  <a:pt x="158115" y="262890"/>
                </a:lnTo>
                <a:lnTo>
                  <a:pt x="158165" y="261620"/>
                </a:lnTo>
                <a:lnTo>
                  <a:pt x="154724" y="262890"/>
                </a:lnTo>
                <a:lnTo>
                  <a:pt x="150164" y="261099"/>
                </a:lnTo>
                <a:lnTo>
                  <a:pt x="148640" y="264160"/>
                </a:lnTo>
                <a:lnTo>
                  <a:pt x="149529" y="264160"/>
                </a:lnTo>
                <a:lnTo>
                  <a:pt x="150215" y="265430"/>
                </a:lnTo>
                <a:lnTo>
                  <a:pt x="150583" y="265430"/>
                </a:lnTo>
                <a:lnTo>
                  <a:pt x="151472" y="266700"/>
                </a:lnTo>
                <a:lnTo>
                  <a:pt x="154965" y="266700"/>
                </a:lnTo>
                <a:lnTo>
                  <a:pt x="159143" y="270510"/>
                </a:lnTo>
                <a:lnTo>
                  <a:pt x="159753" y="271780"/>
                </a:lnTo>
                <a:lnTo>
                  <a:pt x="161455" y="276860"/>
                </a:lnTo>
                <a:lnTo>
                  <a:pt x="160858" y="279400"/>
                </a:lnTo>
                <a:lnTo>
                  <a:pt x="156159" y="280670"/>
                </a:lnTo>
                <a:lnTo>
                  <a:pt x="151066" y="281940"/>
                </a:lnTo>
                <a:lnTo>
                  <a:pt x="146481" y="280670"/>
                </a:lnTo>
                <a:lnTo>
                  <a:pt x="146621" y="279400"/>
                </a:lnTo>
                <a:lnTo>
                  <a:pt x="147053" y="275590"/>
                </a:lnTo>
                <a:lnTo>
                  <a:pt x="143179" y="273050"/>
                </a:lnTo>
                <a:lnTo>
                  <a:pt x="140792" y="273050"/>
                </a:lnTo>
                <a:lnTo>
                  <a:pt x="139776" y="271780"/>
                </a:lnTo>
                <a:lnTo>
                  <a:pt x="138239" y="269240"/>
                </a:lnTo>
                <a:lnTo>
                  <a:pt x="137934" y="267970"/>
                </a:lnTo>
                <a:lnTo>
                  <a:pt x="137629" y="266700"/>
                </a:lnTo>
                <a:lnTo>
                  <a:pt x="134493" y="266700"/>
                </a:lnTo>
                <a:lnTo>
                  <a:pt x="136550" y="265430"/>
                </a:lnTo>
                <a:lnTo>
                  <a:pt x="134924" y="264160"/>
                </a:lnTo>
                <a:lnTo>
                  <a:pt x="133616" y="262890"/>
                </a:lnTo>
                <a:lnTo>
                  <a:pt x="134785" y="262890"/>
                </a:lnTo>
                <a:lnTo>
                  <a:pt x="136245" y="261620"/>
                </a:lnTo>
                <a:lnTo>
                  <a:pt x="137820" y="261620"/>
                </a:lnTo>
                <a:lnTo>
                  <a:pt x="136474" y="260350"/>
                </a:lnTo>
                <a:lnTo>
                  <a:pt x="135509" y="259080"/>
                </a:lnTo>
                <a:lnTo>
                  <a:pt x="135305" y="257810"/>
                </a:lnTo>
                <a:lnTo>
                  <a:pt x="133184" y="257810"/>
                </a:lnTo>
                <a:lnTo>
                  <a:pt x="131635" y="256578"/>
                </a:lnTo>
                <a:lnTo>
                  <a:pt x="131635" y="265430"/>
                </a:lnTo>
                <a:lnTo>
                  <a:pt x="131343" y="266166"/>
                </a:lnTo>
                <a:lnTo>
                  <a:pt x="131343" y="275590"/>
                </a:lnTo>
                <a:lnTo>
                  <a:pt x="129489" y="275590"/>
                </a:lnTo>
                <a:lnTo>
                  <a:pt x="128549" y="276860"/>
                </a:lnTo>
                <a:lnTo>
                  <a:pt x="127609" y="274320"/>
                </a:lnTo>
                <a:lnTo>
                  <a:pt x="127177" y="274320"/>
                </a:lnTo>
                <a:lnTo>
                  <a:pt x="127127" y="273050"/>
                </a:lnTo>
                <a:lnTo>
                  <a:pt x="126961" y="273050"/>
                </a:lnTo>
                <a:lnTo>
                  <a:pt x="128028" y="271780"/>
                </a:lnTo>
                <a:lnTo>
                  <a:pt x="127431" y="271780"/>
                </a:lnTo>
                <a:lnTo>
                  <a:pt x="127609" y="270510"/>
                </a:lnTo>
                <a:lnTo>
                  <a:pt x="127927" y="269240"/>
                </a:lnTo>
                <a:lnTo>
                  <a:pt x="128955" y="271780"/>
                </a:lnTo>
                <a:lnTo>
                  <a:pt x="130098" y="273050"/>
                </a:lnTo>
                <a:lnTo>
                  <a:pt x="131343" y="275590"/>
                </a:lnTo>
                <a:lnTo>
                  <a:pt x="131343" y="266166"/>
                </a:lnTo>
                <a:lnTo>
                  <a:pt x="131127" y="266700"/>
                </a:lnTo>
                <a:lnTo>
                  <a:pt x="129667" y="266700"/>
                </a:lnTo>
                <a:lnTo>
                  <a:pt x="129247" y="265430"/>
                </a:lnTo>
                <a:lnTo>
                  <a:pt x="131635" y="265430"/>
                </a:lnTo>
                <a:lnTo>
                  <a:pt x="131635" y="256578"/>
                </a:lnTo>
                <a:lnTo>
                  <a:pt x="130009" y="254000"/>
                </a:lnTo>
                <a:lnTo>
                  <a:pt x="130340" y="251460"/>
                </a:lnTo>
                <a:lnTo>
                  <a:pt x="130009" y="250190"/>
                </a:lnTo>
                <a:lnTo>
                  <a:pt x="135013" y="252730"/>
                </a:lnTo>
                <a:lnTo>
                  <a:pt x="135432" y="254000"/>
                </a:lnTo>
                <a:lnTo>
                  <a:pt x="136613" y="254000"/>
                </a:lnTo>
                <a:lnTo>
                  <a:pt x="136715" y="252730"/>
                </a:lnTo>
                <a:lnTo>
                  <a:pt x="135102" y="251460"/>
                </a:lnTo>
                <a:lnTo>
                  <a:pt x="134188" y="251460"/>
                </a:lnTo>
                <a:lnTo>
                  <a:pt x="132956" y="250190"/>
                </a:lnTo>
                <a:lnTo>
                  <a:pt x="131025" y="247650"/>
                </a:lnTo>
                <a:lnTo>
                  <a:pt x="129489" y="247650"/>
                </a:lnTo>
                <a:lnTo>
                  <a:pt x="127266" y="248920"/>
                </a:lnTo>
                <a:lnTo>
                  <a:pt x="126466" y="250190"/>
                </a:lnTo>
                <a:lnTo>
                  <a:pt x="125958" y="251460"/>
                </a:lnTo>
                <a:lnTo>
                  <a:pt x="125615" y="251460"/>
                </a:lnTo>
                <a:lnTo>
                  <a:pt x="126720" y="252730"/>
                </a:lnTo>
                <a:lnTo>
                  <a:pt x="128193" y="254000"/>
                </a:lnTo>
                <a:lnTo>
                  <a:pt x="128981" y="255270"/>
                </a:lnTo>
                <a:lnTo>
                  <a:pt x="129032" y="256540"/>
                </a:lnTo>
                <a:lnTo>
                  <a:pt x="127685" y="255270"/>
                </a:lnTo>
                <a:lnTo>
                  <a:pt x="126758" y="255270"/>
                </a:lnTo>
                <a:lnTo>
                  <a:pt x="124206" y="254000"/>
                </a:lnTo>
                <a:lnTo>
                  <a:pt x="121031" y="254000"/>
                </a:lnTo>
                <a:lnTo>
                  <a:pt x="121145" y="252730"/>
                </a:lnTo>
                <a:lnTo>
                  <a:pt x="119507" y="252730"/>
                </a:lnTo>
                <a:lnTo>
                  <a:pt x="119049" y="250190"/>
                </a:lnTo>
                <a:lnTo>
                  <a:pt x="118872" y="248920"/>
                </a:lnTo>
                <a:lnTo>
                  <a:pt x="118364" y="248920"/>
                </a:lnTo>
                <a:lnTo>
                  <a:pt x="117614" y="247650"/>
                </a:lnTo>
                <a:lnTo>
                  <a:pt x="115608" y="247650"/>
                </a:lnTo>
                <a:lnTo>
                  <a:pt x="115938" y="248920"/>
                </a:lnTo>
                <a:lnTo>
                  <a:pt x="115189" y="250190"/>
                </a:lnTo>
                <a:lnTo>
                  <a:pt x="113880" y="250190"/>
                </a:lnTo>
                <a:lnTo>
                  <a:pt x="112052" y="251460"/>
                </a:lnTo>
                <a:lnTo>
                  <a:pt x="113919" y="252730"/>
                </a:lnTo>
                <a:lnTo>
                  <a:pt x="111506" y="252730"/>
                </a:lnTo>
                <a:lnTo>
                  <a:pt x="111366" y="251460"/>
                </a:lnTo>
                <a:lnTo>
                  <a:pt x="111290" y="250190"/>
                </a:lnTo>
                <a:lnTo>
                  <a:pt x="111937" y="250190"/>
                </a:lnTo>
                <a:lnTo>
                  <a:pt x="112547" y="248920"/>
                </a:lnTo>
                <a:lnTo>
                  <a:pt x="113766" y="247650"/>
                </a:lnTo>
                <a:lnTo>
                  <a:pt x="114909" y="246380"/>
                </a:lnTo>
                <a:lnTo>
                  <a:pt x="116128" y="245110"/>
                </a:lnTo>
                <a:lnTo>
                  <a:pt x="113474" y="245110"/>
                </a:lnTo>
                <a:lnTo>
                  <a:pt x="110629" y="242570"/>
                </a:lnTo>
                <a:lnTo>
                  <a:pt x="109207" y="241300"/>
                </a:lnTo>
                <a:lnTo>
                  <a:pt x="113969" y="237490"/>
                </a:lnTo>
                <a:lnTo>
                  <a:pt x="117309" y="237490"/>
                </a:lnTo>
                <a:lnTo>
                  <a:pt x="117830" y="236220"/>
                </a:lnTo>
                <a:lnTo>
                  <a:pt x="116801" y="234950"/>
                </a:lnTo>
                <a:lnTo>
                  <a:pt x="116014" y="233680"/>
                </a:lnTo>
                <a:lnTo>
                  <a:pt x="113868" y="233680"/>
                </a:lnTo>
                <a:lnTo>
                  <a:pt x="112420" y="236220"/>
                </a:lnTo>
                <a:lnTo>
                  <a:pt x="107149" y="237490"/>
                </a:lnTo>
                <a:lnTo>
                  <a:pt x="102641" y="240030"/>
                </a:lnTo>
                <a:lnTo>
                  <a:pt x="98653" y="242570"/>
                </a:lnTo>
                <a:lnTo>
                  <a:pt x="95973" y="242570"/>
                </a:lnTo>
                <a:lnTo>
                  <a:pt x="96062" y="241300"/>
                </a:lnTo>
                <a:lnTo>
                  <a:pt x="98361" y="240030"/>
                </a:lnTo>
                <a:lnTo>
                  <a:pt x="99923" y="237490"/>
                </a:lnTo>
                <a:lnTo>
                  <a:pt x="103327" y="237490"/>
                </a:lnTo>
                <a:lnTo>
                  <a:pt x="104038" y="236093"/>
                </a:lnTo>
                <a:lnTo>
                  <a:pt x="104533" y="234950"/>
                </a:lnTo>
                <a:lnTo>
                  <a:pt x="106476" y="233680"/>
                </a:lnTo>
                <a:lnTo>
                  <a:pt x="109791" y="233680"/>
                </a:lnTo>
                <a:lnTo>
                  <a:pt x="110604" y="231140"/>
                </a:lnTo>
                <a:lnTo>
                  <a:pt x="109537" y="229870"/>
                </a:lnTo>
                <a:lnTo>
                  <a:pt x="108051" y="228600"/>
                </a:lnTo>
                <a:lnTo>
                  <a:pt x="110210" y="228600"/>
                </a:lnTo>
                <a:lnTo>
                  <a:pt x="111569" y="229870"/>
                </a:lnTo>
                <a:lnTo>
                  <a:pt x="111848" y="229870"/>
                </a:lnTo>
                <a:lnTo>
                  <a:pt x="111925" y="228600"/>
                </a:lnTo>
                <a:lnTo>
                  <a:pt x="112547" y="227330"/>
                </a:lnTo>
                <a:lnTo>
                  <a:pt x="116751" y="227330"/>
                </a:lnTo>
                <a:lnTo>
                  <a:pt x="116662" y="226060"/>
                </a:lnTo>
                <a:lnTo>
                  <a:pt x="116484" y="226060"/>
                </a:lnTo>
                <a:lnTo>
                  <a:pt x="116954" y="224790"/>
                </a:lnTo>
                <a:lnTo>
                  <a:pt x="119697" y="224790"/>
                </a:lnTo>
                <a:lnTo>
                  <a:pt x="117462" y="222250"/>
                </a:lnTo>
                <a:lnTo>
                  <a:pt x="117500" y="220980"/>
                </a:lnTo>
                <a:lnTo>
                  <a:pt x="118249" y="222250"/>
                </a:lnTo>
                <a:lnTo>
                  <a:pt x="118706" y="220980"/>
                </a:lnTo>
                <a:lnTo>
                  <a:pt x="119354" y="220980"/>
                </a:lnTo>
                <a:lnTo>
                  <a:pt x="119151" y="219710"/>
                </a:lnTo>
                <a:lnTo>
                  <a:pt x="120840" y="219710"/>
                </a:lnTo>
                <a:lnTo>
                  <a:pt x="121551" y="220980"/>
                </a:lnTo>
                <a:lnTo>
                  <a:pt x="121818" y="222250"/>
                </a:lnTo>
                <a:lnTo>
                  <a:pt x="122885" y="222250"/>
                </a:lnTo>
                <a:lnTo>
                  <a:pt x="123990" y="220980"/>
                </a:lnTo>
                <a:lnTo>
                  <a:pt x="125641" y="220980"/>
                </a:lnTo>
                <a:lnTo>
                  <a:pt x="124485" y="222250"/>
                </a:lnTo>
                <a:lnTo>
                  <a:pt x="123825" y="222250"/>
                </a:lnTo>
                <a:lnTo>
                  <a:pt x="123063" y="223520"/>
                </a:lnTo>
                <a:lnTo>
                  <a:pt x="122936" y="223520"/>
                </a:lnTo>
                <a:lnTo>
                  <a:pt x="123317" y="224790"/>
                </a:lnTo>
                <a:lnTo>
                  <a:pt x="124015" y="224790"/>
                </a:lnTo>
                <a:lnTo>
                  <a:pt x="123177" y="226060"/>
                </a:lnTo>
                <a:lnTo>
                  <a:pt x="122402" y="226060"/>
                </a:lnTo>
                <a:lnTo>
                  <a:pt x="121805" y="227330"/>
                </a:lnTo>
                <a:lnTo>
                  <a:pt x="121513" y="227330"/>
                </a:lnTo>
                <a:lnTo>
                  <a:pt x="121932" y="228600"/>
                </a:lnTo>
                <a:lnTo>
                  <a:pt x="125120" y="229870"/>
                </a:lnTo>
                <a:lnTo>
                  <a:pt x="129654" y="232410"/>
                </a:lnTo>
                <a:lnTo>
                  <a:pt x="125590" y="236220"/>
                </a:lnTo>
                <a:lnTo>
                  <a:pt x="123050" y="236220"/>
                </a:lnTo>
                <a:lnTo>
                  <a:pt x="124409" y="237490"/>
                </a:lnTo>
                <a:lnTo>
                  <a:pt x="124942" y="238760"/>
                </a:lnTo>
                <a:lnTo>
                  <a:pt x="125679" y="238760"/>
                </a:lnTo>
                <a:lnTo>
                  <a:pt x="126479" y="240030"/>
                </a:lnTo>
                <a:lnTo>
                  <a:pt x="127673" y="241300"/>
                </a:lnTo>
                <a:lnTo>
                  <a:pt x="127596" y="242570"/>
                </a:lnTo>
                <a:lnTo>
                  <a:pt x="127444" y="242570"/>
                </a:lnTo>
                <a:lnTo>
                  <a:pt x="127393" y="243840"/>
                </a:lnTo>
                <a:lnTo>
                  <a:pt x="129501" y="243840"/>
                </a:lnTo>
                <a:lnTo>
                  <a:pt x="131699" y="245110"/>
                </a:lnTo>
                <a:lnTo>
                  <a:pt x="133819" y="246380"/>
                </a:lnTo>
                <a:lnTo>
                  <a:pt x="134467" y="245110"/>
                </a:lnTo>
                <a:lnTo>
                  <a:pt x="135572" y="242570"/>
                </a:lnTo>
                <a:lnTo>
                  <a:pt x="134543" y="241300"/>
                </a:lnTo>
                <a:lnTo>
                  <a:pt x="130581" y="241300"/>
                </a:lnTo>
                <a:lnTo>
                  <a:pt x="131279" y="238760"/>
                </a:lnTo>
                <a:lnTo>
                  <a:pt x="133299" y="237490"/>
                </a:lnTo>
                <a:lnTo>
                  <a:pt x="136880" y="237490"/>
                </a:lnTo>
                <a:lnTo>
                  <a:pt x="139153" y="238760"/>
                </a:lnTo>
                <a:lnTo>
                  <a:pt x="139623" y="240030"/>
                </a:lnTo>
                <a:lnTo>
                  <a:pt x="144157" y="242570"/>
                </a:lnTo>
                <a:lnTo>
                  <a:pt x="146215" y="240030"/>
                </a:lnTo>
                <a:lnTo>
                  <a:pt x="150075" y="243840"/>
                </a:lnTo>
                <a:lnTo>
                  <a:pt x="150482" y="245110"/>
                </a:lnTo>
                <a:lnTo>
                  <a:pt x="152908" y="245110"/>
                </a:lnTo>
                <a:lnTo>
                  <a:pt x="154520" y="247650"/>
                </a:lnTo>
                <a:lnTo>
                  <a:pt x="155702" y="248920"/>
                </a:lnTo>
                <a:lnTo>
                  <a:pt x="155435" y="250190"/>
                </a:lnTo>
                <a:lnTo>
                  <a:pt x="156997" y="250190"/>
                </a:lnTo>
                <a:lnTo>
                  <a:pt x="159524" y="251460"/>
                </a:lnTo>
                <a:lnTo>
                  <a:pt x="162344" y="251460"/>
                </a:lnTo>
                <a:lnTo>
                  <a:pt x="163169" y="248920"/>
                </a:lnTo>
                <a:lnTo>
                  <a:pt x="163741" y="247650"/>
                </a:lnTo>
                <a:lnTo>
                  <a:pt x="161823" y="246380"/>
                </a:lnTo>
                <a:lnTo>
                  <a:pt x="162610" y="243840"/>
                </a:lnTo>
                <a:lnTo>
                  <a:pt x="164084" y="242570"/>
                </a:lnTo>
                <a:lnTo>
                  <a:pt x="159931" y="243776"/>
                </a:lnTo>
                <a:lnTo>
                  <a:pt x="159931" y="248920"/>
                </a:lnTo>
                <a:lnTo>
                  <a:pt x="156514" y="247650"/>
                </a:lnTo>
                <a:lnTo>
                  <a:pt x="154825" y="247650"/>
                </a:lnTo>
                <a:lnTo>
                  <a:pt x="154597" y="246380"/>
                </a:lnTo>
                <a:lnTo>
                  <a:pt x="154292" y="245110"/>
                </a:lnTo>
                <a:lnTo>
                  <a:pt x="153949" y="243840"/>
                </a:lnTo>
                <a:lnTo>
                  <a:pt x="155752" y="245110"/>
                </a:lnTo>
                <a:lnTo>
                  <a:pt x="157556" y="245110"/>
                </a:lnTo>
                <a:lnTo>
                  <a:pt x="159397" y="246380"/>
                </a:lnTo>
                <a:lnTo>
                  <a:pt x="159791" y="247650"/>
                </a:lnTo>
                <a:lnTo>
                  <a:pt x="159931" y="248920"/>
                </a:lnTo>
                <a:lnTo>
                  <a:pt x="159931" y="243776"/>
                </a:lnTo>
                <a:lnTo>
                  <a:pt x="159677" y="243840"/>
                </a:lnTo>
                <a:lnTo>
                  <a:pt x="158864" y="240030"/>
                </a:lnTo>
                <a:lnTo>
                  <a:pt x="153822" y="236220"/>
                </a:lnTo>
                <a:lnTo>
                  <a:pt x="150825" y="234950"/>
                </a:lnTo>
                <a:lnTo>
                  <a:pt x="152908" y="232410"/>
                </a:lnTo>
                <a:lnTo>
                  <a:pt x="157073" y="231140"/>
                </a:lnTo>
                <a:lnTo>
                  <a:pt x="157505" y="233680"/>
                </a:lnTo>
                <a:lnTo>
                  <a:pt x="157873" y="237490"/>
                </a:lnTo>
                <a:lnTo>
                  <a:pt x="163893" y="237490"/>
                </a:lnTo>
                <a:lnTo>
                  <a:pt x="163931" y="241300"/>
                </a:lnTo>
                <a:lnTo>
                  <a:pt x="164299" y="241300"/>
                </a:lnTo>
                <a:lnTo>
                  <a:pt x="164604" y="242570"/>
                </a:lnTo>
                <a:lnTo>
                  <a:pt x="165011" y="242570"/>
                </a:lnTo>
                <a:lnTo>
                  <a:pt x="165976" y="243840"/>
                </a:lnTo>
                <a:lnTo>
                  <a:pt x="166865" y="245110"/>
                </a:lnTo>
                <a:lnTo>
                  <a:pt x="169799" y="247650"/>
                </a:lnTo>
                <a:lnTo>
                  <a:pt x="171894" y="246380"/>
                </a:lnTo>
                <a:lnTo>
                  <a:pt x="170891" y="245110"/>
                </a:lnTo>
                <a:lnTo>
                  <a:pt x="170027" y="242570"/>
                </a:lnTo>
                <a:lnTo>
                  <a:pt x="167932" y="241300"/>
                </a:lnTo>
                <a:lnTo>
                  <a:pt x="168643" y="241300"/>
                </a:lnTo>
                <a:lnTo>
                  <a:pt x="170573" y="240030"/>
                </a:lnTo>
                <a:lnTo>
                  <a:pt x="173786" y="240030"/>
                </a:lnTo>
                <a:lnTo>
                  <a:pt x="174218" y="241300"/>
                </a:lnTo>
                <a:lnTo>
                  <a:pt x="174574" y="241300"/>
                </a:lnTo>
                <a:lnTo>
                  <a:pt x="176987" y="242570"/>
                </a:lnTo>
                <a:lnTo>
                  <a:pt x="177736" y="242570"/>
                </a:lnTo>
                <a:lnTo>
                  <a:pt x="178244" y="242570"/>
                </a:lnTo>
                <a:lnTo>
                  <a:pt x="179070" y="243840"/>
                </a:lnTo>
                <a:lnTo>
                  <a:pt x="178892" y="243840"/>
                </a:lnTo>
                <a:lnTo>
                  <a:pt x="177736" y="242570"/>
                </a:lnTo>
                <a:lnTo>
                  <a:pt x="174294" y="243840"/>
                </a:lnTo>
                <a:lnTo>
                  <a:pt x="171653" y="245110"/>
                </a:lnTo>
                <a:lnTo>
                  <a:pt x="176187" y="245110"/>
                </a:lnTo>
                <a:lnTo>
                  <a:pt x="175704" y="247650"/>
                </a:lnTo>
                <a:lnTo>
                  <a:pt x="177495" y="247650"/>
                </a:lnTo>
                <a:lnTo>
                  <a:pt x="178739" y="250190"/>
                </a:lnTo>
                <a:lnTo>
                  <a:pt x="179158" y="251460"/>
                </a:lnTo>
                <a:lnTo>
                  <a:pt x="177368" y="251460"/>
                </a:lnTo>
                <a:lnTo>
                  <a:pt x="176606" y="252730"/>
                </a:lnTo>
                <a:lnTo>
                  <a:pt x="176707" y="254000"/>
                </a:lnTo>
                <a:lnTo>
                  <a:pt x="173418" y="254000"/>
                </a:lnTo>
                <a:lnTo>
                  <a:pt x="172364" y="255270"/>
                </a:lnTo>
                <a:lnTo>
                  <a:pt x="171170" y="256540"/>
                </a:lnTo>
                <a:lnTo>
                  <a:pt x="172859" y="257810"/>
                </a:lnTo>
                <a:lnTo>
                  <a:pt x="172567" y="257810"/>
                </a:lnTo>
                <a:lnTo>
                  <a:pt x="168465" y="262890"/>
                </a:lnTo>
                <a:lnTo>
                  <a:pt x="162153" y="260350"/>
                </a:lnTo>
                <a:lnTo>
                  <a:pt x="157734" y="259080"/>
                </a:lnTo>
                <a:lnTo>
                  <a:pt x="156362" y="257810"/>
                </a:lnTo>
                <a:lnTo>
                  <a:pt x="153758" y="257810"/>
                </a:lnTo>
                <a:lnTo>
                  <a:pt x="151384" y="256540"/>
                </a:lnTo>
                <a:lnTo>
                  <a:pt x="151320" y="255270"/>
                </a:lnTo>
                <a:lnTo>
                  <a:pt x="149199" y="254000"/>
                </a:lnTo>
                <a:lnTo>
                  <a:pt x="146672" y="254000"/>
                </a:lnTo>
                <a:lnTo>
                  <a:pt x="145884" y="255270"/>
                </a:lnTo>
                <a:lnTo>
                  <a:pt x="146253" y="255270"/>
                </a:lnTo>
                <a:lnTo>
                  <a:pt x="150761" y="257810"/>
                </a:lnTo>
                <a:lnTo>
                  <a:pt x="161150" y="260350"/>
                </a:lnTo>
                <a:lnTo>
                  <a:pt x="161429" y="261620"/>
                </a:lnTo>
                <a:lnTo>
                  <a:pt x="161226" y="262890"/>
                </a:lnTo>
                <a:lnTo>
                  <a:pt x="161124" y="264160"/>
                </a:lnTo>
                <a:lnTo>
                  <a:pt x="167106" y="264160"/>
                </a:lnTo>
                <a:lnTo>
                  <a:pt x="168351" y="267970"/>
                </a:lnTo>
                <a:lnTo>
                  <a:pt x="174218" y="267970"/>
                </a:lnTo>
                <a:lnTo>
                  <a:pt x="177622" y="266700"/>
                </a:lnTo>
                <a:lnTo>
                  <a:pt x="178727" y="266700"/>
                </a:lnTo>
                <a:lnTo>
                  <a:pt x="178930" y="267970"/>
                </a:lnTo>
                <a:lnTo>
                  <a:pt x="180263" y="269240"/>
                </a:lnTo>
                <a:lnTo>
                  <a:pt x="181762" y="267970"/>
                </a:lnTo>
                <a:lnTo>
                  <a:pt x="182791" y="269240"/>
                </a:lnTo>
                <a:lnTo>
                  <a:pt x="183197" y="270510"/>
                </a:lnTo>
                <a:lnTo>
                  <a:pt x="185559" y="271780"/>
                </a:lnTo>
                <a:lnTo>
                  <a:pt x="187769" y="271780"/>
                </a:lnTo>
                <a:lnTo>
                  <a:pt x="189649" y="270510"/>
                </a:lnTo>
                <a:lnTo>
                  <a:pt x="189992" y="267970"/>
                </a:lnTo>
                <a:lnTo>
                  <a:pt x="188810" y="266700"/>
                </a:lnTo>
                <a:lnTo>
                  <a:pt x="187071" y="265430"/>
                </a:lnTo>
                <a:lnTo>
                  <a:pt x="190487" y="265430"/>
                </a:lnTo>
                <a:lnTo>
                  <a:pt x="189839" y="264160"/>
                </a:lnTo>
                <a:lnTo>
                  <a:pt x="188010" y="264160"/>
                </a:lnTo>
                <a:lnTo>
                  <a:pt x="187096" y="262890"/>
                </a:lnTo>
                <a:lnTo>
                  <a:pt x="183273" y="261620"/>
                </a:lnTo>
                <a:lnTo>
                  <a:pt x="181063" y="262890"/>
                </a:lnTo>
                <a:lnTo>
                  <a:pt x="177812" y="261620"/>
                </a:lnTo>
                <a:lnTo>
                  <a:pt x="170916" y="261620"/>
                </a:lnTo>
                <a:lnTo>
                  <a:pt x="175247" y="256540"/>
                </a:lnTo>
                <a:lnTo>
                  <a:pt x="179235" y="259080"/>
                </a:lnTo>
                <a:lnTo>
                  <a:pt x="181584" y="259080"/>
                </a:lnTo>
                <a:lnTo>
                  <a:pt x="181483" y="256540"/>
                </a:lnTo>
                <a:lnTo>
                  <a:pt x="181432" y="255270"/>
                </a:lnTo>
                <a:lnTo>
                  <a:pt x="184416" y="256540"/>
                </a:lnTo>
                <a:lnTo>
                  <a:pt x="188201" y="257810"/>
                </a:lnTo>
                <a:lnTo>
                  <a:pt x="189953" y="257810"/>
                </a:lnTo>
                <a:lnTo>
                  <a:pt x="189293" y="255270"/>
                </a:lnTo>
                <a:lnTo>
                  <a:pt x="188963" y="254000"/>
                </a:lnTo>
                <a:lnTo>
                  <a:pt x="194348" y="254000"/>
                </a:lnTo>
                <a:lnTo>
                  <a:pt x="188734" y="251460"/>
                </a:lnTo>
                <a:lnTo>
                  <a:pt x="189623" y="248920"/>
                </a:lnTo>
                <a:lnTo>
                  <a:pt x="194157" y="246380"/>
                </a:lnTo>
                <a:lnTo>
                  <a:pt x="195160" y="250190"/>
                </a:lnTo>
                <a:lnTo>
                  <a:pt x="195402" y="248920"/>
                </a:lnTo>
                <a:lnTo>
                  <a:pt x="195834" y="248920"/>
                </a:lnTo>
                <a:lnTo>
                  <a:pt x="195211" y="247650"/>
                </a:lnTo>
                <a:lnTo>
                  <a:pt x="194856" y="247650"/>
                </a:lnTo>
                <a:lnTo>
                  <a:pt x="194932" y="246380"/>
                </a:lnTo>
                <a:lnTo>
                  <a:pt x="194652" y="246380"/>
                </a:lnTo>
                <a:lnTo>
                  <a:pt x="194665" y="245110"/>
                </a:lnTo>
                <a:lnTo>
                  <a:pt x="192316" y="245110"/>
                </a:lnTo>
                <a:lnTo>
                  <a:pt x="189534" y="246380"/>
                </a:lnTo>
                <a:lnTo>
                  <a:pt x="188468" y="243840"/>
                </a:lnTo>
                <a:lnTo>
                  <a:pt x="188760" y="243840"/>
                </a:lnTo>
                <a:lnTo>
                  <a:pt x="189103" y="242570"/>
                </a:lnTo>
                <a:lnTo>
                  <a:pt x="187147" y="242570"/>
                </a:lnTo>
                <a:lnTo>
                  <a:pt x="184950" y="241300"/>
                </a:lnTo>
                <a:lnTo>
                  <a:pt x="181317" y="240030"/>
                </a:lnTo>
                <a:lnTo>
                  <a:pt x="180530" y="238760"/>
                </a:lnTo>
                <a:lnTo>
                  <a:pt x="179743" y="237490"/>
                </a:lnTo>
                <a:lnTo>
                  <a:pt x="176987" y="237490"/>
                </a:lnTo>
                <a:lnTo>
                  <a:pt x="175768" y="238760"/>
                </a:lnTo>
                <a:lnTo>
                  <a:pt x="174472" y="238760"/>
                </a:lnTo>
                <a:lnTo>
                  <a:pt x="173774" y="237490"/>
                </a:lnTo>
                <a:lnTo>
                  <a:pt x="173863" y="236220"/>
                </a:lnTo>
                <a:lnTo>
                  <a:pt x="172364" y="234950"/>
                </a:lnTo>
                <a:lnTo>
                  <a:pt x="171043" y="236220"/>
                </a:lnTo>
                <a:lnTo>
                  <a:pt x="169494" y="234950"/>
                </a:lnTo>
                <a:lnTo>
                  <a:pt x="169443" y="233680"/>
                </a:lnTo>
                <a:lnTo>
                  <a:pt x="169481" y="232410"/>
                </a:lnTo>
                <a:lnTo>
                  <a:pt x="169341" y="233680"/>
                </a:lnTo>
                <a:lnTo>
                  <a:pt x="168389" y="232410"/>
                </a:lnTo>
                <a:lnTo>
                  <a:pt x="168935" y="231140"/>
                </a:lnTo>
                <a:lnTo>
                  <a:pt x="167932" y="231140"/>
                </a:lnTo>
                <a:lnTo>
                  <a:pt x="168567" y="229870"/>
                </a:lnTo>
                <a:lnTo>
                  <a:pt x="170014" y="229870"/>
                </a:lnTo>
                <a:lnTo>
                  <a:pt x="170497" y="228600"/>
                </a:lnTo>
                <a:lnTo>
                  <a:pt x="172681" y="228600"/>
                </a:lnTo>
                <a:lnTo>
                  <a:pt x="172199" y="229870"/>
                </a:lnTo>
                <a:lnTo>
                  <a:pt x="172389" y="229870"/>
                </a:lnTo>
                <a:lnTo>
                  <a:pt x="174155" y="231140"/>
                </a:lnTo>
                <a:lnTo>
                  <a:pt x="174815" y="232410"/>
                </a:lnTo>
                <a:lnTo>
                  <a:pt x="177863" y="232410"/>
                </a:lnTo>
                <a:lnTo>
                  <a:pt x="179387" y="231140"/>
                </a:lnTo>
                <a:lnTo>
                  <a:pt x="183451" y="231140"/>
                </a:lnTo>
                <a:lnTo>
                  <a:pt x="184975" y="232410"/>
                </a:lnTo>
                <a:lnTo>
                  <a:pt x="188912" y="233680"/>
                </a:lnTo>
                <a:lnTo>
                  <a:pt x="190385" y="233680"/>
                </a:lnTo>
                <a:lnTo>
                  <a:pt x="192608" y="234950"/>
                </a:lnTo>
                <a:lnTo>
                  <a:pt x="193001" y="236220"/>
                </a:lnTo>
                <a:lnTo>
                  <a:pt x="195275" y="236220"/>
                </a:lnTo>
                <a:lnTo>
                  <a:pt x="195338" y="234950"/>
                </a:lnTo>
                <a:lnTo>
                  <a:pt x="195732" y="234950"/>
                </a:lnTo>
                <a:lnTo>
                  <a:pt x="196380" y="233680"/>
                </a:lnTo>
                <a:lnTo>
                  <a:pt x="197002" y="234950"/>
                </a:lnTo>
                <a:lnTo>
                  <a:pt x="198856" y="233680"/>
                </a:lnTo>
                <a:lnTo>
                  <a:pt x="208216" y="233680"/>
                </a:lnTo>
                <a:lnTo>
                  <a:pt x="205752" y="232410"/>
                </a:lnTo>
                <a:lnTo>
                  <a:pt x="203555" y="231140"/>
                </a:lnTo>
                <a:lnTo>
                  <a:pt x="202920" y="229870"/>
                </a:lnTo>
                <a:lnTo>
                  <a:pt x="200304" y="229870"/>
                </a:lnTo>
                <a:lnTo>
                  <a:pt x="199148" y="231140"/>
                </a:lnTo>
                <a:lnTo>
                  <a:pt x="197764" y="232410"/>
                </a:lnTo>
                <a:lnTo>
                  <a:pt x="197726" y="231140"/>
                </a:lnTo>
                <a:lnTo>
                  <a:pt x="194132" y="231140"/>
                </a:lnTo>
                <a:lnTo>
                  <a:pt x="192455" y="232410"/>
                </a:lnTo>
                <a:lnTo>
                  <a:pt x="191833" y="231140"/>
                </a:lnTo>
                <a:lnTo>
                  <a:pt x="190754" y="231140"/>
                </a:lnTo>
                <a:lnTo>
                  <a:pt x="189077" y="229870"/>
                </a:lnTo>
                <a:lnTo>
                  <a:pt x="196126" y="229870"/>
                </a:lnTo>
                <a:lnTo>
                  <a:pt x="195262" y="228600"/>
                </a:lnTo>
                <a:lnTo>
                  <a:pt x="194411" y="227330"/>
                </a:lnTo>
                <a:lnTo>
                  <a:pt x="191858" y="226060"/>
                </a:lnTo>
                <a:lnTo>
                  <a:pt x="190639" y="227330"/>
                </a:lnTo>
                <a:lnTo>
                  <a:pt x="190080" y="226060"/>
                </a:lnTo>
                <a:lnTo>
                  <a:pt x="189725" y="224790"/>
                </a:lnTo>
                <a:lnTo>
                  <a:pt x="189979" y="223520"/>
                </a:lnTo>
                <a:lnTo>
                  <a:pt x="188645" y="223520"/>
                </a:lnTo>
                <a:lnTo>
                  <a:pt x="188556" y="222250"/>
                </a:lnTo>
                <a:lnTo>
                  <a:pt x="186423" y="223456"/>
                </a:lnTo>
                <a:lnTo>
                  <a:pt x="186817" y="222250"/>
                </a:lnTo>
                <a:lnTo>
                  <a:pt x="181940" y="222250"/>
                </a:lnTo>
                <a:lnTo>
                  <a:pt x="180200" y="223520"/>
                </a:lnTo>
                <a:lnTo>
                  <a:pt x="178473" y="223520"/>
                </a:lnTo>
                <a:lnTo>
                  <a:pt x="178917" y="222250"/>
                </a:lnTo>
                <a:lnTo>
                  <a:pt x="179171" y="220980"/>
                </a:lnTo>
                <a:lnTo>
                  <a:pt x="181584" y="219710"/>
                </a:lnTo>
                <a:lnTo>
                  <a:pt x="184251" y="219710"/>
                </a:lnTo>
                <a:lnTo>
                  <a:pt x="185191" y="217170"/>
                </a:lnTo>
                <a:lnTo>
                  <a:pt x="182460" y="217170"/>
                </a:lnTo>
                <a:lnTo>
                  <a:pt x="179057" y="217170"/>
                </a:lnTo>
                <a:lnTo>
                  <a:pt x="180251" y="215900"/>
                </a:lnTo>
                <a:lnTo>
                  <a:pt x="182460" y="217170"/>
                </a:lnTo>
                <a:lnTo>
                  <a:pt x="184759" y="215900"/>
                </a:lnTo>
                <a:lnTo>
                  <a:pt x="185432" y="215900"/>
                </a:lnTo>
                <a:lnTo>
                  <a:pt x="186232" y="214630"/>
                </a:lnTo>
                <a:lnTo>
                  <a:pt x="186817" y="214630"/>
                </a:lnTo>
                <a:lnTo>
                  <a:pt x="188074" y="215900"/>
                </a:lnTo>
                <a:lnTo>
                  <a:pt x="190347" y="215900"/>
                </a:lnTo>
                <a:lnTo>
                  <a:pt x="191350" y="217170"/>
                </a:lnTo>
                <a:lnTo>
                  <a:pt x="192201" y="218440"/>
                </a:lnTo>
                <a:lnTo>
                  <a:pt x="192773" y="219710"/>
                </a:lnTo>
                <a:lnTo>
                  <a:pt x="194094" y="219710"/>
                </a:lnTo>
                <a:lnTo>
                  <a:pt x="195122" y="218440"/>
                </a:lnTo>
                <a:lnTo>
                  <a:pt x="195516" y="217170"/>
                </a:lnTo>
                <a:lnTo>
                  <a:pt x="196557" y="218440"/>
                </a:lnTo>
                <a:lnTo>
                  <a:pt x="198120" y="219710"/>
                </a:lnTo>
                <a:lnTo>
                  <a:pt x="199517" y="219710"/>
                </a:lnTo>
                <a:lnTo>
                  <a:pt x="199390" y="220980"/>
                </a:lnTo>
                <a:lnTo>
                  <a:pt x="197510" y="222250"/>
                </a:lnTo>
                <a:lnTo>
                  <a:pt x="198831" y="222250"/>
                </a:lnTo>
                <a:lnTo>
                  <a:pt x="201637" y="220980"/>
                </a:lnTo>
                <a:lnTo>
                  <a:pt x="202399" y="222250"/>
                </a:lnTo>
                <a:lnTo>
                  <a:pt x="203784" y="222250"/>
                </a:lnTo>
                <a:lnTo>
                  <a:pt x="203822" y="220980"/>
                </a:lnTo>
                <a:lnTo>
                  <a:pt x="204165" y="222250"/>
                </a:lnTo>
                <a:lnTo>
                  <a:pt x="205244" y="222250"/>
                </a:lnTo>
                <a:lnTo>
                  <a:pt x="205562" y="220980"/>
                </a:lnTo>
                <a:lnTo>
                  <a:pt x="207759" y="222250"/>
                </a:lnTo>
                <a:lnTo>
                  <a:pt x="207454" y="223520"/>
                </a:lnTo>
                <a:lnTo>
                  <a:pt x="208318" y="224790"/>
                </a:lnTo>
                <a:lnTo>
                  <a:pt x="209384" y="226060"/>
                </a:lnTo>
                <a:lnTo>
                  <a:pt x="210235" y="224790"/>
                </a:lnTo>
                <a:lnTo>
                  <a:pt x="209384" y="222250"/>
                </a:lnTo>
                <a:lnTo>
                  <a:pt x="212686" y="220980"/>
                </a:lnTo>
                <a:lnTo>
                  <a:pt x="213753" y="222250"/>
                </a:lnTo>
                <a:lnTo>
                  <a:pt x="213969" y="224790"/>
                </a:lnTo>
                <a:lnTo>
                  <a:pt x="214528" y="226060"/>
                </a:lnTo>
                <a:lnTo>
                  <a:pt x="215265" y="227330"/>
                </a:lnTo>
                <a:lnTo>
                  <a:pt x="216598" y="226060"/>
                </a:lnTo>
                <a:lnTo>
                  <a:pt x="216306" y="223520"/>
                </a:lnTo>
                <a:lnTo>
                  <a:pt x="215760" y="222250"/>
                </a:lnTo>
                <a:lnTo>
                  <a:pt x="218186" y="222250"/>
                </a:lnTo>
                <a:lnTo>
                  <a:pt x="221145" y="224790"/>
                </a:lnTo>
                <a:lnTo>
                  <a:pt x="224790" y="224790"/>
                </a:lnTo>
                <a:lnTo>
                  <a:pt x="225336" y="223456"/>
                </a:lnTo>
                <a:lnTo>
                  <a:pt x="225640" y="222250"/>
                </a:lnTo>
                <a:lnTo>
                  <a:pt x="229222" y="222250"/>
                </a:lnTo>
                <a:lnTo>
                  <a:pt x="228422" y="219710"/>
                </a:lnTo>
                <a:lnTo>
                  <a:pt x="229019" y="219710"/>
                </a:lnTo>
                <a:lnTo>
                  <a:pt x="229971" y="222250"/>
                </a:lnTo>
                <a:lnTo>
                  <a:pt x="235216" y="222250"/>
                </a:lnTo>
                <a:lnTo>
                  <a:pt x="235127" y="219710"/>
                </a:lnTo>
                <a:lnTo>
                  <a:pt x="235089" y="218440"/>
                </a:lnTo>
                <a:lnTo>
                  <a:pt x="237401" y="219710"/>
                </a:lnTo>
                <a:lnTo>
                  <a:pt x="241020" y="219710"/>
                </a:lnTo>
                <a:lnTo>
                  <a:pt x="241465" y="218440"/>
                </a:lnTo>
                <a:lnTo>
                  <a:pt x="242595" y="217170"/>
                </a:lnTo>
                <a:lnTo>
                  <a:pt x="243243" y="217170"/>
                </a:lnTo>
                <a:lnTo>
                  <a:pt x="243852" y="21463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9818992" y="976616"/>
            <a:ext cx="38735" cy="14604"/>
          </a:xfrm>
          <a:custGeom>
            <a:avLst/>
            <a:gdLst/>
            <a:ahLst/>
            <a:cxnLst/>
            <a:rect l="l" t="t" r="r" b="b"/>
            <a:pathLst>
              <a:path w="38734" h="14605">
                <a:moveTo>
                  <a:pt x="5600" y="1625"/>
                </a:moveTo>
                <a:lnTo>
                  <a:pt x="2705" y="0"/>
                </a:lnTo>
                <a:lnTo>
                  <a:pt x="2413" y="838"/>
                </a:lnTo>
                <a:lnTo>
                  <a:pt x="825" y="736"/>
                </a:lnTo>
                <a:lnTo>
                  <a:pt x="0" y="558"/>
                </a:lnTo>
                <a:lnTo>
                  <a:pt x="1498" y="2057"/>
                </a:lnTo>
                <a:lnTo>
                  <a:pt x="2222" y="2908"/>
                </a:lnTo>
                <a:lnTo>
                  <a:pt x="4089" y="2667"/>
                </a:lnTo>
                <a:lnTo>
                  <a:pt x="4445" y="2286"/>
                </a:lnTo>
                <a:lnTo>
                  <a:pt x="5600" y="1625"/>
                </a:lnTo>
                <a:close/>
              </a:path>
              <a:path w="38734" h="14605">
                <a:moveTo>
                  <a:pt x="38150" y="12407"/>
                </a:moveTo>
                <a:lnTo>
                  <a:pt x="32448" y="11455"/>
                </a:lnTo>
                <a:lnTo>
                  <a:pt x="30187" y="10934"/>
                </a:lnTo>
                <a:lnTo>
                  <a:pt x="28105" y="13131"/>
                </a:lnTo>
                <a:lnTo>
                  <a:pt x="33947" y="13919"/>
                </a:lnTo>
                <a:lnTo>
                  <a:pt x="38138" y="14160"/>
                </a:lnTo>
                <a:lnTo>
                  <a:pt x="38150" y="12407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9792575" y="968641"/>
            <a:ext cx="1270" cy="635"/>
          </a:xfrm>
          <a:custGeom>
            <a:avLst/>
            <a:gdLst/>
            <a:ahLst/>
            <a:cxnLst/>
            <a:rect l="l" t="t" r="r" b="b"/>
            <a:pathLst>
              <a:path w="1270" h="634">
                <a:moveTo>
                  <a:pt x="0" y="0"/>
                </a:moveTo>
                <a:lnTo>
                  <a:pt x="152" y="152"/>
                </a:lnTo>
                <a:lnTo>
                  <a:pt x="292" y="342"/>
                </a:lnTo>
                <a:lnTo>
                  <a:pt x="419" y="596"/>
                </a:lnTo>
                <a:lnTo>
                  <a:pt x="977" y="177"/>
                </a:lnTo>
                <a:lnTo>
                  <a:pt x="1257" y="25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9777082" y="946378"/>
            <a:ext cx="80645" cy="48895"/>
          </a:xfrm>
          <a:custGeom>
            <a:avLst/>
            <a:gdLst/>
            <a:ahLst/>
            <a:cxnLst/>
            <a:rect l="l" t="t" r="r" b="b"/>
            <a:pathLst>
              <a:path w="80645" h="48894">
                <a:moveTo>
                  <a:pt x="7937" y="304"/>
                </a:moveTo>
                <a:lnTo>
                  <a:pt x="6121" y="0"/>
                </a:lnTo>
                <a:lnTo>
                  <a:pt x="4343" y="38"/>
                </a:lnTo>
                <a:lnTo>
                  <a:pt x="1638" y="990"/>
                </a:lnTo>
                <a:lnTo>
                  <a:pt x="622" y="1739"/>
                </a:lnTo>
                <a:lnTo>
                  <a:pt x="0" y="2895"/>
                </a:lnTo>
                <a:lnTo>
                  <a:pt x="952" y="3975"/>
                </a:lnTo>
                <a:lnTo>
                  <a:pt x="2743" y="3619"/>
                </a:lnTo>
                <a:lnTo>
                  <a:pt x="4521" y="3505"/>
                </a:lnTo>
                <a:lnTo>
                  <a:pt x="5232" y="3797"/>
                </a:lnTo>
                <a:lnTo>
                  <a:pt x="6502" y="2400"/>
                </a:lnTo>
                <a:lnTo>
                  <a:pt x="6858" y="1130"/>
                </a:lnTo>
                <a:lnTo>
                  <a:pt x="7937" y="304"/>
                </a:lnTo>
                <a:close/>
              </a:path>
              <a:path w="80645" h="48894">
                <a:moveTo>
                  <a:pt x="17081" y="6261"/>
                </a:moveTo>
                <a:lnTo>
                  <a:pt x="16725" y="5029"/>
                </a:lnTo>
                <a:lnTo>
                  <a:pt x="15722" y="3873"/>
                </a:lnTo>
                <a:lnTo>
                  <a:pt x="14351" y="2895"/>
                </a:lnTo>
                <a:lnTo>
                  <a:pt x="13995" y="3429"/>
                </a:lnTo>
                <a:lnTo>
                  <a:pt x="13563" y="3924"/>
                </a:lnTo>
                <a:lnTo>
                  <a:pt x="13182" y="4483"/>
                </a:lnTo>
                <a:lnTo>
                  <a:pt x="13792" y="6388"/>
                </a:lnTo>
                <a:lnTo>
                  <a:pt x="15443" y="6146"/>
                </a:lnTo>
                <a:lnTo>
                  <a:pt x="17081" y="6261"/>
                </a:lnTo>
                <a:close/>
              </a:path>
              <a:path w="80645" h="48894">
                <a:moveTo>
                  <a:pt x="33845" y="27355"/>
                </a:moveTo>
                <a:lnTo>
                  <a:pt x="33147" y="27305"/>
                </a:lnTo>
                <a:lnTo>
                  <a:pt x="31419" y="26339"/>
                </a:lnTo>
                <a:lnTo>
                  <a:pt x="30886" y="25946"/>
                </a:lnTo>
                <a:lnTo>
                  <a:pt x="30327" y="25869"/>
                </a:lnTo>
                <a:lnTo>
                  <a:pt x="29311" y="25946"/>
                </a:lnTo>
                <a:lnTo>
                  <a:pt x="28232" y="25768"/>
                </a:lnTo>
                <a:lnTo>
                  <a:pt x="27038" y="26390"/>
                </a:lnTo>
                <a:lnTo>
                  <a:pt x="26250" y="27901"/>
                </a:lnTo>
                <a:lnTo>
                  <a:pt x="26162" y="28727"/>
                </a:lnTo>
                <a:lnTo>
                  <a:pt x="27419" y="28752"/>
                </a:lnTo>
                <a:lnTo>
                  <a:pt x="28409" y="29146"/>
                </a:lnTo>
                <a:lnTo>
                  <a:pt x="28752" y="30302"/>
                </a:lnTo>
                <a:lnTo>
                  <a:pt x="28879" y="30378"/>
                </a:lnTo>
                <a:lnTo>
                  <a:pt x="33845" y="27355"/>
                </a:lnTo>
                <a:close/>
              </a:path>
              <a:path w="80645" h="48894">
                <a:moveTo>
                  <a:pt x="34836" y="26746"/>
                </a:moveTo>
                <a:lnTo>
                  <a:pt x="33845" y="27355"/>
                </a:lnTo>
                <a:lnTo>
                  <a:pt x="34594" y="27393"/>
                </a:lnTo>
                <a:lnTo>
                  <a:pt x="34772" y="27127"/>
                </a:lnTo>
                <a:lnTo>
                  <a:pt x="34836" y="26746"/>
                </a:lnTo>
                <a:close/>
              </a:path>
              <a:path w="80645" h="48894">
                <a:moveTo>
                  <a:pt x="47434" y="37922"/>
                </a:moveTo>
                <a:lnTo>
                  <a:pt x="46050" y="35407"/>
                </a:lnTo>
                <a:lnTo>
                  <a:pt x="43408" y="32283"/>
                </a:lnTo>
                <a:lnTo>
                  <a:pt x="42608" y="31457"/>
                </a:lnTo>
                <a:lnTo>
                  <a:pt x="41897" y="30784"/>
                </a:lnTo>
                <a:lnTo>
                  <a:pt x="42735" y="30962"/>
                </a:lnTo>
                <a:lnTo>
                  <a:pt x="43548" y="31064"/>
                </a:lnTo>
                <a:lnTo>
                  <a:pt x="44323" y="31076"/>
                </a:lnTo>
                <a:lnTo>
                  <a:pt x="44437" y="30784"/>
                </a:lnTo>
                <a:lnTo>
                  <a:pt x="45148" y="28473"/>
                </a:lnTo>
                <a:lnTo>
                  <a:pt x="45250" y="27901"/>
                </a:lnTo>
                <a:lnTo>
                  <a:pt x="45123" y="25920"/>
                </a:lnTo>
                <a:lnTo>
                  <a:pt x="44500" y="23774"/>
                </a:lnTo>
                <a:lnTo>
                  <a:pt x="43929" y="22263"/>
                </a:lnTo>
                <a:lnTo>
                  <a:pt x="43294" y="21907"/>
                </a:lnTo>
                <a:lnTo>
                  <a:pt x="42646" y="21082"/>
                </a:lnTo>
                <a:lnTo>
                  <a:pt x="42405" y="20675"/>
                </a:lnTo>
                <a:lnTo>
                  <a:pt x="42354" y="20535"/>
                </a:lnTo>
                <a:lnTo>
                  <a:pt x="42202" y="19443"/>
                </a:lnTo>
                <a:lnTo>
                  <a:pt x="42367" y="18415"/>
                </a:lnTo>
                <a:lnTo>
                  <a:pt x="42214" y="18021"/>
                </a:lnTo>
                <a:lnTo>
                  <a:pt x="42138" y="17792"/>
                </a:lnTo>
                <a:lnTo>
                  <a:pt x="40462" y="18021"/>
                </a:lnTo>
                <a:lnTo>
                  <a:pt x="39293" y="17614"/>
                </a:lnTo>
                <a:lnTo>
                  <a:pt x="38417" y="16827"/>
                </a:lnTo>
                <a:lnTo>
                  <a:pt x="38100" y="17297"/>
                </a:lnTo>
                <a:lnTo>
                  <a:pt x="37680" y="17665"/>
                </a:lnTo>
                <a:lnTo>
                  <a:pt x="37236" y="17983"/>
                </a:lnTo>
                <a:lnTo>
                  <a:pt x="36957" y="19926"/>
                </a:lnTo>
                <a:lnTo>
                  <a:pt x="38557" y="22263"/>
                </a:lnTo>
                <a:lnTo>
                  <a:pt x="37592" y="25247"/>
                </a:lnTo>
                <a:lnTo>
                  <a:pt x="37058" y="25946"/>
                </a:lnTo>
                <a:lnTo>
                  <a:pt x="36563" y="26339"/>
                </a:lnTo>
                <a:lnTo>
                  <a:pt x="37185" y="26835"/>
                </a:lnTo>
                <a:lnTo>
                  <a:pt x="37617" y="27305"/>
                </a:lnTo>
                <a:lnTo>
                  <a:pt x="37998" y="27901"/>
                </a:lnTo>
                <a:lnTo>
                  <a:pt x="36525" y="27127"/>
                </a:lnTo>
                <a:lnTo>
                  <a:pt x="35788" y="26835"/>
                </a:lnTo>
                <a:lnTo>
                  <a:pt x="34772" y="27305"/>
                </a:lnTo>
                <a:lnTo>
                  <a:pt x="34658" y="27901"/>
                </a:lnTo>
                <a:lnTo>
                  <a:pt x="34099" y="31724"/>
                </a:lnTo>
                <a:lnTo>
                  <a:pt x="32613" y="34061"/>
                </a:lnTo>
                <a:lnTo>
                  <a:pt x="33121" y="34417"/>
                </a:lnTo>
                <a:lnTo>
                  <a:pt x="33718" y="34734"/>
                </a:lnTo>
                <a:lnTo>
                  <a:pt x="36804" y="35636"/>
                </a:lnTo>
                <a:lnTo>
                  <a:pt x="38176" y="37071"/>
                </a:lnTo>
                <a:lnTo>
                  <a:pt x="41376" y="37693"/>
                </a:lnTo>
                <a:lnTo>
                  <a:pt x="44221" y="38862"/>
                </a:lnTo>
                <a:lnTo>
                  <a:pt x="47434" y="37922"/>
                </a:lnTo>
                <a:close/>
              </a:path>
              <a:path w="80645" h="48894">
                <a:moveTo>
                  <a:pt x="63093" y="45466"/>
                </a:moveTo>
                <a:lnTo>
                  <a:pt x="61315" y="40957"/>
                </a:lnTo>
                <a:lnTo>
                  <a:pt x="58356" y="38061"/>
                </a:lnTo>
                <a:lnTo>
                  <a:pt x="55245" y="36918"/>
                </a:lnTo>
                <a:lnTo>
                  <a:pt x="52082" y="36220"/>
                </a:lnTo>
                <a:lnTo>
                  <a:pt x="50787" y="37668"/>
                </a:lnTo>
                <a:lnTo>
                  <a:pt x="48907" y="37769"/>
                </a:lnTo>
                <a:lnTo>
                  <a:pt x="46266" y="39039"/>
                </a:lnTo>
                <a:lnTo>
                  <a:pt x="46189" y="39408"/>
                </a:lnTo>
                <a:lnTo>
                  <a:pt x="46888" y="40474"/>
                </a:lnTo>
                <a:lnTo>
                  <a:pt x="46189" y="41846"/>
                </a:lnTo>
                <a:lnTo>
                  <a:pt x="46558" y="42913"/>
                </a:lnTo>
                <a:lnTo>
                  <a:pt x="47663" y="40652"/>
                </a:lnTo>
                <a:lnTo>
                  <a:pt x="49885" y="38722"/>
                </a:lnTo>
                <a:lnTo>
                  <a:pt x="52260" y="38354"/>
                </a:lnTo>
                <a:lnTo>
                  <a:pt x="51282" y="39497"/>
                </a:lnTo>
                <a:lnTo>
                  <a:pt x="50355" y="41021"/>
                </a:lnTo>
                <a:lnTo>
                  <a:pt x="50546" y="42583"/>
                </a:lnTo>
                <a:lnTo>
                  <a:pt x="50952" y="42748"/>
                </a:lnTo>
                <a:lnTo>
                  <a:pt x="51130" y="42633"/>
                </a:lnTo>
                <a:lnTo>
                  <a:pt x="51257" y="43738"/>
                </a:lnTo>
                <a:lnTo>
                  <a:pt x="50419" y="46418"/>
                </a:lnTo>
                <a:lnTo>
                  <a:pt x="52692" y="47332"/>
                </a:lnTo>
                <a:lnTo>
                  <a:pt x="55372" y="47498"/>
                </a:lnTo>
                <a:lnTo>
                  <a:pt x="59093" y="47218"/>
                </a:lnTo>
                <a:lnTo>
                  <a:pt x="59461" y="48437"/>
                </a:lnTo>
                <a:lnTo>
                  <a:pt x="63093" y="45466"/>
                </a:lnTo>
                <a:close/>
              </a:path>
              <a:path w="80645" h="48894">
                <a:moveTo>
                  <a:pt x="80606" y="39547"/>
                </a:moveTo>
                <a:lnTo>
                  <a:pt x="79654" y="35483"/>
                </a:lnTo>
                <a:lnTo>
                  <a:pt x="77355" y="35293"/>
                </a:lnTo>
                <a:lnTo>
                  <a:pt x="77038" y="36728"/>
                </a:lnTo>
                <a:lnTo>
                  <a:pt x="73304" y="36779"/>
                </a:lnTo>
                <a:lnTo>
                  <a:pt x="72136" y="35801"/>
                </a:lnTo>
                <a:lnTo>
                  <a:pt x="67602" y="34988"/>
                </a:lnTo>
                <a:lnTo>
                  <a:pt x="66052" y="34963"/>
                </a:lnTo>
                <a:lnTo>
                  <a:pt x="64058" y="35712"/>
                </a:lnTo>
                <a:lnTo>
                  <a:pt x="63512" y="36423"/>
                </a:lnTo>
                <a:lnTo>
                  <a:pt x="63995" y="37706"/>
                </a:lnTo>
                <a:lnTo>
                  <a:pt x="64185" y="43789"/>
                </a:lnTo>
                <a:lnTo>
                  <a:pt x="65620" y="47790"/>
                </a:lnTo>
                <a:lnTo>
                  <a:pt x="73253" y="40093"/>
                </a:lnTo>
                <a:lnTo>
                  <a:pt x="73863" y="40093"/>
                </a:lnTo>
                <a:lnTo>
                  <a:pt x="79019" y="38709"/>
                </a:lnTo>
                <a:lnTo>
                  <a:pt x="80606" y="39547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9772027" y="876668"/>
            <a:ext cx="30480" cy="16510"/>
          </a:xfrm>
          <a:custGeom>
            <a:avLst/>
            <a:gdLst/>
            <a:ahLst/>
            <a:cxnLst/>
            <a:rect l="l" t="t" r="r" b="b"/>
            <a:pathLst>
              <a:path w="30479" h="16509">
                <a:moveTo>
                  <a:pt x="4978" y="2628"/>
                </a:moveTo>
                <a:lnTo>
                  <a:pt x="4597" y="2120"/>
                </a:lnTo>
                <a:lnTo>
                  <a:pt x="2971" y="723"/>
                </a:lnTo>
                <a:lnTo>
                  <a:pt x="1778" y="787"/>
                </a:lnTo>
                <a:lnTo>
                  <a:pt x="1168" y="0"/>
                </a:lnTo>
                <a:lnTo>
                  <a:pt x="825" y="520"/>
                </a:lnTo>
                <a:lnTo>
                  <a:pt x="0" y="1447"/>
                </a:lnTo>
                <a:lnTo>
                  <a:pt x="3251" y="3721"/>
                </a:lnTo>
                <a:lnTo>
                  <a:pt x="3759" y="3124"/>
                </a:lnTo>
                <a:lnTo>
                  <a:pt x="4432" y="2679"/>
                </a:lnTo>
                <a:lnTo>
                  <a:pt x="4978" y="2628"/>
                </a:lnTo>
                <a:close/>
              </a:path>
              <a:path w="30479" h="16509">
                <a:moveTo>
                  <a:pt x="30137" y="14681"/>
                </a:moveTo>
                <a:lnTo>
                  <a:pt x="29718" y="13004"/>
                </a:lnTo>
                <a:lnTo>
                  <a:pt x="26885" y="12039"/>
                </a:lnTo>
                <a:lnTo>
                  <a:pt x="21399" y="9525"/>
                </a:lnTo>
                <a:lnTo>
                  <a:pt x="21082" y="11010"/>
                </a:lnTo>
                <a:lnTo>
                  <a:pt x="22402" y="11493"/>
                </a:lnTo>
                <a:lnTo>
                  <a:pt x="22250" y="12484"/>
                </a:lnTo>
                <a:lnTo>
                  <a:pt x="21501" y="13449"/>
                </a:lnTo>
                <a:lnTo>
                  <a:pt x="26885" y="15379"/>
                </a:lnTo>
                <a:lnTo>
                  <a:pt x="29629" y="16090"/>
                </a:lnTo>
                <a:lnTo>
                  <a:pt x="30137" y="1468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778276" y="879550"/>
            <a:ext cx="36195" cy="4445"/>
          </a:xfrm>
          <a:custGeom>
            <a:avLst/>
            <a:gdLst/>
            <a:ahLst/>
            <a:cxnLst/>
            <a:rect l="l" t="t" r="r" b="b"/>
            <a:pathLst>
              <a:path w="36195" h="4444">
                <a:moveTo>
                  <a:pt x="558" y="1143"/>
                </a:moveTo>
                <a:lnTo>
                  <a:pt x="368" y="1130"/>
                </a:lnTo>
                <a:lnTo>
                  <a:pt x="190" y="1155"/>
                </a:lnTo>
                <a:lnTo>
                  <a:pt x="0" y="1168"/>
                </a:lnTo>
                <a:lnTo>
                  <a:pt x="177" y="1244"/>
                </a:lnTo>
                <a:lnTo>
                  <a:pt x="368" y="1219"/>
                </a:lnTo>
                <a:lnTo>
                  <a:pt x="558" y="1143"/>
                </a:lnTo>
                <a:close/>
              </a:path>
              <a:path w="36195" h="4444">
                <a:moveTo>
                  <a:pt x="35610" y="4114"/>
                </a:moveTo>
                <a:lnTo>
                  <a:pt x="35166" y="3365"/>
                </a:lnTo>
                <a:lnTo>
                  <a:pt x="34544" y="2755"/>
                </a:lnTo>
                <a:lnTo>
                  <a:pt x="32232" y="1663"/>
                </a:lnTo>
                <a:lnTo>
                  <a:pt x="29400" y="0"/>
                </a:lnTo>
                <a:lnTo>
                  <a:pt x="27139" y="279"/>
                </a:lnTo>
                <a:lnTo>
                  <a:pt x="25793" y="1231"/>
                </a:lnTo>
                <a:lnTo>
                  <a:pt x="24993" y="2679"/>
                </a:lnTo>
                <a:lnTo>
                  <a:pt x="25552" y="2273"/>
                </a:lnTo>
                <a:lnTo>
                  <a:pt x="26263" y="2044"/>
                </a:lnTo>
                <a:lnTo>
                  <a:pt x="26924" y="2159"/>
                </a:lnTo>
                <a:lnTo>
                  <a:pt x="30187" y="1879"/>
                </a:lnTo>
                <a:lnTo>
                  <a:pt x="32829" y="2552"/>
                </a:lnTo>
                <a:lnTo>
                  <a:pt x="35610" y="411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9756901" y="863650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40" h="12700">
                <a:moveTo>
                  <a:pt x="1816" y="0"/>
                </a:moveTo>
                <a:lnTo>
                  <a:pt x="863" y="444"/>
                </a:lnTo>
                <a:lnTo>
                  <a:pt x="0" y="380"/>
                </a:lnTo>
                <a:lnTo>
                  <a:pt x="495" y="1701"/>
                </a:lnTo>
                <a:lnTo>
                  <a:pt x="2247" y="584"/>
                </a:lnTo>
                <a:lnTo>
                  <a:pt x="1282" y="3784"/>
                </a:lnTo>
                <a:lnTo>
                  <a:pt x="2374" y="4470"/>
                </a:lnTo>
                <a:lnTo>
                  <a:pt x="2400" y="6222"/>
                </a:lnTo>
                <a:lnTo>
                  <a:pt x="2158" y="8013"/>
                </a:lnTo>
                <a:lnTo>
                  <a:pt x="3378" y="6896"/>
                </a:lnTo>
                <a:lnTo>
                  <a:pt x="4737" y="6286"/>
                </a:lnTo>
                <a:lnTo>
                  <a:pt x="5029" y="6794"/>
                </a:lnTo>
                <a:lnTo>
                  <a:pt x="4216" y="8839"/>
                </a:lnTo>
                <a:lnTo>
                  <a:pt x="6565" y="7454"/>
                </a:lnTo>
                <a:lnTo>
                  <a:pt x="4825" y="10388"/>
                </a:lnTo>
                <a:lnTo>
                  <a:pt x="5397" y="12039"/>
                </a:lnTo>
                <a:lnTo>
                  <a:pt x="7099" y="11722"/>
                </a:lnTo>
                <a:lnTo>
                  <a:pt x="9143" y="11912"/>
                </a:lnTo>
                <a:lnTo>
                  <a:pt x="9677" y="12522"/>
                </a:lnTo>
                <a:lnTo>
                  <a:pt x="11544" y="10629"/>
                </a:lnTo>
                <a:lnTo>
                  <a:pt x="11976" y="8623"/>
                </a:lnTo>
                <a:lnTo>
                  <a:pt x="15049" y="8839"/>
                </a:lnTo>
                <a:lnTo>
                  <a:pt x="13779" y="5803"/>
                </a:lnTo>
                <a:lnTo>
                  <a:pt x="11658" y="4622"/>
                </a:lnTo>
                <a:lnTo>
                  <a:pt x="9715" y="7124"/>
                </a:lnTo>
                <a:lnTo>
                  <a:pt x="9766" y="6045"/>
                </a:lnTo>
                <a:lnTo>
                  <a:pt x="5638" y="4508"/>
                </a:lnTo>
                <a:lnTo>
                  <a:pt x="5346" y="6108"/>
                </a:lnTo>
                <a:lnTo>
                  <a:pt x="2717" y="4457"/>
                </a:lnTo>
                <a:lnTo>
                  <a:pt x="3111" y="1193"/>
                </a:lnTo>
                <a:lnTo>
                  <a:pt x="1816" y="0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775393" y="871168"/>
            <a:ext cx="48260" cy="100330"/>
          </a:xfrm>
          <a:custGeom>
            <a:avLst/>
            <a:gdLst/>
            <a:ahLst/>
            <a:cxnLst/>
            <a:rect l="l" t="t" r="r" b="b"/>
            <a:pathLst>
              <a:path w="48259" h="100330">
                <a:moveTo>
                  <a:pt x="16891" y="10464"/>
                </a:moveTo>
                <a:lnTo>
                  <a:pt x="16687" y="8128"/>
                </a:lnTo>
                <a:lnTo>
                  <a:pt x="16281" y="6832"/>
                </a:lnTo>
                <a:lnTo>
                  <a:pt x="14605" y="5702"/>
                </a:lnTo>
                <a:lnTo>
                  <a:pt x="13703" y="4521"/>
                </a:lnTo>
                <a:lnTo>
                  <a:pt x="14109" y="3302"/>
                </a:lnTo>
                <a:lnTo>
                  <a:pt x="12268" y="1549"/>
                </a:lnTo>
                <a:lnTo>
                  <a:pt x="5232" y="1587"/>
                </a:lnTo>
                <a:lnTo>
                  <a:pt x="2476" y="12"/>
                </a:lnTo>
                <a:lnTo>
                  <a:pt x="571" y="0"/>
                </a:lnTo>
                <a:lnTo>
                  <a:pt x="1168" y="1397"/>
                </a:lnTo>
                <a:lnTo>
                  <a:pt x="0" y="3581"/>
                </a:lnTo>
                <a:lnTo>
                  <a:pt x="2044" y="6299"/>
                </a:lnTo>
                <a:lnTo>
                  <a:pt x="2641" y="9436"/>
                </a:lnTo>
                <a:lnTo>
                  <a:pt x="3441" y="9525"/>
                </a:lnTo>
                <a:lnTo>
                  <a:pt x="4025" y="9207"/>
                </a:lnTo>
                <a:lnTo>
                  <a:pt x="4483" y="8191"/>
                </a:lnTo>
                <a:lnTo>
                  <a:pt x="7454" y="7073"/>
                </a:lnTo>
                <a:lnTo>
                  <a:pt x="7683" y="8788"/>
                </a:lnTo>
                <a:lnTo>
                  <a:pt x="7429" y="11176"/>
                </a:lnTo>
                <a:lnTo>
                  <a:pt x="8813" y="11836"/>
                </a:lnTo>
                <a:lnTo>
                  <a:pt x="11277" y="12026"/>
                </a:lnTo>
                <a:lnTo>
                  <a:pt x="13017" y="11811"/>
                </a:lnTo>
                <a:lnTo>
                  <a:pt x="14554" y="10972"/>
                </a:lnTo>
                <a:lnTo>
                  <a:pt x="16421" y="11188"/>
                </a:lnTo>
                <a:lnTo>
                  <a:pt x="16891" y="10464"/>
                </a:lnTo>
                <a:close/>
              </a:path>
              <a:path w="48259" h="100330">
                <a:moveTo>
                  <a:pt x="17602" y="98082"/>
                </a:moveTo>
                <a:lnTo>
                  <a:pt x="17195" y="97472"/>
                </a:lnTo>
                <a:lnTo>
                  <a:pt x="15849" y="97358"/>
                </a:lnTo>
                <a:lnTo>
                  <a:pt x="13195" y="98005"/>
                </a:lnTo>
                <a:lnTo>
                  <a:pt x="13360" y="98577"/>
                </a:lnTo>
                <a:lnTo>
                  <a:pt x="13703" y="98831"/>
                </a:lnTo>
                <a:lnTo>
                  <a:pt x="13982" y="99148"/>
                </a:lnTo>
                <a:lnTo>
                  <a:pt x="14185" y="99529"/>
                </a:lnTo>
                <a:lnTo>
                  <a:pt x="15684" y="99834"/>
                </a:lnTo>
                <a:lnTo>
                  <a:pt x="16649" y="98856"/>
                </a:lnTo>
                <a:lnTo>
                  <a:pt x="17602" y="98082"/>
                </a:lnTo>
                <a:close/>
              </a:path>
              <a:path w="48259" h="100330">
                <a:moveTo>
                  <a:pt x="47942" y="22517"/>
                </a:moveTo>
                <a:lnTo>
                  <a:pt x="33070" y="10261"/>
                </a:lnTo>
                <a:lnTo>
                  <a:pt x="29806" y="10528"/>
                </a:lnTo>
                <a:lnTo>
                  <a:pt x="29146" y="10426"/>
                </a:lnTo>
                <a:lnTo>
                  <a:pt x="27216" y="11607"/>
                </a:lnTo>
                <a:lnTo>
                  <a:pt x="26250" y="13855"/>
                </a:lnTo>
                <a:lnTo>
                  <a:pt x="27228" y="13614"/>
                </a:lnTo>
                <a:lnTo>
                  <a:pt x="31292" y="15989"/>
                </a:lnTo>
                <a:lnTo>
                  <a:pt x="31572" y="18542"/>
                </a:lnTo>
                <a:lnTo>
                  <a:pt x="37299" y="20218"/>
                </a:lnTo>
                <a:lnTo>
                  <a:pt x="38696" y="21653"/>
                </a:lnTo>
                <a:lnTo>
                  <a:pt x="41897" y="22288"/>
                </a:lnTo>
                <a:lnTo>
                  <a:pt x="44729" y="23456"/>
                </a:lnTo>
                <a:lnTo>
                  <a:pt x="47942" y="22517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9729825" y="694803"/>
            <a:ext cx="29209" cy="509905"/>
          </a:xfrm>
          <a:custGeom>
            <a:avLst/>
            <a:gdLst/>
            <a:ahLst/>
            <a:cxnLst/>
            <a:rect l="l" t="t" r="r" b="b"/>
            <a:pathLst>
              <a:path w="29209" h="509905">
                <a:moveTo>
                  <a:pt x="4584" y="307962"/>
                </a:moveTo>
                <a:lnTo>
                  <a:pt x="4508" y="308165"/>
                </a:lnTo>
                <a:lnTo>
                  <a:pt x="4584" y="307962"/>
                </a:lnTo>
                <a:close/>
              </a:path>
              <a:path w="29209" h="509905">
                <a:moveTo>
                  <a:pt x="5511" y="285711"/>
                </a:moveTo>
                <a:lnTo>
                  <a:pt x="5384" y="286105"/>
                </a:lnTo>
                <a:lnTo>
                  <a:pt x="4889" y="286067"/>
                </a:lnTo>
                <a:lnTo>
                  <a:pt x="4800" y="288429"/>
                </a:lnTo>
                <a:lnTo>
                  <a:pt x="5410" y="288772"/>
                </a:lnTo>
                <a:lnTo>
                  <a:pt x="5511" y="285711"/>
                </a:lnTo>
                <a:close/>
              </a:path>
              <a:path w="29209" h="509905">
                <a:moveTo>
                  <a:pt x="5689" y="279806"/>
                </a:moveTo>
                <a:lnTo>
                  <a:pt x="5562" y="279857"/>
                </a:lnTo>
                <a:lnTo>
                  <a:pt x="4978" y="281914"/>
                </a:lnTo>
                <a:lnTo>
                  <a:pt x="5384" y="282968"/>
                </a:lnTo>
                <a:lnTo>
                  <a:pt x="5562" y="284010"/>
                </a:lnTo>
                <a:lnTo>
                  <a:pt x="5689" y="279806"/>
                </a:lnTo>
                <a:close/>
              </a:path>
              <a:path w="29209" h="509905">
                <a:moveTo>
                  <a:pt x="6731" y="182651"/>
                </a:moveTo>
                <a:lnTo>
                  <a:pt x="6032" y="182664"/>
                </a:lnTo>
                <a:lnTo>
                  <a:pt x="6032" y="183070"/>
                </a:lnTo>
                <a:lnTo>
                  <a:pt x="6527" y="182956"/>
                </a:lnTo>
                <a:lnTo>
                  <a:pt x="6718" y="182930"/>
                </a:lnTo>
                <a:lnTo>
                  <a:pt x="6731" y="182651"/>
                </a:lnTo>
                <a:close/>
              </a:path>
              <a:path w="29209" h="509905">
                <a:moveTo>
                  <a:pt x="8305" y="157518"/>
                </a:moveTo>
                <a:lnTo>
                  <a:pt x="8280" y="157238"/>
                </a:lnTo>
                <a:lnTo>
                  <a:pt x="8229" y="157378"/>
                </a:lnTo>
                <a:lnTo>
                  <a:pt x="8305" y="157518"/>
                </a:lnTo>
                <a:close/>
              </a:path>
              <a:path w="29209" h="509905">
                <a:moveTo>
                  <a:pt x="9321" y="156337"/>
                </a:moveTo>
                <a:close/>
              </a:path>
              <a:path w="29209" h="509905">
                <a:moveTo>
                  <a:pt x="10058" y="134315"/>
                </a:moveTo>
                <a:lnTo>
                  <a:pt x="9817" y="135140"/>
                </a:lnTo>
                <a:lnTo>
                  <a:pt x="9613" y="136080"/>
                </a:lnTo>
                <a:lnTo>
                  <a:pt x="9067" y="136626"/>
                </a:lnTo>
                <a:lnTo>
                  <a:pt x="8724" y="136372"/>
                </a:lnTo>
                <a:lnTo>
                  <a:pt x="9042" y="136956"/>
                </a:lnTo>
                <a:lnTo>
                  <a:pt x="9093" y="138353"/>
                </a:lnTo>
                <a:lnTo>
                  <a:pt x="9309" y="138328"/>
                </a:lnTo>
                <a:lnTo>
                  <a:pt x="9791" y="138404"/>
                </a:lnTo>
                <a:lnTo>
                  <a:pt x="9906" y="136626"/>
                </a:lnTo>
                <a:lnTo>
                  <a:pt x="10058" y="134315"/>
                </a:lnTo>
                <a:close/>
              </a:path>
              <a:path w="29209" h="509905">
                <a:moveTo>
                  <a:pt x="13360" y="1409"/>
                </a:moveTo>
                <a:lnTo>
                  <a:pt x="11087" y="0"/>
                </a:lnTo>
                <a:lnTo>
                  <a:pt x="10731" y="8559"/>
                </a:lnTo>
                <a:lnTo>
                  <a:pt x="11557" y="7061"/>
                </a:lnTo>
                <a:lnTo>
                  <a:pt x="11874" y="4470"/>
                </a:lnTo>
                <a:lnTo>
                  <a:pt x="12407" y="3594"/>
                </a:lnTo>
                <a:lnTo>
                  <a:pt x="11938" y="2476"/>
                </a:lnTo>
                <a:lnTo>
                  <a:pt x="11544" y="762"/>
                </a:lnTo>
                <a:lnTo>
                  <a:pt x="13360" y="1409"/>
                </a:lnTo>
                <a:close/>
              </a:path>
              <a:path w="29209" h="509905">
                <a:moveTo>
                  <a:pt x="14046" y="204584"/>
                </a:moveTo>
                <a:lnTo>
                  <a:pt x="13500" y="204190"/>
                </a:lnTo>
                <a:lnTo>
                  <a:pt x="13182" y="203809"/>
                </a:lnTo>
                <a:lnTo>
                  <a:pt x="12788" y="203682"/>
                </a:lnTo>
                <a:lnTo>
                  <a:pt x="11468" y="203847"/>
                </a:lnTo>
                <a:lnTo>
                  <a:pt x="11404" y="204876"/>
                </a:lnTo>
                <a:lnTo>
                  <a:pt x="12179" y="204482"/>
                </a:lnTo>
                <a:lnTo>
                  <a:pt x="13220" y="204381"/>
                </a:lnTo>
                <a:lnTo>
                  <a:pt x="14046" y="204584"/>
                </a:lnTo>
                <a:close/>
              </a:path>
              <a:path w="29209" h="509905">
                <a:moveTo>
                  <a:pt x="14935" y="206273"/>
                </a:moveTo>
                <a:lnTo>
                  <a:pt x="14922" y="205955"/>
                </a:lnTo>
                <a:lnTo>
                  <a:pt x="14884" y="205651"/>
                </a:lnTo>
                <a:lnTo>
                  <a:pt x="14706" y="205333"/>
                </a:lnTo>
                <a:lnTo>
                  <a:pt x="14693" y="205613"/>
                </a:lnTo>
                <a:lnTo>
                  <a:pt x="14859" y="205981"/>
                </a:lnTo>
                <a:lnTo>
                  <a:pt x="14833" y="206311"/>
                </a:lnTo>
                <a:close/>
              </a:path>
              <a:path w="29209" h="509905">
                <a:moveTo>
                  <a:pt x="15684" y="76250"/>
                </a:moveTo>
                <a:lnTo>
                  <a:pt x="15201" y="76619"/>
                </a:lnTo>
                <a:lnTo>
                  <a:pt x="15252" y="76987"/>
                </a:lnTo>
                <a:lnTo>
                  <a:pt x="15443" y="76898"/>
                </a:lnTo>
                <a:lnTo>
                  <a:pt x="15684" y="76250"/>
                </a:lnTo>
                <a:close/>
              </a:path>
              <a:path w="29209" h="509905">
                <a:moveTo>
                  <a:pt x="16446" y="91859"/>
                </a:moveTo>
                <a:lnTo>
                  <a:pt x="15405" y="91122"/>
                </a:lnTo>
                <a:lnTo>
                  <a:pt x="15062" y="89941"/>
                </a:lnTo>
                <a:lnTo>
                  <a:pt x="15163" y="87744"/>
                </a:lnTo>
                <a:lnTo>
                  <a:pt x="13512" y="87668"/>
                </a:lnTo>
                <a:lnTo>
                  <a:pt x="12255" y="85940"/>
                </a:lnTo>
                <a:lnTo>
                  <a:pt x="12255" y="83870"/>
                </a:lnTo>
                <a:lnTo>
                  <a:pt x="12090" y="87083"/>
                </a:lnTo>
                <a:lnTo>
                  <a:pt x="12039" y="79336"/>
                </a:lnTo>
                <a:lnTo>
                  <a:pt x="9118" y="80911"/>
                </a:lnTo>
                <a:lnTo>
                  <a:pt x="9017" y="89319"/>
                </a:lnTo>
                <a:lnTo>
                  <a:pt x="10147" y="89446"/>
                </a:lnTo>
                <a:lnTo>
                  <a:pt x="11925" y="90741"/>
                </a:lnTo>
                <a:lnTo>
                  <a:pt x="8928" y="94056"/>
                </a:lnTo>
                <a:lnTo>
                  <a:pt x="9080" y="95199"/>
                </a:lnTo>
                <a:lnTo>
                  <a:pt x="8851" y="96215"/>
                </a:lnTo>
                <a:lnTo>
                  <a:pt x="8166" y="96024"/>
                </a:lnTo>
                <a:lnTo>
                  <a:pt x="7569" y="97155"/>
                </a:lnTo>
                <a:lnTo>
                  <a:pt x="10299" y="97726"/>
                </a:lnTo>
                <a:lnTo>
                  <a:pt x="10896" y="96901"/>
                </a:lnTo>
                <a:lnTo>
                  <a:pt x="11303" y="96735"/>
                </a:lnTo>
                <a:lnTo>
                  <a:pt x="14541" y="93129"/>
                </a:lnTo>
                <a:lnTo>
                  <a:pt x="15062" y="93472"/>
                </a:lnTo>
                <a:lnTo>
                  <a:pt x="16421" y="93649"/>
                </a:lnTo>
                <a:lnTo>
                  <a:pt x="16446" y="91859"/>
                </a:lnTo>
                <a:close/>
              </a:path>
              <a:path w="29209" h="509905">
                <a:moveTo>
                  <a:pt x="16764" y="75171"/>
                </a:moveTo>
                <a:lnTo>
                  <a:pt x="15951" y="75184"/>
                </a:lnTo>
                <a:lnTo>
                  <a:pt x="15544" y="75247"/>
                </a:lnTo>
                <a:lnTo>
                  <a:pt x="15595" y="75425"/>
                </a:lnTo>
                <a:lnTo>
                  <a:pt x="15684" y="76250"/>
                </a:lnTo>
                <a:lnTo>
                  <a:pt x="15875" y="76098"/>
                </a:lnTo>
                <a:lnTo>
                  <a:pt x="16751" y="75933"/>
                </a:lnTo>
                <a:lnTo>
                  <a:pt x="16764" y="75171"/>
                </a:lnTo>
                <a:close/>
              </a:path>
              <a:path w="29209" h="509905">
                <a:moveTo>
                  <a:pt x="17932" y="220967"/>
                </a:moveTo>
                <a:lnTo>
                  <a:pt x="17881" y="220281"/>
                </a:lnTo>
                <a:lnTo>
                  <a:pt x="17627" y="219875"/>
                </a:lnTo>
                <a:lnTo>
                  <a:pt x="17589" y="219722"/>
                </a:lnTo>
                <a:lnTo>
                  <a:pt x="15697" y="212839"/>
                </a:lnTo>
                <a:lnTo>
                  <a:pt x="15392" y="211912"/>
                </a:lnTo>
                <a:lnTo>
                  <a:pt x="15303" y="211556"/>
                </a:lnTo>
                <a:lnTo>
                  <a:pt x="15125" y="210108"/>
                </a:lnTo>
                <a:lnTo>
                  <a:pt x="13830" y="208622"/>
                </a:lnTo>
                <a:lnTo>
                  <a:pt x="13106" y="208407"/>
                </a:lnTo>
                <a:lnTo>
                  <a:pt x="13106" y="211912"/>
                </a:lnTo>
                <a:lnTo>
                  <a:pt x="12090" y="217906"/>
                </a:lnTo>
                <a:lnTo>
                  <a:pt x="11544" y="219405"/>
                </a:lnTo>
                <a:lnTo>
                  <a:pt x="11150" y="219062"/>
                </a:lnTo>
                <a:lnTo>
                  <a:pt x="11163" y="218782"/>
                </a:lnTo>
                <a:lnTo>
                  <a:pt x="11290" y="216674"/>
                </a:lnTo>
                <a:lnTo>
                  <a:pt x="11849" y="214274"/>
                </a:lnTo>
                <a:lnTo>
                  <a:pt x="13106" y="211912"/>
                </a:lnTo>
                <a:lnTo>
                  <a:pt x="13106" y="208407"/>
                </a:lnTo>
                <a:lnTo>
                  <a:pt x="12217" y="208114"/>
                </a:lnTo>
                <a:lnTo>
                  <a:pt x="11226" y="207556"/>
                </a:lnTo>
                <a:lnTo>
                  <a:pt x="10769" y="214274"/>
                </a:lnTo>
                <a:lnTo>
                  <a:pt x="10718" y="218782"/>
                </a:lnTo>
                <a:lnTo>
                  <a:pt x="9918" y="218274"/>
                </a:lnTo>
                <a:lnTo>
                  <a:pt x="9093" y="218503"/>
                </a:lnTo>
                <a:lnTo>
                  <a:pt x="8636" y="219062"/>
                </a:lnTo>
                <a:lnTo>
                  <a:pt x="8420" y="216103"/>
                </a:lnTo>
                <a:lnTo>
                  <a:pt x="7912" y="210185"/>
                </a:lnTo>
                <a:lnTo>
                  <a:pt x="7442" y="210654"/>
                </a:lnTo>
                <a:lnTo>
                  <a:pt x="7048" y="210997"/>
                </a:lnTo>
                <a:lnTo>
                  <a:pt x="6489" y="211277"/>
                </a:lnTo>
                <a:lnTo>
                  <a:pt x="6705" y="211556"/>
                </a:lnTo>
                <a:lnTo>
                  <a:pt x="6781" y="211709"/>
                </a:lnTo>
                <a:lnTo>
                  <a:pt x="6134" y="212217"/>
                </a:lnTo>
                <a:lnTo>
                  <a:pt x="6388" y="222021"/>
                </a:lnTo>
                <a:lnTo>
                  <a:pt x="7035" y="221437"/>
                </a:lnTo>
                <a:lnTo>
                  <a:pt x="7505" y="220967"/>
                </a:lnTo>
                <a:lnTo>
                  <a:pt x="7683" y="219875"/>
                </a:lnTo>
                <a:lnTo>
                  <a:pt x="9969" y="219722"/>
                </a:lnTo>
                <a:lnTo>
                  <a:pt x="10820" y="220853"/>
                </a:lnTo>
                <a:lnTo>
                  <a:pt x="10858" y="221170"/>
                </a:lnTo>
                <a:lnTo>
                  <a:pt x="10375" y="222440"/>
                </a:lnTo>
                <a:lnTo>
                  <a:pt x="10706" y="222516"/>
                </a:lnTo>
                <a:lnTo>
                  <a:pt x="10998" y="222516"/>
                </a:lnTo>
                <a:lnTo>
                  <a:pt x="11277" y="222389"/>
                </a:lnTo>
                <a:lnTo>
                  <a:pt x="11328" y="221919"/>
                </a:lnTo>
                <a:lnTo>
                  <a:pt x="11023" y="221170"/>
                </a:lnTo>
                <a:lnTo>
                  <a:pt x="10960" y="220967"/>
                </a:lnTo>
                <a:lnTo>
                  <a:pt x="11252" y="221081"/>
                </a:lnTo>
                <a:lnTo>
                  <a:pt x="11366" y="222021"/>
                </a:lnTo>
                <a:lnTo>
                  <a:pt x="11595" y="222516"/>
                </a:lnTo>
                <a:lnTo>
                  <a:pt x="11785" y="222872"/>
                </a:lnTo>
                <a:lnTo>
                  <a:pt x="12052" y="223291"/>
                </a:lnTo>
                <a:lnTo>
                  <a:pt x="8559" y="229463"/>
                </a:lnTo>
                <a:lnTo>
                  <a:pt x="9156" y="229476"/>
                </a:lnTo>
                <a:lnTo>
                  <a:pt x="9715" y="229425"/>
                </a:lnTo>
                <a:lnTo>
                  <a:pt x="10223" y="229260"/>
                </a:lnTo>
                <a:lnTo>
                  <a:pt x="10287" y="228765"/>
                </a:lnTo>
                <a:lnTo>
                  <a:pt x="9626" y="228079"/>
                </a:lnTo>
                <a:lnTo>
                  <a:pt x="9499" y="227888"/>
                </a:lnTo>
                <a:lnTo>
                  <a:pt x="10058" y="227939"/>
                </a:lnTo>
                <a:lnTo>
                  <a:pt x="10160" y="228079"/>
                </a:lnTo>
                <a:lnTo>
                  <a:pt x="10287" y="228765"/>
                </a:lnTo>
                <a:lnTo>
                  <a:pt x="11023" y="229476"/>
                </a:lnTo>
                <a:lnTo>
                  <a:pt x="11645" y="229997"/>
                </a:lnTo>
                <a:lnTo>
                  <a:pt x="13030" y="230670"/>
                </a:lnTo>
                <a:lnTo>
                  <a:pt x="13347" y="230797"/>
                </a:lnTo>
                <a:lnTo>
                  <a:pt x="14947" y="227888"/>
                </a:lnTo>
                <a:lnTo>
                  <a:pt x="16484" y="224726"/>
                </a:lnTo>
                <a:lnTo>
                  <a:pt x="17932" y="220967"/>
                </a:lnTo>
                <a:close/>
              </a:path>
              <a:path w="29209" h="509905">
                <a:moveTo>
                  <a:pt x="18783" y="299516"/>
                </a:moveTo>
                <a:lnTo>
                  <a:pt x="18529" y="299478"/>
                </a:lnTo>
                <a:lnTo>
                  <a:pt x="17449" y="299808"/>
                </a:lnTo>
                <a:lnTo>
                  <a:pt x="16941" y="300012"/>
                </a:lnTo>
                <a:lnTo>
                  <a:pt x="16916" y="301383"/>
                </a:lnTo>
                <a:lnTo>
                  <a:pt x="17310" y="300888"/>
                </a:lnTo>
                <a:lnTo>
                  <a:pt x="17957" y="300532"/>
                </a:lnTo>
                <a:lnTo>
                  <a:pt x="18656" y="300329"/>
                </a:lnTo>
                <a:lnTo>
                  <a:pt x="18783" y="300177"/>
                </a:lnTo>
                <a:lnTo>
                  <a:pt x="18783" y="299516"/>
                </a:lnTo>
                <a:close/>
              </a:path>
              <a:path w="29209" h="509905">
                <a:moveTo>
                  <a:pt x="18821" y="240906"/>
                </a:moveTo>
                <a:lnTo>
                  <a:pt x="18681" y="238417"/>
                </a:lnTo>
                <a:lnTo>
                  <a:pt x="18478" y="238366"/>
                </a:lnTo>
                <a:lnTo>
                  <a:pt x="18580" y="239179"/>
                </a:lnTo>
                <a:lnTo>
                  <a:pt x="18542" y="239915"/>
                </a:lnTo>
                <a:lnTo>
                  <a:pt x="18326" y="240499"/>
                </a:lnTo>
                <a:lnTo>
                  <a:pt x="18821" y="240906"/>
                </a:lnTo>
                <a:close/>
              </a:path>
              <a:path w="29209" h="509905">
                <a:moveTo>
                  <a:pt x="18973" y="164617"/>
                </a:moveTo>
                <a:lnTo>
                  <a:pt x="16205" y="162394"/>
                </a:lnTo>
                <a:lnTo>
                  <a:pt x="12725" y="165315"/>
                </a:lnTo>
                <a:lnTo>
                  <a:pt x="10807" y="166827"/>
                </a:lnTo>
                <a:lnTo>
                  <a:pt x="9118" y="168135"/>
                </a:lnTo>
                <a:lnTo>
                  <a:pt x="8877" y="166560"/>
                </a:lnTo>
                <a:lnTo>
                  <a:pt x="8686" y="165506"/>
                </a:lnTo>
                <a:lnTo>
                  <a:pt x="8318" y="164477"/>
                </a:lnTo>
                <a:lnTo>
                  <a:pt x="7912" y="163436"/>
                </a:lnTo>
                <a:lnTo>
                  <a:pt x="7569" y="163283"/>
                </a:lnTo>
                <a:lnTo>
                  <a:pt x="7239" y="163029"/>
                </a:lnTo>
                <a:lnTo>
                  <a:pt x="6934" y="162737"/>
                </a:lnTo>
                <a:lnTo>
                  <a:pt x="6692" y="167665"/>
                </a:lnTo>
                <a:lnTo>
                  <a:pt x="7315" y="167944"/>
                </a:lnTo>
                <a:lnTo>
                  <a:pt x="7899" y="168287"/>
                </a:lnTo>
                <a:lnTo>
                  <a:pt x="8356" y="168719"/>
                </a:lnTo>
                <a:lnTo>
                  <a:pt x="7112" y="169659"/>
                </a:lnTo>
                <a:lnTo>
                  <a:pt x="7658" y="169849"/>
                </a:lnTo>
                <a:lnTo>
                  <a:pt x="8178" y="169964"/>
                </a:lnTo>
                <a:lnTo>
                  <a:pt x="8674" y="169989"/>
                </a:lnTo>
                <a:lnTo>
                  <a:pt x="8763" y="169849"/>
                </a:lnTo>
                <a:lnTo>
                  <a:pt x="8877" y="169621"/>
                </a:lnTo>
                <a:lnTo>
                  <a:pt x="8636" y="169240"/>
                </a:lnTo>
                <a:lnTo>
                  <a:pt x="8394" y="168719"/>
                </a:lnTo>
                <a:lnTo>
                  <a:pt x="8788" y="168884"/>
                </a:lnTo>
                <a:lnTo>
                  <a:pt x="8877" y="169621"/>
                </a:lnTo>
                <a:lnTo>
                  <a:pt x="9245" y="170230"/>
                </a:lnTo>
                <a:lnTo>
                  <a:pt x="9753" y="170954"/>
                </a:lnTo>
                <a:lnTo>
                  <a:pt x="11074" y="172059"/>
                </a:lnTo>
                <a:lnTo>
                  <a:pt x="13042" y="170434"/>
                </a:lnTo>
                <a:lnTo>
                  <a:pt x="14960" y="168719"/>
                </a:lnTo>
                <a:lnTo>
                  <a:pt x="15570" y="168135"/>
                </a:lnTo>
                <a:lnTo>
                  <a:pt x="16992" y="166738"/>
                </a:lnTo>
                <a:lnTo>
                  <a:pt x="18973" y="164617"/>
                </a:lnTo>
                <a:close/>
              </a:path>
              <a:path w="29209" h="509905">
                <a:moveTo>
                  <a:pt x="19697" y="359244"/>
                </a:moveTo>
                <a:lnTo>
                  <a:pt x="19240" y="358711"/>
                </a:lnTo>
                <a:lnTo>
                  <a:pt x="19291" y="359067"/>
                </a:lnTo>
                <a:lnTo>
                  <a:pt x="19316" y="359435"/>
                </a:lnTo>
                <a:lnTo>
                  <a:pt x="19304" y="359829"/>
                </a:lnTo>
                <a:lnTo>
                  <a:pt x="19697" y="359575"/>
                </a:lnTo>
                <a:lnTo>
                  <a:pt x="19697" y="359244"/>
                </a:lnTo>
                <a:close/>
              </a:path>
              <a:path w="29209" h="509905">
                <a:moveTo>
                  <a:pt x="22987" y="91694"/>
                </a:moveTo>
                <a:lnTo>
                  <a:pt x="22733" y="90614"/>
                </a:lnTo>
                <a:lnTo>
                  <a:pt x="22504" y="89509"/>
                </a:lnTo>
                <a:lnTo>
                  <a:pt x="21031" y="87922"/>
                </a:lnTo>
                <a:lnTo>
                  <a:pt x="19075" y="85344"/>
                </a:lnTo>
                <a:lnTo>
                  <a:pt x="19659" y="83908"/>
                </a:lnTo>
                <a:lnTo>
                  <a:pt x="19342" y="83388"/>
                </a:lnTo>
                <a:lnTo>
                  <a:pt x="19177" y="83350"/>
                </a:lnTo>
                <a:lnTo>
                  <a:pt x="19138" y="83070"/>
                </a:lnTo>
                <a:lnTo>
                  <a:pt x="17741" y="80683"/>
                </a:lnTo>
                <a:lnTo>
                  <a:pt x="16776" y="78867"/>
                </a:lnTo>
                <a:lnTo>
                  <a:pt x="16078" y="78447"/>
                </a:lnTo>
                <a:lnTo>
                  <a:pt x="15417" y="78016"/>
                </a:lnTo>
                <a:lnTo>
                  <a:pt x="15252" y="76987"/>
                </a:lnTo>
                <a:lnTo>
                  <a:pt x="13639" y="77736"/>
                </a:lnTo>
                <a:lnTo>
                  <a:pt x="12877" y="78003"/>
                </a:lnTo>
                <a:lnTo>
                  <a:pt x="12814" y="78320"/>
                </a:lnTo>
                <a:lnTo>
                  <a:pt x="12712" y="78613"/>
                </a:lnTo>
                <a:lnTo>
                  <a:pt x="12560" y="78841"/>
                </a:lnTo>
                <a:lnTo>
                  <a:pt x="12293" y="83299"/>
                </a:lnTo>
                <a:lnTo>
                  <a:pt x="12420" y="82588"/>
                </a:lnTo>
                <a:lnTo>
                  <a:pt x="12661" y="81673"/>
                </a:lnTo>
                <a:lnTo>
                  <a:pt x="13208" y="81114"/>
                </a:lnTo>
                <a:lnTo>
                  <a:pt x="13868" y="80683"/>
                </a:lnTo>
                <a:lnTo>
                  <a:pt x="16611" y="85153"/>
                </a:lnTo>
                <a:lnTo>
                  <a:pt x="19646" y="89509"/>
                </a:lnTo>
                <a:lnTo>
                  <a:pt x="22860" y="93433"/>
                </a:lnTo>
                <a:lnTo>
                  <a:pt x="22923" y="93065"/>
                </a:lnTo>
                <a:lnTo>
                  <a:pt x="22987" y="91694"/>
                </a:lnTo>
                <a:close/>
              </a:path>
              <a:path w="29209" h="509905">
                <a:moveTo>
                  <a:pt x="28778" y="509587"/>
                </a:moveTo>
                <a:lnTo>
                  <a:pt x="22212" y="500697"/>
                </a:lnTo>
                <a:lnTo>
                  <a:pt x="22377" y="498157"/>
                </a:lnTo>
                <a:lnTo>
                  <a:pt x="23304" y="484187"/>
                </a:lnTo>
                <a:lnTo>
                  <a:pt x="20218" y="482917"/>
                </a:lnTo>
                <a:lnTo>
                  <a:pt x="17132" y="481647"/>
                </a:lnTo>
                <a:lnTo>
                  <a:pt x="17767" y="479107"/>
                </a:lnTo>
                <a:lnTo>
                  <a:pt x="18402" y="476567"/>
                </a:lnTo>
                <a:lnTo>
                  <a:pt x="19672" y="471487"/>
                </a:lnTo>
                <a:lnTo>
                  <a:pt x="20320" y="468947"/>
                </a:lnTo>
                <a:lnTo>
                  <a:pt x="20332" y="467677"/>
                </a:lnTo>
                <a:lnTo>
                  <a:pt x="20396" y="462597"/>
                </a:lnTo>
                <a:lnTo>
                  <a:pt x="20434" y="460057"/>
                </a:lnTo>
                <a:lnTo>
                  <a:pt x="21920" y="461327"/>
                </a:lnTo>
                <a:lnTo>
                  <a:pt x="22059" y="457517"/>
                </a:lnTo>
                <a:lnTo>
                  <a:pt x="19570" y="456247"/>
                </a:lnTo>
                <a:lnTo>
                  <a:pt x="20561" y="453707"/>
                </a:lnTo>
                <a:lnTo>
                  <a:pt x="21056" y="452437"/>
                </a:lnTo>
                <a:lnTo>
                  <a:pt x="22059" y="453707"/>
                </a:lnTo>
                <a:lnTo>
                  <a:pt x="22555" y="458787"/>
                </a:lnTo>
                <a:lnTo>
                  <a:pt x="23253" y="461327"/>
                </a:lnTo>
                <a:lnTo>
                  <a:pt x="23749" y="463867"/>
                </a:lnTo>
                <a:lnTo>
                  <a:pt x="22694" y="452437"/>
                </a:lnTo>
                <a:lnTo>
                  <a:pt x="22364" y="448627"/>
                </a:lnTo>
                <a:lnTo>
                  <a:pt x="22148" y="446087"/>
                </a:lnTo>
                <a:lnTo>
                  <a:pt x="21717" y="442277"/>
                </a:lnTo>
                <a:lnTo>
                  <a:pt x="21539" y="435927"/>
                </a:lnTo>
                <a:lnTo>
                  <a:pt x="21602" y="429577"/>
                </a:lnTo>
                <a:lnTo>
                  <a:pt x="21132" y="427037"/>
                </a:lnTo>
                <a:lnTo>
                  <a:pt x="21247" y="420687"/>
                </a:lnTo>
                <a:lnTo>
                  <a:pt x="21170" y="414337"/>
                </a:lnTo>
                <a:lnTo>
                  <a:pt x="20980" y="410527"/>
                </a:lnTo>
                <a:lnTo>
                  <a:pt x="20866" y="407987"/>
                </a:lnTo>
                <a:lnTo>
                  <a:pt x="20497" y="402907"/>
                </a:lnTo>
                <a:lnTo>
                  <a:pt x="20040" y="396557"/>
                </a:lnTo>
                <a:lnTo>
                  <a:pt x="19685" y="391477"/>
                </a:lnTo>
                <a:lnTo>
                  <a:pt x="19773" y="387667"/>
                </a:lnTo>
                <a:lnTo>
                  <a:pt x="19862" y="386397"/>
                </a:lnTo>
                <a:lnTo>
                  <a:pt x="20015" y="385127"/>
                </a:lnTo>
                <a:lnTo>
                  <a:pt x="20167" y="383857"/>
                </a:lnTo>
                <a:lnTo>
                  <a:pt x="20510" y="380047"/>
                </a:lnTo>
                <a:lnTo>
                  <a:pt x="20650" y="378777"/>
                </a:lnTo>
                <a:lnTo>
                  <a:pt x="20154" y="378777"/>
                </a:lnTo>
                <a:lnTo>
                  <a:pt x="19443" y="377507"/>
                </a:lnTo>
                <a:lnTo>
                  <a:pt x="19558" y="373697"/>
                </a:lnTo>
                <a:lnTo>
                  <a:pt x="19646" y="368617"/>
                </a:lnTo>
                <a:lnTo>
                  <a:pt x="19342" y="367347"/>
                </a:lnTo>
                <a:lnTo>
                  <a:pt x="19469" y="366077"/>
                </a:lnTo>
                <a:lnTo>
                  <a:pt x="19024" y="363537"/>
                </a:lnTo>
                <a:lnTo>
                  <a:pt x="18745" y="363537"/>
                </a:lnTo>
                <a:lnTo>
                  <a:pt x="18694" y="362521"/>
                </a:lnTo>
                <a:lnTo>
                  <a:pt x="18694" y="387667"/>
                </a:lnTo>
                <a:lnTo>
                  <a:pt x="18275" y="387667"/>
                </a:lnTo>
                <a:lnTo>
                  <a:pt x="18275" y="402907"/>
                </a:lnTo>
                <a:lnTo>
                  <a:pt x="17526" y="402907"/>
                </a:lnTo>
                <a:lnTo>
                  <a:pt x="17614" y="396557"/>
                </a:lnTo>
                <a:lnTo>
                  <a:pt x="18199" y="396557"/>
                </a:lnTo>
                <a:lnTo>
                  <a:pt x="18275" y="402907"/>
                </a:lnTo>
                <a:lnTo>
                  <a:pt x="18275" y="387667"/>
                </a:lnTo>
                <a:lnTo>
                  <a:pt x="18135" y="387667"/>
                </a:lnTo>
                <a:lnTo>
                  <a:pt x="17907" y="385127"/>
                </a:lnTo>
                <a:lnTo>
                  <a:pt x="18376" y="385127"/>
                </a:lnTo>
                <a:lnTo>
                  <a:pt x="18694" y="387667"/>
                </a:lnTo>
                <a:lnTo>
                  <a:pt x="18694" y="362521"/>
                </a:lnTo>
                <a:lnTo>
                  <a:pt x="18681" y="362267"/>
                </a:lnTo>
                <a:lnTo>
                  <a:pt x="17957" y="362267"/>
                </a:lnTo>
                <a:lnTo>
                  <a:pt x="17500" y="363537"/>
                </a:lnTo>
                <a:lnTo>
                  <a:pt x="17487" y="414337"/>
                </a:lnTo>
                <a:lnTo>
                  <a:pt x="16878" y="414337"/>
                </a:lnTo>
                <a:lnTo>
                  <a:pt x="16675" y="410527"/>
                </a:lnTo>
                <a:lnTo>
                  <a:pt x="17132" y="410527"/>
                </a:lnTo>
                <a:lnTo>
                  <a:pt x="17487" y="414337"/>
                </a:lnTo>
                <a:lnTo>
                  <a:pt x="17487" y="363601"/>
                </a:lnTo>
                <a:lnTo>
                  <a:pt x="17246" y="364807"/>
                </a:lnTo>
                <a:lnTo>
                  <a:pt x="16878" y="366077"/>
                </a:lnTo>
                <a:lnTo>
                  <a:pt x="16052" y="366077"/>
                </a:lnTo>
                <a:lnTo>
                  <a:pt x="15824" y="367347"/>
                </a:lnTo>
                <a:lnTo>
                  <a:pt x="16078" y="367347"/>
                </a:lnTo>
                <a:lnTo>
                  <a:pt x="15989" y="368617"/>
                </a:lnTo>
                <a:lnTo>
                  <a:pt x="15379" y="374967"/>
                </a:lnTo>
                <a:lnTo>
                  <a:pt x="15316" y="377507"/>
                </a:lnTo>
                <a:lnTo>
                  <a:pt x="15544" y="382587"/>
                </a:lnTo>
                <a:lnTo>
                  <a:pt x="15582" y="386397"/>
                </a:lnTo>
                <a:lnTo>
                  <a:pt x="14998" y="396557"/>
                </a:lnTo>
                <a:lnTo>
                  <a:pt x="14909" y="400367"/>
                </a:lnTo>
                <a:lnTo>
                  <a:pt x="15024" y="402907"/>
                </a:lnTo>
                <a:lnTo>
                  <a:pt x="15811" y="409257"/>
                </a:lnTo>
                <a:lnTo>
                  <a:pt x="15455" y="411797"/>
                </a:lnTo>
                <a:lnTo>
                  <a:pt x="16421" y="415607"/>
                </a:lnTo>
                <a:lnTo>
                  <a:pt x="17526" y="416877"/>
                </a:lnTo>
                <a:lnTo>
                  <a:pt x="19278" y="423227"/>
                </a:lnTo>
                <a:lnTo>
                  <a:pt x="19875" y="428307"/>
                </a:lnTo>
                <a:lnTo>
                  <a:pt x="19926" y="430847"/>
                </a:lnTo>
                <a:lnTo>
                  <a:pt x="19659" y="434657"/>
                </a:lnTo>
                <a:lnTo>
                  <a:pt x="19177" y="435927"/>
                </a:lnTo>
                <a:lnTo>
                  <a:pt x="18465" y="433387"/>
                </a:lnTo>
                <a:lnTo>
                  <a:pt x="17297" y="433387"/>
                </a:lnTo>
                <a:lnTo>
                  <a:pt x="17106" y="435927"/>
                </a:lnTo>
                <a:lnTo>
                  <a:pt x="18211" y="441007"/>
                </a:lnTo>
                <a:lnTo>
                  <a:pt x="16624" y="443547"/>
                </a:lnTo>
                <a:lnTo>
                  <a:pt x="16395" y="443547"/>
                </a:lnTo>
                <a:lnTo>
                  <a:pt x="16040" y="442277"/>
                </a:lnTo>
                <a:lnTo>
                  <a:pt x="15976" y="443547"/>
                </a:lnTo>
                <a:lnTo>
                  <a:pt x="15341" y="443547"/>
                </a:lnTo>
                <a:lnTo>
                  <a:pt x="15278" y="441007"/>
                </a:lnTo>
                <a:lnTo>
                  <a:pt x="15024" y="439737"/>
                </a:lnTo>
                <a:lnTo>
                  <a:pt x="15265" y="439737"/>
                </a:lnTo>
                <a:lnTo>
                  <a:pt x="14833" y="438467"/>
                </a:lnTo>
                <a:lnTo>
                  <a:pt x="14719" y="437197"/>
                </a:lnTo>
                <a:lnTo>
                  <a:pt x="14605" y="435927"/>
                </a:lnTo>
                <a:lnTo>
                  <a:pt x="13931" y="433387"/>
                </a:lnTo>
                <a:lnTo>
                  <a:pt x="13258" y="430847"/>
                </a:lnTo>
                <a:lnTo>
                  <a:pt x="11125" y="428307"/>
                </a:lnTo>
                <a:lnTo>
                  <a:pt x="10807" y="427075"/>
                </a:lnTo>
                <a:lnTo>
                  <a:pt x="10807" y="479107"/>
                </a:lnTo>
                <a:lnTo>
                  <a:pt x="10744" y="480263"/>
                </a:lnTo>
                <a:lnTo>
                  <a:pt x="10744" y="487997"/>
                </a:lnTo>
                <a:lnTo>
                  <a:pt x="10617" y="489267"/>
                </a:lnTo>
                <a:lnTo>
                  <a:pt x="10553" y="490537"/>
                </a:lnTo>
                <a:lnTo>
                  <a:pt x="10375" y="491807"/>
                </a:lnTo>
                <a:lnTo>
                  <a:pt x="9740" y="491807"/>
                </a:lnTo>
                <a:lnTo>
                  <a:pt x="9791" y="490537"/>
                </a:lnTo>
                <a:lnTo>
                  <a:pt x="10007" y="487997"/>
                </a:lnTo>
                <a:lnTo>
                  <a:pt x="10744" y="487997"/>
                </a:lnTo>
                <a:lnTo>
                  <a:pt x="10744" y="480263"/>
                </a:lnTo>
                <a:lnTo>
                  <a:pt x="10668" y="481647"/>
                </a:lnTo>
                <a:lnTo>
                  <a:pt x="10490" y="482917"/>
                </a:lnTo>
                <a:lnTo>
                  <a:pt x="9817" y="482917"/>
                </a:lnTo>
                <a:lnTo>
                  <a:pt x="10096" y="479107"/>
                </a:lnTo>
                <a:lnTo>
                  <a:pt x="10807" y="479107"/>
                </a:lnTo>
                <a:lnTo>
                  <a:pt x="10807" y="427075"/>
                </a:lnTo>
                <a:lnTo>
                  <a:pt x="10756" y="426872"/>
                </a:lnTo>
                <a:lnTo>
                  <a:pt x="10756" y="476567"/>
                </a:lnTo>
                <a:lnTo>
                  <a:pt x="10198" y="476567"/>
                </a:lnTo>
                <a:lnTo>
                  <a:pt x="10020" y="475297"/>
                </a:lnTo>
                <a:lnTo>
                  <a:pt x="10134" y="474027"/>
                </a:lnTo>
                <a:lnTo>
                  <a:pt x="10274" y="474027"/>
                </a:lnTo>
                <a:lnTo>
                  <a:pt x="10490" y="475297"/>
                </a:lnTo>
                <a:lnTo>
                  <a:pt x="10731" y="475297"/>
                </a:lnTo>
                <a:lnTo>
                  <a:pt x="10756" y="476567"/>
                </a:lnTo>
                <a:lnTo>
                  <a:pt x="10756" y="426872"/>
                </a:lnTo>
                <a:lnTo>
                  <a:pt x="10718" y="426720"/>
                </a:lnTo>
                <a:lnTo>
                  <a:pt x="10718" y="467677"/>
                </a:lnTo>
                <a:lnTo>
                  <a:pt x="9944" y="467677"/>
                </a:lnTo>
                <a:lnTo>
                  <a:pt x="9791" y="466407"/>
                </a:lnTo>
                <a:lnTo>
                  <a:pt x="9613" y="462597"/>
                </a:lnTo>
                <a:lnTo>
                  <a:pt x="10414" y="462597"/>
                </a:lnTo>
                <a:lnTo>
                  <a:pt x="10718" y="467677"/>
                </a:lnTo>
                <a:lnTo>
                  <a:pt x="10718" y="426720"/>
                </a:lnTo>
                <a:lnTo>
                  <a:pt x="9499" y="421957"/>
                </a:lnTo>
                <a:lnTo>
                  <a:pt x="10236" y="419417"/>
                </a:lnTo>
                <a:lnTo>
                  <a:pt x="9753" y="418147"/>
                </a:lnTo>
                <a:lnTo>
                  <a:pt x="9131" y="416496"/>
                </a:lnTo>
                <a:lnTo>
                  <a:pt x="9131" y="430847"/>
                </a:lnTo>
                <a:lnTo>
                  <a:pt x="8521" y="430847"/>
                </a:lnTo>
                <a:lnTo>
                  <a:pt x="8483" y="428307"/>
                </a:lnTo>
                <a:lnTo>
                  <a:pt x="8585" y="425767"/>
                </a:lnTo>
                <a:lnTo>
                  <a:pt x="8610" y="423227"/>
                </a:lnTo>
                <a:lnTo>
                  <a:pt x="9029" y="423227"/>
                </a:lnTo>
                <a:lnTo>
                  <a:pt x="9131" y="430847"/>
                </a:lnTo>
                <a:lnTo>
                  <a:pt x="9131" y="416496"/>
                </a:lnTo>
                <a:lnTo>
                  <a:pt x="8801" y="415607"/>
                </a:lnTo>
                <a:lnTo>
                  <a:pt x="8331" y="414337"/>
                </a:lnTo>
                <a:lnTo>
                  <a:pt x="8102" y="414769"/>
                </a:lnTo>
                <a:lnTo>
                  <a:pt x="8102" y="460057"/>
                </a:lnTo>
                <a:lnTo>
                  <a:pt x="7708" y="460057"/>
                </a:lnTo>
                <a:lnTo>
                  <a:pt x="7708" y="468947"/>
                </a:lnTo>
                <a:lnTo>
                  <a:pt x="7366" y="471487"/>
                </a:lnTo>
                <a:lnTo>
                  <a:pt x="7188" y="471487"/>
                </a:lnTo>
                <a:lnTo>
                  <a:pt x="7188" y="500697"/>
                </a:lnTo>
                <a:lnTo>
                  <a:pt x="5676" y="503237"/>
                </a:lnTo>
                <a:lnTo>
                  <a:pt x="5308" y="503237"/>
                </a:lnTo>
                <a:lnTo>
                  <a:pt x="6654" y="500697"/>
                </a:lnTo>
                <a:lnTo>
                  <a:pt x="7188" y="500697"/>
                </a:lnTo>
                <a:lnTo>
                  <a:pt x="7188" y="471487"/>
                </a:lnTo>
                <a:lnTo>
                  <a:pt x="6692" y="471487"/>
                </a:lnTo>
                <a:lnTo>
                  <a:pt x="6769" y="470217"/>
                </a:lnTo>
                <a:lnTo>
                  <a:pt x="6959" y="468947"/>
                </a:lnTo>
                <a:lnTo>
                  <a:pt x="7708" y="468947"/>
                </a:lnTo>
                <a:lnTo>
                  <a:pt x="7708" y="460057"/>
                </a:lnTo>
                <a:lnTo>
                  <a:pt x="7493" y="460057"/>
                </a:lnTo>
                <a:lnTo>
                  <a:pt x="6985" y="457517"/>
                </a:lnTo>
                <a:lnTo>
                  <a:pt x="6858" y="456247"/>
                </a:lnTo>
                <a:lnTo>
                  <a:pt x="7124" y="453707"/>
                </a:lnTo>
                <a:lnTo>
                  <a:pt x="7696" y="453707"/>
                </a:lnTo>
                <a:lnTo>
                  <a:pt x="7480" y="456247"/>
                </a:lnTo>
                <a:lnTo>
                  <a:pt x="7607" y="457517"/>
                </a:lnTo>
                <a:lnTo>
                  <a:pt x="8102" y="460057"/>
                </a:lnTo>
                <a:lnTo>
                  <a:pt x="8102" y="414769"/>
                </a:lnTo>
                <a:lnTo>
                  <a:pt x="7874" y="415188"/>
                </a:lnTo>
                <a:lnTo>
                  <a:pt x="7874" y="443547"/>
                </a:lnTo>
                <a:lnTo>
                  <a:pt x="7353" y="448627"/>
                </a:lnTo>
                <a:lnTo>
                  <a:pt x="6705" y="448627"/>
                </a:lnTo>
                <a:lnTo>
                  <a:pt x="7315" y="443547"/>
                </a:lnTo>
                <a:lnTo>
                  <a:pt x="7874" y="443547"/>
                </a:lnTo>
                <a:lnTo>
                  <a:pt x="7874" y="415188"/>
                </a:lnTo>
                <a:lnTo>
                  <a:pt x="7645" y="415607"/>
                </a:lnTo>
                <a:lnTo>
                  <a:pt x="9093" y="409257"/>
                </a:lnTo>
                <a:lnTo>
                  <a:pt x="8140" y="406717"/>
                </a:lnTo>
                <a:lnTo>
                  <a:pt x="8255" y="405447"/>
                </a:lnTo>
                <a:lnTo>
                  <a:pt x="8623" y="401637"/>
                </a:lnTo>
                <a:lnTo>
                  <a:pt x="8864" y="399097"/>
                </a:lnTo>
                <a:lnTo>
                  <a:pt x="9220" y="397827"/>
                </a:lnTo>
                <a:lnTo>
                  <a:pt x="9931" y="395287"/>
                </a:lnTo>
                <a:lnTo>
                  <a:pt x="10287" y="394017"/>
                </a:lnTo>
                <a:lnTo>
                  <a:pt x="10236" y="392747"/>
                </a:lnTo>
                <a:lnTo>
                  <a:pt x="10160" y="390207"/>
                </a:lnTo>
                <a:lnTo>
                  <a:pt x="10579" y="387667"/>
                </a:lnTo>
                <a:lnTo>
                  <a:pt x="12560" y="383857"/>
                </a:lnTo>
                <a:lnTo>
                  <a:pt x="12852" y="378777"/>
                </a:lnTo>
                <a:lnTo>
                  <a:pt x="12852" y="376237"/>
                </a:lnTo>
                <a:lnTo>
                  <a:pt x="12712" y="373697"/>
                </a:lnTo>
                <a:lnTo>
                  <a:pt x="12750" y="372427"/>
                </a:lnTo>
                <a:lnTo>
                  <a:pt x="13169" y="369887"/>
                </a:lnTo>
                <a:lnTo>
                  <a:pt x="13436" y="368617"/>
                </a:lnTo>
                <a:lnTo>
                  <a:pt x="13677" y="366077"/>
                </a:lnTo>
                <a:lnTo>
                  <a:pt x="13246" y="366077"/>
                </a:lnTo>
                <a:lnTo>
                  <a:pt x="13487" y="364807"/>
                </a:lnTo>
                <a:lnTo>
                  <a:pt x="12928" y="366077"/>
                </a:lnTo>
                <a:lnTo>
                  <a:pt x="11722" y="366077"/>
                </a:lnTo>
                <a:lnTo>
                  <a:pt x="11582" y="367347"/>
                </a:lnTo>
                <a:lnTo>
                  <a:pt x="11569" y="368617"/>
                </a:lnTo>
                <a:lnTo>
                  <a:pt x="11569" y="374967"/>
                </a:lnTo>
                <a:lnTo>
                  <a:pt x="10934" y="374967"/>
                </a:lnTo>
                <a:lnTo>
                  <a:pt x="10883" y="369887"/>
                </a:lnTo>
                <a:lnTo>
                  <a:pt x="11455" y="369887"/>
                </a:lnTo>
                <a:lnTo>
                  <a:pt x="11569" y="374967"/>
                </a:lnTo>
                <a:lnTo>
                  <a:pt x="11569" y="368617"/>
                </a:lnTo>
                <a:lnTo>
                  <a:pt x="10782" y="368617"/>
                </a:lnTo>
                <a:lnTo>
                  <a:pt x="10782" y="378777"/>
                </a:lnTo>
                <a:lnTo>
                  <a:pt x="10261" y="378777"/>
                </a:lnTo>
                <a:lnTo>
                  <a:pt x="9994" y="376237"/>
                </a:lnTo>
                <a:lnTo>
                  <a:pt x="10515" y="376237"/>
                </a:lnTo>
                <a:lnTo>
                  <a:pt x="10782" y="378777"/>
                </a:lnTo>
                <a:lnTo>
                  <a:pt x="10782" y="368617"/>
                </a:lnTo>
                <a:lnTo>
                  <a:pt x="9537" y="368617"/>
                </a:lnTo>
                <a:lnTo>
                  <a:pt x="9207" y="369887"/>
                </a:lnTo>
                <a:lnTo>
                  <a:pt x="9080" y="369887"/>
                </a:lnTo>
                <a:lnTo>
                  <a:pt x="8293" y="371157"/>
                </a:lnTo>
                <a:lnTo>
                  <a:pt x="8267" y="372427"/>
                </a:lnTo>
                <a:lnTo>
                  <a:pt x="8597" y="373697"/>
                </a:lnTo>
                <a:lnTo>
                  <a:pt x="8674" y="374967"/>
                </a:lnTo>
                <a:lnTo>
                  <a:pt x="7353" y="374967"/>
                </a:lnTo>
                <a:lnTo>
                  <a:pt x="7353" y="397827"/>
                </a:lnTo>
                <a:lnTo>
                  <a:pt x="7226" y="398462"/>
                </a:lnTo>
                <a:lnTo>
                  <a:pt x="7226" y="405447"/>
                </a:lnTo>
                <a:lnTo>
                  <a:pt x="7226" y="409257"/>
                </a:lnTo>
                <a:lnTo>
                  <a:pt x="7061" y="409257"/>
                </a:lnTo>
                <a:lnTo>
                  <a:pt x="7061" y="433387"/>
                </a:lnTo>
                <a:lnTo>
                  <a:pt x="6870" y="434657"/>
                </a:lnTo>
                <a:lnTo>
                  <a:pt x="6921" y="437197"/>
                </a:lnTo>
                <a:lnTo>
                  <a:pt x="6400" y="437197"/>
                </a:lnTo>
                <a:lnTo>
                  <a:pt x="6134" y="435927"/>
                </a:lnTo>
                <a:lnTo>
                  <a:pt x="6273" y="434657"/>
                </a:lnTo>
                <a:lnTo>
                  <a:pt x="6489" y="433387"/>
                </a:lnTo>
                <a:lnTo>
                  <a:pt x="7061" y="433387"/>
                </a:lnTo>
                <a:lnTo>
                  <a:pt x="7061" y="409257"/>
                </a:lnTo>
                <a:lnTo>
                  <a:pt x="6667" y="409257"/>
                </a:lnTo>
                <a:lnTo>
                  <a:pt x="6667" y="428307"/>
                </a:lnTo>
                <a:lnTo>
                  <a:pt x="6032" y="428307"/>
                </a:lnTo>
                <a:lnTo>
                  <a:pt x="5715" y="425767"/>
                </a:lnTo>
                <a:lnTo>
                  <a:pt x="6451" y="425767"/>
                </a:lnTo>
                <a:lnTo>
                  <a:pt x="6667" y="428307"/>
                </a:lnTo>
                <a:lnTo>
                  <a:pt x="6667" y="409257"/>
                </a:lnTo>
                <a:lnTo>
                  <a:pt x="6489" y="409257"/>
                </a:lnTo>
                <a:lnTo>
                  <a:pt x="6489" y="407987"/>
                </a:lnTo>
                <a:lnTo>
                  <a:pt x="6489" y="405447"/>
                </a:lnTo>
                <a:lnTo>
                  <a:pt x="7226" y="405447"/>
                </a:lnTo>
                <a:lnTo>
                  <a:pt x="7226" y="398462"/>
                </a:lnTo>
                <a:lnTo>
                  <a:pt x="6578" y="401637"/>
                </a:lnTo>
                <a:lnTo>
                  <a:pt x="5969" y="401637"/>
                </a:lnTo>
                <a:lnTo>
                  <a:pt x="6743" y="397827"/>
                </a:lnTo>
                <a:lnTo>
                  <a:pt x="7353" y="397827"/>
                </a:lnTo>
                <a:lnTo>
                  <a:pt x="7353" y="374967"/>
                </a:lnTo>
                <a:lnTo>
                  <a:pt x="7264" y="382587"/>
                </a:lnTo>
                <a:lnTo>
                  <a:pt x="6972" y="385127"/>
                </a:lnTo>
                <a:lnTo>
                  <a:pt x="6438" y="385127"/>
                </a:lnTo>
                <a:lnTo>
                  <a:pt x="6743" y="382587"/>
                </a:lnTo>
                <a:lnTo>
                  <a:pt x="7264" y="382587"/>
                </a:lnTo>
                <a:lnTo>
                  <a:pt x="7264" y="374967"/>
                </a:lnTo>
                <a:lnTo>
                  <a:pt x="6096" y="374967"/>
                </a:lnTo>
                <a:lnTo>
                  <a:pt x="4813" y="377507"/>
                </a:lnTo>
                <a:lnTo>
                  <a:pt x="6057" y="380047"/>
                </a:lnTo>
                <a:lnTo>
                  <a:pt x="5930" y="380288"/>
                </a:lnTo>
                <a:lnTo>
                  <a:pt x="5930" y="423227"/>
                </a:lnTo>
                <a:lnTo>
                  <a:pt x="5346" y="423227"/>
                </a:lnTo>
                <a:lnTo>
                  <a:pt x="5384" y="418147"/>
                </a:lnTo>
                <a:lnTo>
                  <a:pt x="5880" y="418147"/>
                </a:lnTo>
                <a:lnTo>
                  <a:pt x="5930" y="423227"/>
                </a:lnTo>
                <a:lnTo>
                  <a:pt x="5930" y="380288"/>
                </a:lnTo>
                <a:lnTo>
                  <a:pt x="4711" y="382587"/>
                </a:lnTo>
                <a:lnTo>
                  <a:pt x="3594" y="385127"/>
                </a:lnTo>
                <a:lnTo>
                  <a:pt x="4038" y="385127"/>
                </a:lnTo>
                <a:lnTo>
                  <a:pt x="4737" y="388937"/>
                </a:lnTo>
                <a:lnTo>
                  <a:pt x="4673" y="389356"/>
                </a:lnTo>
                <a:lnTo>
                  <a:pt x="4673" y="392747"/>
                </a:lnTo>
                <a:lnTo>
                  <a:pt x="4381" y="395287"/>
                </a:lnTo>
                <a:lnTo>
                  <a:pt x="3848" y="395287"/>
                </a:lnTo>
                <a:lnTo>
                  <a:pt x="3886" y="394017"/>
                </a:lnTo>
                <a:lnTo>
                  <a:pt x="4178" y="392747"/>
                </a:lnTo>
                <a:lnTo>
                  <a:pt x="4673" y="392747"/>
                </a:lnTo>
                <a:lnTo>
                  <a:pt x="4673" y="389356"/>
                </a:lnTo>
                <a:lnTo>
                  <a:pt x="4343" y="391477"/>
                </a:lnTo>
                <a:lnTo>
                  <a:pt x="2692" y="392747"/>
                </a:lnTo>
                <a:lnTo>
                  <a:pt x="2387" y="399097"/>
                </a:lnTo>
                <a:lnTo>
                  <a:pt x="2286" y="402907"/>
                </a:lnTo>
                <a:lnTo>
                  <a:pt x="2184" y="414337"/>
                </a:lnTo>
                <a:lnTo>
                  <a:pt x="2311" y="419417"/>
                </a:lnTo>
                <a:lnTo>
                  <a:pt x="2870" y="414337"/>
                </a:lnTo>
                <a:lnTo>
                  <a:pt x="2324" y="410527"/>
                </a:lnTo>
                <a:lnTo>
                  <a:pt x="4178" y="407987"/>
                </a:lnTo>
                <a:lnTo>
                  <a:pt x="4711" y="415607"/>
                </a:lnTo>
                <a:lnTo>
                  <a:pt x="3441" y="423227"/>
                </a:lnTo>
                <a:lnTo>
                  <a:pt x="4699" y="434657"/>
                </a:lnTo>
                <a:lnTo>
                  <a:pt x="5372" y="438467"/>
                </a:lnTo>
                <a:lnTo>
                  <a:pt x="4521" y="444817"/>
                </a:lnTo>
                <a:lnTo>
                  <a:pt x="4521" y="448627"/>
                </a:lnTo>
                <a:lnTo>
                  <a:pt x="4457" y="446087"/>
                </a:lnTo>
                <a:lnTo>
                  <a:pt x="3378" y="452437"/>
                </a:lnTo>
                <a:lnTo>
                  <a:pt x="3162" y="463867"/>
                </a:lnTo>
                <a:lnTo>
                  <a:pt x="4572" y="467677"/>
                </a:lnTo>
                <a:lnTo>
                  <a:pt x="5524" y="471487"/>
                </a:lnTo>
                <a:lnTo>
                  <a:pt x="6057" y="474027"/>
                </a:lnTo>
                <a:lnTo>
                  <a:pt x="6223" y="474027"/>
                </a:lnTo>
                <a:lnTo>
                  <a:pt x="6350" y="475297"/>
                </a:lnTo>
                <a:lnTo>
                  <a:pt x="3149" y="487997"/>
                </a:lnTo>
                <a:lnTo>
                  <a:pt x="3048" y="489267"/>
                </a:lnTo>
                <a:lnTo>
                  <a:pt x="1993" y="494347"/>
                </a:lnTo>
                <a:lnTo>
                  <a:pt x="4419" y="491807"/>
                </a:lnTo>
                <a:lnTo>
                  <a:pt x="1854" y="503237"/>
                </a:lnTo>
                <a:lnTo>
                  <a:pt x="927" y="505777"/>
                </a:lnTo>
                <a:lnTo>
                  <a:pt x="0" y="509587"/>
                </a:lnTo>
                <a:lnTo>
                  <a:pt x="1816" y="509587"/>
                </a:lnTo>
                <a:lnTo>
                  <a:pt x="9131" y="503237"/>
                </a:lnTo>
                <a:lnTo>
                  <a:pt x="9855" y="501967"/>
                </a:lnTo>
                <a:lnTo>
                  <a:pt x="10350" y="500697"/>
                </a:lnTo>
                <a:lnTo>
                  <a:pt x="10845" y="499427"/>
                </a:lnTo>
                <a:lnTo>
                  <a:pt x="12014" y="498157"/>
                </a:lnTo>
                <a:lnTo>
                  <a:pt x="14693" y="498157"/>
                </a:lnTo>
                <a:lnTo>
                  <a:pt x="17780" y="501967"/>
                </a:lnTo>
                <a:lnTo>
                  <a:pt x="21856" y="507047"/>
                </a:lnTo>
                <a:lnTo>
                  <a:pt x="27495" y="509587"/>
                </a:lnTo>
                <a:lnTo>
                  <a:pt x="28778" y="509587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737470" y="1060856"/>
            <a:ext cx="12700" cy="77470"/>
          </a:xfrm>
          <a:custGeom>
            <a:avLst/>
            <a:gdLst/>
            <a:ahLst/>
            <a:cxnLst/>
            <a:rect l="l" t="t" r="r" b="b"/>
            <a:pathLst>
              <a:path w="12700" h="77469">
                <a:moveTo>
                  <a:pt x="10284" y="73126"/>
                </a:moveTo>
                <a:lnTo>
                  <a:pt x="7810" y="73126"/>
                </a:lnTo>
                <a:lnTo>
                  <a:pt x="8102" y="73139"/>
                </a:lnTo>
                <a:lnTo>
                  <a:pt x="8394" y="74218"/>
                </a:lnTo>
                <a:lnTo>
                  <a:pt x="8394" y="75869"/>
                </a:lnTo>
                <a:lnTo>
                  <a:pt x="8559" y="76339"/>
                </a:lnTo>
                <a:lnTo>
                  <a:pt x="8978" y="77203"/>
                </a:lnTo>
                <a:lnTo>
                  <a:pt x="10566" y="74320"/>
                </a:lnTo>
                <a:lnTo>
                  <a:pt x="10284" y="73126"/>
                </a:lnTo>
                <a:close/>
              </a:path>
              <a:path w="12700" h="77469">
                <a:moveTo>
                  <a:pt x="1646" y="48094"/>
                </a:moveTo>
                <a:lnTo>
                  <a:pt x="685" y="48094"/>
                </a:lnTo>
                <a:lnTo>
                  <a:pt x="2590" y="53174"/>
                </a:lnTo>
                <a:lnTo>
                  <a:pt x="2037" y="54978"/>
                </a:lnTo>
                <a:lnTo>
                  <a:pt x="1918" y="55791"/>
                </a:lnTo>
                <a:lnTo>
                  <a:pt x="3479" y="60998"/>
                </a:lnTo>
                <a:lnTo>
                  <a:pt x="5584" y="63792"/>
                </a:lnTo>
                <a:lnTo>
                  <a:pt x="5688" y="64134"/>
                </a:lnTo>
                <a:lnTo>
                  <a:pt x="6959" y="69291"/>
                </a:lnTo>
                <a:lnTo>
                  <a:pt x="7200" y="71297"/>
                </a:lnTo>
                <a:lnTo>
                  <a:pt x="7607" y="73228"/>
                </a:lnTo>
                <a:lnTo>
                  <a:pt x="7810" y="73126"/>
                </a:lnTo>
                <a:lnTo>
                  <a:pt x="10284" y="73126"/>
                </a:lnTo>
                <a:lnTo>
                  <a:pt x="9461" y="69646"/>
                </a:lnTo>
                <a:lnTo>
                  <a:pt x="9650" y="66319"/>
                </a:lnTo>
                <a:lnTo>
                  <a:pt x="7924" y="66319"/>
                </a:lnTo>
                <a:lnTo>
                  <a:pt x="8144" y="64134"/>
                </a:lnTo>
                <a:lnTo>
                  <a:pt x="6362" y="64134"/>
                </a:lnTo>
                <a:lnTo>
                  <a:pt x="6285" y="62953"/>
                </a:lnTo>
                <a:lnTo>
                  <a:pt x="6337" y="58026"/>
                </a:lnTo>
                <a:lnTo>
                  <a:pt x="8901" y="58026"/>
                </a:lnTo>
                <a:lnTo>
                  <a:pt x="8710" y="56184"/>
                </a:lnTo>
                <a:lnTo>
                  <a:pt x="5727" y="56172"/>
                </a:lnTo>
                <a:lnTo>
                  <a:pt x="5926" y="53136"/>
                </a:lnTo>
                <a:lnTo>
                  <a:pt x="3581" y="53136"/>
                </a:lnTo>
                <a:lnTo>
                  <a:pt x="3627" y="49707"/>
                </a:lnTo>
                <a:lnTo>
                  <a:pt x="1625" y="49695"/>
                </a:lnTo>
                <a:lnTo>
                  <a:pt x="1646" y="48094"/>
                </a:lnTo>
                <a:close/>
              </a:path>
              <a:path w="12700" h="77469">
                <a:moveTo>
                  <a:pt x="12143" y="66293"/>
                </a:moveTo>
                <a:lnTo>
                  <a:pt x="9651" y="66293"/>
                </a:lnTo>
                <a:lnTo>
                  <a:pt x="10820" y="66370"/>
                </a:lnTo>
                <a:lnTo>
                  <a:pt x="11531" y="68706"/>
                </a:lnTo>
                <a:lnTo>
                  <a:pt x="12014" y="68110"/>
                </a:lnTo>
                <a:lnTo>
                  <a:pt x="12143" y="66293"/>
                </a:lnTo>
                <a:close/>
              </a:path>
              <a:path w="12700" h="77469">
                <a:moveTo>
                  <a:pt x="12377" y="63017"/>
                </a:moveTo>
                <a:lnTo>
                  <a:pt x="8851" y="63017"/>
                </a:lnTo>
                <a:lnTo>
                  <a:pt x="8547" y="66319"/>
                </a:lnTo>
                <a:lnTo>
                  <a:pt x="9650" y="66319"/>
                </a:lnTo>
                <a:lnTo>
                  <a:pt x="12143" y="66293"/>
                </a:lnTo>
                <a:lnTo>
                  <a:pt x="12377" y="63017"/>
                </a:lnTo>
                <a:close/>
              </a:path>
              <a:path w="12700" h="77469">
                <a:moveTo>
                  <a:pt x="8901" y="58026"/>
                </a:moveTo>
                <a:lnTo>
                  <a:pt x="6934" y="58026"/>
                </a:lnTo>
                <a:lnTo>
                  <a:pt x="6999" y="62953"/>
                </a:lnTo>
                <a:lnTo>
                  <a:pt x="6908" y="64134"/>
                </a:lnTo>
                <a:lnTo>
                  <a:pt x="8144" y="64134"/>
                </a:lnTo>
                <a:lnTo>
                  <a:pt x="8254" y="63030"/>
                </a:lnTo>
                <a:lnTo>
                  <a:pt x="8851" y="63017"/>
                </a:lnTo>
                <a:lnTo>
                  <a:pt x="12377" y="63017"/>
                </a:lnTo>
                <a:lnTo>
                  <a:pt x="11840" y="58038"/>
                </a:lnTo>
                <a:lnTo>
                  <a:pt x="8901" y="58026"/>
                </a:lnTo>
                <a:close/>
              </a:path>
              <a:path w="12700" h="77469">
                <a:moveTo>
                  <a:pt x="11310" y="54978"/>
                </a:moveTo>
                <a:lnTo>
                  <a:pt x="9156" y="54978"/>
                </a:lnTo>
                <a:lnTo>
                  <a:pt x="9512" y="58038"/>
                </a:lnTo>
                <a:lnTo>
                  <a:pt x="11840" y="58038"/>
                </a:lnTo>
                <a:lnTo>
                  <a:pt x="11636" y="56184"/>
                </a:lnTo>
                <a:lnTo>
                  <a:pt x="11310" y="54978"/>
                </a:lnTo>
                <a:close/>
              </a:path>
              <a:path w="12700" h="77469">
                <a:moveTo>
                  <a:pt x="10310" y="51320"/>
                </a:moveTo>
                <a:lnTo>
                  <a:pt x="6654" y="51320"/>
                </a:lnTo>
                <a:lnTo>
                  <a:pt x="6400" y="56184"/>
                </a:lnTo>
                <a:lnTo>
                  <a:pt x="8710" y="56184"/>
                </a:lnTo>
                <a:lnTo>
                  <a:pt x="8585" y="54978"/>
                </a:lnTo>
                <a:lnTo>
                  <a:pt x="11310" y="54978"/>
                </a:lnTo>
                <a:lnTo>
                  <a:pt x="10310" y="51320"/>
                </a:lnTo>
                <a:close/>
              </a:path>
              <a:path w="12700" h="77469">
                <a:moveTo>
                  <a:pt x="9107" y="49034"/>
                </a:moveTo>
                <a:lnTo>
                  <a:pt x="4152" y="49034"/>
                </a:lnTo>
                <a:lnTo>
                  <a:pt x="4140" y="53111"/>
                </a:lnTo>
                <a:lnTo>
                  <a:pt x="3581" y="53136"/>
                </a:lnTo>
                <a:lnTo>
                  <a:pt x="5926" y="53136"/>
                </a:lnTo>
                <a:lnTo>
                  <a:pt x="6045" y="51320"/>
                </a:lnTo>
                <a:lnTo>
                  <a:pt x="10310" y="51320"/>
                </a:lnTo>
                <a:lnTo>
                  <a:pt x="9880" y="49745"/>
                </a:lnTo>
                <a:lnTo>
                  <a:pt x="9107" y="49034"/>
                </a:lnTo>
                <a:close/>
              </a:path>
              <a:path w="12700" h="77469">
                <a:moveTo>
                  <a:pt x="4631" y="45631"/>
                </a:moveTo>
                <a:lnTo>
                  <a:pt x="2146" y="45631"/>
                </a:lnTo>
                <a:lnTo>
                  <a:pt x="2197" y="49707"/>
                </a:lnTo>
                <a:lnTo>
                  <a:pt x="3627" y="49707"/>
                </a:lnTo>
                <a:lnTo>
                  <a:pt x="3632" y="49072"/>
                </a:lnTo>
                <a:lnTo>
                  <a:pt x="4152" y="49034"/>
                </a:lnTo>
                <a:lnTo>
                  <a:pt x="9107" y="49034"/>
                </a:lnTo>
                <a:lnTo>
                  <a:pt x="8775" y="48729"/>
                </a:lnTo>
                <a:lnTo>
                  <a:pt x="8375" y="47332"/>
                </a:lnTo>
                <a:lnTo>
                  <a:pt x="4533" y="47332"/>
                </a:lnTo>
                <a:lnTo>
                  <a:pt x="4631" y="45631"/>
                </a:lnTo>
                <a:close/>
              </a:path>
              <a:path w="12700" h="77469">
                <a:moveTo>
                  <a:pt x="6032" y="0"/>
                </a:moveTo>
                <a:lnTo>
                  <a:pt x="5791" y="1752"/>
                </a:lnTo>
                <a:lnTo>
                  <a:pt x="5524" y="3441"/>
                </a:lnTo>
                <a:lnTo>
                  <a:pt x="5105" y="5321"/>
                </a:lnTo>
                <a:lnTo>
                  <a:pt x="5016" y="5892"/>
                </a:lnTo>
                <a:lnTo>
                  <a:pt x="5161" y="8877"/>
                </a:lnTo>
                <a:lnTo>
                  <a:pt x="5261" y="11709"/>
                </a:lnTo>
                <a:lnTo>
                  <a:pt x="4914" y="16738"/>
                </a:lnTo>
                <a:lnTo>
                  <a:pt x="2920" y="20370"/>
                </a:lnTo>
                <a:lnTo>
                  <a:pt x="2578" y="22834"/>
                </a:lnTo>
                <a:lnTo>
                  <a:pt x="2572" y="25361"/>
                </a:lnTo>
                <a:lnTo>
                  <a:pt x="2641" y="27800"/>
                </a:lnTo>
                <a:lnTo>
                  <a:pt x="1219" y="32080"/>
                </a:lnTo>
                <a:lnTo>
                  <a:pt x="482" y="39789"/>
                </a:lnTo>
                <a:lnTo>
                  <a:pt x="1447" y="42189"/>
                </a:lnTo>
                <a:lnTo>
                  <a:pt x="0" y="48729"/>
                </a:lnTo>
                <a:lnTo>
                  <a:pt x="685" y="48094"/>
                </a:lnTo>
                <a:lnTo>
                  <a:pt x="1646" y="48094"/>
                </a:lnTo>
                <a:lnTo>
                  <a:pt x="1663" y="45631"/>
                </a:lnTo>
                <a:lnTo>
                  <a:pt x="4631" y="45631"/>
                </a:lnTo>
                <a:lnTo>
                  <a:pt x="4592" y="44043"/>
                </a:lnTo>
                <a:lnTo>
                  <a:pt x="4317" y="42430"/>
                </a:lnTo>
                <a:lnTo>
                  <a:pt x="4813" y="42303"/>
                </a:lnTo>
                <a:lnTo>
                  <a:pt x="8080" y="42303"/>
                </a:lnTo>
                <a:lnTo>
                  <a:pt x="7775" y="39712"/>
                </a:lnTo>
                <a:lnTo>
                  <a:pt x="2781" y="39712"/>
                </a:lnTo>
                <a:lnTo>
                  <a:pt x="2906" y="38087"/>
                </a:lnTo>
                <a:lnTo>
                  <a:pt x="2984" y="37503"/>
                </a:lnTo>
                <a:lnTo>
                  <a:pt x="3098" y="36283"/>
                </a:lnTo>
                <a:lnTo>
                  <a:pt x="3606" y="36271"/>
                </a:lnTo>
                <a:lnTo>
                  <a:pt x="5742" y="36271"/>
                </a:lnTo>
                <a:lnTo>
                  <a:pt x="5245" y="33718"/>
                </a:lnTo>
                <a:lnTo>
                  <a:pt x="5791" y="33578"/>
                </a:lnTo>
                <a:lnTo>
                  <a:pt x="7273" y="33578"/>
                </a:lnTo>
                <a:lnTo>
                  <a:pt x="7213" y="31838"/>
                </a:lnTo>
                <a:lnTo>
                  <a:pt x="7605" y="25361"/>
                </a:lnTo>
                <a:lnTo>
                  <a:pt x="2819" y="25361"/>
                </a:lnTo>
                <a:lnTo>
                  <a:pt x="3162" y="22834"/>
                </a:lnTo>
                <a:lnTo>
                  <a:pt x="7758" y="22834"/>
                </a:lnTo>
                <a:lnTo>
                  <a:pt x="7886" y="20726"/>
                </a:lnTo>
                <a:lnTo>
                  <a:pt x="6273" y="20726"/>
                </a:lnTo>
                <a:lnTo>
                  <a:pt x="5651" y="20573"/>
                </a:lnTo>
                <a:lnTo>
                  <a:pt x="6230" y="18186"/>
                </a:lnTo>
                <a:lnTo>
                  <a:pt x="6324" y="17729"/>
                </a:lnTo>
                <a:lnTo>
                  <a:pt x="7973" y="17729"/>
                </a:lnTo>
                <a:lnTo>
                  <a:pt x="7697" y="11709"/>
                </a:lnTo>
                <a:lnTo>
                  <a:pt x="6515" y="11696"/>
                </a:lnTo>
                <a:lnTo>
                  <a:pt x="6527" y="8877"/>
                </a:lnTo>
                <a:lnTo>
                  <a:pt x="7716" y="8877"/>
                </a:lnTo>
                <a:lnTo>
                  <a:pt x="8324" y="1752"/>
                </a:lnTo>
                <a:lnTo>
                  <a:pt x="8417" y="419"/>
                </a:lnTo>
                <a:lnTo>
                  <a:pt x="8077" y="419"/>
                </a:lnTo>
                <a:lnTo>
                  <a:pt x="6496" y="317"/>
                </a:lnTo>
                <a:lnTo>
                  <a:pt x="6032" y="0"/>
                </a:lnTo>
                <a:close/>
              </a:path>
              <a:path w="12700" h="77469">
                <a:moveTo>
                  <a:pt x="8080" y="42303"/>
                </a:moveTo>
                <a:lnTo>
                  <a:pt x="4813" y="42303"/>
                </a:lnTo>
                <a:lnTo>
                  <a:pt x="5130" y="44043"/>
                </a:lnTo>
                <a:lnTo>
                  <a:pt x="5143" y="47002"/>
                </a:lnTo>
                <a:lnTo>
                  <a:pt x="5118" y="47332"/>
                </a:lnTo>
                <a:lnTo>
                  <a:pt x="8375" y="47332"/>
                </a:lnTo>
                <a:lnTo>
                  <a:pt x="7810" y="45364"/>
                </a:lnTo>
                <a:lnTo>
                  <a:pt x="8011" y="44043"/>
                </a:lnTo>
                <a:lnTo>
                  <a:pt x="8080" y="42303"/>
                </a:lnTo>
                <a:close/>
              </a:path>
              <a:path w="12700" h="77469">
                <a:moveTo>
                  <a:pt x="5742" y="36271"/>
                </a:moveTo>
                <a:lnTo>
                  <a:pt x="3606" y="36271"/>
                </a:lnTo>
                <a:lnTo>
                  <a:pt x="3479" y="38455"/>
                </a:lnTo>
                <a:lnTo>
                  <a:pt x="3340" y="39712"/>
                </a:lnTo>
                <a:lnTo>
                  <a:pt x="7775" y="39712"/>
                </a:lnTo>
                <a:lnTo>
                  <a:pt x="7584" y="38087"/>
                </a:lnTo>
                <a:lnTo>
                  <a:pt x="6095" y="38087"/>
                </a:lnTo>
                <a:lnTo>
                  <a:pt x="5742" y="36271"/>
                </a:lnTo>
                <a:close/>
              </a:path>
              <a:path w="12700" h="77469">
                <a:moveTo>
                  <a:pt x="7273" y="33578"/>
                </a:moveTo>
                <a:lnTo>
                  <a:pt x="5791" y="33578"/>
                </a:lnTo>
                <a:lnTo>
                  <a:pt x="6718" y="37947"/>
                </a:lnTo>
                <a:lnTo>
                  <a:pt x="6095" y="38087"/>
                </a:lnTo>
                <a:lnTo>
                  <a:pt x="7584" y="38087"/>
                </a:lnTo>
                <a:lnTo>
                  <a:pt x="7404" y="36563"/>
                </a:lnTo>
                <a:lnTo>
                  <a:pt x="7273" y="33578"/>
                </a:lnTo>
                <a:close/>
              </a:path>
              <a:path w="12700" h="77469">
                <a:moveTo>
                  <a:pt x="7758" y="22834"/>
                </a:moveTo>
                <a:lnTo>
                  <a:pt x="3657" y="22834"/>
                </a:lnTo>
                <a:lnTo>
                  <a:pt x="3365" y="25361"/>
                </a:lnTo>
                <a:lnTo>
                  <a:pt x="7605" y="25361"/>
                </a:lnTo>
                <a:lnTo>
                  <a:pt x="7758" y="22834"/>
                </a:lnTo>
                <a:close/>
              </a:path>
              <a:path w="12700" h="77469">
                <a:moveTo>
                  <a:pt x="7973" y="17729"/>
                </a:moveTo>
                <a:lnTo>
                  <a:pt x="6324" y="17729"/>
                </a:lnTo>
                <a:lnTo>
                  <a:pt x="6870" y="17868"/>
                </a:lnTo>
                <a:lnTo>
                  <a:pt x="6273" y="20726"/>
                </a:lnTo>
                <a:lnTo>
                  <a:pt x="7886" y="20726"/>
                </a:lnTo>
                <a:lnTo>
                  <a:pt x="7973" y="17729"/>
                </a:lnTo>
                <a:close/>
              </a:path>
              <a:path w="12700" h="77469">
                <a:moveTo>
                  <a:pt x="7716" y="8877"/>
                </a:moveTo>
                <a:lnTo>
                  <a:pt x="7099" y="8877"/>
                </a:lnTo>
                <a:lnTo>
                  <a:pt x="7111" y="11709"/>
                </a:lnTo>
                <a:lnTo>
                  <a:pt x="7697" y="11709"/>
                </a:lnTo>
                <a:lnTo>
                  <a:pt x="7716" y="8877"/>
                </a:lnTo>
                <a:close/>
              </a:path>
              <a:path w="12700" h="77469">
                <a:moveTo>
                  <a:pt x="8420" y="317"/>
                </a:moveTo>
                <a:lnTo>
                  <a:pt x="8293" y="406"/>
                </a:lnTo>
                <a:lnTo>
                  <a:pt x="8077" y="419"/>
                </a:lnTo>
                <a:lnTo>
                  <a:pt x="8417" y="419"/>
                </a:lnTo>
                <a:close/>
              </a:path>
              <a:path w="12700" h="77469">
                <a:moveTo>
                  <a:pt x="7912" y="101"/>
                </a:moveTo>
                <a:lnTo>
                  <a:pt x="7302" y="317"/>
                </a:lnTo>
                <a:lnTo>
                  <a:pt x="6515" y="330"/>
                </a:lnTo>
                <a:lnTo>
                  <a:pt x="8030" y="330"/>
                </a:lnTo>
                <a:lnTo>
                  <a:pt x="7912" y="101"/>
                </a:lnTo>
                <a:close/>
              </a:path>
            </a:pathLst>
          </a:custGeom>
          <a:solidFill>
            <a:srgbClr val="9576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9735172" y="749833"/>
            <a:ext cx="12700" cy="382270"/>
          </a:xfrm>
          <a:custGeom>
            <a:avLst/>
            <a:gdLst/>
            <a:ahLst/>
            <a:cxnLst/>
            <a:rect l="l" t="t" r="r" b="b"/>
            <a:pathLst>
              <a:path w="12700" h="382269">
                <a:moveTo>
                  <a:pt x="571" y="368122"/>
                </a:moveTo>
                <a:lnTo>
                  <a:pt x="533" y="362953"/>
                </a:lnTo>
                <a:lnTo>
                  <a:pt x="38" y="362953"/>
                </a:lnTo>
                <a:lnTo>
                  <a:pt x="0" y="368122"/>
                </a:lnTo>
                <a:lnTo>
                  <a:pt x="571" y="368122"/>
                </a:lnTo>
                <a:close/>
              </a:path>
              <a:path w="12700" h="382269">
                <a:moveTo>
                  <a:pt x="1714" y="377456"/>
                </a:moveTo>
                <a:lnTo>
                  <a:pt x="1143" y="377456"/>
                </a:lnTo>
                <a:lnTo>
                  <a:pt x="800" y="380453"/>
                </a:lnTo>
                <a:lnTo>
                  <a:pt x="1054" y="382054"/>
                </a:lnTo>
                <a:lnTo>
                  <a:pt x="1574" y="381977"/>
                </a:lnTo>
                <a:lnTo>
                  <a:pt x="1600" y="380390"/>
                </a:lnTo>
                <a:lnTo>
                  <a:pt x="1524" y="379095"/>
                </a:lnTo>
                <a:lnTo>
                  <a:pt x="1714" y="377456"/>
                </a:lnTo>
                <a:close/>
              </a:path>
              <a:path w="12700" h="382269">
                <a:moveTo>
                  <a:pt x="2565" y="127838"/>
                </a:moveTo>
                <a:lnTo>
                  <a:pt x="1727" y="127850"/>
                </a:lnTo>
                <a:lnTo>
                  <a:pt x="2336" y="127965"/>
                </a:lnTo>
                <a:lnTo>
                  <a:pt x="2565" y="127838"/>
                </a:lnTo>
                <a:close/>
              </a:path>
              <a:path w="12700" h="382269">
                <a:moveTo>
                  <a:pt x="3327" y="251294"/>
                </a:moveTo>
                <a:lnTo>
                  <a:pt x="1879" y="251206"/>
                </a:lnTo>
                <a:lnTo>
                  <a:pt x="685" y="250850"/>
                </a:lnTo>
                <a:lnTo>
                  <a:pt x="139" y="252399"/>
                </a:lnTo>
                <a:lnTo>
                  <a:pt x="2311" y="252552"/>
                </a:lnTo>
                <a:lnTo>
                  <a:pt x="2908" y="254965"/>
                </a:lnTo>
                <a:lnTo>
                  <a:pt x="2184" y="256679"/>
                </a:lnTo>
                <a:lnTo>
                  <a:pt x="2933" y="256857"/>
                </a:lnTo>
                <a:lnTo>
                  <a:pt x="3289" y="257060"/>
                </a:lnTo>
                <a:lnTo>
                  <a:pt x="3327" y="251294"/>
                </a:lnTo>
                <a:close/>
              </a:path>
              <a:path w="12700" h="382269">
                <a:moveTo>
                  <a:pt x="3441" y="127127"/>
                </a:moveTo>
                <a:lnTo>
                  <a:pt x="2781" y="127203"/>
                </a:lnTo>
                <a:lnTo>
                  <a:pt x="2654" y="127215"/>
                </a:lnTo>
                <a:lnTo>
                  <a:pt x="2425" y="127215"/>
                </a:lnTo>
                <a:lnTo>
                  <a:pt x="1714" y="127114"/>
                </a:lnTo>
                <a:lnTo>
                  <a:pt x="1752" y="127609"/>
                </a:lnTo>
                <a:lnTo>
                  <a:pt x="1397" y="127609"/>
                </a:lnTo>
                <a:lnTo>
                  <a:pt x="1384" y="127901"/>
                </a:lnTo>
                <a:lnTo>
                  <a:pt x="1727" y="127850"/>
                </a:lnTo>
                <a:lnTo>
                  <a:pt x="2565" y="127838"/>
                </a:lnTo>
                <a:lnTo>
                  <a:pt x="2946" y="127609"/>
                </a:lnTo>
                <a:lnTo>
                  <a:pt x="3340" y="127215"/>
                </a:lnTo>
                <a:close/>
              </a:path>
              <a:path w="12700" h="382269">
                <a:moveTo>
                  <a:pt x="3784" y="374662"/>
                </a:moveTo>
                <a:lnTo>
                  <a:pt x="3683" y="367982"/>
                </a:lnTo>
                <a:lnTo>
                  <a:pt x="3276" y="367982"/>
                </a:lnTo>
                <a:lnTo>
                  <a:pt x="3175" y="374662"/>
                </a:lnTo>
                <a:lnTo>
                  <a:pt x="3784" y="374662"/>
                </a:lnTo>
                <a:close/>
              </a:path>
              <a:path w="12700" h="382269">
                <a:moveTo>
                  <a:pt x="5892" y="152501"/>
                </a:moveTo>
                <a:lnTo>
                  <a:pt x="5499" y="152285"/>
                </a:lnTo>
                <a:lnTo>
                  <a:pt x="5207" y="152044"/>
                </a:lnTo>
                <a:lnTo>
                  <a:pt x="4940" y="151168"/>
                </a:lnTo>
                <a:lnTo>
                  <a:pt x="4394" y="153085"/>
                </a:lnTo>
                <a:lnTo>
                  <a:pt x="3352" y="154330"/>
                </a:lnTo>
                <a:lnTo>
                  <a:pt x="2578" y="155130"/>
                </a:lnTo>
                <a:lnTo>
                  <a:pt x="3086" y="161061"/>
                </a:lnTo>
                <a:lnTo>
                  <a:pt x="3289" y="164020"/>
                </a:lnTo>
                <a:lnTo>
                  <a:pt x="3746" y="163449"/>
                </a:lnTo>
                <a:lnTo>
                  <a:pt x="4584" y="163233"/>
                </a:lnTo>
                <a:lnTo>
                  <a:pt x="5372" y="163741"/>
                </a:lnTo>
                <a:lnTo>
                  <a:pt x="5372" y="163233"/>
                </a:lnTo>
                <a:lnTo>
                  <a:pt x="5422" y="159397"/>
                </a:lnTo>
                <a:lnTo>
                  <a:pt x="5892" y="152501"/>
                </a:lnTo>
                <a:close/>
              </a:path>
              <a:path w="12700" h="382269">
                <a:moveTo>
                  <a:pt x="6121" y="148818"/>
                </a:moveTo>
                <a:lnTo>
                  <a:pt x="5448" y="148920"/>
                </a:lnTo>
                <a:lnTo>
                  <a:pt x="4800" y="149072"/>
                </a:lnTo>
                <a:lnTo>
                  <a:pt x="4191" y="149301"/>
                </a:lnTo>
                <a:lnTo>
                  <a:pt x="4267" y="147370"/>
                </a:lnTo>
                <a:lnTo>
                  <a:pt x="3454" y="147142"/>
                </a:lnTo>
                <a:lnTo>
                  <a:pt x="2311" y="147015"/>
                </a:lnTo>
                <a:lnTo>
                  <a:pt x="3289" y="148285"/>
                </a:lnTo>
                <a:lnTo>
                  <a:pt x="4902" y="150799"/>
                </a:lnTo>
                <a:lnTo>
                  <a:pt x="5321" y="150228"/>
                </a:lnTo>
                <a:lnTo>
                  <a:pt x="6057" y="149860"/>
                </a:lnTo>
                <a:lnTo>
                  <a:pt x="6083" y="149301"/>
                </a:lnTo>
                <a:lnTo>
                  <a:pt x="6121" y="148818"/>
                </a:lnTo>
                <a:close/>
              </a:path>
              <a:path w="12700" h="382269">
                <a:moveTo>
                  <a:pt x="6934" y="35318"/>
                </a:moveTo>
                <a:lnTo>
                  <a:pt x="6743" y="32245"/>
                </a:lnTo>
                <a:lnTo>
                  <a:pt x="6578" y="35725"/>
                </a:lnTo>
                <a:lnTo>
                  <a:pt x="6934" y="35318"/>
                </a:lnTo>
                <a:close/>
              </a:path>
              <a:path w="12700" h="382269">
                <a:moveTo>
                  <a:pt x="7200" y="23812"/>
                </a:moveTo>
                <a:lnTo>
                  <a:pt x="7086" y="23990"/>
                </a:lnTo>
                <a:lnTo>
                  <a:pt x="6680" y="24307"/>
                </a:lnTo>
                <a:lnTo>
                  <a:pt x="6642" y="30391"/>
                </a:lnTo>
                <a:lnTo>
                  <a:pt x="6743" y="32245"/>
                </a:lnTo>
                <a:lnTo>
                  <a:pt x="7200" y="23812"/>
                </a:lnTo>
                <a:close/>
              </a:path>
              <a:path w="12700" h="382269">
                <a:moveTo>
                  <a:pt x="7632" y="81280"/>
                </a:moveTo>
                <a:lnTo>
                  <a:pt x="7518" y="80848"/>
                </a:lnTo>
                <a:lnTo>
                  <a:pt x="6896" y="80543"/>
                </a:lnTo>
                <a:lnTo>
                  <a:pt x="5638" y="80098"/>
                </a:lnTo>
                <a:lnTo>
                  <a:pt x="5791" y="79590"/>
                </a:lnTo>
                <a:lnTo>
                  <a:pt x="5181" y="79502"/>
                </a:lnTo>
                <a:lnTo>
                  <a:pt x="4724" y="79298"/>
                </a:lnTo>
                <a:lnTo>
                  <a:pt x="4445" y="83375"/>
                </a:lnTo>
                <a:lnTo>
                  <a:pt x="4991" y="83527"/>
                </a:lnTo>
                <a:lnTo>
                  <a:pt x="6667" y="81064"/>
                </a:lnTo>
                <a:lnTo>
                  <a:pt x="7200" y="81051"/>
                </a:lnTo>
                <a:lnTo>
                  <a:pt x="7632" y="81280"/>
                </a:lnTo>
                <a:close/>
              </a:path>
              <a:path w="12700" h="382269">
                <a:moveTo>
                  <a:pt x="7683" y="95567"/>
                </a:moveTo>
                <a:lnTo>
                  <a:pt x="6756" y="94894"/>
                </a:lnTo>
                <a:lnTo>
                  <a:pt x="5994" y="96342"/>
                </a:lnTo>
                <a:lnTo>
                  <a:pt x="5638" y="97243"/>
                </a:lnTo>
                <a:lnTo>
                  <a:pt x="5994" y="98285"/>
                </a:lnTo>
                <a:lnTo>
                  <a:pt x="6337" y="98094"/>
                </a:lnTo>
                <a:lnTo>
                  <a:pt x="6642" y="98018"/>
                </a:lnTo>
                <a:lnTo>
                  <a:pt x="6921" y="98056"/>
                </a:lnTo>
                <a:lnTo>
                  <a:pt x="6946" y="97193"/>
                </a:lnTo>
                <a:lnTo>
                  <a:pt x="7251" y="96240"/>
                </a:lnTo>
                <a:lnTo>
                  <a:pt x="7683" y="95567"/>
                </a:lnTo>
                <a:close/>
              </a:path>
              <a:path w="12700" h="382269">
                <a:moveTo>
                  <a:pt x="7772" y="156870"/>
                </a:moveTo>
                <a:lnTo>
                  <a:pt x="6502" y="159232"/>
                </a:lnTo>
                <a:lnTo>
                  <a:pt x="5930" y="161620"/>
                </a:lnTo>
                <a:lnTo>
                  <a:pt x="5803" y="164033"/>
                </a:lnTo>
                <a:lnTo>
                  <a:pt x="6197" y="164350"/>
                </a:lnTo>
                <a:lnTo>
                  <a:pt x="6743" y="162852"/>
                </a:lnTo>
                <a:lnTo>
                  <a:pt x="7772" y="156870"/>
                </a:lnTo>
                <a:close/>
              </a:path>
              <a:path w="12700" h="382269">
                <a:moveTo>
                  <a:pt x="7810" y="248729"/>
                </a:moveTo>
                <a:lnTo>
                  <a:pt x="6870" y="247738"/>
                </a:lnTo>
                <a:lnTo>
                  <a:pt x="6578" y="248094"/>
                </a:lnTo>
                <a:lnTo>
                  <a:pt x="7239" y="248640"/>
                </a:lnTo>
                <a:lnTo>
                  <a:pt x="7810" y="248729"/>
                </a:lnTo>
                <a:close/>
              </a:path>
              <a:path w="12700" h="382269">
                <a:moveTo>
                  <a:pt x="8940" y="0"/>
                </a:moveTo>
                <a:lnTo>
                  <a:pt x="8432" y="6362"/>
                </a:lnTo>
                <a:lnTo>
                  <a:pt x="8559" y="7061"/>
                </a:lnTo>
                <a:lnTo>
                  <a:pt x="8940" y="2374"/>
                </a:lnTo>
                <a:lnTo>
                  <a:pt x="8940" y="0"/>
                </a:lnTo>
                <a:close/>
              </a:path>
              <a:path w="12700" h="382269">
                <a:moveTo>
                  <a:pt x="9486" y="86766"/>
                </a:moveTo>
                <a:lnTo>
                  <a:pt x="9207" y="86436"/>
                </a:lnTo>
                <a:lnTo>
                  <a:pt x="8940" y="85725"/>
                </a:lnTo>
                <a:lnTo>
                  <a:pt x="8953" y="84848"/>
                </a:lnTo>
                <a:lnTo>
                  <a:pt x="8153" y="83756"/>
                </a:lnTo>
                <a:lnTo>
                  <a:pt x="7988" y="83172"/>
                </a:lnTo>
                <a:lnTo>
                  <a:pt x="6858" y="84836"/>
                </a:lnTo>
                <a:lnTo>
                  <a:pt x="7239" y="85293"/>
                </a:lnTo>
                <a:lnTo>
                  <a:pt x="7086" y="85953"/>
                </a:lnTo>
                <a:lnTo>
                  <a:pt x="7264" y="86398"/>
                </a:lnTo>
                <a:lnTo>
                  <a:pt x="7835" y="86220"/>
                </a:lnTo>
                <a:lnTo>
                  <a:pt x="8382" y="86182"/>
                </a:lnTo>
                <a:lnTo>
                  <a:pt x="8839" y="86347"/>
                </a:lnTo>
                <a:lnTo>
                  <a:pt x="8470" y="87503"/>
                </a:lnTo>
                <a:lnTo>
                  <a:pt x="8750" y="87122"/>
                </a:lnTo>
                <a:lnTo>
                  <a:pt x="9105" y="86893"/>
                </a:lnTo>
                <a:lnTo>
                  <a:pt x="9486" y="86766"/>
                </a:lnTo>
                <a:close/>
              </a:path>
              <a:path w="12700" h="382269">
                <a:moveTo>
                  <a:pt x="9931" y="250863"/>
                </a:moveTo>
                <a:lnTo>
                  <a:pt x="8572" y="249770"/>
                </a:lnTo>
                <a:lnTo>
                  <a:pt x="7239" y="248640"/>
                </a:lnTo>
                <a:lnTo>
                  <a:pt x="5080" y="248348"/>
                </a:lnTo>
                <a:lnTo>
                  <a:pt x="4622" y="249224"/>
                </a:lnTo>
                <a:lnTo>
                  <a:pt x="4787" y="250253"/>
                </a:lnTo>
                <a:lnTo>
                  <a:pt x="4876" y="251244"/>
                </a:lnTo>
                <a:lnTo>
                  <a:pt x="4419" y="251333"/>
                </a:lnTo>
                <a:lnTo>
                  <a:pt x="9690" y="251333"/>
                </a:lnTo>
                <a:lnTo>
                  <a:pt x="9931" y="250863"/>
                </a:lnTo>
                <a:close/>
              </a:path>
              <a:path w="12700" h="382269">
                <a:moveTo>
                  <a:pt x="10058" y="252171"/>
                </a:moveTo>
                <a:lnTo>
                  <a:pt x="9626" y="251485"/>
                </a:lnTo>
                <a:lnTo>
                  <a:pt x="9690" y="251345"/>
                </a:lnTo>
                <a:lnTo>
                  <a:pt x="4356" y="251345"/>
                </a:lnTo>
                <a:lnTo>
                  <a:pt x="3975" y="251345"/>
                </a:lnTo>
                <a:lnTo>
                  <a:pt x="3556" y="251345"/>
                </a:lnTo>
                <a:lnTo>
                  <a:pt x="4368" y="252260"/>
                </a:lnTo>
                <a:lnTo>
                  <a:pt x="6083" y="254076"/>
                </a:lnTo>
                <a:lnTo>
                  <a:pt x="6921" y="253631"/>
                </a:lnTo>
                <a:lnTo>
                  <a:pt x="7988" y="253593"/>
                </a:lnTo>
                <a:lnTo>
                  <a:pt x="8864" y="254279"/>
                </a:lnTo>
                <a:lnTo>
                  <a:pt x="8394" y="253593"/>
                </a:lnTo>
                <a:lnTo>
                  <a:pt x="8077" y="253111"/>
                </a:lnTo>
                <a:lnTo>
                  <a:pt x="8585" y="252793"/>
                </a:lnTo>
                <a:lnTo>
                  <a:pt x="9245" y="252691"/>
                </a:lnTo>
                <a:lnTo>
                  <a:pt x="9982" y="252717"/>
                </a:lnTo>
                <a:lnTo>
                  <a:pt x="10058" y="252171"/>
                </a:lnTo>
                <a:close/>
              </a:path>
              <a:path w="12700" h="382269">
                <a:moveTo>
                  <a:pt x="11595" y="244983"/>
                </a:moveTo>
                <a:lnTo>
                  <a:pt x="10452" y="245465"/>
                </a:lnTo>
                <a:lnTo>
                  <a:pt x="9931" y="245783"/>
                </a:lnTo>
                <a:lnTo>
                  <a:pt x="9842" y="245275"/>
                </a:lnTo>
                <a:lnTo>
                  <a:pt x="9664" y="244030"/>
                </a:lnTo>
                <a:lnTo>
                  <a:pt x="8953" y="243738"/>
                </a:lnTo>
                <a:lnTo>
                  <a:pt x="7988" y="243763"/>
                </a:lnTo>
                <a:lnTo>
                  <a:pt x="7874" y="244602"/>
                </a:lnTo>
                <a:lnTo>
                  <a:pt x="7645" y="245275"/>
                </a:lnTo>
                <a:lnTo>
                  <a:pt x="7162" y="245249"/>
                </a:lnTo>
                <a:lnTo>
                  <a:pt x="7086" y="244995"/>
                </a:lnTo>
                <a:lnTo>
                  <a:pt x="6832" y="245135"/>
                </a:lnTo>
                <a:lnTo>
                  <a:pt x="6375" y="245198"/>
                </a:lnTo>
                <a:lnTo>
                  <a:pt x="5626" y="245135"/>
                </a:lnTo>
                <a:lnTo>
                  <a:pt x="5575" y="246392"/>
                </a:lnTo>
                <a:lnTo>
                  <a:pt x="6870" y="247738"/>
                </a:lnTo>
                <a:lnTo>
                  <a:pt x="8305" y="246062"/>
                </a:lnTo>
                <a:lnTo>
                  <a:pt x="11518" y="248716"/>
                </a:lnTo>
                <a:lnTo>
                  <a:pt x="11430" y="248196"/>
                </a:lnTo>
                <a:lnTo>
                  <a:pt x="11061" y="247472"/>
                </a:lnTo>
                <a:lnTo>
                  <a:pt x="11188" y="246849"/>
                </a:lnTo>
                <a:lnTo>
                  <a:pt x="11531" y="246392"/>
                </a:lnTo>
                <a:lnTo>
                  <a:pt x="11569" y="246062"/>
                </a:lnTo>
                <a:lnTo>
                  <a:pt x="11569" y="245783"/>
                </a:lnTo>
                <a:lnTo>
                  <a:pt x="11595" y="244983"/>
                </a:lnTo>
                <a:close/>
              </a:path>
              <a:path w="12700" h="382269">
                <a:moveTo>
                  <a:pt x="12115" y="264172"/>
                </a:moveTo>
                <a:lnTo>
                  <a:pt x="11988" y="260934"/>
                </a:lnTo>
                <a:lnTo>
                  <a:pt x="11176" y="260311"/>
                </a:lnTo>
                <a:lnTo>
                  <a:pt x="10134" y="260197"/>
                </a:lnTo>
                <a:lnTo>
                  <a:pt x="11493" y="262178"/>
                </a:lnTo>
                <a:lnTo>
                  <a:pt x="11442" y="263055"/>
                </a:lnTo>
                <a:lnTo>
                  <a:pt x="12115" y="264172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9731337" y="1103159"/>
            <a:ext cx="13335" cy="62865"/>
          </a:xfrm>
          <a:custGeom>
            <a:avLst/>
            <a:gdLst/>
            <a:ahLst/>
            <a:cxnLst/>
            <a:rect l="l" t="t" r="r" b="b"/>
            <a:pathLst>
              <a:path w="13334" h="62865">
                <a:moveTo>
                  <a:pt x="1905" y="62153"/>
                </a:moveTo>
                <a:lnTo>
                  <a:pt x="457" y="58343"/>
                </a:lnTo>
                <a:lnTo>
                  <a:pt x="0" y="58508"/>
                </a:lnTo>
                <a:lnTo>
                  <a:pt x="1371" y="62344"/>
                </a:lnTo>
                <a:lnTo>
                  <a:pt x="1905" y="62153"/>
                </a:lnTo>
                <a:close/>
              </a:path>
              <a:path w="13334" h="62865">
                <a:moveTo>
                  <a:pt x="8343" y="7404"/>
                </a:moveTo>
                <a:lnTo>
                  <a:pt x="8293" y="3327"/>
                </a:lnTo>
                <a:lnTo>
                  <a:pt x="7810" y="3327"/>
                </a:lnTo>
                <a:lnTo>
                  <a:pt x="7772" y="7404"/>
                </a:lnTo>
                <a:lnTo>
                  <a:pt x="8343" y="7404"/>
                </a:lnTo>
                <a:close/>
              </a:path>
              <a:path w="13334" h="62865">
                <a:moveTo>
                  <a:pt x="11391" y="3225"/>
                </a:moveTo>
                <a:lnTo>
                  <a:pt x="11277" y="1752"/>
                </a:lnTo>
                <a:lnTo>
                  <a:pt x="10960" y="0"/>
                </a:lnTo>
                <a:lnTo>
                  <a:pt x="10464" y="127"/>
                </a:lnTo>
                <a:lnTo>
                  <a:pt x="10744" y="1841"/>
                </a:lnTo>
                <a:lnTo>
                  <a:pt x="10680" y="5041"/>
                </a:lnTo>
                <a:lnTo>
                  <a:pt x="11277" y="5029"/>
                </a:lnTo>
                <a:lnTo>
                  <a:pt x="11391" y="3225"/>
                </a:lnTo>
                <a:close/>
              </a:path>
              <a:path w="13334" h="62865">
                <a:moveTo>
                  <a:pt x="13220" y="19697"/>
                </a:moveTo>
                <a:lnTo>
                  <a:pt x="13081" y="15722"/>
                </a:lnTo>
                <a:lnTo>
                  <a:pt x="12484" y="15722"/>
                </a:lnTo>
                <a:lnTo>
                  <a:pt x="12357" y="19697"/>
                </a:lnTo>
                <a:lnTo>
                  <a:pt x="12509" y="21831"/>
                </a:lnTo>
                <a:lnTo>
                  <a:pt x="13055" y="21831"/>
                </a:lnTo>
                <a:lnTo>
                  <a:pt x="13220" y="19697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9736531" y="1137513"/>
            <a:ext cx="8255" cy="18415"/>
          </a:xfrm>
          <a:custGeom>
            <a:avLst/>
            <a:gdLst/>
            <a:ahLst/>
            <a:cxnLst/>
            <a:rect l="l" t="t" r="r" b="b"/>
            <a:pathLst>
              <a:path w="8254" h="18415">
                <a:moveTo>
                  <a:pt x="1168" y="0"/>
                </a:moveTo>
                <a:lnTo>
                  <a:pt x="647" y="12"/>
                </a:lnTo>
                <a:lnTo>
                  <a:pt x="0" y="5219"/>
                </a:lnTo>
                <a:lnTo>
                  <a:pt x="647" y="5219"/>
                </a:lnTo>
                <a:lnTo>
                  <a:pt x="1168" y="0"/>
                </a:lnTo>
                <a:close/>
              </a:path>
              <a:path w="8254" h="18415">
                <a:moveTo>
                  <a:pt x="1498" y="16713"/>
                </a:moveTo>
                <a:lnTo>
                  <a:pt x="914" y="14541"/>
                </a:lnTo>
                <a:lnTo>
                  <a:pt x="774" y="12763"/>
                </a:lnTo>
                <a:lnTo>
                  <a:pt x="1003" y="10617"/>
                </a:lnTo>
                <a:lnTo>
                  <a:pt x="431" y="10629"/>
                </a:lnTo>
                <a:lnTo>
                  <a:pt x="165" y="12801"/>
                </a:lnTo>
                <a:lnTo>
                  <a:pt x="279" y="14643"/>
                </a:lnTo>
                <a:lnTo>
                  <a:pt x="787" y="16865"/>
                </a:lnTo>
                <a:lnTo>
                  <a:pt x="1498" y="16713"/>
                </a:lnTo>
                <a:close/>
              </a:path>
              <a:path w="8254" h="18415">
                <a:moveTo>
                  <a:pt x="8153" y="13004"/>
                </a:moveTo>
                <a:lnTo>
                  <a:pt x="7620" y="13004"/>
                </a:lnTo>
                <a:lnTo>
                  <a:pt x="6985" y="18211"/>
                </a:lnTo>
                <a:lnTo>
                  <a:pt x="7620" y="18224"/>
                </a:lnTo>
                <a:lnTo>
                  <a:pt x="8153" y="13004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9740251" y="1097140"/>
            <a:ext cx="1270" cy="3810"/>
          </a:xfrm>
          <a:custGeom>
            <a:avLst/>
            <a:gdLst/>
            <a:ahLst/>
            <a:cxnLst/>
            <a:rect l="l" t="t" r="r" b="b"/>
            <a:pathLst>
              <a:path w="1270" h="3809">
                <a:moveTo>
                  <a:pt x="825" y="0"/>
                </a:moveTo>
                <a:lnTo>
                  <a:pt x="317" y="0"/>
                </a:lnTo>
                <a:lnTo>
                  <a:pt x="76" y="2171"/>
                </a:lnTo>
                <a:lnTo>
                  <a:pt x="0" y="3441"/>
                </a:lnTo>
                <a:lnTo>
                  <a:pt x="558" y="3429"/>
                </a:lnTo>
                <a:lnTo>
                  <a:pt x="698" y="217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9735794" y="1092047"/>
            <a:ext cx="1905" cy="4445"/>
          </a:xfrm>
          <a:custGeom>
            <a:avLst/>
            <a:gdLst/>
            <a:ahLst/>
            <a:cxnLst/>
            <a:rect l="l" t="t" r="r" b="b"/>
            <a:pathLst>
              <a:path w="1904" h="4444">
                <a:moveTo>
                  <a:pt x="863" y="0"/>
                </a:moveTo>
                <a:lnTo>
                  <a:pt x="0" y="3924"/>
                </a:lnTo>
                <a:lnTo>
                  <a:pt x="622" y="4076"/>
                </a:lnTo>
                <a:lnTo>
                  <a:pt x="1396" y="127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9740302" y="1083690"/>
            <a:ext cx="1270" cy="2540"/>
          </a:xfrm>
          <a:custGeom>
            <a:avLst/>
            <a:gdLst/>
            <a:ahLst/>
            <a:cxnLst/>
            <a:rect l="l" t="t" r="r" b="b"/>
            <a:pathLst>
              <a:path w="1270" h="2540">
                <a:moveTo>
                  <a:pt x="838" y="0"/>
                </a:moveTo>
                <a:lnTo>
                  <a:pt x="330" y="12"/>
                </a:lnTo>
                <a:lnTo>
                  <a:pt x="0" y="2539"/>
                </a:lnTo>
                <a:lnTo>
                  <a:pt x="533" y="253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9733673" y="1069923"/>
            <a:ext cx="15240" cy="19050"/>
          </a:xfrm>
          <a:custGeom>
            <a:avLst/>
            <a:gdLst/>
            <a:ahLst/>
            <a:cxnLst/>
            <a:rect l="l" t="t" r="r" b="b"/>
            <a:pathLst>
              <a:path w="15240" h="19050">
                <a:moveTo>
                  <a:pt x="838" y="16471"/>
                </a:moveTo>
                <a:lnTo>
                  <a:pt x="330" y="16471"/>
                </a:lnTo>
                <a:lnTo>
                  <a:pt x="0" y="18999"/>
                </a:lnTo>
                <a:lnTo>
                  <a:pt x="533" y="19011"/>
                </a:lnTo>
                <a:lnTo>
                  <a:pt x="838" y="16471"/>
                </a:lnTo>
                <a:close/>
              </a:path>
              <a:path w="15240" h="19050">
                <a:moveTo>
                  <a:pt x="3429" y="6337"/>
                </a:moveTo>
                <a:lnTo>
                  <a:pt x="2933" y="6337"/>
                </a:lnTo>
                <a:lnTo>
                  <a:pt x="2590" y="8864"/>
                </a:lnTo>
                <a:lnTo>
                  <a:pt x="3124" y="8877"/>
                </a:lnTo>
                <a:lnTo>
                  <a:pt x="3429" y="6337"/>
                </a:lnTo>
                <a:close/>
              </a:path>
              <a:path w="15240" h="19050">
                <a:moveTo>
                  <a:pt x="6934" y="2540"/>
                </a:moveTo>
                <a:lnTo>
                  <a:pt x="6642" y="0"/>
                </a:lnTo>
                <a:lnTo>
                  <a:pt x="6146" y="114"/>
                </a:lnTo>
                <a:lnTo>
                  <a:pt x="6413" y="2667"/>
                </a:lnTo>
                <a:lnTo>
                  <a:pt x="6934" y="2540"/>
                </a:lnTo>
                <a:close/>
              </a:path>
              <a:path w="15240" h="19050">
                <a:moveTo>
                  <a:pt x="14833" y="11988"/>
                </a:moveTo>
                <a:lnTo>
                  <a:pt x="14541" y="9461"/>
                </a:lnTo>
                <a:lnTo>
                  <a:pt x="14058" y="9575"/>
                </a:lnTo>
                <a:lnTo>
                  <a:pt x="14312" y="12115"/>
                </a:lnTo>
                <a:lnTo>
                  <a:pt x="14833" y="11988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9743122" y="1069733"/>
            <a:ext cx="1905" cy="12065"/>
          </a:xfrm>
          <a:custGeom>
            <a:avLst/>
            <a:gdLst/>
            <a:ahLst/>
            <a:cxnLst/>
            <a:rect l="l" t="t" r="r" b="b"/>
            <a:pathLst>
              <a:path w="1904" h="12065">
                <a:moveTo>
                  <a:pt x="1231" y="8991"/>
                </a:moveTo>
                <a:lnTo>
                  <a:pt x="685" y="8851"/>
                </a:lnTo>
                <a:lnTo>
                  <a:pt x="0" y="11696"/>
                </a:lnTo>
                <a:lnTo>
                  <a:pt x="622" y="11849"/>
                </a:lnTo>
                <a:lnTo>
                  <a:pt x="1231" y="8991"/>
                </a:lnTo>
                <a:close/>
              </a:path>
              <a:path w="1904" h="12065">
                <a:moveTo>
                  <a:pt x="1460" y="2832"/>
                </a:moveTo>
                <a:lnTo>
                  <a:pt x="1447" y="0"/>
                </a:lnTo>
                <a:lnTo>
                  <a:pt x="889" y="0"/>
                </a:lnTo>
                <a:lnTo>
                  <a:pt x="863" y="2832"/>
                </a:lnTo>
                <a:lnTo>
                  <a:pt x="1460" y="2832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9747351" y="1091234"/>
            <a:ext cx="1270" cy="6350"/>
          </a:xfrm>
          <a:custGeom>
            <a:avLst/>
            <a:gdLst/>
            <a:ahLst/>
            <a:cxnLst/>
            <a:rect l="l" t="t" r="r" b="b"/>
            <a:pathLst>
              <a:path w="1270" h="6350">
                <a:moveTo>
                  <a:pt x="685" y="0"/>
                </a:moveTo>
                <a:lnTo>
                  <a:pt x="76" y="0"/>
                </a:lnTo>
                <a:lnTo>
                  <a:pt x="0" y="5753"/>
                </a:lnTo>
                <a:lnTo>
                  <a:pt x="761" y="5753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9742728" y="1094447"/>
            <a:ext cx="1905" cy="5080"/>
          </a:xfrm>
          <a:custGeom>
            <a:avLst/>
            <a:gdLst/>
            <a:ahLst/>
            <a:cxnLst/>
            <a:rect l="l" t="t" r="r" b="b"/>
            <a:pathLst>
              <a:path w="1904" h="5080">
                <a:moveTo>
                  <a:pt x="546" y="0"/>
                </a:moveTo>
                <a:lnTo>
                  <a:pt x="0" y="126"/>
                </a:lnTo>
                <a:lnTo>
                  <a:pt x="850" y="4508"/>
                </a:lnTo>
                <a:lnTo>
                  <a:pt x="1460" y="4356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9740709" y="1064335"/>
            <a:ext cx="6985" cy="45085"/>
          </a:xfrm>
          <a:custGeom>
            <a:avLst/>
            <a:gdLst/>
            <a:ahLst/>
            <a:cxnLst/>
            <a:rect l="l" t="t" r="r" b="b"/>
            <a:pathLst>
              <a:path w="6984" h="45084">
                <a:moveTo>
                  <a:pt x="685" y="4457"/>
                </a:moveTo>
                <a:lnTo>
                  <a:pt x="571" y="0"/>
                </a:lnTo>
                <a:lnTo>
                  <a:pt x="0" y="38"/>
                </a:lnTo>
                <a:lnTo>
                  <a:pt x="50" y="4495"/>
                </a:lnTo>
                <a:lnTo>
                  <a:pt x="685" y="4457"/>
                </a:lnTo>
                <a:close/>
              </a:path>
              <a:path w="6984" h="45084">
                <a:moveTo>
                  <a:pt x="6604" y="44500"/>
                </a:moveTo>
                <a:lnTo>
                  <a:pt x="6248" y="40233"/>
                </a:lnTo>
                <a:lnTo>
                  <a:pt x="5803" y="40220"/>
                </a:lnTo>
                <a:lnTo>
                  <a:pt x="6007" y="44513"/>
                </a:lnTo>
                <a:lnTo>
                  <a:pt x="6604" y="44500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9742271" y="993584"/>
            <a:ext cx="1270" cy="1905"/>
          </a:xfrm>
          <a:custGeom>
            <a:avLst/>
            <a:gdLst/>
            <a:ahLst/>
            <a:cxnLst/>
            <a:rect l="l" t="t" r="r" b="b"/>
            <a:pathLst>
              <a:path w="1270" h="1905">
                <a:moveTo>
                  <a:pt x="888" y="0"/>
                </a:moveTo>
                <a:lnTo>
                  <a:pt x="165" y="38"/>
                </a:lnTo>
                <a:lnTo>
                  <a:pt x="368" y="546"/>
                </a:lnTo>
                <a:lnTo>
                  <a:pt x="444" y="1003"/>
                </a:lnTo>
                <a:lnTo>
                  <a:pt x="0" y="1231"/>
                </a:lnTo>
                <a:lnTo>
                  <a:pt x="63" y="1485"/>
                </a:lnTo>
                <a:lnTo>
                  <a:pt x="533" y="1498"/>
                </a:lnTo>
                <a:lnTo>
                  <a:pt x="774" y="838"/>
                </a:lnTo>
                <a:lnTo>
                  <a:pt x="850" y="41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9734880" y="961173"/>
            <a:ext cx="11430" cy="156210"/>
          </a:xfrm>
          <a:custGeom>
            <a:avLst/>
            <a:gdLst/>
            <a:ahLst/>
            <a:cxnLst/>
            <a:rect l="l" t="t" r="r" b="b"/>
            <a:pathLst>
              <a:path w="11429" h="156209">
                <a:moveTo>
                  <a:pt x="4102" y="11658"/>
                </a:moveTo>
                <a:lnTo>
                  <a:pt x="3403" y="9639"/>
                </a:lnTo>
                <a:lnTo>
                  <a:pt x="3454" y="12141"/>
                </a:lnTo>
                <a:lnTo>
                  <a:pt x="4102" y="11658"/>
                </a:lnTo>
                <a:close/>
              </a:path>
              <a:path w="11429" h="156209">
                <a:moveTo>
                  <a:pt x="4229" y="5029"/>
                </a:moveTo>
                <a:lnTo>
                  <a:pt x="2755" y="5029"/>
                </a:lnTo>
                <a:lnTo>
                  <a:pt x="2755" y="2120"/>
                </a:lnTo>
                <a:lnTo>
                  <a:pt x="0" y="4140"/>
                </a:lnTo>
                <a:lnTo>
                  <a:pt x="317" y="5029"/>
                </a:lnTo>
                <a:lnTo>
                  <a:pt x="965" y="7823"/>
                </a:lnTo>
                <a:lnTo>
                  <a:pt x="1041" y="7683"/>
                </a:lnTo>
                <a:lnTo>
                  <a:pt x="3403" y="9639"/>
                </a:lnTo>
                <a:lnTo>
                  <a:pt x="3365" y="8001"/>
                </a:lnTo>
                <a:lnTo>
                  <a:pt x="3581" y="8242"/>
                </a:lnTo>
                <a:lnTo>
                  <a:pt x="3644" y="8001"/>
                </a:lnTo>
                <a:lnTo>
                  <a:pt x="3746" y="7658"/>
                </a:lnTo>
                <a:lnTo>
                  <a:pt x="3975" y="6921"/>
                </a:lnTo>
                <a:lnTo>
                  <a:pt x="4089" y="5664"/>
                </a:lnTo>
                <a:lnTo>
                  <a:pt x="4229" y="5029"/>
                </a:lnTo>
                <a:close/>
              </a:path>
              <a:path w="11429" h="156209">
                <a:moveTo>
                  <a:pt x="4368" y="2222"/>
                </a:moveTo>
                <a:lnTo>
                  <a:pt x="3365" y="2146"/>
                </a:lnTo>
                <a:lnTo>
                  <a:pt x="3340" y="3759"/>
                </a:lnTo>
                <a:lnTo>
                  <a:pt x="3213" y="4140"/>
                </a:lnTo>
                <a:lnTo>
                  <a:pt x="2755" y="5029"/>
                </a:lnTo>
                <a:lnTo>
                  <a:pt x="4229" y="5016"/>
                </a:lnTo>
                <a:lnTo>
                  <a:pt x="4343" y="3759"/>
                </a:lnTo>
                <a:lnTo>
                  <a:pt x="4368" y="2222"/>
                </a:lnTo>
                <a:close/>
              </a:path>
              <a:path w="11429" h="156209">
                <a:moveTo>
                  <a:pt x="6540" y="18669"/>
                </a:moveTo>
                <a:lnTo>
                  <a:pt x="4521" y="16852"/>
                </a:lnTo>
                <a:lnTo>
                  <a:pt x="3568" y="15913"/>
                </a:lnTo>
                <a:lnTo>
                  <a:pt x="3492" y="13931"/>
                </a:lnTo>
                <a:lnTo>
                  <a:pt x="3454" y="12141"/>
                </a:lnTo>
                <a:lnTo>
                  <a:pt x="1130" y="13931"/>
                </a:lnTo>
                <a:lnTo>
                  <a:pt x="863" y="13360"/>
                </a:lnTo>
                <a:lnTo>
                  <a:pt x="635" y="13462"/>
                </a:lnTo>
                <a:lnTo>
                  <a:pt x="546" y="19037"/>
                </a:lnTo>
                <a:lnTo>
                  <a:pt x="457" y="19354"/>
                </a:lnTo>
                <a:lnTo>
                  <a:pt x="355" y="22415"/>
                </a:lnTo>
                <a:lnTo>
                  <a:pt x="1460" y="23177"/>
                </a:lnTo>
                <a:lnTo>
                  <a:pt x="2387" y="24168"/>
                </a:lnTo>
                <a:lnTo>
                  <a:pt x="3302" y="24968"/>
                </a:lnTo>
                <a:lnTo>
                  <a:pt x="3619" y="24307"/>
                </a:lnTo>
                <a:lnTo>
                  <a:pt x="3937" y="22771"/>
                </a:lnTo>
                <a:lnTo>
                  <a:pt x="4051" y="23177"/>
                </a:lnTo>
                <a:lnTo>
                  <a:pt x="4000" y="22771"/>
                </a:lnTo>
                <a:lnTo>
                  <a:pt x="3860" y="21399"/>
                </a:lnTo>
                <a:lnTo>
                  <a:pt x="2768" y="20777"/>
                </a:lnTo>
                <a:lnTo>
                  <a:pt x="2667" y="20053"/>
                </a:lnTo>
                <a:lnTo>
                  <a:pt x="3632" y="19380"/>
                </a:lnTo>
                <a:lnTo>
                  <a:pt x="4826" y="19151"/>
                </a:lnTo>
                <a:lnTo>
                  <a:pt x="5969" y="19037"/>
                </a:lnTo>
                <a:lnTo>
                  <a:pt x="6172" y="18935"/>
                </a:lnTo>
                <a:lnTo>
                  <a:pt x="6540" y="18669"/>
                </a:lnTo>
                <a:close/>
              </a:path>
              <a:path w="11429" h="156209">
                <a:moveTo>
                  <a:pt x="9258" y="151003"/>
                </a:moveTo>
                <a:lnTo>
                  <a:pt x="8648" y="151003"/>
                </a:lnTo>
                <a:lnTo>
                  <a:pt x="8318" y="155867"/>
                </a:lnTo>
                <a:lnTo>
                  <a:pt x="8991" y="155867"/>
                </a:lnTo>
                <a:lnTo>
                  <a:pt x="9258" y="151003"/>
                </a:lnTo>
                <a:close/>
              </a:path>
              <a:path w="11429" h="156209">
                <a:moveTo>
                  <a:pt x="9258" y="4864"/>
                </a:moveTo>
                <a:lnTo>
                  <a:pt x="9232" y="0"/>
                </a:lnTo>
                <a:lnTo>
                  <a:pt x="8610" y="0"/>
                </a:lnTo>
                <a:lnTo>
                  <a:pt x="8585" y="4864"/>
                </a:lnTo>
                <a:lnTo>
                  <a:pt x="9258" y="4864"/>
                </a:lnTo>
                <a:close/>
              </a:path>
              <a:path w="11429" h="156209">
                <a:moveTo>
                  <a:pt x="11023" y="11747"/>
                </a:moveTo>
                <a:lnTo>
                  <a:pt x="10363" y="11595"/>
                </a:lnTo>
                <a:lnTo>
                  <a:pt x="9728" y="15392"/>
                </a:lnTo>
                <a:lnTo>
                  <a:pt x="10375" y="15544"/>
                </a:lnTo>
                <a:lnTo>
                  <a:pt x="11023" y="11747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9741052" y="1109903"/>
            <a:ext cx="635" cy="4445"/>
          </a:xfrm>
          <a:custGeom>
            <a:avLst/>
            <a:gdLst/>
            <a:ahLst/>
            <a:cxnLst/>
            <a:rect l="l" t="t" r="r" b="b"/>
            <a:pathLst>
              <a:path w="634" h="4444">
                <a:moveTo>
                  <a:pt x="571" y="0"/>
                </a:moveTo>
                <a:lnTo>
                  <a:pt x="50" y="25"/>
                </a:lnTo>
                <a:lnTo>
                  <a:pt x="0" y="4089"/>
                </a:lnTo>
                <a:lnTo>
                  <a:pt x="558" y="4064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9700361" y="1084122"/>
            <a:ext cx="84455" cy="120650"/>
          </a:xfrm>
          <a:custGeom>
            <a:avLst/>
            <a:gdLst/>
            <a:ahLst/>
            <a:cxnLst/>
            <a:rect l="l" t="t" r="r" b="b"/>
            <a:pathLst>
              <a:path w="84454" h="120650">
                <a:moveTo>
                  <a:pt x="36068" y="83096"/>
                </a:moveTo>
                <a:lnTo>
                  <a:pt x="35598" y="81381"/>
                </a:lnTo>
                <a:lnTo>
                  <a:pt x="34632" y="77787"/>
                </a:lnTo>
                <a:lnTo>
                  <a:pt x="34493" y="77381"/>
                </a:lnTo>
                <a:lnTo>
                  <a:pt x="33223" y="73685"/>
                </a:lnTo>
                <a:lnTo>
                  <a:pt x="32880" y="70345"/>
                </a:lnTo>
                <a:lnTo>
                  <a:pt x="32880" y="81191"/>
                </a:lnTo>
                <a:lnTo>
                  <a:pt x="32689" y="81267"/>
                </a:lnTo>
                <a:lnTo>
                  <a:pt x="32689" y="85090"/>
                </a:lnTo>
                <a:lnTo>
                  <a:pt x="32524" y="86855"/>
                </a:lnTo>
                <a:lnTo>
                  <a:pt x="32258" y="88341"/>
                </a:lnTo>
                <a:lnTo>
                  <a:pt x="31661" y="90030"/>
                </a:lnTo>
                <a:lnTo>
                  <a:pt x="31089" y="89877"/>
                </a:lnTo>
                <a:lnTo>
                  <a:pt x="31648" y="88176"/>
                </a:lnTo>
                <a:lnTo>
                  <a:pt x="32004" y="86817"/>
                </a:lnTo>
                <a:lnTo>
                  <a:pt x="32181" y="85077"/>
                </a:lnTo>
                <a:lnTo>
                  <a:pt x="32689" y="85090"/>
                </a:lnTo>
                <a:lnTo>
                  <a:pt x="32689" y="81267"/>
                </a:lnTo>
                <a:lnTo>
                  <a:pt x="32346" y="81381"/>
                </a:lnTo>
                <a:lnTo>
                  <a:pt x="30988" y="77558"/>
                </a:lnTo>
                <a:lnTo>
                  <a:pt x="31445" y="77381"/>
                </a:lnTo>
                <a:lnTo>
                  <a:pt x="32880" y="81191"/>
                </a:lnTo>
                <a:lnTo>
                  <a:pt x="32880" y="70345"/>
                </a:lnTo>
                <a:lnTo>
                  <a:pt x="32842" y="69964"/>
                </a:lnTo>
                <a:lnTo>
                  <a:pt x="33934" y="62979"/>
                </a:lnTo>
                <a:lnTo>
                  <a:pt x="33997" y="55346"/>
                </a:lnTo>
                <a:lnTo>
                  <a:pt x="34836" y="48653"/>
                </a:lnTo>
                <a:lnTo>
                  <a:pt x="34163" y="44310"/>
                </a:lnTo>
                <a:lnTo>
                  <a:pt x="32905" y="32651"/>
                </a:lnTo>
                <a:lnTo>
                  <a:pt x="34175" y="25247"/>
                </a:lnTo>
                <a:lnTo>
                  <a:pt x="33642" y="17970"/>
                </a:lnTo>
                <a:lnTo>
                  <a:pt x="31800" y="20497"/>
                </a:lnTo>
                <a:lnTo>
                  <a:pt x="32346" y="24739"/>
                </a:lnTo>
                <a:lnTo>
                  <a:pt x="31356" y="32651"/>
                </a:lnTo>
                <a:lnTo>
                  <a:pt x="31076" y="35140"/>
                </a:lnTo>
                <a:lnTo>
                  <a:pt x="31089" y="44538"/>
                </a:lnTo>
                <a:lnTo>
                  <a:pt x="30861" y="50342"/>
                </a:lnTo>
                <a:lnTo>
                  <a:pt x="28930" y="62306"/>
                </a:lnTo>
                <a:lnTo>
                  <a:pt x="29921" y="68046"/>
                </a:lnTo>
                <a:lnTo>
                  <a:pt x="29311" y="79514"/>
                </a:lnTo>
                <a:lnTo>
                  <a:pt x="30111" y="81241"/>
                </a:lnTo>
                <a:lnTo>
                  <a:pt x="29768" y="81432"/>
                </a:lnTo>
                <a:lnTo>
                  <a:pt x="29768" y="93319"/>
                </a:lnTo>
                <a:lnTo>
                  <a:pt x="29629" y="94564"/>
                </a:lnTo>
                <a:lnTo>
                  <a:pt x="29387" y="95580"/>
                </a:lnTo>
                <a:lnTo>
                  <a:pt x="28829" y="96710"/>
                </a:lnTo>
                <a:lnTo>
                  <a:pt x="28282" y="96520"/>
                </a:lnTo>
                <a:lnTo>
                  <a:pt x="28803" y="95377"/>
                </a:lnTo>
                <a:lnTo>
                  <a:pt x="29121" y="94449"/>
                </a:lnTo>
                <a:lnTo>
                  <a:pt x="29286" y="93230"/>
                </a:lnTo>
                <a:lnTo>
                  <a:pt x="29768" y="93319"/>
                </a:lnTo>
                <a:lnTo>
                  <a:pt x="29768" y="81432"/>
                </a:lnTo>
                <a:lnTo>
                  <a:pt x="29121" y="81762"/>
                </a:lnTo>
                <a:lnTo>
                  <a:pt x="22186" y="88442"/>
                </a:lnTo>
                <a:lnTo>
                  <a:pt x="22186" y="96799"/>
                </a:lnTo>
                <a:lnTo>
                  <a:pt x="19773" y="100076"/>
                </a:lnTo>
                <a:lnTo>
                  <a:pt x="19304" y="99733"/>
                </a:lnTo>
                <a:lnTo>
                  <a:pt x="21805" y="96507"/>
                </a:lnTo>
                <a:lnTo>
                  <a:pt x="22186" y="96799"/>
                </a:lnTo>
                <a:lnTo>
                  <a:pt x="22186" y="88442"/>
                </a:lnTo>
                <a:lnTo>
                  <a:pt x="11125" y="104355"/>
                </a:lnTo>
                <a:lnTo>
                  <a:pt x="8470" y="106756"/>
                </a:lnTo>
                <a:lnTo>
                  <a:pt x="1193" y="112318"/>
                </a:lnTo>
                <a:lnTo>
                  <a:pt x="304" y="113017"/>
                </a:lnTo>
                <a:lnTo>
                  <a:pt x="0" y="113398"/>
                </a:lnTo>
                <a:lnTo>
                  <a:pt x="139" y="113639"/>
                </a:lnTo>
                <a:lnTo>
                  <a:pt x="8318" y="115303"/>
                </a:lnTo>
                <a:lnTo>
                  <a:pt x="19431" y="109423"/>
                </a:lnTo>
                <a:lnTo>
                  <a:pt x="21907" y="110921"/>
                </a:lnTo>
                <a:lnTo>
                  <a:pt x="19469" y="117525"/>
                </a:lnTo>
                <a:lnTo>
                  <a:pt x="19418" y="120611"/>
                </a:lnTo>
                <a:lnTo>
                  <a:pt x="22555" y="119176"/>
                </a:lnTo>
                <a:lnTo>
                  <a:pt x="27470" y="114236"/>
                </a:lnTo>
                <a:lnTo>
                  <a:pt x="30873" y="109423"/>
                </a:lnTo>
                <a:lnTo>
                  <a:pt x="32778" y="106730"/>
                </a:lnTo>
                <a:lnTo>
                  <a:pt x="34480" y="103886"/>
                </a:lnTo>
                <a:lnTo>
                  <a:pt x="34124" y="100076"/>
                </a:lnTo>
                <a:lnTo>
                  <a:pt x="33820" y="96710"/>
                </a:lnTo>
                <a:lnTo>
                  <a:pt x="33845" y="95377"/>
                </a:lnTo>
                <a:lnTo>
                  <a:pt x="34366" y="93230"/>
                </a:lnTo>
                <a:lnTo>
                  <a:pt x="34747" y="91681"/>
                </a:lnTo>
                <a:lnTo>
                  <a:pt x="35483" y="90030"/>
                </a:lnTo>
                <a:lnTo>
                  <a:pt x="35814" y="89281"/>
                </a:lnTo>
                <a:lnTo>
                  <a:pt x="35928" y="88709"/>
                </a:lnTo>
                <a:lnTo>
                  <a:pt x="36017" y="86817"/>
                </a:lnTo>
                <a:lnTo>
                  <a:pt x="36068" y="85077"/>
                </a:lnTo>
                <a:lnTo>
                  <a:pt x="36068" y="83096"/>
                </a:lnTo>
                <a:close/>
              </a:path>
              <a:path w="84454" h="120650">
                <a:moveTo>
                  <a:pt x="36169" y="38455"/>
                </a:moveTo>
                <a:lnTo>
                  <a:pt x="35877" y="35293"/>
                </a:lnTo>
                <a:lnTo>
                  <a:pt x="35179" y="35280"/>
                </a:lnTo>
                <a:lnTo>
                  <a:pt x="35483" y="38455"/>
                </a:lnTo>
                <a:lnTo>
                  <a:pt x="36169" y="38455"/>
                </a:lnTo>
                <a:close/>
              </a:path>
              <a:path w="84454" h="120650">
                <a:moveTo>
                  <a:pt x="36652" y="111036"/>
                </a:moveTo>
                <a:lnTo>
                  <a:pt x="36118" y="110718"/>
                </a:lnTo>
                <a:lnTo>
                  <a:pt x="34620" y="113601"/>
                </a:lnTo>
                <a:lnTo>
                  <a:pt x="35128" y="113906"/>
                </a:lnTo>
                <a:lnTo>
                  <a:pt x="36652" y="111036"/>
                </a:lnTo>
                <a:close/>
              </a:path>
              <a:path w="84454" h="120650">
                <a:moveTo>
                  <a:pt x="36703" y="15278"/>
                </a:moveTo>
                <a:lnTo>
                  <a:pt x="35953" y="15278"/>
                </a:lnTo>
                <a:lnTo>
                  <a:pt x="35953" y="18948"/>
                </a:lnTo>
                <a:lnTo>
                  <a:pt x="36703" y="18948"/>
                </a:lnTo>
                <a:lnTo>
                  <a:pt x="36703" y="15278"/>
                </a:lnTo>
                <a:close/>
              </a:path>
              <a:path w="84454" h="120650">
                <a:moveTo>
                  <a:pt x="37172" y="78473"/>
                </a:moveTo>
                <a:lnTo>
                  <a:pt x="36461" y="78486"/>
                </a:lnTo>
                <a:lnTo>
                  <a:pt x="36144" y="82118"/>
                </a:lnTo>
                <a:lnTo>
                  <a:pt x="36817" y="82092"/>
                </a:lnTo>
                <a:lnTo>
                  <a:pt x="37172" y="78473"/>
                </a:lnTo>
                <a:close/>
              </a:path>
              <a:path w="84454" h="120650">
                <a:moveTo>
                  <a:pt x="40182" y="77393"/>
                </a:moveTo>
                <a:lnTo>
                  <a:pt x="39890" y="73228"/>
                </a:lnTo>
                <a:lnTo>
                  <a:pt x="39077" y="73215"/>
                </a:lnTo>
                <a:lnTo>
                  <a:pt x="39395" y="77381"/>
                </a:lnTo>
                <a:lnTo>
                  <a:pt x="40182" y="77393"/>
                </a:lnTo>
                <a:close/>
              </a:path>
              <a:path w="84454" h="120650">
                <a:moveTo>
                  <a:pt x="40208" y="98171"/>
                </a:moveTo>
                <a:lnTo>
                  <a:pt x="39471" y="98171"/>
                </a:lnTo>
                <a:lnTo>
                  <a:pt x="39166" y="101803"/>
                </a:lnTo>
                <a:lnTo>
                  <a:pt x="39839" y="101790"/>
                </a:lnTo>
                <a:lnTo>
                  <a:pt x="40208" y="98171"/>
                </a:lnTo>
                <a:close/>
              </a:path>
              <a:path w="84454" h="120650">
                <a:moveTo>
                  <a:pt x="40233" y="87020"/>
                </a:moveTo>
                <a:lnTo>
                  <a:pt x="40195" y="85890"/>
                </a:lnTo>
                <a:lnTo>
                  <a:pt x="39751" y="84315"/>
                </a:lnTo>
                <a:lnTo>
                  <a:pt x="39598" y="84302"/>
                </a:lnTo>
                <a:lnTo>
                  <a:pt x="39497" y="85890"/>
                </a:lnTo>
                <a:lnTo>
                  <a:pt x="39662" y="86918"/>
                </a:lnTo>
                <a:lnTo>
                  <a:pt x="40233" y="87020"/>
                </a:lnTo>
                <a:close/>
              </a:path>
              <a:path w="84454" h="120650">
                <a:moveTo>
                  <a:pt x="40322" y="88976"/>
                </a:moveTo>
                <a:lnTo>
                  <a:pt x="39585" y="88976"/>
                </a:lnTo>
                <a:lnTo>
                  <a:pt x="39293" y="92608"/>
                </a:lnTo>
                <a:lnTo>
                  <a:pt x="39954" y="92595"/>
                </a:lnTo>
                <a:lnTo>
                  <a:pt x="40132" y="91274"/>
                </a:lnTo>
                <a:lnTo>
                  <a:pt x="40322" y="88976"/>
                </a:lnTo>
                <a:close/>
              </a:path>
              <a:path w="84454" h="120650">
                <a:moveTo>
                  <a:pt x="42849" y="61417"/>
                </a:moveTo>
                <a:lnTo>
                  <a:pt x="42557" y="57251"/>
                </a:lnTo>
                <a:lnTo>
                  <a:pt x="41744" y="57251"/>
                </a:lnTo>
                <a:lnTo>
                  <a:pt x="42062" y="61417"/>
                </a:lnTo>
                <a:lnTo>
                  <a:pt x="42849" y="61417"/>
                </a:lnTo>
                <a:close/>
              </a:path>
              <a:path w="84454" h="120650">
                <a:moveTo>
                  <a:pt x="45504" y="50952"/>
                </a:moveTo>
                <a:lnTo>
                  <a:pt x="45212" y="49872"/>
                </a:lnTo>
                <a:lnTo>
                  <a:pt x="44919" y="49860"/>
                </a:lnTo>
                <a:lnTo>
                  <a:pt x="44589" y="50038"/>
                </a:lnTo>
                <a:lnTo>
                  <a:pt x="44704" y="50952"/>
                </a:lnTo>
                <a:lnTo>
                  <a:pt x="44805" y="53009"/>
                </a:lnTo>
                <a:lnTo>
                  <a:pt x="45440" y="52997"/>
                </a:lnTo>
                <a:lnTo>
                  <a:pt x="45504" y="52616"/>
                </a:lnTo>
                <a:lnTo>
                  <a:pt x="45504" y="50952"/>
                </a:lnTo>
                <a:close/>
              </a:path>
              <a:path w="84454" h="120650">
                <a:moveTo>
                  <a:pt x="45948" y="39763"/>
                </a:moveTo>
                <a:lnTo>
                  <a:pt x="45364" y="39763"/>
                </a:lnTo>
                <a:lnTo>
                  <a:pt x="45046" y="43053"/>
                </a:lnTo>
                <a:lnTo>
                  <a:pt x="45656" y="43053"/>
                </a:lnTo>
                <a:lnTo>
                  <a:pt x="45948" y="39763"/>
                </a:lnTo>
                <a:close/>
              </a:path>
              <a:path w="84454" h="120650">
                <a:moveTo>
                  <a:pt x="46621" y="34772"/>
                </a:moveTo>
                <a:lnTo>
                  <a:pt x="46266" y="31724"/>
                </a:lnTo>
                <a:lnTo>
                  <a:pt x="45694" y="31711"/>
                </a:lnTo>
                <a:lnTo>
                  <a:pt x="45999" y="34772"/>
                </a:lnTo>
                <a:lnTo>
                  <a:pt x="46621" y="34772"/>
                </a:lnTo>
                <a:close/>
              </a:path>
              <a:path w="84454" h="120650">
                <a:moveTo>
                  <a:pt x="84226" y="112052"/>
                </a:moveTo>
                <a:lnTo>
                  <a:pt x="72732" y="103276"/>
                </a:lnTo>
                <a:lnTo>
                  <a:pt x="64262" y="91287"/>
                </a:lnTo>
                <a:lnTo>
                  <a:pt x="61556" y="86880"/>
                </a:lnTo>
                <a:lnTo>
                  <a:pt x="55092" y="80416"/>
                </a:lnTo>
                <a:lnTo>
                  <a:pt x="54114" y="79895"/>
                </a:lnTo>
                <a:lnTo>
                  <a:pt x="54902" y="78168"/>
                </a:lnTo>
                <a:lnTo>
                  <a:pt x="54292" y="66840"/>
                </a:lnTo>
                <a:lnTo>
                  <a:pt x="55245" y="61252"/>
                </a:lnTo>
                <a:lnTo>
                  <a:pt x="53568" y="49631"/>
                </a:lnTo>
                <a:lnTo>
                  <a:pt x="53022" y="43561"/>
                </a:lnTo>
                <a:lnTo>
                  <a:pt x="53187" y="34175"/>
                </a:lnTo>
                <a:lnTo>
                  <a:pt x="52235" y="26276"/>
                </a:lnTo>
                <a:lnTo>
                  <a:pt x="51206" y="13004"/>
                </a:lnTo>
                <a:lnTo>
                  <a:pt x="50279" y="4775"/>
                </a:lnTo>
                <a:lnTo>
                  <a:pt x="49060" y="0"/>
                </a:lnTo>
                <a:lnTo>
                  <a:pt x="49161" y="8077"/>
                </a:lnTo>
                <a:lnTo>
                  <a:pt x="50546" y="30518"/>
                </a:lnTo>
                <a:lnTo>
                  <a:pt x="50520" y="38620"/>
                </a:lnTo>
                <a:lnTo>
                  <a:pt x="49390" y="47307"/>
                </a:lnTo>
                <a:lnTo>
                  <a:pt x="50228" y="53987"/>
                </a:lnTo>
                <a:lnTo>
                  <a:pt x="50228" y="57924"/>
                </a:lnTo>
                <a:lnTo>
                  <a:pt x="48615" y="61341"/>
                </a:lnTo>
                <a:lnTo>
                  <a:pt x="49720" y="68326"/>
                </a:lnTo>
                <a:lnTo>
                  <a:pt x="49034" y="72402"/>
                </a:lnTo>
                <a:lnTo>
                  <a:pt x="47713" y="76250"/>
                </a:lnTo>
                <a:lnTo>
                  <a:pt x="44348" y="90182"/>
                </a:lnTo>
                <a:lnTo>
                  <a:pt x="44564" y="91541"/>
                </a:lnTo>
                <a:lnTo>
                  <a:pt x="46837" y="95224"/>
                </a:lnTo>
                <a:lnTo>
                  <a:pt x="48691" y="100901"/>
                </a:lnTo>
                <a:lnTo>
                  <a:pt x="49911" y="102933"/>
                </a:lnTo>
                <a:lnTo>
                  <a:pt x="55473" y="110807"/>
                </a:lnTo>
                <a:lnTo>
                  <a:pt x="60934" y="116586"/>
                </a:lnTo>
                <a:lnTo>
                  <a:pt x="64604" y="118846"/>
                </a:lnTo>
                <a:lnTo>
                  <a:pt x="64757" y="116166"/>
                </a:lnTo>
                <a:lnTo>
                  <a:pt x="61087" y="106718"/>
                </a:lnTo>
                <a:lnTo>
                  <a:pt x="63284" y="108762"/>
                </a:lnTo>
                <a:lnTo>
                  <a:pt x="82753" y="112839"/>
                </a:lnTo>
                <a:lnTo>
                  <a:pt x="84226" y="112052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9719678" y="1133957"/>
            <a:ext cx="46990" cy="55244"/>
          </a:xfrm>
          <a:custGeom>
            <a:avLst/>
            <a:gdLst/>
            <a:ahLst/>
            <a:cxnLst/>
            <a:rect l="l" t="t" r="r" b="b"/>
            <a:pathLst>
              <a:path w="46990" h="55244">
                <a:moveTo>
                  <a:pt x="2870" y="46951"/>
                </a:moveTo>
                <a:lnTo>
                  <a:pt x="2489" y="46659"/>
                </a:lnTo>
                <a:lnTo>
                  <a:pt x="0" y="49885"/>
                </a:lnTo>
                <a:lnTo>
                  <a:pt x="444" y="50228"/>
                </a:lnTo>
                <a:lnTo>
                  <a:pt x="2870" y="46951"/>
                </a:lnTo>
                <a:close/>
              </a:path>
              <a:path w="46990" h="55244">
                <a:moveTo>
                  <a:pt x="7670" y="51625"/>
                </a:moveTo>
                <a:lnTo>
                  <a:pt x="7277" y="51320"/>
                </a:lnTo>
                <a:lnTo>
                  <a:pt x="4787" y="54559"/>
                </a:lnTo>
                <a:lnTo>
                  <a:pt x="5245" y="54902"/>
                </a:lnTo>
                <a:lnTo>
                  <a:pt x="7670" y="51625"/>
                </a:lnTo>
                <a:close/>
              </a:path>
              <a:path w="46990" h="55244">
                <a:moveTo>
                  <a:pt x="10439" y="43472"/>
                </a:moveTo>
                <a:lnTo>
                  <a:pt x="9956" y="43383"/>
                </a:lnTo>
                <a:lnTo>
                  <a:pt x="9055" y="46456"/>
                </a:lnTo>
                <a:lnTo>
                  <a:pt x="8813" y="46507"/>
                </a:lnTo>
                <a:lnTo>
                  <a:pt x="9499" y="46875"/>
                </a:lnTo>
                <a:lnTo>
                  <a:pt x="10071" y="45732"/>
                </a:lnTo>
                <a:lnTo>
                  <a:pt x="10325" y="44716"/>
                </a:lnTo>
                <a:lnTo>
                  <a:pt x="10439" y="43472"/>
                </a:lnTo>
                <a:close/>
              </a:path>
              <a:path w="46990" h="55244">
                <a:moveTo>
                  <a:pt x="12192" y="9563"/>
                </a:moveTo>
                <a:lnTo>
                  <a:pt x="12065" y="5499"/>
                </a:lnTo>
                <a:lnTo>
                  <a:pt x="11569" y="5511"/>
                </a:lnTo>
                <a:lnTo>
                  <a:pt x="11633" y="9575"/>
                </a:lnTo>
                <a:lnTo>
                  <a:pt x="12192" y="9563"/>
                </a:lnTo>
                <a:close/>
              </a:path>
              <a:path w="46990" h="55244">
                <a:moveTo>
                  <a:pt x="13373" y="35255"/>
                </a:moveTo>
                <a:lnTo>
                  <a:pt x="12865" y="35242"/>
                </a:lnTo>
                <a:lnTo>
                  <a:pt x="12687" y="36969"/>
                </a:lnTo>
                <a:lnTo>
                  <a:pt x="12344" y="38341"/>
                </a:lnTo>
                <a:lnTo>
                  <a:pt x="11772" y="40030"/>
                </a:lnTo>
                <a:lnTo>
                  <a:pt x="12344" y="40182"/>
                </a:lnTo>
                <a:lnTo>
                  <a:pt x="12954" y="38481"/>
                </a:lnTo>
                <a:lnTo>
                  <a:pt x="13208" y="37020"/>
                </a:lnTo>
                <a:lnTo>
                  <a:pt x="13373" y="35255"/>
                </a:lnTo>
                <a:close/>
              </a:path>
              <a:path w="46990" h="55244">
                <a:moveTo>
                  <a:pt x="32981" y="39408"/>
                </a:moveTo>
                <a:lnTo>
                  <a:pt x="32054" y="36347"/>
                </a:lnTo>
                <a:lnTo>
                  <a:pt x="31877" y="34620"/>
                </a:lnTo>
                <a:lnTo>
                  <a:pt x="31369" y="34632"/>
                </a:lnTo>
                <a:lnTo>
                  <a:pt x="31534" y="36398"/>
                </a:lnTo>
                <a:lnTo>
                  <a:pt x="31800" y="37858"/>
                </a:lnTo>
                <a:lnTo>
                  <a:pt x="32397" y="39560"/>
                </a:lnTo>
                <a:lnTo>
                  <a:pt x="32981" y="39408"/>
                </a:lnTo>
                <a:close/>
              </a:path>
              <a:path w="46990" h="55244">
                <a:moveTo>
                  <a:pt x="33197" y="4064"/>
                </a:moveTo>
                <a:lnTo>
                  <a:pt x="33070" y="0"/>
                </a:lnTo>
                <a:lnTo>
                  <a:pt x="32575" y="12"/>
                </a:lnTo>
                <a:lnTo>
                  <a:pt x="32626" y="4076"/>
                </a:lnTo>
                <a:lnTo>
                  <a:pt x="33197" y="4064"/>
                </a:lnTo>
                <a:close/>
              </a:path>
              <a:path w="46990" h="55244">
                <a:moveTo>
                  <a:pt x="33489" y="13500"/>
                </a:moveTo>
                <a:lnTo>
                  <a:pt x="33362" y="9436"/>
                </a:lnTo>
                <a:lnTo>
                  <a:pt x="32867" y="9448"/>
                </a:lnTo>
                <a:lnTo>
                  <a:pt x="32931" y="13512"/>
                </a:lnTo>
                <a:lnTo>
                  <a:pt x="33489" y="13500"/>
                </a:lnTo>
                <a:close/>
              </a:path>
              <a:path w="46990" h="55244">
                <a:moveTo>
                  <a:pt x="33655" y="18262"/>
                </a:moveTo>
                <a:lnTo>
                  <a:pt x="33147" y="18249"/>
                </a:lnTo>
                <a:lnTo>
                  <a:pt x="32956" y="19977"/>
                </a:lnTo>
                <a:lnTo>
                  <a:pt x="32613" y="21348"/>
                </a:lnTo>
                <a:lnTo>
                  <a:pt x="32042" y="23037"/>
                </a:lnTo>
                <a:lnTo>
                  <a:pt x="32613" y="23190"/>
                </a:lnTo>
                <a:lnTo>
                  <a:pt x="33223" y="21488"/>
                </a:lnTo>
                <a:lnTo>
                  <a:pt x="33489" y="20027"/>
                </a:lnTo>
                <a:lnTo>
                  <a:pt x="33655" y="18262"/>
                </a:lnTo>
                <a:close/>
              </a:path>
              <a:path w="46990" h="55244">
                <a:moveTo>
                  <a:pt x="34391" y="27114"/>
                </a:moveTo>
                <a:lnTo>
                  <a:pt x="33883" y="27101"/>
                </a:lnTo>
                <a:lnTo>
                  <a:pt x="33693" y="28829"/>
                </a:lnTo>
                <a:lnTo>
                  <a:pt x="33350" y="30200"/>
                </a:lnTo>
                <a:lnTo>
                  <a:pt x="32778" y="31889"/>
                </a:lnTo>
                <a:lnTo>
                  <a:pt x="33350" y="32042"/>
                </a:lnTo>
                <a:lnTo>
                  <a:pt x="33959" y="30327"/>
                </a:lnTo>
                <a:lnTo>
                  <a:pt x="34226" y="28879"/>
                </a:lnTo>
                <a:lnTo>
                  <a:pt x="34391" y="27114"/>
                </a:lnTo>
                <a:close/>
              </a:path>
              <a:path w="46990" h="55244">
                <a:moveTo>
                  <a:pt x="35204" y="47866"/>
                </a:moveTo>
                <a:lnTo>
                  <a:pt x="34290" y="44805"/>
                </a:lnTo>
                <a:lnTo>
                  <a:pt x="34112" y="43078"/>
                </a:lnTo>
                <a:lnTo>
                  <a:pt x="33604" y="43091"/>
                </a:lnTo>
                <a:lnTo>
                  <a:pt x="33769" y="44856"/>
                </a:lnTo>
                <a:lnTo>
                  <a:pt x="34023" y="46316"/>
                </a:lnTo>
                <a:lnTo>
                  <a:pt x="34632" y="48018"/>
                </a:lnTo>
                <a:lnTo>
                  <a:pt x="35204" y="47866"/>
                </a:lnTo>
                <a:close/>
              </a:path>
              <a:path w="46990" h="55244">
                <a:moveTo>
                  <a:pt x="46647" y="49796"/>
                </a:moveTo>
                <a:lnTo>
                  <a:pt x="45834" y="48171"/>
                </a:lnTo>
                <a:lnTo>
                  <a:pt x="44958" y="46977"/>
                </a:lnTo>
                <a:lnTo>
                  <a:pt x="43815" y="45643"/>
                </a:lnTo>
                <a:lnTo>
                  <a:pt x="43446" y="45986"/>
                </a:lnTo>
                <a:lnTo>
                  <a:pt x="44564" y="47320"/>
                </a:lnTo>
                <a:lnTo>
                  <a:pt x="45313" y="48526"/>
                </a:lnTo>
                <a:lnTo>
                  <a:pt x="46139" y="50101"/>
                </a:lnTo>
                <a:lnTo>
                  <a:pt x="46647" y="49796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g object 57"/>
          <p:cNvSpPr/>
          <p:nvPr/>
        </p:nvSpPr>
        <p:spPr>
          <a:xfrm>
            <a:off x="9833102" y="1041552"/>
            <a:ext cx="34290" cy="18415"/>
          </a:xfrm>
          <a:custGeom>
            <a:avLst/>
            <a:gdLst/>
            <a:ahLst/>
            <a:cxnLst/>
            <a:rect l="l" t="t" r="r" b="b"/>
            <a:pathLst>
              <a:path w="34290" h="18415">
                <a:moveTo>
                  <a:pt x="4470" y="11366"/>
                </a:moveTo>
                <a:lnTo>
                  <a:pt x="3492" y="11023"/>
                </a:lnTo>
                <a:lnTo>
                  <a:pt x="2514" y="9639"/>
                </a:lnTo>
                <a:lnTo>
                  <a:pt x="368" y="9702"/>
                </a:lnTo>
                <a:lnTo>
                  <a:pt x="0" y="11099"/>
                </a:lnTo>
                <a:lnTo>
                  <a:pt x="88" y="12433"/>
                </a:lnTo>
                <a:lnTo>
                  <a:pt x="482" y="12827"/>
                </a:lnTo>
                <a:lnTo>
                  <a:pt x="1460" y="12077"/>
                </a:lnTo>
                <a:lnTo>
                  <a:pt x="3111" y="11620"/>
                </a:lnTo>
                <a:lnTo>
                  <a:pt x="4470" y="11366"/>
                </a:lnTo>
                <a:close/>
              </a:path>
              <a:path w="34290" h="18415">
                <a:moveTo>
                  <a:pt x="15240" y="8432"/>
                </a:moveTo>
                <a:lnTo>
                  <a:pt x="14097" y="8140"/>
                </a:lnTo>
                <a:lnTo>
                  <a:pt x="11010" y="6616"/>
                </a:lnTo>
                <a:lnTo>
                  <a:pt x="10629" y="4305"/>
                </a:lnTo>
                <a:lnTo>
                  <a:pt x="7683" y="6781"/>
                </a:lnTo>
                <a:lnTo>
                  <a:pt x="7937" y="7797"/>
                </a:lnTo>
                <a:lnTo>
                  <a:pt x="8991" y="7886"/>
                </a:lnTo>
                <a:lnTo>
                  <a:pt x="10007" y="10160"/>
                </a:lnTo>
                <a:lnTo>
                  <a:pt x="11595" y="11188"/>
                </a:lnTo>
                <a:lnTo>
                  <a:pt x="13677" y="10477"/>
                </a:lnTo>
                <a:lnTo>
                  <a:pt x="13538" y="8851"/>
                </a:lnTo>
                <a:lnTo>
                  <a:pt x="15240" y="8432"/>
                </a:lnTo>
                <a:close/>
              </a:path>
              <a:path w="34290" h="18415">
                <a:moveTo>
                  <a:pt x="29121" y="17043"/>
                </a:moveTo>
                <a:lnTo>
                  <a:pt x="28168" y="16319"/>
                </a:lnTo>
                <a:lnTo>
                  <a:pt x="27876" y="16941"/>
                </a:lnTo>
                <a:lnTo>
                  <a:pt x="27508" y="17437"/>
                </a:lnTo>
                <a:lnTo>
                  <a:pt x="27089" y="17830"/>
                </a:lnTo>
                <a:lnTo>
                  <a:pt x="28384" y="17589"/>
                </a:lnTo>
                <a:lnTo>
                  <a:pt x="29121" y="17043"/>
                </a:lnTo>
                <a:close/>
              </a:path>
              <a:path w="34290" h="18415">
                <a:moveTo>
                  <a:pt x="34124" y="6934"/>
                </a:moveTo>
                <a:lnTo>
                  <a:pt x="33528" y="6616"/>
                </a:lnTo>
                <a:lnTo>
                  <a:pt x="33185" y="5727"/>
                </a:lnTo>
                <a:lnTo>
                  <a:pt x="31915" y="4876"/>
                </a:lnTo>
                <a:lnTo>
                  <a:pt x="30924" y="4927"/>
                </a:lnTo>
                <a:lnTo>
                  <a:pt x="29857" y="4660"/>
                </a:lnTo>
                <a:lnTo>
                  <a:pt x="30086" y="3467"/>
                </a:lnTo>
                <a:lnTo>
                  <a:pt x="31470" y="3314"/>
                </a:lnTo>
                <a:lnTo>
                  <a:pt x="32016" y="165"/>
                </a:lnTo>
                <a:lnTo>
                  <a:pt x="30886" y="0"/>
                </a:lnTo>
                <a:lnTo>
                  <a:pt x="29718" y="647"/>
                </a:lnTo>
                <a:lnTo>
                  <a:pt x="24485" y="6324"/>
                </a:lnTo>
                <a:lnTo>
                  <a:pt x="21285" y="4521"/>
                </a:lnTo>
                <a:lnTo>
                  <a:pt x="20459" y="1511"/>
                </a:lnTo>
                <a:lnTo>
                  <a:pt x="18161" y="2908"/>
                </a:lnTo>
                <a:lnTo>
                  <a:pt x="18415" y="3644"/>
                </a:lnTo>
                <a:lnTo>
                  <a:pt x="18135" y="4254"/>
                </a:lnTo>
                <a:lnTo>
                  <a:pt x="18427" y="5943"/>
                </a:lnTo>
                <a:lnTo>
                  <a:pt x="19265" y="6464"/>
                </a:lnTo>
                <a:lnTo>
                  <a:pt x="20027" y="8636"/>
                </a:lnTo>
                <a:lnTo>
                  <a:pt x="19951" y="9156"/>
                </a:lnTo>
                <a:lnTo>
                  <a:pt x="19151" y="9182"/>
                </a:lnTo>
                <a:lnTo>
                  <a:pt x="19265" y="10261"/>
                </a:lnTo>
                <a:lnTo>
                  <a:pt x="20421" y="11125"/>
                </a:lnTo>
                <a:lnTo>
                  <a:pt x="21653" y="11404"/>
                </a:lnTo>
                <a:lnTo>
                  <a:pt x="22186" y="10464"/>
                </a:lnTo>
                <a:lnTo>
                  <a:pt x="23190" y="10871"/>
                </a:lnTo>
                <a:lnTo>
                  <a:pt x="24574" y="9829"/>
                </a:lnTo>
                <a:lnTo>
                  <a:pt x="25552" y="7734"/>
                </a:lnTo>
                <a:lnTo>
                  <a:pt x="28041" y="8940"/>
                </a:lnTo>
                <a:lnTo>
                  <a:pt x="27774" y="10083"/>
                </a:lnTo>
                <a:lnTo>
                  <a:pt x="27876" y="11036"/>
                </a:lnTo>
                <a:lnTo>
                  <a:pt x="28486" y="11658"/>
                </a:lnTo>
                <a:lnTo>
                  <a:pt x="30645" y="11734"/>
                </a:lnTo>
                <a:lnTo>
                  <a:pt x="33324" y="12230"/>
                </a:lnTo>
                <a:lnTo>
                  <a:pt x="33909" y="10248"/>
                </a:lnTo>
                <a:lnTo>
                  <a:pt x="32423" y="8699"/>
                </a:lnTo>
                <a:lnTo>
                  <a:pt x="32346" y="7874"/>
                </a:lnTo>
                <a:lnTo>
                  <a:pt x="33070" y="7810"/>
                </a:lnTo>
                <a:lnTo>
                  <a:pt x="34124" y="693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g object 58"/>
          <p:cNvSpPr/>
          <p:nvPr/>
        </p:nvSpPr>
        <p:spPr>
          <a:xfrm>
            <a:off x="9804717" y="1045146"/>
            <a:ext cx="57785" cy="33020"/>
          </a:xfrm>
          <a:custGeom>
            <a:avLst/>
            <a:gdLst/>
            <a:ahLst/>
            <a:cxnLst/>
            <a:rect l="l" t="t" r="r" b="b"/>
            <a:pathLst>
              <a:path w="57784" h="33019">
                <a:moveTo>
                  <a:pt x="927" y="0"/>
                </a:moveTo>
                <a:lnTo>
                  <a:pt x="609" y="139"/>
                </a:lnTo>
                <a:lnTo>
                  <a:pt x="0" y="304"/>
                </a:lnTo>
                <a:lnTo>
                  <a:pt x="152" y="660"/>
                </a:lnTo>
                <a:lnTo>
                  <a:pt x="444" y="990"/>
                </a:lnTo>
                <a:lnTo>
                  <a:pt x="812" y="1270"/>
                </a:lnTo>
                <a:lnTo>
                  <a:pt x="800" y="889"/>
                </a:lnTo>
                <a:lnTo>
                  <a:pt x="825" y="482"/>
                </a:lnTo>
                <a:lnTo>
                  <a:pt x="927" y="0"/>
                </a:lnTo>
                <a:close/>
              </a:path>
              <a:path w="57784" h="33019">
                <a:moveTo>
                  <a:pt x="39979" y="7594"/>
                </a:moveTo>
                <a:lnTo>
                  <a:pt x="38392" y="6565"/>
                </a:lnTo>
                <a:lnTo>
                  <a:pt x="37376" y="4292"/>
                </a:lnTo>
                <a:lnTo>
                  <a:pt x="35712" y="4152"/>
                </a:lnTo>
                <a:lnTo>
                  <a:pt x="35077" y="4826"/>
                </a:lnTo>
                <a:lnTo>
                  <a:pt x="34201" y="7327"/>
                </a:lnTo>
                <a:lnTo>
                  <a:pt x="34188" y="7581"/>
                </a:lnTo>
                <a:lnTo>
                  <a:pt x="36563" y="7454"/>
                </a:lnTo>
                <a:lnTo>
                  <a:pt x="38125" y="8115"/>
                </a:lnTo>
                <a:lnTo>
                  <a:pt x="39979" y="7594"/>
                </a:lnTo>
                <a:close/>
              </a:path>
              <a:path w="57784" h="33019">
                <a:moveTo>
                  <a:pt x="57619" y="8572"/>
                </a:moveTo>
                <a:lnTo>
                  <a:pt x="56261" y="7429"/>
                </a:lnTo>
                <a:lnTo>
                  <a:pt x="56146" y="6477"/>
                </a:lnTo>
                <a:lnTo>
                  <a:pt x="56426" y="5346"/>
                </a:lnTo>
                <a:lnTo>
                  <a:pt x="53936" y="4140"/>
                </a:lnTo>
                <a:lnTo>
                  <a:pt x="52959" y="6235"/>
                </a:lnTo>
                <a:lnTo>
                  <a:pt x="50634" y="7835"/>
                </a:lnTo>
                <a:lnTo>
                  <a:pt x="49479" y="7785"/>
                </a:lnTo>
                <a:lnTo>
                  <a:pt x="47650" y="6667"/>
                </a:lnTo>
                <a:lnTo>
                  <a:pt x="47485" y="3035"/>
                </a:lnTo>
                <a:lnTo>
                  <a:pt x="44538" y="4724"/>
                </a:lnTo>
                <a:lnTo>
                  <a:pt x="46723" y="8763"/>
                </a:lnTo>
                <a:lnTo>
                  <a:pt x="44780" y="8369"/>
                </a:lnTo>
                <a:lnTo>
                  <a:pt x="39751" y="11455"/>
                </a:lnTo>
                <a:lnTo>
                  <a:pt x="39116" y="11645"/>
                </a:lnTo>
                <a:lnTo>
                  <a:pt x="38214" y="13157"/>
                </a:lnTo>
                <a:lnTo>
                  <a:pt x="47142" y="12204"/>
                </a:lnTo>
                <a:lnTo>
                  <a:pt x="47675" y="14071"/>
                </a:lnTo>
                <a:lnTo>
                  <a:pt x="39928" y="15722"/>
                </a:lnTo>
                <a:lnTo>
                  <a:pt x="36703" y="16141"/>
                </a:lnTo>
                <a:lnTo>
                  <a:pt x="33426" y="22225"/>
                </a:lnTo>
                <a:lnTo>
                  <a:pt x="30645" y="18440"/>
                </a:lnTo>
                <a:lnTo>
                  <a:pt x="28524" y="12039"/>
                </a:lnTo>
                <a:lnTo>
                  <a:pt x="27597" y="10833"/>
                </a:lnTo>
                <a:lnTo>
                  <a:pt x="28473" y="8839"/>
                </a:lnTo>
                <a:lnTo>
                  <a:pt x="27965" y="8128"/>
                </a:lnTo>
                <a:lnTo>
                  <a:pt x="28054" y="7239"/>
                </a:lnTo>
                <a:lnTo>
                  <a:pt x="26263" y="6413"/>
                </a:lnTo>
                <a:lnTo>
                  <a:pt x="23482" y="7239"/>
                </a:lnTo>
                <a:lnTo>
                  <a:pt x="22898" y="6845"/>
                </a:lnTo>
                <a:lnTo>
                  <a:pt x="22161" y="6807"/>
                </a:lnTo>
                <a:lnTo>
                  <a:pt x="21005" y="7467"/>
                </a:lnTo>
                <a:lnTo>
                  <a:pt x="20993" y="6946"/>
                </a:lnTo>
                <a:lnTo>
                  <a:pt x="19685" y="7353"/>
                </a:lnTo>
                <a:lnTo>
                  <a:pt x="18580" y="7302"/>
                </a:lnTo>
                <a:lnTo>
                  <a:pt x="17729" y="7505"/>
                </a:lnTo>
                <a:lnTo>
                  <a:pt x="17335" y="8940"/>
                </a:lnTo>
                <a:lnTo>
                  <a:pt x="15697" y="7797"/>
                </a:lnTo>
                <a:lnTo>
                  <a:pt x="12903" y="8547"/>
                </a:lnTo>
                <a:lnTo>
                  <a:pt x="10731" y="9867"/>
                </a:lnTo>
                <a:lnTo>
                  <a:pt x="10464" y="9207"/>
                </a:lnTo>
                <a:lnTo>
                  <a:pt x="10769" y="8255"/>
                </a:lnTo>
                <a:lnTo>
                  <a:pt x="12153" y="6845"/>
                </a:lnTo>
                <a:lnTo>
                  <a:pt x="11264" y="6819"/>
                </a:lnTo>
                <a:lnTo>
                  <a:pt x="10541" y="6184"/>
                </a:lnTo>
                <a:lnTo>
                  <a:pt x="9791" y="6108"/>
                </a:lnTo>
                <a:lnTo>
                  <a:pt x="9791" y="4927"/>
                </a:lnTo>
                <a:lnTo>
                  <a:pt x="8407" y="4305"/>
                </a:lnTo>
                <a:lnTo>
                  <a:pt x="5918" y="4457"/>
                </a:lnTo>
                <a:lnTo>
                  <a:pt x="3911" y="4102"/>
                </a:lnTo>
                <a:lnTo>
                  <a:pt x="5130" y="5994"/>
                </a:lnTo>
                <a:lnTo>
                  <a:pt x="5626" y="7835"/>
                </a:lnTo>
                <a:lnTo>
                  <a:pt x="5600" y="10223"/>
                </a:lnTo>
                <a:lnTo>
                  <a:pt x="9194" y="11023"/>
                </a:lnTo>
                <a:lnTo>
                  <a:pt x="8077" y="12179"/>
                </a:lnTo>
                <a:lnTo>
                  <a:pt x="7861" y="12725"/>
                </a:lnTo>
                <a:lnTo>
                  <a:pt x="9309" y="13703"/>
                </a:lnTo>
                <a:lnTo>
                  <a:pt x="10795" y="13995"/>
                </a:lnTo>
                <a:lnTo>
                  <a:pt x="11836" y="14668"/>
                </a:lnTo>
                <a:lnTo>
                  <a:pt x="16217" y="13881"/>
                </a:lnTo>
                <a:lnTo>
                  <a:pt x="22021" y="13881"/>
                </a:lnTo>
                <a:lnTo>
                  <a:pt x="26708" y="16332"/>
                </a:lnTo>
                <a:lnTo>
                  <a:pt x="30010" y="20561"/>
                </a:lnTo>
                <a:lnTo>
                  <a:pt x="27101" y="24866"/>
                </a:lnTo>
                <a:lnTo>
                  <a:pt x="26339" y="23672"/>
                </a:lnTo>
                <a:lnTo>
                  <a:pt x="21971" y="25323"/>
                </a:lnTo>
                <a:lnTo>
                  <a:pt x="18186" y="26162"/>
                </a:lnTo>
                <a:lnTo>
                  <a:pt x="15036" y="25222"/>
                </a:lnTo>
                <a:lnTo>
                  <a:pt x="17106" y="27330"/>
                </a:lnTo>
                <a:lnTo>
                  <a:pt x="20154" y="32473"/>
                </a:lnTo>
                <a:lnTo>
                  <a:pt x="26847" y="31813"/>
                </a:lnTo>
                <a:lnTo>
                  <a:pt x="22796" y="27686"/>
                </a:lnTo>
                <a:lnTo>
                  <a:pt x="26250" y="24307"/>
                </a:lnTo>
                <a:lnTo>
                  <a:pt x="27787" y="25425"/>
                </a:lnTo>
                <a:lnTo>
                  <a:pt x="28994" y="28257"/>
                </a:lnTo>
                <a:lnTo>
                  <a:pt x="29730" y="29425"/>
                </a:lnTo>
                <a:lnTo>
                  <a:pt x="31140" y="30492"/>
                </a:lnTo>
                <a:lnTo>
                  <a:pt x="31927" y="28054"/>
                </a:lnTo>
                <a:lnTo>
                  <a:pt x="29933" y="24549"/>
                </a:lnTo>
                <a:lnTo>
                  <a:pt x="32435" y="23583"/>
                </a:lnTo>
                <a:lnTo>
                  <a:pt x="36563" y="25958"/>
                </a:lnTo>
                <a:lnTo>
                  <a:pt x="40271" y="24307"/>
                </a:lnTo>
                <a:lnTo>
                  <a:pt x="40614" y="23406"/>
                </a:lnTo>
                <a:lnTo>
                  <a:pt x="40703" y="22428"/>
                </a:lnTo>
                <a:lnTo>
                  <a:pt x="42976" y="21780"/>
                </a:lnTo>
                <a:lnTo>
                  <a:pt x="44335" y="20713"/>
                </a:lnTo>
                <a:lnTo>
                  <a:pt x="42164" y="18275"/>
                </a:lnTo>
                <a:lnTo>
                  <a:pt x="43230" y="17767"/>
                </a:lnTo>
                <a:lnTo>
                  <a:pt x="45300" y="21082"/>
                </a:lnTo>
                <a:lnTo>
                  <a:pt x="50609" y="18554"/>
                </a:lnTo>
                <a:lnTo>
                  <a:pt x="49276" y="14579"/>
                </a:lnTo>
                <a:lnTo>
                  <a:pt x="52235" y="15595"/>
                </a:lnTo>
                <a:lnTo>
                  <a:pt x="54178" y="15417"/>
                </a:lnTo>
                <a:lnTo>
                  <a:pt x="56248" y="13335"/>
                </a:lnTo>
                <a:lnTo>
                  <a:pt x="57073" y="11645"/>
                </a:lnTo>
                <a:lnTo>
                  <a:pt x="57619" y="8572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9803739" y="1055369"/>
            <a:ext cx="48895" cy="6350"/>
          </a:xfrm>
          <a:custGeom>
            <a:avLst/>
            <a:gdLst/>
            <a:ahLst/>
            <a:cxnLst/>
            <a:rect l="l" t="t" r="r" b="b"/>
            <a:pathLst>
              <a:path w="48895" h="6350">
                <a:moveTo>
                  <a:pt x="12801" y="4432"/>
                </a:moveTo>
                <a:lnTo>
                  <a:pt x="11772" y="3784"/>
                </a:lnTo>
                <a:lnTo>
                  <a:pt x="10287" y="3492"/>
                </a:lnTo>
                <a:lnTo>
                  <a:pt x="8839" y="2501"/>
                </a:lnTo>
                <a:lnTo>
                  <a:pt x="9550" y="1371"/>
                </a:lnTo>
                <a:lnTo>
                  <a:pt x="10172" y="800"/>
                </a:lnTo>
                <a:lnTo>
                  <a:pt x="6578" y="0"/>
                </a:lnTo>
                <a:lnTo>
                  <a:pt x="6540" y="977"/>
                </a:lnTo>
                <a:lnTo>
                  <a:pt x="4610" y="1536"/>
                </a:lnTo>
                <a:lnTo>
                  <a:pt x="2222" y="1651"/>
                </a:lnTo>
                <a:lnTo>
                  <a:pt x="0" y="1257"/>
                </a:lnTo>
                <a:lnTo>
                  <a:pt x="317" y="1892"/>
                </a:lnTo>
                <a:lnTo>
                  <a:pt x="1943" y="3314"/>
                </a:lnTo>
                <a:lnTo>
                  <a:pt x="2997" y="3759"/>
                </a:lnTo>
                <a:lnTo>
                  <a:pt x="3530" y="4533"/>
                </a:lnTo>
                <a:lnTo>
                  <a:pt x="8877" y="5562"/>
                </a:lnTo>
                <a:lnTo>
                  <a:pt x="11239" y="4724"/>
                </a:lnTo>
                <a:lnTo>
                  <a:pt x="12801" y="4432"/>
                </a:lnTo>
                <a:close/>
              </a:path>
              <a:path w="48895" h="6350">
                <a:moveTo>
                  <a:pt x="48653" y="3860"/>
                </a:moveTo>
                <a:lnTo>
                  <a:pt x="48107" y="1993"/>
                </a:lnTo>
                <a:lnTo>
                  <a:pt x="39192" y="2946"/>
                </a:lnTo>
                <a:lnTo>
                  <a:pt x="37680" y="5930"/>
                </a:lnTo>
                <a:lnTo>
                  <a:pt x="44119" y="4927"/>
                </a:lnTo>
                <a:lnTo>
                  <a:pt x="48653" y="386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9759911" y="1026706"/>
            <a:ext cx="1905" cy="1270"/>
          </a:xfrm>
          <a:custGeom>
            <a:avLst/>
            <a:gdLst/>
            <a:ahLst/>
            <a:cxnLst/>
            <a:rect l="l" t="t" r="r" b="b"/>
            <a:pathLst>
              <a:path w="1904" h="1269">
                <a:moveTo>
                  <a:pt x="927" y="0"/>
                </a:moveTo>
                <a:lnTo>
                  <a:pt x="330" y="457"/>
                </a:lnTo>
                <a:lnTo>
                  <a:pt x="0" y="787"/>
                </a:lnTo>
                <a:lnTo>
                  <a:pt x="393" y="800"/>
                </a:lnTo>
                <a:lnTo>
                  <a:pt x="889" y="698"/>
                </a:lnTo>
                <a:lnTo>
                  <a:pt x="1574" y="444"/>
                </a:lnTo>
                <a:lnTo>
                  <a:pt x="927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9754717" y="1039151"/>
            <a:ext cx="97155" cy="32384"/>
          </a:xfrm>
          <a:custGeom>
            <a:avLst/>
            <a:gdLst/>
            <a:ahLst/>
            <a:cxnLst/>
            <a:rect l="l" t="t" r="r" b="b"/>
            <a:pathLst>
              <a:path w="97154" h="32384">
                <a:moveTo>
                  <a:pt x="228" y="63"/>
                </a:moveTo>
                <a:lnTo>
                  <a:pt x="76" y="0"/>
                </a:lnTo>
                <a:lnTo>
                  <a:pt x="38" y="152"/>
                </a:lnTo>
                <a:lnTo>
                  <a:pt x="228" y="63"/>
                </a:lnTo>
                <a:close/>
              </a:path>
              <a:path w="97154" h="32384">
                <a:moveTo>
                  <a:pt x="55638" y="13830"/>
                </a:moveTo>
                <a:lnTo>
                  <a:pt x="55130" y="11988"/>
                </a:lnTo>
                <a:lnTo>
                  <a:pt x="52362" y="7962"/>
                </a:lnTo>
                <a:lnTo>
                  <a:pt x="51562" y="7810"/>
                </a:lnTo>
                <a:lnTo>
                  <a:pt x="49987" y="6286"/>
                </a:lnTo>
                <a:lnTo>
                  <a:pt x="49631" y="5511"/>
                </a:lnTo>
                <a:lnTo>
                  <a:pt x="49479" y="4330"/>
                </a:lnTo>
                <a:lnTo>
                  <a:pt x="48717" y="3352"/>
                </a:lnTo>
                <a:lnTo>
                  <a:pt x="47625" y="3733"/>
                </a:lnTo>
                <a:lnTo>
                  <a:pt x="45948" y="1422"/>
                </a:lnTo>
                <a:lnTo>
                  <a:pt x="40563" y="2159"/>
                </a:lnTo>
                <a:lnTo>
                  <a:pt x="38823" y="1638"/>
                </a:lnTo>
                <a:lnTo>
                  <a:pt x="37007" y="2514"/>
                </a:lnTo>
                <a:lnTo>
                  <a:pt x="36728" y="1447"/>
                </a:lnTo>
                <a:lnTo>
                  <a:pt x="36004" y="2387"/>
                </a:lnTo>
                <a:lnTo>
                  <a:pt x="36360" y="3708"/>
                </a:lnTo>
                <a:lnTo>
                  <a:pt x="33845" y="901"/>
                </a:lnTo>
                <a:lnTo>
                  <a:pt x="34734" y="5448"/>
                </a:lnTo>
                <a:lnTo>
                  <a:pt x="38366" y="4622"/>
                </a:lnTo>
                <a:lnTo>
                  <a:pt x="38227" y="8115"/>
                </a:lnTo>
                <a:lnTo>
                  <a:pt x="38785" y="7937"/>
                </a:lnTo>
                <a:lnTo>
                  <a:pt x="43357" y="14719"/>
                </a:lnTo>
                <a:lnTo>
                  <a:pt x="45732" y="16586"/>
                </a:lnTo>
                <a:lnTo>
                  <a:pt x="47320" y="17170"/>
                </a:lnTo>
                <a:lnTo>
                  <a:pt x="51231" y="17856"/>
                </a:lnTo>
                <a:lnTo>
                  <a:pt x="53632" y="17741"/>
                </a:lnTo>
                <a:lnTo>
                  <a:pt x="55562" y="17183"/>
                </a:lnTo>
                <a:lnTo>
                  <a:pt x="55638" y="13830"/>
                </a:lnTo>
                <a:close/>
              </a:path>
              <a:path w="97154" h="32384">
                <a:moveTo>
                  <a:pt x="80010" y="26555"/>
                </a:moveTo>
                <a:lnTo>
                  <a:pt x="76708" y="22339"/>
                </a:lnTo>
                <a:lnTo>
                  <a:pt x="72021" y="19875"/>
                </a:lnTo>
                <a:lnTo>
                  <a:pt x="66217" y="19875"/>
                </a:lnTo>
                <a:lnTo>
                  <a:pt x="58877" y="21323"/>
                </a:lnTo>
                <a:lnTo>
                  <a:pt x="57238" y="22123"/>
                </a:lnTo>
                <a:lnTo>
                  <a:pt x="54051" y="22352"/>
                </a:lnTo>
                <a:lnTo>
                  <a:pt x="47205" y="19900"/>
                </a:lnTo>
                <a:lnTo>
                  <a:pt x="45466" y="22974"/>
                </a:lnTo>
                <a:lnTo>
                  <a:pt x="47574" y="23507"/>
                </a:lnTo>
                <a:lnTo>
                  <a:pt x="48895" y="25311"/>
                </a:lnTo>
                <a:lnTo>
                  <a:pt x="53670" y="26454"/>
                </a:lnTo>
                <a:lnTo>
                  <a:pt x="57810" y="23456"/>
                </a:lnTo>
                <a:lnTo>
                  <a:pt x="61328" y="26441"/>
                </a:lnTo>
                <a:lnTo>
                  <a:pt x="60883" y="28295"/>
                </a:lnTo>
                <a:lnTo>
                  <a:pt x="62534" y="30035"/>
                </a:lnTo>
                <a:lnTo>
                  <a:pt x="65036" y="31216"/>
                </a:lnTo>
                <a:lnTo>
                  <a:pt x="68186" y="32156"/>
                </a:lnTo>
                <a:lnTo>
                  <a:pt x="71970" y="31330"/>
                </a:lnTo>
                <a:lnTo>
                  <a:pt x="76327" y="29667"/>
                </a:lnTo>
                <a:lnTo>
                  <a:pt x="77114" y="30861"/>
                </a:lnTo>
                <a:lnTo>
                  <a:pt x="80010" y="26555"/>
                </a:lnTo>
                <a:close/>
              </a:path>
              <a:path w="97154" h="32384">
                <a:moveTo>
                  <a:pt x="96735" y="14744"/>
                </a:moveTo>
                <a:lnTo>
                  <a:pt x="94449" y="10731"/>
                </a:lnTo>
                <a:lnTo>
                  <a:pt x="91935" y="11252"/>
                </a:lnTo>
                <a:lnTo>
                  <a:pt x="92062" y="12877"/>
                </a:lnTo>
                <a:lnTo>
                  <a:pt x="88125" y="14109"/>
                </a:lnTo>
                <a:lnTo>
                  <a:pt x="86575" y="13449"/>
                </a:lnTo>
                <a:lnTo>
                  <a:pt x="81495" y="14008"/>
                </a:lnTo>
                <a:lnTo>
                  <a:pt x="79844" y="14478"/>
                </a:lnTo>
                <a:lnTo>
                  <a:pt x="77965" y="15913"/>
                </a:lnTo>
                <a:lnTo>
                  <a:pt x="77609" y="16827"/>
                </a:lnTo>
                <a:lnTo>
                  <a:pt x="78524" y="18034"/>
                </a:lnTo>
                <a:lnTo>
                  <a:pt x="80645" y="24422"/>
                </a:lnTo>
                <a:lnTo>
                  <a:pt x="83451" y="28219"/>
                </a:lnTo>
                <a:lnTo>
                  <a:pt x="89115" y="17640"/>
                </a:lnTo>
                <a:lnTo>
                  <a:pt x="89763" y="17449"/>
                </a:lnTo>
                <a:lnTo>
                  <a:pt x="94780" y="14351"/>
                </a:lnTo>
                <a:lnTo>
                  <a:pt x="96735" y="14744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9741763" y="995882"/>
            <a:ext cx="98425" cy="31750"/>
          </a:xfrm>
          <a:custGeom>
            <a:avLst/>
            <a:gdLst/>
            <a:ahLst/>
            <a:cxnLst/>
            <a:rect l="l" t="t" r="r" b="b"/>
            <a:pathLst>
              <a:path w="98425" h="31750">
                <a:moveTo>
                  <a:pt x="5549" y="2616"/>
                </a:moveTo>
                <a:lnTo>
                  <a:pt x="5067" y="2374"/>
                </a:lnTo>
                <a:lnTo>
                  <a:pt x="4940" y="2222"/>
                </a:lnTo>
                <a:lnTo>
                  <a:pt x="4927" y="2654"/>
                </a:lnTo>
                <a:lnTo>
                  <a:pt x="1714" y="0"/>
                </a:lnTo>
                <a:lnTo>
                  <a:pt x="0" y="2032"/>
                </a:lnTo>
                <a:lnTo>
                  <a:pt x="2667" y="4254"/>
                </a:lnTo>
                <a:lnTo>
                  <a:pt x="3403" y="4699"/>
                </a:lnTo>
                <a:lnTo>
                  <a:pt x="3949" y="3911"/>
                </a:lnTo>
                <a:lnTo>
                  <a:pt x="4724" y="3073"/>
                </a:lnTo>
                <a:lnTo>
                  <a:pt x="5549" y="2616"/>
                </a:lnTo>
                <a:close/>
              </a:path>
              <a:path w="98425" h="31750">
                <a:moveTo>
                  <a:pt x="41465" y="26822"/>
                </a:moveTo>
                <a:lnTo>
                  <a:pt x="41338" y="24574"/>
                </a:lnTo>
                <a:lnTo>
                  <a:pt x="40932" y="23774"/>
                </a:lnTo>
                <a:lnTo>
                  <a:pt x="35496" y="21539"/>
                </a:lnTo>
                <a:lnTo>
                  <a:pt x="36360" y="24828"/>
                </a:lnTo>
                <a:lnTo>
                  <a:pt x="41465" y="26822"/>
                </a:lnTo>
                <a:close/>
              </a:path>
              <a:path w="98425" h="31750">
                <a:moveTo>
                  <a:pt x="58369" y="31521"/>
                </a:moveTo>
                <a:lnTo>
                  <a:pt x="58153" y="30340"/>
                </a:lnTo>
                <a:lnTo>
                  <a:pt x="58140" y="29743"/>
                </a:lnTo>
                <a:lnTo>
                  <a:pt x="57416" y="30111"/>
                </a:lnTo>
                <a:lnTo>
                  <a:pt x="56756" y="30556"/>
                </a:lnTo>
                <a:lnTo>
                  <a:pt x="56121" y="31076"/>
                </a:lnTo>
                <a:lnTo>
                  <a:pt x="58369" y="31521"/>
                </a:lnTo>
                <a:close/>
              </a:path>
              <a:path w="98425" h="31750">
                <a:moveTo>
                  <a:pt x="98298" y="30378"/>
                </a:moveTo>
                <a:lnTo>
                  <a:pt x="97637" y="29044"/>
                </a:lnTo>
                <a:lnTo>
                  <a:pt x="95554" y="29311"/>
                </a:lnTo>
                <a:lnTo>
                  <a:pt x="93903" y="29019"/>
                </a:lnTo>
                <a:lnTo>
                  <a:pt x="93522" y="28816"/>
                </a:lnTo>
                <a:lnTo>
                  <a:pt x="91325" y="29248"/>
                </a:lnTo>
                <a:lnTo>
                  <a:pt x="91427" y="30124"/>
                </a:lnTo>
                <a:lnTo>
                  <a:pt x="91897" y="30962"/>
                </a:lnTo>
                <a:lnTo>
                  <a:pt x="92583" y="31699"/>
                </a:lnTo>
                <a:lnTo>
                  <a:pt x="98298" y="30378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9823996" y="1019428"/>
            <a:ext cx="27305" cy="24765"/>
          </a:xfrm>
          <a:custGeom>
            <a:avLst/>
            <a:gdLst/>
            <a:ahLst/>
            <a:cxnLst/>
            <a:rect l="l" t="t" r="r" b="b"/>
            <a:pathLst>
              <a:path w="27304" h="24765">
                <a:moveTo>
                  <a:pt x="3708" y="16954"/>
                </a:moveTo>
                <a:lnTo>
                  <a:pt x="139" y="16357"/>
                </a:lnTo>
                <a:lnTo>
                  <a:pt x="63" y="16586"/>
                </a:lnTo>
                <a:lnTo>
                  <a:pt x="660" y="17157"/>
                </a:lnTo>
                <a:lnTo>
                  <a:pt x="1308" y="17805"/>
                </a:lnTo>
                <a:lnTo>
                  <a:pt x="3327" y="17475"/>
                </a:lnTo>
                <a:lnTo>
                  <a:pt x="3708" y="16954"/>
                </a:lnTo>
                <a:close/>
              </a:path>
              <a:path w="27304" h="24765">
                <a:moveTo>
                  <a:pt x="5257" y="16027"/>
                </a:moveTo>
                <a:lnTo>
                  <a:pt x="4127" y="16357"/>
                </a:lnTo>
                <a:lnTo>
                  <a:pt x="3886" y="16687"/>
                </a:lnTo>
                <a:lnTo>
                  <a:pt x="3822" y="16967"/>
                </a:lnTo>
                <a:lnTo>
                  <a:pt x="5257" y="16027"/>
                </a:lnTo>
                <a:close/>
              </a:path>
              <a:path w="27304" h="24765">
                <a:moveTo>
                  <a:pt x="9613" y="1993"/>
                </a:moveTo>
                <a:lnTo>
                  <a:pt x="9029" y="1003"/>
                </a:lnTo>
                <a:lnTo>
                  <a:pt x="8915" y="88"/>
                </a:lnTo>
                <a:lnTo>
                  <a:pt x="8445" y="0"/>
                </a:lnTo>
                <a:lnTo>
                  <a:pt x="9042" y="2286"/>
                </a:lnTo>
                <a:lnTo>
                  <a:pt x="9512" y="3238"/>
                </a:lnTo>
                <a:lnTo>
                  <a:pt x="9613" y="1993"/>
                </a:lnTo>
                <a:close/>
              </a:path>
              <a:path w="27304" h="24765">
                <a:moveTo>
                  <a:pt x="26962" y="10680"/>
                </a:moveTo>
                <a:lnTo>
                  <a:pt x="26809" y="8140"/>
                </a:lnTo>
                <a:lnTo>
                  <a:pt x="26720" y="6997"/>
                </a:lnTo>
                <a:lnTo>
                  <a:pt x="25450" y="4762"/>
                </a:lnTo>
                <a:lnTo>
                  <a:pt x="25234" y="4368"/>
                </a:lnTo>
                <a:lnTo>
                  <a:pt x="24561" y="4699"/>
                </a:lnTo>
                <a:lnTo>
                  <a:pt x="24295" y="4762"/>
                </a:lnTo>
                <a:lnTo>
                  <a:pt x="24142" y="4191"/>
                </a:lnTo>
                <a:lnTo>
                  <a:pt x="23507" y="3644"/>
                </a:lnTo>
                <a:lnTo>
                  <a:pt x="23406" y="2933"/>
                </a:lnTo>
                <a:lnTo>
                  <a:pt x="21640" y="3797"/>
                </a:lnTo>
                <a:lnTo>
                  <a:pt x="18237" y="5003"/>
                </a:lnTo>
                <a:lnTo>
                  <a:pt x="15417" y="5486"/>
                </a:lnTo>
                <a:lnTo>
                  <a:pt x="16065" y="6832"/>
                </a:lnTo>
                <a:lnTo>
                  <a:pt x="14160" y="7327"/>
                </a:lnTo>
                <a:lnTo>
                  <a:pt x="12255" y="7772"/>
                </a:lnTo>
                <a:lnTo>
                  <a:pt x="10350" y="8140"/>
                </a:lnTo>
                <a:lnTo>
                  <a:pt x="9893" y="7670"/>
                </a:lnTo>
                <a:lnTo>
                  <a:pt x="9664" y="7416"/>
                </a:lnTo>
                <a:lnTo>
                  <a:pt x="9207" y="6578"/>
                </a:lnTo>
                <a:lnTo>
                  <a:pt x="9093" y="5689"/>
                </a:lnTo>
                <a:lnTo>
                  <a:pt x="9829" y="5562"/>
                </a:lnTo>
                <a:lnTo>
                  <a:pt x="11290" y="5257"/>
                </a:lnTo>
                <a:lnTo>
                  <a:pt x="10502" y="4826"/>
                </a:lnTo>
                <a:lnTo>
                  <a:pt x="9931" y="4114"/>
                </a:lnTo>
                <a:lnTo>
                  <a:pt x="9512" y="3238"/>
                </a:lnTo>
                <a:lnTo>
                  <a:pt x="9461" y="3644"/>
                </a:lnTo>
                <a:lnTo>
                  <a:pt x="9359" y="4114"/>
                </a:lnTo>
                <a:lnTo>
                  <a:pt x="9258" y="4368"/>
                </a:lnTo>
                <a:lnTo>
                  <a:pt x="7823" y="6908"/>
                </a:lnTo>
                <a:lnTo>
                  <a:pt x="5435" y="7670"/>
                </a:lnTo>
                <a:lnTo>
                  <a:pt x="3225" y="7378"/>
                </a:lnTo>
                <a:lnTo>
                  <a:pt x="4508" y="8839"/>
                </a:lnTo>
                <a:lnTo>
                  <a:pt x="6337" y="9931"/>
                </a:lnTo>
                <a:lnTo>
                  <a:pt x="8102" y="10668"/>
                </a:lnTo>
                <a:lnTo>
                  <a:pt x="6946" y="14935"/>
                </a:lnTo>
                <a:lnTo>
                  <a:pt x="5257" y="16027"/>
                </a:lnTo>
                <a:lnTo>
                  <a:pt x="5715" y="15900"/>
                </a:lnTo>
                <a:lnTo>
                  <a:pt x="6692" y="17487"/>
                </a:lnTo>
                <a:lnTo>
                  <a:pt x="6819" y="18148"/>
                </a:lnTo>
                <a:lnTo>
                  <a:pt x="8775" y="20828"/>
                </a:lnTo>
                <a:lnTo>
                  <a:pt x="9931" y="22059"/>
                </a:lnTo>
                <a:lnTo>
                  <a:pt x="14592" y="24333"/>
                </a:lnTo>
                <a:lnTo>
                  <a:pt x="17818" y="23266"/>
                </a:lnTo>
                <a:lnTo>
                  <a:pt x="19329" y="17475"/>
                </a:lnTo>
                <a:lnTo>
                  <a:pt x="19291" y="17157"/>
                </a:lnTo>
                <a:lnTo>
                  <a:pt x="18313" y="15900"/>
                </a:lnTo>
                <a:lnTo>
                  <a:pt x="17322" y="14617"/>
                </a:lnTo>
                <a:lnTo>
                  <a:pt x="17487" y="12306"/>
                </a:lnTo>
                <a:lnTo>
                  <a:pt x="18021" y="11874"/>
                </a:lnTo>
                <a:lnTo>
                  <a:pt x="18478" y="11366"/>
                </a:lnTo>
                <a:lnTo>
                  <a:pt x="18846" y="10769"/>
                </a:lnTo>
                <a:lnTo>
                  <a:pt x="20091" y="11760"/>
                </a:lnTo>
                <a:lnTo>
                  <a:pt x="21729" y="12192"/>
                </a:lnTo>
                <a:lnTo>
                  <a:pt x="26657" y="10769"/>
                </a:lnTo>
                <a:lnTo>
                  <a:pt x="26962" y="1068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9748482" y="994498"/>
            <a:ext cx="107950" cy="44450"/>
          </a:xfrm>
          <a:custGeom>
            <a:avLst/>
            <a:gdLst/>
            <a:ahLst/>
            <a:cxnLst/>
            <a:rect l="l" t="t" r="r" b="b"/>
            <a:pathLst>
              <a:path w="107950" h="44450">
                <a:moveTo>
                  <a:pt x="1371" y="444"/>
                </a:moveTo>
                <a:lnTo>
                  <a:pt x="850" y="177"/>
                </a:lnTo>
                <a:lnTo>
                  <a:pt x="571" y="0"/>
                </a:lnTo>
                <a:lnTo>
                  <a:pt x="393" y="139"/>
                </a:lnTo>
                <a:lnTo>
                  <a:pt x="0" y="609"/>
                </a:lnTo>
                <a:lnTo>
                  <a:pt x="457" y="482"/>
                </a:lnTo>
                <a:lnTo>
                  <a:pt x="927" y="419"/>
                </a:lnTo>
                <a:lnTo>
                  <a:pt x="1371" y="444"/>
                </a:lnTo>
                <a:close/>
              </a:path>
              <a:path w="107950" h="44450">
                <a:moveTo>
                  <a:pt x="2628" y="2032"/>
                </a:moveTo>
                <a:lnTo>
                  <a:pt x="2552" y="1701"/>
                </a:lnTo>
                <a:lnTo>
                  <a:pt x="2451" y="1397"/>
                </a:lnTo>
                <a:lnTo>
                  <a:pt x="2209" y="1104"/>
                </a:lnTo>
                <a:lnTo>
                  <a:pt x="2260" y="1397"/>
                </a:lnTo>
                <a:lnTo>
                  <a:pt x="2489" y="1739"/>
                </a:lnTo>
                <a:lnTo>
                  <a:pt x="2540" y="2082"/>
                </a:lnTo>
                <a:close/>
              </a:path>
              <a:path w="107950" h="44450">
                <a:moveTo>
                  <a:pt x="4483" y="8089"/>
                </a:moveTo>
                <a:lnTo>
                  <a:pt x="3441" y="5803"/>
                </a:lnTo>
                <a:lnTo>
                  <a:pt x="2133" y="4800"/>
                </a:lnTo>
                <a:lnTo>
                  <a:pt x="279" y="4406"/>
                </a:lnTo>
                <a:lnTo>
                  <a:pt x="3987" y="9677"/>
                </a:lnTo>
                <a:lnTo>
                  <a:pt x="3581" y="8686"/>
                </a:lnTo>
                <a:lnTo>
                  <a:pt x="4483" y="8089"/>
                </a:lnTo>
                <a:close/>
              </a:path>
              <a:path w="107950" h="44450">
                <a:moveTo>
                  <a:pt x="47675" y="36614"/>
                </a:moveTo>
                <a:lnTo>
                  <a:pt x="45986" y="35331"/>
                </a:lnTo>
                <a:lnTo>
                  <a:pt x="44132" y="36334"/>
                </a:lnTo>
                <a:lnTo>
                  <a:pt x="42418" y="36931"/>
                </a:lnTo>
                <a:lnTo>
                  <a:pt x="40386" y="36106"/>
                </a:lnTo>
                <a:lnTo>
                  <a:pt x="36385" y="33769"/>
                </a:lnTo>
                <a:lnTo>
                  <a:pt x="36207" y="32524"/>
                </a:lnTo>
                <a:lnTo>
                  <a:pt x="36766" y="30911"/>
                </a:lnTo>
                <a:lnTo>
                  <a:pt x="34340" y="30048"/>
                </a:lnTo>
                <a:lnTo>
                  <a:pt x="30264" y="29298"/>
                </a:lnTo>
                <a:lnTo>
                  <a:pt x="29857" y="30505"/>
                </a:lnTo>
                <a:lnTo>
                  <a:pt x="27038" y="33413"/>
                </a:lnTo>
                <a:lnTo>
                  <a:pt x="26390" y="31915"/>
                </a:lnTo>
                <a:lnTo>
                  <a:pt x="23177" y="32524"/>
                </a:lnTo>
                <a:lnTo>
                  <a:pt x="26136" y="33705"/>
                </a:lnTo>
                <a:lnTo>
                  <a:pt x="26212" y="35369"/>
                </a:lnTo>
                <a:lnTo>
                  <a:pt x="28575" y="36880"/>
                </a:lnTo>
                <a:lnTo>
                  <a:pt x="29286" y="36106"/>
                </a:lnTo>
                <a:lnTo>
                  <a:pt x="31178" y="37045"/>
                </a:lnTo>
                <a:lnTo>
                  <a:pt x="32562" y="38163"/>
                </a:lnTo>
                <a:lnTo>
                  <a:pt x="36969" y="39789"/>
                </a:lnTo>
                <a:lnTo>
                  <a:pt x="43281" y="41440"/>
                </a:lnTo>
                <a:lnTo>
                  <a:pt x="47396" y="36449"/>
                </a:lnTo>
                <a:lnTo>
                  <a:pt x="47675" y="36614"/>
                </a:lnTo>
                <a:close/>
              </a:path>
              <a:path w="107950" h="44450">
                <a:moveTo>
                  <a:pt x="75653" y="41287"/>
                </a:moveTo>
                <a:lnTo>
                  <a:pt x="73482" y="40728"/>
                </a:lnTo>
                <a:lnTo>
                  <a:pt x="71577" y="39662"/>
                </a:lnTo>
                <a:lnTo>
                  <a:pt x="70739" y="38493"/>
                </a:lnTo>
                <a:lnTo>
                  <a:pt x="69240" y="37795"/>
                </a:lnTo>
                <a:lnTo>
                  <a:pt x="66954" y="37617"/>
                </a:lnTo>
                <a:lnTo>
                  <a:pt x="65633" y="36969"/>
                </a:lnTo>
                <a:lnTo>
                  <a:pt x="59220" y="35953"/>
                </a:lnTo>
                <a:lnTo>
                  <a:pt x="56248" y="34721"/>
                </a:lnTo>
                <a:lnTo>
                  <a:pt x="56400" y="37820"/>
                </a:lnTo>
                <a:lnTo>
                  <a:pt x="54063" y="38252"/>
                </a:lnTo>
                <a:lnTo>
                  <a:pt x="50063" y="35966"/>
                </a:lnTo>
                <a:lnTo>
                  <a:pt x="45745" y="40132"/>
                </a:lnTo>
                <a:lnTo>
                  <a:pt x="55880" y="41656"/>
                </a:lnTo>
                <a:lnTo>
                  <a:pt x="58089" y="41097"/>
                </a:lnTo>
                <a:lnTo>
                  <a:pt x="61912" y="41871"/>
                </a:lnTo>
                <a:lnTo>
                  <a:pt x="62826" y="43370"/>
                </a:lnTo>
                <a:lnTo>
                  <a:pt x="67703" y="43865"/>
                </a:lnTo>
                <a:lnTo>
                  <a:pt x="70612" y="43688"/>
                </a:lnTo>
                <a:lnTo>
                  <a:pt x="74066" y="43014"/>
                </a:lnTo>
                <a:lnTo>
                  <a:pt x="75082" y="42379"/>
                </a:lnTo>
                <a:lnTo>
                  <a:pt x="75653" y="41287"/>
                </a:lnTo>
                <a:close/>
              </a:path>
              <a:path w="107950" h="44450">
                <a:moveTo>
                  <a:pt x="85026" y="28181"/>
                </a:moveTo>
                <a:lnTo>
                  <a:pt x="83959" y="24942"/>
                </a:lnTo>
                <a:lnTo>
                  <a:pt x="83058" y="21247"/>
                </a:lnTo>
                <a:lnTo>
                  <a:pt x="82435" y="17538"/>
                </a:lnTo>
                <a:lnTo>
                  <a:pt x="76847" y="20459"/>
                </a:lnTo>
                <a:lnTo>
                  <a:pt x="76682" y="21958"/>
                </a:lnTo>
                <a:lnTo>
                  <a:pt x="74345" y="22707"/>
                </a:lnTo>
                <a:lnTo>
                  <a:pt x="73113" y="21196"/>
                </a:lnTo>
                <a:lnTo>
                  <a:pt x="70904" y="21869"/>
                </a:lnTo>
                <a:lnTo>
                  <a:pt x="69507" y="23342"/>
                </a:lnTo>
                <a:lnTo>
                  <a:pt x="69532" y="25311"/>
                </a:lnTo>
                <a:lnTo>
                  <a:pt x="69748" y="25615"/>
                </a:lnTo>
                <a:lnTo>
                  <a:pt x="69672" y="26212"/>
                </a:lnTo>
                <a:lnTo>
                  <a:pt x="70650" y="27686"/>
                </a:lnTo>
                <a:lnTo>
                  <a:pt x="72275" y="25908"/>
                </a:lnTo>
                <a:lnTo>
                  <a:pt x="73431" y="26098"/>
                </a:lnTo>
                <a:lnTo>
                  <a:pt x="77190" y="27495"/>
                </a:lnTo>
                <a:lnTo>
                  <a:pt x="76936" y="29425"/>
                </a:lnTo>
                <a:lnTo>
                  <a:pt x="77622" y="31026"/>
                </a:lnTo>
                <a:lnTo>
                  <a:pt x="78740" y="32321"/>
                </a:lnTo>
                <a:lnTo>
                  <a:pt x="80949" y="32626"/>
                </a:lnTo>
                <a:lnTo>
                  <a:pt x="83337" y="31851"/>
                </a:lnTo>
                <a:lnTo>
                  <a:pt x="84988" y="28676"/>
                </a:lnTo>
                <a:lnTo>
                  <a:pt x="85026" y="28181"/>
                </a:lnTo>
                <a:close/>
              </a:path>
              <a:path w="107950" h="44450">
                <a:moveTo>
                  <a:pt x="107518" y="23495"/>
                </a:moveTo>
                <a:lnTo>
                  <a:pt x="102654" y="23571"/>
                </a:lnTo>
                <a:lnTo>
                  <a:pt x="102298" y="19354"/>
                </a:lnTo>
                <a:lnTo>
                  <a:pt x="98564" y="18110"/>
                </a:lnTo>
                <a:lnTo>
                  <a:pt x="98463" y="20154"/>
                </a:lnTo>
                <a:lnTo>
                  <a:pt x="93637" y="21983"/>
                </a:lnTo>
                <a:lnTo>
                  <a:pt x="89890" y="20929"/>
                </a:lnTo>
                <a:lnTo>
                  <a:pt x="84709" y="23266"/>
                </a:lnTo>
                <a:lnTo>
                  <a:pt x="84315" y="24104"/>
                </a:lnTo>
                <a:lnTo>
                  <a:pt x="84543" y="25933"/>
                </a:lnTo>
                <a:lnTo>
                  <a:pt x="85128" y="26924"/>
                </a:lnTo>
                <a:lnTo>
                  <a:pt x="85026" y="28168"/>
                </a:lnTo>
                <a:lnTo>
                  <a:pt x="86004" y="29756"/>
                </a:lnTo>
                <a:lnTo>
                  <a:pt x="87579" y="30530"/>
                </a:lnTo>
                <a:lnTo>
                  <a:pt x="89839" y="30594"/>
                </a:lnTo>
                <a:lnTo>
                  <a:pt x="93751" y="29933"/>
                </a:lnTo>
                <a:lnTo>
                  <a:pt x="97155" y="28740"/>
                </a:lnTo>
                <a:lnTo>
                  <a:pt x="98920" y="27863"/>
                </a:lnTo>
                <a:lnTo>
                  <a:pt x="99021" y="28575"/>
                </a:lnTo>
                <a:lnTo>
                  <a:pt x="99644" y="29121"/>
                </a:lnTo>
                <a:lnTo>
                  <a:pt x="99809" y="29705"/>
                </a:lnTo>
                <a:lnTo>
                  <a:pt x="103428" y="27863"/>
                </a:lnTo>
                <a:lnTo>
                  <a:pt x="107518" y="23495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9739782" y="1002626"/>
            <a:ext cx="92710" cy="52705"/>
          </a:xfrm>
          <a:custGeom>
            <a:avLst/>
            <a:gdLst/>
            <a:ahLst/>
            <a:cxnLst/>
            <a:rect l="l" t="t" r="r" b="b"/>
            <a:pathLst>
              <a:path w="92709" h="52705">
                <a:moveTo>
                  <a:pt x="13182" y="3302"/>
                </a:moveTo>
                <a:lnTo>
                  <a:pt x="8636" y="76"/>
                </a:lnTo>
                <a:lnTo>
                  <a:pt x="3975" y="0"/>
                </a:lnTo>
                <a:lnTo>
                  <a:pt x="3467" y="317"/>
                </a:lnTo>
                <a:lnTo>
                  <a:pt x="4254" y="1485"/>
                </a:lnTo>
                <a:lnTo>
                  <a:pt x="3365" y="800"/>
                </a:lnTo>
                <a:lnTo>
                  <a:pt x="2311" y="838"/>
                </a:lnTo>
                <a:lnTo>
                  <a:pt x="609" y="1752"/>
                </a:lnTo>
                <a:lnTo>
                  <a:pt x="0" y="2641"/>
                </a:lnTo>
                <a:lnTo>
                  <a:pt x="76" y="3632"/>
                </a:lnTo>
                <a:lnTo>
                  <a:pt x="2654" y="1511"/>
                </a:lnTo>
                <a:lnTo>
                  <a:pt x="4457" y="3632"/>
                </a:lnTo>
                <a:lnTo>
                  <a:pt x="1689" y="5943"/>
                </a:lnTo>
                <a:lnTo>
                  <a:pt x="4533" y="7239"/>
                </a:lnTo>
                <a:lnTo>
                  <a:pt x="7861" y="7581"/>
                </a:lnTo>
                <a:lnTo>
                  <a:pt x="9105" y="7251"/>
                </a:lnTo>
                <a:lnTo>
                  <a:pt x="13182" y="3302"/>
                </a:lnTo>
                <a:close/>
              </a:path>
              <a:path w="92709" h="52705">
                <a:moveTo>
                  <a:pt x="17843" y="38163"/>
                </a:moveTo>
                <a:lnTo>
                  <a:pt x="17767" y="37668"/>
                </a:lnTo>
                <a:lnTo>
                  <a:pt x="17640" y="38620"/>
                </a:lnTo>
                <a:lnTo>
                  <a:pt x="17843" y="38163"/>
                </a:lnTo>
                <a:close/>
              </a:path>
              <a:path w="92709" h="52705">
                <a:moveTo>
                  <a:pt x="44970" y="48120"/>
                </a:moveTo>
                <a:lnTo>
                  <a:pt x="43268" y="41935"/>
                </a:lnTo>
                <a:lnTo>
                  <a:pt x="42659" y="40703"/>
                </a:lnTo>
                <a:lnTo>
                  <a:pt x="38493" y="37388"/>
                </a:lnTo>
                <a:lnTo>
                  <a:pt x="34988" y="37350"/>
                </a:lnTo>
                <a:lnTo>
                  <a:pt x="34798" y="37185"/>
                </a:lnTo>
                <a:lnTo>
                  <a:pt x="34099" y="36563"/>
                </a:lnTo>
                <a:lnTo>
                  <a:pt x="33731" y="35725"/>
                </a:lnTo>
                <a:lnTo>
                  <a:pt x="33045" y="35026"/>
                </a:lnTo>
                <a:lnTo>
                  <a:pt x="32156" y="34442"/>
                </a:lnTo>
                <a:lnTo>
                  <a:pt x="34061" y="31546"/>
                </a:lnTo>
                <a:lnTo>
                  <a:pt x="28930" y="28790"/>
                </a:lnTo>
                <a:lnTo>
                  <a:pt x="24180" y="25615"/>
                </a:lnTo>
                <a:lnTo>
                  <a:pt x="23215" y="24892"/>
                </a:lnTo>
                <a:lnTo>
                  <a:pt x="22682" y="24117"/>
                </a:lnTo>
                <a:lnTo>
                  <a:pt x="21031" y="24777"/>
                </a:lnTo>
                <a:lnTo>
                  <a:pt x="20523" y="24892"/>
                </a:lnTo>
                <a:lnTo>
                  <a:pt x="20129" y="24866"/>
                </a:lnTo>
                <a:lnTo>
                  <a:pt x="20777" y="24282"/>
                </a:lnTo>
                <a:lnTo>
                  <a:pt x="23355" y="22542"/>
                </a:lnTo>
                <a:lnTo>
                  <a:pt x="24269" y="24980"/>
                </a:lnTo>
                <a:lnTo>
                  <a:pt x="26377" y="26746"/>
                </a:lnTo>
                <a:lnTo>
                  <a:pt x="26797" y="27025"/>
                </a:lnTo>
                <a:lnTo>
                  <a:pt x="27266" y="27178"/>
                </a:lnTo>
                <a:lnTo>
                  <a:pt x="29108" y="25615"/>
                </a:lnTo>
                <a:lnTo>
                  <a:pt x="30124" y="24892"/>
                </a:lnTo>
                <a:lnTo>
                  <a:pt x="30251" y="24828"/>
                </a:lnTo>
                <a:lnTo>
                  <a:pt x="30772" y="24638"/>
                </a:lnTo>
                <a:lnTo>
                  <a:pt x="31877" y="24409"/>
                </a:lnTo>
                <a:lnTo>
                  <a:pt x="35090" y="23799"/>
                </a:lnTo>
                <a:lnTo>
                  <a:pt x="35737" y="25298"/>
                </a:lnTo>
                <a:lnTo>
                  <a:pt x="37172" y="23799"/>
                </a:lnTo>
                <a:lnTo>
                  <a:pt x="38379" y="22542"/>
                </a:lnTo>
                <a:lnTo>
                  <a:pt x="38544" y="22377"/>
                </a:lnTo>
                <a:lnTo>
                  <a:pt x="38773" y="21907"/>
                </a:lnTo>
                <a:lnTo>
                  <a:pt x="38887" y="21488"/>
                </a:lnTo>
                <a:lnTo>
                  <a:pt x="39217" y="19646"/>
                </a:lnTo>
                <a:lnTo>
                  <a:pt x="38265" y="18478"/>
                </a:lnTo>
                <a:lnTo>
                  <a:pt x="38036" y="18186"/>
                </a:lnTo>
                <a:lnTo>
                  <a:pt x="36410" y="16484"/>
                </a:lnTo>
                <a:lnTo>
                  <a:pt x="35102" y="16344"/>
                </a:lnTo>
                <a:lnTo>
                  <a:pt x="33985" y="15405"/>
                </a:lnTo>
                <a:lnTo>
                  <a:pt x="33591" y="14160"/>
                </a:lnTo>
                <a:lnTo>
                  <a:pt x="32473" y="13157"/>
                </a:lnTo>
                <a:lnTo>
                  <a:pt x="29730" y="10668"/>
                </a:lnTo>
                <a:lnTo>
                  <a:pt x="27673" y="13157"/>
                </a:lnTo>
                <a:lnTo>
                  <a:pt x="24434" y="11747"/>
                </a:lnTo>
                <a:lnTo>
                  <a:pt x="23152" y="11188"/>
                </a:lnTo>
                <a:lnTo>
                  <a:pt x="22669" y="9664"/>
                </a:lnTo>
                <a:lnTo>
                  <a:pt x="20472" y="8661"/>
                </a:lnTo>
                <a:lnTo>
                  <a:pt x="19659" y="8610"/>
                </a:lnTo>
                <a:lnTo>
                  <a:pt x="19062" y="8661"/>
                </a:lnTo>
                <a:lnTo>
                  <a:pt x="16814" y="7988"/>
                </a:lnTo>
                <a:lnTo>
                  <a:pt x="14795" y="9626"/>
                </a:lnTo>
                <a:lnTo>
                  <a:pt x="14109" y="11696"/>
                </a:lnTo>
                <a:lnTo>
                  <a:pt x="15405" y="11861"/>
                </a:lnTo>
                <a:lnTo>
                  <a:pt x="16751" y="11874"/>
                </a:lnTo>
                <a:lnTo>
                  <a:pt x="18059" y="11747"/>
                </a:lnTo>
                <a:lnTo>
                  <a:pt x="19088" y="13563"/>
                </a:lnTo>
                <a:lnTo>
                  <a:pt x="17970" y="15417"/>
                </a:lnTo>
                <a:lnTo>
                  <a:pt x="17106" y="17932"/>
                </a:lnTo>
                <a:lnTo>
                  <a:pt x="17030" y="18186"/>
                </a:lnTo>
                <a:lnTo>
                  <a:pt x="16941" y="19291"/>
                </a:lnTo>
                <a:lnTo>
                  <a:pt x="20091" y="18478"/>
                </a:lnTo>
                <a:lnTo>
                  <a:pt x="20739" y="21196"/>
                </a:lnTo>
                <a:lnTo>
                  <a:pt x="20231" y="24066"/>
                </a:lnTo>
                <a:lnTo>
                  <a:pt x="20104" y="24523"/>
                </a:lnTo>
                <a:lnTo>
                  <a:pt x="19989" y="24853"/>
                </a:lnTo>
                <a:lnTo>
                  <a:pt x="18948" y="24726"/>
                </a:lnTo>
                <a:lnTo>
                  <a:pt x="18529" y="23736"/>
                </a:lnTo>
                <a:lnTo>
                  <a:pt x="13538" y="21488"/>
                </a:lnTo>
                <a:lnTo>
                  <a:pt x="13754" y="21780"/>
                </a:lnTo>
                <a:lnTo>
                  <a:pt x="13779" y="22542"/>
                </a:lnTo>
                <a:lnTo>
                  <a:pt x="13639" y="23736"/>
                </a:lnTo>
                <a:lnTo>
                  <a:pt x="13601" y="24777"/>
                </a:lnTo>
                <a:lnTo>
                  <a:pt x="15113" y="27317"/>
                </a:lnTo>
                <a:lnTo>
                  <a:pt x="16700" y="28536"/>
                </a:lnTo>
                <a:lnTo>
                  <a:pt x="18846" y="28994"/>
                </a:lnTo>
                <a:lnTo>
                  <a:pt x="19024" y="30149"/>
                </a:lnTo>
                <a:lnTo>
                  <a:pt x="19989" y="31496"/>
                </a:lnTo>
                <a:lnTo>
                  <a:pt x="21336" y="32689"/>
                </a:lnTo>
                <a:lnTo>
                  <a:pt x="19761" y="32969"/>
                </a:lnTo>
                <a:lnTo>
                  <a:pt x="18300" y="33489"/>
                </a:lnTo>
                <a:lnTo>
                  <a:pt x="17132" y="34277"/>
                </a:lnTo>
                <a:lnTo>
                  <a:pt x="18440" y="35140"/>
                </a:lnTo>
                <a:lnTo>
                  <a:pt x="20066" y="36499"/>
                </a:lnTo>
                <a:lnTo>
                  <a:pt x="18008" y="37325"/>
                </a:lnTo>
                <a:lnTo>
                  <a:pt x="17818" y="37338"/>
                </a:lnTo>
                <a:lnTo>
                  <a:pt x="17589" y="37338"/>
                </a:lnTo>
                <a:lnTo>
                  <a:pt x="17767" y="37668"/>
                </a:lnTo>
                <a:lnTo>
                  <a:pt x="18681" y="37185"/>
                </a:lnTo>
                <a:lnTo>
                  <a:pt x="21145" y="37503"/>
                </a:lnTo>
                <a:lnTo>
                  <a:pt x="21755" y="40119"/>
                </a:lnTo>
                <a:lnTo>
                  <a:pt x="23291" y="42405"/>
                </a:lnTo>
                <a:lnTo>
                  <a:pt x="24307" y="43243"/>
                </a:lnTo>
                <a:lnTo>
                  <a:pt x="25222" y="44208"/>
                </a:lnTo>
                <a:lnTo>
                  <a:pt x="25984" y="44297"/>
                </a:lnTo>
                <a:lnTo>
                  <a:pt x="26695" y="44424"/>
                </a:lnTo>
                <a:lnTo>
                  <a:pt x="30568" y="46647"/>
                </a:lnTo>
                <a:lnTo>
                  <a:pt x="30010" y="51435"/>
                </a:lnTo>
                <a:lnTo>
                  <a:pt x="34582" y="52082"/>
                </a:lnTo>
                <a:lnTo>
                  <a:pt x="39674" y="51193"/>
                </a:lnTo>
                <a:lnTo>
                  <a:pt x="44373" y="49682"/>
                </a:lnTo>
                <a:lnTo>
                  <a:pt x="44970" y="48120"/>
                </a:lnTo>
                <a:close/>
              </a:path>
              <a:path w="92709" h="52705">
                <a:moveTo>
                  <a:pt x="51752" y="11531"/>
                </a:moveTo>
                <a:lnTo>
                  <a:pt x="51447" y="11531"/>
                </a:lnTo>
                <a:lnTo>
                  <a:pt x="51612" y="11722"/>
                </a:lnTo>
                <a:lnTo>
                  <a:pt x="51752" y="11531"/>
                </a:lnTo>
                <a:close/>
              </a:path>
              <a:path w="92709" h="52705">
                <a:moveTo>
                  <a:pt x="53708" y="14211"/>
                </a:moveTo>
                <a:lnTo>
                  <a:pt x="53555" y="13893"/>
                </a:lnTo>
                <a:lnTo>
                  <a:pt x="53517" y="14020"/>
                </a:lnTo>
                <a:lnTo>
                  <a:pt x="53708" y="14211"/>
                </a:lnTo>
                <a:close/>
              </a:path>
              <a:path w="92709" h="52705">
                <a:moveTo>
                  <a:pt x="54698" y="10769"/>
                </a:moveTo>
                <a:lnTo>
                  <a:pt x="52158" y="12331"/>
                </a:lnTo>
                <a:lnTo>
                  <a:pt x="53543" y="13843"/>
                </a:lnTo>
                <a:lnTo>
                  <a:pt x="54698" y="10769"/>
                </a:lnTo>
                <a:close/>
              </a:path>
              <a:path w="92709" h="52705">
                <a:moveTo>
                  <a:pt x="62674" y="22250"/>
                </a:moveTo>
                <a:lnTo>
                  <a:pt x="62255" y="20510"/>
                </a:lnTo>
                <a:lnTo>
                  <a:pt x="61010" y="18669"/>
                </a:lnTo>
                <a:lnTo>
                  <a:pt x="59207" y="18605"/>
                </a:lnTo>
                <a:lnTo>
                  <a:pt x="59296" y="18021"/>
                </a:lnTo>
                <a:lnTo>
                  <a:pt x="59537" y="16383"/>
                </a:lnTo>
                <a:lnTo>
                  <a:pt x="59690" y="15455"/>
                </a:lnTo>
                <a:lnTo>
                  <a:pt x="56997" y="16383"/>
                </a:lnTo>
                <a:lnTo>
                  <a:pt x="54787" y="15176"/>
                </a:lnTo>
                <a:lnTo>
                  <a:pt x="53708" y="14211"/>
                </a:lnTo>
                <a:lnTo>
                  <a:pt x="54457" y="15748"/>
                </a:lnTo>
                <a:lnTo>
                  <a:pt x="55410" y="17614"/>
                </a:lnTo>
                <a:lnTo>
                  <a:pt x="53314" y="18021"/>
                </a:lnTo>
                <a:lnTo>
                  <a:pt x="50266" y="15646"/>
                </a:lnTo>
                <a:lnTo>
                  <a:pt x="49479" y="14947"/>
                </a:lnTo>
                <a:lnTo>
                  <a:pt x="48501" y="13843"/>
                </a:lnTo>
                <a:lnTo>
                  <a:pt x="47879" y="12941"/>
                </a:lnTo>
                <a:lnTo>
                  <a:pt x="47599" y="13004"/>
                </a:lnTo>
                <a:lnTo>
                  <a:pt x="46126" y="14782"/>
                </a:lnTo>
                <a:lnTo>
                  <a:pt x="45339" y="16992"/>
                </a:lnTo>
                <a:lnTo>
                  <a:pt x="47256" y="18313"/>
                </a:lnTo>
                <a:lnTo>
                  <a:pt x="46685" y="20167"/>
                </a:lnTo>
                <a:lnTo>
                  <a:pt x="45859" y="21577"/>
                </a:lnTo>
                <a:lnTo>
                  <a:pt x="44894" y="24396"/>
                </a:lnTo>
                <a:lnTo>
                  <a:pt x="45085" y="25654"/>
                </a:lnTo>
                <a:lnTo>
                  <a:pt x="49072" y="27978"/>
                </a:lnTo>
                <a:lnTo>
                  <a:pt x="51092" y="28803"/>
                </a:lnTo>
                <a:lnTo>
                  <a:pt x="53505" y="27978"/>
                </a:lnTo>
                <a:lnTo>
                  <a:pt x="54102" y="27622"/>
                </a:lnTo>
                <a:lnTo>
                  <a:pt x="55867" y="26365"/>
                </a:lnTo>
                <a:lnTo>
                  <a:pt x="56934" y="25285"/>
                </a:lnTo>
                <a:lnTo>
                  <a:pt x="58737" y="23825"/>
                </a:lnTo>
                <a:lnTo>
                  <a:pt x="59397" y="23368"/>
                </a:lnTo>
                <a:lnTo>
                  <a:pt x="60883" y="22631"/>
                </a:lnTo>
                <a:lnTo>
                  <a:pt x="61696" y="22339"/>
                </a:lnTo>
                <a:lnTo>
                  <a:pt x="62674" y="22250"/>
                </a:lnTo>
                <a:close/>
              </a:path>
              <a:path w="92709" h="52705">
                <a:moveTo>
                  <a:pt x="92341" y="27495"/>
                </a:moveTo>
                <a:lnTo>
                  <a:pt x="90551" y="26733"/>
                </a:lnTo>
                <a:lnTo>
                  <a:pt x="88696" y="25654"/>
                </a:lnTo>
                <a:lnTo>
                  <a:pt x="86321" y="22885"/>
                </a:lnTo>
                <a:lnTo>
                  <a:pt x="85636" y="21297"/>
                </a:lnTo>
                <a:lnTo>
                  <a:pt x="85890" y="19354"/>
                </a:lnTo>
                <a:lnTo>
                  <a:pt x="82130" y="17945"/>
                </a:lnTo>
                <a:lnTo>
                  <a:pt x="80975" y="17767"/>
                </a:lnTo>
                <a:lnTo>
                  <a:pt x="78676" y="20320"/>
                </a:lnTo>
                <a:lnTo>
                  <a:pt x="77673" y="17373"/>
                </a:lnTo>
                <a:lnTo>
                  <a:pt x="73139" y="19748"/>
                </a:lnTo>
                <a:lnTo>
                  <a:pt x="72237" y="21958"/>
                </a:lnTo>
                <a:lnTo>
                  <a:pt x="77863" y="24206"/>
                </a:lnTo>
                <a:lnTo>
                  <a:pt x="72466" y="24917"/>
                </a:lnTo>
                <a:lnTo>
                  <a:pt x="73469" y="28333"/>
                </a:lnTo>
                <a:lnTo>
                  <a:pt x="75653" y="29489"/>
                </a:lnTo>
                <a:lnTo>
                  <a:pt x="77939" y="29667"/>
                </a:lnTo>
                <a:lnTo>
                  <a:pt x="79438" y="30365"/>
                </a:lnTo>
                <a:lnTo>
                  <a:pt x="80276" y="31534"/>
                </a:lnTo>
                <a:lnTo>
                  <a:pt x="82181" y="32600"/>
                </a:lnTo>
                <a:lnTo>
                  <a:pt x="84340" y="33172"/>
                </a:lnTo>
                <a:lnTo>
                  <a:pt x="88036" y="33782"/>
                </a:lnTo>
                <a:lnTo>
                  <a:pt x="91173" y="31750"/>
                </a:lnTo>
                <a:lnTo>
                  <a:pt x="92341" y="2749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9744329" y="975689"/>
            <a:ext cx="91440" cy="38100"/>
          </a:xfrm>
          <a:custGeom>
            <a:avLst/>
            <a:gdLst/>
            <a:ahLst/>
            <a:cxnLst/>
            <a:rect l="l" t="t" r="r" b="b"/>
            <a:pathLst>
              <a:path w="91440" h="38100">
                <a:moveTo>
                  <a:pt x="6007" y="1422"/>
                </a:moveTo>
                <a:lnTo>
                  <a:pt x="4483" y="571"/>
                </a:lnTo>
                <a:lnTo>
                  <a:pt x="4203" y="355"/>
                </a:lnTo>
                <a:lnTo>
                  <a:pt x="4013" y="38"/>
                </a:lnTo>
                <a:lnTo>
                  <a:pt x="2311" y="0"/>
                </a:lnTo>
                <a:lnTo>
                  <a:pt x="1016" y="774"/>
                </a:lnTo>
                <a:lnTo>
                  <a:pt x="114" y="1524"/>
                </a:lnTo>
                <a:lnTo>
                  <a:pt x="0" y="1803"/>
                </a:lnTo>
                <a:lnTo>
                  <a:pt x="1028" y="2717"/>
                </a:lnTo>
                <a:lnTo>
                  <a:pt x="3378" y="4660"/>
                </a:lnTo>
                <a:lnTo>
                  <a:pt x="3479" y="3556"/>
                </a:lnTo>
                <a:lnTo>
                  <a:pt x="3962" y="2286"/>
                </a:lnTo>
                <a:lnTo>
                  <a:pt x="5562" y="1371"/>
                </a:lnTo>
                <a:lnTo>
                  <a:pt x="6007" y="1422"/>
                </a:lnTo>
                <a:close/>
              </a:path>
              <a:path w="91440" h="38100">
                <a:moveTo>
                  <a:pt x="7175" y="1524"/>
                </a:moveTo>
                <a:lnTo>
                  <a:pt x="6007" y="1422"/>
                </a:lnTo>
                <a:lnTo>
                  <a:pt x="6540" y="1701"/>
                </a:lnTo>
                <a:lnTo>
                  <a:pt x="7175" y="1524"/>
                </a:lnTo>
                <a:close/>
              </a:path>
              <a:path w="91440" h="38100">
                <a:moveTo>
                  <a:pt x="11734" y="1955"/>
                </a:moveTo>
                <a:lnTo>
                  <a:pt x="9956" y="736"/>
                </a:lnTo>
                <a:lnTo>
                  <a:pt x="7175" y="1524"/>
                </a:lnTo>
                <a:lnTo>
                  <a:pt x="10223" y="1803"/>
                </a:lnTo>
                <a:lnTo>
                  <a:pt x="11620" y="2159"/>
                </a:lnTo>
                <a:lnTo>
                  <a:pt x="11734" y="1955"/>
                </a:lnTo>
                <a:close/>
              </a:path>
              <a:path w="91440" h="38100">
                <a:moveTo>
                  <a:pt x="83426" y="35661"/>
                </a:moveTo>
                <a:lnTo>
                  <a:pt x="81089" y="34467"/>
                </a:lnTo>
                <a:lnTo>
                  <a:pt x="78460" y="34874"/>
                </a:lnTo>
                <a:lnTo>
                  <a:pt x="75971" y="34569"/>
                </a:lnTo>
                <a:lnTo>
                  <a:pt x="76923" y="35001"/>
                </a:lnTo>
                <a:lnTo>
                  <a:pt x="77470" y="36220"/>
                </a:lnTo>
                <a:lnTo>
                  <a:pt x="77508" y="36741"/>
                </a:lnTo>
                <a:lnTo>
                  <a:pt x="77368" y="37160"/>
                </a:lnTo>
                <a:lnTo>
                  <a:pt x="80492" y="36487"/>
                </a:lnTo>
                <a:lnTo>
                  <a:pt x="80581" y="36995"/>
                </a:lnTo>
                <a:lnTo>
                  <a:pt x="81064" y="37439"/>
                </a:lnTo>
                <a:lnTo>
                  <a:pt x="81064" y="38049"/>
                </a:lnTo>
                <a:lnTo>
                  <a:pt x="82016" y="37592"/>
                </a:lnTo>
                <a:lnTo>
                  <a:pt x="82651" y="36499"/>
                </a:lnTo>
                <a:lnTo>
                  <a:pt x="83426" y="35661"/>
                </a:lnTo>
                <a:close/>
              </a:path>
              <a:path w="91440" h="38100">
                <a:moveTo>
                  <a:pt x="91351" y="28079"/>
                </a:moveTo>
                <a:lnTo>
                  <a:pt x="91109" y="28155"/>
                </a:lnTo>
                <a:lnTo>
                  <a:pt x="91046" y="28536"/>
                </a:lnTo>
                <a:lnTo>
                  <a:pt x="90995" y="28854"/>
                </a:lnTo>
                <a:lnTo>
                  <a:pt x="90868" y="29159"/>
                </a:lnTo>
                <a:lnTo>
                  <a:pt x="91097" y="28841"/>
                </a:lnTo>
                <a:lnTo>
                  <a:pt x="91274" y="28473"/>
                </a:lnTo>
                <a:lnTo>
                  <a:pt x="91351" y="28079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9738258" y="949908"/>
            <a:ext cx="83185" cy="55880"/>
          </a:xfrm>
          <a:custGeom>
            <a:avLst/>
            <a:gdLst/>
            <a:ahLst/>
            <a:cxnLst/>
            <a:rect l="l" t="t" r="r" b="b"/>
            <a:pathLst>
              <a:path w="83184" h="55880">
                <a:moveTo>
                  <a:pt x="7048" y="26593"/>
                </a:moveTo>
                <a:lnTo>
                  <a:pt x="6819" y="26784"/>
                </a:lnTo>
                <a:lnTo>
                  <a:pt x="7010" y="26822"/>
                </a:lnTo>
                <a:lnTo>
                  <a:pt x="7048" y="26593"/>
                </a:lnTo>
                <a:close/>
              </a:path>
              <a:path w="83184" h="55880">
                <a:moveTo>
                  <a:pt x="11163" y="8318"/>
                </a:moveTo>
                <a:lnTo>
                  <a:pt x="11150" y="7239"/>
                </a:lnTo>
                <a:lnTo>
                  <a:pt x="11137" y="6451"/>
                </a:lnTo>
                <a:lnTo>
                  <a:pt x="10439" y="5943"/>
                </a:lnTo>
                <a:lnTo>
                  <a:pt x="9588" y="5943"/>
                </a:lnTo>
                <a:lnTo>
                  <a:pt x="8178" y="7239"/>
                </a:lnTo>
                <a:lnTo>
                  <a:pt x="9067" y="5207"/>
                </a:lnTo>
                <a:lnTo>
                  <a:pt x="9144" y="2298"/>
                </a:lnTo>
                <a:lnTo>
                  <a:pt x="9156" y="1676"/>
                </a:lnTo>
                <a:lnTo>
                  <a:pt x="5969" y="2298"/>
                </a:lnTo>
                <a:lnTo>
                  <a:pt x="5994" y="1676"/>
                </a:lnTo>
                <a:lnTo>
                  <a:pt x="6159" y="1181"/>
                </a:lnTo>
                <a:lnTo>
                  <a:pt x="6388" y="635"/>
                </a:lnTo>
                <a:lnTo>
                  <a:pt x="6083" y="406"/>
                </a:lnTo>
                <a:lnTo>
                  <a:pt x="4470" y="2794"/>
                </a:lnTo>
                <a:lnTo>
                  <a:pt x="4292" y="3441"/>
                </a:lnTo>
                <a:lnTo>
                  <a:pt x="4762" y="4673"/>
                </a:lnTo>
                <a:lnTo>
                  <a:pt x="4940" y="5207"/>
                </a:lnTo>
                <a:lnTo>
                  <a:pt x="3886" y="5676"/>
                </a:lnTo>
                <a:lnTo>
                  <a:pt x="2946" y="6807"/>
                </a:lnTo>
                <a:lnTo>
                  <a:pt x="2108" y="8089"/>
                </a:lnTo>
                <a:lnTo>
                  <a:pt x="2374" y="8559"/>
                </a:lnTo>
                <a:lnTo>
                  <a:pt x="2603" y="9029"/>
                </a:lnTo>
                <a:lnTo>
                  <a:pt x="2692" y="9359"/>
                </a:lnTo>
                <a:lnTo>
                  <a:pt x="7899" y="9359"/>
                </a:lnTo>
                <a:lnTo>
                  <a:pt x="8077" y="8318"/>
                </a:lnTo>
                <a:lnTo>
                  <a:pt x="8737" y="8483"/>
                </a:lnTo>
                <a:lnTo>
                  <a:pt x="8089" y="12280"/>
                </a:lnTo>
                <a:lnTo>
                  <a:pt x="7454" y="12115"/>
                </a:lnTo>
                <a:lnTo>
                  <a:pt x="7594" y="11252"/>
                </a:lnTo>
                <a:lnTo>
                  <a:pt x="7874" y="9525"/>
                </a:lnTo>
                <a:lnTo>
                  <a:pt x="5880" y="9525"/>
                </a:lnTo>
                <a:lnTo>
                  <a:pt x="5880" y="16116"/>
                </a:lnTo>
                <a:lnTo>
                  <a:pt x="5207" y="16116"/>
                </a:lnTo>
                <a:lnTo>
                  <a:pt x="5181" y="14198"/>
                </a:lnTo>
                <a:lnTo>
                  <a:pt x="5232" y="11252"/>
                </a:lnTo>
                <a:lnTo>
                  <a:pt x="5842" y="11252"/>
                </a:lnTo>
                <a:lnTo>
                  <a:pt x="5880" y="16116"/>
                </a:lnTo>
                <a:lnTo>
                  <a:pt x="5880" y="9525"/>
                </a:lnTo>
                <a:lnTo>
                  <a:pt x="3530" y="9525"/>
                </a:lnTo>
                <a:lnTo>
                  <a:pt x="3530" y="19405"/>
                </a:lnTo>
                <a:lnTo>
                  <a:pt x="3340" y="21094"/>
                </a:lnTo>
                <a:lnTo>
                  <a:pt x="3225" y="26365"/>
                </a:lnTo>
                <a:lnTo>
                  <a:pt x="2692" y="26365"/>
                </a:lnTo>
                <a:lnTo>
                  <a:pt x="2565" y="24561"/>
                </a:lnTo>
                <a:lnTo>
                  <a:pt x="2654" y="21844"/>
                </a:lnTo>
                <a:lnTo>
                  <a:pt x="2921" y="19494"/>
                </a:lnTo>
                <a:lnTo>
                  <a:pt x="3530" y="19405"/>
                </a:lnTo>
                <a:lnTo>
                  <a:pt x="3530" y="9525"/>
                </a:lnTo>
                <a:lnTo>
                  <a:pt x="2743" y="9525"/>
                </a:lnTo>
                <a:lnTo>
                  <a:pt x="596" y="9525"/>
                </a:lnTo>
                <a:lnTo>
                  <a:pt x="1270" y="12280"/>
                </a:lnTo>
                <a:lnTo>
                  <a:pt x="1358" y="12496"/>
                </a:lnTo>
                <a:lnTo>
                  <a:pt x="2362" y="14198"/>
                </a:lnTo>
                <a:lnTo>
                  <a:pt x="1752" y="13703"/>
                </a:lnTo>
                <a:lnTo>
                  <a:pt x="1320" y="13500"/>
                </a:lnTo>
                <a:lnTo>
                  <a:pt x="990" y="13474"/>
                </a:lnTo>
                <a:lnTo>
                  <a:pt x="889" y="16116"/>
                </a:lnTo>
                <a:lnTo>
                  <a:pt x="711" y="16916"/>
                </a:lnTo>
                <a:lnTo>
                  <a:pt x="596" y="18173"/>
                </a:lnTo>
                <a:lnTo>
                  <a:pt x="203" y="19494"/>
                </a:lnTo>
                <a:lnTo>
                  <a:pt x="0" y="19253"/>
                </a:lnTo>
                <a:lnTo>
                  <a:pt x="152" y="27165"/>
                </a:lnTo>
                <a:lnTo>
                  <a:pt x="1143" y="28092"/>
                </a:lnTo>
                <a:lnTo>
                  <a:pt x="4394" y="31038"/>
                </a:lnTo>
                <a:lnTo>
                  <a:pt x="5638" y="32118"/>
                </a:lnTo>
                <a:lnTo>
                  <a:pt x="6921" y="33172"/>
                </a:lnTo>
                <a:lnTo>
                  <a:pt x="7378" y="33299"/>
                </a:lnTo>
                <a:lnTo>
                  <a:pt x="7797" y="33578"/>
                </a:lnTo>
                <a:lnTo>
                  <a:pt x="8089" y="34048"/>
                </a:lnTo>
                <a:lnTo>
                  <a:pt x="10287" y="33439"/>
                </a:lnTo>
                <a:lnTo>
                  <a:pt x="11099" y="33324"/>
                </a:lnTo>
                <a:lnTo>
                  <a:pt x="10807" y="32981"/>
                </a:lnTo>
                <a:lnTo>
                  <a:pt x="10553" y="32626"/>
                </a:lnTo>
                <a:lnTo>
                  <a:pt x="10477" y="32499"/>
                </a:lnTo>
                <a:lnTo>
                  <a:pt x="10375" y="32283"/>
                </a:lnTo>
                <a:lnTo>
                  <a:pt x="9626" y="32499"/>
                </a:lnTo>
                <a:lnTo>
                  <a:pt x="9499" y="32118"/>
                </a:lnTo>
                <a:lnTo>
                  <a:pt x="9448" y="30441"/>
                </a:lnTo>
                <a:lnTo>
                  <a:pt x="8255" y="29476"/>
                </a:lnTo>
                <a:lnTo>
                  <a:pt x="7099" y="28498"/>
                </a:lnTo>
                <a:lnTo>
                  <a:pt x="5956" y="27482"/>
                </a:lnTo>
                <a:lnTo>
                  <a:pt x="6362" y="27139"/>
                </a:lnTo>
                <a:lnTo>
                  <a:pt x="6819" y="26784"/>
                </a:lnTo>
                <a:lnTo>
                  <a:pt x="6362" y="26657"/>
                </a:lnTo>
                <a:lnTo>
                  <a:pt x="6400" y="26365"/>
                </a:lnTo>
                <a:lnTo>
                  <a:pt x="6985" y="22872"/>
                </a:lnTo>
                <a:lnTo>
                  <a:pt x="7645" y="23025"/>
                </a:lnTo>
                <a:lnTo>
                  <a:pt x="7048" y="26593"/>
                </a:lnTo>
                <a:lnTo>
                  <a:pt x="8369" y="25781"/>
                </a:lnTo>
                <a:lnTo>
                  <a:pt x="10071" y="25819"/>
                </a:lnTo>
                <a:lnTo>
                  <a:pt x="10274" y="26136"/>
                </a:lnTo>
                <a:lnTo>
                  <a:pt x="10553" y="26365"/>
                </a:lnTo>
                <a:lnTo>
                  <a:pt x="10858" y="26517"/>
                </a:lnTo>
                <a:lnTo>
                  <a:pt x="10871" y="25781"/>
                </a:lnTo>
                <a:lnTo>
                  <a:pt x="10909" y="24599"/>
                </a:lnTo>
                <a:lnTo>
                  <a:pt x="10680" y="24599"/>
                </a:lnTo>
                <a:lnTo>
                  <a:pt x="10541" y="24599"/>
                </a:lnTo>
                <a:lnTo>
                  <a:pt x="9702" y="22872"/>
                </a:lnTo>
                <a:lnTo>
                  <a:pt x="11112" y="21094"/>
                </a:lnTo>
                <a:lnTo>
                  <a:pt x="10668" y="19405"/>
                </a:lnTo>
                <a:lnTo>
                  <a:pt x="10591" y="19126"/>
                </a:lnTo>
                <a:lnTo>
                  <a:pt x="10096" y="17195"/>
                </a:lnTo>
                <a:lnTo>
                  <a:pt x="10210" y="19126"/>
                </a:lnTo>
                <a:lnTo>
                  <a:pt x="6756" y="16497"/>
                </a:lnTo>
                <a:lnTo>
                  <a:pt x="6883" y="16116"/>
                </a:lnTo>
                <a:lnTo>
                  <a:pt x="7442" y="14490"/>
                </a:lnTo>
                <a:lnTo>
                  <a:pt x="9728" y="12496"/>
                </a:lnTo>
                <a:lnTo>
                  <a:pt x="9880" y="12585"/>
                </a:lnTo>
                <a:lnTo>
                  <a:pt x="9982" y="12280"/>
                </a:lnTo>
                <a:lnTo>
                  <a:pt x="10693" y="9207"/>
                </a:lnTo>
                <a:lnTo>
                  <a:pt x="11163" y="8318"/>
                </a:lnTo>
                <a:close/>
              </a:path>
              <a:path w="83184" h="55880">
                <a:moveTo>
                  <a:pt x="38214" y="46761"/>
                </a:moveTo>
                <a:lnTo>
                  <a:pt x="32232" y="44411"/>
                </a:lnTo>
                <a:lnTo>
                  <a:pt x="29337" y="43027"/>
                </a:lnTo>
                <a:lnTo>
                  <a:pt x="29883" y="44335"/>
                </a:lnTo>
                <a:lnTo>
                  <a:pt x="30581" y="45516"/>
                </a:lnTo>
                <a:lnTo>
                  <a:pt x="32156" y="46202"/>
                </a:lnTo>
                <a:lnTo>
                  <a:pt x="31216" y="47891"/>
                </a:lnTo>
                <a:lnTo>
                  <a:pt x="36017" y="49771"/>
                </a:lnTo>
                <a:lnTo>
                  <a:pt x="36728" y="48729"/>
                </a:lnTo>
                <a:lnTo>
                  <a:pt x="37668" y="47739"/>
                </a:lnTo>
                <a:lnTo>
                  <a:pt x="38214" y="46761"/>
                </a:lnTo>
                <a:close/>
              </a:path>
              <a:path w="83184" h="55880">
                <a:moveTo>
                  <a:pt x="58216" y="51993"/>
                </a:moveTo>
                <a:lnTo>
                  <a:pt x="55930" y="51638"/>
                </a:lnTo>
                <a:lnTo>
                  <a:pt x="55537" y="52260"/>
                </a:lnTo>
                <a:lnTo>
                  <a:pt x="55054" y="52819"/>
                </a:lnTo>
                <a:lnTo>
                  <a:pt x="54190" y="53543"/>
                </a:lnTo>
                <a:lnTo>
                  <a:pt x="52971" y="54229"/>
                </a:lnTo>
                <a:lnTo>
                  <a:pt x="54940" y="54571"/>
                </a:lnTo>
                <a:lnTo>
                  <a:pt x="55486" y="54203"/>
                </a:lnTo>
                <a:lnTo>
                  <a:pt x="56172" y="53936"/>
                </a:lnTo>
                <a:lnTo>
                  <a:pt x="56807" y="53848"/>
                </a:lnTo>
                <a:lnTo>
                  <a:pt x="58216" y="51993"/>
                </a:lnTo>
                <a:close/>
              </a:path>
              <a:path w="83184" h="55880">
                <a:moveTo>
                  <a:pt x="82562" y="54711"/>
                </a:moveTo>
                <a:lnTo>
                  <a:pt x="81775" y="53555"/>
                </a:lnTo>
                <a:lnTo>
                  <a:pt x="81165" y="52984"/>
                </a:lnTo>
                <a:lnTo>
                  <a:pt x="76454" y="53251"/>
                </a:lnTo>
                <a:lnTo>
                  <a:pt x="74079" y="53251"/>
                </a:lnTo>
                <a:lnTo>
                  <a:pt x="74117" y="53809"/>
                </a:lnTo>
                <a:lnTo>
                  <a:pt x="75793" y="54203"/>
                </a:lnTo>
                <a:lnTo>
                  <a:pt x="76873" y="54711"/>
                </a:lnTo>
                <a:lnTo>
                  <a:pt x="77495" y="55283"/>
                </a:lnTo>
                <a:lnTo>
                  <a:pt x="82562" y="5471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9774123" y="993101"/>
            <a:ext cx="61594" cy="24130"/>
          </a:xfrm>
          <a:custGeom>
            <a:avLst/>
            <a:gdLst/>
            <a:ahLst/>
            <a:cxnLst/>
            <a:rect l="l" t="t" r="r" b="b"/>
            <a:pathLst>
              <a:path w="61595" h="24130">
                <a:moveTo>
                  <a:pt x="13754" y="21805"/>
                </a:moveTo>
                <a:lnTo>
                  <a:pt x="13474" y="21551"/>
                </a:lnTo>
                <a:lnTo>
                  <a:pt x="13754" y="21805"/>
                </a:lnTo>
                <a:close/>
              </a:path>
              <a:path w="61595" h="24130">
                <a:moveTo>
                  <a:pt x="13779" y="22402"/>
                </a:moveTo>
                <a:lnTo>
                  <a:pt x="13500" y="21628"/>
                </a:lnTo>
                <a:lnTo>
                  <a:pt x="13106" y="21348"/>
                </a:lnTo>
                <a:lnTo>
                  <a:pt x="13068" y="17780"/>
                </a:lnTo>
                <a:lnTo>
                  <a:pt x="7048" y="17462"/>
                </a:lnTo>
                <a:lnTo>
                  <a:pt x="6667" y="13944"/>
                </a:lnTo>
                <a:lnTo>
                  <a:pt x="6248" y="11239"/>
                </a:lnTo>
                <a:lnTo>
                  <a:pt x="2082" y="12382"/>
                </a:lnTo>
                <a:lnTo>
                  <a:pt x="0" y="15189"/>
                </a:lnTo>
                <a:lnTo>
                  <a:pt x="2997" y="16510"/>
                </a:lnTo>
                <a:lnTo>
                  <a:pt x="8039" y="20751"/>
                </a:lnTo>
                <a:lnTo>
                  <a:pt x="8851" y="23558"/>
                </a:lnTo>
                <a:lnTo>
                  <a:pt x="13779" y="22402"/>
                </a:lnTo>
                <a:close/>
              </a:path>
              <a:path w="61595" h="24130">
                <a:moveTo>
                  <a:pt x="61214" y="10782"/>
                </a:moveTo>
                <a:lnTo>
                  <a:pt x="61061" y="9398"/>
                </a:lnTo>
                <a:lnTo>
                  <a:pt x="56629" y="4051"/>
                </a:lnTo>
                <a:lnTo>
                  <a:pt x="56934" y="2387"/>
                </a:lnTo>
                <a:lnTo>
                  <a:pt x="54737" y="1231"/>
                </a:lnTo>
                <a:lnTo>
                  <a:pt x="54432" y="2451"/>
                </a:lnTo>
                <a:lnTo>
                  <a:pt x="51574" y="2108"/>
                </a:lnTo>
                <a:lnTo>
                  <a:pt x="50825" y="1778"/>
                </a:lnTo>
                <a:lnTo>
                  <a:pt x="48018" y="2324"/>
                </a:lnTo>
                <a:lnTo>
                  <a:pt x="47510" y="2794"/>
                </a:lnTo>
                <a:lnTo>
                  <a:pt x="45935" y="2895"/>
                </a:lnTo>
                <a:lnTo>
                  <a:pt x="44081" y="2616"/>
                </a:lnTo>
                <a:lnTo>
                  <a:pt x="43091" y="304"/>
                </a:lnTo>
                <a:lnTo>
                  <a:pt x="39230" y="0"/>
                </a:lnTo>
                <a:lnTo>
                  <a:pt x="37033" y="1511"/>
                </a:lnTo>
                <a:lnTo>
                  <a:pt x="35483" y="3492"/>
                </a:lnTo>
                <a:lnTo>
                  <a:pt x="39776" y="2501"/>
                </a:lnTo>
                <a:lnTo>
                  <a:pt x="39154" y="3822"/>
                </a:lnTo>
                <a:lnTo>
                  <a:pt x="38900" y="5041"/>
                </a:lnTo>
                <a:lnTo>
                  <a:pt x="39255" y="6413"/>
                </a:lnTo>
                <a:lnTo>
                  <a:pt x="39814" y="7531"/>
                </a:lnTo>
                <a:lnTo>
                  <a:pt x="41033" y="6769"/>
                </a:lnTo>
                <a:lnTo>
                  <a:pt x="43586" y="8140"/>
                </a:lnTo>
                <a:lnTo>
                  <a:pt x="46405" y="10947"/>
                </a:lnTo>
                <a:lnTo>
                  <a:pt x="46951" y="12065"/>
                </a:lnTo>
                <a:lnTo>
                  <a:pt x="48323" y="11925"/>
                </a:lnTo>
                <a:lnTo>
                  <a:pt x="49491" y="10604"/>
                </a:lnTo>
                <a:lnTo>
                  <a:pt x="52095" y="10718"/>
                </a:lnTo>
                <a:lnTo>
                  <a:pt x="52730" y="11633"/>
                </a:lnTo>
                <a:lnTo>
                  <a:pt x="57518" y="13627"/>
                </a:lnTo>
                <a:lnTo>
                  <a:pt x="60337" y="12788"/>
                </a:lnTo>
                <a:lnTo>
                  <a:pt x="60845" y="12293"/>
                </a:lnTo>
                <a:lnTo>
                  <a:pt x="61214" y="10782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9747605" y="977074"/>
            <a:ext cx="74295" cy="38735"/>
          </a:xfrm>
          <a:custGeom>
            <a:avLst/>
            <a:gdLst/>
            <a:ahLst/>
            <a:cxnLst/>
            <a:rect l="l" t="t" r="r" b="b"/>
            <a:pathLst>
              <a:path w="74295" h="38734">
                <a:moveTo>
                  <a:pt x="20002" y="12661"/>
                </a:moveTo>
                <a:lnTo>
                  <a:pt x="11188" y="12788"/>
                </a:lnTo>
                <a:lnTo>
                  <a:pt x="9258" y="10998"/>
                </a:lnTo>
                <a:lnTo>
                  <a:pt x="9131" y="11861"/>
                </a:lnTo>
                <a:lnTo>
                  <a:pt x="8572" y="9931"/>
                </a:lnTo>
                <a:lnTo>
                  <a:pt x="12052" y="8547"/>
                </a:lnTo>
                <a:lnTo>
                  <a:pt x="13906" y="7353"/>
                </a:lnTo>
                <a:lnTo>
                  <a:pt x="13411" y="3949"/>
                </a:lnTo>
                <a:lnTo>
                  <a:pt x="12407" y="4279"/>
                </a:lnTo>
                <a:lnTo>
                  <a:pt x="8851" y="927"/>
                </a:lnTo>
                <a:lnTo>
                  <a:pt x="6946" y="419"/>
                </a:lnTo>
                <a:lnTo>
                  <a:pt x="2286" y="0"/>
                </a:lnTo>
                <a:lnTo>
                  <a:pt x="698" y="889"/>
                </a:lnTo>
                <a:lnTo>
                  <a:pt x="203" y="2159"/>
                </a:lnTo>
                <a:lnTo>
                  <a:pt x="0" y="4381"/>
                </a:lnTo>
                <a:lnTo>
                  <a:pt x="292" y="5334"/>
                </a:lnTo>
                <a:lnTo>
                  <a:pt x="1028" y="5105"/>
                </a:lnTo>
                <a:lnTo>
                  <a:pt x="3352" y="7988"/>
                </a:lnTo>
                <a:lnTo>
                  <a:pt x="3111" y="7962"/>
                </a:lnTo>
                <a:lnTo>
                  <a:pt x="1041" y="10934"/>
                </a:lnTo>
                <a:lnTo>
                  <a:pt x="1943" y="11899"/>
                </a:lnTo>
                <a:lnTo>
                  <a:pt x="3429" y="12090"/>
                </a:lnTo>
                <a:lnTo>
                  <a:pt x="5435" y="14147"/>
                </a:lnTo>
                <a:lnTo>
                  <a:pt x="4978" y="15659"/>
                </a:lnTo>
                <a:lnTo>
                  <a:pt x="7734" y="19392"/>
                </a:lnTo>
                <a:lnTo>
                  <a:pt x="10960" y="18338"/>
                </a:lnTo>
                <a:lnTo>
                  <a:pt x="15189" y="17576"/>
                </a:lnTo>
                <a:lnTo>
                  <a:pt x="17970" y="18072"/>
                </a:lnTo>
                <a:lnTo>
                  <a:pt x="20002" y="12661"/>
                </a:lnTo>
                <a:close/>
              </a:path>
              <a:path w="74295" h="38734">
                <a:moveTo>
                  <a:pt x="24765" y="36741"/>
                </a:moveTo>
                <a:lnTo>
                  <a:pt x="22910" y="27889"/>
                </a:lnTo>
                <a:lnTo>
                  <a:pt x="18732" y="28663"/>
                </a:lnTo>
                <a:lnTo>
                  <a:pt x="18427" y="27203"/>
                </a:lnTo>
                <a:lnTo>
                  <a:pt x="18973" y="22656"/>
                </a:lnTo>
                <a:lnTo>
                  <a:pt x="15252" y="22123"/>
                </a:lnTo>
                <a:lnTo>
                  <a:pt x="14020" y="24485"/>
                </a:lnTo>
                <a:lnTo>
                  <a:pt x="14478" y="25260"/>
                </a:lnTo>
                <a:lnTo>
                  <a:pt x="10972" y="23774"/>
                </a:lnTo>
                <a:lnTo>
                  <a:pt x="12865" y="26924"/>
                </a:lnTo>
                <a:lnTo>
                  <a:pt x="14795" y="28930"/>
                </a:lnTo>
                <a:lnTo>
                  <a:pt x="15201" y="28473"/>
                </a:lnTo>
                <a:lnTo>
                  <a:pt x="17132" y="31153"/>
                </a:lnTo>
                <a:lnTo>
                  <a:pt x="16979" y="32169"/>
                </a:lnTo>
                <a:lnTo>
                  <a:pt x="24765" y="36741"/>
                </a:lnTo>
                <a:close/>
              </a:path>
              <a:path w="74295" h="38734">
                <a:moveTo>
                  <a:pt x="52133" y="14757"/>
                </a:moveTo>
                <a:lnTo>
                  <a:pt x="44157" y="13754"/>
                </a:lnTo>
                <a:lnTo>
                  <a:pt x="43332" y="15189"/>
                </a:lnTo>
                <a:lnTo>
                  <a:pt x="40297" y="15621"/>
                </a:lnTo>
                <a:lnTo>
                  <a:pt x="36906" y="15709"/>
                </a:lnTo>
                <a:lnTo>
                  <a:pt x="33604" y="14376"/>
                </a:lnTo>
                <a:lnTo>
                  <a:pt x="35407" y="13449"/>
                </a:lnTo>
                <a:lnTo>
                  <a:pt x="32092" y="9474"/>
                </a:lnTo>
                <a:lnTo>
                  <a:pt x="29413" y="11747"/>
                </a:lnTo>
                <a:lnTo>
                  <a:pt x="30505" y="19786"/>
                </a:lnTo>
                <a:lnTo>
                  <a:pt x="33782" y="21056"/>
                </a:lnTo>
                <a:lnTo>
                  <a:pt x="39649" y="22479"/>
                </a:lnTo>
                <a:lnTo>
                  <a:pt x="51854" y="22009"/>
                </a:lnTo>
                <a:lnTo>
                  <a:pt x="52133" y="14757"/>
                </a:lnTo>
                <a:close/>
              </a:path>
              <a:path w="74295" h="38734">
                <a:moveTo>
                  <a:pt x="74231" y="35356"/>
                </a:moveTo>
                <a:lnTo>
                  <a:pt x="73634" y="33616"/>
                </a:lnTo>
                <a:lnTo>
                  <a:pt x="70231" y="32880"/>
                </a:lnTo>
                <a:lnTo>
                  <a:pt x="68694" y="32092"/>
                </a:lnTo>
                <a:lnTo>
                  <a:pt x="68300" y="30695"/>
                </a:lnTo>
                <a:lnTo>
                  <a:pt x="66078" y="29400"/>
                </a:lnTo>
                <a:lnTo>
                  <a:pt x="64604" y="29591"/>
                </a:lnTo>
                <a:lnTo>
                  <a:pt x="60667" y="29044"/>
                </a:lnTo>
                <a:lnTo>
                  <a:pt x="59143" y="27584"/>
                </a:lnTo>
                <a:lnTo>
                  <a:pt x="55079" y="27736"/>
                </a:lnTo>
                <a:lnTo>
                  <a:pt x="53555" y="28549"/>
                </a:lnTo>
                <a:lnTo>
                  <a:pt x="50507" y="28282"/>
                </a:lnTo>
                <a:lnTo>
                  <a:pt x="49847" y="26898"/>
                </a:lnTo>
                <a:lnTo>
                  <a:pt x="46824" y="26758"/>
                </a:lnTo>
                <a:lnTo>
                  <a:pt x="44627" y="28041"/>
                </a:lnTo>
                <a:lnTo>
                  <a:pt x="44081" y="28994"/>
                </a:lnTo>
                <a:lnTo>
                  <a:pt x="45034" y="29870"/>
                </a:lnTo>
                <a:lnTo>
                  <a:pt x="45173" y="29159"/>
                </a:lnTo>
                <a:lnTo>
                  <a:pt x="45186" y="30962"/>
                </a:lnTo>
                <a:lnTo>
                  <a:pt x="46736" y="32512"/>
                </a:lnTo>
                <a:lnTo>
                  <a:pt x="48056" y="31635"/>
                </a:lnTo>
                <a:lnTo>
                  <a:pt x="49555" y="32677"/>
                </a:lnTo>
                <a:lnTo>
                  <a:pt x="49466" y="34251"/>
                </a:lnTo>
                <a:lnTo>
                  <a:pt x="50165" y="35166"/>
                </a:lnTo>
                <a:lnTo>
                  <a:pt x="51460" y="34886"/>
                </a:lnTo>
                <a:lnTo>
                  <a:pt x="52679" y="33502"/>
                </a:lnTo>
                <a:lnTo>
                  <a:pt x="55422" y="33832"/>
                </a:lnTo>
                <a:lnTo>
                  <a:pt x="56997" y="36118"/>
                </a:lnTo>
                <a:lnTo>
                  <a:pt x="60642" y="37985"/>
                </a:lnTo>
                <a:lnTo>
                  <a:pt x="62826" y="38569"/>
                </a:lnTo>
                <a:lnTo>
                  <a:pt x="66598" y="38633"/>
                </a:lnTo>
                <a:lnTo>
                  <a:pt x="71145" y="37579"/>
                </a:lnTo>
                <a:lnTo>
                  <a:pt x="73609" y="37211"/>
                </a:lnTo>
                <a:lnTo>
                  <a:pt x="74231" y="35356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9753181" y="969162"/>
            <a:ext cx="36195" cy="12700"/>
          </a:xfrm>
          <a:custGeom>
            <a:avLst/>
            <a:gdLst/>
            <a:ahLst/>
            <a:cxnLst/>
            <a:rect l="l" t="t" r="r" b="b"/>
            <a:pathLst>
              <a:path w="36195" h="12700">
                <a:moveTo>
                  <a:pt x="12611" y="10223"/>
                </a:moveTo>
                <a:lnTo>
                  <a:pt x="11861" y="9550"/>
                </a:lnTo>
                <a:lnTo>
                  <a:pt x="11163" y="8763"/>
                </a:lnTo>
                <a:lnTo>
                  <a:pt x="10464" y="8242"/>
                </a:lnTo>
                <a:lnTo>
                  <a:pt x="11506" y="9652"/>
                </a:lnTo>
                <a:lnTo>
                  <a:pt x="11976" y="10401"/>
                </a:lnTo>
                <a:lnTo>
                  <a:pt x="12611" y="10223"/>
                </a:lnTo>
                <a:close/>
              </a:path>
              <a:path w="36195" h="12700">
                <a:moveTo>
                  <a:pt x="28854" y="8813"/>
                </a:moveTo>
                <a:lnTo>
                  <a:pt x="24917" y="7861"/>
                </a:lnTo>
                <a:lnTo>
                  <a:pt x="22606" y="8077"/>
                </a:lnTo>
                <a:lnTo>
                  <a:pt x="22821" y="6896"/>
                </a:lnTo>
                <a:lnTo>
                  <a:pt x="22326" y="5219"/>
                </a:lnTo>
                <a:lnTo>
                  <a:pt x="22288" y="4140"/>
                </a:lnTo>
                <a:lnTo>
                  <a:pt x="20828" y="1930"/>
                </a:lnTo>
                <a:lnTo>
                  <a:pt x="19456" y="3302"/>
                </a:lnTo>
                <a:lnTo>
                  <a:pt x="16941" y="3327"/>
                </a:lnTo>
                <a:lnTo>
                  <a:pt x="16535" y="2667"/>
                </a:lnTo>
                <a:lnTo>
                  <a:pt x="14224" y="2171"/>
                </a:lnTo>
                <a:lnTo>
                  <a:pt x="13360" y="2603"/>
                </a:lnTo>
                <a:lnTo>
                  <a:pt x="10071" y="2400"/>
                </a:lnTo>
                <a:lnTo>
                  <a:pt x="10071" y="1930"/>
                </a:lnTo>
                <a:lnTo>
                  <a:pt x="5918" y="3352"/>
                </a:lnTo>
                <a:lnTo>
                  <a:pt x="6235" y="3022"/>
                </a:lnTo>
                <a:lnTo>
                  <a:pt x="1803" y="1790"/>
                </a:lnTo>
                <a:lnTo>
                  <a:pt x="0" y="2882"/>
                </a:lnTo>
                <a:lnTo>
                  <a:pt x="3454" y="5372"/>
                </a:lnTo>
                <a:lnTo>
                  <a:pt x="9512" y="6350"/>
                </a:lnTo>
                <a:lnTo>
                  <a:pt x="12077" y="7048"/>
                </a:lnTo>
                <a:lnTo>
                  <a:pt x="13804" y="6311"/>
                </a:lnTo>
                <a:lnTo>
                  <a:pt x="16040" y="7048"/>
                </a:lnTo>
                <a:lnTo>
                  <a:pt x="16192" y="8813"/>
                </a:lnTo>
                <a:lnTo>
                  <a:pt x="17945" y="9410"/>
                </a:lnTo>
                <a:lnTo>
                  <a:pt x="19545" y="9436"/>
                </a:lnTo>
                <a:lnTo>
                  <a:pt x="18808" y="10210"/>
                </a:lnTo>
                <a:lnTo>
                  <a:pt x="19596" y="11074"/>
                </a:lnTo>
                <a:lnTo>
                  <a:pt x="20294" y="12293"/>
                </a:lnTo>
                <a:lnTo>
                  <a:pt x="24091" y="12382"/>
                </a:lnTo>
                <a:lnTo>
                  <a:pt x="27190" y="11607"/>
                </a:lnTo>
                <a:lnTo>
                  <a:pt x="27139" y="10591"/>
                </a:lnTo>
                <a:lnTo>
                  <a:pt x="27876" y="9448"/>
                </a:lnTo>
                <a:lnTo>
                  <a:pt x="28854" y="8813"/>
                </a:lnTo>
                <a:close/>
              </a:path>
              <a:path w="36195" h="12700">
                <a:moveTo>
                  <a:pt x="35572" y="571"/>
                </a:moveTo>
                <a:lnTo>
                  <a:pt x="35458" y="203"/>
                </a:lnTo>
                <a:lnTo>
                  <a:pt x="35407" y="0"/>
                </a:lnTo>
                <a:lnTo>
                  <a:pt x="34848" y="114"/>
                </a:lnTo>
                <a:lnTo>
                  <a:pt x="35115" y="254"/>
                </a:lnTo>
                <a:lnTo>
                  <a:pt x="35572" y="57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9778097" y="975258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3784" y="0"/>
                </a:moveTo>
                <a:lnTo>
                  <a:pt x="3378" y="546"/>
                </a:lnTo>
                <a:lnTo>
                  <a:pt x="2882" y="990"/>
                </a:lnTo>
                <a:lnTo>
                  <a:pt x="1003" y="1600"/>
                </a:lnTo>
                <a:lnTo>
                  <a:pt x="0" y="1752"/>
                </a:lnTo>
                <a:lnTo>
                  <a:pt x="3936" y="2705"/>
                </a:lnTo>
                <a:lnTo>
                  <a:pt x="4521" y="2311"/>
                </a:lnTo>
                <a:lnTo>
                  <a:pt x="5194" y="2108"/>
                </a:lnTo>
                <a:lnTo>
                  <a:pt x="5791" y="2260"/>
                </a:lnTo>
                <a:lnTo>
                  <a:pt x="5816" y="60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9791471" y="983500"/>
            <a:ext cx="2540" cy="635"/>
          </a:xfrm>
          <a:custGeom>
            <a:avLst/>
            <a:gdLst/>
            <a:ahLst/>
            <a:cxnLst/>
            <a:rect l="l" t="t" r="r" b="b"/>
            <a:pathLst>
              <a:path w="2540" h="634">
                <a:moveTo>
                  <a:pt x="1041" y="0"/>
                </a:moveTo>
                <a:lnTo>
                  <a:pt x="520" y="76"/>
                </a:lnTo>
                <a:lnTo>
                  <a:pt x="0" y="203"/>
                </a:lnTo>
                <a:lnTo>
                  <a:pt x="673" y="342"/>
                </a:lnTo>
                <a:lnTo>
                  <a:pt x="2006" y="165"/>
                </a:lnTo>
                <a:lnTo>
                  <a:pt x="1041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9758070" y="961021"/>
            <a:ext cx="54610" cy="24765"/>
          </a:xfrm>
          <a:custGeom>
            <a:avLst/>
            <a:gdLst/>
            <a:ahLst/>
            <a:cxnLst/>
            <a:rect l="l" t="t" r="r" b="b"/>
            <a:pathLst>
              <a:path w="54609" h="24765">
                <a:moveTo>
                  <a:pt x="13728" y="7264"/>
                </a:moveTo>
                <a:lnTo>
                  <a:pt x="12776" y="5549"/>
                </a:lnTo>
                <a:lnTo>
                  <a:pt x="10858" y="5283"/>
                </a:lnTo>
                <a:lnTo>
                  <a:pt x="8458" y="5651"/>
                </a:lnTo>
                <a:lnTo>
                  <a:pt x="8839" y="3403"/>
                </a:lnTo>
                <a:lnTo>
                  <a:pt x="8636" y="2616"/>
                </a:lnTo>
                <a:lnTo>
                  <a:pt x="3975" y="1066"/>
                </a:lnTo>
                <a:lnTo>
                  <a:pt x="1739" y="0"/>
                </a:lnTo>
                <a:lnTo>
                  <a:pt x="711" y="1397"/>
                </a:lnTo>
                <a:lnTo>
                  <a:pt x="0" y="3873"/>
                </a:lnTo>
                <a:lnTo>
                  <a:pt x="1028" y="4622"/>
                </a:lnTo>
                <a:lnTo>
                  <a:pt x="2209" y="6311"/>
                </a:lnTo>
                <a:lnTo>
                  <a:pt x="4330" y="6858"/>
                </a:lnTo>
                <a:lnTo>
                  <a:pt x="4419" y="7454"/>
                </a:lnTo>
                <a:lnTo>
                  <a:pt x="5765" y="7505"/>
                </a:lnTo>
                <a:lnTo>
                  <a:pt x="6616" y="5905"/>
                </a:lnTo>
                <a:lnTo>
                  <a:pt x="9372" y="5892"/>
                </a:lnTo>
                <a:lnTo>
                  <a:pt x="11785" y="7112"/>
                </a:lnTo>
                <a:lnTo>
                  <a:pt x="13728" y="7264"/>
                </a:lnTo>
                <a:close/>
              </a:path>
              <a:path w="54609" h="24765">
                <a:moveTo>
                  <a:pt x="46837" y="17919"/>
                </a:moveTo>
                <a:lnTo>
                  <a:pt x="43992" y="14605"/>
                </a:lnTo>
                <a:lnTo>
                  <a:pt x="39814" y="13106"/>
                </a:lnTo>
                <a:lnTo>
                  <a:pt x="37795" y="12153"/>
                </a:lnTo>
                <a:lnTo>
                  <a:pt x="35039" y="12255"/>
                </a:lnTo>
                <a:lnTo>
                  <a:pt x="31496" y="12001"/>
                </a:lnTo>
                <a:lnTo>
                  <a:pt x="33274" y="13690"/>
                </a:lnTo>
                <a:lnTo>
                  <a:pt x="32410" y="14325"/>
                </a:lnTo>
                <a:lnTo>
                  <a:pt x="30810" y="16306"/>
                </a:lnTo>
                <a:lnTo>
                  <a:pt x="32283" y="18935"/>
                </a:lnTo>
                <a:lnTo>
                  <a:pt x="35433" y="15125"/>
                </a:lnTo>
                <a:lnTo>
                  <a:pt x="35521" y="18732"/>
                </a:lnTo>
                <a:lnTo>
                  <a:pt x="37325" y="18059"/>
                </a:lnTo>
                <a:lnTo>
                  <a:pt x="43002" y="17729"/>
                </a:lnTo>
                <a:lnTo>
                  <a:pt x="46837" y="17919"/>
                </a:lnTo>
                <a:close/>
              </a:path>
              <a:path w="54609" h="24765">
                <a:moveTo>
                  <a:pt x="54419" y="20472"/>
                </a:moveTo>
                <a:lnTo>
                  <a:pt x="48209" y="19304"/>
                </a:lnTo>
                <a:lnTo>
                  <a:pt x="46113" y="20205"/>
                </a:lnTo>
                <a:lnTo>
                  <a:pt x="46621" y="20294"/>
                </a:lnTo>
                <a:lnTo>
                  <a:pt x="44259" y="20777"/>
                </a:lnTo>
                <a:lnTo>
                  <a:pt x="42125" y="23075"/>
                </a:lnTo>
                <a:lnTo>
                  <a:pt x="46697" y="24168"/>
                </a:lnTo>
                <a:lnTo>
                  <a:pt x="50584" y="24422"/>
                </a:lnTo>
                <a:lnTo>
                  <a:pt x="54419" y="20472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9780942" y="979030"/>
            <a:ext cx="21590" cy="9525"/>
          </a:xfrm>
          <a:custGeom>
            <a:avLst/>
            <a:gdLst/>
            <a:ahLst/>
            <a:cxnLst/>
            <a:rect l="l" t="t" r="r" b="b"/>
            <a:pathLst>
              <a:path w="21590" h="9525">
                <a:moveTo>
                  <a:pt x="19924" y="5422"/>
                </a:moveTo>
                <a:lnTo>
                  <a:pt x="8254" y="5422"/>
                </a:lnTo>
                <a:lnTo>
                  <a:pt x="10540" y="5753"/>
                </a:lnTo>
                <a:lnTo>
                  <a:pt x="10210" y="8445"/>
                </a:lnTo>
                <a:lnTo>
                  <a:pt x="12661" y="9194"/>
                </a:lnTo>
                <a:lnTo>
                  <a:pt x="13855" y="8585"/>
                </a:lnTo>
                <a:lnTo>
                  <a:pt x="15951" y="7861"/>
                </a:lnTo>
                <a:lnTo>
                  <a:pt x="17094" y="7124"/>
                </a:lnTo>
                <a:lnTo>
                  <a:pt x="17970" y="6070"/>
                </a:lnTo>
                <a:lnTo>
                  <a:pt x="19083" y="6070"/>
                </a:lnTo>
                <a:lnTo>
                  <a:pt x="19773" y="5854"/>
                </a:lnTo>
                <a:lnTo>
                  <a:pt x="19924" y="5422"/>
                </a:lnTo>
                <a:close/>
              </a:path>
              <a:path w="21590" h="9525">
                <a:moveTo>
                  <a:pt x="19083" y="6070"/>
                </a:moveTo>
                <a:lnTo>
                  <a:pt x="17970" y="6070"/>
                </a:lnTo>
                <a:lnTo>
                  <a:pt x="18961" y="6108"/>
                </a:lnTo>
                <a:close/>
              </a:path>
              <a:path w="21590" h="9525">
                <a:moveTo>
                  <a:pt x="2819" y="0"/>
                </a:moveTo>
                <a:lnTo>
                  <a:pt x="1968" y="2247"/>
                </a:lnTo>
                <a:lnTo>
                  <a:pt x="0" y="3492"/>
                </a:lnTo>
                <a:lnTo>
                  <a:pt x="2666" y="4838"/>
                </a:lnTo>
                <a:lnTo>
                  <a:pt x="5333" y="5499"/>
                </a:lnTo>
                <a:lnTo>
                  <a:pt x="6426" y="5651"/>
                </a:lnTo>
                <a:lnTo>
                  <a:pt x="7251" y="5651"/>
                </a:lnTo>
                <a:lnTo>
                  <a:pt x="7721" y="5562"/>
                </a:lnTo>
                <a:lnTo>
                  <a:pt x="8191" y="5422"/>
                </a:lnTo>
                <a:lnTo>
                  <a:pt x="19924" y="5422"/>
                </a:lnTo>
                <a:lnTo>
                  <a:pt x="20136" y="4813"/>
                </a:lnTo>
                <a:lnTo>
                  <a:pt x="11188" y="4813"/>
                </a:lnTo>
                <a:lnTo>
                  <a:pt x="10629" y="4749"/>
                </a:lnTo>
                <a:lnTo>
                  <a:pt x="11036" y="4533"/>
                </a:lnTo>
                <a:lnTo>
                  <a:pt x="11556" y="4470"/>
                </a:lnTo>
                <a:lnTo>
                  <a:pt x="20255" y="4470"/>
                </a:lnTo>
                <a:lnTo>
                  <a:pt x="20676" y="3263"/>
                </a:lnTo>
                <a:lnTo>
                  <a:pt x="14236" y="3263"/>
                </a:lnTo>
                <a:lnTo>
                  <a:pt x="11455" y="3175"/>
                </a:lnTo>
                <a:lnTo>
                  <a:pt x="9448" y="3073"/>
                </a:lnTo>
                <a:lnTo>
                  <a:pt x="6400" y="2514"/>
                </a:lnTo>
                <a:lnTo>
                  <a:pt x="2819" y="0"/>
                </a:lnTo>
                <a:close/>
              </a:path>
              <a:path w="21590" h="9525">
                <a:moveTo>
                  <a:pt x="8254" y="5422"/>
                </a:moveTo>
                <a:close/>
              </a:path>
              <a:path w="21590" h="9525">
                <a:moveTo>
                  <a:pt x="20255" y="4470"/>
                </a:moveTo>
                <a:lnTo>
                  <a:pt x="11556" y="4470"/>
                </a:lnTo>
                <a:lnTo>
                  <a:pt x="12217" y="4546"/>
                </a:lnTo>
                <a:lnTo>
                  <a:pt x="12522" y="4622"/>
                </a:lnTo>
                <a:lnTo>
                  <a:pt x="11760" y="4749"/>
                </a:lnTo>
                <a:lnTo>
                  <a:pt x="11188" y="4813"/>
                </a:lnTo>
                <a:lnTo>
                  <a:pt x="20136" y="4813"/>
                </a:lnTo>
                <a:lnTo>
                  <a:pt x="20255" y="4470"/>
                </a:lnTo>
                <a:close/>
              </a:path>
              <a:path w="21590" h="9525">
                <a:moveTo>
                  <a:pt x="21158" y="1879"/>
                </a:moveTo>
                <a:lnTo>
                  <a:pt x="14236" y="3263"/>
                </a:lnTo>
                <a:lnTo>
                  <a:pt x="20676" y="3263"/>
                </a:lnTo>
                <a:lnTo>
                  <a:pt x="21158" y="1879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9809479" y="911783"/>
            <a:ext cx="6350" cy="2540"/>
          </a:xfrm>
          <a:custGeom>
            <a:avLst/>
            <a:gdLst/>
            <a:ahLst/>
            <a:cxnLst/>
            <a:rect l="l" t="t" r="r" b="b"/>
            <a:pathLst>
              <a:path w="6350" h="2540">
                <a:moveTo>
                  <a:pt x="2006" y="0"/>
                </a:moveTo>
                <a:lnTo>
                  <a:pt x="0" y="1511"/>
                </a:lnTo>
                <a:lnTo>
                  <a:pt x="787" y="1574"/>
                </a:lnTo>
                <a:lnTo>
                  <a:pt x="1333" y="1231"/>
                </a:lnTo>
                <a:lnTo>
                  <a:pt x="4063" y="1231"/>
                </a:lnTo>
                <a:lnTo>
                  <a:pt x="4673" y="1689"/>
                </a:lnTo>
                <a:lnTo>
                  <a:pt x="5968" y="2133"/>
                </a:lnTo>
                <a:lnTo>
                  <a:pt x="6032" y="1739"/>
                </a:lnTo>
                <a:lnTo>
                  <a:pt x="5130" y="1562"/>
                </a:lnTo>
                <a:lnTo>
                  <a:pt x="4267" y="124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9743275" y="886535"/>
            <a:ext cx="25400" cy="22225"/>
          </a:xfrm>
          <a:custGeom>
            <a:avLst/>
            <a:gdLst/>
            <a:ahLst/>
            <a:cxnLst/>
            <a:rect l="l" t="t" r="r" b="b"/>
            <a:pathLst>
              <a:path w="25400" h="22225">
                <a:moveTo>
                  <a:pt x="2286" y="1905"/>
                </a:moveTo>
                <a:lnTo>
                  <a:pt x="2057" y="1524"/>
                </a:lnTo>
                <a:lnTo>
                  <a:pt x="1892" y="1155"/>
                </a:lnTo>
                <a:lnTo>
                  <a:pt x="1803" y="800"/>
                </a:lnTo>
                <a:lnTo>
                  <a:pt x="1346" y="850"/>
                </a:lnTo>
                <a:lnTo>
                  <a:pt x="1168" y="495"/>
                </a:lnTo>
                <a:lnTo>
                  <a:pt x="1143" y="0"/>
                </a:lnTo>
                <a:lnTo>
                  <a:pt x="431" y="635"/>
                </a:lnTo>
                <a:lnTo>
                  <a:pt x="685" y="1003"/>
                </a:lnTo>
                <a:lnTo>
                  <a:pt x="889" y="1384"/>
                </a:lnTo>
                <a:lnTo>
                  <a:pt x="977" y="1790"/>
                </a:lnTo>
                <a:lnTo>
                  <a:pt x="584" y="1790"/>
                </a:lnTo>
                <a:lnTo>
                  <a:pt x="266" y="1866"/>
                </a:lnTo>
                <a:lnTo>
                  <a:pt x="0" y="1981"/>
                </a:lnTo>
                <a:lnTo>
                  <a:pt x="1638" y="1866"/>
                </a:lnTo>
                <a:lnTo>
                  <a:pt x="2286" y="1905"/>
                </a:lnTo>
                <a:close/>
              </a:path>
              <a:path w="25400" h="22225">
                <a:moveTo>
                  <a:pt x="24968" y="19291"/>
                </a:moveTo>
                <a:lnTo>
                  <a:pt x="20980" y="16713"/>
                </a:lnTo>
                <a:lnTo>
                  <a:pt x="19126" y="16383"/>
                </a:lnTo>
                <a:lnTo>
                  <a:pt x="18465" y="15494"/>
                </a:lnTo>
                <a:lnTo>
                  <a:pt x="18415" y="14922"/>
                </a:lnTo>
                <a:lnTo>
                  <a:pt x="17437" y="14211"/>
                </a:lnTo>
                <a:lnTo>
                  <a:pt x="17703" y="15519"/>
                </a:lnTo>
                <a:lnTo>
                  <a:pt x="18122" y="16738"/>
                </a:lnTo>
                <a:lnTo>
                  <a:pt x="19469" y="17665"/>
                </a:lnTo>
                <a:lnTo>
                  <a:pt x="18288" y="19062"/>
                </a:lnTo>
                <a:lnTo>
                  <a:pt x="22390" y="21678"/>
                </a:lnTo>
                <a:lnTo>
                  <a:pt x="23253" y="20853"/>
                </a:lnTo>
                <a:lnTo>
                  <a:pt x="24282" y="20104"/>
                </a:lnTo>
                <a:lnTo>
                  <a:pt x="24968" y="1929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9764788" y="915619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622" y="0"/>
                </a:moveTo>
                <a:lnTo>
                  <a:pt x="203" y="546"/>
                </a:lnTo>
                <a:lnTo>
                  <a:pt x="0" y="838"/>
                </a:lnTo>
                <a:lnTo>
                  <a:pt x="279" y="889"/>
                </a:lnTo>
                <a:lnTo>
                  <a:pt x="507" y="990"/>
                </a:lnTo>
                <a:lnTo>
                  <a:pt x="761" y="1054"/>
                </a:lnTo>
                <a:lnTo>
                  <a:pt x="622" y="711"/>
                </a:lnTo>
                <a:lnTo>
                  <a:pt x="571" y="355"/>
                </a:lnTo>
                <a:lnTo>
                  <a:pt x="622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9765411" y="909268"/>
            <a:ext cx="55244" cy="13335"/>
          </a:xfrm>
          <a:custGeom>
            <a:avLst/>
            <a:gdLst/>
            <a:ahLst/>
            <a:cxnLst/>
            <a:rect l="l" t="t" r="r" b="b"/>
            <a:pathLst>
              <a:path w="55245" h="13334">
                <a:moveTo>
                  <a:pt x="9017" y="12420"/>
                </a:moveTo>
                <a:lnTo>
                  <a:pt x="8255" y="11430"/>
                </a:lnTo>
                <a:lnTo>
                  <a:pt x="4660" y="10337"/>
                </a:lnTo>
                <a:lnTo>
                  <a:pt x="4965" y="6731"/>
                </a:lnTo>
                <a:lnTo>
                  <a:pt x="4851" y="4419"/>
                </a:lnTo>
                <a:lnTo>
                  <a:pt x="990" y="4724"/>
                </a:lnTo>
                <a:lnTo>
                  <a:pt x="50" y="5943"/>
                </a:lnTo>
                <a:lnTo>
                  <a:pt x="0" y="7061"/>
                </a:lnTo>
                <a:lnTo>
                  <a:pt x="571" y="8496"/>
                </a:lnTo>
                <a:lnTo>
                  <a:pt x="1765" y="9550"/>
                </a:lnTo>
                <a:lnTo>
                  <a:pt x="4254" y="12992"/>
                </a:lnTo>
                <a:lnTo>
                  <a:pt x="7823" y="12433"/>
                </a:lnTo>
                <a:lnTo>
                  <a:pt x="9017" y="12420"/>
                </a:lnTo>
                <a:close/>
              </a:path>
              <a:path w="55245" h="13334">
                <a:moveTo>
                  <a:pt x="55016" y="10579"/>
                </a:moveTo>
                <a:lnTo>
                  <a:pt x="53098" y="6921"/>
                </a:lnTo>
                <a:lnTo>
                  <a:pt x="53670" y="5435"/>
                </a:lnTo>
                <a:lnTo>
                  <a:pt x="51854" y="3949"/>
                </a:lnTo>
                <a:lnTo>
                  <a:pt x="51333" y="5029"/>
                </a:lnTo>
                <a:lnTo>
                  <a:pt x="48755" y="4203"/>
                </a:lnTo>
                <a:lnTo>
                  <a:pt x="48145" y="3746"/>
                </a:lnTo>
                <a:lnTo>
                  <a:pt x="45415" y="3759"/>
                </a:lnTo>
                <a:lnTo>
                  <a:pt x="44869" y="4089"/>
                </a:lnTo>
                <a:lnTo>
                  <a:pt x="43383" y="3886"/>
                </a:lnTo>
                <a:lnTo>
                  <a:pt x="41719" y="3302"/>
                </a:lnTo>
                <a:lnTo>
                  <a:pt x="41224" y="977"/>
                </a:lnTo>
                <a:lnTo>
                  <a:pt x="37693" y="0"/>
                </a:lnTo>
                <a:lnTo>
                  <a:pt x="35382" y="990"/>
                </a:lnTo>
                <a:lnTo>
                  <a:pt x="33591" y="2552"/>
                </a:lnTo>
                <a:lnTo>
                  <a:pt x="34201" y="2540"/>
                </a:lnTo>
                <a:lnTo>
                  <a:pt x="34937" y="1892"/>
                </a:lnTo>
                <a:lnTo>
                  <a:pt x="39674" y="927"/>
                </a:lnTo>
                <a:lnTo>
                  <a:pt x="39700" y="2057"/>
                </a:lnTo>
                <a:lnTo>
                  <a:pt x="41300" y="4114"/>
                </a:lnTo>
                <a:lnTo>
                  <a:pt x="42024" y="3860"/>
                </a:lnTo>
                <a:lnTo>
                  <a:pt x="42545" y="4508"/>
                </a:lnTo>
                <a:lnTo>
                  <a:pt x="42862" y="5803"/>
                </a:lnTo>
                <a:lnTo>
                  <a:pt x="43484" y="5613"/>
                </a:lnTo>
                <a:lnTo>
                  <a:pt x="43408" y="6438"/>
                </a:lnTo>
                <a:lnTo>
                  <a:pt x="44437" y="6921"/>
                </a:lnTo>
                <a:lnTo>
                  <a:pt x="45427" y="8318"/>
                </a:lnTo>
                <a:lnTo>
                  <a:pt x="46761" y="8559"/>
                </a:lnTo>
                <a:lnTo>
                  <a:pt x="48425" y="8445"/>
                </a:lnTo>
                <a:lnTo>
                  <a:pt x="49352" y="8877"/>
                </a:lnTo>
                <a:lnTo>
                  <a:pt x="49352" y="9652"/>
                </a:lnTo>
                <a:lnTo>
                  <a:pt x="49847" y="9702"/>
                </a:lnTo>
                <a:lnTo>
                  <a:pt x="50330" y="10121"/>
                </a:lnTo>
                <a:lnTo>
                  <a:pt x="50914" y="10134"/>
                </a:lnTo>
                <a:lnTo>
                  <a:pt x="49999" y="11061"/>
                </a:lnTo>
                <a:lnTo>
                  <a:pt x="49784" y="11696"/>
                </a:lnTo>
                <a:lnTo>
                  <a:pt x="49974" y="12141"/>
                </a:lnTo>
                <a:lnTo>
                  <a:pt x="51396" y="11264"/>
                </a:lnTo>
                <a:lnTo>
                  <a:pt x="53238" y="10782"/>
                </a:lnTo>
                <a:lnTo>
                  <a:pt x="54533" y="11341"/>
                </a:lnTo>
                <a:lnTo>
                  <a:pt x="54737" y="10693"/>
                </a:lnTo>
                <a:lnTo>
                  <a:pt x="55016" y="10579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9744011" y="883132"/>
            <a:ext cx="60960" cy="46355"/>
          </a:xfrm>
          <a:custGeom>
            <a:avLst/>
            <a:gdLst/>
            <a:ahLst/>
            <a:cxnLst/>
            <a:rect l="l" t="t" r="r" b="b"/>
            <a:pathLst>
              <a:path w="60959" h="46355">
                <a:moveTo>
                  <a:pt x="16243" y="32245"/>
                </a:moveTo>
                <a:lnTo>
                  <a:pt x="15252" y="29248"/>
                </a:lnTo>
                <a:lnTo>
                  <a:pt x="12877" y="29222"/>
                </a:lnTo>
                <a:lnTo>
                  <a:pt x="12865" y="27813"/>
                </a:lnTo>
                <a:lnTo>
                  <a:pt x="14198" y="23685"/>
                </a:lnTo>
                <a:lnTo>
                  <a:pt x="10833" y="22517"/>
                </a:lnTo>
                <a:lnTo>
                  <a:pt x="9271" y="24485"/>
                </a:lnTo>
                <a:lnTo>
                  <a:pt x="9550" y="25285"/>
                </a:lnTo>
                <a:lnTo>
                  <a:pt x="6565" y="23279"/>
                </a:lnTo>
                <a:lnTo>
                  <a:pt x="7759" y="26530"/>
                </a:lnTo>
                <a:lnTo>
                  <a:pt x="9169" y="28752"/>
                </a:lnTo>
                <a:lnTo>
                  <a:pt x="9626" y="28397"/>
                </a:lnTo>
                <a:lnTo>
                  <a:pt x="11087" y="32575"/>
                </a:lnTo>
                <a:lnTo>
                  <a:pt x="14058" y="35204"/>
                </a:lnTo>
                <a:lnTo>
                  <a:pt x="15227" y="34836"/>
                </a:lnTo>
                <a:lnTo>
                  <a:pt x="16243" y="32245"/>
                </a:lnTo>
                <a:close/>
              </a:path>
              <a:path w="60959" h="46355">
                <a:moveTo>
                  <a:pt x="16637" y="15684"/>
                </a:moveTo>
                <a:lnTo>
                  <a:pt x="10287" y="13081"/>
                </a:lnTo>
                <a:lnTo>
                  <a:pt x="10147" y="12827"/>
                </a:lnTo>
                <a:lnTo>
                  <a:pt x="8039" y="11734"/>
                </a:lnTo>
                <a:lnTo>
                  <a:pt x="7620" y="11163"/>
                </a:lnTo>
                <a:lnTo>
                  <a:pt x="7327" y="11938"/>
                </a:lnTo>
                <a:lnTo>
                  <a:pt x="7175" y="10045"/>
                </a:lnTo>
                <a:lnTo>
                  <a:pt x="9944" y="9499"/>
                </a:lnTo>
                <a:lnTo>
                  <a:pt x="9448" y="8458"/>
                </a:lnTo>
                <a:lnTo>
                  <a:pt x="8458" y="8064"/>
                </a:lnTo>
                <a:lnTo>
                  <a:pt x="7175" y="8013"/>
                </a:lnTo>
                <a:lnTo>
                  <a:pt x="8077" y="5638"/>
                </a:lnTo>
                <a:lnTo>
                  <a:pt x="8178" y="4737"/>
                </a:lnTo>
                <a:lnTo>
                  <a:pt x="6642" y="3454"/>
                </a:lnTo>
                <a:lnTo>
                  <a:pt x="5207" y="1866"/>
                </a:lnTo>
                <a:lnTo>
                  <a:pt x="3924" y="88"/>
                </a:lnTo>
                <a:lnTo>
                  <a:pt x="2959" y="0"/>
                </a:lnTo>
                <a:lnTo>
                  <a:pt x="3479" y="1435"/>
                </a:lnTo>
                <a:lnTo>
                  <a:pt x="2400" y="1816"/>
                </a:lnTo>
                <a:lnTo>
                  <a:pt x="393" y="3403"/>
                </a:lnTo>
                <a:lnTo>
                  <a:pt x="609" y="4241"/>
                </a:lnTo>
                <a:lnTo>
                  <a:pt x="1054" y="4203"/>
                </a:lnTo>
                <a:lnTo>
                  <a:pt x="2692" y="7302"/>
                </a:lnTo>
                <a:lnTo>
                  <a:pt x="2463" y="7226"/>
                </a:lnTo>
                <a:lnTo>
                  <a:pt x="0" y="9601"/>
                </a:lnTo>
                <a:lnTo>
                  <a:pt x="660" y="10668"/>
                </a:lnTo>
                <a:lnTo>
                  <a:pt x="2006" y="11112"/>
                </a:lnTo>
                <a:lnTo>
                  <a:pt x="3479" y="13385"/>
                </a:lnTo>
                <a:lnTo>
                  <a:pt x="2781" y="14706"/>
                </a:lnTo>
                <a:lnTo>
                  <a:pt x="4673" y="18669"/>
                </a:lnTo>
                <a:lnTo>
                  <a:pt x="7848" y="18275"/>
                </a:lnTo>
                <a:lnTo>
                  <a:pt x="11912" y="18338"/>
                </a:lnTo>
                <a:lnTo>
                  <a:pt x="14401" y="19304"/>
                </a:lnTo>
                <a:lnTo>
                  <a:pt x="16637" y="15684"/>
                </a:lnTo>
                <a:close/>
              </a:path>
              <a:path w="60959" h="46355">
                <a:moveTo>
                  <a:pt x="28244" y="24460"/>
                </a:moveTo>
                <a:lnTo>
                  <a:pt x="27901" y="24003"/>
                </a:lnTo>
                <a:lnTo>
                  <a:pt x="27686" y="23444"/>
                </a:lnTo>
                <a:lnTo>
                  <a:pt x="27254" y="21132"/>
                </a:lnTo>
                <a:lnTo>
                  <a:pt x="27228" y="20320"/>
                </a:lnTo>
                <a:lnTo>
                  <a:pt x="25933" y="18961"/>
                </a:lnTo>
                <a:lnTo>
                  <a:pt x="25768" y="21971"/>
                </a:lnTo>
                <a:lnTo>
                  <a:pt x="26784" y="23368"/>
                </a:lnTo>
                <a:lnTo>
                  <a:pt x="28244" y="24460"/>
                </a:lnTo>
                <a:close/>
              </a:path>
              <a:path w="60959" h="46355">
                <a:moveTo>
                  <a:pt x="30035" y="16306"/>
                </a:moveTo>
                <a:lnTo>
                  <a:pt x="29756" y="16192"/>
                </a:lnTo>
                <a:lnTo>
                  <a:pt x="29413" y="15265"/>
                </a:lnTo>
                <a:lnTo>
                  <a:pt x="29171" y="15176"/>
                </a:lnTo>
                <a:lnTo>
                  <a:pt x="28930" y="15455"/>
                </a:lnTo>
                <a:lnTo>
                  <a:pt x="28587" y="15671"/>
                </a:lnTo>
                <a:lnTo>
                  <a:pt x="28181" y="15798"/>
                </a:lnTo>
                <a:lnTo>
                  <a:pt x="29095" y="16611"/>
                </a:lnTo>
                <a:lnTo>
                  <a:pt x="29400" y="16446"/>
                </a:lnTo>
                <a:lnTo>
                  <a:pt x="29705" y="16344"/>
                </a:lnTo>
                <a:lnTo>
                  <a:pt x="30035" y="16306"/>
                </a:lnTo>
                <a:close/>
              </a:path>
              <a:path w="60959" h="46355">
                <a:moveTo>
                  <a:pt x="37477" y="34912"/>
                </a:moveTo>
                <a:lnTo>
                  <a:pt x="37211" y="34709"/>
                </a:lnTo>
                <a:lnTo>
                  <a:pt x="37084" y="34582"/>
                </a:lnTo>
                <a:lnTo>
                  <a:pt x="37122" y="34772"/>
                </a:lnTo>
                <a:lnTo>
                  <a:pt x="37211" y="34988"/>
                </a:lnTo>
                <a:lnTo>
                  <a:pt x="37363" y="35191"/>
                </a:lnTo>
                <a:lnTo>
                  <a:pt x="37452" y="35001"/>
                </a:lnTo>
                <a:close/>
              </a:path>
              <a:path w="60959" h="46355">
                <a:moveTo>
                  <a:pt x="40271" y="35534"/>
                </a:moveTo>
                <a:lnTo>
                  <a:pt x="39382" y="35585"/>
                </a:lnTo>
                <a:lnTo>
                  <a:pt x="38315" y="35433"/>
                </a:lnTo>
                <a:lnTo>
                  <a:pt x="37528" y="34950"/>
                </a:lnTo>
                <a:lnTo>
                  <a:pt x="37439" y="35547"/>
                </a:lnTo>
                <a:lnTo>
                  <a:pt x="37426" y="36423"/>
                </a:lnTo>
                <a:lnTo>
                  <a:pt x="38417" y="37909"/>
                </a:lnTo>
                <a:lnTo>
                  <a:pt x="39700" y="37439"/>
                </a:lnTo>
                <a:lnTo>
                  <a:pt x="40246" y="37820"/>
                </a:lnTo>
                <a:lnTo>
                  <a:pt x="39776" y="37287"/>
                </a:lnTo>
                <a:lnTo>
                  <a:pt x="40271" y="35534"/>
                </a:lnTo>
                <a:close/>
              </a:path>
              <a:path w="60959" h="46355">
                <a:moveTo>
                  <a:pt x="43408" y="39268"/>
                </a:moveTo>
                <a:lnTo>
                  <a:pt x="42672" y="38252"/>
                </a:lnTo>
                <a:lnTo>
                  <a:pt x="41592" y="38684"/>
                </a:lnTo>
                <a:lnTo>
                  <a:pt x="40944" y="38341"/>
                </a:lnTo>
                <a:lnTo>
                  <a:pt x="40386" y="37960"/>
                </a:lnTo>
                <a:lnTo>
                  <a:pt x="41008" y="38696"/>
                </a:lnTo>
                <a:lnTo>
                  <a:pt x="40678" y="40093"/>
                </a:lnTo>
                <a:lnTo>
                  <a:pt x="41160" y="41033"/>
                </a:lnTo>
                <a:lnTo>
                  <a:pt x="41833" y="41033"/>
                </a:lnTo>
                <a:lnTo>
                  <a:pt x="42557" y="40716"/>
                </a:lnTo>
                <a:lnTo>
                  <a:pt x="43268" y="40487"/>
                </a:lnTo>
                <a:lnTo>
                  <a:pt x="43103" y="39903"/>
                </a:lnTo>
                <a:lnTo>
                  <a:pt x="43408" y="39268"/>
                </a:lnTo>
                <a:close/>
              </a:path>
              <a:path w="60959" h="46355">
                <a:moveTo>
                  <a:pt x="46329" y="24015"/>
                </a:moveTo>
                <a:lnTo>
                  <a:pt x="46113" y="23380"/>
                </a:lnTo>
                <a:lnTo>
                  <a:pt x="44894" y="21920"/>
                </a:lnTo>
                <a:lnTo>
                  <a:pt x="42214" y="21031"/>
                </a:lnTo>
                <a:lnTo>
                  <a:pt x="42037" y="20993"/>
                </a:lnTo>
                <a:lnTo>
                  <a:pt x="40868" y="20599"/>
                </a:lnTo>
                <a:lnTo>
                  <a:pt x="39154" y="20739"/>
                </a:lnTo>
                <a:lnTo>
                  <a:pt x="39014" y="21107"/>
                </a:lnTo>
                <a:lnTo>
                  <a:pt x="39865" y="21145"/>
                </a:lnTo>
                <a:lnTo>
                  <a:pt x="40144" y="22783"/>
                </a:lnTo>
                <a:lnTo>
                  <a:pt x="43357" y="24396"/>
                </a:lnTo>
                <a:lnTo>
                  <a:pt x="46037" y="25095"/>
                </a:lnTo>
                <a:lnTo>
                  <a:pt x="46329" y="24015"/>
                </a:lnTo>
                <a:close/>
              </a:path>
              <a:path w="60959" h="46355">
                <a:moveTo>
                  <a:pt x="51066" y="35445"/>
                </a:moveTo>
                <a:lnTo>
                  <a:pt x="49949" y="31356"/>
                </a:lnTo>
                <a:lnTo>
                  <a:pt x="49530" y="30543"/>
                </a:lnTo>
                <a:lnTo>
                  <a:pt x="46774" y="28359"/>
                </a:lnTo>
                <a:lnTo>
                  <a:pt x="44462" y="28321"/>
                </a:lnTo>
                <a:lnTo>
                  <a:pt x="43878" y="27800"/>
                </a:lnTo>
                <a:lnTo>
                  <a:pt x="42621" y="24942"/>
                </a:lnTo>
                <a:lnTo>
                  <a:pt x="35674" y="24091"/>
                </a:lnTo>
                <a:lnTo>
                  <a:pt x="32486" y="26403"/>
                </a:lnTo>
                <a:lnTo>
                  <a:pt x="30784" y="25996"/>
                </a:lnTo>
                <a:lnTo>
                  <a:pt x="32258" y="26581"/>
                </a:lnTo>
                <a:lnTo>
                  <a:pt x="31127" y="27787"/>
                </a:lnTo>
                <a:lnTo>
                  <a:pt x="30949" y="28638"/>
                </a:lnTo>
                <a:lnTo>
                  <a:pt x="32715" y="29476"/>
                </a:lnTo>
                <a:lnTo>
                  <a:pt x="33616" y="31305"/>
                </a:lnTo>
                <a:lnTo>
                  <a:pt x="36563" y="33020"/>
                </a:lnTo>
                <a:lnTo>
                  <a:pt x="38315" y="32626"/>
                </a:lnTo>
                <a:lnTo>
                  <a:pt x="41541" y="34480"/>
                </a:lnTo>
                <a:lnTo>
                  <a:pt x="41160" y="37642"/>
                </a:lnTo>
                <a:lnTo>
                  <a:pt x="44183" y="38074"/>
                </a:lnTo>
                <a:lnTo>
                  <a:pt x="48158" y="37299"/>
                </a:lnTo>
                <a:lnTo>
                  <a:pt x="50660" y="36487"/>
                </a:lnTo>
                <a:lnTo>
                  <a:pt x="51066" y="35445"/>
                </a:lnTo>
                <a:close/>
              </a:path>
              <a:path w="60959" h="46355">
                <a:moveTo>
                  <a:pt x="60947" y="44208"/>
                </a:moveTo>
                <a:lnTo>
                  <a:pt x="58432" y="43980"/>
                </a:lnTo>
                <a:lnTo>
                  <a:pt x="57988" y="44196"/>
                </a:lnTo>
                <a:lnTo>
                  <a:pt x="55562" y="42951"/>
                </a:lnTo>
                <a:lnTo>
                  <a:pt x="55105" y="43611"/>
                </a:lnTo>
                <a:lnTo>
                  <a:pt x="54381" y="43942"/>
                </a:lnTo>
                <a:lnTo>
                  <a:pt x="53492" y="43713"/>
                </a:lnTo>
                <a:lnTo>
                  <a:pt x="53568" y="41859"/>
                </a:lnTo>
                <a:lnTo>
                  <a:pt x="52158" y="41376"/>
                </a:lnTo>
                <a:lnTo>
                  <a:pt x="51930" y="42113"/>
                </a:lnTo>
                <a:lnTo>
                  <a:pt x="50304" y="42113"/>
                </a:lnTo>
                <a:lnTo>
                  <a:pt x="50228" y="41554"/>
                </a:lnTo>
                <a:lnTo>
                  <a:pt x="49047" y="42049"/>
                </a:lnTo>
                <a:lnTo>
                  <a:pt x="48552" y="42773"/>
                </a:lnTo>
                <a:lnTo>
                  <a:pt x="50939" y="42494"/>
                </a:lnTo>
                <a:lnTo>
                  <a:pt x="51511" y="42786"/>
                </a:lnTo>
                <a:lnTo>
                  <a:pt x="51269" y="43484"/>
                </a:lnTo>
                <a:lnTo>
                  <a:pt x="51333" y="44945"/>
                </a:lnTo>
                <a:lnTo>
                  <a:pt x="54419" y="45796"/>
                </a:lnTo>
                <a:lnTo>
                  <a:pt x="57746" y="44221"/>
                </a:lnTo>
                <a:lnTo>
                  <a:pt x="60947" y="44208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9761524" y="949426"/>
            <a:ext cx="52069" cy="11430"/>
          </a:xfrm>
          <a:custGeom>
            <a:avLst/>
            <a:gdLst/>
            <a:ahLst/>
            <a:cxnLst/>
            <a:rect l="l" t="t" r="r" b="b"/>
            <a:pathLst>
              <a:path w="52070" h="11430">
                <a:moveTo>
                  <a:pt x="4724" y="4699"/>
                </a:moveTo>
                <a:lnTo>
                  <a:pt x="4711" y="2819"/>
                </a:lnTo>
                <a:lnTo>
                  <a:pt x="4419" y="2120"/>
                </a:lnTo>
                <a:lnTo>
                  <a:pt x="1447" y="749"/>
                </a:lnTo>
                <a:lnTo>
                  <a:pt x="0" y="0"/>
                </a:lnTo>
                <a:lnTo>
                  <a:pt x="431" y="1854"/>
                </a:lnTo>
                <a:lnTo>
                  <a:pt x="571" y="2794"/>
                </a:lnTo>
                <a:lnTo>
                  <a:pt x="4724" y="4699"/>
                </a:lnTo>
                <a:close/>
              </a:path>
              <a:path w="52070" h="11430">
                <a:moveTo>
                  <a:pt x="18592" y="9448"/>
                </a:moveTo>
                <a:lnTo>
                  <a:pt x="18516" y="8940"/>
                </a:lnTo>
                <a:lnTo>
                  <a:pt x="18491" y="8432"/>
                </a:lnTo>
                <a:lnTo>
                  <a:pt x="18503" y="7924"/>
                </a:lnTo>
                <a:lnTo>
                  <a:pt x="17868" y="8204"/>
                </a:lnTo>
                <a:lnTo>
                  <a:pt x="17272" y="8547"/>
                </a:lnTo>
                <a:lnTo>
                  <a:pt x="16725" y="8953"/>
                </a:lnTo>
                <a:lnTo>
                  <a:pt x="18592" y="9448"/>
                </a:lnTo>
                <a:close/>
              </a:path>
              <a:path w="52070" h="11430">
                <a:moveTo>
                  <a:pt x="51854" y="10363"/>
                </a:moveTo>
                <a:lnTo>
                  <a:pt x="51371" y="9207"/>
                </a:lnTo>
                <a:lnTo>
                  <a:pt x="49618" y="9334"/>
                </a:lnTo>
                <a:lnTo>
                  <a:pt x="48260" y="9004"/>
                </a:lnTo>
                <a:lnTo>
                  <a:pt x="47967" y="8826"/>
                </a:lnTo>
                <a:lnTo>
                  <a:pt x="46101" y="9080"/>
                </a:lnTo>
                <a:lnTo>
                  <a:pt x="46151" y="9817"/>
                </a:lnTo>
                <a:lnTo>
                  <a:pt x="46494" y="10541"/>
                </a:lnTo>
                <a:lnTo>
                  <a:pt x="47040" y="11176"/>
                </a:lnTo>
                <a:lnTo>
                  <a:pt x="51854" y="1036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9807358" y="953757"/>
            <a:ext cx="1270" cy="3175"/>
          </a:xfrm>
          <a:custGeom>
            <a:avLst/>
            <a:gdLst/>
            <a:ahLst/>
            <a:cxnLst/>
            <a:rect l="l" t="t" r="r" b="b"/>
            <a:pathLst>
              <a:path w="1270" h="3175">
                <a:moveTo>
                  <a:pt x="0" y="0"/>
                </a:moveTo>
                <a:lnTo>
                  <a:pt x="393" y="1905"/>
                </a:lnTo>
                <a:lnTo>
                  <a:pt x="723" y="2717"/>
                </a:lnTo>
                <a:lnTo>
                  <a:pt x="876" y="1689"/>
                </a:lnTo>
                <a:lnTo>
                  <a:pt x="444" y="850"/>
                </a:lnTo>
                <a:lnTo>
                  <a:pt x="393" y="76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9746196" y="935303"/>
            <a:ext cx="81280" cy="40640"/>
          </a:xfrm>
          <a:custGeom>
            <a:avLst/>
            <a:gdLst/>
            <a:ahLst/>
            <a:cxnLst/>
            <a:rect l="l" t="t" r="r" b="b"/>
            <a:pathLst>
              <a:path w="81279" h="40640">
                <a:moveTo>
                  <a:pt x="9525" y="3657"/>
                </a:moveTo>
                <a:lnTo>
                  <a:pt x="7480" y="3898"/>
                </a:lnTo>
                <a:lnTo>
                  <a:pt x="7353" y="2984"/>
                </a:lnTo>
                <a:lnTo>
                  <a:pt x="7467" y="1117"/>
                </a:lnTo>
                <a:lnTo>
                  <a:pt x="6197" y="850"/>
                </a:lnTo>
                <a:lnTo>
                  <a:pt x="4699" y="939"/>
                </a:lnTo>
                <a:lnTo>
                  <a:pt x="3987" y="1257"/>
                </a:lnTo>
                <a:lnTo>
                  <a:pt x="3225" y="977"/>
                </a:lnTo>
                <a:lnTo>
                  <a:pt x="1955" y="0"/>
                </a:lnTo>
                <a:lnTo>
                  <a:pt x="1536" y="812"/>
                </a:lnTo>
                <a:lnTo>
                  <a:pt x="0" y="1905"/>
                </a:lnTo>
                <a:lnTo>
                  <a:pt x="4368" y="4508"/>
                </a:lnTo>
                <a:lnTo>
                  <a:pt x="9093" y="5029"/>
                </a:lnTo>
                <a:lnTo>
                  <a:pt x="9525" y="3657"/>
                </a:lnTo>
                <a:close/>
              </a:path>
              <a:path w="81279" h="40640">
                <a:moveTo>
                  <a:pt x="30403" y="26441"/>
                </a:moveTo>
                <a:lnTo>
                  <a:pt x="29057" y="25285"/>
                </a:lnTo>
                <a:lnTo>
                  <a:pt x="27457" y="26035"/>
                </a:lnTo>
                <a:lnTo>
                  <a:pt x="26009" y="26441"/>
                </a:lnTo>
                <a:lnTo>
                  <a:pt x="21145" y="23545"/>
                </a:lnTo>
                <a:lnTo>
                  <a:pt x="21043" y="22491"/>
                </a:lnTo>
                <a:lnTo>
                  <a:pt x="21590" y="21170"/>
                </a:lnTo>
                <a:lnTo>
                  <a:pt x="19621" y="20332"/>
                </a:lnTo>
                <a:lnTo>
                  <a:pt x="16243" y="19532"/>
                </a:lnTo>
                <a:lnTo>
                  <a:pt x="15862" y="20497"/>
                </a:lnTo>
                <a:lnTo>
                  <a:pt x="13373" y="22796"/>
                </a:lnTo>
                <a:lnTo>
                  <a:pt x="12915" y="21513"/>
                </a:lnTo>
                <a:lnTo>
                  <a:pt x="10210" y="21869"/>
                </a:lnTo>
                <a:lnTo>
                  <a:pt x="12611" y="22987"/>
                </a:lnTo>
                <a:lnTo>
                  <a:pt x="12585" y="24384"/>
                </a:lnTo>
                <a:lnTo>
                  <a:pt x="14503" y="25742"/>
                </a:lnTo>
                <a:lnTo>
                  <a:pt x="15113" y="25133"/>
                </a:lnTo>
                <a:lnTo>
                  <a:pt x="16649" y="26009"/>
                </a:lnTo>
                <a:lnTo>
                  <a:pt x="17741" y="27000"/>
                </a:lnTo>
                <a:lnTo>
                  <a:pt x="21348" y="28575"/>
                </a:lnTo>
                <a:lnTo>
                  <a:pt x="26517" y="30251"/>
                </a:lnTo>
                <a:lnTo>
                  <a:pt x="30162" y="26289"/>
                </a:lnTo>
                <a:lnTo>
                  <a:pt x="30403" y="26441"/>
                </a:lnTo>
                <a:close/>
              </a:path>
              <a:path w="81279" h="40640">
                <a:moveTo>
                  <a:pt x="39814" y="38582"/>
                </a:moveTo>
                <a:lnTo>
                  <a:pt x="38481" y="37947"/>
                </a:lnTo>
                <a:lnTo>
                  <a:pt x="38138" y="36182"/>
                </a:lnTo>
                <a:lnTo>
                  <a:pt x="37414" y="35585"/>
                </a:lnTo>
                <a:lnTo>
                  <a:pt x="37020" y="35712"/>
                </a:lnTo>
                <a:lnTo>
                  <a:pt x="36601" y="35814"/>
                </a:lnTo>
                <a:lnTo>
                  <a:pt x="36906" y="37109"/>
                </a:lnTo>
                <a:lnTo>
                  <a:pt x="36512" y="38811"/>
                </a:lnTo>
                <a:lnTo>
                  <a:pt x="35687" y="39966"/>
                </a:lnTo>
                <a:lnTo>
                  <a:pt x="37719" y="40576"/>
                </a:lnTo>
                <a:lnTo>
                  <a:pt x="37871" y="39230"/>
                </a:lnTo>
                <a:lnTo>
                  <a:pt x="38557" y="38569"/>
                </a:lnTo>
                <a:lnTo>
                  <a:pt x="39814" y="38582"/>
                </a:lnTo>
                <a:close/>
              </a:path>
              <a:path w="81279" h="40640">
                <a:moveTo>
                  <a:pt x="41821" y="38582"/>
                </a:moveTo>
                <a:lnTo>
                  <a:pt x="39814" y="38582"/>
                </a:lnTo>
                <a:lnTo>
                  <a:pt x="40309" y="38811"/>
                </a:lnTo>
                <a:lnTo>
                  <a:pt x="41821" y="38582"/>
                </a:lnTo>
                <a:close/>
              </a:path>
              <a:path w="81279" h="40640">
                <a:moveTo>
                  <a:pt x="43840" y="37744"/>
                </a:moveTo>
                <a:lnTo>
                  <a:pt x="43370" y="37706"/>
                </a:lnTo>
                <a:lnTo>
                  <a:pt x="43789" y="38049"/>
                </a:lnTo>
                <a:lnTo>
                  <a:pt x="43840" y="37744"/>
                </a:lnTo>
                <a:close/>
              </a:path>
              <a:path w="81279" h="40640">
                <a:moveTo>
                  <a:pt x="45339" y="39230"/>
                </a:moveTo>
                <a:lnTo>
                  <a:pt x="43789" y="38049"/>
                </a:lnTo>
                <a:lnTo>
                  <a:pt x="43738" y="38404"/>
                </a:lnTo>
                <a:lnTo>
                  <a:pt x="42164" y="38531"/>
                </a:lnTo>
                <a:lnTo>
                  <a:pt x="41821" y="38582"/>
                </a:lnTo>
                <a:lnTo>
                  <a:pt x="42303" y="38582"/>
                </a:lnTo>
                <a:lnTo>
                  <a:pt x="43599" y="39395"/>
                </a:lnTo>
                <a:lnTo>
                  <a:pt x="45173" y="39382"/>
                </a:lnTo>
                <a:lnTo>
                  <a:pt x="45313" y="39281"/>
                </a:lnTo>
                <a:close/>
              </a:path>
              <a:path w="81279" h="40640">
                <a:moveTo>
                  <a:pt x="54127" y="36474"/>
                </a:moveTo>
                <a:lnTo>
                  <a:pt x="53619" y="36042"/>
                </a:lnTo>
                <a:lnTo>
                  <a:pt x="52616" y="35179"/>
                </a:lnTo>
                <a:lnTo>
                  <a:pt x="50888" y="36042"/>
                </a:lnTo>
                <a:lnTo>
                  <a:pt x="50380" y="35699"/>
                </a:lnTo>
                <a:lnTo>
                  <a:pt x="49517" y="35115"/>
                </a:lnTo>
                <a:lnTo>
                  <a:pt x="49961" y="33845"/>
                </a:lnTo>
                <a:lnTo>
                  <a:pt x="49237" y="33337"/>
                </a:lnTo>
                <a:lnTo>
                  <a:pt x="50241" y="33274"/>
                </a:lnTo>
                <a:lnTo>
                  <a:pt x="52285" y="32994"/>
                </a:lnTo>
                <a:lnTo>
                  <a:pt x="53174" y="32385"/>
                </a:lnTo>
                <a:lnTo>
                  <a:pt x="53479" y="31648"/>
                </a:lnTo>
                <a:lnTo>
                  <a:pt x="52603" y="31457"/>
                </a:lnTo>
                <a:lnTo>
                  <a:pt x="51689" y="31089"/>
                </a:lnTo>
                <a:lnTo>
                  <a:pt x="51003" y="30657"/>
                </a:lnTo>
                <a:lnTo>
                  <a:pt x="50165" y="30111"/>
                </a:lnTo>
                <a:lnTo>
                  <a:pt x="49504" y="29108"/>
                </a:lnTo>
                <a:lnTo>
                  <a:pt x="48298" y="28448"/>
                </a:lnTo>
                <a:lnTo>
                  <a:pt x="46405" y="28194"/>
                </a:lnTo>
                <a:lnTo>
                  <a:pt x="46266" y="28117"/>
                </a:lnTo>
                <a:lnTo>
                  <a:pt x="45326" y="27597"/>
                </a:lnTo>
                <a:lnTo>
                  <a:pt x="43167" y="27279"/>
                </a:lnTo>
                <a:lnTo>
                  <a:pt x="40043" y="26454"/>
                </a:lnTo>
                <a:lnTo>
                  <a:pt x="37642" y="25273"/>
                </a:lnTo>
                <a:lnTo>
                  <a:pt x="37617" y="27863"/>
                </a:lnTo>
                <a:lnTo>
                  <a:pt x="35648" y="28117"/>
                </a:lnTo>
                <a:lnTo>
                  <a:pt x="32435" y="26022"/>
                </a:lnTo>
                <a:lnTo>
                  <a:pt x="28625" y="29273"/>
                </a:lnTo>
                <a:lnTo>
                  <a:pt x="34315" y="30365"/>
                </a:lnTo>
                <a:lnTo>
                  <a:pt x="36995" y="31038"/>
                </a:lnTo>
                <a:lnTo>
                  <a:pt x="38862" y="30657"/>
                </a:lnTo>
                <a:lnTo>
                  <a:pt x="42011" y="31483"/>
                </a:lnTo>
                <a:lnTo>
                  <a:pt x="42697" y="32778"/>
                </a:lnTo>
                <a:lnTo>
                  <a:pt x="44450" y="33147"/>
                </a:lnTo>
                <a:lnTo>
                  <a:pt x="45453" y="33274"/>
                </a:lnTo>
                <a:lnTo>
                  <a:pt x="47218" y="33375"/>
                </a:lnTo>
                <a:lnTo>
                  <a:pt x="47637" y="33375"/>
                </a:lnTo>
                <a:lnTo>
                  <a:pt x="47358" y="33515"/>
                </a:lnTo>
                <a:lnTo>
                  <a:pt x="45834" y="34721"/>
                </a:lnTo>
                <a:lnTo>
                  <a:pt x="44869" y="35699"/>
                </a:lnTo>
                <a:lnTo>
                  <a:pt x="43624" y="35496"/>
                </a:lnTo>
                <a:lnTo>
                  <a:pt x="43383" y="35394"/>
                </a:lnTo>
                <a:lnTo>
                  <a:pt x="43738" y="36042"/>
                </a:lnTo>
                <a:lnTo>
                  <a:pt x="43840" y="37744"/>
                </a:lnTo>
                <a:lnTo>
                  <a:pt x="46913" y="37947"/>
                </a:lnTo>
                <a:lnTo>
                  <a:pt x="49669" y="37858"/>
                </a:lnTo>
                <a:lnTo>
                  <a:pt x="50660" y="38455"/>
                </a:lnTo>
                <a:lnTo>
                  <a:pt x="53390" y="39382"/>
                </a:lnTo>
                <a:lnTo>
                  <a:pt x="53873" y="37858"/>
                </a:lnTo>
                <a:lnTo>
                  <a:pt x="54127" y="36474"/>
                </a:lnTo>
                <a:close/>
              </a:path>
              <a:path w="81279" h="40640">
                <a:moveTo>
                  <a:pt x="61887" y="21183"/>
                </a:moveTo>
                <a:lnTo>
                  <a:pt x="60248" y="12204"/>
                </a:lnTo>
                <a:lnTo>
                  <a:pt x="55448" y="14376"/>
                </a:lnTo>
                <a:lnTo>
                  <a:pt x="55245" y="15621"/>
                </a:lnTo>
                <a:lnTo>
                  <a:pt x="53276" y="16129"/>
                </a:lnTo>
                <a:lnTo>
                  <a:pt x="52349" y="14859"/>
                </a:lnTo>
                <a:lnTo>
                  <a:pt x="51625" y="14973"/>
                </a:lnTo>
                <a:lnTo>
                  <a:pt x="50126" y="15341"/>
                </a:lnTo>
                <a:lnTo>
                  <a:pt x="48526" y="17094"/>
                </a:lnTo>
                <a:lnTo>
                  <a:pt x="49301" y="18326"/>
                </a:lnTo>
                <a:lnTo>
                  <a:pt x="49237" y="18897"/>
                </a:lnTo>
                <a:lnTo>
                  <a:pt x="49491" y="19431"/>
                </a:lnTo>
                <a:lnTo>
                  <a:pt x="49974" y="20078"/>
                </a:lnTo>
                <a:lnTo>
                  <a:pt x="51409" y="18694"/>
                </a:lnTo>
                <a:lnTo>
                  <a:pt x="52349" y="18897"/>
                </a:lnTo>
                <a:lnTo>
                  <a:pt x="55397" y="20243"/>
                </a:lnTo>
                <a:lnTo>
                  <a:pt x="55219" y="21183"/>
                </a:lnTo>
                <a:lnTo>
                  <a:pt x="55168" y="22021"/>
                </a:lnTo>
                <a:lnTo>
                  <a:pt x="55613" y="23202"/>
                </a:lnTo>
                <a:lnTo>
                  <a:pt x="56476" y="24345"/>
                </a:lnTo>
                <a:lnTo>
                  <a:pt x="58305" y="24688"/>
                </a:lnTo>
                <a:lnTo>
                  <a:pt x="60325" y="24155"/>
                </a:lnTo>
                <a:lnTo>
                  <a:pt x="61709" y="22021"/>
                </a:lnTo>
                <a:lnTo>
                  <a:pt x="61760" y="21844"/>
                </a:lnTo>
                <a:lnTo>
                  <a:pt x="61887" y="21183"/>
                </a:lnTo>
                <a:close/>
              </a:path>
              <a:path w="81279" h="40640">
                <a:moveTo>
                  <a:pt x="80835" y="18364"/>
                </a:moveTo>
                <a:lnTo>
                  <a:pt x="76784" y="18211"/>
                </a:lnTo>
                <a:lnTo>
                  <a:pt x="76682" y="14681"/>
                </a:lnTo>
                <a:lnTo>
                  <a:pt x="73647" y="13462"/>
                </a:lnTo>
                <a:lnTo>
                  <a:pt x="73456" y="15163"/>
                </a:lnTo>
                <a:lnTo>
                  <a:pt x="69354" y="16459"/>
                </a:lnTo>
                <a:lnTo>
                  <a:pt x="66294" y="15405"/>
                </a:lnTo>
                <a:lnTo>
                  <a:pt x="61861" y="17106"/>
                </a:lnTo>
                <a:lnTo>
                  <a:pt x="61506" y="17780"/>
                </a:lnTo>
                <a:lnTo>
                  <a:pt x="61607" y="19316"/>
                </a:lnTo>
                <a:lnTo>
                  <a:pt x="62039" y="20154"/>
                </a:lnTo>
                <a:lnTo>
                  <a:pt x="61887" y="21183"/>
                </a:lnTo>
                <a:lnTo>
                  <a:pt x="62661" y="22567"/>
                </a:lnTo>
                <a:lnTo>
                  <a:pt x="64287" y="23355"/>
                </a:lnTo>
                <a:lnTo>
                  <a:pt x="66700" y="23342"/>
                </a:lnTo>
                <a:lnTo>
                  <a:pt x="69062" y="23075"/>
                </a:lnTo>
                <a:lnTo>
                  <a:pt x="73469" y="21602"/>
                </a:lnTo>
                <a:lnTo>
                  <a:pt x="73520" y="22199"/>
                </a:lnTo>
                <a:lnTo>
                  <a:pt x="74015" y="22682"/>
                </a:lnTo>
                <a:lnTo>
                  <a:pt x="74129" y="23177"/>
                </a:lnTo>
                <a:lnTo>
                  <a:pt x="77216" y="21818"/>
                </a:lnTo>
                <a:lnTo>
                  <a:pt x="80835" y="1836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9739198" y="942657"/>
            <a:ext cx="67945" cy="25400"/>
          </a:xfrm>
          <a:custGeom>
            <a:avLst/>
            <a:gdLst/>
            <a:ahLst/>
            <a:cxnLst/>
            <a:rect l="l" t="t" r="r" b="b"/>
            <a:pathLst>
              <a:path w="67945" h="25400">
                <a:moveTo>
                  <a:pt x="23545" y="10922"/>
                </a:moveTo>
                <a:lnTo>
                  <a:pt x="21374" y="8166"/>
                </a:lnTo>
                <a:lnTo>
                  <a:pt x="20269" y="7975"/>
                </a:lnTo>
                <a:lnTo>
                  <a:pt x="19405" y="7162"/>
                </a:lnTo>
                <a:lnTo>
                  <a:pt x="19126" y="6083"/>
                </a:lnTo>
                <a:lnTo>
                  <a:pt x="16078" y="2997"/>
                </a:lnTo>
                <a:lnTo>
                  <a:pt x="14249" y="4978"/>
                </a:lnTo>
                <a:lnTo>
                  <a:pt x="10579" y="3124"/>
                </a:lnTo>
                <a:lnTo>
                  <a:pt x="10248" y="1816"/>
                </a:lnTo>
                <a:lnTo>
                  <a:pt x="8407" y="850"/>
                </a:lnTo>
                <a:lnTo>
                  <a:pt x="7302" y="825"/>
                </a:lnTo>
                <a:lnTo>
                  <a:pt x="6464" y="520"/>
                </a:lnTo>
                <a:lnTo>
                  <a:pt x="4978" y="850"/>
                </a:lnTo>
                <a:lnTo>
                  <a:pt x="3200" y="0"/>
                </a:lnTo>
                <a:lnTo>
                  <a:pt x="0" y="4064"/>
                </a:lnTo>
                <a:lnTo>
                  <a:pt x="4038" y="7251"/>
                </a:lnTo>
                <a:lnTo>
                  <a:pt x="5397" y="6578"/>
                </a:lnTo>
                <a:lnTo>
                  <a:pt x="6438" y="5511"/>
                </a:lnTo>
                <a:lnTo>
                  <a:pt x="5041" y="8991"/>
                </a:lnTo>
                <a:lnTo>
                  <a:pt x="5029" y="9563"/>
                </a:lnTo>
                <a:lnTo>
                  <a:pt x="8216" y="8940"/>
                </a:lnTo>
                <a:lnTo>
                  <a:pt x="8178" y="12344"/>
                </a:lnTo>
                <a:lnTo>
                  <a:pt x="7251" y="14503"/>
                </a:lnTo>
                <a:lnTo>
                  <a:pt x="8648" y="13195"/>
                </a:lnTo>
                <a:lnTo>
                  <a:pt x="9512" y="13208"/>
                </a:lnTo>
                <a:lnTo>
                  <a:pt x="11163" y="14414"/>
                </a:lnTo>
                <a:lnTo>
                  <a:pt x="11836" y="16040"/>
                </a:lnTo>
                <a:lnTo>
                  <a:pt x="13246" y="16624"/>
                </a:lnTo>
                <a:lnTo>
                  <a:pt x="15646" y="14770"/>
                </a:lnTo>
                <a:lnTo>
                  <a:pt x="19913" y="14185"/>
                </a:lnTo>
                <a:lnTo>
                  <a:pt x="20383" y="15455"/>
                </a:lnTo>
                <a:lnTo>
                  <a:pt x="22860" y="13169"/>
                </a:lnTo>
                <a:lnTo>
                  <a:pt x="23545" y="10922"/>
                </a:lnTo>
                <a:close/>
              </a:path>
              <a:path w="67945" h="25400">
                <a:moveTo>
                  <a:pt x="42938" y="14185"/>
                </a:moveTo>
                <a:lnTo>
                  <a:pt x="42672" y="12725"/>
                </a:lnTo>
                <a:lnTo>
                  <a:pt x="41719" y="11137"/>
                </a:lnTo>
                <a:lnTo>
                  <a:pt x="40233" y="10985"/>
                </a:lnTo>
                <a:lnTo>
                  <a:pt x="40792" y="8394"/>
                </a:lnTo>
                <a:lnTo>
                  <a:pt x="38519" y="9029"/>
                </a:lnTo>
                <a:lnTo>
                  <a:pt x="36588" y="7785"/>
                </a:lnTo>
                <a:lnTo>
                  <a:pt x="35661" y="6858"/>
                </a:lnTo>
                <a:lnTo>
                  <a:pt x="36995" y="3937"/>
                </a:lnTo>
                <a:lnTo>
                  <a:pt x="34074" y="5803"/>
                </a:lnTo>
                <a:lnTo>
                  <a:pt x="34658" y="3746"/>
                </a:lnTo>
                <a:lnTo>
                  <a:pt x="34048" y="3390"/>
                </a:lnTo>
                <a:lnTo>
                  <a:pt x="32410" y="4241"/>
                </a:lnTo>
                <a:lnTo>
                  <a:pt x="29654" y="6934"/>
                </a:lnTo>
                <a:lnTo>
                  <a:pt x="28651" y="8902"/>
                </a:lnTo>
                <a:lnTo>
                  <a:pt x="30302" y="10172"/>
                </a:lnTo>
                <a:lnTo>
                  <a:pt x="29743" y="11696"/>
                </a:lnTo>
                <a:lnTo>
                  <a:pt x="28981" y="12827"/>
                </a:lnTo>
                <a:lnTo>
                  <a:pt x="28054" y="15138"/>
                </a:lnTo>
                <a:lnTo>
                  <a:pt x="28143" y="16192"/>
                </a:lnTo>
                <a:lnTo>
                  <a:pt x="33007" y="19088"/>
                </a:lnTo>
                <a:lnTo>
                  <a:pt x="36055" y="17932"/>
                </a:lnTo>
                <a:lnTo>
                  <a:pt x="40182" y="14947"/>
                </a:lnTo>
                <a:lnTo>
                  <a:pt x="42138" y="14211"/>
                </a:lnTo>
                <a:lnTo>
                  <a:pt x="42938" y="14185"/>
                </a:lnTo>
                <a:close/>
              </a:path>
              <a:path w="67945" h="25400">
                <a:moveTo>
                  <a:pt x="67398" y="19989"/>
                </a:moveTo>
                <a:lnTo>
                  <a:pt x="64477" y="18275"/>
                </a:lnTo>
                <a:lnTo>
                  <a:pt x="62611" y="15862"/>
                </a:lnTo>
                <a:lnTo>
                  <a:pt x="62115" y="14503"/>
                </a:lnTo>
                <a:lnTo>
                  <a:pt x="62407" y="12903"/>
                </a:lnTo>
                <a:lnTo>
                  <a:pt x="59359" y="11569"/>
                </a:lnTo>
                <a:lnTo>
                  <a:pt x="58420" y="11353"/>
                </a:lnTo>
                <a:lnTo>
                  <a:pt x="56362" y="13373"/>
                </a:lnTo>
                <a:lnTo>
                  <a:pt x="55676" y="10871"/>
                </a:lnTo>
                <a:lnTo>
                  <a:pt x="51777" y="12623"/>
                </a:lnTo>
                <a:lnTo>
                  <a:pt x="50939" y="14427"/>
                </a:lnTo>
                <a:lnTo>
                  <a:pt x="55499" y="16560"/>
                </a:lnTo>
                <a:lnTo>
                  <a:pt x="50990" y="16891"/>
                </a:lnTo>
                <a:lnTo>
                  <a:pt x="51650" y="19786"/>
                </a:lnTo>
                <a:lnTo>
                  <a:pt x="53416" y="20840"/>
                </a:lnTo>
                <a:lnTo>
                  <a:pt x="55295" y="21107"/>
                </a:lnTo>
                <a:lnTo>
                  <a:pt x="56515" y="21767"/>
                </a:lnTo>
                <a:lnTo>
                  <a:pt x="57162" y="22771"/>
                </a:lnTo>
                <a:lnTo>
                  <a:pt x="59601" y="24117"/>
                </a:lnTo>
                <a:lnTo>
                  <a:pt x="63512" y="24993"/>
                </a:lnTo>
                <a:lnTo>
                  <a:pt x="66217" y="23469"/>
                </a:lnTo>
                <a:lnTo>
                  <a:pt x="67398" y="19989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9800348" y="933869"/>
            <a:ext cx="1905" cy="635"/>
          </a:xfrm>
          <a:custGeom>
            <a:avLst/>
            <a:gdLst/>
            <a:ahLst/>
            <a:cxnLst/>
            <a:rect l="l" t="t" r="r" b="b"/>
            <a:pathLst>
              <a:path w="1904" h="634">
                <a:moveTo>
                  <a:pt x="850" y="0"/>
                </a:moveTo>
                <a:lnTo>
                  <a:pt x="0" y="444"/>
                </a:lnTo>
                <a:lnTo>
                  <a:pt x="1549" y="419"/>
                </a:lnTo>
                <a:lnTo>
                  <a:pt x="1193" y="292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9761436" y="927036"/>
            <a:ext cx="47625" cy="9525"/>
          </a:xfrm>
          <a:custGeom>
            <a:avLst/>
            <a:gdLst/>
            <a:ahLst/>
            <a:cxnLst/>
            <a:rect l="l" t="t" r="r" b="b"/>
            <a:pathLst>
              <a:path w="47625" h="9525">
                <a:moveTo>
                  <a:pt x="6438" y="5562"/>
                </a:moveTo>
                <a:lnTo>
                  <a:pt x="6032" y="5054"/>
                </a:lnTo>
                <a:lnTo>
                  <a:pt x="6159" y="4089"/>
                </a:lnTo>
                <a:lnTo>
                  <a:pt x="6299" y="3810"/>
                </a:lnTo>
                <a:lnTo>
                  <a:pt x="5283" y="3911"/>
                </a:lnTo>
                <a:lnTo>
                  <a:pt x="4292" y="3835"/>
                </a:lnTo>
                <a:lnTo>
                  <a:pt x="1943" y="1346"/>
                </a:lnTo>
                <a:lnTo>
                  <a:pt x="2921" y="977"/>
                </a:lnTo>
                <a:lnTo>
                  <a:pt x="0" y="0"/>
                </a:lnTo>
                <a:lnTo>
                  <a:pt x="431" y="1079"/>
                </a:lnTo>
                <a:lnTo>
                  <a:pt x="685" y="2222"/>
                </a:lnTo>
                <a:lnTo>
                  <a:pt x="787" y="3429"/>
                </a:lnTo>
                <a:lnTo>
                  <a:pt x="4533" y="4914"/>
                </a:lnTo>
                <a:lnTo>
                  <a:pt x="6438" y="5562"/>
                </a:lnTo>
                <a:close/>
              </a:path>
              <a:path w="47625" h="9525">
                <a:moveTo>
                  <a:pt x="24968" y="8572"/>
                </a:moveTo>
                <a:lnTo>
                  <a:pt x="24701" y="8420"/>
                </a:lnTo>
                <a:lnTo>
                  <a:pt x="22148" y="7937"/>
                </a:lnTo>
                <a:lnTo>
                  <a:pt x="20612" y="7924"/>
                </a:lnTo>
                <a:lnTo>
                  <a:pt x="18542" y="6502"/>
                </a:lnTo>
                <a:lnTo>
                  <a:pt x="18237" y="5219"/>
                </a:lnTo>
                <a:lnTo>
                  <a:pt x="16471" y="5334"/>
                </a:lnTo>
                <a:lnTo>
                  <a:pt x="16510" y="4889"/>
                </a:lnTo>
                <a:lnTo>
                  <a:pt x="14592" y="5029"/>
                </a:lnTo>
                <a:lnTo>
                  <a:pt x="13411" y="5499"/>
                </a:lnTo>
                <a:lnTo>
                  <a:pt x="13538" y="6819"/>
                </a:lnTo>
                <a:lnTo>
                  <a:pt x="13385" y="7607"/>
                </a:lnTo>
                <a:lnTo>
                  <a:pt x="16916" y="8470"/>
                </a:lnTo>
                <a:lnTo>
                  <a:pt x="20523" y="9093"/>
                </a:lnTo>
                <a:lnTo>
                  <a:pt x="24168" y="9461"/>
                </a:lnTo>
                <a:lnTo>
                  <a:pt x="24625" y="8763"/>
                </a:lnTo>
                <a:lnTo>
                  <a:pt x="24968" y="8572"/>
                </a:lnTo>
                <a:close/>
              </a:path>
              <a:path w="47625" h="9525">
                <a:moveTo>
                  <a:pt x="47028" y="8483"/>
                </a:moveTo>
                <a:lnTo>
                  <a:pt x="46621" y="6921"/>
                </a:lnTo>
                <a:lnTo>
                  <a:pt x="38798" y="7340"/>
                </a:lnTo>
                <a:lnTo>
                  <a:pt x="38608" y="7454"/>
                </a:lnTo>
                <a:lnTo>
                  <a:pt x="41097" y="7645"/>
                </a:lnTo>
                <a:lnTo>
                  <a:pt x="43738" y="7556"/>
                </a:lnTo>
                <a:lnTo>
                  <a:pt x="45897" y="7785"/>
                </a:lnTo>
                <a:lnTo>
                  <a:pt x="45656" y="8724"/>
                </a:lnTo>
                <a:lnTo>
                  <a:pt x="47028" y="848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bg object 86"/>
          <p:cNvSpPr/>
          <p:nvPr/>
        </p:nvSpPr>
        <p:spPr>
          <a:xfrm>
            <a:off x="9786137" y="93545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0" y="0"/>
                </a:moveTo>
                <a:lnTo>
                  <a:pt x="190" y="88"/>
                </a:lnTo>
                <a:lnTo>
                  <a:pt x="342" y="88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bg object 87"/>
          <p:cNvSpPr/>
          <p:nvPr/>
        </p:nvSpPr>
        <p:spPr>
          <a:xfrm>
            <a:off x="9747834" y="925880"/>
            <a:ext cx="57785" cy="13970"/>
          </a:xfrm>
          <a:custGeom>
            <a:avLst/>
            <a:gdLst/>
            <a:ahLst/>
            <a:cxnLst/>
            <a:rect l="l" t="t" r="r" b="b"/>
            <a:pathLst>
              <a:path w="57784" h="13969">
                <a:moveTo>
                  <a:pt x="8064" y="1473"/>
                </a:moveTo>
                <a:lnTo>
                  <a:pt x="7175" y="1308"/>
                </a:lnTo>
                <a:lnTo>
                  <a:pt x="8064" y="1473"/>
                </a:lnTo>
                <a:close/>
              </a:path>
              <a:path w="57784" h="13969">
                <a:moveTo>
                  <a:pt x="22771" y="8001"/>
                </a:moveTo>
                <a:lnTo>
                  <a:pt x="19596" y="8559"/>
                </a:lnTo>
                <a:lnTo>
                  <a:pt x="18757" y="8191"/>
                </a:lnTo>
                <a:lnTo>
                  <a:pt x="17780" y="7759"/>
                </a:lnTo>
                <a:lnTo>
                  <a:pt x="17703" y="7366"/>
                </a:lnTo>
                <a:lnTo>
                  <a:pt x="16357" y="6438"/>
                </a:lnTo>
                <a:lnTo>
                  <a:pt x="16522" y="6070"/>
                </a:lnTo>
                <a:lnTo>
                  <a:pt x="16154" y="5880"/>
                </a:lnTo>
                <a:lnTo>
                  <a:pt x="15684" y="5626"/>
                </a:lnTo>
                <a:lnTo>
                  <a:pt x="14541" y="5880"/>
                </a:lnTo>
                <a:lnTo>
                  <a:pt x="12573" y="5334"/>
                </a:lnTo>
                <a:lnTo>
                  <a:pt x="10223" y="4165"/>
                </a:lnTo>
                <a:lnTo>
                  <a:pt x="7340" y="1473"/>
                </a:lnTo>
                <a:lnTo>
                  <a:pt x="4216" y="1016"/>
                </a:lnTo>
                <a:lnTo>
                  <a:pt x="3251" y="1473"/>
                </a:lnTo>
                <a:lnTo>
                  <a:pt x="3251" y="0"/>
                </a:lnTo>
                <a:lnTo>
                  <a:pt x="0" y="3835"/>
                </a:lnTo>
                <a:lnTo>
                  <a:pt x="5880" y="5283"/>
                </a:lnTo>
                <a:lnTo>
                  <a:pt x="8521" y="6705"/>
                </a:lnTo>
                <a:lnTo>
                  <a:pt x="8394" y="7480"/>
                </a:lnTo>
                <a:lnTo>
                  <a:pt x="9436" y="7937"/>
                </a:lnTo>
                <a:lnTo>
                  <a:pt x="10096" y="8026"/>
                </a:lnTo>
                <a:lnTo>
                  <a:pt x="12484" y="8496"/>
                </a:lnTo>
                <a:lnTo>
                  <a:pt x="14249" y="8191"/>
                </a:lnTo>
                <a:lnTo>
                  <a:pt x="17640" y="10985"/>
                </a:lnTo>
                <a:lnTo>
                  <a:pt x="16129" y="11315"/>
                </a:lnTo>
                <a:lnTo>
                  <a:pt x="20472" y="10896"/>
                </a:lnTo>
                <a:lnTo>
                  <a:pt x="22161" y="11366"/>
                </a:lnTo>
                <a:lnTo>
                  <a:pt x="22237" y="10896"/>
                </a:lnTo>
                <a:lnTo>
                  <a:pt x="22669" y="8559"/>
                </a:lnTo>
                <a:lnTo>
                  <a:pt x="22771" y="8001"/>
                </a:lnTo>
                <a:close/>
              </a:path>
              <a:path w="57784" h="13969">
                <a:moveTo>
                  <a:pt x="57353" y="4292"/>
                </a:moveTo>
                <a:lnTo>
                  <a:pt x="48501" y="7734"/>
                </a:lnTo>
                <a:lnTo>
                  <a:pt x="47294" y="7772"/>
                </a:lnTo>
                <a:lnTo>
                  <a:pt x="46761" y="7607"/>
                </a:lnTo>
                <a:lnTo>
                  <a:pt x="46240" y="7480"/>
                </a:lnTo>
                <a:lnTo>
                  <a:pt x="44932" y="7988"/>
                </a:lnTo>
                <a:lnTo>
                  <a:pt x="43916" y="9296"/>
                </a:lnTo>
                <a:lnTo>
                  <a:pt x="41605" y="10121"/>
                </a:lnTo>
                <a:lnTo>
                  <a:pt x="40055" y="9918"/>
                </a:lnTo>
                <a:lnTo>
                  <a:pt x="38684" y="9652"/>
                </a:lnTo>
                <a:lnTo>
                  <a:pt x="38214" y="9931"/>
                </a:lnTo>
                <a:lnTo>
                  <a:pt x="37973" y="10236"/>
                </a:lnTo>
                <a:lnTo>
                  <a:pt x="37566" y="10998"/>
                </a:lnTo>
                <a:lnTo>
                  <a:pt x="37261" y="11861"/>
                </a:lnTo>
                <a:lnTo>
                  <a:pt x="39319" y="11785"/>
                </a:lnTo>
                <a:lnTo>
                  <a:pt x="41516" y="11518"/>
                </a:lnTo>
                <a:lnTo>
                  <a:pt x="45288" y="12268"/>
                </a:lnTo>
                <a:lnTo>
                  <a:pt x="47142" y="13347"/>
                </a:lnTo>
                <a:lnTo>
                  <a:pt x="51206" y="12496"/>
                </a:lnTo>
                <a:lnTo>
                  <a:pt x="50863" y="11518"/>
                </a:lnTo>
                <a:lnTo>
                  <a:pt x="50774" y="11252"/>
                </a:lnTo>
                <a:lnTo>
                  <a:pt x="51384" y="10121"/>
                </a:lnTo>
                <a:lnTo>
                  <a:pt x="52044" y="8940"/>
                </a:lnTo>
                <a:lnTo>
                  <a:pt x="51828" y="8864"/>
                </a:lnTo>
                <a:lnTo>
                  <a:pt x="52844" y="8255"/>
                </a:lnTo>
                <a:lnTo>
                  <a:pt x="53365" y="7988"/>
                </a:lnTo>
                <a:lnTo>
                  <a:pt x="53708" y="8280"/>
                </a:lnTo>
                <a:lnTo>
                  <a:pt x="54216" y="8470"/>
                </a:lnTo>
                <a:lnTo>
                  <a:pt x="54394" y="8470"/>
                </a:lnTo>
                <a:lnTo>
                  <a:pt x="54698" y="8331"/>
                </a:lnTo>
                <a:lnTo>
                  <a:pt x="54876" y="8178"/>
                </a:lnTo>
                <a:lnTo>
                  <a:pt x="54991" y="7988"/>
                </a:lnTo>
                <a:lnTo>
                  <a:pt x="55130" y="7772"/>
                </a:lnTo>
                <a:lnTo>
                  <a:pt x="57353" y="4292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9757994" y="921943"/>
            <a:ext cx="50800" cy="14604"/>
          </a:xfrm>
          <a:custGeom>
            <a:avLst/>
            <a:gdLst/>
            <a:ahLst/>
            <a:cxnLst/>
            <a:rect l="l" t="t" r="r" b="b"/>
            <a:pathLst>
              <a:path w="50800" h="14605">
                <a:moveTo>
                  <a:pt x="21120" y="9321"/>
                </a:moveTo>
                <a:lnTo>
                  <a:pt x="20523" y="3086"/>
                </a:lnTo>
                <a:lnTo>
                  <a:pt x="10337" y="3352"/>
                </a:lnTo>
                <a:lnTo>
                  <a:pt x="8839" y="2260"/>
                </a:lnTo>
                <a:lnTo>
                  <a:pt x="0" y="0"/>
                </a:lnTo>
                <a:lnTo>
                  <a:pt x="1117" y="4572"/>
                </a:lnTo>
                <a:lnTo>
                  <a:pt x="3886" y="5219"/>
                </a:lnTo>
                <a:lnTo>
                  <a:pt x="6362" y="6070"/>
                </a:lnTo>
                <a:lnTo>
                  <a:pt x="5384" y="6438"/>
                </a:lnTo>
                <a:lnTo>
                  <a:pt x="7747" y="8940"/>
                </a:lnTo>
                <a:lnTo>
                  <a:pt x="11087" y="8763"/>
                </a:lnTo>
                <a:lnTo>
                  <a:pt x="12509" y="8331"/>
                </a:lnTo>
                <a:lnTo>
                  <a:pt x="14757" y="9702"/>
                </a:lnTo>
                <a:lnTo>
                  <a:pt x="14122" y="10642"/>
                </a:lnTo>
                <a:lnTo>
                  <a:pt x="15875" y="10909"/>
                </a:lnTo>
                <a:lnTo>
                  <a:pt x="21120" y="9321"/>
                </a:lnTo>
                <a:close/>
              </a:path>
              <a:path w="50800" h="14605">
                <a:moveTo>
                  <a:pt x="43040" y="9931"/>
                </a:moveTo>
                <a:lnTo>
                  <a:pt x="41465" y="8991"/>
                </a:lnTo>
                <a:lnTo>
                  <a:pt x="40652" y="8496"/>
                </a:lnTo>
                <a:lnTo>
                  <a:pt x="37566" y="7378"/>
                </a:lnTo>
                <a:lnTo>
                  <a:pt x="35674" y="6692"/>
                </a:lnTo>
                <a:lnTo>
                  <a:pt x="32283" y="6667"/>
                </a:lnTo>
                <a:lnTo>
                  <a:pt x="29108" y="7378"/>
                </a:lnTo>
                <a:lnTo>
                  <a:pt x="28130" y="6819"/>
                </a:lnTo>
                <a:lnTo>
                  <a:pt x="26708" y="7442"/>
                </a:lnTo>
                <a:lnTo>
                  <a:pt x="25006" y="10045"/>
                </a:lnTo>
                <a:lnTo>
                  <a:pt x="26250" y="8991"/>
                </a:lnTo>
                <a:lnTo>
                  <a:pt x="26136" y="10045"/>
                </a:lnTo>
                <a:lnTo>
                  <a:pt x="26009" y="10947"/>
                </a:lnTo>
                <a:lnTo>
                  <a:pt x="25933" y="11341"/>
                </a:lnTo>
                <a:lnTo>
                  <a:pt x="25425" y="13017"/>
                </a:lnTo>
                <a:lnTo>
                  <a:pt x="26377" y="13144"/>
                </a:lnTo>
                <a:lnTo>
                  <a:pt x="28270" y="13563"/>
                </a:lnTo>
                <a:lnTo>
                  <a:pt x="29972" y="13881"/>
                </a:lnTo>
                <a:lnTo>
                  <a:pt x="31445" y="14084"/>
                </a:lnTo>
                <a:lnTo>
                  <a:pt x="33756" y="13246"/>
                </a:lnTo>
                <a:lnTo>
                  <a:pt x="34785" y="11925"/>
                </a:lnTo>
                <a:lnTo>
                  <a:pt x="37414" y="10947"/>
                </a:lnTo>
                <a:lnTo>
                  <a:pt x="38823" y="11341"/>
                </a:lnTo>
                <a:lnTo>
                  <a:pt x="39992" y="10947"/>
                </a:lnTo>
                <a:lnTo>
                  <a:pt x="43040" y="9931"/>
                </a:lnTo>
                <a:close/>
              </a:path>
              <a:path w="50800" h="14605">
                <a:moveTo>
                  <a:pt x="50609" y="10096"/>
                </a:moveTo>
                <a:lnTo>
                  <a:pt x="50114" y="9766"/>
                </a:lnTo>
                <a:lnTo>
                  <a:pt x="50152" y="9944"/>
                </a:lnTo>
                <a:lnTo>
                  <a:pt x="50431" y="10071"/>
                </a:lnTo>
                <a:lnTo>
                  <a:pt x="50609" y="10096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9720148" y="915758"/>
            <a:ext cx="21590" cy="45085"/>
          </a:xfrm>
          <a:custGeom>
            <a:avLst/>
            <a:gdLst/>
            <a:ahLst/>
            <a:cxnLst/>
            <a:rect l="l" t="t" r="r" b="b"/>
            <a:pathLst>
              <a:path w="21590" h="45084">
                <a:moveTo>
                  <a:pt x="215" y="44869"/>
                </a:moveTo>
                <a:lnTo>
                  <a:pt x="114" y="44284"/>
                </a:lnTo>
                <a:lnTo>
                  <a:pt x="25" y="44564"/>
                </a:lnTo>
                <a:lnTo>
                  <a:pt x="88" y="44729"/>
                </a:lnTo>
                <a:lnTo>
                  <a:pt x="215" y="44869"/>
                </a:lnTo>
                <a:close/>
              </a:path>
              <a:path w="21590" h="45084">
                <a:moveTo>
                  <a:pt x="1435" y="43967"/>
                </a:moveTo>
                <a:lnTo>
                  <a:pt x="1028" y="43091"/>
                </a:lnTo>
                <a:lnTo>
                  <a:pt x="647" y="43573"/>
                </a:lnTo>
                <a:lnTo>
                  <a:pt x="1028" y="43713"/>
                </a:lnTo>
                <a:lnTo>
                  <a:pt x="1435" y="43967"/>
                </a:lnTo>
                <a:close/>
              </a:path>
              <a:path w="21590" h="45084">
                <a:moveTo>
                  <a:pt x="21031" y="469"/>
                </a:moveTo>
                <a:lnTo>
                  <a:pt x="20916" y="114"/>
                </a:lnTo>
                <a:lnTo>
                  <a:pt x="20637" y="0"/>
                </a:lnTo>
                <a:lnTo>
                  <a:pt x="20688" y="203"/>
                </a:lnTo>
                <a:lnTo>
                  <a:pt x="21005" y="952"/>
                </a:lnTo>
                <a:lnTo>
                  <a:pt x="21031" y="469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9726879" y="938986"/>
            <a:ext cx="17145" cy="25400"/>
          </a:xfrm>
          <a:custGeom>
            <a:avLst/>
            <a:gdLst/>
            <a:ahLst/>
            <a:cxnLst/>
            <a:rect l="l" t="t" r="r" b="b"/>
            <a:pathLst>
              <a:path w="17145" h="25400">
                <a:moveTo>
                  <a:pt x="2654" y="22682"/>
                </a:moveTo>
                <a:lnTo>
                  <a:pt x="2425" y="20129"/>
                </a:lnTo>
                <a:lnTo>
                  <a:pt x="38" y="22567"/>
                </a:lnTo>
                <a:lnTo>
                  <a:pt x="0" y="23215"/>
                </a:lnTo>
                <a:lnTo>
                  <a:pt x="381" y="24892"/>
                </a:lnTo>
                <a:lnTo>
                  <a:pt x="2654" y="22682"/>
                </a:lnTo>
                <a:close/>
              </a:path>
              <a:path w="17145" h="25400">
                <a:moveTo>
                  <a:pt x="16903" y="889"/>
                </a:moveTo>
                <a:lnTo>
                  <a:pt x="16344" y="76"/>
                </a:lnTo>
                <a:lnTo>
                  <a:pt x="15824" y="0"/>
                </a:lnTo>
                <a:lnTo>
                  <a:pt x="16002" y="469"/>
                </a:lnTo>
                <a:lnTo>
                  <a:pt x="15024" y="863"/>
                </a:lnTo>
                <a:lnTo>
                  <a:pt x="14503" y="1955"/>
                </a:lnTo>
                <a:lnTo>
                  <a:pt x="14960" y="2209"/>
                </a:lnTo>
                <a:lnTo>
                  <a:pt x="15430" y="2628"/>
                </a:lnTo>
                <a:lnTo>
                  <a:pt x="15849" y="3136"/>
                </a:lnTo>
                <a:lnTo>
                  <a:pt x="16903" y="88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9740366" y="940625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165" y="0"/>
                </a:moveTo>
                <a:lnTo>
                  <a:pt x="38" y="609"/>
                </a:lnTo>
                <a:lnTo>
                  <a:pt x="0" y="939"/>
                </a:lnTo>
                <a:lnTo>
                  <a:pt x="101" y="685"/>
                </a:lnTo>
                <a:lnTo>
                  <a:pt x="165" y="393"/>
                </a:lnTo>
                <a:lnTo>
                  <a:pt x="177" y="190"/>
                </a:lnTo>
                <a:lnTo>
                  <a:pt x="165" y="0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9717697" y="951090"/>
            <a:ext cx="23495" cy="15240"/>
          </a:xfrm>
          <a:custGeom>
            <a:avLst/>
            <a:gdLst/>
            <a:ahLst/>
            <a:cxnLst/>
            <a:rect l="l" t="t" r="r" b="b"/>
            <a:pathLst>
              <a:path w="23495" h="15240">
                <a:moveTo>
                  <a:pt x="8267" y="13792"/>
                </a:moveTo>
                <a:lnTo>
                  <a:pt x="7213" y="12052"/>
                </a:lnTo>
                <a:lnTo>
                  <a:pt x="8013" y="10693"/>
                </a:lnTo>
                <a:lnTo>
                  <a:pt x="6908" y="9029"/>
                </a:lnTo>
                <a:lnTo>
                  <a:pt x="5638" y="7924"/>
                </a:lnTo>
                <a:lnTo>
                  <a:pt x="4152" y="7607"/>
                </a:lnTo>
                <a:lnTo>
                  <a:pt x="3479" y="7759"/>
                </a:lnTo>
                <a:lnTo>
                  <a:pt x="3886" y="8636"/>
                </a:lnTo>
                <a:lnTo>
                  <a:pt x="3733" y="8534"/>
                </a:lnTo>
                <a:lnTo>
                  <a:pt x="3098" y="8242"/>
                </a:lnTo>
                <a:lnTo>
                  <a:pt x="2565" y="8953"/>
                </a:lnTo>
                <a:lnTo>
                  <a:pt x="2667" y="10706"/>
                </a:lnTo>
                <a:lnTo>
                  <a:pt x="2070" y="12153"/>
                </a:lnTo>
                <a:lnTo>
                  <a:pt x="0" y="11531"/>
                </a:lnTo>
                <a:lnTo>
                  <a:pt x="990" y="14008"/>
                </a:lnTo>
                <a:lnTo>
                  <a:pt x="660" y="14122"/>
                </a:lnTo>
                <a:lnTo>
                  <a:pt x="419" y="14401"/>
                </a:lnTo>
                <a:lnTo>
                  <a:pt x="406" y="14846"/>
                </a:lnTo>
                <a:lnTo>
                  <a:pt x="2501" y="13754"/>
                </a:lnTo>
                <a:lnTo>
                  <a:pt x="4533" y="12890"/>
                </a:lnTo>
                <a:lnTo>
                  <a:pt x="5816" y="14274"/>
                </a:lnTo>
                <a:lnTo>
                  <a:pt x="8267" y="13792"/>
                </a:lnTo>
                <a:close/>
              </a:path>
              <a:path w="23495" h="15240">
                <a:moveTo>
                  <a:pt x="23304" y="8343"/>
                </a:moveTo>
                <a:lnTo>
                  <a:pt x="21945" y="5638"/>
                </a:lnTo>
                <a:lnTo>
                  <a:pt x="21005" y="4445"/>
                </a:lnTo>
                <a:lnTo>
                  <a:pt x="21170" y="2959"/>
                </a:lnTo>
                <a:lnTo>
                  <a:pt x="23241" y="2349"/>
                </a:lnTo>
                <a:lnTo>
                  <a:pt x="22440" y="927"/>
                </a:lnTo>
                <a:lnTo>
                  <a:pt x="21043" y="0"/>
                </a:lnTo>
                <a:lnTo>
                  <a:pt x="19989" y="838"/>
                </a:lnTo>
                <a:lnTo>
                  <a:pt x="19304" y="1003"/>
                </a:lnTo>
                <a:lnTo>
                  <a:pt x="18313" y="2095"/>
                </a:lnTo>
                <a:lnTo>
                  <a:pt x="18389" y="3289"/>
                </a:lnTo>
                <a:lnTo>
                  <a:pt x="16421" y="5397"/>
                </a:lnTo>
                <a:lnTo>
                  <a:pt x="14833" y="3873"/>
                </a:lnTo>
                <a:lnTo>
                  <a:pt x="13512" y="6997"/>
                </a:lnTo>
                <a:lnTo>
                  <a:pt x="13563" y="7988"/>
                </a:lnTo>
                <a:lnTo>
                  <a:pt x="13182" y="8826"/>
                </a:lnTo>
                <a:lnTo>
                  <a:pt x="12484" y="9220"/>
                </a:lnTo>
                <a:lnTo>
                  <a:pt x="11734" y="11658"/>
                </a:lnTo>
                <a:lnTo>
                  <a:pt x="12052" y="12700"/>
                </a:lnTo>
                <a:lnTo>
                  <a:pt x="14135" y="12458"/>
                </a:lnTo>
                <a:lnTo>
                  <a:pt x="14947" y="12166"/>
                </a:lnTo>
                <a:lnTo>
                  <a:pt x="16370" y="12661"/>
                </a:lnTo>
                <a:lnTo>
                  <a:pt x="17170" y="14211"/>
                </a:lnTo>
                <a:lnTo>
                  <a:pt x="19926" y="12192"/>
                </a:lnTo>
                <a:lnTo>
                  <a:pt x="19926" y="15100"/>
                </a:lnTo>
                <a:lnTo>
                  <a:pt x="20523" y="13970"/>
                </a:lnTo>
                <a:lnTo>
                  <a:pt x="20548" y="12230"/>
                </a:lnTo>
                <a:lnTo>
                  <a:pt x="21869" y="12319"/>
                </a:lnTo>
                <a:lnTo>
                  <a:pt x="22910" y="13017"/>
                </a:lnTo>
                <a:lnTo>
                  <a:pt x="21856" y="11214"/>
                </a:lnTo>
                <a:lnTo>
                  <a:pt x="21120" y="8178"/>
                </a:lnTo>
                <a:lnTo>
                  <a:pt x="23304" y="8343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9688652" y="1060398"/>
            <a:ext cx="31115" cy="15875"/>
          </a:xfrm>
          <a:custGeom>
            <a:avLst/>
            <a:gdLst/>
            <a:ahLst/>
            <a:cxnLst/>
            <a:rect l="l" t="t" r="r" b="b"/>
            <a:pathLst>
              <a:path w="31115" h="15875">
                <a:moveTo>
                  <a:pt x="2946" y="14706"/>
                </a:moveTo>
                <a:lnTo>
                  <a:pt x="1943" y="14909"/>
                </a:lnTo>
                <a:lnTo>
                  <a:pt x="0" y="15074"/>
                </a:lnTo>
                <a:lnTo>
                  <a:pt x="444" y="15278"/>
                </a:lnTo>
                <a:lnTo>
                  <a:pt x="952" y="15379"/>
                </a:lnTo>
                <a:lnTo>
                  <a:pt x="2171" y="15176"/>
                </a:lnTo>
                <a:lnTo>
                  <a:pt x="2565" y="14973"/>
                </a:lnTo>
                <a:lnTo>
                  <a:pt x="2946" y="14706"/>
                </a:lnTo>
                <a:close/>
              </a:path>
              <a:path w="31115" h="15875">
                <a:moveTo>
                  <a:pt x="24714" y="4699"/>
                </a:moveTo>
                <a:lnTo>
                  <a:pt x="23685" y="4343"/>
                </a:lnTo>
                <a:lnTo>
                  <a:pt x="23482" y="4064"/>
                </a:lnTo>
                <a:lnTo>
                  <a:pt x="21628" y="4292"/>
                </a:lnTo>
                <a:lnTo>
                  <a:pt x="19481" y="4851"/>
                </a:lnTo>
                <a:lnTo>
                  <a:pt x="13817" y="8559"/>
                </a:lnTo>
                <a:lnTo>
                  <a:pt x="10629" y="9842"/>
                </a:lnTo>
                <a:lnTo>
                  <a:pt x="7467" y="10350"/>
                </a:lnTo>
                <a:lnTo>
                  <a:pt x="8445" y="10845"/>
                </a:lnTo>
                <a:lnTo>
                  <a:pt x="8953" y="11595"/>
                </a:lnTo>
                <a:lnTo>
                  <a:pt x="8674" y="12509"/>
                </a:lnTo>
                <a:lnTo>
                  <a:pt x="9804" y="12471"/>
                </a:lnTo>
                <a:lnTo>
                  <a:pt x="12230" y="11861"/>
                </a:lnTo>
                <a:lnTo>
                  <a:pt x="14008" y="9867"/>
                </a:lnTo>
                <a:lnTo>
                  <a:pt x="15303" y="7747"/>
                </a:lnTo>
                <a:lnTo>
                  <a:pt x="17627" y="8051"/>
                </a:lnTo>
                <a:lnTo>
                  <a:pt x="20916" y="9334"/>
                </a:lnTo>
                <a:lnTo>
                  <a:pt x="23888" y="7112"/>
                </a:lnTo>
                <a:lnTo>
                  <a:pt x="24053" y="5727"/>
                </a:lnTo>
                <a:lnTo>
                  <a:pt x="24714" y="4699"/>
                </a:lnTo>
                <a:close/>
              </a:path>
              <a:path w="31115" h="15875">
                <a:moveTo>
                  <a:pt x="30734" y="0"/>
                </a:moveTo>
                <a:lnTo>
                  <a:pt x="29260" y="2057"/>
                </a:lnTo>
                <a:lnTo>
                  <a:pt x="28321" y="3060"/>
                </a:lnTo>
                <a:lnTo>
                  <a:pt x="28892" y="2844"/>
                </a:lnTo>
                <a:lnTo>
                  <a:pt x="29438" y="2501"/>
                </a:lnTo>
                <a:lnTo>
                  <a:pt x="30302" y="1282"/>
                </a:lnTo>
                <a:lnTo>
                  <a:pt x="30581" y="660"/>
                </a:lnTo>
                <a:lnTo>
                  <a:pt x="30734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9645878" y="1061249"/>
            <a:ext cx="45085" cy="9525"/>
          </a:xfrm>
          <a:custGeom>
            <a:avLst/>
            <a:gdLst/>
            <a:ahLst/>
            <a:cxnLst/>
            <a:rect l="l" t="t" r="r" b="b"/>
            <a:pathLst>
              <a:path w="45084" h="9525">
                <a:moveTo>
                  <a:pt x="7124" y="9372"/>
                </a:moveTo>
                <a:lnTo>
                  <a:pt x="6261" y="8610"/>
                </a:lnTo>
                <a:lnTo>
                  <a:pt x="5130" y="7886"/>
                </a:lnTo>
                <a:lnTo>
                  <a:pt x="3098" y="8051"/>
                </a:lnTo>
                <a:lnTo>
                  <a:pt x="2184" y="7442"/>
                </a:lnTo>
                <a:lnTo>
                  <a:pt x="279" y="7200"/>
                </a:lnTo>
                <a:lnTo>
                  <a:pt x="0" y="8115"/>
                </a:lnTo>
                <a:lnTo>
                  <a:pt x="2819" y="8750"/>
                </a:lnTo>
                <a:lnTo>
                  <a:pt x="7124" y="9372"/>
                </a:lnTo>
                <a:close/>
              </a:path>
              <a:path w="45084" h="9525">
                <a:moveTo>
                  <a:pt x="44627" y="3492"/>
                </a:moveTo>
                <a:lnTo>
                  <a:pt x="44272" y="2540"/>
                </a:lnTo>
                <a:lnTo>
                  <a:pt x="44323" y="1244"/>
                </a:lnTo>
                <a:lnTo>
                  <a:pt x="44577" y="0"/>
                </a:lnTo>
                <a:lnTo>
                  <a:pt x="38849" y="2540"/>
                </a:lnTo>
                <a:lnTo>
                  <a:pt x="35902" y="3568"/>
                </a:lnTo>
                <a:lnTo>
                  <a:pt x="37376" y="5219"/>
                </a:lnTo>
                <a:lnTo>
                  <a:pt x="37909" y="6096"/>
                </a:lnTo>
                <a:lnTo>
                  <a:pt x="42418" y="4470"/>
                </a:lnTo>
                <a:lnTo>
                  <a:pt x="44627" y="3492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9656432" y="1019555"/>
            <a:ext cx="75565" cy="51435"/>
          </a:xfrm>
          <a:custGeom>
            <a:avLst/>
            <a:gdLst/>
            <a:ahLst/>
            <a:cxnLst/>
            <a:rect l="l" t="t" r="r" b="b"/>
            <a:pathLst>
              <a:path w="75565" h="51434">
                <a:moveTo>
                  <a:pt x="22644" y="49187"/>
                </a:moveTo>
                <a:lnTo>
                  <a:pt x="22466" y="46393"/>
                </a:lnTo>
                <a:lnTo>
                  <a:pt x="21005" y="46062"/>
                </a:lnTo>
                <a:lnTo>
                  <a:pt x="19481" y="46215"/>
                </a:lnTo>
                <a:lnTo>
                  <a:pt x="15671" y="45135"/>
                </a:lnTo>
                <a:lnTo>
                  <a:pt x="14732" y="43129"/>
                </a:lnTo>
                <a:lnTo>
                  <a:pt x="9474" y="41211"/>
                </a:lnTo>
                <a:lnTo>
                  <a:pt x="0" y="45529"/>
                </a:lnTo>
                <a:lnTo>
                  <a:pt x="152" y="48006"/>
                </a:lnTo>
                <a:lnTo>
                  <a:pt x="4673" y="46748"/>
                </a:lnTo>
                <a:lnTo>
                  <a:pt x="9817" y="47663"/>
                </a:lnTo>
                <a:lnTo>
                  <a:pt x="12192" y="49276"/>
                </a:lnTo>
                <a:lnTo>
                  <a:pt x="22644" y="49187"/>
                </a:lnTo>
                <a:close/>
              </a:path>
              <a:path w="75565" h="51434">
                <a:moveTo>
                  <a:pt x="55702" y="44907"/>
                </a:moveTo>
                <a:lnTo>
                  <a:pt x="55232" y="44234"/>
                </a:lnTo>
                <a:lnTo>
                  <a:pt x="55638" y="43180"/>
                </a:lnTo>
                <a:lnTo>
                  <a:pt x="54610" y="39268"/>
                </a:lnTo>
                <a:lnTo>
                  <a:pt x="52451" y="39535"/>
                </a:lnTo>
                <a:lnTo>
                  <a:pt x="48006" y="41414"/>
                </a:lnTo>
                <a:lnTo>
                  <a:pt x="38328" y="42024"/>
                </a:lnTo>
                <a:lnTo>
                  <a:pt x="38074" y="48234"/>
                </a:lnTo>
                <a:lnTo>
                  <a:pt x="36195" y="48196"/>
                </a:lnTo>
                <a:lnTo>
                  <a:pt x="33604" y="48806"/>
                </a:lnTo>
                <a:lnTo>
                  <a:pt x="32969" y="50736"/>
                </a:lnTo>
                <a:lnTo>
                  <a:pt x="34442" y="51155"/>
                </a:lnTo>
                <a:lnTo>
                  <a:pt x="35585" y="50469"/>
                </a:lnTo>
                <a:lnTo>
                  <a:pt x="37134" y="50406"/>
                </a:lnTo>
                <a:lnTo>
                  <a:pt x="38646" y="50660"/>
                </a:lnTo>
                <a:lnTo>
                  <a:pt x="39687" y="51193"/>
                </a:lnTo>
                <a:lnTo>
                  <a:pt x="42849" y="50685"/>
                </a:lnTo>
                <a:lnTo>
                  <a:pt x="46037" y="49403"/>
                </a:lnTo>
                <a:lnTo>
                  <a:pt x="51689" y="45707"/>
                </a:lnTo>
                <a:lnTo>
                  <a:pt x="55702" y="44907"/>
                </a:lnTo>
                <a:close/>
              </a:path>
              <a:path w="75565" h="51434">
                <a:moveTo>
                  <a:pt x="75107" y="3886"/>
                </a:moveTo>
                <a:lnTo>
                  <a:pt x="74371" y="1714"/>
                </a:lnTo>
                <a:lnTo>
                  <a:pt x="72263" y="0"/>
                </a:lnTo>
                <a:lnTo>
                  <a:pt x="69913" y="711"/>
                </a:lnTo>
                <a:lnTo>
                  <a:pt x="68516" y="673"/>
                </a:lnTo>
                <a:lnTo>
                  <a:pt x="66128" y="1752"/>
                </a:lnTo>
                <a:lnTo>
                  <a:pt x="65633" y="3352"/>
                </a:lnTo>
                <a:lnTo>
                  <a:pt x="60896" y="5410"/>
                </a:lnTo>
                <a:lnTo>
                  <a:pt x="58750" y="2806"/>
                </a:lnTo>
                <a:lnTo>
                  <a:pt x="54698" y="6451"/>
                </a:lnTo>
                <a:lnTo>
                  <a:pt x="54267" y="7785"/>
                </a:lnTo>
                <a:lnTo>
                  <a:pt x="53124" y="8750"/>
                </a:lnTo>
                <a:lnTo>
                  <a:pt x="51625" y="9004"/>
                </a:lnTo>
                <a:lnTo>
                  <a:pt x="48806" y="12217"/>
                </a:lnTo>
                <a:lnTo>
                  <a:pt x="49187" y="14439"/>
                </a:lnTo>
                <a:lnTo>
                  <a:pt x="50139" y="15722"/>
                </a:lnTo>
                <a:lnTo>
                  <a:pt x="52463" y="18122"/>
                </a:lnTo>
                <a:lnTo>
                  <a:pt x="53136" y="16560"/>
                </a:lnTo>
                <a:lnTo>
                  <a:pt x="58267" y="17665"/>
                </a:lnTo>
                <a:lnTo>
                  <a:pt x="58839" y="18415"/>
                </a:lnTo>
                <a:lnTo>
                  <a:pt x="55829" y="20256"/>
                </a:lnTo>
                <a:lnTo>
                  <a:pt x="55372" y="25247"/>
                </a:lnTo>
                <a:lnTo>
                  <a:pt x="60731" y="22352"/>
                </a:lnTo>
                <a:lnTo>
                  <a:pt x="66865" y="17640"/>
                </a:lnTo>
                <a:lnTo>
                  <a:pt x="67691" y="16764"/>
                </a:lnTo>
                <a:lnTo>
                  <a:pt x="69011" y="17868"/>
                </a:lnTo>
                <a:lnTo>
                  <a:pt x="68516" y="15836"/>
                </a:lnTo>
                <a:lnTo>
                  <a:pt x="69761" y="14363"/>
                </a:lnTo>
                <a:lnTo>
                  <a:pt x="70599" y="12877"/>
                </a:lnTo>
                <a:lnTo>
                  <a:pt x="70231" y="11798"/>
                </a:lnTo>
                <a:lnTo>
                  <a:pt x="71361" y="11633"/>
                </a:lnTo>
                <a:lnTo>
                  <a:pt x="72136" y="11836"/>
                </a:lnTo>
                <a:lnTo>
                  <a:pt x="71716" y="9702"/>
                </a:lnTo>
                <a:lnTo>
                  <a:pt x="71043" y="7772"/>
                </a:lnTo>
                <a:lnTo>
                  <a:pt x="69888" y="5842"/>
                </a:lnTo>
                <a:lnTo>
                  <a:pt x="70967" y="3937"/>
                </a:lnTo>
                <a:lnTo>
                  <a:pt x="73748" y="4051"/>
                </a:lnTo>
                <a:lnTo>
                  <a:pt x="75107" y="3886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9677679" y="1045463"/>
            <a:ext cx="51435" cy="31750"/>
          </a:xfrm>
          <a:custGeom>
            <a:avLst/>
            <a:gdLst/>
            <a:ahLst/>
            <a:cxnLst/>
            <a:rect l="l" t="t" r="r" b="b"/>
            <a:pathLst>
              <a:path w="51434" h="31750">
                <a:moveTo>
                  <a:pt x="19926" y="26530"/>
                </a:moveTo>
                <a:lnTo>
                  <a:pt x="19418" y="25793"/>
                </a:lnTo>
                <a:lnTo>
                  <a:pt x="17399" y="24752"/>
                </a:lnTo>
                <a:lnTo>
                  <a:pt x="15887" y="24498"/>
                </a:lnTo>
                <a:lnTo>
                  <a:pt x="14338" y="24561"/>
                </a:lnTo>
                <a:lnTo>
                  <a:pt x="10947" y="26454"/>
                </a:lnTo>
                <a:lnTo>
                  <a:pt x="9131" y="26314"/>
                </a:lnTo>
                <a:lnTo>
                  <a:pt x="3098" y="26555"/>
                </a:lnTo>
                <a:lnTo>
                  <a:pt x="520" y="27038"/>
                </a:lnTo>
                <a:lnTo>
                  <a:pt x="0" y="30518"/>
                </a:lnTo>
                <a:lnTo>
                  <a:pt x="2997" y="31267"/>
                </a:lnTo>
                <a:lnTo>
                  <a:pt x="5918" y="30289"/>
                </a:lnTo>
                <a:lnTo>
                  <a:pt x="15557" y="29222"/>
                </a:lnTo>
                <a:lnTo>
                  <a:pt x="16421" y="28956"/>
                </a:lnTo>
                <a:lnTo>
                  <a:pt x="19138" y="28714"/>
                </a:lnTo>
                <a:lnTo>
                  <a:pt x="19926" y="26530"/>
                </a:lnTo>
                <a:close/>
              </a:path>
              <a:path w="51434" h="31750">
                <a:moveTo>
                  <a:pt x="51015" y="3987"/>
                </a:moveTo>
                <a:lnTo>
                  <a:pt x="49898" y="2463"/>
                </a:lnTo>
                <a:lnTo>
                  <a:pt x="49428" y="0"/>
                </a:lnTo>
                <a:lnTo>
                  <a:pt x="47548" y="901"/>
                </a:lnTo>
                <a:lnTo>
                  <a:pt x="45643" y="2247"/>
                </a:lnTo>
                <a:lnTo>
                  <a:pt x="44678" y="3403"/>
                </a:lnTo>
                <a:lnTo>
                  <a:pt x="42710" y="6667"/>
                </a:lnTo>
                <a:lnTo>
                  <a:pt x="39039" y="8242"/>
                </a:lnTo>
                <a:lnTo>
                  <a:pt x="33235" y="12357"/>
                </a:lnTo>
                <a:lnTo>
                  <a:pt x="33426" y="13944"/>
                </a:lnTo>
                <a:lnTo>
                  <a:pt x="34391" y="17272"/>
                </a:lnTo>
                <a:lnTo>
                  <a:pt x="33972" y="18338"/>
                </a:lnTo>
                <a:lnTo>
                  <a:pt x="34645" y="19304"/>
                </a:lnTo>
                <a:lnTo>
                  <a:pt x="37134" y="19888"/>
                </a:lnTo>
                <a:lnTo>
                  <a:pt x="38277" y="19075"/>
                </a:lnTo>
                <a:lnTo>
                  <a:pt x="40246" y="16992"/>
                </a:lnTo>
                <a:lnTo>
                  <a:pt x="42164" y="14414"/>
                </a:lnTo>
                <a:lnTo>
                  <a:pt x="43459" y="13017"/>
                </a:lnTo>
                <a:lnTo>
                  <a:pt x="46431" y="11353"/>
                </a:lnTo>
                <a:lnTo>
                  <a:pt x="46520" y="5981"/>
                </a:lnTo>
                <a:lnTo>
                  <a:pt x="48653" y="7366"/>
                </a:lnTo>
                <a:lnTo>
                  <a:pt x="51015" y="3987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9692792" y="924763"/>
            <a:ext cx="3175" cy="1270"/>
          </a:xfrm>
          <a:custGeom>
            <a:avLst/>
            <a:gdLst/>
            <a:ahLst/>
            <a:cxnLst/>
            <a:rect l="l" t="t" r="r" b="b"/>
            <a:pathLst>
              <a:path w="3175" h="1269">
                <a:moveTo>
                  <a:pt x="2794" y="0"/>
                </a:moveTo>
                <a:lnTo>
                  <a:pt x="1866" y="406"/>
                </a:lnTo>
                <a:lnTo>
                  <a:pt x="0" y="977"/>
                </a:lnTo>
                <a:lnTo>
                  <a:pt x="482" y="1092"/>
                </a:lnTo>
                <a:lnTo>
                  <a:pt x="1003" y="1079"/>
                </a:lnTo>
                <a:lnTo>
                  <a:pt x="2146" y="622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9649688" y="885913"/>
            <a:ext cx="69850" cy="43180"/>
          </a:xfrm>
          <a:custGeom>
            <a:avLst/>
            <a:gdLst/>
            <a:ahLst/>
            <a:cxnLst/>
            <a:rect l="l" t="t" r="r" b="b"/>
            <a:pathLst>
              <a:path w="69850" h="43180">
                <a:moveTo>
                  <a:pt x="7239" y="42570"/>
                </a:moveTo>
                <a:lnTo>
                  <a:pt x="6223" y="42024"/>
                </a:lnTo>
                <a:lnTo>
                  <a:pt x="4965" y="41554"/>
                </a:lnTo>
                <a:lnTo>
                  <a:pt x="3022" y="42138"/>
                </a:lnTo>
                <a:lnTo>
                  <a:pt x="1993" y="41744"/>
                </a:lnTo>
                <a:lnTo>
                  <a:pt x="101" y="41910"/>
                </a:lnTo>
                <a:lnTo>
                  <a:pt x="0" y="42862"/>
                </a:lnTo>
                <a:lnTo>
                  <a:pt x="2895" y="42887"/>
                </a:lnTo>
                <a:lnTo>
                  <a:pt x="7239" y="42570"/>
                </a:lnTo>
                <a:close/>
              </a:path>
              <a:path w="69850" h="43180">
                <a:moveTo>
                  <a:pt x="43967" y="27952"/>
                </a:moveTo>
                <a:lnTo>
                  <a:pt x="42748" y="28105"/>
                </a:lnTo>
                <a:lnTo>
                  <a:pt x="41592" y="27609"/>
                </a:lnTo>
                <a:lnTo>
                  <a:pt x="40868" y="26301"/>
                </a:lnTo>
                <a:lnTo>
                  <a:pt x="36436" y="29451"/>
                </a:lnTo>
                <a:lnTo>
                  <a:pt x="34137" y="30861"/>
                </a:lnTo>
                <a:lnTo>
                  <a:pt x="35915" y="32156"/>
                </a:lnTo>
                <a:lnTo>
                  <a:pt x="36626" y="32918"/>
                </a:lnTo>
                <a:lnTo>
                  <a:pt x="41605" y="29743"/>
                </a:lnTo>
                <a:lnTo>
                  <a:pt x="43967" y="27952"/>
                </a:lnTo>
                <a:close/>
              </a:path>
              <a:path w="69850" h="43180">
                <a:moveTo>
                  <a:pt x="69519" y="63"/>
                </a:moveTo>
                <a:lnTo>
                  <a:pt x="68910" y="190"/>
                </a:lnTo>
                <a:lnTo>
                  <a:pt x="68199" y="127"/>
                </a:lnTo>
                <a:lnTo>
                  <a:pt x="67449" y="0"/>
                </a:lnTo>
                <a:lnTo>
                  <a:pt x="67564" y="1066"/>
                </a:lnTo>
                <a:lnTo>
                  <a:pt x="67779" y="1866"/>
                </a:lnTo>
                <a:lnTo>
                  <a:pt x="67983" y="2324"/>
                </a:lnTo>
                <a:lnTo>
                  <a:pt x="69519" y="6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9640607" y="900874"/>
            <a:ext cx="64135" cy="34290"/>
          </a:xfrm>
          <a:custGeom>
            <a:avLst/>
            <a:gdLst/>
            <a:ahLst/>
            <a:cxnLst/>
            <a:rect l="l" t="t" r="r" b="b"/>
            <a:pathLst>
              <a:path w="64134" h="34290">
                <a:moveTo>
                  <a:pt x="31422" y="31153"/>
                </a:moveTo>
                <a:lnTo>
                  <a:pt x="24968" y="31153"/>
                </a:lnTo>
                <a:lnTo>
                  <a:pt x="24345" y="32893"/>
                </a:lnTo>
                <a:lnTo>
                  <a:pt x="30124" y="34175"/>
                </a:lnTo>
                <a:lnTo>
                  <a:pt x="31422" y="31153"/>
                </a:lnTo>
                <a:close/>
              </a:path>
              <a:path w="64134" h="34290">
                <a:moveTo>
                  <a:pt x="20997" y="31711"/>
                </a:moveTo>
                <a:lnTo>
                  <a:pt x="14884" y="31711"/>
                </a:lnTo>
                <a:lnTo>
                  <a:pt x="16929" y="31965"/>
                </a:lnTo>
                <a:lnTo>
                  <a:pt x="17462" y="32854"/>
                </a:lnTo>
                <a:lnTo>
                  <a:pt x="20129" y="32778"/>
                </a:lnTo>
                <a:lnTo>
                  <a:pt x="20997" y="31711"/>
                </a:lnTo>
                <a:close/>
              </a:path>
              <a:path w="64134" h="34290">
                <a:moveTo>
                  <a:pt x="38340" y="30746"/>
                </a:moveTo>
                <a:lnTo>
                  <a:pt x="31597" y="30746"/>
                </a:lnTo>
                <a:lnTo>
                  <a:pt x="34810" y="30848"/>
                </a:lnTo>
                <a:lnTo>
                  <a:pt x="35331" y="32512"/>
                </a:lnTo>
                <a:lnTo>
                  <a:pt x="37592" y="32232"/>
                </a:lnTo>
                <a:lnTo>
                  <a:pt x="38340" y="30746"/>
                </a:lnTo>
                <a:close/>
              </a:path>
              <a:path w="64134" h="34290">
                <a:moveTo>
                  <a:pt x="3037" y="15318"/>
                </a:moveTo>
                <a:lnTo>
                  <a:pt x="533" y="17932"/>
                </a:lnTo>
                <a:lnTo>
                  <a:pt x="228" y="19164"/>
                </a:lnTo>
                <a:lnTo>
                  <a:pt x="0" y="20497"/>
                </a:lnTo>
                <a:lnTo>
                  <a:pt x="2806" y="25336"/>
                </a:lnTo>
                <a:lnTo>
                  <a:pt x="7962" y="29362"/>
                </a:lnTo>
                <a:lnTo>
                  <a:pt x="13271" y="31915"/>
                </a:lnTo>
                <a:lnTo>
                  <a:pt x="14884" y="31711"/>
                </a:lnTo>
                <a:lnTo>
                  <a:pt x="20997" y="31711"/>
                </a:lnTo>
                <a:lnTo>
                  <a:pt x="24968" y="31153"/>
                </a:lnTo>
                <a:lnTo>
                  <a:pt x="31422" y="31153"/>
                </a:lnTo>
                <a:lnTo>
                  <a:pt x="31597" y="30746"/>
                </a:lnTo>
                <a:lnTo>
                  <a:pt x="38340" y="30746"/>
                </a:lnTo>
                <a:lnTo>
                  <a:pt x="39179" y="29756"/>
                </a:lnTo>
                <a:lnTo>
                  <a:pt x="40170" y="29222"/>
                </a:lnTo>
                <a:lnTo>
                  <a:pt x="41983" y="27914"/>
                </a:lnTo>
                <a:lnTo>
                  <a:pt x="9067" y="27901"/>
                </a:lnTo>
                <a:lnTo>
                  <a:pt x="9169" y="26949"/>
                </a:lnTo>
                <a:lnTo>
                  <a:pt x="10223" y="26873"/>
                </a:lnTo>
                <a:lnTo>
                  <a:pt x="11061" y="26784"/>
                </a:lnTo>
                <a:lnTo>
                  <a:pt x="13412" y="26784"/>
                </a:lnTo>
                <a:lnTo>
                  <a:pt x="14046" y="26593"/>
                </a:lnTo>
                <a:lnTo>
                  <a:pt x="41484" y="26593"/>
                </a:lnTo>
                <a:lnTo>
                  <a:pt x="41325" y="24155"/>
                </a:lnTo>
                <a:lnTo>
                  <a:pt x="41992" y="23876"/>
                </a:lnTo>
                <a:lnTo>
                  <a:pt x="19151" y="23876"/>
                </a:lnTo>
                <a:lnTo>
                  <a:pt x="18478" y="21488"/>
                </a:lnTo>
                <a:lnTo>
                  <a:pt x="19583" y="20777"/>
                </a:lnTo>
                <a:lnTo>
                  <a:pt x="21144" y="19494"/>
                </a:lnTo>
                <a:lnTo>
                  <a:pt x="19227" y="19494"/>
                </a:lnTo>
                <a:lnTo>
                  <a:pt x="18323" y="19354"/>
                </a:lnTo>
                <a:lnTo>
                  <a:pt x="8712" y="19354"/>
                </a:lnTo>
                <a:lnTo>
                  <a:pt x="8509" y="18948"/>
                </a:lnTo>
                <a:lnTo>
                  <a:pt x="8298" y="18719"/>
                </a:lnTo>
                <a:lnTo>
                  <a:pt x="6159" y="18719"/>
                </a:lnTo>
                <a:lnTo>
                  <a:pt x="5360" y="18059"/>
                </a:lnTo>
                <a:lnTo>
                  <a:pt x="5263" y="17932"/>
                </a:lnTo>
                <a:lnTo>
                  <a:pt x="4749" y="16243"/>
                </a:lnTo>
                <a:lnTo>
                  <a:pt x="3037" y="15318"/>
                </a:lnTo>
                <a:close/>
              </a:path>
              <a:path w="64134" h="34290">
                <a:moveTo>
                  <a:pt x="41484" y="26593"/>
                </a:moveTo>
                <a:lnTo>
                  <a:pt x="14046" y="26593"/>
                </a:lnTo>
                <a:lnTo>
                  <a:pt x="15697" y="27216"/>
                </a:lnTo>
                <a:lnTo>
                  <a:pt x="16319" y="27609"/>
                </a:lnTo>
                <a:lnTo>
                  <a:pt x="14160" y="27800"/>
                </a:lnTo>
                <a:lnTo>
                  <a:pt x="11976" y="27914"/>
                </a:lnTo>
                <a:lnTo>
                  <a:pt x="42001" y="27901"/>
                </a:lnTo>
                <a:lnTo>
                  <a:pt x="42265" y="27711"/>
                </a:lnTo>
                <a:lnTo>
                  <a:pt x="42024" y="27698"/>
                </a:lnTo>
                <a:lnTo>
                  <a:pt x="41783" y="27698"/>
                </a:lnTo>
                <a:lnTo>
                  <a:pt x="41554" y="27660"/>
                </a:lnTo>
                <a:lnTo>
                  <a:pt x="41484" y="26593"/>
                </a:lnTo>
                <a:close/>
              </a:path>
              <a:path w="64134" h="34290">
                <a:moveTo>
                  <a:pt x="13412" y="26784"/>
                </a:moveTo>
                <a:lnTo>
                  <a:pt x="11061" y="26784"/>
                </a:lnTo>
                <a:lnTo>
                  <a:pt x="12103" y="27178"/>
                </a:lnTo>
                <a:lnTo>
                  <a:pt x="13412" y="26784"/>
                </a:lnTo>
                <a:close/>
              </a:path>
              <a:path w="64134" h="34290">
                <a:moveTo>
                  <a:pt x="28536" y="21513"/>
                </a:moveTo>
                <a:lnTo>
                  <a:pt x="23317" y="21704"/>
                </a:lnTo>
                <a:lnTo>
                  <a:pt x="19151" y="23876"/>
                </a:lnTo>
                <a:lnTo>
                  <a:pt x="41992" y="23876"/>
                </a:lnTo>
                <a:lnTo>
                  <a:pt x="43751" y="23139"/>
                </a:lnTo>
                <a:lnTo>
                  <a:pt x="45906" y="22580"/>
                </a:lnTo>
                <a:lnTo>
                  <a:pt x="31191" y="22580"/>
                </a:lnTo>
                <a:lnTo>
                  <a:pt x="28536" y="21513"/>
                </a:lnTo>
                <a:close/>
              </a:path>
              <a:path w="64134" h="34290">
                <a:moveTo>
                  <a:pt x="45363" y="17589"/>
                </a:moveTo>
                <a:lnTo>
                  <a:pt x="39128" y="17589"/>
                </a:lnTo>
                <a:lnTo>
                  <a:pt x="40640" y="17602"/>
                </a:lnTo>
                <a:lnTo>
                  <a:pt x="41389" y="20294"/>
                </a:lnTo>
                <a:lnTo>
                  <a:pt x="37731" y="21056"/>
                </a:lnTo>
                <a:lnTo>
                  <a:pt x="31191" y="22580"/>
                </a:lnTo>
                <a:lnTo>
                  <a:pt x="45906" y="22580"/>
                </a:lnTo>
                <a:lnTo>
                  <a:pt x="49580" y="21628"/>
                </a:lnTo>
                <a:lnTo>
                  <a:pt x="51396" y="21374"/>
                </a:lnTo>
                <a:lnTo>
                  <a:pt x="53327" y="19748"/>
                </a:lnTo>
                <a:lnTo>
                  <a:pt x="52819" y="19748"/>
                </a:lnTo>
                <a:lnTo>
                  <a:pt x="52311" y="19710"/>
                </a:lnTo>
                <a:lnTo>
                  <a:pt x="51816" y="19634"/>
                </a:lnTo>
                <a:lnTo>
                  <a:pt x="51995" y="17945"/>
                </a:lnTo>
                <a:lnTo>
                  <a:pt x="45694" y="17945"/>
                </a:lnTo>
                <a:lnTo>
                  <a:pt x="45363" y="17589"/>
                </a:lnTo>
                <a:close/>
              </a:path>
              <a:path w="64134" h="34290">
                <a:moveTo>
                  <a:pt x="21844" y="18948"/>
                </a:moveTo>
                <a:lnTo>
                  <a:pt x="20548" y="19304"/>
                </a:lnTo>
                <a:lnTo>
                  <a:pt x="19227" y="19494"/>
                </a:lnTo>
                <a:lnTo>
                  <a:pt x="21144" y="19494"/>
                </a:lnTo>
                <a:lnTo>
                  <a:pt x="21844" y="18948"/>
                </a:lnTo>
                <a:close/>
              </a:path>
              <a:path w="64134" h="34290">
                <a:moveTo>
                  <a:pt x="10299" y="17627"/>
                </a:moveTo>
                <a:lnTo>
                  <a:pt x="9004" y="18846"/>
                </a:lnTo>
                <a:lnTo>
                  <a:pt x="8712" y="19354"/>
                </a:lnTo>
                <a:lnTo>
                  <a:pt x="18323" y="19354"/>
                </a:lnTo>
                <a:lnTo>
                  <a:pt x="16433" y="19062"/>
                </a:lnTo>
                <a:lnTo>
                  <a:pt x="15367" y="18224"/>
                </a:lnTo>
                <a:lnTo>
                  <a:pt x="12446" y="17932"/>
                </a:lnTo>
                <a:lnTo>
                  <a:pt x="10299" y="17627"/>
                </a:lnTo>
                <a:close/>
              </a:path>
              <a:path w="64134" h="34290">
                <a:moveTo>
                  <a:pt x="7124" y="17780"/>
                </a:moveTo>
                <a:lnTo>
                  <a:pt x="6159" y="18719"/>
                </a:lnTo>
                <a:lnTo>
                  <a:pt x="8298" y="18719"/>
                </a:lnTo>
                <a:lnTo>
                  <a:pt x="8153" y="18580"/>
                </a:lnTo>
                <a:lnTo>
                  <a:pt x="7124" y="17780"/>
                </a:lnTo>
                <a:close/>
              </a:path>
              <a:path w="64134" h="34290">
                <a:moveTo>
                  <a:pt x="36106" y="11645"/>
                </a:moveTo>
                <a:lnTo>
                  <a:pt x="35166" y="13030"/>
                </a:lnTo>
                <a:lnTo>
                  <a:pt x="33413" y="13804"/>
                </a:lnTo>
                <a:lnTo>
                  <a:pt x="31762" y="14770"/>
                </a:lnTo>
                <a:lnTo>
                  <a:pt x="30060" y="15671"/>
                </a:lnTo>
                <a:lnTo>
                  <a:pt x="32385" y="16027"/>
                </a:lnTo>
                <a:lnTo>
                  <a:pt x="33743" y="17818"/>
                </a:lnTo>
                <a:lnTo>
                  <a:pt x="37668" y="18059"/>
                </a:lnTo>
                <a:lnTo>
                  <a:pt x="39128" y="17589"/>
                </a:lnTo>
                <a:lnTo>
                  <a:pt x="45363" y="17589"/>
                </a:lnTo>
                <a:lnTo>
                  <a:pt x="44996" y="17195"/>
                </a:lnTo>
                <a:lnTo>
                  <a:pt x="43218" y="15887"/>
                </a:lnTo>
                <a:lnTo>
                  <a:pt x="45516" y="14478"/>
                </a:lnTo>
                <a:lnTo>
                  <a:pt x="46345" y="13919"/>
                </a:lnTo>
                <a:lnTo>
                  <a:pt x="42799" y="13919"/>
                </a:lnTo>
                <a:lnTo>
                  <a:pt x="41924" y="12814"/>
                </a:lnTo>
                <a:lnTo>
                  <a:pt x="39306" y="12814"/>
                </a:lnTo>
                <a:lnTo>
                  <a:pt x="37528" y="11671"/>
                </a:lnTo>
                <a:lnTo>
                  <a:pt x="36106" y="11645"/>
                </a:lnTo>
                <a:close/>
              </a:path>
              <a:path w="64134" h="34290">
                <a:moveTo>
                  <a:pt x="55737" y="12979"/>
                </a:moveTo>
                <a:lnTo>
                  <a:pt x="53047" y="12979"/>
                </a:lnTo>
                <a:lnTo>
                  <a:pt x="50685" y="14770"/>
                </a:lnTo>
                <a:lnTo>
                  <a:pt x="48170" y="16471"/>
                </a:lnTo>
                <a:lnTo>
                  <a:pt x="45694" y="17945"/>
                </a:lnTo>
                <a:lnTo>
                  <a:pt x="51995" y="17945"/>
                </a:lnTo>
                <a:lnTo>
                  <a:pt x="52058" y="17589"/>
                </a:lnTo>
                <a:lnTo>
                  <a:pt x="54432" y="16471"/>
                </a:lnTo>
                <a:lnTo>
                  <a:pt x="56273" y="16116"/>
                </a:lnTo>
                <a:lnTo>
                  <a:pt x="55737" y="12979"/>
                </a:lnTo>
                <a:close/>
              </a:path>
              <a:path w="64134" h="34290">
                <a:moveTo>
                  <a:pt x="3708" y="14617"/>
                </a:moveTo>
                <a:lnTo>
                  <a:pt x="2844" y="15214"/>
                </a:lnTo>
                <a:lnTo>
                  <a:pt x="3037" y="15318"/>
                </a:lnTo>
                <a:lnTo>
                  <a:pt x="3708" y="14617"/>
                </a:lnTo>
                <a:close/>
              </a:path>
              <a:path w="64134" h="34290">
                <a:moveTo>
                  <a:pt x="46761" y="7924"/>
                </a:moveTo>
                <a:lnTo>
                  <a:pt x="45478" y="9499"/>
                </a:lnTo>
                <a:lnTo>
                  <a:pt x="45389" y="11493"/>
                </a:lnTo>
                <a:lnTo>
                  <a:pt x="42799" y="13919"/>
                </a:lnTo>
                <a:lnTo>
                  <a:pt x="46345" y="13919"/>
                </a:lnTo>
                <a:lnTo>
                  <a:pt x="48014" y="12776"/>
                </a:lnTo>
                <a:lnTo>
                  <a:pt x="49949" y="11328"/>
                </a:lnTo>
                <a:lnTo>
                  <a:pt x="56361" y="11328"/>
                </a:lnTo>
                <a:lnTo>
                  <a:pt x="59918" y="9245"/>
                </a:lnTo>
                <a:lnTo>
                  <a:pt x="61659" y="8331"/>
                </a:lnTo>
                <a:lnTo>
                  <a:pt x="47625" y="8331"/>
                </a:lnTo>
                <a:lnTo>
                  <a:pt x="46761" y="7924"/>
                </a:lnTo>
                <a:close/>
              </a:path>
              <a:path w="64134" h="34290">
                <a:moveTo>
                  <a:pt x="56361" y="11328"/>
                </a:moveTo>
                <a:lnTo>
                  <a:pt x="49949" y="11328"/>
                </a:lnTo>
                <a:lnTo>
                  <a:pt x="50673" y="12636"/>
                </a:lnTo>
                <a:lnTo>
                  <a:pt x="51828" y="13131"/>
                </a:lnTo>
                <a:lnTo>
                  <a:pt x="53047" y="12979"/>
                </a:lnTo>
                <a:lnTo>
                  <a:pt x="55737" y="12979"/>
                </a:lnTo>
                <a:lnTo>
                  <a:pt x="55537" y="11811"/>
                </a:lnTo>
                <a:lnTo>
                  <a:pt x="56361" y="11328"/>
                </a:lnTo>
                <a:close/>
              </a:path>
              <a:path w="64134" h="34290">
                <a:moveTo>
                  <a:pt x="41592" y="12395"/>
                </a:moveTo>
                <a:lnTo>
                  <a:pt x="39408" y="12776"/>
                </a:lnTo>
                <a:lnTo>
                  <a:pt x="41924" y="12814"/>
                </a:lnTo>
                <a:lnTo>
                  <a:pt x="41592" y="12395"/>
                </a:lnTo>
                <a:close/>
              </a:path>
              <a:path w="64134" h="34290">
                <a:moveTo>
                  <a:pt x="56587" y="5994"/>
                </a:moveTo>
                <a:lnTo>
                  <a:pt x="48590" y="5994"/>
                </a:lnTo>
                <a:lnTo>
                  <a:pt x="48729" y="6134"/>
                </a:lnTo>
                <a:lnTo>
                  <a:pt x="49047" y="6324"/>
                </a:lnTo>
                <a:lnTo>
                  <a:pt x="48398" y="7340"/>
                </a:lnTo>
                <a:lnTo>
                  <a:pt x="47625" y="8331"/>
                </a:lnTo>
                <a:lnTo>
                  <a:pt x="61659" y="8331"/>
                </a:lnTo>
                <a:lnTo>
                  <a:pt x="63546" y="7340"/>
                </a:lnTo>
                <a:lnTo>
                  <a:pt x="59296" y="7340"/>
                </a:lnTo>
                <a:lnTo>
                  <a:pt x="56959" y="6629"/>
                </a:lnTo>
                <a:lnTo>
                  <a:pt x="56587" y="5994"/>
                </a:lnTo>
                <a:close/>
              </a:path>
              <a:path w="64134" h="34290">
                <a:moveTo>
                  <a:pt x="61620" y="6388"/>
                </a:moveTo>
                <a:lnTo>
                  <a:pt x="59296" y="7340"/>
                </a:lnTo>
                <a:lnTo>
                  <a:pt x="63546" y="7340"/>
                </a:lnTo>
                <a:lnTo>
                  <a:pt x="63836" y="7188"/>
                </a:lnTo>
                <a:lnTo>
                  <a:pt x="62699" y="7188"/>
                </a:lnTo>
                <a:lnTo>
                  <a:pt x="61925" y="6870"/>
                </a:lnTo>
                <a:lnTo>
                  <a:pt x="61620" y="6388"/>
                </a:lnTo>
                <a:close/>
              </a:path>
              <a:path w="64134" h="34290">
                <a:moveTo>
                  <a:pt x="43497" y="3162"/>
                </a:moveTo>
                <a:lnTo>
                  <a:pt x="42900" y="4978"/>
                </a:lnTo>
                <a:lnTo>
                  <a:pt x="43243" y="7239"/>
                </a:lnTo>
                <a:lnTo>
                  <a:pt x="46913" y="7302"/>
                </a:lnTo>
                <a:lnTo>
                  <a:pt x="47917" y="6794"/>
                </a:lnTo>
                <a:lnTo>
                  <a:pt x="48590" y="5994"/>
                </a:lnTo>
                <a:lnTo>
                  <a:pt x="56587" y="5994"/>
                </a:lnTo>
                <a:lnTo>
                  <a:pt x="55575" y="4267"/>
                </a:lnTo>
                <a:lnTo>
                  <a:pt x="56629" y="3530"/>
                </a:lnTo>
                <a:lnTo>
                  <a:pt x="56921" y="3263"/>
                </a:lnTo>
                <a:lnTo>
                  <a:pt x="43967" y="3263"/>
                </a:lnTo>
                <a:lnTo>
                  <a:pt x="43497" y="3162"/>
                </a:lnTo>
                <a:close/>
              </a:path>
              <a:path w="64134" h="34290">
                <a:moveTo>
                  <a:pt x="63957" y="7124"/>
                </a:moveTo>
                <a:lnTo>
                  <a:pt x="62699" y="7188"/>
                </a:lnTo>
                <a:lnTo>
                  <a:pt x="63836" y="7188"/>
                </a:lnTo>
                <a:close/>
              </a:path>
              <a:path w="64134" h="34290">
                <a:moveTo>
                  <a:pt x="44462" y="2019"/>
                </a:moveTo>
                <a:lnTo>
                  <a:pt x="44413" y="2590"/>
                </a:lnTo>
                <a:lnTo>
                  <a:pt x="44183" y="2882"/>
                </a:lnTo>
                <a:lnTo>
                  <a:pt x="44157" y="3263"/>
                </a:lnTo>
                <a:lnTo>
                  <a:pt x="56921" y="3263"/>
                </a:lnTo>
                <a:lnTo>
                  <a:pt x="49834" y="3175"/>
                </a:lnTo>
                <a:lnTo>
                  <a:pt x="50020" y="2451"/>
                </a:lnTo>
                <a:lnTo>
                  <a:pt x="48145" y="2451"/>
                </a:lnTo>
                <a:lnTo>
                  <a:pt x="45758" y="2260"/>
                </a:lnTo>
                <a:lnTo>
                  <a:pt x="44462" y="2019"/>
                </a:lnTo>
                <a:close/>
              </a:path>
              <a:path w="64134" h="34290">
                <a:moveTo>
                  <a:pt x="54655" y="1384"/>
                </a:moveTo>
                <a:lnTo>
                  <a:pt x="54216" y="1384"/>
                </a:lnTo>
                <a:lnTo>
                  <a:pt x="54169" y="2286"/>
                </a:lnTo>
                <a:lnTo>
                  <a:pt x="54048" y="2590"/>
                </a:lnTo>
                <a:lnTo>
                  <a:pt x="53771" y="3048"/>
                </a:lnTo>
                <a:lnTo>
                  <a:pt x="51155" y="3175"/>
                </a:lnTo>
                <a:lnTo>
                  <a:pt x="57032" y="3162"/>
                </a:lnTo>
                <a:lnTo>
                  <a:pt x="57658" y="2590"/>
                </a:lnTo>
                <a:lnTo>
                  <a:pt x="57980" y="2032"/>
                </a:lnTo>
                <a:lnTo>
                  <a:pt x="56883" y="2032"/>
                </a:lnTo>
                <a:lnTo>
                  <a:pt x="55206" y="1930"/>
                </a:lnTo>
                <a:lnTo>
                  <a:pt x="54655" y="1384"/>
                </a:lnTo>
                <a:close/>
              </a:path>
              <a:path w="64134" h="34290">
                <a:moveTo>
                  <a:pt x="50063" y="2286"/>
                </a:moveTo>
                <a:lnTo>
                  <a:pt x="48145" y="2451"/>
                </a:lnTo>
                <a:lnTo>
                  <a:pt x="50020" y="2451"/>
                </a:lnTo>
                <a:lnTo>
                  <a:pt x="50063" y="2286"/>
                </a:lnTo>
                <a:close/>
              </a:path>
              <a:path w="64134" h="34290">
                <a:moveTo>
                  <a:pt x="58280" y="1511"/>
                </a:moveTo>
                <a:lnTo>
                  <a:pt x="56883" y="2032"/>
                </a:lnTo>
                <a:lnTo>
                  <a:pt x="57980" y="2032"/>
                </a:lnTo>
                <a:lnTo>
                  <a:pt x="58280" y="1511"/>
                </a:lnTo>
                <a:close/>
              </a:path>
              <a:path w="64134" h="34290">
                <a:moveTo>
                  <a:pt x="53594" y="0"/>
                </a:moveTo>
                <a:lnTo>
                  <a:pt x="53441" y="596"/>
                </a:lnTo>
                <a:lnTo>
                  <a:pt x="53174" y="1092"/>
                </a:lnTo>
                <a:lnTo>
                  <a:pt x="52743" y="1473"/>
                </a:lnTo>
                <a:lnTo>
                  <a:pt x="54216" y="1384"/>
                </a:lnTo>
                <a:lnTo>
                  <a:pt x="54655" y="1384"/>
                </a:lnTo>
                <a:lnTo>
                  <a:pt x="53860" y="596"/>
                </a:lnTo>
                <a:lnTo>
                  <a:pt x="53695" y="292"/>
                </a:lnTo>
                <a:lnTo>
                  <a:pt x="53594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9659099" y="886065"/>
            <a:ext cx="54610" cy="38735"/>
          </a:xfrm>
          <a:custGeom>
            <a:avLst/>
            <a:gdLst/>
            <a:ahLst/>
            <a:cxnLst/>
            <a:rect l="l" t="t" r="r" b="b"/>
            <a:pathLst>
              <a:path w="54609" h="38734">
                <a:moveTo>
                  <a:pt x="22910" y="35102"/>
                </a:moveTo>
                <a:lnTo>
                  <a:pt x="22136" y="32410"/>
                </a:lnTo>
                <a:lnTo>
                  <a:pt x="20650" y="32397"/>
                </a:lnTo>
                <a:lnTo>
                  <a:pt x="19202" y="32867"/>
                </a:lnTo>
                <a:lnTo>
                  <a:pt x="15240" y="32613"/>
                </a:lnTo>
                <a:lnTo>
                  <a:pt x="13906" y="30848"/>
                </a:lnTo>
                <a:lnTo>
                  <a:pt x="8356" y="30086"/>
                </a:lnTo>
                <a:lnTo>
                  <a:pt x="0" y="36296"/>
                </a:lnTo>
                <a:lnTo>
                  <a:pt x="673" y="38684"/>
                </a:lnTo>
                <a:lnTo>
                  <a:pt x="4826" y="36512"/>
                </a:lnTo>
                <a:lnTo>
                  <a:pt x="10058" y="36322"/>
                </a:lnTo>
                <a:lnTo>
                  <a:pt x="12712" y="37388"/>
                </a:lnTo>
                <a:lnTo>
                  <a:pt x="22910" y="35102"/>
                </a:lnTo>
                <a:close/>
              </a:path>
              <a:path w="54609" h="38734">
                <a:moveTo>
                  <a:pt x="52641" y="21196"/>
                </a:moveTo>
                <a:lnTo>
                  <a:pt x="49999" y="21120"/>
                </a:lnTo>
                <a:lnTo>
                  <a:pt x="46774" y="21856"/>
                </a:lnTo>
                <a:lnTo>
                  <a:pt x="45466" y="21932"/>
                </a:lnTo>
                <a:lnTo>
                  <a:pt x="37045" y="26631"/>
                </a:lnTo>
                <a:lnTo>
                  <a:pt x="37795" y="30924"/>
                </a:lnTo>
                <a:lnTo>
                  <a:pt x="35941" y="31280"/>
                </a:lnTo>
                <a:lnTo>
                  <a:pt x="33553" y="32423"/>
                </a:lnTo>
                <a:lnTo>
                  <a:pt x="33324" y="34442"/>
                </a:lnTo>
                <a:lnTo>
                  <a:pt x="34836" y="34569"/>
                </a:lnTo>
                <a:lnTo>
                  <a:pt x="35826" y="33629"/>
                </a:lnTo>
                <a:lnTo>
                  <a:pt x="37338" y="33235"/>
                </a:lnTo>
                <a:lnTo>
                  <a:pt x="38912" y="33185"/>
                </a:lnTo>
                <a:lnTo>
                  <a:pt x="40043" y="33489"/>
                </a:lnTo>
                <a:lnTo>
                  <a:pt x="42037" y="32702"/>
                </a:lnTo>
                <a:lnTo>
                  <a:pt x="45631" y="30327"/>
                </a:lnTo>
                <a:lnTo>
                  <a:pt x="45821" y="29565"/>
                </a:lnTo>
                <a:lnTo>
                  <a:pt x="46482" y="28651"/>
                </a:lnTo>
                <a:lnTo>
                  <a:pt x="47320" y="28206"/>
                </a:lnTo>
                <a:lnTo>
                  <a:pt x="48171" y="28117"/>
                </a:lnTo>
                <a:lnTo>
                  <a:pt x="51638" y="24498"/>
                </a:lnTo>
                <a:lnTo>
                  <a:pt x="51104" y="22872"/>
                </a:lnTo>
                <a:lnTo>
                  <a:pt x="51650" y="21894"/>
                </a:lnTo>
                <a:lnTo>
                  <a:pt x="52641" y="21196"/>
                </a:lnTo>
                <a:close/>
              </a:path>
              <a:path w="54609" h="38734">
                <a:moveTo>
                  <a:pt x="54521" y="558"/>
                </a:moveTo>
                <a:lnTo>
                  <a:pt x="53594" y="114"/>
                </a:lnTo>
                <a:lnTo>
                  <a:pt x="53200" y="0"/>
                </a:lnTo>
                <a:lnTo>
                  <a:pt x="52374" y="431"/>
                </a:lnTo>
                <a:lnTo>
                  <a:pt x="51701" y="1016"/>
                </a:lnTo>
                <a:lnTo>
                  <a:pt x="50165" y="1320"/>
                </a:lnTo>
                <a:lnTo>
                  <a:pt x="49936" y="1689"/>
                </a:lnTo>
                <a:lnTo>
                  <a:pt x="50952" y="2908"/>
                </a:lnTo>
                <a:lnTo>
                  <a:pt x="52870" y="1905"/>
                </a:lnTo>
                <a:lnTo>
                  <a:pt x="54521" y="558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9681934" y="889164"/>
            <a:ext cx="41275" cy="40005"/>
          </a:xfrm>
          <a:custGeom>
            <a:avLst/>
            <a:gdLst/>
            <a:ahLst/>
            <a:cxnLst/>
            <a:rect l="l" t="t" r="r" b="b"/>
            <a:pathLst>
              <a:path w="41275" h="40005">
                <a:moveTo>
                  <a:pt x="18859" y="31280"/>
                </a:moveTo>
                <a:lnTo>
                  <a:pt x="18224" y="30670"/>
                </a:lnTo>
                <a:lnTo>
                  <a:pt x="16065" y="30086"/>
                </a:lnTo>
                <a:lnTo>
                  <a:pt x="14503" y="30137"/>
                </a:lnTo>
                <a:lnTo>
                  <a:pt x="12992" y="30530"/>
                </a:lnTo>
                <a:lnTo>
                  <a:pt x="10058" y="33096"/>
                </a:lnTo>
                <a:lnTo>
                  <a:pt x="2438" y="34848"/>
                </a:lnTo>
                <a:lnTo>
                  <a:pt x="0" y="35864"/>
                </a:lnTo>
                <a:lnTo>
                  <a:pt x="228" y="39370"/>
                </a:lnTo>
                <a:lnTo>
                  <a:pt x="3314" y="39471"/>
                </a:lnTo>
                <a:lnTo>
                  <a:pt x="5956" y="37909"/>
                </a:lnTo>
                <a:lnTo>
                  <a:pt x="14439" y="35204"/>
                </a:lnTo>
                <a:lnTo>
                  <a:pt x="14452" y="34709"/>
                </a:lnTo>
                <a:lnTo>
                  <a:pt x="17170" y="33921"/>
                </a:lnTo>
                <a:lnTo>
                  <a:pt x="18402" y="33096"/>
                </a:lnTo>
                <a:lnTo>
                  <a:pt x="18796" y="32207"/>
                </a:lnTo>
                <a:lnTo>
                  <a:pt x="18859" y="31280"/>
                </a:lnTo>
                <a:close/>
              </a:path>
              <a:path w="41275" h="40005">
                <a:moveTo>
                  <a:pt x="41109" y="0"/>
                </a:move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9672205" y="830884"/>
            <a:ext cx="71120" cy="45085"/>
          </a:xfrm>
          <a:custGeom>
            <a:avLst/>
            <a:gdLst/>
            <a:ahLst/>
            <a:cxnLst/>
            <a:rect l="l" t="t" r="r" b="b"/>
            <a:pathLst>
              <a:path w="71120" h="45084">
                <a:moveTo>
                  <a:pt x="5410" y="43434"/>
                </a:moveTo>
                <a:lnTo>
                  <a:pt x="5295" y="42659"/>
                </a:lnTo>
                <a:lnTo>
                  <a:pt x="3429" y="42748"/>
                </a:lnTo>
                <a:lnTo>
                  <a:pt x="2895" y="43192"/>
                </a:lnTo>
                <a:lnTo>
                  <a:pt x="1930" y="43573"/>
                </a:lnTo>
                <a:lnTo>
                  <a:pt x="215" y="43776"/>
                </a:lnTo>
                <a:lnTo>
                  <a:pt x="0" y="45059"/>
                </a:lnTo>
                <a:lnTo>
                  <a:pt x="3238" y="45085"/>
                </a:lnTo>
                <a:lnTo>
                  <a:pt x="4838" y="44996"/>
                </a:lnTo>
                <a:lnTo>
                  <a:pt x="5219" y="44234"/>
                </a:lnTo>
                <a:lnTo>
                  <a:pt x="5410" y="43434"/>
                </a:lnTo>
                <a:close/>
              </a:path>
              <a:path w="71120" h="45084">
                <a:moveTo>
                  <a:pt x="33680" y="36982"/>
                </a:moveTo>
                <a:lnTo>
                  <a:pt x="33058" y="36664"/>
                </a:lnTo>
                <a:lnTo>
                  <a:pt x="32410" y="36410"/>
                </a:lnTo>
                <a:lnTo>
                  <a:pt x="31737" y="36258"/>
                </a:lnTo>
                <a:lnTo>
                  <a:pt x="31864" y="36779"/>
                </a:lnTo>
                <a:lnTo>
                  <a:pt x="31940" y="37299"/>
                </a:lnTo>
                <a:lnTo>
                  <a:pt x="31965" y="37833"/>
                </a:lnTo>
                <a:lnTo>
                  <a:pt x="33680" y="36982"/>
                </a:lnTo>
                <a:close/>
              </a:path>
              <a:path w="71120" h="45084">
                <a:moveTo>
                  <a:pt x="47993" y="27584"/>
                </a:moveTo>
                <a:lnTo>
                  <a:pt x="47955" y="24599"/>
                </a:lnTo>
                <a:lnTo>
                  <a:pt x="44107" y="27736"/>
                </a:lnTo>
                <a:lnTo>
                  <a:pt x="43992" y="28397"/>
                </a:lnTo>
                <a:lnTo>
                  <a:pt x="44386" y="30340"/>
                </a:lnTo>
                <a:lnTo>
                  <a:pt x="47993" y="27584"/>
                </a:lnTo>
                <a:close/>
              </a:path>
              <a:path w="71120" h="45084">
                <a:moveTo>
                  <a:pt x="70954" y="2120"/>
                </a:moveTo>
                <a:lnTo>
                  <a:pt x="70599" y="228"/>
                </a:lnTo>
                <a:lnTo>
                  <a:pt x="70167" y="0"/>
                </a:lnTo>
                <a:lnTo>
                  <a:pt x="69634" y="12"/>
                </a:lnTo>
                <a:lnTo>
                  <a:pt x="67957" y="2476"/>
                </a:lnTo>
                <a:lnTo>
                  <a:pt x="68618" y="2743"/>
                </a:lnTo>
                <a:lnTo>
                  <a:pt x="69265" y="3200"/>
                </a:lnTo>
                <a:lnTo>
                  <a:pt x="69837" y="3771"/>
                </a:lnTo>
                <a:lnTo>
                  <a:pt x="70954" y="212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9676282" y="868578"/>
            <a:ext cx="635" cy="3175"/>
          </a:xfrm>
          <a:custGeom>
            <a:avLst/>
            <a:gdLst/>
            <a:ahLst/>
            <a:cxnLst/>
            <a:rect l="l" t="t" r="r" b="b"/>
            <a:pathLst>
              <a:path w="634" h="3175">
                <a:moveTo>
                  <a:pt x="508" y="2044"/>
                </a:moveTo>
                <a:lnTo>
                  <a:pt x="482" y="0"/>
                </a:lnTo>
                <a:lnTo>
                  <a:pt x="127" y="152"/>
                </a:lnTo>
                <a:lnTo>
                  <a:pt x="241" y="952"/>
                </a:lnTo>
                <a:lnTo>
                  <a:pt x="0" y="1905"/>
                </a:lnTo>
                <a:lnTo>
                  <a:pt x="342" y="2946"/>
                </a:lnTo>
                <a:lnTo>
                  <a:pt x="508" y="204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9657727" y="830490"/>
            <a:ext cx="81280" cy="45720"/>
          </a:xfrm>
          <a:custGeom>
            <a:avLst/>
            <a:gdLst/>
            <a:ahLst/>
            <a:cxnLst/>
            <a:rect l="l" t="t" r="r" b="b"/>
            <a:pathLst>
              <a:path w="81279" h="45719">
                <a:moveTo>
                  <a:pt x="18897" y="41033"/>
                </a:moveTo>
                <a:lnTo>
                  <a:pt x="18554" y="39992"/>
                </a:lnTo>
                <a:lnTo>
                  <a:pt x="18783" y="39039"/>
                </a:lnTo>
                <a:lnTo>
                  <a:pt x="18567" y="37452"/>
                </a:lnTo>
                <a:lnTo>
                  <a:pt x="18084" y="36804"/>
                </a:lnTo>
                <a:lnTo>
                  <a:pt x="13436" y="35890"/>
                </a:lnTo>
                <a:lnTo>
                  <a:pt x="10693" y="37553"/>
                </a:lnTo>
                <a:lnTo>
                  <a:pt x="6464" y="36982"/>
                </a:lnTo>
                <a:lnTo>
                  <a:pt x="5918" y="35267"/>
                </a:lnTo>
                <a:lnTo>
                  <a:pt x="3238" y="37084"/>
                </a:lnTo>
                <a:lnTo>
                  <a:pt x="3873" y="40754"/>
                </a:lnTo>
                <a:lnTo>
                  <a:pt x="0" y="41681"/>
                </a:lnTo>
                <a:lnTo>
                  <a:pt x="4216" y="44564"/>
                </a:lnTo>
                <a:lnTo>
                  <a:pt x="7493" y="45389"/>
                </a:lnTo>
                <a:lnTo>
                  <a:pt x="7493" y="44856"/>
                </a:lnTo>
                <a:lnTo>
                  <a:pt x="7874" y="44259"/>
                </a:lnTo>
                <a:lnTo>
                  <a:pt x="7785" y="43649"/>
                </a:lnTo>
                <a:lnTo>
                  <a:pt x="12357" y="44348"/>
                </a:lnTo>
                <a:lnTo>
                  <a:pt x="16433" y="43967"/>
                </a:lnTo>
                <a:lnTo>
                  <a:pt x="17919" y="43129"/>
                </a:lnTo>
                <a:lnTo>
                  <a:pt x="18453" y="42608"/>
                </a:lnTo>
                <a:lnTo>
                  <a:pt x="18897" y="41033"/>
                </a:lnTo>
                <a:close/>
              </a:path>
              <a:path w="81279" h="45719">
                <a:moveTo>
                  <a:pt x="30670" y="36207"/>
                </a:moveTo>
                <a:lnTo>
                  <a:pt x="30467" y="35712"/>
                </a:lnTo>
                <a:lnTo>
                  <a:pt x="30467" y="34836"/>
                </a:lnTo>
                <a:lnTo>
                  <a:pt x="30162" y="33731"/>
                </a:lnTo>
                <a:lnTo>
                  <a:pt x="28727" y="32753"/>
                </a:lnTo>
                <a:lnTo>
                  <a:pt x="26822" y="32639"/>
                </a:lnTo>
                <a:lnTo>
                  <a:pt x="26187" y="34175"/>
                </a:lnTo>
                <a:lnTo>
                  <a:pt x="24168" y="34036"/>
                </a:lnTo>
                <a:lnTo>
                  <a:pt x="23698" y="32791"/>
                </a:lnTo>
                <a:lnTo>
                  <a:pt x="18605" y="31445"/>
                </a:lnTo>
                <a:lnTo>
                  <a:pt x="18948" y="34734"/>
                </a:lnTo>
                <a:lnTo>
                  <a:pt x="19062" y="40132"/>
                </a:lnTo>
                <a:lnTo>
                  <a:pt x="18897" y="41033"/>
                </a:lnTo>
                <a:lnTo>
                  <a:pt x="19659" y="42303"/>
                </a:lnTo>
                <a:lnTo>
                  <a:pt x="21043" y="43815"/>
                </a:lnTo>
                <a:lnTo>
                  <a:pt x="23101" y="43980"/>
                </a:lnTo>
                <a:lnTo>
                  <a:pt x="24790" y="43281"/>
                </a:lnTo>
                <a:lnTo>
                  <a:pt x="25412" y="41935"/>
                </a:lnTo>
                <a:lnTo>
                  <a:pt x="25590" y="40449"/>
                </a:lnTo>
                <a:lnTo>
                  <a:pt x="24980" y="38849"/>
                </a:lnTo>
                <a:lnTo>
                  <a:pt x="27647" y="36880"/>
                </a:lnTo>
                <a:lnTo>
                  <a:pt x="28524" y="36487"/>
                </a:lnTo>
                <a:lnTo>
                  <a:pt x="30213" y="37642"/>
                </a:lnTo>
                <a:lnTo>
                  <a:pt x="30670" y="36207"/>
                </a:lnTo>
                <a:close/>
              </a:path>
              <a:path w="81279" h="45719">
                <a:moveTo>
                  <a:pt x="43738" y="43218"/>
                </a:moveTo>
                <a:lnTo>
                  <a:pt x="43116" y="40792"/>
                </a:lnTo>
                <a:lnTo>
                  <a:pt x="41084" y="42392"/>
                </a:lnTo>
                <a:lnTo>
                  <a:pt x="38684" y="43573"/>
                </a:lnTo>
                <a:lnTo>
                  <a:pt x="39789" y="44107"/>
                </a:lnTo>
                <a:lnTo>
                  <a:pt x="42024" y="44615"/>
                </a:lnTo>
                <a:lnTo>
                  <a:pt x="42722" y="44183"/>
                </a:lnTo>
                <a:lnTo>
                  <a:pt x="43738" y="43218"/>
                </a:lnTo>
                <a:close/>
              </a:path>
              <a:path w="81279" h="45719">
                <a:moveTo>
                  <a:pt x="52184" y="39370"/>
                </a:moveTo>
                <a:lnTo>
                  <a:pt x="51955" y="39306"/>
                </a:lnTo>
                <a:lnTo>
                  <a:pt x="51498" y="39128"/>
                </a:lnTo>
                <a:lnTo>
                  <a:pt x="50634" y="40335"/>
                </a:lnTo>
                <a:lnTo>
                  <a:pt x="51168" y="40779"/>
                </a:lnTo>
                <a:lnTo>
                  <a:pt x="51739" y="40462"/>
                </a:lnTo>
                <a:lnTo>
                  <a:pt x="51993" y="39941"/>
                </a:lnTo>
                <a:lnTo>
                  <a:pt x="52184" y="39370"/>
                </a:lnTo>
                <a:close/>
              </a:path>
              <a:path w="81279" h="45719">
                <a:moveTo>
                  <a:pt x="65532" y="33197"/>
                </a:moveTo>
                <a:lnTo>
                  <a:pt x="63271" y="31699"/>
                </a:lnTo>
                <a:lnTo>
                  <a:pt x="62890" y="31216"/>
                </a:lnTo>
                <a:lnTo>
                  <a:pt x="62687" y="30759"/>
                </a:lnTo>
                <a:lnTo>
                  <a:pt x="61417" y="31242"/>
                </a:lnTo>
                <a:lnTo>
                  <a:pt x="59601" y="32219"/>
                </a:lnTo>
                <a:lnTo>
                  <a:pt x="57873" y="33464"/>
                </a:lnTo>
                <a:lnTo>
                  <a:pt x="58191" y="34010"/>
                </a:lnTo>
                <a:lnTo>
                  <a:pt x="58343" y="34353"/>
                </a:lnTo>
                <a:lnTo>
                  <a:pt x="58407" y="34874"/>
                </a:lnTo>
                <a:lnTo>
                  <a:pt x="59347" y="34544"/>
                </a:lnTo>
                <a:lnTo>
                  <a:pt x="60299" y="34010"/>
                </a:lnTo>
                <a:lnTo>
                  <a:pt x="62623" y="33972"/>
                </a:lnTo>
                <a:lnTo>
                  <a:pt x="62623" y="34353"/>
                </a:lnTo>
                <a:lnTo>
                  <a:pt x="64020" y="33959"/>
                </a:lnTo>
                <a:lnTo>
                  <a:pt x="64973" y="33693"/>
                </a:lnTo>
                <a:lnTo>
                  <a:pt x="65532" y="33197"/>
                </a:lnTo>
                <a:close/>
              </a:path>
              <a:path w="81279" h="45719">
                <a:moveTo>
                  <a:pt x="66230" y="32893"/>
                </a:moveTo>
                <a:lnTo>
                  <a:pt x="65786" y="32969"/>
                </a:lnTo>
                <a:lnTo>
                  <a:pt x="65532" y="33197"/>
                </a:lnTo>
                <a:lnTo>
                  <a:pt x="66141" y="33591"/>
                </a:lnTo>
                <a:lnTo>
                  <a:pt x="66230" y="32893"/>
                </a:lnTo>
                <a:close/>
              </a:path>
              <a:path w="81279" h="45719">
                <a:moveTo>
                  <a:pt x="69024" y="32042"/>
                </a:moveTo>
                <a:lnTo>
                  <a:pt x="66332" y="32181"/>
                </a:lnTo>
                <a:lnTo>
                  <a:pt x="66230" y="32893"/>
                </a:lnTo>
                <a:lnTo>
                  <a:pt x="67424" y="32651"/>
                </a:lnTo>
                <a:lnTo>
                  <a:pt x="68135" y="32588"/>
                </a:lnTo>
                <a:lnTo>
                  <a:pt x="68376" y="32372"/>
                </a:lnTo>
                <a:lnTo>
                  <a:pt x="69024" y="32042"/>
                </a:lnTo>
                <a:close/>
              </a:path>
              <a:path w="81279" h="45719">
                <a:moveTo>
                  <a:pt x="81280" y="2006"/>
                </a:moveTo>
                <a:lnTo>
                  <a:pt x="80822" y="685"/>
                </a:lnTo>
                <a:lnTo>
                  <a:pt x="79883" y="0"/>
                </a:lnTo>
                <a:lnTo>
                  <a:pt x="79425" y="101"/>
                </a:lnTo>
                <a:lnTo>
                  <a:pt x="77609" y="2933"/>
                </a:lnTo>
                <a:lnTo>
                  <a:pt x="75323" y="5422"/>
                </a:lnTo>
                <a:lnTo>
                  <a:pt x="72529" y="7747"/>
                </a:lnTo>
                <a:lnTo>
                  <a:pt x="73342" y="10566"/>
                </a:lnTo>
                <a:lnTo>
                  <a:pt x="71564" y="10566"/>
                </a:lnTo>
                <a:lnTo>
                  <a:pt x="70307" y="11176"/>
                </a:lnTo>
                <a:lnTo>
                  <a:pt x="70129" y="13246"/>
                </a:lnTo>
                <a:lnTo>
                  <a:pt x="71983" y="12230"/>
                </a:lnTo>
                <a:lnTo>
                  <a:pt x="76860" y="7543"/>
                </a:lnTo>
                <a:lnTo>
                  <a:pt x="80479" y="4991"/>
                </a:lnTo>
                <a:lnTo>
                  <a:pt x="81280" y="2006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9679355" y="836015"/>
            <a:ext cx="67945" cy="50165"/>
          </a:xfrm>
          <a:custGeom>
            <a:avLst/>
            <a:gdLst/>
            <a:ahLst/>
            <a:cxnLst/>
            <a:rect l="l" t="t" r="r" b="b"/>
            <a:pathLst>
              <a:path w="67945" h="50165">
                <a:moveTo>
                  <a:pt x="21577" y="42405"/>
                </a:moveTo>
                <a:lnTo>
                  <a:pt x="20040" y="42456"/>
                </a:lnTo>
                <a:lnTo>
                  <a:pt x="15849" y="43103"/>
                </a:lnTo>
                <a:lnTo>
                  <a:pt x="15087" y="42837"/>
                </a:lnTo>
                <a:lnTo>
                  <a:pt x="11188" y="41935"/>
                </a:lnTo>
                <a:lnTo>
                  <a:pt x="9461" y="41338"/>
                </a:lnTo>
                <a:lnTo>
                  <a:pt x="7404" y="42138"/>
                </a:lnTo>
                <a:lnTo>
                  <a:pt x="7518" y="43103"/>
                </a:lnTo>
                <a:lnTo>
                  <a:pt x="6159" y="43878"/>
                </a:lnTo>
                <a:lnTo>
                  <a:pt x="5702" y="43942"/>
                </a:lnTo>
                <a:lnTo>
                  <a:pt x="5270" y="44069"/>
                </a:lnTo>
                <a:lnTo>
                  <a:pt x="5753" y="43357"/>
                </a:lnTo>
                <a:lnTo>
                  <a:pt x="6489" y="41935"/>
                </a:lnTo>
                <a:lnTo>
                  <a:pt x="6540" y="40373"/>
                </a:lnTo>
                <a:lnTo>
                  <a:pt x="7302" y="39306"/>
                </a:lnTo>
                <a:lnTo>
                  <a:pt x="10312" y="40678"/>
                </a:lnTo>
                <a:lnTo>
                  <a:pt x="10795" y="41262"/>
                </a:lnTo>
                <a:lnTo>
                  <a:pt x="13652" y="39306"/>
                </a:lnTo>
                <a:lnTo>
                  <a:pt x="14160" y="38963"/>
                </a:lnTo>
                <a:lnTo>
                  <a:pt x="14566" y="38404"/>
                </a:lnTo>
                <a:lnTo>
                  <a:pt x="15201" y="38074"/>
                </a:lnTo>
                <a:lnTo>
                  <a:pt x="15227" y="35801"/>
                </a:lnTo>
                <a:lnTo>
                  <a:pt x="15240" y="35306"/>
                </a:lnTo>
                <a:lnTo>
                  <a:pt x="10795" y="35801"/>
                </a:lnTo>
                <a:lnTo>
                  <a:pt x="14744" y="32740"/>
                </a:lnTo>
                <a:lnTo>
                  <a:pt x="13563" y="31026"/>
                </a:lnTo>
                <a:lnTo>
                  <a:pt x="9423" y="29946"/>
                </a:lnTo>
                <a:lnTo>
                  <a:pt x="9283" y="32664"/>
                </a:lnTo>
                <a:lnTo>
                  <a:pt x="8801" y="32283"/>
                </a:lnTo>
                <a:lnTo>
                  <a:pt x="6883" y="30962"/>
                </a:lnTo>
                <a:lnTo>
                  <a:pt x="6019" y="31356"/>
                </a:lnTo>
                <a:lnTo>
                  <a:pt x="3340" y="33324"/>
                </a:lnTo>
                <a:lnTo>
                  <a:pt x="3975" y="34925"/>
                </a:lnTo>
                <a:lnTo>
                  <a:pt x="3771" y="36423"/>
                </a:lnTo>
                <a:lnTo>
                  <a:pt x="3149" y="37757"/>
                </a:lnTo>
                <a:lnTo>
                  <a:pt x="2476" y="39268"/>
                </a:lnTo>
                <a:lnTo>
                  <a:pt x="1257" y="40563"/>
                </a:lnTo>
                <a:lnTo>
                  <a:pt x="0" y="41579"/>
                </a:lnTo>
                <a:lnTo>
                  <a:pt x="1054" y="43472"/>
                </a:lnTo>
                <a:lnTo>
                  <a:pt x="2451" y="44615"/>
                </a:lnTo>
                <a:lnTo>
                  <a:pt x="3962" y="45046"/>
                </a:lnTo>
                <a:lnTo>
                  <a:pt x="3492" y="45707"/>
                </a:lnTo>
                <a:lnTo>
                  <a:pt x="3263" y="46405"/>
                </a:lnTo>
                <a:lnTo>
                  <a:pt x="3606" y="47193"/>
                </a:lnTo>
                <a:lnTo>
                  <a:pt x="5689" y="47548"/>
                </a:lnTo>
                <a:lnTo>
                  <a:pt x="6997" y="48882"/>
                </a:lnTo>
                <a:lnTo>
                  <a:pt x="11760" y="49987"/>
                </a:lnTo>
                <a:lnTo>
                  <a:pt x="14008" y="48425"/>
                </a:lnTo>
                <a:lnTo>
                  <a:pt x="16764" y="49542"/>
                </a:lnTo>
                <a:lnTo>
                  <a:pt x="16916" y="49034"/>
                </a:lnTo>
                <a:lnTo>
                  <a:pt x="17221" y="48425"/>
                </a:lnTo>
                <a:lnTo>
                  <a:pt x="17907" y="47129"/>
                </a:lnTo>
                <a:lnTo>
                  <a:pt x="20142" y="45758"/>
                </a:lnTo>
                <a:lnTo>
                  <a:pt x="19608" y="44069"/>
                </a:lnTo>
                <a:lnTo>
                  <a:pt x="19710" y="43878"/>
                </a:lnTo>
                <a:lnTo>
                  <a:pt x="20688" y="43103"/>
                </a:lnTo>
                <a:lnTo>
                  <a:pt x="21577" y="42405"/>
                </a:lnTo>
                <a:close/>
              </a:path>
              <a:path w="67945" h="50165">
                <a:moveTo>
                  <a:pt x="36791" y="29349"/>
                </a:moveTo>
                <a:lnTo>
                  <a:pt x="36258" y="27940"/>
                </a:lnTo>
                <a:lnTo>
                  <a:pt x="34696" y="25958"/>
                </a:lnTo>
                <a:lnTo>
                  <a:pt x="33820" y="24498"/>
                </a:lnTo>
                <a:lnTo>
                  <a:pt x="35153" y="22872"/>
                </a:lnTo>
                <a:lnTo>
                  <a:pt x="33756" y="21018"/>
                </a:lnTo>
                <a:lnTo>
                  <a:pt x="30530" y="18757"/>
                </a:lnTo>
                <a:lnTo>
                  <a:pt x="28790" y="18186"/>
                </a:lnTo>
                <a:lnTo>
                  <a:pt x="28282" y="18669"/>
                </a:lnTo>
                <a:lnTo>
                  <a:pt x="29070" y="20586"/>
                </a:lnTo>
                <a:lnTo>
                  <a:pt x="26047" y="19304"/>
                </a:lnTo>
                <a:lnTo>
                  <a:pt x="27940" y="22072"/>
                </a:lnTo>
                <a:lnTo>
                  <a:pt x="26885" y="23647"/>
                </a:lnTo>
                <a:lnTo>
                  <a:pt x="25666" y="24866"/>
                </a:lnTo>
                <a:lnTo>
                  <a:pt x="23304" y="24625"/>
                </a:lnTo>
                <a:lnTo>
                  <a:pt x="24384" y="27203"/>
                </a:lnTo>
                <a:lnTo>
                  <a:pt x="22987" y="27635"/>
                </a:lnTo>
                <a:lnTo>
                  <a:pt x="22390" y="29451"/>
                </a:lnTo>
                <a:lnTo>
                  <a:pt x="22453" y="31026"/>
                </a:lnTo>
                <a:lnTo>
                  <a:pt x="23926" y="30975"/>
                </a:lnTo>
                <a:lnTo>
                  <a:pt x="26530" y="31851"/>
                </a:lnTo>
                <a:lnTo>
                  <a:pt x="30556" y="33845"/>
                </a:lnTo>
                <a:lnTo>
                  <a:pt x="31051" y="32219"/>
                </a:lnTo>
                <a:lnTo>
                  <a:pt x="32042" y="30048"/>
                </a:lnTo>
                <a:lnTo>
                  <a:pt x="33591" y="30073"/>
                </a:lnTo>
                <a:lnTo>
                  <a:pt x="36791" y="29349"/>
                </a:lnTo>
                <a:close/>
              </a:path>
              <a:path w="67945" h="50165">
                <a:moveTo>
                  <a:pt x="63182" y="19837"/>
                </a:moveTo>
                <a:lnTo>
                  <a:pt x="61683" y="16306"/>
                </a:lnTo>
                <a:lnTo>
                  <a:pt x="61544" y="15951"/>
                </a:lnTo>
                <a:lnTo>
                  <a:pt x="59397" y="14947"/>
                </a:lnTo>
                <a:lnTo>
                  <a:pt x="59004" y="14922"/>
                </a:lnTo>
                <a:lnTo>
                  <a:pt x="58661" y="15087"/>
                </a:lnTo>
                <a:lnTo>
                  <a:pt x="58775" y="16306"/>
                </a:lnTo>
                <a:lnTo>
                  <a:pt x="58686" y="16141"/>
                </a:lnTo>
                <a:lnTo>
                  <a:pt x="58166" y="15138"/>
                </a:lnTo>
                <a:lnTo>
                  <a:pt x="57175" y="15316"/>
                </a:lnTo>
                <a:lnTo>
                  <a:pt x="56502" y="16141"/>
                </a:lnTo>
                <a:lnTo>
                  <a:pt x="55829" y="15138"/>
                </a:lnTo>
                <a:lnTo>
                  <a:pt x="55295" y="14135"/>
                </a:lnTo>
                <a:lnTo>
                  <a:pt x="55587" y="12890"/>
                </a:lnTo>
                <a:lnTo>
                  <a:pt x="56654" y="12738"/>
                </a:lnTo>
                <a:lnTo>
                  <a:pt x="57721" y="12446"/>
                </a:lnTo>
                <a:lnTo>
                  <a:pt x="58724" y="12039"/>
                </a:lnTo>
                <a:lnTo>
                  <a:pt x="57708" y="10426"/>
                </a:lnTo>
                <a:lnTo>
                  <a:pt x="55753" y="9436"/>
                </a:lnTo>
                <a:lnTo>
                  <a:pt x="54114" y="10477"/>
                </a:lnTo>
                <a:lnTo>
                  <a:pt x="53619" y="10553"/>
                </a:lnTo>
                <a:lnTo>
                  <a:pt x="53047" y="10718"/>
                </a:lnTo>
                <a:lnTo>
                  <a:pt x="51485" y="12039"/>
                </a:lnTo>
                <a:lnTo>
                  <a:pt x="51422" y="13462"/>
                </a:lnTo>
                <a:lnTo>
                  <a:pt x="48260" y="16065"/>
                </a:lnTo>
                <a:lnTo>
                  <a:pt x="46075" y="14389"/>
                </a:lnTo>
                <a:lnTo>
                  <a:pt x="43776" y="18135"/>
                </a:lnTo>
                <a:lnTo>
                  <a:pt x="43726" y="19304"/>
                </a:lnTo>
                <a:lnTo>
                  <a:pt x="43053" y="20307"/>
                </a:lnTo>
                <a:lnTo>
                  <a:pt x="42024" y="20713"/>
                </a:lnTo>
                <a:lnTo>
                  <a:pt x="41084" y="22555"/>
                </a:lnTo>
                <a:lnTo>
                  <a:pt x="40500" y="23977"/>
                </a:lnTo>
                <a:lnTo>
                  <a:pt x="41275" y="25717"/>
                </a:lnTo>
                <a:lnTo>
                  <a:pt x="41643" y="26162"/>
                </a:lnTo>
                <a:lnTo>
                  <a:pt x="44526" y="28067"/>
                </a:lnTo>
                <a:lnTo>
                  <a:pt x="44704" y="26657"/>
                </a:lnTo>
                <a:lnTo>
                  <a:pt x="48171" y="26492"/>
                </a:lnTo>
                <a:lnTo>
                  <a:pt x="48679" y="26530"/>
                </a:lnTo>
                <a:lnTo>
                  <a:pt x="49263" y="26733"/>
                </a:lnTo>
                <a:lnTo>
                  <a:pt x="49644" y="26695"/>
                </a:lnTo>
                <a:lnTo>
                  <a:pt x="50838" y="26504"/>
                </a:lnTo>
                <a:lnTo>
                  <a:pt x="51028" y="26492"/>
                </a:lnTo>
                <a:lnTo>
                  <a:pt x="52844" y="26377"/>
                </a:lnTo>
                <a:lnTo>
                  <a:pt x="53327" y="25361"/>
                </a:lnTo>
                <a:lnTo>
                  <a:pt x="54140" y="23901"/>
                </a:lnTo>
                <a:lnTo>
                  <a:pt x="54889" y="23202"/>
                </a:lnTo>
                <a:lnTo>
                  <a:pt x="57023" y="24599"/>
                </a:lnTo>
                <a:lnTo>
                  <a:pt x="56095" y="23202"/>
                </a:lnTo>
                <a:lnTo>
                  <a:pt x="55460" y="21069"/>
                </a:lnTo>
                <a:lnTo>
                  <a:pt x="56248" y="19913"/>
                </a:lnTo>
                <a:lnTo>
                  <a:pt x="56311" y="20091"/>
                </a:lnTo>
                <a:lnTo>
                  <a:pt x="56527" y="20447"/>
                </a:lnTo>
                <a:lnTo>
                  <a:pt x="59093" y="22555"/>
                </a:lnTo>
                <a:lnTo>
                  <a:pt x="59867" y="22529"/>
                </a:lnTo>
                <a:lnTo>
                  <a:pt x="63080" y="19913"/>
                </a:lnTo>
                <a:close/>
              </a:path>
              <a:path w="67945" h="50165">
                <a:moveTo>
                  <a:pt x="67703" y="3149"/>
                </a:moveTo>
                <a:lnTo>
                  <a:pt x="67678" y="2997"/>
                </a:lnTo>
                <a:lnTo>
                  <a:pt x="67437" y="2273"/>
                </a:lnTo>
                <a:lnTo>
                  <a:pt x="66344" y="1320"/>
                </a:lnTo>
                <a:lnTo>
                  <a:pt x="66128" y="1130"/>
                </a:lnTo>
                <a:lnTo>
                  <a:pt x="65659" y="965"/>
                </a:lnTo>
                <a:lnTo>
                  <a:pt x="65303" y="584"/>
                </a:lnTo>
                <a:lnTo>
                  <a:pt x="64909" y="711"/>
                </a:lnTo>
                <a:lnTo>
                  <a:pt x="64541" y="965"/>
                </a:lnTo>
                <a:lnTo>
                  <a:pt x="64300" y="1320"/>
                </a:lnTo>
                <a:lnTo>
                  <a:pt x="64655" y="165"/>
                </a:lnTo>
                <a:lnTo>
                  <a:pt x="64198" y="0"/>
                </a:lnTo>
                <a:lnTo>
                  <a:pt x="63652" y="38"/>
                </a:lnTo>
                <a:lnTo>
                  <a:pt x="60528" y="1003"/>
                </a:lnTo>
                <a:lnTo>
                  <a:pt x="57734" y="4495"/>
                </a:lnTo>
                <a:lnTo>
                  <a:pt x="57658" y="4737"/>
                </a:lnTo>
                <a:lnTo>
                  <a:pt x="60921" y="6743"/>
                </a:lnTo>
                <a:lnTo>
                  <a:pt x="61290" y="6883"/>
                </a:lnTo>
                <a:lnTo>
                  <a:pt x="61404" y="4927"/>
                </a:lnTo>
                <a:lnTo>
                  <a:pt x="64541" y="3149"/>
                </a:lnTo>
                <a:lnTo>
                  <a:pt x="66979" y="4927"/>
                </a:lnTo>
                <a:lnTo>
                  <a:pt x="67398" y="4495"/>
                </a:lnTo>
                <a:lnTo>
                  <a:pt x="67652" y="4127"/>
                </a:lnTo>
                <a:lnTo>
                  <a:pt x="67703" y="3149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9660826" y="782611"/>
            <a:ext cx="84455" cy="46355"/>
          </a:xfrm>
          <a:custGeom>
            <a:avLst/>
            <a:gdLst/>
            <a:ahLst/>
            <a:cxnLst/>
            <a:rect l="l" t="t" r="r" b="b"/>
            <a:pathLst>
              <a:path w="84454" h="46355">
                <a:moveTo>
                  <a:pt x="469" y="37084"/>
                </a:moveTo>
                <a:lnTo>
                  <a:pt x="355" y="36779"/>
                </a:lnTo>
                <a:lnTo>
                  <a:pt x="292" y="36461"/>
                </a:lnTo>
                <a:lnTo>
                  <a:pt x="317" y="36118"/>
                </a:lnTo>
                <a:lnTo>
                  <a:pt x="0" y="36004"/>
                </a:lnTo>
                <a:lnTo>
                  <a:pt x="88" y="36410"/>
                </a:lnTo>
                <a:lnTo>
                  <a:pt x="266" y="36766"/>
                </a:lnTo>
                <a:lnTo>
                  <a:pt x="469" y="37084"/>
                </a:lnTo>
                <a:close/>
              </a:path>
              <a:path w="84454" h="46355">
                <a:moveTo>
                  <a:pt x="13004" y="27012"/>
                </a:moveTo>
                <a:lnTo>
                  <a:pt x="12344" y="26301"/>
                </a:lnTo>
                <a:lnTo>
                  <a:pt x="11658" y="26568"/>
                </a:lnTo>
                <a:lnTo>
                  <a:pt x="12128" y="26758"/>
                </a:lnTo>
                <a:lnTo>
                  <a:pt x="12509" y="26974"/>
                </a:lnTo>
                <a:lnTo>
                  <a:pt x="13004" y="27012"/>
                </a:lnTo>
                <a:close/>
              </a:path>
              <a:path w="84454" h="46355">
                <a:moveTo>
                  <a:pt x="14084" y="41833"/>
                </a:moveTo>
                <a:lnTo>
                  <a:pt x="11849" y="42303"/>
                </a:lnTo>
                <a:lnTo>
                  <a:pt x="9486" y="42037"/>
                </a:lnTo>
                <a:lnTo>
                  <a:pt x="7429" y="43434"/>
                </a:lnTo>
                <a:lnTo>
                  <a:pt x="8166" y="44246"/>
                </a:lnTo>
                <a:lnTo>
                  <a:pt x="8775" y="45351"/>
                </a:lnTo>
                <a:lnTo>
                  <a:pt x="9664" y="45770"/>
                </a:lnTo>
                <a:lnTo>
                  <a:pt x="9626" y="45135"/>
                </a:lnTo>
                <a:lnTo>
                  <a:pt x="10058" y="44640"/>
                </a:lnTo>
                <a:lnTo>
                  <a:pt x="10109" y="44107"/>
                </a:lnTo>
                <a:lnTo>
                  <a:pt x="12928" y="44615"/>
                </a:lnTo>
                <a:lnTo>
                  <a:pt x="12776" y="44183"/>
                </a:lnTo>
                <a:lnTo>
                  <a:pt x="12788" y="43649"/>
                </a:lnTo>
                <a:lnTo>
                  <a:pt x="13246" y="42341"/>
                </a:lnTo>
                <a:lnTo>
                  <a:pt x="13627" y="42024"/>
                </a:lnTo>
                <a:lnTo>
                  <a:pt x="14084" y="41833"/>
                </a:lnTo>
                <a:close/>
              </a:path>
              <a:path w="84454" h="46355">
                <a:moveTo>
                  <a:pt x="74663" y="3175"/>
                </a:moveTo>
                <a:lnTo>
                  <a:pt x="72428" y="2425"/>
                </a:lnTo>
                <a:lnTo>
                  <a:pt x="70535" y="3810"/>
                </a:lnTo>
                <a:lnTo>
                  <a:pt x="70637" y="3403"/>
                </a:lnTo>
                <a:lnTo>
                  <a:pt x="70764" y="2959"/>
                </a:lnTo>
                <a:lnTo>
                  <a:pt x="70853" y="2019"/>
                </a:lnTo>
                <a:lnTo>
                  <a:pt x="71323" y="1447"/>
                </a:lnTo>
                <a:lnTo>
                  <a:pt x="71412" y="1143"/>
                </a:lnTo>
                <a:lnTo>
                  <a:pt x="70053" y="0"/>
                </a:lnTo>
                <a:lnTo>
                  <a:pt x="69418" y="1143"/>
                </a:lnTo>
                <a:lnTo>
                  <a:pt x="68491" y="2120"/>
                </a:lnTo>
                <a:lnTo>
                  <a:pt x="68033" y="3403"/>
                </a:lnTo>
                <a:lnTo>
                  <a:pt x="67754" y="2794"/>
                </a:lnTo>
                <a:lnTo>
                  <a:pt x="66281" y="3987"/>
                </a:lnTo>
                <a:lnTo>
                  <a:pt x="66065" y="4851"/>
                </a:lnTo>
                <a:lnTo>
                  <a:pt x="65633" y="5524"/>
                </a:lnTo>
                <a:lnTo>
                  <a:pt x="66573" y="5740"/>
                </a:lnTo>
                <a:lnTo>
                  <a:pt x="67449" y="6146"/>
                </a:lnTo>
                <a:lnTo>
                  <a:pt x="68884" y="6159"/>
                </a:lnTo>
                <a:lnTo>
                  <a:pt x="69456" y="5918"/>
                </a:lnTo>
                <a:lnTo>
                  <a:pt x="70192" y="4787"/>
                </a:lnTo>
                <a:lnTo>
                  <a:pt x="70332" y="4470"/>
                </a:lnTo>
                <a:lnTo>
                  <a:pt x="70421" y="4140"/>
                </a:lnTo>
                <a:lnTo>
                  <a:pt x="71335" y="3810"/>
                </a:lnTo>
                <a:lnTo>
                  <a:pt x="71640" y="3695"/>
                </a:lnTo>
                <a:lnTo>
                  <a:pt x="74663" y="3175"/>
                </a:lnTo>
                <a:close/>
              </a:path>
              <a:path w="84454" h="46355">
                <a:moveTo>
                  <a:pt x="76352" y="3263"/>
                </a:moveTo>
                <a:lnTo>
                  <a:pt x="75831" y="2959"/>
                </a:lnTo>
                <a:lnTo>
                  <a:pt x="74663" y="3175"/>
                </a:lnTo>
                <a:lnTo>
                  <a:pt x="76174" y="3657"/>
                </a:lnTo>
                <a:lnTo>
                  <a:pt x="76352" y="3263"/>
                </a:lnTo>
                <a:close/>
              </a:path>
              <a:path w="84454" h="46355">
                <a:moveTo>
                  <a:pt x="80733" y="3175"/>
                </a:moveTo>
                <a:lnTo>
                  <a:pt x="80721" y="2794"/>
                </a:lnTo>
                <a:lnTo>
                  <a:pt x="80010" y="2184"/>
                </a:lnTo>
                <a:lnTo>
                  <a:pt x="79146" y="1651"/>
                </a:lnTo>
                <a:lnTo>
                  <a:pt x="77470" y="1447"/>
                </a:lnTo>
                <a:lnTo>
                  <a:pt x="77165" y="1473"/>
                </a:lnTo>
                <a:lnTo>
                  <a:pt x="76352" y="3263"/>
                </a:lnTo>
                <a:lnTo>
                  <a:pt x="77304" y="3810"/>
                </a:lnTo>
                <a:lnTo>
                  <a:pt x="77787" y="5092"/>
                </a:lnTo>
                <a:lnTo>
                  <a:pt x="77927" y="6248"/>
                </a:lnTo>
                <a:lnTo>
                  <a:pt x="80733" y="3175"/>
                </a:lnTo>
                <a:close/>
              </a:path>
              <a:path w="84454" h="46355">
                <a:moveTo>
                  <a:pt x="84061" y="19773"/>
                </a:moveTo>
                <a:lnTo>
                  <a:pt x="83985" y="19608"/>
                </a:lnTo>
                <a:lnTo>
                  <a:pt x="83908" y="19773"/>
                </a:lnTo>
                <a:lnTo>
                  <a:pt x="84061" y="19773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9674199" y="803160"/>
            <a:ext cx="47625" cy="15875"/>
          </a:xfrm>
          <a:custGeom>
            <a:avLst/>
            <a:gdLst/>
            <a:ahLst/>
            <a:cxnLst/>
            <a:rect l="l" t="t" r="r" b="b"/>
            <a:pathLst>
              <a:path w="47625" h="15875">
                <a:moveTo>
                  <a:pt x="7531" y="13385"/>
                </a:moveTo>
                <a:lnTo>
                  <a:pt x="3289" y="13589"/>
                </a:lnTo>
                <a:lnTo>
                  <a:pt x="1168" y="13550"/>
                </a:lnTo>
                <a:lnTo>
                  <a:pt x="241" y="14833"/>
                </a:lnTo>
                <a:lnTo>
                  <a:pt x="0" y="15417"/>
                </a:lnTo>
                <a:lnTo>
                  <a:pt x="4572" y="15709"/>
                </a:lnTo>
                <a:lnTo>
                  <a:pt x="5105" y="15087"/>
                </a:lnTo>
                <a:lnTo>
                  <a:pt x="6045" y="14478"/>
                </a:lnTo>
                <a:lnTo>
                  <a:pt x="7531" y="13970"/>
                </a:lnTo>
                <a:lnTo>
                  <a:pt x="7531" y="13385"/>
                </a:lnTo>
                <a:close/>
              </a:path>
              <a:path w="47625" h="15875">
                <a:moveTo>
                  <a:pt x="26517" y="13106"/>
                </a:moveTo>
                <a:lnTo>
                  <a:pt x="25400" y="12471"/>
                </a:lnTo>
                <a:lnTo>
                  <a:pt x="24599" y="11772"/>
                </a:lnTo>
                <a:lnTo>
                  <a:pt x="23749" y="10591"/>
                </a:lnTo>
                <a:lnTo>
                  <a:pt x="21717" y="11112"/>
                </a:lnTo>
                <a:lnTo>
                  <a:pt x="23063" y="12941"/>
                </a:lnTo>
                <a:lnTo>
                  <a:pt x="23622" y="13004"/>
                </a:lnTo>
                <a:lnTo>
                  <a:pt x="24257" y="13246"/>
                </a:lnTo>
                <a:lnTo>
                  <a:pt x="24765" y="13589"/>
                </a:lnTo>
                <a:lnTo>
                  <a:pt x="26517" y="13106"/>
                </a:lnTo>
                <a:close/>
              </a:path>
              <a:path w="47625" h="15875">
                <a:moveTo>
                  <a:pt x="47244" y="0"/>
                </a:moveTo>
                <a:lnTo>
                  <a:pt x="44704" y="1625"/>
                </a:lnTo>
                <a:lnTo>
                  <a:pt x="39446" y="4432"/>
                </a:lnTo>
                <a:lnTo>
                  <a:pt x="39979" y="5422"/>
                </a:lnTo>
                <a:lnTo>
                  <a:pt x="40855" y="6388"/>
                </a:lnTo>
                <a:lnTo>
                  <a:pt x="41554" y="7429"/>
                </a:lnTo>
                <a:lnTo>
                  <a:pt x="45770" y="5181"/>
                </a:lnTo>
                <a:lnTo>
                  <a:pt x="44856" y="3479"/>
                </a:lnTo>
                <a:lnTo>
                  <a:pt x="46240" y="2667"/>
                </a:lnTo>
                <a:lnTo>
                  <a:pt x="47244" y="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9714686" y="818718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266" y="0"/>
                </a:moveTo>
                <a:lnTo>
                  <a:pt x="266" y="406"/>
                </a:lnTo>
                <a:lnTo>
                  <a:pt x="165" y="774"/>
                </a:lnTo>
                <a:lnTo>
                  <a:pt x="0" y="1130"/>
                </a:lnTo>
                <a:lnTo>
                  <a:pt x="241" y="1092"/>
                </a:lnTo>
                <a:lnTo>
                  <a:pt x="469" y="1028"/>
                </a:lnTo>
                <a:lnTo>
                  <a:pt x="736" y="1016"/>
                </a:lnTo>
                <a:lnTo>
                  <a:pt x="266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9661257" y="806157"/>
            <a:ext cx="22860" cy="15240"/>
          </a:xfrm>
          <a:custGeom>
            <a:avLst/>
            <a:gdLst/>
            <a:ahLst/>
            <a:cxnLst/>
            <a:rect l="l" t="t" r="r" b="b"/>
            <a:pathLst>
              <a:path w="22859" h="15240">
                <a:moveTo>
                  <a:pt x="19126" y="0"/>
                </a:moveTo>
                <a:lnTo>
                  <a:pt x="15684" y="546"/>
                </a:lnTo>
                <a:lnTo>
                  <a:pt x="14897" y="3022"/>
                </a:lnTo>
                <a:lnTo>
                  <a:pt x="12077" y="3416"/>
                </a:lnTo>
                <a:lnTo>
                  <a:pt x="10477" y="2819"/>
                </a:lnTo>
                <a:lnTo>
                  <a:pt x="8547" y="2501"/>
                </a:lnTo>
                <a:lnTo>
                  <a:pt x="7975" y="3098"/>
                </a:lnTo>
                <a:lnTo>
                  <a:pt x="5613" y="3479"/>
                </a:lnTo>
                <a:lnTo>
                  <a:pt x="5283" y="2222"/>
                </a:lnTo>
                <a:lnTo>
                  <a:pt x="3352" y="3568"/>
                </a:lnTo>
                <a:lnTo>
                  <a:pt x="3708" y="5270"/>
                </a:lnTo>
                <a:lnTo>
                  <a:pt x="2501" y="7607"/>
                </a:lnTo>
                <a:lnTo>
                  <a:pt x="0" y="10401"/>
                </a:lnTo>
                <a:lnTo>
                  <a:pt x="38" y="13525"/>
                </a:lnTo>
                <a:lnTo>
                  <a:pt x="254" y="14097"/>
                </a:lnTo>
                <a:lnTo>
                  <a:pt x="723" y="14592"/>
                </a:lnTo>
                <a:lnTo>
                  <a:pt x="3403" y="15240"/>
                </a:lnTo>
                <a:lnTo>
                  <a:pt x="7518" y="12928"/>
                </a:lnTo>
                <a:lnTo>
                  <a:pt x="8051" y="11938"/>
                </a:lnTo>
                <a:lnTo>
                  <a:pt x="10388" y="11671"/>
                </a:lnTo>
                <a:lnTo>
                  <a:pt x="11493" y="12966"/>
                </a:lnTo>
                <a:lnTo>
                  <a:pt x="12738" y="13030"/>
                </a:lnTo>
                <a:lnTo>
                  <a:pt x="13589" y="11176"/>
                </a:lnTo>
                <a:lnTo>
                  <a:pt x="15582" y="8737"/>
                </a:lnTo>
                <a:lnTo>
                  <a:pt x="17818" y="7137"/>
                </a:lnTo>
                <a:lnTo>
                  <a:pt x="18935" y="7874"/>
                </a:lnTo>
                <a:lnTo>
                  <a:pt x="19659" y="5219"/>
                </a:lnTo>
                <a:lnTo>
                  <a:pt x="19062" y="3035"/>
                </a:lnTo>
                <a:lnTo>
                  <a:pt x="18745" y="2628"/>
                </a:lnTo>
                <a:lnTo>
                  <a:pt x="22656" y="3403"/>
                </a:lnTo>
                <a:lnTo>
                  <a:pt x="21183" y="1435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9673602" y="785570"/>
            <a:ext cx="65405" cy="45085"/>
          </a:xfrm>
          <a:custGeom>
            <a:avLst/>
            <a:gdLst/>
            <a:ahLst/>
            <a:cxnLst/>
            <a:rect l="l" t="t" r="r" b="b"/>
            <a:pathLst>
              <a:path w="65404" h="45084">
                <a:moveTo>
                  <a:pt x="26784" y="32753"/>
                </a:moveTo>
                <a:lnTo>
                  <a:pt x="26250" y="31813"/>
                </a:lnTo>
                <a:lnTo>
                  <a:pt x="24853" y="30835"/>
                </a:lnTo>
                <a:lnTo>
                  <a:pt x="22860" y="30568"/>
                </a:lnTo>
                <a:lnTo>
                  <a:pt x="21513" y="30924"/>
                </a:lnTo>
                <a:lnTo>
                  <a:pt x="20993" y="32423"/>
                </a:lnTo>
                <a:lnTo>
                  <a:pt x="18275" y="32880"/>
                </a:lnTo>
                <a:lnTo>
                  <a:pt x="16865" y="32131"/>
                </a:lnTo>
                <a:lnTo>
                  <a:pt x="13208" y="32207"/>
                </a:lnTo>
                <a:lnTo>
                  <a:pt x="11912" y="33820"/>
                </a:lnTo>
                <a:lnTo>
                  <a:pt x="8394" y="34632"/>
                </a:lnTo>
                <a:lnTo>
                  <a:pt x="7073" y="34531"/>
                </a:lnTo>
                <a:lnTo>
                  <a:pt x="5118" y="36017"/>
                </a:lnTo>
                <a:lnTo>
                  <a:pt x="4838" y="37477"/>
                </a:lnTo>
                <a:lnTo>
                  <a:pt x="3479" y="38404"/>
                </a:lnTo>
                <a:lnTo>
                  <a:pt x="838" y="39065"/>
                </a:lnTo>
                <a:lnTo>
                  <a:pt x="457" y="39382"/>
                </a:lnTo>
                <a:lnTo>
                  <a:pt x="0" y="41224"/>
                </a:lnTo>
                <a:lnTo>
                  <a:pt x="635" y="43116"/>
                </a:lnTo>
                <a:lnTo>
                  <a:pt x="4140" y="43675"/>
                </a:lnTo>
                <a:lnTo>
                  <a:pt x="7874" y="44627"/>
                </a:lnTo>
                <a:lnTo>
                  <a:pt x="10985" y="44030"/>
                </a:lnTo>
                <a:lnTo>
                  <a:pt x="14732" y="41427"/>
                </a:lnTo>
                <a:lnTo>
                  <a:pt x="15773" y="40449"/>
                </a:lnTo>
                <a:lnTo>
                  <a:pt x="16941" y="38468"/>
                </a:lnTo>
                <a:lnTo>
                  <a:pt x="19265" y="37973"/>
                </a:lnTo>
                <a:lnTo>
                  <a:pt x="20408" y="39344"/>
                </a:lnTo>
                <a:lnTo>
                  <a:pt x="21590" y="39560"/>
                </a:lnTo>
                <a:lnTo>
                  <a:pt x="22174" y="38569"/>
                </a:lnTo>
                <a:lnTo>
                  <a:pt x="22021" y="36918"/>
                </a:lnTo>
                <a:lnTo>
                  <a:pt x="23329" y="35750"/>
                </a:lnTo>
                <a:lnTo>
                  <a:pt x="24561" y="36588"/>
                </a:lnTo>
                <a:lnTo>
                  <a:pt x="25869" y="34886"/>
                </a:lnTo>
                <a:lnTo>
                  <a:pt x="25806" y="32994"/>
                </a:lnTo>
                <a:lnTo>
                  <a:pt x="25971" y="33743"/>
                </a:lnTo>
                <a:lnTo>
                  <a:pt x="26784" y="32753"/>
                </a:lnTo>
                <a:close/>
              </a:path>
              <a:path w="65404" h="45084">
                <a:moveTo>
                  <a:pt x="39001" y="15697"/>
                </a:moveTo>
                <a:lnTo>
                  <a:pt x="38544" y="14452"/>
                </a:lnTo>
                <a:lnTo>
                  <a:pt x="37960" y="14833"/>
                </a:lnTo>
                <a:lnTo>
                  <a:pt x="37147" y="14516"/>
                </a:lnTo>
                <a:lnTo>
                  <a:pt x="35648" y="15468"/>
                </a:lnTo>
                <a:lnTo>
                  <a:pt x="34658" y="22059"/>
                </a:lnTo>
                <a:lnTo>
                  <a:pt x="30670" y="24218"/>
                </a:lnTo>
                <a:lnTo>
                  <a:pt x="30340" y="21170"/>
                </a:lnTo>
                <a:lnTo>
                  <a:pt x="28638" y="20485"/>
                </a:lnTo>
                <a:lnTo>
                  <a:pt x="27406" y="23622"/>
                </a:lnTo>
                <a:lnTo>
                  <a:pt x="24091" y="23012"/>
                </a:lnTo>
                <a:lnTo>
                  <a:pt x="21844" y="24218"/>
                </a:lnTo>
                <a:lnTo>
                  <a:pt x="25336" y="25742"/>
                </a:lnTo>
                <a:lnTo>
                  <a:pt x="31203" y="25438"/>
                </a:lnTo>
                <a:lnTo>
                  <a:pt x="35687" y="23850"/>
                </a:lnTo>
                <a:lnTo>
                  <a:pt x="38557" y="22326"/>
                </a:lnTo>
                <a:lnTo>
                  <a:pt x="39001" y="15697"/>
                </a:lnTo>
                <a:close/>
              </a:path>
              <a:path w="65404" h="45084">
                <a:moveTo>
                  <a:pt x="65303" y="4445"/>
                </a:moveTo>
                <a:lnTo>
                  <a:pt x="65011" y="2146"/>
                </a:lnTo>
                <a:lnTo>
                  <a:pt x="64528" y="863"/>
                </a:lnTo>
                <a:lnTo>
                  <a:pt x="63055" y="0"/>
                </a:lnTo>
                <a:lnTo>
                  <a:pt x="58864" y="749"/>
                </a:lnTo>
                <a:lnTo>
                  <a:pt x="57645" y="1193"/>
                </a:lnTo>
                <a:lnTo>
                  <a:pt x="56692" y="2971"/>
                </a:lnTo>
                <a:lnTo>
                  <a:pt x="55473" y="3200"/>
                </a:lnTo>
                <a:lnTo>
                  <a:pt x="54165" y="5092"/>
                </a:lnTo>
                <a:lnTo>
                  <a:pt x="53251" y="4813"/>
                </a:lnTo>
                <a:lnTo>
                  <a:pt x="52946" y="8382"/>
                </a:lnTo>
                <a:lnTo>
                  <a:pt x="54660" y="9525"/>
                </a:lnTo>
                <a:lnTo>
                  <a:pt x="57823" y="10744"/>
                </a:lnTo>
                <a:lnTo>
                  <a:pt x="57429" y="12763"/>
                </a:lnTo>
                <a:lnTo>
                  <a:pt x="57277" y="11887"/>
                </a:lnTo>
                <a:lnTo>
                  <a:pt x="55626" y="13868"/>
                </a:lnTo>
                <a:lnTo>
                  <a:pt x="47713" y="14274"/>
                </a:lnTo>
                <a:lnTo>
                  <a:pt x="49758" y="19786"/>
                </a:lnTo>
                <a:lnTo>
                  <a:pt x="52235" y="19088"/>
                </a:lnTo>
                <a:lnTo>
                  <a:pt x="56057" y="19621"/>
                </a:lnTo>
                <a:lnTo>
                  <a:pt x="59004" y="20535"/>
                </a:lnTo>
                <a:lnTo>
                  <a:pt x="61328" y="16484"/>
                </a:lnTo>
                <a:lnTo>
                  <a:pt x="60845" y="14935"/>
                </a:lnTo>
                <a:lnTo>
                  <a:pt x="62560" y="12674"/>
                </a:lnTo>
                <a:lnTo>
                  <a:pt x="63881" y="12369"/>
                </a:lnTo>
                <a:lnTo>
                  <a:pt x="64655" y="11315"/>
                </a:lnTo>
                <a:lnTo>
                  <a:pt x="62661" y="8356"/>
                </a:lnTo>
                <a:lnTo>
                  <a:pt x="62433" y="8394"/>
                </a:lnTo>
                <a:lnTo>
                  <a:pt x="64389" y="5257"/>
                </a:lnTo>
                <a:lnTo>
                  <a:pt x="65074" y="5448"/>
                </a:lnTo>
                <a:lnTo>
                  <a:pt x="65303" y="444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9738550" y="844816"/>
            <a:ext cx="46355" cy="48260"/>
          </a:xfrm>
          <a:custGeom>
            <a:avLst/>
            <a:gdLst/>
            <a:ahLst/>
            <a:cxnLst/>
            <a:rect l="l" t="t" r="r" b="b"/>
            <a:pathLst>
              <a:path w="46354" h="48259">
                <a:moveTo>
                  <a:pt x="2616" y="3302"/>
                </a:moveTo>
                <a:lnTo>
                  <a:pt x="1498" y="0"/>
                </a:lnTo>
                <a:lnTo>
                  <a:pt x="0" y="1460"/>
                </a:lnTo>
                <a:lnTo>
                  <a:pt x="1117" y="4660"/>
                </a:lnTo>
                <a:lnTo>
                  <a:pt x="1574" y="4076"/>
                </a:lnTo>
                <a:lnTo>
                  <a:pt x="2108" y="3594"/>
                </a:lnTo>
                <a:lnTo>
                  <a:pt x="2616" y="3302"/>
                </a:lnTo>
                <a:close/>
              </a:path>
              <a:path w="46354" h="48259">
                <a:moveTo>
                  <a:pt x="16573" y="29718"/>
                </a:moveTo>
                <a:lnTo>
                  <a:pt x="14198" y="26543"/>
                </a:lnTo>
                <a:lnTo>
                  <a:pt x="13792" y="29692"/>
                </a:lnTo>
                <a:lnTo>
                  <a:pt x="16052" y="32575"/>
                </a:lnTo>
                <a:lnTo>
                  <a:pt x="16573" y="30518"/>
                </a:lnTo>
                <a:lnTo>
                  <a:pt x="16573" y="29718"/>
                </a:lnTo>
                <a:close/>
              </a:path>
              <a:path w="46354" h="48259">
                <a:moveTo>
                  <a:pt x="24434" y="38735"/>
                </a:moveTo>
                <a:lnTo>
                  <a:pt x="23914" y="38912"/>
                </a:lnTo>
                <a:lnTo>
                  <a:pt x="23418" y="39192"/>
                </a:lnTo>
                <a:lnTo>
                  <a:pt x="22923" y="39535"/>
                </a:lnTo>
                <a:lnTo>
                  <a:pt x="24053" y="40424"/>
                </a:lnTo>
                <a:lnTo>
                  <a:pt x="24282" y="39293"/>
                </a:lnTo>
                <a:lnTo>
                  <a:pt x="24434" y="38735"/>
                </a:lnTo>
                <a:close/>
              </a:path>
              <a:path w="46354" h="48259">
                <a:moveTo>
                  <a:pt x="46266" y="46520"/>
                </a:moveTo>
                <a:lnTo>
                  <a:pt x="45618" y="46456"/>
                </a:lnTo>
                <a:lnTo>
                  <a:pt x="45046" y="46316"/>
                </a:lnTo>
                <a:lnTo>
                  <a:pt x="44399" y="45923"/>
                </a:lnTo>
                <a:lnTo>
                  <a:pt x="44069" y="45453"/>
                </a:lnTo>
                <a:lnTo>
                  <a:pt x="42748" y="45364"/>
                </a:lnTo>
                <a:lnTo>
                  <a:pt x="42570" y="46189"/>
                </a:lnTo>
                <a:lnTo>
                  <a:pt x="42608" y="47040"/>
                </a:lnTo>
                <a:lnTo>
                  <a:pt x="42773" y="47840"/>
                </a:lnTo>
                <a:lnTo>
                  <a:pt x="45085" y="47929"/>
                </a:lnTo>
                <a:lnTo>
                  <a:pt x="46253" y="47879"/>
                </a:lnTo>
                <a:lnTo>
                  <a:pt x="46266" y="4652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9781933" y="882344"/>
            <a:ext cx="3175" cy="5715"/>
          </a:xfrm>
          <a:custGeom>
            <a:avLst/>
            <a:gdLst/>
            <a:ahLst/>
            <a:cxnLst/>
            <a:rect l="l" t="t" r="r" b="b"/>
            <a:pathLst>
              <a:path w="3175" h="5715">
                <a:moveTo>
                  <a:pt x="736" y="1435"/>
                </a:moveTo>
                <a:lnTo>
                  <a:pt x="0" y="1638"/>
                </a:lnTo>
                <a:lnTo>
                  <a:pt x="520" y="2616"/>
                </a:lnTo>
                <a:lnTo>
                  <a:pt x="698" y="1790"/>
                </a:lnTo>
                <a:lnTo>
                  <a:pt x="736" y="1435"/>
                </a:lnTo>
                <a:close/>
              </a:path>
              <a:path w="3175" h="5715">
                <a:moveTo>
                  <a:pt x="1028" y="3505"/>
                </a:moveTo>
                <a:lnTo>
                  <a:pt x="520" y="2616"/>
                </a:lnTo>
                <a:lnTo>
                  <a:pt x="342" y="3505"/>
                </a:lnTo>
                <a:lnTo>
                  <a:pt x="254" y="5702"/>
                </a:lnTo>
                <a:lnTo>
                  <a:pt x="1028" y="3505"/>
                </a:lnTo>
                <a:close/>
              </a:path>
              <a:path w="3175" h="5715">
                <a:moveTo>
                  <a:pt x="3060" y="800"/>
                </a:moveTo>
                <a:lnTo>
                  <a:pt x="2273" y="647"/>
                </a:lnTo>
                <a:lnTo>
                  <a:pt x="1562" y="355"/>
                </a:lnTo>
                <a:lnTo>
                  <a:pt x="889" y="0"/>
                </a:lnTo>
                <a:lnTo>
                  <a:pt x="736" y="1435"/>
                </a:lnTo>
                <a:lnTo>
                  <a:pt x="2806" y="838"/>
                </a:lnTo>
                <a:lnTo>
                  <a:pt x="3060" y="80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9742106" y="845400"/>
            <a:ext cx="56515" cy="53975"/>
          </a:xfrm>
          <a:custGeom>
            <a:avLst/>
            <a:gdLst/>
            <a:ahLst/>
            <a:cxnLst/>
            <a:rect l="l" t="t" r="r" b="b"/>
            <a:pathLst>
              <a:path w="56515" h="53975">
                <a:moveTo>
                  <a:pt x="8305" y="12623"/>
                </a:moveTo>
                <a:lnTo>
                  <a:pt x="7632" y="9207"/>
                </a:lnTo>
                <a:lnTo>
                  <a:pt x="7518" y="11493"/>
                </a:lnTo>
                <a:lnTo>
                  <a:pt x="4000" y="8978"/>
                </a:lnTo>
                <a:lnTo>
                  <a:pt x="3937" y="7505"/>
                </a:lnTo>
                <a:lnTo>
                  <a:pt x="5092" y="5969"/>
                </a:lnTo>
                <a:lnTo>
                  <a:pt x="4267" y="2501"/>
                </a:lnTo>
                <a:lnTo>
                  <a:pt x="736" y="0"/>
                </a:lnTo>
                <a:lnTo>
                  <a:pt x="0" y="1625"/>
                </a:lnTo>
                <a:lnTo>
                  <a:pt x="190" y="4953"/>
                </a:lnTo>
                <a:lnTo>
                  <a:pt x="2476" y="7607"/>
                </a:lnTo>
                <a:lnTo>
                  <a:pt x="5791" y="13233"/>
                </a:lnTo>
                <a:lnTo>
                  <a:pt x="7747" y="14249"/>
                </a:lnTo>
                <a:lnTo>
                  <a:pt x="8305" y="12623"/>
                </a:lnTo>
                <a:close/>
              </a:path>
              <a:path w="56515" h="53975">
                <a:moveTo>
                  <a:pt x="17310" y="42316"/>
                </a:moveTo>
                <a:lnTo>
                  <a:pt x="16738" y="40830"/>
                </a:lnTo>
                <a:lnTo>
                  <a:pt x="14338" y="41478"/>
                </a:lnTo>
                <a:lnTo>
                  <a:pt x="11887" y="37376"/>
                </a:lnTo>
                <a:lnTo>
                  <a:pt x="12128" y="36207"/>
                </a:lnTo>
                <a:lnTo>
                  <a:pt x="12865" y="34874"/>
                </a:lnTo>
                <a:lnTo>
                  <a:pt x="10274" y="32397"/>
                </a:lnTo>
                <a:lnTo>
                  <a:pt x="9639" y="32969"/>
                </a:lnTo>
                <a:lnTo>
                  <a:pt x="7239" y="34226"/>
                </a:lnTo>
                <a:lnTo>
                  <a:pt x="6032" y="35725"/>
                </a:lnTo>
                <a:lnTo>
                  <a:pt x="6108" y="37134"/>
                </a:lnTo>
                <a:lnTo>
                  <a:pt x="6743" y="38481"/>
                </a:lnTo>
                <a:lnTo>
                  <a:pt x="7353" y="37947"/>
                </a:lnTo>
                <a:lnTo>
                  <a:pt x="8140" y="39192"/>
                </a:lnTo>
                <a:lnTo>
                  <a:pt x="8585" y="40487"/>
                </a:lnTo>
                <a:lnTo>
                  <a:pt x="10566" y="42900"/>
                </a:lnTo>
                <a:lnTo>
                  <a:pt x="13589" y="45732"/>
                </a:lnTo>
                <a:lnTo>
                  <a:pt x="17195" y="42113"/>
                </a:lnTo>
                <a:lnTo>
                  <a:pt x="17310" y="42316"/>
                </a:lnTo>
                <a:close/>
              </a:path>
              <a:path w="56515" h="53975">
                <a:moveTo>
                  <a:pt x="31381" y="52489"/>
                </a:moveTo>
                <a:lnTo>
                  <a:pt x="30353" y="51511"/>
                </a:lnTo>
                <a:lnTo>
                  <a:pt x="29603" y="50152"/>
                </a:lnTo>
                <a:lnTo>
                  <a:pt x="29451" y="48920"/>
                </a:lnTo>
                <a:lnTo>
                  <a:pt x="28816" y="47980"/>
                </a:lnTo>
                <a:lnTo>
                  <a:pt x="27609" y="47320"/>
                </a:lnTo>
                <a:lnTo>
                  <a:pt x="27038" y="46469"/>
                </a:lnTo>
                <a:lnTo>
                  <a:pt x="23825" y="44196"/>
                </a:lnTo>
                <a:lnTo>
                  <a:pt x="22517" y="42443"/>
                </a:lnTo>
                <a:lnTo>
                  <a:pt x="21755" y="45262"/>
                </a:lnTo>
                <a:lnTo>
                  <a:pt x="20358" y="45161"/>
                </a:lnTo>
                <a:lnTo>
                  <a:pt x="18783" y="42252"/>
                </a:lnTo>
                <a:lnTo>
                  <a:pt x="15290" y="45085"/>
                </a:lnTo>
                <a:lnTo>
                  <a:pt x="20447" y="48602"/>
                </a:lnTo>
                <a:lnTo>
                  <a:pt x="21805" y="48564"/>
                </a:lnTo>
                <a:lnTo>
                  <a:pt x="23533" y="49949"/>
                </a:lnTo>
                <a:lnTo>
                  <a:pt x="23761" y="51092"/>
                </a:lnTo>
                <a:lnTo>
                  <a:pt x="24345" y="51841"/>
                </a:lnTo>
                <a:lnTo>
                  <a:pt x="24472" y="50787"/>
                </a:lnTo>
                <a:lnTo>
                  <a:pt x="26098" y="50152"/>
                </a:lnTo>
                <a:lnTo>
                  <a:pt x="30086" y="53530"/>
                </a:lnTo>
                <a:lnTo>
                  <a:pt x="31381" y="52489"/>
                </a:lnTo>
                <a:close/>
              </a:path>
              <a:path w="56515" h="53975">
                <a:moveTo>
                  <a:pt x="56349" y="48094"/>
                </a:moveTo>
                <a:lnTo>
                  <a:pt x="53975" y="47739"/>
                </a:lnTo>
                <a:lnTo>
                  <a:pt x="52514" y="47282"/>
                </a:lnTo>
                <a:lnTo>
                  <a:pt x="51981" y="45897"/>
                </a:lnTo>
                <a:lnTo>
                  <a:pt x="51003" y="45224"/>
                </a:lnTo>
                <a:lnTo>
                  <a:pt x="52146" y="43764"/>
                </a:lnTo>
                <a:lnTo>
                  <a:pt x="52324" y="42773"/>
                </a:lnTo>
                <a:lnTo>
                  <a:pt x="51003" y="42291"/>
                </a:lnTo>
                <a:lnTo>
                  <a:pt x="51689" y="38138"/>
                </a:lnTo>
                <a:lnTo>
                  <a:pt x="50241" y="36499"/>
                </a:lnTo>
                <a:lnTo>
                  <a:pt x="49618" y="38315"/>
                </a:lnTo>
                <a:lnTo>
                  <a:pt x="47117" y="38811"/>
                </a:lnTo>
                <a:lnTo>
                  <a:pt x="45872" y="38112"/>
                </a:lnTo>
                <a:lnTo>
                  <a:pt x="43459" y="37642"/>
                </a:lnTo>
                <a:lnTo>
                  <a:pt x="42887" y="37757"/>
                </a:lnTo>
                <a:lnTo>
                  <a:pt x="42633" y="37795"/>
                </a:lnTo>
                <a:lnTo>
                  <a:pt x="40424" y="38430"/>
                </a:lnTo>
                <a:lnTo>
                  <a:pt x="40970" y="34556"/>
                </a:lnTo>
                <a:lnTo>
                  <a:pt x="40728" y="32829"/>
                </a:lnTo>
                <a:lnTo>
                  <a:pt x="37769" y="33947"/>
                </a:lnTo>
                <a:lnTo>
                  <a:pt x="37312" y="34963"/>
                </a:lnTo>
                <a:lnTo>
                  <a:pt x="36169" y="35318"/>
                </a:lnTo>
                <a:lnTo>
                  <a:pt x="35166" y="33870"/>
                </a:lnTo>
                <a:lnTo>
                  <a:pt x="34353" y="33947"/>
                </a:lnTo>
                <a:lnTo>
                  <a:pt x="32664" y="35598"/>
                </a:lnTo>
                <a:lnTo>
                  <a:pt x="32308" y="36360"/>
                </a:lnTo>
                <a:lnTo>
                  <a:pt x="32397" y="37096"/>
                </a:lnTo>
                <a:lnTo>
                  <a:pt x="32207" y="38354"/>
                </a:lnTo>
                <a:lnTo>
                  <a:pt x="32346" y="39141"/>
                </a:lnTo>
                <a:lnTo>
                  <a:pt x="33705" y="37909"/>
                </a:lnTo>
                <a:lnTo>
                  <a:pt x="34290" y="38315"/>
                </a:lnTo>
                <a:lnTo>
                  <a:pt x="35966" y="40373"/>
                </a:lnTo>
                <a:lnTo>
                  <a:pt x="35306" y="42062"/>
                </a:lnTo>
                <a:lnTo>
                  <a:pt x="35255" y="43637"/>
                </a:lnTo>
                <a:lnTo>
                  <a:pt x="35521" y="45059"/>
                </a:lnTo>
                <a:lnTo>
                  <a:pt x="36652" y="45783"/>
                </a:lnTo>
                <a:lnTo>
                  <a:pt x="38176" y="45605"/>
                </a:lnTo>
                <a:lnTo>
                  <a:pt x="40081" y="42646"/>
                </a:lnTo>
                <a:lnTo>
                  <a:pt x="40081" y="40906"/>
                </a:lnTo>
                <a:lnTo>
                  <a:pt x="40284" y="39420"/>
                </a:lnTo>
                <a:lnTo>
                  <a:pt x="40868" y="40462"/>
                </a:lnTo>
                <a:lnTo>
                  <a:pt x="40081" y="42646"/>
                </a:lnTo>
                <a:lnTo>
                  <a:pt x="40195" y="44323"/>
                </a:lnTo>
                <a:lnTo>
                  <a:pt x="41084" y="45491"/>
                </a:lnTo>
                <a:lnTo>
                  <a:pt x="42710" y="45948"/>
                </a:lnTo>
                <a:lnTo>
                  <a:pt x="44386" y="46126"/>
                </a:lnTo>
                <a:lnTo>
                  <a:pt x="46583" y="45770"/>
                </a:lnTo>
                <a:lnTo>
                  <a:pt x="47790" y="45364"/>
                </a:lnTo>
                <a:lnTo>
                  <a:pt x="47650" y="46012"/>
                </a:lnTo>
                <a:lnTo>
                  <a:pt x="47853" y="46634"/>
                </a:lnTo>
                <a:lnTo>
                  <a:pt x="47777" y="47193"/>
                </a:lnTo>
                <a:lnTo>
                  <a:pt x="48399" y="47040"/>
                </a:lnTo>
                <a:lnTo>
                  <a:pt x="48336" y="49301"/>
                </a:lnTo>
                <a:lnTo>
                  <a:pt x="48069" y="50342"/>
                </a:lnTo>
                <a:lnTo>
                  <a:pt x="48780" y="51752"/>
                </a:lnTo>
                <a:lnTo>
                  <a:pt x="50317" y="52222"/>
                </a:lnTo>
                <a:lnTo>
                  <a:pt x="54013" y="50749"/>
                </a:lnTo>
                <a:lnTo>
                  <a:pt x="55397" y="49733"/>
                </a:lnTo>
                <a:lnTo>
                  <a:pt x="56349" y="4809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9741954" y="862901"/>
            <a:ext cx="37465" cy="36830"/>
          </a:xfrm>
          <a:custGeom>
            <a:avLst/>
            <a:gdLst/>
            <a:ahLst/>
            <a:cxnLst/>
            <a:rect l="l" t="t" r="r" b="b"/>
            <a:pathLst>
              <a:path w="37465" h="36830">
                <a:moveTo>
                  <a:pt x="11493" y="13728"/>
                </a:moveTo>
                <a:lnTo>
                  <a:pt x="11036" y="12712"/>
                </a:lnTo>
                <a:lnTo>
                  <a:pt x="10172" y="12319"/>
                </a:lnTo>
                <a:lnTo>
                  <a:pt x="9740" y="9779"/>
                </a:lnTo>
                <a:lnTo>
                  <a:pt x="9067" y="9359"/>
                </a:lnTo>
                <a:lnTo>
                  <a:pt x="8699" y="8293"/>
                </a:lnTo>
                <a:lnTo>
                  <a:pt x="8826" y="7073"/>
                </a:lnTo>
                <a:lnTo>
                  <a:pt x="7645" y="3124"/>
                </a:lnTo>
                <a:lnTo>
                  <a:pt x="5854" y="4914"/>
                </a:lnTo>
                <a:lnTo>
                  <a:pt x="3962" y="2286"/>
                </a:lnTo>
                <a:lnTo>
                  <a:pt x="4000" y="1003"/>
                </a:lnTo>
                <a:lnTo>
                  <a:pt x="3492" y="0"/>
                </a:lnTo>
                <a:lnTo>
                  <a:pt x="914" y="2336"/>
                </a:lnTo>
                <a:lnTo>
                  <a:pt x="800" y="3238"/>
                </a:lnTo>
                <a:lnTo>
                  <a:pt x="0" y="4826"/>
                </a:lnTo>
                <a:lnTo>
                  <a:pt x="1231" y="6146"/>
                </a:lnTo>
                <a:lnTo>
                  <a:pt x="1765" y="8788"/>
                </a:lnTo>
                <a:lnTo>
                  <a:pt x="2108" y="8610"/>
                </a:lnTo>
                <a:lnTo>
                  <a:pt x="1739" y="7861"/>
                </a:lnTo>
                <a:lnTo>
                  <a:pt x="3810" y="7378"/>
                </a:lnTo>
                <a:lnTo>
                  <a:pt x="4546" y="8737"/>
                </a:lnTo>
                <a:lnTo>
                  <a:pt x="4330" y="9855"/>
                </a:lnTo>
                <a:lnTo>
                  <a:pt x="5308" y="9969"/>
                </a:lnTo>
                <a:lnTo>
                  <a:pt x="7175" y="7708"/>
                </a:lnTo>
                <a:lnTo>
                  <a:pt x="8585" y="8661"/>
                </a:lnTo>
                <a:lnTo>
                  <a:pt x="6781" y="10845"/>
                </a:lnTo>
                <a:lnTo>
                  <a:pt x="7086" y="11176"/>
                </a:lnTo>
                <a:lnTo>
                  <a:pt x="6934" y="11658"/>
                </a:lnTo>
                <a:lnTo>
                  <a:pt x="7061" y="11976"/>
                </a:lnTo>
                <a:lnTo>
                  <a:pt x="4953" y="12560"/>
                </a:lnTo>
                <a:lnTo>
                  <a:pt x="2425" y="15227"/>
                </a:lnTo>
                <a:lnTo>
                  <a:pt x="5676" y="16967"/>
                </a:lnTo>
                <a:lnTo>
                  <a:pt x="7975" y="16573"/>
                </a:lnTo>
                <a:lnTo>
                  <a:pt x="10414" y="14897"/>
                </a:lnTo>
                <a:lnTo>
                  <a:pt x="11493" y="13728"/>
                </a:lnTo>
                <a:close/>
              </a:path>
              <a:path w="37465" h="36830">
                <a:moveTo>
                  <a:pt x="22847" y="18897"/>
                </a:moveTo>
                <a:lnTo>
                  <a:pt x="22656" y="16979"/>
                </a:lnTo>
                <a:lnTo>
                  <a:pt x="21704" y="16522"/>
                </a:lnTo>
                <a:lnTo>
                  <a:pt x="22821" y="13804"/>
                </a:lnTo>
                <a:lnTo>
                  <a:pt x="21107" y="14058"/>
                </a:lnTo>
                <a:lnTo>
                  <a:pt x="20142" y="12344"/>
                </a:lnTo>
                <a:lnTo>
                  <a:pt x="19786" y="11137"/>
                </a:lnTo>
                <a:lnTo>
                  <a:pt x="21526" y="8204"/>
                </a:lnTo>
                <a:lnTo>
                  <a:pt x="19011" y="9690"/>
                </a:lnTo>
                <a:lnTo>
                  <a:pt x="19989" y="7543"/>
                </a:lnTo>
                <a:lnTo>
                  <a:pt x="19685" y="7035"/>
                </a:lnTo>
                <a:lnTo>
                  <a:pt x="18338" y="7645"/>
                </a:lnTo>
                <a:lnTo>
                  <a:pt x="15709" y="10058"/>
                </a:lnTo>
                <a:lnTo>
                  <a:pt x="14465" y="12014"/>
                </a:lnTo>
                <a:lnTo>
                  <a:pt x="15214" y="13728"/>
                </a:lnTo>
                <a:lnTo>
                  <a:pt x="12280" y="18707"/>
                </a:lnTo>
                <a:lnTo>
                  <a:pt x="12039" y="19875"/>
                </a:lnTo>
                <a:lnTo>
                  <a:pt x="14478" y="23977"/>
                </a:lnTo>
                <a:lnTo>
                  <a:pt x="16891" y="23329"/>
                </a:lnTo>
                <a:lnTo>
                  <a:pt x="20523" y="20828"/>
                </a:lnTo>
                <a:lnTo>
                  <a:pt x="22059" y="20421"/>
                </a:lnTo>
                <a:lnTo>
                  <a:pt x="22606" y="20548"/>
                </a:lnTo>
                <a:lnTo>
                  <a:pt x="22847" y="18897"/>
                </a:lnTo>
                <a:close/>
              </a:path>
              <a:path w="37465" h="36830">
                <a:moveTo>
                  <a:pt x="37452" y="31572"/>
                </a:moveTo>
                <a:lnTo>
                  <a:pt x="35979" y="29146"/>
                </a:lnTo>
                <a:lnTo>
                  <a:pt x="35407" y="26149"/>
                </a:lnTo>
                <a:lnTo>
                  <a:pt x="35458" y="24561"/>
                </a:lnTo>
                <a:lnTo>
                  <a:pt x="36118" y="22872"/>
                </a:lnTo>
                <a:lnTo>
                  <a:pt x="34442" y="20815"/>
                </a:lnTo>
                <a:lnTo>
                  <a:pt x="33858" y="20408"/>
                </a:lnTo>
                <a:lnTo>
                  <a:pt x="31902" y="22212"/>
                </a:lnTo>
                <a:lnTo>
                  <a:pt x="32156" y="19354"/>
                </a:lnTo>
                <a:lnTo>
                  <a:pt x="29006" y="20497"/>
                </a:lnTo>
                <a:lnTo>
                  <a:pt x="27927" y="22313"/>
                </a:lnTo>
                <a:lnTo>
                  <a:pt x="30403" y="25527"/>
                </a:lnTo>
                <a:lnTo>
                  <a:pt x="27266" y="25019"/>
                </a:lnTo>
                <a:lnTo>
                  <a:pt x="26873" y="28308"/>
                </a:lnTo>
                <a:lnTo>
                  <a:pt x="27774" y="29806"/>
                </a:lnTo>
                <a:lnTo>
                  <a:pt x="28981" y="30467"/>
                </a:lnTo>
                <a:lnTo>
                  <a:pt x="29603" y="31407"/>
                </a:lnTo>
                <a:lnTo>
                  <a:pt x="29756" y="32639"/>
                </a:lnTo>
                <a:lnTo>
                  <a:pt x="31013" y="34582"/>
                </a:lnTo>
                <a:lnTo>
                  <a:pt x="33388" y="36309"/>
                </a:lnTo>
                <a:lnTo>
                  <a:pt x="35661" y="35140"/>
                </a:lnTo>
                <a:lnTo>
                  <a:pt x="37452" y="31572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9783660" y="848207"/>
            <a:ext cx="12065" cy="8890"/>
          </a:xfrm>
          <a:custGeom>
            <a:avLst/>
            <a:gdLst/>
            <a:ahLst/>
            <a:cxnLst/>
            <a:rect l="l" t="t" r="r" b="b"/>
            <a:pathLst>
              <a:path w="12065" h="8890">
                <a:moveTo>
                  <a:pt x="3022" y="76"/>
                </a:moveTo>
                <a:lnTo>
                  <a:pt x="0" y="0"/>
                </a:lnTo>
                <a:lnTo>
                  <a:pt x="1092" y="482"/>
                </a:lnTo>
                <a:lnTo>
                  <a:pt x="2235" y="1917"/>
                </a:lnTo>
                <a:lnTo>
                  <a:pt x="3136" y="3429"/>
                </a:lnTo>
                <a:lnTo>
                  <a:pt x="3378" y="2400"/>
                </a:lnTo>
                <a:lnTo>
                  <a:pt x="3987" y="2946"/>
                </a:lnTo>
                <a:lnTo>
                  <a:pt x="4140" y="3708"/>
                </a:lnTo>
                <a:lnTo>
                  <a:pt x="5918" y="5410"/>
                </a:lnTo>
                <a:lnTo>
                  <a:pt x="5918" y="6731"/>
                </a:lnTo>
                <a:lnTo>
                  <a:pt x="8115" y="5753"/>
                </a:lnTo>
                <a:lnTo>
                  <a:pt x="9093" y="6477"/>
                </a:lnTo>
                <a:lnTo>
                  <a:pt x="10134" y="8521"/>
                </a:lnTo>
                <a:lnTo>
                  <a:pt x="11709" y="7404"/>
                </a:lnTo>
                <a:lnTo>
                  <a:pt x="10629" y="6210"/>
                </a:lnTo>
                <a:lnTo>
                  <a:pt x="8763" y="5118"/>
                </a:lnTo>
                <a:lnTo>
                  <a:pt x="7975" y="5308"/>
                </a:lnTo>
                <a:lnTo>
                  <a:pt x="8407" y="4216"/>
                </a:lnTo>
                <a:lnTo>
                  <a:pt x="6134" y="3873"/>
                </a:lnTo>
                <a:lnTo>
                  <a:pt x="5626" y="3073"/>
                </a:lnTo>
                <a:lnTo>
                  <a:pt x="5397" y="1943"/>
                </a:lnTo>
                <a:lnTo>
                  <a:pt x="3492" y="1727"/>
                </a:lnTo>
                <a:lnTo>
                  <a:pt x="3606" y="66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9742614" y="795464"/>
            <a:ext cx="57150" cy="53975"/>
          </a:xfrm>
          <a:custGeom>
            <a:avLst/>
            <a:gdLst/>
            <a:ahLst/>
            <a:cxnLst/>
            <a:rect l="l" t="t" r="r" b="b"/>
            <a:pathLst>
              <a:path w="57150" h="53975">
                <a:moveTo>
                  <a:pt x="8483" y="10185"/>
                </a:moveTo>
                <a:lnTo>
                  <a:pt x="7696" y="8839"/>
                </a:lnTo>
                <a:lnTo>
                  <a:pt x="6578" y="6921"/>
                </a:lnTo>
                <a:lnTo>
                  <a:pt x="6477" y="6756"/>
                </a:lnTo>
                <a:lnTo>
                  <a:pt x="5219" y="4483"/>
                </a:lnTo>
                <a:lnTo>
                  <a:pt x="2832" y="0"/>
                </a:lnTo>
                <a:lnTo>
                  <a:pt x="2273" y="304"/>
                </a:lnTo>
                <a:lnTo>
                  <a:pt x="2273" y="6921"/>
                </a:lnTo>
                <a:lnTo>
                  <a:pt x="2120" y="6921"/>
                </a:lnTo>
                <a:lnTo>
                  <a:pt x="2197" y="6756"/>
                </a:lnTo>
                <a:lnTo>
                  <a:pt x="2273" y="6921"/>
                </a:lnTo>
                <a:lnTo>
                  <a:pt x="2273" y="304"/>
                </a:lnTo>
                <a:lnTo>
                  <a:pt x="0" y="1524"/>
                </a:lnTo>
                <a:lnTo>
                  <a:pt x="927" y="3873"/>
                </a:lnTo>
                <a:lnTo>
                  <a:pt x="1193" y="4483"/>
                </a:lnTo>
                <a:lnTo>
                  <a:pt x="1079" y="4610"/>
                </a:lnTo>
                <a:lnTo>
                  <a:pt x="266" y="6553"/>
                </a:lnTo>
                <a:lnTo>
                  <a:pt x="749" y="6832"/>
                </a:lnTo>
                <a:lnTo>
                  <a:pt x="1257" y="7302"/>
                </a:lnTo>
                <a:lnTo>
                  <a:pt x="2057" y="8229"/>
                </a:lnTo>
                <a:lnTo>
                  <a:pt x="2070" y="9220"/>
                </a:lnTo>
                <a:lnTo>
                  <a:pt x="2146" y="9398"/>
                </a:lnTo>
                <a:lnTo>
                  <a:pt x="2540" y="9258"/>
                </a:lnTo>
                <a:lnTo>
                  <a:pt x="2921" y="9232"/>
                </a:lnTo>
                <a:lnTo>
                  <a:pt x="3276" y="9398"/>
                </a:lnTo>
                <a:lnTo>
                  <a:pt x="3111" y="10515"/>
                </a:lnTo>
                <a:lnTo>
                  <a:pt x="3213" y="10287"/>
                </a:lnTo>
                <a:lnTo>
                  <a:pt x="3390" y="10083"/>
                </a:lnTo>
                <a:lnTo>
                  <a:pt x="3505" y="9448"/>
                </a:lnTo>
                <a:lnTo>
                  <a:pt x="3721" y="9855"/>
                </a:lnTo>
                <a:lnTo>
                  <a:pt x="4381" y="9550"/>
                </a:lnTo>
                <a:lnTo>
                  <a:pt x="5168" y="9994"/>
                </a:lnTo>
                <a:lnTo>
                  <a:pt x="5689" y="10922"/>
                </a:lnTo>
                <a:lnTo>
                  <a:pt x="6235" y="10515"/>
                </a:lnTo>
                <a:lnTo>
                  <a:pt x="7061" y="9652"/>
                </a:lnTo>
                <a:lnTo>
                  <a:pt x="7048" y="9448"/>
                </a:lnTo>
                <a:lnTo>
                  <a:pt x="7035" y="9232"/>
                </a:lnTo>
                <a:lnTo>
                  <a:pt x="7213" y="8915"/>
                </a:lnTo>
                <a:lnTo>
                  <a:pt x="7670" y="8839"/>
                </a:lnTo>
                <a:lnTo>
                  <a:pt x="7569" y="9017"/>
                </a:lnTo>
                <a:lnTo>
                  <a:pt x="7137" y="9550"/>
                </a:lnTo>
                <a:lnTo>
                  <a:pt x="7086" y="9931"/>
                </a:lnTo>
                <a:lnTo>
                  <a:pt x="7200" y="10109"/>
                </a:lnTo>
                <a:lnTo>
                  <a:pt x="7543" y="10210"/>
                </a:lnTo>
                <a:lnTo>
                  <a:pt x="8001" y="10223"/>
                </a:lnTo>
                <a:lnTo>
                  <a:pt x="8483" y="10185"/>
                </a:lnTo>
                <a:close/>
              </a:path>
              <a:path w="57150" h="53975">
                <a:moveTo>
                  <a:pt x="36918" y="44246"/>
                </a:moveTo>
                <a:lnTo>
                  <a:pt x="36791" y="43916"/>
                </a:lnTo>
                <a:lnTo>
                  <a:pt x="36741" y="43065"/>
                </a:lnTo>
                <a:lnTo>
                  <a:pt x="36398" y="42329"/>
                </a:lnTo>
                <a:lnTo>
                  <a:pt x="34480" y="40678"/>
                </a:lnTo>
                <a:lnTo>
                  <a:pt x="33197" y="41275"/>
                </a:lnTo>
                <a:lnTo>
                  <a:pt x="33147" y="39230"/>
                </a:lnTo>
                <a:lnTo>
                  <a:pt x="32613" y="39217"/>
                </a:lnTo>
                <a:lnTo>
                  <a:pt x="32689" y="40119"/>
                </a:lnTo>
                <a:lnTo>
                  <a:pt x="32397" y="40741"/>
                </a:lnTo>
                <a:lnTo>
                  <a:pt x="31610" y="41363"/>
                </a:lnTo>
                <a:lnTo>
                  <a:pt x="35039" y="43802"/>
                </a:lnTo>
                <a:lnTo>
                  <a:pt x="36830" y="44945"/>
                </a:lnTo>
                <a:lnTo>
                  <a:pt x="36918" y="44246"/>
                </a:lnTo>
                <a:close/>
              </a:path>
              <a:path w="57150" h="53975">
                <a:moveTo>
                  <a:pt x="56540" y="52476"/>
                </a:moveTo>
                <a:lnTo>
                  <a:pt x="56184" y="51092"/>
                </a:lnTo>
                <a:lnTo>
                  <a:pt x="53733" y="50253"/>
                </a:lnTo>
                <a:lnTo>
                  <a:pt x="48996" y="48056"/>
                </a:lnTo>
                <a:lnTo>
                  <a:pt x="48996" y="49098"/>
                </a:lnTo>
                <a:lnTo>
                  <a:pt x="48818" y="50114"/>
                </a:lnTo>
                <a:lnTo>
                  <a:pt x="48374" y="51003"/>
                </a:lnTo>
                <a:lnTo>
                  <a:pt x="50914" y="52057"/>
                </a:lnTo>
                <a:lnTo>
                  <a:pt x="53492" y="52933"/>
                </a:lnTo>
                <a:lnTo>
                  <a:pt x="56121" y="53606"/>
                </a:lnTo>
                <a:lnTo>
                  <a:pt x="56540" y="52476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9749650" y="804303"/>
            <a:ext cx="59055" cy="37465"/>
          </a:xfrm>
          <a:custGeom>
            <a:avLst/>
            <a:gdLst/>
            <a:ahLst/>
            <a:cxnLst/>
            <a:rect l="l" t="t" r="r" b="b"/>
            <a:pathLst>
              <a:path w="59054" h="37465">
                <a:moveTo>
                  <a:pt x="647" y="0"/>
                </a:moveTo>
                <a:lnTo>
                  <a:pt x="190" y="76"/>
                </a:lnTo>
                <a:lnTo>
                  <a:pt x="0" y="381"/>
                </a:lnTo>
                <a:lnTo>
                  <a:pt x="25" y="812"/>
                </a:lnTo>
                <a:lnTo>
                  <a:pt x="304" y="482"/>
                </a:lnTo>
                <a:lnTo>
                  <a:pt x="533" y="177"/>
                </a:lnTo>
                <a:lnTo>
                  <a:pt x="647" y="0"/>
                </a:lnTo>
                <a:close/>
              </a:path>
              <a:path w="59054" h="37465">
                <a:moveTo>
                  <a:pt x="58978" y="37414"/>
                </a:moveTo>
                <a:lnTo>
                  <a:pt x="58115" y="36309"/>
                </a:lnTo>
                <a:lnTo>
                  <a:pt x="56248" y="35445"/>
                </a:lnTo>
                <a:lnTo>
                  <a:pt x="53949" y="34086"/>
                </a:lnTo>
                <a:lnTo>
                  <a:pt x="52120" y="34315"/>
                </a:lnTo>
                <a:lnTo>
                  <a:pt x="51028" y="35090"/>
                </a:lnTo>
                <a:lnTo>
                  <a:pt x="50380" y="36258"/>
                </a:lnTo>
                <a:lnTo>
                  <a:pt x="50838" y="35928"/>
                </a:lnTo>
                <a:lnTo>
                  <a:pt x="51409" y="35750"/>
                </a:lnTo>
                <a:lnTo>
                  <a:pt x="51955" y="35826"/>
                </a:lnTo>
                <a:lnTo>
                  <a:pt x="54584" y="35610"/>
                </a:lnTo>
                <a:lnTo>
                  <a:pt x="56730" y="36156"/>
                </a:lnTo>
                <a:lnTo>
                  <a:pt x="58978" y="3741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bg object 118"/>
          <p:cNvSpPr/>
          <p:nvPr/>
        </p:nvSpPr>
        <p:spPr>
          <a:xfrm>
            <a:off x="9764865" y="829258"/>
            <a:ext cx="30480" cy="23495"/>
          </a:xfrm>
          <a:custGeom>
            <a:avLst/>
            <a:gdLst/>
            <a:ahLst/>
            <a:cxnLst/>
            <a:rect l="l" t="t" r="r" b="b"/>
            <a:pathLst>
              <a:path w="30479" h="23494">
                <a:moveTo>
                  <a:pt x="3733" y="1574"/>
                </a:moveTo>
                <a:lnTo>
                  <a:pt x="3568" y="1028"/>
                </a:lnTo>
                <a:lnTo>
                  <a:pt x="2374" y="762"/>
                </a:lnTo>
                <a:lnTo>
                  <a:pt x="0" y="0"/>
                </a:lnTo>
                <a:lnTo>
                  <a:pt x="12" y="1955"/>
                </a:lnTo>
                <a:lnTo>
                  <a:pt x="1892" y="3340"/>
                </a:lnTo>
                <a:lnTo>
                  <a:pt x="2806" y="3124"/>
                </a:lnTo>
                <a:lnTo>
                  <a:pt x="3556" y="3149"/>
                </a:lnTo>
                <a:lnTo>
                  <a:pt x="3733" y="1574"/>
                </a:lnTo>
                <a:close/>
              </a:path>
              <a:path w="30479" h="23494">
                <a:moveTo>
                  <a:pt x="10426" y="6311"/>
                </a:moveTo>
                <a:lnTo>
                  <a:pt x="10350" y="5422"/>
                </a:lnTo>
                <a:lnTo>
                  <a:pt x="8826" y="5346"/>
                </a:lnTo>
                <a:lnTo>
                  <a:pt x="8051" y="5727"/>
                </a:lnTo>
                <a:lnTo>
                  <a:pt x="7620" y="3289"/>
                </a:lnTo>
                <a:lnTo>
                  <a:pt x="6070" y="2857"/>
                </a:lnTo>
                <a:lnTo>
                  <a:pt x="3987" y="3200"/>
                </a:lnTo>
                <a:lnTo>
                  <a:pt x="4432" y="3314"/>
                </a:lnTo>
                <a:lnTo>
                  <a:pt x="4800" y="3619"/>
                </a:lnTo>
                <a:lnTo>
                  <a:pt x="5702" y="6070"/>
                </a:lnTo>
                <a:lnTo>
                  <a:pt x="6007" y="7277"/>
                </a:lnTo>
                <a:lnTo>
                  <a:pt x="6819" y="8509"/>
                </a:lnTo>
                <a:lnTo>
                  <a:pt x="7772" y="8331"/>
                </a:lnTo>
                <a:lnTo>
                  <a:pt x="8661" y="8001"/>
                </a:lnTo>
                <a:lnTo>
                  <a:pt x="10147" y="6946"/>
                </a:lnTo>
                <a:lnTo>
                  <a:pt x="10426" y="6311"/>
                </a:lnTo>
                <a:close/>
              </a:path>
              <a:path w="30479" h="23494">
                <a:moveTo>
                  <a:pt x="29857" y="20218"/>
                </a:moveTo>
                <a:lnTo>
                  <a:pt x="28041" y="19710"/>
                </a:lnTo>
                <a:lnTo>
                  <a:pt x="27660" y="18338"/>
                </a:lnTo>
                <a:lnTo>
                  <a:pt x="25869" y="17602"/>
                </a:lnTo>
                <a:lnTo>
                  <a:pt x="24904" y="18376"/>
                </a:lnTo>
                <a:lnTo>
                  <a:pt x="23202" y="18072"/>
                </a:lnTo>
                <a:lnTo>
                  <a:pt x="22301" y="17208"/>
                </a:lnTo>
                <a:lnTo>
                  <a:pt x="20281" y="16459"/>
                </a:lnTo>
                <a:lnTo>
                  <a:pt x="19265" y="16484"/>
                </a:lnTo>
                <a:lnTo>
                  <a:pt x="17894" y="15341"/>
                </a:lnTo>
                <a:lnTo>
                  <a:pt x="18224" y="18376"/>
                </a:lnTo>
                <a:lnTo>
                  <a:pt x="18796" y="18961"/>
                </a:lnTo>
                <a:lnTo>
                  <a:pt x="21818" y="19037"/>
                </a:lnTo>
                <a:lnTo>
                  <a:pt x="22402" y="19608"/>
                </a:lnTo>
                <a:lnTo>
                  <a:pt x="22288" y="20675"/>
                </a:lnTo>
                <a:lnTo>
                  <a:pt x="24193" y="20891"/>
                </a:lnTo>
                <a:lnTo>
                  <a:pt x="24422" y="22034"/>
                </a:lnTo>
                <a:lnTo>
                  <a:pt x="24930" y="22847"/>
                </a:lnTo>
                <a:lnTo>
                  <a:pt x="27203" y="23177"/>
                </a:lnTo>
                <a:lnTo>
                  <a:pt x="28536" y="21170"/>
                </a:lnTo>
                <a:lnTo>
                  <a:pt x="29857" y="20218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bg object 119"/>
          <p:cNvSpPr/>
          <p:nvPr/>
        </p:nvSpPr>
        <p:spPr>
          <a:xfrm>
            <a:off x="9778200" y="833018"/>
            <a:ext cx="38100" cy="17780"/>
          </a:xfrm>
          <a:custGeom>
            <a:avLst/>
            <a:gdLst/>
            <a:ahLst/>
            <a:cxnLst/>
            <a:rect l="l" t="t" r="r" b="b"/>
            <a:pathLst>
              <a:path w="38100" h="17780">
                <a:moveTo>
                  <a:pt x="12966" y="7061"/>
                </a:moveTo>
                <a:lnTo>
                  <a:pt x="11303" y="3454"/>
                </a:lnTo>
                <a:lnTo>
                  <a:pt x="10452" y="2349"/>
                </a:lnTo>
                <a:lnTo>
                  <a:pt x="10515" y="1854"/>
                </a:lnTo>
                <a:lnTo>
                  <a:pt x="10680" y="1358"/>
                </a:lnTo>
                <a:lnTo>
                  <a:pt x="9563" y="190"/>
                </a:lnTo>
                <a:lnTo>
                  <a:pt x="8851" y="50"/>
                </a:lnTo>
                <a:lnTo>
                  <a:pt x="8115" y="0"/>
                </a:lnTo>
                <a:lnTo>
                  <a:pt x="6235" y="546"/>
                </a:lnTo>
                <a:lnTo>
                  <a:pt x="7315" y="1016"/>
                </a:lnTo>
                <a:lnTo>
                  <a:pt x="8013" y="1854"/>
                </a:lnTo>
                <a:lnTo>
                  <a:pt x="7823" y="3721"/>
                </a:lnTo>
                <a:lnTo>
                  <a:pt x="6667" y="3898"/>
                </a:lnTo>
                <a:lnTo>
                  <a:pt x="5359" y="4178"/>
                </a:lnTo>
                <a:lnTo>
                  <a:pt x="3835" y="3581"/>
                </a:lnTo>
                <a:lnTo>
                  <a:pt x="3594" y="2349"/>
                </a:lnTo>
                <a:lnTo>
                  <a:pt x="2946" y="1854"/>
                </a:lnTo>
                <a:lnTo>
                  <a:pt x="2032" y="2349"/>
                </a:lnTo>
                <a:lnTo>
                  <a:pt x="1206" y="2133"/>
                </a:lnTo>
                <a:lnTo>
                  <a:pt x="1092" y="1358"/>
                </a:lnTo>
                <a:lnTo>
                  <a:pt x="393" y="1270"/>
                </a:lnTo>
                <a:lnTo>
                  <a:pt x="0" y="1333"/>
                </a:lnTo>
                <a:lnTo>
                  <a:pt x="139" y="2654"/>
                </a:lnTo>
                <a:lnTo>
                  <a:pt x="939" y="4102"/>
                </a:lnTo>
                <a:lnTo>
                  <a:pt x="1130" y="5372"/>
                </a:lnTo>
                <a:lnTo>
                  <a:pt x="1193" y="6350"/>
                </a:lnTo>
                <a:lnTo>
                  <a:pt x="1320" y="6350"/>
                </a:lnTo>
                <a:lnTo>
                  <a:pt x="3733" y="5981"/>
                </a:lnTo>
                <a:lnTo>
                  <a:pt x="5194" y="8255"/>
                </a:lnTo>
                <a:lnTo>
                  <a:pt x="9385" y="8458"/>
                </a:lnTo>
                <a:lnTo>
                  <a:pt x="10782" y="7442"/>
                </a:lnTo>
                <a:lnTo>
                  <a:pt x="12585" y="7658"/>
                </a:lnTo>
                <a:lnTo>
                  <a:pt x="12712" y="7442"/>
                </a:lnTo>
                <a:lnTo>
                  <a:pt x="12966" y="7061"/>
                </a:lnTo>
                <a:close/>
              </a:path>
              <a:path w="38100" h="17780">
                <a:moveTo>
                  <a:pt x="38061" y="16814"/>
                </a:moveTo>
                <a:lnTo>
                  <a:pt x="26047" y="6896"/>
                </a:lnTo>
                <a:lnTo>
                  <a:pt x="22872" y="7035"/>
                </a:lnTo>
                <a:lnTo>
                  <a:pt x="21323" y="7988"/>
                </a:lnTo>
                <a:lnTo>
                  <a:pt x="20535" y="9804"/>
                </a:lnTo>
                <a:lnTo>
                  <a:pt x="21336" y="9613"/>
                </a:lnTo>
                <a:lnTo>
                  <a:pt x="24612" y="11531"/>
                </a:lnTo>
                <a:lnTo>
                  <a:pt x="24841" y="13601"/>
                </a:lnTo>
                <a:lnTo>
                  <a:pt x="29476" y="14960"/>
                </a:lnTo>
                <a:lnTo>
                  <a:pt x="30581" y="16116"/>
                </a:lnTo>
                <a:lnTo>
                  <a:pt x="33185" y="16624"/>
                </a:lnTo>
                <a:lnTo>
                  <a:pt x="35471" y="17564"/>
                </a:lnTo>
                <a:lnTo>
                  <a:pt x="38061" y="16814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9724173" y="925093"/>
            <a:ext cx="2540" cy="2540"/>
          </a:xfrm>
          <a:custGeom>
            <a:avLst/>
            <a:gdLst/>
            <a:ahLst/>
            <a:cxnLst/>
            <a:rect l="l" t="t" r="r" b="b"/>
            <a:pathLst>
              <a:path w="2540" h="2540">
                <a:moveTo>
                  <a:pt x="2120" y="0"/>
                </a:moveTo>
                <a:lnTo>
                  <a:pt x="1358" y="393"/>
                </a:lnTo>
                <a:lnTo>
                  <a:pt x="596" y="927"/>
                </a:lnTo>
                <a:lnTo>
                  <a:pt x="228" y="1511"/>
                </a:lnTo>
                <a:lnTo>
                  <a:pt x="0" y="2133"/>
                </a:lnTo>
                <a:lnTo>
                  <a:pt x="482" y="1981"/>
                </a:lnTo>
                <a:lnTo>
                  <a:pt x="1104" y="1930"/>
                </a:lnTo>
                <a:lnTo>
                  <a:pt x="1930" y="1981"/>
                </a:lnTo>
                <a:lnTo>
                  <a:pt x="1917" y="1244"/>
                </a:lnTo>
                <a:lnTo>
                  <a:pt x="1981" y="584"/>
                </a:lnTo>
                <a:lnTo>
                  <a:pt x="212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9698456" y="920698"/>
            <a:ext cx="21590" cy="28575"/>
          </a:xfrm>
          <a:custGeom>
            <a:avLst/>
            <a:gdLst/>
            <a:ahLst/>
            <a:cxnLst/>
            <a:rect l="l" t="t" r="r" b="b"/>
            <a:pathLst>
              <a:path w="21590" h="28575">
                <a:moveTo>
                  <a:pt x="5194" y="24676"/>
                </a:moveTo>
                <a:lnTo>
                  <a:pt x="4508" y="23952"/>
                </a:lnTo>
                <a:lnTo>
                  <a:pt x="4038" y="23025"/>
                </a:lnTo>
                <a:lnTo>
                  <a:pt x="3733" y="22034"/>
                </a:lnTo>
                <a:lnTo>
                  <a:pt x="3213" y="22542"/>
                </a:lnTo>
                <a:lnTo>
                  <a:pt x="3759" y="23558"/>
                </a:lnTo>
                <a:lnTo>
                  <a:pt x="3810" y="24257"/>
                </a:lnTo>
                <a:lnTo>
                  <a:pt x="2057" y="25933"/>
                </a:lnTo>
                <a:lnTo>
                  <a:pt x="533" y="25781"/>
                </a:lnTo>
                <a:lnTo>
                  <a:pt x="0" y="27241"/>
                </a:lnTo>
                <a:lnTo>
                  <a:pt x="381" y="27774"/>
                </a:lnTo>
                <a:lnTo>
                  <a:pt x="520" y="28206"/>
                </a:lnTo>
                <a:lnTo>
                  <a:pt x="3695" y="25933"/>
                </a:lnTo>
                <a:lnTo>
                  <a:pt x="5194" y="24676"/>
                </a:lnTo>
                <a:close/>
              </a:path>
              <a:path w="21590" h="28575">
                <a:moveTo>
                  <a:pt x="18313" y="10464"/>
                </a:moveTo>
                <a:lnTo>
                  <a:pt x="17373" y="10109"/>
                </a:lnTo>
                <a:lnTo>
                  <a:pt x="16738" y="9385"/>
                </a:lnTo>
                <a:lnTo>
                  <a:pt x="16598" y="6985"/>
                </a:lnTo>
                <a:lnTo>
                  <a:pt x="15849" y="8013"/>
                </a:lnTo>
                <a:lnTo>
                  <a:pt x="17005" y="10934"/>
                </a:lnTo>
                <a:lnTo>
                  <a:pt x="15443" y="10553"/>
                </a:lnTo>
                <a:lnTo>
                  <a:pt x="14046" y="12814"/>
                </a:lnTo>
                <a:lnTo>
                  <a:pt x="14020" y="14478"/>
                </a:lnTo>
                <a:lnTo>
                  <a:pt x="14401" y="15443"/>
                </a:lnTo>
                <a:lnTo>
                  <a:pt x="18313" y="10464"/>
                </a:lnTo>
                <a:close/>
              </a:path>
              <a:path w="21590" h="28575">
                <a:moveTo>
                  <a:pt x="21488" y="571"/>
                </a:moveTo>
                <a:lnTo>
                  <a:pt x="21247" y="406"/>
                </a:lnTo>
                <a:lnTo>
                  <a:pt x="21082" y="215"/>
                </a:lnTo>
                <a:lnTo>
                  <a:pt x="20993" y="0"/>
                </a:lnTo>
                <a:lnTo>
                  <a:pt x="20802" y="317"/>
                </a:lnTo>
                <a:lnTo>
                  <a:pt x="20624" y="660"/>
                </a:lnTo>
                <a:lnTo>
                  <a:pt x="20421" y="977"/>
                </a:lnTo>
                <a:lnTo>
                  <a:pt x="20764" y="838"/>
                </a:lnTo>
                <a:lnTo>
                  <a:pt x="21145" y="723"/>
                </a:lnTo>
                <a:lnTo>
                  <a:pt x="21488" y="57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9699688" y="913116"/>
            <a:ext cx="31750" cy="38100"/>
          </a:xfrm>
          <a:custGeom>
            <a:avLst/>
            <a:gdLst/>
            <a:ahLst/>
            <a:cxnLst/>
            <a:rect l="l" t="t" r="r" b="b"/>
            <a:pathLst>
              <a:path w="31750" h="38100">
                <a:moveTo>
                  <a:pt x="7912" y="30873"/>
                </a:moveTo>
                <a:lnTo>
                  <a:pt x="7620" y="31102"/>
                </a:lnTo>
                <a:lnTo>
                  <a:pt x="7035" y="32181"/>
                </a:lnTo>
                <a:lnTo>
                  <a:pt x="5486" y="32981"/>
                </a:lnTo>
                <a:lnTo>
                  <a:pt x="4318" y="32537"/>
                </a:lnTo>
                <a:lnTo>
                  <a:pt x="2844" y="33769"/>
                </a:lnTo>
                <a:lnTo>
                  <a:pt x="2895" y="35204"/>
                </a:lnTo>
                <a:lnTo>
                  <a:pt x="1257" y="36334"/>
                </a:lnTo>
                <a:lnTo>
                  <a:pt x="558" y="36563"/>
                </a:lnTo>
                <a:lnTo>
                  <a:pt x="0" y="36842"/>
                </a:lnTo>
                <a:lnTo>
                  <a:pt x="266" y="37084"/>
                </a:lnTo>
                <a:lnTo>
                  <a:pt x="812" y="37452"/>
                </a:lnTo>
                <a:lnTo>
                  <a:pt x="1447" y="37287"/>
                </a:lnTo>
                <a:lnTo>
                  <a:pt x="2603" y="37642"/>
                </a:lnTo>
                <a:lnTo>
                  <a:pt x="4000" y="37566"/>
                </a:lnTo>
                <a:lnTo>
                  <a:pt x="5219" y="37388"/>
                </a:lnTo>
                <a:lnTo>
                  <a:pt x="6362" y="35814"/>
                </a:lnTo>
                <a:lnTo>
                  <a:pt x="6705" y="34353"/>
                </a:lnTo>
                <a:lnTo>
                  <a:pt x="7175" y="32981"/>
                </a:lnTo>
                <a:lnTo>
                  <a:pt x="7912" y="30873"/>
                </a:lnTo>
                <a:close/>
              </a:path>
              <a:path w="31750" h="38100">
                <a:moveTo>
                  <a:pt x="8877" y="30124"/>
                </a:moveTo>
                <a:lnTo>
                  <a:pt x="8369" y="29565"/>
                </a:lnTo>
                <a:lnTo>
                  <a:pt x="7912" y="30873"/>
                </a:lnTo>
                <a:lnTo>
                  <a:pt x="8877" y="30124"/>
                </a:lnTo>
                <a:close/>
              </a:path>
              <a:path w="31750" h="38100">
                <a:moveTo>
                  <a:pt x="13677" y="29133"/>
                </a:moveTo>
                <a:lnTo>
                  <a:pt x="13500" y="26682"/>
                </a:lnTo>
                <a:lnTo>
                  <a:pt x="12992" y="26517"/>
                </a:lnTo>
                <a:lnTo>
                  <a:pt x="12331" y="26631"/>
                </a:lnTo>
                <a:lnTo>
                  <a:pt x="11176" y="27622"/>
                </a:lnTo>
                <a:lnTo>
                  <a:pt x="11442" y="27978"/>
                </a:lnTo>
                <a:lnTo>
                  <a:pt x="10299" y="29489"/>
                </a:lnTo>
                <a:lnTo>
                  <a:pt x="9321" y="29781"/>
                </a:lnTo>
                <a:lnTo>
                  <a:pt x="8877" y="30124"/>
                </a:lnTo>
                <a:lnTo>
                  <a:pt x="10299" y="31635"/>
                </a:lnTo>
                <a:lnTo>
                  <a:pt x="13677" y="29133"/>
                </a:lnTo>
                <a:close/>
              </a:path>
              <a:path w="31750" h="38100">
                <a:moveTo>
                  <a:pt x="31292" y="6426"/>
                </a:moveTo>
                <a:lnTo>
                  <a:pt x="31280" y="3289"/>
                </a:lnTo>
                <a:lnTo>
                  <a:pt x="29565" y="0"/>
                </a:lnTo>
                <a:lnTo>
                  <a:pt x="27495" y="952"/>
                </a:lnTo>
                <a:lnTo>
                  <a:pt x="27914" y="1358"/>
                </a:lnTo>
                <a:lnTo>
                  <a:pt x="27279" y="1117"/>
                </a:lnTo>
                <a:lnTo>
                  <a:pt x="24879" y="1778"/>
                </a:lnTo>
                <a:lnTo>
                  <a:pt x="22275" y="1600"/>
                </a:lnTo>
                <a:lnTo>
                  <a:pt x="20599" y="4686"/>
                </a:lnTo>
                <a:lnTo>
                  <a:pt x="21767" y="6553"/>
                </a:lnTo>
                <a:lnTo>
                  <a:pt x="20993" y="7823"/>
                </a:lnTo>
                <a:lnTo>
                  <a:pt x="18516" y="8902"/>
                </a:lnTo>
                <a:lnTo>
                  <a:pt x="15709" y="11010"/>
                </a:lnTo>
                <a:lnTo>
                  <a:pt x="15379" y="15722"/>
                </a:lnTo>
                <a:lnTo>
                  <a:pt x="15494" y="16967"/>
                </a:lnTo>
                <a:lnTo>
                  <a:pt x="16141" y="17691"/>
                </a:lnTo>
                <a:lnTo>
                  <a:pt x="17995" y="18300"/>
                </a:lnTo>
                <a:lnTo>
                  <a:pt x="20764" y="17805"/>
                </a:lnTo>
                <a:lnTo>
                  <a:pt x="22872" y="17081"/>
                </a:lnTo>
                <a:lnTo>
                  <a:pt x="24003" y="15824"/>
                </a:lnTo>
                <a:lnTo>
                  <a:pt x="25082" y="12915"/>
                </a:lnTo>
                <a:lnTo>
                  <a:pt x="27622" y="11518"/>
                </a:lnTo>
                <a:lnTo>
                  <a:pt x="28905" y="11112"/>
                </a:lnTo>
                <a:lnTo>
                  <a:pt x="29730" y="9423"/>
                </a:lnTo>
                <a:lnTo>
                  <a:pt x="29895" y="8585"/>
                </a:lnTo>
                <a:lnTo>
                  <a:pt x="29781" y="7658"/>
                </a:lnTo>
                <a:lnTo>
                  <a:pt x="30810" y="5918"/>
                </a:lnTo>
                <a:lnTo>
                  <a:pt x="31292" y="6426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9806469" y="856145"/>
            <a:ext cx="6985" cy="3810"/>
          </a:xfrm>
          <a:custGeom>
            <a:avLst/>
            <a:gdLst/>
            <a:ahLst/>
            <a:cxnLst/>
            <a:rect l="l" t="t" r="r" b="b"/>
            <a:pathLst>
              <a:path w="6984" h="3809">
                <a:moveTo>
                  <a:pt x="3733" y="0"/>
                </a:moveTo>
                <a:lnTo>
                  <a:pt x="0" y="495"/>
                </a:lnTo>
                <a:lnTo>
                  <a:pt x="901" y="1549"/>
                </a:lnTo>
                <a:lnTo>
                  <a:pt x="1625" y="2641"/>
                </a:lnTo>
                <a:lnTo>
                  <a:pt x="1752" y="3517"/>
                </a:lnTo>
                <a:lnTo>
                  <a:pt x="3390" y="3390"/>
                </a:lnTo>
                <a:lnTo>
                  <a:pt x="4991" y="1917"/>
                </a:lnTo>
                <a:lnTo>
                  <a:pt x="6527" y="1143"/>
                </a:lnTo>
                <a:lnTo>
                  <a:pt x="5765" y="660"/>
                </a:lnTo>
                <a:lnTo>
                  <a:pt x="3733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9761131" y="838339"/>
            <a:ext cx="7620" cy="6350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130" y="774"/>
                </a:moveTo>
                <a:lnTo>
                  <a:pt x="863" y="508"/>
                </a:lnTo>
                <a:lnTo>
                  <a:pt x="304" y="0"/>
                </a:lnTo>
                <a:lnTo>
                  <a:pt x="279" y="241"/>
                </a:lnTo>
                <a:lnTo>
                  <a:pt x="177" y="469"/>
                </a:lnTo>
                <a:lnTo>
                  <a:pt x="0" y="698"/>
                </a:lnTo>
                <a:lnTo>
                  <a:pt x="368" y="736"/>
                </a:lnTo>
                <a:lnTo>
                  <a:pt x="1130" y="774"/>
                </a:lnTo>
                <a:close/>
              </a:path>
              <a:path w="7620" h="6350">
                <a:moveTo>
                  <a:pt x="7493" y="6007"/>
                </a:moveTo>
                <a:lnTo>
                  <a:pt x="7200" y="5778"/>
                </a:lnTo>
                <a:lnTo>
                  <a:pt x="6883" y="5562"/>
                </a:lnTo>
                <a:lnTo>
                  <a:pt x="6591" y="5334"/>
                </a:lnTo>
                <a:lnTo>
                  <a:pt x="6794" y="6134"/>
                </a:lnTo>
                <a:lnTo>
                  <a:pt x="7493" y="6007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9749154" y="833386"/>
            <a:ext cx="19050" cy="11430"/>
          </a:xfrm>
          <a:custGeom>
            <a:avLst/>
            <a:gdLst/>
            <a:ahLst/>
            <a:cxnLst/>
            <a:rect l="l" t="t" r="r" b="b"/>
            <a:pathLst>
              <a:path w="19050" h="11430">
                <a:moveTo>
                  <a:pt x="8102" y="0"/>
                </a:moveTo>
                <a:lnTo>
                  <a:pt x="5651" y="965"/>
                </a:lnTo>
                <a:lnTo>
                  <a:pt x="3174" y="1041"/>
                </a:lnTo>
                <a:lnTo>
                  <a:pt x="2641" y="1460"/>
                </a:lnTo>
                <a:lnTo>
                  <a:pt x="2920" y="952"/>
                </a:lnTo>
                <a:lnTo>
                  <a:pt x="673" y="660"/>
                </a:lnTo>
                <a:lnTo>
                  <a:pt x="0" y="4318"/>
                </a:lnTo>
                <a:lnTo>
                  <a:pt x="927" y="7302"/>
                </a:lnTo>
                <a:lnTo>
                  <a:pt x="1244" y="6680"/>
                </a:lnTo>
                <a:lnTo>
                  <a:pt x="2908" y="8178"/>
                </a:lnTo>
                <a:lnTo>
                  <a:pt x="2997" y="9385"/>
                </a:lnTo>
                <a:lnTo>
                  <a:pt x="3695" y="10185"/>
                </a:lnTo>
                <a:lnTo>
                  <a:pt x="4597" y="9448"/>
                </a:lnTo>
                <a:lnTo>
                  <a:pt x="6159" y="9004"/>
                </a:lnTo>
                <a:lnTo>
                  <a:pt x="9448" y="9664"/>
                </a:lnTo>
                <a:lnTo>
                  <a:pt x="13881" y="10058"/>
                </a:lnTo>
                <a:lnTo>
                  <a:pt x="14262" y="10934"/>
                </a:lnTo>
                <a:lnTo>
                  <a:pt x="16903" y="11379"/>
                </a:lnTo>
                <a:lnTo>
                  <a:pt x="18783" y="11099"/>
                </a:lnTo>
                <a:lnTo>
                  <a:pt x="17195" y="7023"/>
                </a:lnTo>
                <a:lnTo>
                  <a:pt x="11188" y="5549"/>
                </a:lnTo>
                <a:lnTo>
                  <a:pt x="10058" y="4572"/>
                </a:lnTo>
                <a:lnTo>
                  <a:pt x="10617" y="245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9791623" y="850569"/>
            <a:ext cx="17145" cy="9525"/>
          </a:xfrm>
          <a:custGeom>
            <a:avLst/>
            <a:gdLst/>
            <a:ahLst/>
            <a:cxnLst/>
            <a:rect l="l" t="t" r="r" b="b"/>
            <a:pathLst>
              <a:path w="17145" h="9525">
                <a:moveTo>
                  <a:pt x="6146" y="0"/>
                </a:moveTo>
                <a:lnTo>
                  <a:pt x="2336" y="177"/>
                </a:lnTo>
                <a:lnTo>
                  <a:pt x="787" y="1130"/>
                </a:lnTo>
                <a:lnTo>
                  <a:pt x="0" y="2946"/>
                </a:lnTo>
                <a:lnTo>
                  <a:pt x="800" y="2755"/>
                </a:lnTo>
                <a:lnTo>
                  <a:pt x="2654" y="3848"/>
                </a:lnTo>
                <a:lnTo>
                  <a:pt x="3721" y="5041"/>
                </a:lnTo>
                <a:lnTo>
                  <a:pt x="4241" y="4343"/>
                </a:lnTo>
                <a:lnTo>
                  <a:pt x="4686" y="6108"/>
                </a:lnTo>
                <a:lnTo>
                  <a:pt x="5676" y="6972"/>
                </a:lnTo>
                <a:lnTo>
                  <a:pt x="6388" y="7289"/>
                </a:lnTo>
                <a:lnTo>
                  <a:pt x="8750" y="6426"/>
                </a:lnTo>
                <a:lnTo>
                  <a:pt x="10540" y="7696"/>
                </a:lnTo>
                <a:lnTo>
                  <a:pt x="13322" y="5422"/>
                </a:lnTo>
                <a:lnTo>
                  <a:pt x="15024" y="6718"/>
                </a:lnTo>
                <a:lnTo>
                  <a:pt x="13601" y="8699"/>
                </a:lnTo>
                <a:lnTo>
                  <a:pt x="16611" y="9093"/>
                </a:lnTo>
                <a:lnTo>
                  <a:pt x="16471" y="8216"/>
                </a:lnTo>
                <a:lnTo>
                  <a:pt x="13728" y="4749"/>
                </a:lnTo>
                <a:lnTo>
                  <a:pt x="11556" y="2870"/>
                </a:lnTo>
                <a:lnTo>
                  <a:pt x="8661" y="863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9755860" y="845235"/>
            <a:ext cx="66675" cy="27305"/>
          </a:xfrm>
          <a:custGeom>
            <a:avLst/>
            <a:gdLst/>
            <a:ahLst/>
            <a:cxnLst/>
            <a:rect l="l" t="t" r="r" b="b"/>
            <a:pathLst>
              <a:path w="66675" h="27305">
                <a:moveTo>
                  <a:pt x="16700" y="24269"/>
                </a:moveTo>
                <a:lnTo>
                  <a:pt x="15773" y="23469"/>
                </a:lnTo>
                <a:lnTo>
                  <a:pt x="14897" y="22555"/>
                </a:lnTo>
                <a:lnTo>
                  <a:pt x="14020" y="21920"/>
                </a:lnTo>
                <a:lnTo>
                  <a:pt x="14668" y="22733"/>
                </a:lnTo>
                <a:lnTo>
                  <a:pt x="15786" y="24472"/>
                </a:lnTo>
                <a:lnTo>
                  <a:pt x="16700" y="24269"/>
                </a:lnTo>
                <a:close/>
              </a:path>
              <a:path w="66675" h="27305">
                <a:moveTo>
                  <a:pt x="22377" y="177"/>
                </a:moveTo>
                <a:lnTo>
                  <a:pt x="21412" y="0"/>
                </a:lnTo>
                <a:lnTo>
                  <a:pt x="20459" y="190"/>
                </a:lnTo>
                <a:lnTo>
                  <a:pt x="19532" y="571"/>
                </a:lnTo>
                <a:lnTo>
                  <a:pt x="20421" y="1066"/>
                </a:lnTo>
                <a:lnTo>
                  <a:pt x="22377" y="177"/>
                </a:lnTo>
                <a:close/>
              </a:path>
              <a:path w="66675" h="27305">
                <a:moveTo>
                  <a:pt x="39674" y="22821"/>
                </a:moveTo>
                <a:lnTo>
                  <a:pt x="34290" y="21628"/>
                </a:lnTo>
                <a:lnTo>
                  <a:pt x="31013" y="21844"/>
                </a:lnTo>
                <a:lnTo>
                  <a:pt x="31470" y="20447"/>
                </a:lnTo>
                <a:lnTo>
                  <a:pt x="31000" y="18440"/>
                </a:lnTo>
                <a:lnTo>
                  <a:pt x="31089" y="17157"/>
                </a:lnTo>
                <a:lnTo>
                  <a:pt x="29337" y="14490"/>
                </a:lnTo>
                <a:lnTo>
                  <a:pt x="27241" y="16116"/>
                </a:lnTo>
                <a:lnTo>
                  <a:pt x="23710" y="16103"/>
                </a:lnTo>
                <a:lnTo>
                  <a:pt x="23215" y="15316"/>
                </a:lnTo>
                <a:lnTo>
                  <a:pt x="20040" y="14681"/>
                </a:lnTo>
                <a:lnTo>
                  <a:pt x="18770" y="15189"/>
                </a:lnTo>
                <a:lnTo>
                  <a:pt x="14173" y="14897"/>
                </a:lnTo>
                <a:lnTo>
                  <a:pt x="14249" y="14338"/>
                </a:lnTo>
                <a:lnTo>
                  <a:pt x="8229" y="15976"/>
                </a:lnTo>
                <a:lnTo>
                  <a:pt x="8724" y="15582"/>
                </a:lnTo>
                <a:lnTo>
                  <a:pt x="2654" y="14071"/>
                </a:lnTo>
                <a:lnTo>
                  <a:pt x="0" y="15341"/>
                </a:lnTo>
                <a:lnTo>
                  <a:pt x="4483" y="18351"/>
                </a:lnTo>
                <a:lnTo>
                  <a:pt x="12877" y="19608"/>
                </a:lnTo>
                <a:lnTo>
                  <a:pt x="16383" y="20472"/>
                </a:lnTo>
                <a:lnTo>
                  <a:pt x="18897" y="19621"/>
                </a:lnTo>
                <a:lnTo>
                  <a:pt x="21932" y="20523"/>
                </a:lnTo>
                <a:lnTo>
                  <a:pt x="21907" y="22644"/>
                </a:lnTo>
                <a:lnTo>
                  <a:pt x="24295" y="23368"/>
                </a:lnTo>
                <a:lnTo>
                  <a:pt x="26543" y="23431"/>
                </a:lnTo>
                <a:lnTo>
                  <a:pt x="25387" y="24333"/>
                </a:lnTo>
                <a:lnTo>
                  <a:pt x="26390" y="25400"/>
                </a:lnTo>
                <a:lnTo>
                  <a:pt x="27216" y="26847"/>
                </a:lnTo>
                <a:lnTo>
                  <a:pt x="30822" y="27178"/>
                </a:lnTo>
                <a:lnTo>
                  <a:pt x="36957" y="26136"/>
                </a:lnTo>
                <a:lnTo>
                  <a:pt x="37033" y="24930"/>
                </a:lnTo>
                <a:lnTo>
                  <a:pt x="38239" y="23571"/>
                </a:lnTo>
                <a:lnTo>
                  <a:pt x="39674" y="22821"/>
                </a:lnTo>
                <a:close/>
              </a:path>
              <a:path w="66675" h="27305">
                <a:moveTo>
                  <a:pt x="40868" y="13093"/>
                </a:moveTo>
                <a:lnTo>
                  <a:pt x="40017" y="9677"/>
                </a:lnTo>
                <a:lnTo>
                  <a:pt x="39497" y="10375"/>
                </a:lnTo>
                <a:lnTo>
                  <a:pt x="37922" y="11493"/>
                </a:lnTo>
                <a:lnTo>
                  <a:pt x="36880" y="9448"/>
                </a:lnTo>
                <a:lnTo>
                  <a:pt x="35915" y="8724"/>
                </a:lnTo>
                <a:lnTo>
                  <a:pt x="33705" y="9702"/>
                </a:lnTo>
                <a:lnTo>
                  <a:pt x="33705" y="8382"/>
                </a:lnTo>
                <a:lnTo>
                  <a:pt x="31927" y="6680"/>
                </a:lnTo>
                <a:lnTo>
                  <a:pt x="31788" y="5918"/>
                </a:lnTo>
                <a:lnTo>
                  <a:pt x="31178" y="5372"/>
                </a:lnTo>
                <a:lnTo>
                  <a:pt x="30924" y="6413"/>
                </a:lnTo>
                <a:lnTo>
                  <a:pt x="31889" y="8026"/>
                </a:lnTo>
                <a:lnTo>
                  <a:pt x="32600" y="9740"/>
                </a:lnTo>
                <a:lnTo>
                  <a:pt x="32727" y="10502"/>
                </a:lnTo>
                <a:lnTo>
                  <a:pt x="31470" y="11023"/>
                </a:lnTo>
                <a:lnTo>
                  <a:pt x="33159" y="13233"/>
                </a:lnTo>
                <a:lnTo>
                  <a:pt x="37134" y="11620"/>
                </a:lnTo>
                <a:lnTo>
                  <a:pt x="40627" y="12865"/>
                </a:lnTo>
                <a:lnTo>
                  <a:pt x="40868" y="13093"/>
                </a:lnTo>
                <a:close/>
              </a:path>
              <a:path w="66675" h="27305">
                <a:moveTo>
                  <a:pt x="66179" y="15684"/>
                </a:moveTo>
                <a:lnTo>
                  <a:pt x="64223" y="14122"/>
                </a:lnTo>
                <a:lnTo>
                  <a:pt x="61683" y="15125"/>
                </a:lnTo>
                <a:lnTo>
                  <a:pt x="59842" y="13970"/>
                </a:lnTo>
                <a:lnTo>
                  <a:pt x="60807" y="12280"/>
                </a:lnTo>
                <a:lnTo>
                  <a:pt x="58775" y="11430"/>
                </a:lnTo>
                <a:lnTo>
                  <a:pt x="55600" y="12814"/>
                </a:lnTo>
                <a:lnTo>
                  <a:pt x="54000" y="14312"/>
                </a:lnTo>
                <a:lnTo>
                  <a:pt x="51790" y="14401"/>
                </a:lnTo>
                <a:lnTo>
                  <a:pt x="49364" y="14033"/>
                </a:lnTo>
                <a:lnTo>
                  <a:pt x="50787" y="12039"/>
                </a:lnTo>
                <a:lnTo>
                  <a:pt x="49085" y="10744"/>
                </a:lnTo>
                <a:lnTo>
                  <a:pt x="46291" y="13030"/>
                </a:lnTo>
                <a:lnTo>
                  <a:pt x="44513" y="11760"/>
                </a:lnTo>
                <a:lnTo>
                  <a:pt x="40995" y="13195"/>
                </a:lnTo>
                <a:lnTo>
                  <a:pt x="42392" y="14668"/>
                </a:lnTo>
                <a:lnTo>
                  <a:pt x="41694" y="17678"/>
                </a:lnTo>
                <a:lnTo>
                  <a:pt x="39827" y="19583"/>
                </a:lnTo>
                <a:lnTo>
                  <a:pt x="42595" y="20332"/>
                </a:lnTo>
                <a:lnTo>
                  <a:pt x="43014" y="18732"/>
                </a:lnTo>
                <a:lnTo>
                  <a:pt x="44069" y="17957"/>
                </a:lnTo>
                <a:lnTo>
                  <a:pt x="49301" y="18046"/>
                </a:lnTo>
                <a:lnTo>
                  <a:pt x="51003" y="19011"/>
                </a:lnTo>
                <a:lnTo>
                  <a:pt x="53530" y="18872"/>
                </a:lnTo>
                <a:lnTo>
                  <a:pt x="50939" y="17005"/>
                </a:lnTo>
                <a:lnTo>
                  <a:pt x="59728" y="17272"/>
                </a:lnTo>
                <a:lnTo>
                  <a:pt x="61048" y="17995"/>
                </a:lnTo>
                <a:lnTo>
                  <a:pt x="64757" y="19151"/>
                </a:lnTo>
                <a:lnTo>
                  <a:pt x="65620" y="17449"/>
                </a:lnTo>
                <a:lnTo>
                  <a:pt x="66179" y="1568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9740658" y="839164"/>
            <a:ext cx="58419" cy="29209"/>
          </a:xfrm>
          <a:custGeom>
            <a:avLst/>
            <a:gdLst/>
            <a:ahLst/>
            <a:cxnLst/>
            <a:rect l="l" t="t" r="r" b="b"/>
            <a:pathLst>
              <a:path w="58420" h="29209">
                <a:moveTo>
                  <a:pt x="11277" y="5651"/>
                </a:moveTo>
                <a:lnTo>
                  <a:pt x="3251" y="0"/>
                </a:lnTo>
                <a:lnTo>
                  <a:pt x="12" y="1854"/>
                </a:lnTo>
                <a:lnTo>
                  <a:pt x="0" y="4279"/>
                </a:lnTo>
                <a:lnTo>
                  <a:pt x="241" y="4826"/>
                </a:lnTo>
                <a:lnTo>
                  <a:pt x="5727" y="8737"/>
                </a:lnTo>
                <a:lnTo>
                  <a:pt x="5803" y="8966"/>
                </a:lnTo>
                <a:lnTo>
                  <a:pt x="5803" y="8788"/>
                </a:lnTo>
                <a:lnTo>
                  <a:pt x="8343" y="10452"/>
                </a:lnTo>
                <a:lnTo>
                  <a:pt x="9194" y="9817"/>
                </a:lnTo>
                <a:lnTo>
                  <a:pt x="9423" y="10020"/>
                </a:lnTo>
                <a:lnTo>
                  <a:pt x="10706" y="6692"/>
                </a:lnTo>
                <a:lnTo>
                  <a:pt x="11277" y="5651"/>
                </a:lnTo>
                <a:close/>
              </a:path>
              <a:path w="58420" h="29209">
                <a:moveTo>
                  <a:pt x="57797" y="26416"/>
                </a:moveTo>
                <a:lnTo>
                  <a:pt x="55029" y="25666"/>
                </a:lnTo>
                <a:lnTo>
                  <a:pt x="54394" y="26301"/>
                </a:lnTo>
                <a:lnTo>
                  <a:pt x="53632" y="26822"/>
                </a:lnTo>
                <a:lnTo>
                  <a:pt x="52247" y="27279"/>
                </a:lnTo>
                <a:lnTo>
                  <a:pt x="49491" y="27698"/>
                </a:lnTo>
                <a:lnTo>
                  <a:pt x="54876" y="28892"/>
                </a:lnTo>
                <a:lnTo>
                  <a:pt x="55753" y="28422"/>
                </a:lnTo>
                <a:lnTo>
                  <a:pt x="56718" y="28194"/>
                </a:lnTo>
                <a:lnTo>
                  <a:pt x="57543" y="28384"/>
                </a:lnTo>
                <a:lnTo>
                  <a:pt x="57797" y="26416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9792881" y="861821"/>
            <a:ext cx="46990" cy="15240"/>
          </a:xfrm>
          <a:custGeom>
            <a:avLst/>
            <a:gdLst/>
            <a:ahLst/>
            <a:cxnLst/>
            <a:rect l="l" t="t" r="r" b="b"/>
            <a:pathLst>
              <a:path w="46990" h="15240">
                <a:moveTo>
                  <a:pt x="17970" y="13195"/>
                </a:moveTo>
                <a:lnTo>
                  <a:pt x="17399" y="13068"/>
                </a:lnTo>
                <a:lnTo>
                  <a:pt x="16624" y="12979"/>
                </a:lnTo>
                <a:lnTo>
                  <a:pt x="15875" y="13055"/>
                </a:lnTo>
                <a:lnTo>
                  <a:pt x="15113" y="13208"/>
                </a:lnTo>
                <a:lnTo>
                  <a:pt x="16052" y="13385"/>
                </a:lnTo>
                <a:lnTo>
                  <a:pt x="17970" y="13195"/>
                </a:lnTo>
                <a:close/>
              </a:path>
              <a:path w="46990" h="15240">
                <a:moveTo>
                  <a:pt x="29210" y="12344"/>
                </a:moveTo>
                <a:lnTo>
                  <a:pt x="27787" y="13449"/>
                </a:lnTo>
                <a:lnTo>
                  <a:pt x="28498" y="13703"/>
                </a:lnTo>
                <a:lnTo>
                  <a:pt x="29210" y="12344"/>
                </a:lnTo>
                <a:close/>
              </a:path>
              <a:path w="46990" h="15240">
                <a:moveTo>
                  <a:pt x="31178" y="14605"/>
                </a:moveTo>
                <a:lnTo>
                  <a:pt x="28498" y="13703"/>
                </a:lnTo>
                <a:lnTo>
                  <a:pt x="28155" y="14363"/>
                </a:lnTo>
                <a:lnTo>
                  <a:pt x="27571" y="14706"/>
                </a:lnTo>
                <a:lnTo>
                  <a:pt x="26860" y="14884"/>
                </a:lnTo>
                <a:lnTo>
                  <a:pt x="28562" y="15240"/>
                </a:lnTo>
                <a:lnTo>
                  <a:pt x="29933" y="15062"/>
                </a:lnTo>
                <a:lnTo>
                  <a:pt x="31178" y="14605"/>
                </a:lnTo>
                <a:close/>
              </a:path>
              <a:path w="46990" h="15240">
                <a:moveTo>
                  <a:pt x="46951" y="0"/>
                </a:moveTo>
                <a:lnTo>
                  <a:pt x="36296" y="5168"/>
                </a:lnTo>
                <a:lnTo>
                  <a:pt x="35902" y="2946"/>
                </a:lnTo>
                <a:lnTo>
                  <a:pt x="33058" y="2870"/>
                </a:lnTo>
                <a:lnTo>
                  <a:pt x="29933" y="3340"/>
                </a:lnTo>
                <a:lnTo>
                  <a:pt x="30683" y="3644"/>
                </a:lnTo>
                <a:lnTo>
                  <a:pt x="31318" y="3962"/>
                </a:lnTo>
                <a:lnTo>
                  <a:pt x="34645" y="7708"/>
                </a:lnTo>
                <a:lnTo>
                  <a:pt x="29286" y="7416"/>
                </a:lnTo>
                <a:lnTo>
                  <a:pt x="24790" y="7632"/>
                </a:lnTo>
                <a:lnTo>
                  <a:pt x="21272" y="7747"/>
                </a:lnTo>
                <a:lnTo>
                  <a:pt x="18669" y="8509"/>
                </a:lnTo>
                <a:lnTo>
                  <a:pt x="19011" y="4203"/>
                </a:lnTo>
                <a:lnTo>
                  <a:pt x="14071" y="8712"/>
                </a:lnTo>
                <a:lnTo>
                  <a:pt x="13423" y="7531"/>
                </a:lnTo>
                <a:lnTo>
                  <a:pt x="12433" y="5715"/>
                </a:lnTo>
                <a:lnTo>
                  <a:pt x="12395" y="5524"/>
                </a:lnTo>
                <a:lnTo>
                  <a:pt x="14871" y="3213"/>
                </a:lnTo>
                <a:lnTo>
                  <a:pt x="16179" y="2463"/>
                </a:lnTo>
                <a:lnTo>
                  <a:pt x="13995" y="2425"/>
                </a:lnTo>
                <a:lnTo>
                  <a:pt x="12280" y="1447"/>
                </a:lnTo>
                <a:lnTo>
                  <a:pt x="7048" y="1384"/>
                </a:lnTo>
                <a:lnTo>
                  <a:pt x="5994" y="2159"/>
                </a:lnTo>
                <a:lnTo>
                  <a:pt x="5435" y="4318"/>
                </a:lnTo>
                <a:lnTo>
                  <a:pt x="5321" y="5715"/>
                </a:lnTo>
                <a:lnTo>
                  <a:pt x="4495" y="5524"/>
                </a:lnTo>
                <a:lnTo>
                  <a:pt x="3530" y="5765"/>
                </a:lnTo>
                <a:lnTo>
                  <a:pt x="1219" y="6972"/>
                </a:lnTo>
                <a:lnTo>
                  <a:pt x="12" y="8331"/>
                </a:lnTo>
                <a:lnTo>
                  <a:pt x="0" y="10439"/>
                </a:lnTo>
                <a:lnTo>
                  <a:pt x="228" y="10858"/>
                </a:lnTo>
                <a:lnTo>
                  <a:pt x="1524" y="11480"/>
                </a:lnTo>
                <a:lnTo>
                  <a:pt x="1955" y="11544"/>
                </a:lnTo>
                <a:lnTo>
                  <a:pt x="2400" y="11544"/>
                </a:lnTo>
                <a:lnTo>
                  <a:pt x="2438" y="10858"/>
                </a:lnTo>
                <a:lnTo>
                  <a:pt x="2565" y="10642"/>
                </a:lnTo>
                <a:lnTo>
                  <a:pt x="3454" y="10185"/>
                </a:lnTo>
                <a:lnTo>
                  <a:pt x="4953" y="7531"/>
                </a:lnTo>
                <a:lnTo>
                  <a:pt x="9639" y="10579"/>
                </a:lnTo>
                <a:lnTo>
                  <a:pt x="13843" y="11277"/>
                </a:lnTo>
                <a:lnTo>
                  <a:pt x="16662" y="11442"/>
                </a:lnTo>
                <a:lnTo>
                  <a:pt x="20548" y="11582"/>
                </a:lnTo>
                <a:lnTo>
                  <a:pt x="30429" y="10033"/>
                </a:lnTo>
                <a:lnTo>
                  <a:pt x="29210" y="12344"/>
                </a:lnTo>
                <a:lnTo>
                  <a:pt x="30861" y="11061"/>
                </a:lnTo>
                <a:lnTo>
                  <a:pt x="33997" y="10553"/>
                </a:lnTo>
                <a:lnTo>
                  <a:pt x="33312" y="10439"/>
                </a:lnTo>
                <a:lnTo>
                  <a:pt x="34480" y="10033"/>
                </a:lnTo>
                <a:lnTo>
                  <a:pt x="34861" y="9906"/>
                </a:lnTo>
                <a:lnTo>
                  <a:pt x="37795" y="10033"/>
                </a:lnTo>
                <a:lnTo>
                  <a:pt x="39776" y="10706"/>
                </a:lnTo>
                <a:lnTo>
                  <a:pt x="41452" y="9906"/>
                </a:lnTo>
                <a:lnTo>
                  <a:pt x="42545" y="9385"/>
                </a:lnTo>
                <a:lnTo>
                  <a:pt x="42849" y="8712"/>
                </a:lnTo>
                <a:lnTo>
                  <a:pt x="42951" y="8509"/>
                </a:lnTo>
                <a:lnTo>
                  <a:pt x="43319" y="7708"/>
                </a:lnTo>
                <a:lnTo>
                  <a:pt x="44513" y="5168"/>
                </a:lnTo>
                <a:lnTo>
                  <a:pt x="46951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9763277" y="841234"/>
            <a:ext cx="72390" cy="36195"/>
          </a:xfrm>
          <a:custGeom>
            <a:avLst/>
            <a:gdLst/>
            <a:ahLst/>
            <a:cxnLst/>
            <a:rect l="l" t="t" r="r" b="b"/>
            <a:pathLst>
              <a:path w="72390" h="36194">
                <a:moveTo>
                  <a:pt x="25311" y="14503"/>
                </a:moveTo>
                <a:lnTo>
                  <a:pt x="24485" y="12026"/>
                </a:lnTo>
                <a:lnTo>
                  <a:pt x="22606" y="8890"/>
                </a:lnTo>
                <a:lnTo>
                  <a:pt x="21463" y="7454"/>
                </a:lnTo>
                <a:lnTo>
                  <a:pt x="20294" y="6946"/>
                </a:lnTo>
                <a:lnTo>
                  <a:pt x="18834" y="5537"/>
                </a:lnTo>
                <a:lnTo>
                  <a:pt x="18262" y="3505"/>
                </a:lnTo>
                <a:lnTo>
                  <a:pt x="17056" y="2336"/>
                </a:lnTo>
                <a:lnTo>
                  <a:pt x="11353" y="2362"/>
                </a:lnTo>
                <a:lnTo>
                  <a:pt x="8077" y="482"/>
                </a:lnTo>
                <a:lnTo>
                  <a:pt x="6832" y="0"/>
                </a:lnTo>
                <a:lnTo>
                  <a:pt x="8077" y="2209"/>
                </a:lnTo>
                <a:lnTo>
                  <a:pt x="7835" y="2921"/>
                </a:lnTo>
                <a:lnTo>
                  <a:pt x="10375" y="3644"/>
                </a:lnTo>
                <a:lnTo>
                  <a:pt x="12103" y="4559"/>
                </a:lnTo>
                <a:lnTo>
                  <a:pt x="13995" y="3987"/>
                </a:lnTo>
                <a:lnTo>
                  <a:pt x="14947" y="4178"/>
                </a:lnTo>
                <a:lnTo>
                  <a:pt x="11430" y="5753"/>
                </a:lnTo>
                <a:lnTo>
                  <a:pt x="8191" y="6261"/>
                </a:lnTo>
                <a:lnTo>
                  <a:pt x="7175" y="4254"/>
                </a:lnTo>
                <a:lnTo>
                  <a:pt x="2705" y="6057"/>
                </a:lnTo>
                <a:lnTo>
                  <a:pt x="0" y="10591"/>
                </a:lnTo>
                <a:lnTo>
                  <a:pt x="1727" y="11772"/>
                </a:lnTo>
                <a:lnTo>
                  <a:pt x="3162" y="13792"/>
                </a:lnTo>
                <a:lnTo>
                  <a:pt x="6057" y="14490"/>
                </a:lnTo>
                <a:lnTo>
                  <a:pt x="6108" y="15201"/>
                </a:lnTo>
                <a:lnTo>
                  <a:pt x="8013" y="15290"/>
                </a:lnTo>
                <a:lnTo>
                  <a:pt x="9410" y="13385"/>
                </a:lnTo>
                <a:lnTo>
                  <a:pt x="13271" y="13411"/>
                </a:lnTo>
                <a:lnTo>
                  <a:pt x="16510" y="14897"/>
                </a:lnTo>
                <a:lnTo>
                  <a:pt x="22402" y="15532"/>
                </a:lnTo>
                <a:lnTo>
                  <a:pt x="25311" y="14503"/>
                </a:lnTo>
                <a:close/>
              </a:path>
              <a:path w="72390" h="36194">
                <a:moveTo>
                  <a:pt x="64236" y="28295"/>
                </a:moveTo>
                <a:lnTo>
                  <a:pt x="60921" y="24536"/>
                </a:lnTo>
                <a:lnTo>
                  <a:pt x="53632" y="21996"/>
                </a:lnTo>
                <a:lnTo>
                  <a:pt x="52311" y="21272"/>
                </a:lnTo>
                <a:lnTo>
                  <a:pt x="43522" y="21005"/>
                </a:lnTo>
                <a:lnTo>
                  <a:pt x="45796" y="23050"/>
                </a:lnTo>
                <a:lnTo>
                  <a:pt x="44475" y="23787"/>
                </a:lnTo>
                <a:lnTo>
                  <a:pt x="41960" y="26136"/>
                </a:lnTo>
                <a:lnTo>
                  <a:pt x="43688" y="29298"/>
                </a:lnTo>
                <a:lnTo>
                  <a:pt x="48615" y="24777"/>
                </a:lnTo>
                <a:lnTo>
                  <a:pt x="48272" y="29095"/>
                </a:lnTo>
                <a:lnTo>
                  <a:pt x="50876" y="28321"/>
                </a:lnTo>
                <a:lnTo>
                  <a:pt x="58889" y="28003"/>
                </a:lnTo>
                <a:lnTo>
                  <a:pt x="64236" y="28295"/>
                </a:lnTo>
                <a:close/>
              </a:path>
              <a:path w="72390" h="36194">
                <a:moveTo>
                  <a:pt x="72377" y="33172"/>
                </a:moveTo>
                <a:lnTo>
                  <a:pt x="71335" y="31965"/>
                </a:lnTo>
                <a:lnTo>
                  <a:pt x="67398" y="30619"/>
                </a:lnTo>
                <a:lnTo>
                  <a:pt x="64465" y="30505"/>
                </a:lnTo>
                <a:lnTo>
                  <a:pt x="62915" y="31038"/>
                </a:lnTo>
                <a:lnTo>
                  <a:pt x="63601" y="31153"/>
                </a:lnTo>
                <a:lnTo>
                  <a:pt x="60464" y="31648"/>
                </a:lnTo>
                <a:lnTo>
                  <a:pt x="57391" y="34048"/>
                </a:lnTo>
                <a:lnTo>
                  <a:pt x="63207" y="35775"/>
                </a:lnTo>
                <a:lnTo>
                  <a:pt x="68630" y="36131"/>
                </a:lnTo>
                <a:lnTo>
                  <a:pt x="72377" y="33172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9795166" y="869353"/>
            <a:ext cx="28575" cy="8255"/>
          </a:xfrm>
          <a:custGeom>
            <a:avLst/>
            <a:gdLst/>
            <a:ahLst/>
            <a:cxnLst/>
            <a:rect l="l" t="t" r="r" b="b"/>
            <a:pathLst>
              <a:path w="28575" h="8255">
                <a:moveTo>
                  <a:pt x="2654" y="0"/>
                </a:moveTo>
                <a:lnTo>
                  <a:pt x="1168" y="2654"/>
                </a:lnTo>
                <a:lnTo>
                  <a:pt x="279" y="3098"/>
                </a:lnTo>
                <a:lnTo>
                  <a:pt x="0" y="3568"/>
                </a:lnTo>
                <a:lnTo>
                  <a:pt x="520" y="5473"/>
                </a:lnTo>
                <a:lnTo>
                  <a:pt x="5219" y="6781"/>
                </a:lnTo>
                <a:lnTo>
                  <a:pt x="9296" y="6807"/>
                </a:lnTo>
                <a:lnTo>
                  <a:pt x="11036" y="6032"/>
                </a:lnTo>
                <a:lnTo>
                  <a:pt x="14312" y="5435"/>
                </a:lnTo>
                <a:lnTo>
                  <a:pt x="17640" y="6146"/>
                </a:lnTo>
                <a:lnTo>
                  <a:pt x="22034" y="7924"/>
                </a:lnTo>
                <a:lnTo>
                  <a:pt x="25285" y="7175"/>
                </a:lnTo>
                <a:lnTo>
                  <a:pt x="25869" y="6832"/>
                </a:lnTo>
                <a:lnTo>
                  <a:pt x="28143" y="2501"/>
                </a:lnTo>
                <a:lnTo>
                  <a:pt x="18262" y="4051"/>
                </a:lnTo>
                <a:lnTo>
                  <a:pt x="11557" y="3746"/>
                </a:lnTo>
                <a:lnTo>
                  <a:pt x="7353" y="3048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9763988" y="819987"/>
            <a:ext cx="39370" cy="6350"/>
          </a:xfrm>
          <a:custGeom>
            <a:avLst/>
            <a:gdLst/>
            <a:ahLst/>
            <a:cxnLst/>
            <a:rect l="l" t="t" r="r" b="b"/>
            <a:pathLst>
              <a:path w="39370" h="6350">
                <a:moveTo>
                  <a:pt x="3695" y="3276"/>
                </a:moveTo>
                <a:lnTo>
                  <a:pt x="3606" y="1892"/>
                </a:lnTo>
                <a:lnTo>
                  <a:pt x="3340" y="1371"/>
                </a:lnTo>
                <a:lnTo>
                  <a:pt x="1104" y="495"/>
                </a:lnTo>
                <a:lnTo>
                  <a:pt x="0" y="0"/>
                </a:lnTo>
                <a:lnTo>
                  <a:pt x="546" y="2057"/>
                </a:lnTo>
                <a:lnTo>
                  <a:pt x="3695" y="3276"/>
                </a:lnTo>
                <a:close/>
              </a:path>
              <a:path w="39370" h="6350">
                <a:moveTo>
                  <a:pt x="14122" y="6172"/>
                </a:moveTo>
                <a:lnTo>
                  <a:pt x="14020" y="5448"/>
                </a:lnTo>
                <a:lnTo>
                  <a:pt x="14008" y="5092"/>
                </a:lnTo>
                <a:lnTo>
                  <a:pt x="13538" y="5321"/>
                </a:lnTo>
                <a:lnTo>
                  <a:pt x="13119" y="5600"/>
                </a:lnTo>
                <a:lnTo>
                  <a:pt x="12738" y="5918"/>
                </a:lnTo>
                <a:lnTo>
                  <a:pt x="13208" y="6019"/>
                </a:lnTo>
                <a:lnTo>
                  <a:pt x="14122" y="6172"/>
                </a:lnTo>
                <a:close/>
              </a:path>
              <a:path w="39370" h="6350">
                <a:moveTo>
                  <a:pt x="38760" y="5461"/>
                </a:moveTo>
                <a:lnTo>
                  <a:pt x="38442" y="4787"/>
                </a:lnTo>
                <a:lnTo>
                  <a:pt x="37579" y="5549"/>
                </a:lnTo>
                <a:lnTo>
                  <a:pt x="36499" y="5181"/>
                </a:lnTo>
                <a:lnTo>
                  <a:pt x="35560" y="4546"/>
                </a:lnTo>
                <a:lnTo>
                  <a:pt x="34467" y="4762"/>
                </a:lnTo>
                <a:lnTo>
                  <a:pt x="34531" y="5308"/>
                </a:lnTo>
                <a:lnTo>
                  <a:pt x="34798" y="5816"/>
                </a:lnTo>
                <a:lnTo>
                  <a:pt x="35229" y="6261"/>
                </a:lnTo>
                <a:lnTo>
                  <a:pt x="37579" y="5778"/>
                </a:lnTo>
                <a:lnTo>
                  <a:pt x="38760" y="546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9747910" y="806525"/>
            <a:ext cx="55244" cy="26670"/>
          </a:xfrm>
          <a:custGeom>
            <a:avLst/>
            <a:gdLst/>
            <a:ahLst/>
            <a:cxnLst/>
            <a:rect l="l" t="t" r="r" b="b"/>
            <a:pathLst>
              <a:path w="55245" h="26669">
                <a:moveTo>
                  <a:pt x="11633" y="3657"/>
                </a:moveTo>
                <a:lnTo>
                  <a:pt x="7658" y="4178"/>
                </a:lnTo>
                <a:lnTo>
                  <a:pt x="5981" y="5041"/>
                </a:lnTo>
                <a:lnTo>
                  <a:pt x="3530" y="1155"/>
                </a:lnTo>
                <a:lnTo>
                  <a:pt x="2260" y="355"/>
                </a:lnTo>
                <a:lnTo>
                  <a:pt x="457" y="0"/>
                </a:lnTo>
                <a:lnTo>
                  <a:pt x="825" y="825"/>
                </a:lnTo>
                <a:lnTo>
                  <a:pt x="812" y="1968"/>
                </a:lnTo>
                <a:lnTo>
                  <a:pt x="0" y="3124"/>
                </a:lnTo>
                <a:lnTo>
                  <a:pt x="4965" y="5435"/>
                </a:lnTo>
                <a:lnTo>
                  <a:pt x="7327" y="6807"/>
                </a:lnTo>
                <a:lnTo>
                  <a:pt x="11252" y="7023"/>
                </a:lnTo>
                <a:lnTo>
                  <a:pt x="11633" y="3657"/>
                </a:lnTo>
                <a:close/>
              </a:path>
              <a:path w="55245" h="26669">
                <a:moveTo>
                  <a:pt x="27749" y="21945"/>
                </a:moveTo>
                <a:lnTo>
                  <a:pt x="26708" y="21158"/>
                </a:lnTo>
                <a:lnTo>
                  <a:pt x="24498" y="22136"/>
                </a:lnTo>
                <a:lnTo>
                  <a:pt x="20789" y="20193"/>
                </a:lnTo>
                <a:lnTo>
                  <a:pt x="20662" y="19431"/>
                </a:lnTo>
                <a:lnTo>
                  <a:pt x="21018" y="18427"/>
                </a:lnTo>
                <a:lnTo>
                  <a:pt x="17957" y="17538"/>
                </a:lnTo>
                <a:lnTo>
                  <a:pt x="16992" y="17437"/>
                </a:lnTo>
                <a:lnTo>
                  <a:pt x="16751" y="18173"/>
                </a:lnTo>
                <a:lnTo>
                  <a:pt x="15011" y="19977"/>
                </a:lnTo>
                <a:lnTo>
                  <a:pt x="14617" y="19050"/>
                </a:lnTo>
                <a:lnTo>
                  <a:pt x="12623" y="19431"/>
                </a:lnTo>
                <a:lnTo>
                  <a:pt x="14452" y="20154"/>
                </a:lnTo>
                <a:lnTo>
                  <a:pt x="14490" y="21183"/>
                </a:lnTo>
                <a:lnTo>
                  <a:pt x="15951" y="22110"/>
                </a:lnTo>
                <a:lnTo>
                  <a:pt x="16383" y="21628"/>
                </a:lnTo>
                <a:lnTo>
                  <a:pt x="17564" y="22212"/>
                </a:lnTo>
                <a:lnTo>
                  <a:pt x="18415" y="22898"/>
                </a:lnTo>
                <a:lnTo>
                  <a:pt x="21132" y="23901"/>
                </a:lnTo>
                <a:lnTo>
                  <a:pt x="25044" y="24930"/>
                </a:lnTo>
                <a:lnTo>
                  <a:pt x="27571" y="21856"/>
                </a:lnTo>
                <a:lnTo>
                  <a:pt x="27749" y="21945"/>
                </a:lnTo>
                <a:close/>
              </a:path>
              <a:path w="55245" h="26669">
                <a:moveTo>
                  <a:pt x="45021" y="24815"/>
                </a:moveTo>
                <a:lnTo>
                  <a:pt x="43700" y="24485"/>
                </a:lnTo>
                <a:lnTo>
                  <a:pt x="42519" y="23825"/>
                </a:lnTo>
                <a:lnTo>
                  <a:pt x="41998" y="23101"/>
                </a:lnTo>
                <a:lnTo>
                  <a:pt x="41071" y="22669"/>
                </a:lnTo>
                <a:lnTo>
                  <a:pt x="39649" y="22555"/>
                </a:lnTo>
                <a:lnTo>
                  <a:pt x="38836" y="22161"/>
                </a:lnTo>
                <a:lnTo>
                  <a:pt x="34874" y="21539"/>
                </a:lnTo>
                <a:lnTo>
                  <a:pt x="33045" y="20777"/>
                </a:lnTo>
                <a:lnTo>
                  <a:pt x="33147" y="22682"/>
                </a:lnTo>
                <a:lnTo>
                  <a:pt x="31686" y="22961"/>
                </a:lnTo>
                <a:lnTo>
                  <a:pt x="29222" y="21539"/>
                </a:lnTo>
                <a:lnTo>
                  <a:pt x="26555" y="24104"/>
                </a:lnTo>
                <a:lnTo>
                  <a:pt x="32816" y="25057"/>
                </a:lnTo>
                <a:lnTo>
                  <a:pt x="34188" y="24701"/>
                </a:lnTo>
                <a:lnTo>
                  <a:pt x="36537" y="25184"/>
                </a:lnTo>
                <a:lnTo>
                  <a:pt x="37109" y="26111"/>
                </a:lnTo>
                <a:lnTo>
                  <a:pt x="39141" y="26416"/>
                </a:lnTo>
                <a:lnTo>
                  <a:pt x="44043" y="25895"/>
                </a:lnTo>
                <a:lnTo>
                  <a:pt x="44678" y="25501"/>
                </a:lnTo>
                <a:lnTo>
                  <a:pt x="45021" y="24815"/>
                </a:lnTo>
                <a:close/>
              </a:path>
              <a:path w="55245" h="26669">
                <a:moveTo>
                  <a:pt x="50698" y="17272"/>
                </a:moveTo>
                <a:lnTo>
                  <a:pt x="50165" y="16776"/>
                </a:lnTo>
                <a:lnTo>
                  <a:pt x="49796" y="17665"/>
                </a:lnTo>
                <a:lnTo>
                  <a:pt x="48971" y="18313"/>
                </a:lnTo>
                <a:lnTo>
                  <a:pt x="47967" y="18440"/>
                </a:lnTo>
                <a:lnTo>
                  <a:pt x="47586" y="16078"/>
                </a:lnTo>
                <a:lnTo>
                  <a:pt x="46507" y="15684"/>
                </a:lnTo>
                <a:lnTo>
                  <a:pt x="45300" y="13220"/>
                </a:lnTo>
                <a:lnTo>
                  <a:pt x="44932" y="13119"/>
                </a:lnTo>
                <a:lnTo>
                  <a:pt x="44208" y="13347"/>
                </a:lnTo>
                <a:lnTo>
                  <a:pt x="43459" y="12420"/>
                </a:lnTo>
                <a:lnTo>
                  <a:pt x="42087" y="12827"/>
                </a:lnTo>
                <a:lnTo>
                  <a:pt x="41236" y="13741"/>
                </a:lnTo>
                <a:lnTo>
                  <a:pt x="41249" y="14960"/>
                </a:lnTo>
                <a:lnTo>
                  <a:pt x="41376" y="15151"/>
                </a:lnTo>
                <a:lnTo>
                  <a:pt x="41325" y="15519"/>
                </a:lnTo>
                <a:lnTo>
                  <a:pt x="41948" y="16421"/>
                </a:lnTo>
                <a:lnTo>
                  <a:pt x="42951" y="15328"/>
                </a:lnTo>
                <a:lnTo>
                  <a:pt x="43649" y="15443"/>
                </a:lnTo>
                <a:lnTo>
                  <a:pt x="45961" y="16306"/>
                </a:lnTo>
                <a:lnTo>
                  <a:pt x="45808" y="17500"/>
                </a:lnTo>
                <a:lnTo>
                  <a:pt x="46240" y="18478"/>
                </a:lnTo>
                <a:lnTo>
                  <a:pt x="46939" y="19291"/>
                </a:lnTo>
                <a:lnTo>
                  <a:pt x="48298" y="19469"/>
                </a:lnTo>
                <a:lnTo>
                  <a:pt x="49771" y="18999"/>
                </a:lnTo>
                <a:lnTo>
                  <a:pt x="50698" y="17272"/>
                </a:lnTo>
                <a:close/>
              </a:path>
              <a:path w="55245" h="26669">
                <a:moveTo>
                  <a:pt x="55105" y="17995"/>
                </a:moveTo>
                <a:lnTo>
                  <a:pt x="54978" y="17843"/>
                </a:lnTo>
                <a:lnTo>
                  <a:pt x="54851" y="17881"/>
                </a:lnTo>
                <a:lnTo>
                  <a:pt x="54686" y="18072"/>
                </a:lnTo>
                <a:lnTo>
                  <a:pt x="55105" y="17995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9749561" y="815796"/>
            <a:ext cx="48895" cy="16510"/>
          </a:xfrm>
          <a:custGeom>
            <a:avLst/>
            <a:gdLst/>
            <a:ahLst/>
            <a:cxnLst/>
            <a:rect l="l" t="t" r="r" b="b"/>
            <a:pathLst>
              <a:path w="48895" h="16509">
                <a:moveTo>
                  <a:pt x="15506" y="7213"/>
                </a:moveTo>
                <a:lnTo>
                  <a:pt x="13779" y="5257"/>
                </a:lnTo>
                <a:lnTo>
                  <a:pt x="12954" y="5168"/>
                </a:lnTo>
                <a:lnTo>
                  <a:pt x="12280" y="4597"/>
                </a:lnTo>
                <a:lnTo>
                  <a:pt x="12026" y="3822"/>
                </a:lnTo>
                <a:lnTo>
                  <a:pt x="9652" y="1663"/>
                </a:lnTo>
                <a:lnTo>
                  <a:pt x="8369" y="3200"/>
                </a:lnTo>
                <a:lnTo>
                  <a:pt x="5575" y="1993"/>
                </a:lnTo>
                <a:lnTo>
                  <a:pt x="5295" y="1041"/>
                </a:lnTo>
                <a:lnTo>
                  <a:pt x="3873" y="406"/>
                </a:lnTo>
                <a:lnTo>
                  <a:pt x="3086" y="431"/>
                </a:lnTo>
                <a:lnTo>
                  <a:pt x="1689" y="0"/>
                </a:lnTo>
                <a:lnTo>
                  <a:pt x="431" y="1016"/>
                </a:lnTo>
                <a:lnTo>
                  <a:pt x="0" y="2298"/>
                </a:lnTo>
                <a:lnTo>
                  <a:pt x="2438" y="2336"/>
                </a:lnTo>
                <a:lnTo>
                  <a:pt x="3314" y="3860"/>
                </a:lnTo>
                <a:lnTo>
                  <a:pt x="1727" y="5422"/>
                </a:lnTo>
                <a:lnTo>
                  <a:pt x="1752" y="6985"/>
                </a:lnTo>
                <a:lnTo>
                  <a:pt x="4076" y="6388"/>
                </a:lnTo>
                <a:lnTo>
                  <a:pt x="4203" y="8915"/>
                </a:lnTo>
                <a:lnTo>
                  <a:pt x="3594" y="10553"/>
                </a:lnTo>
                <a:lnTo>
                  <a:pt x="5930" y="8128"/>
                </a:lnTo>
                <a:lnTo>
                  <a:pt x="6273" y="11201"/>
                </a:lnTo>
                <a:lnTo>
                  <a:pt x="8115" y="11861"/>
                </a:lnTo>
                <a:lnTo>
                  <a:pt x="9817" y="10388"/>
                </a:lnTo>
                <a:lnTo>
                  <a:pt x="12954" y="9779"/>
                </a:lnTo>
                <a:lnTo>
                  <a:pt x="13360" y="10693"/>
                </a:lnTo>
                <a:lnTo>
                  <a:pt x="14719" y="9283"/>
                </a:lnTo>
                <a:lnTo>
                  <a:pt x="15341" y="8166"/>
                </a:lnTo>
                <a:lnTo>
                  <a:pt x="15506" y="7213"/>
                </a:lnTo>
                <a:close/>
              </a:path>
              <a:path w="48895" h="16509">
                <a:moveTo>
                  <a:pt x="29984" y="8826"/>
                </a:moveTo>
                <a:lnTo>
                  <a:pt x="29730" y="7734"/>
                </a:lnTo>
                <a:lnTo>
                  <a:pt x="28956" y="6604"/>
                </a:lnTo>
                <a:lnTo>
                  <a:pt x="27851" y="6565"/>
                </a:lnTo>
                <a:lnTo>
                  <a:pt x="28155" y="4622"/>
                </a:lnTo>
                <a:lnTo>
                  <a:pt x="26504" y="5194"/>
                </a:lnTo>
                <a:lnTo>
                  <a:pt x="25019" y="4356"/>
                </a:lnTo>
                <a:lnTo>
                  <a:pt x="24295" y="3695"/>
                </a:lnTo>
                <a:lnTo>
                  <a:pt x="25146" y="1485"/>
                </a:lnTo>
                <a:lnTo>
                  <a:pt x="23202" y="2895"/>
                </a:lnTo>
                <a:lnTo>
                  <a:pt x="23063" y="2997"/>
                </a:lnTo>
                <a:lnTo>
                  <a:pt x="23418" y="1447"/>
                </a:lnTo>
                <a:lnTo>
                  <a:pt x="22834" y="1435"/>
                </a:lnTo>
                <a:lnTo>
                  <a:pt x="20878" y="2463"/>
                </a:lnTo>
                <a:lnTo>
                  <a:pt x="18605" y="5105"/>
                </a:lnTo>
                <a:lnTo>
                  <a:pt x="20459" y="6388"/>
                </a:lnTo>
                <a:lnTo>
                  <a:pt x="20116" y="7531"/>
                </a:lnTo>
                <a:lnTo>
                  <a:pt x="19011" y="10147"/>
                </a:lnTo>
                <a:lnTo>
                  <a:pt x="19138" y="10922"/>
                </a:lnTo>
                <a:lnTo>
                  <a:pt x="21602" y="12357"/>
                </a:lnTo>
                <a:lnTo>
                  <a:pt x="22847" y="12865"/>
                </a:lnTo>
                <a:lnTo>
                  <a:pt x="25057" y="11887"/>
                </a:lnTo>
                <a:lnTo>
                  <a:pt x="28892" y="9042"/>
                </a:lnTo>
                <a:lnTo>
                  <a:pt x="29984" y="8826"/>
                </a:lnTo>
                <a:close/>
              </a:path>
              <a:path w="48895" h="16509">
                <a:moveTo>
                  <a:pt x="48298" y="12065"/>
                </a:moveTo>
                <a:lnTo>
                  <a:pt x="46062" y="10922"/>
                </a:lnTo>
                <a:lnTo>
                  <a:pt x="44589" y="9220"/>
                </a:lnTo>
                <a:lnTo>
                  <a:pt x="44157" y="8229"/>
                </a:lnTo>
                <a:lnTo>
                  <a:pt x="44310" y="7035"/>
                </a:lnTo>
                <a:lnTo>
                  <a:pt x="41287" y="6057"/>
                </a:lnTo>
                <a:lnTo>
                  <a:pt x="39865" y="7632"/>
                </a:lnTo>
                <a:lnTo>
                  <a:pt x="39243" y="5816"/>
                </a:lnTo>
                <a:lnTo>
                  <a:pt x="36449" y="7277"/>
                </a:lnTo>
                <a:lnTo>
                  <a:pt x="35902" y="8636"/>
                </a:lnTo>
                <a:lnTo>
                  <a:pt x="39357" y="10033"/>
                </a:lnTo>
                <a:lnTo>
                  <a:pt x="36029" y="10464"/>
                </a:lnTo>
                <a:lnTo>
                  <a:pt x="36652" y="12585"/>
                </a:lnTo>
                <a:lnTo>
                  <a:pt x="37998" y="13296"/>
                </a:lnTo>
                <a:lnTo>
                  <a:pt x="39408" y="13398"/>
                </a:lnTo>
                <a:lnTo>
                  <a:pt x="40335" y="13830"/>
                </a:lnTo>
                <a:lnTo>
                  <a:pt x="40855" y="14554"/>
                </a:lnTo>
                <a:lnTo>
                  <a:pt x="42722" y="15443"/>
                </a:lnTo>
                <a:lnTo>
                  <a:pt x="45631" y="15925"/>
                </a:lnTo>
                <a:lnTo>
                  <a:pt x="47574" y="14681"/>
                </a:lnTo>
                <a:lnTo>
                  <a:pt x="48298" y="1206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9753523" y="800264"/>
            <a:ext cx="17780" cy="11430"/>
          </a:xfrm>
          <a:custGeom>
            <a:avLst/>
            <a:gdLst/>
            <a:ahLst/>
            <a:cxnLst/>
            <a:rect l="l" t="t" r="r" b="b"/>
            <a:pathLst>
              <a:path w="17779" h="11429">
                <a:moveTo>
                  <a:pt x="1371" y="2247"/>
                </a:moveTo>
                <a:lnTo>
                  <a:pt x="838" y="1511"/>
                </a:lnTo>
                <a:lnTo>
                  <a:pt x="0" y="0"/>
                </a:lnTo>
                <a:lnTo>
                  <a:pt x="88" y="482"/>
                </a:lnTo>
                <a:lnTo>
                  <a:pt x="241" y="939"/>
                </a:lnTo>
                <a:lnTo>
                  <a:pt x="736" y="1841"/>
                </a:lnTo>
                <a:lnTo>
                  <a:pt x="1054" y="2095"/>
                </a:lnTo>
                <a:lnTo>
                  <a:pt x="1371" y="2247"/>
                </a:lnTo>
                <a:close/>
              </a:path>
              <a:path w="17779" h="11429">
                <a:moveTo>
                  <a:pt x="17335" y="11074"/>
                </a:moveTo>
                <a:lnTo>
                  <a:pt x="16776" y="11036"/>
                </a:lnTo>
                <a:lnTo>
                  <a:pt x="16243" y="10960"/>
                </a:lnTo>
                <a:lnTo>
                  <a:pt x="15684" y="10807"/>
                </a:lnTo>
                <a:lnTo>
                  <a:pt x="16103" y="11163"/>
                </a:lnTo>
                <a:lnTo>
                  <a:pt x="16802" y="11303"/>
                </a:lnTo>
                <a:lnTo>
                  <a:pt x="17094" y="11239"/>
                </a:lnTo>
                <a:lnTo>
                  <a:pt x="17335" y="1107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9742132" y="767676"/>
            <a:ext cx="33020" cy="38100"/>
          </a:xfrm>
          <a:custGeom>
            <a:avLst/>
            <a:gdLst/>
            <a:ahLst/>
            <a:cxnLst/>
            <a:rect l="l" t="t" r="r" b="b"/>
            <a:pathLst>
              <a:path w="33020" h="38100">
                <a:moveTo>
                  <a:pt x="2540" y="1473"/>
                </a:moveTo>
                <a:lnTo>
                  <a:pt x="2349" y="330"/>
                </a:lnTo>
                <a:lnTo>
                  <a:pt x="1193" y="419"/>
                </a:lnTo>
                <a:lnTo>
                  <a:pt x="0" y="0"/>
                </a:lnTo>
                <a:lnTo>
                  <a:pt x="0" y="254"/>
                </a:lnTo>
                <a:lnTo>
                  <a:pt x="88" y="533"/>
                </a:lnTo>
                <a:lnTo>
                  <a:pt x="495" y="533"/>
                </a:lnTo>
                <a:lnTo>
                  <a:pt x="863" y="609"/>
                </a:lnTo>
                <a:lnTo>
                  <a:pt x="1143" y="787"/>
                </a:lnTo>
                <a:lnTo>
                  <a:pt x="647" y="1536"/>
                </a:lnTo>
                <a:lnTo>
                  <a:pt x="1257" y="1054"/>
                </a:lnTo>
                <a:lnTo>
                  <a:pt x="1993" y="1130"/>
                </a:lnTo>
                <a:lnTo>
                  <a:pt x="2540" y="1473"/>
                </a:lnTo>
                <a:close/>
              </a:path>
              <a:path w="33020" h="38100">
                <a:moveTo>
                  <a:pt x="20828" y="30988"/>
                </a:moveTo>
                <a:lnTo>
                  <a:pt x="20078" y="29502"/>
                </a:lnTo>
                <a:lnTo>
                  <a:pt x="20015" y="29768"/>
                </a:lnTo>
                <a:lnTo>
                  <a:pt x="19812" y="30149"/>
                </a:lnTo>
                <a:lnTo>
                  <a:pt x="20828" y="30988"/>
                </a:lnTo>
                <a:close/>
              </a:path>
              <a:path w="33020" h="38100">
                <a:moveTo>
                  <a:pt x="22313" y="32181"/>
                </a:moveTo>
                <a:lnTo>
                  <a:pt x="21844" y="31750"/>
                </a:lnTo>
                <a:lnTo>
                  <a:pt x="21577" y="31610"/>
                </a:lnTo>
                <a:lnTo>
                  <a:pt x="21831" y="31800"/>
                </a:lnTo>
                <a:lnTo>
                  <a:pt x="22059" y="32004"/>
                </a:lnTo>
                <a:lnTo>
                  <a:pt x="22313" y="32181"/>
                </a:lnTo>
                <a:close/>
              </a:path>
              <a:path w="33020" h="38100">
                <a:moveTo>
                  <a:pt x="32588" y="35839"/>
                </a:moveTo>
                <a:lnTo>
                  <a:pt x="30734" y="34988"/>
                </a:lnTo>
                <a:lnTo>
                  <a:pt x="28892" y="33985"/>
                </a:lnTo>
                <a:lnTo>
                  <a:pt x="27114" y="32842"/>
                </a:lnTo>
                <a:lnTo>
                  <a:pt x="27139" y="33794"/>
                </a:lnTo>
                <a:lnTo>
                  <a:pt x="26974" y="34645"/>
                </a:lnTo>
                <a:lnTo>
                  <a:pt x="26441" y="35039"/>
                </a:lnTo>
                <a:lnTo>
                  <a:pt x="29756" y="36957"/>
                </a:lnTo>
                <a:lnTo>
                  <a:pt x="31470" y="37706"/>
                </a:lnTo>
                <a:lnTo>
                  <a:pt x="32588" y="3583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9748901" y="777493"/>
            <a:ext cx="29845" cy="30480"/>
          </a:xfrm>
          <a:custGeom>
            <a:avLst/>
            <a:gdLst/>
            <a:ahLst/>
            <a:cxnLst/>
            <a:rect l="l" t="t" r="r" b="b"/>
            <a:pathLst>
              <a:path w="29845" h="30479">
                <a:moveTo>
                  <a:pt x="4622" y="5219"/>
                </a:moveTo>
                <a:lnTo>
                  <a:pt x="3365" y="3759"/>
                </a:lnTo>
                <a:lnTo>
                  <a:pt x="2857" y="1612"/>
                </a:lnTo>
                <a:lnTo>
                  <a:pt x="812" y="876"/>
                </a:lnTo>
                <a:lnTo>
                  <a:pt x="571" y="1231"/>
                </a:lnTo>
                <a:lnTo>
                  <a:pt x="0" y="2654"/>
                </a:lnTo>
                <a:lnTo>
                  <a:pt x="1968" y="5245"/>
                </a:lnTo>
                <a:lnTo>
                  <a:pt x="4318" y="7747"/>
                </a:lnTo>
                <a:lnTo>
                  <a:pt x="4622" y="5219"/>
                </a:lnTo>
                <a:close/>
              </a:path>
              <a:path w="29845" h="30479">
                <a:moveTo>
                  <a:pt x="12776" y="6477"/>
                </a:moveTo>
                <a:lnTo>
                  <a:pt x="9347" y="5994"/>
                </a:lnTo>
                <a:lnTo>
                  <a:pt x="9474" y="4762"/>
                </a:lnTo>
                <a:lnTo>
                  <a:pt x="11087" y="1384"/>
                </a:lnTo>
                <a:lnTo>
                  <a:pt x="8343" y="0"/>
                </a:lnTo>
                <a:lnTo>
                  <a:pt x="6769" y="1511"/>
                </a:lnTo>
                <a:lnTo>
                  <a:pt x="6921" y="2235"/>
                </a:lnTo>
                <a:lnTo>
                  <a:pt x="4584" y="177"/>
                </a:lnTo>
                <a:lnTo>
                  <a:pt x="5245" y="3111"/>
                </a:lnTo>
                <a:lnTo>
                  <a:pt x="6210" y="5168"/>
                </a:lnTo>
                <a:lnTo>
                  <a:pt x="6642" y="4927"/>
                </a:lnTo>
                <a:lnTo>
                  <a:pt x="7264" y="7327"/>
                </a:lnTo>
                <a:lnTo>
                  <a:pt x="6832" y="7023"/>
                </a:lnTo>
                <a:lnTo>
                  <a:pt x="5549" y="8750"/>
                </a:lnTo>
                <a:lnTo>
                  <a:pt x="7531" y="9931"/>
                </a:lnTo>
                <a:lnTo>
                  <a:pt x="8153" y="9512"/>
                </a:lnTo>
                <a:lnTo>
                  <a:pt x="11912" y="13817"/>
                </a:lnTo>
                <a:lnTo>
                  <a:pt x="12776" y="6477"/>
                </a:lnTo>
                <a:close/>
              </a:path>
              <a:path w="29845" h="30479">
                <a:moveTo>
                  <a:pt x="21526" y="30048"/>
                </a:moveTo>
                <a:lnTo>
                  <a:pt x="21170" y="28613"/>
                </a:lnTo>
                <a:lnTo>
                  <a:pt x="19723" y="28168"/>
                </a:lnTo>
                <a:lnTo>
                  <a:pt x="18656" y="28206"/>
                </a:lnTo>
                <a:lnTo>
                  <a:pt x="18516" y="23634"/>
                </a:lnTo>
                <a:lnTo>
                  <a:pt x="13042" y="23190"/>
                </a:lnTo>
                <a:lnTo>
                  <a:pt x="10147" y="21666"/>
                </a:lnTo>
                <a:lnTo>
                  <a:pt x="9321" y="21602"/>
                </a:lnTo>
                <a:lnTo>
                  <a:pt x="8763" y="24485"/>
                </a:lnTo>
                <a:lnTo>
                  <a:pt x="8978" y="25260"/>
                </a:lnTo>
                <a:lnTo>
                  <a:pt x="8724" y="25768"/>
                </a:lnTo>
                <a:lnTo>
                  <a:pt x="10972" y="26339"/>
                </a:lnTo>
                <a:lnTo>
                  <a:pt x="14160" y="29057"/>
                </a:lnTo>
                <a:lnTo>
                  <a:pt x="15963" y="30010"/>
                </a:lnTo>
                <a:lnTo>
                  <a:pt x="17754" y="30378"/>
                </a:lnTo>
                <a:lnTo>
                  <a:pt x="18326" y="29997"/>
                </a:lnTo>
                <a:lnTo>
                  <a:pt x="20053" y="29845"/>
                </a:lnTo>
                <a:lnTo>
                  <a:pt x="20701" y="30353"/>
                </a:lnTo>
                <a:lnTo>
                  <a:pt x="21526" y="30048"/>
                </a:lnTo>
                <a:close/>
              </a:path>
              <a:path w="29845" h="30479">
                <a:moveTo>
                  <a:pt x="29362" y="26936"/>
                </a:moveTo>
                <a:lnTo>
                  <a:pt x="29311" y="26581"/>
                </a:lnTo>
                <a:lnTo>
                  <a:pt x="28702" y="26682"/>
                </a:lnTo>
                <a:lnTo>
                  <a:pt x="28067" y="26670"/>
                </a:lnTo>
                <a:lnTo>
                  <a:pt x="27457" y="26847"/>
                </a:lnTo>
                <a:lnTo>
                  <a:pt x="27406" y="27927"/>
                </a:lnTo>
                <a:lnTo>
                  <a:pt x="27978" y="28435"/>
                </a:lnTo>
                <a:lnTo>
                  <a:pt x="28765" y="28676"/>
                </a:lnTo>
                <a:lnTo>
                  <a:pt x="28778" y="28079"/>
                </a:lnTo>
                <a:lnTo>
                  <a:pt x="28892" y="27381"/>
                </a:lnTo>
                <a:lnTo>
                  <a:pt x="29362" y="26936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9745307" y="788504"/>
            <a:ext cx="93345" cy="40005"/>
          </a:xfrm>
          <a:custGeom>
            <a:avLst/>
            <a:gdLst/>
            <a:ahLst/>
            <a:cxnLst/>
            <a:rect l="l" t="t" r="r" b="b"/>
            <a:pathLst>
              <a:path w="93345" h="40005">
                <a:moveTo>
                  <a:pt x="12992" y="9867"/>
                </a:moveTo>
                <a:lnTo>
                  <a:pt x="9715" y="6832"/>
                </a:lnTo>
                <a:lnTo>
                  <a:pt x="7645" y="5664"/>
                </a:lnTo>
                <a:lnTo>
                  <a:pt x="6540" y="3263"/>
                </a:lnTo>
                <a:lnTo>
                  <a:pt x="5702" y="1968"/>
                </a:lnTo>
                <a:lnTo>
                  <a:pt x="3683" y="355"/>
                </a:lnTo>
                <a:lnTo>
                  <a:pt x="1676" y="0"/>
                </a:lnTo>
                <a:lnTo>
                  <a:pt x="1143" y="203"/>
                </a:lnTo>
                <a:lnTo>
                  <a:pt x="0" y="1219"/>
                </a:lnTo>
                <a:lnTo>
                  <a:pt x="825" y="1905"/>
                </a:lnTo>
                <a:lnTo>
                  <a:pt x="2603" y="6146"/>
                </a:lnTo>
                <a:lnTo>
                  <a:pt x="4711" y="8940"/>
                </a:lnTo>
                <a:lnTo>
                  <a:pt x="6540" y="9359"/>
                </a:lnTo>
                <a:lnTo>
                  <a:pt x="10160" y="14795"/>
                </a:lnTo>
                <a:lnTo>
                  <a:pt x="10795" y="15392"/>
                </a:lnTo>
                <a:lnTo>
                  <a:pt x="12204" y="14960"/>
                </a:lnTo>
                <a:lnTo>
                  <a:pt x="12573" y="14249"/>
                </a:lnTo>
                <a:lnTo>
                  <a:pt x="12344" y="13474"/>
                </a:lnTo>
                <a:lnTo>
                  <a:pt x="12992" y="9867"/>
                </a:lnTo>
                <a:close/>
              </a:path>
              <a:path w="93345" h="40005">
                <a:moveTo>
                  <a:pt x="31724" y="23202"/>
                </a:moveTo>
                <a:lnTo>
                  <a:pt x="31432" y="20650"/>
                </a:lnTo>
                <a:lnTo>
                  <a:pt x="29984" y="20294"/>
                </a:lnTo>
                <a:lnTo>
                  <a:pt x="26581" y="20116"/>
                </a:lnTo>
                <a:lnTo>
                  <a:pt x="25552" y="20218"/>
                </a:lnTo>
                <a:lnTo>
                  <a:pt x="23647" y="18821"/>
                </a:lnTo>
                <a:lnTo>
                  <a:pt x="22771" y="18783"/>
                </a:lnTo>
                <a:lnTo>
                  <a:pt x="21920" y="18973"/>
                </a:lnTo>
                <a:lnTo>
                  <a:pt x="20777" y="19735"/>
                </a:lnTo>
                <a:lnTo>
                  <a:pt x="20497" y="20269"/>
                </a:lnTo>
                <a:lnTo>
                  <a:pt x="20942" y="21882"/>
                </a:lnTo>
                <a:lnTo>
                  <a:pt x="28397" y="23037"/>
                </a:lnTo>
                <a:lnTo>
                  <a:pt x="30048" y="23761"/>
                </a:lnTo>
                <a:lnTo>
                  <a:pt x="31724" y="23202"/>
                </a:lnTo>
                <a:close/>
              </a:path>
              <a:path w="93345" h="40005">
                <a:moveTo>
                  <a:pt x="73240" y="30060"/>
                </a:moveTo>
                <a:lnTo>
                  <a:pt x="73037" y="29933"/>
                </a:lnTo>
                <a:lnTo>
                  <a:pt x="72732" y="29603"/>
                </a:lnTo>
                <a:lnTo>
                  <a:pt x="72478" y="28511"/>
                </a:lnTo>
                <a:lnTo>
                  <a:pt x="71158" y="28016"/>
                </a:lnTo>
                <a:lnTo>
                  <a:pt x="70586" y="28740"/>
                </a:lnTo>
                <a:lnTo>
                  <a:pt x="70294" y="29565"/>
                </a:lnTo>
                <a:lnTo>
                  <a:pt x="70434" y="29933"/>
                </a:lnTo>
                <a:lnTo>
                  <a:pt x="71221" y="29730"/>
                </a:lnTo>
                <a:lnTo>
                  <a:pt x="72339" y="29870"/>
                </a:lnTo>
                <a:lnTo>
                  <a:pt x="73240" y="30060"/>
                </a:lnTo>
                <a:close/>
              </a:path>
              <a:path w="93345" h="40005">
                <a:moveTo>
                  <a:pt x="80543" y="31013"/>
                </a:moveTo>
                <a:lnTo>
                  <a:pt x="79679" y="30264"/>
                </a:lnTo>
                <a:lnTo>
                  <a:pt x="78422" y="28829"/>
                </a:lnTo>
                <a:lnTo>
                  <a:pt x="78778" y="27330"/>
                </a:lnTo>
                <a:lnTo>
                  <a:pt x="76352" y="28079"/>
                </a:lnTo>
                <a:lnTo>
                  <a:pt x="76250" y="28765"/>
                </a:lnTo>
                <a:lnTo>
                  <a:pt x="76860" y="29095"/>
                </a:lnTo>
                <a:lnTo>
                  <a:pt x="76911" y="30708"/>
                </a:lnTo>
                <a:lnTo>
                  <a:pt x="77609" y="31750"/>
                </a:lnTo>
                <a:lnTo>
                  <a:pt x="79070" y="31864"/>
                </a:lnTo>
                <a:lnTo>
                  <a:pt x="79413" y="30835"/>
                </a:lnTo>
                <a:lnTo>
                  <a:pt x="80543" y="31013"/>
                </a:lnTo>
                <a:close/>
              </a:path>
              <a:path w="93345" h="40005">
                <a:moveTo>
                  <a:pt x="86829" y="39789"/>
                </a:moveTo>
                <a:lnTo>
                  <a:pt x="86423" y="39103"/>
                </a:lnTo>
                <a:lnTo>
                  <a:pt x="86093" y="39395"/>
                </a:lnTo>
                <a:lnTo>
                  <a:pt x="85750" y="39624"/>
                </a:lnTo>
                <a:lnTo>
                  <a:pt x="85382" y="39751"/>
                </a:lnTo>
                <a:lnTo>
                  <a:pt x="86233" y="39928"/>
                </a:lnTo>
                <a:lnTo>
                  <a:pt x="86829" y="39789"/>
                </a:lnTo>
                <a:close/>
              </a:path>
              <a:path w="93345" h="40005">
                <a:moveTo>
                  <a:pt x="92900" y="30226"/>
                </a:moveTo>
                <a:lnTo>
                  <a:pt x="92252" y="29832"/>
                </a:lnTo>
                <a:lnTo>
                  <a:pt x="91376" y="29933"/>
                </a:lnTo>
                <a:lnTo>
                  <a:pt x="86728" y="32067"/>
                </a:lnTo>
                <a:lnTo>
                  <a:pt x="85229" y="30149"/>
                </a:lnTo>
                <a:lnTo>
                  <a:pt x="85509" y="28105"/>
                </a:lnTo>
                <a:lnTo>
                  <a:pt x="83743" y="28371"/>
                </a:lnTo>
                <a:lnTo>
                  <a:pt x="83705" y="28892"/>
                </a:lnTo>
                <a:lnTo>
                  <a:pt x="83388" y="29184"/>
                </a:lnTo>
                <a:lnTo>
                  <a:pt x="83134" y="30289"/>
                </a:lnTo>
                <a:lnTo>
                  <a:pt x="83502" y="30822"/>
                </a:lnTo>
                <a:lnTo>
                  <a:pt x="83439" y="32334"/>
                </a:lnTo>
                <a:lnTo>
                  <a:pt x="83248" y="32639"/>
                </a:lnTo>
                <a:lnTo>
                  <a:pt x="82753" y="32448"/>
                </a:lnTo>
                <a:lnTo>
                  <a:pt x="82537" y="33147"/>
                </a:lnTo>
                <a:lnTo>
                  <a:pt x="83388" y="34290"/>
                </a:lnTo>
                <a:lnTo>
                  <a:pt x="83718" y="34455"/>
                </a:lnTo>
                <a:lnTo>
                  <a:pt x="84277" y="34010"/>
                </a:lnTo>
                <a:lnTo>
                  <a:pt x="84823" y="34505"/>
                </a:lnTo>
                <a:lnTo>
                  <a:pt x="85928" y="34201"/>
                </a:lnTo>
                <a:lnTo>
                  <a:pt x="87033" y="33210"/>
                </a:lnTo>
                <a:lnTo>
                  <a:pt x="88239" y="34569"/>
                </a:lnTo>
                <a:lnTo>
                  <a:pt x="87782" y="35191"/>
                </a:lnTo>
                <a:lnTo>
                  <a:pt x="87617" y="35801"/>
                </a:lnTo>
                <a:lnTo>
                  <a:pt x="87820" y="36334"/>
                </a:lnTo>
                <a:lnTo>
                  <a:pt x="89128" y="36931"/>
                </a:lnTo>
                <a:lnTo>
                  <a:pt x="90627" y="37922"/>
                </a:lnTo>
                <a:lnTo>
                  <a:pt x="91478" y="36855"/>
                </a:lnTo>
                <a:lnTo>
                  <a:pt x="90970" y="35534"/>
                </a:lnTo>
                <a:lnTo>
                  <a:pt x="91135" y="35001"/>
                </a:lnTo>
                <a:lnTo>
                  <a:pt x="91605" y="35153"/>
                </a:lnTo>
                <a:lnTo>
                  <a:pt x="92468" y="34886"/>
                </a:lnTo>
                <a:lnTo>
                  <a:pt x="92176" y="34531"/>
                </a:lnTo>
                <a:lnTo>
                  <a:pt x="92202" y="33921"/>
                </a:lnTo>
                <a:lnTo>
                  <a:pt x="91643" y="33070"/>
                </a:lnTo>
                <a:lnTo>
                  <a:pt x="91020" y="32854"/>
                </a:lnTo>
                <a:lnTo>
                  <a:pt x="90436" y="32423"/>
                </a:lnTo>
                <a:lnTo>
                  <a:pt x="90881" y="31750"/>
                </a:lnTo>
                <a:lnTo>
                  <a:pt x="91770" y="32004"/>
                </a:lnTo>
                <a:lnTo>
                  <a:pt x="92900" y="30226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9819398" y="817079"/>
            <a:ext cx="3810" cy="3175"/>
          </a:xfrm>
          <a:custGeom>
            <a:avLst/>
            <a:gdLst/>
            <a:ahLst/>
            <a:cxnLst/>
            <a:rect l="l" t="t" r="r" b="b"/>
            <a:pathLst>
              <a:path w="3809" h="3175">
                <a:moveTo>
                  <a:pt x="1790" y="0"/>
                </a:moveTo>
                <a:lnTo>
                  <a:pt x="1244" y="266"/>
                </a:lnTo>
                <a:lnTo>
                  <a:pt x="152" y="1422"/>
                </a:lnTo>
                <a:lnTo>
                  <a:pt x="0" y="1714"/>
                </a:lnTo>
                <a:lnTo>
                  <a:pt x="1473" y="2235"/>
                </a:lnTo>
                <a:lnTo>
                  <a:pt x="2260" y="3009"/>
                </a:lnTo>
                <a:lnTo>
                  <a:pt x="3517" y="3175"/>
                </a:lnTo>
                <a:lnTo>
                  <a:pt x="2819" y="2133"/>
                </a:lnTo>
                <a:lnTo>
                  <a:pt x="2768" y="520"/>
                </a:lnTo>
                <a:lnTo>
                  <a:pt x="179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9796856" y="812240"/>
            <a:ext cx="29845" cy="13970"/>
          </a:xfrm>
          <a:custGeom>
            <a:avLst/>
            <a:gdLst/>
            <a:ahLst/>
            <a:cxnLst/>
            <a:rect l="l" t="t" r="r" b="b"/>
            <a:pathLst>
              <a:path w="29845" h="13969">
                <a:moveTo>
                  <a:pt x="7086" y="5194"/>
                </a:moveTo>
                <a:lnTo>
                  <a:pt x="6616" y="4533"/>
                </a:lnTo>
                <a:lnTo>
                  <a:pt x="5791" y="3962"/>
                </a:lnTo>
                <a:lnTo>
                  <a:pt x="5143" y="2997"/>
                </a:lnTo>
                <a:lnTo>
                  <a:pt x="5892" y="2489"/>
                </a:lnTo>
                <a:lnTo>
                  <a:pt x="6426" y="2311"/>
                </a:lnTo>
                <a:lnTo>
                  <a:pt x="4406" y="863"/>
                </a:lnTo>
                <a:lnTo>
                  <a:pt x="4140" y="1485"/>
                </a:lnTo>
                <a:lnTo>
                  <a:pt x="2819" y="1333"/>
                </a:lnTo>
                <a:lnTo>
                  <a:pt x="1333" y="800"/>
                </a:lnTo>
                <a:lnTo>
                  <a:pt x="76" y="0"/>
                </a:lnTo>
                <a:lnTo>
                  <a:pt x="0" y="241"/>
                </a:lnTo>
                <a:lnTo>
                  <a:pt x="749" y="1752"/>
                </a:lnTo>
                <a:lnTo>
                  <a:pt x="1270" y="2286"/>
                </a:lnTo>
                <a:lnTo>
                  <a:pt x="1397" y="2895"/>
                </a:lnTo>
                <a:lnTo>
                  <a:pt x="4406" y="4876"/>
                </a:lnTo>
                <a:lnTo>
                  <a:pt x="6057" y="4965"/>
                </a:lnTo>
                <a:lnTo>
                  <a:pt x="7086" y="5194"/>
                </a:lnTo>
                <a:close/>
              </a:path>
              <a:path w="29845" h="13969">
                <a:moveTo>
                  <a:pt x="29273" y="12674"/>
                </a:moveTo>
                <a:lnTo>
                  <a:pt x="23583" y="10985"/>
                </a:lnTo>
                <a:lnTo>
                  <a:pt x="21907" y="12420"/>
                </a:lnTo>
                <a:lnTo>
                  <a:pt x="26085" y="13449"/>
                </a:lnTo>
                <a:lnTo>
                  <a:pt x="29121" y="13944"/>
                </a:lnTo>
                <a:lnTo>
                  <a:pt x="29273" y="12674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9776409" y="789431"/>
            <a:ext cx="50800" cy="38735"/>
          </a:xfrm>
          <a:custGeom>
            <a:avLst/>
            <a:gdLst/>
            <a:ahLst/>
            <a:cxnLst/>
            <a:rect l="l" t="t" r="r" b="b"/>
            <a:pathLst>
              <a:path w="50800" h="38734">
                <a:moveTo>
                  <a:pt x="10134" y="13995"/>
                </a:moveTo>
                <a:lnTo>
                  <a:pt x="8953" y="12966"/>
                </a:lnTo>
                <a:lnTo>
                  <a:pt x="7493" y="12357"/>
                </a:lnTo>
                <a:lnTo>
                  <a:pt x="5816" y="10820"/>
                </a:lnTo>
                <a:lnTo>
                  <a:pt x="4927" y="9601"/>
                </a:lnTo>
                <a:lnTo>
                  <a:pt x="3886" y="8382"/>
                </a:lnTo>
                <a:lnTo>
                  <a:pt x="3378" y="8394"/>
                </a:lnTo>
                <a:lnTo>
                  <a:pt x="3098" y="7658"/>
                </a:lnTo>
                <a:lnTo>
                  <a:pt x="2286" y="7251"/>
                </a:lnTo>
                <a:lnTo>
                  <a:pt x="1358" y="7620"/>
                </a:lnTo>
                <a:lnTo>
                  <a:pt x="0" y="7391"/>
                </a:lnTo>
                <a:lnTo>
                  <a:pt x="2019" y="9842"/>
                </a:lnTo>
                <a:lnTo>
                  <a:pt x="444" y="12611"/>
                </a:lnTo>
                <a:lnTo>
                  <a:pt x="3073" y="14173"/>
                </a:lnTo>
                <a:lnTo>
                  <a:pt x="7035" y="14973"/>
                </a:lnTo>
                <a:lnTo>
                  <a:pt x="8686" y="15113"/>
                </a:lnTo>
                <a:lnTo>
                  <a:pt x="9601" y="14846"/>
                </a:lnTo>
                <a:lnTo>
                  <a:pt x="10134" y="13995"/>
                </a:lnTo>
                <a:close/>
              </a:path>
              <a:path w="50800" h="38734">
                <a:moveTo>
                  <a:pt x="25615" y="20980"/>
                </a:moveTo>
                <a:lnTo>
                  <a:pt x="25019" y="17983"/>
                </a:lnTo>
                <a:lnTo>
                  <a:pt x="23812" y="16040"/>
                </a:lnTo>
                <a:lnTo>
                  <a:pt x="24193" y="15011"/>
                </a:lnTo>
                <a:lnTo>
                  <a:pt x="23215" y="14109"/>
                </a:lnTo>
                <a:lnTo>
                  <a:pt x="23571" y="13411"/>
                </a:lnTo>
                <a:lnTo>
                  <a:pt x="23431" y="12192"/>
                </a:lnTo>
                <a:lnTo>
                  <a:pt x="22567" y="11557"/>
                </a:lnTo>
                <a:lnTo>
                  <a:pt x="22237" y="10807"/>
                </a:lnTo>
                <a:lnTo>
                  <a:pt x="21856" y="10528"/>
                </a:lnTo>
                <a:lnTo>
                  <a:pt x="21590" y="10998"/>
                </a:lnTo>
                <a:lnTo>
                  <a:pt x="22047" y="11290"/>
                </a:lnTo>
                <a:lnTo>
                  <a:pt x="20993" y="10845"/>
                </a:lnTo>
                <a:lnTo>
                  <a:pt x="20015" y="9829"/>
                </a:lnTo>
                <a:lnTo>
                  <a:pt x="20066" y="8648"/>
                </a:lnTo>
                <a:lnTo>
                  <a:pt x="18669" y="7061"/>
                </a:lnTo>
                <a:lnTo>
                  <a:pt x="17475" y="6832"/>
                </a:lnTo>
                <a:lnTo>
                  <a:pt x="14566" y="5372"/>
                </a:lnTo>
                <a:lnTo>
                  <a:pt x="13754" y="3848"/>
                </a:lnTo>
                <a:lnTo>
                  <a:pt x="10566" y="2908"/>
                </a:lnTo>
                <a:lnTo>
                  <a:pt x="9169" y="3149"/>
                </a:lnTo>
                <a:lnTo>
                  <a:pt x="6858" y="2146"/>
                </a:lnTo>
                <a:lnTo>
                  <a:pt x="6731" y="889"/>
                </a:lnTo>
                <a:lnTo>
                  <a:pt x="4406" y="0"/>
                </a:lnTo>
                <a:lnTo>
                  <a:pt x="2374" y="419"/>
                </a:lnTo>
                <a:lnTo>
                  <a:pt x="1689" y="1003"/>
                </a:lnTo>
                <a:lnTo>
                  <a:pt x="2197" y="1943"/>
                </a:lnTo>
                <a:lnTo>
                  <a:pt x="2527" y="1397"/>
                </a:lnTo>
                <a:lnTo>
                  <a:pt x="2019" y="2806"/>
                </a:lnTo>
                <a:lnTo>
                  <a:pt x="2832" y="4432"/>
                </a:lnTo>
                <a:lnTo>
                  <a:pt x="4102" y="4102"/>
                </a:lnTo>
                <a:lnTo>
                  <a:pt x="4991" y="5295"/>
                </a:lnTo>
                <a:lnTo>
                  <a:pt x="4508" y="6515"/>
                </a:lnTo>
                <a:lnTo>
                  <a:pt x="4813" y="7391"/>
                </a:lnTo>
                <a:lnTo>
                  <a:pt x="5892" y="7518"/>
                </a:lnTo>
                <a:lnTo>
                  <a:pt x="7200" y="6756"/>
                </a:lnTo>
                <a:lnTo>
                  <a:pt x="9131" y="7670"/>
                </a:lnTo>
                <a:lnTo>
                  <a:pt x="9728" y="9448"/>
                </a:lnTo>
                <a:lnTo>
                  <a:pt x="10452" y="10452"/>
                </a:lnTo>
                <a:lnTo>
                  <a:pt x="10147" y="11988"/>
                </a:lnTo>
                <a:lnTo>
                  <a:pt x="10541" y="12954"/>
                </a:lnTo>
                <a:lnTo>
                  <a:pt x="10845" y="10909"/>
                </a:lnTo>
                <a:lnTo>
                  <a:pt x="12623" y="12674"/>
                </a:lnTo>
                <a:lnTo>
                  <a:pt x="14478" y="13779"/>
                </a:lnTo>
                <a:lnTo>
                  <a:pt x="16675" y="14312"/>
                </a:lnTo>
                <a:lnTo>
                  <a:pt x="17767" y="19685"/>
                </a:lnTo>
                <a:lnTo>
                  <a:pt x="18757" y="21424"/>
                </a:lnTo>
                <a:lnTo>
                  <a:pt x="21780" y="23609"/>
                </a:lnTo>
                <a:lnTo>
                  <a:pt x="23266" y="24142"/>
                </a:lnTo>
                <a:lnTo>
                  <a:pt x="24599" y="24295"/>
                </a:lnTo>
                <a:lnTo>
                  <a:pt x="25463" y="22237"/>
                </a:lnTo>
                <a:lnTo>
                  <a:pt x="25615" y="20980"/>
                </a:lnTo>
                <a:close/>
              </a:path>
              <a:path w="50800" h="38734">
                <a:moveTo>
                  <a:pt x="37147" y="36220"/>
                </a:moveTo>
                <a:lnTo>
                  <a:pt x="36195" y="32804"/>
                </a:lnTo>
                <a:lnTo>
                  <a:pt x="33959" y="30111"/>
                </a:lnTo>
                <a:lnTo>
                  <a:pt x="30403" y="28638"/>
                </a:lnTo>
                <a:lnTo>
                  <a:pt x="25565" y="27660"/>
                </a:lnTo>
                <a:lnTo>
                  <a:pt x="24358" y="27736"/>
                </a:lnTo>
                <a:lnTo>
                  <a:pt x="22364" y="27063"/>
                </a:lnTo>
                <a:lnTo>
                  <a:pt x="18796" y="23825"/>
                </a:lnTo>
                <a:lnTo>
                  <a:pt x="16967" y="25273"/>
                </a:lnTo>
                <a:lnTo>
                  <a:pt x="18110" y="26123"/>
                </a:lnTo>
                <a:lnTo>
                  <a:pt x="18453" y="27559"/>
                </a:lnTo>
                <a:lnTo>
                  <a:pt x="21082" y="29464"/>
                </a:lnTo>
                <a:lnTo>
                  <a:pt x="24371" y="28689"/>
                </a:lnTo>
                <a:lnTo>
                  <a:pt x="25755" y="31407"/>
                </a:lnTo>
                <a:lnTo>
                  <a:pt x="34112" y="37198"/>
                </a:lnTo>
                <a:lnTo>
                  <a:pt x="34277" y="38112"/>
                </a:lnTo>
                <a:lnTo>
                  <a:pt x="37147" y="36220"/>
                </a:lnTo>
                <a:close/>
              </a:path>
              <a:path w="50800" h="38734">
                <a:moveTo>
                  <a:pt x="50342" y="33261"/>
                </a:moveTo>
                <a:lnTo>
                  <a:pt x="49999" y="30238"/>
                </a:lnTo>
                <a:lnTo>
                  <a:pt x="48310" y="29908"/>
                </a:lnTo>
                <a:lnTo>
                  <a:pt x="47980" y="30924"/>
                </a:lnTo>
                <a:lnTo>
                  <a:pt x="45262" y="30657"/>
                </a:lnTo>
                <a:lnTo>
                  <a:pt x="44462" y="29883"/>
                </a:lnTo>
                <a:lnTo>
                  <a:pt x="41236" y="28943"/>
                </a:lnTo>
                <a:lnTo>
                  <a:pt x="40119" y="28803"/>
                </a:lnTo>
                <a:lnTo>
                  <a:pt x="38595" y="29197"/>
                </a:lnTo>
                <a:lnTo>
                  <a:pt x="38138" y="29667"/>
                </a:lnTo>
                <a:lnTo>
                  <a:pt x="38404" y="30632"/>
                </a:lnTo>
                <a:lnTo>
                  <a:pt x="38061" y="35090"/>
                </a:lnTo>
                <a:lnTo>
                  <a:pt x="38811" y="38112"/>
                </a:lnTo>
                <a:lnTo>
                  <a:pt x="44958" y="33083"/>
                </a:lnTo>
                <a:lnTo>
                  <a:pt x="49263" y="32524"/>
                </a:lnTo>
                <a:lnTo>
                  <a:pt x="50342" y="33261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bg object 142"/>
          <p:cNvSpPr/>
          <p:nvPr/>
        </p:nvSpPr>
        <p:spPr>
          <a:xfrm>
            <a:off x="9827069" y="912494"/>
            <a:ext cx="22860" cy="12065"/>
          </a:xfrm>
          <a:custGeom>
            <a:avLst/>
            <a:gdLst/>
            <a:ahLst/>
            <a:cxnLst/>
            <a:rect l="l" t="t" r="r" b="b"/>
            <a:pathLst>
              <a:path w="22859" h="12065">
                <a:moveTo>
                  <a:pt x="2946" y="7518"/>
                </a:moveTo>
                <a:lnTo>
                  <a:pt x="2298" y="7289"/>
                </a:lnTo>
                <a:lnTo>
                  <a:pt x="1638" y="6375"/>
                </a:lnTo>
                <a:lnTo>
                  <a:pt x="241" y="6413"/>
                </a:lnTo>
                <a:lnTo>
                  <a:pt x="0" y="7315"/>
                </a:lnTo>
                <a:lnTo>
                  <a:pt x="50" y="8191"/>
                </a:lnTo>
                <a:lnTo>
                  <a:pt x="215" y="8432"/>
                </a:lnTo>
                <a:lnTo>
                  <a:pt x="977" y="7975"/>
                </a:lnTo>
                <a:lnTo>
                  <a:pt x="2057" y="7683"/>
                </a:lnTo>
                <a:lnTo>
                  <a:pt x="2946" y="7518"/>
                </a:lnTo>
                <a:close/>
              </a:path>
              <a:path w="22859" h="12065">
                <a:moveTo>
                  <a:pt x="10058" y="5575"/>
                </a:moveTo>
                <a:lnTo>
                  <a:pt x="8978" y="5232"/>
                </a:lnTo>
                <a:lnTo>
                  <a:pt x="7277" y="4381"/>
                </a:lnTo>
                <a:lnTo>
                  <a:pt x="7010" y="2857"/>
                </a:lnTo>
                <a:lnTo>
                  <a:pt x="5067" y="4483"/>
                </a:lnTo>
                <a:lnTo>
                  <a:pt x="5245" y="5156"/>
                </a:lnTo>
                <a:lnTo>
                  <a:pt x="5930" y="5219"/>
                </a:lnTo>
                <a:lnTo>
                  <a:pt x="6591" y="6705"/>
                </a:lnTo>
                <a:lnTo>
                  <a:pt x="7632" y="7391"/>
                </a:lnTo>
                <a:lnTo>
                  <a:pt x="9029" y="6934"/>
                </a:lnTo>
                <a:lnTo>
                  <a:pt x="8953" y="5854"/>
                </a:lnTo>
                <a:lnTo>
                  <a:pt x="10058" y="5575"/>
                </a:lnTo>
                <a:close/>
              </a:path>
              <a:path w="22859" h="12065">
                <a:moveTo>
                  <a:pt x="19227" y="11277"/>
                </a:moveTo>
                <a:lnTo>
                  <a:pt x="18592" y="10795"/>
                </a:lnTo>
                <a:lnTo>
                  <a:pt x="18389" y="11188"/>
                </a:lnTo>
                <a:lnTo>
                  <a:pt x="18173" y="11544"/>
                </a:lnTo>
                <a:lnTo>
                  <a:pt x="17868" y="11798"/>
                </a:lnTo>
                <a:lnTo>
                  <a:pt x="18745" y="11633"/>
                </a:lnTo>
                <a:lnTo>
                  <a:pt x="19227" y="11277"/>
                </a:lnTo>
                <a:close/>
              </a:path>
              <a:path w="22859" h="12065">
                <a:moveTo>
                  <a:pt x="22542" y="4584"/>
                </a:moveTo>
                <a:lnTo>
                  <a:pt x="22148" y="4368"/>
                </a:lnTo>
                <a:lnTo>
                  <a:pt x="21932" y="3784"/>
                </a:lnTo>
                <a:lnTo>
                  <a:pt x="21082" y="3225"/>
                </a:lnTo>
                <a:lnTo>
                  <a:pt x="20434" y="3263"/>
                </a:lnTo>
                <a:lnTo>
                  <a:pt x="19723" y="3073"/>
                </a:lnTo>
                <a:lnTo>
                  <a:pt x="19875" y="2298"/>
                </a:lnTo>
                <a:lnTo>
                  <a:pt x="20802" y="2197"/>
                </a:lnTo>
                <a:lnTo>
                  <a:pt x="21158" y="114"/>
                </a:lnTo>
                <a:lnTo>
                  <a:pt x="20396" y="0"/>
                </a:lnTo>
                <a:lnTo>
                  <a:pt x="19634" y="431"/>
                </a:lnTo>
                <a:lnTo>
                  <a:pt x="16154" y="4178"/>
                </a:lnTo>
                <a:lnTo>
                  <a:pt x="14046" y="2984"/>
                </a:lnTo>
                <a:lnTo>
                  <a:pt x="13512" y="990"/>
                </a:lnTo>
                <a:lnTo>
                  <a:pt x="11988" y="1917"/>
                </a:lnTo>
                <a:lnTo>
                  <a:pt x="12166" y="2413"/>
                </a:lnTo>
                <a:lnTo>
                  <a:pt x="11963" y="2806"/>
                </a:lnTo>
                <a:lnTo>
                  <a:pt x="12166" y="3924"/>
                </a:lnTo>
                <a:lnTo>
                  <a:pt x="12712" y="4279"/>
                </a:lnTo>
                <a:lnTo>
                  <a:pt x="13220" y="5702"/>
                </a:lnTo>
                <a:lnTo>
                  <a:pt x="13169" y="6045"/>
                </a:lnTo>
                <a:lnTo>
                  <a:pt x="12649" y="6070"/>
                </a:lnTo>
                <a:lnTo>
                  <a:pt x="12712" y="6781"/>
                </a:lnTo>
                <a:lnTo>
                  <a:pt x="13931" y="7531"/>
                </a:lnTo>
                <a:lnTo>
                  <a:pt x="14300" y="7543"/>
                </a:lnTo>
                <a:lnTo>
                  <a:pt x="14655" y="6921"/>
                </a:lnTo>
                <a:lnTo>
                  <a:pt x="15341" y="7162"/>
                </a:lnTo>
                <a:lnTo>
                  <a:pt x="16243" y="6477"/>
                </a:lnTo>
                <a:lnTo>
                  <a:pt x="16891" y="5118"/>
                </a:lnTo>
                <a:lnTo>
                  <a:pt x="18529" y="5918"/>
                </a:lnTo>
                <a:lnTo>
                  <a:pt x="18351" y="6667"/>
                </a:lnTo>
                <a:lnTo>
                  <a:pt x="18415" y="7289"/>
                </a:lnTo>
                <a:lnTo>
                  <a:pt x="18808" y="7708"/>
                </a:lnTo>
                <a:lnTo>
                  <a:pt x="20243" y="7759"/>
                </a:lnTo>
                <a:lnTo>
                  <a:pt x="22009" y="8089"/>
                </a:lnTo>
                <a:lnTo>
                  <a:pt x="22402" y="6781"/>
                </a:lnTo>
                <a:lnTo>
                  <a:pt x="21424" y="5753"/>
                </a:lnTo>
                <a:lnTo>
                  <a:pt x="21374" y="5207"/>
                </a:lnTo>
                <a:lnTo>
                  <a:pt x="21856" y="5168"/>
                </a:lnTo>
                <a:lnTo>
                  <a:pt x="22542" y="458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bg object 143"/>
          <p:cNvSpPr/>
          <p:nvPr/>
        </p:nvSpPr>
        <p:spPr>
          <a:xfrm>
            <a:off x="9808273" y="914882"/>
            <a:ext cx="26670" cy="5715"/>
          </a:xfrm>
          <a:custGeom>
            <a:avLst/>
            <a:gdLst/>
            <a:ahLst/>
            <a:cxnLst/>
            <a:rect l="l" t="t" r="r" b="b"/>
            <a:pathLst>
              <a:path w="26670" h="5715">
                <a:moveTo>
                  <a:pt x="622" y="0"/>
                </a:moveTo>
                <a:lnTo>
                  <a:pt x="215" y="139"/>
                </a:lnTo>
                <a:lnTo>
                  <a:pt x="0" y="190"/>
                </a:lnTo>
                <a:lnTo>
                  <a:pt x="114" y="419"/>
                </a:lnTo>
                <a:lnTo>
                  <a:pt x="292" y="635"/>
                </a:lnTo>
                <a:lnTo>
                  <a:pt x="546" y="812"/>
                </a:lnTo>
                <a:lnTo>
                  <a:pt x="558" y="304"/>
                </a:lnTo>
                <a:lnTo>
                  <a:pt x="622" y="0"/>
                </a:lnTo>
                <a:close/>
              </a:path>
              <a:path w="26670" h="5715">
                <a:moveTo>
                  <a:pt x="26428" y="5003"/>
                </a:moveTo>
                <a:lnTo>
                  <a:pt x="25387" y="4318"/>
                </a:lnTo>
                <a:lnTo>
                  <a:pt x="24726" y="2832"/>
                </a:lnTo>
                <a:lnTo>
                  <a:pt x="23622" y="2743"/>
                </a:lnTo>
                <a:lnTo>
                  <a:pt x="23215" y="3175"/>
                </a:lnTo>
                <a:lnTo>
                  <a:pt x="22644" y="4686"/>
                </a:lnTo>
                <a:lnTo>
                  <a:pt x="22606" y="5003"/>
                </a:lnTo>
                <a:lnTo>
                  <a:pt x="24180" y="4927"/>
                </a:lnTo>
                <a:lnTo>
                  <a:pt x="25209" y="5334"/>
                </a:lnTo>
                <a:lnTo>
                  <a:pt x="26428" y="5003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9766401" y="895540"/>
            <a:ext cx="73660" cy="30480"/>
          </a:xfrm>
          <a:custGeom>
            <a:avLst/>
            <a:gdLst/>
            <a:ahLst/>
            <a:cxnLst/>
            <a:rect l="l" t="t" r="r" b="b"/>
            <a:pathLst>
              <a:path w="73659" h="30480">
                <a:moveTo>
                  <a:pt x="6718" y="4203"/>
                </a:moveTo>
                <a:lnTo>
                  <a:pt x="1816" y="0"/>
                </a:lnTo>
                <a:lnTo>
                  <a:pt x="177" y="647"/>
                </a:lnTo>
                <a:lnTo>
                  <a:pt x="0" y="1993"/>
                </a:lnTo>
                <a:lnTo>
                  <a:pt x="63" y="2311"/>
                </a:lnTo>
                <a:lnTo>
                  <a:pt x="2400" y="5283"/>
                </a:lnTo>
                <a:lnTo>
                  <a:pt x="4838" y="7912"/>
                </a:lnTo>
                <a:lnTo>
                  <a:pt x="4889" y="6642"/>
                </a:lnTo>
                <a:lnTo>
                  <a:pt x="5448" y="5232"/>
                </a:lnTo>
                <a:lnTo>
                  <a:pt x="6032" y="4572"/>
                </a:lnTo>
                <a:lnTo>
                  <a:pt x="6718" y="4203"/>
                </a:lnTo>
                <a:close/>
              </a:path>
              <a:path w="73659" h="30480">
                <a:moveTo>
                  <a:pt x="49695" y="29032"/>
                </a:moveTo>
                <a:lnTo>
                  <a:pt x="49009" y="28600"/>
                </a:lnTo>
                <a:lnTo>
                  <a:pt x="48031" y="28397"/>
                </a:lnTo>
                <a:lnTo>
                  <a:pt x="47066" y="27749"/>
                </a:lnTo>
                <a:lnTo>
                  <a:pt x="47967" y="26619"/>
                </a:lnTo>
                <a:lnTo>
                  <a:pt x="45567" y="26060"/>
                </a:lnTo>
                <a:lnTo>
                  <a:pt x="45567" y="26733"/>
                </a:lnTo>
                <a:lnTo>
                  <a:pt x="44272" y="27114"/>
                </a:lnTo>
                <a:lnTo>
                  <a:pt x="42697" y="27178"/>
                </a:lnTo>
                <a:lnTo>
                  <a:pt x="41224" y="26924"/>
                </a:lnTo>
                <a:lnTo>
                  <a:pt x="41440" y="27343"/>
                </a:lnTo>
                <a:lnTo>
                  <a:pt x="42519" y="28282"/>
                </a:lnTo>
                <a:lnTo>
                  <a:pt x="43205" y="28587"/>
                </a:lnTo>
                <a:lnTo>
                  <a:pt x="43573" y="29095"/>
                </a:lnTo>
                <a:lnTo>
                  <a:pt x="47104" y="29768"/>
                </a:lnTo>
                <a:lnTo>
                  <a:pt x="48666" y="29222"/>
                </a:lnTo>
                <a:lnTo>
                  <a:pt x="49695" y="29032"/>
                </a:lnTo>
                <a:close/>
              </a:path>
              <a:path w="73659" h="30480">
                <a:moveTo>
                  <a:pt x="73406" y="28651"/>
                </a:moveTo>
                <a:lnTo>
                  <a:pt x="73050" y="27419"/>
                </a:lnTo>
                <a:lnTo>
                  <a:pt x="67157" y="28054"/>
                </a:lnTo>
                <a:lnTo>
                  <a:pt x="66154" y="30022"/>
                </a:lnTo>
                <a:lnTo>
                  <a:pt x="70421" y="29362"/>
                </a:lnTo>
                <a:lnTo>
                  <a:pt x="73406" y="28651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9810825" y="916889"/>
            <a:ext cx="35560" cy="19685"/>
          </a:xfrm>
          <a:custGeom>
            <a:avLst/>
            <a:gdLst/>
            <a:ahLst/>
            <a:cxnLst/>
            <a:rect l="l" t="t" r="r" b="b"/>
            <a:pathLst>
              <a:path w="35559" h="19684">
                <a:moveTo>
                  <a:pt x="7391" y="14655"/>
                </a:moveTo>
                <a:lnTo>
                  <a:pt x="8762" y="16027"/>
                </a:lnTo>
                <a:lnTo>
                  <a:pt x="10782" y="19456"/>
                </a:lnTo>
                <a:lnTo>
                  <a:pt x="15201" y="19024"/>
                </a:lnTo>
                <a:lnTo>
                  <a:pt x="12547" y="16294"/>
                </a:lnTo>
                <a:lnTo>
                  <a:pt x="13573" y="15278"/>
                </a:lnTo>
                <a:lnTo>
                  <a:pt x="9474" y="15278"/>
                </a:lnTo>
                <a:lnTo>
                  <a:pt x="7391" y="14655"/>
                </a:lnTo>
                <a:close/>
              </a:path>
              <a:path w="35559" h="19684">
                <a:moveTo>
                  <a:pt x="16725" y="7162"/>
                </a:moveTo>
                <a:lnTo>
                  <a:pt x="12026" y="7162"/>
                </a:lnTo>
                <a:lnTo>
                  <a:pt x="15125" y="8788"/>
                </a:lnTo>
                <a:lnTo>
                  <a:pt x="17310" y="11582"/>
                </a:lnTo>
                <a:lnTo>
                  <a:pt x="15640" y="14058"/>
                </a:lnTo>
                <a:lnTo>
                  <a:pt x="15608" y="14224"/>
                </a:lnTo>
                <a:lnTo>
                  <a:pt x="16505" y="15455"/>
                </a:lnTo>
                <a:lnTo>
                  <a:pt x="16581" y="16294"/>
                </a:lnTo>
                <a:lnTo>
                  <a:pt x="16471" y="17132"/>
                </a:lnTo>
                <a:lnTo>
                  <a:pt x="17081" y="17513"/>
                </a:lnTo>
                <a:lnTo>
                  <a:pt x="17424" y="17653"/>
                </a:lnTo>
                <a:lnTo>
                  <a:pt x="18059" y="18148"/>
                </a:lnTo>
                <a:lnTo>
                  <a:pt x="18381" y="17132"/>
                </a:lnTo>
                <a:lnTo>
                  <a:pt x="18443" y="16294"/>
                </a:lnTo>
                <a:lnTo>
                  <a:pt x="18033" y="15455"/>
                </a:lnTo>
                <a:lnTo>
                  <a:pt x="17259" y="14224"/>
                </a:lnTo>
                <a:lnTo>
                  <a:pt x="18910" y="13589"/>
                </a:lnTo>
                <a:lnTo>
                  <a:pt x="24271" y="13589"/>
                </a:lnTo>
                <a:lnTo>
                  <a:pt x="24371" y="12814"/>
                </a:lnTo>
                <a:lnTo>
                  <a:pt x="24829" y="12687"/>
                </a:lnTo>
                <a:lnTo>
                  <a:pt x="19570" y="12687"/>
                </a:lnTo>
                <a:lnTo>
                  <a:pt x="17757" y="10210"/>
                </a:lnTo>
                <a:lnTo>
                  <a:pt x="16725" y="7162"/>
                </a:lnTo>
                <a:close/>
              </a:path>
              <a:path w="35559" h="19684">
                <a:moveTo>
                  <a:pt x="14871" y="13639"/>
                </a:moveTo>
                <a:lnTo>
                  <a:pt x="11988" y="14744"/>
                </a:lnTo>
                <a:lnTo>
                  <a:pt x="9474" y="15278"/>
                </a:lnTo>
                <a:lnTo>
                  <a:pt x="13573" y="15278"/>
                </a:lnTo>
                <a:lnTo>
                  <a:pt x="14804" y="14058"/>
                </a:lnTo>
                <a:lnTo>
                  <a:pt x="14871" y="13639"/>
                </a:lnTo>
                <a:close/>
              </a:path>
              <a:path w="35559" h="19684">
                <a:moveTo>
                  <a:pt x="24271" y="13589"/>
                </a:moveTo>
                <a:lnTo>
                  <a:pt x="18910" y="13589"/>
                </a:lnTo>
                <a:lnTo>
                  <a:pt x="21628" y="15151"/>
                </a:lnTo>
                <a:lnTo>
                  <a:pt x="24091" y="14058"/>
                </a:lnTo>
                <a:lnTo>
                  <a:pt x="24271" y="13589"/>
                </a:lnTo>
                <a:close/>
              </a:path>
              <a:path w="35559" h="19684">
                <a:moveTo>
                  <a:pt x="15201" y="13665"/>
                </a:moveTo>
                <a:lnTo>
                  <a:pt x="15012" y="13852"/>
                </a:lnTo>
                <a:lnTo>
                  <a:pt x="15392" y="14427"/>
                </a:lnTo>
                <a:lnTo>
                  <a:pt x="15529" y="14224"/>
                </a:lnTo>
                <a:lnTo>
                  <a:pt x="15488" y="14058"/>
                </a:lnTo>
                <a:lnTo>
                  <a:pt x="15201" y="13665"/>
                </a:lnTo>
                <a:close/>
              </a:path>
              <a:path w="35559" h="19684">
                <a:moveTo>
                  <a:pt x="35005" y="6057"/>
                </a:moveTo>
                <a:lnTo>
                  <a:pt x="28625" y="6057"/>
                </a:lnTo>
                <a:lnTo>
                  <a:pt x="28981" y="7289"/>
                </a:lnTo>
                <a:lnTo>
                  <a:pt x="25996" y="8001"/>
                </a:lnTo>
                <a:lnTo>
                  <a:pt x="23863" y="8369"/>
                </a:lnTo>
                <a:lnTo>
                  <a:pt x="21729" y="8661"/>
                </a:lnTo>
                <a:lnTo>
                  <a:pt x="19570" y="12687"/>
                </a:lnTo>
                <a:lnTo>
                  <a:pt x="24829" y="12687"/>
                </a:lnTo>
                <a:lnTo>
                  <a:pt x="25882" y="12395"/>
                </a:lnTo>
                <a:lnTo>
                  <a:pt x="26784" y="11684"/>
                </a:lnTo>
                <a:lnTo>
                  <a:pt x="25780" y="10375"/>
                </a:lnTo>
                <a:lnTo>
                  <a:pt x="25336" y="10071"/>
                </a:lnTo>
                <a:lnTo>
                  <a:pt x="25768" y="9829"/>
                </a:lnTo>
                <a:lnTo>
                  <a:pt x="26034" y="9740"/>
                </a:lnTo>
                <a:lnTo>
                  <a:pt x="30748" y="9740"/>
                </a:lnTo>
                <a:lnTo>
                  <a:pt x="30035" y="7632"/>
                </a:lnTo>
                <a:lnTo>
                  <a:pt x="33873" y="7632"/>
                </a:lnTo>
                <a:lnTo>
                  <a:pt x="34416" y="7137"/>
                </a:lnTo>
                <a:lnTo>
                  <a:pt x="34645" y="6794"/>
                </a:lnTo>
                <a:lnTo>
                  <a:pt x="35005" y="6057"/>
                </a:lnTo>
                <a:close/>
              </a:path>
              <a:path w="35559" h="19684">
                <a:moveTo>
                  <a:pt x="30748" y="9740"/>
                </a:moveTo>
                <a:lnTo>
                  <a:pt x="26034" y="9740"/>
                </a:lnTo>
                <a:lnTo>
                  <a:pt x="27406" y="11925"/>
                </a:lnTo>
                <a:lnTo>
                  <a:pt x="30924" y="10261"/>
                </a:lnTo>
                <a:lnTo>
                  <a:pt x="30748" y="9740"/>
                </a:lnTo>
                <a:close/>
              </a:path>
              <a:path w="35559" h="19684">
                <a:moveTo>
                  <a:pt x="33873" y="7632"/>
                </a:moveTo>
                <a:lnTo>
                  <a:pt x="30035" y="7632"/>
                </a:lnTo>
                <a:lnTo>
                  <a:pt x="32003" y="8293"/>
                </a:lnTo>
                <a:lnTo>
                  <a:pt x="33273" y="8178"/>
                </a:lnTo>
                <a:lnTo>
                  <a:pt x="33873" y="7632"/>
                </a:lnTo>
                <a:close/>
              </a:path>
              <a:path w="35559" h="19684">
                <a:moveTo>
                  <a:pt x="0" y="685"/>
                </a:moveTo>
                <a:lnTo>
                  <a:pt x="800" y="1930"/>
                </a:lnTo>
                <a:lnTo>
                  <a:pt x="1019" y="2717"/>
                </a:lnTo>
                <a:lnTo>
                  <a:pt x="1142" y="4711"/>
                </a:lnTo>
                <a:lnTo>
                  <a:pt x="2743" y="5105"/>
                </a:lnTo>
                <a:lnTo>
                  <a:pt x="3555" y="5270"/>
                </a:lnTo>
                <a:lnTo>
                  <a:pt x="3114" y="5676"/>
                </a:lnTo>
                <a:lnTo>
                  <a:pt x="2795" y="6057"/>
                </a:lnTo>
                <a:lnTo>
                  <a:pt x="2641" y="6400"/>
                </a:lnTo>
                <a:lnTo>
                  <a:pt x="3606" y="7048"/>
                </a:lnTo>
                <a:lnTo>
                  <a:pt x="4597" y="7251"/>
                </a:lnTo>
                <a:lnTo>
                  <a:pt x="5270" y="7683"/>
                </a:lnTo>
                <a:lnTo>
                  <a:pt x="8178" y="7162"/>
                </a:lnTo>
                <a:lnTo>
                  <a:pt x="16725" y="7162"/>
                </a:lnTo>
                <a:lnTo>
                  <a:pt x="16319" y="5943"/>
                </a:lnTo>
                <a:lnTo>
                  <a:pt x="15817" y="5270"/>
                </a:lnTo>
                <a:lnTo>
                  <a:pt x="15884" y="4711"/>
                </a:lnTo>
                <a:lnTo>
                  <a:pt x="15985" y="4508"/>
                </a:lnTo>
                <a:lnTo>
                  <a:pt x="4559" y="4508"/>
                </a:lnTo>
                <a:lnTo>
                  <a:pt x="4368" y="4076"/>
                </a:lnTo>
                <a:lnTo>
                  <a:pt x="4584" y="3441"/>
                </a:lnTo>
                <a:lnTo>
                  <a:pt x="5499" y="2514"/>
                </a:lnTo>
                <a:lnTo>
                  <a:pt x="4914" y="2489"/>
                </a:lnTo>
                <a:lnTo>
                  <a:pt x="4432" y="2082"/>
                </a:lnTo>
                <a:lnTo>
                  <a:pt x="3936" y="2019"/>
                </a:lnTo>
                <a:lnTo>
                  <a:pt x="3936" y="1244"/>
                </a:lnTo>
                <a:lnTo>
                  <a:pt x="3262" y="939"/>
                </a:lnTo>
                <a:lnTo>
                  <a:pt x="1346" y="939"/>
                </a:lnTo>
                <a:lnTo>
                  <a:pt x="0" y="685"/>
                </a:lnTo>
                <a:close/>
              </a:path>
              <a:path w="35559" h="19684">
                <a:moveTo>
                  <a:pt x="27076" y="3517"/>
                </a:moveTo>
                <a:lnTo>
                  <a:pt x="23748" y="5562"/>
                </a:lnTo>
                <a:lnTo>
                  <a:pt x="23317" y="5676"/>
                </a:lnTo>
                <a:lnTo>
                  <a:pt x="22732" y="6680"/>
                </a:lnTo>
                <a:lnTo>
                  <a:pt x="24422" y="6578"/>
                </a:lnTo>
                <a:lnTo>
                  <a:pt x="26201" y="6400"/>
                </a:lnTo>
                <a:lnTo>
                  <a:pt x="28625" y="6057"/>
                </a:lnTo>
                <a:lnTo>
                  <a:pt x="35005" y="6057"/>
                </a:lnTo>
                <a:lnTo>
                  <a:pt x="35191" y="5676"/>
                </a:lnTo>
                <a:lnTo>
                  <a:pt x="35420" y="4775"/>
                </a:lnTo>
                <a:lnTo>
                  <a:pt x="35544" y="3771"/>
                </a:lnTo>
                <a:lnTo>
                  <a:pt x="28359" y="3771"/>
                </a:lnTo>
                <a:lnTo>
                  <a:pt x="27076" y="3517"/>
                </a:lnTo>
                <a:close/>
              </a:path>
              <a:path w="35559" h="19684">
                <a:moveTo>
                  <a:pt x="7810" y="3162"/>
                </a:moveTo>
                <a:lnTo>
                  <a:pt x="5981" y="3644"/>
                </a:lnTo>
                <a:lnTo>
                  <a:pt x="4559" y="4508"/>
                </a:lnTo>
                <a:lnTo>
                  <a:pt x="15985" y="4508"/>
                </a:lnTo>
                <a:lnTo>
                  <a:pt x="16560" y="4076"/>
                </a:lnTo>
                <a:lnTo>
                  <a:pt x="16421" y="4000"/>
                </a:lnTo>
                <a:lnTo>
                  <a:pt x="8889" y="3924"/>
                </a:lnTo>
                <a:lnTo>
                  <a:pt x="7810" y="3162"/>
                </a:lnTo>
                <a:close/>
              </a:path>
              <a:path w="35559" h="19684">
                <a:moveTo>
                  <a:pt x="11341" y="2578"/>
                </a:moveTo>
                <a:lnTo>
                  <a:pt x="11074" y="2616"/>
                </a:lnTo>
                <a:lnTo>
                  <a:pt x="10464" y="2857"/>
                </a:lnTo>
                <a:lnTo>
                  <a:pt x="9829" y="2857"/>
                </a:lnTo>
                <a:lnTo>
                  <a:pt x="9321" y="3073"/>
                </a:lnTo>
                <a:lnTo>
                  <a:pt x="9156" y="3314"/>
                </a:lnTo>
                <a:lnTo>
                  <a:pt x="9061" y="3771"/>
                </a:lnTo>
                <a:lnTo>
                  <a:pt x="8889" y="3924"/>
                </a:lnTo>
                <a:lnTo>
                  <a:pt x="16349" y="3924"/>
                </a:lnTo>
                <a:lnTo>
                  <a:pt x="16049" y="3454"/>
                </a:lnTo>
                <a:lnTo>
                  <a:pt x="15994" y="2933"/>
                </a:lnTo>
                <a:lnTo>
                  <a:pt x="11341" y="2921"/>
                </a:lnTo>
                <a:lnTo>
                  <a:pt x="10464" y="2857"/>
                </a:lnTo>
                <a:lnTo>
                  <a:pt x="10134" y="2832"/>
                </a:lnTo>
                <a:lnTo>
                  <a:pt x="11346" y="2832"/>
                </a:lnTo>
                <a:lnTo>
                  <a:pt x="11341" y="2578"/>
                </a:lnTo>
                <a:close/>
              </a:path>
              <a:path w="35559" h="19684">
                <a:moveTo>
                  <a:pt x="28867" y="0"/>
                </a:moveTo>
                <a:lnTo>
                  <a:pt x="27000" y="965"/>
                </a:lnTo>
                <a:lnTo>
                  <a:pt x="26860" y="1117"/>
                </a:lnTo>
                <a:lnTo>
                  <a:pt x="28359" y="3771"/>
                </a:lnTo>
                <a:lnTo>
                  <a:pt x="35544" y="3771"/>
                </a:lnTo>
                <a:lnTo>
                  <a:pt x="35559" y="3644"/>
                </a:lnTo>
                <a:lnTo>
                  <a:pt x="35294" y="3517"/>
                </a:lnTo>
                <a:lnTo>
                  <a:pt x="34925" y="3175"/>
                </a:lnTo>
                <a:lnTo>
                  <a:pt x="30962" y="3175"/>
                </a:lnTo>
                <a:lnTo>
                  <a:pt x="30175" y="3136"/>
                </a:lnTo>
                <a:lnTo>
                  <a:pt x="29730" y="2959"/>
                </a:lnTo>
                <a:lnTo>
                  <a:pt x="28955" y="2387"/>
                </a:lnTo>
                <a:lnTo>
                  <a:pt x="28867" y="0"/>
                </a:lnTo>
                <a:close/>
              </a:path>
              <a:path w="35559" h="19684">
                <a:moveTo>
                  <a:pt x="33146" y="736"/>
                </a:moveTo>
                <a:lnTo>
                  <a:pt x="32499" y="2082"/>
                </a:lnTo>
                <a:lnTo>
                  <a:pt x="31280" y="3009"/>
                </a:lnTo>
                <a:lnTo>
                  <a:pt x="30962" y="3175"/>
                </a:lnTo>
                <a:lnTo>
                  <a:pt x="34925" y="3175"/>
                </a:lnTo>
                <a:lnTo>
                  <a:pt x="34719" y="2959"/>
                </a:lnTo>
                <a:lnTo>
                  <a:pt x="34785" y="1524"/>
                </a:lnTo>
                <a:lnTo>
                  <a:pt x="33146" y="736"/>
                </a:lnTo>
                <a:close/>
              </a:path>
              <a:path w="35559" h="19684">
                <a:moveTo>
                  <a:pt x="12103" y="2489"/>
                </a:moveTo>
                <a:lnTo>
                  <a:pt x="11442" y="2933"/>
                </a:lnTo>
                <a:lnTo>
                  <a:pt x="15994" y="2933"/>
                </a:lnTo>
                <a:lnTo>
                  <a:pt x="16001" y="2768"/>
                </a:lnTo>
                <a:lnTo>
                  <a:pt x="12979" y="2768"/>
                </a:lnTo>
                <a:lnTo>
                  <a:pt x="12585" y="2514"/>
                </a:lnTo>
                <a:lnTo>
                  <a:pt x="12103" y="2489"/>
                </a:lnTo>
                <a:close/>
              </a:path>
              <a:path w="35559" h="19684">
                <a:moveTo>
                  <a:pt x="14820" y="2222"/>
                </a:moveTo>
                <a:lnTo>
                  <a:pt x="13741" y="2578"/>
                </a:lnTo>
                <a:lnTo>
                  <a:pt x="12979" y="2768"/>
                </a:lnTo>
                <a:lnTo>
                  <a:pt x="16001" y="2768"/>
                </a:lnTo>
                <a:lnTo>
                  <a:pt x="14820" y="2222"/>
                </a:lnTo>
                <a:close/>
              </a:path>
              <a:path w="35559" h="19684">
                <a:moveTo>
                  <a:pt x="3009" y="825"/>
                </a:moveTo>
                <a:lnTo>
                  <a:pt x="1346" y="939"/>
                </a:lnTo>
                <a:lnTo>
                  <a:pt x="3262" y="939"/>
                </a:lnTo>
                <a:lnTo>
                  <a:pt x="3009" y="825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9797605" y="910195"/>
            <a:ext cx="41910" cy="22225"/>
          </a:xfrm>
          <a:custGeom>
            <a:avLst/>
            <a:gdLst/>
            <a:ahLst/>
            <a:cxnLst/>
            <a:rect l="l" t="t" r="r" b="b"/>
            <a:pathLst>
              <a:path w="41909" h="22225">
                <a:moveTo>
                  <a:pt x="14363" y="9867"/>
                </a:moveTo>
                <a:lnTo>
                  <a:pt x="14020" y="8636"/>
                </a:lnTo>
                <a:lnTo>
                  <a:pt x="12242" y="5994"/>
                </a:lnTo>
                <a:lnTo>
                  <a:pt x="10960" y="5334"/>
                </a:lnTo>
                <a:lnTo>
                  <a:pt x="10426" y="4368"/>
                </a:lnTo>
                <a:lnTo>
                  <a:pt x="10337" y="3594"/>
                </a:lnTo>
                <a:lnTo>
                  <a:pt x="9829" y="2946"/>
                </a:lnTo>
                <a:lnTo>
                  <a:pt x="9105" y="3187"/>
                </a:lnTo>
                <a:lnTo>
                  <a:pt x="7505" y="1143"/>
                </a:lnTo>
                <a:lnTo>
                  <a:pt x="7467" y="0"/>
                </a:lnTo>
                <a:lnTo>
                  <a:pt x="2743" y="977"/>
                </a:lnTo>
                <a:lnTo>
                  <a:pt x="1498" y="2019"/>
                </a:lnTo>
                <a:lnTo>
                  <a:pt x="1270" y="2540"/>
                </a:lnTo>
                <a:lnTo>
                  <a:pt x="1651" y="3175"/>
                </a:lnTo>
                <a:lnTo>
                  <a:pt x="0" y="1320"/>
                </a:lnTo>
                <a:lnTo>
                  <a:pt x="584" y="4330"/>
                </a:lnTo>
                <a:lnTo>
                  <a:pt x="2984" y="3784"/>
                </a:lnTo>
                <a:lnTo>
                  <a:pt x="2895" y="6096"/>
                </a:lnTo>
                <a:lnTo>
                  <a:pt x="3251" y="5981"/>
                </a:lnTo>
                <a:lnTo>
                  <a:pt x="6273" y="10464"/>
                </a:lnTo>
                <a:lnTo>
                  <a:pt x="7861" y="11696"/>
                </a:lnTo>
                <a:lnTo>
                  <a:pt x="11493" y="12534"/>
                </a:lnTo>
                <a:lnTo>
                  <a:pt x="13068" y="12458"/>
                </a:lnTo>
                <a:lnTo>
                  <a:pt x="14363" y="12090"/>
                </a:lnTo>
                <a:lnTo>
                  <a:pt x="14363" y="9867"/>
                </a:lnTo>
                <a:close/>
              </a:path>
              <a:path w="41909" h="22225">
                <a:moveTo>
                  <a:pt x="30518" y="18275"/>
                </a:moveTo>
                <a:lnTo>
                  <a:pt x="28333" y="15481"/>
                </a:lnTo>
                <a:lnTo>
                  <a:pt x="25234" y="13855"/>
                </a:lnTo>
                <a:lnTo>
                  <a:pt x="21399" y="13855"/>
                </a:lnTo>
                <a:lnTo>
                  <a:pt x="16548" y="14808"/>
                </a:lnTo>
                <a:lnTo>
                  <a:pt x="15468" y="15341"/>
                </a:lnTo>
                <a:lnTo>
                  <a:pt x="13360" y="15494"/>
                </a:lnTo>
                <a:lnTo>
                  <a:pt x="8826" y="13881"/>
                </a:lnTo>
                <a:lnTo>
                  <a:pt x="7670" y="15913"/>
                </a:lnTo>
                <a:lnTo>
                  <a:pt x="9080" y="16256"/>
                </a:lnTo>
                <a:lnTo>
                  <a:pt x="9944" y="17449"/>
                </a:lnTo>
                <a:lnTo>
                  <a:pt x="13106" y="18211"/>
                </a:lnTo>
                <a:lnTo>
                  <a:pt x="15836" y="16230"/>
                </a:lnTo>
                <a:lnTo>
                  <a:pt x="18173" y="18199"/>
                </a:lnTo>
                <a:lnTo>
                  <a:pt x="17868" y="19431"/>
                </a:lnTo>
                <a:lnTo>
                  <a:pt x="18948" y="20574"/>
                </a:lnTo>
                <a:lnTo>
                  <a:pt x="20612" y="21348"/>
                </a:lnTo>
                <a:lnTo>
                  <a:pt x="22694" y="21971"/>
                </a:lnTo>
                <a:lnTo>
                  <a:pt x="25196" y="21437"/>
                </a:lnTo>
                <a:lnTo>
                  <a:pt x="28092" y="20332"/>
                </a:lnTo>
                <a:lnTo>
                  <a:pt x="28600" y="21120"/>
                </a:lnTo>
                <a:lnTo>
                  <a:pt x="30518" y="18275"/>
                </a:lnTo>
                <a:close/>
              </a:path>
              <a:path w="41909" h="22225">
                <a:moveTo>
                  <a:pt x="41567" y="10477"/>
                </a:moveTo>
                <a:lnTo>
                  <a:pt x="40081" y="7823"/>
                </a:lnTo>
                <a:lnTo>
                  <a:pt x="38404" y="8166"/>
                </a:lnTo>
                <a:lnTo>
                  <a:pt x="38493" y="9232"/>
                </a:lnTo>
                <a:lnTo>
                  <a:pt x="35864" y="10020"/>
                </a:lnTo>
                <a:lnTo>
                  <a:pt x="34848" y="9613"/>
                </a:lnTo>
                <a:lnTo>
                  <a:pt x="30429" y="10287"/>
                </a:lnTo>
                <a:lnTo>
                  <a:pt x="29171" y="11239"/>
                </a:lnTo>
                <a:lnTo>
                  <a:pt x="28930" y="11849"/>
                </a:lnTo>
                <a:lnTo>
                  <a:pt x="29540" y="12649"/>
                </a:lnTo>
                <a:lnTo>
                  <a:pt x="30937" y="16878"/>
                </a:lnTo>
                <a:lnTo>
                  <a:pt x="32791" y="19392"/>
                </a:lnTo>
                <a:lnTo>
                  <a:pt x="36537" y="12382"/>
                </a:lnTo>
                <a:lnTo>
                  <a:pt x="40297" y="10223"/>
                </a:lnTo>
                <a:lnTo>
                  <a:pt x="41567" y="10477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9745014" y="1021803"/>
            <a:ext cx="41275" cy="62865"/>
          </a:xfrm>
          <a:custGeom>
            <a:avLst/>
            <a:gdLst/>
            <a:ahLst/>
            <a:cxnLst/>
            <a:rect l="l" t="t" r="r" b="b"/>
            <a:pathLst>
              <a:path w="41275" h="62865">
                <a:moveTo>
                  <a:pt x="317" y="12"/>
                </a:moveTo>
                <a:lnTo>
                  <a:pt x="0" y="0"/>
                </a:lnTo>
                <a:lnTo>
                  <a:pt x="139" y="990"/>
                </a:lnTo>
                <a:lnTo>
                  <a:pt x="317" y="12"/>
                </a:lnTo>
                <a:close/>
              </a:path>
              <a:path w="41275" h="62865">
                <a:moveTo>
                  <a:pt x="32740" y="61137"/>
                </a:moveTo>
                <a:lnTo>
                  <a:pt x="31953" y="59270"/>
                </a:lnTo>
                <a:lnTo>
                  <a:pt x="30187" y="58229"/>
                </a:lnTo>
                <a:lnTo>
                  <a:pt x="28867" y="56819"/>
                </a:lnTo>
                <a:lnTo>
                  <a:pt x="29222" y="57543"/>
                </a:lnTo>
                <a:lnTo>
                  <a:pt x="28511" y="60134"/>
                </a:lnTo>
                <a:lnTo>
                  <a:pt x="25107" y="58356"/>
                </a:lnTo>
                <a:lnTo>
                  <a:pt x="24904" y="60604"/>
                </a:lnTo>
                <a:lnTo>
                  <a:pt x="26949" y="61734"/>
                </a:lnTo>
                <a:lnTo>
                  <a:pt x="26746" y="62090"/>
                </a:lnTo>
                <a:lnTo>
                  <a:pt x="30403" y="62103"/>
                </a:lnTo>
                <a:lnTo>
                  <a:pt x="30099" y="62471"/>
                </a:lnTo>
                <a:lnTo>
                  <a:pt x="30899" y="62674"/>
                </a:lnTo>
                <a:lnTo>
                  <a:pt x="31864" y="61239"/>
                </a:lnTo>
                <a:lnTo>
                  <a:pt x="32740" y="61137"/>
                </a:lnTo>
                <a:close/>
              </a:path>
              <a:path w="41275" h="62865">
                <a:moveTo>
                  <a:pt x="41148" y="60528"/>
                </a:moveTo>
                <a:lnTo>
                  <a:pt x="40982" y="60452"/>
                </a:lnTo>
                <a:lnTo>
                  <a:pt x="40741" y="60642"/>
                </a:lnTo>
                <a:lnTo>
                  <a:pt x="40576" y="60794"/>
                </a:lnTo>
                <a:lnTo>
                  <a:pt x="40347" y="60921"/>
                </a:lnTo>
                <a:lnTo>
                  <a:pt x="40627" y="60845"/>
                </a:lnTo>
                <a:lnTo>
                  <a:pt x="40906" y="60718"/>
                </a:lnTo>
                <a:lnTo>
                  <a:pt x="41148" y="60528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9750209" y="1042479"/>
            <a:ext cx="27305" cy="33655"/>
          </a:xfrm>
          <a:custGeom>
            <a:avLst/>
            <a:gdLst/>
            <a:ahLst/>
            <a:cxnLst/>
            <a:rect l="l" t="t" r="r" b="b"/>
            <a:pathLst>
              <a:path w="27304" h="33655">
                <a:moveTo>
                  <a:pt x="4432" y="6565"/>
                </a:moveTo>
                <a:lnTo>
                  <a:pt x="2044" y="2235"/>
                </a:lnTo>
                <a:lnTo>
                  <a:pt x="1016" y="0"/>
                </a:lnTo>
                <a:lnTo>
                  <a:pt x="520" y="2082"/>
                </a:lnTo>
                <a:lnTo>
                  <a:pt x="1117" y="3263"/>
                </a:lnTo>
                <a:lnTo>
                  <a:pt x="431" y="3530"/>
                </a:lnTo>
                <a:lnTo>
                  <a:pt x="0" y="3835"/>
                </a:lnTo>
                <a:lnTo>
                  <a:pt x="266" y="4826"/>
                </a:lnTo>
                <a:lnTo>
                  <a:pt x="1651" y="7264"/>
                </a:lnTo>
                <a:lnTo>
                  <a:pt x="3606" y="6883"/>
                </a:lnTo>
                <a:lnTo>
                  <a:pt x="4432" y="6565"/>
                </a:lnTo>
                <a:close/>
              </a:path>
              <a:path w="27304" h="33655">
                <a:moveTo>
                  <a:pt x="13690" y="19481"/>
                </a:moveTo>
                <a:lnTo>
                  <a:pt x="12509" y="18148"/>
                </a:lnTo>
                <a:lnTo>
                  <a:pt x="11976" y="18326"/>
                </a:lnTo>
                <a:lnTo>
                  <a:pt x="10541" y="18415"/>
                </a:lnTo>
                <a:lnTo>
                  <a:pt x="9486" y="18211"/>
                </a:lnTo>
                <a:lnTo>
                  <a:pt x="10490" y="19405"/>
                </a:lnTo>
                <a:lnTo>
                  <a:pt x="10998" y="19469"/>
                </a:lnTo>
                <a:lnTo>
                  <a:pt x="11518" y="19634"/>
                </a:lnTo>
                <a:lnTo>
                  <a:pt x="11938" y="19875"/>
                </a:lnTo>
                <a:lnTo>
                  <a:pt x="13690" y="19481"/>
                </a:lnTo>
                <a:close/>
              </a:path>
              <a:path w="27304" h="33655">
                <a:moveTo>
                  <a:pt x="26860" y="31978"/>
                </a:moveTo>
                <a:lnTo>
                  <a:pt x="26771" y="31343"/>
                </a:lnTo>
                <a:lnTo>
                  <a:pt x="23863" y="29184"/>
                </a:lnTo>
                <a:lnTo>
                  <a:pt x="22453" y="28016"/>
                </a:lnTo>
                <a:lnTo>
                  <a:pt x="22212" y="28371"/>
                </a:lnTo>
                <a:lnTo>
                  <a:pt x="22999" y="29425"/>
                </a:lnTo>
                <a:lnTo>
                  <a:pt x="23380" y="30251"/>
                </a:lnTo>
                <a:lnTo>
                  <a:pt x="23469" y="30899"/>
                </a:lnTo>
                <a:lnTo>
                  <a:pt x="26758" y="33045"/>
                </a:lnTo>
                <a:lnTo>
                  <a:pt x="26860" y="31978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9748507" y="1054137"/>
            <a:ext cx="39370" cy="29209"/>
          </a:xfrm>
          <a:custGeom>
            <a:avLst/>
            <a:gdLst/>
            <a:ahLst/>
            <a:cxnLst/>
            <a:rect l="l" t="t" r="r" b="b"/>
            <a:pathLst>
              <a:path w="39370" h="29209">
                <a:moveTo>
                  <a:pt x="5257" y="8851"/>
                </a:moveTo>
                <a:lnTo>
                  <a:pt x="3962" y="7239"/>
                </a:lnTo>
                <a:lnTo>
                  <a:pt x="2247" y="5600"/>
                </a:lnTo>
                <a:lnTo>
                  <a:pt x="2159" y="5321"/>
                </a:lnTo>
                <a:lnTo>
                  <a:pt x="3683" y="2984"/>
                </a:lnTo>
                <a:lnTo>
                  <a:pt x="4508" y="1282"/>
                </a:lnTo>
                <a:lnTo>
                  <a:pt x="1638" y="0"/>
                </a:lnTo>
                <a:lnTo>
                  <a:pt x="622" y="482"/>
                </a:lnTo>
                <a:lnTo>
                  <a:pt x="254" y="2044"/>
                </a:lnTo>
                <a:lnTo>
                  <a:pt x="0" y="2336"/>
                </a:lnTo>
                <a:lnTo>
                  <a:pt x="800" y="6477"/>
                </a:lnTo>
                <a:lnTo>
                  <a:pt x="673" y="7810"/>
                </a:lnTo>
                <a:lnTo>
                  <a:pt x="1244" y="9969"/>
                </a:lnTo>
                <a:lnTo>
                  <a:pt x="1866" y="10833"/>
                </a:lnTo>
                <a:lnTo>
                  <a:pt x="3632" y="11671"/>
                </a:lnTo>
                <a:lnTo>
                  <a:pt x="3848" y="11074"/>
                </a:lnTo>
                <a:lnTo>
                  <a:pt x="3746" y="10718"/>
                </a:lnTo>
                <a:lnTo>
                  <a:pt x="5257" y="8851"/>
                </a:lnTo>
                <a:close/>
              </a:path>
              <a:path w="39370" h="29209">
                <a:moveTo>
                  <a:pt x="38989" y="21018"/>
                </a:moveTo>
                <a:lnTo>
                  <a:pt x="38252" y="19265"/>
                </a:lnTo>
                <a:lnTo>
                  <a:pt x="37477" y="19837"/>
                </a:lnTo>
                <a:lnTo>
                  <a:pt x="36017" y="18402"/>
                </a:lnTo>
                <a:lnTo>
                  <a:pt x="35877" y="17767"/>
                </a:lnTo>
                <a:lnTo>
                  <a:pt x="33540" y="16510"/>
                </a:lnTo>
                <a:lnTo>
                  <a:pt x="32918" y="16700"/>
                </a:lnTo>
                <a:lnTo>
                  <a:pt x="31280" y="14859"/>
                </a:lnTo>
                <a:lnTo>
                  <a:pt x="31826" y="13004"/>
                </a:lnTo>
                <a:lnTo>
                  <a:pt x="29692" y="10922"/>
                </a:lnTo>
                <a:lnTo>
                  <a:pt x="27635" y="10731"/>
                </a:lnTo>
                <a:lnTo>
                  <a:pt x="25755" y="11150"/>
                </a:lnTo>
                <a:lnTo>
                  <a:pt x="28778" y="12674"/>
                </a:lnTo>
                <a:lnTo>
                  <a:pt x="27012" y="13741"/>
                </a:lnTo>
                <a:lnTo>
                  <a:pt x="26339" y="15659"/>
                </a:lnTo>
                <a:lnTo>
                  <a:pt x="27432" y="15798"/>
                </a:lnTo>
                <a:lnTo>
                  <a:pt x="28257" y="17868"/>
                </a:lnTo>
                <a:lnTo>
                  <a:pt x="28321" y="21844"/>
                </a:lnTo>
                <a:lnTo>
                  <a:pt x="29210" y="22440"/>
                </a:lnTo>
                <a:lnTo>
                  <a:pt x="30543" y="22237"/>
                </a:lnTo>
                <a:lnTo>
                  <a:pt x="32029" y="23583"/>
                </a:lnTo>
                <a:lnTo>
                  <a:pt x="31953" y="24434"/>
                </a:lnTo>
                <a:lnTo>
                  <a:pt x="33769" y="27876"/>
                </a:lnTo>
                <a:lnTo>
                  <a:pt x="35915" y="28854"/>
                </a:lnTo>
                <a:lnTo>
                  <a:pt x="37249" y="28308"/>
                </a:lnTo>
                <a:lnTo>
                  <a:pt x="38265" y="26746"/>
                </a:lnTo>
                <a:lnTo>
                  <a:pt x="37782" y="23850"/>
                </a:lnTo>
                <a:lnTo>
                  <a:pt x="37998" y="21856"/>
                </a:lnTo>
                <a:lnTo>
                  <a:pt x="38989" y="21018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9748418" y="1024965"/>
            <a:ext cx="26034" cy="57150"/>
          </a:xfrm>
          <a:custGeom>
            <a:avLst/>
            <a:gdLst/>
            <a:ahLst/>
            <a:cxnLst/>
            <a:rect l="l" t="t" r="r" b="b"/>
            <a:pathLst>
              <a:path w="26034" h="57150">
                <a:moveTo>
                  <a:pt x="2400" y="16383"/>
                </a:moveTo>
                <a:lnTo>
                  <a:pt x="2209" y="16548"/>
                </a:lnTo>
                <a:lnTo>
                  <a:pt x="1879" y="16878"/>
                </a:lnTo>
                <a:lnTo>
                  <a:pt x="1879" y="17030"/>
                </a:lnTo>
                <a:lnTo>
                  <a:pt x="2133" y="16840"/>
                </a:lnTo>
                <a:lnTo>
                  <a:pt x="2311" y="16637"/>
                </a:lnTo>
                <a:lnTo>
                  <a:pt x="2400" y="16383"/>
                </a:lnTo>
                <a:close/>
              </a:path>
              <a:path w="26034" h="57150">
                <a:moveTo>
                  <a:pt x="3924" y="5016"/>
                </a:moveTo>
                <a:lnTo>
                  <a:pt x="3873" y="3721"/>
                </a:lnTo>
                <a:lnTo>
                  <a:pt x="3073" y="2463"/>
                </a:lnTo>
                <a:lnTo>
                  <a:pt x="1600" y="914"/>
                </a:lnTo>
                <a:lnTo>
                  <a:pt x="495" y="0"/>
                </a:lnTo>
                <a:lnTo>
                  <a:pt x="0" y="3098"/>
                </a:lnTo>
                <a:lnTo>
                  <a:pt x="1638" y="3378"/>
                </a:lnTo>
                <a:lnTo>
                  <a:pt x="2565" y="3441"/>
                </a:lnTo>
                <a:lnTo>
                  <a:pt x="3924" y="5016"/>
                </a:lnTo>
                <a:close/>
              </a:path>
              <a:path w="26034" h="57150">
                <a:moveTo>
                  <a:pt x="21475" y="33642"/>
                </a:moveTo>
                <a:lnTo>
                  <a:pt x="21259" y="31584"/>
                </a:lnTo>
                <a:lnTo>
                  <a:pt x="18072" y="28181"/>
                </a:lnTo>
                <a:lnTo>
                  <a:pt x="16891" y="28575"/>
                </a:lnTo>
                <a:lnTo>
                  <a:pt x="14414" y="27051"/>
                </a:lnTo>
                <a:lnTo>
                  <a:pt x="12877" y="25755"/>
                </a:lnTo>
                <a:lnTo>
                  <a:pt x="11569" y="23329"/>
                </a:lnTo>
                <a:lnTo>
                  <a:pt x="13106" y="23672"/>
                </a:lnTo>
                <a:lnTo>
                  <a:pt x="13093" y="19723"/>
                </a:lnTo>
                <a:lnTo>
                  <a:pt x="10502" y="19735"/>
                </a:lnTo>
                <a:lnTo>
                  <a:pt x="7086" y="25006"/>
                </a:lnTo>
                <a:lnTo>
                  <a:pt x="8407" y="27381"/>
                </a:lnTo>
                <a:lnTo>
                  <a:pt x="10960" y="30822"/>
                </a:lnTo>
                <a:lnTo>
                  <a:pt x="16319" y="35026"/>
                </a:lnTo>
                <a:lnTo>
                  <a:pt x="20281" y="34696"/>
                </a:lnTo>
                <a:lnTo>
                  <a:pt x="21475" y="33642"/>
                </a:lnTo>
                <a:close/>
              </a:path>
              <a:path w="26034" h="57150">
                <a:moveTo>
                  <a:pt x="25806" y="54381"/>
                </a:moveTo>
                <a:lnTo>
                  <a:pt x="23977" y="51828"/>
                </a:lnTo>
                <a:lnTo>
                  <a:pt x="23634" y="51041"/>
                </a:lnTo>
                <a:lnTo>
                  <a:pt x="24079" y="50025"/>
                </a:lnTo>
                <a:lnTo>
                  <a:pt x="23406" y="48158"/>
                </a:lnTo>
                <a:lnTo>
                  <a:pt x="22440" y="47561"/>
                </a:lnTo>
                <a:lnTo>
                  <a:pt x="20370" y="45288"/>
                </a:lnTo>
                <a:lnTo>
                  <a:pt x="20205" y="43675"/>
                </a:lnTo>
                <a:lnTo>
                  <a:pt x="17703" y="41783"/>
                </a:lnTo>
                <a:lnTo>
                  <a:pt x="16408" y="41516"/>
                </a:lnTo>
                <a:lnTo>
                  <a:pt x="14732" y="39852"/>
                </a:lnTo>
                <a:lnTo>
                  <a:pt x="15049" y="38709"/>
                </a:lnTo>
                <a:lnTo>
                  <a:pt x="13309" y="37147"/>
                </a:lnTo>
                <a:lnTo>
                  <a:pt x="11379" y="36830"/>
                </a:lnTo>
                <a:lnTo>
                  <a:pt x="10591" y="37109"/>
                </a:lnTo>
                <a:lnTo>
                  <a:pt x="10718" y="38100"/>
                </a:lnTo>
                <a:lnTo>
                  <a:pt x="11188" y="37719"/>
                </a:lnTo>
                <a:lnTo>
                  <a:pt x="10274" y="38785"/>
                </a:lnTo>
                <a:lnTo>
                  <a:pt x="10426" y="40500"/>
                </a:lnTo>
                <a:lnTo>
                  <a:pt x="11658" y="40627"/>
                </a:lnTo>
                <a:lnTo>
                  <a:pt x="12014" y="41986"/>
                </a:lnTo>
                <a:lnTo>
                  <a:pt x="11188" y="42875"/>
                </a:lnTo>
                <a:lnTo>
                  <a:pt x="11163" y="43751"/>
                </a:lnTo>
                <a:lnTo>
                  <a:pt x="12065" y="44234"/>
                </a:lnTo>
                <a:lnTo>
                  <a:pt x="13462" y="44005"/>
                </a:lnTo>
                <a:lnTo>
                  <a:pt x="14846" y="45466"/>
                </a:lnTo>
                <a:lnTo>
                  <a:pt x="25095" y="56972"/>
                </a:lnTo>
                <a:lnTo>
                  <a:pt x="25806" y="54381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9688690" y="1060259"/>
            <a:ext cx="53340" cy="38735"/>
          </a:xfrm>
          <a:custGeom>
            <a:avLst/>
            <a:gdLst/>
            <a:ahLst/>
            <a:cxnLst/>
            <a:rect l="l" t="t" r="r" b="b"/>
            <a:pathLst>
              <a:path w="53340" h="38734">
                <a:moveTo>
                  <a:pt x="49822" y="8991"/>
                </a:moveTo>
                <a:lnTo>
                  <a:pt x="49796" y="8648"/>
                </a:lnTo>
                <a:lnTo>
                  <a:pt x="49733" y="7658"/>
                </a:lnTo>
                <a:lnTo>
                  <a:pt x="49606" y="7137"/>
                </a:lnTo>
                <a:lnTo>
                  <a:pt x="49415" y="6350"/>
                </a:lnTo>
                <a:lnTo>
                  <a:pt x="49276" y="5245"/>
                </a:lnTo>
                <a:lnTo>
                  <a:pt x="48069" y="6464"/>
                </a:lnTo>
                <a:lnTo>
                  <a:pt x="44983" y="7137"/>
                </a:lnTo>
                <a:lnTo>
                  <a:pt x="43053" y="6642"/>
                </a:lnTo>
                <a:lnTo>
                  <a:pt x="43053" y="17272"/>
                </a:lnTo>
                <a:lnTo>
                  <a:pt x="39065" y="19532"/>
                </a:lnTo>
                <a:lnTo>
                  <a:pt x="37973" y="20574"/>
                </a:lnTo>
                <a:lnTo>
                  <a:pt x="37960" y="21920"/>
                </a:lnTo>
                <a:lnTo>
                  <a:pt x="36182" y="24117"/>
                </a:lnTo>
                <a:lnTo>
                  <a:pt x="35331" y="23622"/>
                </a:lnTo>
                <a:lnTo>
                  <a:pt x="32270" y="25171"/>
                </a:lnTo>
                <a:lnTo>
                  <a:pt x="33274" y="27241"/>
                </a:lnTo>
                <a:lnTo>
                  <a:pt x="31521" y="28524"/>
                </a:lnTo>
                <a:lnTo>
                  <a:pt x="30391" y="28371"/>
                </a:lnTo>
                <a:lnTo>
                  <a:pt x="28130" y="28346"/>
                </a:lnTo>
                <a:lnTo>
                  <a:pt x="26733" y="27914"/>
                </a:lnTo>
                <a:lnTo>
                  <a:pt x="25869" y="27152"/>
                </a:lnTo>
                <a:lnTo>
                  <a:pt x="25539" y="26860"/>
                </a:lnTo>
                <a:lnTo>
                  <a:pt x="26098" y="26543"/>
                </a:lnTo>
                <a:lnTo>
                  <a:pt x="26835" y="26289"/>
                </a:lnTo>
                <a:lnTo>
                  <a:pt x="28511" y="25057"/>
                </a:lnTo>
                <a:lnTo>
                  <a:pt x="28448" y="23558"/>
                </a:lnTo>
                <a:lnTo>
                  <a:pt x="29959" y="22225"/>
                </a:lnTo>
                <a:lnTo>
                  <a:pt x="31178" y="22669"/>
                </a:lnTo>
                <a:lnTo>
                  <a:pt x="31978" y="22225"/>
                </a:lnTo>
                <a:lnTo>
                  <a:pt x="32791" y="21780"/>
                </a:lnTo>
                <a:lnTo>
                  <a:pt x="33375" y="20612"/>
                </a:lnTo>
                <a:lnTo>
                  <a:pt x="35115" y="19202"/>
                </a:lnTo>
                <a:lnTo>
                  <a:pt x="36156" y="18859"/>
                </a:lnTo>
                <a:lnTo>
                  <a:pt x="37325" y="17246"/>
                </a:lnTo>
                <a:lnTo>
                  <a:pt x="37033" y="16865"/>
                </a:lnTo>
                <a:lnTo>
                  <a:pt x="37909" y="16078"/>
                </a:lnTo>
                <a:lnTo>
                  <a:pt x="38227" y="15798"/>
                </a:lnTo>
                <a:lnTo>
                  <a:pt x="38862" y="15240"/>
                </a:lnTo>
                <a:lnTo>
                  <a:pt x="40284" y="15798"/>
                </a:lnTo>
                <a:lnTo>
                  <a:pt x="40347" y="16078"/>
                </a:lnTo>
                <a:lnTo>
                  <a:pt x="40474" y="17068"/>
                </a:lnTo>
                <a:lnTo>
                  <a:pt x="43053" y="17272"/>
                </a:lnTo>
                <a:lnTo>
                  <a:pt x="43053" y="6642"/>
                </a:lnTo>
                <a:lnTo>
                  <a:pt x="41732" y="8432"/>
                </a:lnTo>
                <a:lnTo>
                  <a:pt x="40424" y="10223"/>
                </a:lnTo>
                <a:lnTo>
                  <a:pt x="39027" y="11963"/>
                </a:lnTo>
                <a:lnTo>
                  <a:pt x="38696" y="11303"/>
                </a:lnTo>
                <a:lnTo>
                  <a:pt x="38582" y="10960"/>
                </a:lnTo>
                <a:lnTo>
                  <a:pt x="36055" y="11417"/>
                </a:lnTo>
                <a:lnTo>
                  <a:pt x="35369" y="14185"/>
                </a:lnTo>
                <a:lnTo>
                  <a:pt x="31280" y="15798"/>
                </a:lnTo>
                <a:lnTo>
                  <a:pt x="29578" y="15278"/>
                </a:lnTo>
                <a:lnTo>
                  <a:pt x="29578" y="21920"/>
                </a:lnTo>
                <a:lnTo>
                  <a:pt x="27419" y="23825"/>
                </a:lnTo>
                <a:lnTo>
                  <a:pt x="25146" y="25590"/>
                </a:lnTo>
                <a:lnTo>
                  <a:pt x="22745" y="27152"/>
                </a:lnTo>
                <a:lnTo>
                  <a:pt x="22402" y="26644"/>
                </a:lnTo>
                <a:lnTo>
                  <a:pt x="21958" y="26149"/>
                </a:lnTo>
                <a:lnTo>
                  <a:pt x="21831" y="25590"/>
                </a:lnTo>
                <a:lnTo>
                  <a:pt x="21831" y="24676"/>
                </a:lnTo>
                <a:lnTo>
                  <a:pt x="24003" y="22999"/>
                </a:lnTo>
                <a:lnTo>
                  <a:pt x="26250" y="20916"/>
                </a:lnTo>
                <a:lnTo>
                  <a:pt x="27965" y="19202"/>
                </a:lnTo>
                <a:lnTo>
                  <a:pt x="28321" y="20243"/>
                </a:lnTo>
                <a:lnTo>
                  <a:pt x="28841" y="21183"/>
                </a:lnTo>
                <a:lnTo>
                  <a:pt x="29578" y="21920"/>
                </a:lnTo>
                <a:lnTo>
                  <a:pt x="29578" y="15278"/>
                </a:lnTo>
                <a:lnTo>
                  <a:pt x="27825" y="16078"/>
                </a:lnTo>
                <a:lnTo>
                  <a:pt x="27241" y="15633"/>
                </a:lnTo>
                <a:lnTo>
                  <a:pt x="26949" y="15011"/>
                </a:lnTo>
                <a:lnTo>
                  <a:pt x="26835" y="14325"/>
                </a:lnTo>
                <a:lnTo>
                  <a:pt x="26238" y="15290"/>
                </a:lnTo>
                <a:lnTo>
                  <a:pt x="25577" y="16217"/>
                </a:lnTo>
                <a:lnTo>
                  <a:pt x="23202" y="18262"/>
                </a:lnTo>
                <a:lnTo>
                  <a:pt x="21513" y="19202"/>
                </a:lnTo>
                <a:lnTo>
                  <a:pt x="19824" y="19989"/>
                </a:lnTo>
                <a:lnTo>
                  <a:pt x="20624" y="20916"/>
                </a:lnTo>
                <a:lnTo>
                  <a:pt x="19773" y="21005"/>
                </a:lnTo>
                <a:lnTo>
                  <a:pt x="17170" y="24028"/>
                </a:lnTo>
                <a:lnTo>
                  <a:pt x="17513" y="25590"/>
                </a:lnTo>
                <a:lnTo>
                  <a:pt x="17614" y="26162"/>
                </a:lnTo>
                <a:lnTo>
                  <a:pt x="13487" y="29083"/>
                </a:lnTo>
                <a:lnTo>
                  <a:pt x="12763" y="30619"/>
                </a:lnTo>
                <a:lnTo>
                  <a:pt x="10363" y="31991"/>
                </a:lnTo>
                <a:lnTo>
                  <a:pt x="8394" y="33718"/>
                </a:lnTo>
                <a:lnTo>
                  <a:pt x="5562" y="33845"/>
                </a:lnTo>
                <a:lnTo>
                  <a:pt x="5994" y="31381"/>
                </a:lnTo>
                <a:lnTo>
                  <a:pt x="6908" y="29070"/>
                </a:lnTo>
                <a:lnTo>
                  <a:pt x="4991" y="29413"/>
                </a:lnTo>
                <a:lnTo>
                  <a:pt x="3035" y="29845"/>
                </a:lnTo>
                <a:lnTo>
                  <a:pt x="977" y="31381"/>
                </a:lnTo>
                <a:lnTo>
                  <a:pt x="635" y="32092"/>
                </a:lnTo>
                <a:lnTo>
                  <a:pt x="0" y="32562"/>
                </a:lnTo>
                <a:lnTo>
                  <a:pt x="1866" y="34912"/>
                </a:lnTo>
                <a:lnTo>
                  <a:pt x="3733" y="34061"/>
                </a:lnTo>
                <a:lnTo>
                  <a:pt x="7810" y="34531"/>
                </a:lnTo>
                <a:lnTo>
                  <a:pt x="8877" y="34861"/>
                </a:lnTo>
                <a:lnTo>
                  <a:pt x="10147" y="35039"/>
                </a:lnTo>
                <a:lnTo>
                  <a:pt x="11315" y="35509"/>
                </a:lnTo>
                <a:lnTo>
                  <a:pt x="12509" y="35814"/>
                </a:lnTo>
                <a:lnTo>
                  <a:pt x="14782" y="35826"/>
                </a:lnTo>
                <a:lnTo>
                  <a:pt x="16687" y="34328"/>
                </a:lnTo>
                <a:lnTo>
                  <a:pt x="17068" y="34061"/>
                </a:lnTo>
                <a:lnTo>
                  <a:pt x="17373" y="33845"/>
                </a:lnTo>
                <a:lnTo>
                  <a:pt x="18288" y="33235"/>
                </a:lnTo>
                <a:lnTo>
                  <a:pt x="18669" y="32816"/>
                </a:lnTo>
                <a:lnTo>
                  <a:pt x="19494" y="33121"/>
                </a:lnTo>
                <a:lnTo>
                  <a:pt x="20281" y="33667"/>
                </a:lnTo>
                <a:lnTo>
                  <a:pt x="21082" y="33655"/>
                </a:lnTo>
                <a:lnTo>
                  <a:pt x="22352" y="33655"/>
                </a:lnTo>
                <a:lnTo>
                  <a:pt x="23406" y="32816"/>
                </a:lnTo>
                <a:lnTo>
                  <a:pt x="23939" y="32397"/>
                </a:lnTo>
                <a:lnTo>
                  <a:pt x="26136" y="33794"/>
                </a:lnTo>
                <a:lnTo>
                  <a:pt x="26682" y="34734"/>
                </a:lnTo>
                <a:lnTo>
                  <a:pt x="25895" y="35433"/>
                </a:lnTo>
                <a:lnTo>
                  <a:pt x="26441" y="36944"/>
                </a:lnTo>
                <a:lnTo>
                  <a:pt x="28054" y="38620"/>
                </a:lnTo>
                <a:lnTo>
                  <a:pt x="32016" y="37922"/>
                </a:lnTo>
                <a:lnTo>
                  <a:pt x="31927" y="36944"/>
                </a:lnTo>
                <a:lnTo>
                  <a:pt x="32054" y="34912"/>
                </a:lnTo>
                <a:lnTo>
                  <a:pt x="32829" y="32397"/>
                </a:lnTo>
                <a:lnTo>
                  <a:pt x="33413" y="30505"/>
                </a:lnTo>
                <a:lnTo>
                  <a:pt x="38671" y="30289"/>
                </a:lnTo>
                <a:lnTo>
                  <a:pt x="38646" y="28524"/>
                </a:lnTo>
                <a:lnTo>
                  <a:pt x="38608" y="25806"/>
                </a:lnTo>
                <a:lnTo>
                  <a:pt x="40652" y="25819"/>
                </a:lnTo>
                <a:lnTo>
                  <a:pt x="42265" y="28803"/>
                </a:lnTo>
                <a:lnTo>
                  <a:pt x="44678" y="25806"/>
                </a:lnTo>
                <a:lnTo>
                  <a:pt x="45377" y="24917"/>
                </a:lnTo>
                <a:lnTo>
                  <a:pt x="45491" y="24676"/>
                </a:lnTo>
                <a:lnTo>
                  <a:pt x="45593" y="24117"/>
                </a:lnTo>
                <a:lnTo>
                  <a:pt x="45796" y="22999"/>
                </a:lnTo>
                <a:lnTo>
                  <a:pt x="45720" y="21780"/>
                </a:lnTo>
                <a:lnTo>
                  <a:pt x="45186" y="19189"/>
                </a:lnTo>
                <a:lnTo>
                  <a:pt x="44742" y="18516"/>
                </a:lnTo>
                <a:lnTo>
                  <a:pt x="45770" y="17068"/>
                </a:lnTo>
                <a:lnTo>
                  <a:pt x="45859" y="16078"/>
                </a:lnTo>
                <a:lnTo>
                  <a:pt x="46431" y="15240"/>
                </a:lnTo>
                <a:lnTo>
                  <a:pt x="47205" y="14122"/>
                </a:lnTo>
                <a:lnTo>
                  <a:pt x="45948" y="11963"/>
                </a:lnTo>
                <a:lnTo>
                  <a:pt x="47244" y="8648"/>
                </a:lnTo>
                <a:lnTo>
                  <a:pt x="47967" y="9461"/>
                </a:lnTo>
                <a:lnTo>
                  <a:pt x="49822" y="8991"/>
                </a:lnTo>
                <a:close/>
              </a:path>
              <a:path w="53340" h="38734">
                <a:moveTo>
                  <a:pt x="52857" y="0"/>
                </a:moveTo>
                <a:lnTo>
                  <a:pt x="52285" y="279"/>
                </a:lnTo>
                <a:lnTo>
                  <a:pt x="51269" y="1016"/>
                </a:lnTo>
                <a:lnTo>
                  <a:pt x="50927" y="1638"/>
                </a:lnTo>
                <a:lnTo>
                  <a:pt x="50673" y="2298"/>
                </a:lnTo>
                <a:lnTo>
                  <a:pt x="51168" y="2146"/>
                </a:lnTo>
                <a:lnTo>
                  <a:pt x="51828" y="2057"/>
                </a:lnTo>
                <a:lnTo>
                  <a:pt x="52705" y="2095"/>
                </a:lnTo>
                <a:lnTo>
                  <a:pt x="52679" y="1320"/>
                </a:lnTo>
                <a:lnTo>
                  <a:pt x="52717" y="622"/>
                </a:lnTo>
                <a:lnTo>
                  <a:pt x="52857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9710445" y="1001153"/>
            <a:ext cx="41275" cy="86360"/>
          </a:xfrm>
          <a:custGeom>
            <a:avLst/>
            <a:gdLst/>
            <a:ahLst/>
            <a:cxnLst/>
            <a:rect l="l" t="t" r="r" b="b"/>
            <a:pathLst>
              <a:path w="41275" h="86359">
                <a:moveTo>
                  <a:pt x="7823" y="81026"/>
                </a:moveTo>
                <a:lnTo>
                  <a:pt x="7073" y="80289"/>
                </a:lnTo>
                <a:lnTo>
                  <a:pt x="6553" y="79336"/>
                </a:lnTo>
                <a:lnTo>
                  <a:pt x="6210" y="78295"/>
                </a:lnTo>
                <a:lnTo>
                  <a:pt x="2247" y="82092"/>
                </a:lnTo>
                <a:lnTo>
                  <a:pt x="76" y="83769"/>
                </a:lnTo>
                <a:lnTo>
                  <a:pt x="0" y="84289"/>
                </a:lnTo>
                <a:lnTo>
                  <a:pt x="190" y="85255"/>
                </a:lnTo>
                <a:lnTo>
                  <a:pt x="990" y="86245"/>
                </a:lnTo>
                <a:lnTo>
                  <a:pt x="3365" y="84683"/>
                </a:lnTo>
                <a:lnTo>
                  <a:pt x="5651" y="82931"/>
                </a:lnTo>
                <a:lnTo>
                  <a:pt x="7823" y="81026"/>
                </a:lnTo>
                <a:close/>
              </a:path>
              <a:path w="41275" h="86359">
                <a:moveTo>
                  <a:pt x="21247" y="65722"/>
                </a:moveTo>
                <a:lnTo>
                  <a:pt x="20243" y="65379"/>
                </a:lnTo>
                <a:lnTo>
                  <a:pt x="19545" y="64643"/>
                </a:lnTo>
                <a:lnTo>
                  <a:pt x="19342" y="62115"/>
                </a:lnTo>
                <a:lnTo>
                  <a:pt x="18592" y="63207"/>
                </a:lnTo>
                <a:lnTo>
                  <a:pt x="19875" y="66255"/>
                </a:lnTo>
                <a:lnTo>
                  <a:pt x="18224" y="65900"/>
                </a:lnTo>
                <a:lnTo>
                  <a:pt x="16802" y="68313"/>
                </a:lnTo>
                <a:lnTo>
                  <a:pt x="16827" y="70065"/>
                </a:lnTo>
                <a:lnTo>
                  <a:pt x="17259" y="71069"/>
                </a:lnTo>
                <a:lnTo>
                  <a:pt x="21247" y="65722"/>
                </a:lnTo>
                <a:close/>
              </a:path>
              <a:path w="41275" h="86359">
                <a:moveTo>
                  <a:pt x="24345" y="55257"/>
                </a:moveTo>
                <a:lnTo>
                  <a:pt x="24079" y="55079"/>
                </a:lnTo>
                <a:lnTo>
                  <a:pt x="23888" y="54889"/>
                </a:lnTo>
                <a:lnTo>
                  <a:pt x="23774" y="54660"/>
                </a:lnTo>
                <a:lnTo>
                  <a:pt x="23215" y="55702"/>
                </a:lnTo>
                <a:lnTo>
                  <a:pt x="23571" y="55549"/>
                </a:lnTo>
                <a:lnTo>
                  <a:pt x="23990" y="55422"/>
                </a:lnTo>
                <a:lnTo>
                  <a:pt x="24345" y="55257"/>
                </a:lnTo>
                <a:close/>
              </a:path>
              <a:path w="41275" h="86359">
                <a:moveTo>
                  <a:pt x="36220" y="10871"/>
                </a:moveTo>
                <a:lnTo>
                  <a:pt x="35229" y="9436"/>
                </a:lnTo>
                <a:lnTo>
                  <a:pt x="34861" y="8890"/>
                </a:lnTo>
                <a:lnTo>
                  <a:pt x="33883" y="8724"/>
                </a:lnTo>
                <a:lnTo>
                  <a:pt x="32893" y="8369"/>
                </a:lnTo>
                <a:lnTo>
                  <a:pt x="31610" y="7772"/>
                </a:lnTo>
                <a:lnTo>
                  <a:pt x="31026" y="7429"/>
                </a:lnTo>
                <a:lnTo>
                  <a:pt x="32461" y="6248"/>
                </a:lnTo>
                <a:lnTo>
                  <a:pt x="33794" y="5118"/>
                </a:lnTo>
                <a:lnTo>
                  <a:pt x="31991" y="2984"/>
                </a:lnTo>
                <a:lnTo>
                  <a:pt x="30226" y="4483"/>
                </a:lnTo>
                <a:lnTo>
                  <a:pt x="29425" y="5118"/>
                </a:lnTo>
                <a:lnTo>
                  <a:pt x="29337" y="4114"/>
                </a:lnTo>
                <a:lnTo>
                  <a:pt x="29946" y="3213"/>
                </a:lnTo>
                <a:lnTo>
                  <a:pt x="30822" y="2755"/>
                </a:lnTo>
                <a:lnTo>
                  <a:pt x="29095" y="939"/>
                </a:lnTo>
                <a:lnTo>
                  <a:pt x="28282" y="12"/>
                </a:lnTo>
                <a:lnTo>
                  <a:pt x="28143" y="0"/>
                </a:lnTo>
                <a:lnTo>
                  <a:pt x="28016" y="5765"/>
                </a:lnTo>
                <a:lnTo>
                  <a:pt x="28867" y="6248"/>
                </a:lnTo>
                <a:lnTo>
                  <a:pt x="29679" y="7099"/>
                </a:lnTo>
                <a:lnTo>
                  <a:pt x="30543" y="8369"/>
                </a:lnTo>
                <a:lnTo>
                  <a:pt x="30581" y="8724"/>
                </a:lnTo>
                <a:lnTo>
                  <a:pt x="30162" y="9359"/>
                </a:lnTo>
                <a:lnTo>
                  <a:pt x="30238" y="9969"/>
                </a:lnTo>
                <a:lnTo>
                  <a:pt x="31000" y="9931"/>
                </a:lnTo>
                <a:lnTo>
                  <a:pt x="31724" y="10058"/>
                </a:lnTo>
                <a:lnTo>
                  <a:pt x="32232" y="10375"/>
                </a:lnTo>
                <a:lnTo>
                  <a:pt x="31445" y="11544"/>
                </a:lnTo>
                <a:lnTo>
                  <a:pt x="33591" y="9931"/>
                </a:lnTo>
                <a:lnTo>
                  <a:pt x="34264" y="9436"/>
                </a:lnTo>
                <a:lnTo>
                  <a:pt x="36182" y="11493"/>
                </a:lnTo>
                <a:lnTo>
                  <a:pt x="36220" y="10871"/>
                </a:lnTo>
                <a:close/>
              </a:path>
              <a:path w="41275" h="86359">
                <a:moveTo>
                  <a:pt x="36830" y="12865"/>
                </a:moveTo>
                <a:lnTo>
                  <a:pt x="36804" y="12166"/>
                </a:lnTo>
                <a:lnTo>
                  <a:pt x="36182" y="11493"/>
                </a:lnTo>
                <a:lnTo>
                  <a:pt x="36182" y="11760"/>
                </a:lnTo>
                <a:lnTo>
                  <a:pt x="36830" y="12865"/>
                </a:lnTo>
                <a:close/>
              </a:path>
              <a:path w="41275" h="86359">
                <a:moveTo>
                  <a:pt x="38328" y="13792"/>
                </a:moveTo>
                <a:lnTo>
                  <a:pt x="38290" y="10972"/>
                </a:lnTo>
                <a:lnTo>
                  <a:pt x="37096" y="9931"/>
                </a:lnTo>
                <a:lnTo>
                  <a:pt x="36715" y="9613"/>
                </a:lnTo>
                <a:lnTo>
                  <a:pt x="36804" y="12166"/>
                </a:lnTo>
                <a:lnTo>
                  <a:pt x="38328" y="13792"/>
                </a:lnTo>
                <a:close/>
              </a:path>
              <a:path w="41275" h="86359">
                <a:moveTo>
                  <a:pt x="38709" y="14198"/>
                </a:moveTo>
                <a:lnTo>
                  <a:pt x="38328" y="13792"/>
                </a:lnTo>
                <a:lnTo>
                  <a:pt x="38341" y="14363"/>
                </a:lnTo>
                <a:lnTo>
                  <a:pt x="38709" y="14198"/>
                </a:lnTo>
                <a:close/>
              </a:path>
              <a:path w="41275" h="86359">
                <a:moveTo>
                  <a:pt x="41084" y="21120"/>
                </a:moveTo>
                <a:lnTo>
                  <a:pt x="40551" y="20650"/>
                </a:lnTo>
                <a:lnTo>
                  <a:pt x="39395" y="19634"/>
                </a:lnTo>
                <a:lnTo>
                  <a:pt x="38963" y="19240"/>
                </a:lnTo>
                <a:lnTo>
                  <a:pt x="39103" y="16954"/>
                </a:lnTo>
                <a:lnTo>
                  <a:pt x="38811" y="16433"/>
                </a:lnTo>
                <a:lnTo>
                  <a:pt x="38379" y="16090"/>
                </a:lnTo>
                <a:lnTo>
                  <a:pt x="38341" y="14363"/>
                </a:lnTo>
                <a:lnTo>
                  <a:pt x="34810" y="16027"/>
                </a:lnTo>
                <a:lnTo>
                  <a:pt x="34810" y="21018"/>
                </a:lnTo>
                <a:lnTo>
                  <a:pt x="34709" y="21640"/>
                </a:lnTo>
                <a:lnTo>
                  <a:pt x="34594" y="20650"/>
                </a:lnTo>
                <a:lnTo>
                  <a:pt x="34772" y="20662"/>
                </a:lnTo>
                <a:lnTo>
                  <a:pt x="34810" y="21018"/>
                </a:lnTo>
                <a:lnTo>
                  <a:pt x="34810" y="16027"/>
                </a:lnTo>
                <a:lnTo>
                  <a:pt x="31813" y="17424"/>
                </a:lnTo>
                <a:lnTo>
                  <a:pt x="30378" y="17881"/>
                </a:lnTo>
                <a:lnTo>
                  <a:pt x="28994" y="17932"/>
                </a:lnTo>
                <a:lnTo>
                  <a:pt x="27762" y="18834"/>
                </a:lnTo>
                <a:lnTo>
                  <a:pt x="26631" y="19761"/>
                </a:lnTo>
                <a:lnTo>
                  <a:pt x="25400" y="21209"/>
                </a:lnTo>
                <a:lnTo>
                  <a:pt x="24155" y="22783"/>
                </a:lnTo>
                <a:lnTo>
                  <a:pt x="24307" y="25374"/>
                </a:lnTo>
                <a:lnTo>
                  <a:pt x="22225" y="25590"/>
                </a:lnTo>
                <a:lnTo>
                  <a:pt x="19926" y="26746"/>
                </a:lnTo>
                <a:lnTo>
                  <a:pt x="17703" y="28117"/>
                </a:lnTo>
                <a:lnTo>
                  <a:pt x="17957" y="28841"/>
                </a:lnTo>
                <a:lnTo>
                  <a:pt x="18135" y="29540"/>
                </a:lnTo>
                <a:lnTo>
                  <a:pt x="18122" y="30251"/>
                </a:lnTo>
                <a:lnTo>
                  <a:pt x="17348" y="30060"/>
                </a:lnTo>
                <a:lnTo>
                  <a:pt x="16725" y="30060"/>
                </a:lnTo>
                <a:lnTo>
                  <a:pt x="16217" y="30213"/>
                </a:lnTo>
                <a:lnTo>
                  <a:pt x="16586" y="31305"/>
                </a:lnTo>
                <a:lnTo>
                  <a:pt x="15748" y="32791"/>
                </a:lnTo>
                <a:lnTo>
                  <a:pt x="14516" y="34251"/>
                </a:lnTo>
                <a:lnTo>
                  <a:pt x="14592" y="34950"/>
                </a:lnTo>
                <a:lnTo>
                  <a:pt x="14795" y="35788"/>
                </a:lnTo>
                <a:lnTo>
                  <a:pt x="14998" y="36296"/>
                </a:lnTo>
                <a:lnTo>
                  <a:pt x="14516" y="35788"/>
                </a:lnTo>
                <a:lnTo>
                  <a:pt x="14071" y="35433"/>
                </a:lnTo>
                <a:lnTo>
                  <a:pt x="13677" y="35191"/>
                </a:lnTo>
                <a:lnTo>
                  <a:pt x="12852" y="36068"/>
                </a:lnTo>
                <a:lnTo>
                  <a:pt x="11087" y="37592"/>
                </a:lnTo>
                <a:lnTo>
                  <a:pt x="10668" y="39090"/>
                </a:lnTo>
                <a:lnTo>
                  <a:pt x="10223" y="40563"/>
                </a:lnTo>
                <a:lnTo>
                  <a:pt x="10325" y="42418"/>
                </a:lnTo>
                <a:lnTo>
                  <a:pt x="10426" y="42913"/>
                </a:lnTo>
                <a:lnTo>
                  <a:pt x="15875" y="37833"/>
                </a:lnTo>
                <a:lnTo>
                  <a:pt x="17272" y="36296"/>
                </a:lnTo>
                <a:lnTo>
                  <a:pt x="20916" y="32308"/>
                </a:lnTo>
                <a:lnTo>
                  <a:pt x="22593" y="30251"/>
                </a:lnTo>
                <a:lnTo>
                  <a:pt x="25476" y="26708"/>
                </a:lnTo>
                <a:lnTo>
                  <a:pt x="25463" y="26543"/>
                </a:lnTo>
                <a:lnTo>
                  <a:pt x="23850" y="25514"/>
                </a:lnTo>
                <a:lnTo>
                  <a:pt x="26200" y="25260"/>
                </a:lnTo>
                <a:lnTo>
                  <a:pt x="26771" y="24523"/>
                </a:lnTo>
                <a:lnTo>
                  <a:pt x="24917" y="23202"/>
                </a:lnTo>
                <a:lnTo>
                  <a:pt x="26720" y="23025"/>
                </a:lnTo>
                <a:lnTo>
                  <a:pt x="28181" y="21856"/>
                </a:lnTo>
                <a:lnTo>
                  <a:pt x="28041" y="22161"/>
                </a:lnTo>
                <a:lnTo>
                  <a:pt x="28244" y="21856"/>
                </a:lnTo>
                <a:lnTo>
                  <a:pt x="28727" y="21120"/>
                </a:lnTo>
                <a:lnTo>
                  <a:pt x="28663" y="20650"/>
                </a:lnTo>
                <a:lnTo>
                  <a:pt x="28473" y="20116"/>
                </a:lnTo>
                <a:lnTo>
                  <a:pt x="28752" y="19634"/>
                </a:lnTo>
                <a:lnTo>
                  <a:pt x="29654" y="19710"/>
                </a:lnTo>
                <a:lnTo>
                  <a:pt x="30467" y="20154"/>
                </a:lnTo>
                <a:lnTo>
                  <a:pt x="31216" y="20662"/>
                </a:lnTo>
                <a:lnTo>
                  <a:pt x="31724" y="20713"/>
                </a:lnTo>
                <a:lnTo>
                  <a:pt x="32067" y="23025"/>
                </a:lnTo>
                <a:lnTo>
                  <a:pt x="32359" y="24523"/>
                </a:lnTo>
                <a:lnTo>
                  <a:pt x="32486" y="24726"/>
                </a:lnTo>
                <a:lnTo>
                  <a:pt x="32575" y="25146"/>
                </a:lnTo>
                <a:lnTo>
                  <a:pt x="33058" y="25120"/>
                </a:lnTo>
                <a:lnTo>
                  <a:pt x="33604" y="25158"/>
                </a:lnTo>
                <a:lnTo>
                  <a:pt x="33909" y="25234"/>
                </a:lnTo>
                <a:lnTo>
                  <a:pt x="33883" y="25844"/>
                </a:lnTo>
                <a:lnTo>
                  <a:pt x="33680" y="26835"/>
                </a:lnTo>
                <a:lnTo>
                  <a:pt x="34175" y="26708"/>
                </a:lnTo>
                <a:lnTo>
                  <a:pt x="34632" y="26543"/>
                </a:lnTo>
                <a:lnTo>
                  <a:pt x="35001" y="26289"/>
                </a:lnTo>
                <a:lnTo>
                  <a:pt x="34925" y="25844"/>
                </a:lnTo>
                <a:lnTo>
                  <a:pt x="34163" y="25361"/>
                </a:lnTo>
                <a:lnTo>
                  <a:pt x="34036" y="25234"/>
                </a:lnTo>
                <a:lnTo>
                  <a:pt x="34518" y="25158"/>
                </a:lnTo>
                <a:lnTo>
                  <a:pt x="34747" y="25361"/>
                </a:lnTo>
                <a:lnTo>
                  <a:pt x="34823" y="25514"/>
                </a:lnTo>
                <a:lnTo>
                  <a:pt x="34925" y="25844"/>
                </a:lnTo>
                <a:lnTo>
                  <a:pt x="35560" y="26212"/>
                </a:lnTo>
                <a:lnTo>
                  <a:pt x="36372" y="26606"/>
                </a:lnTo>
                <a:lnTo>
                  <a:pt x="37693" y="26885"/>
                </a:lnTo>
                <a:lnTo>
                  <a:pt x="37973" y="26924"/>
                </a:lnTo>
                <a:lnTo>
                  <a:pt x="38277" y="25158"/>
                </a:lnTo>
                <a:lnTo>
                  <a:pt x="38544" y="23380"/>
                </a:lnTo>
                <a:lnTo>
                  <a:pt x="38823" y="23672"/>
                </a:lnTo>
                <a:lnTo>
                  <a:pt x="38950" y="23380"/>
                </a:lnTo>
                <a:lnTo>
                  <a:pt x="39331" y="22555"/>
                </a:lnTo>
                <a:lnTo>
                  <a:pt x="40144" y="21640"/>
                </a:lnTo>
                <a:lnTo>
                  <a:pt x="41084" y="2112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9699091" y="1026286"/>
            <a:ext cx="46355" cy="57785"/>
          </a:xfrm>
          <a:custGeom>
            <a:avLst/>
            <a:gdLst/>
            <a:ahLst/>
            <a:cxnLst/>
            <a:rect l="l" t="t" r="r" b="b"/>
            <a:pathLst>
              <a:path w="46354" h="57784">
                <a:moveTo>
                  <a:pt x="8166" y="53098"/>
                </a:moveTo>
                <a:lnTo>
                  <a:pt x="7124" y="52146"/>
                </a:lnTo>
                <a:lnTo>
                  <a:pt x="5765" y="51739"/>
                </a:lnTo>
                <a:lnTo>
                  <a:pt x="3873" y="52146"/>
                </a:lnTo>
                <a:lnTo>
                  <a:pt x="482" y="55765"/>
                </a:lnTo>
                <a:lnTo>
                  <a:pt x="165" y="56426"/>
                </a:lnTo>
                <a:lnTo>
                  <a:pt x="0" y="57162"/>
                </a:lnTo>
                <a:lnTo>
                  <a:pt x="1803" y="55130"/>
                </a:lnTo>
                <a:lnTo>
                  <a:pt x="3746" y="53873"/>
                </a:lnTo>
                <a:lnTo>
                  <a:pt x="6451" y="53200"/>
                </a:lnTo>
                <a:lnTo>
                  <a:pt x="6959" y="52933"/>
                </a:lnTo>
                <a:lnTo>
                  <a:pt x="7581" y="52920"/>
                </a:lnTo>
                <a:lnTo>
                  <a:pt x="8166" y="53098"/>
                </a:lnTo>
                <a:close/>
              </a:path>
              <a:path w="46354" h="57784">
                <a:moveTo>
                  <a:pt x="46278" y="685"/>
                </a:moveTo>
                <a:lnTo>
                  <a:pt x="46164" y="241"/>
                </a:lnTo>
                <a:lnTo>
                  <a:pt x="45872" y="0"/>
                </a:lnTo>
                <a:lnTo>
                  <a:pt x="45389" y="76"/>
                </a:lnTo>
                <a:lnTo>
                  <a:pt x="45554" y="215"/>
                </a:lnTo>
                <a:lnTo>
                  <a:pt x="45885" y="444"/>
                </a:lnTo>
                <a:lnTo>
                  <a:pt x="46278" y="685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9714217" y="1047584"/>
            <a:ext cx="32384" cy="41275"/>
          </a:xfrm>
          <a:custGeom>
            <a:avLst/>
            <a:gdLst/>
            <a:ahLst/>
            <a:cxnLst/>
            <a:rect l="l" t="t" r="r" b="b"/>
            <a:pathLst>
              <a:path w="32384" h="41275">
                <a:moveTo>
                  <a:pt x="17513" y="29933"/>
                </a:moveTo>
                <a:lnTo>
                  <a:pt x="14935" y="29730"/>
                </a:lnTo>
                <a:lnTo>
                  <a:pt x="14782" y="28473"/>
                </a:lnTo>
                <a:lnTo>
                  <a:pt x="13322" y="27901"/>
                </a:lnTo>
                <a:lnTo>
                  <a:pt x="11493" y="29527"/>
                </a:lnTo>
                <a:lnTo>
                  <a:pt x="11785" y="29908"/>
                </a:lnTo>
                <a:lnTo>
                  <a:pt x="10617" y="31521"/>
                </a:lnTo>
                <a:lnTo>
                  <a:pt x="9601" y="31851"/>
                </a:lnTo>
                <a:lnTo>
                  <a:pt x="7835" y="33286"/>
                </a:lnTo>
                <a:lnTo>
                  <a:pt x="7264" y="34442"/>
                </a:lnTo>
                <a:lnTo>
                  <a:pt x="5651" y="35331"/>
                </a:lnTo>
                <a:lnTo>
                  <a:pt x="4419" y="34886"/>
                </a:lnTo>
                <a:lnTo>
                  <a:pt x="2908" y="36220"/>
                </a:lnTo>
                <a:lnTo>
                  <a:pt x="2984" y="37719"/>
                </a:lnTo>
                <a:lnTo>
                  <a:pt x="1295" y="38963"/>
                </a:lnTo>
                <a:lnTo>
                  <a:pt x="0" y="39522"/>
                </a:lnTo>
                <a:lnTo>
                  <a:pt x="1193" y="40576"/>
                </a:lnTo>
                <a:lnTo>
                  <a:pt x="2590" y="41021"/>
                </a:lnTo>
                <a:lnTo>
                  <a:pt x="5981" y="41198"/>
                </a:lnTo>
                <a:lnTo>
                  <a:pt x="7747" y="39916"/>
                </a:lnTo>
                <a:lnTo>
                  <a:pt x="6731" y="37846"/>
                </a:lnTo>
                <a:lnTo>
                  <a:pt x="9791" y="36296"/>
                </a:lnTo>
                <a:lnTo>
                  <a:pt x="10642" y="36791"/>
                </a:lnTo>
                <a:lnTo>
                  <a:pt x="12446" y="34556"/>
                </a:lnTo>
                <a:lnTo>
                  <a:pt x="12433" y="33248"/>
                </a:lnTo>
                <a:lnTo>
                  <a:pt x="13525" y="32207"/>
                </a:lnTo>
                <a:lnTo>
                  <a:pt x="17513" y="29933"/>
                </a:lnTo>
                <a:close/>
              </a:path>
              <a:path w="32384" h="41275">
                <a:moveTo>
                  <a:pt x="32118" y="6705"/>
                </a:moveTo>
                <a:lnTo>
                  <a:pt x="32029" y="3416"/>
                </a:lnTo>
                <a:lnTo>
                  <a:pt x="30124" y="0"/>
                </a:lnTo>
                <a:lnTo>
                  <a:pt x="27978" y="1054"/>
                </a:lnTo>
                <a:lnTo>
                  <a:pt x="28422" y="1460"/>
                </a:lnTo>
                <a:lnTo>
                  <a:pt x="27749" y="1244"/>
                </a:lnTo>
                <a:lnTo>
                  <a:pt x="25247" y="1993"/>
                </a:lnTo>
                <a:lnTo>
                  <a:pt x="22504" y="1866"/>
                </a:lnTo>
                <a:lnTo>
                  <a:pt x="20840" y="5168"/>
                </a:lnTo>
                <a:lnTo>
                  <a:pt x="22098" y="7099"/>
                </a:lnTo>
                <a:lnTo>
                  <a:pt x="21310" y="8445"/>
                </a:lnTo>
                <a:lnTo>
                  <a:pt x="18745" y="9652"/>
                </a:lnTo>
                <a:lnTo>
                  <a:pt x="15836" y="11938"/>
                </a:lnTo>
                <a:lnTo>
                  <a:pt x="15621" y="16903"/>
                </a:lnTo>
                <a:lnTo>
                  <a:pt x="15773" y="18211"/>
                </a:lnTo>
                <a:lnTo>
                  <a:pt x="16471" y="18948"/>
                </a:lnTo>
                <a:lnTo>
                  <a:pt x="19456" y="19812"/>
                </a:lnTo>
                <a:lnTo>
                  <a:pt x="22542" y="19138"/>
                </a:lnTo>
                <a:lnTo>
                  <a:pt x="24688" y="16789"/>
                </a:lnTo>
                <a:lnTo>
                  <a:pt x="25387" y="14325"/>
                </a:lnTo>
                <a:lnTo>
                  <a:pt x="25742" y="13703"/>
                </a:lnTo>
                <a:lnTo>
                  <a:pt x="30010" y="11201"/>
                </a:lnTo>
                <a:lnTo>
                  <a:pt x="30873" y="9715"/>
                </a:lnTo>
                <a:lnTo>
                  <a:pt x="30403" y="8331"/>
                </a:lnTo>
                <a:lnTo>
                  <a:pt x="31584" y="6197"/>
                </a:lnTo>
                <a:lnTo>
                  <a:pt x="32118" y="6705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9694240" y="1061656"/>
            <a:ext cx="33655" cy="33020"/>
          </a:xfrm>
          <a:custGeom>
            <a:avLst/>
            <a:gdLst/>
            <a:ahLst/>
            <a:cxnLst/>
            <a:rect l="l" t="t" r="r" b="b"/>
            <a:pathLst>
              <a:path w="33654" h="33019">
                <a:moveTo>
                  <a:pt x="15074" y="19519"/>
                </a:moveTo>
                <a:lnTo>
                  <a:pt x="13360" y="17818"/>
                </a:lnTo>
                <a:lnTo>
                  <a:pt x="11823" y="17551"/>
                </a:lnTo>
                <a:lnTo>
                  <a:pt x="8610" y="18491"/>
                </a:lnTo>
                <a:lnTo>
                  <a:pt x="0" y="32435"/>
                </a:lnTo>
                <a:lnTo>
                  <a:pt x="2857" y="32308"/>
                </a:lnTo>
                <a:lnTo>
                  <a:pt x="5461" y="30226"/>
                </a:lnTo>
                <a:lnTo>
                  <a:pt x="7213" y="29210"/>
                </a:lnTo>
                <a:lnTo>
                  <a:pt x="7937" y="27673"/>
                </a:lnTo>
                <a:lnTo>
                  <a:pt x="12090" y="24752"/>
                </a:lnTo>
                <a:lnTo>
                  <a:pt x="11620" y="22618"/>
                </a:lnTo>
                <a:lnTo>
                  <a:pt x="14224" y="19596"/>
                </a:lnTo>
                <a:lnTo>
                  <a:pt x="15074" y="19519"/>
                </a:lnTo>
                <a:close/>
              </a:path>
              <a:path w="33654" h="33019">
                <a:moveTo>
                  <a:pt x="33312" y="3987"/>
                </a:moveTo>
                <a:lnTo>
                  <a:pt x="31851" y="2616"/>
                </a:lnTo>
                <a:lnTo>
                  <a:pt x="32321" y="0"/>
                </a:lnTo>
                <a:lnTo>
                  <a:pt x="28625" y="3886"/>
                </a:lnTo>
                <a:lnTo>
                  <a:pt x="22961" y="5791"/>
                </a:lnTo>
                <a:lnTo>
                  <a:pt x="21958" y="7708"/>
                </a:lnTo>
                <a:lnTo>
                  <a:pt x="22606" y="8572"/>
                </a:lnTo>
                <a:lnTo>
                  <a:pt x="22098" y="10083"/>
                </a:lnTo>
                <a:lnTo>
                  <a:pt x="21183" y="11493"/>
                </a:lnTo>
                <a:lnTo>
                  <a:pt x="21386" y="13614"/>
                </a:lnTo>
                <a:lnTo>
                  <a:pt x="21678" y="14236"/>
                </a:lnTo>
                <a:lnTo>
                  <a:pt x="22263" y="14681"/>
                </a:lnTo>
                <a:lnTo>
                  <a:pt x="23977" y="13868"/>
                </a:lnTo>
                <a:lnTo>
                  <a:pt x="25717" y="14401"/>
                </a:lnTo>
                <a:lnTo>
                  <a:pt x="29819" y="12788"/>
                </a:lnTo>
                <a:lnTo>
                  <a:pt x="30492" y="10020"/>
                </a:lnTo>
                <a:lnTo>
                  <a:pt x="33147" y="9525"/>
                </a:lnTo>
                <a:lnTo>
                  <a:pt x="32537" y="6578"/>
                </a:lnTo>
                <a:lnTo>
                  <a:pt x="33312" y="3987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9636124" y="1021067"/>
            <a:ext cx="15240" cy="11430"/>
          </a:xfrm>
          <a:custGeom>
            <a:avLst/>
            <a:gdLst/>
            <a:ahLst/>
            <a:cxnLst/>
            <a:rect l="l" t="t" r="r" b="b"/>
            <a:pathLst>
              <a:path w="15240" h="11430">
                <a:moveTo>
                  <a:pt x="13286" y="7678"/>
                </a:moveTo>
                <a:lnTo>
                  <a:pt x="11811" y="8508"/>
                </a:lnTo>
                <a:lnTo>
                  <a:pt x="12001" y="11125"/>
                </a:lnTo>
                <a:lnTo>
                  <a:pt x="13233" y="8635"/>
                </a:lnTo>
                <a:lnTo>
                  <a:pt x="13286" y="7678"/>
                </a:lnTo>
                <a:close/>
              </a:path>
              <a:path w="15240" h="11430">
                <a:moveTo>
                  <a:pt x="13354" y="6439"/>
                </a:moveTo>
                <a:lnTo>
                  <a:pt x="13286" y="7678"/>
                </a:lnTo>
                <a:lnTo>
                  <a:pt x="14541" y="6972"/>
                </a:lnTo>
                <a:lnTo>
                  <a:pt x="13354" y="6439"/>
                </a:lnTo>
                <a:close/>
              </a:path>
              <a:path w="15240" h="11430">
                <a:moveTo>
                  <a:pt x="14315" y="3581"/>
                </a:moveTo>
                <a:lnTo>
                  <a:pt x="6985" y="3581"/>
                </a:lnTo>
                <a:lnTo>
                  <a:pt x="13354" y="6439"/>
                </a:lnTo>
                <a:lnTo>
                  <a:pt x="13436" y="4940"/>
                </a:lnTo>
                <a:lnTo>
                  <a:pt x="14315" y="3581"/>
                </a:lnTo>
                <a:close/>
              </a:path>
              <a:path w="15240" h="11430">
                <a:moveTo>
                  <a:pt x="8712" y="0"/>
                </a:moveTo>
                <a:lnTo>
                  <a:pt x="76" y="2603"/>
                </a:lnTo>
                <a:lnTo>
                  <a:pt x="203" y="3340"/>
                </a:lnTo>
                <a:lnTo>
                  <a:pt x="0" y="3492"/>
                </a:lnTo>
                <a:lnTo>
                  <a:pt x="3175" y="4584"/>
                </a:lnTo>
                <a:lnTo>
                  <a:pt x="6985" y="3581"/>
                </a:lnTo>
                <a:lnTo>
                  <a:pt x="14315" y="3581"/>
                </a:lnTo>
                <a:lnTo>
                  <a:pt x="14661" y="3047"/>
                </a:lnTo>
                <a:lnTo>
                  <a:pt x="12268" y="3035"/>
                </a:lnTo>
                <a:lnTo>
                  <a:pt x="10986" y="1993"/>
                </a:lnTo>
                <a:lnTo>
                  <a:pt x="8953" y="1993"/>
                </a:lnTo>
                <a:lnTo>
                  <a:pt x="8585" y="1358"/>
                </a:lnTo>
                <a:lnTo>
                  <a:pt x="8547" y="673"/>
                </a:lnTo>
                <a:lnTo>
                  <a:pt x="8712" y="0"/>
                </a:lnTo>
                <a:close/>
              </a:path>
              <a:path w="15240" h="11430">
                <a:moveTo>
                  <a:pt x="14693" y="2997"/>
                </a:moveTo>
                <a:lnTo>
                  <a:pt x="14325" y="3047"/>
                </a:lnTo>
                <a:lnTo>
                  <a:pt x="14661" y="3047"/>
                </a:lnTo>
                <a:close/>
              </a:path>
              <a:path w="15240" h="11430">
                <a:moveTo>
                  <a:pt x="10845" y="1879"/>
                </a:moveTo>
                <a:lnTo>
                  <a:pt x="8953" y="1993"/>
                </a:lnTo>
                <a:lnTo>
                  <a:pt x="10986" y="1993"/>
                </a:lnTo>
                <a:lnTo>
                  <a:pt x="10845" y="1879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9656965" y="990104"/>
            <a:ext cx="36195" cy="33655"/>
          </a:xfrm>
          <a:custGeom>
            <a:avLst/>
            <a:gdLst/>
            <a:ahLst/>
            <a:cxnLst/>
            <a:rect l="l" t="t" r="r" b="b"/>
            <a:pathLst>
              <a:path w="36195" h="33655">
                <a:moveTo>
                  <a:pt x="1066" y="32778"/>
                </a:moveTo>
                <a:lnTo>
                  <a:pt x="342" y="32562"/>
                </a:lnTo>
                <a:lnTo>
                  <a:pt x="12" y="32410"/>
                </a:lnTo>
                <a:lnTo>
                  <a:pt x="0" y="32727"/>
                </a:lnTo>
                <a:lnTo>
                  <a:pt x="38" y="33362"/>
                </a:lnTo>
                <a:lnTo>
                  <a:pt x="736" y="32981"/>
                </a:lnTo>
                <a:lnTo>
                  <a:pt x="1066" y="32778"/>
                </a:lnTo>
                <a:close/>
              </a:path>
              <a:path w="36195" h="33655">
                <a:moveTo>
                  <a:pt x="35928" y="88"/>
                </a:moveTo>
                <a:lnTo>
                  <a:pt x="35572" y="0"/>
                </a:lnTo>
                <a:lnTo>
                  <a:pt x="35839" y="228"/>
                </a:lnTo>
                <a:lnTo>
                  <a:pt x="35928" y="88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9626269" y="1019898"/>
            <a:ext cx="42545" cy="6985"/>
          </a:xfrm>
          <a:custGeom>
            <a:avLst/>
            <a:gdLst/>
            <a:ahLst/>
            <a:cxnLst/>
            <a:rect l="l" t="t" r="r" b="b"/>
            <a:pathLst>
              <a:path w="42545" h="6984">
                <a:moveTo>
                  <a:pt x="9093" y="2489"/>
                </a:moveTo>
                <a:lnTo>
                  <a:pt x="8483" y="1219"/>
                </a:lnTo>
                <a:lnTo>
                  <a:pt x="7391" y="342"/>
                </a:lnTo>
                <a:lnTo>
                  <a:pt x="5486" y="0"/>
                </a:lnTo>
                <a:lnTo>
                  <a:pt x="977" y="2082"/>
                </a:lnTo>
                <a:lnTo>
                  <a:pt x="0" y="3187"/>
                </a:lnTo>
                <a:lnTo>
                  <a:pt x="2438" y="1993"/>
                </a:lnTo>
                <a:lnTo>
                  <a:pt x="4724" y="1562"/>
                </a:lnTo>
                <a:lnTo>
                  <a:pt x="7467" y="1943"/>
                </a:lnTo>
                <a:lnTo>
                  <a:pt x="8051" y="1892"/>
                </a:lnTo>
                <a:lnTo>
                  <a:pt x="8636" y="2120"/>
                </a:lnTo>
                <a:lnTo>
                  <a:pt x="9093" y="2489"/>
                </a:lnTo>
                <a:close/>
              </a:path>
              <a:path w="42545" h="6984">
                <a:moveTo>
                  <a:pt x="38874" y="4356"/>
                </a:moveTo>
                <a:lnTo>
                  <a:pt x="36715" y="4318"/>
                </a:lnTo>
                <a:lnTo>
                  <a:pt x="33985" y="3556"/>
                </a:lnTo>
                <a:lnTo>
                  <a:pt x="33134" y="3314"/>
                </a:lnTo>
                <a:lnTo>
                  <a:pt x="32448" y="3175"/>
                </a:lnTo>
                <a:lnTo>
                  <a:pt x="31762" y="2971"/>
                </a:lnTo>
                <a:lnTo>
                  <a:pt x="30734" y="3556"/>
                </a:lnTo>
                <a:lnTo>
                  <a:pt x="30708" y="2603"/>
                </a:lnTo>
                <a:lnTo>
                  <a:pt x="30568" y="2552"/>
                </a:lnTo>
                <a:lnTo>
                  <a:pt x="30314" y="2413"/>
                </a:lnTo>
                <a:lnTo>
                  <a:pt x="29375" y="2324"/>
                </a:lnTo>
                <a:lnTo>
                  <a:pt x="28511" y="2603"/>
                </a:lnTo>
                <a:lnTo>
                  <a:pt x="27698" y="2984"/>
                </a:lnTo>
                <a:lnTo>
                  <a:pt x="28206" y="3124"/>
                </a:lnTo>
                <a:lnTo>
                  <a:pt x="28778" y="3327"/>
                </a:lnTo>
                <a:lnTo>
                  <a:pt x="30441" y="4203"/>
                </a:lnTo>
                <a:lnTo>
                  <a:pt x="30607" y="5778"/>
                </a:lnTo>
                <a:lnTo>
                  <a:pt x="33058" y="6540"/>
                </a:lnTo>
                <a:lnTo>
                  <a:pt x="34340" y="4965"/>
                </a:lnTo>
                <a:lnTo>
                  <a:pt x="36068" y="5486"/>
                </a:lnTo>
                <a:lnTo>
                  <a:pt x="36868" y="6096"/>
                </a:lnTo>
                <a:lnTo>
                  <a:pt x="37426" y="6819"/>
                </a:lnTo>
                <a:lnTo>
                  <a:pt x="37807" y="5473"/>
                </a:lnTo>
                <a:lnTo>
                  <a:pt x="38290" y="4965"/>
                </a:lnTo>
                <a:lnTo>
                  <a:pt x="38874" y="4356"/>
                </a:lnTo>
                <a:close/>
              </a:path>
              <a:path w="42545" h="6984">
                <a:moveTo>
                  <a:pt x="39839" y="4254"/>
                </a:moveTo>
                <a:lnTo>
                  <a:pt x="39611" y="3581"/>
                </a:lnTo>
                <a:lnTo>
                  <a:pt x="38874" y="4356"/>
                </a:lnTo>
                <a:lnTo>
                  <a:pt x="39471" y="4356"/>
                </a:lnTo>
                <a:lnTo>
                  <a:pt x="39839" y="4254"/>
                </a:lnTo>
                <a:close/>
              </a:path>
              <a:path w="42545" h="6984">
                <a:moveTo>
                  <a:pt x="42227" y="3556"/>
                </a:moveTo>
                <a:lnTo>
                  <a:pt x="39966" y="4203"/>
                </a:lnTo>
                <a:lnTo>
                  <a:pt x="39966" y="4597"/>
                </a:lnTo>
                <a:lnTo>
                  <a:pt x="41859" y="4864"/>
                </a:lnTo>
                <a:lnTo>
                  <a:pt x="42062" y="4203"/>
                </a:lnTo>
                <a:lnTo>
                  <a:pt x="42227" y="3556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9617773" y="1011541"/>
            <a:ext cx="69215" cy="20955"/>
          </a:xfrm>
          <a:custGeom>
            <a:avLst/>
            <a:gdLst/>
            <a:ahLst/>
            <a:cxnLst/>
            <a:rect l="l" t="t" r="r" b="b"/>
            <a:pathLst>
              <a:path w="69215" h="20955">
                <a:moveTo>
                  <a:pt x="15595" y="10248"/>
                </a:moveTo>
                <a:lnTo>
                  <a:pt x="0" y="19596"/>
                </a:lnTo>
                <a:lnTo>
                  <a:pt x="2679" y="20548"/>
                </a:lnTo>
                <a:lnTo>
                  <a:pt x="5143" y="19697"/>
                </a:lnTo>
                <a:lnTo>
                  <a:pt x="7442" y="19380"/>
                </a:lnTo>
                <a:lnTo>
                  <a:pt x="8534" y="18656"/>
                </a:lnTo>
                <a:lnTo>
                  <a:pt x="9867" y="18122"/>
                </a:lnTo>
                <a:lnTo>
                  <a:pt x="9169" y="16852"/>
                </a:lnTo>
                <a:lnTo>
                  <a:pt x="9436" y="15798"/>
                </a:lnTo>
                <a:lnTo>
                  <a:pt x="11887" y="15836"/>
                </a:lnTo>
                <a:lnTo>
                  <a:pt x="12052" y="14224"/>
                </a:lnTo>
                <a:lnTo>
                  <a:pt x="12268" y="11404"/>
                </a:lnTo>
                <a:lnTo>
                  <a:pt x="15582" y="10299"/>
                </a:lnTo>
                <a:close/>
              </a:path>
              <a:path w="69215" h="20955">
                <a:moveTo>
                  <a:pt x="16167" y="10109"/>
                </a:moveTo>
                <a:lnTo>
                  <a:pt x="15735" y="10248"/>
                </a:lnTo>
                <a:lnTo>
                  <a:pt x="15963" y="10299"/>
                </a:lnTo>
                <a:lnTo>
                  <a:pt x="16167" y="10287"/>
                </a:lnTo>
                <a:lnTo>
                  <a:pt x="16167" y="10109"/>
                </a:lnTo>
                <a:close/>
              </a:path>
              <a:path w="69215" h="20955">
                <a:moveTo>
                  <a:pt x="18554" y="12865"/>
                </a:moveTo>
                <a:lnTo>
                  <a:pt x="16535" y="10248"/>
                </a:lnTo>
                <a:lnTo>
                  <a:pt x="16370" y="10274"/>
                </a:lnTo>
                <a:lnTo>
                  <a:pt x="16294" y="12255"/>
                </a:lnTo>
                <a:lnTo>
                  <a:pt x="18199" y="12979"/>
                </a:lnTo>
                <a:lnTo>
                  <a:pt x="18351" y="13017"/>
                </a:lnTo>
                <a:lnTo>
                  <a:pt x="18554" y="12865"/>
                </a:lnTo>
                <a:close/>
              </a:path>
              <a:path w="69215" h="20955">
                <a:moveTo>
                  <a:pt x="68859" y="2489"/>
                </a:moveTo>
                <a:lnTo>
                  <a:pt x="68592" y="2044"/>
                </a:lnTo>
                <a:lnTo>
                  <a:pt x="68275" y="1498"/>
                </a:lnTo>
                <a:lnTo>
                  <a:pt x="66687" y="444"/>
                </a:lnTo>
                <a:lnTo>
                  <a:pt x="65976" y="177"/>
                </a:lnTo>
                <a:lnTo>
                  <a:pt x="64998" y="12"/>
                </a:lnTo>
                <a:lnTo>
                  <a:pt x="64681" y="0"/>
                </a:lnTo>
                <a:lnTo>
                  <a:pt x="62839" y="304"/>
                </a:lnTo>
                <a:lnTo>
                  <a:pt x="62166" y="1765"/>
                </a:lnTo>
                <a:lnTo>
                  <a:pt x="58978" y="2044"/>
                </a:lnTo>
                <a:lnTo>
                  <a:pt x="57391" y="1193"/>
                </a:lnTo>
                <a:lnTo>
                  <a:pt x="53162" y="1028"/>
                </a:lnTo>
                <a:lnTo>
                  <a:pt x="51587" y="2552"/>
                </a:lnTo>
                <a:lnTo>
                  <a:pt x="47485" y="3124"/>
                </a:lnTo>
                <a:lnTo>
                  <a:pt x="45961" y="2921"/>
                </a:lnTo>
                <a:lnTo>
                  <a:pt x="43637" y="4267"/>
                </a:lnTo>
                <a:lnTo>
                  <a:pt x="43230" y="5715"/>
                </a:lnTo>
                <a:lnTo>
                  <a:pt x="41630" y="6553"/>
                </a:lnTo>
                <a:lnTo>
                  <a:pt x="40906" y="6591"/>
                </a:lnTo>
                <a:lnTo>
                  <a:pt x="40195" y="6654"/>
                </a:lnTo>
                <a:lnTo>
                  <a:pt x="40614" y="6553"/>
                </a:lnTo>
                <a:lnTo>
                  <a:pt x="40728" y="6324"/>
                </a:lnTo>
                <a:lnTo>
                  <a:pt x="40601" y="4953"/>
                </a:lnTo>
                <a:lnTo>
                  <a:pt x="40386" y="4419"/>
                </a:lnTo>
                <a:lnTo>
                  <a:pt x="40297" y="4191"/>
                </a:lnTo>
                <a:lnTo>
                  <a:pt x="39725" y="3441"/>
                </a:lnTo>
                <a:lnTo>
                  <a:pt x="39230" y="4419"/>
                </a:lnTo>
                <a:lnTo>
                  <a:pt x="39077" y="4381"/>
                </a:lnTo>
                <a:lnTo>
                  <a:pt x="39077" y="6858"/>
                </a:lnTo>
                <a:lnTo>
                  <a:pt x="38544" y="7023"/>
                </a:lnTo>
                <a:lnTo>
                  <a:pt x="38087" y="7315"/>
                </a:lnTo>
                <a:lnTo>
                  <a:pt x="37503" y="8585"/>
                </a:lnTo>
                <a:lnTo>
                  <a:pt x="37541" y="9321"/>
                </a:lnTo>
                <a:lnTo>
                  <a:pt x="37630" y="9563"/>
                </a:lnTo>
                <a:lnTo>
                  <a:pt x="35699" y="9105"/>
                </a:lnTo>
                <a:lnTo>
                  <a:pt x="34378" y="8851"/>
                </a:lnTo>
                <a:lnTo>
                  <a:pt x="34290" y="9385"/>
                </a:lnTo>
                <a:lnTo>
                  <a:pt x="33782" y="9855"/>
                </a:lnTo>
                <a:lnTo>
                  <a:pt x="33794" y="10490"/>
                </a:lnTo>
                <a:lnTo>
                  <a:pt x="32791" y="10020"/>
                </a:lnTo>
                <a:lnTo>
                  <a:pt x="32118" y="8851"/>
                </a:lnTo>
                <a:lnTo>
                  <a:pt x="31318" y="8001"/>
                </a:lnTo>
                <a:lnTo>
                  <a:pt x="33756" y="6756"/>
                </a:lnTo>
                <a:lnTo>
                  <a:pt x="36487" y="7188"/>
                </a:lnTo>
                <a:lnTo>
                  <a:pt x="39077" y="6858"/>
                </a:lnTo>
                <a:lnTo>
                  <a:pt x="39077" y="4381"/>
                </a:lnTo>
                <a:lnTo>
                  <a:pt x="37934" y="4000"/>
                </a:lnTo>
                <a:lnTo>
                  <a:pt x="37223" y="3822"/>
                </a:lnTo>
                <a:lnTo>
                  <a:pt x="36817" y="3721"/>
                </a:lnTo>
                <a:lnTo>
                  <a:pt x="36068" y="3822"/>
                </a:lnTo>
                <a:lnTo>
                  <a:pt x="32931" y="3771"/>
                </a:lnTo>
                <a:lnTo>
                  <a:pt x="31305" y="3543"/>
                </a:lnTo>
                <a:lnTo>
                  <a:pt x="29654" y="4953"/>
                </a:lnTo>
                <a:lnTo>
                  <a:pt x="29845" y="5715"/>
                </a:lnTo>
                <a:lnTo>
                  <a:pt x="29870" y="6045"/>
                </a:lnTo>
                <a:lnTo>
                  <a:pt x="28892" y="7200"/>
                </a:lnTo>
                <a:lnTo>
                  <a:pt x="28498" y="7391"/>
                </a:lnTo>
                <a:lnTo>
                  <a:pt x="28155" y="7645"/>
                </a:lnTo>
                <a:lnTo>
                  <a:pt x="27800" y="7874"/>
                </a:lnTo>
                <a:lnTo>
                  <a:pt x="27508" y="8178"/>
                </a:lnTo>
                <a:lnTo>
                  <a:pt x="27101" y="9321"/>
                </a:lnTo>
                <a:lnTo>
                  <a:pt x="26987" y="10985"/>
                </a:lnTo>
                <a:lnTo>
                  <a:pt x="27305" y="11531"/>
                </a:lnTo>
                <a:lnTo>
                  <a:pt x="29210" y="11404"/>
                </a:lnTo>
                <a:lnTo>
                  <a:pt x="30619" y="12573"/>
                </a:lnTo>
                <a:lnTo>
                  <a:pt x="32473" y="12585"/>
                </a:lnTo>
                <a:lnTo>
                  <a:pt x="32766" y="12573"/>
                </a:lnTo>
                <a:lnTo>
                  <a:pt x="33045" y="12534"/>
                </a:lnTo>
                <a:lnTo>
                  <a:pt x="33693" y="11518"/>
                </a:lnTo>
                <a:lnTo>
                  <a:pt x="33896" y="11404"/>
                </a:lnTo>
                <a:lnTo>
                  <a:pt x="34645" y="10998"/>
                </a:lnTo>
                <a:lnTo>
                  <a:pt x="36182" y="11366"/>
                </a:lnTo>
                <a:lnTo>
                  <a:pt x="36969" y="10998"/>
                </a:lnTo>
                <a:lnTo>
                  <a:pt x="37858" y="10706"/>
                </a:lnTo>
                <a:lnTo>
                  <a:pt x="38811" y="10795"/>
                </a:lnTo>
                <a:lnTo>
                  <a:pt x="39547" y="11125"/>
                </a:lnTo>
                <a:lnTo>
                  <a:pt x="40932" y="11544"/>
                </a:lnTo>
                <a:lnTo>
                  <a:pt x="41617" y="11684"/>
                </a:lnTo>
                <a:lnTo>
                  <a:pt x="45199" y="12700"/>
                </a:lnTo>
                <a:lnTo>
                  <a:pt x="47942" y="12725"/>
                </a:lnTo>
                <a:lnTo>
                  <a:pt x="51308" y="11760"/>
                </a:lnTo>
                <a:lnTo>
                  <a:pt x="52425" y="11366"/>
                </a:lnTo>
                <a:lnTo>
                  <a:pt x="53111" y="11087"/>
                </a:lnTo>
                <a:lnTo>
                  <a:pt x="53848" y="10706"/>
                </a:lnTo>
                <a:lnTo>
                  <a:pt x="54267" y="10490"/>
                </a:lnTo>
                <a:lnTo>
                  <a:pt x="55397" y="9918"/>
                </a:lnTo>
                <a:lnTo>
                  <a:pt x="55638" y="9563"/>
                </a:lnTo>
                <a:lnTo>
                  <a:pt x="57048" y="7531"/>
                </a:lnTo>
                <a:lnTo>
                  <a:pt x="59905" y="7175"/>
                </a:lnTo>
                <a:lnTo>
                  <a:pt x="61163" y="8636"/>
                </a:lnTo>
                <a:lnTo>
                  <a:pt x="62522" y="8928"/>
                </a:lnTo>
                <a:lnTo>
                  <a:pt x="63220" y="8001"/>
                </a:lnTo>
                <a:lnTo>
                  <a:pt x="63195" y="7175"/>
                </a:lnTo>
                <a:lnTo>
                  <a:pt x="63182" y="6858"/>
                </a:lnTo>
                <a:lnTo>
                  <a:pt x="63169" y="6654"/>
                </a:lnTo>
                <a:lnTo>
                  <a:pt x="63157" y="6324"/>
                </a:lnTo>
                <a:lnTo>
                  <a:pt x="64706" y="5245"/>
                </a:lnTo>
                <a:lnTo>
                  <a:pt x="66090" y="6159"/>
                </a:lnTo>
                <a:lnTo>
                  <a:pt x="67005" y="5245"/>
                </a:lnTo>
                <a:lnTo>
                  <a:pt x="67703" y="4546"/>
                </a:lnTo>
                <a:lnTo>
                  <a:pt x="67741" y="3124"/>
                </a:lnTo>
                <a:lnTo>
                  <a:pt x="67716" y="2667"/>
                </a:lnTo>
                <a:lnTo>
                  <a:pt x="67868" y="3416"/>
                </a:lnTo>
                <a:lnTo>
                  <a:pt x="68668" y="2667"/>
                </a:lnTo>
                <a:lnTo>
                  <a:pt x="68859" y="2489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9617976" y="955915"/>
            <a:ext cx="29845" cy="15875"/>
          </a:xfrm>
          <a:custGeom>
            <a:avLst/>
            <a:gdLst/>
            <a:ahLst/>
            <a:cxnLst/>
            <a:rect l="l" t="t" r="r" b="b"/>
            <a:pathLst>
              <a:path w="29845" h="15875">
                <a:moveTo>
                  <a:pt x="8470" y="15201"/>
                </a:moveTo>
                <a:lnTo>
                  <a:pt x="8013" y="14973"/>
                </a:lnTo>
                <a:lnTo>
                  <a:pt x="7594" y="14643"/>
                </a:lnTo>
                <a:lnTo>
                  <a:pt x="7200" y="14198"/>
                </a:lnTo>
                <a:lnTo>
                  <a:pt x="6578" y="15024"/>
                </a:lnTo>
                <a:lnTo>
                  <a:pt x="7340" y="15303"/>
                </a:lnTo>
                <a:lnTo>
                  <a:pt x="8470" y="15201"/>
                </a:lnTo>
                <a:close/>
              </a:path>
              <a:path w="29845" h="15875">
                <a:moveTo>
                  <a:pt x="13208" y="7023"/>
                </a:moveTo>
                <a:lnTo>
                  <a:pt x="13030" y="6096"/>
                </a:lnTo>
                <a:lnTo>
                  <a:pt x="12357" y="6273"/>
                </a:lnTo>
                <a:lnTo>
                  <a:pt x="12166" y="5842"/>
                </a:lnTo>
                <a:lnTo>
                  <a:pt x="12293" y="3848"/>
                </a:lnTo>
                <a:lnTo>
                  <a:pt x="12852" y="3225"/>
                </a:lnTo>
                <a:lnTo>
                  <a:pt x="12700" y="1739"/>
                </a:lnTo>
                <a:lnTo>
                  <a:pt x="12319" y="1308"/>
                </a:lnTo>
                <a:lnTo>
                  <a:pt x="12357" y="622"/>
                </a:lnTo>
                <a:lnTo>
                  <a:pt x="10109" y="12"/>
                </a:lnTo>
                <a:lnTo>
                  <a:pt x="10147" y="2717"/>
                </a:lnTo>
                <a:lnTo>
                  <a:pt x="7912" y="4978"/>
                </a:lnTo>
                <a:lnTo>
                  <a:pt x="2108" y="1473"/>
                </a:lnTo>
                <a:lnTo>
                  <a:pt x="1054" y="1219"/>
                </a:lnTo>
                <a:lnTo>
                  <a:pt x="139" y="1625"/>
                </a:lnTo>
                <a:lnTo>
                  <a:pt x="1346" y="4127"/>
                </a:lnTo>
                <a:lnTo>
                  <a:pt x="2552" y="3937"/>
                </a:lnTo>
                <a:lnTo>
                  <a:pt x="3022" y="4864"/>
                </a:lnTo>
                <a:lnTo>
                  <a:pt x="2171" y="5346"/>
                </a:lnTo>
                <a:lnTo>
                  <a:pt x="1346" y="5537"/>
                </a:lnTo>
                <a:lnTo>
                  <a:pt x="495" y="6553"/>
                </a:lnTo>
                <a:lnTo>
                  <a:pt x="419" y="7366"/>
                </a:lnTo>
                <a:lnTo>
                  <a:pt x="0" y="7785"/>
                </a:lnTo>
                <a:lnTo>
                  <a:pt x="1066" y="8267"/>
                </a:lnTo>
                <a:lnTo>
                  <a:pt x="1701" y="8140"/>
                </a:lnTo>
                <a:lnTo>
                  <a:pt x="1841" y="8851"/>
                </a:lnTo>
                <a:lnTo>
                  <a:pt x="965" y="10502"/>
                </a:lnTo>
                <a:lnTo>
                  <a:pt x="1917" y="12014"/>
                </a:lnTo>
                <a:lnTo>
                  <a:pt x="5816" y="10388"/>
                </a:lnTo>
                <a:lnTo>
                  <a:pt x="6184" y="9728"/>
                </a:lnTo>
                <a:lnTo>
                  <a:pt x="6045" y="8902"/>
                </a:lnTo>
                <a:lnTo>
                  <a:pt x="5549" y="8013"/>
                </a:lnTo>
                <a:lnTo>
                  <a:pt x="7353" y="6413"/>
                </a:lnTo>
                <a:lnTo>
                  <a:pt x="8648" y="7937"/>
                </a:lnTo>
                <a:lnTo>
                  <a:pt x="10058" y="8470"/>
                </a:lnTo>
                <a:lnTo>
                  <a:pt x="10795" y="7886"/>
                </a:lnTo>
                <a:lnTo>
                  <a:pt x="11468" y="8547"/>
                </a:lnTo>
                <a:lnTo>
                  <a:pt x="12433" y="8026"/>
                </a:lnTo>
                <a:lnTo>
                  <a:pt x="13208" y="7023"/>
                </a:lnTo>
                <a:close/>
              </a:path>
              <a:path w="29845" h="15875">
                <a:moveTo>
                  <a:pt x="22072" y="2273"/>
                </a:moveTo>
                <a:lnTo>
                  <a:pt x="21983" y="1612"/>
                </a:lnTo>
                <a:lnTo>
                  <a:pt x="22047" y="1358"/>
                </a:lnTo>
                <a:lnTo>
                  <a:pt x="18999" y="0"/>
                </a:lnTo>
                <a:lnTo>
                  <a:pt x="19215" y="2006"/>
                </a:lnTo>
                <a:lnTo>
                  <a:pt x="17005" y="4013"/>
                </a:lnTo>
                <a:lnTo>
                  <a:pt x="16116" y="4533"/>
                </a:lnTo>
                <a:lnTo>
                  <a:pt x="17640" y="4483"/>
                </a:lnTo>
                <a:lnTo>
                  <a:pt x="17919" y="5867"/>
                </a:lnTo>
                <a:lnTo>
                  <a:pt x="19824" y="5969"/>
                </a:lnTo>
                <a:lnTo>
                  <a:pt x="20904" y="4737"/>
                </a:lnTo>
                <a:lnTo>
                  <a:pt x="21209" y="2590"/>
                </a:lnTo>
                <a:lnTo>
                  <a:pt x="22072" y="2273"/>
                </a:lnTo>
                <a:close/>
              </a:path>
              <a:path w="29845" h="15875">
                <a:moveTo>
                  <a:pt x="29743" y="4267"/>
                </a:moveTo>
                <a:lnTo>
                  <a:pt x="29489" y="3136"/>
                </a:lnTo>
                <a:lnTo>
                  <a:pt x="28841" y="2057"/>
                </a:lnTo>
                <a:lnTo>
                  <a:pt x="27038" y="2514"/>
                </a:lnTo>
                <a:lnTo>
                  <a:pt x="26555" y="3898"/>
                </a:lnTo>
                <a:lnTo>
                  <a:pt x="25819" y="4419"/>
                </a:lnTo>
                <a:lnTo>
                  <a:pt x="27012" y="4305"/>
                </a:lnTo>
                <a:lnTo>
                  <a:pt x="28498" y="4292"/>
                </a:lnTo>
                <a:lnTo>
                  <a:pt x="29502" y="4686"/>
                </a:lnTo>
                <a:lnTo>
                  <a:pt x="29743" y="4267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9637801" y="946263"/>
            <a:ext cx="31750" cy="15875"/>
          </a:xfrm>
          <a:custGeom>
            <a:avLst/>
            <a:gdLst/>
            <a:ahLst/>
            <a:cxnLst/>
            <a:rect l="l" t="t" r="r" b="b"/>
            <a:pathLst>
              <a:path w="31750" h="15875">
                <a:moveTo>
                  <a:pt x="4838" y="14236"/>
                </a:moveTo>
                <a:lnTo>
                  <a:pt x="4546" y="13677"/>
                </a:lnTo>
                <a:lnTo>
                  <a:pt x="3429" y="12153"/>
                </a:lnTo>
                <a:lnTo>
                  <a:pt x="2743" y="11734"/>
                </a:lnTo>
                <a:lnTo>
                  <a:pt x="1384" y="12242"/>
                </a:lnTo>
                <a:lnTo>
                  <a:pt x="1079" y="14389"/>
                </a:lnTo>
                <a:lnTo>
                  <a:pt x="0" y="15621"/>
                </a:lnTo>
                <a:lnTo>
                  <a:pt x="1676" y="15621"/>
                </a:lnTo>
                <a:lnTo>
                  <a:pt x="2819" y="14693"/>
                </a:lnTo>
                <a:lnTo>
                  <a:pt x="4838" y="14236"/>
                </a:lnTo>
                <a:close/>
              </a:path>
              <a:path w="31750" h="15875">
                <a:moveTo>
                  <a:pt x="31661" y="25"/>
                </a:moveTo>
                <a:lnTo>
                  <a:pt x="31089" y="38"/>
                </a:lnTo>
                <a:lnTo>
                  <a:pt x="30810" y="0"/>
                </a:lnTo>
                <a:lnTo>
                  <a:pt x="31013" y="381"/>
                </a:lnTo>
                <a:lnTo>
                  <a:pt x="31127" y="711"/>
                </a:lnTo>
                <a:lnTo>
                  <a:pt x="31203" y="1028"/>
                </a:lnTo>
                <a:lnTo>
                  <a:pt x="31330" y="876"/>
                </a:lnTo>
                <a:lnTo>
                  <a:pt x="31445" y="698"/>
                </a:lnTo>
                <a:lnTo>
                  <a:pt x="31610" y="355"/>
                </a:lnTo>
                <a:lnTo>
                  <a:pt x="31661" y="25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9632924" y="907998"/>
            <a:ext cx="83820" cy="61594"/>
          </a:xfrm>
          <a:custGeom>
            <a:avLst/>
            <a:gdLst/>
            <a:ahLst/>
            <a:cxnLst/>
            <a:rect l="l" t="t" r="r" b="b"/>
            <a:pathLst>
              <a:path w="83820" h="61594">
                <a:moveTo>
                  <a:pt x="9639" y="60261"/>
                </a:moveTo>
                <a:lnTo>
                  <a:pt x="7670" y="58127"/>
                </a:lnTo>
                <a:lnTo>
                  <a:pt x="0" y="59448"/>
                </a:lnTo>
                <a:lnTo>
                  <a:pt x="0" y="61137"/>
                </a:lnTo>
                <a:lnTo>
                  <a:pt x="6858" y="60667"/>
                </a:lnTo>
                <a:lnTo>
                  <a:pt x="9639" y="60261"/>
                </a:lnTo>
                <a:close/>
              </a:path>
              <a:path w="83820" h="61594">
                <a:moveTo>
                  <a:pt x="40068" y="47713"/>
                </a:moveTo>
                <a:lnTo>
                  <a:pt x="40017" y="47383"/>
                </a:lnTo>
                <a:lnTo>
                  <a:pt x="38252" y="48247"/>
                </a:lnTo>
                <a:lnTo>
                  <a:pt x="36233" y="48717"/>
                </a:lnTo>
                <a:lnTo>
                  <a:pt x="34493" y="48717"/>
                </a:lnTo>
                <a:lnTo>
                  <a:pt x="34251" y="47891"/>
                </a:lnTo>
                <a:lnTo>
                  <a:pt x="31407" y="49428"/>
                </a:lnTo>
                <a:lnTo>
                  <a:pt x="32613" y="50126"/>
                </a:lnTo>
                <a:lnTo>
                  <a:pt x="32931" y="50533"/>
                </a:lnTo>
                <a:lnTo>
                  <a:pt x="31953" y="51701"/>
                </a:lnTo>
                <a:lnTo>
                  <a:pt x="30797" y="52311"/>
                </a:lnTo>
                <a:lnTo>
                  <a:pt x="30086" y="53098"/>
                </a:lnTo>
                <a:lnTo>
                  <a:pt x="32702" y="52946"/>
                </a:lnTo>
                <a:lnTo>
                  <a:pt x="33616" y="53098"/>
                </a:lnTo>
                <a:lnTo>
                  <a:pt x="37846" y="50977"/>
                </a:lnTo>
                <a:lnTo>
                  <a:pt x="38112" y="50203"/>
                </a:lnTo>
                <a:lnTo>
                  <a:pt x="38874" y="49568"/>
                </a:lnTo>
                <a:lnTo>
                  <a:pt x="40068" y="47713"/>
                </a:lnTo>
                <a:close/>
              </a:path>
              <a:path w="83820" h="61594">
                <a:moveTo>
                  <a:pt x="83312" y="1079"/>
                </a:moveTo>
                <a:lnTo>
                  <a:pt x="82981" y="393"/>
                </a:lnTo>
                <a:lnTo>
                  <a:pt x="82384" y="0"/>
                </a:lnTo>
                <a:lnTo>
                  <a:pt x="82054" y="533"/>
                </a:lnTo>
                <a:lnTo>
                  <a:pt x="82029" y="1625"/>
                </a:lnTo>
                <a:lnTo>
                  <a:pt x="80657" y="2552"/>
                </a:lnTo>
                <a:lnTo>
                  <a:pt x="77825" y="2565"/>
                </a:lnTo>
                <a:lnTo>
                  <a:pt x="75438" y="6261"/>
                </a:lnTo>
                <a:lnTo>
                  <a:pt x="76441" y="6489"/>
                </a:lnTo>
                <a:lnTo>
                  <a:pt x="77393" y="7112"/>
                </a:lnTo>
                <a:lnTo>
                  <a:pt x="78625" y="8686"/>
                </a:lnTo>
                <a:lnTo>
                  <a:pt x="79146" y="10261"/>
                </a:lnTo>
                <a:lnTo>
                  <a:pt x="82334" y="3683"/>
                </a:lnTo>
                <a:lnTo>
                  <a:pt x="83312" y="107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9632442" y="925232"/>
            <a:ext cx="80645" cy="48260"/>
          </a:xfrm>
          <a:custGeom>
            <a:avLst/>
            <a:gdLst/>
            <a:ahLst/>
            <a:cxnLst/>
            <a:rect l="l" t="t" r="r" b="b"/>
            <a:pathLst>
              <a:path w="80645" h="48259">
                <a:moveTo>
                  <a:pt x="16459" y="36410"/>
                </a:moveTo>
                <a:lnTo>
                  <a:pt x="15951" y="35725"/>
                </a:lnTo>
                <a:lnTo>
                  <a:pt x="14020" y="34988"/>
                </a:lnTo>
                <a:lnTo>
                  <a:pt x="9817" y="35344"/>
                </a:lnTo>
                <a:lnTo>
                  <a:pt x="8166" y="35725"/>
                </a:lnTo>
                <a:lnTo>
                  <a:pt x="7035" y="36639"/>
                </a:lnTo>
                <a:lnTo>
                  <a:pt x="3441" y="36550"/>
                </a:lnTo>
                <a:lnTo>
                  <a:pt x="3175" y="35166"/>
                </a:lnTo>
                <a:lnTo>
                  <a:pt x="863" y="35344"/>
                </a:lnTo>
                <a:lnTo>
                  <a:pt x="0" y="39217"/>
                </a:lnTo>
                <a:lnTo>
                  <a:pt x="1524" y="38442"/>
                </a:lnTo>
                <a:lnTo>
                  <a:pt x="7035" y="39827"/>
                </a:lnTo>
                <a:lnTo>
                  <a:pt x="14300" y="47320"/>
                </a:lnTo>
                <a:lnTo>
                  <a:pt x="15722" y="43484"/>
                </a:lnTo>
                <a:lnTo>
                  <a:pt x="15989" y="37642"/>
                </a:lnTo>
                <a:lnTo>
                  <a:pt x="16459" y="36410"/>
                </a:lnTo>
                <a:close/>
              </a:path>
              <a:path w="80645" h="48259">
                <a:moveTo>
                  <a:pt x="44754" y="33909"/>
                </a:moveTo>
                <a:lnTo>
                  <a:pt x="42570" y="31737"/>
                </a:lnTo>
                <a:lnTo>
                  <a:pt x="37439" y="35420"/>
                </a:lnTo>
                <a:lnTo>
                  <a:pt x="34099" y="35852"/>
                </a:lnTo>
                <a:lnTo>
                  <a:pt x="16764" y="45110"/>
                </a:lnTo>
                <a:lnTo>
                  <a:pt x="20205" y="48018"/>
                </a:lnTo>
                <a:lnTo>
                  <a:pt x="20574" y="46837"/>
                </a:lnTo>
                <a:lnTo>
                  <a:pt x="24625" y="47180"/>
                </a:lnTo>
                <a:lnTo>
                  <a:pt x="27990" y="46964"/>
                </a:lnTo>
                <a:lnTo>
                  <a:pt x="31610" y="44462"/>
                </a:lnTo>
                <a:lnTo>
                  <a:pt x="32194" y="43853"/>
                </a:lnTo>
                <a:lnTo>
                  <a:pt x="33147" y="42011"/>
                </a:lnTo>
                <a:lnTo>
                  <a:pt x="32334" y="40576"/>
                </a:lnTo>
                <a:lnTo>
                  <a:pt x="34569" y="37236"/>
                </a:lnTo>
                <a:lnTo>
                  <a:pt x="38747" y="38760"/>
                </a:lnTo>
                <a:lnTo>
                  <a:pt x="42456" y="36664"/>
                </a:lnTo>
                <a:lnTo>
                  <a:pt x="43116" y="34848"/>
                </a:lnTo>
                <a:lnTo>
                  <a:pt x="44754" y="33909"/>
                </a:lnTo>
                <a:close/>
              </a:path>
              <a:path w="80645" h="48259">
                <a:moveTo>
                  <a:pt x="49568" y="16725"/>
                </a:moveTo>
                <a:lnTo>
                  <a:pt x="49225" y="12712"/>
                </a:lnTo>
                <a:lnTo>
                  <a:pt x="47790" y="15646"/>
                </a:lnTo>
                <a:lnTo>
                  <a:pt x="47625" y="13258"/>
                </a:lnTo>
                <a:lnTo>
                  <a:pt x="42722" y="13385"/>
                </a:lnTo>
                <a:lnTo>
                  <a:pt x="39306" y="13728"/>
                </a:lnTo>
                <a:lnTo>
                  <a:pt x="39687" y="15189"/>
                </a:lnTo>
                <a:lnTo>
                  <a:pt x="38392" y="18351"/>
                </a:lnTo>
                <a:lnTo>
                  <a:pt x="37388" y="18300"/>
                </a:lnTo>
                <a:lnTo>
                  <a:pt x="36982" y="19291"/>
                </a:lnTo>
                <a:lnTo>
                  <a:pt x="36576" y="22059"/>
                </a:lnTo>
                <a:lnTo>
                  <a:pt x="36068" y="22694"/>
                </a:lnTo>
                <a:lnTo>
                  <a:pt x="35445" y="23012"/>
                </a:lnTo>
                <a:lnTo>
                  <a:pt x="34137" y="27000"/>
                </a:lnTo>
                <a:lnTo>
                  <a:pt x="34150" y="28689"/>
                </a:lnTo>
                <a:lnTo>
                  <a:pt x="34975" y="31483"/>
                </a:lnTo>
                <a:lnTo>
                  <a:pt x="36715" y="31483"/>
                </a:lnTo>
                <a:lnTo>
                  <a:pt x="46786" y="19773"/>
                </a:lnTo>
                <a:lnTo>
                  <a:pt x="47282" y="19786"/>
                </a:lnTo>
                <a:lnTo>
                  <a:pt x="46329" y="16903"/>
                </a:lnTo>
                <a:lnTo>
                  <a:pt x="49568" y="16725"/>
                </a:lnTo>
                <a:close/>
              </a:path>
              <a:path w="80645" h="48259">
                <a:moveTo>
                  <a:pt x="80429" y="4648"/>
                </a:moveTo>
                <a:lnTo>
                  <a:pt x="79057" y="3314"/>
                </a:lnTo>
                <a:lnTo>
                  <a:pt x="79578" y="825"/>
                </a:lnTo>
                <a:lnTo>
                  <a:pt x="76746" y="3530"/>
                </a:lnTo>
                <a:lnTo>
                  <a:pt x="72478" y="0"/>
                </a:lnTo>
                <a:lnTo>
                  <a:pt x="61874" y="3911"/>
                </a:lnTo>
                <a:lnTo>
                  <a:pt x="61264" y="8496"/>
                </a:lnTo>
                <a:lnTo>
                  <a:pt x="60718" y="9359"/>
                </a:lnTo>
                <a:lnTo>
                  <a:pt x="57810" y="10236"/>
                </a:lnTo>
                <a:lnTo>
                  <a:pt x="55118" y="13982"/>
                </a:lnTo>
                <a:lnTo>
                  <a:pt x="54889" y="15163"/>
                </a:lnTo>
                <a:lnTo>
                  <a:pt x="54940" y="20726"/>
                </a:lnTo>
                <a:lnTo>
                  <a:pt x="55816" y="21894"/>
                </a:lnTo>
                <a:lnTo>
                  <a:pt x="60096" y="22047"/>
                </a:lnTo>
                <a:lnTo>
                  <a:pt x="64566" y="21577"/>
                </a:lnTo>
                <a:lnTo>
                  <a:pt x="68237" y="19951"/>
                </a:lnTo>
                <a:lnTo>
                  <a:pt x="66611" y="16090"/>
                </a:lnTo>
                <a:lnTo>
                  <a:pt x="70040" y="12573"/>
                </a:lnTo>
                <a:lnTo>
                  <a:pt x="72377" y="12446"/>
                </a:lnTo>
                <a:lnTo>
                  <a:pt x="74803" y="9918"/>
                </a:lnTo>
                <a:lnTo>
                  <a:pt x="76161" y="7150"/>
                </a:lnTo>
                <a:lnTo>
                  <a:pt x="77241" y="8267"/>
                </a:lnTo>
                <a:lnTo>
                  <a:pt x="76669" y="10591"/>
                </a:lnTo>
                <a:lnTo>
                  <a:pt x="74295" y="12547"/>
                </a:lnTo>
                <a:lnTo>
                  <a:pt x="72580" y="12954"/>
                </a:lnTo>
                <a:lnTo>
                  <a:pt x="72529" y="14097"/>
                </a:lnTo>
                <a:lnTo>
                  <a:pt x="73926" y="14008"/>
                </a:lnTo>
                <a:lnTo>
                  <a:pt x="76898" y="12928"/>
                </a:lnTo>
                <a:lnTo>
                  <a:pt x="77622" y="10312"/>
                </a:lnTo>
                <a:lnTo>
                  <a:pt x="80137" y="9918"/>
                </a:lnTo>
                <a:lnTo>
                  <a:pt x="79629" y="7086"/>
                </a:lnTo>
                <a:lnTo>
                  <a:pt x="80429" y="4648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9613099" y="1026490"/>
            <a:ext cx="45085" cy="27940"/>
          </a:xfrm>
          <a:custGeom>
            <a:avLst/>
            <a:gdLst/>
            <a:ahLst/>
            <a:cxnLst/>
            <a:rect l="l" t="t" r="r" b="b"/>
            <a:pathLst>
              <a:path w="45084" h="27940">
                <a:moveTo>
                  <a:pt x="37751" y="17970"/>
                </a:moveTo>
                <a:lnTo>
                  <a:pt x="26183" y="17983"/>
                </a:lnTo>
                <a:lnTo>
                  <a:pt x="25654" y="19621"/>
                </a:lnTo>
                <a:lnTo>
                  <a:pt x="24942" y="21361"/>
                </a:lnTo>
                <a:lnTo>
                  <a:pt x="26339" y="26669"/>
                </a:lnTo>
                <a:lnTo>
                  <a:pt x="29718" y="27787"/>
                </a:lnTo>
                <a:lnTo>
                  <a:pt x="34607" y="25412"/>
                </a:lnTo>
                <a:lnTo>
                  <a:pt x="35814" y="24129"/>
                </a:lnTo>
                <a:lnTo>
                  <a:pt x="37818" y="21361"/>
                </a:lnTo>
                <a:lnTo>
                  <a:pt x="37998" y="20612"/>
                </a:lnTo>
                <a:lnTo>
                  <a:pt x="39014" y="18973"/>
                </a:lnTo>
                <a:lnTo>
                  <a:pt x="39285" y="18973"/>
                </a:lnTo>
                <a:lnTo>
                  <a:pt x="37751" y="17970"/>
                </a:lnTo>
                <a:close/>
              </a:path>
              <a:path w="45084" h="27940">
                <a:moveTo>
                  <a:pt x="44856" y="19443"/>
                </a:moveTo>
                <a:lnTo>
                  <a:pt x="41121" y="20070"/>
                </a:lnTo>
                <a:lnTo>
                  <a:pt x="41516" y="20624"/>
                </a:lnTo>
                <a:lnTo>
                  <a:pt x="43637" y="20954"/>
                </a:lnTo>
                <a:lnTo>
                  <a:pt x="44310" y="20269"/>
                </a:lnTo>
                <a:lnTo>
                  <a:pt x="45008" y="19799"/>
                </a:lnTo>
                <a:lnTo>
                  <a:pt x="44856" y="19443"/>
                </a:lnTo>
                <a:close/>
              </a:path>
              <a:path w="45084" h="27940">
                <a:moveTo>
                  <a:pt x="39485" y="19104"/>
                </a:moveTo>
                <a:lnTo>
                  <a:pt x="40995" y="20091"/>
                </a:lnTo>
                <a:lnTo>
                  <a:pt x="40665" y="19430"/>
                </a:lnTo>
                <a:lnTo>
                  <a:pt x="39485" y="19104"/>
                </a:lnTo>
                <a:close/>
              </a:path>
              <a:path w="45084" h="27940">
                <a:moveTo>
                  <a:pt x="39285" y="18973"/>
                </a:moveTo>
                <a:lnTo>
                  <a:pt x="39014" y="18973"/>
                </a:lnTo>
                <a:lnTo>
                  <a:pt x="39485" y="19104"/>
                </a:lnTo>
                <a:lnTo>
                  <a:pt x="39285" y="18973"/>
                </a:lnTo>
                <a:close/>
              </a:path>
              <a:path w="45084" h="27940">
                <a:moveTo>
                  <a:pt x="36799" y="14617"/>
                </a:moveTo>
                <a:lnTo>
                  <a:pt x="22974" y="14617"/>
                </a:lnTo>
                <a:lnTo>
                  <a:pt x="23177" y="16052"/>
                </a:lnTo>
                <a:lnTo>
                  <a:pt x="24003" y="17602"/>
                </a:lnTo>
                <a:lnTo>
                  <a:pt x="25679" y="17970"/>
                </a:lnTo>
                <a:lnTo>
                  <a:pt x="25946" y="17983"/>
                </a:lnTo>
                <a:lnTo>
                  <a:pt x="26187" y="17970"/>
                </a:lnTo>
                <a:lnTo>
                  <a:pt x="37751" y="17970"/>
                </a:lnTo>
                <a:lnTo>
                  <a:pt x="37632" y="17602"/>
                </a:lnTo>
                <a:lnTo>
                  <a:pt x="36799" y="14617"/>
                </a:lnTo>
                <a:close/>
              </a:path>
              <a:path w="45084" h="27940">
                <a:moveTo>
                  <a:pt x="28581" y="8623"/>
                </a:moveTo>
                <a:lnTo>
                  <a:pt x="17208" y="8623"/>
                </a:lnTo>
                <a:lnTo>
                  <a:pt x="17443" y="8864"/>
                </a:lnTo>
                <a:lnTo>
                  <a:pt x="17565" y="9537"/>
                </a:lnTo>
                <a:lnTo>
                  <a:pt x="17224" y="10833"/>
                </a:lnTo>
                <a:lnTo>
                  <a:pt x="17113" y="11569"/>
                </a:lnTo>
                <a:lnTo>
                  <a:pt x="17475" y="13703"/>
                </a:lnTo>
                <a:lnTo>
                  <a:pt x="20993" y="14719"/>
                </a:lnTo>
                <a:lnTo>
                  <a:pt x="22059" y="14770"/>
                </a:lnTo>
                <a:lnTo>
                  <a:pt x="22974" y="14617"/>
                </a:lnTo>
                <a:lnTo>
                  <a:pt x="36799" y="14617"/>
                </a:lnTo>
                <a:lnTo>
                  <a:pt x="36487" y="13500"/>
                </a:lnTo>
                <a:lnTo>
                  <a:pt x="38354" y="12712"/>
                </a:lnTo>
                <a:lnTo>
                  <a:pt x="40297" y="11569"/>
                </a:lnTo>
                <a:lnTo>
                  <a:pt x="40930" y="10833"/>
                </a:lnTo>
                <a:lnTo>
                  <a:pt x="34163" y="10833"/>
                </a:lnTo>
                <a:lnTo>
                  <a:pt x="32169" y="10452"/>
                </a:lnTo>
                <a:lnTo>
                  <a:pt x="30126" y="9969"/>
                </a:lnTo>
                <a:lnTo>
                  <a:pt x="28181" y="9461"/>
                </a:lnTo>
                <a:lnTo>
                  <a:pt x="28581" y="8623"/>
                </a:lnTo>
                <a:close/>
              </a:path>
              <a:path w="45084" h="27940">
                <a:moveTo>
                  <a:pt x="35039" y="5702"/>
                </a:moveTo>
                <a:lnTo>
                  <a:pt x="34594" y="6616"/>
                </a:lnTo>
                <a:lnTo>
                  <a:pt x="34010" y="7378"/>
                </a:lnTo>
                <a:lnTo>
                  <a:pt x="33172" y="7823"/>
                </a:lnTo>
                <a:lnTo>
                  <a:pt x="35483" y="8267"/>
                </a:lnTo>
                <a:lnTo>
                  <a:pt x="35439" y="8623"/>
                </a:lnTo>
                <a:lnTo>
                  <a:pt x="35319" y="9283"/>
                </a:lnTo>
                <a:lnTo>
                  <a:pt x="34886" y="10058"/>
                </a:lnTo>
                <a:lnTo>
                  <a:pt x="34163" y="10833"/>
                </a:lnTo>
                <a:lnTo>
                  <a:pt x="40930" y="10833"/>
                </a:lnTo>
                <a:lnTo>
                  <a:pt x="41345" y="10350"/>
                </a:lnTo>
                <a:lnTo>
                  <a:pt x="39306" y="10350"/>
                </a:lnTo>
                <a:lnTo>
                  <a:pt x="36804" y="9537"/>
                </a:lnTo>
                <a:lnTo>
                  <a:pt x="35297" y="6908"/>
                </a:lnTo>
                <a:lnTo>
                  <a:pt x="35182" y="6616"/>
                </a:lnTo>
                <a:lnTo>
                  <a:pt x="35081" y="6121"/>
                </a:lnTo>
                <a:lnTo>
                  <a:pt x="35039" y="5702"/>
                </a:lnTo>
                <a:close/>
              </a:path>
              <a:path w="45084" h="27940">
                <a:moveTo>
                  <a:pt x="41617" y="10032"/>
                </a:moveTo>
                <a:lnTo>
                  <a:pt x="39306" y="10350"/>
                </a:lnTo>
                <a:lnTo>
                  <a:pt x="41345" y="10350"/>
                </a:lnTo>
                <a:lnTo>
                  <a:pt x="41617" y="10032"/>
                </a:lnTo>
                <a:close/>
              </a:path>
              <a:path w="45084" h="27940">
                <a:moveTo>
                  <a:pt x="4978" y="4165"/>
                </a:moveTo>
                <a:lnTo>
                  <a:pt x="2895" y="4165"/>
                </a:lnTo>
                <a:lnTo>
                  <a:pt x="6479" y="6121"/>
                </a:lnTo>
                <a:lnTo>
                  <a:pt x="7366" y="6857"/>
                </a:lnTo>
                <a:lnTo>
                  <a:pt x="8483" y="7492"/>
                </a:lnTo>
                <a:lnTo>
                  <a:pt x="9385" y="8369"/>
                </a:lnTo>
                <a:lnTo>
                  <a:pt x="10393" y="9105"/>
                </a:lnTo>
                <a:lnTo>
                  <a:pt x="12484" y="9969"/>
                </a:lnTo>
                <a:lnTo>
                  <a:pt x="14808" y="9283"/>
                </a:lnTo>
                <a:lnTo>
                  <a:pt x="16687" y="8864"/>
                </a:lnTo>
                <a:lnTo>
                  <a:pt x="17208" y="8623"/>
                </a:lnTo>
                <a:lnTo>
                  <a:pt x="28581" y="8623"/>
                </a:lnTo>
                <a:lnTo>
                  <a:pt x="28854" y="8051"/>
                </a:lnTo>
                <a:lnTo>
                  <a:pt x="25908" y="7543"/>
                </a:lnTo>
                <a:lnTo>
                  <a:pt x="25216" y="7302"/>
                </a:lnTo>
                <a:lnTo>
                  <a:pt x="19558" y="7302"/>
                </a:lnTo>
                <a:lnTo>
                  <a:pt x="18110" y="6908"/>
                </a:lnTo>
                <a:lnTo>
                  <a:pt x="16438" y="5600"/>
                </a:lnTo>
                <a:lnTo>
                  <a:pt x="7353" y="5600"/>
                </a:lnTo>
                <a:lnTo>
                  <a:pt x="4673" y="4648"/>
                </a:lnTo>
                <a:lnTo>
                  <a:pt x="4978" y="4165"/>
                </a:lnTo>
                <a:close/>
              </a:path>
              <a:path w="45084" h="27940">
                <a:moveTo>
                  <a:pt x="20485" y="5384"/>
                </a:moveTo>
                <a:lnTo>
                  <a:pt x="20383" y="6121"/>
                </a:lnTo>
                <a:lnTo>
                  <a:pt x="19735" y="6692"/>
                </a:lnTo>
                <a:lnTo>
                  <a:pt x="19558" y="7302"/>
                </a:lnTo>
                <a:lnTo>
                  <a:pt x="25216" y="7302"/>
                </a:lnTo>
                <a:lnTo>
                  <a:pt x="22339" y="6299"/>
                </a:lnTo>
                <a:lnTo>
                  <a:pt x="20485" y="5384"/>
                </a:lnTo>
                <a:close/>
              </a:path>
              <a:path w="45084" h="27940">
                <a:moveTo>
                  <a:pt x="14541" y="3174"/>
                </a:moveTo>
                <a:lnTo>
                  <a:pt x="13208" y="3708"/>
                </a:lnTo>
                <a:lnTo>
                  <a:pt x="12115" y="4432"/>
                </a:lnTo>
                <a:lnTo>
                  <a:pt x="9817" y="4749"/>
                </a:lnTo>
                <a:lnTo>
                  <a:pt x="7353" y="5600"/>
                </a:lnTo>
                <a:lnTo>
                  <a:pt x="16438" y="5600"/>
                </a:lnTo>
                <a:lnTo>
                  <a:pt x="15481" y="4851"/>
                </a:lnTo>
                <a:lnTo>
                  <a:pt x="14541" y="3174"/>
                </a:lnTo>
                <a:close/>
              </a:path>
              <a:path w="45084" h="27940">
                <a:moveTo>
                  <a:pt x="3835" y="0"/>
                </a:moveTo>
                <a:lnTo>
                  <a:pt x="1346" y="647"/>
                </a:lnTo>
                <a:lnTo>
                  <a:pt x="762" y="1181"/>
                </a:lnTo>
                <a:lnTo>
                  <a:pt x="0" y="1371"/>
                </a:lnTo>
                <a:lnTo>
                  <a:pt x="838" y="4254"/>
                </a:lnTo>
                <a:lnTo>
                  <a:pt x="2895" y="4165"/>
                </a:lnTo>
                <a:lnTo>
                  <a:pt x="4978" y="4165"/>
                </a:lnTo>
                <a:lnTo>
                  <a:pt x="5981" y="2578"/>
                </a:lnTo>
                <a:lnTo>
                  <a:pt x="7708" y="749"/>
                </a:lnTo>
                <a:lnTo>
                  <a:pt x="5816" y="342"/>
                </a:lnTo>
                <a:lnTo>
                  <a:pt x="3835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9641268" y="1026667"/>
            <a:ext cx="66040" cy="10795"/>
          </a:xfrm>
          <a:custGeom>
            <a:avLst/>
            <a:gdLst/>
            <a:ahLst/>
            <a:cxnLst/>
            <a:rect l="l" t="t" r="r" b="b"/>
            <a:pathLst>
              <a:path w="66040" h="10794">
                <a:moveTo>
                  <a:pt x="7302" y="8089"/>
                </a:moveTo>
                <a:lnTo>
                  <a:pt x="5003" y="7632"/>
                </a:lnTo>
                <a:lnTo>
                  <a:pt x="4191" y="8001"/>
                </a:lnTo>
                <a:lnTo>
                  <a:pt x="2882" y="8153"/>
                </a:lnTo>
                <a:lnTo>
                  <a:pt x="685" y="7874"/>
                </a:lnTo>
                <a:lnTo>
                  <a:pt x="0" y="9283"/>
                </a:lnTo>
                <a:lnTo>
                  <a:pt x="3987" y="10274"/>
                </a:lnTo>
                <a:lnTo>
                  <a:pt x="5994" y="10655"/>
                </a:lnTo>
                <a:lnTo>
                  <a:pt x="6705" y="9893"/>
                </a:lnTo>
                <a:lnTo>
                  <a:pt x="7188" y="9017"/>
                </a:lnTo>
                <a:lnTo>
                  <a:pt x="7302" y="8089"/>
                </a:lnTo>
                <a:close/>
              </a:path>
              <a:path w="66040" h="10794">
                <a:moveTo>
                  <a:pt x="44183" y="10020"/>
                </a:moveTo>
                <a:lnTo>
                  <a:pt x="43522" y="9474"/>
                </a:lnTo>
                <a:lnTo>
                  <a:pt x="42824" y="8978"/>
                </a:lnTo>
                <a:lnTo>
                  <a:pt x="42049" y="8597"/>
                </a:lnTo>
                <a:lnTo>
                  <a:pt x="42049" y="9232"/>
                </a:lnTo>
                <a:lnTo>
                  <a:pt x="41960" y="9867"/>
                </a:lnTo>
                <a:lnTo>
                  <a:pt x="41808" y="10490"/>
                </a:lnTo>
                <a:lnTo>
                  <a:pt x="44183" y="10020"/>
                </a:lnTo>
                <a:close/>
              </a:path>
              <a:path w="66040" h="10794">
                <a:moveTo>
                  <a:pt x="65786" y="0"/>
                </a:moveTo>
                <a:lnTo>
                  <a:pt x="60096" y="2349"/>
                </a:lnTo>
                <a:lnTo>
                  <a:pt x="59677" y="3200"/>
                </a:lnTo>
                <a:lnTo>
                  <a:pt x="59524" y="5549"/>
                </a:lnTo>
                <a:lnTo>
                  <a:pt x="64884" y="3454"/>
                </a:lnTo>
                <a:lnTo>
                  <a:pt x="65786" y="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9626955" y="1002232"/>
            <a:ext cx="111125" cy="46990"/>
          </a:xfrm>
          <a:custGeom>
            <a:avLst/>
            <a:gdLst/>
            <a:ahLst/>
            <a:cxnLst/>
            <a:rect l="l" t="t" r="r" b="b"/>
            <a:pathLst>
              <a:path w="111125" h="46990">
                <a:moveTo>
                  <a:pt x="37452" y="25654"/>
                </a:moveTo>
                <a:lnTo>
                  <a:pt x="36741" y="24498"/>
                </a:lnTo>
                <a:lnTo>
                  <a:pt x="35369" y="23152"/>
                </a:lnTo>
                <a:lnTo>
                  <a:pt x="33655" y="22631"/>
                </a:lnTo>
                <a:lnTo>
                  <a:pt x="32359" y="24218"/>
                </a:lnTo>
                <a:lnTo>
                  <a:pt x="29921" y="23444"/>
                </a:lnTo>
                <a:lnTo>
                  <a:pt x="29743" y="21869"/>
                </a:lnTo>
                <a:lnTo>
                  <a:pt x="27000" y="20662"/>
                </a:lnTo>
                <a:lnTo>
                  <a:pt x="25463" y="20281"/>
                </a:lnTo>
                <a:lnTo>
                  <a:pt x="24511" y="20802"/>
                </a:lnTo>
                <a:lnTo>
                  <a:pt x="22606" y="23761"/>
                </a:lnTo>
                <a:lnTo>
                  <a:pt x="22517" y="25273"/>
                </a:lnTo>
                <a:lnTo>
                  <a:pt x="16154" y="22402"/>
                </a:lnTo>
                <a:lnTo>
                  <a:pt x="12344" y="23406"/>
                </a:lnTo>
                <a:lnTo>
                  <a:pt x="7112" y="21564"/>
                </a:lnTo>
                <a:lnTo>
                  <a:pt x="6985" y="19405"/>
                </a:lnTo>
                <a:lnTo>
                  <a:pt x="3098" y="20713"/>
                </a:lnTo>
                <a:lnTo>
                  <a:pt x="2705" y="25146"/>
                </a:lnTo>
                <a:lnTo>
                  <a:pt x="254" y="25095"/>
                </a:lnTo>
                <a:lnTo>
                  <a:pt x="0" y="26162"/>
                </a:lnTo>
                <a:lnTo>
                  <a:pt x="1612" y="29108"/>
                </a:lnTo>
                <a:lnTo>
                  <a:pt x="4241" y="31165"/>
                </a:lnTo>
                <a:lnTo>
                  <a:pt x="5702" y="31546"/>
                </a:lnTo>
                <a:lnTo>
                  <a:pt x="5867" y="30949"/>
                </a:lnTo>
                <a:lnTo>
                  <a:pt x="6527" y="30378"/>
                </a:lnTo>
                <a:lnTo>
                  <a:pt x="6629" y="29641"/>
                </a:lnTo>
                <a:lnTo>
                  <a:pt x="8470" y="30543"/>
                </a:lnTo>
                <a:lnTo>
                  <a:pt x="12039" y="31800"/>
                </a:lnTo>
                <a:lnTo>
                  <a:pt x="17195" y="32575"/>
                </a:lnTo>
                <a:lnTo>
                  <a:pt x="19316" y="32067"/>
                </a:lnTo>
                <a:lnTo>
                  <a:pt x="20142" y="31623"/>
                </a:lnTo>
                <a:lnTo>
                  <a:pt x="21170" y="29946"/>
                </a:lnTo>
                <a:lnTo>
                  <a:pt x="20967" y="27330"/>
                </a:lnTo>
                <a:lnTo>
                  <a:pt x="22453" y="26504"/>
                </a:lnTo>
                <a:lnTo>
                  <a:pt x="22402" y="27457"/>
                </a:lnTo>
                <a:lnTo>
                  <a:pt x="21170" y="29946"/>
                </a:lnTo>
                <a:lnTo>
                  <a:pt x="21361" y="31026"/>
                </a:lnTo>
                <a:lnTo>
                  <a:pt x="22936" y="33794"/>
                </a:lnTo>
                <a:lnTo>
                  <a:pt x="25438" y="34607"/>
                </a:lnTo>
                <a:lnTo>
                  <a:pt x="27762" y="34290"/>
                </a:lnTo>
                <a:lnTo>
                  <a:pt x="28943" y="32931"/>
                </a:lnTo>
                <a:lnTo>
                  <a:pt x="29641" y="31267"/>
                </a:lnTo>
                <a:lnTo>
                  <a:pt x="29400" y="29235"/>
                </a:lnTo>
                <a:lnTo>
                  <a:pt x="33324" y="27762"/>
                </a:lnTo>
                <a:lnTo>
                  <a:pt x="34518" y="27571"/>
                </a:lnTo>
                <a:lnTo>
                  <a:pt x="36245" y="29425"/>
                </a:lnTo>
                <a:lnTo>
                  <a:pt x="37261" y="27889"/>
                </a:lnTo>
                <a:lnTo>
                  <a:pt x="37172" y="27254"/>
                </a:lnTo>
                <a:lnTo>
                  <a:pt x="37452" y="25654"/>
                </a:lnTo>
                <a:close/>
              </a:path>
              <a:path w="111125" h="46990">
                <a:moveTo>
                  <a:pt x="62331" y="42481"/>
                </a:moveTo>
                <a:lnTo>
                  <a:pt x="57797" y="38125"/>
                </a:lnTo>
                <a:lnTo>
                  <a:pt x="53606" y="40525"/>
                </a:lnTo>
                <a:lnTo>
                  <a:pt x="51168" y="40068"/>
                </a:lnTo>
                <a:lnTo>
                  <a:pt x="51308" y="36804"/>
                </a:lnTo>
                <a:lnTo>
                  <a:pt x="48209" y="38112"/>
                </a:lnTo>
                <a:lnTo>
                  <a:pt x="41503" y="39179"/>
                </a:lnTo>
                <a:lnTo>
                  <a:pt x="40119" y="39852"/>
                </a:lnTo>
                <a:lnTo>
                  <a:pt x="37706" y="40043"/>
                </a:lnTo>
                <a:lnTo>
                  <a:pt x="36144" y="40767"/>
                </a:lnTo>
                <a:lnTo>
                  <a:pt x="35267" y="41986"/>
                </a:lnTo>
                <a:lnTo>
                  <a:pt x="33274" y="43116"/>
                </a:lnTo>
                <a:lnTo>
                  <a:pt x="31153" y="44056"/>
                </a:lnTo>
                <a:lnTo>
                  <a:pt x="31597" y="44843"/>
                </a:lnTo>
                <a:lnTo>
                  <a:pt x="32664" y="45504"/>
                </a:lnTo>
                <a:lnTo>
                  <a:pt x="36283" y="46215"/>
                </a:lnTo>
                <a:lnTo>
                  <a:pt x="39331" y="46393"/>
                </a:lnTo>
                <a:lnTo>
                  <a:pt x="44424" y="45872"/>
                </a:lnTo>
                <a:lnTo>
                  <a:pt x="45402" y="44297"/>
                </a:lnTo>
                <a:lnTo>
                  <a:pt x="49390" y="43484"/>
                </a:lnTo>
                <a:lnTo>
                  <a:pt x="51714" y="44081"/>
                </a:lnTo>
                <a:lnTo>
                  <a:pt x="62331" y="42481"/>
                </a:lnTo>
                <a:close/>
              </a:path>
              <a:path w="111125" h="46990">
                <a:moveTo>
                  <a:pt x="85966" y="34544"/>
                </a:moveTo>
                <a:lnTo>
                  <a:pt x="82600" y="33896"/>
                </a:lnTo>
                <a:lnTo>
                  <a:pt x="81927" y="35471"/>
                </a:lnTo>
                <a:lnTo>
                  <a:pt x="78968" y="32423"/>
                </a:lnTo>
                <a:lnTo>
                  <a:pt x="78549" y="31165"/>
                </a:lnTo>
                <a:lnTo>
                  <a:pt x="76911" y="31330"/>
                </a:lnTo>
                <a:lnTo>
                  <a:pt x="74269" y="31940"/>
                </a:lnTo>
                <a:lnTo>
                  <a:pt x="71742" y="32842"/>
                </a:lnTo>
                <a:lnTo>
                  <a:pt x="72326" y="34544"/>
                </a:lnTo>
                <a:lnTo>
                  <a:pt x="72123" y="35852"/>
                </a:lnTo>
                <a:lnTo>
                  <a:pt x="67945" y="38290"/>
                </a:lnTo>
                <a:lnTo>
                  <a:pt x="65824" y="39154"/>
                </a:lnTo>
                <a:lnTo>
                  <a:pt x="62661" y="37922"/>
                </a:lnTo>
                <a:lnTo>
                  <a:pt x="62052" y="37503"/>
                </a:lnTo>
                <a:lnTo>
                  <a:pt x="60299" y="38823"/>
                </a:lnTo>
                <a:lnTo>
                  <a:pt x="60617" y="38658"/>
                </a:lnTo>
                <a:lnTo>
                  <a:pt x="64909" y="43891"/>
                </a:lnTo>
                <a:lnTo>
                  <a:pt x="71513" y="42151"/>
                </a:lnTo>
                <a:lnTo>
                  <a:pt x="76161" y="40436"/>
                </a:lnTo>
                <a:lnTo>
                  <a:pt x="77584" y="39268"/>
                </a:lnTo>
                <a:lnTo>
                  <a:pt x="79578" y="38290"/>
                </a:lnTo>
                <a:lnTo>
                  <a:pt x="80327" y="39090"/>
                </a:lnTo>
                <a:lnTo>
                  <a:pt x="82804" y="37515"/>
                </a:lnTo>
                <a:lnTo>
                  <a:pt x="82867" y="35775"/>
                </a:lnTo>
                <a:lnTo>
                  <a:pt x="85966" y="34544"/>
                </a:lnTo>
                <a:close/>
              </a:path>
              <a:path w="111125" h="46990">
                <a:moveTo>
                  <a:pt x="111125" y="2565"/>
                </a:moveTo>
                <a:lnTo>
                  <a:pt x="110528" y="152"/>
                </a:lnTo>
                <a:lnTo>
                  <a:pt x="108356" y="0"/>
                </a:lnTo>
                <a:lnTo>
                  <a:pt x="108127" y="901"/>
                </a:lnTo>
                <a:lnTo>
                  <a:pt x="107683" y="647"/>
                </a:lnTo>
                <a:lnTo>
                  <a:pt x="107378" y="723"/>
                </a:lnTo>
                <a:lnTo>
                  <a:pt x="107188" y="1422"/>
                </a:lnTo>
                <a:lnTo>
                  <a:pt x="106514" y="1587"/>
                </a:lnTo>
                <a:lnTo>
                  <a:pt x="106870" y="2082"/>
                </a:lnTo>
                <a:lnTo>
                  <a:pt x="106959" y="2692"/>
                </a:lnTo>
                <a:lnTo>
                  <a:pt x="106133" y="4267"/>
                </a:lnTo>
                <a:lnTo>
                  <a:pt x="102819" y="4419"/>
                </a:lnTo>
                <a:lnTo>
                  <a:pt x="100876" y="5930"/>
                </a:lnTo>
                <a:lnTo>
                  <a:pt x="100330" y="7543"/>
                </a:lnTo>
                <a:lnTo>
                  <a:pt x="99669" y="8750"/>
                </a:lnTo>
                <a:lnTo>
                  <a:pt x="96278" y="8191"/>
                </a:lnTo>
                <a:lnTo>
                  <a:pt x="94716" y="11023"/>
                </a:lnTo>
                <a:lnTo>
                  <a:pt x="92405" y="12407"/>
                </a:lnTo>
                <a:lnTo>
                  <a:pt x="92316" y="13335"/>
                </a:lnTo>
                <a:lnTo>
                  <a:pt x="94996" y="13093"/>
                </a:lnTo>
                <a:lnTo>
                  <a:pt x="103492" y="8585"/>
                </a:lnTo>
                <a:lnTo>
                  <a:pt x="108762" y="6743"/>
                </a:lnTo>
                <a:lnTo>
                  <a:pt x="110401" y="4267"/>
                </a:lnTo>
                <a:lnTo>
                  <a:pt x="111125" y="2565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9649587" y="1010576"/>
            <a:ext cx="99695" cy="36195"/>
          </a:xfrm>
          <a:custGeom>
            <a:avLst/>
            <a:gdLst/>
            <a:ahLst/>
            <a:cxnLst/>
            <a:rect l="l" t="t" r="r" b="b"/>
            <a:pathLst>
              <a:path w="99695" h="36194">
                <a:moveTo>
                  <a:pt x="21043" y="23622"/>
                </a:moveTo>
                <a:lnTo>
                  <a:pt x="20116" y="21297"/>
                </a:lnTo>
                <a:lnTo>
                  <a:pt x="15354" y="18821"/>
                </a:lnTo>
                <a:lnTo>
                  <a:pt x="14312" y="21920"/>
                </a:lnTo>
                <a:lnTo>
                  <a:pt x="11887" y="19240"/>
                </a:lnTo>
                <a:lnTo>
                  <a:pt x="10706" y="19418"/>
                </a:lnTo>
                <a:lnTo>
                  <a:pt x="6769" y="20891"/>
                </a:lnTo>
                <a:lnTo>
                  <a:pt x="7023" y="22923"/>
                </a:lnTo>
                <a:lnTo>
                  <a:pt x="6311" y="24599"/>
                </a:lnTo>
                <a:lnTo>
                  <a:pt x="3810" y="27495"/>
                </a:lnTo>
                <a:lnTo>
                  <a:pt x="1866" y="28625"/>
                </a:lnTo>
                <a:lnTo>
                  <a:pt x="0" y="29413"/>
                </a:lnTo>
                <a:lnTo>
                  <a:pt x="1231" y="33870"/>
                </a:lnTo>
                <a:lnTo>
                  <a:pt x="4508" y="36004"/>
                </a:lnTo>
                <a:lnTo>
                  <a:pt x="9486" y="35179"/>
                </a:lnTo>
                <a:lnTo>
                  <a:pt x="12636" y="33642"/>
                </a:lnTo>
                <a:lnTo>
                  <a:pt x="13512" y="32423"/>
                </a:lnTo>
                <a:lnTo>
                  <a:pt x="15087" y="31699"/>
                </a:lnTo>
                <a:lnTo>
                  <a:pt x="17487" y="31508"/>
                </a:lnTo>
                <a:lnTo>
                  <a:pt x="19761" y="30302"/>
                </a:lnTo>
                <a:lnTo>
                  <a:pt x="20802" y="26708"/>
                </a:lnTo>
                <a:lnTo>
                  <a:pt x="15163" y="25971"/>
                </a:lnTo>
                <a:lnTo>
                  <a:pt x="21043" y="23622"/>
                </a:lnTo>
                <a:close/>
              </a:path>
              <a:path w="99695" h="36194">
                <a:moveTo>
                  <a:pt x="49695" y="26187"/>
                </a:moveTo>
                <a:lnTo>
                  <a:pt x="48679" y="23228"/>
                </a:lnTo>
                <a:lnTo>
                  <a:pt x="47828" y="21742"/>
                </a:lnTo>
                <a:lnTo>
                  <a:pt x="47231" y="19799"/>
                </a:lnTo>
                <a:lnTo>
                  <a:pt x="49390" y="18313"/>
                </a:lnTo>
                <a:lnTo>
                  <a:pt x="48272" y="15760"/>
                </a:lnTo>
                <a:lnTo>
                  <a:pt x="45681" y="13017"/>
                </a:lnTo>
                <a:lnTo>
                  <a:pt x="43954" y="13741"/>
                </a:lnTo>
                <a:lnTo>
                  <a:pt x="42722" y="13614"/>
                </a:lnTo>
                <a:lnTo>
                  <a:pt x="42595" y="13881"/>
                </a:lnTo>
                <a:lnTo>
                  <a:pt x="41224" y="13335"/>
                </a:lnTo>
                <a:lnTo>
                  <a:pt x="40106" y="14770"/>
                </a:lnTo>
                <a:lnTo>
                  <a:pt x="39903" y="16002"/>
                </a:lnTo>
                <a:lnTo>
                  <a:pt x="38404" y="17043"/>
                </a:lnTo>
                <a:lnTo>
                  <a:pt x="37198" y="17284"/>
                </a:lnTo>
                <a:lnTo>
                  <a:pt x="35306" y="18567"/>
                </a:lnTo>
                <a:lnTo>
                  <a:pt x="34836" y="18440"/>
                </a:lnTo>
                <a:lnTo>
                  <a:pt x="34582" y="19342"/>
                </a:lnTo>
                <a:lnTo>
                  <a:pt x="34709" y="20104"/>
                </a:lnTo>
                <a:lnTo>
                  <a:pt x="32816" y="20180"/>
                </a:lnTo>
                <a:lnTo>
                  <a:pt x="31521" y="22098"/>
                </a:lnTo>
                <a:lnTo>
                  <a:pt x="31089" y="23926"/>
                </a:lnTo>
                <a:lnTo>
                  <a:pt x="32956" y="24307"/>
                </a:lnTo>
                <a:lnTo>
                  <a:pt x="35864" y="26111"/>
                </a:lnTo>
                <a:lnTo>
                  <a:pt x="38188" y="28270"/>
                </a:lnTo>
                <a:lnTo>
                  <a:pt x="40678" y="29921"/>
                </a:lnTo>
                <a:lnTo>
                  <a:pt x="43205" y="30784"/>
                </a:lnTo>
                <a:lnTo>
                  <a:pt x="45326" y="29921"/>
                </a:lnTo>
                <a:lnTo>
                  <a:pt x="49504" y="27495"/>
                </a:lnTo>
                <a:lnTo>
                  <a:pt x="49695" y="26187"/>
                </a:lnTo>
                <a:close/>
              </a:path>
              <a:path w="99695" h="36194">
                <a:moveTo>
                  <a:pt x="99555" y="4775"/>
                </a:moveTo>
                <a:lnTo>
                  <a:pt x="95123" y="0"/>
                </a:lnTo>
                <a:lnTo>
                  <a:pt x="92303" y="2108"/>
                </a:lnTo>
                <a:lnTo>
                  <a:pt x="93091" y="952"/>
                </a:lnTo>
                <a:lnTo>
                  <a:pt x="92557" y="622"/>
                </a:lnTo>
                <a:lnTo>
                  <a:pt x="87680" y="698"/>
                </a:lnTo>
                <a:lnTo>
                  <a:pt x="82918" y="4076"/>
                </a:lnTo>
                <a:lnTo>
                  <a:pt x="87185" y="8216"/>
                </a:lnTo>
                <a:lnTo>
                  <a:pt x="88480" y="8559"/>
                </a:lnTo>
                <a:lnTo>
                  <a:pt x="91224" y="8445"/>
                </a:lnTo>
                <a:lnTo>
                  <a:pt x="93967" y="7391"/>
                </a:lnTo>
                <a:lnTo>
                  <a:pt x="99555" y="477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9640836" y="1000772"/>
            <a:ext cx="16510" cy="21590"/>
          </a:xfrm>
          <a:custGeom>
            <a:avLst/>
            <a:gdLst/>
            <a:ahLst/>
            <a:cxnLst/>
            <a:rect l="l" t="t" r="r" b="b"/>
            <a:pathLst>
              <a:path w="16509" h="21590">
                <a:moveTo>
                  <a:pt x="508" y="11988"/>
                </a:moveTo>
                <a:lnTo>
                  <a:pt x="381" y="11671"/>
                </a:lnTo>
                <a:lnTo>
                  <a:pt x="330" y="11328"/>
                </a:lnTo>
                <a:lnTo>
                  <a:pt x="368" y="10985"/>
                </a:lnTo>
                <a:lnTo>
                  <a:pt x="127" y="10909"/>
                </a:lnTo>
                <a:lnTo>
                  <a:pt x="0" y="10858"/>
                </a:lnTo>
                <a:lnTo>
                  <a:pt x="88" y="11277"/>
                </a:lnTo>
                <a:lnTo>
                  <a:pt x="266" y="11645"/>
                </a:lnTo>
                <a:lnTo>
                  <a:pt x="508" y="11988"/>
                </a:lnTo>
                <a:close/>
              </a:path>
              <a:path w="16509" h="21590">
                <a:moveTo>
                  <a:pt x="15481" y="2781"/>
                </a:moveTo>
                <a:lnTo>
                  <a:pt x="13703" y="952"/>
                </a:lnTo>
                <a:lnTo>
                  <a:pt x="13474" y="495"/>
                </a:lnTo>
                <a:lnTo>
                  <a:pt x="13398" y="0"/>
                </a:lnTo>
                <a:lnTo>
                  <a:pt x="10693" y="1587"/>
                </a:lnTo>
                <a:lnTo>
                  <a:pt x="8928" y="2184"/>
                </a:lnTo>
                <a:lnTo>
                  <a:pt x="10401" y="1981"/>
                </a:lnTo>
                <a:lnTo>
                  <a:pt x="11188" y="1612"/>
                </a:lnTo>
                <a:lnTo>
                  <a:pt x="14109" y="2197"/>
                </a:lnTo>
                <a:lnTo>
                  <a:pt x="14630" y="2679"/>
                </a:lnTo>
                <a:lnTo>
                  <a:pt x="15481" y="2781"/>
                </a:lnTo>
                <a:close/>
              </a:path>
              <a:path w="16509" h="21590">
                <a:moveTo>
                  <a:pt x="16014" y="17614"/>
                </a:moveTo>
                <a:lnTo>
                  <a:pt x="13423" y="17945"/>
                </a:lnTo>
                <a:lnTo>
                  <a:pt x="10693" y="17526"/>
                </a:lnTo>
                <a:lnTo>
                  <a:pt x="8255" y="18770"/>
                </a:lnTo>
                <a:lnTo>
                  <a:pt x="9067" y="19634"/>
                </a:lnTo>
                <a:lnTo>
                  <a:pt x="9728" y="20777"/>
                </a:lnTo>
                <a:lnTo>
                  <a:pt x="10731" y="21247"/>
                </a:lnTo>
                <a:lnTo>
                  <a:pt x="10718" y="20624"/>
                </a:lnTo>
                <a:lnTo>
                  <a:pt x="11226" y="20154"/>
                </a:lnTo>
                <a:lnTo>
                  <a:pt x="11315" y="19621"/>
                </a:lnTo>
                <a:lnTo>
                  <a:pt x="14566" y="20320"/>
                </a:lnTo>
                <a:lnTo>
                  <a:pt x="14414" y="19875"/>
                </a:lnTo>
                <a:lnTo>
                  <a:pt x="14439" y="19342"/>
                </a:lnTo>
                <a:lnTo>
                  <a:pt x="15024" y="18072"/>
                </a:lnTo>
                <a:lnTo>
                  <a:pt x="16014" y="1761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9656305" y="1000302"/>
            <a:ext cx="55880" cy="13335"/>
          </a:xfrm>
          <a:custGeom>
            <a:avLst/>
            <a:gdLst/>
            <a:ahLst/>
            <a:cxnLst/>
            <a:rect l="l" t="t" r="r" b="b"/>
            <a:pathLst>
              <a:path w="55879" h="13334">
                <a:moveTo>
                  <a:pt x="8813" y="10718"/>
                </a:moveTo>
                <a:lnTo>
                  <a:pt x="3898" y="10604"/>
                </a:lnTo>
                <a:lnTo>
                  <a:pt x="1435" y="10414"/>
                </a:lnTo>
                <a:lnTo>
                  <a:pt x="304" y="11633"/>
                </a:lnTo>
                <a:lnTo>
                  <a:pt x="0" y="12204"/>
                </a:lnTo>
                <a:lnTo>
                  <a:pt x="5295" y="12776"/>
                </a:lnTo>
                <a:lnTo>
                  <a:pt x="5943" y="12204"/>
                </a:lnTo>
                <a:lnTo>
                  <a:pt x="7061" y="11671"/>
                </a:lnTo>
                <a:lnTo>
                  <a:pt x="8775" y="11264"/>
                </a:lnTo>
                <a:lnTo>
                  <a:pt x="8813" y="10718"/>
                </a:lnTo>
                <a:close/>
              </a:path>
              <a:path w="55879" h="13334">
                <a:moveTo>
                  <a:pt x="30797" y="11709"/>
                </a:moveTo>
                <a:lnTo>
                  <a:pt x="29527" y="10998"/>
                </a:lnTo>
                <a:lnTo>
                  <a:pt x="28625" y="10236"/>
                </a:lnTo>
                <a:lnTo>
                  <a:pt x="27698" y="9004"/>
                </a:lnTo>
                <a:lnTo>
                  <a:pt x="25336" y="9385"/>
                </a:lnTo>
                <a:lnTo>
                  <a:pt x="26809" y="11303"/>
                </a:lnTo>
                <a:lnTo>
                  <a:pt x="27444" y="11404"/>
                </a:lnTo>
                <a:lnTo>
                  <a:pt x="28155" y="11684"/>
                </a:lnTo>
                <a:lnTo>
                  <a:pt x="28727" y="12052"/>
                </a:lnTo>
                <a:lnTo>
                  <a:pt x="30797" y="11709"/>
                </a:lnTo>
                <a:close/>
              </a:path>
              <a:path w="55879" h="13334">
                <a:moveTo>
                  <a:pt x="55384" y="0"/>
                </a:moveTo>
                <a:lnTo>
                  <a:pt x="49288" y="2755"/>
                </a:lnTo>
                <a:lnTo>
                  <a:pt x="46151" y="3924"/>
                </a:lnTo>
                <a:lnTo>
                  <a:pt x="46723" y="4940"/>
                </a:lnTo>
                <a:lnTo>
                  <a:pt x="48450" y="7061"/>
                </a:lnTo>
                <a:lnTo>
                  <a:pt x="53416" y="5105"/>
                </a:lnTo>
                <a:lnTo>
                  <a:pt x="52451" y="3340"/>
                </a:lnTo>
                <a:lnTo>
                  <a:pt x="54114" y="2628"/>
                </a:lnTo>
                <a:lnTo>
                  <a:pt x="54825" y="1384"/>
                </a:lnTo>
                <a:lnTo>
                  <a:pt x="55384" y="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9703079" y="1015403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368" y="0"/>
                </a:moveTo>
                <a:lnTo>
                  <a:pt x="355" y="393"/>
                </a:lnTo>
                <a:lnTo>
                  <a:pt x="215" y="762"/>
                </a:lnTo>
                <a:lnTo>
                  <a:pt x="0" y="1104"/>
                </a:lnTo>
                <a:lnTo>
                  <a:pt x="558" y="1041"/>
                </a:lnTo>
                <a:lnTo>
                  <a:pt x="863" y="1041"/>
                </a:lnTo>
                <a:lnTo>
                  <a:pt x="546" y="342"/>
                </a:lnTo>
                <a:lnTo>
                  <a:pt x="368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9641344" y="1000607"/>
            <a:ext cx="62230" cy="24130"/>
          </a:xfrm>
          <a:custGeom>
            <a:avLst/>
            <a:gdLst/>
            <a:ahLst/>
            <a:cxnLst/>
            <a:rect l="l" t="t" r="r" b="b"/>
            <a:pathLst>
              <a:path w="62229" h="24130">
                <a:moveTo>
                  <a:pt x="26631" y="3581"/>
                </a:moveTo>
                <a:lnTo>
                  <a:pt x="26377" y="2997"/>
                </a:lnTo>
                <a:lnTo>
                  <a:pt x="23558" y="673"/>
                </a:lnTo>
                <a:lnTo>
                  <a:pt x="22136" y="0"/>
                </a:lnTo>
                <a:lnTo>
                  <a:pt x="18719" y="266"/>
                </a:lnTo>
                <a:lnTo>
                  <a:pt x="17678" y="2679"/>
                </a:lnTo>
                <a:lnTo>
                  <a:pt x="14973" y="2959"/>
                </a:lnTo>
                <a:lnTo>
                  <a:pt x="14122" y="2844"/>
                </a:lnTo>
                <a:lnTo>
                  <a:pt x="13601" y="2374"/>
                </a:lnTo>
                <a:lnTo>
                  <a:pt x="10668" y="1790"/>
                </a:lnTo>
                <a:lnTo>
                  <a:pt x="9893" y="2146"/>
                </a:lnTo>
                <a:lnTo>
                  <a:pt x="6921" y="2501"/>
                </a:lnTo>
                <a:lnTo>
                  <a:pt x="6591" y="1219"/>
                </a:lnTo>
                <a:lnTo>
                  <a:pt x="4318" y="2425"/>
                </a:lnTo>
                <a:lnTo>
                  <a:pt x="4635" y="4152"/>
                </a:lnTo>
                <a:lnTo>
                  <a:pt x="3136" y="6400"/>
                </a:lnTo>
                <a:lnTo>
                  <a:pt x="101" y="9017"/>
                </a:lnTo>
                <a:lnTo>
                  <a:pt x="0" y="12166"/>
                </a:lnTo>
                <a:lnTo>
                  <a:pt x="241" y="12738"/>
                </a:lnTo>
                <a:lnTo>
                  <a:pt x="762" y="13246"/>
                </a:lnTo>
                <a:lnTo>
                  <a:pt x="3708" y="14122"/>
                </a:lnTo>
                <a:lnTo>
                  <a:pt x="8686" y="12052"/>
                </a:lnTo>
                <a:lnTo>
                  <a:pt x="9347" y="11087"/>
                </a:lnTo>
                <a:lnTo>
                  <a:pt x="12077" y="10985"/>
                </a:lnTo>
                <a:lnTo>
                  <a:pt x="13258" y="12357"/>
                </a:lnTo>
                <a:lnTo>
                  <a:pt x="14706" y="12496"/>
                </a:lnTo>
                <a:lnTo>
                  <a:pt x="15786" y="10718"/>
                </a:lnTo>
                <a:lnTo>
                  <a:pt x="18199" y="8420"/>
                </a:lnTo>
                <a:lnTo>
                  <a:pt x="20866" y="6985"/>
                </a:lnTo>
                <a:lnTo>
                  <a:pt x="22136" y="7772"/>
                </a:lnTo>
                <a:lnTo>
                  <a:pt x="22771" y="6477"/>
                </a:lnTo>
                <a:lnTo>
                  <a:pt x="23177" y="4851"/>
                </a:lnTo>
                <a:lnTo>
                  <a:pt x="22161" y="2552"/>
                </a:lnTo>
                <a:lnTo>
                  <a:pt x="26631" y="3581"/>
                </a:lnTo>
                <a:close/>
              </a:path>
              <a:path w="62229" h="24130">
                <a:moveTo>
                  <a:pt x="49542" y="22352"/>
                </a:moveTo>
                <a:lnTo>
                  <a:pt x="49237" y="22618"/>
                </a:lnTo>
                <a:lnTo>
                  <a:pt x="49504" y="22428"/>
                </a:lnTo>
                <a:close/>
              </a:path>
              <a:path w="62229" h="24130">
                <a:moveTo>
                  <a:pt x="62090" y="15189"/>
                </a:moveTo>
                <a:lnTo>
                  <a:pt x="62014" y="13855"/>
                </a:lnTo>
                <a:lnTo>
                  <a:pt x="61506" y="13004"/>
                </a:lnTo>
                <a:lnTo>
                  <a:pt x="61366" y="12814"/>
                </a:lnTo>
                <a:lnTo>
                  <a:pt x="57277" y="11684"/>
                </a:lnTo>
                <a:lnTo>
                  <a:pt x="56680" y="14160"/>
                </a:lnTo>
                <a:lnTo>
                  <a:pt x="56222" y="18110"/>
                </a:lnTo>
                <a:lnTo>
                  <a:pt x="52717" y="18351"/>
                </a:lnTo>
                <a:lnTo>
                  <a:pt x="49949" y="18897"/>
                </a:lnTo>
                <a:lnTo>
                  <a:pt x="49911" y="22148"/>
                </a:lnTo>
                <a:lnTo>
                  <a:pt x="49504" y="22428"/>
                </a:lnTo>
                <a:lnTo>
                  <a:pt x="49212" y="23241"/>
                </a:lnTo>
                <a:lnTo>
                  <a:pt x="50114" y="23456"/>
                </a:lnTo>
                <a:lnTo>
                  <a:pt x="50952" y="23583"/>
                </a:lnTo>
                <a:lnTo>
                  <a:pt x="52197" y="23698"/>
                </a:lnTo>
                <a:lnTo>
                  <a:pt x="53136" y="23444"/>
                </a:lnTo>
                <a:lnTo>
                  <a:pt x="54571" y="22606"/>
                </a:lnTo>
                <a:lnTo>
                  <a:pt x="55156" y="22059"/>
                </a:lnTo>
                <a:lnTo>
                  <a:pt x="57670" y="19431"/>
                </a:lnTo>
                <a:lnTo>
                  <a:pt x="58508" y="18732"/>
                </a:lnTo>
                <a:lnTo>
                  <a:pt x="59156" y="18224"/>
                </a:lnTo>
                <a:lnTo>
                  <a:pt x="59855" y="17729"/>
                </a:lnTo>
                <a:lnTo>
                  <a:pt x="60985" y="16802"/>
                </a:lnTo>
                <a:lnTo>
                  <a:pt x="61429" y="16383"/>
                </a:lnTo>
                <a:lnTo>
                  <a:pt x="61950" y="15557"/>
                </a:lnTo>
                <a:lnTo>
                  <a:pt x="62090" y="15189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9678251" y="984059"/>
            <a:ext cx="55244" cy="38100"/>
          </a:xfrm>
          <a:custGeom>
            <a:avLst/>
            <a:gdLst/>
            <a:ahLst/>
            <a:cxnLst/>
            <a:rect l="l" t="t" r="r" b="b"/>
            <a:pathLst>
              <a:path w="55245" h="38100">
                <a:moveTo>
                  <a:pt x="23647" y="12014"/>
                </a:moveTo>
                <a:lnTo>
                  <a:pt x="20840" y="9652"/>
                </a:lnTo>
                <a:lnTo>
                  <a:pt x="17399" y="13779"/>
                </a:lnTo>
                <a:lnTo>
                  <a:pt x="19278" y="14757"/>
                </a:lnTo>
                <a:lnTo>
                  <a:pt x="15836" y="16141"/>
                </a:lnTo>
                <a:lnTo>
                  <a:pt x="12319" y="16052"/>
                </a:lnTo>
                <a:lnTo>
                  <a:pt x="9156" y="15608"/>
                </a:lnTo>
                <a:lnTo>
                  <a:pt x="8293" y="14097"/>
                </a:lnTo>
                <a:lnTo>
                  <a:pt x="0" y="15151"/>
                </a:lnTo>
                <a:lnTo>
                  <a:pt x="279" y="22694"/>
                </a:lnTo>
                <a:lnTo>
                  <a:pt x="12979" y="23177"/>
                </a:lnTo>
                <a:lnTo>
                  <a:pt x="19088" y="21704"/>
                </a:lnTo>
                <a:lnTo>
                  <a:pt x="22491" y="20383"/>
                </a:lnTo>
                <a:lnTo>
                  <a:pt x="23647" y="12014"/>
                </a:lnTo>
                <a:close/>
              </a:path>
              <a:path w="55245" h="38100">
                <a:moveTo>
                  <a:pt x="43180" y="24523"/>
                </a:moveTo>
                <a:lnTo>
                  <a:pt x="39535" y="26060"/>
                </a:lnTo>
                <a:lnTo>
                  <a:pt x="40005" y="25260"/>
                </a:lnTo>
                <a:lnTo>
                  <a:pt x="38735" y="22796"/>
                </a:lnTo>
                <a:lnTo>
                  <a:pt x="34861" y="23355"/>
                </a:lnTo>
                <a:lnTo>
                  <a:pt x="35420" y="28079"/>
                </a:lnTo>
                <a:lnTo>
                  <a:pt x="35102" y="29603"/>
                </a:lnTo>
                <a:lnTo>
                  <a:pt x="30759" y="28803"/>
                </a:lnTo>
                <a:lnTo>
                  <a:pt x="28829" y="37998"/>
                </a:lnTo>
                <a:lnTo>
                  <a:pt x="36931" y="33261"/>
                </a:lnTo>
                <a:lnTo>
                  <a:pt x="36753" y="32194"/>
                </a:lnTo>
                <a:lnTo>
                  <a:pt x="38773" y="29400"/>
                </a:lnTo>
                <a:lnTo>
                  <a:pt x="39217" y="29883"/>
                </a:lnTo>
                <a:lnTo>
                  <a:pt x="41198" y="27787"/>
                </a:lnTo>
                <a:lnTo>
                  <a:pt x="43180" y="24523"/>
                </a:lnTo>
                <a:close/>
              </a:path>
              <a:path w="55245" h="38100">
                <a:moveTo>
                  <a:pt x="54711" y="5575"/>
                </a:moveTo>
                <a:lnTo>
                  <a:pt x="54381" y="1219"/>
                </a:lnTo>
                <a:lnTo>
                  <a:pt x="52247" y="0"/>
                </a:lnTo>
                <a:lnTo>
                  <a:pt x="48996" y="139"/>
                </a:lnTo>
                <a:lnTo>
                  <a:pt x="48577" y="1155"/>
                </a:lnTo>
                <a:lnTo>
                  <a:pt x="47282" y="2032"/>
                </a:lnTo>
                <a:lnTo>
                  <a:pt x="47205" y="685"/>
                </a:lnTo>
                <a:lnTo>
                  <a:pt x="44691" y="1714"/>
                </a:lnTo>
                <a:lnTo>
                  <a:pt x="44234" y="2413"/>
                </a:lnTo>
                <a:lnTo>
                  <a:pt x="43586" y="1739"/>
                </a:lnTo>
                <a:lnTo>
                  <a:pt x="41351" y="4241"/>
                </a:lnTo>
                <a:lnTo>
                  <a:pt x="40309" y="3911"/>
                </a:lnTo>
                <a:lnTo>
                  <a:pt x="39789" y="7442"/>
                </a:lnTo>
                <a:lnTo>
                  <a:pt x="41706" y="8699"/>
                </a:lnTo>
                <a:lnTo>
                  <a:pt x="45326" y="10134"/>
                </a:lnTo>
                <a:lnTo>
                  <a:pt x="44754" y="12153"/>
                </a:lnTo>
                <a:lnTo>
                  <a:pt x="44602" y="11252"/>
                </a:lnTo>
                <a:lnTo>
                  <a:pt x="42608" y="13119"/>
                </a:lnTo>
                <a:lnTo>
                  <a:pt x="33426" y="12979"/>
                </a:lnTo>
                <a:lnTo>
                  <a:pt x="35547" y="18618"/>
                </a:lnTo>
                <a:lnTo>
                  <a:pt x="38442" y="18097"/>
                </a:lnTo>
                <a:lnTo>
                  <a:pt x="42849" y="18884"/>
                </a:lnTo>
                <a:lnTo>
                  <a:pt x="46189" y="19989"/>
                </a:lnTo>
                <a:lnTo>
                  <a:pt x="49085" y="16116"/>
                </a:lnTo>
                <a:lnTo>
                  <a:pt x="48602" y="14541"/>
                </a:lnTo>
                <a:lnTo>
                  <a:pt x="50685" y="12395"/>
                </a:lnTo>
                <a:lnTo>
                  <a:pt x="52235" y="12192"/>
                </a:lnTo>
                <a:lnTo>
                  <a:pt x="53162" y="11188"/>
                </a:lnTo>
                <a:lnTo>
                  <a:pt x="51066" y="8191"/>
                </a:lnTo>
                <a:lnTo>
                  <a:pt x="51866" y="7747"/>
                </a:lnTo>
                <a:lnTo>
                  <a:pt x="53174" y="5118"/>
                </a:lnTo>
                <a:lnTo>
                  <a:pt x="54711" y="557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9699218" y="965453"/>
            <a:ext cx="21590" cy="20955"/>
          </a:xfrm>
          <a:custGeom>
            <a:avLst/>
            <a:gdLst/>
            <a:ahLst/>
            <a:cxnLst/>
            <a:rect l="l" t="t" r="r" b="b"/>
            <a:pathLst>
              <a:path w="21590" h="20955">
                <a:moveTo>
                  <a:pt x="2895" y="16217"/>
                </a:moveTo>
                <a:lnTo>
                  <a:pt x="2527" y="15646"/>
                </a:lnTo>
                <a:lnTo>
                  <a:pt x="2374" y="15328"/>
                </a:lnTo>
                <a:lnTo>
                  <a:pt x="1854" y="14782"/>
                </a:lnTo>
                <a:lnTo>
                  <a:pt x="1282" y="14274"/>
                </a:lnTo>
                <a:lnTo>
                  <a:pt x="546" y="14084"/>
                </a:lnTo>
                <a:lnTo>
                  <a:pt x="406" y="14541"/>
                </a:lnTo>
                <a:lnTo>
                  <a:pt x="0" y="15278"/>
                </a:lnTo>
                <a:lnTo>
                  <a:pt x="520" y="15595"/>
                </a:lnTo>
                <a:lnTo>
                  <a:pt x="787" y="16116"/>
                </a:lnTo>
                <a:lnTo>
                  <a:pt x="876" y="16840"/>
                </a:lnTo>
                <a:lnTo>
                  <a:pt x="2895" y="16217"/>
                </a:lnTo>
                <a:close/>
              </a:path>
              <a:path w="21590" h="20955">
                <a:moveTo>
                  <a:pt x="9537" y="9144"/>
                </a:moveTo>
                <a:lnTo>
                  <a:pt x="9347" y="9067"/>
                </a:lnTo>
                <a:lnTo>
                  <a:pt x="8991" y="8877"/>
                </a:lnTo>
                <a:lnTo>
                  <a:pt x="8915" y="9728"/>
                </a:lnTo>
                <a:lnTo>
                  <a:pt x="9144" y="9588"/>
                </a:lnTo>
                <a:lnTo>
                  <a:pt x="9347" y="9385"/>
                </a:lnTo>
                <a:lnTo>
                  <a:pt x="9537" y="9144"/>
                </a:lnTo>
                <a:close/>
              </a:path>
              <a:path w="21590" h="20955">
                <a:moveTo>
                  <a:pt x="18872" y="482"/>
                </a:moveTo>
                <a:lnTo>
                  <a:pt x="18135" y="139"/>
                </a:lnTo>
                <a:lnTo>
                  <a:pt x="17526" y="0"/>
                </a:lnTo>
                <a:lnTo>
                  <a:pt x="16903" y="127"/>
                </a:lnTo>
                <a:lnTo>
                  <a:pt x="18199" y="889"/>
                </a:lnTo>
                <a:lnTo>
                  <a:pt x="18872" y="482"/>
                </a:lnTo>
                <a:close/>
              </a:path>
              <a:path w="21590" h="20955">
                <a:moveTo>
                  <a:pt x="21145" y="18351"/>
                </a:moveTo>
                <a:lnTo>
                  <a:pt x="20447" y="18884"/>
                </a:lnTo>
                <a:lnTo>
                  <a:pt x="19748" y="19659"/>
                </a:lnTo>
                <a:lnTo>
                  <a:pt x="18999" y="20332"/>
                </a:lnTo>
                <a:lnTo>
                  <a:pt x="19405" y="20472"/>
                </a:lnTo>
                <a:lnTo>
                  <a:pt x="19634" y="20510"/>
                </a:lnTo>
                <a:lnTo>
                  <a:pt x="20091" y="19761"/>
                </a:lnTo>
                <a:lnTo>
                  <a:pt x="21145" y="1835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9700094" y="981659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2019" y="0"/>
                </a:moveTo>
                <a:lnTo>
                  <a:pt x="0" y="622"/>
                </a:lnTo>
                <a:lnTo>
                  <a:pt x="25" y="2273"/>
                </a:lnTo>
                <a:lnTo>
                  <a:pt x="622" y="2120"/>
                </a:lnTo>
                <a:lnTo>
                  <a:pt x="1295" y="2324"/>
                </a:lnTo>
                <a:lnTo>
                  <a:pt x="1866" y="2717"/>
                </a:lnTo>
                <a:lnTo>
                  <a:pt x="5791" y="1765"/>
                </a:lnTo>
                <a:lnTo>
                  <a:pt x="3517" y="1244"/>
                </a:lnTo>
                <a:lnTo>
                  <a:pt x="2921" y="1003"/>
                </a:lnTo>
                <a:lnTo>
                  <a:pt x="2413" y="546"/>
                </a:lnTo>
                <a:lnTo>
                  <a:pt x="2019" y="0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9672904" y="965148"/>
            <a:ext cx="53340" cy="26670"/>
          </a:xfrm>
          <a:custGeom>
            <a:avLst/>
            <a:gdLst/>
            <a:ahLst/>
            <a:cxnLst/>
            <a:rect l="l" t="t" r="r" b="b"/>
            <a:pathLst>
              <a:path w="53340" h="26669">
                <a:moveTo>
                  <a:pt x="10223" y="19481"/>
                </a:moveTo>
                <a:lnTo>
                  <a:pt x="9931" y="18745"/>
                </a:lnTo>
                <a:lnTo>
                  <a:pt x="9131" y="17907"/>
                </a:lnTo>
                <a:lnTo>
                  <a:pt x="8432" y="17614"/>
                </a:lnTo>
                <a:lnTo>
                  <a:pt x="6997" y="19507"/>
                </a:lnTo>
                <a:lnTo>
                  <a:pt x="8559" y="19913"/>
                </a:lnTo>
                <a:lnTo>
                  <a:pt x="9969" y="20027"/>
                </a:lnTo>
                <a:lnTo>
                  <a:pt x="10223" y="19481"/>
                </a:lnTo>
                <a:close/>
              </a:path>
              <a:path w="53340" h="26669">
                <a:moveTo>
                  <a:pt x="10909" y="25361"/>
                </a:moveTo>
                <a:lnTo>
                  <a:pt x="8775" y="23063"/>
                </a:lnTo>
                <a:lnTo>
                  <a:pt x="6426" y="22580"/>
                </a:lnTo>
                <a:lnTo>
                  <a:pt x="6921" y="22491"/>
                </a:lnTo>
                <a:lnTo>
                  <a:pt x="5867" y="22034"/>
                </a:lnTo>
                <a:lnTo>
                  <a:pt x="3771" y="22110"/>
                </a:lnTo>
                <a:lnTo>
                  <a:pt x="863" y="23190"/>
                </a:lnTo>
                <a:lnTo>
                  <a:pt x="0" y="24193"/>
                </a:lnTo>
                <a:lnTo>
                  <a:pt x="1803" y="26035"/>
                </a:lnTo>
                <a:lnTo>
                  <a:pt x="5054" y="26504"/>
                </a:lnTo>
                <a:lnTo>
                  <a:pt x="7493" y="26174"/>
                </a:lnTo>
                <a:lnTo>
                  <a:pt x="10909" y="25361"/>
                </a:lnTo>
                <a:close/>
              </a:path>
              <a:path w="53340" h="26669">
                <a:moveTo>
                  <a:pt x="17551" y="20459"/>
                </a:moveTo>
                <a:lnTo>
                  <a:pt x="17284" y="20739"/>
                </a:lnTo>
                <a:lnTo>
                  <a:pt x="17157" y="20904"/>
                </a:lnTo>
                <a:lnTo>
                  <a:pt x="17399" y="20967"/>
                </a:lnTo>
                <a:lnTo>
                  <a:pt x="17500" y="20789"/>
                </a:lnTo>
                <a:lnTo>
                  <a:pt x="17551" y="20459"/>
                </a:lnTo>
                <a:close/>
              </a:path>
              <a:path w="53340" h="26669">
                <a:moveTo>
                  <a:pt x="21869" y="19215"/>
                </a:moveTo>
                <a:lnTo>
                  <a:pt x="21818" y="18834"/>
                </a:lnTo>
                <a:lnTo>
                  <a:pt x="21666" y="18427"/>
                </a:lnTo>
                <a:lnTo>
                  <a:pt x="19786" y="19024"/>
                </a:lnTo>
                <a:lnTo>
                  <a:pt x="18961" y="19456"/>
                </a:lnTo>
                <a:lnTo>
                  <a:pt x="19951" y="19685"/>
                </a:lnTo>
                <a:lnTo>
                  <a:pt x="21170" y="20447"/>
                </a:lnTo>
                <a:lnTo>
                  <a:pt x="21869" y="19215"/>
                </a:lnTo>
                <a:close/>
              </a:path>
              <a:path w="53340" h="26669">
                <a:moveTo>
                  <a:pt x="53327" y="5943"/>
                </a:moveTo>
                <a:lnTo>
                  <a:pt x="51765" y="2120"/>
                </a:lnTo>
                <a:lnTo>
                  <a:pt x="48717" y="571"/>
                </a:lnTo>
                <a:lnTo>
                  <a:pt x="47840" y="2235"/>
                </a:lnTo>
                <a:lnTo>
                  <a:pt x="45580" y="1778"/>
                </a:lnTo>
                <a:lnTo>
                  <a:pt x="42354" y="38"/>
                </a:lnTo>
                <a:lnTo>
                  <a:pt x="41973" y="0"/>
                </a:lnTo>
                <a:lnTo>
                  <a:pt x="40919" y="876"/>
                </a:lnTo>
                <a:lnTo>
                  <a:pt x="39801" y="2197"/>
                </a:lnTo>
                <a:lnTo>
                  <a:pt x="40474" y="4800"/>
                </a:lnTo>
                <a:lnTo>
                  <a:pt x="38290" y="6438"/>
                </a:lnTo>
                <a:lnTo>
                  <a:pt x="37198" y="6159"/>
                </a:lnTo>
                <a:lnTo>
                  <a:pt x="35534" y="7378"/>
                </a:lnTo>
                <a:lnTo>
                  <a:pt x="35306" y="9169"/>
                </a:lnTo>
                <a:lnTo>
                  <a:pt x="36969" y="9880"/>
                </a:lnTo>
                <a:lnTo>
                  <a:pt x="41236" y="9398"/>
                </a:lnTo>
                <a:lnTo>
                  <a:pt x="43662" y="8178"/>
                </a:lnTo>
                <a:lnTo>
                  <a:pt x="46405" y="8191"/>
                </a:lnTo>
                <a:lnTo>
                  <a:pt x="47256" y="9791"/>
                </a:lnTo>
                <a:lnTo>
                  <a:pt x="48602" y="9740"/>
                </a:lnTo>
                <a:lnTo>
                  <a:pt x="48691" y="9144"/>
                </a:lnTo>
                <a:lnTo>
                  <a:pt x="50812" y="8585"/>
                </a:lnTo>
                <a:lnTo>
                  <a:pt x="52006" y="6908"/>
                </a:lnTo>
                <a:lnTo>
                  <a:pt x="53327" y="5943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9682708" y="977366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59" h="15875">
                <a:moveTo>
                  <a:pt x="19126" y="11099"/>
                </a:moveTo>
                <a:lnTo>
                  <a:pt x="18986" y="10706"/>
                </a:lnTo>
                <a:lnTo>
                  <a:pt x="18376" y="10325"/>
                </a:lnTo>
                <a:lnTo>
                  <a:pt x="17538" y="8089"/>
                </a:lnTo>
                <a:lnTo>
                  <a:pt x="13944" y="10604"/>
                </a:lnTo>
                <a:lnTo>
                  <a:pt x="10896" y="11150"/>
                </a:lnTo>
                <a:lnTo>
                  <a:pt x="5765" y="11176"/>
                </a:lnTo>
                <a:lnTo>
                  <a:pt x="5118" y="12039"/>
                </a:lnTo>
                <a:lnTo>
                  <a:pt x="4292" y="12674"/>
                </a:lnTo>
                <a:lnTo>
                  <a:pt x="2044" y="12458"/>
                </a:lnTo>
                <a:lnTo>
                  <a:pt x="825" y="11455"/>
                </a:lnTo>
                <a:lnTo>
                  <a:pt x="266" y="11760"/>
                </a:lnTo>
                <a:lnTo>
                  <a:pt x="0" y="12268"/>
                </a:lnTo>
                <a:lnTo>
                  <a:pt x="1181" y="15684"/>
                </a:lnTo>
                <a:lnTo>
                  <a:pt x="6845" y="12801"/>
                </a:lnTo>
                <a:lnTo>
                  <a:pt x="9309" y="12623"/>
                </a:lnTo>
                <a:lnTo>
                  <a:pt x="11290" y="13182"/>
                </a:lnTo>
                <a:lnTo>
                  <a:pt x="12382" y="13741"/>
                </a:lnTo>
                <a:lnTo>
                  <a:pt x="15163" y="13741"/>
                </a:lnTo>
                <a:lnTo>
                  <a:pt x="18605" y="12687"/>
                </a:lnTo>
                <a:lnTo>
                  <a:pt x="19126" y="11099"/>
                </a:lnTo>
                <a:close/>
              </a:path>
              <a:path w="48259" h="15875">
                <a:moveTo>
                  <a:pt x="48107" y="1079"/>
                </a:moveTo>
                <a:lnTo>
                  <a:pt x="46329" y="0"/>
                </a:lnTo>
                <a:lnTo>
                  <a:pt x="41884" y="1219"/>
                </a:lnTo>
                <a:lnTo>
                  <a:pt x="42214" y="1549"/>
                </a:lnTo>
                <a:lnTo>
                  <a:pt x="38036" y="127"/>
                </a:lnTo>
                <a:lnTo>
                  <a:pt x="38049" y="596"/>
                </a:lnTo>
                <a:lnTo>
                  <a:pt x="34772" y="800"/>
                </a:lnTo>
                <a:lnTo>
                  <a:pt x="33896" y="355"/>
                </a:lnTo>
                <a:lnTo>
                  <a:pt x="31597" y="863"/>
                </a:lnTo>
                <a:lnTo>
                  <a:pt x="31165" y="1524"/>
                </a:lnTo>
                <a:lnTo>
                  <a:pt x="28663" y="1498"/>
                </a:lnTo>
                <a:lnTo>
                  <a:pt x="27305" y="127"/>
                </a:lnTo>
                <a:lnTo>
                  <a:pt x="25844" y="2336"/>
                </a:lnTo>
                <a:lnTo>
                  <a:pt x="25793" y="3416"/>
                </a:lnTo>
                <a:lnTo>
                  <a:pt x="25298" y="5092"/>
                </a:lnTo>
                <a:lnTo>
                  <a:pt x="25514" y="6261"/>
                </a:lnTo>
                <a:lnTo>
                  <a:pt x="23190" y="6045"/>
                </a:lnTo>
                <a:lnTo>
                  <a:pt x="19278" y="6997"/>
                </a:lnTo>
                <a:lnTo>
                  <a:pt x="20231" y="7645"/>
                </a:lnTo>
                <a:lnTo>
                  <a:pt x="20993" y="8801"/>
                </a:lnTo>
                <a:lnTo>
                  <a:pt x="20942" y="9804"/>
                </a:lnTo>
                <a:lnTo>
                  <a:pt x="24688" y="10769"/>
                </a:lnTo>
                <a:lnTo>
                  <a:pt x="27825" y="10477"/>
                </a:lnTo>
                <a:lnTo>
                  <a:pt x="28511" y="9283"/>
                </a:lnTo>
                <a:lnTo>
                  <a:pt x="29324" y="8394"/>
                </a:lnTo>
                <a:lnTo>
                  <a:pt x="28575" y="7632"/>
                </a:lnTo>
                <a:lnTo>
                  <a:pt x="30416" y="7518"/>
                </a:lnTo>
                <a:lnTo>
                  <a:pt x="31940" y="7010"/>
                </a:lnTo>
                <a:lnTo>
                  <a:pt x="32092" y="5232"/>
                </a:lnTo>
                <a:lnTo>
                  <a:pt x="34302" y="4508"/>
                </a:lnTo>
                <a:lnTo>
                  <a:pt x="36029" y="5245"/>
                </a:lnTo>
                <a:lnTo>
                  <a:pt x="44678" y="3568"/>
                </a:lnTo>
                <a:lnTo>
                  <a:pt x="48107" y="1079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9648011" y="845388"/>
            <a:ext cx="17780" cy="13970"/>
          </a:xfrm>
          <a:custGeom>
            <a:avLst/>
            <a:gdLst/>
            <a:ahLst/>
            <a:cxnLst/>
            <a:rect l="l" t="t" r="r" b="b"/>
            <a:pathLst>
              <a:path w="17779" h="13969">
                <a:moveTo>
                  <a:pt x="12361" y="5435"/>
                </a:moveTo>
                <a:lnTo>
                  <a:pt x="5219" y="5435"/>
                </a:lnTo>
                <a:lnTo>
                  <a:pt x="5473" y="5778"/>
                </a:lnTo>
                <a:lnTo>
                  <a:pt x="5816" y="6045"/>
                </a:lnTo>
                <a:lnTo>
                  <a:pt x="6159" y="6273"/>
                </a:lnTo>
                <a:lnTo>
                  <a:pt x="6364" y="7315"/>
                </a:lnTo>
                <a:lnTo>
                  <a:pt x="6395" y="7848"/>
                </a:lnTo>
                <a:lnTo>
                  <a:pt x="5295" y="9601"/>
                </a:lnTo>
                <a:lnTo>
                  <a:pt x="6705" y="13347"/>
                </a:lnTo>
                <a:lnTo>
                  <a:pt x="13494" y="8775"/>
                </a:lnTo>
                <a:lnTo>
                  <a:pt x="13874" y="8026"/>
                </a:lnTo>
                <a:lnTo>
                  <a:pt x="13944" y="7848"/>
                </a:lnTo>
                <a:lnTo>
                  <a:pt x="14147" y="7848"/>
                </a:lnTo>
                <a:lnTo>
                  <a:pt x="13093" y="7315"/>
                </a:lnTo>
                <a:lnTo>
                  <a:pt x="12361" y="5435"/>
                </a:lnTo>
                <a:close/>
              </a:path>
              <a:path w="17779" h="13969">
                <a:moveTo>
                  <a:pt x="17538" y="7759"/>
                </a:moveTo>
                <a:lnTo>
                  <a:pt x="15285" y="8378"/>
                </a:lnTo>
                <a:lnTo>
                  <a:pt x="15570" y="8699"/>
                </a:lnTo>
                <a:lnTo>
                  <a:pt x="16891" y="8775"/>
                </a:lnTo>
                <a:lnTo>
                  <a:pt x="17259" y="8318"/>
                </a:lnTo>
                <a:lnTo>
                  <a:pt x="17607" y="8026"/>
                </a:lnTo>
                <a:lnTo>
                  <a:pt x="17538" y="7759"/>
                </a:lnTo>
                <a:close/>
              </a:path>
              <a:path w="17779" h="13969">
                <a:moveTo>
                  <a:pt x="14253" y="7901"/>
                </a:moveTo>
                <a:lnTo>
                  <a:pt x="15227" y="8394"/>
                </a:lnTo>
                <a:lnTo>
                  <a:pt x="14973" y="8026"/>
                </a:lnTo>
                <a:lnTo>
                  <a:pt x="14253" y="7901"/>
                </a:lnTo>
                <a:close/>
              </a:path>
              <a:path w="17779" h="13969">
                <a:moveTo>
                  <a:pt x="14147" y="7848"/>
                </a:moveTo>
                <a:lnTo>
                  <a:pt x="13944" y="7848"/>
                </a:lnTo>
                <a:lnTo>
                  <a:pt x="14253" y="7901"/>
                </a:lnTo>
                <a:close/>
              </a:path>
              <a:path w="17779" h="13969">
                <a:moveTo>
                  <a:pt x="723" y="1765"/>
                </a:moveTo>
                <a:lnTo>
                  <a:pt x="104" y="3187"/>
                </a:lnTo>
                <a:lnTo>
                  <a:pt x="0" y="5905"/>
                </a:lnTo>
                <a:lnTo>
                  <a:pt x="3467" y="6527"/>
                </a:lnTo>
                <a:lnTo>
                  <a:pt x="4483" y="6146"/>
                </a:lnTo>
                <a:lnTo>
                  <a:pt x="5219" y="5435"/>
                </a:lnTo>
                <a:lnTo>
                  <a:pt x="12361" y="5435"/>
                </a:lnTo>
                <a:lnTo>
                  <a:pt x="12065" y="4673"/>
                </a:lnTo>
                <a:lnTo>
                  <a:pt x="13144" y="4076"/>
                </a:lnTo>
                <a:lnTo>
                  <a:pt x="14249" y="3263"/>
                </a:lnTo>
                <a:lnTo>
                  <a:pt x="10464" y="3187"/>
                </a:lnTo>
                <a:lnTo>
                  <a:pt x="9220" y="3086"/>
                </a:lnTo>
                <a:lnTo>
                  <a:pt x="6743" y="2730"/>
                </a:lnTo>
                <a:lnTo>
                  <a:pt x="7016" y="1955"/>
                </a:lnTo>
                <a:lnTo>
                  <a:pt x="1346" y="1955"/>
                </a:lnTo>
                <a:lnTo>
                  <a:pt x="1168" y="1930"/>
                </a:lnTo>
                <a:lnTo>
                  <a:pt x="723" y="1765"/>
                </a:lnTo>
                <a:close/>
              </a:path>
              <a:path w="17779" h="13969">
                <a:moveTo>
                  <a:pt x="10693" y="0"/>
                </a:moveTo>
                <a:lnTo>
                  <a:pt x="10464" y="596"/>
                </a:lnTo>
                <a:lnTo>
                  <a:pt x="10160" y="1092"/>
                </a:lnTo>
                <a:lnTo>
                  <a:pt x="9677" y="1409"/>
                </a:lnTo>
                <a:lnTo>
                  <a:pt x="11112" y="1549"/>
                </a:lnTo>
                <a:lnTo>
                  <a:pt x="11042" y="2247"/>
                </a:lnTo>
                <a:lnTo>
                  <a:pt x="10807" y="2730"/>
                </a:lnTo>
                <a:lnTo>
                  <a:pt x="10464" y="3187"/>
                </a:lnTo>
                <a:lnTo>
                  <a:pt x="14303" y="3187"/>
                </a:lnTo>
                <a:lnTo>
                  <a:pt x="14747" y="2565"/>
                </a:lnTo>
                <a:lnTo>
                  <a:pt x="13576" y="2565"/>
                </a:lnTo>
                <a:lnTo>
                  <a:pt x="12001" y="2235"/>
                </a:lnTo>
                <a:lnTo>
                  <a:pt x="10840" y="596"/>
                </a:lnTo>
                <a:lnTo>
                  <a:pt x="10744" y="317"/>
                </a:lnTo>
                <a:lnTo>
                  <a:pt x="10693" y="0"/>
                </a:lnTo>
                <a:close/>
              </a:path>
              <a:path w="17779" h="13969">
                <a:moveTo>
                  <a:pt x="14973" y="2247"/>
                </a:moveTo>
                <a:lnTo>
                  <a:pt x="13576" y="2565"/>
                </a:lnTo>
                <a:lnTo>
                  <a:pt x="14747" y="2565"/>
                </a:lnTo>
                <a:lnTo>
                  <a:pt x="14973" y="2247"/>
                </a:lnTo>
                <a:close/>
              </a:path>
              <a:path w="17779" h="13969">
                <a:moveTo>
                  <a:pt x="1790" y="723"/>
                </a:moveTo>
                <a:lnTo>
                  <a:pt x="1765" y="1181"/>
                </a:lnTo>
                <a:lnTo>
                  <a:pt x="1432" y="1549"/>
                </a:lnTo>
                <a:lnTo>
                  <a:pt x="1346" y="1955"/>
                </a:lnTo>
                <a:lnTo>
                  <a:pt x="7016" y="1955"/>
                </a:lnTo>
                <a:lnTo>
                  <a:pt x="7061" y="1828"/>
                </a:lnTo>
                <a:lnTo>
                  <a:pt x="5232" y="1714"/>
                </a:lnTo>
                <a:lnTo>
                  <a:pt x="2971" y="1168"/>
                </a:lnTo>
                <a:lnTo>
                  <a:pt x="1790" y="723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9654756" y="822858"/>
            <a:ext cx="60960" cy="26034"/>
          </a:xfrm>
          <a:custGeom>
            <a:avLst/>
            <a:gdLst/>
            <a:ahLst/>
            <a:cxnLst/>
            <a:rect l="l" t="t" r="r" b="b"/>
            <a:pathLst>
              <a:path w="60959" h="26034">
                <a:moveTo>
                  <a:pt x="4356" y="24066"/>
                </a:moveTo>
                <a:lnTo>
                  <a:pt x="2921" y="23926"/>
                </a:lnTo>
                <a:lnTo>
                  <a:pt x="2463" y="24206"/>
                </a:lnTo>
                <a:lnTo>
                  <a:pt x="1663" y="24384"/>
                </a:lnTo>
                <a:lnTo>
                  <a:pt x="317" y="24345"/>
                </a:lnTo>
                <a:lnTo>
                  <a:pt x="0" y="25247"/>
                </a:lnTo>
                <a:lnTo>
                  <a:pt x="2476" y="25603"/>
                </a:lnTo>
                <a:lnTo>
                  <a:pt x="3721" y="25704"/>
                </a:lnTo>
                <a:lnTo>
                  <a:pt x="4102" y="25196"/>
                </a:lnTo>
                <a:lnTo>
                  <a:pt x="4343" y="24638"/>
                </a:lnTo>
                <a:lnTo>
                  <a:pt x="4356" y="24066"/>
                </a:lnTo>
                <a:close/>
              </a:path>
              <a:path w="60959" h="26034">
                <a:moveTo>
                  <a:pt x="26974" y="22923"/>
                </a:moveTo>
                <a:lnTo>
                  <a:pt x="26543" y="22631"/>
                </a:lnTo>
                <a:lnTo>
                  <a:pt x="26085" y="22390"/>
                </a:lnTo>
                <a:lnTo>
                  <a:pt x="25577" y="22199"/>
                </a:lnTo>
                <a:lnTo>
                  <a:pt x="25615" y="22593"/>
                </a:lnTo>
                <a:lnTo>
                  <a:pt x="25615" y="22974"/>
                </a:lnTo>
                <a:lnTo>
                  <a:pt x="25565" y="23368"/>
                </a:lnTo>
                <a:lnTo>
                  <a:pt x="26504" y="23088"/>
                </a:lnTo>
                <a:lnTo>
                  <a:pt x="26974" y="22923"/>
                </a:lnTo>
                <a:close/>
              </a:path>
              <a:path w="60959" h="26034">
                <a:moveTo>
                  <a:pt x="37096" y="17957"/>
                </a:moveTo>
                <a:lnTo>
                  <a:pt x="36487" y="17678"/>
                </a:lnTo>
                <a:lnTo>
                  <a:pt x="36156" y="17462"/>
                </a:lnTo>
                <a:lnTo>
                  <a:pt x="36017" y="17932"/>
                </a:lnTo>
                <a:lnTo>
                  <a:pt x="36004" y="18554"/>
                </a:lnTo>
                <a:lnTo>
                  <a:pt x="36068" y="19253"/>
                </a:lnTo>
                <a:lnTo>
                  <a:pt x="37058" y="18757"/>
                </a:lnTo>
                <a:lnTo>
                  <a:pt x="37096" y="17957"/>
                </a:lnTo>
                <a:close/>
              </a:path>
              <a:path w="60959" h="26034">
                <a:moveTo>
                  <a:pt x="60693" y="952"/>
                </a:moveTo>
                <a:lnTo>
                  <a:pt x="60299" y="254"/>
                </a:lnTo>
                <a:lnTo>
                  <a:pt x="59499" y="0"/>
                </a:lnTo>
                <a:lnTo>
                  <a:pt x="59194" y="25"/>
                </a:lnTo>
                <a:lnTo>
                  <a:pt x="58635" y="596"/>
                </a:lnTo>
                <a:lnTo>
                  <a:pt x="59131" y="863"/>
                </a:lnTo>
                <a:lnTo>
                  <a:pt x="59880" y="1765"/>
                </a:lnTo>
                <a:lnTo>
                  <a:pt x="60693" y="952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9658566" y="828090"/>
            <a:ext cx="42545" cy="17780"/>
          </a:xfrm>
          <a:custGeom>
            <a:avLst/>
            <a:gdLst/>
            <a:ahLst/>
            <a:cxnLst/>
            <a:rect l="l" t="t" r="r" b="b"/>
            <a:pathLst>
              <a:path w="42545" h="17780">
                <a:moveTo>
                  <a:pt x="596" y="15163"/>
                </a:moveTo>
                <a:lnTo>
                  <a:pt x="317" y="15252"/>
                </a:lnTo>
                <a:lnTo>
                  <a:pt x="304" y="15836"/>
                </a:lnTo>
                <a:lnTo>
                  <a:pt x="0" y="16497"/>
                </a:lnTo>
                <a:lnTo>
                  <a:pt x="139" y="17284"/>
                </a:lnTo>
                <a:lnTo>
                  <a:pt x="381" y="16649"/>
                </a:lnTo>
                <a:lnTo>
                  <a:pt x="596" y="15163"/>
                </a:lnTo>
                <a:close/>
              </a:path>
              <a:path w="42545" h="17780">
                <a:moveTo>
                  <a:pt x="41389" y="5067"/>
                </a:moveTo>
                <a:lnTo>
                  <a:pt x="41300" y="3848"/>
                </a:lnTo>
                <a:lnTo>
                  <a:pt x="41313" y="3073"/>
                </a:lnTo>
                <a:lnTo>
                  <a:pt x="41325" y="2832"/>
                </a:lnTo>
                <a:lnTo>
                  <a:pt x="40601" y="2832"/>
                </a:lnTo>
                <a:lnTo>
                  <a:pt x="39941" y="2616"/>
                </a:lnTo>
                <a:lnTo>
                  <a:pt x="39611" y="1130"/>
                </a:lnTo>
                <a:lnTo>
                  <a:pt x="39878" y="698"/>
                </a:lnTo>
                <a:lnTo>
                  <a:pt x="40309" y="381"/>
                </a:lnTo>
                <a:lnTo>
                  <a:pt x="39547" y="0"/>
                </a:lnTo>
                <a:lnTo>
                  <a:pt x="37820" y="3073"/>
                </a:lnTo>
                <a:lnTo>
                  <a:pt x="36715" y="431"/>
                </a:lnTo>
                <a:lnTo>
                  <a:pt x="33515" y="2997"/>
                </a:lnTo>
                <a:lnTo>
                  <a:pt x="33794" y="4064"/>
                </a:lnTo>
                <a:lnTo>
                  <a:pt x="33096" y="4749"/>
                </a:lnTo>
                <a:lnTo>
                  <a:pt x="33388" y="4902"/>
                </a:lnTo>
                <a:lnTo>
                  <a:pt x="35521" y="5372"/>
                </a:lnTo>
                <a:lnTo>
                  <a:pt x="37363" y="3848"/>
                </a:lnTo>
                <a:lnTo>
                  <a:pt x="41389" y="5067"/>
                </a:lnTo>
                <a:close/>
              </a:path>
              <a:path w="42545" h="17780">
                <a:moveTo>
                  <a:pt x="41783" y="6972"/>
                </a:moveTo>
                <a:lnTo>
                  <a:pt x="41605" y="6134"/>
                </a:lnTo>
                <a:lnTo>
                  <a:pt x="41059" y="6972"/>
                </a:lnTo>
                <a:lnTo>
                  <a:pt x="41744" y="9004"/>
                </a:lnTo>
                <a:lnTo>
                  <a:pt x="41783" y="6972"/>
                </a:lnTo>
                <a:close/>
              </a:path>
              <a:path w="42545" h="17780">
                <a:moveTo>
                  <a:pt x="42164" y="5295"/>
                </a:moveTo>
                <a:lnTo>
                  <a:pt x="41389" y="5067"/>
                </a:lnTo>
                <a:lnTo>
                  <a:pt x="41605" y="6134"/>
                </a:lnTo>
                <a:lnTo>
                  <a:pt x="42164" y="5295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9644024" y="815898"/>
            <a:ext cx="71120" cy="38735"/>
          </a:xfrm>
          <a:custGeom>
            <a:avLst/>
            <a:gdLst/>
            <a:ahLst/>
            <a:cxnLst/>
            <a:rect l="l" t="t" r="r" b="b"/>
            <a:pathLst>
              <a:path w="71120" h="38734">
                <a:moveTo>
                  <a:pt x="14859" y="26847"/>
                </a:moveTo>
                <a:lnTo>
                  <a:pt x="14554" y="26339"/>
                </a:lnTo>
                <a:lnTo>
                  <a:pt x="11087" y="25184"/>
                </a:lnTo>
                <a:lnTo>
                  <a:pt x="8763" y="26111"/>
                </a:lnTo>
                <a:lnTo>
                  <a:pt x="5562" y="25247"/>
                </a:lnTo>
                <a:lnTo>
                  <a:pt x="5359" y="23952"/>
                </a:lnTo>
                <a:lnTo>
                  <a:pt x="3060" y="24993"/>
                </a:lnTo>
                <a:lnTo>
                  <a:pt x="3111" y="27711"/>
                </a:lnTo>
                <a:lnTo>
                  <a:pt x="0" y="27978"/>
                </a:lnTo>
                <a:lnTo>
                  <a:pt x="2895" y="30505"/>
                </a:lnTo>
                <a:lnTo>
                  <a:pt x="5334" y="31445"/>
                </a:lnTo>
                <a:lnTo>
                  <a:pt x="5397" y="31051"/>
                </a:lnTo>
                <a:lnTo>
                  <a:pt x="5753" y="30670"/>
                </a:lnTo>
                <a:lnTo>
                  <a:pt x="5778" y="30213"/>
                </a:lnTo>
                <a:lnTo>
                  <a:pt x="9220" y="31191"/>
                </a:lnTo>
                <a:lnTo>
                  <a:pt x="13652" y="30899"/>
                </a:lnTo>
                <a:lnTo>
                  <a:pt x="14452" y="30073"/>
                </a:lnTo>
                <a:lnTo>
                  <a:pt x="14668" y="29489"/>
                </a:lnTo>
                <a:lnTo>
                  <a:pt x="14528" y="28702"/>
                </a:lnTo>
                <a:lnTo>
                  <a:pt x="14833" y="28028"/>
                </a:lnTo>
                <a:lnTo>
                  <a:pt x="14859" y="26847"/>
                </a:lnTo>
                <a:close/>
              </a:path>
              <a:path w="71120" h="38734">
                <a:moveTo>
                  <a:pt x="24384" y="26212"/>
                </a:moveTo>
                <a:lnTo>
                  <a:pt x="24282" y="25374"/>
                </a:lnTo>
                <a:lnTo>
                  <a:pt x="23291" y="24523"/>
                </a:lnTo>
                <a:lnTo>
                  <a:pt x="21818" y="24231"/>
                </a:lnTo>
                <a:lnTo>
                  <a:pt x="21145" y="25285"/>
                </a:lnTo>
                <a:lnTo>
                  <a:pt x="19608" y="24968"/>
                </a:lnTo>
                <a:lnTo>
                  <a:pt x="19392" y="24015"/>
                </a:lnTo>
                <a:lnTo>
                  <a:pt x="15621" y="22517"/>
                </a:lnTo>
                <a:lnTo>
                  <a:pt x="15481" y="24942"/>
                </a:lnTo>
                <a:lnTo>
                  <a:pt x="14922" y="28841"/>
                </a:lnTo>
                <a:lnTo>
                  <a:pt x="14681" y="29476"/>
                </a:lnTo>
                <a:lnTo>
                  <a:pt x="15113" y="30480"/>
                </a:lnTo>
                <a:lnTo>
                  <a:pt x="16002" y="31724"/>
                </a:lnTo>
                <a:lnTo>
                  <a:pt x="17576" y="32054"/>
                </a:lnTo>
                <a:lnTo>
                  <a:pt x="18961" y="31724"/>
                </a:lnTo>
                <a:lnTo>
                  <a:pt x="19596" y="30810"/>
                </a:lnTo>
                <a:lnTo>
                  <a:pt x="19926" y="29756"/>
                </a:lnTo>
                <a:lnTo>
                  <a:pt x="19646" y="28536"/>
                </a:lnTo>
                <a:lnTo>
                  <a:pt x="21945" y="27381"/>
                </a:lnTo>
                <a:lnTo>
                  <a:pt x="22669" y="27190"/>
                </a:lnTo>
                <a:lnTo>
                  <a:pt x="23825" y="28219"/>
                </a:lnTo>
                <a:lnTo>
                  <a:pt x="24358" y="27216"/>
                </a:lnTo>
                <a:lnTo>
                  <a:pt x="24269" y="26835"/>
                </a:lnTo>
                <a:lnTo>
                  <a:pt x="24384" y="26212"/>
                </a:lnTo>
                <a:close/>
              </a:path>
              <a:path w="71120" h="38734">
                <a:moveTo>
                  <a:pt x="40563" y="34544"/>
                </a:moveTo>
                <a:lnTo>
                  <a:pt x="37528" y="32169"/>
                </a:lnTo>
                <a:lnTo>
                  <a:pt x="35128" y="33896"/>
                </a:lnTo>
                <a:lnTo>
                  <a:pt x="33604" y="33769"/>
                </a:lnTo>
                <a:lnTo>
                  <a:pt x="33489" y="31775"/>
                </a:lnTo>
                <a:lnTo>
                  <a:pt x="31673" y="32766"/>
                </a:lnTo>
                <a:lnTo>
                  <a:pt x="27647" y="33832"/>
                </a:lnTo>
                <a:lnTo>
                  <a:pt x="26847" y="34328"/>
                </a:lnTo>
                <a:lnTo>
                  <a:pt x="25400" y="34594"/>
                </a:lnTo>
                <a:lnTo>
                  <a:pt x="24485" y="35140"/>
                </a:lnTo>
                <a:lnTo>
                  <a:pt x="24015" y="35941"/>
                </a:lnTo>
                <a:lnTo>
                  <a:pt x="21640" y="37465"/>
                </a:lnTo>
                <a:lnTo>
                  <a:pt x="21971" y="37909"/>
                </a:lnTo>
                <a:lnTo>
                  <a:pt x="22656" y="38252"/>
                </a:lnTo>
                <a:lnTo>
                  <a:pt x="24904" y="38455"/>
                </a:lnTo>
                <a:lnTo>
                  <a:pt x="28702" y="38036"/>
                </a:lnTo>
                <a:lnTo>
                  <a:pt x="29857" y="37731"/>
                </a:lnTo>
                <a:lnTo>
                  <a:pt x="30340" y="36715"/>
                </a:lnTo>
                <a:lnTo>
                  <a:pt x="32740" y="35966"/>
                </a:lnTo>
                <a:lnTo>
                  <a:pt x="34175" y="36195"/>
                </a:lnTo>
                <a:lnTo>
                  <a:pt x="40563" y="34544"/>
                </a:lnTo>
                <a:close/>
              </a:path>
              <a:path w="71120" h="38734">
                <a:moveTo>
                  <a:pt x="52844" y="29133"/>
                </a:moveTo>
                <a:lnTo>
                  <a:pt x="52387" y="30175"/>
                </a:lnTo>
                <a:lnTo>
                  <a:pt x="51574" y="30822"/>
                </a:lnTo>
                <a:lnTo>
                  <a:pt x="48818" y="30543"/>
                </a:lnTo>
                <a:lnTo>
                  <a:pt x="48107" y="28956"/>
                </a:lnTo>
                <a:lnTo>
                  <a:pt x="47879" y="27178"/>
                </a:lnTo>
                <a:lnTo>
                  <a:pt x="45694" y="28079"/>
                </a:lnTo>
                <a:lnTo>
                  <a:pt x="46151" y="29070"/>
                </a:lnTo>
                <a:lnTo>
                  <a:pt x="46113" y="29883"/>
                </a:lnTo>
                <a:lnTo>
                  <a:pt x="42481" y="32296"/>
                </a:lnTo>
                <a:lnTo>
                  <a:pt x="40093" y="31508"/>
                </a:lnTo>
                <a:lnTo>
                  <a:pt x="39090" y="32435"/>
                </a:lnTo>
                <a:lnTo>
                  <a:pt x="39268" y="32308"/>
                </a:lnTo>
                <a:lnTo>
                  <a:pt x="42227" y="35229"/>
                </a:lnTo>
                <a:lnTo>
                  <a:pt x="46139" y="33756"/>
                </a:lnTo>
                <a:lnTo>
                  <a:pt x="48856" y="32435"/>
                </a:lnTo>
                <a:lnTo>
                  <a:pt x="50812" y="30911"/>
                </a:lnTo>
                <a:lnTo>
                  <a:pt x="51308" y="31343"/>
                </a:lnTo>
                <a:lnTo>
                  <a:pt x="52463" y="30454"/>
                </a:lnTo>
                <a:lnTo>
                  <a:pt x="52844" y="29133"/>
                </a:lnTo>
                <a:close/>
              </a:path>
              <a:path w="71120" h="38734">
                <a:moveTo>
                  <a:pt x="70942" y="3225"/>
                </a:moveTo>
                <a:lnTo>
                  <a:pt x="70827" y="1892"/>
                </a:lnTo>
                <a:lnTo>
                  <a:pt x="70231" y="889"/>
                </a:lnTo>
                <a:lnTo>
                  <a:pt x="66700" y="0"/>
                </a:lnTo>
                <a:lnTo>
                  <a:pt x="65862" y="5753"/>
                </a:lnTo>
                <a:lnTo>
                  <a:pt x="65493" y="5791"/>
                </a:lnTo>
                <a:lnTo>
                  <a:pt x="65112" y="6604"/>
                </a:lnTo>
                <a:lnTo>
                  <a:pt x="63119" y="6908"/>
                </a:lnTo>
                <a:lnTo>
                  <a:pt x="60960" y="7594"/>
                </a:lnTo>
                <a:lnTo>
                  <a:pt x="60769" y="10325"/>
                </a:lnTo>
                <a:lnTo>
                  <a:pt x="58902" y="12280"/>
                </a:lnTo>
                <a:lnTo>
                  <a:pt x="57912" y="11925"/>
                </a:lnTo>
                <a:lnTo>
                  <a:pt x="55245" y="12319"/>
                </a:lnTo>
                <a:lnTo>
                  <a:pt x="54432" y="12890"/>
                </a:lnTo>
                <a:lnTo>
                  <a:pt x="54152" y="13335"/>
                </a:lnTo>
                <a:lnTo>
                  <a:pt x="54495" y="14808"/>
                </a:lnTo>
                <a:lnTo>
                  <a:pt x="55880" y="15036"/>
                </a:lnTo>
                <a:lnTo>
                  <a:pt x="55854" y="16802"/>
                </a:lnTo>
                <a:lnTo>
                  <a:pt x="56375" y="19291"/>
                </a:lnTo>
                <a:lnTo>
                  <a:pt x="56426" y="21615"/>
                </a:lnTo>
                <a:lnTo>
                  <a:pt x="58077" y="23977"/>
                </a:lnTo>
                <a:lnTo>
                  <a:pt x="59575" y="24206"/>
                </a:lnTo>
                <a:lnTo>
                  <a:pt x="60744" y="23571"/>
                </a:lnTo>
                <a:lnTo>
                  <a:pt x="61061" y="22288"/>
                </a:lnTo>
                <a:lnTo>
                  <a:pt x="61074" y="20853"/>
                </a:lnTo>
                <a:lnTo>
                  <a:pt x="60490" y="19278"/>
                </a:lnTo>
                <a:lnTo>
                  <a:pt x="62255" y="17449"/>
                </a:lnTo>
                <a:lnTo>
                  <a:pt x="62852" y="17094"/>
                </a:lnTo>
                <a:lnTo>
                  <a:pt x="64160" y="18275"/>
                </a:lnTo>
                <a:lnTo>
                  <a:pt x="64376" y="16891"/>
                </a:lnTo>
                <a:lnTo>
                  <a:pt x="64185" y="16395"/>
                </a:lnTo>
                <a:lnTo>
                  <a:pt x="64414" y="15049"/>
                </a:lnTo>
                <a:lnTo>
                  <a:pt x="62903" y="13500"/>
                </a:lnTo>
                <a:lnTo>
                  <a:pt x="61290" y="13309"/>
                </a:lnTo>
                <a:lnTo>
                  <a:pt x="60960" y="14782"/>
                </a:lnTo>
                <a:lnTo>
                  <a:pt x="59855" y="14630"/>
                </a:lnTo>
                <a:lnTo>
                  <a:pt x="59296" y="13957"/>
                </a:lnTo>
                <a:lnTo>
                  <a:pt x="65278" y="10350"/>
                </a:lnTo>
                <a:lnTo>
                  <a:pt x="64884" y="8750"/>
                </a:lnTo>
                <a:lnTo>
                  <a:pt x="65684" y="7810"/>
                </a:lnTo>
                <a:lnTo>
                  <a:pt x="66611" y="7315"/>
                </a:lnTo>
                <a:lnTo>
                  <a:pt x="67843" y="7137"/>
                </a:lnTo>
                <a:lnTo>
                  <a:pt x="68846" y="6057"/>
                </a:lnTo>
                <a:lnTo>
                  <a:pt x="70104" y="5092"/>
                </a:lnTo>
                <a:lnTo>
                  <a:pt x="70942" y="3225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9660077" y="828446"/>
            <a:ext cx="51435" cy="25400"/>
          </a:xfrm>
          <a:custGeom>
            <a:avLst/>
            <a:gdLst/>
            <a:ahLst/>
            <a:cxnLst/>
            <a:rect l="l" t="t" r="r" b="b"/>
            <a:pathLst>
              <a:path w="51434" h="25400">
                <a:moveTo>
                  <a:pt x="12522" y="18656"/>
                </a:moveTo>
                <a:lnTo>
                  <a:pt x="9029" y="18567"/>
                </a:lnTo>
                <a:lnTo>
                  <a:pt x="12458" y="16764"/>
                </a:lnTo>
                <a:lnTo>
                  <a:pt x="11760" y="15405"/>
                </a:lnTo>
                <a:lnTo>
                  <a:pt x="8686" y="14185"/>
                </a:lnTo>
                <a:lnTo>
                  <a:pt x="8242" y="16141"/>
                </a:lnTo>
                <a:lnTo>
                  <a:pt x="6604" y="14655"/>
                </a:lnTo>
                <a:lnTo>
                  <a:pt x="3581" y="15989"/>
                </a:lnTo>
                <a:lnTo>
                  <a:pt x="3860" y="17221"/>
                </a:lnTo>
                <a:lnTo>
                  <a:pt x="3530" y="18275"/>
                </a:lnTo>
                <a:lnTo>
                  <a:pt x="2184" y="20193"/>
                </a:lnTo>
                <a:lnTo>
                  <a:pt x="0" y="21615"/>
                </a:lnTo>
                <a:lnTo>
                  <a:pt x="1028" y="24257"/>
                </a:lnTo>
                <a:lnTo>
                  <a:pt x="3162" y="25336"/>
                </a:lnTo>
                <a:lnTo>
                  <a:pt x="6819" y="24206"/>
                </a:lnTo>
                <a:lnTo>
                  <a:pt x="7962" y="23406"/>
                </a:lnTo>
                <a:lnTo>
                  <a:pt x="8432" y="22606"/>
                </a:lnTo>
                <a:lnTo>
                  <a:pt x="9334" y="22059"/>
                </a:lnTo>
                <a:lnTo>
                  <a:pt x="10782" y="21793"/>
                </a:lnTo>
                <a:lnTo>
                  <a:pt x="12103" y="20916"/>
                </a:lnTo>
                <a:lnTo>
                  <a:pt x="12522" y="18656"/>
                </a:lnTo>
                <a:close/>
              </a:path>
              <a:path w="51434" h="25400">
                <a:moveTo>
                  <a:pt x="30099" y="16522"/>
                </a:moveTo>
                <a:lnTo>
                  <a:pt x="29298" y="14782"/>
                </a:lnTo>
                <a:lnTo>
                  <a:pt x="28689" y="13931"/>
                </a:lnTo>
                <a:lnTo>
                  <a:pt x="28194" y="12788"/>
                </a:lnTo>
                <a:lnTo>
                  <a:pt x="29413" y="11747"/>
                </a:lnTo>
                <a:lnTo>
                  <a:pt x="28575" y="10261"/>
                </a:lnTo>
                <a:lnTo>
                  <a:pt x="26365" y="8280"/>
                </a:lnTo>
                <a:lnTo>
                  <a:pt x="25069" y="7696"/>
                </a:lnTo>
                <a:lnTo>
                  <a:pt x="24625" y="7988"/>
                </a:lnTo>
                <a:lnTo>
                  <a:pt x="25006" y="9461"/>
                </a:lnTo>
                <a:lnTo>
                  <a:pt x="22821" y="8216"/>
                </a:lnTo>
                <a:lnTo>
                  <a:pt x="23964" y="10414"/>
                </a:lnTo>
                <a:lnTo>
                  <a:pt x="22936" y="11442"/>
                </a:lnTo>
                <a:lnTo>
                  <a:pt x="21831" y="12179"/>
                </a:lnTo>
                <a:lnTo>
                  <a:pt x="20053" y="11785"/>
                </a:lnTo>
                <a:lnTo>
                  <a:pt x="20574" y="13754"/>
                </a:lnTo>
                <a:lnTo>
                  <a:pt x="19431" y="13919"/>
                </a:lnTo>
                <a:lnTo>
                  <a:pt x="18745" y="15176"/>
                </a:lnTo>
                <a:lnTo>
                  <a:pt x="18618" y="16319"/>
                </a:lnTo>
                <a:lnTo>
                  <a:pt x="21221" y="17056"/>
                </a:lnTo>
                <a:lnTo>
                  <a:pt x="24841" y="19367"/>
                </a:lnTo>
                <a:lnTo>
                  <a:pt x="26428" y="19735"/>
                </a:lnTo>
                <a:lnTo>
                  <a:pt x="30060" y="17335"/>
                </a:lnTo>
                <a:lnTo>
                  <a:pt x="30099" y="16522"/>
                </a:lnTo>
                <a:close/>
              </a:path>
              <a:path w="51434" h="25400">
                <a:moveTo>
                  <a:pt x="51054" y="1117"/>
                </a:moveTo>
                <a:lnTo>
                  <a:pt x="51028" y="266"/>
                </a:lnTo>
                <a:lnTo>
                  <a:pt x="50825" y="0"/>
                </a:lnTo>
                <a:lnTo>
                  <a:pt x="50380" y="584"/>
                </a:lnTo>
                <a:lnTo>
                  <a:pt x="50203" y="1270"/>
                </a:lnTo>
                <a:lnTo>
                  <a:pt x="50533" y="1917"/>
                </a:lnTo>
                <a:lnTo>
                  <a:pt x="50850" y="1600"/>
                </a:lnTo>
                <a:lnTo>
                  <a:pt x="51054" y="1117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9696995" y="736955"/>
            <a:ext cx="18415" cy="13970"/>
          </a:xfrm>
          <a:custGeom>
            <a:avLst/>
            <a:gdLst/>
            <a:ahLst/>
            <a:cxnLst/>
            <a:rect l="l" t="t" r="r" b="b"/>
            <a:pathLst>
              <a:path w="18415" h="13970">
                <a:moveTo>
                  <a:pt x="14477" y="7086"/>
                </a:moveTo>
                <a:lnTo>
                  <a:pt x="5537" y="7086"/>
                </a:lnTo>
                <a:lnTo>
                  <a:pt x="5966" y="7315"/>
                </a:lnTo>
                <a:lnTo>
                  <a:pt x="6324" y="7442"/>
                </a:lnTo>
                <a:lnTo>
                  <a:pt x="6730" y="7531"/>
                </a:lnTo>
                <a:lnTo>
                  <a:pt x="7569" y="8788"/>
                </a:lnTo>
                <a:lnTo>
                  <a:pt x="7175" y="10934"/>
                </a:lnTo>
                <a:lnTo>
                  <a:pt x="9880" y="13868"/>
                </a:lnTo>
                <a:lnTo>
                  <a:pt x="12039" y="13512"/>
                </a:lnTo>
                <a:lnTo>
                  <a:pt x="13995" y="10820"/>
                </a:lnTo>
                <a:lnTo>
                  <a:pt x="14287" y="9779"/>
                </a:lnTo>
                <a:lnTo>
                  <a:pt x="14535" y="8026"/>
                </a:lnTo>
                <a:lnTo>
                  <a:pt x="14477" y="7086"/>
                </a:lnTo>
                <a:close/>
              </a:path>
              <a:path w="18415" h="13970">
                <a:moveTo>
                  <a:pt x="5918" y="3048"/>
                </a:moveTo>
                <a:lnTo>
                  <a:pt x="4165" y="3632"/>
                </a:lnTo>
                <a:lnTo>
                  <a:pt x="1866" y="3975"/>
                </a:lnTo>
                <a:lnTo>
                  <a:pt x="609" y="4013"/>
                </a:lnTo>
                <a:lnTo>
                  <a:pt x="660" y="5321"/>
                </a:lnTo>
                <a:lnTo>
                  <a:pt x="469" y="5359"/>
                </a:lnTo>
                <a:lnTo>
                  <a:pt x="241" y="5372"/>
                </a:lnTo>
                <a:lnTo>
                  <a:pt x="0" y="5372"/>
                </a:lnTo>
                <a:lnTo>
                  <a:pt x="3" y="7442"/>
                </a:lnTo>
                <a:lnTo>
                  <a:pt x="876" y="9486"/>
                </a:lnTo>
                <a:lnTo>
                  <a:pt x="4343" y="8763"/>
                </a:lnTo>
                <a:lnTo>
                  <a:pt x="5130" y="8026"/>
                </a:lnTo>
                <a:lnTo>
                  <a:pt x="5537" y="7086"/>
                </a:lnTo>
                <a:lnTo>
                  <a:pt x="14477" y="7086"/>
                </a:lnTo>
                <a:lnTo>
                  <a:pt x="14541" y="6070"/>
                </a:lnTo>
                <a:lnTo>
                  <a:pt x="14868" y="5997"/>
                </a:lnTo>
                <a:lnTo>
                  <a:pt x="13550" y="5892"/>
                </a:lnTo>
                <a:lnTo>
                  <a:pt x="11762" y="3987"/>
                </a:lnTo>
                <a:lnTo>
                  <a:pt x="5943" y="3987"/>
                </a:lnTo>
                <a:lnTo>
                  <a:pt x="5918" y="3048"/>
                </a:lnTo>
                <a:close/>
              </a:path>
              <a:path w="18415" h="13970">
                <a:moveTo>
                  <a:pt x="17843" y="4622"/>
                </a:moveTo>
                <a:lnTo>
                  <a:pt x="16186" y="5892"/>
                </a:lnTo>
                <a:lnTo>
                  <a:pt x="16060" y="6083"/>
                </a:lnTo>
                <a:lnTo>
                  <a:pt x="16370" y="6235"/>
                </a:lnTo>
                <a:lnTo>
                  <a:pt x="17640" y="5803"/>
                </a:lnTo>
                <a:lnTo>
                  <a:pt x="17805" y="5219"/>
                </a:lnTo>
                <a:lnTo>
                  <a:pt x="17960" y="4940"/>
                </a:lnTo>
                <a:lnTo>
                  <a:pt x="17843" y="4622"/>
                </a:lnTo>
                <a:close/>
              </a:path>
              <a:path w="18415" h="13970">
                <a:moveTo>
                  <a:pt x="15570" y="5842"/>
                </a:moveTo>
                <a:lnTo>
                  <a:pt x="14868" y="5997"/>
                </a:lnTo>
                <a:lnTo>
                  <a:pt x="15938" y="6083"/>
                </a:lnTo>
                <a:lnTo>
                  <a:pt x="15570" y="5842"/>
                </a:lnTo>
                <a:close/>
              </a:path>
              <a:path w="18415" h="13970">
                <a:moveTo>
                  <a:pt x="10105" y="1244"/>
                </a:moveTo>
                <a:lnTo>
                  <a:pt x="9550" y="1244"/>
                </a:lnTo>
                <a:lnTo>
                  <a:pt x="9628" y="2857"/>
                </a:lnTo>
                <a:lnTo>
                  <a:pt x="9588" y="3009"/>
                </a:lnTo>
                <a:lnTo>
                  <a:pt x="7175" y="3708"/>
                </a:lnTo>
                <a:lnTo>
                  <a:pt x="5943" y="3987"/>
                </a:lnTo>
                <a:lnTo>
                  <a:pt x="11762" y="3987"/>
                </a:lnTo>
                <a:lnTo>
                  <a:pt x="11763" y="3632"/>
                </a:lnTo>
                <a:lnTo>
                  <a:pt x="12395" y="2857"/>
                </a:lnTo>
                <a:lnTo>
                  <a:pt x="13052" y="1778"/>
                </a:lnTo>
                <a:lnTo>
                  <a:pt x="13129" y="1587"/>
                </a:lnTo>
                <a:lnTo>
                  <a:pt x="10642" y="1587"/>
                </a:lnTo>
                <a:lnTo>
                  <a:pt x="10105" y="1244"/>
                </a:lnTo>
                <a:close/>
              </a:path>
              <a:path w="18415" h="13970">
                <a:moveTo>
                  <a:pt x="8585" y="0"/>
                </a:moveTo>
                <a:lnTo>
                  <a:pt x="8496" y="1181"/>
                </a:lnTo>
                <a:lnTo>
                  <a:pt x="8178" y="1663"/>
                </a:lnTo>
                <a:lnTo>
                  <a:pt x="9550" y="1244"/>
                </a:lnTo>
                <a:lnTo>
                  <a:pt x="10105" y="1244"/>
                </a:lnTo>
                <a:lnTo>
                  <a:pt x="8991" y="533"/>
                </a:lnTo>
                <a:lnTo>
                  <a:pt x="8750" y="279"/>
                </a:lnTo>
                <a:lnTo>
                  <a:pt x="8585" y="0"/>
                </a:lnTo>
                <a:close/>
              </a:path>
              <a:path w="18415" h="13970">
                <a:moveTo>
                  <a:pt x="13385" y="482"/>
                </a:moveTo>
                <a:lnTo>
                  <a:pt x="12230" y="1308"/>
                </a:lnTo>
                <a:lnTo>
                  <a:pt x="10642" y="1587"/>
                </a:lnTo>
                <a:lnTo>
                  <a:pt x="13129" y="1587"/>
                </a:lnTo>
                <a:lnTo>
                  <a:pt x="13385" y="482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9702901" y="717067"/>
            <a:ext cx="33655" cy="24130"/>
          </a:xfrm>
          <a:custGeom>
            <a:avLst/>
            <a:gdLst/>
            <a:ahLst/>
            <a:cxnLst/>
            <a:rect l="l" t="t" r="r" b="b"/>
            <a:pathLst>
              <a:path w="33654" h="24129">
                <a:moveTo>
                  <a:pt x="3860" y="21653"/>
                </a:moveTo>
                <a:lnTo>
                  <a:pt x="3644" y="21132"/>
                </a:lnTo>
                <a:lnTo>
                  <a:pt x="2286" y="21539"/>
                </a:lnTo>
                <a:lnTo>
                  <a:pt x="1955" y="21996"/>
                </a:lnTo>
                <a:lnTo>
                  <a:pt x="1282" y="22466"/>
                </a:lnTo>
                <a:lnTo>
                  <a:pt x="0" y="22936"/>
                </a:lnTo>
                <a:lnTo>
                  <a:pt x="38" y="23876"/>
                </a:lnTo>
                <a:lnTo>
                  <a:pt x="2476" y="23253"/>
                </a:lnTo>
                <a:lnTo>
                  <a:pt x="3683" y="22885"/>
                </a:lnTo>
                <a:lnTo>
                  <a:pt x="3848" y="22263"/>
                </a:lnTo>
                <a:lnTo>
                  <a:pt x="3860" y="21653"/>
                </a:lnTo>
                <a:close/>
              </a:path>
              <a:path w="33654" h="24129">
                <a:moveTo>
                  <a:pt x="24180" y="11633"/>
                </a:moveTo>
                <a:lnTo>
                  <a:pt x="23672" y="11531"/>
                </a:lnTo>
                <a:lnTo>
                  <a:pt x="23152" y="11480"/>
                </a:lnTo>
                <a:lnTo>
                  <a:pt x="22618" y="11493"/>
                </a:lnTo>
                <a:lnTo>
                  <a:pt x="22783" y="11823"/>
                </a:lnTo>
                <a:lnTo>
                  <a:pt x="23025" y="12547"/>
                </a:lnTo>
                <a:lnTo>
                  <a:pt x="23406" y="12242"/>
                </a:lnTo>
                <a:lnTo>
                  <a:pt x="23812" y="11963"/>
                </a:lnTo>
                <a:lnTo>
                  <a:pt x="24180" y="11633"/>
                </a:lnTo>
                <a:close/>
              </a:path>
              <a:path w="33654" h="24129">
                <a:moveTo>
                  <a:pt x="33528" y="2146"/>
                </a:moveTo>
                <a:lnTo>
                  <a:pt x="33020" y="0"/>
                </a:lnTo>
                <a:lnTo>
                  <a:pt x="30619" y="2882"/>
                </a:lnTo>
                <a:lnTo>
                  <a:pt x="30645" y="3492"/>
                </a:lnTo>
                <a:lnTo>
                  <a:pt x="31229" y="4800"/>
                </a:lnTo>
                <a:lnTo>
                  <a:pt x="33528" y="2146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9698964" y="649477"/>
            <a:ext cx="85090" cy="87630"/>
          </a:xfrm>
          <a:custGeom>
            <a:avLst/>
            <a:gdLst/>
            <a:ahLst/>
            <a:cxnLst/>
            <a:rect l="l" t="t" r="r" b="b"/>
            <a:pathLst>
              <a:path w="85090" h="87629">
                <a:moveTo>
                  <a:pt x="6616" y="87477"/>
                </a:moveTo>
                <a:lnTo>
                  <a:pt x="6591" y="86804"/>
                </a:lnTo>
                <a:lnTo>
                  <a:pt x="6261" y="85344"/>
                </a:lnTo>
                <a:lnTo>
                  <a:pt x="6007" y="85521"/>
                </a:lnTo>
                <a:lnTo>
                  <a:pt x="6223" y="86067"/>
                </a:lnTo>
                <a:lnTo>
                  <a:pt x="6197" y="86804"/>
                </a:lnTo>
                <a:lnTo>
                  <a:pt x="6616" y="87477"/>
                </a:lnTo>
                <a:close/>
              </a:path>
              <a:path w="85090" h="87629">
                <a:moveTo>
                  <a:pt x="9474" y="37465"/>
                </a:moveTo>
                <a:lnTo>
                  <a:pt x="8089" y="37338"/>
                </a:lnTo>
                <a:lnTo>
                  <a:pt x="6921" y="37846"/>
                </a:lnTo>
                <a:lnTo>
                  <a:pt x="7061" y="38227"/>
                </a:lnTo>
                <a:lnTo>
                  <a:pt x="7467" y="38862"/>
                </a:lnTo>
                <a:lnTo>
                  <a:pt x="7912" y="39116"/>
                </a:lnTo>
                <a:lnTo>
                  <a:pt x="9474" y="37465"/>
                </a:lnTo>
                <a:close/>
              </a:path>
              <a:path w="85090" h="87629">
                <a:moveTo>
                  <a:pt x="11772" y="41275"/>
                </a:moveTo>
                <a:lnTo>
                  <a:pt x="10617" y="40132"/>
                </a:lnTo>
                <a:lnTo>
                  <a:pt x="10490" y="39370"/>
                </a:lnTo>
                <a:lnTo>
                  <a:pt x="10579" y="38354"/>
                </a:lnTo>
                <a:lnTo>
                  <a:pt x="10896" y="37973"/>
                </a:lnTo>
                <a:lnTo>
                  <a:pt x="9525" y="37465"/>
                </a:lnTo>
                <a:lnTo>
                  <a:pt x="9296" y="38735"/>
                </a:lnTo>
                <a:lnTo>
                  <a:pt x="9182" y="40259"/>
                </a:lnTo>
                <a:lnTo>
                  <a:pt x="10160" y="42037"/>
                </a:lnTo>
                <a:lnTo>
                  <a:pt x="11772" y="41275"/>
                </a:lnTo>
                <a:close/>
              </a:path>
              <a:path w="85090" h="87629">
                <a:moveTo>
                  <a:pt x="19278" y="65151"/>
                </a:moveTo>
                <a:lnTo>
                  <a:pt x="19024" y="64770"/>
                </a:lnTo>
                <a:lnTo>
                  <a:pt x="19215" y="65151"/>
                </a:lnTo>
                <a:close/>
              </a:path>
              <a:path w="85090" h="87629">
                <a:moveTo>
                  <a:pt x="20866" y="37211"/>
                </a:moveTo>
                <a:lnTo>
                  <a:pt x="19469" y="37706"/>
                </a:lnTo>
                <a:lnTo>
                  <a:pt x="19431" y="37846"/>
                </a:lnTo>
                <a:lnTo>
                  <a:pt x="20866" y="37211"/>
                </a:lnTo>
                <a:close/>
              </a:path>
              <a:path w="85090" h="87629">
                <a:moveTo>
                  <a:pt x="23672" y="68834"/>
                </a:moveTo>
                <a:lnTo>
                  <a:pt x="23545" y="68834"/>
                </a:lnTo>
                <a:lnTo>
                  <a:pt x="23495" y="68453"/>
                </a:lnTo>
                <a:lnTo>
                  <a:pt x="23482" y="68326"/>
                </a:lnTo>
                <a:lnTo>
                  <a:pt x="23406" y="68453"/>
                </a:lnTo>
                <a:lnTo>
                  <a:pt x="23533" y="68199"/>
                </a:lnTo>
                <a:lnTo>
                  <a:pt x="23431" y="67691"/>
                </a:lnTo>
                <a:lnTo>
                  <a:pt x="23101" y="66929"/>
                </a:lnTo>
                <a:lnTo>
                  <a:pt x="19088" y="66929"/>
                </a:lnTo>
                <a:lnTo>
                  <a:pt x="18186" y="66929"/>
                </a:lnTo>
                <a:lnTo>
                  <a:pt x="17932" y="67437"/>
                </a:lnTo>
                <a:lnTo>
                  <a:pt x="17868" y="67818"/>
                </a:lnTo>
                <a:lnTo>
                  <a:pt x="18008" y="68072"/>
                </a:lnTo>
                <a:lnTo>
                  <a:pt x="18097" y="69215"/>
                </a:lnTo>
                <a:lnTo>
                  <a:pt x="17424" y="69342"/>
                </a:lnTo>
                <a:lnTo>
                  <a:pt x="16522" y="68834"/>
                </a:lnTo>
                <a:lnTo>
                  <a:pt x="15354" y="69469"/>
                </a:lnTo>
                <a:lnTo>
                  <a:pt x="15151" y="70866"/>
                </a:lnTo>
                <a:lnTo>
                  <a:pt x="14897" y="71374"/>
                </a:lnTo>
                <a:lnTo>
                  <a:pt x="14833" y="71755"/>
                </a:lnTo>
                <a:lnTo>
                  <a:pt x="14986" y="72136"/>
                </a:lnTo>
                <a:lnTo>
                  <a:pt x="15087" y="72771"/>
                </a:lnTo>
                <a:lnTo>
                  <a:pt x="14693" y="74930"/>
                </a:lnTo>
                <a:lnTo>
                  <a:pt x="11899" y="75057"/>
                </a:lnTo>
                <a:lnTo>
                  <a:pt x="13436" y="77597"/>
                </a:lnTo>
                <a:lnTo>
                  <a:pt x="14325" y="76962"/>
                </a:lnTo>
                <a:lnTo>
                  <a:pt x="14389" y="75692"/>
                </a:lnTo>
                <a:lnTo>
                  <a:pt x="15405" y="73660"/>
                </a:lnTo>
                <a:lnTo>
                  <a:pt x="16662" y="73025"/>
                </a:lnTo>
                <a:lnTo>
                  <a:pt x="17767" y="71628"/>
                </a:lnTo>
                <a:lnTo>
                  <a:pt x="18503" y="70231"/>
                </a:lnTo>
                <a:lnTo>
                  <a:pt x="18592" y="70358"/>
                </a:lnTo>
                <a:lnTo>
                  <a:pt x="18630" y="70231"/>
                </a:lnTo>
                <a:lnTo>
                  <a:pt x="18783" y="69850"/>
                </a:lnTo>
                <a:lnTo>
                  <a:pt x="19100" y="69850"/>
                </a:lnTo>
                <a:lnTo>
                  <a:pt x="19177" y="69596"/>
                </a:lnTo>
                <a:lnTo>
                  <a:pt x="19215" y="69342"/>
                </a:lnTo>
                <a:lnTo>
                  <a:pt x="19697" y="68961"/>
                </a:lnTo>
                <a:lnTo>
                  <a:pt x="20320" y="69215"/>
                </a:lnTo>
                <a:lnTo>
                  <a:pt x="21374" y="68961"/>
                </a:lnTo>
                <a:lnTo>
                  <a:pt x="21653" y="68834"/>
                </a:lnTo>
                <a:lnTo>
                  <a:pt x="21501" y="69469"/>
                </a:lnTo>
                <a:lnTo>
                  <a:pt x="21285" y="70104"/>
                </a:lnTo>
                <a:lnTo>
                  <a:pt x="21209" y="73025"/>
                </a:lnTo>
                <a:lnTo>
                  <a:pt x="22301" y="72771"/>
                </a:lnTo>
                <a:lnTo>
                  <a:pt x="23190" y="70739"/>
                </a:lnTo>
                <a:lnTo>
                  <a:pt x="23406" y="70104"/>
                </a:lnTo>
                <a:lnTo>
                  <a:pt x="23507" y="69723"/>
                </a:lnTo>
                <a:lnTo>
                  <a:pt x="23672" y="68834"/>
                </a:lnTo>
                <a:close/>
              </a:path>
              <a:path w="85090" h="87629">
                <a:moveTo>
                  <a:pt x="24231" y="35179"/>
                </a:moveTo>
                <a:lnTo>
                  <a:pt x="23202" y="35560"/>
                </a:lnTo>
                <a:lnTo>
                  <a:pt x="22593" y="36449"/>
                </a:lnTo>
                <a:lnTo>
                  <a:pt x="20866" y="37211"/>
                </a:lnTo>
                <a:lnTo>
                  <a:pt x="23037" y="36449"/>
                </a:lnTo>
                <a:lnTo>
                  <a:pt x="23761" y="35814"/>
                </a:lnTo>
                <a:lnTo>
                  <a:pt x="24231" y="35179"/>
                </a:lnTo>
                <a:close/>
              </a:path>
              <a:path w="85090" h="87629">
                <a:moveTo>
                  <a:pt x="33807" y="43865"/>
                </a:moveTo>
                <a:lnTo>
                  <a:pt x="31623" y="45212"/>
                </a:lnTo>
                <a:lnTo>
                  <a:pt x="31762" y="46101"/>
                </a:lnTo>
                <a:lnTo>
                  <a:pt x="32258" y="46101"/>
                </a:lnTo>
                <a:lnTo>
                  <a:pt x="33743" y="44196"/>
                </a:lnTo>
                <a:lnTo>
                  <a:pt x="33807" y="43865"/>
                </a:lnTo>
                <a:close/>
              </a:path>
              <a:path w="85090" h="87629">
                <a:moveTo>
                  <a:pt x="41122" y="17272"/>
                </a:moveTo>
                <a:lnTo>
                  <a:pt x="41033" y="17056"/>
                </a:lnTo>
                <a:lnTo>
                  <a:pt x="40881" y="17526"/>
                </a:lnTo>
                <a:lnTo>
                  <a:pt x="41122" y="17272"/>
                </a:lnTo>
                <a:close/>
              </a:path>
              <a:path w="85090" h="87629">
                <a:moveTo>
                  <a:pt x="64846" y="51181"/>
                </a:moveTo>
                <a:lnTo>
                  <a:pt x="64757" y="51015"/>
                </a:lnTo>
                <a:lnTo>
                  <a:pt x="64744" y="51181"/>
                </a:lnTo>
                <a:close/>
              </a:path>
              <a:path w="85090" h="87629">
                <a:moveTo>
                  <a:pt x="68503" y="48514"/>
                </a:moveTo>
                <a:lnTo>
                  <a:pt x="68287" y="48768"/>
                </a:lnTo>
                <a:lnTo>
                  <a:pt x="68503" y="48514"/>
                </a:lnTo>
                <a:close/>
              </a:path>
              <a:path w="85090" h="87629">
                <a:moveTo>
                  <a:pt x="79159" y="55245"/>
                </a:moveTo>
                <a:lnTo>
                  <a:pt x="78371" y="55156"/>
                </a:lnTo>
                <a:lnTo>
                  <a:pt x="79146" y="55930"/>
                </a:lnTo>
                <a:lnTo>
                  <a:pt x="79159" y="55245"/>
                </a:lnTo>
                <a:close/>
              </a:path>
              <a:path w="85090" h="87629">
                <a:moveTo>
                  <a:pt x="81648" y="57277"/>
                </a:moveTo>
                <a:lnTo>
                  <a:pt x="80772" y="56134"/>
                </a:lnTo>
                <a:lnTo>
                  <a:pt x="79235" y="56007"/>
                </a:lnTo>
                <a:lnTo>
                  <a:pt x="79044" y="56642"/>
                </a:lnTo>
                <a:lnTo>
                  <a:pt x="78905" y="56769"/>
                </a:lnTo>
                <a:lnTo>
                  <a:pt x="79743" y="56896"/>
                </a:lnTo>
                <a:lnTo>
                  <a:pt x="80314" y="57150"/>
                </a:lnTo>
                <a:lnTo>
                  <a:pt x="80238" y="57785"/>
                </a:lnTo>
                <a:lnTo>
                  <a:pt x="80708" y="57785"/>
                </a:lnTo>
                <a:lnTo>
                  <a:pt x="81648" y="57277"/>
                </a:lnTo>
                <a:close/>
              </a:path>
              <a:path w="85090" h="87629">
                <a:moveTo>
                  <a:pt x="84772" y="56388"/>
                </a:moveTo>
                <a:lnTo>
                  <a:pt x="84074" y="56134"/>
                </a:lnTo>
                <a:lnTo>
                  <a:pt x="82550" y="54483"/>
                </a:lnTo>
                <a:lnTo>
                  <a:pt x="82486" y="53975"/>
                </a:lnTo>
                <a:lnTo>
                  <a:pt x="81965" y="53721"/>
                </a:lnTo>
                <a:lnTo>
                  <a:pt x="81445" y="53467"/>
                </a:lnTo>
                <a:lnTo>
                  <a:pt x="80721" y="53721"/>
                </a:lnTo>
                <a:lnTo>
                  <a:pt x="80137" y="53594"/>
                </a:lnTo>
                <a:lnTo>
                  <a:pt x="80073" y="53200"/>
                </a:lnTo>
                <a:lnTo>
                  <a:pt x="78689" y="52832"/>
                </a:lnTo>
                <a:lnTo>
                  <a:pt x="77978" y="52578"/>
                </a:lnTo>
                <a:lnTo>
                  <a:pt x="77838" y="52197"/>
                </a:lnTo>
                <a:lnTo>
                  <a:pt x="77508" y="51816"/>
                </a:lnTo>
                <a:lnTo>
                  <a:pt x="76898" y="51308"/>
                </a:lnTo>
                <a:lnTo>
                  <a:pt x="76987" y="51054"/>
                </a:lnTo>
                <a:lnTo>
                  <a:pt x="78917" y="51943"/>
                </a:lnTo>
                <a:lnTo>
                  <a:pt x="79895" y="52324"/>
                </a:lnTo>
                <a:lnTo>
                  <a:pt x="79514" y="51308"/>
                </a:lnTo>
                <a:lnTo>
                  <a:pt x="79324" y="51054"/>
                </a:lnTo>
                <a:lnTo>
                  <a:pt x="78765" y="50292"/>
                </a:lnTo>
                <a:lnTo>
                  <a:pt x="78117" y="50292"/>
                </a:lnTo>
                <a:lnTo>
                  <a:pt x="78232" y="49149"/>
                </a:lnTo>
                <a:lnTo>
                  <a:pt x="78574" y="48641"/>
                </a:lnTo>
                <a:lnTo>
                  <a:pt x="78219" y="48641"/>
                </a:lnTo>
                <a:lnTo>
                  <a:pt x="78168" y="48133"/>
                </a:lnTo>
                <a:lnTo>
                  <a:pt x="77152" y="47879"/>
                </a:lnTo>
                <a:lnTo>
                  <a:pt x="77495" y="47625"/>
                </a:lnTo>
                <a:lnTo>
                  <a:pt x="77076" y="47498"/>
                </a:lnTo>
                <a:lnTo>
                  <a:pt x="76682" y="47244"/>
                </a:lnTo>
                <a:lnTo>
                  <a:pt x="75730" y="46863"/>
                </a:lnTo>
                <a:lnTo>
                  <a:pt x="75425" y="46736"/>
                </a:lnTo>
                <a:lnTo>
                  <a:pt x="74447" y="46736"/>
                </a:lnTo>
                <a:lnTo>
                  <a:pt x="74168" y="46482"/>
                </a:lnTo>
                <a:lnTo>
                  <a:pt x="73774" y="46101"/>
                </a:lnTo>
                <a:lnTo>
                  <a:pt x="73342" y="46482"/>
                </a:lnTo>
                <a:lnTo>
                  <a:pt x="72936" y="46228"/>
                </a:lnTo>
                <a:lnTo>
                  <a:pt x="72428" y="46101"/>
                </a:lnTo>
                <a:lnTo>
                  <a:pt x="72745" y="45720"/>
                </a:lnTo>
                <a:lnTo>
                  <a:pt x="71005" y="46228"/>
                </a:lnTo>
                <a:lnTo>
                  <a:pt x="64719" y="42291"/>
                </a:lnTo>
                <a:lnTo>
                  <a:pt x="64477" y="42037"/>
                </a:lnTo>
                <a:lnTo>
                  <a:pt x="64579" y="41148"/>
                </a:lnTo>
                <a:lnTo>
                  <a:pt x="64909" y="40005"/>
                </a:lnTo>
                <a:lnTo>
                  <a:pt x="65112" y="39624"/>
                </a:lnTo>
                <a:lnTo>
                  <a:pt x="65227" y="39370"/>
                </a:lnTo>
                <a:lnTo>
                  <a:pt x="65519" y="38481"/>
                </a:lnTo>
                <a:lnTo>
                  <a:pt x="66001" y="38354"/>
                </a:lnTo>
                <a:lnTo>
                  <a:pt x="66979" y="38100"/>
                </a:lnTo>
                <a:lnTo>
                  <a:pt x="67564" y="40259"/>
                </a:lnTo>
                <a:lnTo>
                  <a:pt x="66649" y="40386"/>
                </a:lnTo>
                <a:lnTo>
                  <a:pt x="67716" y="41529"/>
                </a:lnTo>
                <a:lnTo>
                  <a:pt x="68783" y="42037"/>
                </a:lnTo>
                <a:lnTo>
                  <a:pt x="70396" y="42545"/>
                </a:lnTo>
                <a:lnTo>
                  <a:pt x="71005" y="42164"/>
                </a:lnTo>
                <a:lnTo>
                  <a:pt x="72097" y="42799"/>
                </a:lnTo>
                <a:lnTo>
                  <a:pt x="72224" y="42672"/>
                </a:lnTo>
                <a:lnTo>
                  <a:pt x="72440" y="42164"/>
                </a:lnTo>
                <a:lnTo>
                  <a:pt x="72542" y="41910"/>
                </a:lnTo>
                <a:lnTo>
                  <a:pt x="72478" y="41656"/>
                </a:lnTo>
                <a:lnTo>
                  <a:pt x="72021" y="41148"/>
                </a:lnTo>
                <a:lnTo>
                  <a:pt x="69964" y="39370"/>
                </a:lnTo>
                <a:lnTo>
                  <a:pt x="69138" y="38608"/>
                </a:lnTo>
                <a:lnTo>
                  <a:pt x="68148" y="38227"/>
                </a:lnTo>
                <a:lnTo>
                  <a:pt x="67995" y="38100"/>
                </a:lnTo>
                <a:lnTo>
                  <a:pt x="66713" y="36957"/>
                </a:lnTo>
                <a:lnTo>
                  <a:pt x="66636" y="36830"/>
                </a:lnTo>
                <a:lnTo>
                  <a:pt x="66560" y="36703"/>
                </a:lnTo>
                <a:lnTo>
                  <a:pt x="66001" y="35687"/>
                </a:lnTo>
                <a:lnTo>
                  <a:pt x="64541" y="35814"/>
                </a:lnTo>
                <a:lnTo>
                  <a:pt x="64211" y="36068"/>
                </a:lnTo>
                <a:lnTo>
                  <a:pt x="64173" y="36703"/>
                </a:lnTo>
                <a:lnTo>
                  <a:pt x="64084" y="36169"/>
                </a:lnTo>
                <a:lnTo>
                  <a:pt x="64198" y="35941"/>
                </a:lnTo>
                <a:lnTo>
                  <a:pt x="64579" y="35687"/>
                </a:lnTo>
                <a:lnTo>
                  <a:pt x="65151" y="35306"/>
                </a:lnTo>
                <a:lnTo>
                  <a:pt x="65532" y="35052"/>
                </a:lnTo>
                <a:lnTo>
                  <a:pt x="63728" y="34531"/>
                </a:lnTo>
                <a:lnTo>
                  <a:pt x="63728" y="41529"/>
                </a:lnTo>
                <a:lnTo>
                  <a:pt x="63322" y="41783"/>
                </a:lnTo>
                <a:lnTo>
                  <a:pt x="62763" y="42037"/>
                </a:lnTo>
                <a:lnTo>
                  <a:pt x="62268" y="42291"/>
                </a:lnTo>
                <a:lnTo>
                  <a:pt x="61201" y="41275"/>
                </a:lnTo>
                <a:lnTo>
                  <a:pt x="60693" y="40640"/>
                </a:lnTo>
                <a:lnTo>
                  <a:pt x="61379" y="40132"/>
                </a:lnTo>
                <a:lnTo>
                  <a:pt x="61252" y="40005"/>
                </a:lnTo>
                <a:lnTo>
                  <a:pt x="60871" y="39624"/>
                </a:lnTo>
                <a:lnTo>
                  <a:pt x="60833" y="38862"/>
                </a:lnTo>
                <a:lnTo>
                  <a:pt x="60858" y="38354"/>
                </a:lnTo>
                <a:lnTo>
                  <a:pt x="61887" y="39624"/>
                </a:lnTo>
                <a:lnTo>
                  <a:pt x="63728" y="41529"/>
                </a:lnTo>
                <a:lnTo>
                  <a:pt x="63728" y="34531"/>
                </a:lnTo>
                <a:lnTo>
                  <a:pt x="62496" y="34175"/>
                </a:lnTo>
                <a:lnTo>
                  <a:pt x="62496" y="35941"/>
                </a:lnTo>
                <a:lnTo>
                  <a:pt x="62242" y="36322"/>
                </a:lnTo>
                <a:lnTo>
                  <a:pt x="62141" y="36830"/>
                </a:lnTo>
                <a:lnTo>
                  <a:pt x="61582" y="36576"/>
                </a:lnTo>
                <a:lnTo>
                  <a:pt x="61087" y="36322"/>
                </a:lnTo>
                <a:lnTo>
                  <a:pt x="61010" y="37465"/>
                </a:lnTo>
                <a:lnTo>
                  <a:pt x="59613" y="38862"/>
                </a:lnTo>
                <a:lnTo>
                  <a:pt x="58585" y="38100"/>
                </a:lnTo>
                <a:lnTo>
                  <a:pt x="57035" y="37719"/>
                </a:lnTo>
                <a:lnTo>
                  <a:pt x="57213" y="37084"/>
                </a:lnTo>
                <a:lnTo>
                  <a:pt x="57327" y="36703"/>
                </a:lnTo>
                <a:lnTo>
                  <a:pt x="58280" y="35306"/>
                </a:lnTo>
                <a:lnTo>
                  <a:pt x="59410" y="36195"/>
                </a:lnTo>
                <a:lnTo>
                  <a:pt x="60934" y="37211"/>
                </a:lnTo>
                <a:lnTo>
                  <a:pt x="61010" y="37465"/>
                </a:lnTo>
                <a:lnTo>
                  <a:pt x="61010" y="36258"/>
                </a:lnTo>
                <a:lnTo>
                  <a:pt x="60693" y="35941"/>
                </a:lnTo>
                <a:lnTo>
                  <a:pt x="60553" y="35687"/>
                </a:lnTo>
                <a:lnTo>
                  <a:pt x="61010" y="35687"/>
                </a:lnTo>
                <a:lnTo>
                  <a:pt x="62496" y="35941"/>
                </a:lnTo>
                <a:lnTo>
                  <a:pt x="62496" y="34175"/>
                </a:lnTo>
                <a:lnTo>
                  <a:pt x="61582" y="33909"/>
                </a:lnTo>
                <a:lnTo>
                  <a:pt x="61417" y="33782"/>
                </a:lnTo>
                <a:lnTo>
                  <a:pt x="60299" y="32893"/>
                </a:lnTo>
                <a:lnTo>
                  <a:pt x="60109" y="33528"/>
                </a:lnTo>
                <a:lnTo>
                  <a:pt x="59093" y="33782"/>
                </a:lnTo>
                <a:lnTo>
                  <a:pt x="59283" y="33274"/>
                </a:lnTo>
                <a:lnTo>
                  <a:pt x="59385" y="32893"/>
                </a:lnTo>
                <a:lnTo>
                  <a:pt x="59283" y="29718"/>
                </a:lnTo>
                <a:lnTo>
                  <a:pt x="59194" y="28702"/>
                </a:lnTo>
                <a:lnTo>
                  <a:pt x="58153" y="29718"/>
                </a:lnTo>
                <a:lnTo>
                  <a:pt x="56781" y="31877"/>
                </a:lnTo>
                <a:lnTo>
                  <a:pt x="56807" y="32131"/>
                </a:lnTo>
                <a:lnTo>
                  <a:pt x="57950" y="33528"/>
                </a:lnTo>
                <a:lnTo>
                  <a:pt x="55118" y="36449"/>
                </a:lnTo>
                <a:lnTo>
                  <a:pt x="50711" y="37084"/>
                </a:lnTo>
                <a:lnTo>
                  <a:pt x="50317" y="35306"/>
                </a:lnTo>
                <a:lnTo>
                  <a:pt x="50012" y="35052"/>
                </a:lnTo>
                <a:lnTo>
                  <a:pt x="49326" y="33782"/>
                </a:lnTo>
                <a:lnTo>
                  <a:pt x="49250" y="33147"/>
                </a:lnTo>
                <a:lnTo>
                  <a:pt x="49593" y="31115"/>
                </a:lnTo>
                <a:lnTo>
                  <a:pt x="49060" y="30861"/>
                </a:lnTo>
                <a:lnTo>
                  <a:pt x="49580" y="29337"/>
                </a:lnTo>
                <a:lnTo>
                  <a:pt x="51511" y="28829"/>
                </a:lnTo>
                <a:lnTo>
                  <a:pt x="52679" y="25908"/>
                </a:lnTo>
                <a:lnTo>
                  <a:pt x="52666" y="22479"/>
                </a:lnTo>
                <a:lnTo>
                  <a:pt x="53708" y="19304"/>
                </a:lnTo>
                <a:lnTo>
                  <a:pt x="53975" y="17907"/>
                </a:lnTo>
                <a:lnTo>
                  <a:pt x="54749" y="17056"/>
                </a:lnTo>
                <a:lnTo>
                  <a:pt x="54762" y="16637"/>
                </a:lnTo>
                <a:lnTo>
                  <a:pt x="53721" y="14859"/>
                </a:lnTo>
                <a:lnTo>
                  <a:pt x="56248" y="12192"/>
                </a:lnTo>
                <a:lnTo>
                  <a:pt x="56451" y="8890"/>
                </a:lnTo>
                <a:lnTo>
                  <a:pt x="56565" y="1016"/>
                </a:lnTo>
                <a:lnTo>
                  <a:pt x="54533" y="0"/>
                </a:lnTo>
                <a:lnTo>
                  <a:pt x="51511" y="1727"/>
                </a:lnTo>
                <a:lnTo>
                  <a:pt x="51511" y="17399"/>
                </a:lnTo>
                <a:lnTo>
                  <a:pt x="49580" y="18542"/>
                </a:lnTo>
                <a:lnTo>
                  <a:pt x="48564" y="21082"/>
                </a:lnTo>
                <a:lnTo>
                  <a:pt x="48552" y="21463"/>
                </a:lnTo>
                <a:lnTo>
                  <a:pt x="48729" y="21717"/>
                </a:lnTo>
                <a:lnTo>
                  <a:pt x="48818" y="22479"/>
                </a:lnTo>
                <a:lnTo>
                  <a:pt x="48399" y="24638"/>
                </a:lnTo>
                <a:lnTo>
                  <a:pt x="47599" y="25400"/>
                </a:lnTo>
                <a:lnTo>
                  <a:pt x="46367" y="29083"/>
                </a:lnTo>
                <a:lnTo>
                  <a:pt x="46824" y="29337"/>
                </a:lnTo>
                <a:lnTo>
                  <a:pt x="43624" y="33528"/>
                </a:lnTo>
                <a:lnTo>
                  <a:pt x="44081" y="33147"/>
                </a:lnTo>
                <a:lnTo>
                  <a:pt x="43357" y="38481"/>
                </a:lnTo>
                <a:lnTo>
                  <a:pt x="41503" y="40132"/>
                </a:lnTo>
                <a:lnTo>
                  <a:pt x="40652" y="36068"/>
                </a:lnTo>
                <a:lnTo>
                  <a:pt x="40728" y="35052"/>
                </a:lnTo>
                <a:lnTo>
                  <a:pt x="41338" y="32512"/>
                </a:lnTo>
                <a:lnTo>
                  <a:pt x="42227" y="28829"/>
                </a:lnTo>
                <a:lnTo>
                  <a:pt x="42291" y="28448"/>
                </a:lnTo>
                <a:lnTo>
                  <a:pt x="42494" y="27051"/>
                </a:lnTo>
                <a:lnTo>
                  <a:pt x="42697" y="25654"/>
                </a:lnTo>
                <a:lnTo>
                  <a:pt x="44170" y="24003"/>
                </a:lnTo>
                <a:lnTo>
                  <a:pt x="44259" y="22987"/>
                </a:lnTo>
                <a:lnTo>
                  <a:pt x="44399" y="21590"/>
                </a:lnTo>
                <a:lnTo>
                  <a:pt x="44424" y="21336"/>
                </a:lnTo>
                <a:lnTo>
                  <a:pt x="42773" y="20574"/>
                </a:lnTo>
                <a:lnTo>
                  <a:pt x="42875" y="19304"/>
                </a:lnTo>
                <a:lnTo>
                  <a:pt x="42989" y="18415"/>
                </a:lnTo>
                <a:lnTo>
                  <a:pt x="43307" y="17526"/>
                </a:lnTo>
                <a:lnTo>
                  <a:pt x="43624" y="16764"/>
                </a:lnTo>
                <a:lnTo>
                  <a:pt x="42875" y="17145"/>
                </a:lnTo>
                <a:lnTo>
                  <a:pt x="42341" y="17526"/>
                </a:lnTo>
                <a:lnTo>
                  <a:pt x="42405" y="17399"/>
                </a:lnTo>
                <a:lnTo>
                  <a:pt x="42303" y="16891"/>
                </a:lnTo>
                <a:lnTo>
                  <a:pt x="42049" y="16319"/>
                </a:lnTo>
                <a:lnTo>
                  <a:pt x="47650" y="10541"/>
                </a:lnTo>
                <a:lnTo>
                  <a:pt x="48437" y="9588"/>
                </a:lnTo>
                <a:lnTo>
                  <a:pt x="46913" y="12065"/>
                </a:lnTo>
                <a:lnTo>
                  <a:pt x="46291" y="13716"/>
                </a:lnTo>
                <a:lnTo>
                  <a:pt x="47536" y="13843"/>
                </a:lnTo>
                <a:lnTo>
                  <a:pt x="48958" y="14859"/>
                </a:lnTo>
                <a:lnTo>
                  <a:pt x="49987" y="15240"/>
                </a:lnTo>
                <a:lnTo>
                  <a:pt x="51511" y="17399"/>
                </a:lnTo>
                <a:lnTo>
                  <a:pt x="51511" y="1727"/>
                </a:lnTo>
                <a:lnTo>
                  <a:pt x="49847" y="2667"/>
                </a:lnTo>
                <a:lnTo>
                  <a:pt x="47332" y="5588"/>
                </a:lnTo>
                <a:lnTo>
                  <a:pt x="42303" y="13208"/>
                </a:lnTo>
                <a:lnTo>
                  <a:pt x="41529" y="15557"/>
                </a:lnTo>
                <a:lnTo>
                  <a:pt x="41275" y="15240"/>
                </a:lnTo>
                <a:lnTo>
                  <a:pt x="41376" y="14478"/>
                </a:lnTo>
                <a:lnTo>
                  <a:pt x="42176" y="11811"/>
                </a:lnTo>
                <a:lnTo>
                  <a:pt x="41262" y="10414"/>
                </a:lnTo>
                <a:lnTo>
                  <a:pt x="41249" y="17145"/>
                </a:lnTo>
                <a:lnTo>
                  <a:pt x="41160" y="17653"/>
                </a:lnTo>
                <a:lnTo>
                  <a:pt x="40830" y="18338"/>
                </a:lnTo>
                <a:lnTo>
                  <a:pt x="40830" y="27051"/>
                </a:lnTo>
                <a:lnTo>
                  <a:pt x="39903" y="25527"/>
                </a:lnTo>
                <a:lnTo>
                  <a:pt x="39484" y="25019"/>
                </a:lnTo>
                <a:lnTo>
                  <a:pt x="39382" y="24638"/>
                </a:lnTo>
                <a:lnTo>
                  <a:pt x="38709" y="24130"/>
                </a:lnTo>
                <a:lnTo>
                  <a:pt x="39039" y="23495"/>
                </a:lnTo>
                <a:lnTo>
                  <a:pt x="39522" y="22987"/>
                </a:lnTo>
                <a:lnTo>
                  <a:pt x="39738" y="24384"/>
                </a:lnTo>
                <a:lnTo>
                  <a:pt x="40449" y="25654"/>
                </a:lnTo>
                <a:lnTo>
                  <a:pt x="40551" y="25908"/>
                </a:lnTo>
                <a:lnTo>
                  <a:pt x="40830" y="27051"/>
                </a:lnTo>
                <a:lnTo>
                  <a:pt x="40830" y="18338"/>
                </a:lnTo>
                <a:lnTo>
                  <a:pt x="40665" y="18669"/>
                </a:lnTo>
                <a:lnTo>
                  <a:pt x="40043" y="19812"/>
                </a:lnTo>
                <a:lnTo>
                  <a:pt x="39585" y="20701"/>
                </a:lnTo>
                <a:lnTo>
                  <a:pt x="39077" y="21590"/>
                </a:lnTo>
                <a:lnTo>
                  <a:pt x="39065" y="21082"/>
                </a:lnTo>
                <a:lnTo>
                  <a:pt x="38722" y="20701"/>
                </a:lnTo>
                <a:lnTo>
                  <a:pt x="38277" y="20447"/>
                </a:lnTo>
                <a:lnTo>
                  <a:pt x="37884" y="20751"/>
                </a:lnTo>
                <a:lnTo>
                  <a:pt x="37884" y="28448"/>
                </a:lnTo>
                <a:lnTo>
                  <a:pt x="37541" y="28829"/>
                </a:lnTo>
                <a:lnTo>
                  <a:pt x="37490" y="29083"/>
                </a:lnTo>
                <a:lnTo>
                  <a:pt x="37604" y="29337"/>
                </a:lnTo>
                <a:lnTo>
                  <a:pt x="37693" y="32512"/>
                </a:lnTo>
                <a:lnTo>
                  <a:pt x="36347" y="32131"/>
                </a:lnTo>
                <a:lnTo>
                  <a:pt x="36563" y="33439"/>
                </a:lnTo>
                <a:lnTo>
                  <a:pt x="35166" y="30734"/>
                </a:lnTo>
                <a:lnTo>
                  <a:pt x="37236" y="28829"/>
                </a:lnTo>
                <a:lnTo>
                  <a:pt x="37884" y="28448"/>
                </a:lnTo>
                <a:lnTo>
                  <a:pt x="37884" y="20751"/>
                </a:lnTo>
                <a:lnTo>
                  <a:pt x="37426" y="21082"/>
                </a:lnTo>
                <a:lnTo>
                  <a:pt x="36385" y="21463"/>
                </a:lnTo>
                <a:lnTo>
                  <a:pt x="35775" y="23495"/>
                </a:lnTo>
                <a:lnTo>
                  <a:pt x="36614" y="23622"/>
                </a:lnTo>
                <a:lnTo>
                  <a:pt x="35725" y="24765"/>
                </a:lnTo>
                <a:lnTo>
                  <a:pt x="34988" y="25019"/>
                </a:lnTo>
                <a:lnTo>
                  <a:pt x="35585" y="25908"/>
                </a:lnTo>
                <a:lnTo>
                  <a:pt x="35902" y="26162"/>
                </a:lnTo>
                <a:lnTo>
                  <a:pt x="35966" y="26416"/>
                </a:lnTo>
                <a:lnTo>
                  <a:pt x="34023" y="29083"/>
                </a:lnTo>
                <a:lnTo>
                  <a:pt x="32537" y="30861"/>
                </a:lnTo>
                <a:lnTo>
                  <a:pt x="30721" y="32766"/>
                </a:lnTo>
                <a:lnTo>
                  <a:pt x="31648" y="33147"/>
                </a:lnTo>
                <a:lnTo>
                  <a:pt x="30429" y="34163"/>
                </a:lnTo>
                <a:lnTo>
                  <a:pt x="29006" y="35179"/>
                </a:lnTo>
                <a:lnTo>
                  <a:pt x="27190" y="37465"/>
                </a:lnTo>
                <a:lnTo>
                  <a:pt x="26657" y="38989"/>
                </a:lnTo>
                <a:lnTo>
                  <a:pt x="23863" y="40640"/>
                </a:lnTo>
                <a:lnTo>
                  <a:pt x="23482" y="39624"/>
                </a:lnTo>
                <a:lnTo>
                  <a:pt x="21590" y="38989"/>
                </a:lnTo>
                <a:lnTo>
                  <a:pt x="21678" y="38735"/>
                </a:lnTo>
                <a:lnTo>
                  <a:pt x="21310" y="38862"/>
                </a:lnTo>
                <a:lnTo>
                  <a:pt x="19964" y="40132"/>
                </a:lnTo>
                <a:lnTo>
                  <a:pt x="18008" y="41910"/>
                </a:lnTo>
                <a:lnTo>
                  <a:pt x="17246" y="42672"/>
                </a:lnTo>
                <a:lnTo>
                  <a:pt x="17868" y="43053"/>
                </a:lnTo>
                <a:lnTo>
                  <a:pt x="16929" y="43688"/>
                </a:lnTo>
                <a:lnTo>
                  <a:pt x="16383" y="42545"/>
                </a:lnTo>
                <a:lnTo>
                  <a:pt x="18148" y="41275"/>
                </a:lnTo>
                <a:lnTo>
                  <a:pt x="19862" y="39878"/>
                </a:lnTo>
                <a:lnTo>
                  <a:pt x="19558" y="39878"/>
                </a:lnTo>
                <a:lnTo>
                  <a:pt x="16167" y="38862"/>
                </a:lnTo>
                <a:lnTo>
                  <a:pt x="16522" y="38735"/>
                </a:lnTo>
                <a:lnTo>
                  <a:pt x="19469" y="37706"/>
                </a:lnTo>
                <a:lnTo>
                  <a:pt x="20091" y="35814"/>
                </a:lnTo>
                <a:lnTo>
                  <a:pt x="22072" y="32258"/>
                </a:lnTo>
                <a:lnTo>
                  <a:pt x="24041" y="30480"/>
                </a:lnTo>
                <a:lnTo>
                  <a:pt x="26238" y="29337"/>
                </a:lnTo>
                <a:lnTo>
                  <a:pt x="26530" y="28448"/>
                </a:lnTo>
                <a:lnTo>
                  <a:pt x="27660" y="28194"/>
                </a:lnTo>
                <a:lnTo>
                  <a:pt x="29972" y="28829"/>
                </a:lnTo>
                <a:lnTo>
                  <a:pt x="28714" y="28829"/>
                </a:lnTo>
                <a:lnTo>
                  <a:pt x="29959" y="29972"/>
                </a:lnTo>
                <a:lnTo>
                  <a:pt x="30467" y="30226"/>
                </a:lnTo>
                <a:lnTo>
                  <a:pt x="31216" y="30734"/>
                </a:lnTo>
                <a:lnTo>
                  <a:pt x="31140" y="30861"/>
                </a:lnTo>
                <a:lnTo>
                  <a:pt x="32029" y="30099"/>
                </a:lnTo>
                <a:lnTo>
                  <a:pt x="32512" y="28194"/>
                </a:lnTo>
                <a:lnTo>
                  <a:pt x="32054" y="27305"/>
                </a:lnTo>
                <a:lnTo>
                  <a:pt x="33134" y="26416"/>
                </a:lnTo>
                <a:lnTo>
                  <a:pt x="32880" y="26162"/>
                </a:lnTo>
                <a:lnTo>
                  <a:pt x="33261" y="25781"/>
                </a:lnTo>
                <a:lnTo>
                  <a:pt x="32524" y="26162"/>
                </a:lnTo>
                <a:lnTo>
                  <a:pt x="31864" y="26416"/>
                </a:lnTo>
                <a:lnTo>
                  <a:pt x="29083" y="22479"/>
                </a:lnTo>
                <a:lnTo>
                  <a:pt x="35140" y="17526"/>
                </a:lnTo>
                <a:lnTo>
                  <a:pt x="35471" y="16129"/>
                </a:lnTo>
                <a:lnTo>
                  <a:pt x="39471" y="10414"/>
                </a:lnTo>
                <a:lnTo>
                  <a:pt x="40919" y="13208"/>
                </a:lnTo>
                <a:lnTo>
                  <a:pt x="41021" y="13716"/>
                </a:lnTo>
                <a:lnTo>
                  <a:pt x="40449" y="14478"/>
                </a:lnTo>
                <a:lnTo>
                  <a:pt x="40195" y="14859"/>
                </a:lnTo>
                <a:lnTo>
                  <a:pt x="40068" y="15240"/>
                </a:lnTo>
                <a:lnTo>
                  <a:pt x="40322" y="15875"/>
                </a:lnTo>
                <a:lnTo>
                  <a:pt x="40728" y="16637"/>
                </a:lnTo>
                <a:lnTo>
                  <a:pt x="41033" y="17056"/>
                </a:lnTo>
                <a:lnTo>
                  <a:pt x="41173" y="16637"/>
                </a:lnTo>
                <a:lnTo>
                  <a:pt x="41097" y="17145"/>
                </a:lnTo>
                <a:lnTo>
                  <a:pt x="41249" y="17145"/>
                </a:lnTo>
                <a:lnTo>
                  <a:pt x="41249" y="10401"/>
                </a:lnTo>
                <a:lnTo>
                  <a:pt x="41097" y="10160"/>
                </a:lnTo>
                <a:lnTo>
                  <a:pt x="40195" y="8509"/>
                </a:lnTo>
                <a:lnTo>
                  <a:pt x="39687" y="9144"/>
                </a:lnTo>
                <a:lnTo>
                  <a:pt x="38074" y="10795"/>
                </a:lnTo>
                <a:lnTo>
                  <a:pt x="38176" y="11811"/>
                </a:lnTo>
                <a:lnTo>
                  <a:pt x="36144" y="14986"/>
                </a:lnTo>
                <a:lnTo>
                  <a:pt x="33604" y="15875"/>
                </a:lnTo>
                <a:lnTo>
                  <a:pt x="30988" y="17653"/>
                </a:lnTo>
                <a:lnTo>
                  <a:pt x="29489" y="18415"/>
                </a:lnTo>
                <a:lnTo>
                  <a:pt x="28270" y="20447"/>
                </a:lnTo>
                <a:lnTo>
                  <a:pt x="28232" y="20701"/>
                </a:lnTo>
                <a:lnTo>
                  <a:pt x="28333" y="21082"/>
                </a:lnTo>
                <a:lnTo>
                  <a:pt x="28460" y="21971"/>
                </a:lnTo>
                <a:lnTo>
                  <a:pt x="27838" y="25273"/>
                </a:lnTo>
                <a:lnTo>
                  <a:pt x="25882" y="26416"/>
                </a:lnTo>
                <a:lnTo>
                  <a:pt x="23279" y="29083"/>
                </a:lnTo>
                <a:lnTo>
                  <a:pt x="20053" y="30480"/>
                </a:lnTo>
                <a:lnTo>
                  <a:pt x="19634" y="31623"/>
                </a:lnTo>
                <a:lnTo>
                  <a:pt x="20116" y="31877"/>
                </a:lnTo>
                <a:lnTo>
                  <a:pt x="20408" y="32385"/>
                </a:lnTo>
                <a:lnTo>
                  <a:pt x="20828" y="32766"/>
                </a:lnTo>
                <a:lnTo>
                  <a:pt x="19189" y="35179"/>
                </a:lnTo>
                <a:lnTo>
                  <a:pt x="15646" y="35814"/>
                </a:lnTo>
                <a:lnTo>
                  <a:pt x="14046" y="38481"/>
                </a:lnTo>
                <a:lnTo>
                  <a:pt x="14389" y="38481"/>
                </a:lnTo>
                <a:lnTo>
                  <a:pt x="14668" y="38595"/>
                </a:lnTo>
                <a:lnTo>
                  <a:pt x="14922" y="38735"/>
                </a:lnTo>
                <a:lnTo>
                  <a:pt x="14668" y="38595"/>
                </a:lnTo>
                <a:lnTo>
                  <a:pt x="15151" y="41719"/>
                </a:lnTo>
                <a:lnTo>
                  <a:pt x="15328" y="41275"/>
                </a:lnTo>
                <a:lnTo>
                  <a:pt x="15163" y="41783"/>
                </a:lnTo>
                <a:lnTo>
                  <a:pt x="14820" y="42545"/>
                </a:lnTo>
                <a:lnTo>
                  <a:pt x="13398" y="42291"/>
                </a:lnTo>
                <a:lnTo>
                  <a:pt x="11772" y="41275"/>
                </a:lnTo>
                <a:lnTo>
                  <a:pt x="15621" y="44069"/>
                </a:lnTo>
                <a:lnTo>
                  <a:pt x="15697" y="45339"/>
                </a:lnTo>
                <a:lnTo>
                  <a:pt x="18783" y="43688"/>
                </a:lnTo>
                <a:lnTo>
                  <a:pt x="20142" y="44577"/>
                </a:lnTo>
                <a:lnTo>
                  <a:pt x="21145" y="44577"/>
                </a:lnTo>
                <a:lnTo>
                  <a:pt x="23761" y="42545"/>
                </a:lnTo>
                <a:lnTo>
                  <a:pt x="25069" y="40894"/>
                </a:lnTo>
                <a:lnTo>
                  <a:pt x="25463" y="40640"/>
                </a:lnTo>
                <a:lnTo>
                  <a:pt x="27063" y="39624"/>
                </a:lnTo>
                <a:lnTo>
                  <a:pt x="30124" y="37211"/>
                </a:lnTo>
                <a:lnTo>
                  <a:pt x="31445" y="36195"/>
                </a:lnTo>
                <a:lnTo>
                  <a:pt x="31864" y="35179"/>
                </a:lnTo>
                <a:lnTo>
                  <a:pt x="33388" y="34544"/>
                </a:lnTo>
                <a:lnTo>
                  <a:pt x="34239" y="35179"/>
                </a:lnTo>
                <a:lnTo>
                  <a:pt x="35521" y="34544"/>
                </a:lnTo>
                <a:lnTo>
                  <a:pt x="36664" y="33985"/>
                </a:lnTo>
                <a:lnTo>
                  <a:pt x="36804" y="34798"/>
                </a:lnTo>
                <a:lnTo>
                  <a:pt x="39497" y="35433"/>
                </a:lnTo>
                <a:lnTo>
                  <a:pt x="40005" y="36830"/>
                </a:lnTo>
                <a:lnTo>
                  <a:pt x="38290" y="38481"/>
                </a:lnTo>
                <a:lnTo>
                  <a:pt x="39839" y="38735"/>
                </a:lnTo>
                <a:lnTo>
                  <a:pt x="39497" y="39878"/>
                </a:lnTo>
                <a:lnTo>
                  <a:pt x="39192" y="40513"/>
                </a:lnTo>
                <a:lnTo>
                  <a:pt x="38976" y="39878"/>
                </a:lnTo>
                <a:lnTo>
                  <a:pt x="39243" y="39497"/>
                </a:lnTo>
                <a:lnTo>
                  <a:pt x="39217" y="38862"/>
                </a:lnTo>
                <a:lnTo>
                  <a:pt x="38608" y="38735"/>
                </a:lnTo>
                <a:lnTo>
                  <a:pt x="37426" y="38989"/>
                </a:lnTo>
                <a:lnTo>
                  <a:pt x="37058" y="38989"/>
                </a:lnTo>
                <a:lnTo>
                  <a:pt x="36487" y="40474"/>
                </a:lnTo>
                <a:lnTo>
                  <a:pt x="36487" y="50292"/>
                </a:lnTo>
                <a:lnTo>
                  <a:pt x="36436" y="49657"/>
                </a:lnTo>
                <a:lnTo>
                  <a:pt x="36487" y="50292"/>
                </a:lnTo>
                <a:lnTo>
                  <a:pt x="36487" y="40474"/>
                </a:lnTo>
                <a:lnTo>
                  <a:pt x="36029" y="41656"/>
                </a:lnTo>
                <a:lnTo>
                  <a:pt x="35864" y="41783"/>
                </a:lnTo>
                <a:lnTo>
                  <a:pt x="35801" y="41910"/>
                </a:lnTo>
                <a:lnTo>
                  <a:pt x="35712" y="42291"/>
                </a:lnTo>
                <a:lnTo>
                  <a:pt x="34518" y="42418"/>
                </a:lnTo>
                <a:lnTo>
                  <a:pt x="34112" y="42545"/>
                </a:lnTo>
                <a:lnTo>
                  <a:pt x="33807" y="43865"/>
                </a:lnTo>
                <a:lnTo>
                  <a:pt x="35407" y="44958"/>
                </a:lnTo>
                <a:lnTo>
                  <a:pt x="35483" y="45466"/>
                </a:lnTo>
                <a:lnTo>
                  <a:pt x="35394" y="45847"/>
                </a:lnTo>
                <a:lnTo>
                  <a:pt x="34734" y="46228"/>
                </a:lnTo>
                <a:lnTo>
                  <a:pt x="34467" y="47117"/>
                </a:lnTo>
                <a:lnTo>
                  <a:pt x="34366" y="47879"/>
                </a:lnTo>
                <a:lnTo>
                  <a:pt x="34658" y="48260"/>
                </a:lnTo>
                <a:lnTo>
                  <a:pt x="34759" y="49022"/>
                </a:lnTo>
                <a:lnTo>
                  <a:pt x="34417" y="51181"/>
                </a:lnTo>
                <a:lnTo>
                  <a:pt x="32651" y="51308"/>
                </a:lnTo>
                <a:lnTo>
                  <a:pt x="30467" y="51816"/>
                </a:lnTo>
                <a:lnTo>
                  <a:pt x="29273" y="52705"/>
                </a:lnTo>
                <a:lnTo>
                  <a:pt x="28587" y="51943"/>
                </a:lnTo>
                <a:lnTo>
                  <a:pt x="27940" y="51219"/>
                </a:lnTo>
                <a:lnTo>
                  <a:pt x="27940" y="55118"/>
                </a:lnTo>
                <a:lnTo>
                  <a:pt x="27470" y="55753"/>
                </a:lnTo>
                <a:lnTo>
                  <a:pt x="26238" y="57150"/>
                </a:lnTo>
                <a:lnTo>
                  <a:pt x="25641" y="56642"/>
                </a:lnTo>
                <a:lnTo>
                  <a:pt x="24968" y="56261"/>
                </a:lnTo>
                <a:lnTo>
                  <a:pt x="24523" y="55930"/>
                </a:lnTo>
                <a:lnTo>
                  <a:pt x="24587" y="55753"/>
                </a:lnTo>
                <a:lnTo>
                  <a:pt x="26746" y="53340"/>
                </a:lnTo>
                <a:lnTo>
                  <a:pt x="27787" y="51943"/>
                </a:lnTo>
                <a:lnTo>
                  <a:pt x="27787" y="53467"/>
                </a:lnTo>
                <a:lnTo>
                  <a:pt x="27660" y="53721"/>
                </a:lnTo>
                <a:lnTo>
                  <a:pt x="27203" y="54229"/>
                </a:lnTo>
                <a:lnTo>
                  <a:pt x="27901" y="54864"/>
                </a:lnTo>
                <a:lnTo>
                  <a:pt x="27940" y="55118"/>
                </a:lnTo>
                <a:lnTo>
                  <a:pt x="27940" y="51219"/>
                </a:lnTo>
                <a:lnTo>
                  <a:pt x="27800" y="51054"/>
                </a:lnTo>
                <a:lnTo>
                  <a:pt x="27025" y="50165"/>
                </a:lnTo>
                <a:lnTo>
                  <a:pt x="27863" y="49784"/>
                </a:lnTo>
                <a:lnTo>
                  <a:pt x="30937" y="48387"/>
                </a:lnTo>
                <a:lnTo>
                  <a:pt x="31229" y="48260"/>
                </a:lnTo>
                <a:lnTo>
                  <a:pt x="31724" y="46863"/>
                </a:lnTo>
                <a:lnTo>
                  <a:pt x="31991" y="47371"/>
                </a:lnTo>
                <a:lnTo>
                  <a:pt x="31902" y="46863"/>
                </a:lnTo>
                <a:lnTo>
                  <a:pt x="31762" y="46101"/>
                </a:lnTo>
                <a:lnTo>
                  <a:pt x="29819" y="46101"/>
                </a:lnTo>
                <a:lnTo>
                  <a:pt x="28663" y="45847"/>
                </a:lnTo>
                <a:lnTo>
                  <a:pt x="28397" y="45085"/>
                </a:lnTo>
                <a:lnTo>
                  <a:pt x="28321" y="44704"/>
                </a:lnTo>
                <a:lnTo>
                  <a:pt x="28079" y="44907"/>
                </a:lnTo>
                <a:lnTo>
                  <a:pt x="28079" y="48387"/>
                </a:lnTo>
                <a:lnTo>
                  <a:pt x="27901" y="48895"/>
                </a:lnTo>
                <a:lnTo>
                  <a:pt x="27444" y="49276"/>
                </a:lnTo>
                <a:lnTo>
                  <a:pt x="26250" y="49784"/>
                </a:lnTo>
                <a:lnTo>
                  <a:pt x="26212" y="49530"/>
                </a:lnTo>
                <a:lnTo>
                  <a:pt x="26123" y="49149"/>
                </a:lnTo>
                <a:lnTo>
                  <a:pt x="26009" y="48895"/>
                </a:lnTo>
                <a:lnTo>
                  <a:pt x="25793" y="48641"/>
                </a:lnTo>
                <a:lnTo>
                  <a:pt x="27533" y="48387"/>
                </a:lnTo>
                <a:lnTo>
                  <a:pt x="28079" y="48387"/>
                </a:lnTo>
                <a:lnTo>
                  <a:pt x="28079" y="44907"/>
                </a:lnTo>
                <a:lnTo>
                  <a:pt x="26809" y="45974"/>
                </a:lnTo>
                <a:lnTo>
                  <a:pt x="24803" y="46482"/>
                </a:lnTo>
                <a:lnTo>
                  <a:pt x="22199" y="46990"/>
                </a:lnTo>
                <a:lnTo>
                  <a:pt x="23914" y="48514"/>
                </a:lnTo>
                <a:lnTo>
                  <a:pt x="23964" y="48641"/>
                </a:lnTo>
                <a:lnTo>
                  <a:pt x="23926" y="48895"/>
                </a:lnTo>
                <a:lnTo>
                  <a:pt x="23901" y="48729"/>
                </a:lnTo>
                <a:lnTo>
                  <a:pt x="23825" y="49530"/>
                </a:lnTo>
                <a:lnTo>
                  <a:pt x="23710" y="48514"/>
                </a:lnTo>
                <a:lnTo>
                  <a:pt x="23355" y="48133"/>
                </a:lnTo>
                <a:lnTo>
                  <a:pt x="21653" y="47879"/>
                </a:lnTo>
                <a:lnTo>
                  <a:pt x="20840" y="49657"/>
                </a:lnTo>
                <a:lnTo>
                  <a:pt x="19189" y="51181"/>
                </a:lnTo>
                <a:lnTo>
                  <a:pt x="18008" y="51562"/>
                </a:lnTo>
                <a:lnTo>
                  <a:pt x="16484" y="52832"/>
                </a:lnTo>
                <a:lnTo>
                  <a:pt x="14097" y="55245"/>
                </a:lnTo>
                <a:lnTo>
                  <a:pt x="14033" y="55499"/>
                </a:lnTo>
                <a:lnTo>
                  <a:pt x="14427" y="56515"/>
                </a:lnTo>
                <a:lnTo>
                  <a:pt x="14630" y="56896"/>
                </a:lnTo>
                <a:lnTo>
                  <a:pt x="15887" y="56007"/>
                </a:lnTo>
                <a:lnTo>
                  <a:pt x="16637" y="56642"/>
                </a:lnTo>
                <a:lnTo>
                  <a:pt x="18516" y="56134"/>
                </a:lnTo>
                <a:lnTo>
                  <a:pt x="18757" y="56007"/>
                </a:lnTo>
                <a:lnTo>
                  <a:pt x="19761" y="55499"/>
                </a:lnTo>
                <a:lnTo>
                  <a:pt x="21018" y="54102"/>
                </a:lnTo>
                <a:lnTo>
                  <a:pt x="19926" y="53975"/>
                </a:lnTo>
                <a:lnTo>
                  <a:pt x="20561" y="51054"/>
                </a:lnTo>
                <a:lnTo>
                  <a:pt x="22288" y="51689"/>
                </a:lnTo>
                <a:lnTo>
                  <a:pt x="22669" y="52959"/>
                </a:lnTo>
                <a:lnTo>
                  <a:pt x="22987" y="53721"/>
                </a:lnTo>
                <a:lnTo>
                  <a:pt x="23533" y="55626"/>
                </a:lnTo>
                <a:lnTo>
                  <a:pt x="23634" y="56515"/>
                </a:lnTo>
                <a:lnTo>
                  <a:pt x="22504" y="57785"/>
                </a:lnTo>
                <a:lnTo>
                  <a:pt x="20243" y="59690"/>
                </a:lnTo>
                <a:lnTo>
                  <a:pt x="16002" y="61468"/>
                </a:lnTo>
                <a:lnTo>
                  <a:pt x="13944" y="60579"/>
                </a:lnTo>
                <a:lnTo>
                  <a:pt x="14198" y="60833"/>
                </a:lnTo>
                <a:lnTo>
                  <a:pt x="14325" y="61087"/>
                </a:lnTo>
                <a:lnTo>
                  <a:pt x="13741" y="61214"/>
                </a:lnTo>
                <a:lnTo>
                  <a:pt x="13246" y="61468"/>
                </a:lnTo>
                <a:lnTo>
                  <a:pt x="12738" y="61087"/>
                </a:lnTo>
                <a:lnTo>
                  <a:pt x="11963" y="61849"/>
                </a:lnTo>
                <a:lnTo>
                  <a:pt x="10807" y="61722"/>
                </a:lnTo>
                <a:lnTo>
                  <a:pt x="9334" y="62230"/>
                </a:lnTo>
                <a:lnTo>
                  <a:pt x="8394" y="62738"/>
                </a:lnTo>
                <a:lnTo>
                  <a:pt x="8699" y="62992"/>
                </a:lnTo>
                <a:lnTo>
                  <a:pt x="8813" y="63119"/>
                </a:lnTo>
                <a:lnTo>
                  <a:pt x="7607" y="63246"/>
                </a:lnTo>
                <a:lnTo>
                  <a:pt x="7747" y="63881"/>
                </a:lnTo>
                <a:lnTo>
                  <a:pt x="7353" y="64008"/>
                </a:lnTo>
                <a:lnTo>
                  <a:pt x="7137" y="64008"/>
                </a:lnTo>
                <a:lnTo>
                  <a:pt x="7556" y="64643"/>
                </a:lnTo>
                <a:lnTo>
                  <a:pt x="7594" y="64897"/>
                </a:lnTo>
                <a:lnTo>
                  <a:pt x="7708" y="66294"/>
                </a:lnTo>
                <a:lnTo>
                  <a:pt x="6959" y="66040"/>
                </a:lnTo>
                <a:lnTo>
                  <a:pt x="6083" y="67437"/>
                </a:lnTo>
                <a:lnTo>
                  <a:pt x="5664" y="68707"/>
                </a:lnTo>
                <a:lnTo>
                  <a:pt x="6819" y="68199"/>
                </a:lnTo>
                <a:lnTo>
                  <a:pt x="7937" y="67818"/>
                </a:lnTo>
                <a:lnTo>
                  <a:pt x="9055" y="67310"/>
                </a:lnTo>
                <a:lnTo>
                  <a:pt x="9131" y="67602"/>
                </a:lnTo>
                <a:lnTo>
                  <a:pt x="8470" y="68199"/>
                </a:lnTo>
                <a:lnTo>
                  <a:pt x="8089" y="68707"/>
                </a:lnTo>
                <a:lnTo>
                  <a:pt x="7924" y="69215"/>
                </a:lnTo>
                <a:lnTo>
                  <a:pt x="5410" y="69977"/>
                </a:lnTo>
                <a:lnTo>
                  <a:pt x="5410" y="70358"/>
                </a:lnTo>
                <a:lnTo>
                  <a:pt x="4737" y="70485"/>
                </a:lnTo>
                <a:lnTo>
                  <a:pt x="3873" y="70104"/>
                </a:lnTo>
                <a:lnTo>
                  <a:pt x="2654" y="70612"/>
                </a:lnTo>
                <a:lnTo>
                  <a:pt x="2590" y="71247"/>
                </a:lnTo>
                <a:lnTo>
                  <a:pt x="2463" y="71501"/>
                </a:lnTo>
                <a:lnTo>
                  <a:pt x="825" y="73406"/>
                </a:lnTo>
                <a:lnTo>
                  <a:pt x="0" y="73533"/>
                </a:lnTo>
                <a:lnTo>
                  <a:pt x="990" y="73660"/>
                </a:lnTo>
                <a:lnTo>
                  <a:pt x="2044" y="73279"/>
                </a:lnTo>
                <a:lnTo>
                  <a:pt x="3390" y="72517"/>
                </a:lnTo>
                <a:lnTo>
                  <a:pt x="3911" y="72136"/>
                </a:lnTo>
                <a:lnTo>
                  <a:pt x="5372" y="71628"/>
                </a:lnTo>
                <a:lnTo>
                  <a:pt x="6489" y="71755"/>
                </a:lnTo>
                <a:lnTo>
                  <a:pt x="6489" y="71628"/>
                </a:lnTo>
                <a:lnTo>
                  <a:pt x="6489" y="70993"/>
                </a:lnTo>
                <a:lnTo>
                  <a:pt x="6997" y="71374"/>
                </a:lnTo>
                <a:lnTo>
                  <a:pt x="7429" y="71755"/>
                </a:lnTo>
                <a:lnTo>
                  <a:pt x="7543" y="72009"/>
                </a:lnTo>
                <a:lnTo>
                  <a:pt x="7632" y="72517"/>
                </a:lnTo>
                <a:lnTo>
                  <a:pt x="7442" y="72644"/>
                </a:lnTo>
                <a:lnTo>
                  <a:pt x="7645" y="72517"/>
                </a:lnTo>
                <a:lnTo>
                  <a:pt x="8064" y="72263"/>
                </a:lnTo>
                <a:lnTo>
                  <a:pt x="8509" y="71628"/>
                </a:lnTo>
                <a:lnTo>
                  <a:pt x="8521" y="70993"/>
                </a:lnTo>
                <a:lnTo>
                  <a:pt x="8547" y="70485"/>
                </a:lnTo>
                <a:lnTo>
                  <a:pt x="9207" y="69469"/>
                </a:lnTo>
                <a:lnTo>
                  <a:pt x="9956" y="69215"/>
                </a:lnTo>
                <a:lnTo>
                  <a:pt x="11684" y="68072"/>
                </a:lnTo>
                <a:lnTo>
                  <a:pt x="11938" y="67310"/>
                </a:lnTo>
                <a:lnTo>
                  <a:pt x="12065" y="66929"/>
                </a:lnTo>
                <a:lnTo>
                  <a:pt x="13690" y="66294"/>
                </a:lnTo>
                <a:lnTo>
                  <a:pt x="14020" y="66167"/>
                </a:lnTo>
                <a:lnTo>
                  <a:pt x="14935" y="66294"/>
                </a:lnTo>
                <a:lnTo>
                  <a:pt x="15125" y="66167"/>
                </a:lnTo>
                <a:lnTo>
                  <a:pt x="16319" y="65405"/>
                </a:lnTo>
                <a:lnTo>
                  <a:pt x="16370" y="64465"/>
                </a:lnTo>
                <a:lnTo>
                  <a:pt x="17056" y="64008"/>
                </a:lnTo>
                <a:lnTo>
                  <a:pt x="17373" y="63881"/>
                </a:lnTo>
                <a:lnTo>
                  <a:pt x="16268" y="63119"/>
                </a:lnTo>
                <a:lnTo>
                  <a:pt x="17259" y="62484"/>
                </a:lnTo>
                <a:lnTo>
                  <a:pt x="17589" y="62738"/>
                </a:lnTo>
                <a:lnTo>
                  <a:pt x="17957" y="62865"/>
                </a:lnTo>
                <a:lnTo>
                  <a:pt x="18529" y="63119"/>
                </a:lnTo>
                <a:lnTo>
                  <a:pt x="19278" y="63246"/>
                </a:lnTo>
                <a:lnTo>
                  <a:pt x="18415" y="63881"/>
                </a:lnTo>
                <a:lnTo>
                  <a:pt x="19024" y="64008"/>
                </a:lnTo>
                <a:lnTo>
                  <a:pt x="19354" y="64262"/>
                </a:lnTo>
                <a:lnTo>
                  <a:pt x="19392" y="64770"/>
                </a:lnTo>
                <a:lnTo>
                  <a:pt x="19278" y="65151"/>
                </a:lnTo>
                <a:lnTo>
                  <a:pt x="19265" y="65278"/>
                </a:lnTo>
                <a:lnTo>
                  <a:pt x="19380" y="66040"/>
                </a:lnTo>
                <a:lnTo>
                  <a:pt x="19126" y="66802"/>
                </a:lnTo>
                <a:lnTo>
                  <a:pt x="23050" y="66802"/>
                </a:lnTo>
                <a:lnTo>
                  <a:pt x="22885" y="66421"/>
                </a:lnTo>
                <a:lnTo>
                  <a:pt x="24015" y="65532"/>
                </a:lnTo>
                <a:lnTo>
                  <a:pt x="25095" y="64897"/>
                </a:lnTo>
                <a:lnTo>
                  <a:pt x="25336" y="64465"/>
                </a:lnTo>
                <a:lnTo>
                  <a:pt x="25273" y="63754"/>
                </a:lnTo>
                <a:lnTo>
                  <a:pt x="24853" y="62484"/>
                </a:lnTo>
                <a:lnTo>
                  <a:pt x="24726" y="61849"/>
                </a:lnTo>
                <a:lnTo>
                  <a:pt x="24663" y="61468"/>
                </a:lnTo>
                <a:lnTo>
                  <a:pt x="24574" y="60960"/>
                </a:lnTo>
                <a:lnTo>
                  <a:pt x="26695" y="60706"/>
                </a:lnTo>
                <a:lnTo>
                  <a:pt x="26797" y="60833"/>
                </a:lnTo>
                <a:lnTo>
                  <a:pt x="26936" y="60960"/>
                </a:lnTo>
                <a:lnTo>
                  <a:pt x="27279" y="60706"/>
                </a:lnTo>
                <a:lnTo>
                  <a:pt x="27990" y="60198"/>
                </a:lnTo>
                <a:lnTo>
                  <a:pt x="28384" y="60579"/>
                </a:lnTo>
                <a:lnTo>
                  <a:pt x="28435" y="60960"/>
                </a:lnTo>
                <a:lnTo>
                  <a:pt x="28206" y="61722"/>
                </a:lnTo>
                <a:lnTo>
                  <a:pt x="27978" y="65786"/>
                </a:lnTo>
                <a:lnTo>
                  <a:pt x="28816" y="67183"/>
                </a:lnTo>
                <a:lnTo>
                  <a:pt x="30060" y="67691"/>
                </a:lnTo>
                <a:lnTo>
                  <a:pt x="30111" y="67056"/>
                </a:lnTo>
                <a:lnTo>
                  <a:pt x="30467" y="66802"/>
                </a:lnTo>
                <a:lnTo>
                  <a:pt x="30238" y="64643"/>
                </a:lnTo>
                <a:lnTo>
                  <a:pt x="30226" y="64300"/>
                </a:lnTo>
                <a:lnTo>
                  <a:pt x="30353" y="62738"/>
                </a:lnTo>
                <a:lnTo>
                  <a:pt x="30454" y="62230"/>
                </a:lnTo>
                <a:lnTo>
                  <a:pt x="30772" y="61849"/>
                </a:lnTo>
                <a:lnTo>
                  <a:pt x="30289" y="61087"/>
                </a:lnTo>
                <a:lnTo>
                  <a:pt x="30238" y="60198"/>
                </a:lnTo>
                <a:lnTo>
                  <a:pt x="30302" y="58928"/>
                </a:lnTo>
                <a:lnTo>
                  <a:pt x="31584" y="58674"/>
                </a:lnTo>
                <a:lnTo>
                  <a:pt x="31369" y="57785"/>
                </a:lnTo>
                <a:lnTo>
                  <a:pt x="31013" y="57150"/>
                </a:lnTo>
                <a:lnTo>
                  <a:pt x="30048" y="55372"/>
                </a:lnTo>
                <a:lnTo>
                  <a:pt x="31686" y="54229"/>
                </a:lnTo>
                <a:lnTo>
                  <a:pt x="32689" y="55245"/>
                </a:lnTo>
                <a:lnTo>
                  <a:pt x="32791" y="55880"/>
                </a:lnTo>
                <a:lnTo>
                  <a:pt x="34086" y="54229"/>
                </a:lnTo>
                <a:lnTo>
                  <a:pt x="33896" y="56515"/>
                </a:lnTo>
                <a:lnTo>
                  <a:pt x="33502" y="57912"/>
                </a:lnTo>
                <a:lnTo>
                  <a:pt x="33210" y="57785"/>
                </a:lnTo>
                <a:lnTo>
                  <a:pt x="33096" y="58547"/>
                </a:lnTo>
                <a:lnTo>
                  <a:pt x="33020" y="59563"/>
                </a:lnTo>
                <a:lnTo>
                  <a:pt x="33286" y="59309"/>
                </a:lnTo>
                <a:lnTo>
                  <a:pt x="33502" y="59563"/>
                </a:lnTo>
                <a:lnTo>
                  <a:pt x="33629" y="59817"/>
                </a:lnTo>
                <a:lnTo>
                  <a:pt x="33388" y="59944"/>
                </a:lnTo>
                <a:lnTo>
                  <a:pt x="33172" y="60198"/>
                </a:lnTo>
                <a:lnTo>
                  <a:pt x="32880" y="60706"/>
                </a:lnTo>
                <a:lnTo>
                  <a:pt x="32575" y="61341"/>
                </a:lnTo>
                <a:lnTo>
                  <a:pt x="32473" y="62230"/>
                </a:lnTo>
                <a:lnTo>
                  <a:pt x="32727" y="62738"/>
                </a:lnTo>
                <a:lnTo>
                  <a:pt x="32740" y="62992"/>
                </a:lnTo>
                <a:lnTo>
                  <a:pt x="32004" y="64643"/>
                </a:lnTo>
                <a:lnTo>
                  <a:pt x="30226" y="64300"/>
                </a:lnTo>
                <a:lnTo>
                  <a:pt x="30327" y="64643"/>
                </a:lnTo>
                <a:lnTo>
                  <a:pt x="31203" y="66294"/>
                </a:lnTo>
                <a:lnTo>
                  <a:pt x="30556" y="66751"/>
                </a:lnTo>
                <a:lnTo>
                  <a:pt x="30111" y="67056"/>
                </a:lnTo>
                <a:lnTo>
                  <a:pt x="30111" y="67602"/>
                </a:lnTo>
                <a:lnTo>
                  <a:pt x="30238" y="67348"/>
                </a:lnTo>
                <a:lnTo>
                  <a:pt x="30187" y="68707"/>
                </a:lnTo>
                <a:lnTo>
                  <a:pt x="30391" y="69596"/>
                </a:lnTo>
                <a:lnTo>
                  <a:pt x="31889" y="70104"/>
                </a:lnTo>
                <a:lnTo>
                  <a:pt x="33083" y="71120"/>
                </a:lnTo>
                <a:lnTo>
                  <a:pt x="33159" y="71374"/>
                </a:lnTo>
                <a:lnTo>
                  <a:pt x="32473" y="72644"/>
                </a:lnTo>
                <a:lnTo>
                  <a:pt x="33362" y="73533"/>
                </a:lnTo>
                <a:lnTo>
                  <a:pt x="34251" y="74041"/>
                </a:lnTo>
                <a:lnTo>
                  <a:pt x="34848" y="74676"/>
                </a:lnTo>
                <a:lnTo>
                  <a:pt x="35953" y="73406"/>
                </a:lnTo>
                <a:lnTo>
                  <a:pt x="37071" y="72390"/>
                </a:lnTo>
                <a:lnTo>
                  <a:pt x="37211" y="72263"/>
                </a:lnTo>
                <a:lnTo>
                  <a:pt x="38061" y="71755"/>
                </a:lnTo>
                <a:lnTo>
                  <a:pt x="37553" y="71120"/>
                </a:lnTo>
                <a:lnTo>
                  <a:pt x="37668" y="69723"/>
                </a:lnTo>
                <a:lnTo>
                  <a:pt x="38074" y="68326"/>
                </a:lnTo>
                <a:lnTo>
                  <a:pt x="38785" y="67818"/>
                </a:lnTo>
                <a:lnTo>
                  <a:pt x="38836" y="67691"/>
                </a:lnTo>
                <a:lnTo>
                  <a:pt x="39039" y="67183"/>
                </a:lnTo>
                <a:lnTo>
                  <a:pt x="39128" y="65786"/>
                </a:lnTo>
                <a:lnTo>
                  <a:pt x="39547" y="64643"/>
                </a:lnTo>
                <a:lnTo>
                  <a:pt x="40144" y="62992"/>
                </a:lnTo>
                <a:lnTo>
                  <a:pt x="42049" y="63754"/>
                </a:lnTo>
                <a:lnTo>
                  <a:pt x="42672" y="62992"/>
                </a:lnTo>
                <a:lnTo>
                  <a:pt x="43916" y="61468"/>
                </a:lnTo>
                <a:lnTo>
                  <a:pt x="43942" y="60198"/>
                </a:lnTo>
                <a:lnTo>
                  <a:pt x="44551" y="59436"/>
                </a:lnTo>
                <a:lnTo>
                  <a:pt x="44907" y="59055"/>
                </a:lnTo>
                <a:lnTo>
                  <a:pt x="45427" y="59182"/>
                </a:lnTo>
                <a:lnTo>
                  <a:pt x="45478" y="59055"/>
                </a:lnTo>
                <a:lnTo>
                  <a:pt x="45720" y="58547"/>
                </a:lnTo>
                <a:lnTo>
                  <a:pt x="45326" y="62357"/>
                </a:lnTo>
                <a:lnTo>
                  <a:pt x="43357" y="63500"/>
                </a:lnTo>
                <a:lnTo>
                  <a:pt x="43510" y="65659"/>
                </a:lnTo>
                <a:lnTo>
                  <a:pt x="44919" y="66294"/>
                </a:lnTo>
                <a:lnTo>
                  <a:pt x="46405" y="66040"/>
                </a:lnTo>
                <a:lnTo>
                  <a:pt x="48145" y="67056"/>
                </a:lnTo>
                <a:lnTo>
                  <a:pt x="48183" y="67818"/>
                </a:lnTo>
                <a:lnTo>
                  <a:pt x="48590" y="68326"/>
                </a:lnTo>
                <a:lnTo>
                  <a:pt x="48933" y="68453"/>
                </a:lnTo>
                <a:lnTo>
                  <a:pt x="49707" y="68326"/>
                </a:lnTo>
                <a:lnTo>
                  <a:pt x="50063" y="69215"/>
                </a:lnTo>
                <a:lnTo>
                  <a:pt x="50177" y="69977"/>
                </a:lnTo>
                <a:lnTo>
                  <a:pt x="49453" y="72009"/>
                </a:lnTo>
                <a:lnTo>
                  <a:pt x="49352" y="72644"/>
                </a:lnTo>
                <a:lnTo>
                  <a:pt x="50647" y="74676"/>
                </a:lnTo>
                <a:lnTo>
                  <a:pt x="51206" y="73279"/>
                </a:lnTo>
                <a:lnTo>
                  <a:pt x="53746" y="75819"/>
                </a:lnTo>
                <a:lnTo>
                  <a:pt x="53797" y="76073"/>
                </a:lnTo>
                <a:lnTo>
                  <a:pt x="53213" y="76962"/>
                </a:lnTo>
                <a:lnTo>
                  <a:pt x="56172" y="74041"/>
                </a:lnTo>
                <a:lnTo>
                  <a:pt x="56680" y="74930"/>
                </a:lnTo>
                <a:lnTo>
                  <a:pt x="57137" y="76073"/>
                </a:lnTo>
                <a:lnTo>
                  <a:pt x="57594" y="77089"/>
                </a:lnTo>
                <a:lnTo>
                  <a:pt x="56934" y="77089"/>
                </a:lnTo>
                <a:lnTo>
                  <a:pt x="56540" y="75184"/>
                </a:lnTo>
                <a:lnTo>
                  <a:pt x="56146" y="74803"/>
                </a:lnTo>
                <a:lnTo>
                  <a:pt x="55651" y="75184"/>
                </a:lnTo>
                <a:lnTo>
                  <a:pt x="54127" y="77089"/>
                </a:lnTo>
                <a:lnTo>
                  <a:pt x="53035" y="79629"/>
                </a:lnTo>
                <a:lnTo>
                  <a:pt x="52412" y="80391"/>
                </a:lnTo>
                <a:lnTo>
                  <a:pt x="53467" y="82550"/>
                </a:lnTo>
                <a:lnTo>
                  <a:pt x="55702" y="86614"/>
                </a:lnTo>
                <a:lnTo>
                  <a:pt x="55981" y="85852"/>
                </a:lnTo>
                <a:lnTo>
                  <a:pt x="56794" y="85344"/>
                </a:lnTo>
                <a:lnTo>
                  <a:pt x="58458" y="85344"/>
                </a:lnTo>
                <a:lnTo>
                  <a:pt x="58674" y="85217"/>
                </a:lnTo>
                <a:lnTo>
                  <a:pt x="59296" y="85471"/>
                </a:lnTo>
                <a:lnTo>
                  <a:pt x="59436" y="85217"/>
                </a:lnTo>
                <a:lnTo>
                  <a:pt x="61277" y="82042"/>
                </a:lnTo>
                <a:lnTo>
                  <a:pt x="59918" y="81026"/>
                </a:lnTo>
                <a:lnTo>
                  <a:pt x="58381" y="78486"/>
                </a:lnTo>
                <a:lnTo>
                  <a:pt x="58877" y="78994"/>
                </a:lnTo>
                <a:lnTo>
                  <a:pt x="60642" y="80518"/>
                </a:lnTo>
                <a:lnTo>
                  <a:pt x="61988" y="80137"/>
                </a:lnTo>
                <a:lnTo>
                  <a:pt x="63690" y="79248"/>
                </a:lnTo>
                <a:lnTo>
                  <a:pt x="64350" y="78994"/>
                </a:lnTo>
                <a:lnTo>
                  <a:pt x="63563" y="78613"/>
                </a:lnTo>
                <a:lnTo>
                  <a:pt x="63207" y="78486"/>
                </a:lnTo>
                <a:lnTo>
                  <a:pt x="62865" y="78359"/>
                </a:lnTo>
                <a:lnTo>
                  <a:pt x="61429" y="77089"/>
                </a:lnTo>
                <a:lnTo>
                  <a:pt x="61937" y="75184"/>
                </a:lnTo>
                <a:lnTo>
                  <a:pt x="60680" y="74041"/>
                </a:lnTo>
                <a:lnTo>
                  <a:pt x="60261" y="73660"/>
                </a:lnTo>
                <a:lnTo>
                  <a:pt x="60134" y="73533"/>
                </a:lnTo>
                <a:lnTo>
                  <a:pt x="58242" y="73660"/>
                </a:lnTo>
                <a:lnTo>
                  <a:pt x="57746" y="73279"/>
                </a:lnTo>
                <a:lnTo>
                  <a:pt x="56095" y="72009"/>
                </a:lnTo>
                <a:lnTo>
                  <a:pt x="50787" y="68707"/>
                </a:lnTo>
                <a:lnTo>
                  <a:pt x="50558" y="68326"/>
                </a:lnTo>
                <a:lnTo>
                  <a:pt x="49225" y="66040"/>
                </a:lnTo>
                <a:lnTo>
                  <a:pt x="48488" y="64770"/>
                </a:lnTo>
                <a:lnTo>
                  <a:pt x="50558" y="64389"/>
                </a:lnTo>
                <a:lnTo>
                  <a:pt x="54267" y="67310"/>
                </a:lnTo>
                <a:lnTo>
                  <a:pt x="53835" y="67564"/>
                </a:lnTo>
                <a:lnTo>
                  <a:pt x="58229" y="67691"/>
                </a:lnTo>
                <a:lnTo>
                  <a:pt x="58064" y="68199"/>
                </a:lnTo>
                <a:lnTo>
                  <a:pt x="61061" y="69596"/>
                </a:lnTo>
                <a:lnTo>
                  <a:pt x="62014" y="69469"/>
                </a:lnTo>
                <a:lnTo>
                  <a:pt x="64008" y="70866"/>
                </a:lnTo>
                <a:lnTo>
                  <a:pt x="64147" y="71755"/>
                </a:lnTo>
                <a:lnTo>
                  <a:pt x="66497" y="72644"/>
                </a:lnTo>
                <a:lnTo>
                  <a:pt x="68262" y="71755"/>
                </a:lnTo>
                <a:lnTo>
                  <a:pt x="68719" y="74041"/>
                </a:lnTo>
                <a:lnTo>
                  <a:pt x="68783" y="74676"/>
                </a:lnTo>
                <a:lnTo>
                  <a:pt x="68554" y="75438"/>
                </a:lnTo>
                <a:lnTo>
                  <a:pt x="68440" y="76073"/>
                </a:lnTo>
                <a:lnTo>
                  <a:pt x="68326" y="77597"/>
                </a:lnTo>
                <a:lnTo>
                  <a:pt x="67703" y="78740"/>
                </a:lnTo>
                <a:lnTo>
                  <a:pt x="68300" y="78994"/>
                </a:lnTo>
                <a:lnTo>
                  <a:pt x="69926" y="79375"/>
                </a:lnTo>
                <a:lnTo>
                  <a:pt x="70916" y="79629"/>
                </a:lnTo>
                <a:lnTo>
                  <a:pt x="71869" y="79756"/>
                </a:lnTo>
                <a:lnTo>
                  <a:pt x="72898" y="79756"/>
                </a:lnTo>
                <a:lnTo>
                  <a:pt x="73533" y="79502"/>
                </a:lnTo>
                <a:lnTo>
                  <a:pt x="75780" y="77851"/>
                </a:lnTo>
                <a:lnTo>
                  <a:pt x="76809" y="75692"/>
                </a:lnTo>
                <a:lnTo>
                  <a:pt x="76708" y="74803"/>
                </a:lnTo>
                <a:lnTo>
                  <a:pt x="76174" y="73279"/>
                </a:lnTo>
                <a:lnTo>
                  <a:pt x="76009" y="73025"/>
                </a:lnTo>
                <a:lnTo>
                  <a:pt x="74142" y="71374"/>
                </a:lnTo>
                <a:lnTo>
                  <a:pt x="71107" y="71755"/>
                </a:lnTo>
                <a:lnTo>
                  <a:pt x="70523" y="69469"/>
                </a:lnTo>
                <a:lnTo>
                  <a:pt x="70497" y="69342"/>
                </a:lnTo>
                <a:lnTo>
                  <a:pt x="69291" y="69342"/>
                </a:lnTo>
                <a:lnTo>
                  <a:pt x="68313" y="68707"/>
                </a:lnTo>
                <a:lnTo>
                  <a:pt x="65481" y="67183"/>
                </a:lnTo>
                <a:lnTo>
                  <a:pt x="63868" y="65278"/>
                </a:lnTo>
                <a:lnTo>
                  <a:pt x="63665" y="65024"/>
                </a:lnTo>
                <a:lnTo>
                  <a:pt x="61087" y="64008"/>
                </a:lnTo>
                <a:lnTo>
                  <a:pt x="59715" y="65278"/>
                </a:lnTo>
                <a:lnTo>
                  <a:pt x="58483" y="64770"/>
                </a:lnTo>
                <a:lnTo>
                  <a:pt x="58559" y="64389"/>
                </a:lnTo>
                <a:lnTo>
                  <a:pt x="58610" y="64135"/>
                </a:lnTo>
                <a:lnTo>
                  <a:pt x="56819" y="62738"/>
                </a:lnTo>
                <a:lnTo>
                  <a:pt x="56426" y="61341"/>
                </a:lnTo>
                <a:lnTo>
                  <a:pt x="56324" y="60579"/>
                </a:lnTo>
                <a:lnTo>
                  <a:pt x="55600" y="59309"/>
                </a:lnTo>
                <a:lnTo>
                  <a:pt x="55524" y="59182"/>
                </a:lnTo>
                <a:lnTo>
                  <a:pt x="55562" y="58928"/>
                </a:lnTo>
                <a:lnTo>
                  <a:pt x="58293" y="55753"/>
                </a:lnTo>
                <a:lnTo>
                  <a:pt x="61696" y="55372"/>
                </a:lnTo>
                <a:lnTo>
                  <a:pt x="61912" y="57404"/>
                </a:lnTo>
                <a:lnTo>
                  <a:pt x="64198" y="57785"/>
                </a:lnTo>
                <a:lnTo>
                  <a:pt x="64795" y="57785"/>
                </a:lnTo>
                <a:lnTo>
                  <a:pt x="65417" y="57658"/>
                </a:lnTo>
                <a:lnTo>
                  <a:pt x="63982" y="55626"/>
                </a:lnTo>
                <a:lnTo>
                  <a:pt x="63728" y="55372"/>
                </a:lnTo>
                <a:lnTo>
                  <a:pt x="62750" y="54356"/>
                </a:lnTo>
                <a:lnTo>
                  <a:pt x="61785" y="53340"/>
                </a:lnTo>
                <a:lnTo>
                  <a:pt x="60071" y="54356"/>
                </a:lnTo>
                <a:lnTo>
                  <a:pt x="57264" y="52451"/>
                </a:lnTo>
                <a:lnTo>
                  <a:pt x="57200" y="51562"/>
                </a:lnTo>
                <a:lnTo>
                  <a:pt x="53936" y="49911"/>
                </a:lnTo>
                <a:lnTo>
                  <a:pt x="53327" y="49530"/>
                </a:lnTo>
                <a:lnTo>
                  <a:pt x="52616" y="49022"/>
                </a:lnTo>
                <a:lnTo>
                  <a:pt x="54610" y="56896"/>
                </a:lnTo>
                <a:lnTo>
                  <a:pt x="50292" y="59309"/>
                </a:lnTo>
                <a:lnTo>
                  <a:pt x="50088" y="58547"/>
                </a:lnTo>
                <a:lnTo>
                  <a:pt x="48729" y="53340"/>
                </a:lnTo>
                <a:lnTo>
                  <a:pt x="48704" y="53213"/>
                </a:lnTo>
                <a:lnTo>
                  <a:pt x="48298" y="51562"/>
                </a:lnTo>
                <a:lnTo>
                  <a:pt x="47269" y="53213"/>
                </a:lnTo>
                <a:lnTo>
                  <a:pt x="47231" y="53086"/>
                </a:lnTo>
                <a:lnTo>
                  <a:pt x="46431" y="53340"/>
                </a:lnTo>
                <a:lnTo>
                  <a:pt x="45542" y="51943"/>
                </a:lnTo>
                <a:lnTo>
                  <a:pt x="45046" y="52578"/>
                </a:lnTo>
                <a:lnTo>
                  <a:pt x="44564" y="53086"/>
                </a:lnTo>
                <a:lnTo>
                  <a:pt x="41783" y="57277"/>
                </a:lnTo>
                <a:lnTo>
                  <a:pt x="40386" y="58166"/>
                </a:lnTo>
                <a:lnTo>
                  <a:pt x="38277" y="59436"/>
                </a:lnTo>
                <a:lnTo>
                  <a:pt x="38188" y="59309"/>
                </a:lnTo>
                <a:lnTo>
                  <a:pt x="38100" y="59182"/>
                </a:lnTo>
                <a:lnTo>
                  <a:pt x="37363" y="58089"/>
                </a:lnTo>
                <a:lnTo>
                  <a:pt x="37363" y="69977"/>
                </a:lnTo>
                <a:lnTo>
                  <a:pt x="35166" y="72390"/>
                </a:lnTo>
                <a:lnTo>
                  <a:pt x="34836" y="71755"/>
                </a:lnTo>
                <a:lnTo>
                  <a:pt x="34620" y="71247"/>
                </a:lnTo>
                <a:lnTo>
                  <a:pt x="34671" y="70358"/>
                </a:lnTo>
                <a:lnTo>
                  <a:pt x="36969" y="67691"/>
                </a:lnTo>
                <a:lnTo>
                  <a:pt x="37261" y="69088"/>
                </a:lnTo>
                <a:lnTo>
                  <a:pt x="37363" y="69977"/>
                </a:lnTo>
                <a:lnTo>
                  <a:pt x="37363" y="58089"/>
                </a:lnTo>
                <a:lnTo>
                  <a:pt x="37249" y="57912"/>
                </a:lnTo>
                <a:lnTo>
                  <a:pt x="37312" y="57150"/>
                </a:lnTo>
                <a:lnTo>
                  <a:pt x="37541" y="56769"/>
                </a:lnTo>
                <a:lnTo>
                  <a:pt x="36677" y="56769"/>
                </a:lnTo>
                <a:lnTo>
                  <a:pt x="36436" y="58674"/>
                </a:lnTo>
                <a:lnTo>
                  <a:pt x="34874" y="59182"/>
                </a:lnTo>
                <a:lnTo>
                  <a:pt x="34734" y="58547"/>
                </a:lnTo>
                <a:lnTo>
                  <a:pt x="34518" y="57912"/>
                </a:lnTo>
                <a:lnTo>
                  <a:pt x="35191" y="56769"/>
                </a:lnTo>
                <a:lnTo>
                  <a:pt x="35306" y="55245"/>
                </a:lnTo>
                <a:lnTo>
                  <a:pt x="35331" y="54864"/>
                </a:lnTo>
                <a:lnTo>
                  <a:pt x="37007" y="54483"/>
                </a:lnTo>
                <a:lnTo>
                  <a:pt x="37007" y="54229"/>
                </a:lnTo>
                <a:lnTo>
                  <a:pt x="36906" y="52705"/>
                </a:lnTo>
                <a:lnTo>
                  <a:pt x="37452" y="51435"/>
                </a:lnTo>
                <a:lnTo>
                  <a:pt x="38912" y="50673"/>
                </a:lnTo>
                <a:lnTo>
                  <a:pt x="38912" y="50292"/>
                </a:lnTo>
                <a:lnTo>
                  <a:pt x="38925" y="49657"/>
                </a:lnTo>
                <a:lnTo>
                  <a:pt x="38925" y="49149"/>
                </a:lnTo>
                <a:lnTo>
                  <a:pt x="38938" y="48895"/>
                </a:lnTo>
                <a:lnTo>
                  <a:pt x="37477" y="48768"/>
                </a:lnTo>
                <a:lnTo>
                  <a:pt x="36664" y="49149"/>
                </a:lnTo>
                <a:lnTo>
                  <a:pt x="36906" y="48895"/>
                </a:lnTo>
                <a:lnTo>
                  <a:pt x="37020" y="48641"/>
                </a:lnTo>
                <a:lnTo>
                  <a:pt x="37185" y="48514"/>
                </a:lnTo>
                <a:lnTo>
                  <a:pt x="38442" y="48387"/>
                </a:lnTo>
                <a:lnTo>
                  <a:pt x="39052" y="48514"/>
                </a:lnTo>
                <a:lnTo>
                  <a:pt x="39014" y="48387"/>
                </a:lnTo>
                <a:lnTo>
                  <a:pt x="38531" y="46609"/>
                </a:lnTo>
                <a:lnTo>
                  <a:pt x="39852" y="47117"/>
                </a:lnTo>
                <a:lnTo>
                  <a:pt x="40500" y="46609"/>
                </a:lnTo>
                <a:lnTo>
                  <a:pt x="40830" y="46355"/>
                </a:lnTo>
                <a:lnTo>
                  <a:pt x="40462" y="45720"/>
                </a:lnTo>
                <a:lnTo>
                  <a:pt x="40335" y="45339"/>
                </a:lnTo>
                <a:lnTo>
                  <a:pt x="40297" y="45085"/>
                </a:lnTo>
                <a:lnTo>
                  <a:pt x="40881" y="45085"/>
                </a:lnTo>
                <a:lnTo>
                  <a:pt x="41452" y="45212"/>
                </a:lnTo>
                <a:lnTo>
                  <a:pt x="42087" y="45466"/>
                </a:lnTo>
                <a:lnTo>
                  <a:pt x="42227" y="45466"/>
                </a:lnTo>
                <a:lnTo>
                  <a:pt x="44221" y="46736"/>
                </a:lnTo>
                <a:lnTo>
                  <a:pt x="42392" y="46101"/>
                </a:lnTo>
                <a:lnTo>
                  <a:pt x="42900" y="48260"/>
                </a:lnTo>
                <a:lnTo>
                  <a:pt x="43103" y="48729"/>
                </a:lnTo>
                <a:lnTo>
                  <a:pt x="43535" y="49403"/>
                </a:lnTo>
                <a:lnTo>
                  <a:pt x="43891" y="49657"/>
                </a:lnTo>
                <a:lnTo>
                  <a:pt x="45389" y="50165"/>
                </a:lnTo>
                <a:lnTo>
                  <a:pt x="46888" y="49657"/>
                </a:lnTo>
                <a:lnTo>
                  <a:pt x="48653" y="48514"/>
                </a:lnTo>
                <a:lnTo>
                  <a:pt x="48641" y="48260"/>
                </a:lnTo>
                <a:lnTo>
                  <a:pt x="51422" y="48260"/>
                </a:lnTo>
                <a:lnTo>
                  <a:pt x="53606" y="48133"/>
                </a:lnTo>
                <a:lnTo>
                  <a:pt x="54432" y="47752"/>
                </a:lnTo>
                <a:lnTo>
                  <a:pt x="55245" y="46736"/>
                </a:lnTo>
                <a:lnTo>
                  <a:pt x="55448" y="46482"/>
                </a:lnTo>
                <a:lnTo>
                  <a:pt x="55562" y="45974"/>
                </a:lnTo>
                <a:lnTo>
                  <a:pt x="55676" y="45085"/>
                </a:lnTo>
                <a:lnTo>
                  <a:pt x="55994" y="43942"/>
                </a:lnTo>
                <a:lnTo>
                  <a:pt x="56095" y="43815"/>
                </a:lnTo>
                <a:lnTo>
                  <a:pt x="56324" y="43561"/>
                </a:lnTo>
                <a:lnTo>
                  <a:pt x="56553" y="43815"/>
                </a:lnTo>
                <a:lnTo>
                  <a:pt x="56540" y="43561"/>
                </a:lnTo>
                <a:lnTo>
                  <a:pt x="56426" y="42799"/>
                </a:lnTo>
                <a:lnTo>
                  <a:pt x="56921" y="40894"/>
                </a:lnTo>
                <a:lnTo>
                  <a:pt x="56959" y="40513"/>
                </a:lnTo>
                <a:lnTo>
                  <a:pt x="57277" y="40259"/>
                </a:lnTo>
                <a:lnTo>
                  <a:pt x="57531" y="40132"/>
                </a:lnTo>
                <a:lnTo>
                  <a:pt x="57797" y="40005"/>
                </a:lnTo>
                <a:lnTo>
                  <a:pt x="58801" y="40640"/>
                </a:lnTo>
                <a:lnTo>
                  <a:pt x="58915" y="40894"/>
                </a:lnTo>
                <a:lnTo>
                  <a:pt x="57912" y="42545"/>
                </a:lnTo>
                <a:lnTo>
                  <a:pt x="57746" y="43180"/>
                </a:lnTo>
                <a:lnTo>
                  <a:pt x="58839" y="43561"/>
                </a:lnTo>
                <a:lnTo>
                  <a:pt x="58851" y="45085"/>
                </a:lnTo>
                <a:lnTo>
                  <a:pt x="58674" y="45339"/>
                </a:lnTo>
                <a:lnTo>
                  <a:pt x="58585" y="45720"/>
                </a:lnTo>
                <a:lnTo>
                  <a:pt x="58674" y="45847"/>
                </a:lnTo>
                <a:lnTo>
                  <a:pt x="58788" y="46101"/>
                </a:lnTo>
                <a:lnTo>
                  <a:pt x="58889" y="48641"/>
                </a:lnTo>
                <a:lnTo>
                  <a:pt x="58775" y="49403"/>
                </a:lnTo>
                <a:lnTo>
                  <a:pt x="59194" y="50165"/>
                </a:lnTo>
                <a:lnTo>
                  <a:pt x="60236" y="49784"/>
                </a:lnTo>
                <a:lnTo>
                  <a:pt x="60871" y="48895"/>
                </a:lnTo>
                <a:lnTo>
                  <a:pt x="60756" y="46990"/>
                </a:lnTo>
                <a:lnTo>
                  <a:pt x="60642" y="45720"/>
                </a:lnTo>
                <a:lnTo>
                  <a:pt x="60375" y="44958"/>
                </a:lnTo>
                <a:lnTo>
                  <a:pt x="60833" y="44577"/>
                </a:lnTo>
                <a:lnTo>
                  <a:pt x="61734" y="45212"/>
                </a:lnTo>
                <a:lnTo>
                  <a:pt x="61849" y="45085"/>
                </a:lnTo>
                <a:lnTo>
                  <a:pt x="63728" y="45339"/>
                </a:lnTo>
                <a:lnTo>
                  <a:pt x="63525" y="46355"/>
                </a:lnTo>
                <a:lnTo>
                  <a:pt x="63246" y="47244"/>
                </a:lnTo>
                <a:lnTo>
                  <a:pt x="63144" y="48006"/>
                </a:lnTo>
                <a:lnTo>
                  <a:pt x="63360" y="48260"/>
                </a:lnTo>
                <a:lnTo>
                  <a:pt x="64274" y="48768"/>
                </a:lnTo>
                <a:lnTo>
                  <a:pt x="65087" y="49403"/>
                </a:lnTo>
                <a:lnTo>
                  <a:pt x="65189" y="49657"/>
                </a:lnTo>
                <a:lnTo>
                  <a:pt x="64782" y="50546"/>
                </a:lnTo>
                <a:lnTo>
                  <a:pt x="64757" y="51015"/>
                </a:lnTo>
                <a:lnTo>
                  <a:pt x="64846" y="51181"/>
                </a:lnTo>
                <a:lnTo>
                  <a:pt x="64744" y="51308"/>
                </a:lnTo>
                <a:lnTo>
                  <a:pt x="64668" y="51562"/>
                </a:lnTo>
                <a:lnTo>
                  <a:pt x="64897" y="52451"/>
                </a:lnTo>
                <a:lnTo>
                  <a:pt x="65100" y="52959"/>
                </a:lnTo>
                <a:lnTo>
                  <a:pt x="65849" y="54483"/>
                </a:lnTo>
                <a:lnTo>
                  <a:pt x="66776" y="54737"/>
                </a:lnTo>
                <a:lnTo>
                  <a:pt x="66687" y="52451"/>
                </a:lnTo>
                <a:lnTo>
                  <a:pt x="66560" y="52197"/>
                </a:lnTo>
                <a:lnTo>
                  <a:pt x="66433" y="51816"/>
                </a:lnTo>
                <a:lnTo>
                  <a:pt x="66344" y="51435"/>
                </a:lnTo>
                <a:lnTo>
                  <a:pt x="67475" y="51816"/>
                </a:lnTo>
                <a:lnTo>
                  <a:pt x="67995" y="51689"/>
                </a:lnTo>
                <a:lnTo>
                  <a:pt x="68414" y="51943"/>
                </a:lnTo>
                <a:lnTo>
                  <a:pt x="68516" y="52451"/>
                </a:lnTo>
                <a:lnTo>
                  <a:pt x="68668" y="52324"/>
                </a:lnTo>
                <a:lnTo>
                  <a:pt x="68783" y="52451"/>
                </a:lnTo>
                <a:lnTo>
                  <a:pt x="68948" y="52832"/>
                </a:lnTo>
                <a:lnTo>
                  <a:pt x="69037" y="52705"/>
                </a:lnTo>
                <a:lnTo>
                  <a:pt x="69684" y="53848"/>
                </a:lnTo>
                <a:lnTo>
                  <a:pt x="70637" y="54991"/>
                </a:lnTo>
                <a:lnTo>
                  <a:pt x="71716" y="55499"/>
                </a:lnTo>
                <a:lnTo>
                  <a:pt x="72656" y="57150"/>
                </a:lnTo>
                <a:lnTo>
                  <a:pt x="72682" y="58039"/>
                </a:lnTo>
                <a:lnTo>
                  <a:pt x="73444" y="58547"/>
                </a:lnTo>
                <a:lnTo>
                  <a:pt x="74701" y="56769"/>
                </a:lnTo>
                <a:lnTo>
                  <a:pt x="72339" y="56515"/>
                </a:lnTo>
                <a:lnTo>
                  <a:pt x="71996" y="54991"/>
                </a:lnTo>
                <a:lnTo>
                  <a:pt x="72110" y="54229"/>
                </a:lnTo>
                <a:lnTo>
                  <a:pt x="72034" y="53594"/>
                </a:lnTo>
                <a:lnTo>
                  <a:pt x="71970" y="53467"/>
                </a:lnTo>
                <a:lnTo>
                  <a:pt x="71843" y="53086"/>
                </a:lnTo>
                <a:lnTo>
                  <a:pt x="71767" y="52705"/>
                </a:lnTo>
                <a:lnTo>
                  <a:pt x="71691" y="52324"/>
                </a:lnTo>
                <a:lnTo>
                  <a:pt x="71285" y="52070"/>
                </a:lnTo>
                <a:lnTo>
                  <a:pt x="70688" y="51689"/>
                </a:lnTo>
                <a:lnTo>
                  <a:pt x="69938" y="52070"/>
                </a:lnTo>
                <a:lnTo>
                  <a:pt x="69354" y="51943"/>
                </a:lnTo>
                <a:lnTo>
                  <a:pt x="69303" y="51689"/>
                </a:lnTo>
                <a:lnTo>
                  <a:pt x="69253" y="51435"/>
                </a:lnTo>
                <a:lnTo>
                  <a:pt x="69507" y="50927"/>
                </a:lnTo>
                <a:lnTo>
                  <a:pt x="69418" y="50546"/>
                </a:lnTo>
                <a:lnTo>
                  <a:pt x="69189" y="50165"/>
                </a:lnTo>
                <a:lnTo>
                  <a:pt x="68478" y="50165"/>
                </a:lnTo>
                <a:lnTo>
                  <a:pt x="68262" y="49657"/>
                </a:lnTo>
                <a:lnTo>
                  <a:pt x="68287" y="48768"/>
                </a:lnTo>
                <a:lnTo>
                  <a:pt x="68084" y="48260"/>
                </a:lnTo>
                <a:lnTo>
                  <a:pt x="68491" y="48006"/>
                </a:lnTo>
                <a:lnTo>
                  <a:pt x="68999" y="47879"/>
                </a:lnTo>
                <a:lnTo>
                  <a:pt x="68249" y="47371"/>
                </a:lnTo>
                <a:lnTo>
                  <a:pt x="68884" y="47371"/>
                </a:lnTo>
                <a:lnTo>
                  <a:pt x="69367" y="47244"/>
                </a:lnTo>
                <a:lnTo>
                  <a:pt x="69684" y="47117"/>
                </a:lnTo>
                <a:lnTo>
                  <a:pt x="69964" y="46863"/>
                </a:lnTo>
                <a:lnTo>
                  <a:pt x="70815" y="47498"/>
                </a:lnTo>
                <a:lnTo>
                  <a:pt x="70497" y="47625"/>
                </a:lnTo>
                <a:lnTo>
                  <a:pt x="69888" y="48006"/>
                </a:lnTo>
                <a:lnTo>
                  <a:pt x="70154" y="48133"/>
                </a:lnTo>
                <a:lnTo>
                  <a:pt x="70815" y="48514"/>
                </a:lnTo>
                <a:lnTo>
                  <a:pt x="70815" y="49276"/>
                </a:lnTo>
                <a:lnTo>
                  <a:pt x="71983" y="49911"/>
                </a:lnTo>
                <a:lnTo>
                  <a:pt x="72771" y="49911"/>
                </a:lnTo>
                <a:lnTo>
                  <a:pt x="74447" y="50546"/>
                </a:lnTo>
                <a:lnTo>
                  <a:pt x="74777" y="51435"/>
                </a:lnTo>
                <a:lnTo>
                  <a:pt x="76263" y="52451"/>
                </a:lnTo>
                <a:lnTo>
                  <a:pt x="76898" y="52705"/>
                </a:lnTo>
                <a:lnTo>
                  <a:pt x="77444" y="53467"/>
                </a:lnTo>
                <a:lnTo>
                  <a:pt x="77533" y="54356"/>
                </a:lnTo>
                <a:lnTo>
                  <a:pt x="78143" y="55118"/>
                </a:lnTo>
                <a:lnTo>
                  <a:pt x="78371" y="55156"/>
                </a:lnTo>
                <a:lnTo>
                  <a:pt x="78447" y="54610"/>
                </a:lnTo>
                <a:lnTo>
                  <a:pt x="78816" y="54229"/>
                </a:lnTo>
                <a:lnTo>
                  <a:pt x="79235" y="53975"/>
                </a:lnTo>
                <a:lnTo>
                  <a:pt x="79248" y="54610"/>
                </a:lnTo>
                <a:lnTo>
                  <a:pt x="80187" y="54610"/>
                </a:lnTo>
                <a:lnTo>
                  <a:pt x="81445" y="54991"/>
                </a:lnTo>
                <a:lnTo>
                  <a:pt x="81889" y="55372"/>
                </a:lnTo>
                <a:lnTo>
                  <a:pt x="83058" y="56007"/>
                </a:lnTo>
                <a:lnTo>
                  <a:pt x="83947" y="56261"/>
                </a:lnTo>
                <a:lnTo>
                  <a:pt x="84772" y="56388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9691420" y="698410"/>
            <a:ext cx="53340" cy="44450"/>
          </a:xfrm>
          <a:custGeom>
            <a:avLst/>
            <a:gdLst/>
            <a:ahLst/>
            <a:cxnLst/>
            <a:rect l="l" t="t" r="r" b="b"/>
            <a:pathLst>
              <a:path w="53340" h="44450">
                <a:moveTo>
                  <a:pt x="14160" y="38544"/>
                </a:moveTo>
                <a:lnTo>
                  <a:pt x="13741" y="37871"/>
                </a:lnTo>
                <a:lnTo>
                  <a:pt x="13766" y="37134"/>
                </a:lnTo>
                <a:lnTo>
                  <a:pt x="13335" y="36029"/>
                </a:lnTo>
                <a:lnTo>
                  <a:pt x="12877" y="35674"/>
                </a:lnTo>
                <a:lnTo>
                  <a:pt x="9232" y="35902"/>
                </a:lnTo>
                <a:lnTo>
                  <a:pt x="7429" y="37630"/>
                </a:lnTo>
                <a:lnTo>
                  <a:pt x="4140" y="38036"/>
                </a:lnTo>
                <a:lnTo>
                  <a:pt x="3454" y="36906"/>
                </a:lnTo>
                <a:lnTo>
                  <a:pt x="1701" y="38735"/>
                </a:lnTo>
                <a:lnTo>
                  <a:pt x="2768" y="41236"/>
                </a:lnTo>
                <a:lnTo>
                  <a:pt x="0" y="42646"/>
                </a:lnTo>
                <a:lnTo>
                  <a:pt x="3632" y="43903"/>
                </a:lnTo>
                <a:lnTo>
                  <a:pt x="6235" y="43865"/>
                </a:lnTo>
                <a:lnTo>
                  <a:pt x="6146" y="43484"/>
                </a:lnTo>
                <a:lnTo>
                  <a:pt x="6350" y="42976"/>
                </a:lnTo>
                <a:lnTo>
                  <a:pt x="6184" y="42557"/>
                </a:lnTo>
                <a:lnTo>
                  <a:pt x="9740" y="42176"/>
                </a:lnTo>
                <a:lnTo>
                  <a:pt x="13614" y="40436"/>
                </a:lnTo>
                <a:lnTo>
                  <a:pt x="14071" y="39725"/>
                </a:lnTo>
                <a:lnTo>
                  <a:pt x="14160" y="38544"/>
                </a:lnTo>
                <a:close/>
              </a:path>
              <a:path w="53340" h="44450">
                <a:moveTo>
                  <a:pt x="22301" y="32816"/>
                </a:moveTo>
                <a:lnTo>
                  <a:pt x="22059" y="32499"/>
                </a:lnTo>
                <a:lnTo>
                  <a:pt x="21526" y="31140"/>
                </a:lnTo>
                <a:lnTo>
                  <a:pt x="20281" y="30721"/>
                </a:lnTo>
                <a:lnTo>
                  <a:pt x="18821" y="31013"/>
                </a:lnTo>
                <a:lnTo>
                  <a:pt x="18592" y="32232"/>
                </a:lnTo>
                <a:lnTo>
                  <a:pt x="17043" y="32512"/>
                </a:lnTo>
                <a:lnTo>
                  <a:pt x="16497" y="31711"/>
                </a:lnTo>
                <a:lnTo>
                  <a:pt x="12433" y="31724"/>
                </a:lnTo>
                <a:lnTo>
                  <a:pt x="14135" y="37871"/>
                </a:lnTo>
                <a:lnTo>
                  <a:pt x="14160" y="38544"/>
                </a:lnTo>
                <a:lnTo>
                  <a:pt x="14935" y="39306"/>
                </a:lnTo>
                <a:lnTo>
                  <a:pt x="16217" y="40132"/>
                </a:lnTo>
                <a:lnTo>
                  <a:pt x="17805" y="39852"/>
                </a:lnTo>
                <a:lnTo>
                  <a:pt x="18961" y="39027"/>
                </a:lnTo>
                <a:lnTo>
                  <a:pt x="19202" y="37947"/>
                </a:lnTo>
                <a:lnTo>
                  <a:pt x="19138" y="36830"/>
                </a:lnTo>
                <a:lnTo>
                  <a:pt x="18402" y="35801"/>
                </a:lnTo>
                <a:lnTo>
                  <a:pt x="20116" y="33883"/>
                </a:lnTo>
                <a:lnTo>
                  <a:pt x="20713" y="33439"/>
                </a:lnTo>
                <a:lnTo>
                  <a:pt x="22174" y="33947"/>
                </a:lnTo>
                <a:lnTo>
                  <a:pt x="22301" y="32816"/>
                </a:lnTo>
                <a:close/>
              </a:path>
              <a:path w="53340" h="44450">
                <a:moveTo>
                  <a:pt x="40055" y="33553"/>
                </a:moveTo>
                <a:lnTo>
                  <a:pt x="36347" y="32499"/>
                </a:lnTo>
                <a:lnTo>
                  <a:pt x="34772" y="34988"/>
                </a:lnTo>
                <a:lnTo>
                  <a:pt x="33312" y="35445"/>
                </a:lnTo>
                <a:lnTo>
                  <a:pt x="32473" y="33629"/>
                </a:lnTo>
                <a:lnTo>
                  <a:pt x="31153" y="35229"/>
                </a:lnTo>
                <a:lnTo>
                  <a:pt x="27838" y="37731"/>
                </a:lnTo>
                <a:lnTo>
                  <a:pt x="27266" y="38493"/>
                </a:lnTo>
                <a:lnTo>
                  <a:pt x="26022" y="39281"/>
                </a:lnTo>
                <a:lnTo>
                  <a:pt x="25374" y="40132"/>
                </a:lnTo>
                <a:lnTo>
                  <a:pt x="25247" y="41046"/>
                </a:lnTo>
                <a:lnTo>
                  <a:pt x="23634" y="43307"/>
                </a:lnTo>
                <a:lnTo>
                  <a:pt x="24117" y="43611"/>
                </a:lnTo>
                <a:lnTo>
                  <a:pt x="31407" y="39395"/>
                </a:lnTo>
                <a:lnTo>
                  <a:pt x="33337" y="37807"/>
                </a:lnTo>
                <a:lnTo>
                  <a:pt x="34759" y="37465"/>
                </a:lnTo>
                <a:lnTo>
                  <a:pt x="40055" y="33553"/>
                </a:lnTo>
                <a:close/>
              </a:path>
              <a:path w="53340" h="44450">
                <a:moveTo>
                  <a:pt x="50596" y="22453"/>
                </a:moveTo>
                <a:lnTo>
                  <a:pt x="48577" y="23075"/>
                </a:lnTo>
                <a:lnTo>
                  <a:pt x="48666" y="24117"/>
                </a:lnTo>
                <a:lnTo>
                  <a:pt x="45847" y="23063"/>
                </a:lnTo>
                <a:lnTo>
                  <a:pt x="45605" y="22745"/>
                </a:lnTo>
                <a:lnTo>
                  <a:pt x="43497" y="24396"/>
                </a:lnTo>
                <a:lnTo>
                  <a:pt x="42392" y="25628"/>
                </a:lnTo>
                <a:lnTo>
                  <a:pt x="43180" y="26377"/>
                </a:lnTo>
                <a:lnTo>
                  <a:pt x="43459" y="27139"/>
                </a:lnTo>
                <a:lnTo>
                  <a:pt x="41897" y="29654"/>
                </a:lnTo>
                <a:lnTo>
                  <a:pt x="40995" y="30721"/>
                </a:lnTo>
                <a:lnTo>
                  <a:pt x="38493" y="30899"/>
                </a:lnTo>
                <a:lnTo>
                  <a:pt x="37922" y="32131"/>
                </a:lnTo>
                <a:lnTo>
                  <a:pt x="38023" y="31953"/>
                </a:lnTo>
                <a:lnTo>
                  <a:pt x="39903" y="32740"/>
                </a:lnTo>
                <a:lnTo>
                  <a:pt x="41122" y="32651"/>
                </a:lnTo>
                <a:lnTo>
                  <a:pt x="41376" y="31572"/>
                </a:lnTo>
                <a:lnTo>
                  <a:pt x="42291" y="30683"/>
                </a:lnTo>
                <a:lnTo>
                  <a:pt x="44297" y="27152"/>
                </a:lnTo>
                <a:lnTo>
                  <a:pt x="44284" y="25908"/>
                </a:lnTo>
                <a:lnTo>
                  <a:pt x="46621" y="28790"/>
                </a:lnTo>
                <a:lnTo>
                  <a:pt x="48196" y="26314"/>
                </a:lnTo>
                <a:lnTo>
                  <a:pt x="48844" y="26543"/>
                </a:lnTo>
                <a:lnTo>
                  <a:pt x="49720" y="24980"/>
                </a:lnTo>
                <a:lnTo>
                  <a:pt x="49263" y="24015"/>
                </a:lnTo>
                <a:lnTo>
                  <a:pt x="50596" y="22453"/>
                </a:lnTo>
                <a:close/>
              </a:path>
              <a:path w="53340" h="44450">
                <a:moveTo>
                  <a:pt x="53098" y="2921"/>
                </a:moveTo>
                <a:lnTo>
                  <a:pt x="51854" y="850"/>
                </a:lnTo>
                <a:lnTo>
                  <a:pt x="51079" y="419"/>
                </a:lnTo>
                <a:lnTo>
                  <a:pt x="50800" y="0"/>
                </a:lnTo>
                <a:lnTo>
                  <a:pt x="50292" y="863"/>
                </a:lnTo>
                <a:lnTo>
                  <a:pt x="49961" y="3454"/>
                </a:lnTo>
                <a:lnTo>
                  <a:pt x="48793" y="5588"/>
                </a:lnTo>
                <a:lnTo>
                  <a:pt x="48336" y="6019"/>
                </a:lnTo>
                <a:lnTo>
                  <a:pt x="47625" y="6083"/>
                </a:lnTo>
                <a:lnTo>
                  <a:pt x="45770" y="6769"/>
                </a:lnTo>
                <a:lnTo>
                  <a:pt x="44792" y="8267"/>
                </a:lnTo>
                <a:lnTo>
                  <a:pt x="44716" y="8775"/>
                </a:lnTo>
                <a:lnTo>
                  <a:pt x="45821" y="10388"/>
                </a:lnTo>
                <a:lnTo>
                  <a:pt x="49326" y="8280"/>
                </a:lnTo>
                <a:lnTo>
                  <a:pt x="53098" y="292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9708604" y="698461"/>
            <a:ext cx="45720" cy="45085"/>
          </a:xfrm>
          <a:custGeom>
            <a:avLst/>
            <a:gdLst/>
            <a:ahLst/>
            <a:cxnLst/>
            <a:rect l="l" t="t" r="r" b="b"/>
            <a:pathLst>
              <a:path w="45720" h="45084">
                <a:moveTo>
                  <a:pt x="10972" y="37122"/>
                </a:moveTo>
                <a:lnTo>
                  <a:pt x="10502" y="34886"/>
                </a:lnTo>
                <a:lnTo>
                  <a:pt x="7239" y="36093"/>
                </a:lnTo>
                <a:lnTo>
                  <a:pt x="9753" y="33134"/>
                </a:lnTo>
                <a:lnTo>
                  <a:pt x="8585" y="32143"/>
                </a:lnTo>
                <a:lnTo>
                  <a:pt x="5283" y="32169"/>
                </a:lnTo>
                <a:lnTo>
                  <a:pt x="5600" y="34150"/>
                </a:lnTo>
                <a:lnTo>
                  <a:pt x="3530" y="33375"/>
                </a:lnTo>
                <a:lnTo>
                  <a:pt x="1231" y="35750"/>
                </a:lnTo>
                <a:lnTo>
                  <a:pt x="1943" y="36779"/>
                </a:lnTo>
                <a:lnTo>
                  <a:pt x="2032" y="37884"/>
                </a:lnTo>
                <a:lnTo>
                  <a:pt x="1498" y="40182"/>
                </a:lnTo>
                <a:lnTo>
                  <a:pt x="0" y="42316"/>
                </a:lnTo>
                <a:lnTo>
                  <a:pt x="1955" y="44373"/>
                </a:lnTo>
                <a:lnTo>
                  <a:pt x="4330" y="44577"/>
                </a:lnTo>
                <a:lnTo>
                  <a:pt x="7315" y="42164"/>
                </a:lnTo>
                <a:lnTo>
                  <a:pt x="8064" y="40982"/>
                </a:lnTo>
                <a:lnTo>
                  <a:pt x="8191" y="40068"/>
                </a:lnTo>
                <a:lnTo>
                  <a:pt x="8839" y="39217"/>
                </a:lnTo>
                <a:lnTo>
                  <a:pt x="10071" y="38430"/>
                </a:lnTo>
                <a:lnTo>
                  <a:pt x="10972" y="37122"/>
                </a:lnTo>
                <a:close/>
              </a:path>
              <a:path w="45720" h="45084">
                <a:moveTo>
                  <a:pt x="26276" y="27089"/>
                </a:moveTo>
                <a:lnTo>
                  <a:pt x="25984" y="26314"/>
                </a:lnTo>
                <a:lnTo>
                  <a:pt x="24612" y="25006"/>
                </a:lnTo>
                <a:lnTo>
                  <a:pt x="23736" y="24447"/>
                </a:lnTo>
                <a:lnTo>
                  <a:pt x="22847" y="23571"/>
                </a:lnTo>
                <a:lnTo>
                  <a:pt x="23583" y="22148"/>
                </a:lnTo>
                <a:lnTo>
                  <a:pt x="22237" y="21082"/>
                </a:lnTo>
                <a:lnTo>
                  <a:pt x="19456" y="20078"/>
                </a:lnTo>
                <a:lnTo>
                  <a:pt x="18046" y="20002"/>
                </a:lnTo>
                <a:lnTo>
                  <a:pt x="17741" y="20447"/>
                </a:lnTo>
                <a:lnTo>
                  <a:pt x="18630" y="21678"/>
                </a:lnTo>
                <a:lnTo>
                  <a:pt x="16154" y="21336"/>
                </a:lnTo>
                <a:lnTo>
                  <a:pt x="18021" y="22948"/>
                </a:lnTo>
                <a:lnTo>
                  <a:pt x="17462" y="24282"/>
                </a:lnTo>
                <a:lnTo>
                  <a:pt x="16713" y="25387"/>
                </a:lnTo>
                <a:lnTo>
                  <a:pt x="14922" y="25679"/>
                </a:lnTo>
                <a:lnTo>
                  <a:pt x="16141" y="27317"/>
                </a:lnTo>
                <a:lnTo>
                  <a:pt x="15151" y="27901"/>
                </a:lnTo>
                <a:lnTo>
                  <a:pt x="14986" y="29311"/>
                </a:lnTo>
                <a:lnTo>
                  <a:pt x="15278" y="30429"/>
                </a:lnTo>
                <a:lnTo>
                  <a:pt x="17462" y="30073"/>
                </a:lnTo>
                <a:lnTo>
                  <a:pt x="22212" y="30924"/>
                </a:lnTo>
                <a:lnTo>
                  <a:pt x="23812" y="30670"/>
                </a:lnTo>
                <a:lnTo>
                  <a:pt x="26276" y="27089"/>
                </a:lnTo>
                <a:close/>
              </a:path>
              <a:path w="45720" h="45084">
                <a:moveTo>
                  <a:pt x="36004" y="10210"/>
                </a:moveTo>
                <a:lnTo>
                  <a:pt x="35788" y="10210"/>
                </a:lnTo>
                <a:lnTo>
                  <a:pt x="35026" y="10223"/>
                </a:lnTo>
                <a:lnTo>
                  <a:pt x="34201" y="11277"/>
                </a:lnTo>
                <a:lnTo>
                  <a:pt x="34391" y="12293"/>
                </a:lnTo>
                <a:lnTo>
                  <a:pt x="32410" y="14770"/>
                </a:lnTo>
                <a:lnTo>
                  <a:pt x="30505" y="13970"/>
                </a:lnTo>
                <a:lnTo>
                  <a:pt x="29527" y="16624"/>
                </a:lnTo>
                <a:lnTo>
                  <a:pt x="29464" y="17995"/>
                </a:lnTo>
                <a:lnTo>
                  <a:pt x="29146" y="18796"/>
                </a:lnTo>
                <a:lnTo>
                  <a:pt x="28448" y="19291"/>
                </a:lnTo>
                <a:lnTo>
                  <a:pt x="28028" y="20726"/>
                </a:lnTo>
                <a:lnTo>
                  <a:pt x="27813" y="21920"/>
                </a:lnTo>
                <a:lnTo>
                  <a:pt x="28663" y="23025"/>
                </a:lnTo>
                <a:lnTo>
                  <a:pt x="28994" y="23266"/>
                </a:lnTo>
                <a:lnTo>
                  <a:pt x="31483" y="24066"/>
                </a:lnTo>
                <a:lnTo>
                  <a:pt x="31432" y="23012"/>
                </a:lnTo>
                <a:lnTo>
                  <a:pt x="33655" y="22352"/>
                </a:lnTo>
                <a:lnTo>
                  <a:pt x="32689" y="19405"/>
                </a:lnTo>
                <a:lnTo>
                  <a:pt x="35496" y="17221"/>
                </a:lnTo>
                <a:lnTo>
                  <a:pt x="35280" y="17221"/>
                </a:lnTo>
                <a:lnTo>
                  <a:pt x="33870" y="16624"/>
                </a:lnTo>
                <a:lnTo>
                  <a:pt x="33731" y="14770"/>
                </a:lnTo>
                <a:lnTo>
                  <a:pt x="33718" y="14528"/>
                </a:lnTo>
                <a:lnTo>
                  <a:pt x="35687" y="13284"/>
                </a:lnTo>
                <a:lnTo>
                  <a:pt x="36004" y="10210"/>
                </a:lnTo>
                <a:close/>
              </a:path>
              <a:path w="45720" h="45084">
                <a:moveTo>
                  <a:pt x="36080" y="9525"/>
                </a:moveTo>
                <a:lnTo>
                  <a:pt x="35864" y="10007"/>
                </a:lnTo>
                <a:lnTo>
                  <a:pt x="36029" y="10007"/>
                </a:lnTo>
                <a:lnTo>
                  <a:pt x="36080" y="9525"/>
                </a:lnTo>
                <a:close/>
              </a:path>
              <a:path w="45720" h="45084">
                <a:moveTo>
                  <a:pt x="36169" y="17106"/>
                </a:moveTo>
                <a:lnTo>
                  <a:pt x="36093" y="16764"/>
                </a:lnTo>
                <a:lnTo>
                  <a:pt x="35547" y="17195"/>
                </a:lnTo>
                <a:lnTo>
                  <a:pt x="36169" y="17106"/>
                </a:lnTo>
                <a:close/>
              </a:path>
              <a:path w="45720" h="45084">
                <a:moveTo>
                  <a:pt x="38747" y="19024"/>
                </a:moveTo>
                <a:lnTo>
                  <a:pt x="38569" y="18796"/>
                </a:lnTo>
                <a:lnTo>
                  <a:pt x="38506" y="17995"/>
                </a:lnTo>
                <a:lnTo>
                  <a:pt x="36779" y="17030"/>
                </a:lnTo>
                <a:lnTo>
                  <a:pt x="36233" y="17106"/>
                </a:lnTo>
                <a:lnTo>
                  <a:pt x="37719" y="20510"/>
                </a:lnTo>
                <a:lnTo>
                  <a:pt x="37896" y="19812"/>
                </a:lnTo>
                <a:lnTo>
                  <a:pt x="38100" y="19202"/>
                </a:lnTo>
                <a:lnTo>
                  <a:pt x="38747" y="19024"/>
                </a:lnTo>
                <a:close/>
              </a:path>
              <a:path w="45720" h="45084">
                <a:moveTo>
                  <a:pt x="45300" y="1320"/>
                </a:moveTo>
                <a:lnTo>
                  <a:pt x="45097" y="431"/>
                </a:lnTo>
                <a:lnTo>
                  <a:pt x="44132" y="0"/>
                </a:lnTo>
                <a:lnTo>
                  <a:pt x="43307" y="190"/>
                </a:lnTo>
                <a:lnTo>
                  <a:pt x="44297" y="812"/>
                </a:lnTo>
                <a:lnTo>
                  <a:pt x="45300" y="1320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9711588" y="688009"/>
            <a:ext cx="8890" cy="1270"/>
          </a:xfrm>
          <a:custGeom>
            <a:avLst/>
            <a:gdLst/>
            <a:ahLst/>
            <a:cxnLst/>
            <a:rect l="l" t="t" r="r" b="b"/>
            <a:pathLst>
              <a:path w="8890" h="1270">
                <a:moveTo>
                  <a:pt x="266" y="114"/>
                </a:moveTo>
                <a:lnTo>
                  <a:pt x="0" y="0"/>
                </a:lnTo>
                <a:lnTo>
                  <a:pt x="76" y="228"/>
                </a:lnTo>
                <a:lnTo>
                  <a:pt x="203" y="152"/>
                </a:lnTo>
                <a:close/>
              </a:path>
              <a:path w="8890" h="1270">
                <a:moveTo>
                  <a:pt x="8420" y="292"/>
                </a:moveTo>
                <a:lnTo>
                  <a:pt x="7708" y="457"/>
                </a:lnTo>
                <a:lnTo>
                  <a:pt x="7658" y="812"/>
                </a:lnTo>
                <a:lnTo>
                  <a:pt x="7518" y="1066"/>
                </a:lnTo>
                <a:lnTo>
                  <a:pt x="8128" y="558"/>
                </a:lnTo>
                <a:lnTo>
                  <a:pt x="8420" y="292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9715347" y="664489"/>
            <a:ext cx="25400" cy="29209"/>
          </a:xfrm>
          <a:custGeom>
            <a:avLst/>
            <a:gdLst/>
            <a:ahLst/>
            <a:cxnLst/>
            <a:rect l="l" t="t" r="r" b="b"/>
            <a:pathLst>
              <a:path w="25400" h="29209">
                <a:moveTo>
                  <a:pt x="4927" y="23774"/>
                </a:moveTo>
                <a:lnTo>
                  <a:pt x="4660" y="23812"/>
                </a:lnTo>
                <a:lnTo>
                  <a:pt x="3606" y="24790"/>
                </a:lnTo>
                <a:lnTo>
                  <a:pt x="0" y="27495"/>
                </a:lnTo>
                <a:lnTo>
                  <a:pt x="546" y="28600"/>
                </a:lnTo>
                <a:lnTo>
                  <a:pt x="1460" y="28041"/>
                </a:lnTo>
                <a:lnTo>
                  <a:pt x="850" y="27622"/>
                </a:lnTo>
                <a:lnTo>
                  <a:pt x="1993" y="26416"/>
                </a:lnTo>
                <a:lnTo>
                  <a:pt x="3568" y="25133"/>
                </a:lnTo>
                <a:lnTo>
                  <a:pt x="4927" y="23774"/>
                </a:lnTo>
                <a:close/>
              </a:path>
              <a:path w="25400" h="29209">
                <a:moveTo>
                  <a:pt x="19685" y="11163"/>
                </a:moveTo>
                <a:lnTo>
                  <a:pt x="18859" y="10388"/>
                </a:lnTo>
                <a:lnTo>
                  <a:pt x="18605" y="9944"/>
                </a:lnTo>
                <a:lnTo>
                  <a:pt x="16878" y="10655"/>
                </a:lnTo>
                <a:lnTo>
                  <a:pt x="16497" y="11150"/>
                </a:lnTo>
                <a:lnTo>
                  <a:pt x="16751" y="11391"/>
                </a:lnTo>
                <a:lnTo>
                  <a:pt x="15671" y="12217"/>
                </a:lnTo>
                <a:lnTo>
                  <a:pt x="16129" y="13106"/>
                </a:lnTo>
                <a:lnTo>
                  <a:pt x="15646" y="14986"/>
                </a:lnTo>
                <a:lnTo>
                  <a:pt x="14351" y="16217"/>
                </a:lnTo>
                <a:lnTo>
                  <a:pt x="13436" y="17551"/>
                </a:lnTo>
                <a:lnTo>
                  <a:pt x="14351" y="17665"/>
                </a:lnTo>
                <a:lnTo>
                  <a:pt x="16268" y="15608"/>
                </a:lnTo>
                <a:lnTo>
                  <a:pt x="18059" y="13436"/>
                </a:lnTo>
                <a:lnTo>
                  <a:pt x="19685" y="11163"/>
                </a:lnTo>
                <a:close/>
              </a:path>
              <a:path w="25400" h="29209">
                <a:moveTo>
                  <a:pt x="24917" y="2387"/>
                </a:moveTo>
                <a:lnTo>
                  <a:pt x="24358" y="1638"/>
                </a:lnTo>
                <a:lnTo>
                  <a:pt x="23939" y="838"/>
                </a:lnTo>
                <a:lnTo>
                  <a:pt x="23647" y="0"/>
                </a:lnTo>
                <a:lnTo>
                  <a:pt x="22440" y="2044"/>
                </a:lnTo>
                <a:lnTo>
                  <a:pt x="23190" y="1765"/>
                </a:lnTo>
                <a:lnTo>
                  <a:pt x="23088" y="4394"/>
                </a:lnTo>
                <a:lnTo>
                  <a:pt x="21882" y="5372"/>
                </a:lnTo>
                <a:lnTo>
                  <a:pt x="22694" y="5981"/>
                </a:lnTo>
                <a:lnTo>
                  <a:pt x="22694" y="6477"/>
                </a:lnTo>
                <a:lnTo>
                  <a:pt x="24917" y="2387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9728669" y="68182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190" y="0"/>
                </a:moveTo>
                <a:lnTo>
                  <a:pt x="0" y="228"/>
                </a:lnTo>
                <a:lnTo>
                  <a:pt x="165" y="76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9715131" y="681990"/>
            <a:ext cx="15875" cy="8255"/>
          </a:xfrm>
          <a:custGeom>
            <a:avLst/>
            <a:gdLst/>
            <a:ahLst/>
            <a:cxnLst/>
            <a:rect l="l" t="t" r="r" b="b"/>
            <a:pathLst>
              <a:path w="15875" h="8254">
                <a:moveTo>
                  <a:pt x="10576" y="6223"/>
                </a:moveTo>
                <a:lnTo>
                  <a:pt x="5499" y="6223"/>
                </a:lnTo>
                <a:lnTo>
                  <a:pt x="5422" y="6375"/>
                </a:lnTo>
                <a:lnTo>
                  <a:pt x="7315" y="7073"/>
                </a:lnTo>
                <a:lnTo>
                  <a:pt x="7696" y="8026"/>
                </a:lnTo>
                <a:lnTo>
                  <a:pt x="10490" y="6477"/>
                </a:lnTo>
                <a:lnTo>
                  <a:pt x="10576" y="6223"/>
                </a:lnTo>
                <a:close/>
              </a:path>
              <a:path w="15875" h="8254">
                <a:moveTo>
                  <a:pt x="9055" y="2235"/>
                </a:moveTo>
                <a:lnTo>
                  <a:pt x="8077" y="2603"/>
                </a:lnTo>
                <a:lnTo>
                  <a:pt x="7581" y="3314"/>
                </a:lnTo>
                <a:lnTo>
                  <a:pt x="6870" y="3898"/>
                </a:lnTo>
                <a:lnTo>
                  <a:pt x="0" y="6350"/>
                </a:lnTo>
                <a:lnTo>
                  <a:pt x="3378" y="7366"/>
                </a:lnTo>
                <a:lnTo>
                  <a:pt x="3568" y="7366"/>
                </a:lnTo>
                <a:lnTo>
                  <a:pt x="3835" y="7277"/>
                </a:lnTo>
                <a:lnTo>
                  <a:pt x="3982" y="7073"/>
                </a:lnTo>
                <a:lnTo>
                  <a:pt x="4114" y="6832"/>
                </a:lnTo>
                <a:lnTo>
                  <a:pt x="4165" y="6477"/>
                </a:lnTo>
                <a:lnTo>
                  <a:pt x="5143" y="6261"/>
                </a:lnTo>
                <a:lnTo>
                  <a:pt x="5499" y="6223"/>
                </a:lnTo>
                <a:lnTo>
                  <a:pt x="10576" y="6223"/>
                </a:lnTo>
                <a:lnTo>
                  <a:pt x="11023" y="4914"/>
                </a:lnTo>
                <a:lnTo>
                  <a:pt x="12839" y="2578"/>
                </a:lnTo>
                <a:lnTo>
                  <a:pt x="12971" y="2489"/>
                </a:lnTo>
                <a:lnTo>
                  <a:pt x="10312" y="2489"/>
                </a:lnTo>
                <a:lnTo>
                  <a:pt x="9055" y="2235"/>
                </a:lnTo>
                <a:close/>
              </a:path>
              <a:path w="15875" h="8254">
                <a:moveTo>
                  <a:pt x="13931" y="0"/>
                </a:moveTo>
                <a:lnTo>
                  <a:pt x="13538" y="63"/>
                </a:lnTo>
                <a:lnTo>
                  <a:pt x="12852" y="965"/>
                </a:lnTo>
                <a:lnTo>
                  <a:pt x="12077" y="1816"/>
                </a:lnTo>
                <a:lnTo>
                  <a:pt x="10312" y="2489"/>
                </a:lnTo>
                <a:lnTo>
                  <a:pt x="12971" y="2489"/>
                </a:lnTo>
                <a:lnTo>
                  <a:pt x="14249" y="1625"/>
                </a:lnTo>
                <a:lnTo>
                  <a:pt x="15481" y="635"/>
                </a:lnTo>
                <a:lnTo>
                  <a:pt x="14871" y="292"/>
                </a:lnTo>
                <a:lnTo>
                  <a:pt x="14249" y="50"/>
                </a:lnTo>
                <a:lnTo>
                  <a:pt x="13931" y="0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9709467" y="659790"/>
            <a:ext cx="31115" cy="32384"/>
          </a:xfrm>
          <a:custGeom>
            <a:avLst/>
            <a:gdLst/>
            <a:ahLst/>
            <a:cxnLst/>
            <a:rect l="l" t="t" r="r" b="b"/>
            <a:pathLst>
              <a:path w="31115" h="32384">
                <a:moveTo>
                  <a:pt x="4648" y="31394"/>
                </a:moveTo>
                <a:lnTo>
                  <a:pt x="4191" y="28448"/>
                </a:lnTo>
                <a:lnTo>
                  <a:pt x="4152" y="28181"/>
                </a:lnTo>
                <a:lnTo>
                  <a:pt x="3898" y="28092"/>
                </a:lnTo>
                <a:lnTo>
                  <a:pt x="3124" y="28041"/>
                </a:lnTo>
                <a:lnTo>
                  <a:pt x="2692" y="28130"/>
                </a:lnTo>
                <a:lnTo>
                  <a:pt x="2336" y="28371"/>
                </a:lnTo>
                <a:lnTo>
                  <a:pt x="2209" y="28448"/>
                </a:lnTo>
                <a:lnTo>
                  <a:pt x="1968" y="27698"/>
                </a:lnTo>
                <a:lnTo>
                  <a:pt x="1346" y="27000"/>
                </a:lnTo>
                <a:lnTo>
                  <a:pt x="774" y="27127"/>
                </a:lnTo>
                <a:lnTo>
                  <a:pt x="88" y="27952"/>
                </a:lnTo>
                <a:lnTo>
                  <a:pt x="0" y="29121"/>
                </a:lnTo>
                <a:lnTo>
                  <a:pt x="114" y="29819"/>
                </a:lnTo>
                <a:lnTo>
                  <a:pt x="1282" y="30962"/>
                </a:lnTo>
                <a:lnTo>
                  <a:pt x="2908" y="31978"/>
                </a:lnTo>
                <a:lnTo>
                  <a:pt x="4318" y="32219"/>
                </a:lnTo>
                <a:lnTo>
                  <a:pt x="4648" y="31394"/>
                </a:lnTo>
                <a:close/>
              </a:path>
              <a:path w="31115" h="32384">
                <a:moveTo>
                  <a:pt x="20726" y="20370"/>
                </a:moveTo>
                <a:lnTo>
                  <a:pt x="19456" y="19570"/>
                </a:lnTo>
                <a:lnTo>
                  <a:pt x="18211" y="18453"/>
                </a:lnTo>
                <a:lnTo>
                  <a:pt x="19469" y="18427"/>
                </a:lnTo>
                <a:lnTo>
                  <a:pt x="17157" y="17767"/>
                </a:lnTo>
                <a:lnTo>
                  <a:pt x="16040" y="18122"/>
                </a:lnTo>
                <a:lnTo>
                  <a:pt x="15735" y="18948"/>
                </a:lnTo>
                <a:lnTo>
                  <a:pt x="13538" y="20116"/>
                </a:lnTo>
                <a:lnTo>
                  <a:pt x="11569" y="21856"/>
                </a:lnTo>
                <a:lnTo>
                  <a:pt x="9588" y="25412"/>
                </a:lnTo>
                <a:lnTo>
                  <a:pt x="8928" y="27432"/>
                </a:lnTo>
                <a:lnTo>
                  <a:pt x="12090" y="26136"/>
                </a:lnTo>
                <a:lnTo>
                  <a:pt x="12700" y="25196"/>
                </a:lnTo>
                <a:lnTo>
                  <a:pt x="14719" y="24447"/>
                </a:lnTo>
                <a:lnTo>
                  <a:pt x="15989" y="24688"/>
                </a:lnTo>
                <a:lnTo>
                  <a:pt x="16611" y="24447"/>
                </a:lnTo>
                <a:lnTo>
                  <a:pt x="17754" y="24015"/>
                </a:lnTo>
                <a:lnTo>
                  <a:pt x="18516" y="23164"/>
                </a:lnTo>
                <a:lnTo>
                  <a:pt x="19392" y="22047"/>
                </a:lnTo>
                <a:lnTo>
                  <a:pt x="19812" y="21475"/>
                </a:lnTo>
                <a:lnTo>
                  <a:pt x="20726" y="20370"/>
                </a:lnTo>
                <a:close/>
              </a:path>
              <a:path w="31115" h="32384">
                <a:moveTo>
                  <a:pt x="30607" y="3238"/>
                </a:moveTo>
                <a:lnTo>
                  <a:pt x="28968" y="0"/>
                </a:lnTo>
                <a:lnTo>
                  <a:pt x="24968" y="5765"/>
                </a:lnTo>
                <a:lnTo>
                  <a:pt x="24638" y="7150"/>
                </a:lnTo>
                <a:lnTo>
                  <a:pt x="18567" y="12128"/>
                </a:lnTo>
                <a:lnTo>
                  <a:pt x="21361" y="16052"/>
                </a:lnTo>
                <a:lnTo>
                  <a:pt x="25349" y="14173"/>
                </a:lnTo>
                <a:lnTo>
                  <a:pt x="26111" y="13296"/>
                </a:lnTo>
                <a:lnTo>
                  <a:pt x="25273" y="13068"/>
                </a:lnTo>
                <a:lnTo>
                  <a:pt x="25869" y="11137"/>
                </a:lnTo>
                <a:lnTo>
                  <a:pt x="28422" y="9613"/>
                </a:lnTo>
                <a:lnTo>
                  <a:pt x="28968" y="9093"/>
                </a:lnTo>
                <a:lnTo>
                  <a:pt x="29070" y="6451"/>
                </a:lnTo>
                <a:lnTo>
                  <a:pt x="28321" y="6731"/>
                </a:lnTo>
                <a:lnTo>
                  <a:pt x="30607" y="3238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9748697" y="755103"/>
            <a:ext cx="64769" cy="45720"/>
          </a:xfrm>
          <a:custGeom>
            <a:avLst/>
            <a:gdLst/>
            <a:ahLst/>
            <a:cxnLst/>
            <a:rect l="l" t="t" r="r" b="b"/>
            <a:pathLst>
              <a:path w="64770" h="45720">
                <a:moveTo>
                  <a:pt x="5702" y="2565"/>
                </a:moveTo>
                <a:lnTo>
                  <a:pt x="5245" y="2019"/>
                </a:lnTo>
                <a:lnTo>
                  <a:pt x="4445" y="1651"/>
                </a:lnTo>
                <a:lnTo>
                  <a:pt x="3797" y="1219"/>
                </a:lnTo>
                <a:lnTo>
                  <a:pt x="3632" y="469"/>
                </a:lnTo>
                <a:lnTo>
                  <a:pt x="2324" y="0"/>
                </a:lnTo>
                <a:lnTo>
                  <a:pt x="1104" y="254"/>
                </a:lnTo>
                <a:lnTo>
                  <a:pt x="0" y="698"/>
                </a:lnTo>
                <a:lnTo>
                  <a:pt x="1930" y="3898"/>
                </a:lnTo>
                <a:lnTo>
                  <a:pt x="2311" y="3060"/>
                </a:lnTo>
                <a:lnTo>
                  <a:pt x="2997" y="2209"/>
                </a:lnTo>
                <a:lnTo>
                  <a:pt x="4051" y="2006"/>
                </a:lnTo>
                <a:lnTo>
                  <a:pt x="5702" y="2565"/>
                </a:lnTo>
                <a:close/>
              </a:path>
              <a:path w="64770" h="45720">
                <a:moveTo>
                  <a:pt x="64173" y="45008"/>
                </a:moveTo>
                <a:lnTo>
                  <a:pt x="63868" y="45008"/>
                </a:lnTo>
                <a:lnTo>
                  <a:pt x="63817" y="45275"/>
                </a:lnTo>
                <a:lnTo>
                  <a:pt x="63690" y="45516"/>
                </a:lnTo>
                <a:lnTo>
                  <a:pt x="63525" y="45707"/>
                </a:lnTo>
                <a:lnTo>
                  <a:pt x="63779" y="45529"/>
                </a:lnTo>
                <a:lnTo>
                  <a:pt x="64008" y="45300"/>
                </a:lnTo>
                <a:lnTo>
                  <a:pt x="64173" y="45008"/>
                </a:lnTo>
                <a:close/>
              </a:path>
              <a:path w="64770" h="45720">
                <a:moveTo>
                  <a:pt x="64223" y="28587"/>
                </a:moveTo>
                <a:lnTo>
                  <a:pt x="61836" y="28168"/>
                </a:lnTo>
                <a:lnTo>
                  <a:pt x="59016" y="29616"/>
                </a:lnTo>
                <a:lnTo>
                  <a:pt x="56743" y="33312"/>
                </a:lnTo>
                <a:lnTo>
                  <a:pt x="57365" y="33731"/>
                </a:lnTo>
                <a:lnTo>
                  <a:pt x="54660" y="35115"/>
                </a:lnTo>
                <a:lnTo>
                  <a:pt x="55321" y="35242"/>
                </a:lnTo>
                <a:lnTo>
                  <a:pt x="55829" y="35013"/>
                </a:lnTo>
                <a:lnTo>
                  <a:pt x="58153" y="35318"/>
                </a:lnTo>
                <a:lnTo>
                  <a:pt x="58648" y="35775"/>
                </a:lnTo>
                <a:lnTo>
                  <a:pt x="59690" y="36296"/>
                </a:lnTo>
                <a:lnTo>
                  <a:pt x="60045" y="34810"/>
                </a:lnTo>
                <a:lnTo>
                  <a:pt x="61887" y="33134"/>
                </a:lnTo>
                <a:lnTo>
                  <a:pt x="62230" y="31610"/>
                </a:lnTo>
                <a:lnTo>
                  <a:pt x="61899" y="31584"/>
                </a:lnTo>
                <a:lnTo>
                  <a:pt x="61785" y="31419"/>
                </a:lnTo>
                <a:lnTo>
                  <a:pt x="62039" y="30149"/>
                </a:lnTo>
                <a:lnTo>
                  <a:pt x="63157" y="29210"/>
                </a:lnTo>
                <a:lnTo>
                  <a:pt x="64223" y="28587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9762820" y="773950"/>
            <a:ext cx="38735" cy="23495"/>
          </a:xfrm>
          <a:custGeom>
            <a:avLst/>
            <a:gdLst/>
            <a:ahLst/>
            <a:cxnLst/>
            <a:rect l="l" t="t" r="r" b="b"/>
            <a:pathLst>
              <a:path w="38734" h="23495">
                <a:moveTo>
                  <a:pt x="5918" y="5219"/>
                </a:moveTo>
                <a:lnTo>
                  <a:pt x="1892" y="1841"/>
                </a:lnTo>
                <a:lnTo>
                  <a:pt x="0" y="0"/>
                </a:lnTo>
                <a:lnTo>
                  <a:pt x="304" y="2260"/>
                </a:lnTo>
                <a:lnTo>
                  <a:pt x="1358" y="3200"/>
                </a:lnTo>
                <a:lnTo>
                  <a:pt x="203" y="4267"/>
                </a:lnTo>
                <a:lnTo>
                  <a:pt x="3441" y="6972"/>
                </a:lnTo>
                <a:lnTo>
                  <a:pt x="5232" y="5829"/>
                </a:lnTo>
                <a:lnTo>
                  <a:pt x="5918" y="5219"/>
                </a:lnTo>
                <a:close/>
              </a:path>
              <a:path w="38734" h="23495">
                <a:moveTo>
                  <a:pt x="20091" y="14503"/>
                </a:moveTo>
                <a:lnTo>
                  <a:pt x="18402" y="13627"/>
                </a:lnTo>
                <a:lnTo>
                  <a:pt x="17411" y="14312"/>
                </a:lnTo>
                <a:lnTo>
                  <a:pt x="16560" y="14643"/>
                </a:lnTo>
                <a:lnTo>
                  <a:pt x="15430" y="14859"/>
                </a:lnTo>
                <a:lnTo>
                  <a:pt x="16891" y="15659"/>
                </a:lnTo>
                <a:lnTo>
                  <a:pt x="17399" y="15519"/>
                </a:lnTo>
                <a:lnTo>
                  <a:pt x="17995" y="15481"/>
                </a:lnTo>
                <a:lnTo>
                  <a:pt x="18503" y="15570"/>
                </a:lnTo>
                <a:lnTo>
                  <a:pt x="20091" y="14503"/>
                </a:lnTo>
                <a:close/>
              </a:path>
              <a:path w="38734" h="23495">
                <a:moveTo>
                  <a:pt x="38290" y="22948"/>
                </a:moveTo>
                <a:lnTo>
                  <a:pt x="37642" y="21247"/>
                </a:lnTo>
                <a:lnTo>
                  <a:pt x="32004" y="19646"/>
                </a:lnTo>
                <a:lnTo>
                  <a:pt x="29248" y="18605"/>
                </a:lnTo>
                <a:lnTo>
                  <a:pt x="29159" y="19951"/>
                </a:lnTo>
                <a:lnTo>
                  <a:pt x="28968" y="20586"/>
                </a:lnTo>
                <a:lnTo>
                  <a:pt x="35102" y="22352"/>
                </a:lnTo>
                <a:lnTo>
                  <a:pt x="38290" y="22948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9764560" y="774966"/>
            <a:ext cx="20320" cy="13335"/>
          </a:xfrm>
          <a:custGeom>
            <a:avLst/>
            <a:gdLst/>
            <a:ahLst/>
            <a:cxnLst/>
            <a:rect l="l" t="t" r="r" b="b"/>
            <a:pathLst>
              <a:path w="20320" h="13334">
                <a:moveTo>
                  <a:pt x="635" y="12293"/>
                </a:moveTo>
                <a:lnTo>
                  <a:pt x="0" y="12941"/>
                </a:lnTo>
                <a:lnTo>
                  <a:pt x="241" y="13030"/>
                </a:lnTo>
                <a:lnTo>
                  <a:pt x="635" y="13220"/>
                </a:lnTo>
                <a:lnTo>
                  <a:pt x="558" y="12903"/>
                </a:lnTo>
                <a:lnTo>
                  <a:pt x="546" y="12598"/>
                </a:lnTo>
                <a:lnTo>
                  <a:pt x="635" y="12293"/>
                </a:lnTo>
                <a:close/>
              </a:path>
              <a:path w="20320" h="13334">
                <a:moveTo>
                  <a:pt x="20205" y="3314"/>
                </a:moveTo>
                <a:lnTo>
                  <a:pt x="19850" y="2565"/>
                </a:lnTo>
                <a:lnTo>
                  <a:pt x="19278" y="1943"/>
                </a:lnTo>
                <a:lnTo>
                  <a:pt x="16230" y="1358"/>
                </a:lnTo>
                <a:lnTo>
                  <a:pt x="13208" y="1244"/>
                </a:lnTo>
                <a:lnTo>
                  <a:pt x="9969" y="0"/>
                </a:lnTo>
                <a:lnTo>
                  <a:pt x="10096" y="1231"/>
                </a:lnTo>
                <a:lnTo>
                  <a:pt x="9118" y="1612"/>
                </a:lnTo>
                <a:lnTo>
                  <a:pt x="11252" y="3263"/>
                </a:lnTo>
                <a:lnTo>
                  <a:pt x="13741" y="4102"/>
                </a:lnTo>
                <a:lnTo>
                  <a:pt x="16205" y="4559"/>
                </a:lnTo>
                <a:lnTo>
                  <a:pt x="17221" y="3657"/>
                </a:lnTo>
                <a:lnTo>
                  <a:pt x="19558" y="4838"/>
                </a:lnTo>
                <a:lnTo>
                  <a:pt x="20205" y="3314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bg object 195"/>
          <p:cNvSpPr/>
          <p:nvPr/>
        </p:nvSpPr>
        <p:spPr>
          <a:xfrm>
            <a:off x="9765182" y="785964"/>
            <a:ext cx="48260" cy="15875"/>
          </a:xfrm>
          <a:custGeom>
            <a:avLst/>
            <a:gdLst/>
            <a:ahLst/>
            <a:cxnLst/>
            <a:rect l="l" t="t" r="r" b="b"/>
            <a:pathLst>
              <a:path w="48259" h="15875">
                <a:moveTo>
                  <a:pt x="7658" y="10363"/>
                </a:moveTo>
                <a:lnTo>
                  <a:pt x="7493" y="10083"/>
                </a:lnTo>
                <a:lnTo>
                  <a:pt x="7658" y="10363"/>
                </a:lnTo>
                <a:close/>
              </a:path>
              <a:path w="48259" h="15875">
                <a:moveTo>
                  <a:pt x="8064" y="7404"/>
                </a:moveTo>
                <a:lnTo>
                  <a:pt x="6121" y="6299"/>
                </a:lnTo>
                <a:lnTo>
                  <a:pt x="3822" y="5334"/>
                </a:lnTo>
                <a:lnTo>
                  <a:pt x="3568" y="5245"/>
                </a:lnTo>
                <a:lnTo>
                  <a:pt x="4229" y="2184"/>
                </a:lnTo>
                <a:lnTo>
                  <a:pt x="4394" y="177"/>
                </a:lnTo>
                <a:lnTo>
                  <a:pt x="1054" y="0"/>
                </a:lnTo>
                <a:lnTo>
                  <a:pt x="812" y="177"/>
                </a:lnTo>
                <a:lnTo>
                  <a:pt x="304" y="622"/>
                </a:lnTo>
                <a:lnTo>
                  <a:pt x="101" y="952"/>
                </a:lnTo>
                <a:lnTo>
                  <a:pt x="0" y="2184"/>
                </a:lnTo>
                <a:lnTo>
                  <a:pt x="254" y="3213"/>
                </a:lnTo>
                <a:lnTo>
                  <a:pt x="1168" y="4241"/>
                </a:lnTo>
                <a:lnTo>
                  <a:pt x="3517" y="8115"/>
                </a:lnTo>
                <a:lnTo>
                  <a:pt x="3390" y="10553"/>
                </a:lnTo>
                <a:lnTo>
                  <a:pt x="7378" y="10820"/>
                </a:lnTo>
                <a:lnTo>
                  <a:pt x="7518" y="10820"/>
                </a:lnTo>
                <a:lnTo>
                  <a:pt x="7442" y="10083"/>
                </a:lnTo>
                <a:lnTo>
                  <a:pt x="7264" y="9842"/>
                </a:lnTo>
                <a:lnTo>
                  <a:pt x="8064" y="7404"/>
                </a:lnTo>
                <a:close/>
              </a:path>
              <a:path w="48259" h="15875">
                <a:moveTo>
                  <a:pt x="47739" y="12484"/>
                </a:moveTo>
                <a:lnTo>
                  <a:pt x="46139" y="9791"/>
                </a:lnTo>
                <a:lnTo>
                  <a:pt x="45580" y="7734"/>
                </a:lnTo>
                <a:lnTo>
                  <a:pt x="46253" y="6527"/>
                </a:lnTo>
                <a:lnTo>
                  <a:pt x="44843" y="5054"/>
                </a:lnTo>
                <a:lnTo>
                  <a:pt x="44272" y="5930"/>
                </a:lnTo>
                <a:lnTo>
                  <a:pt x="42151" y="4914"/>
                </a:lnTo>
                <a:lnTo>
                  <a:pt x="41656" y="4457"/>
                </a:lnTo>
                <a:lnTo>
                  <a:pt x="39331" y="4152"/>
                </a:lnTo>
                <a:lnTo>
                  <a:pt x="38823" y="4381"/>
                </a:lnTo>
                <a:lnTo>
                  <a:pt x="37566" y="4051"/>
                </a:lnTo>
                <a:lnTo>
                  <a:pt x="36207" y="3352"/>
                </a:lnTo>
                <a:lnTo>
                  <a:pt x="36042" y="1308"/>
                </a:lnTo>
                <a:lnTo>
                  <a:pt x="33121" y="63"/>
                </a:lnTo>
                <a:lnTo>
                  <a:pt x="31013" y="660"/>
                </a:lnTo>
                <a:lnTo>
                  <a:pt x="29298" y="1790"/>
                </a:lnTo>
                <a:lnTo>
                  <a:pt x="32893" y="2146"/>
                </a:lnTo>
                <a:lnTo>
                  <a:pt x="31534" y="3886"/>
                </a:lnTo>
                <a:lnTo>
                  <a:pt x="31610" y="6057"/>
                </a:lnTo>
                <a:lnTo>
                  <a:pt x="32753" y="5778"/>
                </a:lnTo>
                <a:lnTo>
                  <a:pt x="34378" y="7531"/>
                </a:lnTo>
                <a:lnTo>
                  <a:pt x="35966" y="11442"/>
                </a:lnTo>
                <a:lnTo>
                  <a:pt x="37084" y="11696"/>
                </a:lnTo>
                <a:lnTo>
                  <a:pt x="38328" y="10972"/>
                </a:lnTo>
                <a:lnTo>
                  <a:pt x="40322" y="11734"/>
                </a:lnTo>
                <a:lnTo>
                  <a:pt x="40576" y="12611"/>
                </a:lnTo>
                <a:lnTo>
                  <a:pt x="43700" y="15341"/>
                </a:lnTo>
                <a:lnTo>
                  <a:pt x="46202" y="15494"/>
                </a:lnTo>
                <a:lnTo>
                  <a:pt x="47332" y="14414"/>
                </a:lnTo>
                <a:lnTo>
                  <a:pt x="47739" y="1248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bg object 196"/>
          <p:cNvSpPr/>
          <p:nvPr/>
        </p:nvSpPr>
        <p:spPr>
          <a:xfrm>
            <a:off x="9749371" y="757110"/>
            <a:ext cx="38100" cy="30480"/>
          </a:xfrm>
          <a:custGeom>
            <a:avLst/>
            <a:gdLst/>
            <a:ahLst/>
            <a:cxnLst/>
            <a:rect l="l" t="t" r="r" b="b"/>
            <a:pathLst>
              <a:path w="38100" h="30479">
                <a:moveTo>
                  <a:pt x="14274" y="14363"/>
                </a:moveTo>
                <a:lnTo>
                  <a:pt x="7404" y="12166"/>
                </a:lnTo>
                <a:lnTo>
                  <a:pt x="6375" y="10274"/>
                </a:lnTo>
                <a:lnTo>
                  <a:pt x="6032" y="10909"/>
                </a:lnTo>
                <a:lnTo>
                  <a:pt x="6108" y="9271"/>
                </a:lnTo>
                <a:lnTo>
                  <a:pt x="8991" y="9118"/>
                </a:lnTo>
                <a:lnTo>
                  <a:pt x="10375" y="8775"/>
                </a:lnTo>
                <a:lnTo>
                  <a:pt x="10985" y="7823"/>
                </a:lnTo>
                <a:lnTo>
                  <a:pt x="10198" y="6591"/>
                </a:lnTo>
                <a:lnTo>
                  <a:pt x="9626" y="4953"/>
                </a:lnTo>
                <a:lnTo>
                  <a:pt x="8255" y="2844"/>
                </a:lnTo>
                <a:lnTo>
                  <a:pt x="6515" y="2159"/>
                </a:lnTo>
                <a:lnTo>
                  <a:pt x="5041" y="558"/>
                </a:lnTo>
                <a:lnTo>
                  <a:pt x="3390" y="0"/>
                </a:lnTo>
                <a:lnTo>
                  <a:pt x="2349" y="203"/>
                </a:lnTo>
                <a:lnTo>
                  <a:pt x="1638" y="1054"/>
                </a:lnTo>
                <a:lnTo>
                  <a:pt x="901" y="2730"/>
                </a:lnTo>
                <a:lnTo>
                  <a:pt x="889" y="3543"/>
                </a:lnTo>
                <a:lnTo>
                  <a:pt x="1524" y="3556"/>
                </a:lnTo>
                <a:lnTo>
                  <a:pt x="2565" y="6400"/>
                </a:lnTo>
                <a:lnTo>
                  <a:pt x="2374" y="6311"/>
                </a:lnTo>
                <a:lnTo>
                  <a:pt x="0" y="8089"/>
                </a:lnTo>
                <a:lnTo>
                  <a:pt x="444" y="9067"/>
                </a:lnTo>
                <a:lnTo>
                  <a:pt x="1549" y="9613"/>
                </a:lnTo>
                <a:lnTo>
                  <a:pt x="2565" y="11722"/>
                </a:lnTo>
                <a:lnTo>
                  <a:pt x="1816" y="12776"/>
                </a:lnTo>
                <a:lnTo>
                  <a:pt x="2997" y="16395"/>
                </a:lnTo>
                <a:lnTo>
                  <a:pt x="5778" y="16408"/>
                </a:lnTo>
                <a:lnTo>
                  <a:pt x="9258" y="16929"/>
                </a:lnTo>
                <a:lnTo>
                  <a:pt x="11277" y="18046"/>
                </a:lnTo>
                <a:lnTo>
                  <a:pt x="14274" y="14363"/>
                </a:lnTo>
                <a:close/>
              </a:path>
              <a:path w="38100" h="30479">
                <a:moveTo>
                  <a:pt x="37846" y="25692"/>
                </a:moveTo>
                <a:lnTo>
                  <a:pt x="36906" y="23761"/>
                </a:lnTo>
                <a:lnTo>
                  <a:pt x="32410" y="21501"/>
                </a:lnTo>
                <a:lnTo>
                  <a:pt x="31394" y="22415"/>
                </a:lnTo>
                <a:lnTo>
                  <a:pt x="28930" y="21958"/>
                </a:lnTo>
                <a:lnTo>
                  <a:pt x="25781" y="20713"/>
                </a:lnTo>
                <a:lnTo>
                  <a:pt x="24307" y="19469"/>
                </a:lnTo>
                <a:lnTo>
                  <a:pt x="25285" y="19088"/>
                </a:lnTo>
                <a:lnTo>
                  <a:pt x="25146" y="17856"/>
                </a:lnTo>
                <a:lnTo>
                  <a:pt x="24269" y="17386"/>
                </a:lnTo>
                <a:lnTo>
                  <a:pt x="24091" y="16764"/>
                </a:lnTo>
                <a:lnTo>
                  <a:pt x="22517" y="16256"/>
                </a:lnTo>
                <a:lnTo>
                  <a:pt x="21894" y="16586"/>
                </a:lnTo>
                <a:lnTo>
                  <a:pt x="21386" y="17208"/>
                </a:lnTo>
                <a:lnTo>
                  <a:pt x="20243" y="22631"/>
                </a:lnTo>
                <a:lnTo>
                  <a:pt x="22453" y="24472"/>
                </a:lnTo>
                <a:lnTo>
                  <a:pt x="26631" y="27114"/>
                </a:lnTo>
                <a:lnTo>
                  <a:pt x="36245" y="29921"/>
                </a:lnTo>
                <a:lnTo>
                  <a:pt x="37846" y="25692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9768890" y="758773"/>
            <a:ext cx="38100" cy="13335"/>
          </a:xfrm>
          <a:custGeom>
            <a:avLst/>
            <a:gdLst/>
            <a:ahLst/>
            <a:cxnLst/>
            <a:rect l="l" t="t" r="r" b="b"/>
            <a:pathLst>
              <a:path w="38100" h="13334">
                <a:moveTo>
                  <a:pt x="1130" y="1816"/>
                </a:moveTo>
                <a:lnTo>
                  <a:pt x="279" y="0"/>
                </a:lnTo>
                <a:lnTo>
                  <a:pt x="215" y="304"/>
                </a:lnTo>
                <a:lnTo>
                  <a:pt x="0" y="787"/>
                </a:lnTo>
                <a:lnTo>
                  <a:pt x="1130" y="1816"/>
                </a:lnTo>
                <a:close/>
              </a:path>
              <a:path w="38100" h="13334">
                <a:moveTo>
                  <a:pt x="2857" y="3289"/>
                </a:moveTo>
                <a:lnTo>
                  <a:pt x="2578" y="2984"/>
                </a:lnTo>
                <a:lnTo>
                  <a:pt x="2286" y="2717"/>
                </a:lnTo>
                <a:lnTo>
                  <a:pt x="1981" y="2540"/>
                </a:lnTo>
                <a:lnTo>
                  <a:pt x="2857" y="3289"/>
                </a:lnTo>
                <a:close/>
              </a:path>
              <a:path w="38100" h="13334">
                <a:moveTo>
                  <a:pt x="14554" y="7772"/>
                </a:moveTo>
                <a:lnTo>
                  <a:pt x="12433" y="6731"/>
                </a:lnTo>
                <a:lnTo>
                  <a:pt x="10350" y="5486"/>
                </a:lnTo>
                <a:lnTo>
                  <a:pt x="8331" y="4089"/>
                </a:lnTo>
                <a:lnTo>
                  <a:pt x="8343" y="5270"/>
                </a:lnTo>
                <a:lnTo>
                  <a:pt x="8153" y="6311"/>
                </a:lnTo>
                <a:lnTo>
                  <a:pt x="7556" y="6781"/>
                </a:lnTo>
                <a:lnTo>
                  <a:pt x="9410" y="8039"/>
                </a:lnTo>
                <a:lnTo>
                  <a:pt x="11328" y="9144"/>
                </a:lnTo>
                <a:lnTo>
                  <a:pt x="13271" y="10058"/>
                </a:lnTo>
                <a:lnTo>
                  <a:pt x="14554" y="7772"/>
                </a:lnTo>
                <a:close/>
              </a:path>
              <a:path w="38100" h="13334">
                <a:moveTo>
                  <a:pt x="37604" y="11899"/>
                </a:moveTo>
                <a:lnTo>
                  <a:pt x="37414" y="11074"/>
                </a:lnTo>
                <a:lnTo>
                  <a:pt x="36182" y="11290"/>
                </a:lnTo>
                <a:lnTo>
                  <a:pt x="35572" y="11811"/>
                </a:lnTo>
                <a:lnTo>
                  <a:pt x="34302" y="11696"/>
                </a:lnTo>
                <a:lnTo>
                  <a:pt x="33350" y="12547"/>
                </a:lnTo>
                <a:lnTo>
                  <a:pt x="33032" y="13017"/>
                </a:lnTo>
                <a:lnTo>
                  <a:pt x="35788" y="12471"/>
                </a:lnTo>
                <a:lnTo>
                  <a:pt x="37604" y="1189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9746093" y="732091"/>
            <a:ext cx="69215" cy="48260"/>
          </a:xfrm>
          <a:custGeom>
            <a:avLst/>
            <a:gdLst/>
            <a:ahLst/>
            <a:cxnLst/>
            <a:rect l="l" t="t" r="r" b="b"/>
            <a:pathLst>
              <a:path w="69215" h="48259">
                <a:moveTo>
                  <a:pt x="51257" y="45389"/>
                </a:moveTo>
                <a:lnTo>
                  <a:pt x="46647" y="45389"/>
                </a:lnTo>
                <a:lnTo>
                  <a:pt x="48044" y="48145"/>
                </a:lnTo>
                <a:lnTo>
                  <a:pt x="51446" y="45935"/>
                </a:lnTo>
                <a:lnTo>
                  <a:pt x="51374" y="45656"/>
                </a:lnTo>
                <a:lnTo>
                  <a:pt x="51257" y="45389"/>
                </a:lnTo>
                <a:close/>
              </a:path>
              <a:path w="69215" h="48259">
                <a:moveTo>
                  <a:pt x="62491" y="40754"/>
                </a:moveTo>
                <a:lnTo>
                  <a:pt x="34124" y="40754"/>
                </a:lnTo>
                <a:lnTo>
                  <a:pt x="37998" y="40970"/>
                </a:lnTo>
                <a:lnTo>
                  <a:pt x="39649" y="41401"/>
                </a:lnTo>
                <a:lnTo>
                  <a:pt x="39992" y="44551"/>
                </a:lnTo>
                <a:lnTo>
                  <a:pt x="39852" y="44627"/>
                </a:lnTo>
                <a:lnTo>
                  <a:pt x="39547" y="44729"/>
                </a:lnTo>
                <a:lnTo>
                  <a:pt x="41059" y="45656"/>
                </a:lnTo>
                <a:lnTo>
                  <a:pt x="41744" y="45935"/>
                </a:lnTo>
                <a:lnTo>
                  <a:pt x="42379" y="46596"/>
                </a:lnTo>
                <a:lnTo>
                  <a:pt x="43078" y="47840"/>
                </a:lnTo>
                <a:lnTo>
                  <a:pt x="44551" y="47663"/>
                </a:lnTo>
                <a:lnTo>
                  <a:pt x="44653" y="46100"/>
                </a:lnTo>
                <a:lnTo>
                  <a:pt x="46647" y="45389"/>
                </a:lnTo>
                <a:lnTo>
                  <a:pt x="51257" y="45389"/>
                </a:lnTo>
                <a:lnTo>
                  <a:pt x="50863" y="44488"/>
                </a:lnTo>
                <a:lnTo>
                  <a:pt x="53428" y="44208"/>
                </a:lnTo>
                <a:lnTo>
                  <a:pt x="55900" y="44208"/>
                </a:lnTo>
                <a:lnTo>
                  <a:pt x="56032" y="43675"/>
                </a:lnTo>
                <a:lnTo>
                  <a:pt x="58039" y="42671"/>
                </a:lnTo>
                <a:lnTo>
                  <a:pt x="60206" y="42671"/>
                </a:lnTo>
                <a:lnTo>
                  <a:pt x="61417" y="42036"/>
                </a:lnTo>
                <a:lnTo>
                  <a:pt x="62026" y="41046"/>
                </a:lnTo>
                <a:lnTo>
                  <a:pt x="62491" y="40754"/>
                </a:lnTo>
                <a:close/>
              </a:path>
              <a:path w="69215" h="48259">
                <a:moveTo>
                  <a:pt x="55900" y="44208"/>
                </a:moveTo>
                <a:lnTo>
                  <a:pt x="53428" y="44208"/>
                </a:lnTo>
                <a:lnTo>
                  <a:pt x="54127" y="44996"/>
                </a:lnTo>
                <a:lnTo>
                  <a:pt x="55816" y="44551"/>
                </a:lnTo>
                <a:lnTo>
                  <a:pt x="55900" y="44208"/>
                </a:lnTo>
                <a:close/>
              </a:path>
              <a:path w="69215" h="48259">
                <a:moveTo>
                  <a:pt x="60206" y="42671"/>
                </a:moveTo>
                <a:lnTo>
                  <a:pt x="58039" y="42671"/>
                </a:lnTo>
                <a:lnTo>
                  <a:pt x="59359" y="43116"/>
                </a:lnTo>
                <a:lnTo>
                  <a:pt x="60206" y="42671"/>
                </a:lnTo>
                <a:close/>
              </a:path>
              <a:path w="69215" h="48259">
                <a:moveTo>
                  <a:pt x="39131" y="37096"/>
                </a:moveTo>
                <a:lnTo>
                  <a:pt x="30391" y="37096"/>
                </a:lnTo>
                <a:lnTo>
                  <a:pt x="32042" y="37655"/>
                </a:lnTo>
                <a:lnTo>
                  <a:pt x="32236" y="38493"/>
                </a:lnTo>
                <a:lnTo>
                  <a:pt x="32358" y="39458"/>
                </a:lnTo>
                <a:lnTo>
                  <a:pt x="32156" y="39573"/>
                </a:lnTo>
                <a:lnTo>
                  <a:pt x="31508" y="39789"/>
                </a:lnTo>
                <a:lnTo>
                  <a:pt x="32943" y="40868"/>
                </a:lnTo>
                <a:lnTo>
                  <a:pt x="34124" y="40754"/>
                </a:lnTo>
                <a:lnTo>
                  <a:pt x="62491" y="40754"/>
                </a:lnTo>
                <a:lnTo>
                  <a:pt x="63944" y="39839"/>
                </a:lnTo>
                <a:lnTo>
                  <a:pt x="65658" y="39839"/>
                </a:lnTo>
                <a:lnTo>
                  <a:pt x="65796" y="39700"/>
                </a:lnTo>
                <a:lnTo>
                  <a:pt x="55829" y="39700"/>
                </a:lnTo>
                <a:lnTo>
                  <a:pt x="56146" y="39230"/>
                </a:lnTo>
                <a:lnTo>
                  <a:pt x="57111" y="38379"/>
                </a:lnTo>
                <a:lnTo>
                  <a:pt x="58499" y="38379"/>
                </a:lnTo>
                <a:lnTo>
                  <a:pt x="58833" y="38087"/>
                </a:lnTo>
                <a:lnTo>
                  <a:pt x="45796" y="38087"/>
                </a:lnTo>
                <a:lnTo>
                  <a:pt x="42567" y="38011"/>
                </a:lnTo>
                <a:lnTo>
                  <a:pt x="39090" y="38011"/>
                </a:lnTo>
                <a:lnTo>
                  <a:pt x="39131" y="37096"/>
                </a:lnTo>
                <a:close/>
              </a:path>
              <a:path w="69215" h="48259">
                <a:moveTo>
                  <a:pt x="65658" y="39839"/>
                </a:moveTo>
                <a:lnTo>
                  <a:pt x="63944" y="39839"/>
                </a:lnTo>
                <a:lnTo>
                  <a:pt x="65557" y="39941"/>
                </a:lnTo>
                <a:close/>
              </a:path>
              <a:path w="69215" h="48259">
                <a:moveTo>
                  <a:pt x="67736" y="37744"/>
                </a:moveTo>
                <a:lnTo>
                  <a:pt x="60223" y="37744"/>
                </a:lnTo>
                <a:lnTo>
                  <a:pt x="60401" y="38582"/>
                </a:lnTo>
                <a:lnTo>
                  <a:pt x="58597" y="39141"/>
                </a:lnTo>
                <a:lnTo>
                  <a:pt x="57200" y="39458"/>
                </a:lnTo>
                <a:lnTo>
                  <a:pt x="55829" y="39700"/>
                </a:lnTo>
                <a:lnTo>
                  <a:pt x="65796" y="39700"/>
                </a:lnTo>
                <a:lnTo>
                  <a:pt x="67736" y="37744"/>
                </a:lnTo>
                <a:close/>
              </a:path>
              <a:path w="69215" h="48259">
                <a:moveTo>
                  <a:pt x="58499" y="38379"/>
                </a:moveTo>
                <a:lnTo>
                  <a:pt x="57111" y="38379"/>
                </a:lnTo>
                <a:lnTo>
                  <a:pt x="58369" y="38493"/>
                </a:lnTo>
                <a:lnTo>
                  <a:pt x="58499" y="38379"/>
                </a:lnTo>
                <a:close/>
              </a:path>
              <a:path w="69215" h="48259">
                <a:moveTo>
                  <a:pt x="50634" y="35801"/>
                </a:moveTo>
                <a:lnTo>
                  <a:pt x="47320" y="36639"/>
                </a:lnTo>
                <a:lnTo>
                  <a:pt x="45796" y="38087"/>
                </a:lnTo>
                <a:lnTo>
                  <a:pt x="58833" y="38087"/>
                </a:lnTo>
                <a:lnTo>
                  <a:pt x="58978" y="37960"/>
                </a:lnTo>
                <a:lnTo>
                  <a:pt x="59829" y="37833"/>
                </a:lnTo>
                <a:lnTo>
                  <a:pt x="60223" y="37744"/>
                </a:lnTo>
                <a:lnTo>
                  <a:pt x="67736" y="37744"/>
                </a:lnTo>
                <a:lnTo>
                  <a:pt x="68543" y="36931"/>
                </a:lnTo>
                <a:lnTo>
                  <a:pt x="53530" y="36931"/>
                </a:lnTo>
                <a:lnTo>
                  <a:pt x="50634" y="35801"/>
                </a:lnTo>
                <a:close/>
              </a:path>
              <a:path w="69215" h="48259">
                <a:moveTo>
                  <a:pt x="41490" y="37985"/>
                </a:moveTo>
                <a:lnTo>
                  <a:pt x="39090" y="38011"/>
                </a:lnTo>
                <a:lnTo>
                  <a:pt x="42567" y="38011"/>
                </a:lnTo>
                <a:lnTo>
                  <a:pt x="41490" y="37985"/>
                </a:lnTo>
                <a:close/>
              </a:path>
              <a:path w="69215" h="48259">
                <a:moveTo>
                  <a:pt x="1993" y="0"/>
                </a:moveTo>
                <a:lnTo>
                  <a:pt x="1358" y="444"/>
                </a:lnTo>
                <a:lnTo>
                  <a:pt x="838" y="1041"/>
                </a:lnTo>
                <a:lnTo>
                  <a:pt x="457" y="2044"/>
                </a:lnTo>
                <a:lnTo>
                  <a:pt x="381" y="2171"/>
                </a:lnTo>
                <a:lnTo>
                  <a:pt x="0" y="3746"/>
                </a:lnTo>
                <a:lnTo>
                  <a:pt x="139" y="5092"/>
                </a:lnTo>
                <a:lnTo>
                  <a:pt x="1155" y="7619"/>
                </a:lnTo>
                <a:lnTo>
                  <a:pt x="2209" y="8610"/>
                </a:lnTo>
                <a:lnTo>
                  <a:pt x="3479" y="8674"/>
                </a:lnTo>
                <a:lnTo>
                  <a:pt x="3314" y="12331"/>
                </a:lnTo>
                <a:lnTo>
                  <a:pt x="4064" y="13703"/>
                </a:lnTo>
                <a:lnTo>
                  <a:pt x="6515" y="14541"/>
                </a:lnTo>
                <a:lnTo>
                  <a:pt x="6413" y="16040"/>
                </a:lnTo>
                <a:lnTo>
                  <a:pt x="8013" y="16446"/>
                </a:lnTo>
                <a:lnTo>
                  <a:pt x="10337" y="18427"/>
                </a:lnTo>
                <a:lnTo>
                  <a:pt x="11290" y="20015"/>
                </a:lnTo>
                <a:lnTo>
                  <a:pt x="12560" y="22974"/>
                </a:lnTo>
                <a:lnTo>
                  <a:pt x="14909" y="24396"/>
                </a:lnTo>
                <a:lnTo>
                  <a:pt x="18288" y="27673"/>
                </a:lnTo>
                <a:lnTo>
                  <a:pt x="18611" y="28092"/>
                </a:lnTo>
                <a:lnTo>
                  <a:pt x="18567" y="29032"/>
                </a:lnTo>
                <a:lnTo>
                  <a:pt x="19024" y="29044"/>
                </a:lnTo>
                <a:lnTo>
                  <a:pt x="19494" y="29121"/>
                </a:lnTo>
                <a:lnTo>
                  <a:pt x="19951" y="29273"/>
                </a:lnTo>
                <a:lnTo>
                  <a:pt x="22796" y="30975"/>
                </a:lnTo>
                <a:lnTo>
                  <a:pt x="29019" y="31521"/>
                </a:lnTo>
                <a:lnTo>
                  <a:pt x="29171" y="37147"/>
                </a:lnTo>
                <a:lnTo>
                  <a:pt x="30391" y="37096"/>
                </a:lnTo>
                <a:lnTo>
                  <a:pt x="39131" y="37096"/>
                </a:lnTo>
                <a:lnTo>
                  <a:pt x="39147" y="36753"/>
                </a:lnTo>
                <a:lnTo>
                  <a:pt x="36068" y="36753"/>
                </a:lnTo>
                <a:lnTo>
                  <a:pt x="34081" y="35801"/>
                </a:lnTo>
                <a:lnTo>
                  <a:pt x="32181" y="34696"/>
                </a:lnTo>
                <a:lnTo>
                  <a:pt x="30340" y="33464"/>
                </a:lnTo>
                <a:lnTo>
                  <a:pt x="30949" y="32994"/>
                </a:lnTo>
                <a:lnTo>
                  <a:pt x="31041" y="32524"/>
                </a:lnTo>
                <a:lnTo>
                  <a:pt x="31127" y="30772"/>
                </a:lnTo>
                <a:lnTo>
                  <a:pt x="35356" y="30772"/>
                </a:lnTo>
                <a:lnTo>
                  <a:pt x="35204" y="29971"/>
                </a:lnTo>
                <a:lnTo>
                  <a:pt x="25654" y="29971"/>
                </a:lnTo>
                <a:lnTo>
                  <a:pt x="24777" y="29222"/>
                </a:lnTo>
                <a:lnTo>
                  <a:pt x="35053" y="29222"/>
                </a:lnTo>
                <a:lnTo>
                  <a:pt x="34522" y="28625"/>
                </a:lnTo>
                <a:lnTo>
                  <a:pt x="33553" y="28625"/>
                </a:lnTo>
                <a:lnTo>
                  <a:pt x="23926" y="28498"/>
                </a:lnTo>
                <a:lnTo>
                  <a:pt x="22796" y="27470"/>
                </a:lnTo>
                <a:lnTo>
                  <a:pt x="22910" y="27254"/>
                </a:lnTo>
                <a:lnTo>
                  <a:pt x="23029" y="26923"/>
                </a:lnTo>
                <a:lnTo>
                  <a:pt x="23088" y="26669"/>
                </a:lnTo>
                <a:lnTo>
                  <a:pt x="32014" y="26669"/>
                </a:lnTo>
                <a:lnTo>
                  <a:pt x="31343" y="25209"/>
                </a:lnTo>
                <a:lnTo>
                  <a:pt x="29308" y="22872"/>
                </a:lnTo>
                <a:lnTo>
                  <a:pt x="27724" y="22872"/>
                </a:lnTo>
                <a:lnTo>
                  <a:pt x="26365" y="22517"/>
                </a:lnTo>
                <a:lnTo>
                  <a:pt x="21907" y="16548"/>
                </a:lnTo>
                <a:lnTo>
                  <a:pt x="21837" y="16357"/>
                </a:lnTo>
                <a:lnTo>
                  <a:pt x="18059" y="16357"/>
                </a:lnTo>
                <a:lnTo>
                  <a:pt x="17164" y="15671"/>
                </a:lnTo>
                <a:lnTo>
                  <a:pt x="12242" y="15671"/>
                </a:lnTo>
                <a:lnTo>
                  <a:pt x="8547" y="10794"/>
                </a:lnTo>
                <a:lnTo>
                  <a:pt x="5118" y="5486"/>
                </a:lnTo>
                <a:lnTo>
                  <a:pt x="1993" y="0"/>
                </a:lnTo>
                <a:close/>
              </a:path>
              <a:path w="69215" h="48259">
                <a:moveTo>
                  <a:pt x="58254" y="29730"/>
                </a:moveTo>
                <a:lnTo>
                  <a:pt x="56608" y="30556"/>
                </a:lnTo>
                <a:lnTo>
                  <a:pt x="55143" y="31216"/>
                </a:lnTo>
                <a:lnTo>
                  <a:pt x="54584" y="32156"/>
                </a:lnTo>
                <a:lnTo>
                  <a:pt x="52908" y="33083"/>
                </a:lnTo>
                <a:lnTo>
                  <a:pt x="52044" y="33159"/>
                </a:lnTo>
                <a:lnTo>
                  <a:pt x="51274" y="33159"/>
                </a:lnTo>
                <a:lnTo>
                  <a:pt x="52019" y="33667"/>
                </a:lnTo>
                <a:lnTo>
                  <a:pt x="52844" y="34277"/>
                </a:lnTo>
                <a:lnTo>
                  <a:pt x="53632" y="34696"/>
                </a:lnTo>
                <a:lnTo>
                  <a:pt x="53530" y="36931"/>
                </a:lnTo>
                <a:lnTo>
                  <a:pt x="68543" y="36931"/>
                </a:lnTo>
                <a:lnTo>
                  <a:pt x="68707" y="36766"/>
                </a:lnTo>
                <a:lnTo>
                  <a:pt x="67106" y="35509"/>
                </a:lnTo>
                <a:lnTo>
                  <a:pt x="66044" y="33159"/>
                </a:lnTo>
                <a:lnTo>
                  <a:pt x="52044" y="33159"/>
                </a:lnTo>
                <a:lnTo>
                  <a:pt x="51181" y="33096"/>
                </a:lnTo>
                <a:lnTo>
                  <a:pt x="66015" y="33096"/>
                </a:lnTo>
                <a:lnTo>
                  <a:pt x="65051" y="30962"/>
                </a:lnTo>
                <a:lnTo>
                  <a:pt x="59486" y="30962"/>
                </a:lnTo>
                <a:lnTo>
                  <a:pt x="59232" y="30556"/>
                </a:lnTo>
                <a:lnTo>
                  <a:pt x="58254" y="29730"/>
                </a:lnTo>
                <a:close/>
              </a:path>
              <a:path w="69215" h="48259">
                <a:moveTo>
                  <a:pt x="35356" y="30772"/>
                </a:moveTo>
                <a:lnTo>
                  <a:pt x="31127" y="30772"/>
                </a:lnTo>
                <a:lnTo>
                  <a:pt x="33147" y="32181"/>
                </a:lnTo>
                <a:lnTo>
                  <a:pt x="35333" y="33464"/>
                </a:lnTo>
                <a:lnTo>
                  <a:pt x="37350" y="34455"/>
                </a:lnTo>
                <a:lnTo>
                  <a:pt x="36410" y="35953"/>
                </a:lnTo>
                <a:lnTo>
                  <a:pt x="36068" y="36753"/>
                </a:lnTo>
                <a:lnTo>
                  <a:pt x="39147" y="36753"/>
                </a:lnTo>
                <a:lnTo>
                  <a:pt x="39204" y="35483"/>
                </a:lnTo>
                <a:lnTo>
                  <a:pt x="40144" y="35178"/>
                </a:lnTo>
                <a:lnTo>
                  <a:pt x="41475" y="35178"/>
                </a:lnTo>
                <a:lnTo>
                  <a:pt x="43561" y="34353"/>
                </a:lnTo>
                <a:lnTo>
                  <a:pt x="44132" y="32638"/>
                </a:lnTo>
                <a:lnTo>
                  <a:pt x="37363" y="32638"/>
                </a:lnTo>
                <a:lnTo>
                  <a:pt x="35485" y="31051"/>
                </a:lnTo>
                <a:lnTo>
                  <a:pt x="35375" y="30873"/>
                </a:lnTo>
                <a:close/>
              </a:path>
              <a:path w="69215" h="48259">
                <a:moveTo>
                  <a:pt x="41475" y="35178"/>
                </a:moveTo>
                <a:lnTo>
                  <a:pt x="40144" y="35178"/>
                </a:lnTo>
                <a:lnTo>
                  <a:pt x="41122" y="35318"/>
                </a:lnTo>
                <a:lnTo>
                  <a:pt x="41475" y="35178"/>
                </a:lnTo>
                <a:close/>
              </a:path>
              <a:path w="69215" h="48259">
                <a:moveTo>
                  <a:pt x="39319" y="30975"/>
                </a:moveTo>
                <a:lnTo>
                  <a:pt x="37896" y="31051"/>
                </a:lnTo>
                <a:lnTo>
                  <a:pt x="37363" y="32638"/>
                </a:lnTo>
                <a:lnTo>
                  <a:pt x="44132" y="32638"/>
                </a:lnTo>
                <a:lnTo>
                  <a:pt x="45427" y="31826"/>
                </a:lnTo>
                <a:lnTo>
                  <a:pt x="45580" y="31762"/>
                </a:lnTo>
                <a:lnTo>
                  <a:pt x="44399" y="31292"/>
                </a:lnTo>
                <a:lnTo>
                  <a:pt x="43739" y="30987"/>
                </a:lnTo>
                <a:lnTo>
                  <a:pt x="39319" y="30975"/>
                </a:lnTo>
                <a:close/>
              </a:path>
              <a:path w="69215" h="48259">
                <a:moveTo>
                  <a:pt x="41249" y="29349"/>
                </a:moveTo>
                <a:lnTo>
                  <a:pt x="40347" y="29641"/>
                </a:lnTo>
                <a:lnTo>
                  <a:pt x="39382" y="30987"/>
                </a:lnTo>
                <a:lnTo>
                  <a:pt x="43739" y="30987"/>
                </a:lnTo>
                <a:lnTo>
                  <a:pt x="43218" y="30746"/>
                </a:lnTo>
                <a:lnTo>
                  <a:pt x="42011" y="30403"/>
                </a:lnTo>
                <a:lnTo>
                  <a:pt x="41249" y="29349"/>
                </a:lnTo>
                <a:close/>
              </a:path>
              <a:path w="69215" h="48259">
                <a:moveTo>
                  <a:pt x="60274" y="29248"/>
                </a:moveTo>
                <a:lnTo>
                  <a:pt x="59728" y="30162"/>
                </a:lnTo>
                <a:lnTo>
                  <a:pt x="59611" y="30403"/>
                </a:lnTo>
                <a:lnTo>
                  <a:pt x="59486" y="30962"/>
                </a:lnTo>
                <a:lnTo>
                  <a:pt x="65051" y="30962"/>
                </a:lnTo>
                <a:lnTo>
                  <a:pt x="65064" y="29908"/>
                </a:lnTo>
                <a:lnTo>
                  <a:pt x="60998" y="29908"/>
                </a:lnTo>
                <a:lnTo>
                  <a:pt x="60274" y="29248"/>
                </a:lnTo>
                <a:close/>
              </a:path>
              <a:path w="69215" h="48259">
                <a:moveTo>
                  <a:pt x="35053" y="29222"/>
                </a:moveTo>
                <a:lnTo>
                  <a:pt x="24777" y="29222"/>
                </a:lnTo>
                <a:lnTo>
                  <a:pt x="25082" y="29413"/>
                </a:lnTo>
                <a:lnTo>
                  <a:pt x="25432" y="29730"/>
                </a:lnTo>
                <a:lnTo>
                  <a:pt x="25654" y="29971"/>
                </a:lnTo>
                <a:lnTo>
                  <a:pt x="35204" y="29971"/>
                </a:lnTo>
                <a:lnTo>
                  <a:pt x="35053" y="29222"/>
                </a:lnTo>
                <a:close/>
              </a:path>
              <a:path w="69215" h="48259">
                <a:moveTo>
                  <a:pt x="62493" y="26299"/>
                </a:moveTo>
                <a:lnTo>
                  <a:pt x="61531" y="27444"/>
                </a:lnTo>
                <a:lnTo>
                  <a:pt x="61496" y="28092"/>
                </a:lnTo>
                <a:lnTo>
                  <a:pt x="61373" y="29222"/>
                </a:lnTo>
                <a:lnTo>
                  <a:pt x="60998" y="29908"/>
                </a:lnTo>
                <a:lnTo>
                  <a:pt x="65064" y="29908"/>
                </a:lnTo>
                <a:lnTo>
                  <a:pt x="65125" y="28803"/>
                </a:lnTo>
                <a:lnTo>
                  <a:pt x="62493" y="26299"/>
                </a:lnTo>
                <a:close/>
              </a:path>
              <a:path w="69215" h="48259">
                <a:moveTo>
                  <a:pt x="34048" y="28092"/>
                </a:moveTo>
                <a:lnTo>
                  <a:pt x="33553" y="28625"/>
                </a:lnTo>
                <a:lnTo>
                  <a:pt x="34522" y="28625"/>
                </a:lnTo>
                <a:lnTo>
                  <a:pt x="34048" y="28092"/>
                </a:lnTo>
                <a:close/>
              </a:path>
              <a:path w="69215" h="48259">
                <a:moveTo>
                  <a:pt x="32014" y="26669"/>
                </a:moveTo>
                <a:lnTo>
                  <a:pt x="23088" y="26669"/>
                </a:lnTo>
                <a:lnTo>
                  <a:pt x="23926" y="28498"/>
                </a:lnTo>
                <a:lnTo>
                  <a:pt x="33447" y="28498"/>
                </a:lnTo>
                <a:lnTo>
                  <a:pt x="32131" y="26923"/>
                </a:lnTo>
                <a:lnTo>
                  <a:pt x="32014" y="26669"/>
                </a:lnTo>
                <a:close/>
              </a:path>
              <a:path w="69215" h="48259">
                <a:moveTo>
                  <a:pt x="61976" y="25806"/>
                </a:moveTo>
                <a:lnTo>
                  <a:pt x="62493" y="26299"/>
                </a:lnTo>
                <a:lnTo>
                  <a:pt x="61976" y="25806"/>
                </a:lnTo>
                <a:close/>
              </a:path>
              <a:path w="69215" h="48259">
                <a:moveTo>
                  <a:pt x="28689" y="22161"/>
                </a:moveTo>
                <a:lnTo>
                  <a:pt x="27724" y="22872"/>
                </a:lnTo>
                <a:lnTo>
                  <a:pt x="29308" y="22872"/>
                </a:lnTo>
                <a:lnTo>
                  <a:pt x="28689" y="22161"/>
                </a:lnTo>
                <a:close/>
              </a:path>
              <a:path w="69215" h="48259">
                <a:moveTo>
                  <a:pt x="17005" y="9436"/>
                </a:moveTo>
                <a:lnTo>
                  <a:pt x="17449" y="10388"/>
                </a:lnTo>
                <a:lnTo>
                  <a:pt x="17729" y="11239"/>
                </a:lnTo>
                <a:lnTo>
                  <a:pt x="18059" y="16357"/>
                </a:lnTo>
                <a:lnTo>
                  <a:pt x="21837" y="16357"/>
                </a:lnTo>
                <a:lnTo>
                  <a:pt x="20574" y="12928"/>
                </a:lnTo>
                <a:lnTo>
                  <a:pt x="17005" y="9436"/>
                </a:lnTo>
                <a:close/>
              </a:path>
              <a:path w="69215" h="48259">
                <a:moveTo>
                  <a:pt x="11823" y="10858"/>
                </a:moveTo>
                <a:lnTo>
                  <a:pt x="12255" y="12928"/>
                </a:lnTo>
                <a:lnTo>
                  <a:pt x="12337" y="14541"/>
                </a:lnTo>
                <a:lnTo>
                  <a:pt x="12242" y="15671"/>
                </a:lnTo>
                <a:lnTo>
                  <a:pt x="17164" y="15671"/>
                </a:lnTo>
                <a:lnTo>
                  <a:pt x="14604" y="13703"/>
                </a:lnTo>
                <a:lnTo>
                  <a:pt x="13030" y="12166"/>
                </a:lnTo>
                <a:lnTo>
                  <a:pt x="12293" y="11417"/>
                </a:lnTo>
                <a:lnTo>
                  <a:pt x="11823" y="10858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9754057" y="734669"/>
            <a:ext cx="45720" cy="37465"/>
          </a:xfrm>
          <a:custGeom>
            <a:avLst/>
            <a:gdLst/>
            <a:ahLst/>
            <a:cxnLst/>
            <a:rect l="l" t="t" r="r" b="b"/>
            <a:pathLst>
              <a:path w="45720" h="37465">
                <a:moveTo>
                  <a:pt x="10096" y="13766"/>
                </a:moveTo>
                <a:lnTo>
                  <a:pt x="9766" y="8661"/>
                </a:lnTo>
                <a:lnTo>
                  <a:pt x="7874" y="4292"/>
                </a:lnTo>
                <a:lnTo>
                  <a:pt x="5651" y="1041"/>
                </a:lnTo>
                <a:lnTo>
                  <a:pt x="3581" y="0"/>
                </a:lnTo>
                <a:lnTo>
                  <a:pt x="1701" y="127"/>
                </a:lnTo>
                <a:lnTo>
                  <a:pt x="889" y="635"/>
                </a:lnTo>
                <a:lnTo>
                  <a:pt x="0" y="3175"/>
                </a:lnTo>
                <a:lnTo>
                  <a:pt x="2197" y="6324"/>
                </a:lnTo>
                <a:lnTo>
                  <a:pt x="6667" y="11150"/>
                </a:lnTo>
                <a:lnTo>
                  <a:pt x="10096" y="13766"/>
                </a:lnTo>
                <a:close/>
              </a:path>
              <a:path w="45720" h="37465">
                <a:moveTo>
                  <a:pt x="24498" y="36830"/>
                </a:moveTo>
                <a:lnTo>
                  <a:pt x="24091" y="35077"/>
                </a:lnTo>
                <a:lnTo>
                  <a:pt x="22428" y="34531"/>
                </a:lnTo>
                <a:lnTo>
                  <a:pt x="21209" y="34569"/>
                </a:lnTo>
                <a:lnTo>
                  <a:pt x="21043" y="28943"/>
                </a:lnTo>
                <a:lnTo>
                  <a:pt x="14833" y="28397"/>
                </a:lnTo>
                <a:lnTo>
                  <a:pt x="11518" y="26543"/>
                </a:lnTo>
                <a:lnTo>
                  <a:pt x="10591" y="26454"/>
                </a:lnTo>
                <a:lnTo>
                  <a:pt x="9931" y="29997"/>
                </a:lnTo>
                <a:lnTo>
                  <a:pt x="10198" y="30949"/>
                </a:lnTo>
                <a:lnTo>
                  <a:pt x="9880" y="31559"/>
                </a:lnTo>
                <a:lnTo>
                  <a:pt x="11087" y="31762"/>
                </a:lnTo>
                <a:lnTo>
                  <a:pt x="12471" y="32283"/>
                </a:lnTo>
                <a:lnTo>
                  <a:pt x="16103" y="35623"/>
                </a:lnTo>
                <a:lnTo>
                  <a:pt x="18148" y="36791"/>
                </a:lnTo>
                <a:lnTo>
                  <a:pt x="20180" y="37249"/>
                </a:lnTo>
                <a:lnTo>
                  <a:pt x="20853" y="36779"/>
                </a:lnTo>
                <a:lnTo>
                  <a:pt x="21818" y="36537"/>
                </a:lnTo>
                <a:lnTo>
                  <a:pt x="22809" y="36588"/>
                </a:lnTo>
                <a:lnTo>
                  <a:pt x="23545" y="37211"/>
                </a:lnTo>
                <a:lnTo>
                  <a:pt x="24498" y="36830"/>
                </a:lnTo>
                <a:close/>
              </a:path>
              <a:path w="45720" h="37465">
                <a:moveTo>
                  <a:pt x="45669" y="32118"/>
                </a:moveTo>
                <a:lnTo>
                  <a:pt x="39585" y="28206"/>
                </a:lnTo>
                <a:lnTo>
                  <a:pt x="36207" y="29946"/>
                </a:lnTo>
                <a:lnTo>
                  <a:pt x="35598" y="31775"/>
                </a:lnTo>
                <a:lnTo>
                  <a:pt x="33159" y="32740"/>
                </a:lnTo>
                <a:lnTo>
                  <a:pt x="32181" y="32600"/>
                </a:lnTo>
                <a:lnTo>
                  <a:pt x="31242" y="32905"/>
                </a:lnTo>
                <a:lnTo>
                  <a:pt x="31127" y="35433"/>
                </a:lnTo>
                <a:lnTo>
                  <a:pt x="37833" y="35509"/>
                </a:lnTo>
                <a:lnTo>
                  <a:pt x="39357" y="34048"/>
                </a:lnTo>
                <a:lnTo>
                  <a:pt x="42672" y="33223"/>
                </a:lnTo>
                <a:lnTo>
                  <a:pt x="45567" y="34366"/>
                </a:lnTo>
                <a:lnTo>
                  <a:pt x="45669" y="32118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9747453" y="706284"/>
            <a:ext cx="44450" cy="71120"/>
          </a:xfrm>
          <a:custGeom>
            <a:avLst/>
            <a:gdLst/>
            <a:ahLst/>
            <a:cxnLst/>
            <a:rect l="l" t="t" r="r" b="b"/>
            <a:pathLst>
              <a:path w="44450" h="71120">
                <a:moveTo>
                  <a:pt x="9105" y="20243"/>
                </a:moveTo>
                <a:lnTo>
                  <a:pt x="8661" y="19278"/>
                </a:lnTo>
                <a:lnTo>
                  <a:pt x="8267" y="18211"/>
                </a:lnTo>
                <a:lnTo>
                  <a:pt x="7810" y="17411"/>
                </a:lnTo>
                <a:lnTo>
                  <a:pt x="8331" y="19558"/>
                </a:lnTo>
                <a:lnTo>
                  <a:pt x="8445" y="20193"/>
                </a:lnTo>
                <a:lnTo>
                  <a:pt x="9105" y="20243"/>
                </a:lnTo>
                <a:close/>
              </a:path>
              <a:path w="44450" h="71120">
                <a:moveTo>
                  <a:pt x="17272" y="53924"/>
                </a:moveTo>
                <a:lnTo>
                  <a:pt x="13550" y="50190"/>
                </a:lnTo>
                <a:lnTo>
                  <a:pt x="11201" y="48768"/>
                </a:lnTo>
                <a:lnTo>
                  <a:pt x="9931" y="45808"/>
                </a:lnTo>
                <a:lnTo>
                  <a:pt x="8978" y="44221"/>
                </a:lnTo>
                <a:lnTo>
                  <a:pt x="6654" y="42240"/>
                </a:lnTo>
                <a:lnTo>
                  <a:pt x="4076" y="41757"/>
                </a:lnTo>
                <a:lnTo>
                  <a:pt x="2476" y="43294"/>
                </a:lnTo>
                <a:lnTo>
                  <a:pt x="3416" y="44145"/>
                </a:lnTo>
                <a:lnTo>
                  <a:pt x="5295" y="49136"/>
                </a:lnTo>
                <a:lnTo>
                  <a:pt x="6959" y="51384"/>
                </a:lnTo>
                <a:lnTo>
                  <a:pt x="8432" y="52984"/>
                </a:lnTo>
                <a:lnTo>
                  <a:pt x="10160" y="53670"/>
                </a:lnTo>
                <a:lnTo>
                  <a:pt x="12700" y="57823"/>
                </a:lnTo>
                <a:lnTo>
                  <a:pt x="14033" y="60896"/>
                </a:lnTo>
                <a:lnTo>
                  <a:pt x="16090" y="60452"/>
                </a:lnTo>
                <a:lnTo>
                  <a:pt x="16802" y="59321"/>
                </a:lnTo>
                <a:lnTo>
                  <a:pt x="16535" y="58369"/>
                </a:lnTo>
                <a:lnTo>
                  <a:pt x="17272" y="53924"/>
                </a:lnTo>
                <a:close/>
              </a:path>
              <a:path w="44450" h="71120">
                <a:moveTo>
                  <a:pt x="18402" y="482"/>
                </a:moveTo>
                <a:lnTo>
                  <a:pt x="17818" y="76"/>
                </a:lnTo>
                <a:lnTo>
                  <a:pt x="17145" y="0"/>
                </a:lnTo>
                <a:lnTo>
                  <a:pt x="16446" y="88"/>
                </a:lnTo>
                <a:lnTo>
                  <a:pt x="16929" y="749"/>
                </a:lnTo>
                <a:lnTo>
                  <a:pt x="17932" y="546"/>
                </a:lnTo>
                <a:lnTo>
                  <a:pt x="18402" y="482"/>
                </a:lnTo>
                <a:close/>
              </a:path>
              <a:path w="44450" h="71120">
                <a:moveTo>
                  <a:pt x="24765" y="24993"/>
                </a:moveTo>
                <a:lnTo>
                  <a:pt x="21437" y="22529"/>
                </a:lnTo>
                <a:lnTo>
                  <a:pt x="19215" y="21856"/>
                </a:lnTo>
                <a:lnTo>
                  <a:pt x="19837" y="20751"/>
                </a:lnTo>
                <a:lnTo>
                  <a:pt x="19989" y="18859"/>
                </a:lnTo>
                <a:lnTo>
                  <a:pt x="20332" y="17741"/>
                </a:lnTo>
                <a:lnTo>
                  <a:pt x="19773" y="14935"/>
                </a:lnTo>
                <a:lnTo>
                  <a:pt x="18008" y="15811"/>
                </a:lnTo>
                <a:lnTo>
                  <a:pt x="15659" y="14871"/>
                </a:lnTo>
                <a:lnTo>
                  <a:pt x="15506" y="14046"/>
                </a:lnTo>
                <a:lnTo>
                  <a:pt x="13538" y="12661"/>
                </a:lnTo>
                <a:lnTo>
                  <a:pt x="12573" y="12776"/>
                </a:lnTo>
                <a:lnTo>
                  <a:pt x="9575" y="11303"/>
                </a:lnTo>
                <a:lnTo>
                  <a:pt x="9740" y="10833"/>
                </a:lnTo>
                <a:lnTo>
                  <a:pt x="5346" y="10693"/>
                </a:lnTo>
                <a:lnTo>
                  <a:pt x="5778" y="10477"/>
                </a:lnTo>
                <a:lnTo>
                  <a:pt x="2070" y="7531"/>
                </a:lnTo>
                <a:lnTo>
                  <a:pt x="0" y="7962"/>
                </a:lnTo>
                <a:lnTo>
                  <a:pt x="2298" y="11798"/>
                </a:lnTo>
                <a:lnTo>
                  <a:pt x="9753" y="16802"/>
                </a:lnTo>
                <a:lnTo>
                  <a:pt x="11645" y="16713"/>
                </a:lnTo>
                <a:lnTo>
                  <a:pt x="13449" y="18313"/>
                </a:lnTo>
                <a:lnTo>
                  <a:pt x="12941" y="20167"/>
                </a:lnTo>
                <a:lnTo>
                  <a:pt x="14376" y="21450"/>
                </a:lnTo>
                <a:lnTo>
                  <a:pt x="15862" y="22085"/>
                </a:lnTo>
                <a:lnTo>
                  <a:pt x="14884" y="22580"/>
                </a:lnTo>
                <a:lnTo>
                  <a:pt x="15316" y="23774"/>
                </a:lnTo>
                <a:lnTo>
                  <a:pt x="15506" y="25273"/>
                </a:lnTo>
                <a:lnTo>
                  <a:pt x="18338" y="26758"/>
                </a:lnTo>
                <a:lnTo>
                  <a:pt x="22199" y="27203"/>
                </a:lnTo>
                <a:lnTo>
                  <a:pt x="22517" y="26162"/>
                </a:lnTo>
                <a:lnTo>
                  <a:pt x="23634" y="25285"/>
                </a:lnTo>
                <a:lnTo>
                  <a:pt x="24765" y="24993"/>
                </a:lnTo>
                <a:close/>
              </a:path>
              <a:path w="44450" h="71120">
                <a:moveTo>
                  <a:pt x="28003" y="13512"/>
                </a:moveTo>
                <a:lnTo>
                  <a:pt x="27482" y="14173"/>
                </a:lnTo>
                <a:lnTo>
                  <a:pt x="26200" y="14554"/>
                </a:lnTo>
                <a:lnTo>
                  <a:pt x="25971" y="12484"/>
                </a:lnTo>
                <a:lnTo>
                  <a:pt x="25488" y="11595"/>
                </a:lnTo>
                <a:lnTo>
                  <a:pt x="23787" y="11874"/>
                </a:lnTo>
                <a:lnTo>
                  <a:pt x="24091" y="10706"/>
                </a:lnTo>
                <a:lnTo>
                  <a:pt x="23291" y="8737"/>
                </a:lnTo>
                <a:lnTo>
                  <a:pt x="23368" y="8039"/>
                </a:lnTo>
                <a:lnTo>
                  <a:pt x="23101" y="7391"/>
                </a:lnTo>
                <a:lnTo>
                  <a:pt x="22694" y="8229"/>
                </a:lnTo>
                <a:lnTo>
                  <a:pt x="22974" y="9918"/>
                </a:lnTo>
                <a:lnTo>
                  <a:pt x="23050" y="11607"/>
                </a:lnTo>
                <a:lnTo>
                  <a:pt x="22948" y="12319"/>
                </a:lnTo>
                <a:lnTo>
                  <a:pt x="22009" y="12446"/>
                </a:lnTo>
                <a:lnTo>
                  <a:pt x="22618" y="14846"/>
                </a:lnTo>
                <a:lnTo>
                  <a:pt x="25654" y="14452"/>
                </a:lnTo>
                <a:lnTo>
                  <a:pt x="27673" y="16484"/>
                </a:lnTo>
                <a:lnTo>
                  <a:pt x="27800" y="16764"/>
                </a:lnTo>
                <a:lnTo>
                  <a:pt x="28003" y="13512"/>
                </a:lnTo>
                <a:close/>
              </a:path>
              <a:path w="44450" h="71120">
                <a:moveTo>
                  <a:pt x="38633" y="70358"/>
                </a:moveTo>
                <a:lnTo>
                  <a:pt x="38290" y="67208"/>
                </a:lnTo>
                <a:lnTo>
                  <a:pt x="36639" y="66776"/>
                </a:lnTo>
                <a:lnTo>
                  <a:pt x="32766" y="66560"/>
                </a:lnTo>
                <a:lnTo>
                  <a:pt x="31584" y="66687"/>
                </a:lnTo>
                <a:lnTo>
                  <a:pt x="29413" y="64973"/>
                </a:lnTo>
                <a:lnTo>
                  <a:pt x="28422" y="64909"/>
                </a:lnTo>
                <a:lnTo>
                  <a:pt x="27457" y="65151"/>
                </a:lnTo>
                <a:lnTo>
                  <a:pt x="26162" y="66078"/>
                </a:lnTo>
                <a:lnTo>
                  <a:pt x="25831" y="66751"/>
                </a:lnTo>
                <a:lnTo>
                  <a:pt x="26174" y="68224"/>
                </a:lnTo>
                <a:lnTo>
                  <a:pt x="30314" y="69926"/>
                </a:lnTo>
                <a:lnTo>
                  <a:pt x="34264" y="70104"/>
                </a:lnTo>
                <a:lnTo>
                  <a:pt x="37630" y="70726"/>
                </a:lnTo>
                <a:lnTo>
                  <a:pt x="38633" y="70358"/>
                </a:lnTo>
                <a:close/>
              </a:path>
              <a:path w="44450" h="71120">
                <a:moveTo>
                  <a:pt x="44094" y="25692"/>
                </a:moveTo>
                <a:lnTo>
                  <a:pt x="43154" y="23799"/>
                </a:lnTo>
                <a:lnTo>
                  <a:pt x="41211" y="24015"/>
                </a:lnTo>
                <a:lnTo>
                  <a:pt x="40246" y="22504"/>
                </a:lnTo>
                <a:lnTo>
                  <a:pt x="41287" y="21272"/>
                </a:lnTo>
                <a:lnTo>
                  <a:pt x="39179" y="18961"/>
                </a:lnTo>
                <a:lnTo>
                  <a:pt x="36487" y="21844"/>
                </a:lnTo>
                <a:lnTo>
                  <a:pt x="33248" y="19812"/>
                </a:lnTo>
                <a:lnTo>
                  <a:pt x="34658" y="18427"/>
                </a:lnTo>
                <a:lnTo>
                  <a:pt x="33807" y="16852"/>
                </a:lnTo>
                <a:lnTo>
                  <a:pt x="31064" y="18313"/>
                </a:lnTo>
                <a:lnTo>
                  <a:pt x="30276" y="15963"/>
                </a:lnTo>
                <a:lnTo>
                  <a:pt x="27851" y="16878"/>
                </a:lnTo>
                <a:lnTo>
                  <a:pt x="28448" y="18529"/>
                </a:lnTo>
                <a:lnTo>
                  <a:pt x="27292" y="21005"/>
                </a:lnTo>
                <a:lnTo>
                  <a:pt x="25603" y="22199"/>
                </a:lnTo>
                <a:lnTo>
                  <a:pt x="27279" y="23596"/>
                </a:lnTo>
                <a:lnTo>
                  <a:pt x="27927" y="22288"/>
                </a:lnTo>
                <a:lnTo>
                  <a:pt x="28803" y="21882"/>
                </a:lnTo>
                <a:lnTo>
                  <a:pt x="32283" y="23329"/>
                </a:lnTo>
                <a:lnTo>
                  <a:pt x="33235" y="24638"/>
                </a:lnTo>
                <a:lnTo>
                  <a:pt x="34912" y="25171"/>
                </a:lnTo>
                <a:lnTo>
                  <a:pt x="33604" y="22847"/>
                </a:lnTo>
                <a:lnTo>
                  <a:pt x="39420" y="25400"/>
                </a:lnTo>
                <a:lnTo>
                  <a:pt x="42341" y="28371"/>
                </a:lnTo>
                <a:lnTo>
                  <a:pt x="44094" y="25692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9768890" y="728472"/>
            <a:ext cx="6350" cy="3175"/>
          </a:xfrm>
          <a:custGeom>
            <a:avLst/>
            <a:gdLst/>
            <a:ahLst/>
            <a:cxnLst/>
            <a:rect l="l" t="t" r="r" b="b"/>
            <a:pathLst>
              <a:path w="6350" h="3175">
                <a:moveTo>
                  <a:pt x="4165" y="0"/>
                </a:moveTo>
                <a:lnTo>
                  <a:pt x="3594" y="406"/>
                </a:lnTo>
                <a:lnTo>
                  <a:pt x="2959" y="673"/>
                </a:lnTo>
                <a:lnTo>
                  <a:pt x="1930" y="698"/>
                </a:lnTo>
                <a:lnTo>
                  <a:pt x="0" y="355"/>
                </a:lnTo>
                <a:lnTo>
                  <a:pt x="3327" y="2806"/>
                </a:lnTo>
                <a:lnTo>
                  <a:pt x="4013" y="2641"/>
                </a:lnTo>
                <a:lnTo>
                  <a:pt x="4711" y="2679"/>
                </a:lnTo>
                <a:lnTo>
                  <a:pt x="5219" y="3073"/>
                </a:lnTo>
                <a:lnTo>
                  <a:pt x="5841" y="1409"/>
                </a:lnTo>
                <a:lnTo>
                  <a:pt x="4165" y="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9768840" y="710666"/>
            <a:ext cx="34925" cy="36195"/>
          </a:xfrm>
          <a:custGeom>
            <a:avLst/>
            <a:gdLst/>
            <a:ahLst/>
            <a:cxnLst/>
            <a:rect l="l" t="t" r="r" b="b"/>
            <a:pathLst>
              <a:path w="34925" h="36195">
                <a:moveTo>
                  <a:pt x="2400" y="1028"/>
                </a:moveTo>
                <a:lnTo>
                  <a:pt x="0" y="0"/>
                </a:lnTo>
                <a:lnTo>
                  <a:pt x="622" y="711"/>
                </a:lnTo>
                <a:lnTo>
                  <a:pt x="1054" y="2260"/>
                </a:lnTo>
                <a:lnTo>
                  <a:pt x="1320" y="3848"/>
                </a:lnTo>
                <a:lnTo>
                  <a:pt x="2298" y="1765"/>
                </a:lnTo>
                <a:lnTo>
                  <a:pt x="2400" y="1028"/>
                </a:lnTo>
                <a:close/>
              </a:path>
              <a:path w="34925" h="36195">
                <a:moveTo>
                  <a:pt x="11976" y="30784"/>
                </a:moveTo>
                <a:lnTo>
                  <a:pt x="11150" y="30251"/>
                </a:lnTo>
                <a:lnTo>
                  <a:pt x="10629" y="30124"/>
                </a:lnTo>
                <a:lnTo>
                  <a:pt x="10096" y="30060"/>
                </a:lnTo>
                <a:lnTo>
                  <a:pt x="10668" y="30467"/>
                </a:lnTo>
                <a:lnTo>
                  <a:pt x="11976" y="30784"/>
                </a:lnTo>
                <a:close/>
              </a:path>
              <a:path w="34925" h="36195">
                <a:moveTo>
                  <a:pt x="19545" y="34620"/>
                </a:moveTo>
                <a:lnTo>
                  <a:pt x="18897" y="34010"/>
                </a:lnTo>
                <a:lnTo>
                  <a:pt x="18516" y="34505"/>
                </a:lnTo>
                <a:lnTo>
                  <a:pt x="18173" y="34620"/>
                </a:lnTo>
                <a:lnTo>
                  <a:pt x="19545" y="34620"/>
                </a:lnTo>
                <a:close/>
              </a:path>
              <a:path w="34925" h="36195">
                <a:moveTo>
                  <a:pt x="19685" y="33007"/>
                </a:moveTo>
                <a:lnTo>
                  <a:pt x="18491" y="33604"/>
                </a:lnTo>
                <a:lnTo>
                  <a:pt x="18897" y="34010"/>
                </a:lnTo>
                <a:lnTo>
                  <a:pt x="19685" y="33007"/>
                </a:lnTo>
                <a:close/>
              </a:path>
              <a:path w="34925" h="36195">
                <a:moveTo>
                  <a:pt x="20485" y="35509"/>
                </a:moveTo>
                <a:lnTo>
                  <a:pt x="19583" y="34658"/>
                </a:lnTo>
                <a:lnTo>
                  <a:pt x="18059" y="34658"/>
                </a:lnTo>
                <a:lnTo>
                  <a:pt x="17602" y="34658"/>
                </a:lnTo>
                <a:lnTo>
                  <a:pt x="18592" y="35382"/>
                </a:lnTo>
                <a:lnTo>
                  <a:pt x="19558" y="35585"/>
                </a:lnTo>
                <a:lnTo>
                  <a:pt x="20485" y="35509"/>
                </a:lnTo>
                <a:close/>
              </a:path>
              <a:path w="34925" h="36195">
                <a:moveTo>
                  <a:pt x="34378" y="26771"/>
                </a:moveTo>
                <a:lnTo>
                  <a:pt x="26073" y="28536"/>
                </a:lnTo>
                <a:lnTo>
                  <a:pt x="26314" y="26466"/>
                </a:lnTo>
                <a:lnTo>
                  <a:pt x="24434" y="25654"/>
                </a:lnTo>
                <a:lnTo>
                  <a:pt x="22250" y="25260"/>
                </a:lnTo>
                <a:lnTo>
                  <a:pt x="22758" y="25819"/>
                </a:lnTo>
                <a:lnTo>
                  <a:pt x="23037" y="26162"/>
                </a:lnTo>
                <a:lnTo>
                  <a:pt x="24384" y="30340"/>
                </a:lnTo>
                <a:lnTo>
                  <a:pt x="20878" y="28676"/>
                </a:lnTo>
                <a:lnTo>
                  <a:pt x="17818" y="27686"/>
                </a:lnTo>
                <a:lnTo>
                  <a:pt x="15455" y="26847"/>
                </a:lnTo>
                <a:lnTo>
                  <a:pt x="13538" y="26847"/>
                </a:lnTo>
                <a:lnTo>
                  <a:pt x="13868" y="25819"/>
                </a:lnTo>
                <a:lnTo>
                  <a:pt x="14757" y="23139"/>
                </a:lnTo>
                <a:lnTo>
                  <a:pt x="10426" y="25819"/>
                </a:lnTo>
                <a:lnTo>
                  <a:pt x="9994" y="22567"/>
                </a:lnTo>
                <a:lnTo>
                  <a:pt x="10299" y="22377"/>
                </a:lnTo>
                <a:lnTo>
                  <a:pt x="12280" y="21145"/>
                </a:lnTo>
                <a:lnTo>
                  <a:pt x="13208" y="20878"/>
                </a:lnTo>
                <a:lnTo>
                  <a:pt x="11836" y="20243"/>
                </a:lnTo>
                <a:lnTo>
                  <a:pt x="10909" y="18948"/>
                </a:lnTo>
                <a:lnTo>
                  <a:pt x="7416" y="17500"/>
                </a:lnTo>
                <a:lnTo>
                  <a:pt x="6540" y="17907"/>
                </a:lnTo>
                <a:lnTo>
                  <a:pt x="5664" y="19659"/>
                </a:lnTo>
                <a:lnTo>
                  <a:pt x="5270" y="20878"/>
                </a:lnTo>
                <a:lnTo>
                  <a:pt x="4762" y="20485"/>
                </a:lnTo>
                <a:lnTo>
                  <a:pt x="698" y="24066"/>
                </a:lnTo>
                <a:lnTo>
                  <a:pt x="1422" y="24968"/>
                </a:lnTo>
                <a:lnTo>
                  <a:pt x="1689" y="25133"/>
                </a:lnTo>
                <a:lnTo>
                  <a:pt x="1981" y="25260"/>
                </a:lnTo>
                <a:lnTo>
                  <a:pt x="2006" y="24828"/>
                </a:lnTo>
                <a:lnTo>
                  <a:pt x="2298" y="24485"/>
                </a:lnTo>
                <a:lnTo>
                  <a:pt x="3009" y="24333"/>
                </a:lnTo>
                <a:lnTo>
                  <a:pt x="4597" y="22377"/>
                </a:lnTo>
                <a:lnTo>
                  <a:pt x="7035" y="26301"/>
                </a:lnTo>
                <a:lnTo>
                  <a:pt x="9677" y="28028"/>
                </a:lnTo>
                <a:lnTo>
                  <a:pt x="11506" y="28905"/>
                </a:lnTo>
                <a:lnTo>
                  <a:pt x="14097" y="30048"/>
                </a:lnTo>
                <a:lnTo>
                  <a:pt x="21031" y="31280"/>
                </a:lnTo>
                <a:lnTo>
                  <a:pt x="19685" y="33007"/>
                </a:lnTo>
                <a:lnTo>
                  <a:pt x="21082" y="32296"/>
                </a:lnTo>
                <a:lnTo>
                  <a:pt x="23291" y="32689"/>
                </a:lnTo>
                <a:lnTo>
                  <a:pt x="22872" y="32410"/>
                </a:lnTo>
                <a:lnTo>
                  <a:pt x="24028" y="32346"/>
                </a:lnTo>
                <a:lnTo>
                  <a:pt x="25946" y="33210"/>
                </a:lnTo>
                <a:lnTo>
                  <a:pt x="27127" y="34340"/>
                </a:lnTo>
                <a:lnTo>
                  <a:pt x="29273" y="33896"/>
                </a:lnTo>
                <a:lnTo>
                  <a:pt x="30378" y="32346"/>
                </a:lnTo>
                <a:lnTo>
                  <a:pt x="31813" y="30340"/>
                </a:lnTo>
                <a:lnTo>
                  <a:pt x="33108" y="28536"/>
                </a:lnTo>
                <a:lnTo>
                  <a:pt x="34378" y="26771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9754425" y="704798"/>
            <a:ext cx="43180" cy="44450"/>
          </a:xfrm>
          <a:custGeom>
            <a:avLst/>
            <a:gdLst/>
            <a:ahLst/>
            <a:cxnLst/>
            <a:rect l="l" t="t" r="r" b="b"/>
            <a:pathLst>
              <a:path w="43179" h="44450">
                <a:moveTo>
                  <a:pt x="15989" y="11404"/>
                </a:moveTo>
                <a:lnTo>
                  <a:pt x="15036" y="6591"/>
                </a:lnTo>
                <a:lnTo>
                  <a:pt x="13893" y="5422"/>
                </a:lnTo>
                <a:lnTo>
                  <a:pt x="13589" y="5461"/>
                </a:lnTo>
                <a:lnTo>
                  <a:pt x="14198" y="2057"/>
                </a:lnTo>
                <a:lnTo>
                  <a:pt x="12992" y="1752"/>
                </a:lnTo>
                <a:lnTo>
                  <a:pt x="8737" y="2438"/>
                </a:lnTo>
                <a:lnTo>
                  <a:pt x="6451" y="2032"/>
                </a:lnTo>
                <a:lnTo>
                  <a:pt x="6235" y="0"/>
                </a:lnTo>
                <a:lnTo>
                  <a:pt x="2832" y="419"/>
                </a:lnTo>
                <a:lnTo>
                  <a:pt x="0" y="3708"/>
                </a:lnTo>
                <a:lnTo>
                  <a:pt x="863" y="5207"/>
                </a:lnTo>
                <a:lnTo>
                  <a:pt x="1358" y="7366"/>
                </a:lnTo>
                <a:lnTo>
                  <a:pt x="3149" y="8737"/>
                </a:lnTo>
                <a:lnTo>
                  <a:pt x="3022" y="9372"/>
                </a:lnTo>
                <a:lnTo>
                  <a:pt x="4254" y="9956"/>
                </a:lnTo>
                <a:lnTo>
                  <a:pt x="5626" y="8648"/>
                </a:lnTo>
                <a:lnTo>
                  <a:pt x="8204" y="9677"/>
                </a:lnTo>
                <a:lnTo>
                  <a:pt x="10020" y="11849"/>
                </a:lnTo>
                <a:lnTo>
                  <a:pt x="13817" y="13957"/>
                </a:lnTo>
                <a:lnTo>
                  <a:pt x="15976" y="13804"/>
                </a:lnTo>
                <a:lnTo>
                  <a:pt x="15989" y="11404"/>
                </a:lnTo>
                <a:close/>
              </a:path>
              <a:path w="43179" h="44450">
                <a:moveTo>
                  <a:pt x="38811" y="36207"/>
                </a:moveTo>
                <a:lnTo>
                  <a:pt x="37452" y="32016"/>
                </a:lnTo>
                <a:lnTo>
                  <a:pt x="33172" y="27863"/>
                </a:lnTo>
                <a:lnTo>
                  <a:pt x="32461" y="26885"/>
                </a:lnTo>
                <a:lnTo>
                  <a:pt x="26644" y="24320"/>
                </a:lnTo>
                <a:lnTo>
                  <a:pt x="27736" y="26720"/>
                </a:lnTo>
                <a:lnTo>
                  <a:pt x="26695" y="27000"/>
                </a:lnTo>
                <a:lnTo>
                  <a:pt x="24422" y="28435"/>
                </a:lnTo>
                <a:lnTo>
                  <a:pt x="24853" y="31686"/>
                </a:lnTo>
                <a:lnTo>
                  <a:pt x="29184" y="29006"/>
                </a:lnTo>
                <a:lnTo>
                  <a:pt x="27952" y="32715"/>
                </a:lnTo>
                <a:lnTo>
                  <a:pt x="29870" y="32715"/>
                </a:lnTo>
                <a:lnTo>
                  <a:pt x="35293" y="34544"/>
                </a:lnTo>
                <a:lnTo>
                  <a:pt x="38811" y="36207"/>
                </a:lnTo>
                <a:close/>
              </a:path>
              <a:path w="43179" h="44450">
                <a:moveTo>
                  <a:pt x="43116" y="42646"/>
                </a:moveTo>
                <a:lnTo>
                  <a:pt x="42697" y="41313"/>
                </a:lnTo>
                <a:lnTo>
                  <a:pt x="40360" y="39077"/>
                </a:lnTo>
                <a:lnTo>
                  <a:pt x="38442" y="38214"/>
                </a:lnTo>
                <a:lnTo>
                  <a:pt x="37287" y="38277"/>
                </a:lnTo>
                <a:lnTo>
                  <a:pt x="37706" y="38557"/>
                </a:lnTo>
                <a:lnTo>
                  <a:pt x="35496" y="38176"/>
                </a:lnTo>
                <a:lnTo>
                  <a:pt x="32905" y="39471"/>
                </a:lnTo>
                <a:lnTo>
                  <a:pt x="35420" y="41808"/>
                </a:lnTo>
                <a:lnTo>
                  <a:pt x="36398" y="42519"/>
                </a:lnTo>
                <a:lnTo>
                  <a:pt x="39928" y="44272"/>
                </a:lnTo>
                <a:lnTo>
                  <a:pt x="43116" y="42646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9770757" y="733056"/>
            <a:ext cx="19685" cy="12700"/>
          </a:xfrm>
          <a:custGeom>
            <a:avLst/>
            <a:gdLst/>
            <a:ahLst/>
            <a:cxnLst/>
            <a:rect l="l" t="t" r="r" b="b"/>
            <a:pathLst>
              <a:path w="19684" h="12700">
                <a:moveTo>
                  <a:pt x="2692" y="0"/>
                </a:moveTo>
                <a:lnTo>
                  <a:pt x="1092" y="1943"/>
                </a:lnTo>
                <a:lnTo>
                  <a:pt x="381" y="2108"/>
                </a:lnTo>
                <a:lnTo>
                  <a:pt x="101" y="2438"/>
                </a:lnTo>
                <a:lnTo>
                  <a:pt x="0" y="4254"/>
                </a:lnTo>
                <a:lnTo>
                  <a:pt x="2844" y="6642"/>
                </a:lnTo>
                <a:lnTo>
                  <a:pt x="5562" y="7747"/>
                </a:lnTo>
                <a:lnTo>
                  <a:pt x="6908" y="7505"/>
                </a:lnTo>
                <a:lnTo>
                  <a:pt x="9245" y="7861"/>
                </a:lnTo>
                <a:lnTo>
                  <a:pt x="11277" y="9359"/>
                </a:lnTo>
                <a:lnTo>
                  <a:pt x="13792" y="12077"/>
                </a:lnTo>
                <a:lnTo>
                  <a:pt x="16154" y="12268"/>
                </a:lnTo>
                <a:lnTo>
                  <a:pt x="16611" y="12128"/>
                </a:lnTo>
                <a:lnTo>
                  <a:pt x="19138" y="8890"/>
                </a:lnTo>
                <a:lnTo>
                  <a:pt x="12179" y="7670"/>
                </a:lnTo>
                <a:lnTo>
                  <a:pt x="7759" y="5638"/>
                </a:lnTo>
                <a:lnTo>
                  <a:pt x="5118" y="391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9695637" y="687222"/>
            <a:ext cx="38735" cy="38735"/>
          </a:xfrm>
          <a:custGeom>
            <a:avLst/>
            <a:gdLst/>
            <a:ahLst/>
            <a:cxnLst/>
            <a:rect l="l" t="t" r="r" b="b"/>
            <a:pathLst>
              <a:path w="38734" h="38734">
                <a:moveTo>
                  <a:pt x="1981" y="35394"/>
                </a:moveTo>
                <a:lnTo>
                  <a:pt x="1841" y="35242"/>
                </a:lnTo>
                <a:lnTo>
                  <a:pt x="1765" y="35077"/>
                </a:lnTo>
                <a:lnTo>
                  <a:pt x="1701" y="34886"/>
                </a:lnTo>
                <a:lnTo>
                  <a:pt x="1574" y="34899"/>
                </a:lnTo>
                <a:lnTo>
                  <a:pt x="1638" y="35102"/>
                </a:lnTo>
                <a:lnTo>
                  <a:pt x="1790" y="35255"/>
                </a:lnTo>
                <a:lnTo>
                  <a:pt x="1981" y="35394"/>
                </a:lnTo>
                <a:close/>
              </a:path>
              <a:path w="38734" h="38734">
                <a:moveTo>
                  <a:pt x="6692" y="27368"/>
                </a:moveTo>
                <a:lnTo>
                  <a:pt x="4838" y="26454"/>
                </a:lnTo>
                <a:lnTo>
                  <a:pt x="5194" y="26136"/>
                </a:lnTo>
                <a:lnTo>
                  <a:pt x="3403" y="23533"/>
                </a:lnTo>
                <a:lnTo>
                  <a:pt x="1473" y="22593"/>
                </a:lnTo>
                <a:lnTo>
                  <a:pt x="0" y="22974"/>
                </a:lnTo>
                <a:lnTo>
                  <a:pt x="723" y="23393"/>
                </a:lnTo>
                <a:lnTo>
                  <a:pt x="1524" y="24028"/>
                </a:lnTo>
                <a:lnTo>
                  <a:pt x="1803" y="24942"/>
                </a:lnTo>
                <a:lnTo>
                  <a:pt x="1663" y="25120"/>
                </a:lnTo>
                <a:lnTo>
                  <a:pt x="1536" y="25095"/>
                </a:lnTo>
                <a:lnTo>
                  <a:pt x="1879" y="26187"/>
                </a:lnTo>
                <a:lnTo>
                  <a:pt x="3213" y="27330"/>
                </a:lnTo>
                <a:lnTo>
                  <a:pt x="3581" y="28409"/>
                </a:lnTo>
                <a:lnTo>
                  <a:pt x="4191" y="27990"/>
                </a:lnTo>
                <a:lnTo>
                  <a:pt x="4483" y="27635"/>
                </a:lnTo>
                <a:lnTo>
                  <a:pt x="5930" y="27343"/>
                </a:lnTo>
                <a:lnTo>
                  <a:pt x="6286" y="27482"/>
                </a:lnTo>
                <a:lnTo>
                  <a:pt x="6692" y="27368"/>
                </a:lnTo>
                <a:close/>
              </a:path>
              <a:path w="38734" h="38734">
                <a:moveTo>
                  <a:pt x="10312" y="35153"/>
                </a:moveTo>
                <a:lnTo>
                  <a:pt x="9207" y="35877"/>
                </a:lnTo>
                <a:lnTo>
                  <a:pt x="7874" y="36207"/>
                </a:lnTo>
                <a:lnTo>
                  <a:pt x="7035" y="37376"/>
                </a:lnTo>
                <a:lnTo>
                  <a:pt x="7607" y="37668"/>
                </a:lnTo>
                <a:lnTo>
                  <a:pt x="8166" y="38150"/>
                </a:lnTo>
                <a:lnTo>
                  <a:pt x="8737" y="38188"/>
                </a:lnTo>
                <a:lnTo>
                  <a:pt x="8585" y="37858"/>
                </a:lnTo>
                <a:lnTo>
                  <a:pt x="8712" y="37503"/>
                </a:lnTo>
                <a:lnTo>
                  <a:pt x="8623" y="37198"/>
                </a:lnTo>
                <a:lnTo>
                  <a:pt x="10274" y="36893"/>
                </a:lnTo>
                <a:lnTo>
                  <a:pt x="10096" y="36690"/>
                </a:lnTo>
                <a:lnTo>
                  <a:pt x="9994" y="36398"/>
                </a:lnTo>
                <a:lnTo>
                  <a:pt x="9969" y="35610"/>
                </a:lnTo>
                <a:lnTo>
                  <a:pt x="10096" y="35356"/>
                </a:lnTo>
                <a:lnTo>
                  <a:pt x="10312" y="35153"/>
                </a:lnTo>
                <a:close/>
              </a:path>
              <a:path w="38734" h="38734">
                <a:moveTo>
                  <a:pt x="16548" y="22225"/>
                </a:moveTo>
                <a:lnTo>
                  <a:pt x="16090" y="21412"/>
                </a:lnTo>
                <a:lnTo>
                  <a:pt x="16116" y="20980"/>
                </a:lnTo>
                <a:lnTo>
                  <a:pt x="16281" y="20624"/>
                </a:lnTo>
                <a:lnTo>
                  <a:pt x="15328" y="20510"/>
                </a:lnTo>
                <a:lnTo>
                  <a:pt x="12065" y="20993"/>
                </a:lnTo>
                <a:lnTo>
                  <a:pt x="11201" y="21628"/>
                </a:lnTo>
                <a:lnTo>
                  <a:pt x="12941" y="23863"/>
                </a:lnTo>
                <a:lnTo>
                  <a:pt x="14770" y="21386"/>
                </a:lnTo>
                <a:lnTo>
                  <a:pt x="16548" y="22225"/>
                </a:lnTo>
                <a:close/>
              </a:path>
              <a:path w="38734" h="38734">
                <a:moveTo>
                  <a:pt x="35115" y="1841"/>
                </a:moveTo>
                <a:lnTo>
                  <a:pt x="33604" y="1866"/>
                </a:lnTo>
                <a:lnTo>
                  <a:pt x="33159" y="2730"/>
                </a:lnTo>
                <a:lnTo>
                  <a:pt x="33058" y="3213"/>
                </a:lnTo>
                <a:lnTo>
                  <a:pt x="33616" y="2730"/>
                </a:lnTo>
                <a:lnTo>
                  <a:pt x="35115" y="1841"/>
                </a:lnTo>
                <a:close/>
              </a:path>
              <a:path w="38734" h="38734">
                <a:moveTo>
                  <a:pt x="36080" y="1536"/>
                </a:moveTo>
                <a:lnTo>
                  <a:pt x="35725" y="1473"/>
                </a:lnTo>
                <a:lnTo>
                  <a:pt x="35115" y="1841"/>
                </a:lnTo>
                <a:lnTo>
                  <a:pt x="36068" y="1816"/>
                </a:lnTo>
                <a:lnTo>
                  <a:pt x="36080" y="1536"/>
                </a:lnTo>
                <a:close/>
              </a:path>
              <a:path w="38734" h="38734">
                <a:moveTo>
                  <a:pt x="38493" y="419"/>
                </a:moveTo>
                <a:lnTo>
                  <a:pt x="37744" y="139"/>
                </a:lnTo>
                <a:lnTo>
                  <a:pt x="36957" y="0"/>
                </a:lnTo>
                <a:lnTo>
                  <a:pt x="36156" y="393"/>
                </a:lnTo>
                <a:lnTo>
                  <a:pt x="36080" y="1536"/>
                </a:lnTo>
                <a:lnTo>
                  <a:pt x="36715" y="1625"/>
                </a:lnTo>
                <a:lnTo>
                  <a:pt x="37236" y="2222"/>
                </a:lnTo>
                <a:lnTo>
                  <a:pt x="37541" y="2806"/>
                </a:lnTo>
                <a:lnTo>
                  <a:pt x="38201" y="1219"/>
                </a:lnTo>
                <a:lnTo>
                  <a:pt x="38493" y="419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9704374" y="684224"/>
            <a:ext cx="33020" cy="35560"/>
          </a:xfrm>
          <a:custGeom>
            <a:avLst/>
            <a:gdLst/>
            <a:ahLst/>
            <a:cxnLst/>
            <a:rect l="l" t="t" r="r" b="b"/>
            <a:pathLst>
              <a:path w="33020" h="35559">
                <a:moveTo>
                  <a:pt x="3771" y="32804"/>
                </a:moveTo>
                <a:lnTo>
                  <a:pt x="3644" y="32486"/>
                </a:lnTo>
                <a:lnTo>
                  <a:pt x="1397" y="33464"/>
                </a:lnTo>
                <a:lnTo>
                  <a:pt x="254" y="33870"/>
                </a:lnTo>
                <a:lnTo>
                  <a:pt x="0" y="34759"/>
                </a:lnTo>
                <a:lnTo>
                  <a:pt x="0" y="35128"/>
                </a:lnTo>
                <a:lnTo>
                  <a:pt x="2514" y="34353"/>
                </a:lnTo>
                <a:lnTo>
                  <a:pt x="2679" y="33896"/>
                </a:lnTo>
                <a:lnTo>
                  <a:pt x="3060" y="33388"/>
                </a:lnTo>
                <a:lnTo>
                  <a:pt x="3771" y="32804"/>
                </a:lnTo>
                <a:close/>
              </a:path>
              <a:path w="33020" h="35559">
                <a:moveTo>
                  <a:pt x="13868" y="28448"/>
                </a:moveTo>
                <a:lnTo>
                  <a:pt x="12890" y="28244"/>
                </a:lnTo>
                <a:lnTo>
                  <a:pt x="12547" y="28117"/>
                </a:lnTo>
                <a:lnTo>
                  <a:pt x="11849" y="27660"/>
                </a:lnTo>
                <a:lnTo>
                  <a:pt x="10858" y="28346"/>
                </a:lnTo>
                <a:lnTo>
                  <a:pt x="11963" y="29070"/>
                </a:lnTo>
                <a:lnTo>
                  <a:pt x="12280" y="28981"/>
                </a:lnTo>
                <a:lnTo>
                  <a:pt x="12661" y="28981"/>
                </a:lnTo>
                <a:lnTo>
                  <a:pt x="13004" y="29070"/>
                </a:lnTo>
                <a:lnTo>
                  <a:pt x="13868" y="28448"/>
                </a:lnTo>
                <a:close/>
              </a:path>
              <a:path w="33020" h="35559">
                <a:moveTo>
                  <a:pt x="22631" y="20205"/>
                </a:moveTo>
                <a:lnTo>
                  <a:pt x="21793" y="19469"/>
                </a:lnTo>
                <a:lnTo>
                  <a:pt x="22364" y="18745"/>
                </a:lnTo>
                <a:lnTo>
                  <a:pt x="22364" y="17094"/>
                </a:lnTo>
                <a:lnTo>
                  <a:pt x="20231" y="19824"/>
                </a:lnTo>
                <a:lnTo>
                  <a:pt x="19062" y="21094"/>
                </a:lnTo>
                <a:lnTo>
                  <a:pt x="19558" y="21526"/>
                </a:lnTo>
                <a:lnTo>
                  <a:pt x="20231" y="21869"/>
                </a:lnTo>
                <a:lnTo>
                  <a:pt x="20802" y="22288"/>
                </a:lnTo>
                <a:lnTo>
                  <a:pt x="22631" y="20205"/>
                </a:lnTo>
                <a:close/>
              </a:path>
              <a:path w="33020" h="35559">
                <a:moveTo>
                  <a:pt x="32816" y="660"/>
                </a:moveTo>
                <a:lnTo>
                  <a:pt x="30924" y="0"/>
                </a:lnTo>
                <a:lnTo>
                  <a:pt x="28803" y="5803"/>
                </a:lnTo>
                <a:lnTo>
                  <a:pt x="29121" y="6413"/>
                </a:lnTo>
                <a:lnTo>
                  <a:pt x="29210" y="6997"/>
                </a:lnTo>
                <a:lnTo>
                  <a:pt x="28803" y="7035"/>
                </a:lnTo>
                <a:lnTo>
                  <a:pt x="28702" y="7772"/>
                </a:lnTo>
                <a:lnTo>
                  <a:pt x="30302" y="7518"/>
                </a:lnTo>
                <a:lnTo>
                  <a:pt x="30454" y="6997"/>
                </a:lnTo>
                <a:lnTo>
                  <a:pt x="30632" y="6819"/>
                </a:lnTo>
                <a:lnTo>
                  <a:pt x="32816" y="66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9726434" y="711060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76" y="228"/>
                </a:lnTo>
                <a:lnTo>
                  <a:pt x="88" y="444"/>
                </a:lnTo>
                <a:lnTo>
                  <a:pt x="63" y="685"/>
                </a:lnTo>
                <a:lnTo>
                  <a:pt x="203" y="609"/>
                </a:lnTo>
                <a:lnTo>
                  <a:pt x="457" y="457"/>
                </a:lnTo>
                <a:lnTo>
                  <a:pt x="317" y="304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9696958" y="710170"/>
            <a:ext cx="29845" cy="13335"/>
          </a:xfrm>
          <a:custGeom>
            <a:avLst/>
            <a:gdLst/>
            <a:ahLst/>
            <a:cxnLst/>
            <a:rect l="l" t="t" r="r" b="b"/>
            <a:pathLst>
              <a:path w="29845" h="13334">
                <a:moveTo>
                  <a:pt x="10706" y="2222"/>
                </a:moveTo>
                <a:lnTo>
                  <a:pt x="9613" y="1549"/>
                </a:lnTo>
                <a:lnTo>
                  <a:pt x="8204" y="1206"/>
                </a:lnTo>
                <a:lnTo>
                  <a:pt x="6464" y="2197"/>
                </a:lnTo>
                <a:lnTo>
                  <a:pt x="6540" y="3695"/>
                </a:lnTo>
                <a:lnTo>
                  <a:pt x="4965" y="4533"/>
                </a:lnTo>
                <a:lnTo>
                  <a:pt x="4610" y="4394"/>
                </a:lnTo>
                <a:lnTo>
                  <a:pt x="3162" y="4686"/>
                </a:lnTo>
                <a:lnTo>
                  <a:pt x="1612" y="5854"/>
                </a:lnTo>
                <a:lnTo>
                  <a:pt x="1168" y="5245"/>
                </a:lnTo>
                <a:lnTo>
                  <a:pt x="406" y="6362"/>
                </a:lnTo>
                <a:lnTo>
                  <a:pt x="939" y="7213"/>
                </a:lnTo>
                <a:lnTo>
                  <a:pt x="774" y="8724"/>
                </a:lnTo>
                <a:lnTo>
                  <a:pt x="0" y="10744"/>
                </a:lnTo>
                <a:lnTo>
                  <a:pt x="889" y="12687"/>
                </a:lnTo>
                <a:lnTo>
                  <a:pt x="1244" y="12865"/>
                </a:lnTo>
                <a:lnTo>
                  <a:pt x="2832" y="12661"/>
                </a:lnTo>
                <a:lnTo>
                  <a:pt x="4572" y="10566"/>
                </a:lnTo>
                <a:lnTo>
                  <a:pt x="4660" y="9931"/>
                </a:lnTo>
                <a:lnTo>
                  <a:pt x="5880" y="9296"/>
                </a:lnTo>
                <a:lnTo>
                  <a:pt x="6731" y="9779"/>
                </a:lnTo>
                <a:lnTo>
                  <a:pt x="7416" y="9182"/>
                </a:lnTo>
                <a:lnTo>
                  <a:pt x="8089" y="6654"/>
                </a:lnTo>
                <a:lnTo>
                  <a:pt x="8953" y="5334"/>
                </a:lnTo>
                <a:lnTo>
                  <a:pt x="9715" y="5499"/>
                </a:lnTo>
                <a:lnTo>
                  <a:pt x="9563" y="3911"/>
                </a:lnTo>
                <a:lnTo>
                  <a:pt x="8547" y="2705"/>
                </a:lnTo>
                <a:lnTo>
                  <a:pt x="10706" y="2222"/>
                </a:lnTo>
                <a:close/>
              </a:path>
              <a:path w="29845" h="13334">
                <a:moveTo>
                  <a:pt x="29489" y="2311"/>
                </a:moveTo>
                <a:lnTo>
                  <a:pt x="29387" y="660"/>
                </a:lnTo>
                <a:lnTo>
                  <a:pt x="29197" y="431"/>
                </a:lnTo>
                <a:lnTo>
                  <a:pt x="28803" y="63"/>
                </a:lnTo>
                <a:lnTo>
                  <a:pt x="26581" y="254"/>
                </a:lnTo>
                <a:lnTo>
                  <a:pt x="26860" y="1689"/>
                </a:lnTo>
                <a:lnTo>
                  <a:pt x="27559" y="3898"/>
                </a:lnTo>
                <a:lnTo>
                  <a:pt x="27406" y="3962"/>
                </a:lnTo>
                <a:lnTo>
                  <a:pt x="26022" y="4749"/>
                </a:lnTo>
                <a:lnTo>
                  <a:pt x="24892" y="5626"/>
                </a:lnTo>
                <a:lnTo>
                  <a:pt x="25615" y="7366"/>
                </a:lnTo>
                <a:lnTo>
                  <a:pt x="25539" y="8089"/>
                </a:lnTo>
                <a:lnTo>
                  <a:pt x="28143" y="7721"/>
                </a:lnTo>
                <a:lnTo>
                  <a:pt x="27851" y="5969"/>
                </a:lnTo>
                <a:lnTo>
                  <a:pt x="29006" y="3086"/>
                </a:lnTo>
                <a:lnTo>
                  <a:pt x="29489" y="231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9705594" y="688695"/>
            <a:ext cx="29209" cy="36195"/>
          </a:xfrm>
          <a:custGeom>
            <a:avLst/>
            <a:gdLst/>
            <a:ahLst/>
            <a:cxnLst/>
            <a:rect l="l" t="t" r="r" b="b"/>
            <a:pathLst>
              <a:path w="29209" h="36195">
                <a:moveTo>
                  <a:pt x="12877" y="25146"/>
                </a:moveTo>
                <a:lnTo>
                  <a:pt x="12395" y="24739"/>
                </a:lnTo>
                <a:lnTo>
                  <a:pt x="10579" y="24625"/>
                </a:lnTo>
                <a:lnTo>
                  <a:pt x="9652" y="25234"/>
                </a:lnTo>
                <a:lnTo>
                  <a:pt x="9677" y="26149"/>
                </a:lnTo>
                <a:lnTo>
                  <a:pt x="8305" y="26962"/>
                </a:lnTo>
                <a:lnTo>
                  <a:pt x="7391" y="26835"/>
                </a:lnTo>
                <a:lnTo>
                  <a:pt x="5422" y="27635"/>
                </a:lnTo>
                <a:lnTo>
                  <a:pt x="5054" y="28778"/>
                </a:lnTo>
                <a:lnTo>
                  <a:pt x="3314" y="29933"/>
                </a:lnTo>
                <a:lnTo>
                  <a:pt x="2578" y="30149"/>
                </a:lnTo>
                <a:lnTo>
                  <a:pt x="1841" y="31356"/>
                </a:lnTo>
                <a:lnTo>
                  <a:pt x="1981" y="32207"/>
                </a:lnTo>
                <a:lnTo>
                  <a:pt x="1435" y="32981"/>
                </a:lnTo>
                <a:lnTo>
                  <a:pt x="0" y="34124"/>
                </a:lnTo>
                <a:lnTo>
                  <a:pt x="317" y="35420"/>
                </a:lnTo>
                <a:lnTo>
                  <a:pt x="876" y="36106"/>
                </a:lnTo>
                <a:lnTo>
                  <a:pt x="5080" y="35445"/>
                </a:lnTo>
                <a:lnTo>
                  <a:pt x="6654" y="34480"/>
                </a:lnTo>
                <a:lnTo>
                  <a:pt x="8509" y="31559"/>
                </a:lnTo>
                <a:lnTo>
                  <a:pt x="8724" y="30251"/>
                </a:lnTo>
                <a:lnTo>
                  <a:pt x="9893" y="29502"/>
                </a:lnTo>
                <a:lnTo>
                  <a:pt x="10782" y="30010"/>
                </a:lnTo>
                <a:lnTo>
                  <a:pt x="11468" y="29895"/>
                </a:lnTo>
                <a:lnTo>
                  <a:pt x="11582" y="29235"/>
                </a:lnTo>
                <a:lnTo>
                  <a:pt x="11163" y="28371"/>
                </a:lnTo>
                <a:lnTo>
                  <a:pt x="11633" y="27470"/>
                </a:lnTo>
                <a:lnTo>
                  <a:pt x="12458" y="27673"/>
                </a:lnTo>
                <a:lnTo>
                  <a:pt x="12827" y="26454"/>
                </a:lnTo>
                <a:lnTo>
                  <a:pt x="12509" y="25641"/>
                </a:lnTo>
                <a:lnTo>
                  <a:pt x="12649" y="25844"/>
                </a:lnTo>
                <a:lnTo>
                  <a:pt x="12877" y="25146"/>
                </a:lnTo>
                <a:close/>
              </a:path>
              <a:path w="29209" h="36195">
                <a:moveTo>
                  <a:pt x="17106" y="17094"/>
                </a:moveTo>
                <a:lnTo>
                  <a:pt x="15659" y="12382"/>
                </a:lnTo>
                <a:lnTo>
                  <a:pt x="13919" y="11747"/>
                </a:lnTo>
                <a:lnTo>
                  <a:pt x="13284" y="14643"/>
                </a:lnTo>
                <a:lnTo>
                  <a:pt x="14363" y="14770"/>
                </a:lnTo>
                <a:lnTo>
                  <a:pt x="13131" y="16217"/>
                </a:lnTo>
                <a:lnTo>
                  <a:pt x="10007" y="17322"/>
                </a:lnTo>
                <a:lnTo>
                  <a:pt x="9271" y="16738"/>
                </a:lnTo>
                <a:lnTo>
                  <a:pt x="6604" y="18465"/>
                </a:lnTo>
                <a:lnTo>
                  <a:pt x="6159" y="19507"/>
                </a:lnTo>
                <a:lnTo>
                  <a:pt x="6781" y="20993"/>
                </a:lnTo>
                <a:lnTo>
                  <a:pt x="9372" y="22199"/>
                </a:lnTo>
                <a:lnTo>
                  <a:pt x="13614" y="20408"/>
                </a:lnTo>
                <a:lnTo>
                  <a:pt x="15875" y="18516"/>
                </a:lnTo>
                <a:lnTo>
                  <a:pt x="17106" y="17094"/>
                </a:lnTo>
                <a:close/>
              </a:path>
              <a:path w="29209" h="36195">
                <a:moveTo>
                  <a:pt x="27457" y="14986"/>
                </a:moveTo>
                <a:lnTo>
                  <a:pt x="26149" y="16560"/>
                </a:lnTo>
                <a:lnTo>
                  <a:pt x="26174" y="16040"/>
                </a:lnTo>
                <a:lnTo>
                  <a:pt x="25044" y="14998"/>
                </a:lnTo>
                <a:lnTo>
                  <a:pt x="23406" y="16103"/>
                </a:lnTo>
                <a:lnTo>
                  <a:pt x="24739" y="18503"/>
                </a:lnTo>
                <a:lnTo>
                  <a:pt x="24955" y="19392"/>
                </a:lnTo>
                <a:lnTo>
                  <a:pt x="23672" y="19659"/>
                </a:lnTo>
                <a:lnTo>
                  <a:pt x="23571" y="21628"/>
                </a:lnTo>
                <a:lnTo>
                  <a:pt x="24498" y="23101"/>
                </a:lnTo>
                <a:lnTo>
                  <a:pt x="25158" y="23202"/>
                </a:lnTo>
                <a:lnTo>
                  <a:pt x="26314" y="21247"/>
                </a:lnTo>
                <a:lnTo>
                  <a:pt x="26581" y="18503"/>
                </a:lnTo>
                <a:lnTo>
                  <a:pt x="26873" y="18669"/>
                </a:lnTo>
                <a:lnTo>
                  <a:pt x="27305" y="17145"/>
                </a:lnTo>
                <a:lnTo>
                  <a:pt x="27457" y="14986"/>
                </a:lnTo>
                <a:close/>
              </a:path>
              <a:path w="29209" h="36195">
                <a:moveTo>
                  <a:pt x="28956" y="5791"/>
                </a:moveTo>
                <a:lnTo>
                  <a:pt x="27266" y="4597"/>
                </a:lnTo>
                <a:lnTo>
                  <a:pt x="27584" y="2578"/>
                </a:lnTo>
                <a:lnTo>
                  <a:pt x="27990" y="2527"/>
                </a:lnTo>
                <a:lnTo>
                  <a:pt x="27914" y="1943"/>
                </a:lnTo>
                <a:lnTo>
                  <a:pt x="27292" y="762"/>
                </a:lnTo>
                <a:lnTo>
                  <a:pt x="26758" y="165"/>
                </a:lnTo>
                <a:lnTo>
                  <a:pt x="25793" y="0"/>
                </a:lnTo>
                <a:lnTo>
                  <a:pt x="23672" y="1270"/>
                </a:lnTo>
                <a:lnTo>
                  <a:pt x="22402" y="2463"/>
                </a:lnTo>
                <a:lnTo>
                  <a:pt x="22415" y="3124"/>
                </a:lnTo>
                <a:lnTo>
                  <a:pt x="22021" y="4572"/>
                </a:lnTo>
                <a:lnTo>
                  <a:pt x="21501" y="4635"/>
                </a:lnTo>
                <a:lnTo>
                  <a:pt x="22047" y="6604"/>
                </a:lnTo>
                <a:lnTo>
                  <a:pt x="23202" y="6870"/>
                </a:lnTo>
                <a:lnTo>
                  <a:pt x="25133" y="6870"/>
                </a:lnTo>
                <a:lnTo>
                  <a:pt x="25349" y="8064"/>
                </a:lnTo>
                <a:lnTo>
                  <a:pt x="25082" y="7620"/>
                </a:lnTo>
                <a:lnTo>
                  <a:pt x="24599" y="9029"/>
                </a:lnTo>
                <a:lnTo>
                  <a:pt x="20396" y="10871"/>
                </a:lnTo>
                <a:lnTo>
                  <a:pt x="22644" y="13423"/>
                </a:lnTo>
                <a:lnTo>
                  <a:pt x="23837" y="12560"/>
                </a:lnTo>
                <a:lnTo>
                  <a:pt x="26009" y="12052"/>
                </a:lnTo>
                <a:lnTo>
                  <a:pt x="27787" y="11938"/>
                </a:lnTo>
                <a:lnTo>
                  <a:pt x="28219" y="9271"/>
                </a:lnTo>
                <a:lnTo>
                  <a:pt x="27635" y="8534"/>
                </a:lnTo>
                <a:lnTo>
                  <a:pt x="28092" y="6959"/>
                </a:lnTo>
                <a:lnTo>
                  <a:pt x="28752" y="6527"/>
                </a:lnTo>
                <a:lnTo>
                  <a:pt x="28956" y="5791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9772307" y="693521"/>
            <a:ext cx="14604" cy="12065"/>
          </a:xfrm>
          <a:custGeom>
            <a:avLst/>
            <a:gdLst/>
            <a:ahLst/>
            <a:cxnLst/>
            <a:rect l="l" t="t" r="r" b="b"/>
            <a:pathLst>
              <a:path w="14604" h="12065">
                <a:moveTo>
                  <a:pt x="4521" y="1092"/>
                </a:moveTo>
                <a:lnTo>
                  <a:pt x="3771" y="558"/>
                </a:lnTo>
                <a:lnTo>
                  <a:pt x="990" y="0"/>
                </a:lnTo>
                <a:lnTo>
                  <a:pt x="203" y="38"/>
                </a:lnTo>
                <a:lnTo>
                  <a:pt x="342" y="317"/>
                </a:lnTo>
                <a:lnTo>
                  <a:pt x="368" y="635"/>
                </a:lnTo>
                <a:lnTo>
                  <a:pt x="0" y="1231"/>
                </a:lnTo>
                <a:lnTo>
                  <a:pt x="1498" y="698"/>
                </a:lnTo>
                <a:lnTo>
                  <a:pt x="3086" y="2679"/>
                </a:lnTo>
                <a:lnTo>
                  <a:pt x="4521" y="1092"/>
                </a:lnTo>
                <a:close/>
              </a:path>
              <a:path w="14604" h="12065">
                <a:moveTo>
                  <a:pt x="12966" y="11684"/>
                </a:moveTo>
                <a:lnTo>
                  <a:pt x="12763" y="11658"/>
                </a:lnTo>
                <a:lnTo>
                  <a:pt x="12725" y="11823"/>
                </a:lnTo>
                <a:lnTo>
                  <a:pt x="12611" y="11963"/>
                </a:lnTo>
                <a:lnTo>
                  <a:pt x="12471" y="12065"/>
                </a:lnTo>
                <a:lnTo>
                  <a:pt x="12661" y="11976"/>
                </a:lnTo>
                <a:lnTo>
                  <a:pt x="12839" y="11861"/>
                </a:lnTo>
                <a:lnTo>
                  <a:pt x="12966" y="11684"/>
                </a:lnTo>
                <a:close/>
              </a:path>
              <a:path w="14604" h="12065">
                <a:moveTo>
                  <a:pt x="14058" y="2768"/>
                </a:moveTo>
                <a:lnTo>
                  <a:pt x="12801" y="2387"/>
                </a:lnTo>
                <a:lnTo>
                  <a:pt x="11163" y="2984"/>
                </a:lnTo>
                <a:lnTo>
                  <a:pt x="9702" y="4851"/>
                </a:lnTo>
                <a:lnTo>
                  <a:pt x="10007" y="5105"/>
                </a:lnTo>
                <a:lnTo>
                  <a:pt x="8445" y="5689"/>
                </a:lnTo>
                <a:lnTo>
                  <a:pt x="8788" y="5803"/>
                </a:lnTo>
                <a:lnTo>
                  <a:pt x="9093" y="5715"/>
                </a:lnTo>
                <a:lnTo>
                  <a:pt x="10325" y="6019"/>
                </a:lnTo>
                <a:lnTo>
                  <a:pt x="10579" y="6311"/>
                </a:lnTo>
                <a:lnTo>
                  <a:pt x="11099" y="6654"/>
                </a:lnTo>
                <a:lnTo>
                  <a:pt x="11391" y="5867"/>
                </a:lnTo>
                <a:lnTo>
                  <a:pt x="12496" y="5080"/>
                </a:lnTo>
                <a:lnTo>
                  <a:pt x="12788" y="4279"/>
                </a:lnTo>
                <a:lnTo>
                  <a:pt x="12611" y="4254"/>
                </a:lnTo>
                <a:lnTo>
                  <a:pt x="12776" y="3479"/>
                </a:lnTo>
                <a:lnTo>
                  <a:pt x="13449" y="3035"/>
                </a:lnTo>
                <a:lnTo>
                  <a:pt x="14058" y="2768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9759658" y="687755"/>
            <a:ext cx="19685" cy="15240"/>
          </a:xfrm>
          <a:custGeom>
            <a:avLst/>
            <a:gdLst/>
            <a:ahLst/>
            <a:cxnLst/>
            <a:rect l="l" t="t" r="r" b="b"/>
            <a:pathLst>
              <a:path w="19684" h="15240">
                <a:moveTo>
                  <a:pt x="3035" y="3213"/>
                </a:moveTo>
                <a:lnTo>
                  <a:pt x="1079" y="1117"/>
                </a:lnTo>
                <a:lnTo>
                  <a:pt x="177" y="0"/>
                </a:lnTo>
                <a:lnTo>
                  <a:pt x="190" y="1244"/>
                </a:lnTo>
                <a:lnTo>
                  <a:pt x="698" y="1828"/>
                </a:lnTo>
                <a:lnTo>
                  <a:pt x="0" y="2336"/>
                </a:lnTo>
                <a:lnTo>
                  <a:pt x="1574" y="4013"/>
                </a:lnTo>
                <a:lnTo>
                  <a:pt x="2628" y="3505"/>
                </a:lnTo>
                <a:lnTo>
                  <a:pt x="3035" y="3213"/>
                </a:lnTo>
                <a:close/>
              </a:path>
              <a:path w="19684" h="15240">
                <a:moveTo>
                  <a:pt x="10109" y="9169"/>
                </a:moveTo>
                <a:lnTo>
                  <a:pt x="9258" y="8597"/>
                </a:lnTo>
                <a:lnTo>
                  <a:pt x="8686" y="8902"/>
                </a:lnTo>
                <a:lnTo>
                  <a:pt x="7874" y="9055"/>
                </a:lnTo>
                <a:lnTo>
                  <a:pt x="7556" y="9067"/>
                </a:lnTo>
                <a:lnTo>
                  <a:pt x="8305" y="9601"/>
                </a:lnTo>
                <a:lnTo>
                  <a:pt x="8597" y="9550"/>
                </a:lnTo>
                <a:lnTo>
                  <a:pt x="8915" y="9575"/>
                </a:lnTo>
                <a:lnTo>
                  <a:pt x="9194" y="9652"/>
                </a:lnTo>
                <a:lnTo>
                  <a:pt x="10109" y="9169"/>
                </a:lnTo>
                <a:close/>
              </a:path>
              <a:path w="19684" h="15240">
                <a:moveTo>
                  <a:pt x="19443" y="14935"/>
                </a:moveTo>
                <a:lnTo>
                  <a:pt x="19431" y="14655"/>
                </a:lnTo>
                <a:lnTo>
                  <a:pt x="19215" y="13970"/>
                </a:lnTo>
                <a:lnTo>
                  <a:pt x="17259" y="13182"/>
                </a:lnTo>
                <a:lnTo>
                  <a:pt x="16306" y="12725"/>
                </a:lnTo>
                <a:lnTo>
                  <a:pt x="16205" y="12966"/>
                </a:lnTo>
                <a:lnTo>
                  <a:pt x="16814" y="13436"/>
                </a:lnTo>
                <a:lnTo>
                  <a:pt x="17145" y="13855"/>
                </a:lnTo>
                <a:lnTo>
                  <a:pt x="17284" y="14198"/>
                </a:lnTo>
                <a:lnTo>
                  <a:pt x="19443" y="14935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9759873" y="695134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4">
                <a:moveTo>
                  <a:pt x="380" y="0"/>
                </a:moveTo>
                <a:lnTo>
                  <a:pt x="0" y="317"/>
                </a:lnTo>
                <a:lnTo>
                  <a:pt x="215" y="444"/>
                </a:lnTo>
                <a:lnTo>
                  <a:pt x="317" y="165"/>
                </a:lnTo>
                <a:lnTo>
                  <a:pt x="38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9760191" y="694499"/>
            <a:ext cx="25400" cy="11430"/>
          </a:xfrm>
          <a:custGeom>
            <a:avLst/>
            <a:gdLst/>
            <a:ahLst/>
            <a:cxnLst/>
            <a:rect l="l" t="t" r="r" b="b"/>
            <a:pathLst>
              <a:path w="25400" h="11429">
                <a:moveTo>
                  <a:pt x="4025" y="4470"/>
                </a:moveTo>
                <a:lnTo>
                  <a:pt x="3048" y="3746"/>
                </a:lnTo>
                <a:lnTo>
                  <a:pt x="1727" y="3009"/>
                </a:lnTo>
                <a:lnTo>
                  <a:pt x="2273" y="1384"/>
                </a:lnTo>
                <a:lnTo>
                  <a:pt x="2501" y="317"/>
                </a:lnTo>
                <a:lnTo>
                  <a:pt x="698" y="0"/>
                </a:lnTo>
                <a:lnTo>
                  <a:pt x="127" y="457"/>
                </a:lnTo>
                <a:lnTo>
                  <a:pt x="0" y="1143"/>
                </a:lnTo>
                <a:lnTo>
                  <a:pt x="76" y="1689"/>
                </a:lnTo>
                <a:lnTo>
                  <a:pt x="495" y="2311"/>
                </a:lnTo>
                <a:lnTo>
                  <a:pt x="1524" y="4559"/>
                </a:lnTo>
                <a:lnTo>
                  <a:pt x="1295" y="5867"/>
                </a:lnTo>
                <a:lnTo>
                  <a:pt x="3505" y="6286"/>
                </a:lnTo>
                <a:lnTo>
                  <a:pt x="3543" y="5930"/>
                </a:lnTo>
                <a:lnTo>
                  <a:pt x="3441" y="5740"/>
                </a:lnTo>
                <a:lnTo>
                  <a:pt x="4025" y="4470"/>
                </a:lnTo>
                <a:close/>
              </a:path>
              <a:path w="25400" h="11429">
                <a:moveTo>
                  <a:pt x="25209" y="9804"/>
                </a:moveTo>
                <a:lnTo>
                  <a:pt x="24536" y="8242"/>
                </a:lnTo>
                <a:lnTo>
                  <a:pt x="24371" y="7086"/>
                </a:lnTo>
                <a:lnTo>
                  <a:pt x="24803" y="6477"/>
                </a:lnTo>
                <a:lnTo>
                  <a:pt x="24142" y="5588"/>
                </a:lnTo>
                <a:lnTo>
                  <a:pt x="23774" y="6019"/>
                </a:lnTo>
                <a:lnTo>
                  <a:pt x="22453" y="5054"/>
                </a:lnTo>
                <a:lnTo>
                  <a:pt x="21209" y="4737"/>
                </a:lnTo>
                <a:lnTo>
                  <a:pt x="20904" y="4826"/>
                </a:lnTo>
                <a:lnTo>
                  <a:pt x="19558" y="4102"/>
                </a:lnTo>
                <a:lnTo>
                  <a:pt x="19608" y="2984"/>
                </a:lnTo>
                <a:lnTo>
                  <a:pt x="18110" y="2120"/>
                </a:lnTo>
                <a:lnTo>
                  <a:pt x="16929" y="2298"/>
                </a:lnTo>
                <a:lnTo>
                  <a:pt x="15925" y="2806"/>
                </a:lnTo>
                <a:lnTo>
                  <a:pt x="17843" y="3238"/>
                </a:lnTo>
                <a:lnTo>
                  <a:pt x="17005" y="4076"/>
                </a:lnTo>
                <a:lnTo>
                  <a:pt x="16891" y="5270"/>
                </a:lnTo>
                <a:lnTo>
                  <a:pt x="17538" y="5194"/>
                </a:lnTo>
                <a:lnTo>
                  <a:pt x="18288" y="6235"/>
                </a:lnTo>
                <a:lnTo>
                  <a:pt x="18910" y="8470"/>
                </a:lnTo>
                <a:lnTo>
                  <a:pt x="19494" y="8686"/>
                </a:lnTo>
                <a:lnTo>
                  <a:pt x="20218" y="8369"/>
                </a:lnTo>
                <a:lnTo>
                  <a:pt x="21259" y="8915"/>
                </a:lnTo>
                <a:lnTo>
                  <a:pt x="21336" y="9410"/>
                </a:lnTo>
                <a:lnTo>
                  <a:pt x="22847" y="11087"/>
                </a:lnTo>
                <a:lnTo>
                  <a:pt x="24142" y="11328"/>
                </a:lnTo>
                <a:lnTo>
                  <a:pt x="24892" y="10680"/>
                </a:lnTo>
                <a:lnTo>
                  <a:pt x="25209" y="9804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9755340" y="679805"/>
            <a:ext cx="22860" cy="27305"/>
          </a:xfrm>
          <a:custGeom>
            <a:avLst/>
            <a:gdLst/>
            <a:ahLst/>
            <a:cxnLst/>
            <a:rect l="l" t="t" r="r" b="b"/>
            <a:pathLst>
              <a:path w="22859" h="27304">
                <a:moveTo>
                  <a:pt x="2628" y="10452"/>
                </a:moveTo>
                <a:lnTo>
                  <a:pt x="1422" y="9664"/>
                </a:lnTo>
                <a:lnTo>
                  <a:pt x="901" y="9867"/>
                </a:lnTo>
                <a:lnTo>
                  <a:pt x="584" y="10160"/>
                </a:lnTo>
                <a:lnTo>
                  <a:pt x="0" y="12382"/>
                </a:lnTo>
                <a:lnTo>
                  <a:pt x="152" y="14160"/>
                </a:lnTo>
                <a:lnTo>
                  <a:pt x="1219" y="15722"/>
                </a:lnTo>
                <a:lnTo>
                  <a:pt x="1790" y="15697"/>
                </a:lnTo>
                <a:lnTo>
                  <a:pt x="2565" y="14617"/>
                </a:lnTo>
                <a:lnTo>
                  <a:pt x="2463" y="13131"/>
                </a:lnTo>
                <a:lnTo>
                  <a:pt x="1371" y="12839"/>
                </a:lnTo>
                <a:lnTo>
                  <a:pt x="1536" y="12192"/>
                </a:lnTo>
                <a:lnTo>
                  <a:pt x="2628" y="10452"/>
                </a:lnTo>
                <a:close/>
              </a:path>
              <a:path w="22859" h="27304">
                <a:moveTo>
                  <a:pt x="4076" y="1892"/>
                </a:moveTo>
                <a:lnTo>
                  <a:pt x="3619" y="1816"/>
                </a:lnTo>
                <a:lnTo>
                  <a:pt x="3314" y="825"/>
                </a:lnTo>
                <a:lnTo>
                  <a:pt x="3276" y="406"/>
                </a:lnTo>
                <a:lnTo>
                  <a:pt x="2984" y="0"/>
                </a:lnTo>
                <a:lnTo>
                  <a:pt x="3073" y="1117"/>
                </a:lnTo>
                <a:lnTo>
                  <a:pt x="3048" y="2362"/>
                </a:lnTo>
                <a:lnTo>
                  <a:pt x="2921" y="2895"/>
                </a:lnTo>
                <a:lnTo>
                  <a:pt x="2717" y="3390"/>
                </a:lnTo>
                <a:lnTo>
                  <a:pt x="3238" y="3314"/>
                </a:lnTo>
                <a:lnTo>
                  <a:pt x="3733" y="3098"/>
                </a:lnTo>
                <a:lnTo>
                  <a:pt x="4076" y="1892"/>
                </a:lnTo>
                <a:close/>
              </a:path>
              <a:path w="22859" h="27304">
                <a:moveTo>
                  <a:pt x="4762" y="6985"/>
                </a:moveTo>
                <a:lnTo>
                  <a:pt x="3035" y="5854"/>
                </a:lnTo>
                <a:lnTo>
                  <a:pt x="1905" y="4889"/>
                </a:lnTo>
                <a:lnTo>
                  <a:pt x="939" y="6375"/>
                </a:lnTo>
                <a:lnTo>
                  <a:pt x="660" y="7327"/>
                </a:lnTo>
                <a:lnTo>
                  <a:pt x="2209" y="7734"/>
                </a:lnTo>
                <a:lnTo>
                  <a:pt x="3238" y="8470"/>
                </a:lnTo>
                <a:lnTo>
                  <a:pt x="4762" y="6985"/>
                </a:lnTo>
                <a:close/>
              </a:path>
              <a:path w="22859" h="27304">
                <a:moveTo>
                  <a:pt x="17335" y="14351"/>
                </a:moveTo>
                <a:lnTo>
                  <a:pt x="16916" y="13220"/>
                </a:lnTo>
                <a:lnTo>
                  <a:pt x="14630" y="11760"/>
                </a:lnTo>
                <a:lnTo>
                  <a:pt x="14020" y="12153"/>
                </a:lnTo>
                <a:lnTo>
                  <a:pt x="12420" y="11658"/>
                </a:lnTo>
                <a:lnTo>
                  <a:pt x="11353" y="11150"/>
                </a:lnTo>
                <a:lnTo>
                  <a:pt x="10274" y="9969"/>
                </a:lnTo>
                <a:lnTo>
                  <a:pt x="11188" y="9944"/>
                </a:lnTo>
                <a:lnTo>
                  <a:pt x="10604" y="7708"/>
                </a:lnTo>
                <a:lnTo>
                  <a:pt x="9144" y="8089"/>
                </a:lnTo>
                <a:lnTo>
                  <a:pt x="7988" y="11557"/>
                </a:lnTo>
                <a:lnTo>
                  <a:pt x="9067" y="12712"/>
                </a:lnTo>
                <a:lnTo>
                  <a:pt x="10998" y="14274"/>
                </a:lnTo>
                <a:lnTo>
                  <a:pt x="14630" y="15875"/>
                </a:lnTo>
                <a:lnTo>
                  <a:pt x="16814" y="15113"/>
                </a:lnTo>
                <a:lnTo>
                  <a:pt x="17335" y="14351"/>
                </a:lnTo>
                <a:close/>
              </a:path>
              <a:path w="22859" h="27304">
                <a:moveTo>
                  <a:pt x="22783" y="24904"/>
                </a:moveTo>
                <a:lnTo>
                  <a:pt x="21767" y="24777"/>
                </a:lnTo>
                <a:lnTo>
                  <a:pt x="21082" y="23863"/>
                </a:lnTo>
                <a:lnTo>
                  <a:pt x="21170" y="23228"/>
                </a:lnTo>
                <a:lnTo>
                  <a:pt x="20535" y="22275"/>
                </a:lnTo>
                <a:lnTo>
                  <a:pt x="19900" y="22072"/>
                </a:lnTo>
                <a:lnTo>
                  <a:pt x="18808" y="21348"/>
                </a:lnTo>
                <a:lnTo>
                  <a:pt x="18415" y="21082"/>
                </a:lnTo>
                <a:lnTo>
                  <a:pt x="18072" y="20205"/>
                </a:lnTo>
                <a:lnTo>
                  <a:pt x="16929" y="19723"/>
                </a:lnTo>
                <a:lnTo>
                  <a:pt x="16484" y="19532"/>
                </a:lnTo>
                <a:lnTo>
                  <a:pt x="15621" y="19532"/>
                </a:lnTo>
                <a:lnTo>
                  <a:pt x="14503" y="18872"/>
                </a:lnTo>
                <a:lnTo>
                  <a:pt x="14439" y="18148"/>
                </a:lnTo>
                <a:lnTo>
                  <a:pt x="13779" y="17691"/>
                </a:lnTo>
                <a:lnTo>
                  <a:pt x="13246" y="17513"/>
                </a:lnTo>
                <a:lnTo>
                  <a:pt x="12928" y="17500"/>
                </a:lnTo>
                <a:lnTo>
                  <a:pt x="12115" y="17614"/>
                </a:lnTo>
                <a:lnTo>
                  <a:pt x="11709" y="17894"/>
                </a:lnTo>
                <a:lnTo>
                  <a:pt x="11925" y="18427"/>
                </a:lnTo>
                <a:lnTo>
                  <a:pt x="12128" y="18148"/>
                </a:lnTo>
                <a:lnTo>
                  <a:pt x="11772" y="18872"/>
                </a:lnTo>
                <a:lnTo>
                  <a:pt x="12115" y="19824"/>
                </a:lnTo>
                <a:lnTo>
                  <a:pt x="12814" y="19723"/>
                </a:lnTo>
                <a:lnTo>
                  <a:pt x="13208" y="20421"/>
                </a:lnTo>
                <a:lnTo>
                  <a:pt x="12877" y="21056"/>
                </a:lnTo>
                <a:lnTo>
                  <a:pt x="12992" y="21551"/>
                </a:lnTo>
                <a:lnTo>
                  <a:pt x="13563" y="21691"/>
                </a:lnTo>
                <a:lnTo>
                  <a:pt x="14312" y="21348"/>
                </a:lnTo>
                <a:lnTo>
                  <a:pt x="15316" y="21983"/>
                </a:lnTo>
                <a:lnTo>
                  <a:pt x="21005" y="26555"/>
                </a:lnTo>
                <a:lnTo>
                  <a:pt x="22072" y="26873"/>
                </a:lnTo>
                <a:lnTo>
                  <a:pt x="22682" y="26238"/>
                </a:lnTo>
                <a:lnTo>
                  <a:pt x="22783" y="24904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9737687" y="637526"/>
            <a:ext cx="22225" cy="41910"/>
          </a:xfrm>
          <a:custGeom>
            <a:avLst/>
            <a:gdLst/>
            <a:ahLst/>
            <a:cxnLst/>
            <a:rect l="l" t="t" r="r" b="b"/>
            <a:pathLst>
              <a:path w="22225" h="41909">
                <a:moveTo>
                  <a:pt x="2120" y="39001"/>
                </a:moveTo>
                <a:lnTo>
                  <a:pt x="1816" y="37706"/>
                </a:lnTo>
                <a:lnTo>
                  <a:pt x="1028" y="36258"/>
                </a:lnTo>
                <a:lnTo>
                  <a:pt x="800" y="34836"/>
                </a:lnTo>
                <a:lnTo>
                  <a:pt x="317" y="35407"/>
                </a:lnTo>
                <a:lnTo>
                  <a:pt x="0" y="36017"/>
                </a:lnTo>
                <a:lnTo>
                  <a:pt x="660" y="36728"/>
                </a:lnTo>
                <a:lnTo>
                  <a:pt x="2120" y="39001"/>
                </a:lnTo>
                <a:close/>
              </a:path>
              <a:path w="22225" h="41909">
                <a:moveTo>
                  <a:pt x="4025" y="16700"/>
                </a:moveTo>
                <a:lnTo>
                  <a:pt x="3606" y="16560"/>
                </a:lnTo>
                <a:lnTo>
                  <a:pt x="3403" y="17716"/>
                </a:lnTo>
                <a:lnTo>
                  <a:pt x="2222" y="18796"/>
                </a:lnTo>
                <a:lnTo>
                  <a:pt x="1003" y="19316"/>
                </a:lnTo>
                <a:lnTo>
                  <a:pt x="2374" y="22059"/>
                </a:lnTo>
                <a:lnTo>
                  <a:pt x="3454" y="23749"/>
                </a:lnTo>
                <a:lnTo>
                  <a:pt x="2463" y="26974"/>
                </a:lnTo>
                <a:lnTo>
                  <a:pt x="3251" y="28054"/>
                </a:lnTo>
                <a:lnTo>
                  <a:pt x="3797" y="29286"/>
                </a:lnTo>
                <a:lnTo>
                  <a:pt x="3606" y="25107"/>
                </a:lnTo>
                <a:lnTo>
                  <a:pt x="3683" y="20904"/>
                </a:lnTo>
                <a:lnTo>
                  <a:pt x="4025" y="16700"/>
                </a:lnTo>
                <a:close/>
              </a:path>
              <a:path w="22225" h="41909">
                <a:moveTo>
                  <a:pt x="17360" y="8661"/>
                </a:moveTo>
                <a:lnTo>
                  <a:pt x="17335" y="5295"/>
                </a:lnTo>
                <a:lnTo>
                  <a:pt x="15697" y="5524"/>
                </a:lnTo>
                <a:lnTo>
                  <a:pt x="15379" y="3708"/>
                </a:lnTo>
                <a:lnTo>
                  <a:pt x="16967" y="2032"/>
                </a:lnTo>
                <a:lnTo>
                  <a:pt x="16383" y="0"/>
                </a:lnTo>
                <a:lnTo>
                  <a:pt x="13220" y="12"/>
                </a:lnTo>
                <a:lnTo>
                  <a:pt x="12928" y="3289"/>
                </a:lnTo>
                <a:lnTo>
                  <a:pt x="13081" y="4546"/>
                </a:lnTo>
                <a:lnTo>
                  <a:pt x="10490" y="11531"/>
                </a:lnTo>
                <a:lnTo>
                  <a:pt x="9601" y="9093"/>
                </a:lnTo>
                <a:lnTo>
                  <a:pt x="8940" y="10820"/>
                </a:lnTo>
                <a:lnTo>
                  <a:pt x="9144" y="12471"/>
                </a:lnTo>
                <a:lnTo>
                  <a:pt x="7912" y="15671"/>
                </a:lnTo>
                <a:lnTo>
                  <a:pt x="7327" y="16433"/>
                </a:lnTo>
                <a:lnTo>
                  <a:pt x="6654" y="16776"/>
                </a:lnTo>
                <a:lnTo>
                  <a:pt x="6705" y="20396"/>
                </a:lnTo>
                <a:lnTo>
                  <a:pt x="8610" y="17551"/>
                </a:lnTo>
                <a:lnTo>
                  <a:pt x="11125" y="14541"/>
                </a:lnTo>
                <a:lnTo>
                  <a:pt x="13296" y="13322"/>
                </a:lnTo>
                <a:lnTo>
                  <a:pt x="12573" y="12598"/>
                </a:lnTo>
                <a:lnTo>
                  <a:pt x="13335" y="9436"/>
                </a:lnTo>
                <a:lnTo>
                  <a:pt x="17360" y="8661"/>
                </a:lnTo>
                <a:close/>
              </a:path>
              <a:path w="22225" h="41909">
                <a:moveTo>
                  <a:pt x="18008" y="20053"/>
                </a:moveTo>
                <a:lnTo>
                  <a:pt x="17970" y="19748"/>
                </a:lnTo>
                <a:lnTo>
                  <a:pt x="17780" y="19443"/>
                </a:lnTo>
                <a:lnTo>
                  <a:pt x="17767" y="20345"/>
                </a:lnTo>
                <a:lnTo>
                  <a:pt x="18008" y="20053"/>
                </a:lnTo>
                <a:close/>
              </a:path>
              <a:path w="22225" h="41909">
                <a:moveTo>
                  <a:pt x="20510" y="30772"/>
                </a:moveTo>
                <a:lnTo>
                  <a:pt x="20269" y="30111"/>
                </a:lnTo>
                <a:lnTo>
                  <a:pt x="19723" y="29756"/>
                </a:lnTo>
                <a:lnTo>
                  <a:pt x="18961" y="27825"/>
                </a:lnTo>
                <a:lnTo>
                  <a:pt x="17932" y="27406"/>
                </a:lnTo>
                <a:lnTo>
                  <a:pt x="19405" y="25984"/>
                </a:lnTo>
                <a:lnTo>
                  <a:pt x="19138" y="24993"/>
                </a:lnTo>
                <a:lnTo>
                  <a:pt x="17881" y="23533"/>
                </a:lnTo>
                <a:lnTo>
                  <a:pt x="19113" y="22567"/>
                </a:lnTo>
                <a:lnTo>
                  <a:pt x="19964" y="22466"/>
                </a:lnTo>
                <a:lnTo>
                  <a:pt x="17741" y="20840"/>
                </a:lnTo>
                <a:lnTo>
                  <a:pt x="17526" y="24104"/>
                </a:lnTo>
                <a:lnTo>
                  <a:pt x="14998" y="26708"/>
                </a:lnTo>
                <a:lnTo>
                  <a:pt x="16192" y="28727"/>
                </a:lnTo>
                <a:lnTo>
                  <a:pt x="16992" y="27927"/>
                </a:lnTo>
                <a:lnTo>
                  <a:pt x="17551" y="28257"/>
                </a:lnTo>
                <a:lnTo>
                  <a:pt x="18669" y="29362"/>
                </a:lnTo>
                <a:lnTo>
                  <a:pt x="19634" y="30632"/>
                </a:lnTo>
                <a:lnTo>
                  <a:pt x="20510" y="30772"/>
                </a:lnTo>
                <a:close/>
              </a:path>
              <a:path w="22225" h="41909">
                <a:moveTo>
                  <a:pt x="21767" y="39331"/>
                </a:moveTo>
                <a:lnTo>
                  <a:pt x="21361" y="39738"/>
                </a:lnTo>
                <a:lnTo>
                  <a:pt x="20472" y="40551"/>
                </a:lnTo>
                <a:lnTo>
                  <a:pt x="20574" y="41402"/>
                </a:lnTo>
                <a:lnTo>
                  <a:pt x="21158" y="40805"/>
                </a:lnTo>
                <a:lnTo>
                  <a:pt x="21602" y="40119"/>
                </a:lnTo>
                <a:lnTo>
                  <a:pt x="21767" y="3933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9739846" y="654214"/>
            <a:ext cx="13970" cy="54610"/>
          </a:xfrm>
          <a:custGeom>
            <a:avLst/>
            <a:gdLst/>
            <a:ahLst/>
            <a:cxnLst/>
            <a:rect l="l" t="t" r="r" b="b"/>
            <a:pathLst>
              <a:path w="13970" h="54609">
                <a:moveTo>
                  <a:pt x="1562" y="11112"/>
                </a:moveTo>
                <a:lnTo>
                  <a:pt x="1447" y="8382"/>
                </a:lnTo>
                <a:lnTo>
                  <a:pt x="0" y="12700"/>
                </a:lnTo>
                <a:lnTo>
                  <a:pt x="1562" y="11112"/>
                </a:lnTo>
                <a:close/>
              </a:path>
              <a:path w="13970" h="54609">
                <a:moveTo>
                  <a:pt x="4546" y="3721"/>
                </a:moveTo>
                <a:lnTo>
                  <a:pt x="4483" y="457"/>
                </a:lnTo>
                <a:lnTo>
                  <a:pt x="4495" y="88"/>
                </a:lnTo>
                <a:lnTo>
                  <a:pt x="3771" y="457"/>
                </a:lnTo>
                <a:lnTo>
                  <a:pt x="2933" y="342"/>
                </a:lnTo>
                <a:lnTo>
                  <a:pt x="1879" y="0"/>
                </a:lnTo>
                <a:lnTo>
                  <a:pt x="1562" y="3721"/>
                </a:lnTo>
                <a:lnTo>
                  <a:pt x="1447" y="8382"/>
                </a:lnTo>
                <a:lnTo>
                  <a:pt x="4546" y="3721"/>
                </a:lnTo>
                <a:close/>
              </a:path>
              <a:path w="13970" h="54609">
                <a:moveTo>
                  <a:pt x="4876" y="8991"/>
                </a:moveTo>
                <a:lnTo>
                  <a:pt x="4775" y="7835"/>
                </a:lnTo>
                <a:lnTo>
                  <a:pt x="1562" y="11112"/>
                </a:lnTo>
                <a:lnTo>
                  <a:pt x="1638" y="12585"/>
                </a:lnTo>
                <a:lnTo>
                  <a:pt x="2743" y="11963"/>
                </a:lnTo>
                <a:lnTo>
                  <a:pt x="3213" y="10807"/>
                </a:lnTo>
                <a:lnTo>
                  <a:pt x="3810" y="9563"/>
                </a:lnTo>
                <a:lnTo>
                  <a:pt x="4394" y="9118"/>
                </a:lnTo>
                <a:lnTo>
                  <a:pt x="4876" y="8991"/>
                </a:lnTo>
                <a:close/>
              </a:path>
              <a:path w="13970" h="54609">
                <a:moveTo>
                  <a:pt x="13741" y="52133"/>
                </a:moveTo>
                <a:lnTo>
                  <a:pt x="11531" y="43434"/>
                </a:lnTo>
                <a:lnTo>
                  <a:pt x="7696" y="43472"/>
                </a:lnTo>
                <a:lnTo>
                  <a:pt x="7797" y="43599"/>
                </a:lnTo>
                <a:lnTo>
                  <a:pt x="6007" y="44894"/>
                </a:lnTo>
                <a:lnTo>
                  <a:pt x="4508" y="45415"/>
                </a:lnTo>
                <a:lnTo>
                  <a:pt x="3429" y="45059"/>
                </a:lnTo>
                <a:lnTo>
                  <a:pt x="5562" y="48577"/>
                </a:lnTo>
                <a:lnTo>
                  <a:pt x="6019" y="48348"/>
                </a:lnTo>
                <a:lnTo>
                  <a:pt x="6375" y="48488"/>
                </a:lnTo>
                <a:lnTo>
                  <a:pt x="7429" y="46837"/>
                </a:lnTo>
                <a:lnTo>
                  <a:pt x="9436" y="54559"/>
                </a:lnTo>
                <a:lnTo>
                  <a:pt x="13741" y="5213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9735616" y="623302"/>
            <a:ext cx="24765" cy="48895"/>
          </a:xfrm>
          <a:custGeom>
            <a:avLst/>
            <a:gdLst/>
            <a:ahLst/>
            <a:cxnLst/>
            <a:rect l="l" t="t" r="r" b="b"/>
            <a:pathLst>
              <a:path w="24765" h="48895">
                <a:moveTo>
                  <a:pt x="3848" y="18516"/>
                </a:moveTo>
                <a:lnTo>
                  <a:pt x="3073" y="19939"/>
                </a:lnTo>
                <a:lnTo>
                  <a:pt x="2882" y="20624"/>
                </a:lnTo>
                <a:lnTo>
                  <a:pt x="3289" y="20180"/>
                </a:lnTo>
                <a:lnTo>
                  <a:pt x="3581" y="19621"/>
                </a:lnTo>
                <a:lnTo>
                  <a:pt x="3797" y="18872"/>
                </a:lnTo>
                <a:lnTo>
                  <a:pt x="3848" y="18516"/>
                </a:lnTo>
                <a:close/>
              </a:path>
              <a:path w="24765" h="48895">
                <a:moveTo>
                  <a:pt x="6946" y="7708"/>
                </a:moveTo>
                <a:lnTo>
                  <a:pt x="6184" y="8534"/>
                </a:lnTo>
                <a:lnTo>
                  <a:pt x="5600" y="9550"/>
                </a:lnTo>
                <a:lnTo>
                  <a:pt x="5359" y="10998"/>
                </a:lnTo>
                <a:lnTo>
                  <a:pt x="5715" y="10490"/>
                </a:lnTo>
                <a:lnTo>
                  <a:pt x="6159" y="10147"/>
                </a:lnTo>
                <a:lnTo>
                  <a:pt x="6794" y="10096"/>
                </a:lnTo>
                <a:lnTo>
                  <a:pt x="6946" y="7708"/>
                </a:lnTo>
                <a:close/>
              </a:path>
              <a:path w="24765" h="48895">
                <a:moveTo>
                  <a:pt x="8077" y="9969"/>
                </a:moveTo>
                <a:lnTo>
                  <a:pt x="6794" y="10096"/>
                </a:lnTo>
                <a:lnTo>
                  <a:pt x="6769" y="10718"/>
                </a:lnTo>
                <a:lnTo>
                  <a:pt x="8077" y="9969"/>
                </a:lnTo>
                <a:close/>
              </a:path>
              <a:path w="24765" h="48895">
                <a:moveTo>
                  <a:pt x="23393" y="0"/>
                </a:moveTo>
                <a:lnTo>
                  <a:pt x="14643" y="469"/>
                </a:lnTo>
                <a:lnTo>
                  <a:pt x="12738" y="2209"/>
                </a:lnTo>
                <a:lnTo>
                  <a:pt x="12636" y="3987"/>
                </a:lnTo>
                <a:lnTo>
                  <a:pt x="11785" y="6311"/>
                </a:lnTo>
                <a:lnTo>
                  <a:pt x="10871" y="7353"/>
                </a:lnTo>
                <a:lnTo>
                  <a:pt x="11010" y="6794"/>
                </a:lnTo>
                <a:lnTo>
                  <a:pt x="9613" y="9080"/>
                </a:lnTo>
                <a:lnTo>
                  <a:pt x="8077" y="9969"/>
                </a:lnTo>
                <a:lnTo>
                  <a:pt x="10274" y="9753"/>
                </a:lnTo>
                <a:lnTo>
                  <a:pt x="5918" y="16992"/>
                </a:lnTo>
                <a:lnTo>
                  <a:pt x="4787" y="20091"/>
                </a:lnTo>
                <a:lnTo>
                  <a:pt x="4013" y="22339"/>
                </a:lnTo>
                <a:lnTo>
                  <a:pt x="3225" y="25844"/>
                </a:lnTo>
                <a:lnTo>
                  <a:pt x="4127" y="30492"/>
                </a:lnTo>
                <a:lnTo>
                  <a:pt x="1562" y="30810"/>
                </a:lnTo>
                <a:lnTo>
                  <a:pt x="927" y="31369"/>
                </a:lnTo>
                <a:lnTo>
                  <a:pt x="482" y="31432"/>
                </a:lnTo>
                <a:lnTo>
                  <a:pt x="152" y="31203"/>
                </a:lnTo>
                <a:lnTo>
                  <a:pt x="0" y="33020"/>
                </a:lnTo>
                <a:lnTo>
                  <a:pt x="76" y="34010"/>
                </a:lnTo>
                <a:lnTo>
                  <a:pt x="1612" y="34163"/>
                </a:lnTo>
                <a:lnTo>
                  <a:pt x="4292" y="33020"/>
                </a:lnTo>
                <a:lnTo>
                  <a:pt x="5461" y="31940"/>
                </a:lnTo>
                <a:lnTo>
                  <a:pt x="5537" y="31432"/>
                </a:lnTo>
                <a:lnTo>
                  <a:pt x="5651" y="30772"/>
                </a:lnTo>
                <a:lnTo>
                  <a:pt x="7150" y="31254"/>
                </a:lnTo>
                <a:lnTo>
                  <a:pt x="8001" y="31356"/>
                </a:lnTo>
                <a:lnTo>
                  <a:pt x="9131" y="30772"/>
                </a:lnTo>
                <a:lnTo>
                  <a:pt x="9385" y="30645"/>
                </a:lnTo>
                <a:lnTo>
                  <a:pt x="9969" y="29895"/>
                </a:lnTo>
                <a:lnTo>
                  <a:pt x="11201" y="26695"/>
                </a:lnTo>
                <a:lnTo>
                  <a:pt x="11023" y="25311"/>
                </a:lnTo>
                <a:lnTo>
                  <a:pt x="10998" y="25044"/>
                </a:lnTo>
                <a:lnTo>
                  <a:pt x="11671" y="23317"/>
                </a:lnTo>
                <a:lnTo>
                  <a:pt x="10668" y="24104"/>
                </a:lnTo>
                <a:lnTo>
                  <a:pt x="8026" y="25311"/>
                </a:lnTo>
                <a:lnTo>
                  <a:pt x="6096" y="22961"/>
                </a:lnTo>
                <a:lnTo>
                  <a:pt x="11201" y="20548"/>
                </a:lnTo>
                <a:lnTo>
                  <a:pt x="7721" y="19443"/>
                </a:lnTo>
                <a:lnTo>
                  <a:pt x="9156" y="17653"/>
                </a:lnTo>
                <a:lnTo>
                  <a:pt x="10363" y="14922"/>
                </a:lnTo>
                <a:lnTo>
                  <a:pt x="11963" y="11468"/>
                </a:lnTo>
                <a:lnTo>
                  <a:pt x="12547" y="9753"/>
                </a:lnTo>
                <a:lnTo>
                  <a:pt x="13373" y="7353"/>
                </a:lnTo>
                <a:lnTo>
                  <a:pt x="13436" y="7200"/>
                </a:lnTo>
                <a:lnTo>
                  <a:pt x="15316" y="10985"/>
                </a:lnTo>
                <a:lnTo>
                  <a:pt x="15367" y="12255"/>
                </a:lnTo>
                <a:lnTo>
                  <a:pt x="16725" y="9969"/>
                </a:lnTo>
                <a:lnTo>
                  <a:pt x="17564" y="7721"/>
                </a:lnTo>
                <a:lnTo>
                  <a:pt x="16751" y="7200"/>
                </a:lnTo>
                <a:lnTo>
                  <a:pt x="15963" y="6692"/>
                </a:lnTo>
                <a:lnTo>
                  <a:pt x="23393" y="0"/>
                </a:lnTo>
                <a:close/>
              </a:path>
              <a:path w="24765" h="48895">
                <a:moveTo>
                  <a:pt x="24460" y="45542"/>
                </a:moveTo>
                <a:lnTo>
                  <a:pt x="23876" y="45199"/>
                </a:lnTo>
                <a:lnTo>
                  <a:pt x="21691" y="44856"/>
                </a:lnTo>
                <a:lnTo>
                  <a:pt x="22593" y="46050"/>
                </a:lnTo>
                <a:lnTo>
                  <a:pt x="23342" y="47396"/>
                </a:lnTo>
                <a:lnTo>
                  <a:pt x="23380" y="48412"/>
                </a:lnTo>
                <a:lnTo>
                  <a:pt x="24460" y="45542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9741725" y="622579"/>
            <a:ext cx="20320" cy="64135"/>
          </a:xfrm>
          <a:custGeom>
            <a:avLst/>
            <a:gdLst/>
            <a:ahLst/>
            <a:cxnLst/>
            <a:rect l="l" t="t" r="r" b="b"/>
            <a:pathLst>
              <a:path w="20320" h="64134">
                <a:moveTo>
                  <a:pt x="6731" y="1206"/>
                </a:moveTo>
                <a:lnTo>
                  <a:pt x="660" y="11455"/>
                </a:lnTo>
                <a:lnTo>
                  <a:pt x="3505" y="9817"/>
                </a:lnTo>
                <a:lnTo>
                  <a:pt x="4902" y="7518"/>
                </a:lnTo>
                <a:lnTo>
                  <a:pt x="4762" y="8089"/>
                </a:lnTo>
                <a:lnTo>
                  <a:pt x="5676" y="7048"/>
                </a:lnTo>
                <a:lnTo>
                  <a:pt x="6515" y="4711"/>
                </a:lnTo>
                <a:lnTo>
                  <a:pt x="6731" y="1206"/>
                </a:lnTo>
                <a:close/>
              </a:path>
              <a:path w="20320" h="64134">
                <a:moveTo>
                  <a:pt x="9207" y="11709"/>
                </a:moveTo>
                <a:lnTo>
                  <a:pt x="7340" y="7924"/>
                </a:lnTo>
                <a:lnTo>
                  <a:pt x="5232" y="13563"/>
                </a:lnTo>
                <a:lnTo>
                  <a:pt x="3060" y="18376"/>
                </a:lnTo>
                <a:lnTo>
                  <a:pt x="1625" y="20167"/>
                </a:lnTo>
                <a:lnTo>
                  <a:pt x="5105" y="21259"/>
                </a:lnTo>
                <a:lnTo>
                  <a:pt x="0" y="23685"/>
                </a:lnTo>
                <a:lnTo>
                  <a:pt x="1917" y="26035"/>
                </a:lnTo>
                <a:lnTo>
                  <a:pt x="4559" y="24828"/>
                </a:lnTo>
                <a:lnTo>
                  <a:pt x="5803" y="23837"/>
                </a:lnTo>
                <a:lnTo>
                  <a:pt x="6451" y="26466"/>
                </a:lnTo>
                <a:lnTo>
                  <a:pt x="9042" y="19481"/>
                </a:lnTo>
                <a:lnTo>
                  <a:pt x="9207" y="11709"/>
                </a:lnTo>
                <a:close/>
              </a:path>
              <a:path w="20320" h="64134">
                <a:moveTo>
                  <a:pt x="19735" y="51663"/>
                </a:moveTo>
                <a:lnTo>
                  <a:pt x="16916" y="50165"/>
                </a:lnTo>
                <a:lnTo>
                  <a:pt x="17284" y="49542"/>
                </a:lnTo>
                <a:lnTo>
                  <a:pt x="17233" y="48120"/>
                </a:lnTo>
                <a:lnTo>
                  <a:pt x="15582" y="45580"/>
                </a:lnTo>
                <a:lnTo>
                  <a:pt x="13512" y="43205"/>
                </a:lnTo>
                <a:lnTo>
                  <a:pt x="12954" y="42875"/>
                </a:lnTo>
                <a:lnTo>
                  <a:pt x="11214" y="44805"/>
                </a:lnTo>
                <a:lnTo>
                  <a:pt x="9829" y="49631"/>
                </a:lnTo>
                <a:lnTo>
                  <a:pt x="9969" y="52641"/>
                </a:lnTo>
                <a:lnTo>
                  <a:pt x="8750" y="55664"/>
                </a:lnTo>
                <a:lnTo>
                  <a:pt x="6819" y="56159"/>
                </a:lnTo>
                <a:lnTo>
                  <a:pt x="6286" y="57670"/>
                </a:lnTo>
                <a:lnTo>
                  <a:pt x="6832" y="57937"/>
                </a:lnTo>
                <a:lnTo>
                  <a:pt x="6438" y="60426"/>
                </a:lnTo>
                <a:lnTo>
                  <a:pt x="7569" y="62204"/>
                </a:lnTo>
                <a:lnTo>
                  <a:pt x="7937" y="63919"/>
                </a:lnTo>
                <a:lnTo>
                  <a:pt x="12344" y="63258"/>
                </a:lnTo>
                <a:lnTo>
                  <a:pt x="15189" y="60325"/>
                </a:lnTo>
                <a:lnTo>
                  <a:pt x="13944" y="58889"/>
                </a:lnTo>
                <a:lnTo>
                  <a:pt x="15367" y="56515"/>
                </a:lnTo>
                <a:lnTo>
                  <a:pt x="19037" y="52959"/>
                </a:lnTo>
                <a:lnTo>
                  <a:pt x="19735" y="51663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9734766" y="633056"/>
            <a:ext cx="15875" cy="56515"/>
          </a:xfrm>
          <a:custGeom>
            <a:avLst/>
            <a:gdLst/>
            <a:ahLst/>
            <a:cxnLst/>
            <a:rect l="l" t="t" r="r" b="b"/>
            <a:pathLst>
              <a:path w="15875" h="56515">
                <a:moveTo>
                  <a:pt x="11137" y="0"/>
                </a:moveTo>
                <a:lnTo>
                  <a:pt x="7010" y="393"/>
                </a:lnTo>
                <a:lnTo>
                  <a:pt x="4927" y="3048"/>
                </a:lnTo>
                <a:lnTo>
                  <a:pt x="4927" y="7061"/>
                </a:lnTo>
                <a:lnTo>
                  <a:pt x="4432" y="9867"/>
                </a:lnTo>
                <a:lnTo>
                  <a:pt x="2933" y="12242"/>
                </a:lnTo>
                <a:lnTo>
                  <a:pt x="1752" y="13373"/>
                </a:lnTo>
                <a:lnTo>
                  <a:pt x="482" y="16573"/>
                </a:lnTo>
                <a:lnTo>
                  <a:pt x="0" y="20675"/>
                </a:lnTo>
                <a:lnTo>
                  <a:pt x="1333" y="21678"/>
                </a:lnTo>
                <a:lnTo>
                  <a:pt x="1778" y="21615"/>
                </a:lnTo>
                <a:lnTo>
                  <a:pt x="2413" y="21056"/>
                </a:lnTo>
                <a:lnTo>
                  <a:pt x="4965" y="20739"/>
                </a:lnTo>
                <a:lnTo>
                  <a:pt x="4076" y="16090"/>
                </a:lnTo>
                <a:lnTo>
                  <a:pt x="4864" y="12585"/>
                </a:lnTo>
                <a:lnTo>
                  <a:pt x="6769" y="7239"/>
                </a:lnTo>
                <a:lnTo>
                  <a:pt x="11137" y="0"/>
                </a:lnTo>
                <a:close/>
              </a:path>
              <a:path w="15875" h="56515">
                <a:moveTo>
                  <a:pt x="15709" y="33782"/>
                </a:moveTo>
                <a:lnTo>
                  <a:pt x="14185" y="31559"/>
                </a:lnTo>
                <a:lnTo>
                  <a:pt x="13157" y="31216"/>
                </a:lnTo>
                <a:lnTo>
                  <a:pt x="11722" y="30200"/>
                </a:lnTo>
                <a:lnTo>
                  <a:pt x="10490" y="30124"/>
                </a:lnTo>
                <a:lnTo>
                  <a:pt x="11099" y="28473"/>
                </a:lnTo>
                <a:lnTo>
                  <a:pt x="13208" y="25260"/>
                </a:lnTo>
                <a:lnTo>
                  <a:pt x="9855" y="28994"/>
                </a:lnTo>
                <a:lnTo>
                  <a:pt x="9956" y="30162"/>
                </a:lnTo>
                <a:lnTo>
                  <a:pt x="8902" y="30721"/>
                </a:lnTo>
                <a:lnTo>
                  <a:pt x="7124" y="35191"/>
                </a:lnTo>
                <a:lnTo>
                  <a:pt x="6959" y="37007"/>
                </a:lnTo>
                <a:lnTo>
                  <a:pt x="8623" y="37655"/>
                </a:lnTo>
                <a:lnTo>
                  <a:pt x="8369" y="40309"/>
                </a:lnTo>
                <a:lnTo>
                  <a:pt x="6883" y="42011"/>
                </a:lnTo>
                <a:lnTo>
                  <a:pt x="4762" y="52006"/>
                </a:lnTo>
                <a:lnTo>
                  <a:pt x="5702" y="56476"/>
                </a:lnTo>
                <a:lnTo>
                  <a:pt x="7543" y="54800"/>
                </a:lnTo>
                <a:lnTo>
                  <a:pt x="8280" y="49568"/>
                </a:lnTo>
                <a:lnTo>
                  <a:pt x="7823" y="49834"/>
                </a:lnTo>
                <a:lnTo>
                  <a:pt x="11023" y="45643"/>
                </a:lnTo>
                <a:lnTo>
                  <a:pt x="10566" y="45516"/>
                </a:lnTo>
                <a:lnTo>
                  <a:pt x="11798" y="41833"/>
                </a:lnTo>
                <a:lnTo>
                  <a:pt x="12598" y="40995"/>
                </a:lnTo>
                <a:lnTo>
                  <a:pt x="13119" y="38315"/>
                </a:lnTo>
                <a:lnTo>
                  <a:pt x="12661" y="37668"/>
                </a:lnTo>
                <a:lnTo>
                  <a:pt x="13766" y="34912"/>
                </a:lnTo>
                <a:lnTo>
                  <a:pt x="15709" y="33782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9720249" y="789368"/>
            <a:ext cx="3175" cy="1905"/>
          </a:xfrm>
          <a:custGeom>
            <a:avLst/>
            <a:gdLst/>
            <a:ahLst/>
            <a:cxnLst/>
            <a:rect l="l" t="t" r="r" b="b"/>
            <a:pathLst>
              <a:path w="3175" h="1904">
                <a:moveTo>
                  <a:pt x="2590" y="0"/>
                </a:moveTo>
                <a:lnTo>
                  <a:pt x="2032" y="50"/>
                </a:lnTo>
                <a:lnTo>
                  <a:pt x="927" y="317"/>
                </a:lnTo>
                <a:lnTo>
                  <a:pt x="419" y="711"/>
                </a:lnTo>
                <a:lnTo>
                  <a:pt x="0" y="1181"/>
                </a:lnTo>
                <a:lnTo>
                  <a:pt x="469" y="1219"/>
                </a:lnTo>
                <a:lnTo>
                  <a:pt x="1054" y="1371"/>
                </a:lnTo>
                <a:lnTo>
                  <a:pt x="1778" y="1701"/>
                </a:lnTo>
                <a:lnTo>
                  <a:pt x="2006" y="1041"/>
                </a:lnTo>
                <a:lnTo>
                  <a:pt x="2273" y="469"/>
                </a:lnTo>
                <a:lnTo>
                  <a:pt x="259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9688258" y="715212"/>
            <a:ext cx="70485" cy="86995"/>
          </a:xfrm>
          <a:custGeom>
            <a:avLst/>
            <a:gdLst/>
            <a:ahLst/>
            <a:cxnLst/>
            <a:rect l="l" t="t" r="r" b="b"/>
            <a:pathLst>
              <a:path w="70484" h="86995">
                <a:moveTo>
                  <a:pt x="7772" y="84543"/>
                </a:moveTo>
                <a:lnTo>
                  <a:pt x="7404" y="83680"/>
                </a:lnTo>
                <a:lnTo>
                  <a:pt x="7302" y="82715"/>
                </a:lnTo>
                <a:lnTo>
                  <a:pt x="7366" y="81724"/>
                </a:lnTo>
                <a:lnTo>
                  <a:pt x="2755" y="83553"/>
                </a:lnTo>
                <a:lnTo>
                  <a:pt x="393" y="84213"/>
                </a:lnTo>
                <a:lnTo>
                  <a:pt x="0" y="85496"/>
                </a:lnTo>
                <a:lnTo>
                  <a:pt x="317" y="86588"/>
                </a:lnTo>
                <a:lnTo>
                  <a:pt x="2832" y="86093"/>
                </a:lnTo>
                <a:lnTo>
                  <a:pt x="5334" y="85407"/>
                </a:lnTo>
                <a:lnTo>
                  <a:pt x="7772" y="84543"/>
                </a:lnTo>
                <a:close/>
              </a:path>
              <a:path w="70484" h="86995">
                <a:moveTo>
                  <a:pt x="22098" y="77622"/>
                </a:moveTo>
                <a:lnTo>
                  <a:pt x="21132" y="77673"/>
                </a:lnTo>
                <a:lnTo>
                  <a:pt x="20612" y="77635"/>
                </a:lnTo>
                <a:lnTo>
                  <a:pt x="19316" y="77419"/>
                </a:lnTo>
                <a:lnTo>
                  <a:pt x="19202" y="77660"/>
                </a:lnTo>
                <a:lnTo>
                  <a:pt x="19113" y="78460"/>
                </a:lnTo>
                <a:lnTo>
                  <a:pt x="18986" y="78447"/>
                </a:lnTo>
                <a:lnTo>
                  <a:pt x="19011" y="79438"/>
                </a:lnTo>
                <a:lnTo>
                  <a:pt x="22098" y="77622"/>
                </a:lnTo>
                <a:close/>
              </a:path>
              <a:path w="70484" h="86995">
                <a:moveTo>
                  <a:pt x="52070" y="49326"/>
                </a:moveTo>
                <a:lnTo>
                  <a:pt x="51866" y="49428"/>
                </a:lnTo>
                <a:lnTo>
                  <a:pt x="52019" y="49479"/>
                </a:lnTo>
                <a:lnTo>
                  <a:pt x="52070" y="49326"/>
                </a:lnTo>
                <a:close/>
              </a:path>
              <a:path w="70484" h="86995">
                <a:moveTo>
                  <a:pt x="55473" y="49479"/>
                </a:moveTo>
                <a:lnTo>
                  <a:pt x="54864" y="48755"/>
                </a:lnTo>
                <a:lnTo>
                  <a:pt x="53987" y="49479"/>
                </a:lnTo>
                <a:lnTo>
                  <a:pt x="55473" y="49479"/>
                </a:lnTo>
                <a:close/>
              </a:path>
              <a:path w="70484" h="86995">
                <a:moveTo>
                  <a:pt x="55968" y="50050"/>
                </a:moveTo>
                <a:lnTo>
                  <a:pt x="55829" y="49898"/>
                </a:lnTo>
                <a:lnTo>
                  <a:pt x="53492" y="49898"/>
                </a:lnTo>
                <a:lnTo>
                  <a:pt x="51879" y="49898"/>
                </a:lnTo>
                <a:lnTo>
                  <a:pt x="51854" y="50050"/>
                </a:lnTo>
                <a:lnTo>
                  <a:pt x="52222" y="50292"/>
                </a:lnTo>
                <a:lnTo>
                  <a:pt x="52387" y="50431"/>
                </a:lnTo>
                <a:lnTo>
                  <a:pt x="52933" y="50723"/>
                </a:lnTo>
                <a:lnTo>
                  <a:pt x="53441" y="51231"/>
                </a:lnTo>
                <a:lnTo>
                  <a:pt x="53809" y="51777"/>
                </a:lnTo>
                <a:lnTo>
                  <a:pt x="55968" y="50050"/>
                </a:lnTo>
                <a:close/>
              </a:path>
              <a:path w="70484" h="86995">
                <a:moveTo>
                  <a:pt x="70180" y="31203"/>
                </a:moveTo>
                <a:lnTo>
                  <a:pt x="70053" y="29679"/>
                </a:lnTo>
                <a:lnTo>
                  <a:pt x="69659" y="27724"/>
                </a:lnTo>
                <a:lnTo>
                  <a:pt x="67995" y="25781"/>
                </a:lnTo>
                <a:lnTo>
                  <a:pt x="65798" y="22631"/>
                </a:lnTo>
                <a:lnTo>
                  <a:pt x="66408" y="20866"/>
                </a:lnTo>
                <a:lnTo>
                  <a:pt x="65227" y="18757"/>
                </a:lnTo>
                <a:lnTo>
                  <a:pt x="64008" y="16408"/>
                </a:lnTo>
                <a:lnTo>
                  <a:pt x="62814" y="14033"/>
                </a:lnTo>
                <a:lnTo>
                  <a:pt x="61887" y="12166"/>
                </a:lnTo>
                <a:lnTo>
                  <a:pt x="60591" y="9398"/>
                </a:lnTo>
                <a:lnTo>
                  <a:pt x="59563" y="7112"/>
                </a:lnTo>
                <a:lnTo>
                  <a:pt x="60121" y="5600"/>
                </a:lnTo>
                <a:lnTo>
                  <a:pt x="59207" y="4165"/>
                </a:lnTo>
                <a:lnTo>
                  <a:pt x="58115" y="3860"/>
                </a:lnTo>
                <a:lnTo>
                  <a:pt x="56438" y="0"/>
                </a:lnTo>
                <a:lnTo>
                  <a:pt x="53035" y="2641"/>
                </a:lnTo>
                <a:lnTo>
                  <a:pt x="54089" y="5905"/>
                </a:lnTo>
                <a:lnTo>
                  <a:pt x="54546" y="6832"/>
                </a:lnTo>
                <a:lnTo>
                  <a:pt x="53657" y="8140"/>
                </a:lnTo>
                <a:lnTo>
                  <a:pt x="52666" y="9398"/>
                </a:lnTo>
                <a:lnTo>
                  <a:pt x="51587" y="10579"/>
                </a:lnTo>
                <a:lnTo>
                  <a:pt x="51460" y="14338"/>
                </a:lnTo>
                <a:lnTo>
                  <a:pt x="49339" y="18148"/>
                </a:lnTo>
                <a:lnTo>
                  <a:pt x="48310" y="19850"/>
                </a:lnTo>
                <a:lnTo>
                  <a:pt x="48907" y="21336"/>
                </a:lnTo>
                <a:lnTo>
                  <a:pt x="46901" y="23990"/>
                </a:lnTo>
                <a:lnTo>
                  <a:pt x="45415" y="25590"/>
                </a:lnTo>
                <a:lnTo>
                  <a:pt x="45351" y="25781"/>
                </a:lnTo>
                <a:lnTo>
                  <a:pt x="44932" y="27622"/>
                </a:lnTo>
                <a:lnTo>
                  <a:pt x="44996" y="29679"/>
                </a:lnTo>
                <a:lnTo>
                  <a:pt x="48361" y="25590"/>
                </a:lnTo>
                <a:lnTo>
                  <a:pt x="51460" y="21120"/>
                </a:lnTo>
                <a:lnTo>
                  <a:pt x="54292" y="16522"/>
                </a:lnTo>
                <a:lnTo>
                  <a:pt x="54978" y="16967"/>
                </a:lnTo>
                <a:lnTo>
                  <a:pt x="55549" y="17538"/>
                </a:lnTo>
                <a:lnTo>
                  <a:pt x="56349" y="20599"/>
                </a:lnTo>
                <a:lnTo>
                  <a:pt x="56388" y="21336"/>
                </a:lnTo>
                <a:lnTo>
                  <a:pt x="55003" y="23710"/>
                </a:lnTo>
                <a:lnTo>
                  <a:pt x="52933" y="23799"/>
                </a:lnTo>
                <a:lnTo>
                  <a:pt x="53073" y="26416"/>
                </a:lnTo>
                <a:lnTo>
                  <a:pt x="52590" y="27622"/>
                </a:lnTo>
                <a:lnTo>
                  <a:pt x="51092" y="28359"/>
                </a:lnTo>
                <a:lnTo>
                  <a:pt x="51054" y="29997"/>
                </a:lnTo>
                <a:lnTo>
                  <a:pt x="51333" y="30073"/>
                </a:lnTo>
                <a:lnTo>
                  <a:pt x="52628" y="31203"/>
                </a:lnTo>
                <a:lnTo>
                  <a:pt x="51765" y="31915"/>
                </a:lnTo>
                <a:lnTo>
                  <a:pt x="50977" y="33870"/>
                </a:lnTo>
                <a:lnTo>
                  <a:pt x="50850" y="41744"/>
                </a:lnTo>
                <a:lnTo>
                  <a:pt x="50723" y="43383"/>
                </a:lnTo>
                <a:lnTo>
                  <a:pt x="47650" y="48133"/>
                </a:lnTo>
                <a:lnTo>
                  <a:pt x="48120" y="48196"/>
                </a:lnTo>
                <a:lnTo>
                  <a:pt x="48552" y="48196"/>
                </a:lnTo>
                <a:lnTo>
                  <a:pt x="48945" y="48107"/>
                </a:lnTo>
                <a:lnTo>
                  <a:pt x="48945" y="47586"/>
                </a:lnTo>
                <a:lnTo>
                  <a:pt x="48577" y="47066"/>
                </a:lnTo>
                <a:lnTo>
                  <a:pt x="48501" y="46901"/>
                </a:lnTo>
                <a:lnTo>
                  <a:pt x="48920" y="47002"/>
                </a:lnTo>
                <a:lnTo>
                  <a:pt x="49072" y="47739"/>
                </a:lnTo>
                <a:lnTo>
                  <a:pt x="49225" y="47955"/>
                </a:lnTo>
                <a:lnTo>
                  <a:pt x="49695" y="48475"/>
                </a:lnTo>
                <a:lnTo>
                  <a:pt x="49911" y="48336"/>
                </a:lnTo>
                <a:lnTo>
                  <a:pt x="49860" y="47586"/>
                </a:lnTo>
                <a:lnTo>
                  <a:pt x="51765" y="47599"/>
                </a:lnTo>
                <a:lnTo>
                  <a:pt x="51968" y="48310"/>
                </a:lnTo>
                <a:lnTo>
                  <a:pt x="52070" y="49326"/>
                </a:lnTo>
                <a:lnTo>
                  <a:pt x="53911" y="48336"/>
                </a:lnTo>
                <a:lnTo>
                  <a:pt x="54114" y="47586"/>
                </a:lnTo>
                <a:lnTo>
                  <a:pt x="54165" y="47421"/>
                </a:lnTo>
                <a:lnTo>
                  <a:pt x="53365" y="47218"/>
                </a:lnTo>
                <a:lnTo>
                  <a:pt x="53035" y="46977"/>
                </a:lnTo>
                <a:lnTo>
                  <a:pt x="52971" y="46723"/>
                </a:lnTo>
                <a:lnTo>
                  <a:pt x="53467" y="45796"/>
                </a:lnTo>
                <a:lnTo>
                  <a:pt x="53898" y="45364"/>
                </a:lnTo>
                <a:lnTo>
                  <a:pt x="54533" y="44246"/>
                </a:lnTo>
                <a:lnTo>
                  <a:pt x="54521" y="44589"/>
                </a:lnTo>
                <a:lnTo>
                  <a:pt x="54597" y="44246"/>
                </a:lnTo>
                <a:lnTo>
                  <a:pt x="54800" y="43218"/>
                </a:lnTo>
                <a:lnTo>
                  <a:pt x="55270" y="42291"/>
                </a:lnTo>
                <a:lnTo>
                  <a:pt x="55359" y="42075"/>
                </a:lnTo>
                <a:lnTo>
                  <a:pt x="55346" y="40970"/>
                </a:lnTo>
                <a:lnTo>
                  <a:pt x="55854" y="34607"/>
                </a:lnTo>
                <a:lnTo>
                  <a:pt x="55727" y="38671"/>
                </a:lnTo>
                <a:lnTo>
                  <a:pt x="55473" y="41668"/>
                </a:lnTo>
                <a:lnTo>
                  <a:pt x="56019" y="41668"/>
                </a:lnTo>
                <a:lnTo>
                  <a:pt x="56578" y="41757"/>
                </a:lnTo>
                <a:lnTo>
                  <a:pt x="57099" y="41884"/>
                </a:lnTo>
                <a:lnTo>
                  <a:pt x="57632" y="41744"/>
                </a:lnTo>
                <a:lnTo>
                  <a:pt x="59080" y="44246"/>
                </a:lnTo>
                <a:lnTo>
                  <a:pt x="59715" y="45237"/>
                </a:lnTo>
                <a:lnTo>
                  <a:pt x="60032" y="45466"/>
                </a:lnTo>
                <a:lnTo>
                  <a:pt x="60274" y="45770"/>
                </a:lnTo>
                <a:lnTo>
                  <a:pt x="60375" y="46228"/>
                </a:lnTo>
                <a:lnTo>
                  <a:pt x="62255" y="46329"/>
                </a:lnTo>
                <a:lnTo>
                  <a:pt x="62928" y="46456"/>
                </a:lnTo>
                <a:lnTo>
                  <a:pt x="62776" y="46113"/>
                </a:lnTo>
                <a:lnTo>
                  <a:pt x="62649" y="45707"/>
                </a:lnTo>
                <a:lnTo>
                  <a:pt x="62623" y="45453"/>
                </a:lnTo>
                <a:lnTo>
                  <a:pt x="61988" y="45440"/>
                </a:lnTo>
                <a:lnTo>
                  <a:pt x="62014" y="44589"/>
                </a:lnTo>
                <a:lnTo>
                  <a:pt x="62382" y="43776"/>
                </a:lnTo>
                <a:lnTo>
                  <a:pt x="61112" y="41744"/>
                </a:lnTo>
                <a:lnTo>
                  <a:pt x="59347" y="38671"/>
                </a:lnTo>
                <a:lnTo>
                  <a:pt x="58750" y="37515"/>
                </a:lnTo>
                <a:lnTo>
                  <a:pt x="58635" y="37376"/>
                </a:lnTo>
                <a:lnTo>
                  <a:pt x="58496" y="37261"/>
                </a:lnTo>
                <a:lnTo>
                  <a:pt x="58508" y="34607"/>
                </a:lnTo>
                <a:lnTo>
                  <a:pt x="58420" y="23063"/>
                </a:lnTo>
                <a:lnTo>
                  <a:pt x="57975" y="21958"/>
                </a:lnTo>
                <a:lnTo>
                  <a:pt x="57823" y="20599"/>
                </a:lnTo>
                <a:lnTo>
                  <a:pt x="58178" y="19202"/>
                </a:lnTo>
                <a:lnTo>
                  <a:pt x="58293" y="18910"/>
                </a:lnTo>
                <a:lnTo>
                  <a:pt x="58305" y="16522"/>
                </a:lnTo>
                <a:lnTo>
                  <a:pt x="58254" y="14033"/>
                </a:lnTo>
                <a:lnTo>
                  <a:pt x="62953" y="22364"/>
                </a:lnTo>
                <a:lnTo>
                  <a:pt x="66421" y="27724"/>
                </a:lnTo>
                <a:lnTo>
                  <a:pt x="70078" y="32537"/>
                </a:lnTo>
                <a:lnTo>
                  <a:pt x="70180" y="3120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9736759" y="762127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70">
                <a:moveTo>
                  <a:pt x="0" y="0"/>
                </a:moveTo>
                <a:lnTo>
                  <a:pt x="76" y="165"/>
                </a:lnTo>
                <a:lnTo>
                  <a:pt x="279" y="469"/>
                </a:lnTo>
                <a:lnTo>
                  <a:pt x="533" y="800"/>
                </a:lnTo>
                <a:lnTo>
                  <a:pt x="584" y="393"/>
                </a:lnTo>
                <a:lnTo>
                  <a:pt x="419" y="88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9691001" y="784453"/>
            <a:ext cx="38735" cy="21590"/>
          </a:xfrm>
          <a:custGeom>
            <a:avLst/>
            <a:gdLst/>
            <a:ahLst/>
            <a:cxnLst/>
            <a:rect l="l" t="t" r="r" b="b"/>
            <a:pathLst>
              <a:path w="38734" h="21590">
                <a:moveTo>
                  <a:pt x="17843" y="15976"/>
                </a:moveTo>
                <a:lnTo>
                  <a:pt x="15760" y="14935"/>
                </a:lnTo>
                <a:lnTo>
                  <a:pt x="16052" y="13843"/>
                </a:lnTo>
                <a:lnTo>
                  <a:pt x="15024" y="12865"/>
                </a:lnTo>
                <a:lnTo>
                  <a:pt x="12954" y="13614"/>
                </a:lnTo>
                <a:lnTo>
                  <a:pt x="13068" y="14020"/>
                </a:lnTo>
                <a:lnTo>
                  <a:pt x="11557" y="14973"/>
                </a:lnTo>
                <a:lnTo>
                  <a:pt x="10591" y="14909"/>
                </a:lnTo>
                <a:lnTo>
                  <a:pt x="8636" y="15506"/>
                </a:lnTo>
                <a:lnTo>
                  <a:pt x="7759" y="16268"/>
                </a:lnTo>
                <a:lnTo>
                  <a:pt x="6121" y="16471"/>
                </a:lnTo>
                <a:lnTo>
                  <a:pt x="5257" y="15684"/>
                </a:lnTo>
                <a:lnTo>
                  <a:pt x="3530" y="16281"/>
                </a:lnTo>
                <a:lnTo>
                  <a:pt x="3098" y="17551"/>
                </a:lnTo>
                <a:lnTo>
                  <a:pt x="1257" y="18021"/>
                </a:lnTo>
                <a:lnTo>
                  <a:pt x="0" y="18046"/>
                </a:lnTo>
                <a:lnTo>
                  <a:pt x="635" y="19342"/>
                </a:lnTo>
                <a:lnTo>
                  <a:pt x="1651" y="20167"/>
                </a:lnTo>
                <a:lnTo>
                  <a:pt x="4406" y="21463"/>
                </a:lnTo>
                <a:lnTo>
                  <a:pt x="6311" y="20993"/>
                </a:lnTo>
                <a:lnTo>
                  <a:pt x="6172" y="18923"/>
                </a:lnTo>
                <a:lnTo>
                  <a:pt x="9245" y="18669"/>
                </a:lnTo>
                <a:lnTo>
                  <a:pt x="9791" y="19367"/>
                </a:lnTo>
                <a:lnTo>
                  <a:pt x="12052" y="18122"/>
                </a:lnTo>
                <a:lnTo>
                  <a:pt x="12484" y="17018"/>
                </a:lnTo>
                <a:lnTo>
                  <a:pt x="13741" y="16522"/>
                </a:lnTo>
                <a:lnTo>
                  <a:pt x="17843" y="15976"/>
                </a:lnTo>
                <a:close/>
              </a:path>
              <a:path w="38734" h="21590">
                <a:moveTo>
                  <a:pt x="37515" y="1003"/>
                </a:moveTo>
                <a:lnTo>
                  <a:pt x="37096" y="1143"/>
                </a:lnTo>
                <a:lnTo>
                  <a:pt x="35941" y="165"/>
                </a:lnTo>
                <a:lnTo>
                  <a:pt x="35725" y="0"/>
                </a:lnTo>
                <a:lnTo>
                  <a:pt x="35293" y="279"/>
                </a:lnTo>
                <a:lnTo>
                  <a:pt x="32626" y="1841"/>
                </a:lnTo>
                <a:lnTo>
                  <a:pt x="29311" y="3136"/>
                </a:lnTo>
                <a:lnTo>
                  <a:pt x="26009" y="3848"/>
                </a:lnTo>
                <a:lnTo>
                  <a:pt x="25895" y="4965"/>
                </a:lnTo>
                <a:lnTo>
                  <a:pt x="26022" y="6172"/>
                </a:lnTo>
                <a:lnTo>
                  <a:pt x="24117" y="5778"/>
                </a:lnTo>
                <a:lnTo>
                  <a:pt x="22606" y="5930"/>
                </a:lnTo>
                <a:lnTo>
                  <a:pt x="21818" y="7391"/>
                </a:lnTo>
                <a:lnTo>
                  <a:pt x="23368" y="8280"/>
                </a:lnTo>
                <a:lnTo>
                  <a:pt x="25806" y="8623"/>
                </a:lnTo>
                <a:lnTo>
                  <a:pt x="27165" y="8039"/>
                </a:lnTo>
                <a:lnTo>
                  <a:pt x="28257" y="7442"/>
                </a:lnTo>
                <a:lnTo>
                  <a:pt x="28676" y="6718"/>
                </a:lnTo>
                <a:lnTo>
                  <a:pt x="29171" y="6172"/>
                </a:lnTo>
                <a:lnTo>
                  <a:pt x="29667" y="5626"/>
                </a:lnTo>
                <a:lnTo>
                  <a:pt x="30175" y="5232"/>
                </a:lnTo>
                <a:lnTo>
                  <a:pt x="31280" y="4965"/>
                </a:lnTo>
                <a:lnTo>
                  <a:pt x="32905" y="4838"/>
                </a:lnTo>
                <a:lnTo>
                  <a:pt x="34175" y="4914"/>
                </a:lnTo>
                <a:lnTo>
                  <a:pt x="35140" y="4152"/>
                </a:lnTo>
                <a:lnTo>
                  <a:pt x="35369" y="3848"/>
                </a:lnTo>
                <a:lnTo>
                  <a:pt x="35877" y="2997"/>
                </a:lnTo>
                <a:lnTo>
                  <a:pt x="36106" y="2146"/>
                </a:lnTo>
                <a:lnTo>
                  <a:pt x="37338" y="1143"/>
                </a:lnTo>
                <a:lnTo>
                  <a:pt x="37515" y="1003"/>
                </a:lnTo>
                <a:close/>
              </a:path>
              <a:path w="38734" h="21590">
                <a:moveTo>
                  <a:pt x="38328" y="266"/>
                </a:moveTo>
                <a:lnTo>
                  <a:pt x="37973" y="635"/>
                </a:lnTo>
                <a:lnTo>
                  <a:pt x="37617" y="952"/>
                </a:lnTo>
                <a:lnTo>
                  <a:pt x="37655" y="1143"/>
                </a:lnTo>
                <a:lnTo>
                  <a:pt x="37846" y="1562"/>
                </a:lnTo>
                <a:lnTo>
                  <a:pt x="38328" y="279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9671977" y="790981"/>
            <a:ext cx="35560" cy="12065"/>
          </a:xfrm>
          <a:custGeom>
            <a:avLst/>
            <a:gdLst/>
            <a:ahLst/>
            <a:cxnLst/>
            <a:rect l="l" t="t" r="r" b="b"/>
            <a:pathLst>
              <a:path w="35559" h="12065">
                <a:moveTo>
                  <a:pt x="16929" y="4914"/>
                </a:moveTo>
                <a:lnTo>
                  <a:pt x="16078" y="2921"/>
                </a:lnTo>
                <a:lnTo>
                  <a:pt x="14884" y="2171"/>
                </a:lnTo>
                <a:lnTo>
                  <a:pt x="13220" y="2120"/>
                </a:lnTo>
                <a:lnTo>
                  <a:pt x="11379" y="3098"/>
                </a:lnTo>
                <a:lnTo>
                  <a:pt x="10261" y="3098"/>
                </a:lnTo>
                <a:lnTo>
                  <a:pt x="0" y="10579"/>
                </a:lnTo>
                <a:lnTo>
                  <a:pt x="2425" y="11442"/>
                </a:lnTo>
                <a:lnTo>
                  <a:pt x="5295" y="10579"/>
                </a:lnTo>
                <a:lnTo>
                  <a:pt x="7112" y="10337"/>
                </a:lnTo>
                <a:lnTo>
                  <a:pt x="8229" y="9296"/>
                </a:lnTo>
                <a:lnTo>
                  <a:pt x="12674" y="8267"/>
                </a:lnTo>
                <a:lnTo>
                  <a:pt x="13004" y="6324"/>
                </a:lnTo>
                <a:lnTo>
                  <a:pt x="16205" y="4686"/>
                </a:lnTo>
                <a:lnTo>
                  <a:pt x="16929" y="4914"/>
                </a:lnTo>
                <a:close/>
              </a:path>
              <a:path w="35559" h="12065">
                <a:moveTo>
                  <a:pt x="28511" y="723"/>
                </a:moveTo>
                <a:lnTo>
                  <a:pt x="26098" y="0"/>
                </a:lnTo>
                <a:lnTo>
                  <a:pt x="25069" y="25"/>
                </a:lnTo>
                <a:lnTo>
                  <a:pt x="24853" y="215"/>
                </a:lnTo>
                <a:lnTo>
                  <a:pt x="24345" y="1498"/>
                </a:lnTo>
                <a:lnTo>
                  <a:pt x="24206" y="2120"/>
                </a:lnTo>
                <a:lnTo>
                  <a:pt x="24231" y="2743"/>
                </a:lnTo>
                <a:lnTo>
                  <a:pt x="24561" y="3314"/>
                </a:lnTo>
                <a:lnTo>
                  <a:pt x="25400" y="3263"/>
                </a:lnTo>
                <a:lnTo>
                  <a:pt x="26873" y="3733"/>
                </a:lnTo>
                <a:lnTo>
                  <a:pt x="26758" y="2006"/>
                </a:lnTo>
                <a:lnTo>
                  <a:pt x="27457" y="1168"/>
                </a:lnTo>
                <a:lnTo>
                  <a:pt x="28511" y="723"/>
                </a:lnTo>
                <a:close/>
              </a:path>
              <a:path w="35559" h="12065">
                <a:moveTo>
                  <a:pt x="29451" y="4241"/>
                </a:moveTo>
                <a:lnTo>
                  <a:pt x="28930" y="4241"/>
                </a:lnTo>
                <a:lnTo>
                  <a:pt x="29133" y="4267"/>
                </a:lnTo>
                <a:lnTo>
                  <a:pt x="29337" y="4267"/>
                </a:lnTo>
                <a:close/>
              </a:path>
              <a:path w="35559" h="12065">
                <a:moveTo>
                  <a:pt x="32842" y="2578"/>
                </a:moveTo>
                <a:lnTo>
                  <a:pt x="31902" y="2082"/>
                </a:lnTo>
                <a:lnTo>
                  <a:pt x="31229" y="2552"/>
                </a:lnTo>
                <a:lnTo>
                  <a:pt x="30975" y="3848"/>
                </a:lnTo>
                <a:lnTo>
                  <a:pt x="30302" y="4127"/>
                </a:lnTo>
                <a:lnTo>
                  <a:pt x="29768" y="4216"/>
                </a:lnTo>
                <a:lnTo>
                  <a:pt x="31750" y="3949"/>
                </a:lnTo>
                <a:lnTo>
                  <a:pt x="32816" y="2705"/>
                </a:lnTo>
                <a:lnTo>
                  <a:pt x="32842" y="2578"/>
                </a:lnTo>
                <a:close/>
              </a:path>
              <a:path w="35559" h="12065">
                <a:moveTo>
                  <a:pt x="32943" y="2552"/>
                </a:moveTo>
                <a:close/>
              </a:path>
              <a:path w="35559" h="12065">
                <a:moveTo>
                  <a:pt x="33680" y="2374"/>
                </a:moveTo>
                <a:lnTo>
                  <a:pt x="33197" y="2260"/>
                </a:lnTo>
                <a:lnTo>
                  <a:pt x="32943" y="2552"/>
                </a:lnTo>
                <a:lnTo>
                  <a:pt x="33680" y="2374"/>
                </a:lnTo>
                <a:close/>
              </a:path>
              <a:path w="35559" h="12065">
                <a:moveTo>
                  <a:pt x="35547" y="1651"/>
                </a:moveTo>
                <a:lnTo>
                  <a:pt x="34518" y="1460"/>
                </a:lnTo>
                <a:lnTo>
                  <a:pt x="33820" y="1562"/>
                </a:lnTo>
                <a:lnTo>
                  <a:pt x="33680" y="2374"/>
                </a:lnTo>
                <a:lnTo>
                  <a:pt x="35306" y="2705"/>
                </a:lnTo>
                <a:lnTo>
                  <a:pt x="35471" y="1905"/>
                </a:lnTo>
                <a:lnTo>
                  <a:pt x="35547" y="1651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9681578" y="777696"/>
            <a:ext cx="40005" cy="6985"/>
          </a:xfrm>
          <a:custGeom>
            <a:avLst/>
            <a:gdLst/>
            <a:ahLst/>
            <a:cxnLst/>
            <a:rect l="l" t="t" r="r" b="b"/>
            <a:pathLst>
              <a:path w="40004" h="6984">
                <a:moveTo>
                  <a:pt x="4419" y="4914"/>
                </a:moveTo>
                <a:lnTo>
                  <a:pt x="3022" y="4648"/>
                </a:lnTo>
                <a:lnTo>
                  <a:pt x="2540" y="4864"/>
                </a:lnTo>
                <a:lnTo>
                  <a:pt x="1727" y="4953"/>
                </a:lnTo>
                <a:lnTo>
                  <a:pt x="406" y="4787"/>
                </a:lnTo>
                <a:lnTo>
                  <a:pt x="0" y="5651"/>
                </a:lnTo>
                <a:lnTo>
                  <a:pt x="2400" y="6248"/>
                </a:lnTo>
                <a:lnTo>
                  <a:pt x="3619" y="6477"/>
                </a:lnTo>
                <a:lnTo>
                  <a:pt x="4051" y="6007"/>
                </a:lnTo>
                <a:lnTo>
                  <a:pt x="4356" y="5486"/>
                </a:lnTo>
                <a:lnTo>
                  <a:pt x="4419" y="4914"/>
                </a:lnTo>
                <a:close/>
              </a:path>
              <a:path w="40004" h="6984">
                <a:moveTo>
                  <a:pt x="26873" y="6096"/>
                </a:moveTo>
                <a:lnTo>
                  <a:pt x="26454" y="5753"/>
                </a:lnTo>
                <a:lnTo>
                  <a:pt x="26022" y="5473"/>
                </a:lnTo>
                <a:lnTo>
                  <a:pt x="25552" y="5232"/>
                </a:lnTo>
                <a:lnTo>
                  <a:pt x="25501" y="6007"/>
                </a:lnTo>
                <a:lnTo>
                  <a:pt x="25412" y="6375"/>
                </a:lnTo>
                <a:lnTo>
                  <a:pt x="26873" y="6096"/>
                </a:lnTo>
                <a:close/>
              </a:path>
              <a:path w="40004" h="6984">
                <a:moveTo>
                  <a:pt x="40005" y="0"/>
                </a:moveTo>
                <a:lnTo>
                  <a:pt x="36550" y="1422"/>
                </a:lnTo>
                <a:lnTo>
                  <a:pt x="36283" y="1943"/>
                </a:lnTo>
                <a:lnTo>
                  <a:pt x="36207" y="3365"/>
                </a:lnTo>
                <a:lnTo>
                  <a:pt x="39458" y="2095"/>
                </a:lnTo>
                <a:lnTo>
                  <a:pt x="40005" y="0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9674631" y="756906"/>
            <a:ext cx="159385" cy="79375"/>
          </a:xfrm>
          <a:custGeom>
            <a:avLst/>
            <a:gdLst/>
            <a:ahLst/>
            <a:cxnLst/>
            <a:rect l="l" t="t" r="r" b="b"/>
            <a:pathLst>
              <a:path w="159384" h="79375">
                <a:moveTo>
                  <a:pt x="11785" y="22085"/>
                </a:moveTo>
                <a:lnTo>
                  <a:pt x="11480" y="22136"/>
                </a:lnTo>
                <a:lnTo>
                  <a:pt x="11404" y="22720"/>
                </a:lnTo>
                <a:lnTo>
                  <a:pt x="11036" y="23342"/>
                </a:lnTo>
                <a:lnTo>
                  <a:pt x="11099" y="24130"/>
                </a:lnTo>
                <a:lnTo>
                  <a:pt x="11391" y="23533"/>
                </a:lnTo>
                <a:lnTo>
                  <a:pt x="11785" y="22085"/>
                </a:lnTo>
                <a:close/>
              </a:path>
              <a:path w="159384" h="79375">
                <a:moveTo>
                  <a:pt x="14744" y="32880"/>
                </a:moveTo>
                <a:lnTo>
                  <a:pt x="14681" y="32715"/>
                </a:lnTo>
                <a:lnTo>
                  <a:pt x="14528" y="32499"/>
                </a:lnTo>
                <a:lnTo>
                  <a:pt x="13843" y="32321"/>
                </a:lnTo>
                <a:lnTo>
                  <a:pt x="14744" y="32880"/>
                </a:lnTo>
                <a:close/>
              </a:path>
              <a:path w="159384" h="79375">
                <a:moveTo>
                  <a:pt x="15100" y="26784"/>
                </a:moveTo>
                <a:lnTo>
                  <a:pt x="11112" y="24130"/>
                </a:lnTo>
                <a:lnTo>
                  <a:pt x="10795" y="24739"/>
                </a:lnTo>
                <a:lnTo>
                  <a:pt x="10477" y="25158"/>
                </a:lnTo>
                <a:lnTo>
                  <a:pt x="9969" y="25425"/>
                </a:lnTo>
                <a:lnTo>
                  <a:pt x="11366" y="25704"/>
                </a:lnTo>
                <a:lnTo>
                  <a:pt x="11303" y="26276"/>
                </a:lnTo>
                <a:lnTo>
                  <a:pt x="10998" y="26797"/>
                </a:lnTo>
                <a:lnTo>
                  <a:pt x="10566" y="27266"/>
                </a:lnTo>
                <a:lnTo>
                  <a:pt x="9359" y="27025"/>
                </a:lnTo>
                <a:lnTo>
                  <a:pt x="8140" y="26746"/>
                </a:lnTo>
                <a:lnTo>
                  <a:pt x="6921" y="26428"/>
                </a:lnTo>
                <a:lnTo>
                  <a:pt x="7353" y="25565"/>
                </a:lnTo>
                <a:lnTo>
                  <a:pt x="5549" y="25260"/>
                </a:lnTo>
                <a:lnTo>
                  <a:pt x="5105" y="25107"/>
                </a:lnTo>
                <a:lnTo>
                  <a:pt x="3378" y="24498"/>
                </a:lnTo>
                <a:lnTo>
                  <a:pt x="2247" y="23939"/>
                </a:lnTo>
                <a:lnTo>
                  <a:pt x="2184" y="24396"/>
                </a:lnTo>
                <a:lnTo>
                  <a:pt x="1790" y="24739"/>
                </a:lnTo>
                <a:lnTo>
                  <a:pt x="1689" y="25107"/>
                </a:lnTo>
                <a:lnTo>
                  <a:pt x="1511" y="25069"/>
                </a:lnTo>
                <a:lnTo>
                  <a:pt x="1092" y="24866"/>
                </a:lnTo>
                <a:lnTo>
                  <a:pt x="203" y="26428"/>
                </a:lnTo>
                <a:lnTo>
                  <a:pt x="114" y="26746"/>
                </a:lnTo>
                <a:lnTo>
                  <a:pt x="0" y="28892"/>
                </a:lnTo>
                <a:lnTo>
                  <a:pt x="3314" y="29845"/>
                </a:lnTo>
                <a:lnTo>
                  <a:pt x="4356" y="29578"/>
                </a:lnTo>
                <a:lnTo>
                  <a:pt x="5168" y="28943"/>
                </a:lnTo>
                <a:lnTo>
                  <a:pt x="5384" y="29311"/>
                </a:lnTo>
                <a:lnTo>
                  <a:pt x="5689" y="29603"/>
                </a:lnTo>
                <a:lnTo>
                  <a:pt x="6007" y="29870"/>
                </a:lnTo>
                <a:lnTo>
                  <a:pt x="6134" y="31369"/>
                </a:lnTo>
                <a:lnTo>
                  <a:pt x="4953" y="32880"/>
                </a:lnTo>
                <a:lnTo>
                  <a:pt x="4826" y="33210"/>
                </a:lnTo>
                <a:lnTo>
                  <a:pt x="5435" y="35433"/>
                </a:lnTo>
                <a:lnTo>
                  <a:pt x="5778" y="35941"/>
                </a:lnTo>
                <a:lnTo>
                  <a:pt x="6032" y="36182"/>
                </a:lnTo>
                <a:lnTo>
                  <a:pt x="6159" y="36360"/>
                </a:lnTo>
                <a:lnTo>
                  <a:pt x="5664" y="36639"/>
                </a:lnTo>
                <a:lnTo>
                  <a:pt x="5295" y="36995"/>
                </a:lnTo>
                <a:lnTo>
                  <a:pt x="5003" y="37414"/>
                </a:lnTo>
                <a:lnTo>
                  <a:pt x="5588" y="37122"/>
                </a:lnTo>
                <a:lnTo>
                  <a:pt x="6731" y="36690"/>
                </a:lnTo>
                <a:lnTo>
                  <a:pt x="7607" y="37172"/>
                </a:lnTo>
                <a:lnTo>
                  <a:pt x="8724" y="37172"/>
                </a:lnTo>
                <a:lnTo>
                  <a:pt x="9690" y="36690"/>
                </a:lnTo>
                <a:lnTo>
                  <a:pt x="10337" y="36360"/>
                </a:lnTo>
                <a:lnTo>
                  <a:pt x="10566" y="36182"/>
                </a:lnTo>
                <a:lnTo>
                  <a:pt x="11391" y="36245"/>
                </a:lnTo>
                <a:lnTo>
                  <a:pt x="11709" y="36296"/>
                </a:lnTo>
                <a:lnTo>
                  <a:pt x="12230" y="36245"/>
                </a:lnTo>
                <a:lnTo>
                  <a:pt x="12750" y="36449"/>
                </a:lnTo>
                <a:lnTo>
                  <a:pt x="13182" y="36779"/>
                </a:lnTo>
                <a:lnTo>
                  <a:pt x="12915" y="36245"/>
                </a:lnTo>
                <a:lnTo>
                  <a:pt x="12814" y="36029"/>
                </a:lnTo>
                <a:lnTo>
                  <a:pt x="12230" y="35407"/>
                </a:lnTo>
                <a:lnTo>
                  <a:pt x="11747" y="35077"/>
                </a:lnTo>
                <a:lnTo>
                  <a:pt x="12103" y="34645"/>
                </a:lnTo>
                <a:lnTo>
                  <a:pt x="12814" y="33655"/>
                </a:lnTo>
                <a:lnTo>
                  <a:pt x="12915" y="33210"/>
                </a:lnTo>
                <a:lnTo>
                  <a:pt x="13525" y="32219"/>
                </a:lnTo>
                <a:lnTo>
                  <a:pt x="13843" y="32321"/>
                </a:lnTo>
                <a:lnTo>
                  <a:pt x="13703" y="32219"/>
                </a:lnTo>
                <a:lnTo>
                  <a:pt x="12738" y="31597"/>
                </a:lnTo>
                <a:lnTo>
                  <a:pt x="12001" y="28943"/>
                </a:lnTo>
                <a:lnTo>
                  <a:pt x="13131" y="28409"/>
                </a:lnTo>
                <a:lnTo>
                  <a:pt x="14300" y="27711"/>
                </a:lnTo>
                <a:lnTo>
                  <a:pt x="14681" y="27266"/>
                </a:lnTo>
                <a:lnTo>
                  <a:pt x="14935" y="26962"/>
                </a:lnTo>
                <a:lnTo>
                  <a:pt x="15100" y="26784"/>
                </a:lnTo>
                <a:close/>
              </a:path>
              <a:path w="159384" h="79375">
                <a:moveTo>
                  <a:pt x="17170" y="32715"/>
                </a:moveTo>
                <a:lnTo>
                  <a:pt x="17081" y="32486"/>
                </a:lnTo>
                <a:lnTo>
                  <a:pt x="14795" y="32880"/>
                </a:lnTo>
                <a:lnTo>
                  <a:pt x="15049" y="33223"/>
                </a:lnTo>
                <a:lnTo>
                  <a:pt x="16344" y="33426"/>
                </a:lnTo>
                <a:lnTo>
                  <a:pt x="16751" y="33007"/>
                </a:lnTo>
                <a:lnTo>
                  <a:pt x="17170" y="32715"/>
                </a:lnTo>
                <a:close/>
              </a:path>
              <a:path w="159384" h="79375">
                <a:moveTo>
                  <a:pt x="80924" y="8255"/>
                </a:moveTo>
                <a:lnTo>
                  <a:pt x="77317" y="6692"/>
                </a:lnTo>
                <a:lnTo>
                  <a:pt x="77444" y="6985"/>
                </a:lnTo>
                <a:lnTo>
                  <a:pt x="80124" y="9525"/>
                </a:lnTo>
                <a:lnTo>
                  <a:pt x="80860" y="9499"/>
                </a:lnTo>
                <a:lnTo>
                  <a:pt x="80924" y="8255"/>
                </a:lnTo>
                <a:close/>
              </a:path>
              <a:path w="159384" h="79375">
                <a:moveTo>
                  <a:pt x="104101" y="34366"/>
                </a:moveTo>
                <a:lnTo>
                  <a:pt x="103974" y="34544"/>
                </a:lnTo>
                <a:lnTo>
                  <a:pt x="104101" y="34366"/>
                </a:lnTo>
                <a:close/>
              </a:path>
              <a:path w="159384" h="79375">
                <a:moveTo>
                  <a:pt x="112547" y="25806"/>
                </a:moveTo>
                <a:lnTo>
                  <a:pt x="110883" y="28575"/>
                </a:lnTo>
                <a:lnTo>
                  <a:pt x="111531" y="28752"/>
                </a:lnTo>
                <a:lnTo>
                  <a:pt x="112483" y="26162"/>
                </a:lnTo>
                <a:lnTo>
                  <a:pt x="112547" y="25806"/>
                </a:lnTo>
                <a:close/>
              </a:path>
              <a:path w="159384" h="79375">
                <a:moveTo>
                  <a:pt x="113195" y="24739"/>
                </a:moveTo>
                <a:lnTo>
                  <a:pt x="112191" y="24892"/>
                </a:lnTo>
                <a:lnTo>
                  <a:pt x="112471" y="25400"/>
                </a:lnTo>
                <a:lnTo>
                  <a:pt x="112547" y="25806"/>
                </a:lnTo>
                <a:lnTo>
                  <a:pt x="113195" y="24739"/>
                </a:lnTo>
                <a:close/>
              </a:path>
              <a:path w="159384" h="79375">
                <a:moveTo>
                  <a:pt x="113944" y="24638"/>
                </a:moveTo>
                <a:lnTo>
                  <a:pt x="113563" y="24130"/>
                </a:lnTo>
                <a:lnTo>
                  <a:pt x="113195" y="24739"/>
                </a:lnTo>
                <a:lnTo>
                  <a:pt x="113842" y="24638"/>
                </a:lnTo>
                <a:close/>
              </a:path>
              <a:path w="159384" h="79375">
                <a:moveTo>
                  <a:pt x="120484" y="74917"/>
                </a:moveTo>
                <a:lnTo>
                  <a:pt x="118300" y="74549"/>
                </a:lnTo>
                <a:lnTo>
                  <a:pt x="118211" y="74676"/>
                </a:lnTo>
                <a:lnTo>
                  <a:pt x="119024" y="75438"/>
                </a:lnTo>
                <a:lnTo>
                  <a:pt x="120269" y="75184"/>
                </a:lnTo>
                <a:lnTo>
                  <a:pt x="120484" y="74917"/>
                </a:lnTo>
                <a:close/>
              </a:path>
              <a:path w="159384" h="79375">
                <a:moveTo>
                  <a:pt x="121729" y="74180"/>
                </a:moveTo>
                <a:lnTo>
                  <a:pt x="120777" y="74549"/>
                </a:lnTo>
                <a:lnTo>
                  <a:pt x="120675" y="74676"/>
                </a:lnTo>
                <a:lnTo>
                  <a:pt x="120586" y="74930"/>
                </a:lnTo>
                <a:lnTo>
                  <a:pt x="121729" y="74180"/>
                </a:lnTo>
                <a:close/>
              </a:path>
              <a:path w="159384" h="79375">
                <a:moveTo>
                  <a:pt x="130111" y="47117"/>
                </a:moveTo>
                <a:lnTo>
                  <a:pt x="128651" y="45593"/>
                </a:lnTo>
                <a:lnTo>
                  <a:pt x="126606" y="45212"/>
                </a:lnTo>
                <a:lnTo>
                  <a:pt x="124828" y="44462"/>
                </a:lnTo>
                <a:lnTo>
                  <a:pt x="125209" y="44831"/>
                </a:lnTo>
                <a:lnTo>
                  <a:pt x="125222" y="46355"/>
                </a:lnTo>
                <a:lnTo>
                  <a:pt x="124993" y="46736"/>
                </a:lnTo>
                <a:lnTo>
                  <a:pt x="125488" y="46736"/>
                </a:lnTo>
                <a:lnTo>
                  <a:pt x="125768" y="46863"/>
                </a:lnTo>
                <a:lnTo>
                  <a:pt x="125920" y="47752"/>
                </a:lnTo>
                <a:lnTo>
                  <a:pt x="125717" y="48260"/>
                </a:lnTo>
                <a:lnTo>
                  <a:pt x="125679" y="48895"/>
                </a:lnTo>
                <a:lnTo>
                  <a:pt x="125882" y="49403"/>
                </a:lnTo>
                <a:lnTo>
                  <a:pt x="126149" y="49784"/>
                </a:lnTo>
                <a:lnTo>
                  <a:pt x="126923" y="48895"/>
                </a:lnTo>
                <a:lnTo>
                  <a:pt x="126847" y="48387"/>
                </a:lnTo>
                <a:lnTo>
                  <a:pt x="125945" y="46736"/>
                </a:lnTo>
                <a:lnTo>
                  <a:pt x="126987" y="46863"/>
                </a:lnTo>
                <a:lnTo>
                  <a:pt x="127609" y="46990"/>
                </a:lnTo>
                <a:lnTo>
                  <a:pt x="127673" y="47625"/>
                </a:lnTo>
                <a:lnTo>
                  <a:pt x="127749" y="48006"/>
                </a:lnTo>
                <a:lnTo>
                  <a:pt x="127635" y="48387"/>
                </a:lnTo>
                <a:lnTo>
                  <a:pt x="128511" y="48260"/>
                </a:lnTo>
                <a:lnTo>
                  <a:pt x="129273" y="47498"/>
                </a:lnTo>
                <a:lnTo>
                  <a:pt x="130111" y="47117"/>
                </a:lnTo>
                <a:close/>
              </a:path>
              <a:path w="159384" h="79375">
                <a:moveTo>
                  <a:pt x="135877" y="69723"/>
                </a:moveTo>
                <a:lnTo>
                  <a:pt x="132715" y="69723"/>
                </a:lnTo>
                <a:lnTo>
                  <a:pt x="130721" y="69342"/>
                </a:lnTo>
                <a:lnTo>
                  <a:pt x="130060" y="69215"/>
                </a:lnTo>
                <a:lnTo>
                  <a:pt x="128663" y="67945"/>
                </a:lnTo>
                <a:lnTo>
                  <a:pt x="128384" y="67691"/>
                </a:lnTo>
                <a:lnTo>
                  <a:pt x="127965" y="67691"/>
                </a:lnTo>
                <a:lnTo>
                  <a:pt x="128117" y="67564"/>
                </a:lnTo>
                <a:lnTo>
                  <a:pt x="128181" y="67437"/>
                </a:lnTo>
                <a:lnTo>
                  <a:pt x="127736" y="67056"/>
                </a:lnTo>
                <a:lnTo>
                  <a:pt x="127355" y="66421"/>
                </a:lnTo>
                <a:lnTo>
                  <a:pt x="126847" y="65151"/>
                </a:lnTo>
                <a:lnTo>
                  <a:pt x="126885" y="64897"/>
                </a:lnTo>
                <a:lnTo>
                  <a:pt x="127546" y="64008"/>
                </a:lnTo>
                <a:lnTo>
                  <a:pt x="126593" y="62103"/>
                </a:lnTo>
                <a:lnTo>
                  <a:pt x="126149" y="61214"/>
                </a:lnTo>
                <a:lnTo>
                  <a:pt x="122859" y="62103"/>
                </a:lnTo>
                <a:lnTo>
                  <a:pt x="120230" y="60071"/>
                </a:lnTo>
                <a:lnTo>
                  <a:pt x="119888" y="58674"/>
                </a:lnTo>
                <a:lnTo>
                  <a:pt x="118745" y="57912"/>
                </a:lnTo>
                <a:lnTo>
                  <a:pt x="120586" y="56388"/>
                </a:lnTo>
                <a:lnTo>
                  <a:pt x="124142" y="59690"/>
                </a:lnTo>
                <a:lnTo>
                  <a:pt x="126136" y="60325"/>
                </a:lnTo>
                <a:lnTo>
                  <a:pt x="126631" y="60325"/>
                </a:lnTo>
                <a:lnTo>
                  <a:pt x="125615" y="59690"/>
                </a:lnTo>
                <a:lnTo>
                  <a:pt x="123634" y="58293"/>
                </a:lnTo>
                <a:lnTo>
                  <a:pt x="123494" y="57658"/>
                </a:lnTo>
                <a:lnTo>
                  <a:pt x="122961" y="57150"/>
                </a:lnTo>
                <a:lnTo>
                  <a:pt x="122580" y="56388"/>
                </a:lnTo>
                <a:lnTo>
                  <a:pt x="122326" y="55880"/>
                </a:lnTo>
                <a:lnTo>
                  <a:pt x="122237" y="55626"/>
                </a:lnTo>
                <a:lnTo>
                  <a:pt x="122262" y="55499"/>
                </a:lnTo>
                <a:lnTo>
                  <a:pt x="122301" y="55372"/>
                </a:lnTo>
                <a:lnTo>
                  <a:pt x="121348" y="54737"/>
                </a:lnTo>
                <a:lnTo>
                  <a:pt x="120535" y="53975"/>
                </a:lnTo>
                <a:lnTo>
                  <a:pt x="119545" y="52324"/>
                </a:lnTo>
                <a:lnTo>
                  <a:pt x="118935" y="49276"/>
                </a:lnTo>
                <a:lnTo>
                  <a:pt x="118681" y="48006"/>
                </a:lnTo>
                <a:lnTo>
                  <a:pt x="118554" y="47625"/>
                </a:lnTo>
                <a:lnTo>
                  <a:pt x="118452" y="46863"/>
                </a:lnTo>
                <a:lnTo>
                  <a:pt x="116255" y="46355"/>
                </a:lnTo>
                <a:lnTo>
                  <a:pt x="114795" y="45466"/>
                </a:lnTo>
                <a:lnTo>
                  <a:pt x="114388" y="45212"/>
                </a:lnTo>
                <a:lnTo>
                  <a:pt x="112623" y="43434"/>
                </a:lnTo>
                <a:lnTo>
                  <a:pt x="112496" y="44704"/>
                </a:lnTo>
                <a:lnTo>
                  <a:pt x="112318" y="45466"/>
                </a:lnTo>
                <a:lnTo>
                  <a:pt x="112153" y="45212"/>
                </a:lnTo>
                <a:lnTo>
                  <a:pt x="111963" y="44704"/>
                </a:lnTo>
                <a:lnTo>
                  <a:pt x="112077" y="43561"/>
                </a:lnTo>
                <a:lnTo>
                  <a:pt x="112141" y="43307"/>
                </a:lnTo>
                <a:lnTo>
                  <a:pt x="112039" y="42799"/>
                </a:lnTo>
                <a:lnTo>
                  <a:pt x="111912" y="42621"/>
                </a:lnTo>
                <a:lnTo>
                  <a:pt x="111912" y="46609"/>
                </a:lnTo>
                <a:lnTo>
                  <a:pt x="111379" y="47371"/>
                </a:lnTo>
                <a:lnTo>
                  <a:pt x="110464" y="47625"/>
                </a:lnTo>
                <a:lnTo>
                  <a:pt x="108191" y="47498"/>
                </a:lnTo>
                <a:lnTo>
                  <a:pt x="107073" y="47244"/>
                </a:lnTo>
                <a:lnTo>
                  <a:pt x="104851" y="46736"/>
                </a:lnTo>
                <a:lnTo>
                  <a:pt x="103632" y="46037"/>
                </a:lnTo>
                <a:lnTo>
                  <a:pt x="103632" y="47625"/>
                </a:lnTo>
                <a:lnTo>
                  <a:pt x="103149" y="48006"/>
                </a:lnTo>
                <a:lnTo>
                  <a:pt x="103035" y="49276"/>
                </a:lnTo>
                <a:lnTo>
                  <a:pt x="102235" y="49149"/>
                </a:lnTo>
                <a:lnTo>
                  <a:pt x="101803" y="48768"/>
                </a:lnTo>
                <a:lnTo>
                  <a:pt x="101663" y="48641"/>
                </a:lnTo>
                <a:lnTo>
                  <a:pt x="101663" y="48514"/>
                </a:lnTo>
                <a:lnTo>
                  <a:pt x="101727" y="47498"/>
                </a:lnTo>
                <a:lnTo>
                  <a:pt x="102336" y="47371"/>
                </a:lnTo>
                <a:lnTo>
                  <a:pt x="102958" y="47371"/>
                </a:lnTo>
                <a:lnTo>
                  <a:pt x="103581" y="47244"/>
                </a:lnTo>
                <a:lnTo>
                  <a:pt x="103632" y="47625"/>
                </a:lnTo>
                <a:lnTo>
                  <a:pt x="103632" y="46037"/>
                </a:lnTo>
                <a:lnTo>
                  <a:pt x="102222" y="45212"/>
                </a:lnTo>
                <a:lnTo>
                  <a:pt x="102501" y="44704"/>
                </a:lnTo>
                <a:lnTo>
                  <a:pt x="103505" y="42926"/>
                </a:lnTo>
                <a:lnTo>
                  <a:pt x="103581" y="42799"/>
                </a:lnTo>
                <a:lnTo>
                  <a:pt x="103720" y="42545"/>
                </a:lnTo>
                <a:lnTo>
                  <a:pt x="103695" y="42291"/>
                </a:lnTo>
                <a:lnTo>
                  <a:pt x="102209" y="40360"/>
                </a:lnTo>
                <a:lnTo>
                  <a:pt x="102209" y="42926"/>
                </a:lnTo>
                <a:lnTo>
                  <a:pt x="102133" y="42799"/>
                </a:lnTo>
                <a:lnTo>
                  <a:pt x="102209" y="42926"/>
                </a:lnTo>
                <a:lnTo>
                  <a:pt x="102209" y="40360"/>
                </a:lnTo>
                <a:lnTo>
                  <a:pt x="101777" y="40005"/>
                </a:lnTo>
                <a:lnTo>
                  <a:pt x="103149" y="40259"/>
                </a:lnTo>
                <a:lnTo>
                  <a:pt x="103759" y="40005"/>
                </a:lnTo>
                <a:lnTo>
                  <a:pt x="104063" y="39878"/>
                </a:lnTo>
                <a:lnTo>
                  <a:pt x="104876" y="40259"/>
                </a:lnTo>
                <a:lnTo>
                  <a:pt x="104952" y="40640"/>
                </a:lnTo>
                <a:lnTo>
                  <a:pt x="105156" y="41021"/>
                </a:lnTo>
                <a:lnTo>
                  <a:pt x="105410" y="40894"/>
                </a:lnTo>
                <a:lnTo>
                  <a:pt x="105664" y="40894"/>
                </a:lnTo>
                <a:lnTo>
                  <a:pt x="106045" y="41529"/>
                </a:lnTo>
                <a:lnTo>
                  <a:pt x="106172" y="41402"/>
                </a:lnTo>
                <a:lnTo>
                  <a:pt x="107594" y="43434"/>
                </a:lnTo>
                <a:lnTo>
                  <a:pt x="109270" y="44958"/>
                </a:lnTo>
                <a:lnTo>
                  <a:pt x="110731" y="45593"/>
                </a:lnTo>
                <a:lnTo>
                  <a:pt x="111912" y="46609"/>
                </a:lnTo>
                <a:lnTo>
                  <a:pt x="111912" y="42621"/>
                </a:lnTo>
                <a:lnTo>
                  <a:pt x="111506" y="42037"/>
                </a:lnTo>
                <a:lnTo>
                  <a:pt x="111290" y="41402"/>
                </a:lnTo>
                <a:lnTo>
                  <a:pt x="111112" y="40894"/>
                </a:lnTo>
                <a:lnTo>
                  <a:pt x="110909" y="40259"/>
                </a:lnTo>
                <a:lnTo>
                  <a:pt x="110629" y="40132"/>
                </a:lnTo>
                <a:lnTo>
                  <a:pt x="108978" y="39370"/>
                </a:lnTo>
                <a:lnTo>
                  <a:pt x="107670" y="40132"/>
                </a:lnTo>
                <a:lnTo>
                  <a:pt x="106591" y="40005"/>
                </a:lnTo>
                <a:lnTo>
                  <a:pt x="106413" y="39497"/>
                </a:lnTo>
                <a:lnTo>
                  <a:pt x="106324" y="39243"/>
                </a:lnTo>
                <a:lnTo>
                  <a:pt x="106324" y="38989"/>
                </a:lnTo>
                <a:lnTo>
                  <a:pt x="106667" y="38100"/>
                </a:lnTo>
                <a:lnTo>
                  <a:pt x="106565" y="37592"/>
                </a:lnTo>
                <a:lnTo>
                  <a:pt x="106057" y="36957"/>
                </a:lnTo>
                <a:lnTo>
                  <a:pt x="105867" y="36703"/>
                </a:lnTo>
                <a:lnTo>
                  <a:pt x="104609" y="36957"/>
                </a:lnTo>
                <a:lnTo>
                  <a:pt x="103847" y="35433"/>
                </a:lnTo>
                <a:lnTo>
                  <a:pt x="103974" y="34544"/>
                </a:lnTo>
                <a:lnTo>
                  <a:pt x="103466" y="33528"/>
                </a:lnTo>
                <a:lnTo>
                  <a:pt x="104152" y="33020"/>
                </a:lnTo>
                <a:lnTo>
                  <a:pt x="105079" y="32766"/>
                </a:lnTo>
                <a:lnTo>
                  <a:pt x="103619" y="32004"/>
                </a:lnTo>
                <a:lnTo>
                  <a:pt x="104749" y="31750"/>
                </a:lnTo>
                <a:lnTo>
                  <a:pt x="106133" y="31115"/>
                </a:lnTo>
                <a:lnTo>
                  <a:pt x="106591" y="30734"/>
                </a:lnTo>
                <a:lnTo>
                  <a:pt x="107721" y="31242"/>
                </a:lnTo>
                <a:lnTo>
                  <a:pt x="108280" y="31623"/>
                </a:lnTo>
                <a:lnTo>
                  <a:pt x="107188" y="32258"/>
                </a:lnTo>
                <a:lnTo>
                  <a:pt x="106692" y="32639"/>
                </a:lnTo>
                <a:lnTo>
                  <a:pt x="107200" y="32766"/>
                </a:lnTo>
                <a:lnTo>
                  <a:pt x="108508" y="33401"/>
                </a:lnTo>
                <a:lnTo>
                  <a:pt x="108635" y="34671"/>
                </a:lnTo>
                <a:lnTo>
                  <a:pt x="110947" y="35687"/>
                </a:lnTo>
                <a:lnTo>
                  <a:pt x="112344" y="35433"/>
                </a:lnTo>
                <a:lnTo>
                  <a:pt x="115544" y="36449"/>
                </a:lnTo>
                <a:lnTo>
                  <a:pt x="116344" y="37973"/>
                </a:lnTo>
                <a:lnTo>
                  <a:pt x="119253" y="39370"/>
                </a:lnTo>
                <a:lnTo>
                  <a:pt x="120446" y="39624"/>
                </a:lnTo>
                <a:lnTo>
                  <a:pt x="121831" y="41275"/>
                </a:lnTo>
                <a:lnTo>
                  <a:pt x="121894" y="42545"/>
                </a:lnTo>
                <a:lnTo>
                  <a:pt x="122783" y="43434"/>
                </a:lnTo>
                <a:lnTo>
                  <a:pt x="123825" y="43815"/>
                </a:lnTo>
                <a:lnTo>
                  <a:pt x="123494" y="43688"/>
                </a:lnTo>
                <a:lnTo>
                  <a:pt x="123545" y="43307"/>
                </a:lnTo>
                <a:lnTo>
                  <a:pt x="123634" y="43053"/>
                </a:lnTo>
                <a:lnTo>
                  <a:pt x="124218" y="43688"/>
                </a:lnTo>
                <a:lnTo>
                  <a:pt x="124345" y="44196"/>
                </a:lnTo>
                <a:lnTo>
                  <a:pt x="124802" y="44450"/>
                </a:lnTo>
                <a:lnTo>
                  <a:pt x="124561" y="43688"/>
                </a:lnTo>
                <a:lnTo>
                  <a:pt x="124421" y="43053"/>
                </a:lnTo>
                <a:lnTo>
                  <a:pt x="124129" y="42291"/>
                </a:lnTo>
                <a:lnTo>
                  <a:pt x="124663" y="41783"/>
                </a:lnTo>
                <a:lnTo>
                  <a:pt x="124968" y="41529"/>
                </a:lnTo>
                <a:lnTo>
                  <a:pt x="125145" y="42672"/>
                </a:lnTo>
                <a:lnTo>
                  <a:pt x="126847" y="42418"/>
                </a:lnTo>
                <a:lnTo>
                  <a:pt x="129197" y="42926"/>
                </a:lnTo>
                <a:lnTo>
                  <a:pt x="130111" y="43434"/>
                </a:lnTo>
                <a:lnTo>
                  <a:pt x="132334" y="44450"/>
                </a:lnTo>
                <a:lnTo>
                  <a:pt x="134048" y="44704"/>
                </a:lnTo>
                <a:lnTo>
                  <a:pt x="135559" y="44577"/>
                </a:lnTo>
                <a:lnTo>
                  <a:pt x="134239" y="44450"/>
                </a:lnTo>
                <a:lnTo>
                  <a:pt x="131864" y="42418"/>
                </a:lnTo>
                <a:lnTo>
                  <a:pt x="131127" y="41783"/>
                </a:lnTo>
                <a:lnTo>
                  <a:pt x="131051" y="41529"/>
                </a:lnTo>
                <a:lnTo>
                  <a:pt x="130873" y="40894"/>
                </a:lnTo>
                <a:lnTo>
                  <a:pt x="130530" y="40767"/>
                </a:lnTo>
                <a:lnTo>
                  <a:pt x="128866" y="40132"/>
                </a:lnTo>
                <a:lnTo>
                  <a:pt x="127635" y="40767"/>
                </a:lnTo>
                <a:lnTo>
                  <a:pt x="126517" y="40513"/>
                </a:lnTo>
                <a:lnTo>
                  <a:pt x="126492" y="40005"/>
                </a:lnTo>
                <a:lnTo>
                  <a:pt x="123317" y="39497"/>
                </a:lnTo>
                <a:lnTo>
                  <a:pt x="117157" y="37719"/>
                </a:lnTo>
                <a:lnTo>
                  <a:pt x="117271" y="37338"/>
                </a:lnTo>
                <a:lnTo>
                  <a:pt x="117386" y="36830"/>
                </a:lnTo>
                <a:lnTo>
                  <a:pt x="117449" y="35687"/>
                </a:lnTo>
                <a:lnTo>
                  <a:pt x="120192" y="36703"/>
                </a:lnTo>
                <a:lnTo>
                  <a:pt x="122999" y="37592"/>
                </a:lnTo>
                <a:lnTo>
                  <a:pt x="125844" y="38354"/>
                </a:lnTo>
                <a:lnTo>
                  <a:pt x="124929" y="36576"/>
                </a:lnTo>
                <a:lnTo>
                  <a:pt x="124053" y="35687"/>
                </a:lnTo>
                <a:lnTo>
                  <a:pt x="123812" y="35433"/>
                </a:lnTo>
                <a:lnTo>
                  <a:pt x="123558" y="35179"/>
                </a:lnTo>
                <a:lnTo>
                  <a:pt x="123317" y="34925"/>
                </a:lnTo>
                <a:lnTo>
                  <a:pt x="122174" y="35179"/>
                </a:lnTo>
                <a:lnTo>
                  <a:pt x="122047" y="34366"/>
                </a:lnTo>
                <a:lnTo>
                  <a:pt x="122097" y="33020"/>
                </a:lnTo>
                <a:lnTo>
                  <a:pt x="122631" y="32131"/>
                </a:lnTo>
                <a:lnTo>
                  <a:pt x="121970" y="32004"/>
                </a:lnTo>
                <a:lnTo>
                  <a:pt x="121653" y="32004"/>
                </a:lnTo>
                <a:lnTo>
                  <a:pt x="121754" y="31115"/>
                </a:lnTo>
                <a:lnTo>
                  <a:pt x="119849" y="30861"/>
                </a:lnTo>
                <a:lnTo>
                  <a:pt x="119989" y="30734"/>
                </a:lnTo>
                <a:lnTo>
                  <a:pt x="120446" y="30480"/>
                </a:lnTo>
                <a:lnTo>
                  <a:pt x="119634" y="30226"/>
                </a:lnTo>
                <a:lnTo>
                  <a:pt x="118872" y="29845"/>
                </a:lnTo>
                <a:lnTo>
                  <a:pt x="118389" y="29718"/>
                </a:lnTo>
                <a:lnTo>
                  <a:pt x="117919" y="29603"/>
                </a:lnTo>
                <a:lnTo>
                  <a:pt x="120599" y="25781"/>
                </a:lnTo>
                <a:lnTo>
                  <a:pt x="119126" y="25019"/>
                </a:lnTo>
                <a:lnTo>
                  <a:pt x="116408" y="24765"/>
                </a:lnTo>
                <a:lnTo>
                  <a:pt x="113944" y="24650"/>
                </a:lnTo>
                <a:lnTo>
                  <a:pt x="117703" y="29540"/>
                </a:lnTo>
                <a:lnTo>
                  <a:pt x="116941" y="29337"/>
                </a:lnTo>
                <a:lnTo>
                  <a:pt x="116471" y="29210"/>
                </a:lnTo>
                <a:lnTo>
                  <a:pt x="114706" y="29337"/>
                </a:lnTo>
                <a:lnTo>
                  <a:pt x="114312" y="29083"/>
                </a:lnTo>
                <a:lnTo>
                  <a:pt x="113347" y="28448"/>
                </a:lnTo>
                <a:lnTo>
                  <a:pt x="112636" y="29083"/>
                </a:lnTo>
                <a:lnTo>
                  <a:pt x="111531" y="28752"/>
                </a:lnTo>
                <a:lnTo>
                  <a:pt x="110985" y="30226"/>
                </a:lnTo>
                <a:lnTo>
                  <a:pt x="107048" y="29083"/>
                </a:lnTo>
                <a:lnTo>
                  <a:pt x="104863" y="28448"/>
                </a:lnTo>
                <a:lnTo>
                  <a:pt x="101371" y="27432"/>
                </a:lnTo>
                <a:lnTo>
                  <a:pt x="100266" y="26695"/>
                </a:lnTo>
                <a:lnTo>
                  <a:pt x="100266" y="44462"/>
                </a:lnTo>
                <a:lnTo>
                  <a:pt x="100101" y="44526"/>
                </a:lnTo>
                <a:lnTo>
                  <a:pt x="100101" y="46609"/>
                </a:lnTo>
                <a:lnTo>
                  <a:pt x="99275" y="47879"/>
                </a:lnTo>
                <a:lnTo>
                  <a:pt x="98971" y="48514"/>
                </a:lnTo>
                <a:lnTo>
                  <a:pt x="97269" y="47752"/>
                </a:lnTo>
                <a:lnTo>
                  <a:pt x="95580" y="46863"/>
                </a:lnTo>
                <a:lnTo>
                  <a:pt x="93941" y="45847"/>
                </a:lnTo>
                <a:lnTo>
                  <a:pt x="94475" y="45466"/>
                </a:lnTo>
                <a:lnTo>
                  <a:pt x="94602" y="44831"/>
                </a:lnTo>
                <a:lnTo>
                  <a:pt x="94627" y="43688"/>
                </a:lnTo>
                <a:lnTo>
                  <a:pt x="96405" y="44831"/>
                </a:lnTo>
                <a:lnTo>
                  <a:pt x="98234" y="45847"/>
                </a:lnTo>
                <a:lnTo>
                  <a:pt x="100101" y="46609"/>
                </a:lnTo>
                <a:lnTo>
                  <a:pt x="100101" y="44526"/>
                </a:lnTo>
                <a:lnTo>
                  <a:pt x="99517" y="44704"/>
                </a:lnTo>
                <a:lnTo>
                  <a:pt x="98386" y="43815"/>
                </a:lnTo>
                <a:lnTo>
                  <a:pt x="98348" y="43688"/>
                </a:lnTo>
                <a:lnTo>
                  <a:pt x="98221" y="43053"/>
                </a:lnTo>
                <a:lnTo>
                  <a:pt x="98094" y="42418"/>
                </a:lnTo>
                <a:lnTo>
                  <a:pt x="97574" y="41910"/>
                </a:lnTo>
                <a:lnTo>
                  <a:pt x="97193" y="41529"/>
                </a:lnTo>
                <a:lnTo>
                  <a:pt x="96774" y="41910"/>
                </a:lnTo>
                <a:lnTo>
                  <a:pt x="96659" y="41783"/>
                </a:lnTo>
                <a:lnTo>
                  <a:pt x="95516" y="40513"/>
                </a:lnTo>
                <a:lnTo>
                  <a:pt x="95453" y="40386"/>
                </a:lnTo>
                <a:lnTo>
                  <a:pt x="94818" y="39116"/>
                </a:lnTo>
                <a:lnTo>
                  <a:pt x="92976" y="37211"/>
                </a:lnTo>
                <a:lnTo>
                  <a:pt x="92494" y="36703"/>
                </a:lnTo>
                <a:lnTo>
                  <a:pt x="91643" y="37211"/>
                </a:lnTo>
                <a:lnTo>
                  <a:pt x="90347" y="36957"/>
                </a:lnTo>
                <a:lnTo>
                  <a:pt x="90131" y="36830"/>
                </a:lnTo>
                <a:lnTo>
                  <a:pt x="90449" y="35687"/>
                </a:lnTo>
                <a:lnTo>
                  <a:pt x="90322" y="34671"/>
                </a:lnTo>
                <a:lnTo>
                  <a:pt x="90258" y="34417"/>
                </a:lnTo>
                <a:lnTo>
                  <a:pt x="89827" y="32639"/>
                </a:lnTo>
                <a:lnTo>
                  <a:pt x="89814" y="43053"/>
                </a:lnTo>
                <a:lnTo>
                  <a:pt x="89077" y="42418"/>
                </a:lnTo>
                <a:lnTo>
                  <a:pt x="89344" y="42545"/>
                </a:lnTo>
                <a:lnTo>
                  <a:pt x="89814" y="43053"/>
                </a:lnTo>
                <a:lnTo>
                  <a:pt x="89814" y="32562"/>
                </a:lnTo>
                <a:lnTo>
                  <a:pt x="89509" y="30734"/>
                </a:lnTo>
                <a:lnTo>
                  <a:pt x="88798" y="29337"/>
                </a:lnTo>
                <a:lnTo>
                  <a:pt x="88849" y="29083"/>
                </a:lnTo>
                <a:lnTo>
                  <a:pt x="89458" y="28448"/>
                </a:lnTo>
                <a:lnTo>
                  <a:pt x="91236" y="29464"/>
                </a:lnTo>
                <a:lnTo>
                  <a:pt x="91592" y="29083"/>
                </a:lnTo>
                <a:lnTo>
                  <a:pt x="94945" y="29337"/>
                </a:lnTo>
                <a:lnTo>
                  <a:pt x="94805" y="30734"/>
                </a:lnTo>
                <a:lnTo>
                  <a:pt x="94678" y="31623"/>
                </a:lnTo>
                <a:lnTo>
                  <a:pt x="94221" y="33909"/>
                </a:lnTo>
                <a:lnTo>
                  <a:pt x="94881" y="34671"/>
                </a:lnTo>
                <a:lnTo>
                  <a:pt x="96685" y="35433"/>
                </a:lnTo>
                <a:lnTo>
                  <a:pt x="98602" y="36449"/>
                </a:lnTo>
                <a:lnTo>
                  <a:pt x="98018" y="38354"/>
                </a:lnTo>
                <a:lnTo>
                  <a:pt x="97917" y="39116"/>
                </a:lnTo>
                <a:lnTo>
                  <a:pt x="98044" y="39281"/>
                </a:lnTo>
                <a:lnTo>
                  <a:pt x="98209" y="39497"/>
                </a:lnTo>
                <a:lnTo>
                  <a:pt x="98044" y="39281"/>
                </a:lnTo>
                <a:lnTo>
                  <a:pt x="98069" y="39878"/>
                </a:lnTo>
                <a:lnTo>
                  <a:pt x="97878" y="39878"/>
                </a:lnTo>
                <a:lnTo>
                  <a:pt x="100203" y="44323"/>
                </a:lnTo>
                <a:lnTo>
                  <a:pt x="100266" y="44462"/>
                </a:lnTo>
                <a:lnTo>
                  <a:pt x="100266" y="26695"/>
                </a:lnTo>
                <a:lnTo>
                  <a:pt x="99466" y="26162"/>
                </a:lnTo>
                <a:lnTo>
                  <a:pt x="97167" y="24739"/>
                </a:lnTo>
                <a:lnTo>
                  <a:pt x="96456" y="24130"/>
                </a:lnTo>
                <a:lnTo>
                  <a:pt x="94983" y="22860"/>
                </a:lnTo>
                <a:lnTo>
                  <a:pt x="95580" y="19304"/>
                </a:lnTo>
                <a:lnTo>
                  <a:pt x="95986" y="18161"/>
                </a:lnTo>
                <a:lnTo>
                  <a:pt x="96113" y="17526"/>
                </a:lnTo>
                <a:lnTo>
                  <a:pt x="96418" y="17145"/>
                </a:lnTo>
                <a:lnTo>
                  <a:pt x="96621" y="16891"/>
                </a:lnTo>
                <a:lnTo>
                  <a:pt x="97256" y="16510"/>
                </a:lnTo>
                <a:lnTo>
                  <a:pt x="97523" y="16764"/>
                </a:lnTo>
                <a:lnTo>
                  <a:pt x="97815" y="16891"/>
                </a:lnTo>
                <a:lnTo>
                  <a:pt x="98336" y="17018"/>
                </a:lnTo>
                <a:lnTo>
                  <a:pt x="98831" y="17018"/>
                </a:lnTo>
                <a:lnTo>
                  <a:pt x="98717" y="16510"/>
                </a:lnTo>
                <a:lnTo>
                  <a:pt x="98704" y="16002"/>
                </a:lnTo>
                <a:lnTo>
                  <a:pt x="98983" y="15494"/>
                </a:lnTo>
                <a:lnTo>
                  <a:pt x="99606" y="15113"/>
                </a:lnTo>
                <a:lnTo>
                  <a:pt x="97574" y="14605"/>
                </a:lnTo>
                <a:lnTo>
                  <a:pt x="94107" y="12204"/>
                </a:lnTo>
                <a:lnTo>
                  <a:pt x="94107" y="22352"/>
                </a:lnTo>
                <a:lnTo>
                  <a:pt x="93421" y="22987"/>
                </a:lnTo>
                <a:lnTo>
                  <a:pt x="92456" y="23495"/>
                </a:lnTo>
                <a:lnTo>
                  <a:pt x="91605" y="24130"/>
                </a:lnTo>
                <a:lnTo>
                  <a:pt x="89446" y="22352"/>
                </a:lnTo>
                <a:lnTo>
                  <a:pt x="88392" y="21336"/>
                </a:lnTo>
                <a:lnTo>
                  <a:pt x="89103" y="20701"/>
                </a:lnTo>
                <a:lnTo>
                  <a:pt x="89547" y="20320"/>
                </a:lnTo>
                <a:lnTo>
                  <a:pt x="88493" y="19304"/>
                </a:lnTo>
                <a:lnTo>
                  <a:pt x="88328" y="18529"/>
                </a:lnTo>
                <a:lnTo>
                  <a:pt x="88328" y="41783"/>
                </a:lnTo>
                <a:lnTo>
                  <a:pt x="87325" y="41021"/>
                </a:lnTo>
                <a:lnTo>
                  <a:pt x="87579" y="40386"/>
                </a:lnTo>
                <a:lnTo>
                  <a:pt x="88328" y="41783"/>
                </a:lnTo>
                <a:lnTo>
                  <a:pt x="88328" y="18529"/>
                </a:lnTo>
                <a:lnTo>
                  <a:pt x="88277" y="18288"/>
                </a:lnTo>
                <a:lnTo>
                  <a:pt x="88188" y="17145"/>
                </a:lnTo>
                <a:lnTo>
                  <a:pt x="90068" y="18923"/>
                </a:lnTo>
                <a:lnTo>
                  <a:pt x="92062" y="20701"/>
                </a:lnTo>
                <a:lnTo>
                  <a:pt x="94107" y="22352"/>
                </a:lnTo>
                <a:lnTo>
                  <a:pt x="94107" y="12204"/>
                </a:lnTo>
                <a:lnTo>
                  <a:pt x="93827" y="11963"/>
                </a:lnTo>
                <a:lnTo>
                  <a:pt x="93827" y="12827"/>
                </a:lnTo>
                <a:lnTo>
                  <a:pt x="93802" y="13208"/>
                </a:lnTo>
                <a:lnTo>
                  <a:pt x="93751" y="12954"/>
                </a:lnTo>
                <a:lnTo>
                  <a:pt x="93827" y="12827"/>
                </a:lnTo>
                <a:lnTo>
                  <a:pt x="93827" y="11963"/>
                </a:lnTo>
                <a:lnTo>
                  <a:pt x="92811" y="11049"/>
                </a:lnTo>
                <a:lnTo>
                  <a:pt x="92354" y="10541"/>
                </a:lnTo>
                <a:lnTo>
                  <a:pt x="92125" y="10287"/>
                </a:lnTo>
                <a:lnTo>
                  <a:pt x="91897" y="10033"/>
                </a:lnTo>
                <a:lnTo>
                  <a:pt x="90170" y="9398"/>
                </a:lnTo>
                <a:lnTo>
                  <a:pt x="90170" y="13970"/>
                </a:lnTo>
                <a:lnTo>
                  <a:pt x="89179" y="13843"/>
                </a:lnTo>
                <a:lnTo>
                  <a:pt x="88226" y="13589"/>
                </a:lnTo>
                <a:lnTo>
                  <a:pt x="87426" y="12954"/>
                </a:lnTo>
                <a:lnTo>
                  <a:pt x="87045" y="12192"/>
                </a:lnTo>
                <a:lnTo>
                  <a:pt x="87642" y="12192"/>
                </a:lnTo>
                <a:lnTo>
                  <a:pt x="89433" y="12319"/>
                </a:lnTo>
                <a:lnTo>
                  <a:pt x="89560" y="12700"/>
                </a:lnTo>
                <a:lnTo>
                  <a:pt x="89852" y="12954"/>
                </a:lnTo>
                <a:lnTo>
                  <a:pt x="90068" y="13081"/>
                </a:lnTo>
                <a:lnTo>
                  <a:pt x="90170" y="13970"/>
                </a:lnTo>
                <a:lnTo>
                  <a:pt x="90170" y="9398"/>
                </a:lnTo>
                <a:lnTo>
                  <a:pt x="89331" y="9398"/>
                </a:lnTo>
                <a:lnTo>
                  <a:pt x="89179" y="9652"/>
                </a:lnTo>
                <a:lnTo>
                  <a:pt x="88925" y="9906"/>
                </a:lnTo>
                <a:lnTo>
                  <a:pt x="86855" y="10287"/>
                </a:lnTo>
                <a:lnTo>
                  <a:pt x="85521" y="7239"/>
                </a:lnTo>
                <a:lnTo>
                  <a:pt x="84658" y="5715"/>
                </a:lnTo>
                <a:lnTo>
                  <a:pt x="84785" y="6350"/>
                </a:lnTo>
                <a:lnTo>
                  <a:pt x="84886" y="6692"/>
                </a:lnTo>
                <a:lnTo>
                  <a:pt x="85344" y="7620"/>
                </a:lnTo>
                <a:lnTo>
                  <a:pt x="85725" y="8128"/>
                </a:lnTo>
                <a:lnTo>
                  <a:pt x="85115" y="9017"/>
                </a:lnTo>
                <a:lnTo>
                  <a:pt x="83705" y="9398"/>
                </a:lnTo>
                <a:lnTo>
                  <a:pt x="80860" y="9499"/>
                </a:lnTo>
                <a:lnTo>
                  <a:pt x="80784" y="11176"/>
                </a:lnTo>
                <a:lnTo>
                  <a:pt x="81102" y="10541"/>
                </a:lnTo>
                <a:lnTo>
                  <a:pt x="82143" y="12446"/>
                </a:lnTo>
                <a:lnTo>
                  <a:pt x="89014" y="14605"/>
                </a:lnTo>
                <a:lnTo>
                  <a:pt x="87045" y="17043"/>
                </a:lnTo>
                <a:lnTo>
                  <a:pt x="87045" y="27178"/>
                </a:lnTo>
                <a:lnTo>
                  <a:pt x="86182" y="34417"/>
                </a:lnTo>
                <a:lnTo>
                  <a:pt x="83527" y="31369"/>
                </a:lnTo>
                <a:lnTo>
                  <a:pt x="82854" y="30607"/>
                </a:lnTo>
                <a:lnTo>
                  <a:pt x="82423" y="30099"/>
                </a:lnTo>
                <a:lnTo>
                  <a:pt x="81800" y="30607"/>
                </a:lnTo>
                <a:lnTo>
                  <a:pt x="80746" y="30099"/>
                </a:lnTo>
                <a:lnTo>
                  <a:pt x="79921" y="29540"/>
                </a:lnTo>
                <a:lnTo>
                  <a:pt x="79997" y="29210"/>
                </a:lnTo>
                <a:lnTo>
                  <a:pt x="80543" y="28448"/>
                </a:lnTo>
                <a:lnTo>
                  <a:pt x="81102" y="27686"/>
                </a:lnTo>
                <a:lnTo>
                  <a:pt x="81521" y="27940"/>
                </a:lnTo>
                <a:lnTo>
                  <a:pt x="81483" y="27686"/>
                </a:lnTo>
                <a:lnTo>
                  <a:pt x="81407" y="27178"/>
                </a:lnTo>
                <a:lnTo>
                  <a:pt x="80987" y="25781"/>
                </a:lnTo>
                <a:lnTo>
                  <a:pt x="80911" y="25527"/>
                </a:lnTo>
                <a:lnTo>
                  <a:pt x="78854" y="20828"/>
                </a:lnTo>
                <a:lnTo>
                  <a:pt x="81191" y="22860"/>
                </a:lnTo>
                <a:lnTo>
                  <a:pt x="81026" y="22098"/>
                </a:lnTo>
                <a:lnTo>
                  <a:pt x="82448" y="20828"/>
                </a:lnTo>
                <a:lnTo>
                  <a:pt x="82600" y="20701"/>
                </a:lnTo>
                <a:lnTo>
                  <a:pt x="85102" y="21971"/>
                </a:lnTo>
                <a:lnTo>
                  <a:pt x="85229" y="22352"/>
                </a:lnTo>
                <a:lnTo>
                  <a:pt x="83743" y="25400"/>
                </a:lnTo>
                <a:lnTo>
                  <a:pt x="83616" y="26670"/>
                </a:lnTo>
                <a:lnTo>
                  <a:pt x="87045" y="27178"/>
                </a:lnTo>
                <a:lnTo>
                  <a:pt x="87045" y="17043"/>
                </a:lnTo>
                <a:lnTo>
                  <a:pt x="86029" y="18288"/>
                </a:lnTo>
                <a:lnTo>
                  <a:pt x="83997" y="17145"/>
                </a:lnTo>
                <a:lnTo>
                  <a:pt x="80518" y="16637"/>
                </a:lnTo>
                <a:lnTo>
                  <a:pt x="77749" y="16637"/>
                </a:lnTo>
                <a:lnTo>
                  <a:pt x="76860" y="13970"/>
                </a:lnTo>
                <a:lnTo>
                  <a:pt x="76568" y="13081"/>
                </a:lnTo>
                <a:lnTo>
                  <a:pt x="77304" y="11938"/>
                </a:lnTo>
                <a:lnTo>
                  <a:pt x="76923" y="11176"/>
                </a:lnTo>
                <a:lnTo>
                  <a:pt x="76733" y="10795"/>
                </a:lnTo>
                <a:lnTo>
                  <a:pt x="76415" y="10160"/>
                </a:lnTo>
                <a:lnTo>
                  <a:pt x="76288" y="9906"/>
                </a:lnTo>
                <a:lnTo>
                  <a:pt x="75184" y="9271"/>
                </a:lnTo>
                <a:lnTo>
                  <a:pt x="74739" y="8382"/>
                </a:lnTo>
                <a:lnTo>
                  <a:pt x="76441" y="7112"/>
                </a:lnTo>
                <a:lnTo>
                  <a:pt x="77127" y="6604"/>
                </a:lnTo>
                <a:lnTo>
                  <a:pt x="77317" y="6692"/>
                </a:lnTo>
                <a:lnTo>
                  <a:pt x="76555" y="4826"/>
                </a:lnTo>
                <a:lnTo>
                  <a:pt x="75882" y="4699"/>
                </a:lnTo>
                <a:lnTo>
                  <a:pt x="74015" y="4572"/>
                </a:lnTo>
                <a:lnTo>
                  <a:pt x="73914" y="4191"/>
                </a:lnTo>
                <a:lnTo>
                  <a:pt x="73660" y="3810"/>
                </a:lnTo>
                <a:lnTo>
                  <a:pt x="73342" y="3556"/>
                </a:lnTo>
                <a:lnTo>
                  <a:pt x="72936" y="2921"/>
                </a:lnTo>
                <a:lnTo>
                  <a:pt x="71323" y="254"/>
                </a:lnTo>
                <a:lnTo>
                  <a:pt x="71259" y="127"/>
                </a:lnTo>
                <a:lnTo>
                  <a:pt x="70916" y="254"/>
                </a:lnTo>
                <a:lnTo>
                  <a:pt x="70726" y="254"/>
                </a:lnTo>
                <a:lnTo>
                  <a:pt x="69646" y="0"/>
                </a:lnTo>
                <a:lnTo>
                  <a:pt x="69049" y="0"/>
                </a:lnTo>
                <a:lnTo>
                  <a:pt x="68999" y="381"/>
                </a:lnTo>
                <a:lnTo>
                  <a:pt x="68732" y="1016"/>
                </a:lnTo>
                <a:lnTo>
                  <a:pt x="68351" y="1778"/>
                </a:lnTo>
                <a:lnTo>
                  <a:pt x="68275" y="2413"/>
                </a:lnTo>
                <a:lnTo>
                  <a:pt x="68160" y="2921"/>
                </a:lnTo>
                <a:lnTo>
                  <a:pt x="68173" y="2667"/>
                </a:lnTo>
                <a:lnTo>
                  <a:pt x="67525" y="3683"/>
                </a:lnTo>
                <a:lnTo>
                  <a:pt x="67119" y="4191"/>
                </a:lnTo>
                <a:lnTo>
                  <a:pt x="66751" y="4826"/>
                </a:lnTo>
                <a:lnTo>
                  <a:pt x="66675" y="5334"/>
                </a:lnTo>
                <a:lnTo>
                  <a:pt x="66992" y="5588"/>
                </a:lnTo>
                <a:lnTo>
                  <a:pt x="67792" y="5842"/>
                </a:lnTo>
                <a:lnTo>
                  <a:pt x="67538" y="6731"/>
                </a:lnTo>
                <a:lnTo>
                  <a:pt x="65506" y="7747"/>
                </a:lnTo>
                <a:lnTo>
                  <a:pt x="67132" y="8255"/>
                </a:lnTo>
                <a:lnTo>
                  <a:pt x="68491" y="7112"/>
                </a:lnTo>
                <a:lnTo>
                  <a:pt x="69596" y="8382"/>
                </a:lnTo>
                <a:lnTo>
                  <a:pt x="67449" y="10160"/>
                </a:lnTo>
                <a:lnTo>
                  <a:pt x="67081" y="9652"/>
                </a:lnTo>
                <a:lnTo>
                  <a:pt x="66573" y="9144"/>
                </a:lnTo>
                <a:lnTo>
                  <a:pt x="65468" y="8382"/>
                </a:lnTo>
                <a:lnTo>
                  <a:pt x="65316" y="8763"/>
                </a:lnTo>
                <a:lnTo>
                  <a:pt x="64414" y="10033"/>
                </a:lnTo>
                <a:lnTo>
                  <a:pt x="61201" y="11176"/>
                </a:lnTo>
                <a:lnTo>
                  <a:pt x="58445" y="12573"/>
                </a:lnTo>
                <a:lnTo>
                  <a:pt x="56007" y="13970"/>
                </a:lnTo>
                <a:lnTo>
                  <a:pt x="53340" y="14224"/>
                </a:lnTo>
                <a:lnTo>
                  <a:pt x="51943" y="14224"/>
                </a:lnTo>
                <a:lnTo>
                  <a:pt x="51549" y="10668"/>
                </a:lnTo>
                <a:lnTo>
                  <a:pt x="55651" y="11303"/>
                </a:lnTo>
                <a:lnTo>
                  <a:pt x="55626" y="11176"/>
                </a:lnTo>
                <a:lnTo>
                  <a:pt x="55676" y="11303"/>
                </a:lnTo>
                <a:lnTo>
                  <a:pt x="57391" y="12192"/>
                </a:lnTo>
                <a:lnTo>
                  <a:pt x="58013" y="11176"/>
                </a:lnTo>
                <a:lnTo>
                  <a:pt x="59918" y="8128"/>
                </a:lnTo>
                <a:lnTo>
                  <a:pt x="61264" y="7239"/>
                </a:lnTo>
                <a:lnTo>
                  <a:pt x="63284" y="6858"/>
                </a:lnTo>
                <a:lnTo>
                  <a:pt x="63068" y="6604"/>
                </a:lnTo>
                <a:lnTo>
                  <a:pt x="62674" y="6096"/>
                </a:lnTo>
                <a:lnTo>
                  <a:pt x="62572" y="6477"/>
                </a:lnTo>
                <a:lnTo>
                  <a:pt x="62179" y="6604"/>
                </a:lnTo>
                <a:lnTo>
                  <a:pt x="61747" y="6604"/>
                </a:lnTo>
                <a:lnTo>
                  <a:pt x="61290" y="6477"/>
                </a:lnTo>
                <a:lnTo>
                  <a:pt x="62090" y="5334"/>
                </a:lnTo>
                <a:lnTo>
                  <a:pt x="60693" y="4191"/>
                </a:lnTo>
                <a:lnTo>
                  <a:pt x="57365" y="4318"/>
                </a:lnTo>
                <a:lnTo>
                  <a:pt x="57162" y="5461"/>
                </a:lnTo>
                <a:lnTo>
                  <a:pt x="55587" y="6096"/>
                </a:lnTo>
                <a:lnTo>
                  <a:pt x="53619" y="7112"/>
                </a:lnTo>
                <a:lnTo>
                  <a:pt x="52476" y="7366"/>
                </a:lnTo>
                <a:lnTo>
                  <a:pt x="50482" y="8509"/>
                </a:lnTo>
                <a:lnTo>
                  <a:pt x="49961" y="9398"/>
                </a:lnTo>
                <a:lnTo>
                  <a:pt x="48221" y="10668"/>
                </a:lnTo>
                <a:lnTo>
                  <a:pt x="48171" y="10160"/>
                </a:lnTo>
                <a:lnTo>
                  <a:pt x="46964" y="10541"/>
                </a:lnTo>
                <a:lnTo>
                  <a:pt x="46964" y="20828"/>
                </a:lnTo>
                <a:lnTo>
                  <a:pt x="46532" y="22352"/>
                </a:lnTo>
                <a:lnTo>
                  <a:pt x="46418" y="22987"/>
                </a:lnTo>
                <a:lnTo>
                  <a:pt x="45339" y="23368"/>
                </a:lnTo>
                <a:lnTo>
                  <a:pt x="43154" y="24257"/>
                </a:lnTo>
                <a:lnTo>
                  <a:pt x="43256" y="22733"/>
                </a:lnTo>
                <a:lnTo>
                  <a:pt x="43497" y="22225"/>
                </a:lnTo>
                <a:lnTo>
                  <a:pt x="44665" y="21844"/>
                </a:lnTo>
                <a:lnTo>
                  <a:pt x="46964" y="20828"/>
                </a:lnTo>
                <a:lnTo>
                  <a:pt x="46964" y="10541"/>
                </a:lnTo>
                <a:lnTo>
                  <a:pt x="46139" y="10795"/>
                </a:lnTo>
                <a:lnTo>
                  <a:pt x="45364" y="11938"/>
                </a:lnTo>
                <a:lnTo>
                  <a:pt x="42570" y="13589"/>
                </a:lnTo>
                <a:lnTo>
                  <a:pt x="41338" y="13843"/>
                </a:lnTo>
                <a:lnTo>
                  <a:pt x="40970" y="16129"/>
                </a:lnTo>
                <a:lnTo>
                  <a:pt x="40855" y="17907"/>
                </a:lnTo>
                <a:lnTo>
                  <a:pt x="40741" y="18288"/>
                </a:lnTo>
                <a:lnTo>
                  <a:pt x="40589" y="18542"/>
                </a:lnTo>
                <a:lnTo>
                  <a:pt x="40424" y="18923"/>
                </a:lnTo>
                <a:lnTo>
                  <a:pt x="40297" y="19431"/>
                </a:lnTo>
                <a:lnTo>
                  <a:pt x="41351" y="20701"/>
                </a:lnTo>
                <a:lnTo>
                  <a:pt x="42037" y="22225"/>
                </a:lnTo>
                <a:lnTo>
                  <a:pt x="40919" y="22987"/>
                </a:lnTo>
                <a:lnTo>
                  <a:pt x="40817" y="23368"/>
                </a:lnTo>
                <a:lnTo>
                  <a:pt x="41046" y="24130"/>
                </a:lnTo>
                <a:lnTo>
                  <a:pt x="41160" y="24384"/>
                </a:lnTo>
                <a:lnTo>
                  <a:pt x="41617" y="25146"/>
                </a:lnTo>
                <a:lnTo>
                  <a:pt x="41871" y="25908"/>
                </a:lnTo>
                <a:lnTo>
                  <a:pt x="43421" y="25400"/>
                </a:lnTo>
                <a:lnTo>
                  <a:pt x="45021" y="25019"/>
                </a:lnTo>
                <a:lnTo>
                  <a:pt x="46024" y="24892"/>
                </a:lnTo>
                <a:lnTo>
                  <a:pt x="45897" y="24257"/>
                </a:lnTo>
                <a:lnTo>
                  <a:pt x="45948" y="23876"/>
                </a:lnTo>
                <a:lnTo>
                  <a:pt x="46596" y="22987"/>
                </a:lnTo>
                <a:lnTo>
                  <a:pt x="47637" y="21971"/>
                </a:lnTo>
                <a:lnTo>
                  <a:pt x="48475" y="21844"/>
                </a:lnTo>
                <a:lnTo>
                  <a:pt x="49187" y="21209"/>
                </a:lnTo>
                <a:lnTo>
                  <a:pt x="49314" y="20828"/>
                </a:lnTo>
                <a:lnTo>
                  <a:pt x="49441" y="20447"/>
                </a:lnTo>
                <a:lnTo>
                  <a:pt x="51892" y="18161"/>
                </a:lnTo>
                <a:lnTo>
                  <a:pt x="53213" y="19812"/>
                </a:lnTo>
                <a:lnTo>
                  <a:pt x="56108" y="18542"/>
                </a:lnTo>
                <a:lnTo>
                  <a:pt x="56210" y="18161"/>
                </a:lnTo>
                <a:lnTo>
                  <a:pt x="56400" y="17526"/>
                </a:lnTo>
                <a:lnTo>
                  <a:pt x="57848" y="16891"/>
                </a:lnTo>
                <a:lnTo>
                  <a:pt x="58686" y="16891"/>
                </a:lnTo>
                <a:lnTo>
                  <a:pt x="60121" y="16510"/>
                </a:lnTo>
                <a:lnTo>
                  <a:pt x="61417" y="17526"/>
                </a:lnTo>
                <a:lnTo>
                  <a:pt x="61874" y="18923"/>
                </a:lnTo>
                <a:lnTo>
                  <a:pt x="59334" y="18923"/>
                </a:lnTo>
                <a:lnTo>
                  <a:pt x="58445" y="20447"/>
                </a:lnTo>
                <a:lnTo>
                  <a:pt x="59969" y="21971"/>
                </a:lnTo>
                <a:lnTo>
                  <a:pt x="60058" y="23749"/>
                </a:lnTo>
                <a:lnTo>
                  <a:pt x="57937" y="23114"/>
                </a:lnTo>
                <a:lnTo>
                  <a:pt x="57823" y="23749"/>
                </a:lnTo>
                <a:lnTo>
                  <a:pt x="57696" y="25654"/>
                </a:lnTo>
                <a:lnTo>
                  <a:pt x="57962" y="26797"/>
                </a:lnTo>
                <a:lnTo>
                  <a:pt x="58140" y="26543"/>
                </a:lnTo>
                <a:lnTo>
                  <a:pt x="58940" y="25908"/>
                </a:lnTo>
                <a:lnTo>
                  <a:pt x="59575" y="25908"/>
                </a:lnTo>
                <a:lnTo>
                  <a:pt x="60134" y="24638"/>
                </a:lnTo>
                <a:lnTo>
                  <a:pt x="60172" y="23876"/>
                </a:lnTo>
                <a:lnTo>
                  <a:pt x="60286" y="23749"/>
                </a:lnTo>
                <a:lnTo>
                  <a:pt x="60629" y="23368"/>
                </a:lnTo>
                <a:lnTo>
                  <a:pt x="61099" y="22606"/>
                </a:lnTo>
                <a:lnTo>
                  <a:pt x="61379" y="21590"/>
                </a:lnTo>
                <a:lnTo>
                  <a:pt x="62217" y="21082"/>
                </a:lnTo>
                <a:lnTo>
                  <a:pt x="63055" y="20828"/>
                </a:lnTo>
                <a:lnTo>
                  <a:pt x="63893" y="20701"/>
                </a:lnTo>
                <a:lnTo>
                  <a:pt x="63779" y="19812"/>
                </a:lnTo>
                <a:lnTo>
                  <a:pt x="63893" y="18923"/>
                </a:lnTo>
                <a:lnTo>
                  <a:pt x="64173" y="18923"/>
                </a:lnTo>
                <a:lnTo>
                  <a:pt x="64909" y="18669"/>
                </a:lnTo>
                <a:lnTo>
                  <a:pt x="68072" y="16002"/>
                </a:lnTo>
                <a:lnTo>
                  <a:pt x="66763" y="16383"/>
                </a:lnTo>
                <a:lnTo>
                  <a:pt x="65392" y="16383"/>
                </a:lnTo>
                <a:lnTo>
                  <a:pt x="63182" y="14224"/>
                </a:lnTo>
                <a:lnTo>
                  <a:pt x="62407" y="13462"/>
                </a:lnTo>
                <a:lnTo>
                  <a:pt x="65506" y="11303"/>
                </a:lnTo>
                <a:lnTo>
                  <a:pt x="67589" y="11303"/>
                </a:lnTo>
                <a:lnTo>
                  <a:pt x="67500" y="10795"/>
                </a:lnTo>
                <a:lnTo>
                  <a:pt x="68694" y="11303"/>
                </a:lnTo>
                <a:lnTo>
                  <a:pt x="69850" y="11176"/>
                </a:lnTo>
                <a:lnTo>
                  <a:pt x="70040" y="12319"/>
                </a:lnTo>
                <a:lnTo>
                  <a:pt x="70370" y="12573"/>
                </a:lnTo>
                <a:lnTo>
                  <a:pt x="70624" y="12827"/>
                </a:lnTo>
                <a:lnTo>
                  <a:pt x="70739" y="13208"/>
                </a:lnTo>
                <a:lnTo>
                  <a:pt x="71132" y="13081"/>
                </a:lnTo>
                <a:lnTo>
                  <a:pt x="72885" y="13081"/>
                </a:lnTo>
                <a:lnTo>
                  <a:pt x="73202" y="13335"/>
                </a:lnTo>
                <a:lnTo>
                  <a:pt x="73393" y="13589"/>
                </a:lnTo>
                <a:lnTo>
                  <a:pt x="73533" y="13716"/>
                </a:lnTo>
                <a:lnTo>
                  <a:pt x="73596" y="13970"/>
                </a:lnTo>
                <a:lnTo>
                  <a:pt x="72491" y="13716"/>
                </a:lnTo>
                <a:lnTo>
                  <a:pt x="71069" y="14097"/>
                </a:lnTo>
                <a:lnTo>
                  <a:pt x="70396" y="14605"/>
                </a:lnTo>
                <a:lnTo>
                  <a:pt x="70612" y="16002"/>
                </a:lnTo>
                <a:lnTo>
                  <a:pt x="71958" y="16764"/>
                </a:lnTo>
                <a:lnTo>
                  <a:pt x="74333" y="21082"/>
                </a:lnTo>
                <a:lnTo>
                  <a:pt x="74371" y="21336"/>
                </a:lnTo>
                <a:lnTo>
                  <a:pt x="74536" y="21336"/>
                </a:lnTo>
                <a:lnTo>
                  <a:pt x="74841" y="21844"/>
                </a:lnTo>
                <a:lnTo>
                  <a:pt x="74980" y="21590"/>
                </a:lnTo>
                <a:lnTo>
                  <a:pt x="77127" y="22225"/>
                </a:lnTo>
                <a:lnTo>
                  <a:pt x="77635" y="24384"/>
                </a:lnTo>
                <a:lnTo>
                  <a:pt x="78765" y="25781"/>
                </a:lnTo>
                <a:lnTo>
                  <a:pt x="78803" y="26162"/>
                </a:lnTo>
                <a:lnTo>
                  <a:pt x="78701" y="26543"/>
                </a:lnTo>
                <a:lnTo>
                  <a:pt x="78587" y="28448"/>
                </a:lnTo>
                <a:lnTo>
                  <a:pt x="77685" y="27432"/>
                </a:lnTo>
                <a:lnTo>
                  <a:pt x="77939" y="28575"/>
                </a:lnTo>
                <a:lnTo>
                  <a:pt x="78054" y="31369"/>
                </a:lnTo>
                <a:lnTo>
                  <a:pt x="74625" y="27178"/>
                </a:lnTo>
                <a:lnTo>
                  <a:pt x="71488" y="22606"/>
                </a:lnTo>
                <a:lnTo>
                  <a:pt x="69062" y="18669"/>
                </a:lnTo>
                <a:lnTo>
                  <a:pt x="68402" y="19050"/>
                </a:lnTo>
                <a:lnTo>
                  <a:pt x="67843" y="19685"/>
                </a:lnTo>
                <a:lnTo>
                  <a:pt x="67640" y="20447"/>
                </a:lnTo>
                <a:lnTo>
                  <a:pt x="67538" y="24003"/>
                </a:lnTo>
                <a:lnTo>
                  <a:pt x="68719" y="25654"/>
                </a:lnTo>
                <a:lnTo>
                  <a:pt x="70370" y="25654"/>
                </a:lnTo>
                <a:lnTo>
                  <a:pt x="70294" y="28067"/>
                </a:lnTo>
                <a:lnTo>
                  <a:pt x="70586" y="29083"/>
                </a:lnTo>
                <a:lnTo>
                  <a:pt x="72009" y="30099"/>
                </a:lnTo>
                <a:lnTo>
                  <a:pt x="72466" y="30226"/>
                </a:lnTo>
                <a:lnTo>
                  <a:pt x="73037" y="30480"/>
                </a:lnTo>
                <a:lnTo>
                  <a:pt x="72948" y="31750"/>
                </a:lnTo>
                <a:lnTo>
                  <a:pt x="74345" y="32004"/>
                </a:lnTo>
                <a:lnTo>
                  <a:pt x="76377" y="33655"/>
                </a:lnTo>
                <a:lnTo>
                  <a:pt x="77228" y="34925"/>
                </a:lnTo>
                <a:lnTo>
                  <a:pt x="78333" y="37338"/>
                </a:lnTo>
                <a:lnTo>
                  <a:pt x="80403" y="38481"/>
                </a:lnTo>
                <a:lnTo>
                  <a:pt x="83362" y="41148"/>
                </a:lnTo>
                <a:lnTo>
                  <a:pt x="83566" y="41402"/>
                </a:lnTo>
                <a:lnTo>
                  <a:pt x="83604" y="42291"/>
                </a:lnTo>
                <a:lnTo>
                  <a:pt x="84416" y="42291"/>
                </a:lnTo>
                <a:lnTo>
                  <a:pt x="84823" y="42418"/>
                </a:lnTo>
                <a:lnTo>
                  <a:pt x="87325" y="43815"/>
                </a:lnTo>
                <a:lnTo>
                  <a:pt x="92773" y="44323"/>
                </a:lnTo>
                <a:lnTo>
                  <a:pt x="92925" y="48895"/>
                </a:lnTo>
                <a:lnTo>
                  <a:pt x="93992" y="48768"/>
                </a:lnTo>
                <a:lnTo>
                  <a:pt x="95440" y="49276"/>
                </a:lnTo>
                <a:lnTo>
                  <a:pt x="95808" y="50673"/>
                </a:lnTo>
                <a:lnTo>
                  <a:pt x="94970" y="51054"/>
                </a:lnTo>
                <a:lnTo>
                  <a:pt x="96240" y="51816"/>
                </a:lnTo>
                <a:lnTo>
                  <a:pt x="97269" y="51816"/>
                </a:lnTo>
                <a:lnTo>
                  <a:pt x="100660" y="51943"/>
                </a:lnTo>
                <a:lnTo>
                  <a:pt x="102120" y="52324"/>
                </a:lnTo>
                <a:lnTo>
                  <a:pt x="102412" y="54864"/>
                </a:lnTo>
                <a:lnTo>
                  <a:pt x="102031" y="54991"/>
                </a:lnTo>
                <a:lnTo>
                  <a:pt x="103352" y="55753"/>
                </a:lnTo>
                <a:lnTo>
                  <a:pt x="103949" y="56007"/>
                </a:lnTo>
                <a:lnTo>
                  <a:pt x="104508" y="56515"/>
                </a:lnTo>
                <a:lnTo>
                  <a:pt x="105130" y="57531"/>
                </a:lnTo>
                <a:lnTo>
                  <a:pt x="106413" y="57404"/>
                </a:lnTo>
                <a:lnTo>
                  <a:pt x="106502" y="56134"/>
                </a:lnTo>
                <a:lnTo>
                  <a:pt x="108267" y="55499"/>
                </a:lnTo>
                <a:lnTo>
                  <a:pt x="109486" y="57785"/>
                </a:lnTo>
                <a:lnTo>
                  <a:pt x="111569" y="56515"/>
                </a:lnTo>
                <a:lnTo>
                  <a:pt x="111823" y="56261"/>
                </a:lnTo>
                <a:lnTo>
                  <a:pt x="112014" y="55880"/>
                </a:lnTo>
                <a:lnTo>
                  <a:pt x="112522" y="56007"/>
                </a:lnTo>
                <a:lnTo>
                  <a:pt x="113030" y="55880"/>
                </a:lnTo>
                <a:lnTo>
                  <a:pt x="113474" y="55626"/>
                </a:lnTo>
                <a:lnTo>
                  <a:pt x="114185" y="56515"/>
                </a:lnTo>
                <a:lnTo>
                  <a:pt x="114579" y="56769"/>
                </a:lnTo>
                <a:lnTo>
                  <a:pt x="114858" y="57277"/>
                </a:lnTo>
                <a:lnTo>
                  <a:pt x="115239" y="57658"/>
                </a:lnTo>
                <a:lnTo>
                  <a:pt x="115735" y="57658"/>
                </a:lnTo>
                <a:lnTo>
                  <a:pt x="116344" y="58039"/>
                </a:lnTo>
                <a:lnTo>
                  <a:pt x="117119" y="58420"/>
                </a:lnTo>
                <a:lnTo>
                  <a:pt x="117970" y="58801"/>
                </a:lnTo>
                <a:lnTo>
                  <a:pt x="117817" y="60198"/>
                </a:lnTo>
                <a:lnTo>
                  <a:pt x="118122" y="61595"/>
                </a:lnTo>
                <a:lnTo>
                  <a:pt x="118757" y="63373"/>
                </a:lnTo>
                <a:lnTo>
                  <a:pt x="119786" y="65405"/>
                </a:lnTo>
                <a:lnTo>
                  <a:pt x="120865" y="65786"/>
                </a:lnTo>
                <a:lnTo>
                  <a:pt x="121259" y="68072"/>
                </a:lnTo>
                <a:lnTo>
                  <a:pt x="122262" y="67945"/>
                </a:lnTo>
                <a:lnTo>
                  <a:pt x="123075" y="67310"/>
                </a:lnTo>
                <a:lnTo>
                  <a:pt x="123444" y="66421"/>
                </a:lnTo>
                <a:lnTo>
                  <a:pt x="123837" y="66802"/>
                </a:lnTo>
                <a:lnTo>
                  <a:pt x="123926" y="67056"/>
                </a:lnTo>
                <a:lnTo>
                  <a:pt x="123710" y="67564"/>
                </a:lnTo>
                <a:lnTo>
                  <a:pt x="123050" y="68707"/>
                </a:lnTo>
                <a:lnTo>
                  <a:pt x="122313" y="68961"/>
                </a:lnTo>
                <a:lnTo>
                  <a:pt x="124167" y="68961"/>
                </a:lnTo>
                <a:lnTo>
                  <a:pt x="123952" y="68580"/>
                </a:lnTo>
                <a:lnTo>
                  <a:pt x="123837" y="67945"/>
                </a:lnTo>
                <a:lnTo>
                  <a:pt x="124917" y="67691"/>
                </a:lnTo>
                <a:lnTo>
                  <a:pt x="125869" y="68326"/>
                </a:lnTo>
                <a:lnTo>
                  <a:pt x="126949" y="68707"/>
                </a:lnTo>
                <a:lnTo>
                  <a:pt x="127800" y="67945"/>
                </a:lnTo>
                <a:lnTo>
                  <a:pt x="128117" y="68580"/>
                </a:lnTo>
                <a:lnTo>
                  <a:pt x="126949" y="68961"/>
                </a:lnTo>
                <a:lnTo>
                  <a:pt x="125768" y="69215"/>
                </a:lnTo>
                <a:lnTo>
                  <a:pt x="124587" y="69342"/>
                </a:lnTo>
                <a:lnTo>
                  <a:pt x="124447" y="69215"/>
                </a:lnTo>
                <a:lnTo>
                  <a:pt x="121589" y="69215"/>
                </a:lnTo>
                <a:lnTo>
                  <a:pt x="120434" y="69215"/>
                </a:lnTo>
                <a:lnTo>
                  <a:pt x="121005" y="69850"/>
                </a:lnTo>
                <a:lnTo>
                  <a:pt x="122135" y="70485"/>
                </a:lnTo>
                <a:lnTo>
                  <a:pt x="123240" y="70993"/>
                </a:lnTo>
                <a:lnTo>
                  <a:pt x="122504" y="73660"/>
                </a:lnTo>
                <a:lnTo>
                  <a:pt x="121742" y="74168"/>
                </a:lnTo>
                <a:lnTo>
                  <a:pt x="122339" y="75184"/>
                </a:lnTo>
                <a:lnTo>
                  <a:pt x="122428" y="75565"/>
                </a:lnTo>
                <a:lnTo>
                  <a:pt x="123634" y="77216"/>
                </a:lnTo>
                <a:lnTo>
                  <a:pt x="124358" y="77978"/>
                </a:lnTo>
                <a:lnTo>
                  <a:pt x="127215" y="79375"/>
                </a:lnTo>
                <a:lnTo>
                  <a:pt x="129209" y="78740"/>
                </a:lnTo>
                <a:lnTo>
                  <a:pt x="130162" y="75184"/>
                </a:lnTo>
                <a:lnTo>
                  <a:pt x="130086" y="74917"/>
                </a:lnTo>
                <a:lnTo>
                  <a:pt x="129501" y="74168"/>
                </a:lnTo>
                <a:lnTo>
                  <a:pt x="128905" y="73406"/>
                </a:lnTo>
                <a:lnTo>
                  <a:pt x="129032" y="72009"/>
                </a:lnTo>
                <a:lnTo>
                  <a:pt x="129667" y="71247"/>
                </a:lnTo>
                <a:lnTo>
                  <a:pt x="130048" y="72517"/>
                </a:lnTo>
                <a:lnTo>
                  <a:pt x="130644" y="73787"/>
                </a:lnTo>
                <a:lnTo>
                  <a:pt x="133743" y="74803"/>
                </a:lnTo>
                <a:lnTo>
                  <a:pt x="133045" y="72263"/>
                </a:lnTo>
                <a:lnTo>
                  <a:pt x="133743" y="71247"/>
                </a:lnTo>
                <a:lnTo>
                  <a:pt x="134175" y="70739"/>
                </a:lnTo>
                <a:lnTo>
                  <a:pt x="135864" y="70104"/>
                </a:lnTo>
                <a:lnTo>
                  <a:pt x="135877" y="69723"/>
                </a:lnTo>
                <a:close/>
              </a:path>
              <a:path w="159384" h="79375">
                <a:moveTo>
                  <a:pt x="136309" y="70573"/>
                </a:moveTo>
                <a:lnTo>
                  <a:pt x="136182" y="69977"/>
                </a:lnTo>
                <a:lnTo>
                  <a:pt x="136055" y="70739"/>
                </a:lnTo>
                <a:lnTo>
                  <a:pt x="136309" y="70573"/>
                </a:lnTo>
                <a:close/>
              </a:path>
              <a:path w="159384" h="79375">
                <a:moveTo>
                  <a:pt x="158915" y="66167"/>
                </a:moveTo>
                <a:lnTo>
                  <a:pt x="157708" y="64897"/>
                </a:lnTo>
                <a:lnTo>
                  <a:pt x="156603" y="65913"/>
                </a:lnTo>
                <a:lnTo>
                  <a:pt x="155117" y="66294"/>
                </a:lnTo>
                <a:lnTo>
                  <a:pt x="154762" y="66294"/>
                </a:lnTo>
                <a:lnTo>
                  <a:pt x="154038" y="65913"/>
                </a:lnTo>
                <a:lnTo>
                  <a:pt x="153708" y="65659"/>
                </a:lnTo>
                <a:lnTo>
                  <a:pt x="153212" y="64770"/>
                </a:lnTo>
                <a:lnTo>
                  <a:pt x="153733" y="63246"/>
                </a:lnTo>
                <a:lnTo>
                  <a:pt x="154038" y="62484"/>
                </a:lnTo>
                <a:lnTo>
                  <a:pt x="152069" y="62738"/>
                </a:lnTo>
                <a:lnTo>
                  <a:pt x="151777" y="62865"/>
                </a:lnTo>
                <a:lnTo>
                  <a:pt x="152120" y="65913"/>
                </a:lnTo>
                <a:lnTo>
                  <a:pt x="151028" y="65151"/>
                </a:lnTo>
                <a:lnTo>
                  <a:pt x="147180" y="65659"/>
                </a:lnTo>
                <a:lnTo>
                  <a:pt x="146735" y="65659"/>
                </a:lnTo>
                <a:lnTo>
                  <a:pt x="145808" y="66421"/>
                </a:lnTo>
                <a:lnTo>
                  <a:pt x="149034" y="67437"/>
                </a:lnTo>
                <a:lnTo>
                  <a:pt x="151498" y="68072"/>
                </a:lnTo>
                <a:lnTo>
                  <a:pt x="151358" y="69342"/>
                </a:lnTo>
                <a:lnTo>
                  <a:pt x="148310" y="68834"/>
                </a:lnTo>
                <a:lnTo>
                  <a:pt x="144132" y="67818"/>
                </a:lnTo>
                <a:lnTo>
                  <a:pt x="140589" y="70739"/>
                </a:lnTo>
                <a:lnTo>
                  <a:pt x="139954" y="68199"/>
                </a:lnTo>
                <a:lnTo>
                  <a:pt x="140055" y="64770"/>
                </a:lnTo>
                <a:lnTo>
                  <a:pt x="139979" y="62484"/>
                </a:lnTo>
                <a:lnTo>
                  <a:pt x="139915" y="62230"/>
                </a:lnTo>
                <a:lnTo>
                  <a:pt x="140373" y="61849"/>
                </a:lnTo>
                <a:lnTo>
                  <a:pt x="141109" y="61595"/>
                </a:lnTo>
                <a:lnTo>
                  <a:pt x="140957" y="61214"/>
                </a:lnTo>
                <a:lnTo>
                  <a:pt x="141033" y="60325"/>
                </a:lnTo>
                <a:lnTo>
                  <a:pt x="140982" y="60071"/>
                </a:lnTo>
                <a:lnTo>
                  <a:pt x="140233" y="59182"/>
                </a:lnTo>
                <a:lnTo>
                  <a:pt x="139192" y="59182"/>
                </a:lnTo>
                <a:lnTo>
                  <a:pt x="138303" y="59055"/>
                </a:lnTo>
                <a:lnTo>
                  <a:pt x="138049" y="58674"/>
                </a:lnTo>
                <a:lnTo>
                  <a:pt x="137820" y="58547"/>
                </a:lnTo>
                <a:lnTo>
                  <a:pt x="137604" y="58420"/>
                </a:lnTo>
                <a:lnTo>
                  <a:pt x="136829" y="58547"/>
                </a:lnTo>
                <a:lnTo>
                  <a:pt x="136880" y="58166"/>
                </a:lnTo>
                <a:lnTo>
                  <a:pt x="135978" y="58166"/>
                </a:lnTo>
                <a:lnTo>
                  <a:pt x="135318" y="57785"/>
                </a:lnTo>
                <a:lnTo>
                  <a:pt x="134734" y="57658"/>
                </a:lnTo>
                <a:lnTo>
                  <a:pt x="134378" y="58420"/>
                </a:lnTo>
                <a:lnTo>
                  <a:pt x="134099" y="58547"/>
                </a:lnTo>
                <a:lnTo>
                  <a:pt x="133388" y="57404"/>
                </a:lnTo>
                <a:lnTo>
                  <a:pt x="131521" y="57150"/>
                </a:lnTo>
                <a:lnTo>
                  <a:pt x="129870" y="57404"/>
                </a:lnTo>
                <a:lnTo>
                  <a:pt x="129971" y="56769"/>
                </a:lnTo>
                <a:lnTo>
                  <a:pt x="130302" y="56388"/>
                </a:lnTo>
                <a:lnTo>
                  <a:pt x="131495" y="55880"/>
                </a:lnTo>
                <a:lnTo>
                  <a:pt x="130962" y="55626"/>
                </a:lnTo>
                <a:lnTo>
                  <a:pt x="130683" y="55118"/>
                </a:lnTo>
                <a:lnTo>
                  <a:pt x="130238" y="54864"/>
                </a:lnTo>
                <a:lnTo>
                  <a:pt x="130543" y="54102"/>
                </a:lnTo>
                <a:lnTo>
                  <a:pt x="129844" y="53340"/>
                </a:lnTo>
                <a:lnTo>
                  <a:pt x="128270" y="52832"/>
                </a:lnTo>
                <a:lnTo>
                  <a:pt x="127127" y="52070"/>
                </a:lnTo>
                <a:lnTo>
                  <a:pt x="127254" y="52832"/>
                </a:lnTo>
                <a:lnTo>
                  <a:pt x="127342" y="53975"/>
                </a:lnTo>
                <a:lnTo>
                  <a:pt x="127254" y="54737"/>
                </a:lnTo>
                <a:lnTo>
                  <a:pt x="127127" y="55118"/>
                </a:lnTo>
                <a:lnTo>
                  <a:pt x="126631" y="56261"/>
                </a:lnTo>
                <a:lnTo>
                  <a:pt x="127965" y="57277"/>
                </a:lnTo>
                <a:lnTo>
                  <a:pt x="128651" y="57658"/>
                </a:lnTo>
                <a:lnTo>
                  <a:pt x="128117" y="57912"/>
                </a:lnTo>
                <a:lnTo>
                  <a:pt x="127660" y="58166"/>
                </a:lnTo>
                <a:lnTo>
                  <a:pt x="127520" y="58293"/>
                </a:lnTo>
                <a:lnTo>
                  <a:pt x="127469" y="58547"/>
                </a:lnTo>
                <a:lnTo>
                  <a:pt x="128028" y="59309"/>
                </a:lnTo>
                <a:lnTo>
                  <a:pt x="128854" y="59944"/>
                </a:lnTo>
                <a:lnTo>
                  <a:pt x="129311" y="60579"/>
                </a:lnTo>
                <a:lnTo>
                  <a:pt x="132194" y="61214"/>
                </a:lnTo>
                <a:lnTo>
                  <a:pt x="135737" y="62738"/>
                </a:lnTo>
                <a:lnTo>
                  <a:pt x="137972" y="65405"/>
                </a:lnTo>
                <a:lnTo>
                  <a:pt x="138925" y="68834"/>
                </a:lnTo>
                <a:lnTo>
                  <a:pt x="136436" y="70485"/>
                </a:lnTo>
                <a:lnTo>
                  <a:pt x="136359" y="70739"/>
                </a:lnTo>
                <a:lnTo>
                  <a:pt x="136601" y="71755"/>
                </a:lnTo>
                <a:lnTo>
                  <a:pt x="136677" y="72517"/>
                </a:lnTo>
                <a:lnTo>
                  <a:pt x="136232" y="73279"/>
                </a:lnTo>
                <a:lnTo>
                  <a:pt x="136118" y="73787"/>
                </a:lnTo>
                <a:lnTo>
                  <a:pt x="136436" y="74180"/>
                </a:lnTo>
                <a:lnTo>
                  <a:pt x="136702" y="74422"/>
                </a:lnTo>
                <a:lnTo>
                  <a:pt x="137083" y="75184"/>
                </a:lnTo>
                <a:lnTo>
                  <a:pt x="138176" y="73914"/>
                </a:lnTo>
                <a:lnTo>
                  <a:pt x="138061" y="72390"/>
                </a:lnTo>
                <a:lnTo>
                  <a:pt x="137858" y="71247"/>
                </a:lnTo>
                <a:lnTo>
                  <a:pt x="139636" y="71247"/>
                </a:lnTo>
                <a:lnTo>
                  <a:pt x="141554" y="73787"/>
                </a:lnTo>
                <a:lnTo>
                  <a:pt x="144233" y="73660"/>
                </a:lnTo>
                <a:lnTo>
                  <a:pt x="144665" y="73279"/>
                </a:lnTo>
                <a:lnTo>
                  <a:pt x="144970" y="72644"/>
                </a:lnTo>
                <a:lnTo>
                  <a:pt x="146532" y="72898"/>
                </a:lnTo>
                <a:lnTo>
                  <a:pt x="147256" y="72644"/>
                </a:lnTo>
                <a:lnTo>
                  <a:pt x="147624" y="72517"/>
                </a:lnTo>
                <a:lnTo>
                  <a:pt x="147256" y="71247"/>
                </a:lnTo>
                <a:lnTo>
                  <a:pt x="147193" y="70993"/>
                </a:lnTo>
                <a:lnTo>
                  <a:pt x="147078" y="70739"/>
                </a:lnTo>
                <a:lnTo>
                  <a:pt x="146926" y="70485"/>
                </a:lnTo>
                <a:lnTo>
                  <a:pt x="147688" y="70485"/>
                </a:lnTo>
                <a:lnTo>
                  <a:pt x="148120" y="73025"/>
                </a:lnTo>
                <a:lnTo>
                  <a:pt x="151993" y="72771"/>
                </a:lnTo>
                <a:lnTo>
                  <a:pt x="152158" y="70485"/>
                </a:lnTo>
                <a:lnTo>
                  <a:pt x="152196" y="70104"/>
                </a:lnTo>
                <a:lnTo>
                  <a:pt x="153746" y="71374"/>
                </a:lnTo>
                <a:lnTo>
                  <a:pt x="154978" y="71755"/>
                </a:lnTo>
                <a:lnTo>
                  <a:pt x="156425" y="71247"/>
                </a:lnTo>
                <a:lnTo>
                  <a:pt x="157695" y="70231"/>
                </a:lnTo>
                <a:lnTo>
                  <a:pt x="157784" y="70104"/>
                </a:lnTo>
                <a:lnTo>
                  <a:pt x="158254" y="69469"/>
                </a:lnTo>
                <a:lnTo>
                  <a:pt x="158318" y="69342"/>
                </a:lnTo>
                <a:lnTo>
                  <a:pt x="158737" y="68580"/>
                </a:lnTo>
                <a:lnTo>
                  <a:pt x="158686" y="68326"/>
                </a:lnTo>
                <a:lnTo>
                  <a:pt x="158559" y="68199"/>
                </a:lnTo>
                <a:lnTo>
                  <a:pt x="158369" y="67691"/>
                </a:lnTo>
                <a:lnTo>
                  <a:pt x="158457" y="66802"/>
                </a:lnTo>
                <a:lnTo>
                  <a:pt x="158813" y="66294"/>
                </a:lnTo>
                <a:lnTo>
                  <a:pt x="158915" y="66167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9671405" y="762799"/>
            <a:ext cx="69215" cy="28575"/>
          </a:xfrm>
          <a:custGeom>
            <a:avLst/>
            <a:gdLst/>
            <a:ahLst/>
            <a:cxnLst/>
            <a:rect l="l" t="t" r="r" b="b"/>
            <a:pathLst>
              <a:path w="69215" h="28575">
                <a:moveTo>
                  <a:pt x="14770" y="15671"/>
                </a:moveTo>
                <a:lnTo>
                  <a:pt x="14541" y="15125"/>
                </a:lnTo>
                <a:lnTo>
                  <a:pt x="11226" y="13639"/>
                </a:lnTo>
                <a:lnTo>
                  <a:pt x="8851" y="14312"/>
                </a:lnTo>
                <a:lnTo>
                  <a:pt x="5765" y="13144"/>
                </a:lnTo>
                <a:lnTo>
                  <a:pt x="5702" y="11836"/>
                </a:lnTo>
                <a:lnTo>
                  <a:pt x="3327" y="12636"/>
                </a:lnTo>
                <a:lnTo>
                  <a:pt x="3098" y="15328"/>
                </a:lnTo>
                <a:lnTo>
                  <a:pt x="0" y="15278"/>
                </a:lnTo>
                <a:lnTo>
                  <a:pt x="2603" y="18059"/>
                </a:lnTo>
                <a:lnTo>
                  <a:pt x="4914" y="19227"/>
                </a:lnTo>
                <a:lnTo>
                  <a:pt x="5016" y="18859"/>
                </a:lnTo>
                <a:lnTo>
                  <a:pt x="5410" y="18516"/>
                </a:lnTo>
                <a:lnTo>
                  <a:pt x="5473" y="18059"/>
                </a:lnTo>
                <a:lnTo>
                  <a:pt x="8775" y="19380"/>
                </a:lnTo>
                <a:lnTo>
                  <a:pt x="13182" y="19545"/>
                </a:lnTo>
                <a:lnTo>
                  <a:pt x="14058" y="18821"/>
                </a:lnTo>
                <a:lnTo>
                  <a:pt x="14325" y="18249"/>
                </a:lnTo>
                <a:lnTo>
                  <a:pt x="14262" y="17462"/>
                </a:lnTo>
                <a:lnTo>
                  <a:pt x="14643" y="16827"/>
                </a:lnTo>
                <a:lnTo>
                  <a:pt x="14770" y="15671"/>
                </a:lnTo>
                <a:close/>
              </a:path>
              <a:path w="69215" h="28575">
                <a:moveTo>
                  <a:pt x="24218" y="15163"/>
                </a:moveTo>
                <a:lnTo>
                  <a:pt x="23329" y="14224"/>
                </a:lnTo>
                <a:lnTo>
                  <a:pt x="21920" y="13792"/>
                </a:lnTo>
                <a:lnTo>
                  <a:pt x="21132" y="14757"/>
                </a:lnTo>
                <a:lnTo>
                  <a:pt x="19646" y="14274"/>
                </a:lnTo>
                <a:lnTo>
                  <a:pt x="19532" y="13322"/>
                </a:lnTo>
                <a:lnTo>
                  <a:pt x="15976" y="11455"/>
                </a:lnTo>
                <a:lnTo>
                  <a:pt x="14617" y="17640"/>
                </a:lnTo>
                <a:lnTo>
                  <a:pt x="14325" y="18237"/>
                </a:lnTo>
                <a:lnTo>
                  <a:pt x="14643" y="19265"/>
                </a:lnTo>
                <a:lnTo>
                  <a:pt x="15405" y="20586"/>
                </a:lnTo>
                <a:lnTo>
                  <a:pt x="16916" y="21069"/>
                </a:lnTo>
                <a:lnTo>
                  <a:pt x="18313" y="20878"/>
                </a:lnTo>
                <a:lnTo>
                  <a:pt x="19037" y="20066"/>
                </a:lnTo>
                <a:lnTo>
                  <a:pt x="19481" y="19037"/>
                </a:lnTo>
                <a:lnTo>
                  <a:pt x="19329" y="17805"/>
                </a:lnTo>
                <a:lnTo>
                  <a:pt x="21717" y="16916"/>
                </a:lnTo>
                <a:lnTo>
                  <a:pt x="22453" y="16789"/>
                </a:lnTo>
                <a:lnTo>
                  <a:pt x="23495" y="17919"/>
                </a:lnTo>
                <a:lnTo>
                  <a:pt x="24117" y="16979"/>
                </a:lnTo>
                <a:lnTo>
                  <a:pt x="24066" y="16611"/>
                </a:lnTo>
                <a:lnTo>
                  <a:pt x="24218" y="15163"/>
                </a:lnTo>
                <a:close/>
              </a:path>
              <a:path w="69215" h="28575">
                <a:moveTo>
                  <a:pt x="39370" y="25869"/>
                </a:moveTo>
                <a:lnTo>
                  <a:pt x="36614" y="23215"/>
                </a:lnTo>
                <a:lnTo>
                  <a:pt x="34074" y="24676"/>
                </a:lnTo>
                <a:lnTo>
                  <a:pt x="32575" y="24396"/>
                </a:lnTo>
                <a:lnTo>
                  <a:pt x="32664" y="22415"/>
                </a:lnTo>
                <a:lnTo>
                  <a:pt x="30772" y="23215"/>
                </a:lnTo>
                <a:lnTo>
                  <a:pt x="26695" y="23850"/>
                </a:lnTo>
                <a:lnTo>
                  <a:pt x="25844" y="24269"/>
                </a:lnTo>
                <a:lnTo>
                  <a:pt x="24396" y="24384"/>
                </a:lnTo>
                <a:lnTo>
                  <a:pt x="23444" y="24828"/>
                </a:lnTo>
                <a:lnTo>
                  <a:pt x="22898" y="25565"/>
                </a:lnTo>
                <a:lnTo>
                  <a:pt x="20396" y="26822"/>
                </a:lnTo>
                <a:lnTo>
                  <a:pt x="20675" y="27305"/>
                </a:lnTo>
                <a:lnTo>
                  <a:pt x="21310" y="27711"/>
                </a:lnTo>
                <a:lnTo>
                  <a:pt x="27305" y="28105"/>
                </a:lnTo>
                <a:lnTo>
                  <a:pt x="28473" y="27940"/>
                </a:lnTo>
                <a:lnTo>
                  <a:pt x="29070" y="26974"/>
                </a:lnTo>
                <a:lnTo>
                  <a:pt x="31508" y="26479"/>
                </a:lnTo>
                <a:lnTo>
                  <a:pt x="32905" y="26847"/>
                </a:lnTo>
                <a:lnTo>
                  <a:pt x="39370" y="25869"/>
                </a:lnTo>
                <a:close/>
              </a:path>
              <a:path w="69215" h="28575">
                <a:moveTo>
                  <a:pt x="53771" y="21031"/>
                </a:moveTo>
                <a:lnTo>
                  <a:pt x="51714" y="20637"/>
                </a:lnTo>
                <a:lnTo>
                  <a:pt x="51295" y="21590"/>
                </a:lnTo>
                <a:lnTo>
                  <a:pt x="49885" y="20129"/>
                </a:lnTo>
                <a:lnTo>
                  <a:pt x="49237" y="18973"/>
                </a:lnTo>
                <a:lnTo>
                  <a:pt x="46647" y="19443"/>
                </a:lnTo>
                <a:lnTo>
                  <a:pt x="45097" y="19989"/>
                </a:lnTo>
                <a:lnTo>
                  <a:pt x="45453" y="21018"/>
                </a:lnTo>
                <a:lnTo>
                  <a:pt x="45339" y="21818"/>
                </a:lnTo>
                <a:lnTo>
                  <a:pt x="42786" y="23304"/>
                </a:lnTo>
                <a:lnTo>
                  <a:pt x="41503" y="23825"/>
                </a:lnTo>
                <a:lnTo>
                  <a:pt x="39217" y="22809"/>
                </a:lnTo>
                <a:lnTo>
                  <a:pt x="38138" y="23622"/>
                </a:lnTo>
                <a:lnTo>
                  <a:pt x="38328" y="23533"/>
                </a:lnTo>
                <a:lnTo>
                  <a:pt x="40944" y="26708"/>
                </a:lnTo>
                <a:lnTo>
                  <a:pt x="44958" y="25654"/>
                </a:lnTo>
                <a:lnTo>
                  <a:pt x="47777" y="24612"/>
                </a:lnTo>
                <a:lnTo>
                  <a:pt x="49872" y="23304"/>
                </a:lnTo>
                <a:lnTo>
                  <a:pt x="50317" y="23799"/>
                </a:lnTo>
                <a:lnTo>
                  <a:pt x="51828" y="22834"/>
                </a:lnTo>
                <a:lnTo>
                  <a:pt x="51866" y="21767"/>
                </a:lnTo>
                <a:lnTo>
                  <a:pt x="53771" y="21031"/>
                </a:lnTo>
                <a:close/>
              </a:path>
              <a:path w="69215" h="28575">
                <a:moveTo>
                  <a:pt x="58877" y="5283"/>
                </a:moveTo>
                <a:close/>
              </a:path>
              <a:path w="69215" h="28575">
                <a:moveTo>
                  <a:pt x="69024" y="1397"/>
                </a:moveTo>
                <a:lnTo>
                  <a:pt x="68605" y="12"/>
                </a:lnTo>
                <a:lnTo>
                  <a:pt x="66713" y="0"/>
                </a:lnTo>
                <a:lnTo>
                  <a:pt x="66814" y="723"/>
                </a:lnTo>
                <a:lnTo>
                  <a:pt x="64363" y="1409"/>
                </a:lnTo>
                <a:lnTo>
                  <a:pt x="63144" y="2171"/>
                </a:lnTo>
                <a:lnTo>
                  <a:pt x="60617" y="6184"/>
                </a:lnTo>
                <a:lnTo>
                  <a:pt x="58686" y="5283"/>
                </a:lnTo>
                <a:lnTo>
                  <a:pt x="54775" y="4749"/>
                </a:lnTo>
                <a:lnTo>
                  <a:pt x="55181" y="8229"/>
                </a:lnTo>
                <a:lnTo>
                  <a:pt x="59220" y="8001"/>
                </a:lnTo>
                <a:lnTo>
                  <a:pt x="64414" y="5245"/>
                </a:lnTo>
                <a:lnTo>
                  <a:pt x="67627" y="4127"/>
                </a:lnTo>
                <a:lnTo>
                  <a:pt x="68681" y="2451"/>
                </a:lnTo>
                <a:lnTo>
                  <a:pt x="69024" y="1397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9686620" y="768209"/>
            <a:ext cx="59055" cy="21590"/>
          </a:xfrm>
          <a:custGeom>
            <a:avLst/>
            <a:gdLst/>
            <a:ahLst/>
            <a:cxnLst/>
            <a:rect l="l" t="t" r="r" b="b"/>
            <a:pathLst>
              <a:path w="59054" h="21590">
                <a:moveTo>
                  <a:pt x="12814" y="14058"/>
                </a:moveTo>
                <a:lnTo>
                  <a:pt x="12242" y="12649"/>
                </a:lnTo>
                <a:lnTo>
                  <a:pt x="9347" y="11150"/>
                </a:lnTo>
                <a:lnTo>
                  <a:pt x="8699" y="13017"/>
                </a:lnTo>
                <a:lnTo>
                  <a:pt x="7239" y="11391"/>
                </a:lnTo>
                <a:lnTo>
                  <a:pt x="4114" y="12407"/>
                </a:lnTo>
                <a:lnTo>
                  <a:pt x="4279" y="13639"/>
                </a:lnTo>
                <a:lnTo>
                  <a:pt x="3835" y="14655"/>
                </a:lnTo>
                <a:lnTo>
                  <a:pt x="2298" y="16408"/>
                </a:lnTo>
                <a:lnTo>
                  <a:pt x="0" y="17589"/>
                </a:lnTo>
                <a:lnTo>
                  <a:pt x="749" y="20307"/>
                </a:lnTo>
                <a:lnTo>
                  <a:pt x="2755" y="21590"/>
                </a:lnTo>
                <a:lnTo>
                  <a:pt x="6477" y="20853"/>
                </a:lnTo>
                <a:lnTo>
                  <a:pt x="7683" y="20167"/>
                </a:lnTo>
                <a:lnTo>
                  <a:pt x="8229" y="19431"/>
                </a:lnTo>
                <a:lnTo>
                  <a:pt x="9182" y="18986"/>
                </a:lnTo>
                <a:lnTo>
                  <a:pt x="10642" y="18859"/>
                </a:lnTo>
                <a:lnTo>
                  <a:pt x="12026" y="18122"/>
                </a:lnTo>
                <a:lnTo>
                  <a:pt x="12674" y="15951"/>
                </a:lnTo>
                <a:lnTo>
                  <a:pt x="9232" y="15494"/>
                </a:lnTo>
                <a:lnTo>
                  <a:pt x="12814" y="14058"/>
                </a:lnTo>
                <a:close/>
              </a:path>
              <a:path w="59054" h="21590">
                <a:moveTo>
                  <a:pt x="30238" y="15621"/>
                </a:moveTo>
                <a:lnTo>
                  <a:pt x="29629" y="13817"/>
                </a:lnTo>
                <a:lnTo>
                  <a:pt x="29108" y="12928"/>
                </a:lnTo>
                <a:lnTo>
                  <a:pt x="28740" y="11734"/>
                </a:lnTo>
                <a:lnTo>
                  <a:pt x="30048" y="10845"/>
                </a:lnTo>
                <a:lnTo>
                  <a:pt x="29362" y="9283"/>
                </a:lnTo>
                <a:lnTo>
                  <a:pt x="27381" y="7112"/>
                </a:lnTo>
                <a:lnTo>
                  <a:pt x="26174" y="6388"/>
                </a:lnTo>
                <a:lnTo>
                  <a:pt x="25692" y="6642"/>
                </a:lnTo>
                <a:lnTo>
                  <a:pt x="25920" y="8140"/>
                </a:lnTo>
                <a:lnTo>
                  <a:pt x="23901" y="6680"/>
                </a:lnTo>
                <a:lnTo>
                  <a:pt x="24790" y="8966"/>
                </a:lnTo>
                <a:lnTo>
                  <a:pt x="23685" y="9880"/>
                </a:lnTo>
                <a:lnTo>
                  <a:pt x="22504" y="10502"/>
                </a:lnTo>
                <a:lnTo>
                  <a:pt x="20815" y="9931"/>
                </a:lnTo>
                <a:lnTo>
                  <a:pt x="21120" y="11925"/>
                </a:lnTo>
                <a:lnTo>
                  <a:pt x="19977" y="11963"/>
                </a:lnTo>
                <a:lnTo>
                  <a:pt x="19177" y="13144"/>
                </a:lnTo>
                <a:lnTo>
                  <a:pt x="18910" y="14262"/>
                </a:lnTo>
                <a:lnTo>
                  <a:pt x="20980" y="14947"/>
                </a:lnTo>
                <a:lnTo>
                  <a:pt x="24765" y="17907"/>
                </a:lnTo>
                <a:lnTo>
                  <a:pt x="26289" y="18427"/>
                </a:lnTo>
                <a:lnTo>
                  <a:pt x="30124" y="16421"/>
                </a:lnTo>
                <a:lnTo>
                  <a:pt x="30238" y="15621"/>
                </a:lnTo>
                <a:close/>
              </a:path>
              <a:path w="59054" h="21590">
                <a:moveTo>
                  <a:pt x="49872" y="7518"/>
                </a:moveTo>
                <a:lnTo>
                  <a:pt x="49428" y="6197"/>
                </a:lnTo>
                <a:lnTo>
                  <a:pt x="48133" y="5143"/>
                </a:lnTo>
                <a:lnTo>
                  <a:pt x="45478" y="5740"/>
                </a:lnTo>
                <a:lnTo>
                  <a:pt x="44411" y="6223"/>
                </a:lnTo>
                <a:lnTo>
                  <a:pt x="44107" y="7200"/>
                </a:lnTo>
                <a:lnTo>
                  <a:pt x="41224" y="8445"/>
                </a:lnTo>
                <a:lnTo>
                  <a:pt x="39916" y="6870"/>
                </a:lnTo>
                <a:lnTo>
                  <a:pt x="37452" y="9093"/>
                </a:lnTo>
                <a:lnTo>
                  <a:pt x="37185" y="9893"/>
                </a:lnTo>
                <a:lnTo>
                  <a:pt x="36487" y="10477"/>
                </a:lnTo>
                <a:lnTo>
                  <a:pt x="35585" y="10629"/>
                </a:lnTo>
                <a:lnTo>
                  <a:pt x="33870" y="12585"/>
                </a:lnTo>
                <a:lnTo>
                  <a:pt x="34290" y="14325"/>
                </a:lnTo>
                <a:lnTo>
                  <a:pt x="36093" y="16192"/>
                </a:lnTo>
                <a:lnTo>
                  <a:pt x="36499" y="15227"/>
                </a:lnTo>
                <a:lnTo>
                  <a:pt x="39624" y="15900"/>
                </a:lnTo>
                <a:lnTo>
                  <a:pt x="41478" y="17386"/>
                </a:lnTo>
                <a:lnTo>
                  <a:pt x="42710" y="16510"/>
                </a:lnTo>
                <a:lnTo>
                  <a:pt x="43624" y="15544"/>
                </a:lnTo>
                <a:lnTo>
                  <a:pt x="44259" y="14389"/>
                </a:lnTo>
                <a:lnTo>
                  <a:pt x="46151" y="16027"/>
                </a:lnTo>
                <a:lnTo>
                  <a:pt x="45605" y="13754"/>
                </a:lnTo>
                <a:lnTo>
                  <a:pt x="45948" y="11811"/>
                </a:lnTo>
                <a:lnTo>
                  <a:pt x="48069" y="12357"/>
                </a:lnTo>
                <a:lnTo>
                  <a:pt x="48094" y="10731"/>
                </a:lnTo>
                <a:lnTo>
                  <a:pt x="46456" y="9131"/>
                </a:lnTo>
                <a:lnTo>
                  <a:pt x="47345" y="7543"/>
                </a:lnTo>
                <a:lnTo>
                  <a:pt x="49872" y="7518"/>
                </a:lnTo>
                <a:close/>
              </a:path>
              <a:path w="59054" h="21590">
                <a:moveTo>
                  <a:pt x="58991" y="2565"/>
                </a:moveTo>
                <a:lnTo>
                  <a:pt x="58381" y="1155"/>
                </a:lnTo>
                <a:lnTo>
                  <a:pt x="57505" y="596"/>
                </a:lnTo>
                <a:lnTo>
                  <a:pt x="56769" y="520"/>
                </a:lnTo>
                <a:lnTo>
                  <a:pt x="56159" y="1003"/>
                </a:lnTo>
                <a:lnTo>
                  <a:pt x="56654" y="254"/>
                </a:lnTo>
                <a:lnTo>
                  <a:pt x="56007" y="0"/>
                </a:lnTo>
                <a:lnTo>
                  <a:pt x="53517" y="0"/>
                </a:lnTo>
                <a:lnTo>
                  <a:pt x="50419" y="2108"/>
                </a:lnTo>
                <a:lnTo>
                  <a:pt x="53403" y="5003"/>
                </a:lnTo>
                <a:lnTo>
                  <a:pt x="54787" y="4991"/>
                </a:lnTo>
                <a:lnTo>
                  <a:pt x="57188" y="4178"/>
                </a:lnTo>
                <a:lnTo>
                  <a:pt x="58648" y="3492"/>
                </a:lnTo>
                <a:lnTo>
                  <a:pt x="58991" y="256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9714509" y="757313"/>
            <a:ext cx="18415" cy="12065"/>
          </a:xfrm>
          <a:custGeom>
            <a:avLst/>
            <a:gdLst/>
            <a:ahLst/>
            <a:cxnLst/>
            <a:rect l="l" t="t" r="r" b="b"/>
            <a:pathLst>
              <a:path w="18415" h="12065">
                <a:moveTo>
                  <a:pt x="1714" y="11150"/>
                </a:moveTo>
                <a:lnTo>
                  <a:pt x="1130" y="11315"/>
                </a:lnTo>
                <a:lnTo>
                  <a:pt x="0" y="11442"/>
                </a:lnTo>
                <a:lnTo>
                  <a:pt x="254" y="11595"/>
                </a:lnTo>
                <a:lnTo>
                  <a:pt x="546" y="11671"/>
                </a:lnTo>
                <a:lnTo>
                  <a:pt x="1270" y="11531"/>
                </a:lnTo>
                <a:lnTo>
                  <a:pt x="1714" y="11150"/>
                </a:lnTo>
                <a:close/>
              </a:path>
              <a:path w="18415" h="12065">
                <a:moveTo>
                  <a:pt x="14389" y="3581"/>
                </a:moveTo>
                <a:lnTo>
                  <a:pt x="13779" y="3314"/>
                </a:lnTo>
                <a:lnTo>
                  <a:pt x="13665" y="3086"/>
                </a:lnTo>
                <a:lnTo>
                  <a:pt x="11328" y="3683"/>
                </a:lnTo>
                <a:lnTo>
                  <a:pt x="8039" y="6502"/>
                </a:lnTo>
                <a:lnTo>
                  <a:pt x="6184" y="7467"/>
                </a:lnTo>
                <a:lnTo>
                  <a:pt x="4343" y="7861"/>
                </a:lnTo>
                <a:lnTo>
                  <a:pt x="4914" y="8242"/>
                </a:lnTo>
                <a:lnTo>
                  <a:pt x="5207" y="8801"/>
                </a:lnTo>
                <a:lnTo>
                  <a:pt x="5041" y="9499"/>
                </a:lnTo>
                <a:lnTo>
                  <a:pt x="5702" y="9474"/>
                </a:lnTo>
                <a:lnTo>
                  <a:pt x="7112" y="9017"/>
                </a:lnTo>
                <a:lnTo>
                  <a:pt x="8140" y="7493"/>
                </a:lnTo>
                <a:lnTo>
                  <a:pt x="8902" y="5880"/>
                </a:lnTo>
                <a:lnTo>
                  <a:pt x="10248" y="6121"/>
                </a:lnTo>
                <a:lnTo>
                  <a:pt x="12166" y="7086"/>
                </a:lnTo>
                <a:lnTo>
                  <a:pt x="13906" y="5397"/>
                </a:lnTo>
                <a:lnTo>
                  <a:pt x="13995" y="4356"/>
                </a:lnTo>
                <a:lnTo>
                  <a:pt x="14389" y="3581"/>
                </a:lnTo>
                <a:close/>
              </a:path>
              <a:path w="18415" h="12065">
                <a:moveTo>
                  <a:pt x="17894" y="0"/>
                </a:moveTo>
                <a:lnTo>
                  <a:pt x="17030" y="1562"/>
                </a:lnTo>
                <a:lnTo>
                  <a:pt x="16471" y="2324"/>
                </a:lnTo>
                <a:lnTo>
                  <a:pt x="16802" y="2171"/>
                </a:lnTo>
                <a:lnTo>
                  <a:pt x="17132" y="1905"/>
                </a:lnTo>
                <a:lnTo>
                  <a:pt x="17640" y="965"/>
                </a:lnTo>
                <a:lnTo>
                  <a:pt x="17792" y="495"/>
                </a:lnTo>
                <a:lnTo>
                  <a:pt x="17894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9689604" y="754125"/>
            <a:ext cx="34290" cy="11430"/>
          </a:xfrm>
          <a:custGeom>
            <a:avLst/>
            <a:gdLst/>
            <a:ahLst/>
            <a:cxnLst/>
            <a:rect l="l" t="t" r="r" b="b"/>
            <a:pathLst>
              <a:path w="34290" h="11429">
                <a:moveTo>
                  <a:pt x="4152" y="10934"/>
                </a:moveTo>
                <a:lnTo>
                  <a:pt x="3860" y="10541"/>
                </a:lnTo>
                <a:lnTo>
                  <a:pt x="2997" y="9829"/>
                </a:lnTo>
                <a:lnTo>
                  <a:pt x="1841" y="9918"/>
                </a:lnTo>
                <a:lnTo>
                  <a:pt x="1295" y="9474"/>
                </a:lnTo>
                <a:lnTo>
                  <a:pt x="177" y="9296"/>
                </a:lnTo>
                <a:lnTo>
                  <a:pt x="0" y="9994"/>
                </a:lnTo>
                <a:lnTo>
                  <a:pt x="1651" y="10464"/>
                </a:lnTo>
                <a:lnTo>
                  <a:pt x="4152" y="10934"/>
                </a:lnTo>
                <a:close/>
              </a:path>
              <a:path w="34290" h="11429">
                <a:moveTo>
                  <a:pt x="27266" y="5702"/>
                </a:moveTo>
                <a:lnTo>
                  <a:pt x="26708" y="5308"/>
                </a:lnTo>
                <a:lnTo>
                  <a:pt x="26530" y="4432"/>
                </a:lnTo>
                <a:lnTo>
                  <a:pt x="26555" y="3441"/>
                </a:lnTo>
                <a:lnTo>
                  <a:pt x="24726" y="4622"/>
                </a:lnTo>
                <a:lnTo>
                  <a:pt x="22834" y="5664"/>
                </a:lnTo>
                <a:lnTo>
                  <a:pt x="20916" y="6527"/>
                </a:lnTo>
                <a:lnTo>
                  <a:pt x="21755" y="7797"/>
                </a:lnTo>
                <a:lnTo>
                  <a:pt x="22072" y="8458"/>
                </a:lnTo>
                <a:lnTo>
                  <a:pt x="23837" y="7683"/>
                </a:lnTo>
                <a:lnTo>
                  <a:pt x="27266" y="5702"/>
                </a:lnTo>
                <a:close/>
              </a:path>
              <a:path w="34290" h="11429">
                <a:moveTo>
                  <a:pt x="32270" y="2171"/>
                </a:moveTo>
                <a:lnTo>
                  <a:pt x="32004" y="2324"/>
                </a:lnTo>
                <a:lnTo>
                  <a:pt x="31762" y="2527"/>
                </a:lnTo>
                <a:lnTo>
                  <a:pt x="31508" y="2768"/>
                </a:lnTo>
                <a:lnTo>
                  <a:pt x="31775" y="2578"/>
                </a:lnTo>
                <a:lnTo>
                  <a:pt x="32270" y="2171"/>
                </a:lnTo>
                <a:close/>
              </a:path>
              <a:path w="34290" h="11429">
                <a:moveTo>
                  <a:pt x="34099" y="673"/>
                </a:moveTo>
                <a:lnTo>
                  <a:pt x="33896" y="279"/>
                </a:lnTo>
                <a:lnTo>
                  <a:pt x="33832" y="0"/>
                </a:lnTo>
                <a:lnTo>
                  <a:pt x="33070" y="1536"/>
                </a:lnTo>
                <a:lnTo>
                  <a:pt x="34099" y="67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9682085" y="720852"/>
            <a:ext cx="62865" cy="51435"/>
          </a:xfrm>
          <a:custGeom>
            <a:avLst/>
            <a:gdLst/>
            <a:ahLst/>
            <a:cxnLst/>
            <a:rect l="l" t="t" r="r" b="b"/>
            <a:pathLst>
              <a:path w="62865" h="51434">
                <a:moveTo>
                  <a:pt x="26078" y="48006"/>
                </a:moveTo>
                <a:lnTo>
                  <a:pt x="13855" y="48006"/>
                </a:lnTo>
                <a:lnTo>
                  <a:pt x="16154" y="48260"/>
                </a:lnTo>
                <a:lnTo>
                  <a:pt x="15595" y="49530"/>
                </a:lnTo>
                <a:lnTo>
                  <a:pt x="18745" y="51308"/>
                </a:lnTo>
                <a:lnTo>
                  <a:pt x="19989" y="49022"/>
                </a:lnTo>
                <a:lnTo>
                  <a:pt x="25505" y="49022"/>
                </a:lnTo>
                <a:lnTo>
                  <a:pt x="26403" y="48514"/>
                </a:lnTo>
                <a:lnTo>
                  <a:pt x="26149" y="48387"/>
                </a:lnTo>
                <a:lnTo>
                  <a:pt x="26078" y="48006"/>
                </a:lnTo>
                <a:close/>
              </a:path>
              <a:path w="62865" h="51434">
                <a:moveTo>
                  <a:pt x="25505" y="49022"/>
                </a:moveTo>
                <a:lnTo>
                  <a:pt x="19989" y="49022"/>
                </a:lnTo>
                <a:lnTo>
                  <a:pt x="21805" y="49657"/>
                </a:lnTo>
                <a:lnTo>
                  <a:pt x="21894" y="50927"/>
                </a:lnTo>
                <a:lnTo>
                  <a:pt x="23215" y="51054"/>
                </a:lnTo>
                <a:lnTo>
                  <a:pt x="23863" y="50038"/>
                </a:lnTo>
                <a:lnTo>
                  <a:pt x="24434" y="49530"/>
                </a:lnTo>
                <a:lnTo>
                  <a:pt x="25057" y="49276"/>
                </a:lnTo>
                <a:lnTo>
                  <a:pt x="25505" y="49022"/>
                </a:lnTo>
                <a:close/>
              </a:path>
              <a:path w="62865" h="51434">
                <a:moveTo>
                  <a:pt x="26223" y="46736"/>
                </a:moveTo>
                <a:lnTo>
                  <a:pt x="9677" y="46736"/>
                </a:lnTo>
                <a:lnTo>
                  <a:pt x="11493" y="47625"/>
                </a:lnTo>
                <a:lnTo>
                  <a:pt x="11683" y="48387"/>
                </a:lnTo>
                <a:lnTo>
                  <a:pt x="13207" y="48768"/>
                </a:lnTo>
                <a:lnTo>
                  <a:pt x="13855" y="48006"/>
                </a:lnTo>
                <a:lnTo>
                  <a:pt x="26078" y="48006"/>
                </a:lnTo>
                <a:lnTo>
                  <a:pt x="26223" y="46736"/>
                </a:lnTo>
                <a:close/>
              </a:path>
              <a:path w="62865" h="51434">
                <a:moveTo>
                  <a:pt x="5648" y="33038"/>
                </a:moveTo>
                <a:lnTo>
                  <a:pt x="3251" y="35179"/>
                </a:lnTo>
                <a:lnTo>
                  <a:pt x="3291" y="36957"/>
                </a:lnTo>
                <a:lnTo>
                  <a:pt x="1447" y="40767"/>
                </a:lnTo>
                <a:lnTo>
                  <a:pt x="0" y="41783"/>
                </a:lnTo>
                <a:lnTo>
                  <a:pt x="2870" y="44450"/>
                </a:lnTo>
                <a:lnTo>
                  <a:pt x="4317" y="44450"/>
                </a:lnTo>
                <a:lnTo>
                  <a:pt x="6045" y="45466"/>
                </a:lnTo>
                <a:lnTo>
                  <a:pt x="6603" y="46228"/>
                </a:lnTo>
                <a:lnTo>
                  <a:pt x="8470" y="47117"/>
                </a:lnTo>
                <a:lnTo>
                  <a:pt x="9677" y="46736"/>
                </a:lnTo>
                <a:lnTo>
                  <a:pt x="26223" y="46736"/>
                </a:lnTo>
                <a:lnTo>
                  <a:pt x="26339" y="45720"/>
                </a:lnTo>
                <a:lnTo>
                  <a:pt x="27825" y="45339"/>
                </a:lnTo>
                <a:lnTo>
                  <a:pt x="31343" y="45212"/>
                </a:lnTo>
                <a:lnTo>
                  <a:pt x="32410" y="45212"/>
                </a:lnTo>
                <a:lnTo>
                  <a:pt x="33705" y="44323"/>
                </a:lnTo>
                <a:lnTo>
                  <a:pt x="11671" y="44323"/>
                </a:lnTo>
                <a:lnTo>
                  <a:pt x="9169" y="43815"/>
                </a:lnTo>
                <a:lnTo>
                  <a:pt x="7518" y="43307"/>
                </a:lnTo>
                <a:lnTo>
                  <a:pt x="7683" y="42672"/>
                </a:lnTo>
                <a:lnTo>
                  <a:pt x="20487" y="42672"/>
                </a:lnTo>
                <a:lnTo>
                  <a:pt x="19657" y="41910"/>
                </a:lnTo>
                <a:lnTo>
                  <a:pt x="13754" y="41910"/>
                </a:lnTo>
                <a:lnTo>
                  <a:pt x="13665" y="40132"/>
                </a:lnTo>
                <a:lnTo>
                  <a:pt x="14376" y="39751"/>
                </a:lnTo>
                <a:lnTo>
                  <a:pt x="15887" y="38735"/>
                </a:lnTo>
                <a:lnTo>
                  <a:pt x="14325" y="38735"/>
                </a:lnTo>
                <a:lnTo>
                  <a:pt x="12801" y="37973"/>
                </a:lnTo>
                <a:lnTo>
                  <a:pt x="12293" y="37211"/>
                </a:lnTo>
                <a:lnTo>
                  <a:pt x="11751" y="36957"/>
                </a:lnTo>
                <a:lnTo>
                  <a:pt x="8356" y="36957"/>
                </a:lnTo>
                <a:lnTo>
                  <a:pt x="8293" y="36576"/>
                </a:lnTo>
                <a:lnTo>
                  <a:pt x="7969" y="36068"/>
                </a:lnTo>
                <a:lnTo>
                  <a:pt x="6984" y="36068"/>
                </a:lnTo>
                <a:lnTo>
                  <a:pt x="6659" y="35560"/>
                </a:lnTo>
                <a:lnTo>
                  <a:pt x="6550" y="34925"/>
                </a:lnTo>
                <a:lnTo>
                  <a:pt x="6502" y="34036"/>
                </a:lnTo>
                <a:lnTo>
                  <a:pt x="5648" y="33038"/>
                </a:lnTo>
                <a:close/>
              </a:path>
              <a:path w="62865" h="51434">
                <a:moveTo>
                  <a:pt x="33069" y="43180"/>
                </a:moveTo>
                <a:lnTo>
                  <a:pt x="10515" y="43180"/>
                </a:lnTo>
                <a:lnTo>
                  <a:pt x="11366" y="43942"/>
                </a:lnTo>
                <a:lnTo>
                  <a:pt x="11531" y="44069"/>
                </a:lnTo>
                <a:lnTo>
                  <a:pt x="11671" y="44323"/>
                </a:lnTo>
                <a:lnTo>
                  <a:pt x="33705" y="44323"/>
                </a:lnTo>
                <a:lnTo>
                  <a:pt x="33121" y="44196"/>
                </a:lnTo>
                <a:lnTo>
                  <a:pt x="32854" y="44069"/>
                </a:lnTo>
                <a:lnTo>
                  <a:pt x="33069" y="43180"/>
                </a:lnTo>
                <a:close/>
              </a:path>
              <a:path w="62865" h="51434">
                <a:moveTo>
                  <a:pt x="20487" y="42672"/>
                </a:moveTo>
                <a:lnTo>
                  <a:pt x="7683" y="42672"/>
                </a:lnTo>
                <a:lnTo>
                  <a:pt x="8305" y="42799"/>
                </a:lnTo>
                <a:lnTo>
                  <a:pt x="8813" y="42799"/>
                </a:lnTo>
                <a:lnTo>
                  <a:pt x="9359" y="43307"/>
                </a:lnTo>
                <a:lnTo>
                  <a:pt x="10515" y="43180"/>
                </a:lnTo>
                <a:lnTo>
                  <a:pt x="33069" y="43180"/>
                </a:lnTo>
                <a:lnTo>
                  <a:pt x="33131" y="42926"/>
                </a:lnTo>
                <a:lnTo>
                  <a:pt x="20764" y="42926"/>
                </a:lnTo>
                <a:lnTo>
                  <a:pt x="20487" y="42672"/>
                </a:lnTo>
                <a:close/>
              </a:path>
              <a:path w="62865" h="51434">
                <a:moveTo>
                  <a:pt x="28841" y="40513"/>
                </a:moveTo>
                <a:lnTo>
                  <a:pt x="25882" y="40513"/>
                </a:lnTo>
                <a:lnTo>
                  <a:pt x="26733" y="40767"/>
                </a:lnTo>
                <a:lnTo>
                  <a:pt x="26835" y="42799"/>
                </a:lnTo>
                <a:lnTo>
                  <a:pt x="24663" y="42799"/>
                </a:lnTo>
                <a:lnTo>
                  <a:pt x="20764" y="42926"/>
                </a:lnTo>
                <a:lnTo>
                  <a:pt x="33131" y="42926"/>
                </a:lnTo>
                <a:lnTo>
                  <a:pt x="33223" y="42545"/>
                </a:lnTo>
                <a:lnTo>
                  <a:pt x="34721" y="42037"/>
                </a:lnTo>
                <a:lnTo>
                  <a:pt x="35830" y="42037"/>
                </a:lnTo>
                <a:lnTo>
                  <a:pt x="35839" y="41783"/>
                </a:lnTo>
                <a:lnTo>
                  <a:pt x="29578" y="41783"/>
                </a:lnTo>
                <a:lnTo>
                  <a:pt x="29273" y="41148"/>
                </a:lnTo>
                <a:lnTo>
                  <a:pt x="28841" y="40513"/>
                </a:lnTo>
                <a:close/>
              </a:path>
              <a:path w="62865" h="51434">
                <a:moveTo>
                  <a:pt x="35830" y="42037"/>
                </a:moveTo>
                <a:lnTo>
                  <a:pt x="34721" y="42037"/>
                </a:lnTo>
                <a:lnTo>
                  <a:pt x="35826" y="42164"/>
                </a:lnTo>
                <a:close/>
              </a:path>
              <a:path w="62865" h="51434">
                <a:moveTo>
                  <a:pt x="16382" y="41021"/>
                </a:moveTo>
                <a:lnTo>
                  <a:pt x="13754" y="41910"/>
                </a:lnTo>
                <a:lnTo>
                  <a:pt x="19657" y="41910"/>
                </a:lnTo>
                <a:lnTo>
                  <a:pt x="19380" y="41656"/>
                </a:lnTo>
                <a:lnTo>
                  <a:pt x="16382" y="41021"/>
                </a:lnTo>
                <a:close/>
              </a:path>
              <a:path w="62865" h="51434">
                <a:moveTo>
                  <a:pt x="41839" y="36830"/>
                </a:moveTo>
                <a:lnTo>
                  <a:pt x="34074" y="36830"/>
                </a:lnTo>
                <a:lnTo>
                  <a:pt x="34095" y="37973"/>
                </a:lnTo>
                <a:lnTo>
                  <a:pt x="34213" y="38608"/>
                </a:lnTo>
                <a:lnTo>
                  <a:pt x="34772" y="38989"/>
                </a:lnTo>
                <a:lnTo>
                  <a:pt x="33070" y="40132"/>
                </a:lnTo>
                <a:lnTo>
                  <a:pt x="31343" y="41021"/>
                </a:lnTo>
                <a:lnTo>
                  <a:pt x="29578" y="41783"/>
                </a:lnTo>
                <a:lnTo>
                  <a:pt x="35839" y="41783"/>
                </a:lnTo>
                <a:lnTo>
                  <a:pt x="35979" y="37465"/>
                </a:lnTo>
                <a:lnTo>
                  <a:pt x="41605" y="36957"/>
                </a:lnTo>
                <a:lnTo>
                  <a:pt x="41839" y="36830"/>
                </a:lnTo>
                <a:close/>
              </a:path>
              <a:path w="62865" h="51434">
                <a:moveTo>
                  <a:pt x="24891" y="35560"/>
                </a:moveTo>
                <a:lnTo>
                  <a:pt x="24193" y="36449"/>
                </a:lnTo>
                <a:lnTo>
                  <a:pt x="20929" y="37592"/>
                </a:lnTo>
                <a:lnTo>
                  <a:pt x="21094" y="37719"/>
                </a:lnTo>
                <a:lnTo>
                  <a:pt x="22250" y="38227"/>
                </a:lnTo>
                <a:lnTo>
                  <a:pt x="22783" y="39751"/>
                </a:lnTo>
                <a:lnTo>
                  <a:pt x="25006" y="40640"/>
                </a:lnTo>
                <a:lnTo>
                  <a:pt x="25882" y="40513"/>
                </a:lnTo>
                <a:lnTo>
                  <a:pt x="28841" y="40513"/>
                </a:lnTo>
                <a:lnTo>
                  <a:pt x="28409" y="39878"/>
                </a:lnTo>
                <a:lnTo>
                  <a:pt x="30352" y="38989"/>
                </a:lnTo>
                <a:lnTo>
                  <a:pt x="31527" y="38354"/>
                </a:lnTo>
                <a:lnTo>
                  <a:pt x="28409" y="38354"/>
                </a:lnTo>
                <a:lnTo>
                  <a:pt x="27914" y="37084"/>
                </a:lnTo>
                <a:lnTo>
                  <a:pt x="26669" y="36957"/>
                </a:lnTo>
                <a:lnTo>
                  <a:pt x="25692" y="35814"/>
                </a:lnTo>
                <a:lnTo>
                  <a:pt x="24891" y="35560"/>
                </a:lnTo>
                <a:close/>
              </a:path>
              <a:path w="62865" h="51434">
                <a:moveTo>
                  <a:pt x="31419" y="34544"/>
                </a:moveTo>
                <a:lnTo>
                  <a:pt x="30492" y="35433"/>
                </a:lnTo>
                <a:lnTo>
                  <a:pt x="30200" y="36957"/>
                </a:lnTo>
                <a:lnTo>
                  <a:pt x="28409" y="38354"/>
                </a:lnTo>
                <a:lnTo>
                  <a:pt x="31527" y="38354"/>
                </a:lnTo>
                <a:lnTo>
                  <a:pt x="32232" y="37973"/>
                </a:lnTo>
                <a:lnTo>
                  <a:pt x="34074" y="36830"/>
                </a:lnTo>
                <a:lnTo>
                  <a:pt x="41839" y="36830"/>
                </a:lnTo>
                <a:lnTo>
                  <a:pt x="43245" y="36068"/>
                </a:lnTo>
                <a:lnTo>
                  <a:pt x="39027" y="36068"/>
                </a:lnTo>
                <a:lnTo>
                  <a:pt x="39522" y="35687"/>
                </a:lnTo>
                <a:lnTo>
                  <a:pt x="39789" y="35560"/>
                </a:lnTo>
                <a:lnTo>
                  <a:pt x="44183" y="35560"/>
                </a:lnTo>
                <a:lnTo>
                  <a:pt x="45034" y="35306"/>
                </a:lnTo>
                <a:lnTo>
                  <a:pt x="45440" y="35306"/>
                </a:lnTo>
                <a:lnTo>
                  <a:pt x="45408" y="34925"/>
                </a:lnTo>
                <a:lnTo>
                  <a:pt x="31864" y="34925"/>
                </a:lnTo>
                <a:lnTo>
                  <a:pt x="31419" y="34544"/>
                </a:lnTo>
                <a:close/>
              </a:path>
              <a:path w="62865" h="51434">
                <a:moveTo>
                  <a:pt x="9474" y="35941"/>
                </a:moveTo>
                <a:lnTo>
                  <a:pt x="8597" y="36576"/>
                </a:lnTo>
                <a:lnTo>
                  <a:pt x="8356" y="36957"/>
                </a:lnTo>
                <a:lnTo>
                  <a:pt x="11751" y="36957"/>
                </a:lnTo>
                <a:lnTo>
                  <a:pt x="10667" y="36449"/>
                </a:lnTo>
                <a:lnTo>
                  <a:pt x="9474" y="35941"/>
                </a:lnTo>
                <a:close/>
              </a:path>
              <a:path w="62865" h="51434">
                <a:moveTo>
                  <a:pt x="7645" y="35560"/>
                </a:moveTo>
                <a:lnTo>
                  <a:pt x="6984" y="36068"/>
                </a:lnTo>
                <a:lnTo>
                  <a:pt x="7969" y="36068"/>
                </a:lnTo>
                <a:lnTo>
                  <a:pt x="7645" y="35560"/>
                </a:lnTo>
                <a:close/>
              </a:path>
              <a:path w="62865" h="51434">
                <a:moveTo>
                  <a:pt x="44183" y="35560"/>
                </a:moveTo>
                <a:lnTo>
                  <a:pt x="39789" y="35560"/>
                </a:lnTo>
                <a:lnTo>
                  <a:pt x="39293" y="35941"/>
                </a:lnTo>
                <a:lnTo>
                  <a:pt x="39027" y="36068"/>
                </a:lnTo>
                <a:lnTo>
                  <a:pt x="43245" y="36068"/>
                </a:lnTo>
                <a:lnTo>
                  <a:pt x="44183" y="35560"/>
                </a:lnTo>
                <a:close/>
              </a:path>
              <a:path w="62865" h="51434">
                <a:moveTo>
                  <a:pt x="36258" y="29591"/>
                </a:moveTo>
                <a:lnTo>
                  <a:pt x="33858" y="32131"/>
                </a:lnTo>
                <a:lnTo>
                  <a:pt x="33146" y="33528"/>
                </a:lnTo>
                <a:lnTo>
                  <a:pt x="31864" y="34925"/>
                </a:lnTo>
                <a:lnTo>
                  <a:pt x="40576" y="34925"/>
                </a:lnTo>
                <a:lnTo>
                  <a:pt x="41351" y="33274"/>
                </a:lnTo>
                <a:lnTo>
                  <a:pt x="46714" y="33274"/>
                </a:lnTo>
                <a:lnTo>
                  <a:pt x="48755" y="31496"/>
                </a:lnTo>
                <a:lnTo>
                  <a:pt x="50901" y="30226"/>
                </a:lnTo>
                <a:lnTo>
                  <a:pt x="37147" y="30099"/>
                </a:lnTo>
                <a:lnTo>
                  <a:pt x="36258" y="29591"/>
                </a:lnTo>
                <a:close/>
              </a:path>
              <a:path w="62865" h="51434">
                <a:moveTo>
                  <a:pt x="46714" y="33274"/>
                </a:moveTo>
                <a:lnTo>
                  <a:pt x="41351" y="33274"/>
                </a:lnTo>
                <a:lnTo>
                  <a:pt x="41393" y="33528"/>
                </a:lnTo>
                <a:lnTo>
                  <a:pt x="41605" y="34036"/>
                </a:lnTo>
                <a:lnTo>
                  <a:pt x="40932" y="34544"/>
                </a:lnTo>
                <a:lnTo>
                  <a:pt x="40576" y="34925"/>
                </a:lnTo>
                <a:lnTo>
                  <a:pt x="45408" y="34925"/>
                </a:lnTo>
                <a:lnTo>
                  <a:pt x="45377" y="34544"/>
                </a:lnTo>
                <a:lnTo>
                  <a:pt x="45694" y="34163"/>
                </a:lnTo>
                <a:lnTo>
                  <a:pt x="46714" y="33274"/>
                </a:lnTo>
                <a:close/>
              </a:path>
              <a:path w="62865" h="51434">
                <a:moveTo>
                  <a:pt x="6095" y="32639"/>
                </a:moveTo>
                <a:lnTo>
                  <a:pt x="5524" y="32893"/>
                </a:lnTo>
                <a:lnTo>
                  <a:pt x="5648" y="33038"/>
                </a:lnTo>
                <a:lnTo>
                  <a:pt x="6095" y="32639"/>
                </a:lnTo>
                <a:close/>
              </a:path>
              <a:path w="62865" h="51434">
                <a:moveTo>
                  <a:pt x="46165" y="20955"/>
                </a:moveTo>
                <a:lnTo>
                  <a:pt x="44742" y="20955"/>
                </a:lnTo>
                <a:lnTo>
                  <a:pt x="43941" y="21844"/>
                </a:lnTo>
                <a:lnTo>
                  <a:pt x="43218" y="22860"/>
                </a:lnTo>
                <a:lnTo>
                  <a:pt x="42417" y="24892"/>
                </a:lnTo>
                <a:lnTo>
                  <a:pt x="42036" y="26162"/>
                </a:lnTo>
                <a:lnTo>
                  <a:pt x="40500" y="28575"/>
                </a:lnTo>
                <a:lnTo>
                  <a:pt x="39179" y="29464"/>
                </a:lnTo>
                <a:lnTo>
                  <a:pt x="38379" y="29845"/>
                </a:lnTo>
                <a:lnTo>
                  <a:pt x="37147" y="30099"/>
                </a:lnTo>
                <a:lnTo>
                  <a:pt x="50961" y="30099"/>
                </a:lnTo>
                <a:lnTo>
                  <a:pt x="52044" y="27813"/>
                </a:lnTo>
                <a:lnTo>
                  <a:pt x="52908" y="26416"/>
                </a:lnTo>
                <a:lnTo>
                  <a:pt x="55003" y="24765"/>
                </a:lnTo>
                <a:lnTo>
                  <a:pt x="55486" y="24638"/>
                </a:lnTo>
                <a:lnTo>
                  <a:pt x="45897" y="24638"/>
                </a:lnTo>
                <a:lnTo>
                  <a:pt x="46165" y="20955"/>
                </a:lnTo>
                <a:close/>
              </a:path>
              <a:path w="62865" h="51434">
                <a:moveTo>
                  <a:pt x="51561" y="20066"/>
                </a:moveTo>
                <a:lnTo>
                  <a:pt x="50736" y="20955"/>
                </a:lnTo>
                <a:lnTo>
                  <a:pt x="49009" y="22479"/>
                </a:lnTo>
                <a:lnTo>
                  <a:pt x="45897" y="24638"/>
                </a:lnTo>
                <a:lnTo>
                  <a:pt x="55486" y="24638"/>
                </a:lnTo>
                <a:lnTo>
                  <a:pt x="56451" y="24384"/>
                </a:lnTo>
                <a:lnTo>
                  <a:pt x="56426" y="24130"/>
                </a:lnTo>
                <a:lnTo>
                  <a:pt x="51168" y="24130"/>
                </a:lnTo>
                <a:lnTo>
                  <a:pt x="51185" y="21717"/>
                </a:lnTo>
                <a:lnTo>
                  <a:pt x="51561" y="20066"/>
                </a:lnTo>
                <a:close/>
              </a:path>
              <a:path w="62865" h="51434">
                <a:moveTo>
                  <a:pt x="60464" y="10922"/>
                </a:moveTo>
                <a:lnTo>
                  <a:pt x="57546" y="15621"/>
                </a:lnTo>
                <a:lnTo>
                  <a:pt x="54521" y="20066"/>
                </a:lnTo>
                <a:lnTo>
                  <a:pt x="51168" y="24130"/>
                </a:lnTo>
                <a:lnTo>
                  <a:pt x="56426" y="24130"/>
                </a:lnTo>
                <a:lnTo>
                  <a:pt x="56362" y="23114"/>
                </a:lnTo>
                <a:lnTo>
                  <a:pt x="56705" y="22987"/>
                </a:lnTo>
                <a:lnTo>
                  <a:pt x="58762" y="22098"/>
                </a:lnTo>
                <a:lnTo>
                  <a:pt x="59185" y="20955"/>
                </a:lnTo>
                <a:lnTo>
                  <a:pt x="59105" y="18288"/>
                </a:lnTo>
                <a:lnTo>
                  <a:pt x="61163" y="18161"/>
                </a:lnTo>
                <a:lnTo>
                  <a:pt x="62661" y="15621"/>
                </a:lnTo>
                <a:lnTo>
                  <a:pt x="61709" y="11938"/>
                </a:lnTo>
                <a:lnTo>
                  <a:pt x="61137" y="11430"/>
                </a:lnTo>
                <a:lnTo>
                  <a:pt x="60464" y="10922"/>
                </a:lnTo>
                <a:close/>
              </a:path>
              <a:path w="62865" h="51434">
                <a:moveTo>
                  <a:pt x="45123" y="18669"/>
                </a:moveTo>
                <a:lnTo>
                  <a:pt x="41643" y="18669"/>
                </a:lnTo>
                <a:lnTo>
                  <a:pt x="40881" y="19685"/>
                </a:lnTo>
                <a:lnTo>
                  <a:pt x="40824" y="19939"/>
                </a:lnTo>
                <a:lnTo>
                  <a:pt x="40718" y="20955"/>
                </a:lnTo>
                <a:lnTo>
                  <a:pt x="41719" y="22352"/>
                </a:lnTo>
                <a:lnTo>
                  <a:pt x="42760" y="22098"/>
                </a:lnTo>
                <a:lnTo>
                  <a:pt x="43967" y="21717"/>
                </a:lnTo>
                <a:lnTo>
                  <a:pt x="44742" y="20955"/>
                </a:lnTo>
                <a:lnTo>
                  <a:pt x="46165" y="20955"/>
                </a:lnTo>
                <a:lnTo>
                  <a:pt x="46193" y="20574"/>
                </a:lnTo>
                <a:lnTo>
                  <a:pt x="45046" y="20574"/>
                </a:lnTo>
                <a:lnTo>
                  <a:pt x="45114" y="20447"/>
                </a:lnTo>
                <a:lnTo>
                  <a:pt x="45114" y="19685"/>
                </a:lnTo>
                <a:lnTo>
                  <a:pt x="44979" y="19177"/>
                </a:lnTo>
                <a:lnTo>
                  <a:pt x="45004" y="18923"/>
                </a:lnTo>
                <a:lnTo>
                  <a:pt x="45123" y="18669"/>
                </a:lnTo>
                <a:close/>
              </a:path>
              <a:path w="62865" h="51434">
                <a:moveTo>
                  <a:pt x="46850" y="18923"/>
                </a:moveTo>
                <a:lnTo>
                  <a:pt x="45631" y="19939"/>
                </a:lnTo>
                <a:lnTo>
                  <a:pt x="45046" y="20574"/>
                </a:lnTo>
                <a:lnTo>
                  <a:pt x="46193" y="20574"/>
                </a:lnTo>
                <a:lnTo>
                  <a:pt x="46291" y="20193"/>
                </a:lnTo>
                <a:lnTo>
                  <a:pt x="46469" y="19685"/>
                </a:lnTo>
                <a:lnTo>
                  <a:pt x="46850" y="18923"/>
                </a:lnTo>
                <a:close/>
              </a:path>
              <a:path w="62865" h="51434">
                <a:moveTo>
                  <a:pt x="48688" y="10160"/>
                </a:moveTo>
                <a:lnTo>
                  <a:pt x="45681" y="10160"/>
                </a:lnTo>
                <a:lnTo>
                  <a:pt x="49390" y="11176"/>
                </a:lnTo>
                <a:lnTo>
                  <a:pt x="45745" y="13716"/>
                </a:lnTo>
                <a:lnTo>
                  <a:pt x="44094" y="15113"/>
                </a:lnTo>
                <a:lnTo>
                  <a:pt x="42659" y="15367"/>
                </a:lnTo>
                <a:lnTo>
                  <a:pt x="40728" y="17018"/>
                </a:lnTo>
                <a:lnTo>
                  <a:pt x="40652" y="18161"/>
                </a:lnTo>
                <a:lnTo>
                  <a:pt x="39154" y="19177"/>
                </a:lnTo>
                <a:lnTo>
                  <a:pt x="39966" y="19050"/>
                </a:lnTo>
                <a:lnTo>
                  <a:pt x="41643" y="18669"/>
                </a:lnTo>
                <a:lnTo>
                  <a:pt x="45123" y="18669"/>
                </a:lnTo>
                <a:lnTo>
                  <a:pt x="45300" y="18288"/>
                </a:lnTo>
                <a:lnTo>
                  <a:pt x="46380" y="18288"/>
                </a:lnTo>
                <a:lnTo>
                  <a:pt x="47040" y="17780"/>
                </a:lnTo>
                <a:lnTo>
                  <a:pt x="46786" y="17018"/>
                </a:lnTo>
                <a:lnTo>
                  <a:pt x="47345" y="16510"/>
                </a:lnTo>
                <a:lnTo>
                  <a:pt x="48475" y="16129"/>
                </a:lnTo>
                <a:lnTo>
                  <a:pt x="49783" y="14351"/>
                </a:lnTo>
                <a:lnTo>
                  <a:pt x="51282" y="12827"/>
                </a:lnTo>
                <a:lnTo>
                  <a:pt x="55353" y="12827"/>
                </a:lnTo>
                <a:lnTo>
                  <a:pt x="56721" y="10414"/>
                </a:lnTo>
                <a:lnTo>
                  <a:pt x="49225" y="10414"/>
                </a:lnTo>
                <a:lnTo>
                  <a:pt x="48688" y="10160"/>
                </a:lnTo>
                <a:close/>
              </a:path>
              <a:path w="62865" h="51434">
                <a:moveTo>
                  <a:pt x="40695" y="12573"/>
                </a:moveTo>
                <a:lnTo>
                  <a:pt x="37020" y="12573"/>
                </a:lnTo>
                <a:lnTo>
                  <a:pt x="37477" y="14859"/>
                </a:lnTo>
                <a:lnTo>
                  <a:pt x="37350" y="15113"/>
                </a:lnTo>
                <a:lnTo>
                  <a:pt x="37160" y="15367"/>
                </a:lnTo>
                <a:lnTo>
                  <a:pt x="38557" y="14478"/>
                </a:lnTo>
                <a:lnTo>
                  <a:pt x="40474" y="12827"/>
                </a:lnTo>
                <a:lnTo>
                  <a:pt x="40695" y="12573"/>
                </a:lnTo>
                <a:close/>
              </a:path>
              <a:path w="62865" h="51434">
                <a:moveTo>
                  <a:pt x="55353" y="12827"/>
                </a:moveTo>
                <a:lnTo>
                  <a:pt x="51282" y="12827"/>
                </a:lnTo>
                <a:lnTo>
                  <a:pt x="52006" y="13208"/>
                </a:lnTo>
                <a:lnTo>
                  <a:pt x="53492" y="13208"/>
                </a:lnTo>
                <a:lnTo>
                  <a:pt x="54228" y="13589"/>
                </a:lnTo>
                <a:lnTo>
                  <a:pt x="54482" y="14224"/>
                </a:lnTo>
                <a:lnTo>
                  <a:pt x="55353" y="12827"/>
                </a:lnTo>
                <a:close/>
              </a:path>
              <a:path w="62865" h="51434">
                <a:moveTo>
                  <a:pt x="47356" y="9529"/>
                </a:moveTo>
                <a:lnTo>
                  <a:pt x="47243" y="9779"/>
                </a:lnTo>
                <a:lnTo>
                  <a:pt x="35090" y="9779"/>
                </a:lnTo>
                <a:lnTo>
                  <a:pt x="36258" y="10795"/>
                </a:lnTo>
                <a:lnTo>
                  <a:pt x="33743" y="13716"/>
                </a:lnTo>
                <a:lnTo>
                  <a:pt x="37020" y="12573"/>
                </a:lnTo>
                <a:lnTo>
                  <a:pt x="40695" y="12573"/>
                </a:lnTo>
                <a:lnTo>
                  <a:pt x="41795" y="11303"/>
                </a:lnTo>
                <a:lnTo>
                  <a:pt x="44935" y="11303"/>
                </a:lnTo>
                <a:lnTo>
                  <a:pt x="45681" y="10160"/>
                </a:lnTo>
                <a:lnTo>
                  <a:pt x="48688" y="10160"/>
                </a:lnTo>
                <a:lnTo>
                  <a:pt x="47356" y="9529"/>
                </a:lnTo>
                <a:close/>
              </a:path>
              <a:path w="62865" h="51434">
                <a:moveTo>
                  <a:pt x="44935" y="11303"/>
                </a:moveTo>
                <a:lnTo>
                  <a:pt x="41795" y="11303"/>
                </a:lnTo>
                <a:lnTo>
                  <a:pt x="42633" y="13081"/>
                </a:lnTo>
                <a:lnTo>
                  <a:pt x="44107" y="12573"/>
                </a:lnTo>
                <a:lnTo>
                  <a:pt x="44935" y="11303"/>
                </a:lnTo>
                <a:close/>
              </a:path>
              <a:path w="62865" h="51434">
                <a:moveTo>
                  <a:pt x="37058" y="1270"/>
                </a:moveTo>
                <a:lnTo>
                  <a:pt x="33375" y="2413"/>
                </a:lnTo>
                <a:lnTo>
                  <a:pt x="32384" y="3048"/>
                </a:lnTo>
                <a:lnTo>
                  <a:pt x="31684" y="3937"/>
                </a:lnTo>
                <a:lnTo>
                  <a:pt x="31615" y="4191"/>
                </a:lnTo>
                <a:lnTo>
                  <a:pt x="31953" y="5588"/>
                </a:lnTo>
                <a:lnTo>
                  <a:pt x="33121" y="5842"/>
                </a:lnTo>
                <a:lnTo>
                  <a:pt x="34162" y="6477"/>
                </a:lnTo>
                <a:lnTo>
                  <a:pt x="34391" y="8382"/>
                </a:lnTo>
                <a:lnTo>
                  <a:pt x="32448" y="8509"/>
                </a:lnTo>
                <a:lnTo>
                  <a:pt x="31254" y="9525"/>
                </a:lnTo>
                <a:lnTo>
                  <a:pt x="31368" y="9652"/>
                </a:lnTo>
                <a:lnTo>
                  <a:pt x="31495" y="11557"/>
                </a:lnTo>
                <a:lnTo>
                  <a:pt x="32118" y="11811"/>
                </a:lnTo>
                <a:lnTo>
                  <a:pt x="31800" y="9779"/>
                </a:lnTo>
                <a:lnTo>
                  <a:pt x="47243" y="9779"/>
                </a:lnTo>
                <a:lnTo>
                  <a:pt x="47701" y="8763"/>
                </a:lnTo>
                <a:lnTo>
                  <a:pt x="43840" y="8763"/>
                </a:lnTo>
                <a:lnTo>
                  <a:pt x="43611" y="8128"/>
                </a:lnTo>
                <a:lnTo>
                  <a:pt x="41782" y="8128"/>
                </a:lnTo>
                <a:lnTo>
                  <a:pt x="41503" y="6985"/>
                </a:lnTo>
                <a:lnTo>
                  <a:pt x="41655" y="5588"/>
                </a:lnTo>
                <a:lnTo>
                  <a:pt x="42646" y="4953"/>
                </a:lnTo>
                <a:lnTo>
                  <a:pt x="41532" y="3429"/>
                </a:lnTo>
                <a:lnTo>
                  <a:pt x="39522" y="3429"/>
                </a:lnTo>
                <a:lnTo>
                  <a:pt x="37541" y="2667"/>
                </a:lnTo>
                <a:lnTo>
                  <a:pt x="37058" y="1270"/>
                </a:lnTo>
                <a:close/>
              </a:path>
              <a:path w="62865" h="51434">
                <a:moveTo>
                  <a:pt x="53606" y="3556"/>
                </a:moveTo>
                <a:lnTo>
                  <a:pt x="53545" y="4953"/>
                </a:lnTo>
                <a:lnTo>
                  <a:pt x="51612" y="8255"/>
                </a:lnTo>
                <a:lnTo>
                  <a:pt x="50698" y="9144"/>
                </a:lnTo>
                <a:lnTo>
                  <a:pt x="50444" y="10287"/>
                </a:lnTo>
                <a:lnTo>
                  <a:pt x="49834" y="10414"/>
                </a:lnTo>
                <a:lnTo>
                  <a:pt x="56721" y="10414"/>
                </a:lnTo>
                <a:lnTo>
                  <a:pt x="57480" y="9017"/>
                </a:lnTo>
                <a:lnTo>
                  <a:pt x="57188" y="8763"/>
                </a:lnTo>
                <a:lnTo>
                  <a:pt x="56908" y="8382"/>
                </a:lnTo>
                <a:lnTo>
                  <a:pt x="56565" y="7620"/>
                </a:lnTo>
                <a:lnTo>
                  <a:pt x="56108" y="6731"/>
                </a:lnTo>
                <a:lnTo>
                  <a:pt x="56356" y="6477"/>
                </a:lnTo>
                <a:lnTo>
                  <a:pt x="55943" y="6477"/>
                </a:lnTo>
                <a:lnTo>
                  <a:pt x="55600" y="5842"/>
                </a:lnTo>
                <a:lnTo>
                  <a:pt x="53606" y="3556"/>
                </a:lnTo>
                <a:close/>
              </a:path>
              <a:path w="62865" h="51434">
                <a:moveTo>
                  <a:pt x="44996" y="7874"/>
                </a:moveTo>
                <a:lnTo>
                  <a:pt x="44615" y="8255"/>
                </a:lnTo>
                <a:lnTo>
                  <a:pt x="43840" y="8763"/>
                </a:lnTo>
                <a:lnTo>
                  <a:pt x="47701" y="8763"/>
                </a:lnTo>
                <a:lnTo>
                  <a:pt x="47815" y="8509"/>
                </a:lnTo>
                <a:lnTo>
                  <a:pt x="46875" y="8382"/>
                </a:lnTo>
                <a:lnTo>
                  <a:pt x="44996" y="7874"/>
                </a:lnTo>
                <a:close/>
              </a:path>
              <a:path w="62865" h="51434">
                <a:moveTo>
                  <a:pt x="43433" y="7747"/>
                </a:moveTo>
                <a:lnTo>
                  <a:pt x="42900" y="7747"/>
                </a:lnTo>
                <a:lnTo>
                  <a:pt x="42354" y="7874"/>
                </a:lnTo>
                <a:lnTo>
                  <a:pt x="41782" y="8128"/>
                </a:lnTo>
                <a:lnTo>
                  <a:pt x="43611" y="8128"/>
                </a:lnTo>
                <a:lnTo>
                  <a:pt x="43433" y="7747"/>
                </a:lnTo>
                <a:close/>
              </a:path>
              <a:path w="62865" h="51434">
                <a:moveTo>
                  <a:pt x="57530" y="3937"/>
                </a:moveTo>
                <a:lnTo>
                  <a:pt x="56794" y="4953"/>
                </a:lnTo>
                <a:lnTo>
                  <a:pt x="56387" y="5842"/>
                </a:lnTo>
                <a:lnTo>
                  <a:pt x="55943" y="6477"/>
                </a:lnTo>
                <a:lnTo>
                  <a:pt x="56356" y="6477"/>
                </a:lnTo>
                <a:lnTo>
                  <a:pt x="57226" y="5588"/>
                </a:lnTo>
                <a:lnTo>
                  <a:pt x="58503" y="4191"/>
                </a:lnTo>
                <a:lnTo>
                  <a:pt x="58165" y="4191"/>
                </a:lnTo>
                <a:lnTo>
                  <a:pt x="57530" y="3937"/>
                </a:lnTo>
                <a:close/>
              </a:path>
              <a:path w="62865" h="51434">
                <a:moveTo>
                  <a:pt x="60159" y="0"/>
                </a:moveTo>
                <a:lnTo>
                  <a:pt x="59486" y="381"/>
                </a:lnTo>
                <a:lnTo>
                  <a:pt x="58585" y="1651"/>
                </a:lnTo>
                <a:lnTo>
                  <a:pt x="58987" y="2413"/>
                </a:lnTo>
                <a:lnTo>
                  <a:pt x="58986" y="2667"/>
                </a:lnTo>
                <a:lnTo>
                  <a:pt x="58165" y="4191"/>
                </a:lnTo>
                <a:lnTo>
                  <a:pt x="58503" y="4191"/>
                </a:lnTo>
                <a:lnTo>
                  <a:pt x="58851" y="3810"/>
                </a:lnTo>
                <a:lnTo>
                  <a:pt x="59930" y="2413"/>
                </a:lnTo>
                <a:lnTo>
                  <a:pt x="60718" y="1270"/>
                </a:lnTo>
                <a:lnTo>
                  <a:pt x="60261" y="381"/>
                </a:lnTo>
                <a:lnTo>
                  <a:pt x="60159" y="0"/>
                </a:lnTo>
                <a:close/>
              </a:path>
              <a:path w="62865" h="51434">
                <a:moveTo>
                  <a:pt x="43980" y="1905"/>
                </a:moveTo>
                <a:lnTo>
                  <a:pt x="42176" y="2159"/>
                </a:lnTo>
                <a:lnTo>
                  <a:pt x="40055" y="2921"/>
                </a:lnTo>
                <a:lnTo>
                  <a:pt x="39522" y="3429"/>
                </a:lnTo>
                <a:lnTo>
                  <a:pt x="41532" y="3429"/>
                </a:lnTo>
                <a:lnTo>
                  <a:pt x="43218" y="3048"/>
                </a:lnTo>
                <a:lnTo>
                  <a:pt x="43980" y="1905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9695764" y="733653"/>
            <a:ext cx="41910" cy="31750"/>
          </a:xfrm>
          <a:custGeom>
            <a:avLst/>
            <a:gdLst/>
            <a:ahLst/>
            <a:cxnLst/>
            <a:rect l="l" t="t" r="r" b="b"/>
            <a:pathLst>
              <a:path w="41909" h="31750">
                <a:moveTo>
                  <a:pt x="13182" y="29997"/>
                </a:moveTo>
                <a:lnTo>
                  <a:pt x="13068" y="27876"/>
                </a:lnTo>
                <a:lnTo>
                  <a:pt x="12217" y="27622"/>
                </a:lnTo>
                <a:lnTo>
                  <a:pt x="11341" y="27749"/>
                </a:lnTo>
                <a:lnTo>
                  <a:pt x="9118" y="26924"/>
                </a:lnTo>
                <a:lnTo>
                  <a:pt x="8572" y="25387"/>
                </a:lnTo>
                <a:lnTo>
                  <a:pt x="5511" y="23964"/>
                </a:lnTo>
                <a:lnTo>
                  <a:pt x="0" y="27216"/>
                </a:lnTo>
                <a:lnTo>
                  <a:pt x="88" y="29095"/>
                </a:lnTo>
                <a:lnTo>
                  <a:pt x="2717" y="28143"/>
                </a:lnTo>
                <a:lnTo>
                  <a:pt x="5715" y="28841"/>
                </a:lnTo>
                <a:lnTo>
                  <a:pt x="7099" y="30060"/>
                </a:lnTo>
                <a:lnTo>
                  <a:pt x="13182" y="29997"/>
                </a:lnTo>
                <a:close/>
              </a:path>
              <a:path w="41909" h="31750">
                <a:moveTo>
                  <a:pt x="32423" y="26746"/>
                </a:moveTo>
                <a:lnTo>
                  <a:pt x="32131" y="26225"/>
                </a:lnTo>
                <a:lnTo>
                  <a:pt x="32385" y="25412"/>
                </a:lnTo>
                <a:lnTo>
                  <a:pt x="31775" y="22453"/>
                </a:lnTo>
                <a:lnTo>
                  <a:pt x="30518" y="22644"/>
                </a:lnTo>
                <a:lnTo>
                  <a:pt x="27940" y="24091"/>
                </a:lnTo>
                <a:lnTo>
                  <a:pt x="22301" y="24549"/>
                </a:lnTo>
                <a:lnTo>
                  <a:pt x="22161" y="29260"/>
                </a:lnTo>
                <a:lnTo>
                  <a:pt x="21056" y="29235"/>
                </a:lnTo>
                <a:lnTo>
                  <a:pt x="19558" y="29692"/>
                </a:lnTo>
                <a:lnTo>
                  <a:pt x="19189" y="31153"/>
                </a:lnTo>
                <a:lnTo>
                  <a:pt x="20040" y="31483"/>
                </a:lnTo>
                <a:lnTo>
                  <a:pt x="20701" y="30949"/>
                </a:lnTo>
                <a:lnTo>
                  <a:pt x="22491" y="31115"/>
                </a:lnTo>
                <a:lnTo>
                  <a:pt x="23088" y="31508"/>
                </a:lnTo>
                <a:lnTo>
                  <a:pt x="24942" y="31115"/>
                </a:lnTo>
                <a:lnTo>
                  <a:pt x="26784" y="30149"/>
                </a:lnTo>
                <a:lnTo>
                  <a:pt x="30086" y="27343"/>
                </a:lnTo>
                <a:lnTo>
                  <a:pt x="32423" y="26746"/>
                </a:lnTo>
                <a:close/>
              </a:path>
              <a:path w="41909" h="31750">
                <a:moveTo>
                  <a:pt x="41402" y="2895"/>
                </a:moveTo>
                <a:lnTo>
                  <a:pt x="40563" y="787"/>
                </a:lnTo>
                <a:lnTo>
                  <a:pt x="39814" y="368"/>
                </a:lnTo>
                <a:lnTo>
                  <a:pt x="38328" y="355"/>
                </a:lnTo>
                <a:lnTo>
                  <a:pt x="37604" y="0"/>
                </a:lnTo>
                <a:lnTo>
                  <a:pt x="36106" y="1498"/>
                </a:lnTo>
                <a:lnTo>
                  <a:pt x="32791" y="6807"/>
                </a:lnTo>
                <a:lnTo>
                  <a:pt x="32486" y="8026"/>
                </a:lnTo>
                <a:lnTo>
                  <a:pt x="32232" y="11823"/>
                </a:lnTo>
                <a:lnTo>
                  <a:pt x="35344" y="9613"/>
                </a:lnTo>
                <a:lnTo>
                  <a:pt x="39395" y="5562"/>
                </a:lnTo>
                <a:lnTo>
                  <a:pt x="41402" y="2895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9708108" y="745197"/>
            <a:ext cx="33020" cy="24765"/>
          </a:xfrm>
          <a:custGeom>
            <a:avLst/>
            <a:gdLst/>
            <a:ahLst/>
            <a:cxnLst/>
            <a:rect l="l" t="t" r="r" b="b"/>
            <a:pathLst>
              <a:path w="33020" h="24765">
                <a:moveTo>
                  <a:pt x="11607" y="20904"/>
                </a:moveTo>
                <a:lnTo>
                  <a:pt x="11315" y="20345"/>
                </a:lnTo>
                <a:lnTo>
                  <a:pt x="10134" y="19558"/>
                </a:lnTo>
                <a:lnTo>
                  <a:pt x="8369" y="19405"/>
                </a:lnTo>
                <a:lnTo>
                  <a:pt x="6388" y="20840"/>
                </a:lnTo>
                <a:lnTo>
                  <a:pt x="1828" y="20929"/>
                </a:lnTo>
                <a:lnTo>
                  <a:pt x="330" y="21285"/>
                </a:lnTo>
                <a:lnTo>
                  <a:pt x="0" y="23926"/>
                </a:lnTo>
                <a:lnTo>
                  <a:pt x="1765" y="24498"/>
                </a:lnTo>
                <a:lnTo>
                  <a:pt x="3454" y="23761"/>
                </a:lnTo>
                <a:lnTo>
                  <a:pt x="11150" y="22567"/>
                </a:lnTo>
                <a:lnTo>
                  <a:pt x="11607" y="20904"/>
                </a:lnTo>
                <a:close/>
              </a:path>
              <a:path w="33020" h="24765">
                <a:moveTo>
                  <a:pt x="32778" y="1231"/>
                </a:moveTo>
                <a:lnTo>
                  <a:pt x="31597" y="177"/>
                </a:lnTo>
                <a:lnTo>
                  <a:pt x="30429" y="0"/>
                </a:lnTo>
                <a:lnTo>
                  <a:pt x="28981" y="342"/>
                </a:lnTo>
                <a:lnTo>
                  <a:pt x="26885" y="2006"/>
                </a:lnTo>
                <a:lnTo>
                  <a:pt x="26022" y="3340"/>
                </a:lnTo>
                <a:lnTo>
                  <a:pt x="24879" y="5816"/>
                </a:lnTo>
                <a:lnTo>
                  <a:pt x="22733" y="7010"/>
                </a:lnTo>
                <a:lnTo>
                  <a:pt x="19354" y="10147"/>
                </a:lnTo>
                <a:lnTo>
                  <a:pt x="20027" y="13881"/>
                </a:lnTo>
                <a:lnTo>
                  <a:pt x="19786" y="14681"/>
                </a:lnTo>
                <a:lnTo>
                  <a:pt x="20396" y="15582"/>
                </a:lnTo>
                <a:lnTo>
                  <a:pt x="21615" y="15862"/>
                </a:lnTo>
                <a:lnTo>
                  <a:pt x="23418" y="13665"/>
                </a:lnTo>
                <a:lnTo>
                  <a:pt x="26022" y="9639"/>
                </a:lnTo>
                <a:lnTo>
                  <a:pt x="27914" y="9194"/>
                </a:lnTo>
                <a:lnTo>
                  <a:pt x="30086" y="6311"/>
                </a:lnTo>
                <a:lnTo>
                  <a:pt x="31902" y="1930"/>
                </a:lnTo>
                <a:lnTo>
                  <a:pt x="32778" y="1231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9680968" y="950200"/>
            <a:ext cx="37465" cy="26034"/>
          </a:xfrm>
          <a:custGeom>
            <a:avLst/>
            <a:gdLst/>
            <a:ahLst/>
            <a:cxnLst/>
            <a:rect l="l" t="t" r="r" b="b"/>
            <a:pathLst>
              <a:path w="37465" h="26034">
                <a:moveTo>
                  <a:pt x="9982" y="22631"/>
                </a:moveTo>
                <a:lnTo>
                  <a:pt x="9398" y="21653"/>
                </a:lnTo>
                <a:lnTo>
                  <a:pt x="9144" y="20497"/>
                </a:lnTo>
                <a:lnTo>
                  <a:pt x="9105" y="19329"/>
                </a:lnTo>
                <a:lnTo>
                  <a:pt x="3365" y="22098"/>
                </a:lnTo>
                <a:lnTo>
                  <a:pt x="355" y="23190"/>
                </a:lnTo>
                <a:lnTo>
                  <a:pt x="0" y="24777"/>
                </a:lnTo>
                <a:lnTo>
                  <a:pt x="546" y="26035"/>
                </a:lnTo>
                <a:lnTo>
                  <a:pt x="3759" y="25120"/>
                </a:lnTo>
                <a:lnTo>
                  <a:pt x="9982" y="22631"/>
                </a:lnTo>
                <a:close/>
              </a:path>
              <a:path w="37465" h="26034">
                <a:moveTo>
                  <a:pt x="30226" y="10744"/>
                </a:moveTo>
                <a:lnTo>
                  <a:pt x="29235" y="10071"/>
                </a:lnTo>
                <a:lnTo>
                  <a:pt x="28714" y="9093"/>
                </a:lnTo>
                <a:lnTo>
                  <a:pt x="29349" y="6413"/>
                </a:lnTo>
                <a:lnTo>
                  <a:pt x="28143" y="7302"/>
                </a:lnTo>
                <a:lnTo>
                  <a:pt x="28536" y="10858"/>
                </a:lnTo>
                <a:lnTo>
                  <a:pt x="26809" y="9994"/>
                </a:lnTo>
                <a:lnTo>
                  <a:pt x="24447" y="12052"/>
                </a:lnTo>
                <a:lnTo>
                  <a:pt x="24015" y="12801"/>
                </a:lnTo>
                <a:lnTo>
                  <a:pt x="23964" y="13919"/>
                </a:lnTo>
                <a:lnTo>
                  <a:pt x="23812" y="13919"/>
                </a:lnTo>
                <a:lnTo>
                  <a:pt x="23964" y="15087"/>
                </a:lnTo>
                <a:lnTo>
                  <a:pt x="30226" y="10744"/>
                </a:lnTo>
                <a:close/>
              </a:path>
              <a:path w="37465" h="26034">
                <a:moveTo>
                  <a:pt x="37261" y="774"/>
                </a:moveTo>
                <a:lnTo>
                  <a:pt x="37033" y="520"/>
                </a:lnTo>
                <a:lnTo>
                  <a:pt x="36893" y="266"/>
                </a:lnTo>
                <a:lnTo>
                  <a:pt x="36855" y="0"/>
                </a:lnTo>
                <a:lnTo>
                  <a:pt x="35864" y="914"/>
                </a:lnTo>
                <a:lnTo>
                  <a:pt x="37261" y="774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9739324" y="922667"/>
            <a:ext cx="1270" cy="1270"/>
          </a:xfrm>
          <a:custGeom>
            <a:avLst/>
            <a:gdLst/>
            <a:ahLst/>
            <a:cxnLst/>
            <a:rect l="l" t="t" r="r" b="b"/>
            <a:pathLst>
              <a:path w="1270" h="1269">
                <a:moveTo>
                  <a:pt x="0" y="0"/>
                </a:moveTo>
                <a:lnTo>
                  <a:pt x="127" y="190"/>
                </a:lnTo>
                <a:lnTo>
                  <a:pt x="787" y="889"/>
                </a:lnTo>
                <a:lnTo>
                  <a:pt x="787" y="393"/>
                </a:lnTo>
                <a:lnTo>
                  <a:pt x="558" y="50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9684740" y="944320"/>
            <a:ext cx="48260" cy="36195"/>
          </a:xfrm>
          <a:custGeom>
            <a:avLst/>
            <a:gdLst/>
            <a:ahLst/>
            <a:cxnLst/>
            <a:rect l="l" t="t" r="r" b="b"/>
            <a:pathLst>
              <a:path w="48259" h="36194">
                <a:moveTo>
                  <a:pt x="22910" y="27660"/>
                </a:moveTo>
                <a:lnTo>
                  <a:pt x="20078" y="26695"/>
                </a:lnTo>
                <a:lnTo>
                  <a:pt x="20345" y="25349"/>
                </a:lnTo>
                <a:lnTo>
                  <a:pt x="18897" y="24320"/>
                </a:lnTo>
                <a:lnTo>
                  <a:pt x="16294" y="25476"/>
                </a:lnTo>
                <a:lnTo>
                  <a:pt x="16497" y="25946"/>
                </a:lnTo>
                <a:lnTo>
                  <a:pt x="14630" y="27279"/>
                </a:lnTo>
                <a:lnTo>
                  <a:pt x="13385" y="27317"/>
                </a:lnTo>
                <a:lnTo>
                  <a:pt x="10922" y="28282"/>
                </a:lnTo>
                <a:lnTo>
                  <a:pt x="9867" y="29311"/>
                </a:lnTo>
                <a:lnTo>
                  <a:pt x="7759" y="29756"/>
                </a:lnTo>
                <a:lnTo>
                  <a:pt x="6540" y="28930"/>
                </a:lnTo>
                <a:lnTo>
                  <a:pt x="4381" y="29870"/>
                </a:lnTo>
                <a:lnTo>
                  <a:pt x="3962" y="31457"/>
                </a:lnTo>
                <a:lnTo>
                  <a:pt x="1651" y="32232"/>
                </a:lnTo>
                <a:lnTo>
                  <a:pt x="0" y="32435"/>
                </a:lnTo>
                <a:lnTo>
                  <a:pt x="990" y="33896"/>
                </a:lnTo>
                <a:lnTo>
                  <a:pt x="2400" y="34759"/>
                </a:lnTo>
                <a:lnTo>
                  <a:pt x="6134" y="35941"/>
                </a:lnTo>
                <a:lnTo>
                  <a:pt x="8559" y="35140"/>
                </a:lnTo>
                <a:lnTo>
                  <a:pt x="8128" y="32677"/>
                </a:lnTo>
                <a:lnTo>
                  <a:pt x="12090" y="31978"/>
                </a:lnTo>
                <a:lnTo>
                  <a:pt x="12877" y="32740"/>
                </a:lnTo>
                <a:lnTo>
                  <a:pt x="15646" y="30962"/>
                </a:lnTo>
                <a:lnTo>
                  <a:pt x="16078" y="29603"/>
                </a:lnTo>
                <a:lnTo>
                  <a:pt x="17653" y="28841"/>
                </a:lnTo>
                <a:lnTo>
                  <a:pt x="22910" y="27660"/>
                </a:lnTo>
                <a:close/>
              </a:path>
              <a:path w="48259" h="36194">
                <a:moveTo>
                  <a:pt x="48196" y="4432"/>
                </a:moveTo>
                <a:lnTo>
                  <a:pt x="47218" y="330"/>
                </a:lnTo>
                <a:lnTo>
                  <a:pt x="44475" y="774"/>
                </a:lnTo>
                <a:lnTo>
                  <a:pt x="44818" y="1333"/>
                </a:lnTo>
                <a:lnTo>
                  <a:pt x="44145" y="901"/>
                </a:lnTo>
                <a:lnTo>
                  <a:pt x="41084" y="952"/>
                </a:lnTo>
                <a:lnTo>
                  <a:pt x="38036" y="0"/>
                </a:lnTo>
                <a:lnTo>
                  <a:pt x="35039" y="2933"/>
                </a:lnTo>
                <a:lnTo>
                  <a:pt x="35814" y="5308"/>
                </a:lnTo>
                <a:lnTo>
                  <a:pt x="34467" y="6477"/>
                </a:lnTo>
                <a:lnTo>
                  <a:pt x="31178" y="6972"/>
                </a:lnTo>
                <a:lnTo>
                  <a:pt x="27127" y="8483"/>
                </a:lnTo>
                <a:lnTo>
                  <a:pt x="25209" y="13576"/>
                </a:lnTo>
                <a:lnTo>
                  <a:pt x="24955" y="14973"/>
                </a:lnTo>
                <a:lnTo>
                  <a:pt x="25908" y="16306"/>
                </a:lnTo>
                <a:lnTo>
                  <a:pt x="28498" y="17729"/>
                </a:lnTo>
                <a:lnTo>
                  <a:pt x="32219" y="17945"/>
                </a:lnTo>
                <a:lnTo>
                  <a:pt x="33972" y="17056"/>
                </a:lnTo>
                <a:lnTo>
                  <a:pt x="33883" y="17640"/>
                </a:lnTo>
                <a:lnTo>
                  <a:pt x="34848" y="17741"/>
                </a:lnTo>
                <a:lnTo>
                  <a:pt x="35687" y="17132"/>
                </a:lnTo>
                <a:lnTo>
                  <a:pt x="35534" y="15722"/>
                </a:lnTo>
                <a:lnTo>
                  <a:pt x="37668" y="13233"/>
                </a:lnTo>
                <a:lnTo>
                  <a:pt x="40182" y="12407"/>
                </a:lnTo>
                <a:lnTo>
                  <a:pt x="42545" y="12560"/>
                </a:lnTo>
                <a:lnTo>
                  <a:pt x="44754" y="10617"/>
                </a:lnTo>
                <a:lnTo>
                  <a:pt x="44691" y="9042"/>
                </a:lnTo>
                <a:lnTo>
                  <a:pt x="46761" y="7175"/>
                </a:lnTo>
                <a:lnTo>
                  <a:pt x="47193" y="7861"/>
                </a:lnTo>
                <a:lnTo>
                  <a:pt x="48196" y="4432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9659963" y="953985"/>
            <a:ext cx="47625" cy="25400"/>
          </a:xfrm>
          <a:custGeom>
            <a:avLst/>
            <a:gdLst/>
            <a:ahLst/>
            <a:cxnLst/>
            <a:rect l="l" t="t" r="r" b="b"/>
            <a:pathLst>
              <a:path w="47625" h="25400">
                <a:moveTo>
                  <a:pt x="21297" y="15163"/>
                </a:moveTo>
                <a:lnTo>
                  <a:pt x="20256" y="13144"/>
                </a:lnTo>
                <a:lnTo>
                  <a:pt x="19011" y="12331"/>
                </a:lnTo>
                <a:lnTo>
                  <a:pt x="18300" y="12166"/>
                </a:lnTo>
                <a:lnTo>
                  <a:pt x="13601" y="12166"/>
                </a:lnTo>
                <a:lnTo>
                  <a:pt x="10553" y="13309"/>
                </a:lnTo>
                <a:lnTo>
                  <a:pt x="5930" y="16675"/>
                </a:lnTo>
                <a:lnTo>
                  <a:pt x="1282" y="21742"/>
                </a:lnTo>
                <a:lnTo>
                  <a:pt x="0" y="24104"/>
                </a:lnTo>
                <a:lnTo>
                  <a:pt x="3238" y="24828"/>
                </a:lnTo>
                <a:lnTo>
                  <a:pt x="6019" y="23609"/>
                </a:lnTo>
                <a:lnTo>
                  <a:pt x="9182" y="22898"/>
                </a:lnTo>
                <a:lnTo>
                  <a:pt x="10502" y="21513"/>
                </a:lnTo>
                <a:lnTo>
                  <a:pt x="16154" y="19710"/>
                </a:lnTo>
                <a:lnTo>
                  <a:pt x="16357" y="17360"/>
                </a:lnTo>
                <a:lnTo>
                  <a:pt x="20320" y="14986"/>
                </a:lnTo>
                <a:lnTo>
                  <a:pt x="21297" y="15163"/>
                </a:lnTo>
                <a:close/>
              </a:path>
              <a:path w="47625" h="25400">
                <a:moveTo>
                  <a:pt x="47294" y="0"/>
                </a:moveTo>
                <a:lnTo>
                  <a:pt x="41821" y="2933"/>
                </a:lnTo>
                <a:lnTo>
                  <a:pt x="36728" y="3289"/>
                </a:lnTo>
                <a:lnTo>
                  <a:pt x="34798" y="3238"/>
                </a:lnTo>
                <a:lnTo>
                  <a:pt x="33032" y="4940"/>
                </a:lnTo>
                <a:lnTo>
                  <a:pt x="33477" y="6032"/>
                </a:lnTo>
                <a:lnTo>
                  <a:pt x="32397" y="7442"/>
                </a:lnTo>
                <a:lnTo>
                  <a:pt x="30886" y="8636"/>
                </a:lnTo>
                <a:lnTo>
                  <a:pt x="30391" y="10896"/>
                </a:lnTo>
                <a:lnTo>
                  <a:pt x="30505" y="11620"/>
                </a:lnTo>
                <a:lnTo>
                  <a:pt x="31000" y="12268"/>
                </a:lnTo>
                <a:lnTo>
                  <a:pt x="33197" y="11912"/>
                </a:lnTo>
                <a:lnTo>
                  <a:pt x="34975" y="12992"/>
                </a:lnTo>
                <a:lnTo>
                  <a:pt x="40132" y="12522"/>
                </a:lnTo>
                <a:lnTo>
                  <a:pt x="41833" y="9867"/>
                </a:lnTo>
                <a:lnTo>
                  <a:pt x="44970" y="10134"/>
                </a:lnTo>
                <a:lnTo>
                  <a:pt x="45364" y="6781"/>
                </a:lnTo>
                <a:lnTo>
                  <a:pt x="47015" y="4394"/>
                </a:lnTo>
                <a:lnTo>
                  <a:pt x="45847" y="2590"/>
                </a:lnTo>
                <a:lnTo>
                  <a:pt x="47294" y="0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9667836" y="835037"/>
            <a:ext cx="41275" cy="23495"/>
          </a:xfrm>
          <a:custGeom>
            <a:avLst/>
            <a:gdLst/>
            <a:ahLst/>
            <a:cxnLst/>
            <a:rect l="l" t="t" r="r" b="b"/>
            <a:pathLst>
              <a:path w="41275" h="23494">
                <a:moveTo>
                  <a:pt x="8915" y="16827"/>
                </a:moveTo>
                <a:lnTo>
                  <a:pt x="6540" y="17576"/>
                </a:lnTo>
                <a:lnTo>
                  <a:pt x="6045" y="18605"/>
                </a:lnTo>
                <a:lnTo>
                  <a:pt x="4483" y="18986"/>
                </a:lnTo>
                <a:lnTo>
                  <a:pt x="4241" y="19024"/>
                </a:lnTo>
                <a:lnTo>
                  <a:pt x="5054" y="19202"/>
                </a:lnTo>
                <a:lnTo>
                  <a:pt x="6743" y="19494"/>
                </a:lnTo>
                <a:lnTo>
                  <a:pt x="5664" y="20091"/>
                </a:lnTo>
                <a:lnTo>
                  <a:pt x="5016" y="21056"/>
                </a:lnTo>
                <a:lnTo>
                  <a:pt x="5435" y="22961"/>
                </a:lnTo>
                <a:lnTo>
                  <a:pt x="6654" y="23012"/>
                </a:lnTo>
                <a:lnTo>
                  <a:pt x="8102" y="23152"/>
                </a:lnTo>
                <a:lnTo>
                  <a:pt x="9537" y="22377"/>
                </a:lnTo>
                <a:lnTo>
                  <a:pt x="9664" y="21056"/>
                </a:lnTo>
                <a:lnTo>
                  <a:pt x="10287" y="20510"/>
                </a:lnTo>
                <a:lnTo>
                  <a:pt x="12109" y="20510"/>
                </a:lnTo>
                <a:lnTo>
                  <a:pt x="12153" y="19786"/>
                </a:lnTo>
                <a:lnTo>
                  <a:pt x="12852" y="19608"/>
                </a:lnTo>
                <a:lnTo>
                  <a:pt x="16849" y="19608"/>
                </a:lnTo>
                <a:lnTo>
                  <a:pt x="17589" y="19304"/>
                </a:lnTo>
                <a:lnTo>
                  <a:pt x="18840" y="19304"/>
                </a:lnTo>
                <a:lnTo>
                  <a:pt x="19007" y="17056"/>
                </a:lnTo>
                <a:lnTo>
                  <a:pt x="10363" y="17056"/>
                </a:lnTo>
                <a:lnTo>
                  <a:pt x="8915" y="16827"/>
                </a:lnTo>
                <a:close/>
              </a:path>
              <a:path w="41275" h="23494">
                <a:moveTo>
                  <a:pt x="12109" y="20510"/>
                </a:moveTo>
                <a:lnTo>
                  <a:pt x="10287" y="20510"/>
                </a:lnTo>
                <a:lnTo>
                  <a:pt x="11290" y="20916"/>
                </a:lnTo>
                <a:lnTo>
                  <a:pt x="12103" y="20612"/>
                </a:lnTo>
                <a:close/>
              </a:path>
              <a:path w="41275" h="23494">
                <a:moveTo>
                  <a:pt x="36439" y="11023"/>
                </a:moveTo>
                <a:lnTo>
                  <a:pt x="30137" y="11023"/>
                </a:lnTo>
                <a:lnTo>
                  <a:pt x="30569" y="12357"/>
                </a:lnTo>
                <a:lnTo>
                  <a:pt x="30689" y="13284"/>
                </a:lnTo>
                <a:lnTo>
                  <a:pt x="30238" y="15494"/>
                </a:lnTo>
                <a:lnTo>
                  <a:pt x="32512" y="20205"/>
                </a:lnTo>
                <a:lnTo>
                  <a:pt x="34544" y="20535"/>
                </a:lnTo>
                <a:lnTo>
                  <a:pt x="36601" y="17830"/>
                </a:lnTo>
                <a:lnTo>
                  <a:pt x="36931" y="16725"/>
                </a:lnTo>
                <a:lnTo>
                  <a:pt x="37377" y="14312"/>
                </a:lnTo>
                <a:lnTo>
                  <a:pt x="37515" y="11976"/>
                </a:lnTo>
                <a:lnTo>
                  <a:pt x="37781" y="11976"/>
                </a:lnTo>
                <a:lnTo>
                  <a:pt x="36713" y="11430"/>
                </a:lnTo>
                <a:lnTo>
                  <a:pt x="36439" y="11023"/>
                </a:lnTo>
                <a:close/>
              </a:path>
              <a:path w="41275" h="23494">
                <a:moveTo>
                  <a:pt x="16849" y="19608"/>
                </a:moveTo>
                <a:lnTo>
                  <a:pt x="12827" y="19621"/>
                </a:lnTo>
                <a:lnTo>
                  <a:pt x="15036" y="19799"/>
                </a:lnTo>
                <a:lnTo>
                  <a:pt x="16540" y="19735"/>
                </a:lnTo>
                <a:lnTo>
                  <a:pt x="16849" y="19608"/>
                </a:lnTo>
                <a:close/>
              </a:path>
              <a:path w="41275" h="23494">
                <a:moveTo>
                  <a:pt x="18840" y="19304"/>
                </a:moveTo>
                <a:lnTo>
                  <a:pt x="17589" y="19304"/>
                </a:lnTo>
                <a:lnTo>
                  <a:pt x="18808" y="19735"/>
                </a:lnTo>
                <a:lnTo>
                  <a:pt x="18840" y="19304"/>
                </a:lnTo>
                <a:close/>
              </a:path>
              <a:path w="41275" h="23494">
                <a:moveTo>
                  <a:pt x="15545" y="13042"/>
                </a:moveTo>
                <a:lnTo>
                  <a:pt x="13703" y="13042"/>
                </a:lnTo>
                <a:lnTo>
                  <a:pt x="16738" y="15417"/>
                </a:lnTo>
                <a:lnTo>
                  <a:pt x="12322" y="16471"/>
                </a:lnTo>
                <a:lnTo>
                  <a:pt x="10363" y="17056"/>
                </a:lnTo>
                <a:lnTo>
                  <a:pt x="19007" y="17056"/>
                </a:lnTo>
                <a:lnTo>
                  <a:pt x="20777" y="16471"/>
                </a:lnTo>
                <a:lnTo>
                  <a:pt x="23161" y="16471"/>
                </a:lnTo>
                <a:lnTo>
                  <a:pt x="23098" y="16090"/>
                </a:lnTo>
                <a:lnTo>
                  <a:pt x="18402" y="16090"/>
                </a:lnTo>
                <a:lnTo>
                  <a:pt x="15584" y="13296"/>
                </a:lnTo>
                <a:lnTo>
                  <a:pt x="15278" y="13296"/>
                </a:lnTo>
                <a:lnTo>
                  <a:pt x="15545" y="13042"/>
                </a:lnTo>
                <a:close/>
              </a:path>
              <a:path w="41275" h="23494">
                <a:moveTo>
                  <a:pt x="23161" y="16471"/>
                </a:moveTo>
                <a:lnTo>
                  <a:pt x="20777" y="16471"/>
                </a:lnTo>
                <a:lnTo>
                  <a:pt x="23202" y="16725"/>
                </a:lnTo>
                <a:lnTo>
                  <a:pt x="23161" y="16471"/>
                </a:lnTo>
                <a:close/>
              </a:path>
              <a:path w="41275" h="23494">
                <a:moveTo>
                  <a:pt x="27000" y="11747"/>
                </a:moveTo>
                <a:lnTo>
                  <a:pt x="25819" y="12509"/>
                </a:lnTo>
                <a:lnTo>
                  <a:pt x="25018" y="13296"/>
                </a:lnTo>
                <a:lnTo>
                  <a:pt x="22292" y="14630"/>
                </a:lnTo>
                <a:lnTo>
                  <a:pt x="18402" y="16090"/>
                </a:lnTo>
                <a:lnTo>
                  <a:pt x="23098" y="16090"/>
                </a:lnTo>
                <a:lnTo>
                  <a:pt x="23050" y="15798"/>
                </a:lnTo>
                <a:lnTo>
                  <a:pt x="22946" y="15417"/>
                </a:lnTo>
                <a:lnTo>
                  <a:pt x="22988" y="14376"/>
                </a:lnTo>
                <a:lnTo>
                  <a:pt x="25438" y="13589"/>
                </a:lnTo>
                <a:lnTo>
                  <a:pt x="27889" y="12420"/>
                </a:lnTo>
                <a:lnTo>
                  <a:pt x="28236" y="12204"/>
                </a:lnTo>
                <a:lnTo>
                  <a:pt x="27495" y="12204"/>
                </a:lnTo>
                <a:lnTo>
                  <a:pt x="27000" y="11747"/>
                </a:lnTo>
                <a:close/>
              </a:path>
              <a:path w="41275" h="23494">
                <a:moveTo>
                  <a:pt x="15974" y="12636"/>
                </a:moveTo>
                <a:lnTo>
                  <a:pt x="9677" y="12636"/>
                </a:lnTo>
                <a:lnTo>
                  <a:pt x="9791" y="14630"/>
                </a:lnTo>
                <a:lnTo>
                  <a:pt x="11315" y="14757"/>
                </a:lnTo>
                <a:lnTo>
                  <a:pt x="13703" y="13042"/>
                </a:lnTo>
                <a:lnTo>
                  <a:pt x="15545" y="13042"/>
                </a:lnTo>
                <a:lnTo>
                  <a:pt x="15974" y="12636"/>
                </a:lnTo>
                <a:close/>
              </a:path>
              <a:path w="41275" h="23494">
                <a:moveTo>
                  <a:pt x="11518" y="7594"/>
                </a:moveTo>
                <a:lnTo>
                  <a:pt x="927" y="7594"/>
                </a:lnTo>
                <a:lnTo>
                  <a:pt x="4000" y="8801"/>
                </a:lnTo>
                <a:lnTo>
                  <a:pt x="4699" y="10160"/>
                </a:lnTo>
                <a:lnTo>
                  <a:pt x="1270" y="11963"/>
                </a:lnTo>
                <a:lnTo>
                  <a:pt x="4762" y="12065"/>
                </a:lnTo>
                <a:lnTo>
                  <a:pt x="4343" y="14312"/>
                </a:lnTo>
                <a:lnTo>
                  <a:pt x="4064" y="14554"/>
                </a:lnTo>
                <a:lnTo>
                  <a:pt x="3835" y="14693"/>
                </a:lnTo>
                <a:lnTo>
                  <a:pt x="4648" y="14554"/>
                </a:lnTo>
                <a:lnTo>
                  <a:pt x="5486" y="14376"/>
                </a:lnTo>
                <a:lnTo>
                  <a:pt x="7848" y="13627"/>
                </a:lnTo>
                <a:lnTo>
                  <a:pt x="9677" y="12636"/>
                </a:lnTo>
                <a:lnTo>
                  <a:pt x="15974" y="12636"/>
                </a:lnTo>
                <a:lnTo>
                  <a:pt x="16268" y="12357"/>
                </a:lnTo>
                <a:lnTo>
                  <a:pt x="15455" y="11899"/>
                </a:lnTo>
                <a:lnTo>
                  <a:pt x="14693" y="11277"/>
                </a:lnTo>
                <a:lnTo>
                  <a:pt x="14560" y="11188"/>
                </a:lnTo>
                <a:lnTo>
                  <a:pt x="12484" y="11188"/>
                </a:lnTo>
                <a:lnTo>
                  <a:pt x="12377" y="9982"/>
                </a:lnTo>
                <a:lnTo>
                  <a:pt x="11988" y="9842"/>
                </a:lnTo>
                <a:lnTo>
                  <a:pt x="11455" y="9715"/>
                </a:lnTo>
                <a:lnTo>
                  <a:pt x="10845" y="9715"/>
                </a:lnTo>
                <a:lnTo>
                  <a:pt x="10985" y="8572"/>
                </a:lnTo>
                <a:lnTo>
                  <a:pt x="11518" y="7594"/>
                </a:lnTo>
                <a:close/>
              </a:path>
              <a:path w="41275" h="23494">
                <a:moveTo>
                  <a:pt x="15455" y="13169"/>
                </a:moveTo>
                <a:lnTo>
                  <a:pt x="15278" y="13296"/>
                </a:lnTo>
                <a:lnTo>
                  <a:pt x="15584" y="13296"/>
                </a:lnTo>
                <a:lnTo>
                  <a:pt x="15455" y="13169"/>
                </a:lnTo>
                <a:close/>
              </a:path>
              <a:path w="41275" h="23494">
                <a:moveTo>
                  <a:pt x="40728" y="11353"/>
                </a:moveTo>
                <a:lnTo>
                  <a:pt x="38970" y="12420"/>
                </a:lnTo>
                <a:lnTo>
                  <a:pt x="39217" y="12865"/>
                </a:lnTo>
                <a:lnTo>
                  <a:pt x="40424" y="12776"/>
                </a:lnTo>
                <a:lnTo>
                  <a:pt x="40670" y="12000"/>
                </a:lnTo>
                <a:lnTo>
                  <a:pt x="40813" y="11747"/>
                </a:lnTo>
                <a:lnTo>
                  <a:pt x="40728" y="11353"/>
                </a:lnTo>
                <a:close/>
              </a:path>
              <a:path w="41275" h="23494">
                <a:moveTo>
                  <a:pt x="37828" y="12000"/>
                </a:moveTo>
                <a:lnTo>
                  <a:pt x="38823" y="12509"/>
                </a:lnTo>
                <a:lnTo>
                  <a:pt x="38765" y="12357"/>
                </a:lnTo>
                <a:lnTo>
                  <a:pt x="38493" y="12052"/>
                </a:lnTo>
                <a:lnTo>
                  <a:pt x="37828" y="12000"/>
                </a:lnTo>
                <a:close/>
              </a:path>
              <a:path w="41275" h="23494">
                <a:moveTo>
                  <a:pt x="35928" y="9982"/>
                </a:moveTo>
                <a:lnTo>
                  <a:pt x="29032" y="9982"/>
                </a:lnTo>
                <a:lnTo>
                  <a:pt x="29134" y="10160"/>
                </a:lnTo>
                <a:lnTo>
                  <a:pt x="28803" y="10680"/>
                </a:lnTo>
                <a:lnTo>
                  <a:pt x="28679" y="11188"/>
                </a:lnTo>
                <a:lnTo>
                  <a:pt x="28586" y="11353"/>
                </a:lnTo>
                <a:lnTo>
                  <a:pt x="27495" y="12204"/>
                </a:lnTo>
                <a:lnTo>
                  <a:pt x="28236" y="12204"/>
                </a:lnTo>
                <a:lnTo>
                  <a:pt x="30137" y="11023"/>
                </a:lnTo>
                <a:lnTo>
                  <a:pt x="36439" y="11023"/>
                </a:lnTo>
                <a:lnTo>
                  <a:pt x="35928" y="9982"/>
                </a:lnTo>
                <a:close/>
              </a:path>
              <a:path w="41275" h="23494">
                <a:moveTo>
                  <a:pt x="37781" y="11976"/>
                </a:moveTo>
                <a:lnTo>
                  <a:pt x="37515" y="11976"/>
                </a:lnTo>
                <a:lnTo>
                  <a:pt x="37828" y="12000"/>
                </a:lnTo>
                <a:close/>
              </a:path>
              <a:path w="41275" h="23494">
                <a:moveTo>
                  <a:pt x="34986" y="8026"/>
                </a:moveTo>
                <a:lnTo>
                  <a:pt x="24066" y="8026"/>
                </a:lnTo>
                <a:lnTo>
                  <a:pt x="24260" y="9537"/>
                </a:lnTo>
                <a:lnTo>
                  <a:pt x="24374" y="9982"/>
                </a:lnTo>
                <a:lnTo>
                  <a:pt x="25006" y="11391"/>
                </a:lnTo>
                <a:lnTo>
                  <a:pt x="27762" y="11671"/>
                </a:lnTo>
                <a:lnTo>
                  <a:pt x="28575" y="11023"/>
                </a:lnTo>
                <a:lnTo>
                  <a:pt x="29032" y="9982"/>
                </a:lnTo>
                <a:lnTo>
                  <a:pt x="35928" y="9982"/>
                </a:lnTo>
                <a:lnTo>
                  <a:pt x="35087" y="8267"/>
                </a:lnTo>
                <a:lnTo>
                  <a:pt x="34986" y="8026"/>
                </a:lnTo>
                <a:close/>
              </a:path>
              <a:path w="41275" h="23494">
                <a:moveTo>
                  <a:pt x="13893" y="10744"/>
                </a:moveTo>
                <a:lnTo>
                  <a:pt x="12484" y="11188"/>
                </a:lnTo>
                <a:lnTo>
                  <a:pt x="14560" y="11188"/>
                </a:lnTo>
                <a:lnTo>
                  <a:pt x="13893" y="10744"/>
                </a:lnTo>
                <a:close/>
              </a:path>
              <a:path w="41275" h="23494">
                <a:moveTo>
                  <a:pt x="2019" y="6591"/>
                </a:moveTo>
                <a:lnTo>
                  <a:pt x="558" y="7073"/>
                </a:lnTo>
                <a:lnTo>
                  <a:pt x="467" y="8267"/>
                </a:lnTo>
                <a:lnTo>
                  <a:pt x="342" y="8572"/>
                </a:lnTo>
                <a:lnTo>
                  <a:pt x="0" y="9080"/>
                </a:lnTo>
                <a:lnTo>
                  <a:pt x="165" y="9207"/>
                </a:lnTo>
                <a:lnTo>
                  <a:pt x="482" y="9537"/>
                </a:lnTo>
                <a:lnTo>
                  <a:pt x="927" y="7594"/>
                </a:lnTo>
                <a:lnTo>
                  <a:pt x="11518" y="7594"/>
                </a:lnTo>
                <a:lnTo>
                  <a:pt x="11671" y="7315"/>
                </a:lnTo>
                <a:lnTo>
                  <a:pt x="12338" y="7226"/>
                </a:lnTo>
                <a:lnTo>
                  <a:pt x="3886" y="7226"/>
                </a:lnTo>
                <a:lnTo>
                  <a:pt x="2019" y="6591"/>
                </a:lnTo>
                <a:close/>
              </a:path>
              <a:path w="41275" h="23494">
                <a:moveTo>
                  <a:pt x="19661" y="2349"/>
                </a:moveTo>
                <a:lnTo>
                  <a:pt x="19621" y="2603"/>
                </a:lnTo>
                <a:lnTo>
                  <a:pt x="20815" y="3657"/>
                </a:lnTo>
                <a:lnTo>
                  <a:pt x="21481" y="4838"/>
                </a:lnTo>
                <a:lnTo>
                  <a:pt x="21608" y="5181"/>
                </a:lnTo>
                <a:lnTo>
                  <a:pt x="20421" y="6184"/>
                </a:lnTo>
                <a:lnTo>
                  <a:pt x="20929" y="7340"/>
                </a:lnTo>
                <a:lnTo>
                  <a:pt x="21574" y="8267"/>
                </a:lnTo>
                <a:lnTo>
                  <a:pt x="21882" y="8928"/>
                </a:lnTo>
                <a:lnTo>
                  <a:pt x="22606" y="8572"/>
                </a:lnTo>
                <a:lnTo>
                  <a:pt x="23368" y="8267"/>
                </a:lnTo>
                <a:lnTo>
                  <a:pt x="24066" y="8026"/>
                </a:lnTo>
                <a:lnTo>
                  <a:pt x="34986" y="8026"/>
                </a:lnTo>
                <a:lnTo>
                  <a:pt x="35812" y="7061"/>
                </a:lnTo>
                <a:lnTo>
                  <a:pt x="22987" y="7061"/>
                </a:lnTo>
                <a:lnTo>
                  <a:pt x="23075" y="5283"/>
                </a:lnTo>
                <a:lnTo>
                  <a:pt x="21297" y="4165"/>
                </a:lnTo>
                <a:lnTo>
                  <a:pt x="19661" y="2349"/>
                </a:lnTo>
                <a:close/>
              </a:path>
              <a:path w="41275" h="23494">
                <a:moveTo>
                  <a:pt x="5194" y="1244"/>
                </a:moveTo>
                <a:lnTo>
                  <a:pt x="4013" y="1524"/>
                </a:lnTo>
                <a:lnTo>
                  <a:pt x="2908" y="2159"/>
                </a:lnTo>
                <a:lnTo>
                  <a:pt x="2641" y="3759"/>
                </a:lnTo>
                <a:lnTo>
                  <a:pt x="3657" y="4381"/>
                </a:lnTo>
                <a:lnTo>
                  <a:pt x="4161" y="5080"/>
                </a:lnTo>
                <a:lnTo>
                  <a:pt x="4285" y="5740"/>
                </a:lnTo>
                <a:lnTo>
                  <a:pt x="3886" y="7226"/>
                </a:lnTo>
                <a:lnTo>
                  <a:pt x="12338" y="7226"/>
                </a:lnTo>
                <a:lnTo>
                  <a:pt x="12814" y="7162"/>
                </a:lnTo>
                <a:lnTo>
                  <a:pt x="12306" y="5181"/>
                </a:lnTo>
                <a:lnTo>
                  <a:pt x="14674" y="5181"/>
                </a:lnTo>
                <a:lnTo>
                  <a:pt x="15144" y="4864"/>
                </a:lnTo>
                <a:lnTo>
                  <a:pt x="14136" y="4572"/>
                </a:lnTo>
                <a:lnTo>
                  <a:pt x="10477" y="4572"/>
                </a:lnTo>
                <a:lnTo>
                  <a:pt x="8966" y="3048"/>
                </a:lnTo>
                <a:lnTo>
                  <a:pt x="9004" y="1638"/>
                </a:lnTo>
                <a:lnTo>
                  <a:pt x="5194" y="1244"/>
                </a:lnTo>
                <a:close/>
              </a:path>
              <a:path w="41275" h="23494">
                <a:moveTo>
                  <a:pt x="24015" y="5765"/>
                </a:moveTo>
                <a:lnTo>
                  <a:pt x="23951" y="6591"/>
                </a:lnTo>
                <a:lnTo>
                  <a:pt x="22987" y="7061"/>
                </a:lnTo>
                <a:lnTo>
                  <a:pt x="35812" y="7061"/>
                </a:lnTo>
                <a:lnTo>
                  <a:pt x="36259" y="6337"/>
                </a:lnTo>
                <a:lnTo>
                  <a:pt x="32004" y="6337"/>
                </a:lnTo>
                <a:lnTo>
                  <a:pt x="30835" y="6299"/>
                </a:lnTo>
                <a:lnTo>
                  <a:pt x="29667" y="6210"/>
                </a:lnTo>
                <a:lnTo>
                  <a:pt x="29678" y="5930"/>
                </a:lnTo>
                <a:lnTo>
                  <a:pt x="24447" y="5918"/>
                </a:lnTo>
                <a:lnTo>
                  <a:pt x="24244" y="5867"/>
                </a:lnTo>
                <a:lnTo>
                  <a:pt x="24015" y="5765"/>
                </a:lnTo>
                <a:close/>
              </a:path>
              <a:path w="41275" h="23494">
                <a:moveTo>
                  <a:pt x="33669" y="4051"/>
                </a:moveTo>
                <a:lnTo>
                  <a:pt x="33274" y="4051"/>
                </a:lnTo>
                <a:lnTo>
                  <a:pt x="33374" y="5283"/>
                </a:lnTo>
                <a:lnTo>
                  <a:pt x="33247" y="5918"/>
                </a:lnTo>
                <a:lnTo>
                  <a:pt x="33134" y="6299"/>
                </a:lnTo>
                <a:lnTo>
                  <a:pt x="32004" y="6337"/>
                </a:lnTo>
                <a:lnTo>
                  <a:pt x="36259" y="6337"/>
                </a:lnTo>
                <a:lnTo>
                  <a:pt x="36511" y="5930"/>
                </a:lnTo>
                <a:lnTo>
                  <a:pt x="36759" y="5054"/>
                </a:lnTo>
                <a:lnTo>
                  <a:pt x="35763" y="5054"/>
                </a:lnTo>
                <a:lnTo>
                  <a:pt x="34340" y="4851"/>
                </a:lnTo>
                <a:lnTo>
                  <a:pt x="33669" y="4051"/>
                </a:lnTo>
                <a:close/>
              </a:path>
              <a:path w="41275" h="23494">
                <a:moveTo>
                  <a:pt x="24676" y="4254"/>
                </a:moveTo>
                <a:lnTo>
                  <a:pt x="24746" y="4978"/>
                </a:lnTo>
                <a:lnTo>
                  <a:pt x="24625" y="5930"/>
                </a:lnTo>
                <a:lnTo>
                  <a:pt x="29678" y="5930"/>
                </a:lnTo>
                <a:lnTo>
                  <a:pt x="29713" y="5080"/>
                </a:lnTo>
                <a:lnTo>
                  <a:pt x="28041" y="5080"/>
                </a:lnTo>
                <a:lnTo>
                  <a:pt x="25869" y="4673"/>
                </a:lnTo>
                <a:lnTo>
                  <a:pt x="24676" y="4254"/>
                </a:lnTo>
                <a:close/>
              </a:path>
              <a:path w="41275" h="23494">
                <a:moveTo>
                  <a:pt x="14674" y="5181"/>
                </a:moveTo>
                <a:lnTo>
                  <a:pt x="12306" y="5181"/>
                </a:lnTo>
                <a:lnTo>
                  <a:pt x="14071" y="5588"/>
                </a:lnTo>
                <a:lnTo>
                  <a:pt x="14674" y="5181"/>
                </a:lnTo>
                <a:close/>
              </a:path>
              <a:path w="41275" h="23494">
                <a:moveTo>
                  <a:pt x="29718" y="4978"/>
                </a:moveTo>
                <a:lnTo>
                  <a:pt x="28041" y="5080"/>
                </a:lnTo>
                <a:lnTo>
                  <a:pt x="29713" y="5080"/>
                </a:lnTo>
                <a:close/>
              </a:path>
              <a:path w="41275" h="23494">
                <a:moveTo>
                  <a:pt x="36918" y="4432"/>
                </a:moveTo>
                <a:lnTo>
                  <a:pt x="35763" y="5054"/>
                </a:lnTo>
                <a:lnTo>
                  <a:pt x="36759" y="5054"/>
                </a:lnTo>
                <a:lnTo>
                  <a:pt x="36918" y="4432"/>
                </a:lnTo>
                <a:close/>
              </a:path>
              <a:path w="41275" h="23494">
                <a:moveTo>
                  <a:pt x="11188" y="4241"/>
                </a:moveTo>
                <a:lnTo>
                  <a:pt x="10477" y="4572"/>
                </a:lnTo>
                <a:lnTo>
                  <a:pt x="14136" y="4572"/>
                </a:lnTo>
                <a:lnTo>
                  <a:pt x="13436" y="4381"/>
                </a:lnTo>
                <a:lnTo>
                  <a:pt x="11188" y="4241"/>
                </a:lnTo>
                <a:close/>
              </a:path>
              <a:path w="41275" h="23494">
                <a:moveTo>
                  <a:pt x="32486" y="2070"/>
                </a:moveTo>
                <a:lnTo>
                  <a:pt x="32407" y="3048"/>
                </a:lnTo>
                <a:lnTo>
                  <a:pt x="32283" y="3581"/>
                </a:lnTo>
                <a:lnTo>
                  <a:pt x="31953" y="4076"/>
                </a:lnTo>
                <a:lnTo>
                  <a:pt x="33274" y="4051"/>
                </a:lnTo>
                <a:lnTo>
                  <a:pt x="33669" y="4051"/>
                </a:lnTo>
                <a:lnTo>
                  <a:pt x="32797" y="2870"/>
                </a:lnTo>
                <a:lnTo>
                  <a:pt x="32664" y="2603"/>
                </a:lnTo>
                <a:lnTo>
                  <a:pt x="32565" y="2349"/>
                </a:lnTo>
                <a:lnTo>
                  <a:pt x="32486" y="2070"/>
                </a:lnTo>
                <a:close/>
              </a:path>
              <a:path w="41275" h="23494">
                <a:moveTo>
                  <a:pt x="19736" y="1865"/>
                </a:moveTo>
                <a:lnTo>
                  <a:pt x="19329" y="1981"/>
                </a:lnTo>
                <a:lnTo>
                  <a:pt x="19661" y="2349"/>
                </a:lnTo>
                <a:lnTo>
                  <a:pt x="19736" y="1865"/>
                </a:lnTo>
                <a:close/>
              </a:path>
              <a:path w="41275" h="23494">
                <a:moveTo>
                  <a:pt x="21361" y="0"/>
                </a:moveTo>
                <a:lnTo>
                  <a:pt x="20243" y="393"/>
                </a:lnTo>
                <a:lnTo>
                  <a:pt x="19852" y="1333"/>
                </a:lnTo>
                <a:lnTo>
                  <a:pt x="19736" y="1865"/>
                </a:lnTo>
                <a:lnTo>
                  <a:pt x="21615" y="1333"/>
                </a:lnTo>
                <a:lnTo>
                  <a:pt x="21361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9697504" y="822870"/>
            <a:ext cx="33655" cy="19050"/>
          </a:xfrm>
          <a:custGeom>
            <a:avLst/>
            <a:gdLst/>
            <a:ahLst/>
            <a:cxnLst/>
            <a:rect l="l" t="t" r="r" b="b"/>
            <a:pathLst>
              <a:path w="33654" h="19050">
                <a:moveTo>
                  <a:pt x="3746" y="16967"/>
                </a:moveTo>
                <a:lnTo>
                  <a:pt x="3606" y="16217"/>
                </a:lnTo>
                <a:lnTo>
                  <a:pt x="2286" y="16243"/>
                </a:lnTo>
                <a:lnTo>
                  <a:pt x="1943" y="16662"/>
                </a:lnTo>
                <a:lnTo>
                  <a:pt x="1282" y="17005"/>
                </a:lnTo>
                <a:lnTo>
                  <a:pt x="50" y="17145"/>
                </a:lnTo>
                <a:lnTo>
                  <a:pt x="0" y="18376"/>
                </a:lnTo>
                <a:lnTo>
                  <a:pt x="2336" y="18503"/>
                </a:lnTo>
                <a:lnTo>
                  <a:pt x="3467" y="18465"/>
                </a:lnTo>
                <a:lnTo>
                  <a:pt x="3683" y="17741"/>
                </a:lnTo>
                <a:lnTo>
                  <a:pt x="3746" y="16967"/>
                </a:lnTo>
                <a:close/>
              </a:path>
              <a:path w="33654" h="19050">
                <a:moveTo>
                  <a:pt x="23596" y="11582"/>
                </a:moveTo>
                <a:lnTo>
                  <a:pt x="23126" y="11264"/>
                </a:lnTo>
                <a:lnTo>
                  <a:pt x="22644" y="10998"/>
                </a:lnTo>
                <a:lnTo>
                  <a:pt x="22148" y="10820"/>
                </a:lnTo>
                <a:lnTo>
                  <a:pt x="22377" y="11836"/>
                </a:lnTo>
                <a:lnTo>
                  <a:pt x="22440" y="12357"/>
                </a:lnTo>
                <a:lnTo>
                  <a:pt x="23596" y="11582"/>
                </a:lnTo>
                <a:close/>
              </a:path>
              <a:path w="33654" h="19050">
                <a:moveTo>
                  <a:pt x="33121" y="2908"/>
                </a:moveTo>
                <a:lnTo>
                  <a:pt x="32842" y="0"/>
                </a:lnTo>
                <a:lnTo>
                  <a:pt x="30340" y="2819"/>
                </a:lnTo>
                <a:lnTo>
                  <a:pt x="30314" y="3568"/>
                </a:lnTo>
                <a:lnTo>
                  <a:pt x="30746" y="5461"/>
                </a:lnTo>
                <a:lnTo>
                  <a:pt x="33121" y="2908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9687166" y="798296"/>
            <a:ext cx="55244" cy="49530"/>
          </a:xfrm>
          <a:custGeom>
            <a:avLst/>
            <a:gdLst/>
            <a:ahLst/>
            <a:cxnLst/>
            <a:rect l="l" t="t" r="r" b="b"/>
            <a:pathLst>
              <a:path w="55245" h="49530">
                <a:moveTo>
                  <a:pt x="13563" y="35102"/>
                </a:moveTo>
                <a:lnTo>
                  <a:pt x="8775" y="33642"/>
                </a:lnTo>
                <a:lnTo>
                  <a:pt x="6934" y="35166"/>
                </a:lnTo>
                <a:lnTo>
                  <a:pt x="4508" y="34544"/>
                </a:lnTo>
                <a:lnTo>
                  <a:pt x="3670" y="34048"/>
                </a:lnTo>
                <a:lnTo>
                  <a:pt x="3162" y="32931"/>
                </a:lnTo>
                <a:lnTo>
                  <a:pt x="1778" y="34251"/>
                </a:lnTo>
                <a:lnTo>
                  <a:pt x="2298" y="38074"/>
                </a:lnTo>
                <a:lnTo>
                  <a:pt x="0" y="38735"/>
                </a:lnTo>
                <a:lnTo>
                  <a:pt x="1968" y="40919"/>
                </a:lnTo>
                <a:lnTo>
                  <a:pt x="3746" y="42024"/>
                </a:lnTo>
                <a:lnTo>
                  <a:pt x="5295" y="42684"/>
                </a:lnTo>
                <a:lnTo>
                  <a:pt x="5245" y="42164"/>
                </a:lnTo>
                <a:lnTo>
                  <a:pt x="5473" y="41605"/>
                </a:lnTo>
                <a:lnTo>
                  <a:pt x="5359" y="40995"/>
                </a:lnTo>
                <a:lnTo>
                  <a:pt x="8724" y="41821"/>
                </a:lnTo>
                <a:lnTo>
                  <a:pt x="11620" y="41579"/>
                </a:lnTo>
                <a:lnTo>
                  <a:pt x="12623" y="40817"/>
                </a:lnTo>
                <a:lnTo>
                  <a:pt x="13119" y="39624"/>
                </a:lnTo>
                <a:lnTo>
                  <a:pt x="13144" y="38811"/>
                </a:lnTo>
                <a:lnTo>
                  <a:pt x="12471" y="36766"/>
                </a:lnTo>
                <a:lnTo>
                  <a:pt x="13563" y="35102"/>
                </a:lnTo>
                <a:close/>
              </a:path>
              <a:path w="55245" h="49530">
                <a:moveTo>
                  <a:pt x="37757" y="41910"/>
                </a:moveTo>
                <a:lnTo>
                  <a:pt x="34378" y="39204"/>
                </a:lnTo>
                <a:lnTo>
                  <a:pt x="32689" y="41808"/>
                </a:lnTo>
                <a:lnTo>
                  <a:pt x="31292" y="41846"/>
                </a:lnTo>
                <a:lnTo>
                  <a:pt x="30657" y="39230"/>
                </a:lnTo>
                <a:lnTo>
                  <a:pt x="29298" y="40792"/>
                </a:lnTo>
                <a:lnTo>
                  <a:pt x="25971" y="42760"/>
                </a:lnTo>
                <a:lnTo>
                  <a:pt x="25374" y="43522"/>
                </a:lnTo>
                <a:lnTo>
                  <a:pt x="24142" y="44081"/>
                </a:lnTo>
                <a:lnTo>
                  <a:pt x="23482" y="44919"/>
                </a:lnTo>
                <a:lnTo>
                  <a:pt x="23279" y="46037"/>
                </a:lnTo>
                <a:lnTo>
                  <a:pt x="21577" y="48336"/>
                </a:lnTo>
                <a:lnTo>
                  <a:pt x="21983" y="48895"/>
                </a:lnTo>
                <a:lnTo>
                  <a:pt x="22669" y="49276"/>
                </a:lnTo>
                <a:lnTo>
                  <a:pt x="24752" y="49225"/>
                </a:lnTo>
                <a:lnTo>
                  <a:pt x="26416" y="48869"/>
                </a:lnTo>
                <a:lnTo>
                  <a:pt x="29006" y="47599"/>
                </a:lnTo>
                <a:lnTo>
                  <a:pt x="29171" y="46189"/>
                </a:lnTo>
                <a:lnTo>
                  <a:pt x="31115" y="44869"/>
                </a:lnTo>
                <a:lnTo>
                  <a:pt x="32473" y="44970"/>
                </a:lnTo>
                <a:lnTo>
                  <a:pt x="37757" y="41910"/>
                </a:lnTo>
                <a:close/>
              </a:path>
              <a:path w="55245" h="49530">
                <a:moveTo>
                  <a:pt x="47294" y="9639"/>
                </a:moveTo>
                <a:close/>
              </a:path>
              <a:path w="55245" h="49530">
                <a:moveTo>
                  <a:pt x="48374" y="31623"/>
                </a:moveTo>
                <a:lnTo>
                  <a:pt x="46596" y="31673"/>
                </a:lnTo>
                <a:lnTo>
                  <a:pt x="46596" y="33032"/>
                </a:lnTo>
                <a:lnTo>
                  <a:pt x="44831" y="31521"/>
                </a:lnTo>
                <a:lnTo>
                  <a:pt x="43853" y="30187"/>
                </a:lnTo>
                <a:lnTo>
                  <a:pt x="41744" y="31508"/>
                </a:lnTo>
                <a:lnTo>
                  <a:pt x="40601" y="32664"/>
                </a:lnTo>
                <a:lnTo>
                  <a:pt x="41275" y="33909"/>
                </a:lnTo>
                <a:lnTo>
                  <a:pt x="41465" y="34988"/>
                </a:lnTo>
                <a:lnTo>
                  <a:pt x="39801" y="37617"/>
                </a:lnTo>
                <a:lnTo>
                  <a:pt x="38849" y="38658"/>
                </a:lnTo>
                <a:lnTo>
                  <a:pt x="36499" y="37960"/>
                </a:lnTo>
                <a:lnTo>
                  <a:pt x="35864" y="39319"/>
                </a:lnTo>
                <a:lnTo>
                  <a:pt x="35991" y="39128"/>
                </a:lnTo>
                <a:lnTo>
                  <a:pt x="39420" y="42570"/>
                </a:lnTo>
                <a:lnTo>
                  <a:pt x="42545" y="40093"/>
                </a:lnTo>
                <a:lnTo>
                  <a:pt x="44615" y="37960"/>
                </a:lnTo>
                <a:lnTo>
                  <a:pt x="45974" y="35674"/>
                </a:lnTo>
                <a:lnTo>
                  <a:pt x="46532" y="36195"/>
                </a:lnTo>
                <a:lnTo>
                  <a:pt x="47498" y="34518"/>
                </a:lnTo>
                <a:lnTo>
                  <a:pt x="47155" y="33121"/>
                </a:lnTo>
                <a:lnTo>
                  <a:pt x="48374" y="31623"/>
                </a:lnTo>
                <a:close/>
              </a:path>
              <a:path w="55245" h="49530">
                <a:moveTo>
                  <a:pt x="55016" y="2438"/>
                </a:moveTo>
                <a:lnTo>
                  <a:pt x="54038" y="0"/>
                </a:lnTo>
                <a:lnTo>
                  <a:pt x="52146" y="571"/>
                </a:lnTo>
                <a:lnTo>
                  <a:pt x="52590" y="1625"/>
                </a:lnTo>
                <a:lnTo>
                  <a:pt x="50634" y="3060"/>
                </a:lnTo>
                <a:lnTo>
                  <a:pt x="50253" y="3721"/>
                </a:lnTo>
                <a:lnTo>
                  <a:pt x="48768" y="8801"/>
                </a:lnTo>
                <a:lnTo>
                  <a:pt x="48145" y="9969"/>
                </a:lnTo>
                <a:lnTo>
                  <a:pt x="47104" y="9677"/>
                </a:lnTo>
                <a:lnTo>
                  <a:pt x="43484" y="10058"/>
                </a:lnTo>
                <a:lnTo>
                  <a:pt x="45110" y="14490"/>
                </a:lnTo>
                <a:lnTo>
                  <a:pt x="48552" y="13093"/>
                </a:lnTo>
                <a:lnTo>
                  <a:pt x="52082" y="8051"/>
                </a:lnTo>
                <a:lnTo>
                  <a:pt x="54483" y="5715"/>
                </a:lnTo>
                <a:lnTo>
                  <a:pt x="55016" y="2438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9702812" y="804684"/>
            <a:ext cx="46355" cy="43180"/>
          </a:xfrm>
          <a:custGeom>
            <a:avLst/>
            <a:gdLst/>
            <a:ahLst/>
            <a:cxnLst/>
            <a:rect l="l" t="t" r="r" b="b"/>
            <a:pathLst>
              <a:path w="46354" h="43180">
                <a:moveTo>
                  <a:pt x="10668" y="35788"/>
                </a:moveTo>
                <a:lnTo>
                  <a:pt x="10439" y="32766"/>
                </a:lnTo>
                <a:lnTo>
                  <a:pt x="7277" y="33121"/>
                </a:lnTo>
                <a:lnTo>
                  <a:pt x="9880" y="30264"/>
                </a:lnTo>
                <a:lnTo>
                  <a:pt x="8864" y="28575"/>
                </a:lnTo>
                <a:lnTo>
                  <a:pt x="5803" y="27393"/>
                </a:lnTo>
                <a:lnTo>
                  <a:pt x="5930" y="30022"/>
                </a:lnTo>
                <a:lnTo>
                  <a:pt x="4064" y="28308"/>
                </a:lnTo>
                <a:lnTo>
                  <a:pt x="3454" y="28651"/>
                </a:lnTo>
                <a:lnTo>
                  <a:pt x="1701" y="30480"/>
                </a:lnTo>
                <a:lnTo>
                  <a:pt x="2286" y="32054"/>
                </a:lnTo>
                <a:lnTo>
                  <a:pt x="2273" y="33502"/>
                </a:lnTo>
                <a:lnTo>
                  <a:pt x="1574" y="36220"/>
                </a:lnTo>
                <a:lnTo>
                  <a:pt x="0" y="38392"/>
                </a:lnTo>
                <a:lnTo>
                  <a:pt x="1638" y="41732"/>
                </a:lnTo>
                <a:lnTo>
                  <a:pt x="3848" y="42862"/>
                </a:lnTo>
                <a:lnTo>
                  <a:pt x="6819" y="40868"/>
                </a:lnTo>
                <a:lnTo>
                  <a:pt x="7632" y="39649"/>
                </a:lnTo>
                <a:lnTo>
                  <a:pt x="7823" y="38531"/>
                </a:lnTo>
                <a:lnTo>
                  <a:pt x="8496" y="37680"/>
                </a:lnTo>
                <a:lnTo>
                  <a:pt x="9728" y="37134"/>
                </a:lnTo>
                <a:lnTo>
                  <a:pt x="10668" y="35788"/>
                </a:lnTo>
                <a:close/>
              </a:path>
              <a:path w="46354" h="43180">
                <a:moveTo>
                  <a:pt x="25819" y="28600"/>
                </a:moveTo>
                <a:lnTo>
                  <a:pt x="25615" y="27520"/>
                </a:lnTo>
                <a:lnTo>
                  <a:pt x="24447" y="25336"/>
                </a:lnTo>
                <a:lnTo>
                  <a:pt x="22910" y="22847"/>
                </a:lnTo>
                <a:lnTo>
                  <a:pt x="23736" y="21310"/>
                </a:lnTo>
                <a:lnTo>
                  <a:pt x="22567" y="19469"/>
                </a:lnTo>
                <a:lnTo>
                  <a:pt x="19685" y="17145"/>
                </a:lnTo>
                <a:lnTo>
                  <a:pt x="21259" y="16065"/>
                </a:lnTo>
                <a:lnTo>
                  <a:pt x="21691" y="14706"/>
                </a:lnTo>
                <a:lnTo>
                  <a:pt x="22275" y="14389"/>
                </a:lnTo>
                <a:lnTo>
                  <a:pt x="21437" y="11442"/>
                </a:lnTo>
                <a:lnTo>
                  <a:pt x="23152" y="12509"/>
                </a:lnTo>
                <a:lnTo>
                  <a:pt x="24130" y="10337"/>
                </a:lnTo>
                <a:lnTo>
                  <a:pt x="23596" y="8953"/>
                </a:lnTo>
                <a:lnTo>
                  <a:pt x="24320" y="7721"/>
                </a:lnTo>
                <a:lnTo>
                  <a:pt x="24485" y="6756"/>
                </a:lnTo>
                <a:lnTo>
                  <a:pt x="23368" y="4724"/>
                </a:lnTo>
                <a:lnTo>
                  <a:pt x="20142" y="5486"/>
                </a:lnTo>
                <a:lnTo>
                  <a:pt x="20815" y="10185"/>
                </a:lnTo>
                <a:lnTo>
                  <a:pt x="20612" y="11722"/>
                </a:lnTo>
                <a:lnTo>
                  <a:pt x="18364" y="11404"/>
                </a:lnTo>
                <a:lnTo>
                  <a:pt x="17030" y="14528"/>
                </a:lnTo>
                <a:lnTo>
                  <a:pt x="17513" y="16992"/>
                </a:lnTo>
                <a:lnTo>
                  <a:pt x="17907" y="17462"/>
                </a:lnTo>
                <a:lnTo>
                  <a:pt x="18605" y="17462"/>
                </a:lnTo>
                <a:lnTo>
                  <a:pt x="19151" y="18910"/>
                </a:lnTo>
                <a:lnTo>
                  <a:pt x="16852" y="17576"/>
                </a:lnTo>
                <a:lnTo>
                  <a:pt x="18465" y="20307"/>
                </a:lnTo>
                <a:lnTo>
                  <a:pt x="17830" y="21805"/>
                </a:lnTo>
                <a:lnTo>
                  <a:pt x="17043" y="22948"/>
                </a:lnTo>
                <a:lnTo>
                  <a:pt x="15341" y="22656"/>
                </a:lnTo>
                <a:lnTo>
                  <a:pt x="16332" y="25184"/>
                </a:lnTo>
                <a:lnTo>
                  <a:pt x="15354" y="25565"/>
                </a:lnTo>
                <a:lnTo>
                  <a:pt x="15087" y="27317"/>
                </a:lnTo>
                <a:lnTo>
                  <a:pt x="15265" y="28841"/>
                </a:lnTo>
                <a:lnTo>
                  <a:pt x="17322" y="29184"/>
                </a:lnTo>
                <a:lnTo>
                  <a:pt x="21691" y="32004"/>
                </a:lnTo>
                <a:lnTo>
                  <a:pt x="23215" y="32270"/>
                </a:lnTo>
                <a:lnTo>
                  <a:pt x="25819" y="28600"/>
                </a:lnTo>
                <a:close/>
              </a:path>
              <a:path w="46354" h="43180">
                <a:moveTo>
                  <a:pt x="39992" y="18351"/>
                </a:moveTo>
                <a:lnTo>
                  <a:pt x="39433" y="16217"/>
                </a:lnTo>
                <a:lnTo>
                  <a:pt x="37426" y="14592"/>
                </a:lnTo>
                <a:lnTo>
                  <a:pt x="37617" y="12268"/>
                </a:lnTo>
                <a:lnTo>
                  <a:pt x="39128" y="11899"/>
                </a:lnTo>
                <a:lnTo>
                  <a:pt x="39814" y="11531"/>
                </a:lnTo>
                <a:lnTo>
                  <a:pt x="38950" y="9931"/>
                </a:lnTo>
                <a:lnTo>
                  <a:pt x="37439" y="8902"/>
                </a:lnTo>
                <a:lnTo>
                  <a:pt x="36334" y="9880"/>
                </a:lnTo>
                <a:lnTo>
                  <a:pt x="35598" y="10083"/>
                </a:lnTo>
                <a:lnTo>
                  <a:pt x="34582" y="11341"/>
                </a:lnTo>
                <a:lnTo>
                  <a:pt x="34671" y="12700"/>
                </a:lnTo>
                <a:lnTo>
                  <a:pt x="32613" y="15125"/>
                </a:lnTo>
                <a:lnTo>
                  <a:pt x="30899" y="13411"/>
                </a:lnTo>
                <a:lnTo>
                  <a:pt x="29565" y="16992"/>
                </a:lnTo>
                <a:lnTo>
                  <a:pt x="29629" y="18122"/>
                </a:lnTo>
                <a:lnTo>
                  <a:pt x="29222" y="19088"/>
                </a:lnTo>
                <a:lnTo>
                  <a:pt x="28498" y="19532"/>
                </a:lnTo>
                <a:lnTo>
                  <a:pt x="27698" y="22555"/>
                </a:lnTo>
                <a:lnTo>
                  <a:pt x="28702" y="24714"/>
                </a:lnTo>
                <a:lnTo>
                  <a:pt x="30949" y="26657"/>
                </a:lnTo>
                <a:lnTo>
                  <a:pt x="30949" y="25298"/>
                </a:lnTo>
                <a:lnTo>
                  <a:pt x="33909" y="25311"/>
                </a:lnTo>
                <a:lnTo>
                  <a:pt x="35737" y="26492"/>
                </a:lnTo>
                <a:lnTo>
                  <a:pt x="36080" y="26746"/>
                </a:lnTo>
                <a:lnTo>
                  <a:pt x="36626" y="26212"/>
                </a:lnTo>
                <a:lnTo>
                  <a:pt x="37807" y="22072"/>
                </a:lnTo>
                <a:lnTo>
                  <a:pt x="39674" y="23685"/>
                </a:lnTo>
                <a:lnTo>
                  <a:pt x="38519" y="21653"/>
                </a:lnTo>
                <a:lnTo>
                  <a:pt x="37668" y="18211"/>
                </a:lnTo>
                <a:lnTo>
                  <a:pt x="39992" y="18351"/>
                </a:lnTo>
                <a:close/>
              </a:path>
              <a:path w="46354" h="43180">
                <a:moveTo>
                  <a:pt x="45923" y="2679"/>
                </a:moveTo>
                <a:lnTo>
                  <a:pt x="45491" y="1701"/>
                </a:lnTo>
                <a:lnTo>
                  <a:pt x="45288" y="1295"/>
                </a:lnTo>
                <a:lnTo>
                  <a:pt x="45046" y="812"/>
                </a:lnTo>
                <a:lnTo>
                  <a:pt x="44183" y="330"/>
                </a:lnTo>
                <a:lnTo>
                  <a:pt x="43522" y="635"/>
                </a:lnTo>
                <a:lnTo>
                  <a:pt x="43243" y="812"/>
                </a:lnTo>
                <a:lnTo>
                  <a:pt x="43027" y="1054"/>
                </a:lnTo>
                <a:lnTo>
                  <a:pt x="42913" y="1295"/>
                </a:lnTo>
                <a:lnTo>
                  <a:pt x="43078" y="177"/>
                </a:lnTo>
                <a:lnTo>
                  <a:pt x="42735" y="0"/>
                </a:lnTo>
                <a:lnTo>
                  <a:pt x="42341" y="25"/>
                </a:lnTo>
                <a:lnTo>
                  <a:pt x="40170" y="863"/>
                </a:lnTo>
                <a:lnTo>
                  <a:pt x="38366" y="4356"/>
                </a:lnTo>
                <a:lnTo>
                  <a:pt x="41567" y="6946"/>
                </a:lnTo>
                <a:lnTo>
                  <a:pt x="42329" y="6997"/>
                </a:lnTo>
                <a:lnTo>
                  <a:pt x="43040" y="6718"/>
                </a:lnTo>
                <a:lnTo>
                  <a:pt x="42595" y="7645"/>
                </a:lnTo>
                <a:lnTo>
                  <a:pt x="42189" y="8572"/>
                </a:lnTo>
                <a:lnTo>
                  <a:pt x="41668" y="10795"/>
                </a:lnTo>
                <a:lnTo>
                  <a:pt x="42633" y="10922"/>
                </a:lnTo>
                <a:lnTo>
                  <a:pt x="43561" y="10769"/>
                </a:lnTo>
                <a:lnTo>
                  <a:pt x="45618" y="8763"/>
                </a:lnTo>
                <a:lnTo>
                  <a:pt x="44602" y="7378"/>
                </a:lnTo>
                <a:lnTo>
                  <a:pt x="43294" y="6718"/>
                </a:lnTo>
                <a:lnTo>
                  <a:pt x="43827" y="6362"/>
                </a:lnTo>
                <a:lnTo>
                  <a:pt x="44450" y="5803"/>
                </a:lnTo>
                <a:lnTo>
                  <a:pt x="45021" y="5092"/>
                </a:lnTo>
                <a:lnTo>
                  <a:pt x="45085" y="4965"/>
                </a:lnTo>
                <a:lnTo>
                  <a:pt x="45910" y="3810"/>
                </a:lnTo>
                <a:lnTo>
                  <a:pt x="45923" y="2679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9671621" y="878534"/>
            <a:ext cx="40640" cy="10160"/>
          </a:xfrm>
          <a:custGeom>
            <a:avLst/>
            <a:gdLst/>
            <a:ahLst/>
            <a:cxnLst/>
            <a:rect l="l" t="t" r="r" b="b"/>
            <a:pathLst>
              <a:path w="40640" h="10159">
                <a:moveTo>
                  <a:pt x="9664" y="6934"/>
                </a:moveTo>
                <a:lnTo>
                  <a:pt x="3746" y="7429"/>
                </a:lnTo>
                <a:lnTo>
                  <a:pt x="762" y="7416"/>
                </a:lnTo>
                <a:lnTo>
                  <a:pt x="0" y="8521"/>
                </a:lnTo>
                <a:lnTo>
                  <a:pt x="165" y="9652"/>
                </a:lnTo>
                <a:lnTo>
                  <a:pt x="3289" y="9867"/>
                </a:lnTo>
                <a:lnTo>
                  <a:pt x="9563" y="9728"/>
                </a:lnTo>
                <a:lnTo>
                  <a:pt x="9296" y="8801"/>
                </a:lnTo>
                <a:lnTo>
                  <a:pt x="9372" y="7861"/>
                </a:lnTo>
                <a:lnTo>
                  <a:pt x="9664" y="6934"/>
                </a:lnTo>
                <a:close/>
              </a:path>
              <a:path w="40640" h="10159">
                <a:moveTo>
                  <a:pt x="31356" y="2781"/>
                </a:moveTo>
                <a:lnTo>
                  <a:pt x="29997" y="3136"/>
                </a:lnTo>
                <a:lnTo>
                  <a:pt x="29425" y="5969"/>
                </a:lnTo>
                <a:lnTo>
                  <a:pt x="28105" y="4826"/>
                </a:lnTo>
                <a:lnTo>
                  <a:pt x="25361" y="5740"/>
                </a:lnTo>
                <a:lnTo>
                  <a:pt x="24650" y="6515"/>
                </a:lnTo>
                <a:lnTo>
                  <a:pt x="24358" y="6972"/>
                </a:lnTo>
                <a:lnTo>
                  <a:pt x="24168" y="7912"/>
                </a:lnTo>
                <a:lnTo>
                  <a:pt x="30975" y="6362"/>
                </a:lnTo>
                <a:lnTo>
                  <a:pt x="30276" y="5562"/>
                </a:lnTo>
                <a:lnTo>
                  <a:pt x="30060" y="4660"/>
                </a:lnTo>
                <a:lnTo>
                  <a:pt x="31356" y="2781"/>
                </a:lnTo>
                <a:close/>
              </a:path>
              <a:path w="40640" h="10159">
                <a:moveTo>
                  <a:pt x="40017" y="723"/>
                </a:moveTo>
                <a:lnTo>
                  <a:pt x="39865" y="457"/>
                </a:lnTo>
                <a:lnTo>
                  <a:pt x="39814" y="215"/>
                </a:lnTo>
                <a:lnTo>
                  <a:pt x="39839" y="0"/>
                </a:lnTo>
                <a:lnTo>
                  <a:pt x="38696" y="419"/>
                </a:lnTo>
                <a:lnTo>
                  <a:pt x="39141" y="508"/>
                </a:lnTo>
                <a:lnTo>
                  <a:pt x="39585" y="647"/>
                </a:lnTo>
                <a:lnTo>
                  <a:pt x="40017" y="723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9738219" y="863523"/>
            <a:ext cx="635" cy="1270"/>
          </a:xfrm>
          <a:custGeom>
            <a:avLst/>
            <a:gdLst/>
            <a:ahLst/>
            <a:cxnLst/>
            <a:rect l="l" t="t" r="r" b="b"/>
            <a:pathLst>
              <a:path w="634" h="1269">
                <a:moveTo>
                  <a:pt x="0" y="0"/>
                </a:moveTo>
                <a:lnTo>
                  <a:pt x="63" y="177"/>
                </a:lnTo>
                <a:lnTo>
                  <a:pt x="254" y="533"/>
                </a:lnTo>
                <a:lnTo>
                  <a:pt x="482" y="901"/>
                </a:lnTo>
                <a:lnTo>
                  <a:pt x="622" y="533"/>
                </a:lnTo>
                <a:lnTo>
                  <a:pt x="495" y="203"/>
                </a:lnTo>
                <a:lnTo>
                  <a:pt x="0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9674542" y="875436"/>
            <a:ext cx="51435" cy="19050"/>
          </a:xfrm>
          <a:custGeom>
            <a:avLst/>
            <a:gdLst/>
            <a:ahLst/>
            <a:cxnLst/>
            <a:rect l="l" t="t" r="r" b="b"/>
            <a:pathLst>
              <a:path w="51434" h="19050">
                <a:moveTo>
                  <a:pt x="21907" y="16941"/>
                </a:moveTo>
                <a:lnTo>
                  <a:pt x="19634" y="15379"/>
                </a:lnTo>
                <a:lnTo>
                  <a:pt x="20231" y="14427"/>
                </a:lnTo>
                <a:lnTo>
                  <a:pt x="19202" y="13220"/>
                </a:lnTo>
                <a:lnTo>
                  <a:pt x="16548" y="13360"/>
                </a:lnTo>
                <a:lnTo>
                  <a:pt x="16598" y="13792"/>
                </a:lnTo>
                <a:lnTo>
                  <a:pt x="14579" y="14274"/>
                </a:lnTo>
                <a:lnTo>
                  <a:pt x="13436" y="13957"/>
                </a:lnTo>
                <a:lnTo>
                  <a:pt x="10947" y="13995"/>
                </a:lnTo>
                <a:lnTo>
                  <a:pt x="9740" y="14478"/>
                </a:lnTo>
                <a:lnTo>
                  <a:pt x="7721" y="14224"/>
                </a:lnTo>
                <a:lnTo>
                  <a:pt x="6832" y="13246"/>
                </a:lnTo>
                <a:lnTo>
                  <a:pt x="4622" y="13347"/>
                </a:lnTo>
                <a:lnTo>
                  <a:pt x="3835" y="14439"/>
                </a:lnTo>
                <a:lnTo>
                  <a:pt x="1536" y="14376"/>
                </a:lnTo>
                <a:lnTo>
                  <a:pt x="0" y="14071"/>
                </a:lnTo>
                <a:lnTo>
                  <a:pt x="495" y="15468"/>
                </a:lnTo>
                <a:lnTo>
                  <a:pt x="1536" y="16535"/>
                </a:lnTo>
                <a:lnTo>
                  <a:pt x="4584" y="18503"/>
                </a:lnTo>
                <a:lnTo>
                  <a:pt x="6972" y="18580"/>
                </a:lnTo>
                <a:lnTo>
                  <a:pt x="7251" y="16573"/>
                </a:lnTo>
                <a:lnTo>
                  <a:pt x="11010" y="17170"/>
                </a:lnTo>
                <a:lnTo>
                  <a:pt x="11506" y="17970"/>
                </a:lnTo>
                <a:lnTo>
                  <a:pt x="14490" y="17399"/>
                </a:lnTo>
                <a:lnTo>
                  <a:pt x="15240" y="16471"/>
                </a:lnTo>
                <a:lnTo>
                  <a:pt x="16865" y="16344"/>
                </a:lnTo>
                <a:lnTo>
                  <a:pt x="21907" y="16941"/>
                </a:lnTo>
                <a:close/>
              </a:path>
              <a:path w="51434" h="19050">
                <a:moveTo>
                  <a:pt x="51142" y="2870"/>
                </a:moveTo>
                <a:lnTo>
                  <a:pt x="48539" y="2425"/>
                </a:lnTo>
                <a:lnTo>
                  <a:pt x="48704" y="2959"/>
                </a:lnTo>
                <a:lnTo>
                  <a:pt x="48221" y="2438"/>
                </a:lnTo>
                <a:lnTo>
                  <a:pt x="45453" y="1600"/>
                </a:lnTo>
                <a:lnTo>
                  <a:pt x="42964" y="0"/>
                </a:lnTo>
                <a:lnTo>
                  <a:pt x="39471" y="1397"/>
                </a:lnTo>
                <a:lnTo>
                  <a:pt x="39535" y="3441"/>
                </a:lnTo>
                <a:lnTo>
                  <a:pt x="37998" y="3949"/>
                </a:lnTo>
                <a:lnTo>
                  <a:pt x="34912" y="3403"/>
                </a:lnTo>
                <a:lnTo>
                  <a:pt x="30873" y="3403"/>
                </a:lnTo>
                <a:lnTo>
                  <a:pt x="27774" y="6769"/>
                </a:lnTo>
                <a:lnTo>
                  <a:pt x="27152" y="7759"/>
                </a:lnTo>
                <a:lnTo>
                  <a:pt x="27355" y="8674"/>
                </a:lnTo>
                <a:lnTo>
                  <a:pt x="29603" y="10896"/>
                </a:lnTo>
                <a:lnTo>
                  <a:pt x="32893" y="12128"/>
                </a:lnTo>
                <a:lnTo>
                  <a:pt x="36271" y="11645"/>
                </a:lnTo>
                <a:lnTo>
                  <a:pt x="38379" y="10299"/>
                </a:lnTo>
                <a:lnTo>
                  <a:pt x="39065" y="10058"/>
                </a:lnTo>
                <a:lnTo>
                  <a:pt x="44069" y="10668"/>
                </a:lnTo>
                <a:lnTo>
                  <a:pt x="46164" y="10071"/>
                </a:lnTo>
                <a:lnTo>
                  <a:pt x="46532" y="8851"/>
                </a:lnTo>
                <a:lnTo>
                  <a:pt x="48895" y="8001"/>
                </a:lnTo>
                <a:lnTo>
                  <a:pt x="49072" y="8661"/>
                </a:lnTo>
                <a:lnTo>
                  <a:pt x="50914" y="6299"/>
                </a:lnTo>
                <a:lnTo>
                  <a:pt x="51142" y="2870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9651859" y="878230"/>
            <a:ext cx="22225" cy="6985"/>
          </a:xfrm>
          <a:custGeom>
            <a:avLst/>
            <a:gdLst/>
            <a:ahLst/>
            <a:cxnLst/>
            <a:rect l="l" t="t" r="r" b="b"/>
            <a:pathLst>
              <a:path w="22225" h="6984">
                <a:moveTo>
                  <a:pt x="13614" y="0"/>
                </a:moveTo>
                <a:lnTo>
                  <a:pt x="8051" y="965"/>
                </a:lnTo>
                <a:lnTo>
                  <a:pt x="5905" y="1689"/>
                </a:lnTo>
                <a:lnTo>
                  <a:pt x="1803" y="3784"/>
                </a:lnTo>
                <a:lnTo>
                  <a:pt x="0" y="5232"/>
                </a:lnTo>
                <a:lnTo>
                  <a:pt x="2730" y="6692"/>
                </a:lnTo>
                <a:lnTo>
                  <a:pt x="6375" y="6667"/>
                </a:lnTo>
                <a:lnTo>
                  <a:pt x="8597" y="6921"/>
                </a:lnTo>
                <a:lnTo>
                  <a:pt x="10172" y="6235"/>
                </a:lnTo>
                <a:lnTo>
                  <a:pt x="15747" y="6464"/>
                </a:lnTo>
                <a:lnTo>
                  <a:pt x="16548" y="4711"/>
                </a:lnTo>
                <a:lnTo>
                  <a:pt x="20904" y="3987"/>
                </a:lnTo>
                <a:lnTo>
                  <a:pt x="21793" y="4546"/>
                </a:lnTo>
                <a:lnTo>
                  <a:pt x="21031" y="2070"/>
                </a:lnTo>
                <a:lnTo>
                  <a:pt x="20091" y="1320"/>
                </a:lnTo>
                <a:lnTo>
                  <a:pt x="19075" y="1181"/>
                </a:lnTo>
                <a:lnTo>
                  <a:pt x="16167" y="177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9690443" y="870622"/>
            <a:ext cx="60325" cy="33655"/>
          </a:xfrm>
          <a:custGeom>
            <a:avLst/>
            <a:gdLst/>
            <a:ahLst/>
            <a:cxnLst/>
            <a:rect l="l" t="t" r="r" b="b"/>
            <a:pathLst>
              <a:path w="60325" h="33655">
                <a:moveTo>
                  <a:pt x="4445" y="32207"/>
                </a:moveTo>
                <a:lnTo>
                  <a:pt x="4381" y="31661"/>
                </a:lnTo>
                <a:lnTo>
                  <a:pt x="2908" y="31750"/>
                </a:lnTo>
                <a:lnTo>
                  <a:pt x="2451" y="32092"/>
                </a:lnTo>
                <a:lnTo>
                  <a:pt x="1625" y="32385"/>
                </a:lnTo>
                <a:lnTo>
                  <a:pt x="228" y="32562"/>
                </a:lnTo>
                <a:lnTo>
                  <a:pt x="0" y="33439"/>
                </a:lnTo>
                <a:lnTo>
                  <a:pt x="3937" y="33324"/>
                </a:lnTo>
                <a:lnTo>
                  <a:pt x="4267" y="32766"/>
                </a:lnTo>
                <a:lnTo>
                  <a:pt x="4445" y="32207"/>
                </a:lnTo>
                <a:close/>
              </a:path>
              <a:path w="60325" h="33655">
                <a:moveTo>
                  <a:pt x="27635" y="27228"/>
                </a:moveTo>
                <a:lnTo>
                  <a:pt x="27152" y="27012"/>
                </a:lnTo>
                <a:lnTo>
                  <a:pt x="26644" y="26847"/>
                </a:lnTo>
                <a:lnTo>
                  <a:pt x="26111" y="26746"/>
                </a:lnTo>
                <a:lnTo>
                  <a:pt x="26187" y="27101"/>
                </a:lnTo>
                <a:lnTo>
                  <a:pt x="26225" y="27470"/>
                </a:lnTo>
                <a:lnTo>
                  <a:pt x="26225" y="27825"/>
                </a:lnTo>
                <a:lnTo>
                  <a:pt x="27178" y="27444"/>
                </a:lnTo>
                <a:lnTo>
                  <a:pt x="27635" y="27228"/>
                </a:lnTo>
                <a:close/>
              </a:path>
              <a:path w="60325" h="33655">
                <a:moveTo>
                  <a:pt x="39738" y="18211"/>
                </a:moveTo>
                <a:lnTo>
                  <a:pt x="36487" y="20510"/>
                </a:lnTo>
                <a:lnTo>
                  <a:pt x="36360" y="20980"/>
                </a:lnTo>
                <a:lnTo>
                  <a:pt x="36601" y="22339"/>
                </a:lnTo>
                <a:lnTo>
                  <a:pt x="39649" y="20345"/>
                </a:lnTo>
                <a:lnTo>
                  <a:pt x="39738" y="18211"/>
                </a:lnTo>
                <a:close/>
              </a:path>
              <a:path w="60325" h="33655">
                <a:moveTo>
                  <a:pt x="60109" y="939"/>
                </a:moveTo>
                <a:lnTo>
                  <a:pt x="58674" y="0"/>
                </a:lnTo>
                <a:lnTo>
                  <a:pt x="56819" y="2247"/>
                </a:lnTo>
                <a:lnTo>
                  <a:pt x="57340" y="2425"/>
                </a:lnTo>
                <a:lnTo>
                  <a:pt x="57861" y="2743"/>
                </a:lnTo>
                <a:lnTo>
                  <a:pt x="58305" y="3136"/>
                </a:lnTo>
                <a:lnTo>
                  <a:pt x="60109" y="939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9693960" y="898791"/>
            <a:ext cx="635" cy="2540"/>
          </a:xfrm>
          <a:custGeom>
            <a:avLst/>
            <a:gdLst/>
            <a:ahLst/>
            <a:cxnLst/>
            <a:rect l="l" t="t" r="r" b="b"/>
            <a:pathLst>
              <a:path w="634" h="2540">
                <a:moveTo>
                  <a:pt x="469" y="0"/>
                </a:moveTo>
                <a:lnTo>
                  <a:pt x="177" y="114"/>
                </a:lnTo>
                <a:lnTo>
                  <a:pt x="228" y="685"/>
                </a:lnTo>
                <a:lnTo>
                  <a:pt x="0" y="1358"/>
                </a:lnTo>
                <a:lnTo>
                  <a:pt x="241" y="2095"/>
                </a:lnTo>
                <a:lnTo>
                  <a:pt x="406" y="1447"/>
                </a:lnTo>
                <a:lnTo>
                  <a:pt x="469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9678847" y="870279"/>
            <a:ext cx="67945" cy="38100"/>
          </a:xfrm>
          <a:custGeom>
            <a:avLst/>
            <a:gdLst/>
            <a:ahLst/>
            <a:cxnLst/>
            <a:rect l="l" t="t" r="r" b="b"/>
            <a:pathLst>
              <a:path w="67945" h="38100">
                <a:moveTo>
                  <a:pt x="15354" y="29197"/>
                </a:moveTo>
                <a:lnTo>
                  <a:pt x="15036" y="28041"/>
                </a:lnTo>
                <a:lnTo>
                  <a:pt x="14287" y="27533"/>
                </a:lnTo>
                <a:lnTo>
                  <a:pt x="12280" y="27216"/>
                </a:lnTo>
                <a:lnTo>
                  <a:pt x="7785" y="28155"/>
                </a:lnTo>
                <a:lnTo>
                  <a:pt x="5880" y="27965"/>
                </a:lnTo>
                <a:lnTo>
                  <a:pt x="5448" y="27444"/>
                </a:lnTo>
                <a:lnTo>
                  <a:pt x="4432" y="27165"/>
                </a:lnTo>
                <a:lnTo>
                  <a:pt x="2794" y="28041"/>
                </a:lnTo>
                <a:lnTo>
                  <a:pt x="3187" y="30632"/>
                </a:lnTo>
                <a:lnTo>
                  <a:pt x="0" y="31356"/>
                </a:lnTo>
                <a:lnTo>
                  <a:pt x="3302" y="33337"/>
                </a:lnTo>
                <a:lnTo>
                  <a:pt x="5930" y="33858"/>
                </a:lnTo>
                <a:lnTo>
                  <a:pt x="6286" y="33058"/>
                </a:lnTo>
                <a:lnTo>
                  <a:pt x="6235" y="32626"/>
                </a:lnTo>
                <a:lnTo>
                  <a:pt x="9918" y="33045"/>
                </a:lnTo>
                <a:lnTo>
                  <a:pt x="14300" y="32270"/>
                </a:lnTo>
                <a:lnTo>
                  <a:pt x="15214" y="31191"/>
                </a:lnTo>
                <a:lnTo>
                  <a:pt x="15354" y="30607"/>
                </a:lnTo>
                <a:lnTo>
                  <a:pt x="15113" y="29883"/>
                </a:lnTo>
                <a:lnTo>
                  <a:pt x="15354" y="29197"/>
                </a:lnTo>
                <a:close/>
              </a:path>
              <a:path w="67945" h="38100">
                <a:moveTo>
                  <a:pt x="25298" y="25895"/>
                </a:moveTo>
                <a:lnTo>
                  <a:pt x="24523" y="25107"/>
                </a:lnTo>
                <a:lnTo>
                  <a:pt x="22707" y="24561"/>
                </a:lnTo>
                <a:lnTo>
                  <a:pt x="22110" y="24536"/>
                </a:lnTo>
                <a:lnTo>
                  <a:pt x="21526" y="25641"/>
                </a:lnTo>
                <a:lnTo>
                  <a:pt x="19900" y="25565"/>
                </a:lnTo>
                <a:lnTo>
                  <a:pt x="19570" y="24688"/>
                </a:lnTo>
                <a:lnTo>
                  <a:pt x="17691" y="24384"/>
                </a:lnTo>
                <a:lnTo>
                  <a:pt x="15900" y="24688"/>
                </a:lnTo>
                <a:lnTo>
                  <a:pt x="15659" y="25933"/>
                </a:lnTo>
                <a:lnTo>
                  <a:pt x="15519" y="29972"/>
                </a:lnTo>
                <a:lnTo>
                  <a:pt x="15354" y="30607"/>
                </a:lnTo>
                <a:lnTo>
                  <a:pt x="15913" y="31496"/>
                </a:lnTo>
                <a:lnTo>
                  <a:pt x="16979" y="32550"/>
                </a:lnTo>
                <a:lnTo>
                  <a:pt x="18643" y="32639"/>
                </a:lnTo>
                <a:lnTo>
                  <a:pt x="20040" y="32118"/>
                </a:lnTo>
                <a:lnTo>
                  <a:pt x="20586" y="31153"/>
                </a:lnTo>
                <a:lnTo>
                  <a:pt x="20815" y="30086"/>
                </a:lnTo>
                <a:lnTo>
                  <a:pt x="20383" y="28968"/>
                </a:lnTo>
                <a:lnTo>
                  <a:pt x="22618" y="27533"/>
                </a:lnTo>
                <a:lnTo>
                  <a:pt x="23342" y="27241"/>
                </a:lnTo>
                <a:lnTo>
                  <a:pt x="24650" y="28041"/>
                </a:lnTo>
                <a:lnTo>
                  <a:pt x="25107" y="27012"/>
                </a:lnTo>
                <a:lnTo>
                  <a:pt x="24955" y="26657"/>
                </a:lnTo>
                <a:lnTo>
                  <a:pt x="25298" y="25895"/>
                </a:lnTo>
                <a:close/>
              </a:path>
              <a:path w="67945" h="38100">
                <a:moveTo>
                  <a:pt x="42748" y="31597"/>
                </a:moveTo>
                <a:lnTo>
                  <a:pt x="39319" y="29781"/>
                </a:lnTo>
                <a:lnTo>
                  <a:pt x="37045" y="31788"/>
                </a:lnTo>
                <a:lnTo>
                  <a:pt x="35445" y="31902"/>
                </a:lnTo>
                <a:lnTo>
                  <a:pt x="35102" y="30010"/>
                </a:lnTo>
                <a:lnTo>
                  <a:pt x="33337" y="31216"/>
                </a:lnTo>
                <a:lnTo>
                  <a:pt x="29311" y="32842"/>
                </a:lnTo>
                <a:lnTo>
                  <a:pt x="28524" y="33439"/>
                </a:lnTo>
                <a:lnTo>
                  <a:pt x="27063" y="33909"/>
                </a:lnTo>
                <a:lnTo>
                  <a:pt x="26187" y="34556"/>
                </a:lnTo>
                <a:lnTo>
                  <a:pt x="25793" y="35382"/>
                </a:lnTo>
                <a:lnTo>
                  <a:pt x="24053" y="36715"/>
                </a:lnTo>
                <a:lnTo>
                  <a:pt x="23380" y="36995"/>
                </a:lnTo>
                <a:lnTo>
                  <a:pt x="23685" y="37477"/>
                </a:lnTo>
                <a:lnTo>
                  <a:pt x="24447" y="37782"/>
                </a:lnTo>
                <a:lnTo>
                  <a:pt x="27012" y="37655"/>
                </a:lnTo>
                <a:lnTo>
                  <a:pt x="32054" y="36233"/>
                </a:lnTo>
                <a:lnTo>
                  <a:pt x="32435" y="35191"/>
                </a:lnTo>
                <a:lnTo>
                  <a:pt x="34810" y="34124"/>
                </a:lnTo>
                <a:lnTo>
                  <a:pt x="36347" y="34112"/>
                </a:lnTo>
                <a:lnTo>
                  <a:pt x="42748" y="31597"/>
                </a:lnTo>
                <a:close/>
              </a:path>
              <a:path w="67945" h="38100">
                <a:moveTo>
                  <a:pt x="56400" y="23469"/>
                </a:moveTo>
                <a:lnTo>
                  <a:pt x="54203" y="23609"/>
                </a:lnTo>
                <a:lnTo>
                  <a:pt x="54000" y="24612"/>
                </a:lnTo>
                <a:lnTo>
                  <a:pt x="51447" y="22999"/>
                </a:lnTo>
                <a:lnTo>
                  <a:pt x="51295" y="22656"/>
                </a:lnTo>
                <a:lnTo>
                  <a:pt x="48729" y="23736"/>
                </a:lnTo>
                <a:lnTo>
                  <a:pt x="47282" y="24650"/>
                </a:lnTo>
                <a:lnTo>
                  <a:pt x="47879" y="25527"/>
                </a:lnTo>
                <a:lnTo>
                  <a:pt x="47942" y="26314"/>
                </a:lnTo>
                <a:lnTo>
                  <a:pt x="45669" y="28333"/>
                </a:lnTo>
                <a:lnTo>
                  <a:pt x="44462" y="29146"/>
                </a:lnTo>
                <a:lnTo>
                  <a:pt x="41897" y="28765"/>
                </a:lnTo>
                <a:lnTo>
                  <a:pt x="40982" y="29794"/>
                </a:lnTo>
                <a:lnTo>
                  <a:pt x="41135" y="29641"/>
                </a:lnTo>
                <a:lnTo>
                  <a:pt x="44551" y="31991"/>
                </a:lnTo>
                <a:lnTo>
                  <a:pt x="48437" y="30010"/>
                </a:lnTo>
                <a:lnTo>
                  <a:pt x="51079" y="28333"/>
                </a:lnTo>
                <a:lnTo>
                  <a:pt x="52920" y="26581"/>
                </a:lnTo>
                <a:lnTo>
                  <a:pt x="53492" y="26924"/>
                </a:lnTo>
                <a:lnTo>
                  <a:pt x="54825" y="25654"/>
                </a:lnTo>
                <a:lnTo>
                  <a:pt x="54622" y="24650"/>
                </a:lnTo>
                <a:lnTo>
                  <a:pt x="56400" y="23469"/>
                </a:lnTo>
                <a:close/>
              </a:path>
              <a:path w="67945" h="38100">
                <a:moveTo>
                  <a:pt x="67665" y="1358"/>
                </a:moveTo>
                <a:lnTo>
                  <a:pt x="66916" y="0"/>
                </a:lnTo>
                <a:lnTo>
                  <a:pt x="64858" y="482"/>
                </a:lnTo>
                <a:lnTo>
                  <a:pt x="65214" y="1231"/>
                </a:lnTo>
                <a:lnTo>
                  <a:pt x="62801" y="2387"/>
                </a:lnTo>
                <a:lnTo>
                  <a:pt x="62039" y="3098"/>
                </a:lnTo>
                <a:lnTo>
                  <a:pt x="60998" y="5461"/>
                </a:lnTo>
                <a:lnTo>
                  <a:pt x="59232" y="7213"/>
                </a:lnTo>
                <a:lnTo>
                  <a:pt x="58674" y="7518"/>
                </a:lnTo>
                <a:lnTo>
                  <a:pt x="55626" y="7975"/>
                </a:lnTo>
                <a:lnTo>
                  <a:pt x="54546" y="8737"/>
                </a:lnTo>
                <a:lnTo>
                  <a:pt x="54241" y="9245"/>
                </a:lnTo>
                <a:lnTo>
                  <a:pt x="54940" y="11074"/>
                </a:lnTo>
                <a:lnTo>
                  <a:pt x="59029" y="9867"/>
                </a:lnTo>
                <a:lnTo>
                  <a:pt x="63728" y="5981"/>
                </a:lnTo>
                <a:lnTo>
                  <a:pt x="66776" y="4127"/>
                </a:lnTo>
                <a:lnTo>
                  <a:pt x="67665" y="1358"/>
                </a:lnTo>
                <a:close/>
              </a:path>
            </a:pathLst>
          </a:custGeom>
          <a:solidFill>
            <a:srgbClr val="1337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9696183" y="881532"/>
            <a:ext cx="48895" cy="27305"/>
          </a:xfrm>
          <a:custGeom>
            <a:avLst/>
            <a:gdLst/>
            <a:ahLst/>
            <a:cxnLst/>
            <a:rect l="l" t="t" r="r" b="b"/>
            <a:pathLst>
              <a:path w="48895" h="27305">
                <a:moveTo>
                  <a:pt x="12611" y="18935"/>
                </a:moveTo>
                <a:lnTo>
                  <a:pt x="8991" y="19354"/>
                </a:lnTo>
                <a:lnTo>
                  <a:pt x="12319" y="17119"/>
                </a:lnTo>
                <a:lnTo>
                  <a:pt x="11430" y="15925"/>
                </a:lnTo>
                <a:lnTo>
                  <a:pt x="8115" y="15227"/>
                </a:lnTo>
                <a:lnTo>
                  <a:pt x="7886" y="17157"/>
                </a:lnTo>
                <a:lnTo>
                  <a:pt x="6007" y="15989"/>
                </a:lnTo>
                <a:lnTo>
                  <a:pt x="3048" y="17703"/>
                </a:lnTo>
                <a:lnTo>
                  <a:pt x="3479" y="18834"/>
                </a:lnTo>
                <a:lnTo>
                  <a:pt x="3263" y="19888"/>
                </a:lnTo>
                <a:lnTo>
                  <a:pt x="2108" y="21932"/>
                </a:lnTo>
                <a:lnTo>
                  <a:pt x="0" y="23609"/>
                </a:lnTo>
                <a:lnTo>
                  <a:pt x="1384" y="25971"/>
                </a:lnTo>
                <a:lnTo>
                  <a:pt x="3733" y="26695"/>
                </a:lnTo>
                <a:lnTo>
                  <a:pt x="7378" y="25069"/>
                </a:lnTo>
                <a:lnTo>
                  <a:pt x="8470" y="24130"/>
                </a:lnTo>
                <a:lnTo>
                  <a:pt x="8851" y="23291"/>
                </a:lnTo>
                <a:lnTo>
                  <a:pt x="9715" y="22644"/>
                </a:lnTo>
                <a:lnTo>
                  <a:pt x="11201" y="22174"/>
                </a:lnTo>
                <a:lnTo>
                  <a:pt x="12446" y="21132"/>
                </a:lnTo>
                <a:lnTo>
                  <a:pt x="12611" y="18935"/>
                </a:lnTo>
                <a:close/>
              </a:path>
              <a:path w="48895" h="27305">
                <a:moveTo>
                  <a:pt x="30607" y="15049"/>
                </a:moveTo>
                <a:lnTo>
                  <a:pt x="30543" y="14274"/>
                </a:lnTo>
                <a:lnTo>
                  <a:pt x="29502" y="12725"/>
                </a:lnTo>
                <a:lnTo>
                  <a:pt x="28778" y="12014"/>
                </a:lnTo>
                <a:lnTo>
                  <a:pt x="28130" y="10985"/>
                </a:lnTo>
                <a:lnTo>
                  <a:pt x="29273" y="9817"/>
                </a:lnTo>
                <a:lnTo>
                  <a:pt x="28219" y="8521"/>
                </a:lnTo>
                <a:lnTo>
                  <a:pt x="25654" y="6959"/>
                </a:lnTo>
                <a:lnTo>
                  <a:pt x="24282" y="6591"/>
                </a:lnTo>
                <a:lnTo>
                  <a:pt x="23850" y="6934"/>
                </a:lnTo>
                <a:lnTo>
                  <a:pt x="24422" y="8280"/>
                </a:lnTo>
                <a:lnTo>
                  <a:pt x="22009" y="7416"/>
                </a:lnTo>
                <a:lnTo>
                  <a:pt x="23456" y="9347"/>
                </a:lnTo>
                <a:lnTo>
                  <a:pt x="21920" y="11417"/>
                </a:lnTo>
                <a:lnTo>
                  <a:pt x="19507" y="11049"/>
                </a:lnTo>
                <a:lnTo>
                  <a:pt x="20358" y="13042"/>
                </a:lnTo>
                <a:lnTo>
                  <a:pt x="19202" y="13373"/>
                </a:lnTo>
                <a:lnTo>
                  <a:pt x="18643" y="14668"/>
                </a:lnTo>
                <a:lnTo>
                  <a:pt x="18630" y="15786"/>
                </a:lnTo>
                <a:lnTo>
                  <a:pt x="21424" y="16090"/>
                </a:lnTo>
                <a:lnTo>
                  <a:pt x="25450" y="17780"/>
                </a:lnTo>
                <a:lnTo>
                  <a:pt x="27139" y="17881"/>
                </a:lnTo>
                <a:lnTo>
                  <a:pt x="30607" y="15049"/>
                </a:lnTo>
                <a:close/>
              </a:path>
              <a:path w="48895" h="27305">
                <a:moveTo>
                  <a:pt x="48831" y="1790"/>
                </a:moveTo>
                <a:lnTo>
                  <a:pt x="48069" y="660"/>
                </a:lnTo>
                <a:lnTo>
                  <a:pt x="46520" y="0"/>
                </a:lnTo>
                <a:lnTo>
                  <a:pt x="43916" y="1206"/>
                </a:lnTo>
                <a:lnTo>
                  <a:pt x="42938" y="1930"/>
                </a:lnTo>
                <a:lnTo>
                  <a:pt x="42837" y="2921"/>
                </a:lnTo>
                <a:lnTo>
                  <a:pt x="40170" y="4813"/>
                </a:lnTo>
                <a:lnTo>
                  <a:pt x="38468" y="3644"/>
                </a:lnTo>
                <a:lnTo>
                  <a:pt x="36461" y="6337"/>
                </a:lnTo>
                <a:lnTo>
                  <a:pt x="36372" y="7162"/>
                </a:lnTo>
                <a:lnTo>
                  <a:pt x="35775" y="7886"/>
                </a:lnTo>
                <a:lnTo>
                  <a:pt x="34899" y="8267"/>
                </a:lnTo>
                <a:lnTo>
                  <a:pt x="33566" y="10528"/>
                </a:lnTo>
                <a:lnTo>
                  <a:pt x="34404" y="12065"/>
                </a:lnTo>
                <a:lnTo>
                  <a:pt x="36677" y="13360"/>
                </a:lnTo>
                <a:lnTo>
                  <a:pt x="36868" y="12357"/>
                </a:lnTo>
                <a:lnTo>
                  <a:pt x="40335" y="12166"/>
                </a:lnTo>
                <a:lnTo>
                  <a:pt x="42481" y="13157"/>
                </a:lnTo>
                <a:lnTo>
                  <a:pt x="44272" y="12052"/>
                </a:lnTo>
                <a:lnTo>
                  <a:pt x="43929" y="8978"/>
                </a:lnTo>
                <a:lnTo>
                  <a:pt x="46951" y="10731"/>
                </a:lnTo>
                <a:lnTo>
                  <a:pt x="46088" y="9512"/>
                </a:lnTo>
                <a:lnTo>
                  <a:pt x="45643" y="7569"/>
                </a:lnTo>
                <a:lnTo>
                  <a:pt x="48069" y="6794"/>
                </a:lnTo>
                <a:lnTo>
                  <a:pt x="46824" y="4635"/>
                </a:lnTo>
                <a:lnTo>
                  <a:pt x="45834" y="3708"/>
                </a:lnTo>
                <a:lnTo>
                  <a:pt x="46253" y="2451"/>
                </a:lnTo>
                <a:lnTo>
                  <a:pt x="48831" y="1790"/>
                </a:lnTo>
                <a:close/>
              </a:path>
            </a:pathLst>
          </a:custGeom>
          <a:solidFill>
            <a:srgbClr val="386B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9740811" y="958240"/>
            <a:ext cx="6350" cy="18415"/>
          </a:xfrm>
          <a:custGeom>
            <a:avLst/>
            <a:gdLst/>
            <a:ahLst/>
            <a:cxnLst/>
            <a:rect l="l" t="t" r="r" b="b"/>
            <a:pathLst>
              <a:path w="6350" h="18415">
                <a:moveTo>
                  <a:pt x="990" y="11087"/>
                </a:moveTo>
                <a:lnTo>
                  <a:pt x="381" y="11087"/>
                </a:lnTo>
                <a:lnTo>
                  <a:pt x="101" y="13525"/>
                </a:lnTo>
                <a:lnTo>
                  <a:pt x="0" y="15621"/>
                </a:lnTo>
                <a:lnTo>
                  <a:pt x="139" y="18046"/>
                </a:lnTo>
                <a:lnTo>
                  <a:pt x="685" y="18046"/>
                </a:lnTo>
                <a:lnTo>
                  <a:pt x="711" y="13525"/>
                </a:lnTo>
                <a:lnTo>
                  <a:pt x="990" y="11087"/>
                </a:lnTo>
                <a:close/>
              </a:path>
              <a:path w="6350" h="18415">
                <a:moveTo>
                  <a:pt x="6184" y="165"/>
                </a:moveTo>
                <a:lnTo>
                  <a:pt x="5524" y="0"/>
                </a:lnTo>
                <a:lnTo>
                  <a:pt x="4902" y="3797"/>
                </a:lnTo>
                <a:lnTo>
                  <a:pt x="5549" y="3949"/>
                </a:lnTo>
                <a:lnTo>
                  <a:pt x="6184" y="165"/>
                </a:lnTo>
                <a:close/>
              </a:path>
            </a:pathLst>
          </a:custGeom>
          <a:solidFill>
            <a:srgbClr val="623D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9722116" y="1170545"/>
            <a:ext cx="40005" cy="6350"/>
          </a:xfrm>
          <a:custGeom>
            <a:avLst/>
            <a:gdLst/>
            <a:ahLst/>
            <a:cxnLst/>
            <a:rect l="l" t="t" r="r" b="b"/>
            <a:pathLst>
              <a:path w="40004" h="6350">
                <a:moveTo>
                  <a:pt x="5092" y="622"/>
                </a:moveTo>
                <a:lnTo>
                  <a:pt x="4699" y="0"/>
                </a:lnTo>
                <a:lnTo>
                  <a:pt x="2755" y="1193"/>
                </a:lnTo>
                <a:lnTo>
                  <a:pt x="1371" y="2413"/>
                </a:lnTo>
                <a:lnTo>
                  <a:pt x="0" y="4140"/>
                </a:lnTo>
                <a:lnTo>
                  <a:pt x="393" y="4546"/>
                </a:lnTo>
                <a:lnTo>
                  <a:pt x="1765" y="2882"/>
                </a:lnTo>
                <a:lnTo>
                  <a:pt x="3124" y="1727"/>
                </a:lnTo>
                <a:lnTo>
                  <a:pt x="5092" y="622"/>
                </a:lnTo>
                <a:close/>
              </a:path>
              <a:path w="40004" h="6350">
                <a:moveTo>
                  <a:pt x="39509" y="5562"/>
                </a:moveTo>
                <a:lnTo>
                  <a:pt x="38214" y="3683"/>
                </a:lnTo>
                <a:lnTo>
                  <a:pt x="36931" y="2349"/>
                </a:lnTo>
                <a:lnTo>
                  <a:pt x="35140" y="1079"/>
                </a:lnTo>
                <a:lnTo>
                  <a:pt x="34747" y="1485"/>
                </a:lnTo>
                <a:lnTo>
                  <a:pt x="36474" y="2768"/>
                </a:lnTo>
                <a:lnTo>
                  <a:pt x="37706" y="4064"/>
                </a:lnTo>
                <a:lnTo>
                  <a:pt x="38912" y="5969"/>
                </a:lnTo>
                <a:lnTo>
                  <a:pt x="39509" y="5562"/>
                </a:lnTo>
                <a:close/>
              </a:path>
            </a:pathLst>
          </a:custGeom>
          <a:solidFill>
            <a:srgbClr val="7954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8984513" y="4439753"/>
            <a:ext cx="1385570" cy="3098800"/>
          </a:xfrm>
          <a:custGeom>
            <a:avLst/>
            <a:gdLst/>
            <a:ahLst/>
            <a:cxnLst/>
            <a:rect l="l" t="t" r="r" b="b"/>
            <a:pathLst>
              <a:path w="1385570" h="3098800">
                <a:moveTo>
                  <a:pt x="637057" y="3048000"/>
                </a:moveTo>
                <a:lnTo>
                  <a:pt x="569499" y="3048000"/>
                </a:lnTo>
                <a:lnTo>
                  <a:pt x="572988" y="3060700"/>
                </a:lnTo>
                <a:lnTo>
                  <a:pt x="574014" y="3060700"/>
                </a:lnTo>
                <a:lnTo>
                  <a:pt x="573824" y="3073400"/>
                </a:lnTo>
                <a:lnTo>
                  <a:pt x="571906" y="3073400"/>
                </a:lnTo>
                <a:lnTo>
                  <a:pt x="570712" y="3086100"/>
                </a:lnTo>
                <a:lnTo>
                  <a:pt x="569429" y="3086100"/>
                </a:lnTo>
                <a:lnTo>
                  <a:pt x="568083" y="3098800"/>
                </a:lnTo>
                <a:lnTo>
                  <a:pt x="590628" y="3098800"/>
                </a:lnTo>
                <a:lnTo>
                  <a:pt x="607007" y="3073400"/>
                </a:lnTo>
                <a:lnTo>
                  <a:pt x="621708" y="3060700"/>
                </a:lnTo>
                <a:lnTo>
                  <a:pt x="637057" y="3048000"/>
                </a:lnTo>
                <a:close/>
              </a:path>
              <a:path w="1385570" h="3098800">
                <a:moveTo>
                  <a:pt x="682228" y="3048000"/>
                </a:moveTo>
                <a:lnTo>
                  <a:pt x="637057" y="3048000"/>
                </a:lnTo>
                <a:lnTo>
                  <a:pt x="621322" y="3098800"/>
                </a:lnTo>
                <a:lnTo>
                  <a:pt x="643724" y="3098800"/>
                </a:lnTo>
                <a:lnTo>
                  <a:pt x="656124" y="3086100"/>
                </a:lnTo>
                <a:lnTo>
                  <a:pt x="667410" y="3073400"/>
                </a:lnTo>
                <a:lnTo>
                  <a:pt x="677629" y="3060700"/>
                </a:lnTo>
                <a:lnTo>
                  <a:pt x="682228" y="3048000"/>
                </a:lnTo>
                <a:close/>
              </a:path>
              <a:path w="1385570" h="3098800">
                <a:moveTo>
                  <a:pt x="749465" y="3035300"/>
                </a:moveTo>
                <a:lnTo>
                  <a:pt x="705103" y="3035300"/>
                </a:lnTo>
                <a:lnTo>
                  <a:pt x="710868" y="3048000"/>
                </a:lnTo>
                <a:lnTo>
                  <a:pt x="716329" y="3048000"/>
                </a:lnTo>
                <a:lnTo>
                  <a:pt x="721740" y="3060700"/>
                </a:lnTo>
                <a:lnTo>
                  <a:pt x="727354" y="3073400"/>
                </a:lnTo>
                <a:lnTo>
                  <a:pt x="735914" y="3073400"/>
                </a:lnTo>
                <a:lnTo>
                  <a:pt x="745604" y="3086100"/>
                </a:lnTo>
                <a:lnTo>
                  <a:pt x="757322" y="3098800"/>
                </a:lnTo>
                <a:lnTo>
                  <a:pt x="771969" y="3098800"/>
                </a:lnTo>
                <a:lnTo>
                  <a:pt x="749465" y="3035300"/>
                </a:lnTo>
                <a:close/>
              </a:path>
              <a:path w="1385570" h="3098800">
                <a:moveTo>
                  <a:pt x="812761" y="3086100"/>
                </a:moveTo>
                <a:lnTo>
                  <a:pt x="808939" y="3086100"/>
                </a:lnTo>
                <a:lnTo>
                  <a:pt x="812863" y="3098800"/>
                </a:lnTo>
                <a:lnTo>
                  <a:pt x="812761" y="3086100"/>
                </a:lnTo>
                <a:close/>
              </a:path>
              <a:path w="1385570" h="3098800">
                <a:moveTo>
                  <a:pt x="805535" y="3035300"/>
                </a:moveTo>
                <a:lnTo>
                  <a:pt x="749465" y="3035300"/>
                </a:lnTo>
                <a:lnTo>
                  <a:pt x="775615" y="3060700"/>
                </a:lnTo>
                <a:lnTo>
                  <a:pt x="801357" y="3086100"/>
                </a:lnTo>
                <a:lnTo>
                  <a:pt x="812457" y="3086100"/>
                </a:lnTo>
                <a:lnTo>
                  <a:pt x="810395" y="3073400"/>
                </a:lnTo>
                <a:lnTo>
                  <a:pt x="808083" y="3060700"/>
                </a:lnTo>
                <a:lnTo>
                  <a:pt x="805840" y="3060700"/>
                </a:lnTo>
                <a:lnTo>
                  <a:pt x="803986" y="3048000"/>
                </a:lnTo>
                <a:lnTo>
                  <a:pt x="802474" y="3048000"/>
                </a:lnTo>
                <a:lnTo>
                  <a:pt x="805535" y="3035300"/>
                </a:lnTo>
                <a:close/>
              </a:path>
              <a:path w="1385570" h="3098800">
                <a:moveTo>
                  <a:pt x="519887" y="3060700"/>
                </a:moveTo>
                <a:lnTo>
                  <a:pt x="471322" y="3060700"/>
                </a:lnTo>
                <a:lnTo>
                  <a:pt x="476542" y="3073400"/>
                </a:lnTo>
                <a:lnTo>
                  <a:pt x="501111" y="3073400"/>
                </a:lnTo>
                <a:lnTo>
                  <a:pt x="519887" y="3060700"/>
                </a:lnTo>
                <a:close/>
              </a:path>
              <a:path w="1385570" h="3098800">
                <a:moveTo>
                  <a:pt x="686828" y="3035300"/>
                </a:moveTo>
                <a:lnTo>
                  <a:pt x="496011" y="3035300"/>
                </a:lnTo>
                <a:lnTo>
                  <a:pt x="463537" y="3060700"/>
                </a:lnTo>
                <a:lnTo>
                  <a:pt x="538196" y="3060700"/>
                </a:lnTo>
                <a:lnTo>
                  <a:pt x="556107" y="3048000"/>
                </a:lnTo>
                <a:lnTo>
                  <a:pt x="682228" y="3048000"/>
                </a:lnTo>
                <a:lnTo>
                  <a:pt x="686828" y="3035300"/>
                </a:lnTo>
                <a:close/>
              </a:path>
              <a:path w="1385570" h="3098800">
                <a:moveTo>
                  <a:pt x="895261" y="3035300"/>
                </a:moveTo>
                <a:lnTo>
                  <a:pt x="805535" y="3035300"/>
                </a:lnTo>
                <a:lnTo>
                  <a:pt x="827175" y="3048000"/>
                </a:lnTo>
                <a:lnTo>
                  <a:pt x="867232" y="3048000"/>
                </a:lnTo>
                <a:lnTo>
                  <a:pt x="878845" y="3060700"/>
                </a:lnTo>
                <a:lnTo>
                  <a:pt x="915098" y="3060700"/>
                </a:lnTo>
                <a:lnTo>
                  <a:pt x="895261" y="3035300"/>
                </a:lnTo>
                <a:close/>
              </a:path>
              <a:path w="1385570" h="3098800">
                <a:moveTo>
                  <a:pt x="923172" y="3022600"/>
                </a:moveTo>
                <a:lnTo>
                  <a:pt x="463472" y="3022600"/>
                </a:lnTo>
                <a:lnTo>
                  <a:pt x="454779" y="3035300"/>
                </a:lnTo>
                <a:lnTo>
                  <a:pt x="935799" y="3035300"/>
                </a:lnTo>
                <a:lnTo>
                  <a:pt x="923172" y="3022600"/>
                </a:lnTo>
                <a:close/>
              </a:path>
              <a:path w="1385570" h="3098800">
                <a:moveTo>
                  <a:pt x="896548" y="3009900"/>
                </a:moveTo>
                <a:lnTo>
                  <a:pt x="496668" y="3009900"/>
                </a:lnTo>
                <a:lnTo>
                  <a:pt x="481291" y="3022600"/>
                </a:lnTo>
                <a:lnTo>
                  <a:pt x="910034" y="3022600"/>
                </a:lnTo>
                <a:lnTo>
                  <a:pt x="896548" y="3009900"/>
                </a:lnTo>
                <a:close/>
              </a:path>
              <a:path w="1385570" h="3098800">
                <a:moveTo>
                  <a:pt x="765621" y="2882900"/>
                </a:moveTo>
                <a:lnTo>
                  <a:pt x="616457" y="2882900"/>
                </a:lnTo>
                <a:lnTo>
                  <a:pt x="604901" y="2895600"/>
                </a:lnTo>
                <a:lnTo>
                  <a:pt x="581216" y="2921000"/>
                </a:lnTo>
                <a:lnTo>
                  <a:pt x="549108" y="2959100"/>
                </a:lnTo>
                <a:lnTo>
                  <a:pt x="529831" y="2984500"/>
                </a:lnTo>
                <a:lnTo>
                  <a:pt x="520119" y="2997200"/>
                </a:lnTo>
                <a:lnTo>
                  <a:pt x="509338" y="3009900"/>
                </a:lnTo>
                <a:lnTo>
                  <a:pt x="875855" y="3009900"/>
                </a:lnTo>
                <a:lnTo>
                  <a:pt x="868311" y="2997200"/>
                </a:lnTo>
                <a:lnTo>
                  <a:pt x="863257" y="2997200"/>
                </a:lnTo>
                <a:lnTo>
                  <a:pt x="852964" y="2984500"/>
                </a:lnTo>
                <a:lnTo>
                  <a:pt x="842933" y="2971800"/>
                </a:lnTo>
                <a:lnTo>
                  <a:pt x="833060" y="2959100"/>
                </a:lnTo>
                <a:lnTo>
                  <a:pt x="823239" y="2959100"/>
                </a:lnTo>
                <a:lnTo>
                  <a:pt x="810807" y="2933700"/>
                </a:lnTo>
                <a:lnTo>
                  <a:pt x="786106" y="2908300"/>
                </a:lnTo>
                <a:lnTo>
                  <a:pt x="773988" y="2895600"/>
                </a:lnTo>
                <a:lnTo>
                  <a:pt x="769676" y="2895600"/>
                </a:lnTo>
                <a:lnTo>
                  <a:pt x="765621" y="2882900"/>
                </a:lnTo>
                <a:close/>
              </a:path>
              <a:path w="1385570" h="3098800">
                <a:moveTo>
                  <a:pt x="759891" y="2870200"/>
                </a:moveTo>
                <a:lnTo>
                  <a:pt x="622553" y="2870200"/>
                </a:lnTo>
                <a:lnTo>
                  <a:pt x="620179" y="2882900"/>
                </a:lnTo>
                <a:lnTo>
                  <a:pt x="762224" y="2882900"/>
                </a:lnTo>
                <a:lnTo>
                  <a:pt x="759891" y="2870200"/>
                </a:lnTo>
                <a:close/>
              </a:path>
              <a:path w="1385570" h="3098800">
                <a:moveTo>
                  <a:pt x="732555" y="2476500"/>
                </a:moveTo>
                <a:lnTo>
                  <a:pt x="636333" y="2476500"/>
                </a:lnTo>
                <a:lnTo>
                  <a:pt x="636333" y="2489200"/>
                </a:lnTo>
                <a:lnTo>
                  <a:pt x="634647" y="2552700"/>
                </a:lnTo>
                <a:lnTo>
                  <a:pt x="634123" y="2578100"/>
                </a:lnTo>
                <a:lnTo>
                  <a:pt x="633517" y="2616200"/>
                </a:lnTo>
                <a:lnTo>
                  <a:pt x="632950" y="2641600"/>
                </a:lnTo>
                <a:lnTo>
                  <a:pt x="631901" y="2692400"/>
                </a:lnTo>
                <a:lnTo>
                  <a:pt x="631799" y="2705100"/>
                </a:lnTo>
                <a:lnTo>
                  <a:pt x="629394" y="2730500"/>
                </a:lnTo>
                <a:lnTo>
                  <a:pt x="627038" y="2743200"/>
                </a:lnTo>
                <a:lnTo>
                  <a:pt x="624904" y="2768600"/>
                </a:lnTo>
                <a:lnTo>
                  <a:pt x="623277" y="2794000"/>
                </a:lnTo>
                <a:lnTo>
                  <a:pt x="622693" y="2806700"/>
                </a:lnTo>
                <a:lnTo>
                  <a:pt x="622794" y="2857500"/>
                </a:lnTo>
                <a:lnTo>
                  <a:pt x="622706" y="2870200"/>
                </a:lnTo>
                <a:lnTo>
                  <a:pt x="758323" y="2870200"/>
                </a:lnTo>
                <a:lnTo>
                  <a:pt x="757623" y="2857500"/>
                </a:lnTo>
                <a:lnTo>
                  <a:pt x="757396" y="2844800"/>
                </a:lnTo>
                <a:lnTo>
                  <a:pt x="757250" y="2844800"/>
                </a:lnTo>
                <a:lnTo>
                  <a:pt x="757213" y="2832100"/>
                </a:lnTo>
                <a:lnTo>
                  <a:pt x="757404" y="2832100"/>
                </a:lnTo>
                <a:lnTo>
                  <a:pt x="757986" y="2806700"/>
                </a:lnTo>
                <a:lnTo>
                  <a:pt x="758419" y="2806700"/>
                </a:lnTo>
                <a:lnTo>
                  <a:pt x="758956" y="2794000"/>
                </a:lnTo>
                <a:lnTo>
                  <a:pt x="759253" y="2781300"/>
                </a:lnTo>
                <a:lnTo>
                  <a:pt x="758964" y="2768600"/>
                </a:lnTo>
                <a:lnTo>
                  <a:pt x="757069" y="2743200"/>
                </a:lnTo>
                <a:lnTo>
                  <a:pt x="752621" y="2705100"/>
                </a:lnTo>
                <a:lnTo>
                  <a:pt x="750696" y="2679700"/>
                </a:lnTo>
                <a:lnTo>
                  <a:pt x="749788" y="2667000"/>
                </a:lnTo>
                <a:lnTo>
                  <a:pt x="748862" y="2628900"/>
                </a:lnTo>
                <a:lnTo>
                  <a:pt x="748004" y="2616200"/>
                </a:lnTo>
                <a:lnTo>
                  <a:pt x="746153" y="2590800"/>
                </a:lnTo>
                <a:lnTo>
                  <a:pt x="744077" y="2565400"/>
                </a:lnTo>
                <a:lnTo>
                  <a:pt x="741785" y="2552700"/>
                </a:lnTo>
                <a:lnTo>
                  <a:pt x="739292" y="2527300"/>
                </a:lnTo>
                <a:lnTo>
                  <a:pt x="737307" y="2501900"/>
                </a:lnTo>
                <a:lnTo>
                  <a:pt x="734993" y="2489200"/>
                </a:lnTo>
                <a:lnTo>
                  <a:pt x="732555" y="2476500"/>
                </a:lnTo>
                <a:close/>
              </a:path>
              <a:path w="1385570" h="3098800">
                <a:moveTo>
                  <a:pt x="581291" y="2501900"/>
                </a:moveTo>
                <a:lnTo>
                  <a:pt x="537921" y="2501900"/>
                </a:lnTo>
                <a:lnTo>
                  <a:pt x="541591" y="2514600"/>
                </a:lnTo>
                <a:lnTo>
                  <a:pt x="542632" y="2514600"/>
                </a:lnTo>
                <a:lnTo>
                  <a:pt x="543559" y="2527300"/>
                </a:lnTo>
                <a:lnTo>
                  <a:pt x="548474" y="2540000"/>
                </a:lnTo>
                <a:lnTo>
                  <a:pt x="568807" y="2540000"/>
                </a:lnTo>
                <a:lnTo>
                  <a:pt x="572579" y="2527300"/>
                </a:lnTo>
                <a:lnTo>
                  <a:pt x="575462" y="2527300"/>
                </a:lnTo>
                <a:lnTo>
                  <a:pt x="578053" y="2514600"/>
                </a:lnTo>
                <a:lnTo>
                  <a:pt x="581291" y="2501900"/>
                </a:lnTo>
                <a:close/>
              </a:path>
              <a:path w="1385570" h="3098800">
                <a:moveTo>
                  <a:pt x="489051" y="2514600"/>
                </a:moveTo>
                <a:lnTo>
                  <a:pt x="448602" y="2514600"/>
                </a:lnTo>
                <a:lnTo>
                  <a:pt x="462667" y="2527300"/>
                </a:lnTo>
                <a:lnTo>
                  <a:pt x="476165" y="2527300"/>
                </a:lnTo>
                <a:lnTo>
                  <a:pt x="489051" y="2514600"/>
                </a:lnTo>
                <a:close/>
              </a:path>
              <a:path w="1385570" h="3098800">
                <a:moveTo>
                  <a:pt x="537921" y="2501900"/>
                </a:moveTo>
                <a:lnTo>
                  <a:pt x="407487" y="2501900"/>
                </a:lnTo>
                <a:lnTo>
                  <a:pt x="401891" y="2514600"/>
                </a:lnTo>
                <a:lnTo>
                  <a:pt x="528751" y="2514600"/>
                </a:lnTo>
                <a:lnTo>
                  <a:pt x="537921" y="2501900"/>
                </a:lnTo>
                <a:close/>
              </a:path>
              <a:path w="1385570" h="3098800">
                <a:moveTo>
                  <a:pt x="595672" y="2489200"/>
                </a:moveTo>
                <a:lnTo>
                  <a:pt x="420211" y="2489200"/>
                </a:lnTo>
                <a:lnTo>
                  <a:pt x="413489" y="2501900"/>
                </a:lnTo>
                <a:lnTo>
                  <a:pt x="587501" y="2501900"/>
                </a:lnTo>
                <a:lnTo>
                  <a:pt x="595672" y="2489200"/>
                </a:lnTo>
                <a:close/>
              </a:path>
              <a:path w="1385570" h="3098800">
                <a:moveTo>
                  <a:pt x="726274" y="2349500"/>
                </a:moveTo>
                <a:lnTo>
                  <a:pt x="562380" y="2349500"/>
                </a:lnTo>
                <a:lnTo>
                  <a:pt x="559246" y="2362200"/>
                </a:lnTo>
                <a:lnTo>
                  <a:pt x="540461" y="2362200"/>
                </a:lnTo>
                <a:lnTo>
                  <a:pt x="542213" y="2374900"/>
                </a:lnTo>
                <a:lnTo>
                  <a:pt x="544334" y="2374900"/>
                </a:lnTo>
                <a:lnTo>
                  <a:pt x="545680" y="2387600"/>
                </a:lnTo>
                <a:lnTo>
                  <a:pt x="546607" y="2387600"/>
                </a:lnTo>
                <a:lnTo>
                  <a:pt x="547166" y="2400300"/>
                </a:lnTo>
                <a:lnTo>
                  <a:pt x="546874" y="2400300"/>
                </a:lnTo>
                <a:lnTo>
                  <a:pt x="544073" y="2413000"/>
                </a:lnTo>
                <a:lnTo>
                  <a:pt x="538189" y="2413000"/>
                </a:lnTo>
                <a:lnTo>
                  <a:pt x="530202" y="2425700"/>
                </a:lnTo>
                <a:lnTo>
                  <a:pt x="521093" y="2438400"/>
                </a:lnTo>
                <a:lnTo>
                  <a:pt x="468012" y="2438400"/>
                </a:lnTo>
                <a:lnTo>
                  <a:pt x="460311" y="2451100"/>
                </a:lnTo>
                <a:lnTo>
                  <a:pt x="452972" y="2463800"/>
                </a:lnTo>
                <a:lnTo>
                  <a:pt x="446138" y="2476500"/>
                </a:lnTo>
                <a:lnTo>
                  <a:pt x="441490" y="2489200"/>
                </a:lnTo>
                <a:lnTo>
                  <a:pt x="602746" y="2489200"/>
                </a:lnTo>
                <a:lnTo>
                  <a:pt x="608342" y="2476500"/>
                </a:lnTo>
                <a:lnTo>
                  <a:pt x="732555" y="2476500"/>
                </a:lnTo>
                <a:lnTo>
                  <a:pt x="730199" y="2463800"/>
                </a:lnTo>
                <a:lnTo>
                  <a:pt x="729576" y="2451100"/>
                </a:lnTo>
                <a:lnTo>
                  <a:pt x="729386" y="2451100"/>
                </a:lnTo>
                <a:lnTo>
                  <a:pt x="730250" y="2438400"/>
                </a:lnTo>
                <a:lnTo>
                  <a:pt x="731278" y="2425700"/>
                </a:lnTo>
                <a:lnTo>
                  <a:pt x="732068" y="2413000"/>
                </a:lnTo>
                <a:lnTo>
                  <a:pt x="732218" y="2400300"/>
                </a:lnTo>
                <a:lnTo>
                  <a:pt x="731432" y="2387600"/>
                </a:lnTo>
                <a:lnTo>
                  <a:pt x="729942" y="2374900"/>
                </a:lnTo>
                <a:lnTo>
                  <a:pt x="726274" y="2349500"/>
                </a:lnTo>
                <a:close/>
              </a:path>
              <a:path w="1385570" h="3098800">
                <a:moveTo>
                  <a:pt x="870846" y="2451100"/>
                </a:moveTo>
                <a:lnTo>
                  <a:pt x="841933" y="2451100"/>
                </a:lnTo>
                <a:lnTo>
                  <a:pt x="850477" y="2463800"/>
                </a:lnTo>
                <a:lnTo>
                  <a:pt x="860467" y="2463800"/>
                </a:lnTo>
                <a:lnTo>
                  <a:pt x="870846" y="2451100"/>
                </a:lnTo>
                <a:close/>
              </a:path>
              <a:path w="1385570" h="3098800">
                <a:moveTo>
                  <a:pt x="808193" y="2438400"/>
                </a:moveTo>
                <a:lnTo>
                  <a:pt x="801255" y="2438400"/>
                </a:lnTo>
                <a:lnTo>
                  <a:pt x="802639" y="2451100"/>
                </a:lnTo>
                <a:lnTo>
                  <a:pt x="808193" y="2438400"/>
                </a:lnTo>
                <a:close/>
              </a:path>
              <a:path w="1385570" h="3098800">
                <a:moveTo>
                  <a:pt x="869657" y="2438400"/>
                </a:moveTo>
                <a:lnTo>
                  <a:pt x="837517" y="2438400"/>
                </a:lnTo>
                <a:lnTo>
                  <a:pt x="839038" y="2451100"/>
                </a:lnTo>
                <a:lnTo>
                  <a:pt x="874928" y="2451100"/>
                </a:lnTo>
                <a:lnTo>
                  <a:pt x="869657" y="2438400"/>
                </a:lnTo>
                <a:close/>
              </a:path>
              <a:path w="1385570" h="3098800">
                <a:moveTo>
                  <a:pt x="925880" y="2438400"/>
                </a:moveTo>
                <a:lnTo>
                  <a:pt x="892428" y="2438400"/>
                </a:lnTo>
                <a:lnTo>
                  <a:pt x="897280" y="2451100"/>
                </a:lnTo>
                <a:lnTo>
                  <a:pt x="924839" y="2451100"/>
                </a:lnTo>
                <a:lnTo>
                  <a:pt x="925880" y="2438400"/>
                </a:lnTo>
                <a:close/>
              </a:path>
              <a:path w="1385570" h="3098800">
                <a:moveTo>
                  <a:pt x="285876" y="2425700"/>
                </a:moveTo>
                <a:lnTo>
                  <a:pt x="259864" y="2425700"/>
                </a:lnTo>
                <a:lnTo>
                  <a:pt x="267285" y="2438400"/>
                </a:lnTo>
                <a:lnTo>
                  <a:pt x="275394" y="2438400"/>
                </a:lnTo>
                <a:lnTo>
                  <a:pt x="285876" y="2425700"/>
                </a:lnTo>
                <a:close/>
              </a:path>
              <a:path w="1385570" h="3098800">
                <a:moveTo>
                  <a:pt x="324040" y="2425700"/>
                </a:moveTo>
                <a:lnTo>
                  <a:pt x="305549" y="2425700"/>
                </a:lnTo>
                <a:lnTo>
                  <a:pt x="311530" y="2438400"/>
                </a:lnTo>
                <a:lnTo>
                  <a:pt x="316280" y="2438400"/>
                </a:lnTo>
                <a:lnTo>
                  <a:pt x="324040" y="2425700"/>
                </a:lnTo>
                <a:close/>
              </a:path>
              <a:path w="1385570" h="3098800">
                <a:moveTo>
                  <a:pt x="500392" y="2425700"/>
                </a:moveTo>
                <a:lnTo>
                  <a:pt x="481393" y="2425700"/>
                </a:lnTo>
                <a:lnTo>
                  <a:pt x="475932" y="2438400"/>
                </a:lnTo>
                <a:lnTo>
                  <a:pt x="507682" y="2438400"/>
                </a:lnTo>
                <a:lnTo>
                  <a:pt x="500392" y="2425700"/>
                </a:lnTo>
                <a:close/>
              </a:path>
              <a:path w="1385570" h="3098800">
                <a:moveTo>
                  <a:pt x="808655" y="2425700"/>
                </a:moveTo>
                <a:lnTo>
                  <a:pt x="798038" y="2425700"/>
                </a:lnTo>
                <a:lnTo>
                  <a:pt x="798715" y="2438400"/>
                </a:lnTo>
                <a:lnTo>
                  <a:pt x="809793" y="2438400"/>
                </a:lnTo>
                <a:lnTo>
                  <a:pt x="808655" y="2425700"/>
                </a:lnTo>
                <a:close/>
              </a:path>
              <a:path w="1385570" h="3098800">
                <a:moveTo>
                  <a:pt x="856018" y="2425700"/>
                </a:moveTo>
                <a:lnTo>
                  <a:pt x="820496" y="2425700"/>
                </a:lnTo>
                <a:lnTo>
                  <a:pt x="826409" y="2438400"/>
                </a:lnTo>
                <a:lnTo>
                  <a:pt x="863828" y="2438400"/>
                </a:lnTo>
                <a:lnTo>
                  <a:pt x="856018" y="2425700"/>
                </a:lnTo>
                <a:close/>
              </a:path>
              <a:path w="1385570" h="3098800">
                <a:moveTo>
                  <a:pt x="928868" y="2413000"/>
                </a:moveTo>
                <a:lnTo>
                  <a:pt x="862685" y="2413000"/>
                </a:lnTo>
                <a:lnTo>
                  <a:pt x="870058" y="2425700"/>
                </a:lnTo>
                <a:lnTo>
                  <a:pt x="877423" y="2425700"/>
                </a:lnTo>
                <a:lnTo>
                  <a:pt x="884856" y="2438400"/>
                </a:lnTo>
                <a:lnTo>
                  <a:pt x="926740" y="2438400"/>
                </a:lnTo>
                <a:lnTo>
                  <a:pt x="927774" y="2425700"/>
                </a:lnTo>
                <a:lnTo>
                  <a:pt x="928868" y="2413000"/>
                </a:lnTo>
                <a:close/>
              </a:path>
              <a:path w="1385570" h="3098800">
                <a:moveTo>
                  <a:pt x="352272" y="2413000"/>
                </a:moveTo>
                <a:lnTo>
                  <a:pt x="247878" y="2413000"/>
                </a:lnTo>
                <a:lnTo>
                  <a:pt x="251447" y="2425700"/>
                </a:lnTo>
                <a:lnTo>
                  <a:pt x="344866" y="2425700"/>
                </a:lnTo>
                <a:lnTo>
                  <a:pt x="352272" y="2413000"/>
                </a:lnTo>
                <a:close/>
              </a:path>
              <a:path w="1385570" h="3098800">
                <a:moveTo>
                  <a:pt x="801039" y="2400300"/>
                </a:moveTo>
                <a:lnTo>
                  <a:pt x="784618" y="2400300"/>
                </a:lnTo>
                <a:lnTo>
                  <a:pt x="789653" y="2413000"/>
                </a:lnTo>
                <a:lnTo>
                  <a:pt x="794572" y="2425700"/>
                </a:lnTo>
                <a:lnTo>
                  <a:pt x="802690" y="2425700"/>
                </a:lnTo>
                <a:lnTo>
                  <a:pt x="796848" y="2413000"/>
                </a:lnTo>
                <a:lnTo>
                  <a:pt x="801039" y="2400300"/>
                </a:lnTo>
                <a:close/>
              </a:path>
              <a:path w="1385570" h="3098800">
                <a:moveTo>
                  <a:pt x="862685" y="2413000"/>
                </a:moveTo>
                <a:lnTo>
                  <a:pt x="810825" y="2413000"/>
                </a:lnTo>
                <a:lnTo>
                  <a:pt x="815577" y="2425700"/>
                </a:lnTo>
                <a:lnTo>
                  <a:pt x="855510" y="2425700"/>
                </a:lnTo>
                <a:lnTo>
                  <a:pt x="862685" y="2413000"/>
                </a:lnTo>
                <a:close/>
              </a:path>
              <a:path w="1385570" h="3098800">
                <a:moveTo>
                  <a:pt x="1151762" y="2387600"/>
                </a:moveTo>
                <a:lnTo>
                  <a:pt x="1100759" y="2387600"/>
                </a:lnTo>
                <a:lnTo>
                  <a:pt x="1115282" y="2400300"/>
                </a:lnTo>
                <a:lnTo>
                  <a:pt x="1122426" y="2413000"/>
                </a:lnTo>
                <a:lnTo>
                  <a:pt x="1134973" y="2425700"/>
                </a:lnTo>
                <a:lnTo>
                  <a:pt x="1152893" y="2425700"/>
                </a:lnTo>
                <a:lnTo>
                  <a:pt x="1154442" y="2413000"/>
                </a:lnTo>
                <a:lnTo>
                  <a:pt x="1151966" y="2400300"/>
                </a:lnTo>
                <a:lnTo>
                  <a:pt x="1151762" y="2387600"/>
                </a:lnTo>
                <a:close/>
              </a:path>
              <a:path w="1385570" h="3098800">
                <a:moveTo>
                  <a:pt x="437641" y="2400300"/>
                </a:moveTo>
                <a:lnTo>
                  <a:pt x="188196" y="2400300"/>
                </a:lnTo>
                <a:lnTo>
                  <a:pt x="195854" y="2413000"/>
                </a:lnTo>
                <a:lnTo>
                  <a:pt x="428743" y="2413000"/>
                </a:lnTo>
                <a:lnTo>
                  <a:pt x="437641" y="2400300"/>
                </a:lnTo>
                <a:close/>
              </a:path>
              <a:path w="1385570" h="3098800">
                <a:moveTo>
                  <a:pt x="930059" y="2400300"/>
                </a:moveTo>
                <a:lnTo>
                  <a:pt x="801039" y="2400300"/>
                </a:lnTo>
                <a:lnTo>
                  <a:pt x="806044" y="2413000"/>
                </a:lnTo>
                <a:lnTo>
                  <a:pt x="930160" y="2413000"/>
                </a:lnTo>
                <a:lnTo>
                  <a:pt x="930059" y="2400300"/>
                </a:lnTo>
                <a:close/>
              </a:path>
              <a:path w="1385570" h="3098800">
                <a:moveTo>
                  <a:pt x="1055268" y="2400300"/>
                </a:moveTo>
                <a:lnTo>
                  <a:pt x="1041120" y="2400300"/>
                </a:lnTo>
                <a:lnTo>
                  <a:pt x="1051547" y="2413000"/>
                </a:lnTo>
                <a:lnTo>
                  <a:pt x="1055268" y="2400300"/>
                </a:lnTo>
                <a:close/>
              </a:path>
              <a:path w="1385570" h="3098800">
                <a:moveTo>
                  <a:pt x="1187132" y="2387600"/>
                </a:moveTo>
                <a:lnTo>
                  <a:pt x="1170089" y="2387600"/>
                </a:lnTo>
                <a:lnTo>
                  <a:pt x="1173708" y="2400300"/>
                </a:lnTo>
                <a:lnTo>
                  <a:pt x="1182585" y="2413000"/>
                </a:lnTo>
                <a:lnTo>
                  <a:pt x="1192034" y="2413000"/>
                </a:lnTo>
                <a:lnTo>
                  <a:pt x="1187132" y="2387600"/>
                </a:lnTo>
                <a:close/>
              </a:path>
              <a:path w="1385570" h="3098800">
                <a:moveTo>
                  <a:pt x="472681" y="2387600"/>
                </a:moveTo>
                <a:lnTo>
                  <a:pt x="175856" y="2387600"/>
                </a:lnTo>
                <a:lnTo>
                  <a:pt x="181712" y="2400300"/>
                </a:lnTo>
                <a:lnTo>
                  <a:pt x="462711" y="2400300"/>
                </a:lnTo>
                <a:lnTo>
                  <a:pt x="472681" y="2387600"/>
                </a:lnTo>
                <a:close/>
              </a:path>
              <a:path w="1385570" h="3098800">
                <a:moveTo>
                  <a:pt x="910504" y="2387600"/>
                </a:moveTo>
                <a:lnTo>
                  <a:pt x="778636" y="2387600"/>
                </a:lnTo>
                <a:lnTo>
                  <a:pt x="779297" y="2400300"/>
                </a:lnTo>
                <a:lnTo>
                  <a:pt x="916741" y="2400300"/>
                </a:lnTo>
                <a:lnTo>
                  <a:pt x="910504" y="2387600"/>
                </a:lnTo>
                <a:close/>
              </a:path>
              <a:path w="1385570" h="3098800">
                <a:moveTo>
                  <a:pt x="1238874" y="2374900"/>
                </a:moveTo>
                <a:lnTo>
                  <a:pt x="1012101" y="2374900"/>
                </a:lnTo>
                <a:lnTo>
                  <a:pt x="1021448" y="2387600"/>
                </a:lnTo>
                <a:lnTo>
                  <a:pt x="1031105" y="2400300"/>
                </a:lnTo>
                <a:lnTo>
                  <a:pt x="1092578" y="2400300"/>
                </a:lnTo>
                <a:lnTo>
                  <a:pt x="1100759" y="2387600"/>
                </a:lnTo>
                <a:lnTo>
                  <a:pt x="1230236" y="2387600"/>
                </a:lnTo>
                <a:lnTo>
                  <a:pt x="1238874" y="2374900"/>
                </a:lnTo>
                <a:close/>
              </a:path>
              <a:path w="1385570" h="3098800">
                <a:moveTo>
                  <a:pt x="533171" y="2362200"/>
                </a:moveTo>
                <a:lnTo>
                  <a:pt x="158056" y="2362200"/>
                </a:lnTo>
                <a:lnTo>
                  <a:pt x="164190" y="2374900"/>
                </a:lnTo>
                <a:lnTo>
                  <a:pt x="170179" y="2387600"/>
                </a:lnTo>
                <a:lnTo>
                  <a:pt x="476237" y="2387600"/>
                </a:lnTo>
                <a:lnTo>
                  <a:pt x="482311" y="2374900"/>
                </a:lnTo>
                <a:lnTo>
                  <a:pt x="528162" y="2374900"/>
                </a:lnTo>
                <a:lnTo>
                  <a:pt x="533171" y="2362200"/>
                </a:lnTo>
                <a:close/>
              </a:path>
              <a:path w="1385570" h="3098800">
                <a:moveTo>
                  <a:pt x="757364" y="2374900"/>
                </a:moveTo>
                <a:lnTo>
                  <a:pt x="740486" y="2374900"/>
                </a:lnTo>
                <a:lnTo>
                  <a:pt x="742695" y="2387600"/>
                </a:lnTo>
                <a:lnTo>
                  <a:pt x="756792" y="2387600"/>
                </a:lnTo>
                <a:lnTo>
                  <a:pt x="757364" y="2374900"/>
                </a:lnTo>
                <a:close/>
              </a:path>
              <a:path w="1385570" h="3098800">
                <a:moveTo>
                  <a:pt x="889591" y="2362200"/>
                </a:moveTo>
                <a:lnTo>
                  <a:pt x="740576" y="2362200"/>
                </a:lnTo>
                <a:lnTo>
                  <a:pt x="740892" y="2374900"/>
                </a:lnTo>
                <a:lnTo>
                  <a:pt x="772455" y="2374900"/>
                </a:lnTo>
                <a:lnTo>
                  <a:pt x="776490" y="2387600"/>
                </a:lnTo>
                <a:lnTo>
                  <a:pt x="893559" y="2387600"/>
                </a:lnTo>
                <a:lnTo>
                  <a:pt x="892162" y="2374900"/>
                </a:lnTo>
                <a:lnTo>
                  <a:pt x="889591" y="2362200"/>
                </a:lnTo>
                <a:close/>
              </a:path>
              <a:path w="1385570" h="3098800">
                <a:moveTo>
                  <a:pt x="1255699" y="2349500"/>
                </a:moveTo>
                <a:lnTo>
                  <a:pt x="997127" y="2349500"/>
                </a:lnTo>
                <a:lnTo>
                  <a:pt x="1000645" y="2362200"/>
                </a:lnTo>
                <a:lnTo>
                  <a:pt x="1002753" y="2374900"/>
                </a:lnTo>
                <a:lnTo>
                  <a:pt x="1247535" y="2374900"/>
                </a:lnTo>
                <a:lnTo>
                  <a:pt x="1253912" y="2362200"/>
                </a:lnTo>
                <a:lnTo>
                  <a:pt x="1255699" y="2349500"/>
                </a:lnTo>
                <a:close/>
              </a:path>
              <a:path w="1385570" h="3098800">
                <a:moveTo>
                  <a:pt x="550268" y="2349500"/>
                </a:moveTo>
                <a:lnTo>
                  <a:pt x="146436" y="2349500"/>
                </a:lnTo>
                <a:lnTo>
                  <a:pt x="151942" y="2362200"/>
                </a:lnTo>
                <a:lnTo>
                  <a:pt x="543229" y="2362200"/>
                </a:lnTo>
                <a:lnTo>
                  <a:pt x="550268" y="2349500"/>
                </a:lnTo>
                <a:close/>
              </a:path>
              <a:path w="1385570" h="3098800">
                <a:moveTo>
                  <a:pt x="861656" y="2349500"/>
                </a:moveTo>
                <a:lnTo>
                  <a:pt x="726274" y="2349500"/>
                </a:lnTo>
                <a:lnTo>
                  <a:pt x="733363" y="2362200"/>
                </a:lnTo>
                <a:lnTo>
                  <a:pt x="863866" y="2362200"/>
                </a:lnTo>
                <a:lnTo>
                  <a:pt x="861656" y="2349500"/>
                </a:lnTo>
                <a:close/>
              </a:path>
              <a:path w="1385570" h="3098800">
                <a:moveTo>
                  <a:pt x="898167" y="2336800"/>
                </a:moveTo>
                <a:lnTo>
                  <a:pt x="862707" y="2336800"/>
                </a:lnTo>
                <a:lnTo>
                  <a:pt x="878691" y="2349500"/>
                </a:lnTo>
                <a:lnTo>
                  <a:pt x="894283" y="2362200"/>
                </a:lnTo>
                <a:lnTo>
                  <a:pt x="894638" y="2349500"/>
                </a:lnTo>
                <a:lnTo>
                  <a:pt x="895500" y="2349500"/>
                </a:lnTo>
                <a:lnTo>
                  <a:pt x="898167" y="2336800"/>
                </a:lnTo>
                <a:close/>
              </a:path>
              <a:path w="1385570" h="3098800">
                <a:moveTo>
                  <a:pt x="176794" y="2324100"/>
                </a:moveTo>
                <a:lnTo>
                  <a:pt x="142189" y="2324100"/>
                </a:lnTo>
                <a:lnTo>
                  <a:pt x="141395" y="2336800"/>
                </a:lnTo>
                <a:lnTo>
                  <a:pt x="142865" y="2349500"/>
                </a:lnTo>
                <a:lnTo>
                  <a:pt x="228932" y="2349500"/>
                </a:lnTo>
                <a:lnTo>
                  <a:pt x="217817" y="2336800"/>
                </a:lnTo>
                <a:lnTo>
                  <a:pt x="189166" y="2336800"/>
                </a:lnTo>
                <a:lnTo>
                  <a:pt x="176794" y="2324100"/>
                </a:lnTo>
                <a:close/>
              </a:path>
              <a:path w="1385570" h="3098800">
                <a:moveTo>
                  <a:pt x="827417" y="2336800"/>
                </a:moveTo>
                <a:lnTo>
                  <a:pt x="271525" y="2336800"/>
                </a:lnTo>
                <a:lnTo>
                  <a:pt x="264032" y="2349500"/>
                </a:lnTo>
                <a:lnTo>
                  <a:pt x="844461" y="2349500"/>
                </a:lnTo>
                <a:lnTo>
                  <a:pt x="827417" y="2336800"/>
                </a:lnTo>
                <a:close/>
              </a:path>
              <a:path w="1385570" h="3098800">
                <a:moveTo>
                  <a:pt x="1289253" y="2336800"/>
                </a:moveTo>
                <a:lnTo>
                  <a:pt x="936104" y="2336800"/>
                </a:lnTo>
                <a:lnTo>
                  <a:pt x="936358" y="2349500"/>
                </a:lnTo>
                <a:lnTo>
                  <a:pt x="1283967" y="2349500"/>
                </a:lnTo>
                <a:lnTo>
                  <a:pt x="1289253" y="2336800"/>
                </a:lnTo>
                <a:close/>
              </a:path>
              <a:path w="1385570" h="3098800">
                <a:moveTo>
                  <a:pt x="202491" y="2324100"/>
                </a:moveTo>
                <a:lnTo>
                  <a:pt x="195304" y="2324100"/>
                </a:lnTo>
                <a:lnTo>
                  <a:pt x="189166" y="2336800"/>
                </a:lnTo>
                <a:lnTo>
                  <a:pt x="210179" y="2336800"/>
                </a:lnTo>
                <a:lnTo>
                  <a:pt x="202491" y="2324100"/>
                </a:lnTo>
                <a:close/>
              </a:path>
              <a:path w="1385570" h="3098800">
                <a:moveTo>
                  <a:pt x="339940" y="2324100"/>
                </a:moveTo>
                <a:lnTo>
                  <a:pt x="330987" y="2324100"/>
                </a:lnTo>
                <a:lnTo>
                  <a:pt x="320362" y="2336800"/>
                </a:lnTo>
                <a:lnTo>
                  <a:pt x="344068" y="2336800"/>
                </a:lnTo>
                <a:lnTo>
                  <a:pt x="339940" y="2324100"/>
                </a:lnTo>
                <a:close/>
              </a:path>
              <a:path w="1385570" h="3098800">
                <a:moveTo>
                  <a:pt x="930376" y="2324100"/>
                </a:moveTo>
                <a:lnTo>
                  <a:pt x="386651" y="2324100"/>
                </a:lnTo>
                <a:lnTo>
                  <a:pt x="378956" y="2336800"/>
                </a:lnTo>
                <a:lnTo>
                  <a:pt x="923137" y="2336800"/>
                </a:lnTo>
                <a:lnTo>
                  <a:pt x="930376" y="2324100"/>
                </a:lnTo>
                <a:close/>
              </a:path>
              <a:path w="1385570" h="3098800">
                <a:moveTo>
                  <a:pt x="1321473" y="2324100"/>
                </a:moveTo>
                <a:lnTo>
                  <a:pt x="930376" y="2324100"/>
                </a:lnTo>
                <a:lnTo>
                  <a:pt x="935075" y="2336800"/>
                </a:lnTo>
                <a:lnTo>
                  <a:pt x="1314049" y="2336800"/>
                </a:lnTo>
                <a:lnTo>
                  <a:pt x="1321473" y="2324100"/>
                </a:lnTo>
                <a:close/>
              </a:path>
              <a:path w="1385570" h="3098800">
                <a:moveTo>
                  <a:pt x="163927" y="2311400"/>
                </a:moveTo>
                <a:lnTo>
                  <a:pt x="151587" y="2311400"/>
                </a:lnTo>
                <a:lnTo>
                  <a:pt x="143789" y="2324100"/>
                </a:lnTo>
                <a:lnTo>
                  <a:pt x="169417" y="2324100"/>
                </a:lnTo>
                <a:lnTo>
                  <a:pt x="163927" y="2311400"/>
                </a:lnTo>
                <a:close/>
              </a:path>
              <a:path w="1385570" h="3098800">
                <a:moveTo>
                  <a:pt x="1087945" y="2286000"/>
                </a:moveTo>
                <a:lnTo>
                  <a:pt x="427828" y="2286000"/>
                </a:lnTo>
                <a:lnTo>
                  <a:pt x="419636" y="2298700"/>
                </a:lnTo>
                <a:lnTo>
                  <a:pt x="412470" y="2311400"/>
                </a:lnTo>
                <a:lnTo>
                  <a:pt x="400024" y="2311400"/>
                </a:lnTo>
                <a:lnTo>
                  <a:pt x="393623" y="2324100"/>
                </a:lnTo>
                <a:lnTo>
                  <a:pt x="1326362" y="2324100"/>
                </a:lnTo>
                <a:lnTo>
                  <a:pt x="1328081" y="2311400"/>
                </a:lnTo>
                <a:lnTo>
                  <a:pt x="1329036" y="2298700"/>
                </a:lnTo>
                <a:lnTo>
                  <a:pt x="1083094" y="2298700"/>
                </a:lnTo>
                <a:lnTo>
                  <a:pt x="1087945" y="2286000"/>
                </a:lnTo>
                <a:close/>
              </a:path>
              <a:path w="1385570" h="3098800">
                <a:moveTo>
                  <a:pt x="345668" y="2286000"/>
                </a:moveTo>
                <a:lnTo>
                  <a:pt x="303682" y="2286000"/>
                </a:lnTo>
                <a:lnTo>
                  <a:pt x="301726" y="2298700"/>
                </a:lnTo>
                <a:lnTo>
                  <a:pt x="301104" y="2298700"/>
                </a:lnTo>
                <a:lnTo>
                  <a:pt x="304672" y="2311400"/>
                </a:lnTo>
                <a:lnTo>
                  <a:pt x="330128" y="2311400"/>
                </a:lnTo>
                <a:lnTo>
                  <a:pt x="338373" y="2298700"/>
                </a:lnTo>
                <a:lnTo>
                  <a:pt x="345668" y="2286000"/>
                </a:lnTo>
                <a:close/>
              </a:path>
              <a:path w="1385570" h="3098800">
                <a:moveTo>
                  <a:pt x="204457" y="2260600"/>
                </a:moveTo>
                <a:lnTo>
                  <a:pt x="135558" y="2260600"/>
                </a:lnTo>
                <a:lnTo>
                  <a:pt x="136469" y="2273300"/>
                </a:lnTo>
                <a:lnTo>
                  <a:pt x="140459" y="2286000"/>
                </a:lnTo>
                <a:lnTo>
                  <a:pt x="147358" y="2298700"/>
                </a:lnTo>
                <a:lnTo>
                  <a:pt x="167616" y="2298700"/>
                </a:lnTo>
                <a:lnTo>
                  <a:pt x="178442" y="2286000"/>
                </a:lnTo>
                <a:lnTo>
                  <a:pt x="187578" y="2286000"/>
                </a:lnTo>
                <a:lnTo>
                  <a:pt x="192025" y="2273300"/>
                </a:lnTo>
                <a:lnTo>
                  <a:pt x="200289" y="2273300"/>
                </a:lnTo>
                <a:lnTo>
                  <a:pt x="204457" y="2260600"/>
                </a:lnTo>
                <a:close/>
              </a:path>
              <a:path w="1385570" h="3098800">
                <a:moveTo>
                  <a:pt x="365912" y="2286000"/>
                </a:moveTo>
                <a:lnTo>
                  <a:pt x="352831" y="2286000"/>
                </a:lnTo>
                <a:lnTo>
                  <a:pt x="360946" y="2298700"/>
                </a:lnTo>
                <a:lnTo>
                  <a:pt x="365912" y="2286000"/>
                </a:lnTo>
                <a:close/>
              </a:path>
              <a:path w="1385570" h="3098800">
                <a:moveTo>
                  <a:pt x="1192860" y="2286000"/>
                </a:moveTo>
                <a:lnTo>
                  <a:pt x="1117405" y="2286000"/>
                </a:lnTo>
                <a:lnTo>
                  <a:pt x="1105246" y="2298700"/>
                </a:lnTo>
                <a:lnTo>
                  <a:pt x="1197292" y="2298700"/>
                </a:lnTo>
                <a:lnTo>
                  <a:pt x="1192860" y="2286000"/>
                </a:lnTo>
                <a:close/>
              </a:path>
              <a:path w="1385570" h="3098800">
                <a:moveTo>
                  <a:pt x="1233550" y="2260600"/>
                </a:moveTo>
                <a:lnTo>
                  <a:pt x="1219453" y="2260600"/>
                </a:lnTo>
                <a:lnTo>
                  <a:pt x="1212786" y="2273300"/>
                </a:lnTo>
                <a:lnTo>
                  <a:pt x="1208658" y="2286000"/>
                </a:lnTo>
                <a:lnTo>
                  <a:pt x="1205814" y="2286000"/>
                </a:lnTo>
                <a:lnTo>
                  <a:pt x="1202308" y="2298700"/>
                </a:lnTo>
                <a:lnTo>
                  <a:pt x="1355750" y="2298700"/>
                </a:lnTo>
                <a:lnTo>
                  <a:pt x="1352499" y="2286000"/>
                </a:lnTo>
                <a:lnTo>
                  <a:pt x="1350949" y="2273300"/>
                </a:lnTo>
                <a:lnTo>
                  <a:pt x="1243631" y="2273300"/>
                </a:lnTo>
                <a:lnTo>
                  <a:pt x="1233550" y="2260600"/>
                </a:lnTo>
                <a:close/>
              </a:path>
              <a:path w="1385570" h="3098800">
                <a:moveTo>
                  <a:pt x="426878" y="2273300"/>
                </a:moveTo>
                <a:lnTo>
                  <a:pt x="310870" y="2273300"/>
                </a:lnTo>
                <a:lnTo>
                  <a:pt x="307352" y="2286000"/>
                </a:lnTo>
                <a:lnTo>
                  <a:pt x="421601" y="2286000"/>
                </a:lnTo>
                <a:lnTo>
                  <a:pt x="426878" y="2273300"/>
                </a:lnTo>
                <a:close/>
              </a:path>
              <a:path w="1385570" h="3098800">
                <a:moveTo>
                  <a:pt x="1025423" y="2247900"/>
                </a:moveTo>
                <a:lnTo>
                  <a:pt x="494245" y="2247900"/>
                </a:lnTo>
                <a:lnTo>
                  <a:pt x="485917" y="2260600"/>
                </a:lnTo>
                <a:lnTo>
                  <a:pt x="476111" y="2273300"/>
                </a:lnTo>
                <a:lnTo>
                  <a:pt x="463679" y="2286000"/>
                </a:lnTo>
                <a:lnTo>
                  <a:pt x="1076124" y="2286000"/>
                </a:lnTo>
                <a:lnTo>
                  <a:pt x="1070396" y="2273300"/>
                </a:lnTo>
                <a:lnTo>
                  <a:pt x="1040404" y="2273300"/>
                </a:lnTo>
                <a:lnTo>
                  <a:pt x="1034097" y="2260600"/>
                </a:lnTo>
                <a:lnTo>
                  <a:pt x="1025423" y="2247900"/>
                </a:lnTo>
                <a:close/>
              </a:path>
              <a:path w="1385570" h="3098800">
                <a:moveTo>
                  <a:pt x="447819" y="2260600"/>
                </a:moveTo>
                <a:lnTo>
                  <a:pt x="254838" y="2260600"/>
                </a:lnTo>
                <a:lnTo>
                  <a:pt x="267727" y="2273300"/>
                </a:lnTo>
                <a:lnTo>
                  <a:pt x="435937" y="2273300"/>
                </a:lnTo>
                <a:lnTo>
                  <a:pt x="447819" y="2260600"/>
                </a:lnTo>
                <a:close/>
              </a:path>
              <a:path w="1385570" h="3098800">
                <a:moveTo>
                  <a:pt x="1350124" y="2260600"/>
                </a:moveTo>
                <a:lnTo>
                  <a:pt x="1273962" y="2260600"/>
                </a:lnTo>
                <a:lnTo>
                  <a:pt x="1275422" y="2273300"/>
                </a:lnTo>
                <a:lnTo>
                  <a:pt x="1356728" y="2273300"/>
                </a:lnTo>
                <a:lnTo>
                  <a:pt x="1350124" y="2260600"/>
                </a:lnTo>
                <a:close/>
              </a:path>
              <a:path w="1385570" h="3098800">
                <a:moveTo>
                  <a:pt x="503072" y="2235200"/>
                </a:moveTo>
                <a:lnTo>
                  <a:pt x="119735" y="2235200"/>
                </a:lnTo>
                <a:lnTo>
                  <a:pt x="138671" y="2247900"/>
                </a:lnTo>
                <a:lnTo>
                  <a:pt x="138836" y="2247900"/>
                </a:lnTo>
                <a:lnTo>
                  <a:pt x="137896" y="2260600"/>
                </a:lnTo>
                <a:lnTo>
                  <a:pt x="461937" y="2260600"/>
                </a:lnTo>
                <a:lnTo>
                  <a:pt x="462495" y="2247900"/>
                </a:lnTo>
                <a:lnTo>
                  <a:pt x="503072" y="2235200"/>
                </a:lnTo>
                <a:close/>
              </a:path>
              <a:path w="1385570" h="3098800">
                <a:moveTo>
                  <a:pt x="1289507" y="2247900"/>
                </a:moveTo>
                <a:lnTo>
                  <a:pt x="1270406" y="2247900"/>
                </a:lnTo>
                <a:lnTo>
                  <a:pt x="1271485" y="2260600"/>
                </a:lnTo>
                <a:lnTo>
                  <a:pt x="1295100" y="2260600"/>
                </a:lnTo>
                <a:lnTo>
                  <a:pt x="1289507" y="2247900"/>
                </a:lnTo>
                <a:close/>
              </a:path>
              <a:path w="1385570" h="3098800">
                <a:moveTo>
                  <a:pt x="1343672" y="2235200"/>
                </a:moveTo>
                <a:lnTo>
                  <a:pt x="1332306" y="2235200"/>
                </a:lnTo>
                <a:lnTo>
                  <a:pt x="1323124" y="2247900"/>
                </a:lnTo>
                <a:lnTo>
                  <a:pt x="1317955" y="2247900"/>
                </a:lnTo>
                <a:lnTo>
                  <a:pt x="1312443" y="2260600"/>
                </a:lnTo>
                <a:lnTo>
                  <a:pt x="1338770" y="2260600"/>
                </a:lnTo>
                <a:lnTo>
                  <a:pt x="1340523" y="2247900"/>
                </a:lnTo>
                <a:lnTo>
                  <a:pt x="1343672" y="2235200"/>
                </a:lnTo>
                <a:close/>
              </a:path>
              <a:path w="1385570" h="3098800">
                <a:moveTo>
                  <a:pt x="1013904" y="2235200"/>
                </a:moveTo>
                <a:lnTo>
                  <a:pt x="503072" y="2235200"/>
                </a:lnTo>
                <a:lnTo>
                  <a:pt x="499617" y="2247900"/>
                </a:lnTo>
                <a:lnTo>
                  <a:pt x="1018666" y="2247900"/>
                </a:lnTo>
                <a:lnTo>
                  <a:pt x="1013904" y="2235200"/>
                </a:lnTo>
                <a:close/>
              </a:path>
              <a:path w="1385570" h="3098800">
                <a:moveTo>
                  <a:pt x="1223276" y="2197100"/>
                </a:moveTo>
                <a:lnTo>
                  <a:pt x="94741" y="2197100"/>
                </a:lnTo>
                <a:lnTo>
                  <a:pt x="93325" y="2209800"/>
                </a:lnTo>
                <a:lnTo>
                  <a:pt x="96142" y="2222500"/>
                </a:lnTo>
                <a:lnTo>
                  <a:pt x="104507" y="2235200"/>
                </a:lnTo>
                <a:lnTo>
                  <a:pt x="1026299" y="2235200"/>
                </a:lnTo>
                <a:lnTo>
                  <a:pt x="1035257" y="2247900"/>
                </a:lnTo>
                <a:lnTo>
                  <a:pt x="1069619" y="2247900"/>
                </a:lnTo>
                <a:lnTo>
                  <a:pt x="1064760" y="2235200"/>
                </a:lnTo>
                <a:lnTo>
                  <a:pt x="1062163" y="2222500"/>
                </a:lnTo>
                <a:lnTo>
                  <a:pt x="1070942" y="2222500"/>
                </a:lnTo>
                <a:lnTo>
                  <a:pt x="1082995" y="2209800"/>
                </a:lnTo>
                <a:lnTo>
                  <a:pt x="1224467" y="2209800"/>
                </a:lnTo>
                <a:lnTo>
                  <a:pt x="1223276" y="2197100"/>
                </a:lnTo>
                <a:close/>
              </a:path>
              <a:path w="1385570" h="3098800">
                <a:moveTo>
                  <a:pt x="1225177" y="2209800"/>
                </a:moveTo>
                <a:lnTo>
                  <a:pt x="1162557" y="2209800"/>
                </a:lnTo>
                <a:lnTo>
                  <a:pt x="1167732" y="2222500"/>
                </a:lnTo>
                <a:lnTo>
                  <a:pt x="1173829" y="2222500"/>
                </a:lnTo>
                <a:lnTo>
                  <a:pt x="1181106" y="2235200"/>
                </a:lnTo>
                <a:lnTo>
                  <a:pt x="1220480" y="2235200"/>
                </a:lnTo>
                <a:lnTo>
                  <a:pt x="1225080" y="2222500"/>
                </a:lnTo>
                <a:lnTo>
                  <a:pt x="1225177" y="2209800"/>
                </a:lnTo>
                <a:close/>
              </a:path>
              <a:path w="1385570" h="3098800">
                <a:moveTo>
                  <a:pt x="77647" y="2197100"/>
                </a:moveTo>
                <a:lnTo>
                  <a:pt x="58581" y="2197100"/>
                </a:lnTo>
                <a:lnTo>
                  <a:pt x="64569" y="2209800"/>
                </a:lnTo>
                <a:lnTo>
                  <a:pt x="70877" y="2209800"/>
                </a:lnTo>
                <a:lnTo>
                  <a:pt x="77647" y="2197100"/>
                </a:lnTo>
                <a:close/>
              </a:path>
              <a:path w="1385570" h="3098800">
                <a:moveTo>
                  <a:pt x="1220514" y="2184400"/>
                </a:moveTo>
                <a:lnTo>
                  <a:pt x="32727" y="2184400"/>
                </a:lnTo>
                <a:lnTo>
                  <a:pt x="42726" y="2197100"/>
                </a:lnTo>
                <a:lnTo>
                  <a:pt x="1221930" y="2197100"/>
                </a:lnTo>
                <a:lnTo>
                  <a:pt x="1220514" y="2184400"/>
                </a:lnTo>
                <a:close/>
              </a:path>
              <a:path w="1385570" h="3098800">
                <a:moveTo>
                  <a:pt x="1227086" y="2171700"/>
                </a:moveTo>
                <a:lnTo>
                  <a:pt x="9702" y="2171700"/>
                </a:lnTo>
                <a:lnTo>
                  <a:pt x="22757" y="2184400"/>
                </a:lnTo>
                <a:lnTo>
                  <a:pt x="1221416" y="2184400"/>
                </a:lnTo>
                <a:lnTo>
                  <a:pt x="1227086" y="2171700"/>
                </a:lnTo>
                <a:close/>
              </a:path>
              <a:path w="1385570" h="3098800">
                <a:moveTo>
                  <a:pt x="1254129" y="2171700"/>
                </a:moveTo>
                <a:lnTo>
                  <a:pt x="1238706" y="2171700"/>
                </a:lnTo>
                <a:lnTo>
                  <a:pt x="1246585" y="2184400"/>
                </a:lnTo>
                <a:lnTo>
                  <a:pt x="1254129" y="2171700"/>
                </a:lnTo>
                <a:close/>
              </a:path>
              <a:path w="1385570" h="3098800">
                <a:moveTo>
                  <a:pt x="1267158" y="2159000"/>
                </a:moveTo>
                <a:lnTo>
                  <a:pt x="0" y="2159000"/>
                </a:lnTo>
                <a:lnTo>
                  <a:pt x="4127" y="2171700"/>
                </a:lnTo>
                <a:lnTo>
                  <a:pt x="1265552" y="2171700"/>
                </a:lnTo>
                <a:lnTo>
                  <a:pt x="1267158" y="2159000"/>
                </a:lnTo>
                <a:close/>
              </a:path>
              <a:path w="1385570" h="3098800">
                <a:moveTo>
                  <a:pt x="1261884" y="2133600"/>
                </a:moveTo>
                <a:lnTo>
                  <a:pt x="60461" y="2133600"/>
                </a:lnTo>
                <a:lnTo>
                  <a:pt x="48996" y="2146300"/>
                </a:lnTo>
                <a:lnTo>
                  <a:pt x="42900" y="2159000"/>
                </a:lnTo>
                <a:lnTo>
                  <a:pt x="1266569" y="2159000"/>
                </a:lnTo>
                <a:lnTo>
                  <a:pt x="1264462" y="2146300"/>
                </a:lnTo>
                <a:lnTo>
                  <a:pt x="1261884" y="2133600"/>
                </a:lnTo>
                <a:close/>
              </a:path>
              <a:path w="1385570" h="3098800">
                <a:moveTo>
                  <a:pt x="115849" y="2120900"/>
                </a:moveTo>
                <a:lnTo>
                  <a:pt x="85324" y="2120900"/>
                </a:lnTo>
                <a:lnTo>
                  <a:pt x="72486" y="2133600"/>
                </a:lnTo>
                <a:lnTo>
                  <a:pt x="120962" y="2133600"/>
                </a:lnTo>
                <a:lnTo>
                  <a:pt x="115849" y="2120900"/>
                </a:lnTo>
                <a:close/>
              </a:path>
              <a:path w="1385570" h="3098800">
                <a:moveTo>
                  <a:pt x="1062761" y="2095500"/>
                </a:moveTo>
                <a:lnTo>
                  <a:pt x="178384" y="2095500"/>
                </a:lnTo>
                <a:lnTo>
                  <a:pt x="176194" y="2108200"/>
                </a:lnTo>
                <a:lnTo>
                  <a:pt x="169541" y="2120900"/>
                </a:lnTo>
                <a:lnTo>
                  <a:pt x="158417" y="2133600"/>
                </a:lnTo>
                <a:lnTo>
                  <a:pt x="1273771" y="2133600"/>
                </a:lnTo>
                <a:lnTo>
                  <a:pt x="1278204" y="2120900"/>
                </a:lnTo>
                <a:lnTo>
                  <a:pt x="1282484" y="2120900"/>
                </a:lnTo>
                <a:lnTo>
                  <a:pt x="1279956" y="2108200"/>
                </a:lnTo>
                <a:lnTo>
                  <a:pt x="1060018" y="2108200"/>
                </a:lnTo>
                <a:lnTo>
                  <a:pt x="1062761" y="2095500"/>
                </a:lnTo>
                <a:close/>
              </a:path>
              <a:path w="1385570" h="3098800">
                <a:moveTo>
                  <a:pt x="1161340" y="2082800"/>
                </a:moveTo>
                <a:lnTo>
                  <a:pt x="1137259" y="2082800"/>
                </a:lnTo>
                <a:lnTo>
                  <a:pt x="1132694" y="2095500"/>
                </a:lnTo>
                <a:lnTo>
                  <a:pt x="1099667" y="2095500"/>
                </a:lnTo>
                <a:lnTo>
                  <a:pt x="1095844" y="2108200"/>
                </a:lnTo>
                <a:lnTo>
                  <a:pt x="1171066" y="2108200"/>
                </a:lnTo>
                <a:lnTo>
                  <a:pt x="1166661" y="2095500"/>
                </a:lnTo>
                <a:lnTo>
                  <a:pt x="1161340" y="2082800"/>
                </a:lnTo>
                <a:close/>
              </a:path>
              <a:path w="1385570" h="3098800">
                <a:moveTo>
                  <a:pt x="1269174" y="2095500"/>
                </a:moveTo>
                <a:lnTo>
                  <a:pt x="1192109" y="2095500"/>
                </a:lnTo>
                <a:lnTo>
                  <a:pt x="1180610" y="2108200"/>
                </a:lnTo>
                <a:lnTo>
                  <a:pt x="1270050" y="2108200"/>
                </a:lnTo>
                <a:lnTo>
                  <a:pt x="1269174" y="2095500"/>
                </a:lnTo>
                <a:close/>
              </a:path>
              <a:path w="1385570" h="3098800">
                <a:moveTo>
                  <a:pt x="1104417" y="2082800"/>
                </a:moveTo>
                <a:lnTo>
                  <a:pt x="158785" y="2082800"/>
                </a:lnTo>
                <a:lnTo>
                  <a:pt x="173278" y="2095500"/>
                </a:lnTo>
                <a:lnTo>
                  <a:pt x="1095984" y="2095500"/>
                </a:lnTo>
                <a:lnTo>
                  <a:pt x="1104417" y="2082800"/>
                </a:lnTo>
                <a:close/>
              </a:path>
              <a:path w="1385570" h="3098800">
                <a:moveTo>
                  <a:pt x="1265135" y="2082800"/>
                </a:moveTo>
                <a:lnTo>
                  <a:pt x="1247012" y="2082800"/>
                </a:lnTo>
                <a:lnTo>
                  <a:pt x="1240367" y="2095500"/>
                </a:lnTo>
                <a:lnTo>
                  <a:pt x="1268501" y="2095500"/>
                </a:lnTo>
                <a:lnTo>
                  <a:pt x="1265135" y="2082800"/>
                </a:lnTo>
                <a:close/>
              </a:path>
              <a:path w="1385570" h="3098800">
                <a:moveTo>
                  <a:pt x="1114186" y="2044700"/>
                </a:moveTo>
                <a:lnTo>
                  <a:pt x="163424" y="2044700"/>
                </a:lnTo>
                <a:lnTo>
                  <a:pt x="158610" y="2057400"/>
                </a:lnTo>
                <a:lnTo>
                  <a:pt x="151429" y="2070100"/>
                </a:lnTo>
                <a:lnTo>
                  <a:pt x="151495" y="2082800"/>
                </a:lnTo>
                <a:lnTo>
                  <a:pt x="1139837" y="2082800"/>
                </a:lnTo>
                <a:lnTo>
                  <a:pt x="1142733" y="2070100"/>
                </a:lnTo>
                <a:lnTo>
                  <a:pt x="1097914" y="2070100"/>
                </a:lnTo>
                <a:lnTo>
                  <a:pt x="1097445" y="2057400"/>
                </a:lnTo>
                <a:lnTo>
                  <a:pt x="1105496" y="2057400"/>
                </a:lnTo>
                <a:lnTo>
                  <a:pt x="1114186" y="2044700"/>
                </a:lnTo>
                <a:close/>
              </a:path>
              <a:path w="1385570" h="3098800">
                <a:moveTo>
                  <a:pt x="1186708" y="2032000"/>
                </a:moveTo>
                <a:lnTo>
                  <a:pt x="172387" y="2032000"/>
                </a:lnTo>
                <a:lnTo>
                  <a:pt x="167941" y="2044700"/>
                </a:lnTo>
                <a:lnTo>
                  <a:pt x="1184847" y="2044700"/>
                </a:lnTo>
                <a:lnTo>
                  <a:pt x="1186708" y="2032000"/>
                </a:lnTo>
                <a:close/>
              </a:path>
              <a:path w="1385570" h="3098800">
                <a:moveTo>
                  <a:pt x="221995" y="2019300"/>
                </a:moveTo>
                <a:lnTo>
                  <a:pt x="182346" y="2019300"/>
                </a:lnTo>
                <a:lnTo>
                  <a:pt x="178790" y="2032000"/>
                </a:lnTo>
                <a:lnTo>
                  <a:pt x="228562" y="2032000"/>
                </a:lnTo>
                <a:lnTo>
                  <a:pt x="221995" y="2019300"/>
                </a:lnTo>
                <a:close/>
              </a:path>
              <a:path w="1385570" h="3098800">
                <a:moveTo>
                  <a:pt x="1176121" y="1993900"/>
                </a:moveTo>
                <a:lnTo>
                  <a:pt x="286935" y="1993900"/>
                </a:lnTo>
                <a:lnTo>
                  <a:pt x="283727" y="2006600"/>
                </a:lnTo>
                <a:lnTo>
                  <a:pt x="283603" y="2019300"/>
                </a:lnTo>
                <a:lnTo>
                  <a:pt x="249427" y="2019300"/>
                </a:lnTo>
                <a:lnTo>
                  <a:pt x="238853" y="2032000"/>
                </a:lnTo>
                <a:lnTo>
                  <a:pt x="1185076" y="2032000"/>
                </a:lnTo>
                <a:lnTo>
                  <a:pt x="1179791" y="2019300"/>
                </a:lnTo>
                <a:lnTo>
                  <a:pt x="1173860" y="2006600"/>
                </a:lnTo>
                <a:lnTo>
                  <a:pt x="1172362" y="2006600"/>
                </a:lnTo>
                <a:lnTo>
                  <a:pt x="1176121" y="1993900"/>
                </a:lnTo>
                <a:close/>
              </a:path>
              <a:path w="1385570" h="3098800">
                <a:moveTo>
                  <a:pt x="1209687" y="1981200"/>
                </a:moveTo>
                <a:lnTo>
                  <a:pt x="1184808" y="1981200"/>
                </a:lnTo>
                <a:lnTo>
                  <a:pt x="1188364" y="1993900"/>
                </a:lnTo>
                <a:lnTo>
                  <a:pt x="1195235" y="1993900"/>
                </a:lnTo>
                <a:lnTo>
                  <a:pt x="1198232" y="2006600"/>
                </a:lnTo>
                <a:lnTo>
                  <a:pt x="1199730" y="2006600"/>
                </a:lnTo>
                <a:lnTo>
                  <a:pt x="1201839" y="2019300"/>
                </a:lnTo>
                <a:lnTo>
                  <a:pt x="1206538" y="2019300"/>
                </a:lnTo>
                <a:lnTo>
                  <a:pt x="1209687" y="1981200"/>
                </a:lnTo>
                <a:close/>
              </a:path>
              <a:path w="1385570" h="3098800">
                <a:moveTo>
                  <a:pt x="1181861" y="1981200"/>
                </a:moveTo>
                <a:lnTo>
                  <a:pt x="302031" y="1981200"/>
                </a:lnTo>
                <a:lnTo>
                  <a:pt x="293085" y="1993900"/>
                </a:lnTo>
                <a:lnTo>
                  <a:pt x="1178191" y="1993900"/>
                </a:lnTo>
                <a:lnTo>
                  <a:pt x="1181861" y="1981200"/>
                </a:lnTo>
                <a:close/>
              </a:path>
              <a:path w="1385570" h="3098800">
                <a:moveTo>
                  <a:pt x="1277835" y="1981200"/>
                </a:moveTo>
                <a:lnTo>
                  <a:pt x="1209687" y="1981200"/>
                </a:lnTo>
                <a:lnTo>
                  <a:pt x="1218650" y="1993900"/>
                </a:lnTo>
                <a:lnTo>
                  <a:pt x="1272328" y="1993900"/>
                </a:lnTo>
                <a:lnTo>
                  <a:pt x="1277835" y="1981200"/>
                </a:lnTo>
                <a:close/>
              </a:path>
              <a:path w="1385570" h="3098800">
                <a:moveTo>
                  <a:pt x="1309700" y="1968500"/>
                </a:moveTo>
                <a:lnTo>
                  <a:pt x="327581" y="1968500"/>
                </a:lnTo>
                <a:lnTo>
                  <a:pt x="319036" y="1981200"/>
                </a:lnTo>
                <a:lnTo>
                  <a:pt x="1303008" y="1981200"/>
                </a:lnTo>
                <a:lnTo>
                  <a:pt x="1309700" y="1968500"/>
                </a:lnTo>
                <a:close/>
              </a:path>
              <a:path w="1385570" h="3098800">
                <a:moveTo>
                  <a:pt x="1356944" y="1955800"/>
                </a:moveTo>
                <a:lnTo>
                  <a:pt x="324038" y="1955800"/>
                </a:lnTo>
                <a:lnTo>
                  <a:pt x="328457" y="1968500"/>
                </a:lnTo>
                <a:lnTo>
                  <a:pt x="1344244" y="1968500"/>
                </a:lnTo>
                <a:lnTo>
                  <a:pt x="1356944" y="1955800"/>
                </a:lnTo>
                <a:close/>
              </a:path>
              <a:path w="1385570" h="3098800">
                <a:moveTo>
                  <a:pt x="1377848" y="1943100"/>
                </a:moveTo>
                <a:lnTo>
                  <a:pt x="327380" y="1943100"/>
                </a:lnTo>
                <a:lnTo>
                  <a:pt x="323551" y="1955800"/>
                </a:lnTo>
                <a:lnTo>
                  <a:pt x="1378115" y="1955800"/>
                </a:lnTo>
                <a:lnTo>
                  <a:pt x="1377848" y="1943100"/>
                </a:lnTo>
                <a:close/>
              </a:path>
              <a:path w="1385570" h="3098800">
                <a:moveTo>
                  <a:pt x="1381300" y="1917700"/>
                </a:moveTo>
                <a:lnTo>
                  <a:pt x="319951" y="1917700"/>
                </a:lnTo>
                <a:lnTo>
                  <a:pt x="323710" y="1930400"/>
                </a:lnTo>
                <a:lnTo>
                  <a:pt x="325577" y="1943100"/>
                </a:lnTo>
                <a:lnTo>
                  <a:pt x="1378623" y="1943100"/>
                </a:lnTo>
                <a:lnTo>
                  <a:pt x="1383966" y="1930400"/>
                </a:lnTo>
                <a:lnTo>
                  <a:pt x="1385054" y="1930400"/>
                </a:lnTo>
                <a:lnTo>
                  <a:pt x="1381300" y="1917700"/>
                </a:lnTo>
                <a:close/>
              </a:path>
              <a:path w="1385570" h="3098800">
                <a:moveTo>
                  <a:pt x="1241551" y="1905000"/>
                </a:moveTo>
                <a:lnTo>
                  <a:pt x="279526" y="1905000"/>
                </a:lnTo>
                <a:lnTo>
                  <a:pt x="287064" y="1917700"/>
                </a:lnTo>
                <a:lnTo>
                  <a:pt x="1244803" y="1917700"/>
                </a:lnTo>
                <a:lnTo>
                  <a:pt x="1241551" y="1905000"/>
                </a:lnTo>
                <a:close/>
              </a:path>
              <a:path w="1385570" h="3098800">
                <a:moveTo>
                  <a:pt x="1282484" y="1892300"/>
                </a:moveTo>
                <a:lnTo>
                  <a:pt x="1263802" y="1892300"/>
                </a:lnTo>
                <a:lnTo>
                  <a:pt x="1259206" y="1905000"/>
                </a:lnTo>
                <a:lnTo>
                  <a:pt x="1244803" y="1917700"/>
                </a:lnTo>
                <a:lnTo>
                  <a:pt x="1304597" y="1917700"/>
                </a:lnTo>
                <a:lnTo>
                  <a:pt x="1295752" y="1905000"/>
                </a:lnTo>
                <a:lnTo>
                  <a:pt x="1288483" y="1905000"/>
                </a:lnTo>
                <a:lnTo>
                  <a:pt x="1282484" y="1892300"/>
                </a:lnTo>
                <a:close/>
              </a:path>
              <a:path w="1385570" h="3098800">
                <a:moveTo>
                  <a:pt x="1336491" y="1905000"/>
                </a:moveTo>
                <a:lnTo>
                  <a:pt x="1315326" y="1905000"/>
                </a:lnTo>
                <a:lnTo>
                  <a:pt x="1304597" y="1917700"/>
                </a:lnTo>
                <a:lnTo>
                  <a:pt x="1341588" y="1917700"/>
                </a:lnTo>
                <a:lnTo>
                  <a:pt x="1336491" y="1905000"/>
                </a:lnTo>
                <a:close/>
              </a:path>
              <a:path w="1385570" h="3098800">
                <a:moveTo>
                  <a:pt x="1380385" y="1905000"/>
                </a:moveTo>
                <a:lnTo>
                  <a:pt x="1356677" y="1905000"/>
                </a:lnTo>
                <a:lnTo>
                  <a:pt x="1347892" y="1917700"/>
                </a:lnTo>
                <a:lnTo>
                  <a:pt x="1376262" y="1917700"/>
                </a:lnTo>
                <a:lnTo>
                  <a:pt x="1380385" y="1905000"/>
                </a:lnTo>
                <a:close/>
              </a:path>
              <a:path w="1385570" h="3098800">
                <a:moveTo>
                  <a:pt x="1214811" y="1892300"/>
                </a:moveTo>
                <a:lnTo>
                  <a:pt x="248733" y="1892300"/>
                </a:lnTo>
                <a:lnTo>
                  <a:pt x="259499" y="1905000"/>
                </a:lnTo>
                <a:lnTo>
                  <a:pt x="1222641" y="1905000"/>
                </a:lnTo>
                <a:lnTo>
                  <a:pt x="1214811" y="1892300"/>
                </a:lnTo>
                <a:close/>
              </a:path>
              <a:path w="1385570" h="3098800">
                <a:moveTo>
                  <a:pt x="1330299" y="1892300"/>
                </a:moveTo>
                <a:lnTo>
                  <a:pt x="1315529" y="1892300"/>
                </a:lnTo>
                <a:lnTo>
                  <a:pt x="1314653" y="1905000"/>
                </a:lnTo>
                <a:lnTo>
                  <a:pt x="1331328" y="1905000"/>
                </a:lnTo>
                <a:lnTo>
                  <a:pt x="1330299" y="1892300"/>
                </a:lnTo>
                <a:close/>
              </a:path>
              <a:path w="1385570" h="3098800">
                <a:moveTo>
                  <a:pt x="1380020" y="1892300"/>
                </a:moveTo>
                <a:lnTo>
                  <a:pt x="1368153" y="1905000"/>
                </a:lnTo>
                <a:lnTo>
                  <a:pt x="1382350" y="1905000"/>
                </a:lnTo>
                <a:lnTo>
                  <a:pt x="1380020" y="1892300"/>
                </a:lnTo>
                <a:close/>
              </a:path>
              <a:path w="1385570" h="3098800">
                <a:moveTo>
                  <a:pt x="212140" y="1866900"/>
                </a:moveTo>
                <a:lnTo>
                  <a:pt x="195618" y="1866900"/>
                </a:lnTo>
                <a:lnTo>
                  <a:pt x="199034" y="1892300"/>
                </a:lnTo>
                <a:lnTo>
                  <a:pt x="207289" y="1892300"/>
                </a:lnTo>
                <a:lnTo>
                  <a:pt x="209257" y="1879600"/>
                </a:lnTo>
                <a:lnTo>
                  <a:pt x="210705" y="1879600"/>
                </a:lnTo>
                <a:lnTo>
                  <a:pt x="212140" y="1866900"/>
                </a:lnTo>
                <a:close/>
              </a:path>
              <a:path w="1385570" h="3098800">
                <a:moveTo>
                  <a:pt x="1142110" y="1879600"/>
                </a:moveTo>
                <a:lnTo>
                  <a:pt x="225717" y="1879600"/>
                </a:lnTo>
                <a:lnTo>
                  <a:pt x="231089" y="1892300"/>
                </a:lnTo>
                <a:lnTo>
                  <a:pt x="1139532" y="1892300"/>
                </a:lnTo>
                <a:lnTo>
                  <a:pt x="1142110" y="1879600"/>
                </a:lnTo>
                <a:close/>
              </a:path>
              <a:path w="1385570" h="3098800">
                <a:moveTo>
                  <a:pt x="189601" y="1866900"/>
                </a:moveTo>
                <a:lnTo>
                  <a:pt x="131813" y="1866900"/>
                </a:lnTo>
                <a:lnTo>
                  <a:pt x="134340" y="1879600"/>
                </a:lnTo>
                <a:lnTo>
                  <a:pt x="183757" y="1879600"/>
                </a:lnTo>
                <a:lnTo>
                  <a:pt x="189601" y="1866900"/>
                </a:lnTo>
                <a:close/>
              </a:path>
              <a:path w="1385570" h="3098800">
                <a:moveTo>
                  <a:pt x="1140713" y="1866900"/>
                </a:moveTo>
                <a:lnTo>
                  <a:pt x="226034" y="1866900"/>
                </a:lnTo>
                <a:lnTo>
                  <a:pt x="223304" y="1879600"/>
                </a:lnTo>
                <a:lnTo>
                  <a:pt x="1140510" y="1879600"/>
                </a:lnTo>
                <a:lnTo>
                  <a:pt x="1140713" y="1866900"/>
                </a:lnTo>
                <a:close/>
              </a:path>
              <a:path w="1385570" h="3098800">
                <a:moveTo>
                  <a:pt x="1126832" y="1854200"/>
                </a:moveTo>
                <a:lnTo>
                  <a:pt x="98463" y="1854200"/>
                </a:lnTo>
                <a:lnTo>
                  <a:pt x="106975" y="1866900"/>
                </a:lnTo>
                <a:lnTo>
                  <a:pt x="1132700" y="1866900"/>
                </a:lnTo>
                <a:lnTo>
                  <a:pt x="1126832" y="1854200"/>
                </a:lnTo>
                <a:close/>
              </a:path>
              <a:path w="1385570" h="3098800">
                <a:moveTo>
                  <a:pt x="1111173" y="1841500"/>
                </a:moveTo>
                <a:lnTo>
                  <a:pt x="60380" y="1841500"/>
                </a:lnTo>
                <a:lnTo>
                  <a:pt x="64159" y="1854200"/>
                </a:lnTo>
                <a:lnTo>
                  <a:pt x="1114437" y="1854200"/>
                </a:lnTo>
                <a:lnTo>
                  <a:pt x="1111173" y="1841500"/>
                </a:lnTo>
                <a:close/>
              </a:path>
              <a:path w="1385570" h="3098800">
                <a:moveTo>
                  <a:pt x="53492" y="1828800"/>
                </a:moveTo>
                <a:lnTo>
                  <a:pt x="33350" y="1828800"/>
                </a:lnTo>
                <a:lnTo>
                  <a:pt x="32892" y="1841500"/>
                </a:lnTo>
                <a:lnTo>
                  <a:pt x="53492" y="1828800"/>
                </a:lnTo>
                <a:close/>
              </a:path>
              <a:path w="1385570" h="3098800">
                <a:moveTo>
                  <a:pt x="1102766" y="1816100"/>
                </a:moveTo>
                <a:lnTo>
                  <a:pt x="34226" y="1816100"/>
                </a:lnTo>
                <a:lnTo>
                  <a:pt x="33769" y="1828800"/>
                </a:lnTo>
                <a:lnTo>
                  <a:pt x="53492" y="1828800"/>
                </a:lnTo>
                <a:lnTo>
                  <a:pt x="56989" y="1841500"/>
                </a:lnTo>
                <a:lnTo>
                  <a:pt x="1103960" y="1841500"/>
                </a:lnTo>
                <a:lnTo>
                  <a:pt x="1101001" y="1828800"/>
                </a:lnTo>
                <a:lnTo>
                  <a:pt x="1102766" y="1816100"/>
                </a:lnTo>
                <a:close/>
              </a:path>
              <a:path w="1385570" h="3098800">
                <a:moveTo>
                  <a:pt x="1115923" y="1803400"/>
                </a:moveTo>
                <a:lnTo>
                  <a:pt x="34175" y="1803400"/>
                </a:lnTo>
                <a:lnTo>
                  <a:pt x="29883" y="1816100"/>
                </a:lnTo>
                <a:lnTo>
                  <a:pt x="1112824" y="1816100"/>
                </a:lnTo>
                <a:lnTo>
                  <a:pt x="1115923" y="1803400"/>
                </a:lnTo>
                <a:close/>
              </a:path>
              <a:path w="1385570" h="3098800">
                <a:moveTo>
                  <a:pt x="60248" y="1790700"/>
                </a:moveTo>
                <a:lnTo>
                  <a:pt x="33820" y="1790700"/>
                </a:lnTo>
                <a:lnTo>
                  <a:pt x="35305" y="1803400"/>
                </a:lnTo>
                <a:lnTo>
                  <a:pt x="68821" y="1803400"/>
                </a:lnTo>
                <a:lnTo>
                  <a:pt x="60248" y="1790700"/>
                </a:lnTo>
                <a:close/>
              </a:path>
              <a:path w="1385570" h="3098800">
                <a:moveTo>
                  <a:pt x="93497" y="1778000"/>
                </a:moveTo>
                <a:lnTo>
                  <a:pt x="82499" y="1778000"/>
                </a:lnTo>
                <a:lnTo>
                  <a:pt x="81419" y="1790700"/>
                </a:lnTo>
                <a:lnTo>
                  <a:pt x="74244" y="1803400"/>
                </a:lnTo>
                <a:lnTo>
                  <a:pt x="95872" y="1803400"/>
                </a:lnTo>
                <a:lnTo>
                  <a:pt x="95046" y="1790700"/>
                </a:lnTo>
                <a:lnTo>
                  <a:pt x="93497" y="1778000"/>
                </a:lnTo>
                <a:close/>
              </a:path>
              <a:path w="1385570" h="3098800">
                <a:moveTo>
                  <a:pt x="157098" y="1790700"/>
                </a:moveTo>
                <a:lnTo>
                  <a:pt x="119914" y="1790700"/>
                </a:lnTo>
                <a:lnTo>
                  <a:pt x="112791" y="1803400"/>
                </a:lnTo>
                <a:lnTo>
                  <a:pt x="161612" y="1803400"/>
                </a:lnTo>
                <a:lnTo>
                  <a:pt x="157098" y="1790700"/>
                </a:lnTo>
                <a:close/>
              </a:path>
              <a:path w="1385570" h="3098800">
                <a:moveTo>
                  <a:pt x="1113342" y="1790700"/>
                </a:moveTo>
                <a:lnTo>
                  <a:pt x="166494" y="1790700"/>
                </a:lnTo>
                <a:lnTo>
                  <a:pt x="161612" y="1803400"/>
                </a:lnTo>
                <a:lnTo>
                  <a:pt x="1114132" y="1803400"/>
                </a:lnTo>
                <a:lnTo>
                  <a:pt x="1113342" y="1790700"/>
                </a:lnTo>
                <a:close/>
              </a:path>
              <a:path w="1385570" h="3098800">
                <a:moveTo>
                  <a:pt x="40004" y="1778000"/>
                </a:moveTo>
                <a:lnTo>
                  <a:pt x="31864" y="1778000"/>
                </a:lnTo>
                <a:lnTo>
                  <a:pt x="32943" y="1790700"/>
                </a:lnTo>
                <a:lnTo>
                  <a:pt x="49314" y="1790700"/>
                </a:lnTo>
                <a:lnTo>
                  <a:pt x="40004" y="1778000"/>
                </a:lnTo>
                <a:close/>
              </a:path>
              <a:path w="1385570" h="3098800">
                <a:moveTo>
                  <a:pt x="140309" y="1778000"/>
                </a:moveTo>
                <a:lnTo>
                  <a:pt x="131669" y="1778000"/>
                </a:lnTo>
                <a:lnTo>
                  <a:pt x="126491" y="1790700"/>
                </a:lnTo>
                <a:lnTo>
                  <a:pt x="146265" y="1790700"/>
                </a:lnTo>
                <a:lnTo>
                  <a:pt x="140309" y="1778000"/>
                </a:lnTo>
                <a:close/>
              </a:path>
              <a:path w="1385570" h="3098800">
                <a:moveTo>
                  <a:pt x="1118219" y="1778000"/>
                </a:moveTo>
                <a:lnTo>
                  <a:pt x="195884" y="1778000"/>
                </a:lnTo>
                <a:lnTo>
                  <a:pt x="187782" y="1790700"/>
                </a:lnTo>
                <a:lnTo>
                  <a:pt x="1114704" y="1790700"/>
                </a:lnTo>
                <a:lnTo>
                  <a:pt x="1118219" y="1778000"/>
                </a:lnTo>
                <a:close/>
              </a:path>
              <a:path w="1385570" h="3098800">
                <a:moveTo>
                  <a:pt x="1129195" y="1765300"/>
                </a:moveTo>
                <a:lnTo>
                  <a:pt x="255866" y="1765300"/>
                </a:lnTo>
                <a:lnTo>
                  <a:pt x="258152" y="1778000"/>
                </a:lnTo>
                <a:lnTo>
                  <a:pt x="1127861" y="1778000"/>
                </a:lnTo>
                <a:lnTo>
                  <a:pt x="1129195" y="1765300"/>
                </a:lnTo>
                <a:close/>
              </a:path>
              <a:path w="1385570" h="3098800">
                <a:moveTo>
                  <a:pt x="1121092" y="1752600"/>
                </a:moveTo>
                <a:lnTo>
                  <a:pt x="269182" y="1752600"/>
                </a:lnTo>
                <a:lnTo>
                  <a:pt x="261850" y="1765300"/>
                </a:lnTo>
                <a:lnTo>
                  <a:pt x="1120000" y="1765300"/>
                </a:lnTo>
                <a:lnTo>
                  <a:pt x="1121092" y="1752600"/>
                </a:lnTo>
                <a:close/>
              </a:path>
              <a:path w="1385570" h="3098800">
                <a:moveTo>
                  <a:pt x="984039" y="1739900"/>
                </a:moveTo>
                <a:lnTo>
                  <a:pt x="285661" y="1739900"/>
                </a:lnTo>
                <a:lnTo>
                  <a:pt x="277305" y="1752600"/>
                </a:lnTo>
                <a:lnTo>
                  <a:pt x="996810" y="1752600"/>
                </a:lnTo>
                <a:lnTo>
                  <a:pt x="984039" y="1739900"/>
                </a:lnTo>
                <a:close/>
              </a:path>
              <a:path w="1385570" h="3098800">
                <a:moveTo>
                  <a:pt x="1029246" y="1739900"/>
                </a:moveTo>
                <a:lnTo>
                  <a:pt x="1004519" y="1739900"/>
                </a:lnTo>
                <a:lnTo>
                  <a:pt x="1003058" y="1752600"/>
                </a:lnTo>
                <a:lnTo>
                  <a:pt x="1031468" y="1752600"/>
                </a:lnTo>
                <a:lnTo>
                  <a:pt x="1029246" y="1739900"/>
                </a:lnTo>
                <a:close/>
              </a:path>
              <a:path w="1385570" h="3098800">
                <a:moveTo>
                  <a:pt x="1114742" y="1739900"/>
                </a:moveTo>
                <a:lnTo>
                  <a:pt x="1103071" y="1739900"/>
                </a:lnTo>
                <a:lnTo>
                  <a:pt x="1097171" y="1752600"/>
                </a:lnTo>
                <a:lnTo>
                  <a:pt x="1117841" y="1752600"/>
                </a:lnTo>
                <a:lnTo>
                  <a:pt x="1114742" y="1739900"/>
                </a:lnTo>
                <a:close/>
              </a:path>
              <a:path w="1385570" h="3098800">
                <a:moveTo>
                  <a:pt x="936675" y="1689100"/>
                </a:moveTo>
                <a:lnTo>
                  <a:pt x="316219" y="1689100"/>
                </a:lnTo>
                <a:lnTo>
                  <a:pt x="310875" y="1701800"/>
                </a:lnTo>
                <a:lnTo>
                  <a:pt x="306119" y="1714500"/>
                </a:lnTo>
                <a:lnTo>
                  <a:pt x="301358" y="1714500"/>
                </a:lnTo>
                <a:lnTo>
                  <a:pt x="297721" y="1727200"/>
                </a:lnTo>
                <a:lnTo>
                  <a:pt x="294447" y="1727200"/>
                </a:lnTo>
                <a:lnTo>
                  <a:pt x="290705" y="1739900"/>
                </a:lnTo>
                <a:lnTo>
                  <a:pt x="972900" y="1739900"/>
                </a:lnTo>
                <a:lnTo>
                  <a:pt x="963636" y="1727200"/>
                </a:lnTo>
                <a:lnTo>
                  <a:pt x="956487" y="1714500"/>
                </a:lnTo>
                <a:lnTo>
                  <a:pt x="951903" y="1701800"/>
                </a:lnTo>
                <a:lnTo>
                  <a:pt x="934758" y="1701800"/>
                </a:lnTo>
                <a:lnTo>
                  <a:pt x="936675" y="1689100"/>
                </a:lnTo>
                <a:close/>
              </a:path>
              <a:path w="1385570" h="3098800">
                <a:moveTo>
                  <a:pt x="349927" y="1676400"/>
                </a:moveTo>
                <a:lnTo>
                  <a:pt x="331148" y="1676400"/>
                </a:lnTo>
                <a:lnTo>
                  <a:pt x="322745" y="1689100"/>
                </a:lnTo>
                <a:lnTo>
                  <a:pt x="358673" y="1689100"/>
                </a:lnTo>
                <a:lnTo>
                  <a:pt x="349927" y="1676400"/>
                </a:lnTo>
                <a:close/>
              </a:path>
              <a:path w="1385570" h="3098800">
                <a:moveTo>
                  <a:pt x="1068489" y="1651000"/>
                </a:moveTo>
                <a:lnTo>
                  <a:pt x="392595" y="1651000"/>
                </a:lnTo>
                <a:lnTo>
                  <a:pt x="389462" y="1663700"/>
                </a:lnTo>
                <a:lnTo>
                  <a:pt x="384424" y="1676400"/>
                </a:lnTo>
                <a:lnTo>
                  <a:pt x="364502" y="1676400"/>
                </a:lnTo>
                <a:lnTo>
                  <a:pt x="362089" y="1689100"/>
                </a:lnTo>
                <a:lnTo>
                  <a:pt x="1028941" y="1689100"/>
                </a:lnTo>
                <a:lnTo>
                  <a:pt x="1038563" y="1676400"/>
                </a:lnTo>
                <a:lnTo>
                  <a:pt x="1048458" y="1663700"/>
                </a:lnTo>
                <a:lnTo>
                  <a:pt x="1068489" y="1651000"/>
                </a:lnTo>
                <a:close/>
              </a:path>
              <a:path w="1385570" h="3098800">
                <a:moveTo>
                  <a:pt x="1131061" y="1663700"/>
                </a:moveTo>
                <a:lnTo>
                  <a:pt x="1114132" y="1663700"/>
                </a:lnTo>
                <a:lnTo>
                  <a:pt x="1120419" y="1676400"/>
                </a:lnTo>
                <a:lnTo>
                  <a:pt x="1131061" y="1663700"/>
                </a:lnTo>
                <a:close/>
              </a:path>
              <a:path w="1385570" h="3098800">
                <a:moveTo>
                  <a:pt x="315302" y="1651000"/>
                </a:moveTo>
                <a:lnTo>
                  <a:pt x="282930" y="1651000"/>
                </a:lnTo>
                <a:lnTo>
                  <a:pt x="284949" y="1663700"/>
                </a:lnTo>
                <a:lnTo>
                  <a:pt x="309367" y="1663700"/>
                </a:lnTo>
                <a:lnTo>
                  <a:pt x="315302" y="1651000"/>
                </a:lnTo>
                <a:close/>
              </a:path>
              <a:path w="1385570" h="3098800">
                <a:moveTo>
                  <a:pt x="1128318" y="1651000"/>
                </a:moveTo>
                <a:lnTo>
                  <a:pt x="1100239" y="1651000"/>
                </a:lnTo>
                <a:lnTo>
                  <a:pt x="1104633" y="1663700"/>
                </a:lnTo>
                <a:lnTo>
                  <a:pt x="1129918" y="1663700"/>
                </a:lnTo>
                <a:lnTo>
                  <a:pt x="1128318" y="1651000"/>
                </a:lnTo>
                <a:close/>
              </a:path>
              <a:path w="1385570" h="3098800">
                <a:moveTo>
                  <a:pt x="1153261" y="1651000"/>
                </a:moveTo>
                <a:lnTo>
                  <a:pt x="1142631" y="1651000"/>
                </a:lnTo>
                <a:lnTo>
                  <a:pt x="1141539" y="1663700"/>
                </a:lnTo>
                <a:lnTo>
                  <a:pt x="1151610" y="1663700"/>
                </a:lnTo>
                <a:lnTo>
                  <a:pt x="1153261" y="1651000"/>
                </a:lnTo>
                <a:close/>
              </a:path>
              <a:path w="1385570" h="3098800">
                <a:moveTo>
                  <a:pt x="230428" y="1574800"/>
                </a:moveTo>
                <a:lnTo>
                  <a:pt x="150290" y="1574800"/>
                </a:lnTo>
                <a:lnTo>
                  <a:pt x="148835" y="1587500"/>
                </a:lnTo>
                <a:lnTo>
                  <a:pt x="174923" y="1625600"/>
                </a:lnTo>
                <a:lnTo>
                  <a:pt x="203009" y="1651000"/>
                </a:lnTo>
                <a:lnTo>
                  <a:pt x="345973" y="1651000"/>
                </a:lnTo>
                <a:lnTo>
                  <a:pt x="356029" y="1638300"/>
                </a:lnTo>
                <a:lnTo>
                  <a:pt x="367112" y="1638300"/>
                </a:lnTo>
                <a:lnTo>
                  <a:pt x="379395" y="1625600"/>
                </a:lnTo>
                <a:lnTo>
                  <a:pt x="416891" y="1625600"/>
                </a:lnTo>
                <a:lnTo>
                  <a:pt x="429062" y="1612900"/>
                </a:lnTo>
                <a:lnTo>
                  <a:pt x="1236049" y="1612900"/>
                </a:lnTo>
                <a:lnTo>
                  <a:pt x="1241526" y="1600200"/>
                </a:lnTo>
                <a:lnTo>
                  <a:pt x="1246606" y="1587500"/>
                </a:lnTo>
                <a:lnTo>
                  <a:pt x="234454" y="1587500"/>
                </a:lnTo>
                <a:lnTo>
                  <a:pt x="230428" y="1574800"/>
                </a:lnTo>
                <a:close/>
              </a:path>
              <a:path w="1385570" h="3098800">
                <a:moveTo>
                  <a:pt x="1195755" y="1625600"/>
                </a:moveTo>
                <a:lnTo>
                  <a:pt x="426624" y="1625600"/>
                </a:lnTo>
                <a:lnTo>
                  <a:pt x="415315" y="1638300"/>
                </a:lnTo>
                <a:lnTo>
                  <a:pt x="399973" y="1651000"/>
                </a:lnTo>
                <a:lnTo>
                  <a:pt x="1151191" y="1651000"/>
                </a:lnTo>
                <a:lnTo>
                  <a:pt x="1149692" y="1638300"/>
                </a:lnTo>
                <a:lnTo>
                  <a:pt x="1189139" y="1638300"/>
                </a:lnTo>
                <a:lnTo>
                  <a:pt x="1195755" y="1625600"/>
                </a:lnTo>
                <a:close/>
              </a:path>
              <a:path w="1385570" h="3098800">
                <a:moveTo>
                  <a:pt x="1180792" y="1638300"/>
                </a:moveTo>
                <a:lnTo>
                  <a:pt x="1160703" y="1638300"/>
                </a:lnTo>
                <a:lnTo>
                  <a:pt x="1167726" y="1651000"/>
                </a:lnTo>
                <a:lnTo>
                  <a:pt x="1174521" y="1651000"/>
                </a:lnTo>
                <a:lnTo>
                  <a:pt x="1180792" y="1638300"/>
                </a:lnTo>
                <a:close/>
              </a:path>
              <a:path w="1385570" h="3098800">
                <a:moveTo>
                  <a:pt x="1217434" y="1612900"/>
                </a:moveTo>
                <a:lnTo>
                  <a:pt x="441693" y="1612900"/>
                </a:lnTo>
                <a:lnTo>
                  <a:pt x="435038" y="1625600"/>
                </a:lnTo>
                <a:lnTo>
                  <a:pt x="1216558" y="1625600"/>
                </a:lnTo>
                <a:lnTo>
                  <a:pt x="1217434" y="1612900"/>
                </a:lnTo>
                <a:close/>
              </a:path>
              <a:path w="1385570" h="3098800">
                <a:moveTo>
                  <a:pt x="1105026" y="1574800"/>
                </a:moveTo>
                <a:lnTo>
                  <a:pt x="268897" y="1574800"/>
                </a:lnTo>
                <a:lnTo>
                  <a:pt x="261459" y="1587500"/>
                </a:lnTo>
                <a:lnTo>
                  <a:pt x="1112153" y="1587500"/>
                </a:lnTo>
                <a:lnTo>
                  <a:pt x="1105026" y="1574800"/>
                </a:lnTo>
                <a:close/>
              </a:path>
              <a:path w="1385570" h="3098800">
                <a:moveTo>
                  <a:pt x="1150467" y="1574800"/>
                </a:moveTo>
                <a:lnTo>
                  <a:pt x="1130541" y="1574800"/>
                </a:lnTo>
                <a:lnTo>
                  <a:pt x="1122946" y="1587500"/>
                </a:lnTo>
                <a:lnTo>
                  <a:pt x="1155331" y="1587500"/>
                </a:lnTo>
                <a:lnTo>
                  <a:pt x="1150467" y="1574800"/>
                </a:lnTo>
                <a:close/>
              </a:path>
              <a:path w="1385570" h="3098800">
                <a:moveTo>
                  <a:pt x="1260233" y="1574800"/>
                </a:moveTo>
                <a:lnTo>
                  <a:pt x="1162253" y="1574800"/>
                </a:lnTo>
                <a:lnTo>
                  <a:pt x="1161567" y="1587500"/>
                </a:lnTo>
                <a:lnTo>
                  <a:pt x="1259509" y="1587500"/>
                </a:lnTo>
                <a:lnTo>
                  <a:pt x="1260233" y="1574800"/>
                </a:lnTo>
                <a:close/>
              </a:path>
              <a:path w="1385570" h="3098800">
                <a:moveTo>
                  <a:pt x="171107" y="1562100"/>
                </a:moveTo>
                <a:lnTo>
                  <a:pt x="162839" y="1562100"/>
                </a:lnTo>
                <a:lnTo>
                  <a:pt x="155256" y="1574800"/>
                </a:lnTo>
                <a:lnTo>
                  <a:pt x="173634" y="1574800"/>
                </a:lnTo>
                <a:lnTo>
                  <a:pt x="171107" y="1562100"/>
                </a:lnTo>
                <a:close/>
              </a:path>
              <a:path w="1385570" h="3098800">
                <a:moveTo>
                  <a:pt x="1098537" y="1562100"/>
                </a:moveTo>
                <a:lnTo>
                  <a:pt x="286470" y="1562100"/>
                </a:lnTo>
                <a:lnTo>
                  <a:pt x="277271" y="1574800"/>
                </a:lnTo>
                <a:lnTo>
                  <a:pt x="1100758" y="1574800"/>
                </a:lnTo>
                <a:lnTo>
                  <a:pt x="1098537" y="1562100"/>
                </a:lnTo>
                <a:close/>
              </a:path>
              <a:path w="1385570" h="3098800">
                <a:moveTo>
                  <a:pt x="1179274" y="1562100"/>
                </a:moveTo>
                <a:lnTo>
                  <a:pt x="1173038" y="1562100"/>
                </a:lnTo>
                <a:lnTo>
                  <a:pt x="1168255" y="1574800"/>
                </a:lnTo>
                <a:lnTo>
                  <a:pt x="1188415" y="1574800"/>
                </a:lnTo>
                <a:lnTo>
                  <a:pt x="1179274" y="1562100"/>
                </a:lnTo>
                <a:close/>
              </a:path>
              <a:path w="1385570" h="3098800">
                <a:moveTo>
                  <a:pt x="1215110" y="1549400"/>
                </a:moveTo>
                <a:lnTo>
                  <a:pt x="1206220" y="1549400"/>
                </a:lnTo>
                <a:lnTo>
                  <a:pt x="1206906" y="1562100"/>
                </a:lnTo>
                <a:lnTo>
                  <a:pt x="1207884" y="1574800"/>
                </a:lnTo>
                <a:lnTo>
                  <a:pt x="1260754" y="1574800"/>
                </a:lnTo>
                <a:lnTo>
                  <a:pt x="1261478" y="1562100"/>
                </a:lnTo>
                <a:lnTo>
                  <a:pt x="1217853" y="1562100"/>
                </a:lnTo>
                <a:lnTo>
                  <a:pt x="1215110" y="1549400"/>
                </a:lnTo>
                <a:close/>
              </a:path>
              <a:path w="1385570" h="3098800">
                <a:moveTo>
                  <a:pt x="1095438" y="1549400"/>
                </a:moveTo>
                <a:lnTo>
                  <a:pt x="326402" y="1549400"/>
                </a:lnTo>
                <a:lnTo>
                  <a:pt x="320878" y="1562100"/>
                </a:lnTo>
                <a:lnTo>
                  <a:pt x="1098168" y="1562100"/>
                </a:lnTo>
                <a:lnTo>
                  <a:pt x="1095438" y="1549400"/>
                </a:lnTo>
                <a:close/>
              </a:path>
              <a:path w="1385570" h="3098800">
                <a:moveTo>
                  <a:pt x="1252334" y="1549400"/>
                </a:moveTo>
                <a:lnTo>
                  <a:pt x="1237564" y="1549400"/>
                </a:lnTo>
                <a:lnTo>
                  <a:pt x="1232577" y="1562100"/>
                </a:lnTo>
                <a:lnTo>
                  <a:pt x="1251203" y="1562100"/>
                </a:lnTo>
                <a:lnTo>
                  <a:pt x="1252334" y="1549400"/>
                </a:lnTo>
                <a:close/>
              </a:path>
              <a:path w="1385570" h="3098800">
                <a:moveTo>
                  <a:pt x="1035240" y="1536700"/>
                </a:moveTo>
                <a:lnTo>
                  <a:pt x="387540" y="1536700"/>
                </a:lnTo>
                <a:lnTo>
                  <a:pt x="382879" y="1549400"/>
                </a:lnTo>
                <a:lnTo>
                  <a:pt x="1039723" y="1549400"/>
                </a:lnTo>
                <a:lnTo>
                  <a:pt x="1035240" y="1536700"/>
                </a:lnTo>
                <a:close/>
              </a:path>
              <a:path w="1385570" h="3098800">
                <a:moveTo>
                  <a:pt x="1057630" y="1536700"/>
                </a:moveTo>
                <a:lnTo>
                  <a:pt x="1050011" y="1549400"/>
                </a:lnTo>
                <a:lnTo>
                  <a:pt x="1066996" y="1549400"/>
                </a:lnTo>
                <a:lnTo>
                  <a:pt x="1057630" y="1536700"/>
                </a:lnTo>
                <a:close/>
              </a:path>
              <a:path w="1385570" h="3098800">
                <a:moveTo>
                  <a:pt x="1250645" y="1536700"/>
                </a:moveTo>
                <a:lnTo>
                  <a:pt x="1246250" y="1549400"/>
                </a:lnTo>
                <a:lnTo>
                  <a:pt x="1254391" y="1549400"/>
                </a:lnTo>
                <a:lnTo>
                  <a:pt x="1250645" y="1536700"/>
                </a:lnTo>
                <a:close/>
              </a:path>
              <a:path w="1385570" h="3098800">
                <a:moveTo>
                  <a:pt x="960475" y="1524000"/>
                </a:moveTo>
                <a:lnTo>
                  <a:pt x="401269" y="1524000"/>
                </a:lnTo>
                <a:lnTo>
                  <a:pt x="394685" y="1536700"/>
                </a:lnTo>
                <a:lnTo>
                  <a:pt x="961758" y="1536700"/>
                </a:lnTo>
                <a:lnTo>
                  <a:pt x="960475" y="1524000"/>
                </a:lnTo>
                <a:close/>
              </a:path>
              <a:path w="1385570" h="3098800">
                <a:moveTo>
                  <a:pt x="1023800" y="1524000"/>
                </a:moveTo>
                <a:lnTo>
                  <a:pt x="1010818" y="1524000"/>
                </a:lnTo>
                <a:lnTo>
                  <a:pt x="1000609" y="1536700"/>
                </a:lnTo>
                <a:lnTo>
                  <a:pt x="1029985" y="1536700"/>
                </a:lnTo>
                <a:lnTo>
                  <a:pt x="1023800" y="1524000"/>
                </a:lnTo>
                <a:close/>
              </a:path>
              <a:path w="1385570" h="3098800">
                <a:moveTo>
                  <a:pt x="993585" y="1511300"/>
                </a:moveTo>
                <a:lnTo>
                  <a:pt x="379539" y="1511300"/>
                </a:lnTo>
                <a:lnTo>
                  <a:pt x="384073" y="1524000"/>
                </a:lnTo>
                <a:lnTo>
                  <a:pt x="984529" y="1524000"/>
                </a:lnTo>
                <a:lnTo>
                  <a:pt x="993585" y="1511300"/>
                </a:lnTo>
                <a:close/>
              </a:path>
              <a:path w="1385570" h="3098800">
                <a:moveTo>
                  <a:pt x="1005090" y="1498600"/>
                </a:moveTo>
                <a:lnTo>
                  <a:pt x="376275" y="1498600"/>
                </a:lnTo>
                <a:lnTo>
                  <a:pt x="378701" y="1511300"/>
                </a:lnTo>
                <a:lnTo>
                  <a:pt x="1000910" y="1511300"/>
                </a:lnTo>
                <a:lnTo>
                  <a:pt x="1005090" y="1498600"/>
                </a:lnTo>
                <a:close/>
              </a:path>
              <a:path w="1385570" h="3098800">
                <a:moveTo>
                  <a:pt x="1003004" y="1485900"/>
                </a:moveTo>
                <a:lnTo>
                  <a:pt x="363931" y="1485900"/>
                </a:lnTo>
                <a:lnTo>
                  <a:pt x="368020" y="1498600"/>
                </a:lnTo>
                <a:lnTo>
                  <a:pt x="1004709" y="1498600"/>
                </a:lnTo>
                <a:lnTo>
                  <a:pt x="1003004" y="1485900"/>
                </a:lnTo>
                <a:close/>
              </a:path>
              <a:path w="1385570" h="3098800">
                <a:moveTo>
                  <a:pt x="1008751" y="1473200"/>
                </a:moveTo>
                <a:lnTo>
                  <a:pt x="368579" y="1473200"/>
                </a:lnTo>
                <a:lnTo>
                  <a:pt x="356400" y="1485900"/>
                </a:lnTo>
                <a:lnTo>
                  <a:pt x="1004362" y="1485900"/>
                </a:lnTo>
                <a:lnTo>
                  <a:pt x="1008751" y="1473200"/>
                </a:lnTo>
                <a:close/>
              </a:path>
              <a:path w="1385570" h="3098800">
                <a:moveTo>
                  <a:pt x="349884" y="1460500"/>
                </a:moveTo>
                <a:lnTo>
                  <a:pt x="302921" y="1460500"/>
                </a:lnTo>
                <a:lnTo>
                  <a:pt x="304754" y="1473200"/>
                </a:lnTo>
                <a:lnTo>
                  <a:pt x="341697" y="1473200"/>
                </a:lnTo>
                <a:lnTo>
                  <a:pt x="349884" y="1460500"/>
                </a:lnTo>
                <a:close/>
              </a:path>
              <a:path w="1385570" h="3098800">
                <a:moveTo>
                  <a:pt x="1092123" y="1460500"/>
                </a:moveTo>
                <a:lnTo>
                  <a:pt x="368325" y="1460500"/>
                </a:lnTo>
                <a:lnTo>
                  <a:pt x="367550" y="1473200"/>
                </a:lnTo>
                <a:lnTo>
                  <a:pt x="1083609" y="1473200"/>
                </a:lnTo>
                <a:lnTo>
                  <a:pt x="1092123" y="1460500"/>
                </a:lnTo>
                <a:close/>
              </a:path>
              <a:path w="1385570" h="3098800">
                <a:moveTo>
                  <a:pt x="1122000" y="1447800"/>
                </a:moveTo>
                <a:lnTo>
                  <a:pt x="306831" y="1447800"/>
                </a:lnTo>
                <a:lnTo>
                  <a:pt x="303663" y="1460500"/>
                </a:lnTo>
                <a:lnTo>
                  <a:pt x="1111794" y="1460500"/>
                </a:lnTo>
                <a:lnTo>
                  <a:pt x="1122000" y="1447800"/>
                </a:lnTo>
                <a:close/>
              </a:path>
              <a:path w="1385570" h="3098800">
                <a:moveTo>
                  <a:pt x="1139939" y="1435100"/>
                </a:moveTo>
                <a:lnTo>
                  <a:pt x="300888" y="1435100"/>
                </a:lnTo>
                <a:lnTo>
                  <a:pt x="304152" y="1447800"/>
                </a:lnTo>
                <a:lnTo>
                  <a:pt x="1135811" y="1447800"/>
                </a:lnTo>
                <a:lnTo>
                  <a:pt x="1139939" y="1435100"/>
                </a:lnTo>
                <a:close/>
              </a:path>
              <a:path w="1385570" h="3098800">
                <a:moveTo>
                  <a:pt x="1151242" y="1422400"/>
                </a:moveTo>
                <a:lnTo>
                  <a:pt x="273302" y="1422400"/>
                </a:lnTo>
                <a:lnTo>
                  <a:pt x="282628" y="1435100"/>
                </a:lnTo>
                <a:lnTo>
                  <a:pt x="1150886" y="1435100"/>
                </a:lnTo>
                <a:lnTo>
                  <a:pt x="1151242" y="1422400"/>
                </a:lnTo>
                <a:close/>
              </a:path>
              <a:path w="1385570" h="3098800">
                <a:moveTo>
                  <a:pt x="1102550" y="1409700"/>
                </a:moveTo>
                <a:lnTo>
                  <a:pt x="233440" y="1409700"/>
                </a:lnTo>
                <a:lnTo>
                  <a:pt x="247095" y="1422400"/>
                </a:lnTo>
                <a:lnTo>
                  <a:pt x="1104518" y="1422400"/>
                </a:lnTo>
                <a:lnTo>
                  <a:pt x="1102550" y="1409700"/>
                </a:lnTo>
                <a:close/>
              </a:path>
              <a:path w="1385570" h="3098800">
                <a:moveTo>
                  <a:pt x="1108290" y="1409700"/>
                </a:moveTo>
                <a:lnTo>
                  <a:pt x="1104518" y="1422400"/>
                </a:lnTo>
                <a:lnTo>
                  <a:pt x="1111288" y="1422400"/>
                </a:lnTo>
                <a:lnTo>
                  <a:pt x="1108290" y="1409700"/>
                </a:lnTo>
                <a:close/>
              </a:path>
              <a:path w="1385570" h="3098800">
                <a:moveTo>
                  <a:pt x="1053167" y="1371600"/>
                </a:moveTo>
                <a:lnTo>
                  <a:pt x="1018146" y="1371600"/>
                </a:lnTo>
                <a:lnTo>
                  <a:pt x="1012138" y="1384300"/>
                </a:lnTo>
                <a:lnTo>
                  <a:pt x="202539" y="1384300"/>
                </a:lnTo>
                <a:lnTo>
                  <a:pt x="208635" y="1397000"/>
                </a:lnTo>
                <a:lnTo>
                  <a:pt x="221206" y="1409700"/>
                </a:lnTo>
                <a:lnTo>
                  <a:pt x="1092123" y="1409700"/>
                </a:lnTo>
                <a:lnTo>
                  <a:pt x="1085989" y="1397000"/>
                </a:lnTo>
                <a:lnTo>
                  <a:pt x="1075304" y="1397000"/>
                </a:lnTo>
                <a:lnTo>
                  <a:pt x="1064583" y="1384300"/>
                </a:lnTo>
                <a:lnTo>
                  <a:pt x="1053167" y="1371600"/>
                </a:lnTo>
                <a:close/>
              </a:path>
              <a:path w="1385570" h="3098800">
                <a:moveTo>
                  <a:pt x="946988" y="1320800"/>
                </a:moveTo>
                <a:lnTo>
                  <a:pt x="254266" y="1320800"/>
                </a:lnTo>
                <a:lnTo>
                  <a:pt x="249948" y="1333500"/>
                </a:lnTo>
                <a:lnTo>
                  <a:pt x="248919" y="1333500"/>
                </a:lnTo>
                <a:lnTo>
                  <a:pt x="257848" y="1346200"/>
                </a:lnTo>
                <a:lnTo>
                  <a:pt x="271983" y="1346200"/>
                </a:lnTo>
                <a:lnTo>
                  <a:pt x="271881" y="1358900"/>
                </a:lnTo>
                <a:lnTo>
                  <a:pt x="265277" y="1358900"/>
                </a:lnTo>
                <a:lnTo>
                  <a:pt x="251298" y="1371600"/>
                </a:lnTo>
                <a:lnTo>
                  <a:pt x="186181" y="1371600"/>
                </a:lnTo>
                <a:lnTo>
                  <a:pt x="187363" y="1384300"/>
                </a:lnTo>
                <a:lnTo>
                  <a:pt x="968901" y="1384300"/>
                </a:lnTo>
                <a:lnTo>
                  <a:pt x="954551" y="1358900"/>
                </a:lnTo>
                <a:lnTo>
                  <a:pt x="946772" y="1346200"/>
                </a:lnTo>
                <a:lnTo>
                  <a:pt x="946988" y="1320800"/>
                </a:lnTo>
                <a:close/>
              </a:path>
              <a:path w="1385570" h="3098800">
                <a:moveTo>
                  <a:pt x="204660" y="1358900"/>
                </a:moveTo>
                <a:lnTo>
                  <a:pt x="199288" y="1371600"/>
                </a:lnTo>
                <a:lnTo>
                  <a:pt x="207962" y="1371600"/>
                </a:lnTo>
                <a:lnTo>
                  <a:pt x="204660" y="1358900"/>
                </a:lnTo>
                <a:close/>
              </a:path>
              <a:path w="1385570" h="3098800">
                <a:moveTo>
                  <a:pt x="1178778" y="1346200"/>
                </a:moveTo>
                <a:lnTo>
                  <a:pt x="1085432" y="1346200"/>
                </a:lnTo>
                <a:lnTo>
                  <a:pt x="1093339" y="1358900"/>
                </a:lnTo>
                <a:lnTo>
                  <a:pt x="1170139" y="1358900"/>
                </a:lnTo>
                <a:lnTo>
                  <a:pt x="1178778" y="1346200"/>
                </a:lnTo>
                <a:close/>
              </a:path>
              <a:path w="1385570" h="3098800">
                <a:moveTo>
                  <a:pt x="1181036" y="1320800"/>
                </a:moveTo>
                <a:lnTo>
                  <a:pt x="956487" y="1320800"/>
                </a:lnTo>
                <a:lnTo>
                  <a:pt x="958976" y="1333500"/>
                </a:lnTo>
                <a:lnTo>
                  <a:pt x="975287" y="1346200"/>
                </a:lnTo>
                <a:lnTo>
                  <a:pt x="1182801" y="1346200"/>
                </a:lnTo>
                <a:lnTo>
                  <a:pt x="1182262" y="1333500"/>
                </a:lnTo>
                <a:lnTo>
                  <a:pt x="1177213" y="1333500"/>
                </a:lnTo>
                <a:lnTo>
                  <a:pt x="1181036" y="1320800"/>
                </a:lnTo>
                <a:close/>
              </a:path>
              <a:path w="1385570" h="3098800">
                <a:moveTo>
                  <a:pt x="956487" y="1320800"/>
                </a:moveTo>
                <a:lnTo>
                  <a:pt x="946988" y="1320800"/>
                </a:lnTo>
                <a:lnTo>
                  <a:pt x="950874" y="1333500"/>
                </a:lnTo>
                <a:lnTo>
                  <a:pt x="956487" y="1320800"/>
                </a:lnTo>
                <a:close/>
              </a:path>
              <a:path w="1385570" h="3098800">
                <a:moveTo>
                  <a:pt x="1188415" y="1308100"/>
                </a:moveTo>
                <a:lnTo>
                  <a:pt x="259499" y="1308100"/>
                </a:lnTo>
                <a:lnTo>
                  <a:pt x="257632" y="1320800"/>
                </a:lnTo>
                <a:lnTo>
                  <a:pt x="1185367" y="1320800"/>
                </a:lnTo>
                <a:lnTo>
                  <a:pt x="1188415" y="1308100"/>
                </a:lnTo>
                <a:close/>
              </a:path>
              <a:path w="1385570" h="3098800">
                <a:moveTo>
                  <a:pt x="272287" y="1295400"/>
                </a:moveTo>
                <a:lnTo>
                  <a:pt x="264909" y="1295400"/>
                </a:lnTo>
                <a:lnTo>
                  <a:pt x="260159" y="1308100"/>
                </a:lnTo>
                <a:lnTo>
                  <a:pt x="283032" y="1308100"/>
                </a:lnTo>
                <a:lnTo>
                  <a:pt x="272287" y="1295400"/>
                </a:lnTo>
                <a:close/>
              </a:path>
              <a:path w="1385570" h="3098800">
                <a:moveTo>
                  <a:pt x="327180" y="1295400"/>
                </a:moveTo>
                <a:lnTo>
                  <a:pt x="305737" y="1295400"/>
                </a:lnTo>
                <a:lnTo>
                  <a:pt x="295008" y="1308100"/>
                </a:lnTo>
                <a:lnTo>
                  <a:pt x="338023" y="1308100"/>
                </a:lnTo>
                <a:lnTo>
                  <a:pt x="327180" y="1295400"/>
                </a:lnTo>
                <a:close/>
              </a:path>
              <a:path w="1385570" h="3098800">
                <a:moveTo>
                  <a:pt x="1189466" y="1295400"/>
                </a:moveTo>
                <a:lnTo>
                  <a:pt x="338696" y="1295400"/>
                </a:lnTo>
                <a:lnTo>
                  <a:pt x="338023" y="1308100"/>
                </a:lnTo>
                <a:lnTo>
                  <a:pt x="1190634" y="1308100"/>
                </a:lnTo>
                <a:lnTo>
                  <a:pt x="1189466" y="1295400"/>
                </a:lnTo>
                <a:close/>
              </a:path>
              <a:path w="1385570" h="3098800">
                <a:moveTo>
                  <a:pt x="1107566" y="1257300"/>
                </a:moveTo>
                <a:lnTo>
                  <a:pt x="1097800" y="1270000"/>
                </a:lnTo>
                <a:lnTo>
                  <a:pt x="422224" y="1270000"/>
                </a:lnTo>
                <a:lnTo>
                  <a:pt x="423468" y="1282700"/>
                </a:lnTo>
                <a:lnTo>
                  <a:pt x="344153" y="1282700"/>
                </a:lnTo>
                <a:lnTo>
                  <a:pt x="339674" y="1295400"/>
                </a:lnTo>
                <a:lnTo>
                  <a:pt x="1110665" y="1295400"/>
                </a:lnTo>
                <a:lnTo>
                  <a:pt x="1111122" y="1282700"/>
                </a:lnTo>
                <a:lnTo>
                  <a:pt x="1114221" y="1270000"/>
                </a:lnTo>
                <a:lnTo>
                  <a:pt x="1107566" y="1257300"/>
                </a:lnTo>
                <a:close/>
              </a:path>
              <a:path w="1385570" h="3098800">
                <a:moveTo>
                  <a:pt x="1123200" y="1282700"/>
                </a:moveTo>
                <a:lnTo>
                  <a:pt x="1116660" y="1295400"/>
                </a:lnTo>
                <a:lnTo>
                  <a:pt x="1136472" y="1295400"/>
                </a:lnTo>
                <a:lnTo>
                  <a:pt x="1123200" y="1282700"/>
                </a:lnTo>
                <a:close/>
              </a:path>
              <a:path w="1385570" h="3098800">
                <a:moveTo>
                  <a:pt x="1088047" y="1257300"/>
                </a:moveTo>
                <a:lnTo>
                  <a:pt x="413918" y="1257300"/>
                </a:lnTo>
                <a:lnTo>
                  <a:pt x="415670" y="1270000"/>
                </a:lnTo>
                <a:lnTo>
                  <a:pt x="1097800" y="1270000"/>
                </a:lnTo>
                <a:lnTo>
                  <a:pt x="1088047" y="1257300"/>
                </a:lnTo>
                <a:close/>
              </a:path>
              <a:path w="1385570" h="3098800">
                <a:moveTo>
                  <a:pt x="252717" y="1244600"/>
                </a:moveTo>
                <a:lnTo>
                  <a:pt x="218120" y="1244600"/>
                </a:lnTo>
                <a:lnTo>
                  <a:pt x="221312" y="1257300"/>
                </a:lnTo>
                <a:lnTo>
                  <a:pt x="247184" y="1257300"/>
                </a:lnTo>
                <a:lnTo>
                  <a:pt x="252717" y="1244600"/>
                </a:lnTo>
                <a:close/>
              </a:path>
              <a:path w="1385570" h="3098800">
                <a:moveTo>
                  <a:pt x="374698" y="1231900"/>
                </a:moveTo>
                <a:lnTo>
                  <a:pt x="323253" y="1231900"/>
                </a:lnTo>
                <a:lnTo>
                  <a:pt x="322491" y="1244600"/>
                </a:lnTo>
                <a:lnTo>
                  <a:pt x="321030" y="1257300"/>
                </a:lnTo>
                <a:lnTo>
                  <a:pt x="337008" y="1257300"/>
                </a:lnTo>
                <a:lnTo>
                  <a:pt x="341402" y="1244600"/>
                </a:lnTo>
                <a:lnTo>
                  <a:pt x="357179" y="1244600"/>
                </a:lnTo>
                <a:lnTo>
                  <a:pt x="374698" y="1231900"/>
                </a:lnTo>
                <a:close/>
              </a:path>
              <a:path w="1385570" h="3098800">
                <a:moveTo>
                  <a:pt x="451561" y="1244600"/>
                </a:moveTo>
                <a:lnTo>
                  <a:pt x="423380" y="1244600"/>
                </a:lnTo>
                <a:lnTo>
                  <a:pt x="415772" y="1257300"/>
                </a:lnTo>
                <a:lnTo>
                  <a:pt x="458235" y="1257300"/>
                </a:lnTo>
                <a:lnTo>
                  <a:pt x="451561" y="1244600"/>
                </a:lnTo>
                <a:close/>
              </a:path>
              <a:path w="1385570" h="3098800">
                <a:moveTo>
                  <a:pt x="1079068" y="1244600"/>
                </a:moveTo>
                <a:lnTo>
                  <a:pt x="499109" y="1244600"/>
                </a:lnTo>
                <a:lnTo>
                  <a:pt x="501738" y="1257300"/>
                </a:lnTo>
                <a:lnTo>
                  <a:pt x="1081138" y="1257300"/>
                </a:lnTo>
                <a:lnTo>
                  <a:pt x="1079068" y="1244600"/>
                </a:lnTo>
                <a:close/>
              </a:path>
              <a:path w="1385570" h="3098800">
                <a:moveTo>
                  <a:pt x="402348" y="1219200"/>
                </a:moveTo>
                <a:lnTo>
                  <a:pt x="220041" y="1219200"/>
                </a:lnTo>
                <a:lnTo>
                  <a:pt x="218389" y="1231900"/>
                </a:lnTo>
                <a:lnTo>
                  <a:pt x="217079" y="1244600"/>
                </a:lnTo>
                <a:lnTo>
                  <a:pt x="256298" y="1244600"/>
                </a:lnTo>
                <a:lnTo>
                  <a:pt x="259130" y="1231900"/>
                </a:lnTo>
                <a:lnTo>
                  <a:pt x="396948" y="1231900"/>
                </a:lnTo>
                <a:lnTo>
                  <a:pt x="402348" y="1219200"/>
                </a:lnTo>
                <a:close/>
              </a:path>
              <a:path w="1385570" h="3098800">
                <a:moveTo>
                  <a:pt x="488670" y="1219200"/>
                </a:moveTo>
                <a:lnTo>
                  <a:pt x="459193" y="1219200"/>
                </a:lnTo>
                <a:lnTo>
                  <a:pt x="461251" y="1231900"/>
                </a:lnTo>
                <a:lnTo>
                  <a:pt x="473392" y="1231900"/>
                </a:lnTo>
                <a:lnTo>
                  <a:pt x="481850" y="1244600"/>
                </a:lnTo>
                <a:lnTo>
                  <a:pt x="486511" y="1231900"/>
                </a:lnTo>
                <a:lnTo>
                  <a:pt x="488670" y="1219200"/>
                </a:lnTo>
                <a:close/>
              </a:path>
              <a:path w="1385570" h="3098800">
                <a:moveTo>
                  <a:pt x="518159" y="1231900"/>
                </a:moveTo>
                <a:lnTo>
                  <a:pt x="505929" y="1231900"/>
                </a:lnTo>
                <a:lnTo>
                  <a:pt x="506082" y="1244600"/>
                </a:lnTo>
                <a:lnTo>
                  <a:pt x="524408" y="1244600"/>
                </a:lnTo>
                <a:lnTo>
                  <a:pt x="518159" y="1231900"/>
                </a:lnTo>
                <a:close/>
              </a:path>
              <a:path w="1385570" h="3098800">
                <a:moveTo>
                  <a:pt x="1110665" y="1193800"/>
                </a:moveTo>
                <a:lnTo>
                  <a:pt x="551256" y="1193800"/>
                </a:lnTo>
                <a:lnTo>
                  <a:pt x="541383" y="1206500"/>
                </a:lnTo>
                <a:lnTo>
                  <a:pt x="533417" y="1219200"/>
                </a:lnTo>
                <a:lnTo>
                  <a:pt x="527658" y="1231900"/>
                </a:lnTo>
                <a:lnTo>
                  <a:pt x="524408" y="1244600"/>
                </a:lnTo>
                <a:lnTo>
                  <a:pt x="1026542" y="1244600"/>
                </a:lnTo>
                <a:lnTo>
                  <a:pt x="1022152" y="1231900"/>
                </a:lnTo>
                <a:lnTo>
                  <a:pt x="1055480" y="1231900"/>
                </a:lnTo>
                <a:lnTo>
                  <a:pt x="1065999" y="1219200"/>
                </a:lnTo>
                <a:lnTo>
                  <a:pt x="1087875" y="1219200"/>
                </a:lnTo>
                <a:lnTo>
                  <a:pt x="1095222" y="1206500"/>
                </a:lnTo>
                <a:lnTo>
                  <a:pt x="1105801" y="1206500"/>
                </a:lnTo>
                <a:lnTo>
                  <a:pt x="1110665" y="1193800"/>
                </a:lnTo>
                <a:close/>
              </a:path>
              <a:path w="1385570" h="3098800">
                <a:moveTo>
                  <a:pt x="435636" y="1193800"/>
                </a:moveTo>
                <a:lnTo>
                  <a:pt x="189318" y="1193800"/>
                </a:lnTo>
                <a:lnTo>
                  <a:pt x="188554" y="1206500"/>
                </a:lnTo>
                <a:lnTo>
                  <a:pt x="191354" y="1219200"/>
                </a:lnTo>
                <a:lnTo>
                  <a:pt x="416750" y="1219200"/>
                </a:lnTo>
                <a:lnTo>
                  <a:pt x="416661" y="1206500"/>
                </a:lnTo>
                <a:lnTo>
                  <a:pt x="427282" y="1206500"/>
                </a:lnTo>
                <a:lnTo>
                  <a:pt x="435636" y="1193800"/>
                </a:lnTo>
                <a:close/>
              </a:path>
              <a:path w="1385570" h="3098800">
                <a:moveTo>
                  <a:pt x="494563" y="1193800"/>
                </a:moveTo>
                <a:lnTo>
                  <a:pt x="452640" y="1193800"/>
                </a:lnTo>
                <a:lnTo>
                  <a:pt x="454036" y="1206500"/>
                </a:lnTo>
                <a:lnTo>
                  <a:pt x="455317" y="1206500"/>
                </a:lnTo>
                <a:lnTo>
                  <a:pt x="456898" y="1219200"/>
                </a:lnTo>
                <a:lnTo>
                  <a:pt x="490395" y="1219200"/>
                </a:lnTo>
                <a:lnTo>
                  <a:pt x="491893" y="1206500"/>
                </a:lnTo>
                <a:lnTo>
                  <a:pt x="494563" y="1193800"/>
                </a:lnTo>
                <a:close/>
              </a:path>
              <a:path w="1385570" h="3098800">
                <a:moveTo>
                  <a:pt x="1094098" y="1181100"/>
                </a:moveTo>
                <a:lnTo>
                  <a:pt x="175806" y="1181100"/>
                </a:lnTo>
                <a:lnTo>
                  <a:pt x="180339" y="1193800"/>
                </a:lnTo>
                <a:lnTo>
                  <a:pt x="1102512" y="1193800"/>
                </a:lnTo>
                <a:lnTo>
                  <a:pt x="1094098" y="1181100"/>
                </a:lnTo>
                <a:close/>
              </a:path>
              <a:path w="1385570" h="3098800">
                <a:moveTo>
                  <a:pt x="1034347" y="1155700"/>
                </a:moveTo>
                <a:lnTo>
                  <a:pt x="998829" y="1155700"/>
                </a:lnTo>
                <a:lnTo>
                  <a:pt x="994028" y="1168400"/>
                </a:lnTo>
                <a:lnTo>
                  <a:pt x="180911" y="1168400"/>
                </a:lnTo>
                <a:lnTo>
                  <a:pt x="180289" y="1181100"/>
                </a:lnTo>
                <a:lnTo>
                  <a:pt x="1054777" y="1181100"/>
                </a:lnTo>
                <a:lnTo>
                  <a:pt x="1034347" y="1155700"/>
                </a:lnTo>
                <a:close/>
              </a:path>
              <a:path w="1385570" h="3098800">
                <a:moveTo>
                  <a:pt x="192496" y="1155700"/>
                </a:moveTo>
                <a:lnTo>
                  <a:pt x="187701" y="1155700"/>
                </a:lnTo>
                <a:lnTo>
                  <a:pt x="184489" y="1168400"/>
                </a:lnTo>
                <a:lnTo>
                  <a:pt x="200367" y="1168400"/>
                </a:lnTo>
                <a:lnTo>
                  <a:pt x="192496" y="1155700"/>
                </a:lnTo>
                <a:close/>
              </a:path>
              <a:path w="1385570" h="3098800">
                <a:moveTo>
                  <a:pt x="265345" y="1155700"/>
                </a:moveTo>
                <a:lnTo>
                  <a:pt x="251944" y="1155700"/>
                </a:lnTo>
                <a:lnTo>
                  <a:pt x="246278" y="1168400"/>
                </a:lnTo>
                <a:lnTo>
                  <a:pt x="275755" y="1168400"/>
                </a:lnTo>
                <a:lnTo>
                  <a:pt x="265345" y="1155700"/>
                </a:lnTo>
                <a:close/>
              </a:path>
              <a:path w="1385570" h="3098800">
                <a:moveTo>
                  <a:pt x="288048" y="1155700"/>
                </a:moveTo>
                <a:lnTo>
                  <a:pt x="282359" y="1155700"/>
                </a:lnTo>
                <a:lnTo>
                  <a:pt x="275755" y="1168400"/>
                </a:lnTo>
                <a:lnTo>
                  <a:pt x="295109" y="1168400"/>
                </a:lnTo>
                <a:lnTo>
                  <a:pt x="288048" y="1155700"/>
                </a:lnTo>
                <a:close/>
              </a:path>
              <a:path w="1385570" h="3098800">
                <a:moveTo>
                  <a:pt x="964589" y="1155700"/>
                </a:moveTo>
                <a:lnTo>
                  <a:pt x="313969" y="1155700"/>
                </a:lnTo>
                <a:lnTo>
                  <a:pt x="309270" y="1168400"/>
                </a:lnTo>
                <a:lnTo>
                  <a:pt x="981646" y="1168400"/>
                </a:lnTo>
                <a:lnTo>
                  <a:pt x="964589" y="1155700"/>
                </a:lnTo>
                <a:close/>
              </a:path>
              <a:path w="1385570" h="3098800">
                <a:moveTo>
                  <a:pt x="336911" y="1143000"/>
                </a:moveTo>
                <a:lnTo>
                  <a:pt x="309003" y="1143000"/>
                </a:lnTo>
                <a:lnTo>
                  <a:pt x="311391" y="1155700"/>
                </a:lnTo>
                <a:lnTo>
                  <a:pt x="345147" y="1155700"/>
                </a:lnTo>
                <a:lnTo>
                  <a:pt x="336911" y="1143000"/>
                </a:lnTo>
                <a:close/>
              </a:path>
              <a:path w="1385570" h="3098800">
                <a:moveTo>
                  <a:pt x="408597" y="1104900"/>
                </a:moveTo>
                <a:lnTo>
                  <a:pt x="405510" y="1117600"/>
                </a:lnTo>
                <a:lnTo>
                  <a:pt x="403440" y="1130300"/>
                </a:lnTo>
                <a:lnTo>
                  <a:pt x="400494" y="1130300"/>
                </a:lnTo>
                <a:lnTo>
                  <a:pt x="397802" y="1143000"/>
                </a:lnTo>
                <a:lnTo>
                  <a:pt x="376948" y="1143000"/>
                </a:lnTo>
                <a:lnTo>
                  <a:pt x="374929" y="1155700"/>
                </a:lnTo>
                <a:lnTo>
                  <a:pt x="952033" y="1155700"/>
                </a:lnTo>
                <a:lnTo>
                  <a:pt x="945091" y="1143000"/>
                </a:lnTo>
                <a:lnTo>
                  <a:pt x="944879" y="1117600"/>
                </a:lnTo>
                <a:lnTo>
                  <a:pt x="414324" y="1117600"/>
                </a:lnTo>
                <a:lnTo>
                  <a:pt x="408597" y="1104900"/>
                </a:lnTo>
                <a:close/>
              </a:path>
              <a:path w="1385570" h="3098800">
                <a:moveTo>
                  <a:pt x="1016221" y="1143000"/>
                </a:moveTo>
                <a:lnTo>
                  <a:pt x="1010107" y="1143000"/>
                </a:lnTo>
                <a:lnTo>
                  <a:pt x="1004602" y="1155700"/>
                </a:lnTo>
                <a:lnTo>
                  <a:pt x="1023823" y="1155700"/>
                </a:lnTo>
                <a:lnTo>
                  <a:pt x="1016221" y="1143000"/>
                </a:lnTo>
                <a:close/>
              </a:path>
              <a:path w="1385570" h="3098800">
                <a:moveTo>
                  <a:pt x="390900" y="1117600"/>
                </a:moveTo>
                <a:lnTo>
                  <a:pt x="371789" y="1117600"/>
                </a:lnTo>
                <a:lnTo>
                  <a:pt x="370286" y="1130300"/>
                </a:lnTo>
                <a:lnTo>
                  <a:pt x="371474" y="1143000"/>
                </a:lnTo>
                <a:lnTo>
                  <a:pt x="376847" y="1130300"/>
                </a:lnTo>
                <a:lnTo>
                  <a:pt x="385521" y="1130300"/>
                </a:lnTo>
                <a:lnTo>
                  <a:pt x="390900" y="1117600"/>
                </a:lnTo>
                <a:close/>
              </a:path>
              <a:path w="1385570" h="3098800">
                <a:moveTo>
                  <a:pt x="1020508" y="1104900"/>
                </a:moveTo>
                <a:lnTo>
                  <a:pt x="422970" y="1104900"/>
                </a:lnTo>
                <a:lnTo>
                  <a:pt x="420268" y="1117600"/>
                </a:lnTo>
                <a:lnTo>
                  <a:pt x="982226" y="1117600"/>
                </a:lnTo>
                <a:lnTo>
                  <a:pt x="990726" y="1130300"/>
                </a:lnTo>
                <a:lnTo>
                  <a:pt x="1020991" y="1130300"/>
                </a:lnTo>
                <a:lnTo>
                  <a:pt x="1022108" y="1117600"/>
                </a:lnTo>
                <a:lnTo>
                  <a:pt x="1020508" y="1104900"/>
                </a:lnTo>
                <a:close/>
              </a:path>
              <a:path w="1385570" h="3098800">
                <a:moveTo>
                  <a:pt x="407365" y="1104900"/>
                </a:moveTo>
                <a:lnTo>
                  <a:pt x="388780" y="1104900"/>
                </a:lnTo>
                <a:lnTo>
                  <a:pt x="382523" y="1117600"/>
                </a:lnTo>
                <a:lnTo>
                  <a:pt x="401721" y="1117600"/>
                </a:lnTo>
                <a:lnTo>
                  <a:pt x="407365" y="1104900"/>
                </a:lnTo>
                <a:close/>
              </a:path>
              <a:path w="1385570" h="3098800">
                <a:moveTo>
                  <a:pt x="1067079" y="1092200"/>
                </a:moveTo>
                <a:lnTo>
                  <a:pt x="1051394" y="1092200"/>
                </a:lnTo>
                <a:lnTo>
                  <a:pt x="1058265" y="1117600"/>
                </a:lnTo>
                <a:lnTo>
                  <a:pt x="1061923" y="1117600"/>
                </a:lnTo>
                <a:lnTo>
                  <a:pt x="1063637" y="1104900"/>
                </a:lnTo>
                <a:lnTo>
                  <a:pt x="1067079" y="1092200"/>
                </a:lnTo>
                <a:close/>
              </a:path>
              <a:path w="1385570" h="3098800">
                <a:moveTo>
                  <a:pt x="386459" y="1092200"/>
                </a:moveTo>
                <a:lnTo>
                  <a:pt x="336236" y="1092200"/>
                </a:lnTo>
                <a:lnTo>
                  <a:pt x="347821" y="1104900"/>
                </a:lnTo>
                <a:lnTo>
                  <a:pt x="379457" y="1104900"/>
                </a:lnTo>
                <a:lnTo>
                  <a:pt x="386459" y="1092200"/>
                </a:lnTo>
                <a:close/>
              </a:path>
              <a:path w="1385570" h="3098800">
                <a:moveTo>
                  <a:pt x="430728" y="1092200"/>
                </a:moveTo>
                <a:lnTo>
                  <a:pt x="401269" y="1092200"/>
                </a:lnTo>
                <a:lnTo>
                  <a:pt x="398906" y="1104900"/>
                </a:lnTo>
                <a:lnTo>
                  <a:pt x="422941" y="1104900"/>
                </a:lnTo>
                <a:lnTo>
                  <a:pt x="430728" y="1092200"/>
                </a:lnTo>
                <a:close/>
              </a:path>
              <a:path w="1385570" h="3098800">
                <a:moveTo>
                  <a:pt x="1043190" y="1092200"/>
                </a:moveTo>
                <a:lnTo>
                  <a:pt x="454029" y="1092200"/>
                </a:lnTo>
                <a:lnTo>
                  <a:pt x="447714" y="1104900"/>
                </a:lnTo>
                <a:lnTo>
                  <a:pt x="1038910" y="1104900"/>
                </a:lnTo>
                <a:lnTo>
                  <a:pt x="1043190" y="1092200"/>
                </a:lnTo>
                <a:close/>
              </a:path>
              <a:path w="1385570" h="3098800">
                <a:moveTo>
                  <a:pt x="1118450" y="1092200"/>
                </a:moveTo>
                <a:lnTo>
                  <a:pt x="1067079" y="1092200"/>
                </a:lnTo>
                <a:lnTo>
                  <a:pt x="1073670" y="1104900"/>
                </a:lnTo>
                <a:lnTo>
                  <a:pt x="1111827" y="1104900"/>
                </a:lnTo>
                <a:lnTo>
                  <a:pt x="1118450" y="1092200"/>
                </a:lnTo>
                <a:close/>
              </a:path>
              <a:path w="1385570" h="3098800">
                <a:moveTo>
                  <a:pt x="1135447" y="1092200"/>
                </a:moveTo>
                <a:lnTo>
                  <a:pt x="1118450" y="1092200"/>
                </a:lnTo>
                <a:lnTo>
                  <a:pt x="1124054" y="1104900"/>
                </a:lnTo>
                <a:lnTo>
                  <a:pt x="1129428" y="1104900"/>
                </a:lnTo>
                <a:lnTo>
                  <a:pt x="1135447" y="1092200"/>
                </a:lnTo>
                <a:close/>
              </a:path>
              <a:path w="1385570" h="3098800">
                <a:moveTo>
                  <a:pt x="317411" y="1079500"/>
                </a:moveTo>
                <a:lnTo>
                  <a:pt x="291503" y="1079500"/>
                </a:lnTo>
                <a:lnTo>
                  <a:pt x="297853" y="1092200"/>
                </a:lnTo>
                <a:lnTo>
                  <a:pt x="312000" y="1092200"/>
                </a:lnTo>
                <a:lnTo>
                  <a:pt x="317411" y="1079500"/>
                </a:lnTo>
                <a:close/>
              </a:path>
              <a:path w="1385570" h="3098800">
                <a:moveTo>
                  <a:pt x="445766" y="1079500"/>
                </a:moveTo>
                <a:lnTo>
                  <a:pt x="317411" y="1079500"/>
                </a:lnTo>
                <a:lnTo>
                  <a:pt x="325259" y="1092200"/>
                </a:lnTo>
                <a:lnTo>
                  <a:pt x="438137" y="1092200"/>
                </a:lnTo>
                <a:lnTo>
                  <a:pt x="445766" y="1079500"/>
                </a:lnTo>
                <a:close/>
              </a:path>
              <a:path w="1385570" h="3098800">
                <a:moveTo>
                  <a:pt x="1178090" y="1079500"/>
                </a:moveTo>
                <a:lnTo>
                  <a:pt x="458914" y="1079500"/>
                </a:lnTo>
                <a:lnTo>
                  <a:pt x="466572" y="1092200"/>
                </a:lnTo>
                <a:lnTo>
                  <a:pt x="1167761" y="1092200"/>
                </a:lnTo>
                <a:lnTo>
                  <a:pt x="1178090" y="1079500"/>
                </a:lnTo>
                <a:close/>
              </a:path>
              <a:path w="1385570" h="3098800">
                <a:moveTo>
                  <a:pt x="1194714" y="1054100"/>
                </a:moveTo>
                <a:lnTo>
                  <a:pt x="332295" y="1054100"/>
                </a:lnTo>
                <a:lnTo>
                  <a:pt x="336308" y="1066800"/>
                </a:lnTo>
                <a:lnTo>
                  <a:pt x="331304" y="1066800"/>
                </a:lnTo>
                <a:lnTo>
                  <a:pt x="326301" y="1079500"/>
                </a:lnTo>
                <a:lnTo>
                  <a:pt x="1186865" y="1079500"/>
                </a:lnTo>
                <a:lnTo>
                  <a:pt x="1198803" y="1066800"/>
                </a:lnTo>
                <a:lnTo>
                  <a:pt x="1194714" y="1054100"/>
                </a:lnTo>
                <a:close/>
              </a:path>
              <a:path w="1385570" h="3098800">
                <a:moveTo>
                  <a:pt x="1142314" y="1041400"/>
                </a:moveTo>
                <a:lnTo>
                  <a:pt x="252983" y="1041400"/>
                </a:lnTo>
                <a:lnTo>
                  <a:pt x="256959" y="1054100"/>
                </a:lnTo>
                <a:lnTo>
                  <a:pt x="1149959" y="1054100"/>
                </a:lnTo>
                <a:lnTo>
                  <a:pt x="1142314" y="1041400"/>
                </a:lnTo>
                <a:close/>
              </a:path>
              <a:path w="1385570" h="3098800">
                <a:moveTo>
                  <a:pt x="1162710" y="1041400"/>
                </a:moveTo>
                <a:lnTo>
                  <a:pt x="1149489" y="1041400"/>
                </a:lnTo>
                <a:lnTo>
                  <a:pt x="1149959" y="1054100"/>
                </a:lnTo>
                <a:lnTo>
                  <a:pt x="1164462" y="1054100"/>
                </a:lnTo>
                <a:lnTo>
                  <a:pt x="1162710" y="1041400"/>
                </a:lnTo>
                <a:close/>
              </a:path>
              <a:path w="1385570" h="3098800">
                <a:moveTo>
                  <a:pt x="1197292" y="1041400"/>
                </a:moveTo>
                <a:lnTo>
                  <a:pt x="1184503" y="1041400"/>
                </a:lnTo>
                <a:lnTo>
                  <a:pt x="1171016" y="1054100"/>
                </a:lnTo>
                <a:lnTo>
                  <a:pt x="1195285" y="1054100"/>
                </a:lnTo>
                <a:lnTo>
                  <a:pt x="1197292" y="1041400"/>
                </a:lnTo>
                <a:close/>
              </a:path>
              <a:path w="1385570" h="3098800">
                <a:moveTo>
                  <a:pt x="1086951" y="1028700"/>
                </a:moveTo>
                <a:lnTo>
                  <a:pt x="261978" y="1028700"/>
                </a:lnTo>
                <a:lnTo>
                  <a:pt x="257632" y="1041400"/>
                </a:lnTo>
                <a:lnTo>
                  <a:pt x="1093960" y="1041400"/>
                </a:lnTo>
                <a:lnTo>
                  <a:pt x="1086951" y="1028700"/>
                </a:lnTo>
                <a:close/>
              </a:path>
              <a:path w="1385570" h="3098800">
                <a:moveTo>
                  <a:pt x="1123398" y="1028700"/>
                </a:moveTo>
                <a:lnTo>
                  <a:pt x="1113604" y="1028700"/>
                </a:lnTo>
                <a:lnTo>
                  <a:pt x="1105801" y="1041400"/>
                </a:lnTo>
                <a:lnTo>
                  <a:pt x="1130122" y="1041400"/>
                </a:lnTo>
                <a:lnTo>
                  <a:pt x="1123398" y="1028700"/>
                </a:lnTo>
                <a:close/>
              </a:path>
              <a:path w="1385570" h="3098800">
                <a:moveTo>
                  <a:pt x="1156144" y="1028700"/>
                </a:moveTo>
                <a:lnTo>
                  <a:pt x="1152182" y="1028700"/>
                </a:lnTo>
                <a:lnTo>
                  <a:pt x="1149959" y="1041400"/>
                </a:lnTo>
                <a:lnTo>
                  <a:pt x="1158887" y="1041400"/>
                </a:lnTo>
                <a:lnTo>
                  <a:pt x="1156144" y="1028700"/>
                </a:lnTo>
                <a:close/>
              </a:path>
              <a:path w="1385570" h="3098800">
                <a:moveTo>
                  <a:pt x="1038385" y="1016000"/>
                </a:moveTo>
                <a:lnTo>
                  <a:pt x="270551" y="1016000"/>
                </a:lnTo>
                <a:lnTo>
                  <a:pt x="266484" y="1028700"/>
                </a:lnTo>
                <a:lnTo>
                  <a:pt x="1050239" y="1028700"/>
                </a:lnTo>
                <a:lnTo>
                  <a:pt x="1038385" y="1016000"/>
                </a:lnTo>
                <a:close/>
              </a:path>
              <a:path w="1385570" h="3098800">
                <a:moveTo>
                  <a:pt x="1005684" y="977900"/>
                </a:moveTo>
                <a:lnTo>
                  <a:pt x="342711" y="977900"/>
                </a:lnTo>
                <a:lnTo>
                  <a:pt x="336572" y="990600"/>
                </a:lnTo>
                <a:lnTo>
                  <a:pt x="280015" y="990600"/>
                </a:lnTo>
                <a:lnTo>
                  <a:pt x="276344" y="1003300"/>
                </a:lnTo>
                <a:lnTo>
                  <a:pt x="273583" y="1016000"/>
                </a:lnTo>
                <a:lnTo>
                  <a:pt x="1026502" y="1016000"/>
                </a:lnTo>
                <a:lnTo>
                  <a:pt x="1031100" y="1003300"/>
                </a:lnTo>
                <a:lnTo>
                  <a:pt x="1020000" y="1003300"/>
                </a:lnTo>
                <a:lnTo>
                  <a:pt x="1010677" y="990600"/>
                </a:lnTo>
                <a:lnTo>
                  <a:pt x="1005684" y="977900"/>
                </a:lnTo>
                <a:close/>
              </a:path>
              <a:path w="1385570" h="3098800">
                <a:moveTo>
                  <a:pt x="1015836" y="952500"/>
                </a:moveTo>
                <a:lnTo>
                  <a:pt x="307047" y="952500"/>
                </a:lnTo>
                <a:lnTo>
                  <a:pt x="329793" y="965200"/>
                </a:lnTo>
                <a:lnTo>
                  <a:pt x="349745" y="977900"/>
                </a:lnTo>
                <a:lnTo>
                  <a:pt x="1004391" y="977900"/>
                </a:lnTo>
                <a:lnTo>
                  <a:pt x="1006170" y="965200"/>
                </a:lnTo>
                <a:lnTo>
                  <a:pt x="1023150" y="965200"/>
                </a:lnTo>
                <a:lnTo>
                  <a:pt x="1015836" y="952500"/>
                </a:lnTo>
                <a:close/>
              </a:path>
              <a:path w="1385570" h="3098800">
                <a:moveTo>
                  <a:pt x="1015301" y="965200"/>
                </a:moveTo>
                <a:lnTo>
                  <a:pt x="1009370" y="965200"/>
                </a:lnTo>
                <a:lnTo>
                  <a:pt x="1010704" y="977900"/>
                </a:lnTo>
                <a:lnTo>
                  <a:pt x="1015301" y="965200"/>
                </a:lnTo>
                <a:close/>
              </a:path>
              <a:path w="1385570" h="3098800">
                <a:moveTo>
                  <a:pt x="992073" y="939800"/>
                </a:moveTo>
                <a:lnTo>
                  <a:pt x="289077" y="939800"/>
                </a:lnTo>
                <a:lnTo>
                  <a:pt x="301574" y="952500"/>
                </a:lnTo>
                <a:lnTo>
                  <a:pt x="997443" y="952500"/>
                </a:lnTo>
                <a:lnTo>
                  <a:pt x="992073" y="939800"/>
                </a:lnTo>
                <a:close/>
              </a:path>
              <a:path w="1385570" h="3098800">
                <a:moveTo>
                  <a:pt x="1063993" y="927100"/>
                </a:moveTo>
                <a:lnTo>
                  <a:pt x="299453" y="927100"/>
                </a:lnTo>
                <a:lnTo>
                  <a:pt x="292887" y="939800"/>
                </a:lnTo>
                <a:lnTo>
                  <a:pt x="1016220" y="939800"/>
                </a:lnTo>
                <a:lnTo>
                  <a:pt x="1036896" y="952500"/>
                </a:lnTo>
                <a:lnTo>
                  <a:pt x="1064529" y="952500"/>
                </a:lnTo>
                <a:lnTo>
                  <a:pt x="1065962" y="939800"/>
                </a:lnTo>
                <a:lnTo>
                  <a:pt x="1063993" y="927100"/>
                </a:lnTo>
                <a:close/>
              </a:path>
              <a:path w="1385570" h="3098800">
                <a:moveTo>
                  <a:pt x="1057224" y="914400"/>
                </a:moveTo>
                <a:lnTo>
                  <a:pt x="347487" y="914400"/>
                </a:lnTo>
                <a:lnTo>
                  <a:pt x="341370" y="927100"/>
                </a:lnTo>
                <a:lnTo>
                  <a:pt x="1061669" y="927100"/>
                </a:lnTo>
                <a:lnTo>
                  <a:pt x="1057224" y="914400"/>
                </a:lnTo>
                <a:close/>
              </a:path>
              <a:path w="1385570" h="3098800">
                <a:moveTo>
                  <a:pt x="1057008" y="901700"/>
                </a:moveTo>
                <a:lnTo>
                  <a:pt x="360425" y="901700"/>
                </a:lnTo>
                <a:lnTo>
                  <a:pt x="353867" y="914400"/>
                </a:lnTo>
                <a:lnTo>
                  <a:pt x="1057173" y="914400"/>
                </a:lnTo>
                <a:lnTo>
                  <a:pt x="1057008" y="901700"/>
                </a:lnTo>
                <a:close/>
              </a:path>
              <a:path w="1385570" h="3098800">
                <a:moveTo>
                  <a:pt x="1064818" y="850900"/>
                </a:moveTo>
                <a:lnTo>
                  <a:pt x="1052917" y="850900"/>
                </a:lnTo>
                <a:lnTo>
                  <a:pt x="1042995" y="863600"/>
                </a:lnTo>
                <a:lnTo>
                  <a:pt x="1034923" y="863600"/>
                </a:lnTo>
                <a:lnTo>
                  <a:pt x="1028572" y="876300"/>
                </a:lnTo>
                <a:lnTo>
                  <a:pt x="1023340" y="889000"/>
                </a:lnTo>
                <a:lnTo>
                  <a:pt x="356412" y="889000"/>
                </a:lnTo>
                <a:lnTo>
                  <a:pt x="356943" y="901700"/>
                </a:lnTo>
                <a:lnTo>
                  <a:pt x="1043952" y="901700"/>
                </a:lnTo>
                <a:lnTo>
                  <a:pt x="1064818" y="850900"/>
                </a:lnTo>
                <a:close/>
              </a:path>
              <a:path w="1385570" h="3098800">
                <a:moveTo>
                  <a:pt x="1001873" y="876300"/>
                </a:moveTo>
                <a:lnTo>
                  <a:pt x="361619" y="876300"/>
                </a:lnTo>
                <a:lnTo>
                  <a:pt x="357682" y="889000"/>
                </a:lnTo>
                <a:lnTo>
                  <a:pt x="1006322" y="889000"/>
                </a:lnTo>
                <a:lnTo>
                  <a:pt x="1001873" y="876300"/>
                </a:lnTo>
                <a:close/>
              </a:path>
              <a:path w="1385570" h="3098800">
                <a:moveTo>
                  <a:pt x="952299" y="863600"/>
                </a:moveTo>
                <a:lnTo>
                  <a:pt x="335076" y="863600"/>
                </a:lnTo>
                <a:lnTo>
                  <a:pt x="341892" y="876300"/>
                </a:lnTo>
                <a:lnTo>
                  <a:pt x="967436" y="876300"/>
                </a:lnTo>
                <a:lnTo>
                  <a:pt x="952299" y="863600"/>
                </a:lnTo>
                <a:close/>
              </a:path>
              <a:path w="1385570" h="3098800">
                <a:moveTo>
                  <a:pt x="937589" y="850900"/>
                </a:moveTo>
                <a:lnTo>
                  <a:pt x="331673" y="850900"/>
                </a:lnTo>
                <a:lnTo>
                  <a:pt x="331775" y="863600"/>
                </a:lnTo>
                <a:lnTo>
                  <a:pt x="932116" y="863600"/>
                </a:lnTo>
                <a:lnTo>
                  <a:pt x="937589" y="850900"/>
                </a:lnTo>
                <a:close/>
              </a:path>
              <a:path w="1385570" h="3098800">
                <a:moveTo>
                  <a:pt x="968254" y="850900"/>
                </a:moveTo>
                <a:lnTo>
                  <a:pt x="937589" y="850900"/>
                </a:lnTo>
                <a:lnTo>
                  <a:pt x="944575" y="863600"/>
                </a:lnTo>
                <a:lnTo>
                  <a:pt x="962258" y="863600"/>
                </a:lnTo>
                <a:lnTo>
                  <a:pt x="968254" y="850900"/>
                </a:lnTo>
                <a:close/>
              </a:path>
              <a:path w="1385570" h="3098800">
                <a:moveTo>
                  <a:pt x="928727" y="838200"/>
                </a:moveTo>
                <a:lnTo>
                  <a:pt x="326859" y="838200"/>
                </a:lnTo>
                <a:lnTo>
                  <a:pt x="329145" y="850900"/>
                </a:lnTo>
                <a:lnTo>
                  <a:pt x="940498" y="850900"/>
                </a:lnTo>
                <a:lnTo>
                  <a:pt x="928727" y="838200"/>
                </a:lnTo>
                <a:close/>
              </a:path>
              <a:path w="1385570" h="3098800">
                <a:moveTo>
                  <a:pt x="915911" y="825500"/>
                </a:moveTo>
                <a:lnTo>
                  <a:pt x="321187" y="825500"/>
                </a:lnTo>
                <a:lnTo>
                  <a:pt x="320833" y="838200"/>
                </a:lnTo>
                <a:lnTo>
                  <a:pt x="917752" y="838200"/>
                </a:lnTo>
                <a:lnTo>
                  <a:pt x="915911" y="825500"/>
                </a:lnTo>
                <a:close/>
              </a:path>
              <a:path w="1385570" h="3098800">
                <a:moveTo>
                  <a:pt x="951649" y="825500"/>
                </a:moveTo>
                <a:lnTo>
                  <a:pt x="932531" y="825500"/>
                </a:lnTo>
                <a:lnTo>
                  <a:pt x="937247" y="838200"/>
                </a:lnTo>
                <a:lnTo>
                  <a:pt x="946226" y="838200"/>
                </a:lnTo>
                <a:lnTo>
                  <a:pt x="951649" y="825500"/>
                </a:lnTo>
                <a:close/>
              </a:path>
              <a:path w="1385570" h="3098800">
                <a:moveTo>
                  <a:pt x="981951" y="825500"/>
                </a:moveTo>
                <a:lnTo>
                  <a:pt x="956919" y="825500"/>
                </a:lnTo>
                <a:lnTo>
                  <a:pt x="963726" y="838200"/>
                </a:lnTo>
                <a:lnTo>
                  <a:pt x="977353" y="838200"/>
                </a:lnTo>
                <a:lnTo>
                  <a:pt x="981951" y="825500"/>
                </a:lnTo>
                <a:close/>
              </a:path>
              <a:path w="1385570" h="3098800">
                <a:moveTo>
                  <a:pt x="361822" y="812800"/>
                </a:moveTo>
                <a:lnTo>
                  <a:pt x="331023" y="812800"/>
                </a:lnTo>
                <a:lnTo>
                  <a:pt x="328002" y="825500"/>
                </a:lnTo>
                <a:lnTo>
                  <a:pt x="376491" y="825500"/>
                </a:lnTo>
                <a:lnTo>
                  <a:pt x="361822" y="812800"/>
                </a:lnTo>
                <a:close/>
              </a:path>
              <a:path w="1385570" h="3098800">
                <a:moveTo>
                  <a:pt x="411765" y="812800"/>
                </a:moveTo>
                <a:lnTo>
                  <a:pt x="399496" y="812800"/>
                </a:lnTo>
                <a:lnTo>
                  <a:pt x="392023" y="825500"/>
                </a:lnTo>
                <a:lnTo>
                  <a:pt x="422224" y="825500"/>
                </a:lnTo>
                <a:lnTo>
                  <a:pt x="411765" y="812800"/>
                </a:lnTo>
                <a:close/>
              </a:path>
              <a:path w="1385570" h="3098800">
                <a:moveTo>
                  <a:pt x="486511" y="800100"/>
                </a:moveTo>
                <a:lnTo>
                  <a:pt x="460449" y="800100"/>
                </a:lnTo>
                <a:lnTo>
                  <a:pt x="455814" y="812800"/>
                </a:lnTo>
                <a:lnTo>
                  <a:pt x="455129" y="812800"/>
                </a:lnTo>
                <a:lnTo>
                  <a:pt x="458368" y="825500"/>
                </a:lnTo>
                <a:lnTo>
                  <a:pt x="493991" y="825500"/>
                </a:lnTo>
                <a:lnTo>
                  <a:pt x="490435" y="812800"/>
                </a:lnTo>
                <a:lnTo>
                  <a:pt x="486511" y="800100"/>
                </a:lnTo>
                <a:close/>
              </a:path>
              <a:path w="1385570" h="3098800">
                <a:moveTo>
                  <a:pt x="988250" y="812800"/>
                </a:moveTo>
                <a:lnTo>
                  <a:pt x="524141" y="812800"/>
                </a:lnTo>
                <a:lnTo>
                  <a:pt x="520534" y="825500"/>
                </a:lnTo>
                <a:lnTo>
                  <a:pt x="983805" y="825500"/>
                </a:lnTo>
                <a:lnTo>
                  <a:pt x="988250" y="812800"/>
                </a:lnTo>
                <a:close/>
              </a:path>
              <a:path w="1385570" h="3098800">
                <a:moveTo>
                  <a:pt x="1009766" y="812800"/>
                </a:moveTo>
                <a:lnTo>
                  <a:pt x="988250" y="812800"/>
                </a:lnTo>
                <a:lnTo>
                  <a:pt x="990003" y="825500"/>
                </a:lnTo>
                <a:lnTo>
                  <a:pt x="1003785" y="825500"/>
                </a:lnTo>
                <a:lnTo>
                  <a:pt x="1009766" y="812800"/>
                </a:lnTo>
                <a:close/>
              </a:path>
              <a:path w="1385570" h="3098800">
                <a:moveTo>
                  <a:pt x="1037958" y="800100"/>
                </a:moveTo>
                <a:lnTo>
                  <a:pt x="547281" y="800100"/>
                </a:lnTo>
                <a:lnTo>
                  <a:pt x="545515" y="812800"/>
                </a:lnTo>
                <a:lnTo>
                  <a:pt x="1034503" y="812800"/>
                </a:lnTo>
                <a:lnTo>
                  <a:pt x="1037958" y="800100"/>
                </a:lnTo>
                <a:close/>
              </a:path>
              <a:path w="1385570" h="3098800">
                <a:moveTo>
                  <a:pt x="471690" y="787400"/>
                </a:moveTo>
                <a:lnTo>
                  <a:pt x="461632" y="787400"/>
                </a:lnTo>
                <a:lnTo>
                  <a:pt x="466521" y="800100"/>
                </a:lnTo>
                <a:lnTo>
                  <a:pt x="471690" y="787400"/>
                </a:lnTo>
                <a:close/>
              </a:path>
              <a:path w="1385570" h="3098800">
                <a:moveTo>
                  <a:pt x="490893" y="787400"/>
                </a:moveTo>
                <a:lnTo>
                  <a:pt x="484758" y="787400"/>
                </a:lnTo>
                <a:lnTo>
                  <a:pt x="488365" y="800100"/>
                </a:lnTo>
                <a:lnTo>
                  <a:pt x="490893" y="787400"/>
                </a:lnTo>
                <a:close/>
              </a:path>
              <a:path w="1385570" h="3098800">
                <a:moveTo>
                  <a:pt x="1063711" y="787400"/>
                </a:moveTo>
                <a:lnTo>
                  <a:pt x="547636" y="787400"/>
                </a:lnTo>
                <a:lnTo>
                  <a:pt x="547420" y="800100"/>
                </a:lnTo>
                <a:lnTo>
                  <a:pt x="1058367" y="800100"/>
                </a:lnTo>
                <a:lnTo>
                  <a:pt x="1063711" y="787400"/>
                </a:lnTo>
                <a:close/>
              </a:path>
              <a:path w="1385570" h="3098800">
                <a:moveTo>
                  <a:pt x="572717" y="762000"/>
                </a:moveTo>
                <a:lnTo>
                  <a:pt x="397243" y="762000"/>
                </a:lnTo>
                <a:lnTo>
                  <a:pt x="410542" y="774700"/>
                </a:lnTo>
                <a:lnTo>
                  <a:pt x="437045" y="787400"/>
                </a:lnTo>
                <a:lnTo>
                  <a:pt x="437832" y="787400"/>
                </a:lnTo>
                <a:lnTo>
                  <a:pt x="444005" y="774700"/>
                </a:lnTo>
                <a:lnTo>
                  <a:pt x="560887" y="774700"/>
                </a:lnTo>
                <a:lnTo>
                  <a:pt x="572717" y="762000"/>
                </a:lnTo>
                <a:close/>
              </a:path>
              <a:path w="1385570" h="3098800">
                <a:moveTo>
                  <a:pt x="520014" y="774700"/>
                </a:moveTo>
                <a:lnTo>
                  <a:pt x="449067" y="774700"/>
                </a:lnTo>
                <a:lnTo>
                  <a:pt x="453350" y="787400"/>
                </a:lnTo>
                <a:lnTo>
                  <a:pt x="512593" y="787400"/>
                </a:lnTo>
                <a:lnTo>
                  <a:pt x="520014" y="774700"/>
                </a:lnTo>
                <a:close/>
              </a:path>
              <a:path w="1385570" h="3098800">
                <a:moveTo>
                  <a:pt x="1063139" y="749300"/>
                </a:moveTo>
                <a:lnTo>
                  <a:pt x="996705" y="749300"/>
                </a:lnTo>
                <a:lnTo>
                  <a:pt x="990296" y="762000"/>
                </a:lnTo>
                <a:lnTo>
                  <a:pt x="590544" y="762000"/>
                </a:lnTo>
                <a:lnTo>
                  <a:pt x="584403" y="774700"/>
                </a:lnTo>
                <a:lnTo>
                  <a:pt x="565007" y="774700"/>
                </a:lnTo>
                <a:lnTo>
                  <a:pt x="558380" y="787400"/>
                </a:lnTo>
                <a:lnTo>
                  <a:pt x="1071186" y="787400"/>
                </a:lnTo>
                <a:lnTo>
                  <a:pt x="1071016" y="774700"/>
                </a:lnTo>
                <a:lnTo>
                  <a:pt x="1067338" y="762000"/>
                </a:lnTo>
                <a:lnTo>
                  <a:pt x="1063139" y="749300"/>
                </a:lnTo>
                <a:close/>
              </a:path>
              <a:path w="1385570" h="3098800">
                <a:moveTo>
                  <a:pt x="589864" y="749300"/>
                </a:moveTo>
                <a:lnTo>
                  <a:pt x="380406" y="749300"/>
                </a:lnTo>
                <a:lnTo>
                  <a:pt x="388365" y="762000"/>
                </a:lnTo>
                <a:lnTo>
                  <a:pt x="582745" y="762000"/>
                </a:lnTo>
                <a:lnTo>
                  <a:pt x="589864" y="749300"/>
                </a:lnTo>
                <a:close/>
              </a:path>
              <a:path w="1385570" h="3098800">
                <a:moveTo>
                  <a:pt x="976172" y="749300"/>
                </a:moveTo>
                <a:lnTo>
                  <a:pt x="610057" y="749300"/>
                </a:lnTo>
                <a:lnTo>
                  <a:pt x="603159" y="762000"/>
                </a:lnTo>
                <a:lnTo>
                  <a:pt x="983547" y="762000"/>
                </a:lnTo>
                <a:lnTo>
                  <a:pt x="976172" y="749300"/>
                </a:lnTo>
                <a:close/>
              </a:path>
              <a:path w="1385570" h="3098800">
                <a:moveTo>
                  <a:pt x="885825" y="723900"/>
                </a:moveTo>
                <a:lnTo>
                  <a:pt x="380352" y="723900"/>
                </a:lnTo>
                <a:lnTo>
                  <a:pt x="376948" y="736600"/>
                </a:lnTo>
                <a:lnTo>
                  <a:pt x="374621" y="749300"/>
                </a:lnTo>
                <a:lnTo>
                  <a:pt x="903681" y="749300"/>
                </a:lnTo>
                <a:lnTo>
                  <a:pt x="897287" y="736600"/>
                </a:lnTo>
                <a:lnTo>
                  <a:pt x="891397" y="736600"/>
                </a:lnTo>
                <a:lnTo>
                  <a:pt x="885825" y="723900"/>
                </a:lnTo>
                <a:close/>
              </a:path>
              <a:path w="1385570" h="3098800">
                <a:moveTo>
                  <a:pt x="936459" y="736600"/>
                </a:moveTo>
                <a:lnTo>
                  <a:pt x="926337" y="736600"/>
                </a:lnTo>
                <a:lnTo>
                  <a:pt x="920508" y="749300"/>
                </a:lnTo>
                <a:lnTo>
                  <a:pt x="943442" y="749300"/>
                </a:lnTo>
                <a:lnTo>
                  <a:pt x="936459" y="736600"/>
                </a:lnTo>
                <a:close/>
              </a:path>
              <a:path w="1385570" h="3098800">
                <a:moveTo>
                  <a:pt x="1051712" y="723900"/>
                </a:moveTo>
                <a:lnTo>
                  <a:pt x="1039520" y="723900"/>
                </a:lnTo>
                <a:lnTo>
                  <a:pt x="1036472" y="736600"/>
                </a:lnTo>
                <a:lnTo>
                  <a:pt x="1024523" y="736600"/>
                </a:lnTo>
                <a:lnTo>
                  <a:pt x="1016139" y="749300"/>
                </a:lnTo>
                <a:lnTo>
                  <a:pt x="1058582" y="749300"/>
                </a:lnTo>
                <a:lnTo>
                  <a:pt x="1053833" y="736600"/>
                </a:lnTo>
                <a:lnTo>
                  <a:pt x="1051712" y="723900"/>
                </a:lnTo>
                <a:close/>
              </a:path>
              <a:path w="1385570" h="3098800">
                <a:moveTo>
                  <a:pt x="429196" y="711200"/>
                </a:moveTo>
                <a:lnTo>
                  <a:pt x="386600" y="711200"/>
                </a:lnTo>
                <a:lnTo>
                  <a:pt x="382841" y="723900"/>
                </a:lnTo>
                <a:lnTo>
                  <a:pt x="431990" y="723900"/>
                </a:lnTo>
                <a:lnTo>
                  <a:pt x="429196" y="711200"/>
                </a:lnTo>
                <a:close/>
              </a:path>
              <a:path w="1385570" h="3098800">
                <a:moveTo>
                  <a:pt x="512850" y="711200"/>
                </a:moveTo>
                <a:lnTo>
                  <a:pt x="498551" y="711200"/>
                </a:lnTo>
                <a:lnTo>
                  <a:pt x="487641" y="723900"/>
                </a:lnTo>
                <a:lnTo>
                  <a:pt x="522909" y="723900"/>
                </a:lnTo>
                <a:lnTo>
                  <a:pt x="512850" y="711200"/>
                </a:lnTo>
                <a:close/>
              </a:path>
              <a:path w="1385570" h="3098800">
                <a:moveTo>
                  <a:pt x="875952" y="711200"/>
                </a:moveTo>
                <a:lnTo>
                  <a:pt x="529567" y="711200"/>
                </a:lnTo>
                <a:lnTo>
                  <a:pt x="522909" y="723900"/>
                </a:lnTo>
                <a:lnTo>
                  <a:pt x="880389" y="723900"/>
                </a:lnTo>
                <a:lnTo>
                  <a:pt x="875952" y="711200"/>
                </a:lnTo>
                <a:close/>
              </a:path>
              <a:path w="1385570" h="3098800">
                <a:moveTo>
                  <a:pt x="400811" y="698500"/>
                </a:moveTo>
                <a:lnTo>
                  <a:pt x="393674" y="698500"/>
                </a:lnTo>
                <a:lnTo>
                  <a:pt x="389445" y="711200"/>
                </a:lnTo>
                <a:lnTo>
                  <a:pt x="404502" y="711200"/>
                </a:lnTo>
                <a:lnTo>
                  <a:pt x="400811" y="698500"/>
                </a:lnTo>
                <a:close/>
              </a:path>
              <a:path w="1385570" h="3098800">
                <a:moveTo>
                  <a:pt x="836510" y="685800"/>
                </a:moveTo>
                <a:lnTo>
                  <a:pt x="549973" y="685800"/>
                </a:lnTo>
                <a:lnTo>
                  <a:pt x="542987" y="698500"/>
                </a:lnTo>
                <a:lnTo>
                  <a:pt x="536222" y="711200"/>
                </a:lnTo>
                <a:lnTo>
                  <a:pt x="871154" y="711200"/>
                </a:lnTo>
                <a:lnTo>
                  <a:pt x="865078" y="698500"/>
                </a:lnTo>
                <a:lnTo>
                  <a:pt x="841578" y="698500"/>
                </a:lnTo>
                <a:lnTo>
                  <a:pt x="836510" y="685800"/>
                </a:lnTo>
                <a:close/>
              </a:path>
              <a:path w="1385570" h="3098800">
                <a:moveTo>
                  <a:pt x="830497" y="673100"/>
                </a:moveTo>
                <a:lnTo>
                  <a:pt x="573613" y="673100"/>
                </a:lnTo>
                <a:lnTo>
                  <a:pt x="565607" y="685800"/>
                </a:lnTo>
                <a:lnTo>
                  <a:pt x="833111" y="685800"/>
                </a:lnTo>
                <a:lnTo>
                  <a:pt x="830497" y="673100"/>
                </a:lnTo>
                <a:close/>
              </a:path>
              <a:path w="1385570" h="3098800">
                <a:moveTo>
                  <a:pt x="524141" y="660400"/>
                </a:moveTo>
                <a:lnTo>
                  <a:pt x="487641" y="660400"/>
                </a:lnTo>
                <a:lnTo>
                  <a:pt x="489858" y="673100"/>
                </a:lnTo>
                <a:lnTo>
                  <a:pt x="521180" y="673100"/>
                </a:lnTo>
                <a:lnTo>
                  <a:pt x="524141" y="660400"/>
                </a:lnTo>
                <a:close/>
              </a:path>
              <a:path w="1385570" h="3098800">
                <a:moveTo>
                  <a:pt x="803743" y="635000"/>
                </a:moveTo>
                <a:lnTo>
                  <a:pt x="600341" y="635000"/>
                </a:lnTo>
                <a:lnTo>
                  <a:pt x="597768" y="647700"/>
                </a:lnTo>
                <a:lnTo>
                  <a:pt x="595291" y="647700"/>
                </a:lnTo>
                <a:lnTo>
                  <a:pt x="592660" y="660400"/>
                </a:lnTo>
                <a:lnTo>
                  <a:pt x="589622" y="660400"/>
                </a:lnTo>
                <a:lnTo>
                  <a:pt x="585273" y="673100"/>
                </a:lnTo>
                <a:lnTo>
                  <a:pt x="827959" y="673100"/>
                </a:lnTo>
                <a:lnTo>
                  <a:pt x="824788" y="660400"/>
                </a:lnTo>
                <a:lnTo>
                  <a:pt x="814377" y="647700"/>
                </a:lnTo>
                <a:lnTo>
                  <a:pt x="803743" y="635000"/>
                </a:lnTo>
                <a:close/>
              </a:path>
              <a:path w="1385570" h="3098800">
                <a:moveTo>
                  <a:pt x="991298" y="635000"/>
                </a:moveTo>
                <a:lnTo>
                  <a:pt x="899032" y="635000"/>
                </a:lnTo>
                <a:lnTo>
                  <a:pt x="914552" y="647700"/>
                </a:lnTo>
                <a:lnTo>
                  <a:pt x="931814" y="660400"/>
                </a:lnTo>
                <a:lnTo>
                  <a:pt x="949853" y="660400"/>
                </a:lnTo>
                <a:lnTo>
                  <a:pt x="967701" y="673100"/>
                </a:lnTo>
                <a:lnTo>
                  <a:pt x="982103" y="673100"/>
                </a:lnTo>
                <a:lnTo>
                  <a:pt x="980973" y="660400"/>
                </a:lnTo>
                <a:lnTo>
                  <a:pt x="980046" y="647700"/>
                </a:lnTo>
                <a:lnTo>
                  <a:pt x="989241" y="647700"/>
                </a:lnTo>
                <a:lnTo>
                  <a:pt x="991298" y="635000"/>
                </a:lnTo>
                <a:close/>
              </a:path>
              <a:path w="1385570" h="3098800">
                <a:moveTo>
                  <a:pt x="476237" y="647700"/>
                </a:moveTo>
                <a:lnTo>
                  <a:pt x="453405" y="647700"/>
                </a:lnTo>
                <a:lnTo>
                  <a:pt x="459324" y="660400"/>
                </a:lnTo>
                <a:lnTo>
                  <a:pt x="466599" y="660400"/>
                </a:lnTo>
                <a:lnTo>
                  <a:pt x="476237" y="647700"/>
                </a:lnTo>
                <a:close/>
              </a:path>
              <a:path w="1385570" h="3098800">
                <a:moveTo>
                  <a:pt x="526529" y="647700"/>
                </a:moveTo>
                <a:lnTo>
                  <a:pt x="486981" y="647700"/>
                </a:lnTo>
                <a:lnTo>
                  <a:pt x="487083" y="660400"/>
                </a:lnTo>
                <a:lnTo>
                  <a:pt x="525538" y="660400"/>
                </a:lnTo>
                <a:lnTo>
                  <a:pt x="526529" y="647700"/>
                </a:lnTo>
                <a:close/>
              </a:path>
              <a:path w="1385570" h="3098800">
                <a:moveTo>
                  <a:pt x="586206" y="622300"/>
                </a:moveTo>
                <a:lnTo>
                  <a:pt x="430860" y="622300"/>
                </a:lnTo>
                <a:lnTo>
                  <a:pt x="423519" y="635000"/>
                </a:lnTo>
                <a:lnTo>
                  <a:pt x="446290" y="635000"/>
                </a:lnTo>
                <a:lnTo>
                  <a:pt x="447840" y="647700"/>
                </a:lnTo>
                <a:lnTo>
                  <a:pt x="527342" y="647700"/>
                </a:lnTo>
                <a:lnTo>
                  <a:pt x="586206" y="622300"/>
                </a:lnTo>
                <a:close/>
              </a:path>
              <a:path w="1385570" h="3098800">
                <a:moveTo>
                  <a:pt x="780541" y="596900"/>
                </a:moveTo>
                <a:lnTo>
                  <a:pt x="432511" y="596900"/>
                </a:lnTo>
                <a:lnTo>
                  <a:pt x="429247" y="609600"/>
                </a:lnTo>
                <a:lnTo>
                  <a:pt x="430288" y="622300"/>
                </a:lnTo>
                <a:lnTo>
                  <a:pt x="586206" y="622300"/>
                </a:lnTo>
                <a:lnTo>
                  <a:pt x="588949" y="647700"/>
                </a:lnTo>
                <a:lnTo>
                  <a:pt x="600341" y="635000"/>
                </a:lnTo>
                <a:lnTo>
                  <a:pt x="803743" y="635000"/>
                </a:lnTo>
                <a:lnTo>
                  <a:pt x="793011" y="622300"/>
                </a:lnTo>
                <a:lnTo>
                  <a:pt x="780541" y="596900"/>
                </a:lnTo>
                <a:close/>
              </a:path>
              <a:path w="1385570" h="3098800">
                <a:moveTo>
                  <a:pt x="995427" y="622300"/>
                </a:moveTo>
                <a:lnTo>
                  <a:pt x="878128" y="622300"/>
                </a:lnTo>
                <a:lnTo>
                  <a:pt x="885355" y="635000"/>
                </a:lnTo>
                <a:lnTo>
                  <a:pt x="993051" y="635000"/>
                </a:lnTo>
                <a:lnTo>
                  <a:pt x="995427" y="622300"/>
                </a:lnTo>
                <a:close/>
              </a:path>
              <a:path w="1385570" h="3098800">
                <a:moveTo>
                  <a:pt x="972388" y="609600"/>
                </a:moveTo>
                <a:lnTo>
                  <a:pt x="845235" y="609600"/>
                </a:lnTo>
                <a:lnTo>
                  <a:pt x="851766" y="622300"/>
                </a:lnTo>
                <a:lnTo>
                  <a:pt x="969873" y="622300"/>
                </a:lnTo>
                <a:lnTo>
                  <a:pt x="972388" y="609600"/>
                </a:lnTo>
                <a:close/>
              </a:path>
              <a:path w="1385570" h="3098800">
                <a:moveTo>
                  <a:pt x="957110" y="596900"/>
                </a:moveTo>
                <a:lnTo>
                  <a:pt x="836307" y="596900"/>
                </a:lnTo>
                <a:lnTo>
                  <a:pt x="840536" y="609600"/>
                </a:lnTo>
                <a:lnTo>
                  <a:pt x="963929" y="609600"/>
                </a:lnTo>
                <a:lnTo>
                  <a:pt x="957110" y="596900"/>
                </a:lnTo>
                <a:close/>
              </a:path>
              <a:path w="1385570" h="3098800">
                <a:moveTo>
                  <a:pt x="778265" y="584200"/>
                </a:moveTo>
                <a:lnTo>
                  <a:pt x="489203" y="584200"/>
                </a:lnTo>
                <a:lnTo>
                  <a:pt x="482993" y="596900"/>
                </a:lnTo>
                <a:lnTo>
                  <a:pt x="777913" y="596900"/>
                </a:lnTo>
                <a:lnTo>
                  <a:pt x="778265" y="584200"/>
                </a:lnTo>
                <a:close/>
              </a:path>
              <a:path w="1385570" h="3098800">
                <a:moveTo>
                  <a:pt x="948956" y="584200"/>
                </a:moveTo>
                <a:lnTo>
                  <a:pt x="824630" y="584200"/>
                </a:lnTo>
                <a:lnTo>
                  <a:pt x="832535" y="596900"/>
                </a:lnTo>
                <a:lnTo>
                  <a:pt x="946101" y="596900"/>
                </a:lnTo>
                <a:lnTo>
                  <a:pt x="948956" y="584200"/>
                </a:lnTo>
                <a:close/>
              </a:path>
              <a:path w="1385570" h="3098800">
                <a:moveTo>
                  <a:pt x="780237" y="571500"/>
                </a:moveTo>
                <a:lnTo>
                  <a:pt x="490270" y="571500"/>
                </a:lnTo>
                <a:lnTo>
                  <a:pt x="489750" y="584200"/>
                </a:lnTo>
                <a:lnTo>
                  <a:pt x="778856" y="584200"/>
                </a:lnTo>
                <a:lnTo>
                  <a:pt x="780237" y="571500"/>
                </a:lnTo>
                <a:close/>
              </a:path>
              <a:path w="1385570" h="3098800">
                <a:moveTo>
                  <a:pt x="953033" y="571500"/>
                </a:moveTo>
                <a:lnTo>
                  <a:pt x="798998" y="571500"/>
                </a:lnTo>
                <a:lnTo>
                  <a:pt x="804456" y="584200"/>
                </a:lnTo>
                <a:lnTo>
                  <a:pt x="952360" y="584200"/>
                </a:lnTo>
                <a:lnTo>
                  <a:pt x="953033" y="571500"/>
                </a:lnTo>
                <a:close/>
              </a:path>
              <a:path w="1385570" h="3098800">
                <a:moveTo>
                  <a:pt x="935431" y="558800"/>
                </a:moveTo>
                <a:lnTo>
                  <a:pt x="546252" y="558800"/>
                </a:lnTo>
                <a:lnTo>
                  <a:pt x="543242" y="571500"/>
                </a:lnTo>
                <a:lnTo>
                  <a:pt x="938949" y="571500"/>
                </a:lnTo>
                <a:lnTo>
                  <a:pt x="935431" y="558800"/>
                </a:lnTo>
                <a:close/>
              </a:path>
              <a:path w="1385570" h="3098800">
                <a:moveTo>
                  <a:pt x="533171" y="546100"/>
                </a:moveTo>
                <a:lnTo>
                  <a:pt x="527691" y="546100"/>
                </a:lnTo>
                <a:lnTo>
                  <a:pt x="531012" y="558800"/>
                </a:lnTo>
                <a:lnTo>
                  <a:pt x="533171" y="546100"/>
                </a:lnTo>
                <a:close/>
              </a:path>
              <a:path w="1385570" h="3098800">
                <a:moveTo>
                  <a:pt x="898893" y="533400"/>
                </a:moveTo>
                <a:lnTo>
                  <a:pt x="536379" y="533400"/>
                </a:lnTo>
                <a:lnTo>
                  <a:pt x="531188" y="546100"/>
                </a:lnTo>
                <a:lnTo>
                  <a:pt x="542315" y="546100"/>
                </a:lnTo>
                <a:lnTo>
                  <a:pt x="544842" y="558800"/>
                </a:lnTo>
                <a:lnTo>
                  <a:pt x="903477" y="558800"/>
                </a:lnTo>
                <a:lnTo>
                  <a:pt x="900326" y="546100"/>
                </a:lnTo>
                <a:lnTo>
                  <a:pt x="898893" y="533400"/>
                </a:lnTo>
                <a:close/>
              </a:path>
              <a:path w="1385570" h="3098800">
                <a:moveTo>
                  <a:pt x="933932" y="546100"/>
                </a:moveTo>
                <a:lnTo>
                  <a:pt x="922578" y="546100"/>
                </a:lnTo>
                <a:lnTo>
                  <a:pt x="910259" y="558800"/>
                </a:lnTo>
                <a:lnTo>
                  <a:pt x="935075" y="558800"/>
                </a:lnTo>
                <a:lnTo>
                  <a:pt x="933932" y="546100"/>
                </a:lnTo>
                <a:close/>
              </a:path>
              <a:path w="1385570" h="3098800">
                <a:moveTo>
                  <a:pt x="515837" y="533400"/>
                </a:moveTo>
                <a:lnTo>
                  <a:pt x="484758" y="533400"/>
                </a:lnTo>
                <a:lnTo>
                  <a:pt x="478053" y="546100"/>
                </a:lnTo>
                <a:lnTo>
                  <a:pt x="508152" y="546100"/>
                </a:lnTo>
                <a:lnTo>
                  <a:pt x="515837" y="533400"/>
                </a:lnTo>
                <a:close/>
              </a:path>
              <a:path w="1385570" h="3098800">
                <a:moveTo>
                  <a:pt x="479742" y="520700"/>
                </a:moveTo>
                <a:lnTo>
                  <a:pt x="448462" y="520700"/>
                </a:lnTo>
                <a:lnTo>
                  <a:pt x="450316" y="533400"/>
                </a:lnTo>
                <a:lnTo>
                  <a:pt x="477100" y="533400"/>
                </a:lnTo>
                <a:lnTo>
                  <a:pt x="479742" y="520700"/>
                </a:lnTo>
                <a:close/>
              </a:path>
              <a:path w="1385570" h="3098800">
                <a:moveTo>
                  <a:pt x="866355" y="520700"/>
                </a:moveTo>
                <a:lnTo>
                  <a:pt x="498030" y="520700"/>
                </a:lnTo>
                <a:lnTo>
                  <a:pt x="491362" y="533400"/>
                </a:lnTo>
                <a:lnTo>
                  <a:pt x="865466" y="533400"/>
                </a:lnTo>
                <a:lnTo>
                  <a:pt x="866355" y="520700"/>
                </a:lnTo>
                <a:close/>
              </a:path>
              <a:path w="1385570" h="3098800">
                <a:moveTo>
                  <a:pt x="856754" y="508000"/>
                </a:moveTo>
                <a:lnTo>
                  <a:pt x="451680" y="508000"/>
                </a:lnTo>
                <a:lnTo>
                  <a:pt x="450621" y="520700"/>
                </a:lnTo>
                <a:lnTo>
                  <a:pt x="858862" y="520700"/>
                </a:lnTo>
                <a:lnTo>
                  <a:pt x="856754" y="508000"/>
                </a:lnTo>
                <a:close/>
              </a:path>
              <a:path w="1385570" h="3098800">
                <a:moveTo>
                  <a:pt x="846794" y="495300"/>
                </a:moveTo>
                <a:lnTo>
                  <a:pt x="452478" y="495300"/>
                </a:lnTo>
                <a:lnTo>
                  <a:pt x="451367" y="508000"/>
                </a:lnTo>
                <a:lnTo>
                  <a:pt x="853084" y="508000"/>
                </a:lnTo>
                <a:lnTo>
                  <a:pt x="846794" y="495300"/>
                </a:lnTo>
                <a:close/>
              </a:path>
              <a:path w="1385570" h="3098800">
                <a:moveTo>
                  <a:pt x="467715" y="469900"/>
                </a:moveTo>
                <a:lnTo>
                  <a:pt x="449438" y="469900"/>
                </a:lnTo>
                <a:lnTo>
                  <a:pt x="452926" y="482600"/>
                </a:lnTo>
                <a:lnTo>
                  <a:pt x="457187" y="495300"/>
                </a:lnTo>
                <a:lnTo>
                  <a:pt x="477100" y="495300"/>
                </a:lnTo>
                <a:lnTo>
                  <a:pt x="471385" y="482600"/>
                </a:lnTo>
                <a:lnTo>
                  <a:pt x="467715" y="469900"/>
                </a:lnTo>
                <a:close/>
              </a:path>
              <a:path w="1385570" h="3098800">
                <a:moveTo>
                  <a:pt x="842416" y="482600"/>
                </a:moveTo>
                <a:lnTo>
                  <a:pt x="480313" y="482600"/>
                </a:lnTo>
                <a:lnTo>
                  <a:pt x="477100" y="495300"/>
                </a:lnTo>
                <a:lnTo>
                  <a:pt x="843449" y="495300"/>
                </a:lnTo>
                <a:lnTo>
                  <a:pt x="842416" y="482600"/>
                </a:lnTo>
                <a:close/>
              </a:path>
              <a:path w="1385570" h="3098800">
                <a:moveTo>
                  <a:pt x="842492" y="469900"/>
                </a:moveTo>
                <a:lnTo>
                  <a:pt x="486359" y="469900"/>
                </a:lnTo>
                <a:lnTo>
                  <a:pt x="481291" y="482600"/>
                </a:lnTo>
                <a:lnTo>
                  <a:pt x="843368" y="482600"/>
                </a:lnTo>
                <a:lnTo>
                  <a:pt x="842492" y="469900"/>
                </a:lnTo>
                <a:close/>
              </a:path>
              <a:path w="1385570" h="3098800">
                <a:moveTo>
                  <a:pt x="442937" y="457200"/>
                </a:moveTo>
                <a:lnTo>
                  <a:pt x="446081" y="469900"/>
                </a:lnTo>
                <a:lnTo>
                  <a:pt x="449389" y="469900"/>
                </a:lnTo>
                <a:lnTo>
                  <a:pt x="442937" y="457200"/>
                </a:lnTo>
                <a:close/>
              </a:path>
              <a:path w="1385570" h="3098800">
                <a:moveTo>
                  <a:pt x="827468" y="444500"/>
                </a:moveTo>
                <a:lnTo>
                  <a:pt x="532930" y="444500"/>
                </a:lnTo>
                <a:lnTo>
                  <a:pt x="527608" y="457200"/>
                </a:lnTo>
                <a:lnTo>
                  <a:pt x="528942" y="457200"/>
                </a:lnTo>
                <a:lnTo>
                  <a:pt x="533603" y="469900"/>
                </a:lnTo>
                <a:lnTo>
                  <a:pt x="830346" y="469900"/>
                </a:lnTo>
                <a:lnTo>
                  <a:pt x="827563" y="457200"/>
                </a:lnTo>
                <a:lnTo>
                  <a:pt x="827468" y="444500"/>
                </a:lnTo>
                <a:close/>
              </a:path>
              <a:path w="1385570" h="3098800">
                <a:moveTo>
                  <a:pt x="918076" y="419100"/>
                </a:moveTo>
                <a:lnTo>
                  <a:pt x="826305" y="419100"/>
                </a:lnTo>
                <a:lnTo>
                  <a:pt x="835242" y="431800"/>
                </a:lnTo>
                <a:lnTo>
                  <a:pt x="843210" y="444500"/>
                </a:lnTo>
                <a:lnTo>
                  <a:pt x="850645" y="457200"/>
                </a:lnTo>
                <a:lnTo>
                  <a:pt x="853084" y="457200"/>
                </a:lnTo>
                <a:lnTo>
                  <a:pt x="851954" y="444500"/>
                </a:lnTo>
                <a:lnTo>
                  <a:pt x="888657" y="444500"/>
                </a:lnTo>
                <a:lnTo>
                  <a:pt x="883754" y="431800"/>
                </a:lnTo>
                <a:lnTo>
                  <a:pt x="919346" y="431800"/>
                </a:lnTo>
                <a:lnTo>
                  <a:pt x="918076" y="419100"/>
                </a:lnTo>
                <a:close/>
              </a:path>
              <a:path w="1385570" h="3098800">
                <a:moveTo>
                  <a:pt x="768859" y="419100"/>
                </a:moveTo>
                <a:lnTo>
                  <a:pt x="542967" y="419100"/>
                </a:lnTo>
                <a:lnTo>
                  <a:pt x="537438" y="431800"/>
                </a:lnTo>
                <a:lnTo>
                  <a:pt x="534365" y="444500"/>
                </a:lnTo>
                <a:lnTo>
                  <a:pt x="806645" y="444500"/>
                </a:lnTo>
                <a:lnTo>
                  <a:pt x="799358" y="431800"/>
                </a:lnTo>
                <a:lnTo>
                  <a:pt x="778191" y="431800"/>
                </a:lnTo>
                <a:lnTo>
                  <a:pt x="768859" y="419100"/>
                </a:lnTo>
                <a:close/>
              </a:path>
              <a:path w="1385570" h="3098800">
                <a:moveTo>
                  <a:pt x="919346" y="431800"/>
                </a:moveTo>
                <a:lnTo>
                  <a:pt x="896404" y="431800"/>
                </a:lnTo>
                <a:lnTo>
                  <a:pt x="900328" y="444500"/>
                </a:lnTo>
                <a:lnTo>
                  <a:pt x="917917" y="444500"/>
                </a:lnTo>
                <a:lnTo>
                  <a:pt x="919346" y="431800"/>
                </a:lnTo>
                <a:close/>
              </a:path>
              <a:path w="1385570" h="3098800">
                <a:moveTo>
                  <a:pt x="815962" y="419100"/>
                </a:moveTo>
                <a:lnTo>
                  <a:pt x="805449" y="419100"/>
                </a:lnTo>
                <a:lnTo>
                  <a:pt x="813688" y="431800"/>
                </a:lnTo>
                <a:lnTo>
                  <a:pt x="814616" y="431800"/>
                </a:lnTo>
                <a:lnTo>
                  <a:pt x="815962" y="419100"/>
                </a:lnTo>
                <a:close/>
              </a:path>
              <a:path w="1385570" h="3098800">
                <a:moveTo>
                  <a:pt x="751471" y="406400"/>
                </a:moveTo>
                <a:lnTo>
                  <a:pt x="560603" y="406400"/>
                </a:lnTo>
                <a:lnTo>
                  <a:pt x="556056" y="419100"/>
                </a:lnTo>
                <a:lnTo>
                  <a:pt x="760359" y="419100"/>
                </a:lnTo>
                <a:lnTo>
                  <a:pt x="751471" y="406400"/>
                </a:lnTo>
                <a:close/>
              </a:path>
              <a:path w="1385570" h="3098800">
                <a:moveTo>
                  <a:pt x="890755" y="393700"/>
                </a:moveTo>
                <a:lnTo>
                  <a:pt x="789774" y="393700"/>
                </a:lnTo>
                <a:lnTo>
                  <a:pt x="794067" y="406400"/>
                </a:lnTo>
                <a:lnTo>
                  <a:pt x="798563" y="419100"/>
                </a:lnTo>
                <a:lnTo>
                  <a:pt x="915092" y="419100"/>
                </a:lnTo>
                <a:lnTo>
                  <a:pt x="911377" y="406400"/>
                </a:lnTo>
                <a:lnTo>
                  <a:pt x="894181" y="406400"/>
                </a:lnTo>
                <a:lnTo>
                  <a:pt x="890755" y="393700"/>
                </a:lnTo>
                <a:close/>
              </a:path>
              <a:path w="1385570" h="3098800">
                <a:moveTo>
                  <a:pt x="738212" y="393700"/>
                </a:moveTo>
                <a:lnTo>
                  <a:pt x="577329" y="393700"/>
                </a:lnTo>
                <a:lnTo>
                  <a:pt x="570458" y="406400"/>
                </a:lnTo>
                <a:lnTo>
                  <a:pt x="743877" y="406400"/>
                </a:lnTo>
                <a:lnTo>
                  <a:pt x="738212" y="393700"/>
                </a:lnTo>
                <a:close/>
              </a:path>
              <a:path w="1385570" h="3098800">
                <a:moveTo>
                  <a:pt x="783875" y="393700"/>
                </a:moveTo>
                <a:lnTo>
                  <a:pt x="773878" y="393700"/>
                </a:lnTo>
                <a:lnTo>
                  <a:pt x="771207" y="406400"/>
                </a:lnTo>
                <a:lnTo>
                  <a:pt x="782816" y="406400"/>
                </a:lnTo>
                <a:lnTo>
                  <a:pt x="783875" y="393700"/>
                </a:lnTo>
                <a:close/>
              </a:path>
              <a:path w="1385570" h="3098800">
                <a:moveTo>
                  <a:pt x="919797" y="393700"/>
                </a:moveTo>
                <a:lnTo>
                  <a:pt x="907484" y="393700"/>
                </a:lnTo>
                <a:lnTo>
                  <a:pt x="901320" y="406400"/>
                </a:lnTo>
                <a:lnTo>
                  <a:pt x="911377" y="406400"/>
                </a:lnTo>
                <a:lnTo>
                  <a:pt x="919797" y="393700"/>
                </a:lnTo>
                <a:close/>
              </a:path>
              <a:path w="1385570" h="3098800">
                <a:moveTo>
                  <a:pt x="756486" y="381000"/>
                </a:moveTo>
                <a:lnTo>
                  <a:pt x="598637" y="381000"/>
                </a:lnTo>
                <a:lnTo>
                  <a:pt x="591845" y="393700"/>
                </a:lnTo>
                <a:lnTo>
                  <a:pt x="753205" y="393700"/>
                </a:lnTo>
                <a:lnTo>
                  <a:pt x="756486" y="381000"/>
                </a:lnTo>
                <a:close/>
              </a:path>
              <a:path w="1385570" h="3098800">
                <a:moveTo>
                  <a:pt x="850645" y="381000"/>
                </a:moveTo>
                <a:lnTo>
                  <a:pt x="763647" y="381000"/>
                </a:lnTo>
                <a:lnTo>
                  <a:pt x="770050" y="393700"/>
                </a:lnTo>
                <a:lnTo>
                  <a:pt x="856606" y="393700"/>
                </a:lnTo>
                <a:lnTo>
                  <a:pt x="850645" y="381000"/>
                </a:lnTo>
                <a:close/>
              </a:path>
              <a:path w="1385570" h="3098800">
                <a:moveTo>
                  <a:pt x="583056" y="368300"/>
                </a:moveTo>
                <a:lnTo>
                  <a:pt x="541743" y="368300"/>
                </a:lnTo>
                <a:lnTo>
                  <a:pt x="548830" y="381000"/>
                </a:lnTo>
                <a:lnTo>
                  <a:pt x="577164" y="381000"/>
                </a:lnTo>
                <a:lnTo>
                  <a:pt x="583056" y="368300"/>
                </a:lnTo>
                <a:close/>
              </a:path>
              <a:path w="1385570" h="3098800">
                <a:moveTo>
                  <a:pt x="785240" y="279400"/>
                </a:moveTo>
                <a:lnTo>
                  <a:pt x="598030" y="279400"/>
                </a:lnTo>
                <a:lnTo>
                  <a:pt x="589400" y="292100"/>
                </a:lnTo>
                <a:lnTo>
                  <a:pt x="654672" y="292100"/>
                </a:lnTo>
                <a:lnTo>
                  <a:pt x="656855" y="304800"/>
                </a:lnTo>
                <a:lnTo>
                  <a:pt x="654465" y="317500"/>
                </a:lnTo>
                <a:lnTo>
                  <a:pt x="652900" y="317500"/>
                </a:lnTo>
                <a:lnTo>
                  <a:pt x="657555" y="330200"/>
                </a:lnTo>
                <a:lnTo>
                  <a:pt x="648576" y="342900"/>
                </a:lnTo>
                <a:lnTo>
                  <a:pt x="633800" y="342900"/>
                </a:lnTo>
                <a:lnTo>
                  <a:pt x="624465" y="355600"/>
                </a:lnTo>
                <a:lnTo>
                  <a:pt x="616796" y="355600"/>
                </a:lnTo>
                <a:lnTo>
                  <a:pt x="612076" y="368300"/>
                </a:lnTo>
                <a:lnTo>
                  <a:pt x="609020" y="381000"/>
                </a:lnTo>
                <a:lnTo>
                  <a:pt x="859078" y="381000"/>
                </a:lnTo>
                <a:lnTo>
                  <a:pt x="854633" y="368300"/>
                </a:lnTo>
                <a:lnTo>
                  <a:pt x="846886" y="368300"/>
                </a:lnTo>
                <a:lnTo>
                  <a:pt x="837509" y="355600"/>
                </a:lnTo>
                <a:lnTo>
                  <a:pt x="825196" y="342900"/>
                </a:lnTo>
                <a:lnTo>
                  <a:pt x="811248" y="330200"/>
                </a:lnTo>
                <a:lnTo>
                  <a:pt x="796963" y="330200"/>
                </a:lnTo>
                <a:lnTo>
                  <a:pt x="784039" y="317500"/>
                </a:lnTo>
                <a:lnTo>
                  <a:pt x="777705" y="304800"/>
                </a:lnTo>
                <a:lnTo>
                  <a:pt x="778069" y="292100"/>
                </a:lnTo>
                <a:lnTo>
                  <a:pt x="785240" y="279400"/>
                </a:lnTo>
                <a:close/>
              </a:path>
              <a:path w="1385570" h="3098800">
                <a:moveTo>
                  <a:pt x="599097" y="355600"/>
                </a:moveTo>
                <a:lnTo>
                  <a:pt x="512571" y="355600"/>
                </a:lnTo>
                <a:lnTo>
                  <a:pt x="517182" y="368300"/>
                </a:lnTo>
                <a:lnTo>
                  <a:pt x="591180" y="368300"/>
                </a:lnTo>
                <a:lnTo>
                  <a:pt x="599097" y="355600"/>
                </a:lnTo>
                <a:close/>
              </a:path>
              <a:path w="1385570" h="3098800">
                <a:moveTo>
                  <a:pt x="615480" y="342900"/>
                </a:moveTo>
                <a:lnTo>
                  <a:pt x="498271" y="342900"/>
                </a:lnTo>
                <a:lnTo>
                  <a:pt x="506387" y="355600"/>
                </a:lnTo>
                <a:lnTo>
                  <a:pt x="607099" y="355600"/>
                </a:lnTo>
                <a:lnTo>
                  <a:pt x="615480" y="342900"/>
                </a:lnTo>
                <a:close/>
              </a:path>
              <a:path w="1385570" h="3098800">
                <a:moveTo>
                  <a:pt x="628464" y="330200"/>
                </a:moveTo>
                <a:lnTo>
                  <a:pt x="547236" y="330200"/>
                </a:lnTo>
                <a:lnTo>
                  <a:pt x="541136" y="342900"/>
                </a:lnTo>
                <a:lnTo>
                  <a:pt x="622050" y="342900"/>
                </a:lnTo>
                <a:lnTo>
                  <a:pt x="628464" y="330200"/>
                </a:lnTo>
                <a:close/>
              </a:path>
              <a:path w="1385570" h="3098800">
                <a:moveTo>
                  <a:pt x="649554" y="317500"/>
                </a:moveTo>
                <a:lnTo>
                  <a:pt x="559777" y="317500"/>
                </a:lnTo>
                <a:lnTo>
                  <a:pt x="553384" y="330200"/>
                </a:lnTo>
                <a:lnTo>
                  <a:pt x="646823" y="330200"/>
                </a:lnTo>
                <a:lnTo>
                  <a:pt x="649554" y="317500"/>
                </a:lnTo>
                <a:close/>
              </a:path>
              <a:path w="1385570" h="3098800">
                <a:moveTo>
                  <a:pt x="654672" y="292100"/>
                </a:moveTo>
                <a:lnTo>
                  <a:pt x="580623" y="292100"/>
                </a:lnTo>
                <a:lnTo>
                  <a:pt x="562559" y="304800"/>
                </a:lnTo>
                <a:lnTo>
                  <a:pt x="569836" y="317500"/>
                </a:lnTo>
                <a:lnTo>
                  <a:pt x="650544" y="317500"/>
                </a:lnTo>
                <a:lnTo>
                  <a:pt x="652284" y="304800"/>
                </a:lnTo>
                <a:lnTo>
                  <a:pt x="653313" y="304800"/>
                </a:lnTo>
                <a:lnTo>
                  <a:pt x="654672" y="292100"/>
                </a:lnTo>
                <a:close/>
              </a:path>
              <a:path w="1385570" h="3098800">
                <a:moveTo>
                  <a:pt x="781265" y="266700"/>
                </a:moveTo>
                <a:lnTo>
                  <a:pt x="606666" y="266700"/>
                </a:lnTo>
                <a:lnTo>
                  <a:pt x="603093" y="279400"/>
                </a:lnTo>
                <a:lnTo>
                  <a:pt x="787196" y="279400"/>
                </a:lnTo>
                <a:lnTo>
                  <a:pt x="781265" y="266700"/>
                </a:lnTo>
                <a:close/>
              </a:path>
              <a:path w="1385570" h="3098800">
                <a:moveTo>
                  <a:pt x="782040" y="241300"/>
                </a:moveTo>
                <a:lnTo>
                  <a:pt x="610984" y="241300"/>
                </a:lnTo>
                <a:lnTo>
                  <a:pt x="610273" y="254000"/>
                </a:lnTo>
                <a:lnTo>
                  <a:pt x="608981" y="266700"/>
                </a:lnTo>
                <a:lnTo>
                  <a:pt x="778675" y="266700"/>
                </a:lnTo>
                <a:lnTo>
                  <a:pt x="781062" y="254000"/>
                </a:lnTo>
                <a:lnTo>
                  <a:pt x="782815" y="254000"/>
                </a:lnTo>
                <a:lnTo>
                  <a:pt x="782040" y="241300"/>
                </a:lnTo>
                <a:close/>
              </a:path>
              <a:path w="1385570" h="3098800">
                <a:moveTo>
                  <a:pt x="767875" y="228600"/>
                </a:moveTo>
                <a:lnTo>
                  <a:pt x="624878" y="228600"/>
                </a:lnTo>
                <a:lnTo>
                  <a:pt x="616623" y="241300"/>
                </a:lnTo>
                <a:lnTo>
                  <a:pt x="771647" y="241300"/>
                </a:lnTo>
                <a:lnTo>
                  <a:pt x="767875" y="228600"/>
                </a:lnTo>
                <a:close/>
              </a:path>
              <a:path w="1385570" h="3098800">
                <a:moveTo>
                  <a:pt x="772236" y="190500"/>
                </a:moveTo>
                <a:lnTo>
                  <a:pt x="664478" y="190500"/>
                </a:lnTo>
                <a:lnTo>
                  <a:pt x="657161" y="203200"/>
                </a:lnTo>
                <a:lnTo>
                  <a:pt x="647977" y="215900"/>
                </a:lnTo>
                <a:lnTo>
                  <a:pt x="635457" y="228600"/>
                </a:lnTo>
                <a:lnTo>
                  <a:pt x="766134" y="228600"/>
                </a:lnTo>
                <a:lnTo>
                  <a:pt x="767676" y="215900"/>
                </a:lnTo>
                <a:lnTo>
                  <a:pt x="768870" y="215900"/>
                </a:lnTo>
                <a:lnTo>
                  <a:pt x="765721" y="203200"/>
                </a:lnTo>
                <a:lnTo>
                  <a:pt x="766648" y="203200"/>
                </a:lnTo>
                <a:lnTo>
                  <a:pt x="772236" y="190500"/>
                </a:lnTo>
                <a:close/>
              </a:path>
              <a:path w="1385570" h="3098800">
                <a:moveTo>
                  <a:pt x="761085" y="177800"/>
                </a:moveTo>
                <a:lnTo>
                  <a:pt x="670928" y="177800"/>
                </a:lnTo>
                <a:lnTo>
                  <a:pt x="671398" y="190500"/>
                </a:lnTo>
                <a:lnTo>
                  <a:pt x="762419" y="190500"/>
                </a:lnTo>
                <a:lnTo>
                  <a:pt x="761085" y="177800"/>
                </a:lnTo>
                <a:close/>
              </a:path>
              <a:path w="1385570" h="3098800">
                <a:moveTo>
                  <a:pt x="754278" y="114300"/>
                </a:moveTo>
                <a:lnTo>
                  <a:pt x="663854" y="114300"/>
                </a:lnTo>
                <a:lnTo>
                  <a:pt x="656999" y="127000"/>
                </a:lnTo>
                <a:lnTo>
                  <a:pt x="653326" y="139700"/>
                </a:lnTo>
                <a:lnTo>
                  <a:pt x="652024" y="152400"/>
                </a:lnTo>
                <a:lnTo>
                  <a:pt x="652284" y="165100"/>
                </a:lnTo>
                <a:lnTo>
                  <a:pt x="653615" y="177800"/>
                </a:lnTo>
                <a:lnTo>
                  <a:pt x="761187" y="177800"/>
                </a:lnTo>
                <a:lnTo>
                  <a:pt x="761339" y="165100"/>
                </a:lnTo>
                <a:lnTo>
                  <a:pt x="760514" y="152400"/>
                </a:lnTo>
                <a:lnTo>
                  <a:pt x="743419" y="152400"/>
                </a:lnTo>
                <a:lnTo>
                  <a:pt x="734593" y="139700"/>
                </a:lnTo>
                <a:lnTo>
                  <a:pt x="732218" y="139700"/>
                </a:lnTo>
                <a:lnTo>
                  <a:pt x="739495" y="127000"/>
                </a:lnTo>
                <a:lnTo>
                  <a:pt x="745477" y="127000"/>
                </a:lnTo>
                <a:lnTo>
                  <a:pt x="754278" y="114300"/>
                </a:lnTo>
                <a:close/>
              </a:path>
              <a:path w="1385570" h="3098800">
                <a:moveTo>
                  <a:pt x="755399" y="12700"/>
                </a:moveTo>
                <a:lnTo>
                  <a:pt x="698449" y="12700"/>
                </a:lnTo>
                <a:lnTo>
                  <a:pt x="696798" y="25400"/>
                </a:lnTo>
                <a:lnTo>
                  <a:pt x="693418" y="25400"/>
                </a:lnTo>
                <a:lnTo>
                  <a:pt x="690092" y="38100"/>
                </a:lnTo>
                <a:lnTo>
                  <a:pt x="686957" y="38100"/>
                </a:lnTo>
                <a:lnTo>
                  <a:pt x="684148" y="50800"/>
                </a:lnTo>
                <a:lnTo>
                  <a:pt x="681912" y="63500"/>
                </a:lnTo>
                <a:lnTo>
                  <a:pt x="680064" y="63500"/>
                </a:lnTo>
                <a:lnTo>
                  <a:pt x="678242" y="76200"/>
                </a:lnTo>
                <a:lnTo>
                  <a:pt x="676084" y="88900"/>
                </a:lnTo>
                <a:lnTo>
                  <a:pt x="673730" y="88900"/>
                </a:lnTo>
                <a:lnTo>
                  <a:pt x="671255" y="101600"/>
                </a:lnTo>
                <a:lnTo>
                  <a:pt x="668137" y="114300"/>
                </a:lnTo>
                <a:lnTo>
                  <a:pt x="755669" y="114300"/>
                </a:lnTo>
                <a:lnTo>
                  <a:pt x="748576" y="101600"/>
                </a:lnTo>
                <a:lnTo>
                  <a:pt x="753108" y="88900"/>
                </a:lnTo>
                <a:lnTo>
                  <a:pt x="753259" y="76200"/>
                </a:lnTo>
                <a:lnTo>
                  <a:pt x="735520" y="76200"/>
                </a:lnTo>
                <a:lnTo>
                  <a:pt x="740636" y="63500"/>
                </a:lnTo>
                <a:lnTo>
                  <a:pt x="742757" y="50800"/>
                </a:lnTo>
                <a:lnTo>
                  <a:pt x="745391" y="38100"/>
                </a:lnTo>
                <a:lnTo>
                  <a:pt x="752043" y="25400"/>
                </a:lnTo>
                <a:lnTo>
                  <a:pt x="755399" y="12700"/>
                </a:lnTo>
                <a:close/>
              </a:path>
              <a:path w="1385570" h="3098800">
                <a:moveTo>
                  <a:pt x="719367" y="0"/>
                </a:moveTo>
                <a:lnTo>
                  <a:pt x="708673" y="0"/>
                </a:lnTo>
                <a:lnTo>
                  <a:pt x="703249" y="12700"/>
                </a:lnTo>
                <a:lnTo>
                  <a:pt x="724255" y="12700"/>
                </a:lnTo>
                <a:lnTo>
                  <a:pt x="719367" y="0"/>
                </a:lnTo>
                <a:close/>
              </a:path>
              <a:path w="1385570" h="3098800">
                <a:moveTo>
                  <a:pt x="738720" y="0"/>
                </a:moveTo>
                <a:lnTo>
                  <a:pt x="731494" y="12700"/>
                </a:lnTo>
                <a:lnTo>
                  <a:pt x="745540" y="12700"/>
                </a:lnTo>
                <a:lnTo>
                  <a:pt x="738720" y="0"/>
                </a:lnTo>
                <a:close/>
              </a:path>
            </a:pathLst>
          </a:custGeom>
          <a:solidFill>
            <a:srgbClr val="A6A8A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9613100" y="1026490"/>
            <a:ext cx="45085" cy="27940"/>
          </a:xfrm>
          <a:custGeom>
            <a:avLst/>
            <a:gdLst/>
            <a:ahLst/>
            <a:cxnLst/>
            <a:rect l="l" t="t" r="r" b="b"/>
            <a:pathLst>
              <a:path w="45084" h="27940">
                <a:moveTo>
                  <a:pt x="37751" y="17970"/>
                </a:moveTo>
                <a:lnTo>
                  <a:pt x="26183" y="17983"/>
                </a:lnTo>
                <a:lnTo>
                  <a:pt x="25654" y="19621"/>
                </a:lnTo>
                <a:lnTo>
                  <a:pt x="24942" y="21361"/>
                </a:lnTo>
                <a:lnTo>
                  <a:pt x="26339" y="26669"/>
                </a:lnTo>
                <a:lnTo>
                  <a:pt x="29718" y="27787"/>
                </a:lnTo>
                <a:lnTo>
                  <a:pt x="34607" y="25412"/>
                </a:lnTo>
                <a:lnTo>
                  <a:pt x="35814" y="24129"/>
                </a:lnTo>
                <a:lnTo>
                  <a:pt x="37818" y="21361"/>
                </a:lnTo>
                <a:lnTo>
                  <a:pt x="37998" y="20612"/>
                </a:lnTo>
                <a:lnTo>
                  <a:pt x="39014" y="18973"/>
                </a:lnTo>
                <a:lnTo>
                  <a:pt x="39285" y="18973"/>
                </a:lnTo>
                <a:lnTo>
                  <a:pt x="37751" y="17970"/>
                </a:lnTo>
                <a:close/>
              </a:path>
              <a:path w="45084" h="27940">
                <a:moveTo>
                  <a:pt x="44856" y="19443"/>
                </a:moveTo>
                <a:lnTo>
                  <a:pt x="41121" y="20070"/>
                </a:lnTo>
                <a:lnTo>
                  <a:pt x="41516" y="20624"/>
                </a:lnTo>
                <a:lnTo>
                  <a:pt x="43637" y="20954"/>
                </a:lnTo>
                <a:lnTo>
                  <a:pt x="44310" y="20269"/>
                </a:lnTo>
                <a:lnTo>
                  <a:pt x="45008" y="19799"/>
                </a:lnTo>
                <a:lnTo>
                  <a:pt x="44856" y="19443"/>
                </a:lnTo>
                <a:close/>
              </a:path>
              <a:path w="45084" h="27940">
                <a:moveTo>
                  <a:pt x="39485" y="19104"/>
                </a:moveTo>
                <a:lnTo>
                  <a:pt x="40995" y="20091"/>
                </a:lnTo>
                <a:lnTo>
                  <a:pt x="40665" y="19430"/>
                </a:lnTo>
                <a:lnTo>
                  <a:pt x="39485" y="19104"/>
                </a:lnTo>
                <a:close/>
              </a:path>
              <a:path w="45084" h="27940">
                <a:moveTo>
                  <a:pt x="39285" y="18973"/>
                </a:moveTo>
                <a:lnTo>
                  <a:pt x="39014" y="18973"/>
                </a:lnTo>
                <a:lnTo>
                  <a:pt x="39485" y="19104"/>
                </a:lnTo>
                <a:lnTo>
                  <a:pt x="39285" y="18973"/>
                </a:lnTo>
                <a:close/>
              </a:path>
              <a:path w="45084" h="27940">
                <a:moveTo>
                  <a:pt x="36799" y="14617"/>
                </a:moveTo>
                <a:lnTo>
                  <a:pt x="22974" y="14617"/>
                </a:lnTo>
                <a:lnTo>
                  <a:pt x="23177" y="16052"/>
                </a:lnTo>
                <a:lnTo>
                  <a:pt x="24003" y="17602"/>
                </a:lnTo>
                <a:lnTo>
                  <a:pt x="25679" y="17970"/>
                </a:lnTo>
                <a:lnTo>
                  <a:pt x="25946" y="17983"/>
                </a:lnTo>
                <a:lnTo>
                  <a:pt x="26187" y="17970"/>
                </a:lnTo>
                <a:lnTo>
                  <a:pt x="37751" y="17970"/>
                </a:lnTo>
                <a:lnTo>
                  <a:pt x="37632" y="17602"/>
                </a:lnTo>
                <a:lnTo>
                  <a:pt x="36799" y="14617"/>
                </a:lnTo>
                <a:close/>
              </a:path>
              <a:path w="45084" h="27940">
                <a:moveTo>
                  <a:pt x="28581" y="8623"/>
                </a:moveTo>
                <a:lnTo>
                  <a:pt x="17208" y="8623"/>
                </a:lnTo>
                <a:lnTo>
                  <a:pt x="17443" y="8864"/>
                </a:lnTo>
                <a:lnTo>
                  <a:pt x="17565" y="9537"/>
                </a:lnTo>
                <a:lnTo>
                  <a:pt x="17224" y="10833"/>
                </a:lnTo>
                <a:lnTo>
                  <a:pt x="17113" y="11569"/>
                </a:lnTo>
                <a:lnTo>
                  <a:pt x="17475" y="13703"/>
                </a:lnTo>
                <a:lnTo>
                  <a:pt x="20993" y="14719"/>
                </a:lnTo>
                <a:lnTo>
                  <a:pt x="22059" y="14770"/>
                </a:lnTo>
                <a:lnTo>
                  <a:pt x="22974" y="14617"/>
                </a:lnTo>
                <a:lnTo>
                  <a:pt x="36799" y="14617"/>
                </a:lnTo>
                <a:lnTo>
                  <a:pt x="36487" y="13500"/>
                </a:lnTo>
                <a:lnTo>
                  <a:pt x="38354" y="12712"/>
                </a:lnTo>
                <a:lnTo>
                  <a:pt x="40297" y="11569"/>
                </a:lnTo>
                <a:lnTo>
                  <a:pt x="40930" y="10833"/>
                </a:lnTo>
                <a:lnTo>
                  <a:pt x="34163" y="10833"/>
                </a:lnTo>
                <a:lnTo>
                  <a:pt x="32169" y="10452"/>
                </a:lnTo>
                <a:lnTo>
                  <a:pt x="30126" y="9969"/>
                </a:lnTo>
                <a:lnTo>
                  <a:pt x="28181" y="9461"/>
                </a:lnTo>
                <a:lnTo>
                  <a:pt x="28581" y="8623"/>
                </a:lnTo>
                <a:close/>
              </a:path>
              <a:path w="45084" h="27940">
                <a:moveTo>
                  <a:pt x="35039" y="5702"/>
                </a:moveTo>
                <a:lnTo>
                  <a:pt x="34594" y="6616"/>
                </a:lnTo>
                <a:lnTo>
                  <a:pt x="34010" y="7378"/>
                </a:lnTo>
                <a:lnTo>
                  <a:pt x="33172" y="7823"/>
                </a:lnTo>
                <a:lnTo>
                  <a:pt x="35483" y="8267"/>
                </a:lnTo>
                <a:lnTo>
                  <a:pt x="35439" y="8623"/>
                </a:lnTo>
                <a:lnTo>
                  <a:pt x="35319" y="9283"/>
                </a:lnTo>
                <a:lnTo>
                  <a:pt x="34886" y="10058"/>
                </a:lnTo>
                <a:lnTo>
                  <a:pt x="34163" y="10833"/>
                </a:lnTo>
                <a:lnTo>
                  <a:pt x="40930" y="10833"/>
                </a:lnTo>
                <a:lnTo>
                  <a:pt x="41345" y="10350"/>
                </a:lnTo>
                <a:lnTo>
                  <a:pt x="39306" y="10350"/>
                </a:lnTo>
                <a:lnTo>
                  <a:pt x="36804" y="9537"/>
                </a:lnTo>
                <a:lnTo>
                  <a:pt x="35297" y="6908"/>
                </a:lnTo>
                <a:lnTo>
                  <a:pt x="35182" y="6616"/>
                </a:lnTo>
                <a:lnTo>
                  <a:pt x="35081" y="6121"/>
                </a:lnTo>
                <a:lnTo>
                  <a:pt x="35039" y="5702"/>
                </a:lnTo>
                <a:close/>
              </a:path>
              <a:path w="45084" h="27940">
                <a:moveTo>
                  <a:pt x="41617" y="10032"/>
                </a:moveTo>
                <a:lnTo>
                  <a:pt x="39306" y="10350"/>
                </a:lnTo>
                <a:lnTo>
                  <a:pt x="41345" y="10350"/>
                </a:lnTo>
                <a:lnTo>
                  <a:pt x="41617" y="10032"/>
                </a:lnTo>
                <a:close/>
              </a:path>
              <a:path w="45084" h="27940">
                <a:moveTo>
                  <a:pt x="4978" y="4165"/>
                </a:moveTo>
                <a:lnTo>
                  <a:pt x="2895" y="4165"/>
                </a:lnTo>
                <a:lnTo>
                  <a:pt x="6479" y="6121"/>
                </a:lnTo>
                <a:lnTo>
                  <a:pt x="7366" y="6857"/>
                </a:lnTo>
                <a:lnTo>
                  <a:pt x="8483" y="7492"/>
                </a:lnTo>
                <a:lnTo>
                  <a:pt x="9385" y="8369"/>
                </a:lnTo>
                <a:lnTo>
                  <a:pt x="10393" y="9105"/>
                </a:lnTo>
                <a:lnTo>
                  <a:pt x="12484" y="9969"/>
                </a:lnTo>
                <a:lnTo>
                  <a:pt x="14808" y="9283"/>
                </a:lnTo>
                <a:lnTo>
                  <a:pt x="16687" y="8864"/>
                </a:lnTo>
                <a:lnTo>
                  <a:pt x="17208" y="8623"/>
                </a:lnTo>
                <a:lnTo>
                  <a:pt x="28581" y="8623"/>
                </a:lnTo>
                <a:lnTo>
                  <a:pt x="28854" y="8051"/>
                </a:lnTo>
                <a:lnTo>
                  <a:pt x="25908" y="7543"/>
                </a:lnTo>
                <a:lnTo>
                  <a:pt x="25216" y="7302"/>
                </a:lnTo>
                <a:lnTo>
                  <a:pt x="19558" y="7302"/>
                </a:lnTo>
                <a:lnTo>
                  <a:pt x="18110" y="6908"/>
                </a:lnTo>
                <a:lnTo>
                  <a:pt x="16438" y="5600"/>
                </a:lnTo>
                <a:lnTo>
                  <a:pt x="7353" y="5600"/>
                </a:lnTo>
                <a:lnTo>
                  <a:pt x="4673" y="4648"/>
                </a:lnTo>
                <a:lnTo>
                  <a:pt x="4978" y="4165"/>
                </a:lnTo>
                <a:close/>
              </a:path>
              <a:path w="45084" h="27940">
                <a:moveTo>
                  <a:pt x="20485" y="5384"/>
                </a:moveTo>
                <a:lnTo>
                  <a:pt x="20383" y="6121"/>
                </a:lnTo>
                <a:lnTo>
                  <a:pt x="19735" y="6692"/>
                </a:lnTo>
                <a:lnTo>
                  <a:pt x="19558" y="7302"/>
                </a:lnTo>
                <a:lnTo>
                  <a:pt x="25216" y="7302"/>
                </a:lnTo>
                <a:lnTo>
                  <a:pt x="22339" y="6299"/>
                </a:lnTo>
                <a:lnTo>
                  <a:pt x="20485" y="5384"/>
                </a:lnTo>
                <a:close/>
              </a:path>
              <a:path w="45084" h="27940">
                <a:moveTo>
                  <a:pt x="14541" y="3174"/>
                </a:moveTo>
                <a:lnTo>
                  <a:pt x="13208" y="3708"/>
                </a:lnTo>
                <a:lnTo>
                  <a:pt x="12115" y="4432"/>
                </a:lnTo>
                <a:lnTo>
                  <a:pt x="9817" y="4749"/>
                </a:lnTo>
                <a:lnTo>
                  <a:pt x="7353" y="5600"/>
                </a:lnTo>
                <a:lnTo>
                  <a:pt x="16438" y="5600"/>
                </a:lnTo>
                <a:lnTo>
                  <a:pt x="15481" y="4851"/>
                </a:lnTo>
                <a:lnTo>
                  <a:pt x="14541" y="3174"/>
                </a:lnTo>
                <a:close/>
              </a:path>
              <a:path w="45084" h="27940">
                <a:moveTo>
                  <a:pt x="3835" y="0"/>
                </a:moveTo>
                <a:lnTo>
                  <a:pt x="1346" y="647"/>
                </a:lnTo>
                <a:lnTo>
                  <a:pt x="762" y="1181"/>
                </a:lnTo>
                <a:lnTo>
                  <a:pt x="0" y="1371"/>
                </a:lnTo>
                <a:lnTo>
                  <a:pt x="838" y="4254"/>
                </a:lnTo>
                <a:lnTo>
                  <a:pt x="2895" y="4165"/>
                </a:lnTo>
                <a:lnTo>
                  <a:pt x="4978" y="4165"/>
                </a:lnTo>
                <a:lnTo>
                  <a:pt x="5981" y="2578"/>
                </a:lnTo>
                <a:lnTo>
                  <a:pt x="7708" y="749"/>
                </a:lnTo>
                <a:lnTo>
                  <a:pt x="5816" y="342"/>
                </a:lnTo>
                <a:lnTo>
                  <a:pt x="3835" y="0"/>
                </a:lnTo>
                <a:close/>
              </a:path>
            </a:pathLst>
          </a:custGeom>
          <a:solidFill>
            <a:srgbClr val="2050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031335" y="2839186"/>
            <a:ext cx="2619390" cy="30604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069943" y="1664017"/>
            <a:ext cx="2508250" cy="331470"/>
          </a:xfrm>
          <a:custGeom>
            <a:avLst/>
            <a:gdLst/>
            <a:ahLst/>
            <a:cxnLst/>
            <a:rect l="l" t="t" r="r" b="b"/>
            <a:pathLst>
              <a:path w="2508250" h="331469">
                <a:moveTo>
                  <a:pt x="268947" y="255549"/>
                </a:moveTo>
                <a:lnTo>
                  <a:pt x="266077" y="250748"/>
                </a:lnTo>
                <a:lnTo>
                  <a:pt x="257937" y="249326"/>
                </a:lnTo>
                <a:lnTo>
                  <a:pt x="253631" y="252666"/>
                </a:lnTo>
                <a:lnTo>
                  <a:pt x="241350" y="277164"/>
                </a:lnTo>
                <a:lnTo>
                  <a:pt x="226110" y="293230"/>
                </a:lnTo>
                <a:lnTo>
                  <a:pt x="202615" y="301942"/>
                </a:lnTo>
                <a:lnTo>
                  <a:pt x="165582" y="304355"/>
                </a:lnTo>
                <a:lnTo>
                  <a:pt x="140970" y="303453"/>
                </a:lnTo>
                <a:lnTo>
                  <a:pt x="104736" y="275043"/>
                </a:lnTo>
                <a:lnTo>
                  <a:pt x="103365" y="244055"/>
                </a:lnTo>
                <a:lnTo>
                  <a:pt x="103365" y="171310"/>
                </a:lnTo>
                <a:lnTo>
                  <a:pt x="103835" y="170357"/>
                </a:lnTo>
                <a:lnTo>
                  <a:pt x="137820" y="170357"/>
                </a:lnTo>
                <a:lnTo>
                  <a:pt x="178727" y="173355"/>
                </a:lnTo>
                <a:lnTo>
                  <a:pt x="194297" y="210566"/>
                </a:lnTo>
                <a:lnTo>
                  <a:pt x="198120" y="213436"/>
                </a:lnTo>
                <a:lnTo>
                  <a:pt x="207213" y="213436"/>
                </a:lnTo>
                <a:lnTo>
                  <a:pt x="209600" y="210083"/>
                </a:lnTo>
                <a:lnTo>
                  <a:pt x="208699" y="186042"/>
                </a:lnTo>
                <a:lnTo>
                  <a:pt x="208165" y="159829"/>
                </a:lnTo>
                <a:lnTo>
                  <a:pt x="208318" y="146710"/>
                </a:lnTo>
                <a:lnTo>
                  <a:pt x="209600" y="111975"/>
                </a:lnTo>
                <a:lnTo>
                  <a:pt x="207213" y="108153"/>
                </a:lnTo>
                <a:lnTo>
                  <a:pt x="198120" y="108153"/>
                </a:lnTo>
                <a:lnTo>
                  <a:pt x="194297" y="111506"/>
                </a:lnTo>
                <a:lnTo>
                  <a:pt x="190944" y="127774"/>
                </a:lnTo>
                <a:lnTo>
                  <a:pt x="186677" y="139750"/>
                </a:lnTo>
                <a:lnTo>
                  <a:pt x="178371" y="146011"/>
                </a:lnTo>
                <a:lnTo>
                  <a:pt x="163068" y="148424"/>
                </a:lnTo>
                <a:lnTo>
                  <a:pt x="137820" y="148818"/>
                </a:lnTo>
                <a:lnTo>
                  <a:pt x="103835" y="148818"/>
                </a:lnTo>
                <a:lnTo>
                  <a:pt x="103365" y="148348"/>
                </a:lnTo>
                <a:lnTo>
                  <a:pt x="103365" y="55029"/>
                </a:lnTo>
                <a:lnTo>
                  <a:pt x="103682" y="39128"/>
                </a:lnTo>
                <a:lnTo>
                  <a:pt x="105930" y="30695"/>
                </a:lnTo>
                <a:lnTo>
                  <a:pt x="112039" y="27393"/>
                </a:lnTo>
                <a:lnTo>
                  <a:pt x="123952" y="26809"/>
                </a:lnTo>
                <a:lnTo>
                  <a:pt x="156006" y="26809"/>
                </a:lnTo>
                <a:lnTo>
                  <a:pt x="194297" y="31102"/>
                </a:lnTo>
                <a:lnTo>
                  <a:pt x="224434" y="74650"/>
                </a:lnTo>
                <a:lnTo>
                  <a:pt x="228269" y="77520"/>
                </a:lnTo>
                <a:lnTo>
                  <a:pt x="237845" y="76568"/>
                </a:lnTo>
                <a:lnTo>
                  <a:pt x="239750" y="72745"/>
                </a:lnTo>
                <a:lnTo>
                  <a:pt x="237604" y="54813"/>
                </a:lnTo>
                <a:lnTo>
                  <a:pt x="233692" y="17157"/>
                </a:lnTo>
                <a:lnTo>
                  <a:pt x="232105" y="6223"/>
                </a:lnTo>
                <a:lnTo>
                  <a:pt x="223685" y="6858"/>
                </a:lnTo>
                <a:lnTo>
                  <a:pt x="208940" y="7302"/>
                </a:lnTo>
                <a:lnTo>
                  <a:pt x="189636" y="7569"/>
                </a:lnTo>
                <a:lnTo>
                  <a:pt x="76098" y="7645"/>
                </a:lnTo>
                <a:lnTo>
                  <a:pt x="44132" y="7302"/>
                </a:lnTo>
                <a:lnTo>
                  <a:pt x="14351" y="6223"/>
                </a:lnTo>
                <a:lnTo>
                  <a:pt x="10541" y="8128"/>
                </a:lnTo>
                <a:lnTo>
                  <a:pt x="10045" y="16738"/>
                </a:lnTo>
                <a:lnTo>
                  <a:pt x="13398" y="20091"/>
                </a:lnTo>
                <a:lnTo>
                  <a:pt x="21056" y="21043"/>
                </a:lnTo>
                <a:lnTo>
                  <a:pt x="34721" y="23799"/>
                </a:lnTo>
                <a:lnTo>
                  <a:pt x="42887" y="30861"/>
                </a:lnTo>
                <a:lnTo>
                  <a:pt x="46824" y="46901"/>
                </a:lnTo>
                <a:lnTo>
                  <a:pt x="47853" y="76568"/>
                </a:lnTo>
                <a:lnTo>
                  <a:pt x="47853" y="254596"/>
                </a:lnTo>
                <a:lnTo>
                  <a:pt x="42887" y="299999"/>
                </a:lnTo>
                <a:lnTo>
                  <a:pt x="3352" y="311048"/>
                </a:lnTo>
                <a:lnTo>
                  <a:pt x="0" y="314413"/>
                </a:lnTo>
                <a:lnTo>
                  <a:pt x="495" y="323011"/>
                </a:lnTo>
                <a:lnTo>
                  <a:pt x="4305" y="324942"/>
                </a:lnTo>
                <a:lnTo>
                  <a:pt x="21640" y="324319"/>
                </a:lnTo>
                <a:lnTo>
                  <a:pt x="59016" y="323596"/>
                </a:lnTo>
                <a:lnTo>
                  <a:pt x="130644" y="323494"/>
                </a:lnTo>
                <a:lnTo>
                  <a:pt x="202844" y="323862"/>
                </a:lnTo>
                <a:lnTo>
                  <a:pt x="229362" y="324319"/>
                </a:lnTo>
                <a:lnTo>
                  <a:pt x="248843" y="324942"/>
                </a:lnTo>
                <a:lnTo>
                  <a:pt x="254406" y="311480"/>
                </a:lnTo>
                <a:lnTo>
                  <a:pt x="260324" y="292938"/>
                </a:lnTo>
                <a:lnTo>
                  <a:pt x="265531" y="273050"/>
                </a:lnTo>
                <a:lnTo>
                  <a:pt x="268947" y="255549"/>
                </a:lnTo>
                <a:close/>
              </a:path>
              <a:path w="2508250" h="331469">
                <a:moveTo>
                  <a:pt x="535038" y="97155"/>
                </a:moveTo>
                <a:lnTo>
                  <a:pt x="524027" y="54978"/>
                </a:lnTo>
                <a:lnTo>
                  <a:pt x="494372" y="25361"/>
                </a:lnTo>
                <a:lnTo>
                  <a:pt x="453313" y="11125"/>
                </a:lnTo>
                <a:lnTo>
                  <a:pt x="394347" y="6223"/>
                </a:lnTo>
                <a:lnTo>
                  <a:pt x="364147" y="6362"/>
                </a:lnTo>
                <a:lnTo>
                  <a:pt x="337680" y="6946"/>
                </a:lnTo>
                <a:lnTo>
                  <a:pt x="313105" y="8242"/>
                </a:lnTo>
                <a:lnTo>
                  <a:pt x="288582" y="10528"/>
                </a:lnTo>
                <a:lnTo>
                  <a:pt x="284759" y="12446"/>
                </a:lnTo>
                <a:lnTo>
                  <a:pt x="284759" y="20574"/>
                </a:lnTo>
                <a:lnTo>
                  <a:pt x="288112" y="23914"/>
                </a:lnTo>
                <a:lnTo>
                  <a:pt x="304850" y="25844"/>
                </a:lnTo>
                <a:lnTo>
                  <a:pt x="316534" y="29108"/>
                </a:lnTo>
                <a:lnTo>
                  <a:pt x="322668" y="37211"/>
                </a:lnTo>
                <a:lnTo>
                  <a:pt x="325031" y="53035"/>
                </a:lnTo>
                <a:lnTo>
                  <a:pt x="325424" y="79438"/>
                </a:lnTo>
                <a:lnTo>
                  <a:pt x="325424" y="254596"/>
                </a:lnTo>
                <a:lnTo>
                  <a:pt x="320459" y="300291"/>
                </a:lnTo>
                <a:lnTo>
                  <a:pt x="290982" y="311048"/>
                </a:lnTo>
                <a:lnTo>
                  <a:pt x="287616" y="314401"/>
                </a:lnTo>
                <a:lnTo>
                  <a:pt x="288112" y="323011"/>
                </a:lnTo>
                <a:lnTo>
                  <a:pt x="291934" y="324942"/>
                </a:lnTo>
                <a:lnTo>
                  <a:pt x="322072" y="323862"/>
                </a:lnTo>
                <a:lnTo>
                  <a:pt x="353682" y="323494"/>
                </a:lnTo>
                <a:lnTo>
                  <a:pt x="386384" y="323862"/>
                </a:lnTo>
                <a:lnTo>
                  <a:pt x="424497" y="324942"/>
                </a:lnTo>
                <a:lnTo>
                  <a:pt x="427837" y="323011"/>
                </a:lnTo>
                <a:lnTo>
                  <a:pt x="428320" y="314401"/>
                </a:lnTo>
                <a:lnTo>
                  <a:pt x="425450" y="311048"/>
                </a:lnTo>
                <a:lnTo>
                  <a:pt x="407746" y="309143"/>
                </a:lnTo>
                <a:lnTo>
                  <a:pt x="394068" y="306743"/>
                </a:lnTo>
                <a:lnTo>
                  <a:pt x="385902" y="299999"/>
                </a:lnTo>
                <a:lnTo>
                  <a:pt x="381965" y="284187"/>
                </a:lnTo>
                <a:lnTo>
                  <a:pt x="380949" y="254596"/>
                </a:lnTo>
                <a:lnTo>
                  <a:pt x="380949" y="45453"/>
                </a:lnTo>
                <a:lnTo>
                  <a:pt x="381393" y="34455"/>
                </a:lnTo>
                <a:lnTo>
                  <a:pt x="384175" y="28422"/>
                </a:lnTo>
                <a:lnTo>
                  <a:pt x="391439" y="25882"/>
                </a:lnTo>
                <a:lnTo>
                  <a:pt x="405345" y="25361"/>
                </a:lnTo>
                <a:lnTo>
                  <a:pt x="434403" y="31280"/>
                </a:lnTo>
                <a:lnTo>
                  <a:pt x="455891" y="47205"/>
                </a:lnTo>
                <a:lnTo>
                  <a:pt x="469214" y="70396"/>
                </a:lnTo>
                <a:lnTo>
                  <a:pt x="473786" y="98107"/>
                </a:lnTo>
                <a:lnTo>
                  <a:pt x="470636" y="125869"/>
                </a:lnTo>
                <a:lnTo>
                  <a:pt x="460438" y="149313"/>
                </a:lnTo>
                <a:lnTo>
                  <a:pt x="442074" y="167017"/>
                </a:lnTo>
                <a:lnTo>
                  <a:pt x="414439" y="177546"/>
                </a:lnTo>
                <a:lnTo>
                  <a:pt x="412038" y="180403"/>
                </a:lnTo>
                <a:lnTo>
                  <a:pt x="412521" y="186626"/>
                </a:lnTo>
                <a:lnTo>
                  <a:pt x="415886" y="189496"/>
                </a:lnTo>
                <a:lnTo>
                  <a:pt x="419709" y="189992"/>
                </a:lnTo>
                <a:lnTo>
                  <a:pt x="427837" y="189992"/>
                </a:lnTo>
                <a:lnTo>
                  <a:pt x="460527" y="185724"/>
                </a:lnTo>
                <a:lnTo>
                  <a:pt x="495604" y="170853"/>
                </a:lnTo>
                <a:lnTo>
                  <a:pt x="523595" y="142341"/>
                </a:lnTo>
                <a:lnTo>
                  <a:pt x="535038" y="97155"/>
                </a:lnTo>
                <a:close/>
              </a:path>
              <a:path w="2508250" h="331469">
                <a:moveTo>
                  <a:pt x="697268" y="16725"/>
                </a:moveTo>
                <a:lnTo>
                  <a:pt x="696785" y="8128"/>
                </a:lnTo>
                <a:lnTo>
                  <a:pt x="692962" y="6210"/>
                </a:lnTo>
                <a:lnTo>
                  <a:pt x="661149" y="7289"/>
                </a:lnTo>
                <a:lnTo>
                  <a:pt x="629335" y="7645"/>
                </a:lnTo>
                <a:lnTo>
                  <a:pt x="596658" y="7289"/>
                </a:lnTo>
                <a:lnTo>
                  <a:pt x="564718" y="6210"/>
                </a:lnTo>
                <a:lnTo>
                  <a:pt x="560895" y="8128"/>
                </a:lnTo>
                <a:lnTo>
                  <a:pt x="560412" y="16725"/>
                </a:lnTo>
                <a:lnTo>
                  <a:pt x="563753" y="20091"/>
                </a:lnTo>
                <a:lnTo>
                  <a:pt x="574294" y="21526"/>
                </a:lnTo>
                <a:lnTo>
                  <a:pt x="587959" y="24206"/>
                </a:lnTo>
                <a:lnTo>
                  <a:pt x="596112" y="31102"/>
                </a:lnTo>
                <a:lnTo>
                  <a:pt x="600062" y="46964"/>
                </a:lnTo>
                <a:lnTo>
                  <a:pt x="601091" y="76555"/>
                </a:lnTo>
                <a:lnTo>
                  <a:pt x="601091" y="254584"/>
                </a:lnTo>
                <a:lnTo>
                  <a:pt x="596112" y="300050"/>
                </a:lnTo>
                <a:lnTo>
                  <a:pt x="563753" y="311048"/>
                </a:lnTo>
                <a:lnTo>
                  <a:pt x="560412" y="314401"/>
                </a:lnTo>
                <a:lnTo>
                  <a:pt x="560895" y="323011"/>
                </a:lnTo>
                <a:lnTo>
                  <a:pt x="564718" y="324929"/>
                </a:lnTo>
                <a:lnTo>
                  <a:pt x="597014" y="323862"/>
                </a:lnTo>
                <a:lnTo>
                  <a:pt x="629335" y="323494"/>
                </a:lnTo>
                <a:lnTo>
                  <a:pt x="661149" y="323862"/>
                </a:lnTo>
                <a:lnTo>
                  <a:pt x="692962" y="324929"/>
                </a:lnTo>
                <a:lnTo>
                  <a:pt x="696785" y="323011"/>
                </a:lnTo>
                <a:lnTo>
                  <a:pt x="697268" y="314401"/>
                </a:lnTo>
                <a:lnTo>
                  <a:pt x="693915" y="311048"/>
                </a:lnTo>
                <a:lnTo>
                  <a:pt x="683399" y="309613"/>
                </a:lnTo>
                <a:lnTo>
                  <a:pt x="669721" y="306933"/>
                </a:lnTo>
                <a:lnTo>
                  <a:pt x="661555" y="300050"/>
                </a:lnTo>
                <a:lnTo>
                  <a:pt x="657618" y="284187"/>
                </a:lnTo>
                <a:lnTo>
                  <a:pt x="656602" y="254584"/>
                </a:lnTo>
                <a:lnTo>
                  <a:pt x="656602" y="76555"/>
                </a:lnTo>
                <a:lnTo>
                  <a:pt x="661555" y="31102"/>
                </a:lnTo>
                <a:lnTo>
                  <a:pt x="693915" y="20091"/>
                </a:lnTo>
                <a:lnTo>
                  <a:pt x="697268" y="16725"/>
                </a:lnTo>
                <a:close/>
              </a:path>
              <a:path w="2508250" h="331469">
                <a:moveTo>
                  <a:pt x="944689" y="237832"/>
                </a:moveTo>
                <a:lnTo>
                  <a:pt x="923569" y="178676"/>
                </a:lnTo>
                <a:lnTo>
                  <a:pt x="879132" y="143560"/>
                </a:lnTo>
                <a:lnTo>
                  <a:pt x="849464" y="127762"/>
                </a:lnTo>
                <a:lnTo>
                  <a:pt x="829030" y="114414"/>
                </a:lnTo>
                <a:lnTo>
                  <a:pt x="814882" y="99834"/>
                </a:lnTo>
                <a:lnTo>
                  <a:pt x="806653" y="84632"/>
                </a:lnTo>
                <a:lnTo>
                  <a:pt x="803998" y="69380"/>
                </a:lnTo>
                <a:lnTo>
                  <a:pt x="807059" y="50838"/>
                </a:lnTo>
                <a:lnTo>
                  <a:pt x="816673" y="34759"/>
                </a:lnTo>
                <a:lnTo>
                  <a:pt x="833475" y="23431"/>
                </a:lnTo>
                <a:lnTo>
                  <a:pt x="858088" y="19138"/>
                </a:lnTo>
                <a:lnTo>
                  <a:pt x="884326" y="24549"/>
                </a:lnTo>
                <a:lnTo>
                  <a:pt x="902931" y="38290"/>
                </a:lnTo>
                <a:lnTo>
                  <a:pt x="915276" y="56692"/>
                </a:lnTo>
                <a:lnTo>
                  <a:pt x="922680" y="76085"/>
                </a:lnTo>
                <a:lnTo>
                  <a:pt x="926973" y="79438"/>
                </a:lnTo>
                <a:lnTo>
                  <a:pt x="935596" y="78955"/>
                </a:lnTo>
                <a:lnTo>
                  <a:pt x="938009" y="74650"/>
                </a:lnTo>
                <a:lnTo>
                  <a:pt x="937171" y="56553"/>
                </a:lnTo>
                <a:lnTo>
                  <a:pt x="927950" y="10045"/>
                </a:lnTo>
                <a:lnTo>
                  <a:pt x="879944" y="965"/>
                </a:lnTo>
                <a:lnTo>
                  <a:pt x="862380" y="0"/>
                </a:lnTo>
                <a:lnTo>
                  <a:pt x="816444" y="7023"/>
                </a:lnTo>
                <a:lnTo>
                  <a:pt x="783526" y="26022"/>
                </a:lnTo>
                <a:lnTo>
                  <a:pt x="763714" y="53911"/>
                </a:lnTo>
                <a:lnTo>
                  <a:pt x="757097" y="87566"/>
                </a:lnTo>
                <a:lnTo>
                  <a:pt x="762584" y="117348"/>
                </a:lnTo>
                <a:lnTo>
                  <a:pt x="777379" y="142367"/>
                </a:lnTo>
                <a:lnTo>
                  <a:pt x="798893" y="163080"/>
                </a:lnTo>
                <a:lnTo>
                  <a:pt x="824585" y="179933"/>
                </a:lnTo>
                <a:lnTo>
                  <a:pt x="845146" y="191414"/>
                </a:lnTo>
                <a:lnTo>
                  <a:pt x="867918" y="206908"/>
                </a:lnTo>
                <a:lnTo>
                  <a:pt x="883018" y="223418"/>
                </a:lnTo>
                <a:lnTo>
                  <a:pt x="891387" y="241287"/>
                </a:lnTo>
                <a:lnTo>
                  <a:pt x="893978" y="260794"/>
                </a:lnTo>
                <a:lnTo>
                  <a:pt x="890181" y="281114"/>
                </a:lnTo>
                <a:lnTo>
                  <a:pt x="879132" y="297357"/>
                </a:lnTo>
                <a:lnTo>
                  <a:pt x="861250" y="308114"/>
                </a:lnTo>
                <a:lnTo>
                  <a:pt x="837006" y="312000"/>
                </a:lnTo>
                <a:lnTo>
                  <a:pt x="805726" y="303618"/>
                </a:lnTo>
                <a:lnTo>
                  <a:pt x="781977" y="283349"/>
                </a:lnTo>
                <a:lnTo>
                  <a:pt x="765416" y="258508"/>
                </a:lnTo>
                <a:lnTo>
                  <a:pt x="755662" y="236397"/>
                </a:lnTo>
                <a:lnTo>
                  <a:pt x="751840" y="233045"/>
                </a:lnTo>
                <a:lnTo>
                  <a:pt x="743712" y="233527"/>
                </a:lnTo>
                <a:lnTo>
                  <a:pt x="740829" y="238302"/>
                </a:lnTo>
                <a:lnTo>
                  <a:pt x="741654" y="260781"/>
                </a:lnTo>
                <a:lnTo>
                  <a:pt x="749236" y="299618"/>
                </a:lnTo>
                <a:lnTo>
                  <a:pt x="781507" y="323265"/>
                </a:lnTo>
                <a:lnTo>
                  <a:pt x="833678" y="331152"/>
                </a:lnTo>
                <a:lnTo>
                  <a:pt x="880287" y="324243"/>
                </a:lnTo>
                <a:lnTo>
                  <a:pt x="915200" y="304952"/>
                </a:lnTo>
                <a:lnTo>
                  <a:pt x="937094" y="275437"/>
                </a:lnTo>
                <a:lnTo>
                  <a:pt x="944689" y="237832"/>
                </a:lnTo>
                <a:close/>
              </a:path>
              <a:path w="2508250" h="331469">
                <a:moveTo>
                  <a:pt x="1289253" y="242620"/>
                </a:moveTo>
                <a:lnTo>
                  <a:pt x="1286852" y="238315"/>
                </a:lnTo>
                <a:lnTo>
                  <a:pt x="1279207" y="236397"/>
                </a:lnTo>
                <a:lnTo>
                  <a:pt x="1274902" y="240703"/>
                </a:lnTo>
                <a:lnTo>
                  <a:pt x="1262087" y="264972"/>
                </a:lnTo>
                <a:lnTo>
                  <a:pt x="1242466" y="288023"/>
                </a:lnTo>
                <a:lnTo>
                  <a:pt x="1214056" y="305244"/>
                </a:lnTo>
                <a:lnTo>
                  <a:pt x="1174877" y="312000"/>
                </a:lnTo>
                <a:lnTo>
                  <a:pt x="1138123" y="306019"/>
                </a:lnTo>
                <a:lnTo>
                  <a:pt x="1104074" y="287972"/>
                </a:lnTo>
                <a:lnTo>
                  <a:pt x="1075842" y="257746"/>
                </a:lnTo>
                <a:lnTo>
                  <a:pt x="1056614" y="215239"/>
                </a:lnTo>
                <a:lnTo>
                  <a:pt x="1049502" y="160312"/>
                </a:lnTo>
                <a:lnTo>
                  <a:pt x="1056347" y="107962"/>
                </a:lnTo>
                <a:lnTo>
                  <a:pt x="1074940" y="68237"/>
                </a:lnTo>
                <a:lnTo>
                  <a:pt x="1102309" y="40589"/>
                </a:lnTo>
                <a:lnTo>
                  <a:pt x="1135494" y="24409"/>
                </a:lnTo>
                <a:lnTo>
                  <a:pt x="1171524" y="19138"/>
                </a:lnTo>
                <a:lnTo>
                  <a:pt x="1211529" y="25819"/>
                </a:lnTo>
                <a:lnTo>
                  <a:pt x="1238580" y="42773"/>
                </a:lnTo>
                <a:lnTo>
                  <a:pt x="1255306" y="65379"/>
                </a:lnTo>
                <a:lnTo>
                  <a:pt x="1264361" y="89014"/>
                </a:lnTo>
                <a:lnTo>
                  <a:pt x="1267726" y="92354"/>
                </a:lnTo>
                <a:lnTo>
                  <a:pt x="1276324" y="91871"/>
                </a:lnTo>
                <a:lnTo>
                  <a:pt x="1279677" y="88049"/>
                </a:lnTo>
                <a:lnTo>
                  <a:pt x="1276743" y="62992"/>
                </a:lnTo>
                <a:lnTo>
                  <a:pt x="1274902" y="41567"/>
                </a:lnTo>
                <a:lnTo>
                  <a:pt x="1272984" y="13398"/>
                </a:lnTo>
                <a:lnTo>
                  <a:pt x="1268679" y="12433"/>
                </a:lnTo>
                <a:lnTo>
                  <a:pt x="1265326" y="11950"/>
                </a:lnTo>
                <a:lnTo>
                  <a:pt x="1240980" y="6464"/>
                </a:lnTo>
                <a:lnTo>
                  <a:pt x="1219974" y="3111"/>
                </a:lnTo>
                <a:lnTo>
                  <a:pt x="1198067" y="838"/>
                </a:lnTo>
                <a:lnTo>
                  <a:pt x="1176794" y="0"/>
                </a:lnTo>
                <a:lnTo>
                  <a:pt x="1140739" y="2590"/>
                </a:lnTo>
                <a:lnTo>
                  <a:pt x="1073492" y="23012"/>
                </a:lnTo>
                <a:lnTo>
                  <a:pt x="1020343" y="64135"/>
                </a:lnTo>
                <a:lnTo>
                  <a:pt x="988847" y="127901"/>
                </a:lnTo>
                <a:lnTo>
                  <a:pt x="984415" y="167487"/>
                </a:lnTo>
                <a:lnTo>
                  <a:pt x="989571" y="210934"/>
                </a:lnTo>
                <a:lnTo>
                  <a:pt x="1003858" y="247294"/>
                </a:lnTo>
                <a:lnTo>
                  <a:pt x="1052372" y="299085"/>
                </a:lnTo>
                <a:lnTo>
                  <a:pt x="1108773" y="323557"/>
                </a:lnTo>
                <a:lnTo>
                  <a:pt x="1174877" y="331152"/>
                </a:lnTo>
                <a:lnTo>
                  <a:pt x="1198181" y="329831"/>
                </a:lnTo>
                <a:lnTo>
                  <a:pt x="1219923" y="326669"/>
                </a:lnTo>
                <a:lnTo>
                  <a:pt x="1237805" y="322884"/>
                </a:lnTo>
                <a:lnTo>
                  <a:pt x="1254785" y="318236"/>
                </a:lnTo>
                <a:lnTo>
                  <a:pt x="1260538" y="316318"/>
                </a:lnTo>
                <a:lnTo>
                  <a:pt x="1266278" y="315353"/>
                </a:lnTo>
                <a:lnTo>
                  <a:pt x="1272222" y="304673"/>
                </a:lnTo>
                <a:lnTo>
                  <a:pt x="1279017" y="287616"/>
                </a:lnTo>
                <a:lnTo>
                  <a:pt x="1285189" y="266242"/>
                </a:lnTo>
                <a:lnTo>
                  <a:pt x="1289253" y="242620"/>
                </a:lnTo>
                <a:close/>
              </a:path>
              <a:path w="2508250" h="331469">
                <a:moveTo>
                  <a:pt x="1664931" y="166535"/>
                </a:moveTo>
                <a:lnTo>
                  <a:pt x="1660194" y="123964"/>
                </a:lnTo>
                <a:lnTo>
                  <a:pt x="1646059" y="84658"/>
                </a:lnTo>
                <a:lnTo>
                  <a:pt x="1622628" y="50609"/>
                </a:lnTo>
                <a:lnTo>
                  <a:pt x="1599844" y="31927"/>
                </a:lnTo>
                <a:lnTo>
                  <a:pt x="1599844" y="175145"/>
                </a:lnTo>
                <a:lnTo>
                  <a:pt x="1592110" y="237121"/>
                </a:lnTo>
                <a:lnTo>
                  <a:pt x="1571002" y="279654"/>
                </a:lnTo>
                <a:lnTo>
                  <a:pt x="1539671" y="304165"/>
                </a:lnTo>
                <a:lnTo>
                  <a:pt x="1501254" y="312013"/>
                </a:lnTo>
                <a:lnTo>
                  <a:pt x="1458379" y="302133"/>
                </a:lnTo>
                <a:lnTo>
                  <a:pt x="1427162" y="276123"/>
                </a:lnTo>
                <a:lnTo>
                  <a:pt x="1406359" y="239458"/>
                </a:lnTo>
                <a:lnTo>
                  <a:pt x="1394777" y="197599"/>
                </a:lnTo>
                <a:lnTo>
                  <a:pt x="1391196" y="156006"/>
                </a:lnTo>
                <a:lnTo>
                  <a:pt x="1400086" y="91630"/>
                </a:lnTo>
                <a:lnTo>
                  <a:pt x="1423250" y="49352"/>
                </a:lnTo>
                <a:lnTo>
                  <a:pt x="1455394" y="26200"/>
                </a:lnTo>
                <a:lnTo>
                  <a:pt x="1491208" y="19138"/>
                </a:lnTo>
                <a:lnTo>
                  <a:pt x="1531721" y="28435"/>
                </a:lnTo>
                <a:lnTo>
                  <a:pt x="1562315" y="53251"/>
                </a:lnTo>
                <a:lnTo>
                  <a:pt x="1583512" y="89014"/>
                </a:lnTo>
                <a:lnTo>
                  <a:pt x="1595843" y="131178"/>
                </a:lnTo>
                <a:lnTo>
                  <a:pt x="1599844" y="175145"/>
                </a:lnTo>
                <a:lnTo>
                  <a:pt x="1599844" y="31927"/>
                </a:lnTo>
                <a:lnTo>
                  <a:pt x="1589976" y="23825"/>
                </a:lnTo>
                <a:lnTo>
                  <a:pt x="1578825" y="19138"/>
                </a:lnTo>
                <a:lnTo>
                  <a:pt x="1548218" y="6299"/>
                </a:lnTo>
                <a:lnTo>
                  <a:pt x="1497431" y="0"/>
                </a:lnTo>
                <a:lnTo>
                  <a:pt x="1449844" y="5816"/>
                </a:lnTo>
                <a:lnTo>
                  <a:pt x="1408341" y="22352"/>
                </a:lnTo>
                <a:lnTo>
                  <a:pt x="1374076" y="48336"/>
                </a:lnTo>
                <a:lnTo>
                  <a:pt x="1348181" y="82461"/>
                </a:lnTo>
                <a:lnTo>
                  <a:pt x="1331810" y="123405"/>
                </a:lnTo>
                <a:lnTo>
                  <a:pt x="1326108" y="169875"/>
                </a:lnTo>
                <a:lnTo>
                  <a:pt x="1331214" y="211404"/>
                </a:lnTo>
                <a:lnTo>
                  <a:pt x="1346238" y="249555"/>
                </a:lnTo>
                <a:lnTo>
                  <a:pt x="1370736" y="282460"/>
                </a:lnTo>
                <a:lnTo>
                  <a:pt x="1404239" y="308279"/>
                </a:lnTo>
                <a:lnTo>
                  <a:pt x="1446301" y="325132"/>
                </a:lnTo>
                <a:lnTo>
                  <a:pt x="1496491" y="331152"/>
                </a:lnTo>
                <a:lnTo>
                  <a:pt x="1542516" y="325513"/>
                </a:lnTo>
                <a:lnTo>
                  <a:pt x="1576578" y="312013"/>
                </a:lnTo>
                <a:lnTo>
                  <a:pt x="1583105" y="309435"/>
                </a:lnTo>
                <a:lnTo>
                  <a:pt x="1616951" y="284200"/>
                </a:lnTo>
                <a:lnTo>
                  <a:pt x="1642732" y="251117"/>
                </a:lnTo>
                <a:lnTo>
                  <a:pt x="1659166" y="211467"/>
                </a:lnTo>
                <a:lnTo>
                  <a:pt x="1664931" y="166535"/>
                </a:lnTo>
                <a:close/>
              </a:path>
              <a:path w="2508250" h="331469">
                <a:moveTo>
                  <a:pt x="1942020" y="97155"/>
                </a:moveTo>
                <a:lnTo>
                  <a:pt x="1931009" y="54978"/>
                </a:lnTo>
                <a:lnTo>
                  <a:pt x="1901342" y="25361"/>
                </a:lnTo>
                <a:lnTo>
                  <a:pt x="1860308" y="11125"/>
                </a:lnTo>
                <a:lnTo>
                  <a:pt x="1801329" y="6223"/>
                </a:lnTo>
                <a:lnTo>
                  <a:pt x="1771142" y="6362"/>
                </a:lnTo>
                <a:lnTo>
                  <a:pt x="1744687" y="6946"/>
                </a:lnTo>
                <a:lnTo>
                  <a:pt x="1720100" y="8242"/>
                </a:lnTo>
                <a:lnTo>
                  <a:pt x="1695577" y="10528"/>
                </a:lnTo>
                <a:lnTo>
                  <a:pt x="1691754" y="12446"/>
                </a:lnTo>
                <a:lnTo>
                  <a:pt x="1691754" y="20574"/>
                </a:lnTo>
                <a:lnTo>
                  <a:pt x="1695094" y="23914"/>
                </a:lnTo>
                <a:lnTo>
                  <a:pt x="1711845" y="25844"/>
                </a:lnTo>
                <a:lnTo>
                  <a:pt x="1723529" y="29108"/>
                </a:lnTo>
                <a:lnTo>
                  <a:pt x="1729663" y="37211"/>
                </a:lnTo>
                <a:lnTo>
                  <a:pt x="1732026" y="53035"/>
                </a:lnTo>
                <a:lnTo>
                  <a:pt x="1732419" y="79438"/>
                </a:lnTo>
                <a:lnTo>
                  <a:pt x="1732419" y="254596"/>
                </a:lnTo>
                <a:lnTo>
                  <a:pt x="1727454" y="300291"/>
                </a:lnTo>
                <a:lnTo>
                  <a:pt x="1697964" y="311048"/>
                </a:lnTo>
                <a:lnTo>
                  <a:pt x="1694624" y="314401"/>
                </a:lnTo>
                <a:lnTo>
                  <a:pt x="1695094" y="323011"/>
                </a:lnTo>
                <a:lnTo>
                  <a:pt x="1698929" y="324942"/>
                </a:lnTo>
                <a:lnTo>
                  <a:pt x="1729066" y="323862"/>
                </a:lnTo>
                <a:lnTo>
                  <a:pt x="1760664" y="323494"/>
                </a:lnTo>
                <a:lnTo>
                  <a:pt x="1793367" y="323862"/>
                </a:lnTo>
                <a:lnTo>
                  <a:pt x="1831492" y="324942"/>
                </a:lnTo>
                <a:lnTo>
                  <a:pt x="1834832" y="323011"/>
                </a:lnTo>
                <a:lnTo>
                  <a:pt x="1835327" y="314401"/>
                </a:lnTo>
                <a:lnTo>
                  <a:pt x="1832444" y="311048"/>
                </a:lnTo>
                <a:lnTo>
                  <a:pt x="1814741" y="309143"/>
                </a:lnTo>
                <a:lnTo>
                  <a:pt x="1801063" y="306743"/>
                </a:lnTo>
                <a:lnTo>
                  <a:pt x="1792897" y="299999"/>
                </a:lnTo>
                <a:lnTo>
                  <a:pt x="1788960" y="284187"/>
                </a:lnTo>
                <a:lnTo>
                  <a:pt x="1787944" y="254596"/>
                </a:lnTo>
                <a:lnTo>
                  <a:pt x="1787944" y="45453"/>
                </a:lnTo>
                <a:lnTo>
                  <a:pt x="1788388" y="34455"/>
                </a:lnTo>
                <a:lnTo>
                  <a:pt x="1791169" y="28422"/>
                </a:lnTo>
                <a:lnTo>
                  <a:pt x="1798434" y="25882"/>
                </a:lnTo>
                <a:lnTo>
                  <a:pt x="1812340" y="25361"/>
                </a:lnTo>
                <a:lnTo>
                  <a:pt x="1841398" y="31280"/>
                </a:lnTo>
                <a:lnTo>
                  <a:pt x="1862886" y="47205"/>
                </a:lnTo>
                <a:lnTo>
                  <a:pt x="1876196" y="70396"/>
                </a:lnTo>
                <a:lnTo>
                  <a:pt x="1880768" y="98107"/>
                </a:lnTo>
                <a:lnTo>
                  <a:pt x="1877618" y="125869"/>
                </a:lnTo>
                <a:lnTo>
                  <a:pt x="1867433" y="149313"/>
                </a:lnTo>
                <a:lnTo>
                  <a:pt x="1849081" y="167017"/>
                </a:lnTo>
                <a:lnTo>
                  <a:pt x="1821446" y="177546"/>
                </a:lnTo>
                <a:lnTo>
                  <a:pt x="1819046" y="180403"/>
                </a:lnTo>
                <a:lnTo>
                  <a:pt x="1819503" y="186626"/>
                </a:lnTo>
                <a:lnTo>
                  <a:pt x="1822869" y="189496"/>
                </a:lnTo>
                <a:lnTo>
                  <a:pt x="1826704" y="189992"/>
                </a:lnTo>
                <a:lnTo>
                  <a:pt x="1834832" y="189992"/>
                </a:lnTo>
                <a:lnTo>
                  <a:pt x="1867522" y="185724"/>
                </a:lnTo>
                <a:lnTo>
                  <a:pt x="1902599" y="170853"/>
                </a:lnTo>
                <a:lnTo>
                  <a:pt x="1930577" y="142341"/>
                </a:lnTo>
                <a:lnTo>
                  <a:pt x="1942020" y="97155"/>
                </a:lnTo>
                <a:close/>
              </a:path>
              <a:path w="2508250" h="331469">
                <a:moveTo>
                  <a:pt x="2235835" y="314401"/>
                </a:moveTo>
                <a:lnTo>
                  <a:pt x="2232012" y="311048"/>
                </a:lnTo>
                <a:lnTo>
                  <a:pt x="2224849" y="309613"/>
                </a:lnTo>
                <a:lnTo>
                  <a:pt x="2210181" y="305904"/>
                </a:lnTo>
                <a:lnTo>
                  <a:pt x="2200910" y="299986"/>
                </a:lnTo>
                <a:lnTo>
                  <a:pt x="2194153" y="288950"/>
                </a:lnTo>
                <a:lnTo>
                  <a:pt x="2187029" y="269887"/>
                </a:lnTo>
                <a:lnTo>
                  <a:pt x="2165159" y="206248"/>
                </a:lnTo>
                <a:lnTo>
                  <a:pt x="2157755" y="184708"/>
                </a:lnTo>
                <a:lnTo>
                  <a:pt x="2120747" y="77025"/>
                </a:lnTo>
                <a:lnTo>
                  <a:pt x="2118131" y="69380"/>
                </a:lnTo>
                <a:lnTo>
                  <a:pt x="2112607" y="53086"/>
                </a:lnTo>
                <a:lnTo>
                  <a:pt x="2102104" y="20116"/>
                </a:lnTo>
                <a:lnTo>
                  <a:pt x="2100427" y="15163"/>
                </a:lnTo>
                <a:lnTo>
                  <a:pt x="2100427" y="183756"/>
                </a:lnTo>
                <a:lnTo>
                  <a:pt x="2098522" y="184708"/>
                </a:lnTo>
                <a:lnTo>
                  <a:pt x="2022906" y="184708"/>
                </a:lnTo>
                <a:lnTo>
                  <a:pt x="2027682" y="170840"/>
                </a:lnTo>
                <a:lnTo>
                  <a:pt x="2047773" y="114846"/>
                </a:lnTo>
                <a:lnTo>
                  <a:pt x="2062124" y="77025"/>
                </a:lnTo>
                <a:lnTo>
                  <a:pt x="2071090" y="98717"/>
                </a:lnTo>
                <a:lnTo>
                  <a:pt x="2076475" y="114846"/>
                </a:lnTo>
                <a:lnTo>
                  <a:pt x="2096592" y="172275"/>
                </a:lnTo>
                <a:lnTo>
                  <a:pt x="2100427" y="183756"/>
                </a:lnTo>
                <a:lnTo>
                  <a:pt x="2100427" y="15163"/>
                </a:lnTo>
                <a:lnTo>
                  <a:pt x="2096592" y="3810"/>
                </a:lnTo>
                <a:lnTo>
                  <a:pt x="2094661" y="1422"/>
                </a:lnTo>
                <a:lnTo>
                  <a:pt x="2092286" y="0"/>
                </a:lnTo>
                <a:lnTo>
                  <a:pt x="2088451" y="0"/>
                </a:lnTo>
                <a:lnTo>
                  <a:pt x="2077631" y="10223"/>
                </a:lnTo>
                <a:lnTo>
                  <a:pt x="2067115" y="17970"/>
                </a:lnTo>
                <a:lnTo>
                  <a:pt x="2054961" y="22961"/>
                </a:lnTo>
                <a:lnTo>
                  <a:pt x="2054936" y="29705"/>
                </a:lnTo>
                <a:lnTo>
                  <a:pt x="2053094" y="37744"/>
                </a:lnTo>
                <a:lnTo>
                  <a:pt x="1980285" y="228257"/>
                </a:lnTo>
                <a:lnTo>
                  <a:pt x="1961515" y="275907"/>
                </a:lnTo>
                <a:lnTo>
                  <a:pt x="1930539" y="308660"/>
                </a:lnTo>
                <a:lnTo>
                  <a:pt x="1916176" y="311048"/>
                </a:lnTo>
                <a:lnTo>
                  <a:pt x="1912848" y="315353"/>
                </a:lnTo>
                <a:lnTo>
                  <a:pt x="1913305" y="322541"/>
                </a:lnTo>
                <a:lnTo>
                  <a:pt x="1916658" y="324929"/>
                </a:lnTo>
                <a:lnTo>
                  <a:pt x="1928901" y="324307"/>
                </a:lnTo>
                <a:lnTo>
                  <a:pt x="1940699" y="323862"/>
                </a:lnTo>
                <a:lnTo>
                  <a:pt x="1952320" y="323596"/>
                </a:lnTo>
                <a:lnTo>
                  <a:pt x="1967458" y="323583"/>
                </a:lnTo>
                <a:lnTo>
                  <a:pt x="2003132" y="324383"/>
                </a:lnTo>
                <a:lnTo>
                  <a:pt x="2014766" y="324929"/>
                </a:lnTo>
                <a:lnTo>
                  <a:pt x="2017636" y="323494"/>
                </a:lnTo>
                <a:lnTo>
                  <a:pt x="2018601" y="323011"/>
                </a:lnTo>
                <a:lnTo>
                  <a:pt x="2019058" y="314401"/>
                </a:lnTo>
                <a:lnTo>
                  <a:pt x="2015705" y="311048"/>
                </a:lnTo>
                <a:lnTo>
                  <a:pt x="2001837" y="308660"/>
                </a:lnTo>
                <a:lnTo>
                  <a:pt x="1991448" y="306412"/>
                </a:lnTo>
                <a:lnTo>
                  <a:pt x="1986584" y="302133"/>
                </a:lnTo>
                <a:lnTo>
                  <a:pt x="1986838" y="293116"/>
                </a:lnTo>
                <a:lnTo>
                  <a:pt x="1991791" y="276593"/>
                </a:lnTo>
                <a:lnTo>
                  <a:pt x="2011400" y="219163"/>
                </a:lnTo>
                <a:lnTo>
                  <a:pt x="2015705" y="206248"/>
                </a:lnTo>
                <a:lnTo>
                  <a:pt x="2106650" y="206248"/>
                </a:lnTo>
                <a:lnTo>
                  <a:pt x="2110930" y="219163"/>
                </a:lnTo>
                <a:lnTo>
                  <a:pt x="2133435" y="284238"/>
                </a:lnTo>
                <a:lnTo>
                  <a:pt x="2136940" y="296354"/>
                </a:lnTo>
                <a:lnTo>
                  <a:pt x="2136368" y="303568"/>
                </a:lnTo>
                <a:lnTo>
                  <a:pt x="2131212" y="307467"/>
                </a:lnTo>
                <a:lnTo>
                  <a:pt x="2121001" y="309613"/>
                </a:lnTo>
                <a:lnTo>
                  <a:pt x="2110473" y="311048"/>
                </a:lnTo>
                <a:lnTo>
                  <a:pt x="2107590" y="313918"/>
                </a:lnTo>
                <a:lnTo>
                  <a:pt x="2108085" y="322541"/>
                </a:lnTo>
                <a:lnTo>
                  <a:pt x="2111895" y="324929"/>
                </a:lnTo>
                <a:lnTo>
                  <a:pt x="2154821" y="323659"/>
                </a:lnTo>
                <a:lnTo>
                  <a:pt x="2170277" y="323494"/>
                </a:lnTo>
                <a:lnTo>
                  <a:pt x="2187740" y="323596"/>
                </a:lnTo>
                <a:lnTo>
                  <a:pt x="2203361" y="323862"/>
                </a:lnTo>
                <a:lnTo>
                  <a:pt x="2218004" y="324307"/>
                </a:lnTo>
                <a:lnTo>
                  <a:pt x="2232495" y="324929"/>
                </a:lnTo>
                <a:lnTo>
                  <a:pt x="2234501" y="323494"/>
                </a:lnTo>
                <a:lnTo>
                  <a:pt x="2235835" y="322541"/>
                </a:lnTo>
                <a:lnTo>
                  <a:pt x="2235835" y="314401"/>
                </a:lnTo>
                <a:close/>
              </a:path>
              <a:path w="2508250" h="331469">
                <a:moveTo>
                  <a:pt x="2507704" y="255536"/>
                </a:moveTo>
                <a:lnTo>
                  <a:pt x="2505316" y="251701"/>
                </a:lnTo>
                <a:lnTo>
                  <a:pt x="2497658" y="250278"/>
                </a:lnTo>
                <a:lnTo>
                  <a:pt x="2492870" y="252666"/>
                </a:lnTo>
                <a:lnTo>
                  <a:pt x="2478113" y="281546"/>
                </a:lnTo>
                <a:lnTo>
                  <a:pt x="2463139" y="296989"/>
                </a:lnTo>
                <a:lnTo>
                  <a:pt x="2442337" y="303199"/>
                </a:lnTo>
                <a:lnTo>
                  <a:pt x="2410091" y="304342"/>
                </a:lnTo>
                <a:lnTo>
                  <a:pt x="2386660" y="303644"/>
                </a:lnTo>
                <a:lnTo>
                  <a:pt x="2351621" y="275094"/>
                </a:lnTo>
                <a:lnTo>
                  <a:pt x="2350262" y="244525"/>
                </a:lnTo>
                <a:lnTo>
                  <a:pt x="2350262" y="76555"/>
                </a:lnTo>
                <a:lnTo>
                  <a:pt x="2355215" y="32067"/>
                </a:lnTo>
                <a:lnTo>
                  <a:pt x="2387587" y="20091"/>
                </a:lnTo>
                <a:lnTo>
                  <a:pt x="2391422" y="17703"/>
                </a:lnTo>
                <a:lnTo>
                  <a:pt x="2390940" y="8128"/>
                </a:lnTo>
                <a:lnTo>
                  <a:pt x="2386622" y="6210"/>
                </a:lnTo>
                <a:lnTo>
                  <a:pt x="2354796" y="7289"/>
                </a:lnTo>
                <a:lnTo>
                  <a:pt x="2322982" y="7645"/>
                </a:lnTo>
                <a:lnTo>
                  <a:pt x="2289962" y="7289"/>
                </a:lnTo>
                <a:lnTo>
                  <a:pt x="2255494" y="6210"/>
                </a:lnTo>
                <a:lnTo>
                  <a:pt x="2251189" y="8128"/>
                </a:lnTo>
                <a:lnTo>
                  <a:pt x="2251189" y="17703"/>
                </a:lnTo>
                <a:lnTo>
                  <a:pt x="2254554" y="20091"/>
                </a:lnTo>
                <a:lnTo>
                  <a:pt x="2267953" y="22009"/>
                </a:lnTo>
                <a:lnTo>
                  <a:pt x="2281618" y="24955"/>
                </a:lnTo>
                <a:lnTo>
                  <a:pt x="2289772" y="31877"/>
                </a:lnTo>
                <a:lnTo>
                  <a:pt x="2293721" y="47510"/>
                </a:lnTo>
                <a:lnTo>
                  <a:pt x="2294750" y="76555"/>
                </a:lnTo>
                <a:lnTo>
                  <a:pt x="2294750" y="254584"/>
                </a:lnTo>
                <a:lnTo>
                  <a:pt x="2289772" y="298843"/>
                </a:lnTo>
                <a:lnTo>
                  <a:pt x="2253589" y="311048"/>
                </a:lnTo>
                <a:lnTo>
                  <a:pt x="2249284" y="313436"/>
                </a:lnTo>
                <a:lnTo>
                  <a:pt x="2250732" y="323011"/>
                </a:lnTo>
                <a:lnTo>
                  <a:pt x="2254554" y="324929"/>
                </a:lnTo>
                <a:lnTo>
                  <a:pt x="2270290" y="324307"/>
                </a:lnTo>
                <a:lnTo>
                  <a:pt x="2304808" y="323596"/>
                </a:lnTo>
                <a:lnTo>
                  <a:pt x="2372753" y="323494"/>
                </a:lnTo>
                <a:lnTo>
                  <a:pt x="2442730" y="323862"/>
                </a:lnTo>
                <a:lnTo>
                  <a:pt x="2468702" y="324307"/>
                </a:lnTo>
                <a:lnTo>
                  <a:pt x="2487612" y="324929"/>
                </a:lnTo>
                <a:lnTo>
                  <a:pt x="2492629" y="311467"/>
                </a:lnTo>
                <a:lnTo>
                  <a:pt x="2498369" y="292925"/>
                </a:lnTo>
                <a:lnTo>
                  <a:pt x="2503754" y="273050"/>
                </a:lnTo>
                <a:lnTo>
                  <a:pt x="2507704" y="2555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053522" y="2115121"/>
            <a:ext cx="2539365" cy="548005"/>
          </a:xfrm>
          <a:custGeom>
            <a:avLst/>
            <a:gdLst/>
            <a:ahLst/>
            <a:cxnLst/>
            <a:rect l="l" t="t" r="r" b="b"/>
            <a:pathLst>
              <a:path w="2539365" h="548005">
                <a:moveTo>
                  <a:pt x="678268" y="522376"/>
                </a:moveTo>
                <a:lnTo>
                  <a:pt x="673531" y="517626"/>
                </a:lnTo>
                <a:lnTo>
                  <a:pt x="648208" y="515251"/>
                </a:lnTo>
                <a:lnTo>
                  <a:pt x="626783" y="509473"/>
                </a:lnTo>
                <a:lnTo>
                  <a:pt x="609409" y="451142"/>
                </a:lnTo>
                <a:lnTo>
                  <a:pt x="607009" y="400596"/>
                </a:lnTo>
                <a:lnTo>
                  <a:pt x="605193" y="347726"/>
                </a:lnTo>
                <a:lnTo>
                  <a:pt x="603821" y="294208"/>
                </a:lnTo>
                <a:lnTo>
                  <a:pt x="602805" y="241706"/>
                </a:lnTo>
                <a:lnTo>
                  <a:pt x="600722" y="106857"/>
                </a:lnTo>
                <a:lnTo>
                  <a:pt x="602018" y="72415"/>
                </a:lnTo>
                <a:lnTo>
                  <a:pt x="609422" y="50279"/>
                </a:lnTo>
                <a:lnTo>
                  <a:pt x="626313" y="37630"/>
                </a:lnTo>
                <a:lnTo>
                  <a:pt x="656120" y="31673"/>
                </a:lnTo>
                <a:lnTo>
                  <a:pt x="672757" y="30073"/>
                </a:lnTo>
                <a:lnTo>
                  <a:pt x="676694" y="26924"/>
                </a:lnTo>
                <a:lnTo>
                  <a:pt x="676694" y="13462"/>
                </a:lnTo>
                <a:lnTo>
                  <a:pt x="671944" y="10299"/>
                </a:lnTo>
                <a:lnTo>
                  <a:pt x="653364" y="11341"/>
                </a:lnTo>
                <a:lnTo>
                  <a:pt x="634936" y="12090"/>
                </a:lnTo>
                <a:lnTo>
                  <a:pt x="617410" y="12534"/>
                </a:lnTo>
                <a:lnTo>
                  <a:pt x="601510" y="12674"/>
                </a:lnTo>
                <a:lnTo>
                  <a:pt x="575970" y="12382"/>
                </a:lnTo>
                <a:lnTo>
                  <a:pt x="560539" y="11684"/>
                </a:lnTo>
                <a:lnTo>
                  <a:pt x="542137" y="10299"/>
                </a:lnTo>
                <a:lnTo>
                  <a:pt x="537083" y="39281"/>
                </a:lnTo>
                <a:lnTo>
                  <a:pt x="506196" y="113258"/>
                </a:lnTo>
                <a:lnTo>
                  <a:pt x="377710" y="373976"/>
                </a:lnTo>
                <a:lnTo>
                  <a:pt x="346659" y="432155"/>
                </a:lnTo>
                <a:lnTo>
                  <a:pt x="345084" y="432155"/>
                </a:lnTo>
                <a:lnTo>
                  <a:pt x="317474" y="378828"/>
                </a:lnTo>
                <a:lnTo>
                  <a:pt x="200240" y="140893"/>
                </a:lnTo>
                <a:lnTo>
                  <a:pt x="183007" y="103466"/>
                </a:lnTo>
                <a:lnTo>
                  <a:pt x="160718" y="36614"/>
                </a:lnTo>
                <a:lnTo>
                  <a:pt x="159080" y="10299"/>
                </a:lnTo>
                <a:lnTo>
                  <a:pt x="140360" y="11684"/>
                </a:lnTo>
                <a:lnTo>
                  <a:pt x="123266" y="12382"/>
                </a:lnTo>
                <a:lnTo>
                  <a:pt x="107657" y="12649"/>
                </a:lnTo>
                <a:lnTo>
                  <a:pt x="78613" y="12534"/>
                </a:lnTo>
                <a:lnTo>
                  <a:pt x="63614" y="12090"/>
                </a:lnTo>
                <a:lnTo>
                  <a:pt x="30873" y="10299"/>
                </a:lnTo>
                <a:lnTo>
                  <a:pt x="24536" y="13462"/>
                </a:lnTo>
                <a:lnTo>
                  <a:pt x="23749" y="25336"/>
                </a:lnTo>
                <a:lnTo>
                  <a:pt x="27698" y="30073"/>
                </a:lnTo>
                <a:lnTo>
                  <a:pt x="40360" y="31673"/>
                </a:lnTo>
                <a:lnTo>
                  <a:pt x="69227" y="37973"/>
                </a:lnTo>
                <a:lnTo>
                  <a:pt x="85559" y="49377"/>
                </a:lnTo>
                <a:lnTo>
                  <a:pt x="92544" y="68961"/>
                </a:lnTo>
                <a:lnTo>
                  <a:pt x="93383" y="99733"/>
                </a:lnTo>
                <a:lnTo>
                  <a:pt x="91909" y="136448"/>
                </a:lnTo>
                <a:lnTo>
                  <a:pt x="87477" y="227063"/>
                </a:lnTo>
                <a:lnTo>
                  <a:pt x="84683" y="276225"/>
                </a:lnTo>
                <a:lnTo>
                  <a:pt x="81241" y="329145"/>
                </a:lnTo>
                <a:lnTo>
                  <a:pt x="77952" y="373087"/>
                </a:lnTo>
                <a:lnTo>
                  <a:pt x="71221" y="450342"/>
                </a:lnTo>
                <a:lnTo>
                  <a:pt x="57365" y="501802"/>
                </a:lnTo>
                <a:lnTo>
                  <a:pt x="4749" y="517626"/>
                </a:lnTo>
                <a:lnTo>
                  <a:pt x="0" y="521576"/>
                </a:lnTo>
                <a:lnTo>
                  <a:pt x="1574" y="533463"/>
                </a:lnTo>
                <a:lnTo>
                  <a:pt x="6337" y="537413"/>
                </a:lnTo>
                <a:lnTo>
                  <a:pt x="26733" y="536384"/>
                </a:lnTo>
                <a:lnTo>
                  <a:pt x="47282" y="535635"/>
                </a:lnTo>
                <a:lnTo>
                  <a:pt x="67538" y="535190"/>
                </a:lnTo>
                <a:lnTo>
                  <a:pt x="87058" y="535038"/>
                </a:lnTo>
                <a:lnTo>
                  <a:pt x="109689" y="535190"/>
                </a:lnTo>
                <a:lnTo>
                  <a:pt x="132168" y="535635"/>
                </a:lnTo>
                <a:lnTo>
                  <a:pt x="154051" y="536384"/>
                </a:lnTo>
                <a:lnTo>
                  <a:pt x="174904" y="537413"/>
                </a:lnTo>
                <a:lnTo>
                  <a:pt x="180454" y="535038"/>
                </a:lnTo>
                <a:lnTo>
                  <a:pt x="181241" y="522376"/>
                </a:lnTo>
                <a:lnTo>
                  <a:pt x="175704" y="517626"/>
                </a:lnTo>
                <a:lnTo>
                  <a:pt x="145630" y="515251"/>
                </a:lnTo>
                <a:lnTo>
                  <a:pt x="127038" y="510997"/>
                </a:lnTo>
                <a:lnTo>
                  <a:pt x="116243" y="499529"/>
                </a:lnTo>
                <a:lnTo>
                  <a:pt x="111239" y="477532"/>
                </a:lnTo>
                <a:lnTo>
                  <a:pt x="110020" y="441642"/>
                </a:lnTo>
                <a:lnTo>
                  <a:pt x="110540" y="390994"/>
                </a:lnTo>
                <a:lnTo>
                  <a:pt x="111887" y="341528"/>
                </a:lnTo>
                <a:lnTo>
                  <a:pt x="113677" y="295617"/>
                </a:lnTo>
                <a:lnTo>
                  <a:pt x="115557" y="255651"/>
                </a:lnTo>
                <a:lnTo>
                  <a:pt x="119214" y="186410"/>
                </a:lnTo>
                <a:lnTo>
                  <a:pt x="123469" y="114769"/>
                </a:lnTo>
                <a:lnTo>
                  <a:pt x="125056" y="114769"/>
                </a:lnTo>
                <a:lnTo>
                  <a:pt x="137972" y="142824"/>
                </a:lnTo>
                <a:lnTo>
                  <a:pt x="163220" y="200698"/>
                </a:lnTo>
                <a:lnTo>
                  <a:pt x="175704" y="228739"/>
                </a:lnTo>
                <a:lnTo>
                  <a:pt x="246938" y="381495"/>
                </a:lnTo>
                <a:lnTo>
                  <a:pt x="263601" y="416699"/>
                </a:lnTo>
                <a:lnTo>
                  <a:pt x="283527" y="459460"/>
                </a:lnTo>
                <a:lnTo>
                  <a:pt x="302577" y="502818"/>
                </a:lnTo>
                <a:lnTo>
                  <a:pt x="316585" y="539788"/>
                </a:lnTo>
                <a:lnTo>
                  <a:pt x="318173" y="542163"/>
                </a:lnTo>
                <a:lnTo>
                  <a:pt x="322122" y="542950"/>
                </a:lnTo>
                <a:lnTo>
                  <a:pt x="326872" y="542950"/>
                </a:lnTo>
                <a:lnTo>
                  <a:pt x="330034" y="542163"/>
                </a:lnTo>
                <a:lnTo>
                  <a:pt x="331609" y="539788"/>
                </a:lnTo>
                <a:lnTo>
                  <a:pt x="345973" y="506031"/>
                </a:lnTo>
                <a:lnTo>
                  <a:pt x="366331" y="462026"/>
                </a:lnTo>
                <a:lnTo>
                  <a:pt x="390702" y="411797"/>
                </a:lnTo>
                <a:lnTo>
                  <a:pt x="417093" y="359333"/>
                </a:lnTo>
                <a:lnTo>
                  <a:pt x="487553" y="220827"/>
                </a:lnTo>
                <a:lnTo>
                  <a:pt x="530821" y="133350"/>
                </a:lnTo>
                <a:lnTo>
                  <a:pt x="538975" y="117944"/>
                </a:lnTo>
                <a:lnTo>
                  <a:pt x="540562" y="117944"/>
                </a:lnTo>
                <a:lnTo>
                  <a:pt x="542950" y="447979"/>
                </a:lnTo>
                <a:lnTo>
                  <a:pt x="542340" y="479310"/>
                </a:lnTo>
                <a:lnTo>
                  <a:pt x="538099" y="499122"/>
                </a:lnTo>
                <a:lnTo>
                  <a:pt x="526580" y="510197"/>
                </a:lnTo>
                <a:lnTo>
                  <a:pt x="504151" y="515251"/>
                </a:lnTo>
                <a:lnTo>
                  <a:pt x="481215" y="517626"/>
                </a:lnTo>
                <a:lnTo>
                  <a:pt x="476465" y="522376"/>
                </a:lnTo>
                <a:lnTo>
                  <a:pt x="477253" y="533463"/>
                </a:lnTo>
                <a:lnTo>
                  <a:pt x="482790" y="537413"/>
                </a:lnTo>
                <a:lnTo>
                  <a:pt x="507542" y="536384"/>
                </a:lnTo>
                <a:lnTo>
                  <a:pt x="532447" y="535635"/>
                </a:lnTo>
                <a:lnTo>
                  <a:pt x="556463" y="535190"/>
                </a:lnTo>
                <a:lnTo>
                  <a:pt x="578561" y="535038"/>
                </a:lnTo>
                <a:lnTo>
                  <a:pt x="600595" y="535190"/>
                </a:lnTo>
                <a:lnTo>
                  <a:pt x="623760" y="535635"/>
                </a:lnTo>
                <a:lnTo>
                  <a:pt x="647661" y="536384"/>
                </a:lnTo>
                <a:lnTo>
                  <a:pt x="671944" y="537413"/>
                </a:lnTo>
                <a:lnTo>
                  <a:pt x="677494" y="534238"/>
                </a:lnTo>
                <a:lnTo>
                  <a:pt x="678268" y="522376"/>
                </a:lnTo>
                <a:close/>
              </a:path>
              <a:path w="2539365" h="548005">
                <a:moveTo>
                  <a:pt x="1230731" y="521576"/>
                </a:moveTo>
                <a:lnTo>
                  <a:pt x="1225194" y="517626"/>
                </a:lnTo>
                <a:lnTo>
                  <a:pt x="1203820" y="515251"/>
                </a:lnTo>
                <a:lnTo>
                  <a:pt x="1182166" y="510044"/>
                </a:lnTo>
                <a:lnTo>
                  <a:pt x="1151953" y="472630"/>
                </a:lnTo>
                <a:lnTo>
                  <a:pt x="1136548" y="431355"/>
                </a:lnTo>
                <a:lnTo>
                  <a:pt x="1102550" y="331622"/>
                </a:lnTo>
                <a:lnTo>
                  <a:pt x="1091768" y="299974"/>
                </a:lnTo>
                <a:lnTo>
                  <a:pt x="1022426" y="96558"/>
                </a:lnTo>
                <a:lnTo>
                  <a:pt x="1020546" y="91046"/>
                </a:lnTo>
                <a:lnTo>
                  <a:pt x="1020546" y="288290"/>
                </a:lnTo>
                <a:lnTo>
                  <a:pt x="1019606" y="295719"/>
                </a:lnTo>
                <a:lnTo>
                  <a:pt x="1013028" y="299148"/>
                </a:lnTo>
                <a:lnTo>
                  <a:pt x="999629" y="299974"/>
                </a:lnTo>
                <a:lnTo>
                  <a:pt x="902284" y="299974"/>
                </a:lnTo>
                <a:lnTo>
                  <a:pt x="889431" y="299567"/>
                </a:lnTo>
                <a:lnTo>
                  <a:pt x="883272" y="297307"/>
                </a:lnTo>
                <a:lnTo>
                  <a:pt x="882459" y="291630"/>
                </a:lnTo>
                <a:lnTo>
                  <a:pt x="885659" y="280974"/>
                </a:lnTo>
                <a:lnTo>
                  <a:pt x="935520" y="143268"/>
                </a:lnTo>
                <a:lnTo>
                  <a:pt x="951763" y="102196"/>
                </a:lnTo>
                <a:lnTo>
                  <a:pt x="954519" y="96558"/>
                </a:lnTo>
                <a:lnTo>
                  <a:pt x="956094" y="96558"/>
                </a:lnTo>
                <a:lnTo>
                  <a:pt x="974293" y="146418"/>
                </a:lnTo>
                <a:lnTo>
                  <a:pt x="1017041" y="275424"/>
                </a:lnTo>
                <a:lnTo>
                  <a:pt x="1020546" y="288290"/>
                </a:lnTo>
                <a:lnTo>
                  <a:pt x="1020546" y="91046"/>
                </a:lnTo>
                <a:lnTo>
                  <a:pt x="1001395" y="33502"/>
                </a:lnTo>
                <a:lnTo>
                  <a:pt x="991717" y="1587"/>
                </a:lnTo>
                <a:lnTo>
                  <a:pt x="986167" y="0"/>
                </a:lnTo>
                <a:lnTo>
                  <a:pt x="981417" y="0"/>
                </a:lnTo>
                <a:lnTo>
                  <a:pt x="973975" y="8267"/>
                </a:lnTo>
                <a:lnTo>
                  <a:pt x="964692" y="16827"/>
                </a:lnTo>
                <a:lnTo>
                  <a:pt x="953477" y="24498"/>
                </a:lnTo>
                <a:lnTo>
                  <a:pt x="940269" y="30073"/>
                </a:lnTo>
                <a:lnTo>
                  <a:pt x="940714" y="40195"/>
                </a:lnTo>
                <a:lnTo>
                  <a:pt x="926807" y="86271"/>
                </a:lnTo>
                <a:lnTo>
                  <a:pt x="846074" y="299974"/>
                </a:lnTo>
                <a:lnTo>
                  <a:pt x="823163" y="359841"/>
                </a:lnTo>
                <a:lnTo>
                  <a:pt x="804125" y="407822"/>
                </a:lnTo>
                <a:lnTo>
                  <a:pt x="788644" y="446011"/>
                </a:lnTo>
                <a:lnTo>
                  <a:pt x="776427" y="476465"/>
                </a:lnTo>
                <a:lnTo>
                  <a:pt x="742823" y="512533"/>
                </a:lnTo>
                <a:lnTo>
                  <a:pt x="702830" y="517626"/>
                </a:lnTo>
                <a:lnTo>
                  <a:pt x="698080" y="521576"/>
                </a:lnTo>
                <a:lnTo>
                  <a:pt x="699655" y="534238"/>
                </a:lnTo>
                <a:lnTo>
                  <a:pt x="704418" y="537400"/>
                </a:lnTo>
                <a:lnTo>
                  <a:pt x="760501" y="535305"/>
                </a:lnTo>
                <a:lnTo>
                  <a:pt x="780389" y="535038"/>
                </a:lnTo>
                <a:lnTo>
                  <a:pt x="827773" y="535927"/>
                </a:lnTo>
                <a:lnTo>
                  <a:pt x="846378" y="536486"/>
                </a:lnTo>
                <a:lnTo>
                  <a:pt x="862698" y="537400"/>
                </a:lnTo>
                <a:lnTo>
                  <a:pt x="868019" y="535038"/>
                </a:lnTo>
                <a:lnTo>
                  <a:pt x="869823" y="534238"/>
                </a:lnTo>
                <a:lnTo>
                  <a:pt x="869823" y="521576"/>
                </a:lnTo>
                <a:lnTo>
                  <a:pt x="864273" y="517626"/>
                </a:lnTo>
                <a:lnTo>
                  <a:pt x="838161" y="515251"/>
                </a:lnTo>
                <a:lnTo>
                  <a:pt x="826554" y="513448"/>
                </a:lnTo>
                <a:lnTo>
                  <a:pt x="819556" y="510311"/>
                </a:lnTo>
                <a:lnTo>
                  <a:pt x="816127" y="505675"/>
                </a:lnTo>
                <a:lnTo>
                  <a:pt x="815213" y="499414"/>
                </a:lnTo>
                <a:lnTo>
                  <a:pt x="816254" y="490499"/>
                </a:lnTo>
                <a:lnTo>
                  <a:pt x="832624" y="433730"/>
                </a:lnTo>
                <a:lnTo>
                  <a:pt x="860336" y="350621"/>
                </a:lnTo>
                <a:lnTo>
                  <a:pt x="890409" y="331622"/>
                </a:lnTo>
                <a:lnTo>
                  <a:pt x="1009916" y="331622"/>
                </a:lnTo>
                <a:lnTo>
                  <a:pt x="1077188" y="459054"/>
                </a:lnTo>
                <a:lnTo>
                  <a:pt x="1087488" y="501002"/>
                </a:lnTo>
                <a:lnTo>
                  <a:pt x="1085494" y="506349"/>
                </a:lnTo>
                <a:lnTo>
                  <a:pt x="1079855" y="510501"/>
                </a:lnTo>
                <a:lnTo>
                  <a:pt x="1071118" y="513473"/>
                </a:lnTo>
                <a:lnTo>
                  <a:pt x="1059776" y="515251"/>
                </a:lnTo>
                <a:lnTo>
                  <a:pt x="1036815" y="517626"/>
                </a:lnTo>
                <a:lnTo>
                  <a:pt x="1031278" y="521576"/>
                </a:lnTo>
                <a:lnTo>
                  <a:pt x="1032078" y="534238"/>
                </a:lnTo>
                <a:lnTo>
                  <a:pt x="1038402" y="537400"/>
                </a:lnTo>
                <a:lnTo>
                  <a:pt x="1078255" y="535927"/>
                </a:lnTo>
                <a:lnTo>
                  <a:pt x="1102385" y="535305"/>
                </a:lnTo>
                <a:lnTo>
                  <a:pt x="1154976" y="535203"/>
                </a:lnTo>
                <a:lnTo>
                  <a:pt x="1178483" y="535635"/>
                </a:lnTo>
                <a:lnTo>
                  <a:pt x="1201547" y="536371"/>
                </a:lnTo>
                <a:lnTo>
                  <a:pt x="1225194" y="537400"/>
                </a:lnTo>
                <a:lnTo>
                  <a:pt x="1228140" y="535038"/>
                </a:lnTo>
                <a:lnTo>
                  <a:pt x="1229144" y="534238"/>
                </a:lnTo>
                <a:lnTo>
                  <a:pt x="1230731" y="521576"/>
                </a:lnTo>
                <a:close/>
              </a:path>
              <a:path w="2539365" h="548005">
                <a:moveTo>
                  <a:pt x="1468170" y="26924"/>
                </a:moveTo>
                <a:lnTo>
                  <a:pt x="1466608" y="12674"/>
                </a:lnTo>
                <a:lnTo>
                  <a:pt x="1461858" y="10299"/>
                </a:lnTo>
                <a:lnTo>
                  <a:pt x="1409801" y="12090"/>
                </a:lnTo>
                <a:lnTo>
                  <a:pt x="1386814" y="12534"/>
                </a:lnTo>
                <a:lnTo>
                  <a:pt x="1363700" y="12674"/>
                </a:lnTo>
                <a:lnTo>
                  <a:pt x="1339646" y="12534"/>
                </a:lnTo>
                <a:lnTo>
                  <a:pt x="1316202" y="12090"/>
                </a:lnTo>
                <a:lnTo>
                  <a:pt x="1263980" y="10299"/>
                </a:lnTo>
                <a:lnTo>
                  <a:pt x="1259230" y="12674"/>
                </a:lnTo>
                <a:lnTo>
                  <a:pt x="1257655" y="26924"/>
                </a:lnTo>
                <a:lnTo>
                  <a:pt x="1262405" y="30073"/>
                </a:lnTo>
                <a:lnTo>
                  <a:pt x="1282179" y="31673"/>
                </a:lnTo>
                <a:lnTo>
                  <a:pt x="1309420" y="37376"/>
                </a:lnTo>
                <a:lnTo>
                  <a:pt x="1323822" y="52349"/>
                </a:lnTo>
                <a:lnTo>
                  <a:pt x="1329474" y="82321"/>
                </a:lnTo>
                <a:lnTo>
                  <a:pt x="1330452" y="132981"/>
                </a:lnTo>
                <a:lnTo>
                  <a:pt x="1330452" y="414743"/>
                </a:lnTo>
                <a:lnTo>
                  <a:pt x="1329474" y="465061"/>
                </a:lnTo>
                <a:lnTo>
                  <a:pt x="1309420" y="509016"/>
                </a:lnTo>
                <a:lnTo>
                  <a:pt x="1262405" y="517626"/>
                </a:lnTo>
                <a:lnTo>
                  <a:pt x="1257655" y="522376"/>
                </a:lnTo>
                <a:lnTo>
                  <a:pt x="1259230" y="535038"/>
                </a:lnTo>
                <a:lnTo>
                  <a:pt x="1263980" y="537413"/>
                </a:lnTo>
                <a:lnTo>
                  <a:pt x="1316202" y="535635"/>
                </a:lnTo>
                <a:lnTo>
                  <a:pt x="1339646" y="535190"/>
                </a:lnTo>
                <a:lnTo>
                  <a:pt x="1363700" y="535038"/>
                </a:lnTo>
                <a:lnTo>
                  <a:pt x="1386814" y="535190"/>
                </a:lnTo>
                <a:lnTo>
                  <a:pt x="1409801" y="535635"/>
                </a:lnTo>
                <a:lnTo>
                  <a:pt x="1461858" y="537413"/>
                </a:lnTo>
                <a:lnTo>
                  <a:pt x="1466608" y="535038"/>
                </a:lnTo>
                <a:lnTo>
                  <a:pt x="1468170" y="520801"/>
                </a:lnTo>
                <a:lnTo>
                  <a:pt x="1463421" y="517626"/>
                </a:lnTo>
                <a:lnTo>
                  <a:pt x="1443647" y="515251"/>
                </a:lnTo>
                <a:lnTo>
                  <a:pt x="1416392" y="509016"/>
                </a:lnTo>
                <a:lnTo>
                  <a:pt x="1401978" y="494385"/>
                </a:lnTo>
                <a:lnTo>
                  <a:pt x="1396326" y="465061"/>
                </a:lnTo>
                <a:lnTo>
                  <a:pt x="1395361" y="414743"/>
                </a:lnTo>
                <a:lnTo>
                  <a:pt x="1395361" y="132981"/>
                </a:lnTo>
                <a:lnTo>
                  <a:pt x="1396326" y="82321"/>
                </a:lnTo>
                <a:lnTo>
                  <a:pt x="1416392" y="37376"/>
                </a:lnTo>
                <a:lnTo>
                  <a:pt x="1463421" y="30073"/>
                </a:lnTo>
                <a:lnTo>
                  <a:pt x="1468170" y="26924"/>
                </a:lnTo>
                <a:close/>
              </a:path>
              <a:path w="2539365" h="548005">
                <a:moveTo>
                  <a:pt x="2079980" y="14249"/>
                </a:moveTo>
                <a:lnTo>
                  <a:pt x="2073643" y="10287"/>
                </a:lnTo>
                <a:lnTo>
                  <a:pt x="2054339" y="11328"/>
                </a:lnTo>
                <a:lnTo>
                  <a:pt x="2035556" y="12077"/>
                </a:lnTo>
                <a:lnTo>
                  <a:pt x="2015439" y="12522"/>
                </a:lnTo>
                <a:lnTo>
                  <a:pt x="1992134" y="12661"/>
                </a:lnTo>
                <a:lnTo>
                  <a:pt x="1969960" y="12522"/>
                </a:lnTo>
                <a:lnTo>
                  <a:pt x="1947799" y="12077"/>
                </a:lnTo>
                <a:lnTo>
                  <a:pt x="1898738" y="10287"/>
                </a:lnTo>
                <a:lnTo>
                  <a:pt x="1892414" y="12661"/>
                </a:lnTo>
                <a:lnTo>
                  <a:pt x="1891601" y="25323"/>
                </a:lnTo>
                <a:lnTo>
                  <a:pt x="1897151" y="30073"/>
                </a:lnTo>
                <a:lnTo>
                  <a:pt x="1910613" y="31661"/>
                </a:lnTo>
                <a:lnTo>
                  <a:pt x="1930958" y="34810"/>
                </a:lnTo>
                <a:lnTo>
                  <a:pt x="1968487" y="77876"/>
                </a:lnTo>
                <a:lnTo>
                  <a:pt x="1973224" y="124358"/>
                </a:lnTo>
                <a:lnTo>
                  <a:pt x="1975142" y="173380"/>
                </a:lnTo>
                <a:lnTo>
                  <a:pt x="1975510" y="211328"/>
                </a:lnTo>
                <a:lnTo>
                  <a:pt x="1975459" y="392341"/>
                </a:lnTo>
                <a:lnTo>
                  <a:pt x="1975104" y="402069"/>
                </a:lnTo>
                <a:lnTo>
                  <a:pt x="1974164" y="409422"/>
                </a:lnTo>
                <a:lnTo>
                  <a:pt x="1972335" y="413943"/>
                </a:lnTo>
                <a:lnTo>
                  <a:pt x="1970760" y="413943"/>
                </a:lnTo>
                <a:lnTo>
                  <a:pt x="1942338" y="384098"/>
                </a:lnTo>
                <a:lnTo>
                  <a:pt x="1911997" y="350926"/>
                </a:lnTo>
                <a:lnTo>
                  <a:pt x="1840166" y="270675"/>
                </a:lnTo>
                <a:lnTo>
                  <a:pt x="1733461" y="150533"/>
                </a:lnTo>
                <a:lnTo>
                  <a:pt x="1691868" y="101511"/>
                </a:lnTo>
                <a:lnTo>
                  <a:pt x="1652206" y="50419"/>
                </a:lnTo>
                <a:lnTo>
                  <a:pt x="1628063" y="10287"/>
                </a:lnTo>
                <a:lnTo>
                  <a:pt x="1619796" y="11328"/>
                </a:lnTo>
                <a:lnTo>
                  <a:pt x="1610741" y="12077"/>
                </a:lnTo>
                <a:lnTo>
                  <a:pt x="1601228" y="12522"/>
                </a:lnTo>
                <a:lnTo>
                  <a:pt x="1591652" y="12661"/>
                </a:lnTo>
                <a:lnTo>
                  <a:pt x="1554060" y="12369"/>
                </a:lnTo>
                <a:lnTo>
                  <a:pt x="1528203" y="11671"/>
                </a:lnTo>
                <a:lnTo>
                  <a:pt x="1502206" y="10287"/>
                </a:lnTo>
                <a:lnTo>
                  <a:pt x="1495894" y="13462"/>
                </a:lnTo>
                <a:lnTo>
                  <a:pt x="1495894" y="25323"/>
                </a:lnTo>
                <a:lnTo>
                  <a:pt x="1500644" y="30073"/>
                </a:lnTo>
                <a:lnTo>
                  <a:pt x="1514068" y="31661"/>
                </a:lnTo>
                <a:lnTo>
                  <a:pt x="1528191" y="34086"/>
                </a:lnTo>
                <a:lnTo>
                  <a:pt x="1563166" y="50660"/>
                </a:lnTo>
                <a:lnTo>
                  <a:pt x="1580172" y="91960"/>
                </a:lnTo>
                <a:lnTo>
                  <a:pt x="1580565" y="107645"/>
                </a:lnTo>
                <a:lnTo>
                  <a:pt x="1580515" y="373875"/>
                </a:lnTo>
                <a:lnTo>
                  <a:pt x="1579575" y="421462"/>
                </a:lnTo>
                <a:lnTo>
                  <a:pt x="1576552" y="467258"/>
                </a:lnTo>
                <a:lnTo>
                  <a:pt x="1565732" y="505231"/>
                </a:lnTo>
                <a:lnTo>
                  <a:pt x="1514068" y="517626"/>
                </a:lnTo>
                <a:lnTo>
                  <a:pt x="1509331" y="522376"/>
                </a:lnTo>
                <a:lnTo>
                  <a:pt x="1510144" y="533450"/>
                </a:lnTo>
                <a:lnTo>
                  <a:pt x="1515668" y="537400"/>
                </a:lnTo>
                <a:lnTo>
                  <a:pt x="1535531" y="536371"/>
                </a:lnTo>
                <a:lnTo>
                  <a:pt x="1554746" y="535635"/>
                </a:lnTo>
                <a:lnTo>
                  <a:pt x="1574990" y="535190"/>
                </a:lnTo>
                <a:lnTo>
                  <a:pt x="1597990" y="535038"/>
                </a:lnTo>
                <a:lnTo>
                  <a:pt x="1619796" y="535190"/>
                </a:lnTo>
                <a:lnTo>
                  <a:pt x="1641906" y="535635"/>
                </a:lnTo>
                <a:lnTo>
                  <a:pt x="1690585" y="537400"/>
                </a:lnTo>
                <a:lnTo>
                  <a:pt x="1696135" y="533450"/>
                </a:lnTo>
                <a:lnTo>
                  <a:pt x="1696923" y="523951"/>
                </a:lnTo>
                <a:lnTo>
                  <a:pt x="1692173" y="517626"/>
                </a:lnTo>
                <a:lnTo>
                  <a:pt x="1667624" y="515251"/>
                </a:lnTo>
                <a:lnTo>
                  <a:pt x="1653641" y="513461"/>
                </a:lnTo>
                <a:lnTo>
                  <a:pt x="1619364" y="469836"/>
                </a:lnTo>
                <a:lnTo>
                  <a:pt x="1615084" y="423341"/>
                </a:lnTo>
                <a:lnTo>
                  <a:pt x="1613331" y="374332"/>
                </a:lnTo>
                <a:lnTo>
                  <a:pt x="1613001" y="336372"/>
                </a:lnTo>
                <a:lnTo>
                  <a:pt x="1613001" y="163842"/>
                </a:lnTo>
                <a:lnTo>
                  <a:pt x="1613166" y="147129"/>
                </a:lnTo>
                <a:lnTo>
                  <a:pt x="1613801" y="132778"/>
                </a:lnTo>
                <a:lnTo>
                  <a:pt x="1615020" y="121107"/>
                </a:lnTo>
                <a:lnTo>
                  <a:pt x="1616976" y="112395"/>
                </a:lnTo>
                <a:lnTo>
                  <a:pt x="1618564" y="112395"/>
                </a:lnTo>
                <a:lnTo>
                  <a:pt x="1636903" y="132994"/>
                </a:lnTo>
                <a:lnTo>
                  <a:pt x="1710372" y="219240"/>
                </a:lnTo>
                <a:lnTo>
                  <a:pt x="1893976" y="428180"/>
                </a:lnTo>
                <a:lnTo>
                  <a:pt x="1937512" y="478028"/>
                </a:lnTo>
                <a:lnTo>
                  <a:pt x="1966887" y="512279"/>
                </a:lnTo>
                <a:lnTo>
                  <a:pt x="1985124" y="534365"/>
                </a:lnTo>
                <a:lnTo>
                  <a:pt x="1995284" y="547700"/>
                </a:lnTo>
                <a:lnTo>
                  <a:pt x="2003996" y="547700"/>
                </a:lnTo>
                <a:lnTo>
                  <a:pt x="2008746" y="543737"/>
                </a:lnTo>
                <a:lnTo>
                  <a:pt x="2010333" y="538988"/>
                </a:lnTo>
                <a:lnTo>
                  <a:pt x="2008949" y="512013"/>
                </a:lnTo>
                <a:lnTo>
                  <a:pt x="2008251" y="470928"/>
                </a:lnTo>
                <a:lnTo>
                  <a:pt x="2007958" y="400481"/>
                </a:lnTo>
                <a:lnTo>
                  <a:pt x="2007920" y="174498"/>
                </a:lnTo>
                <a:lnTo>
                  <a:pt x="2008847" y="126834"/>
                </a:lnTo>
                <a:lnTo>
                  <a:pt x="2012289" y="80670"/>
                </a:lnTo>
                <a:lnTo>
                  <a:pt x="2024519" y="43586"/>
                </a:lnTo>
                <a:lnTo>
                  <a:pt x="2064143" y="31661"/>
                </a:lnTo>
                <a:lnTo>
                  <a:pt x="2075230" y="30073"/>
                </a:lnTo>
                <a:lnTo>
                  <a:pt x="2079980" y="25323"/>
                </a:lnTo>
                <a:lnTo>
                  <a:pt x="2079980" y="14249"/>
                </a:lnTo>
                <a:close/>
              </a:path>
              <a:path w="2539365" h="548005">
                <a:moveTo>
                  <a:pt x="2539047" y="427393"/>
                </a:moveTo>
                <a:lnTo>
                  <a:pt x="2535885" y="420268"/>
                </a:lnTo>
                <a:lnTo>
                  <a:pt x="2524810" y="417893"/>
                </a:lnTo>
                <a:lnTo>
                  <a:pt x="2519273" y="421855"/>
                </a:lnTo>
                <a:lnTo>
                  <a:pt x="2503805" y="450100"/>
                </a:lnTo>
                <a:lnTo>
                  <a:pt x="2488793" y="472706"/>
                </a:lnTo>
                <a:lnTo>
                  <a:pt x="2448471" y="504164"/>
                </a:lnTo>
                <a:lnTo>
                  <a:pt x="2400846" y="509879"/>
                </a:lnTo>
                <a:lnTo>
                  <a:pt x="2361755" y="510501"/>
                </a:lnTo>
                <a:lnTo>
                  <a:pt x="2318740" y="509003"/>
                </a:lnTo>
                <a:lnTo>
                  <a:pt x="2275179" y="499148"/>
                </a:lnTo>
                <a:lnTo>
                  <a:pt x="2253716" y="461822"/>
                </a:lnTo>
                <a:lnTo>
                  <a:pt x="2250948" y="409981"/>
                </a:lnTo>
                <a:lnTo>
                  <a:pt x="2250948" y="298373"/>
                </a:lnTo>
                <a:lnTo>
                  <a:pt x="2251684" y="286372"/>
                </a:lnTo>
                <a:lnTo>
                  <a:pt x="2255101" y="279984"/>
                </a:lnTo>
                <a:lnTo>
                  <a:pt x="2262975" y="277469"/>
                </a:lnTo>
                <a:lnTo>
                  <a:pt x="2277097" y="277012"/>
                </a:lnTo>
                <a:lnTo>
                  <a:pt x="2343962" y="277190"/>
                </a:lnTo>
                <a:lnTo>
                  <a:pt x="2383929" y="280974"/>
                </a:lnTo>
                <a:lnTo>
                  <a:pt x="2408478" y="311035"/>
                </a:lnTo>
                <a:lnTo>
                  <a:pt x="2415590" y="341909"/>
                </a:lnTo>
                <a:lnTo>
                  <a:pt x="2419540" y="346659"/>
                </a:lnTo>
                <a:lnTo>
                  <a:pt x="2432989" y="346659"/>
                </a:lnTo>
                <a:lnTo>
                  <a:pt x="2436164" y="341134"/>
                </a:lnTo>
                <a:lnTo>
                  <a:pt x="2435656" y="325920"/>
                </a:lnTo>
                <a:lnTo>
                  <a:pt x="2433485" y="286600"/>
                </a:lnTo>
                <a:lnTo>
                  <a:pt x="2432989" y="265150"/>
                </a:lnTo>
                <a:lnTo>
                  <a:pt x="2433485" y="242646"/>
                </a:lnTo>
                <a:lnTo>
                  <a:pt x="2435656" y="201485"/>
                </a:lnTo>
                <a:lnTo>
                  <a:pt x="2436164" y="185204"/>
                </a:lnTo>
                <a:lnTo>
                  <a:pt x="2432989" y="179666"/>
                </a:lnTo>
                <a:lnTo>
                  <a:pt x="2419540" y="179666"/>
                </a:lnTo>
                <a:lnTo>
                  <a:pt x="2415590" y="184404"/>
                </a:lnTo>
                <a:lnTo>
                  <a:pt x="2409253" y="216865"/>
                </a:lnTo>
                <a:lnTo>
                  <a:pt x="2405938" y="229108"/>
                </a:lnTo>
                <a:lnTo>
                  <a:pt x="2365514" y="248132"/>
                </a:lnTo>
                <a:lnTo>
                  <a:pt x="2322969" y="249313"/>
                </a:lnTo>
                <a:lnTo>
                  <a:pt x="2277097" y="249313"/>
                </a:lnTo>
                <a:lnTo>
                  <a:pt x="2262975" y="248970"/>
                </a:lnTo>
                <a:lnTo>
                  <a:pt x="2255101" y="246545"/>
                </a:lnTo>
                <a:lnTo>
                  <a:pt x="2251684" y="239979"/>
                </a:lnTo>
                <a:lnTo>
                  <a:pt x="2250948" y="227164"/>
                </a:lnTo>
                <a:lnTo>
                  <a:pt x="2250948" y="68859"/>
                </a:lnTo>
                <a:lnTo>
                  <a:pt x="2251316" y="51231"/>
                </a:lnTo>
                <a:lnTo>
                  <a:pt x="2253907" y="41757"/>
                </a:lnTo>
                <a:lnTo>
                  <a:pt x="2260968" y="37934"/>
                </a:lnTo>
                <a:lnTo>
                  <a:pt x="2274709" y="37211"/>
                </a:lnTo>
                <a:lnTo>
                  <a:pt x="2331682" y="37211"/>
                </a:lnTo>
                <a:lnTo>
                  <a:pt x="2376894" y="38100"/>
                </a:lnTo>
                <a:lnTo>
                  <a:pt x="2433548" y="52819"/>
                </a:lnTo>
                <a:lnTo>
                  <a:pt x="2460002" y="91160"/>
                </a:lnTo>
                <a:lnTo>
                  <a:pt x="2468626" y="117144"/>
                </a:lnTo>
                <a:lnTo>
                  <a:pt x="2472563" y="121881"/>
                </a:lnTo>
                <a:lnTo>
                  <a:pt x="2485237" y="120307"/>
                </a:lnTo>
                <a:lnTo>
                  <a:pt x="2488400" y="115557"/>
                </a:lnTo>
                <a:lnTo>
                  <a:pt x="2482659" y="54914"/>
                </a:lnTo>
                <a:lnTo>
                  <a:pt x="2479268" y="27520"/>
                </a:lnTo>
                <a:lnTo>
                  <a:pt x="2475750" y="10287"/>
                </a:lnTo>
                <a:lnTo>
                  <a:pt x="2462161" y="11671"/>
                </a:lnTo>
                <a:lnTo>
                  <a:pt x="2437752" y="12369"/>
                </a:lnTo>
                <a:lnTo>
                  <a:pt x="2405608" y="12636"/>
                </a:lnTo>
                <a:lnTo>
                  <a:pt x="2220099" y="12661"/>
                </a:lnTo>
                <a:lnTo>
                  <a:pt x="2196592" y="12522"/>
                </a:lnTo>
                <a:lnTo>
                  <a:pt x="2173986" y="12077"/>
                </a:lnTo>
                <a:lnTo>
                  <a:pt x="2126691" y="10287"/>
                </a:lnTo>
                <a:lnTo>
                  <a:pt x="2121954" y="12661"/>
                </a:lnTo>
                <a:lnTo>
                  <a:pt x="2120354" y="26911"/>
                </a:lnTo>
                <a:lnTo>
                  <a:pt x="2125129" y="30073"/>
                </a:lnTo>
                <a:lnTo>
                  <a:pt x="2137778" y="31661"/>
                </a:lnTo>
                <a:lnTo>
                  <a:pt x="2165019" y="38011"/>
                </a:lnTo>
                <a:lnTo>
                  <a:pt x="2179421" y="52743"/>
                </a:lnTo>
                <a:lnTo>
                  <a:pt x="2185085" y="81864"/>
                </a:lnTo>
                <a:lnTo>
                  <a:pt x="2186063" y="131381"/>
                </a:lnTo>
                <a:lnTo>
                  <a:pt x="2186063" y="416318"/>
                </a:lnTo>
                <a:lnTo>
                  <a:pt x="2184730" y="466280"/>
                </a:lnTo>
                <a:lnTo>
                  <a:pt x="2163686" y="509816"/>
                </a:lnTo>
                <a:lnTo>
                  <a:pt x="2110867" y="517626"/>
                </a:lnTo>
                <a:lnTo>
                  <a:pt x="2106117" y="522376"/>
                </a:lnTo>
                <a:lnTo>
                  <a:pt x="2107704" y="535038"/>
                </a:lnTo>
                <a:lnTo>
                  <a:pt x="2112454" y="537400"/>
                </a:lnTo>
                <a:lnTo>
                  <a:pt x="2144179" y="536371"/>
                </a:lnTo>
                <a:lnTo>
                  <a:pt x="2195487" y="535190"/>
                </a:lnTo>
                <a:lnTo>
                  <a:pt x="2220099" y="535038"/>
                </a:lnTo>
                <a:lnTo>
                  <a:pt x="2344166" y="535190"/>
                </a:lnTo>
                <a:lnTo>
                  <a:pt x="2397074" y="535635"/>
                </a:lnTo>
                <a:lnTo>
                  <a:pt x="2450147" y="536371"/>
                </a:lnTo>
                <a:lnTo>
                  <a:pt x="2503436" y="537400"/>
                </a:lnTo>
                <a:lnTo>
                  <a:pt x="2512555" y="515099"/>
                </a:lnTo>
                <a:lnTo>
                  <a:pt x="2523020" y="484784"/>
                </a:lnTo>
                <a:lnTo>
                  <a:pt x="2532583" y="453275"/>
                </a:lnTo>
                <a:lnTo>
                  <a:pt x="2539047" y="42739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60034" y="1295108"/>
            <a:ext cx="3742054" cy="2616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96428" y="1861540"/>
            <a:ext cx="9300542" cy="4650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1/14/25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43488" y="0"/>
            <a:ext cx="6136005" cy="7560309"/>
          </a:xfrm>
          <a:custGeom>
            <a:avLst/>
            <a:gdLst/>
            <a:ahLst/>
            <a:cxnLst/>
            <a:rect l="l" t="t" r="r" b="b"/>
            <a:pathLst>
              <a:path w="6136005" h="7560309">
                <a:moveTo>
                  <a:pt x="6135827" y="0"/>
                </a:moveTo>
                <a:lnTo>
                  <a:pt x="0" y="0"/>
                </a:lnTo>
                <a:lnTo>
                  <a:pt x="0" y="7559992"/>
                </a:lnTo>
                <a:lnTo>
                  <a:pt x="6135827" y="7559992"/>
                </a:lnTo>
                <a:lnTo>
                  <a:pt x="6135827" y="0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217853" y="1891804"/>
            <a:ext cx="777875" cy="281940"/>
          </a:xfrm>
          <a:custGeom>
            <a:avLst/>
            <a:gdLst/>
            <a:ahLst/>
            <a:cxnLst/>
            <a:rect l="l" t="t" r="r" b="b"/>
            <a:pathLst>
              <a:path w="777875" h="281939">
                <a:moveTo>
                  <a:pt x="222796" y="219964"/>
                </a:moveTo>
                <a:lnTo>
                  <a:pt x="221183" y="216293"/>
                </a:lnTo>
                <a:lnTo>
                  <a:pt x="215480" y="215074"/>
                </a:lnTo>
                <a:lnTo>
                  <a:pt x="212610" y="217106"/>
                </a:lnTo>
                <a:lnTo>
                  <a:pt x="204660" y="231648"/>
                </a:lnTo>
                <a:lnTo>
                  <a:pt x="196938" y="243281"/>
                </a:lnTo>
                <a:lnTo>
                  <a:pt x="151676" y="262407"/>
                </a:lnTo>
                <a:lnTo>
                  <a:pt x="131559" y="262724"/>
                </a:lnTo>
                <a:lnTo>
                  <a:pt x="109423" y="261950"/>
                </a:lnTo>
                <a:lnTo>
                  <a:pt x="75958" y="237680"/>
                </a:lnTo>
                <a:lnTo>
                  <a:pt x="74536" y="210997"/>
                </a:lnTo>
                <a:lnTo>
                  <a:pt x="74536" y="142976"/>
                </a:lnTo>
                <a:lnTo>
                  <a:pt x="75755" y="142557"/>
                </a:lnTo>
                <a:lnTo>
                  <a:pt x="122402" y="142659"/>
                </a:lnTo>
                <a:lnTo>
                  <a:pt x="159258" y="175971"/>
                </a:lnTo>
                <a:lnTo>
                  <a:pt x="161290" y="178409"/>
                </a:lnTo>
                <a:lnTo>
                  <a:pt x="168224" y="178409"/>
                </a:lnTo>
                <a:lnTo>
                  <a:pt x="169849" y="175564"/>
                </a:lnTo>
                <a:lnTo>
                  <a:pt x="169595" y="167741"/>
                </a:lnTo>
                <a:lnTo>
                  <a:pt x="168478" y="147510"/>
                </a:lnTo>
                <a:lnTo>
                  <a:pt x="168224" y="136461"/>
                </a:lnTo>
                <a:lnTo>
                  <a:pt x="168478" y="124879"/>
                </a:lnTo>
                <a:lnTo>
                  <a:pt x="169849" y="95326"/>
                </a:lnTo>
                <a:lnTo>
                  <a:pt x="168224" y="92468"/>
                </a:lnTo>
                <a:lnTo>
                  <a:pt x="161290" y="92468"/>
                </a:lnTo>
                <a:lnTo>
                  <a:pt x="159258" y="94907"/>
                </a:lnTo>
                <a:lnTo>
                  <a:pt x="153962" y="121793"/>
                </a:lnTo>
                <a:lnTo>
                  <a:pt x="151104" y="124231"/>
                </a:lnTo>
                <a:lnTo>
                  <a:pt x="74536" y="128308"/>
                </a:lnTo>
                <a:lnTo>
                  <a:pt x="74536" y="19151"/>
                </a:lnTo>
                <a:lnTo>
                  <a:pt x="128612" y="19253"/>
                </a:lnTo>
                <a:lnTo>
                  <a:pt x="168503" y="27190"/>
                </a:lnTo>
                <a:lnTo>
                  <a:pt x="186550" y="60286"/>
                </a:lnTo>
                <a:lnTo>
                  <a:pt x="188595" y="62738"/>
                </a:lnTo>
                <a:lnTo>
                  <a:pt x="195110" y="61912"/>
                </a:lnTo>
                <a:lnTo>
                  <a:pt x="196723" y="59474"/>
                </a:lnTo>
                <a:lnTo>
                  <a:pt x="193776" y="28257"/>
                </a:lnTo>
                <a:lnTo>
                  <a:pt x="192036" y="14160"/>
                </a:lnTo>
                <a:lnTo>
                  <a:pt x="190207" y="5295"/>
                </a:lnTo>
                <a:lnTo>
                  <a:pt x="183222" y="6007"/>
                </a:lnTo>
                <a:lnTo>
                  <a:pt x="170662" y="6362"/>
                </a:lnTo>
                <a:lnTo>
                  <a:pt x="58648" y="6515"/>
                </a:lnTo>
                <a:lnTo>
                  <a:pt x="34925" y="6210"/>
                </a:lnTo>
                <a:lnTo>
                  <a:pt x="10579" y="5295"/>
                </a:lnTo>
                <a:lnTo>
                  <a:pt x="8140" y="6515"/>
                </a:lnTo>
                <a:lnTo>
                  <a:pt x="7327" y="13855"/>
                </a:lnTo>
                <a:lnTo>
                  <a:pt x="9766" y="15481"/>
                </a:lnTo>
                <a:lnTo>
                  <a:pt x="16281" y="16294"/>
                </a:lnTo>
                <a:lnTo>
                  <a:pt x="30314" y="19570"/>
                </a:lnTo>
                <a:lnTo>
                  <a:pt x="37731" y="27152"/>
                </a:lnTo>
                <a:lnTo>
                  <a:pt x="40640" y="42138"/>
                </a:lnTo>
                <a:lnTo>
                  <a:pt x="41135" y="67614"/>
                </a:lnTo>
                <a:lnTo>
                  <a:pt x="41135" y="214249"/>
                </a:lnTo>
                <a:lnTo>
                  <a:pt x="37223" y="254990"/>
                </a:lnTo>
                <a:lnTo>
                  <a:pt x="2438" y="266395"/>
                </a:lnTo>
                <a:lnTo>
                  <a:pt x="0" y="268833"/>
                </a:lnTo>
                <a:lnTo>
                  <a:pt x="800" y="275361"/>
                </a:lnTo>
                <a:lnTo>
                  <a:pt x="3251" y="276580"/>
                </a:lnTo>
                <a:lnTo>
                  <a:pt x="45986" y="275437"/>
                </a:lnTo>
                <a:lnTo>
                  <a:pt x="149745" y="275666"/>
                </a:lnTo>
                <a:lnTo>
                  <a:pt x="204470" y="276580"/>
                </a:lnTo>
                <a:lnTo>
                  <a:pt x="209169" y="265112"/>
                </a:lnTo>
                <a:lnTo>
                  <a:pt x="214553" y="249504"/>
                </a:lnTo>
                <a:lnTo>
                  <a:pt x="219481" y="233286"/>
                </a:lnTo>
                <a:lnTo>
                  <a:pt x="222796" y="219964"/>
                </a:lnTo>
                <a:close/>
              </a:path>
              <a:path w="777875" h="281939">
                <a:moveTo>
                  <a:pt x="445617" y="82689"/>
                </a:moveTo>
                <a:lnTo>
                  <a:pt x="426021" y="32169"/>
                </a:lnTo>
                <a:lnTo>
                  <a:pt x="379412" y="9004"/>
                </a:lnTo>
                <a:lnTo>
                  <a:pt x="334822" y="5283"/>
                </a:lnTo>
                <a:lnTo>
                  <a:pt x="310984" y="5397"/>
                </a:lnTo>
                <a:lnTo>
                  <a:pt x="271132" y="6845"/>
                </a:lnTo>
                <a:lnTo>
                  <a:pt x="250507" y="16294"/>
                </a:lnTo>
                <a:lnTo>
                  <a:pt x="253365" y="18719"/>
                </a:lnTo>
                <a:lnTo>
                  <a:pt x="268020" y="20370"/>
                </a:lnTo>
                <a:lnTo>
                  <a:pt x="278739" y="23177"/>
                </a:lnTo>
                <a:lnTo>
                  <a:pt x="284467" y="29946"/>
                </a:lnTo>
                <a:lnTo>
                  <a:pt x="286753" y="42824"/>
                </a:lnTo>
                <a:lnTo>
                  <a:pt x="287172" y="63944"/>
                </a:lnTo>
                <a:lnTo>
                  <a:pt x="287172" y="214249"/>
                </a:lnTo>
                <a:lnTo>
                  <a:pt x="283806" y="254533"/>
                </a:lnTo>
                <a:lnTo>
                  <a:pt x="254177" y="266382"/>
                </a:lnTo>
                <a:lnTo>
                  <a:pt x="251726" y="268833"/>
                </a:lnTo>
                <a:lnTo>
                  <a:pt x="252552" y="275361"/>
                </a:lnTo>
                <a:lnTo>
                  <a:pt x="254990" y="276580"/>
                </a:lnTo>
                <a:lnTo>
                  <a:pt x="267906" y="276047"/>
                </a:lnTo>
                <a:lnTo>
                  <a:pt x="292214" y="275437"/>
                </a:lnTo>
                <a:lnTo>
                  <a:pt x="316560" y="275437"/>
                </a:lnTo>
                <a:lnTo>
                  <a:pt x="357632" y="276580"/>
                </a:lnTo>
                <a:lnTo>
                  <a:pt x="360083" y="275361"/>
                </a:lnTo>
                <a:lnTo>
                  <a:pt x="360895" y="268427"/>
                </a:lnTo>
                <a:lnTo>
                  <a:pt x="358457" y="266382"/>
                </a:lnTo>
                <a:lnTo>
                  <a:pt x="347459" y="265176"/>
                </a:lnTo>
                <a:lnTo>
                  <a:pt x="332257" y="262039"/>
                </a:lnTo>
                <a:lnTo>
                  <a:pt x="324231" y="254685"/>
                </a:lnTo>
                <a:lnTo>
                  <a:pt x="321106" y="239852"/>
                </a:lnTo>
                <a:lnTo>
                  <a:pt x="320573" y="214249"/>
                </a:lnTo>
                <a:lnTo>
                  <a:pt x="320573" y="32588"/>
                </a:lnTo>
                <a:lnTo>
                  <a:pt x="320967" y="24803"/>
                </a:lnTo>
                <a:lnTo>
                  <a:pt x="323469" y="20370"/>
                </a:lnTo>
                <a:lnTo>
                  <a:pt x="330022" y="18389"/>
                </a:lnTo>
                <a:lnTo>
                  <a:pt x="342569" y="17919"/>
                </a:lnTo>
                <a:lnTo>
                  <a:pt x="370674" y="22555"/>
                </a:lnTo>
                <a:lnTo>
                  <a:pt x="391236" y="35699"/>
                </a:lnTo>
                <a:lnTo>
                  <a:pt x="403847" y="56248"/>
                </a:lnTo>
                <a:lnTo>
                  <a:pt x="408139" y="83096"/>
                </a:lnTo>
                <a:lnTo>
                  <a:pt x="404964" y="107594"/>
                </a:lnTo>
                <a:lnTo>
                  <a:pt x="394690" y="127546"/>
                </a:lnTo>
                <a:lnTo>
                  <a:pt x="376174" y="142379"/>
                </a:lnTo>
                <a:lnTo>
                  <a:pt x="345821" y="152336"/>
                </a:lnTo>
                <a:lnTo>
                  <a:pt x="345821" y="158445"/>
                </a:lnTo>
                <a:lnTo>
                  <a:pt x="348678" y="159664"/>
                </a:lnTo>
                <a:lnTo>
                  <a:pt x="361975" y="158965"/>
                </a:lnTo>
                <a:lnTo>
                  <a:pt x="376326" y="156768"/>
                </a:lnTo>
                <a:lnTo>
                  <a:pt x="418630" y="138988"/>
                </a:lnTo>
                <a:lnTo>
                  <a:pt x="441706" y="107416"/>
                </a:lnTo>
                <a:lnTo>
                  <a:pt x="445617" y="82689"/>
                </a:lnTo>
                <a:close/>
              </a:path>
              <a:path w="777875" h="281939">
                <a:moveTo>
                  <a:pt x="576770" y="13855"/>
                </a:moveTo>
                <a:lnTo>
                  <a:pt x="575957" y="6515"/>
                </a:lnTo>
                <a:lnTo>
                  <a:pt x="573506" y="5283"/>
                </a:lnTo>
                <a:lnTo>
                  <a:pt x="546722" y="6210"/>
                </a:lnTo>
                <a:lnTo>
                  <a:pt x="523011" y="6515"/>
                </a:lnTo>
                <a:lnTo>
                  <a:pt x="498551" y="6210"/>
                </a:lnTo>
                <a:lnTo>
                  <a:pt x="471678" y="5283"/>
                </a:lnTo>
                <a:lnTo>
                  <a:pt x="469226" y="6515"/>
                </a:lnTo>
                <a:lnTo>
                  <a:pt x="468414" y="13855"/>
                </a:lnTo>
                <a:lnTo>
                  <a:pt x="470865" y="15468"/>
                </a:lnTo>
                <a:lnTo>
                  <a:pt x="481037" y="16294"/>
                </a:lnTo>
                <a:lnTo>
                  <a:pt x="495058" y="19227"/>
                </a:lnTo>
                <a:lnTo>
                  <a:pt x="502475" y="26936"/>
                </a:lnTo>
                <a:lnTo>
                  <a:pt x="505383" y="42354"/>
                </a:lnTo>
                <a:lnTo>
                  <a:pt x="505891" y="68427"/>
                </a:lnTo>
                <a:lnTo>
                  <a:pt x="505891" y="213436"/>
                </a:lnTo>
                <a:lnTo>
                  <a:pt x="502475" y="254431"/>
                </a:lnTo>
                <a:lnTo>
                  <a:pt x="470865" y="266382"/>
                </a:lnTo>
                <a:lnTo>
                  <a:pt x="468414" y="268833"/>
                </a:lnTo>
                <a:lnTo>
                  <a:pt x="469226" y="275348"/>
                </a:lnTo>
                <a:lnTo>
                  <a:pt x="471678" y="276580"/>
                </a:lnTo>
                <a:lnTo>
                  <a:pt x="510628" y="275437"/>
                </a:lnTo>
                <a:lnTo>
                  <a:pt x="534898" y="275437"/>
                </a:lnTo>
                <a:lnTo>
                  <a:pt x="573506" y="276580"/>
                </a:lnTo>
                <a:lnTo>
                  <a:pt x="575957" y="275348"/>
                </a:lnTo>
                <a:lnTo>
                  <a:pt x="576770" y="268020"/>
                </a:lnTo>
                <a:lnTo>
                  <a:pt x="574319" y="266382"/>
                </a:lnTo>
                <a:lnTo>
                  <a:pt x="564146" y="265176"/>
                </a:lnTo>
                <a:lnTo>
                  <a:pt x="550113" y="261962"/>
                </a:lnTo>
                <a:lnTo>
                  <a:pt x="542696" y="254431"/>
                </a:lnTo>
                <a:lnTo>
                  <a:pt x="539788" y="239344"/>
                </a:lnTo>
                <a:lnTo>
                  <a:pt x="539292" y="213436"/>
                </a:lnTo>
                <a:lnTo>
                  <a:pt x="539292" y="68427"/>
                </a:lnTo>
                <a:lnTo>
                  <a:pt x="542696" y="26936"/>
                </a:lnTo>
                <a:lnTo>
                  <a:pt x="574319" y="15468"/>
                </a:lnTo>
                <a:lnTo>
                  <a:pt x="576770" y="13855"/>
                </a:lnTo>
                <a:close/>
              </a:path>
              <a:path w="777875" h="281939">
                <a:moveTo>
                  <a:pt x="777582" y="206514"/>
                </a:moveTo>
                <a:lnTo>
                  <a:pt x="761733" y="158864"/>
                </a:lnTo>
                <a:lnTo>
                  <a:pt x="726655" y="128308"/>
                </a:lnTo>
                <a:lnTo>
                  <a:pt x="694067" y="107937"/>
                </a:lnTo>
                <a:lnTo>
                  <a:pt x="682294" y="99491"/>
                </a:lnTo>
                <a:lnTo>
                  <a:pt x="671106" y="88239"/>
                </a:lnTo>
                <a:lnTo>
                  <a:pt x="662736" y="74320"/>
                </a:lnTo>
                <a:lnTo>
                  <a:pt x="659447" y="57835"/>
                </a:lnTo>
                <a:lnTo>
                  <a:pt x="661403" y="42875"/>
                </a:lnTo>
                <a:lnTo>
                  <a:pt x="668705" y="28206"/>
                </a:lnTo>
                <a:lnTo>
                  <a:pt x="683501" y="17056"/>
                </a:lnTo>
                <a:lnTo>
                  <a:pt x="707923" y="12623"/>
                </a:lnTo>
                <a:lnTo>
                  <a:pt x="732320" y="17068"/>
                </a:lnTo>
                <a:lnTo>
                  <a:pt x="748296" y="28308"/>
                </a:lnTo>
                <a:lnTo>
                  <a:pt x="757923" y="43218"/>
                </a:lnTo>
                <a:lnTo>
                  <a:pt x="763320" y="58648"/>
                </a:lnTo>
                <a:lnTo>
                  <a:pt x="765365" y="61099"/>
                </a:lnTo>
                <a:lnTo>
                  <a:pt x="771880" y="59880"/>
                </a:lnTo>
                <a:lnTo>
                  <a:pt x="773506" y="57429"/>
                </a:lnTo>
                <a:lnTo>
                  <a:pt x="772871" y="43827"/>
                </a:lnTo>
                <a:lnTo>
                  <a:pt x="771207" y="29845"/>
                </a:lnTo>
                <a:lnTo>
                  <a:pt x="768870" y="17233"/>
                </a:lnTo>
                <a:lnTo>
                  <a:pt x="766178" y="7747"/>
                </a:lnTo>
                <a:lnTo>
                  <a:pt x="762914" y="7747"/>
                </a:lnTo>
                <a:lnTo>
                  <a:pt x="757212" y="6921"/>
                </a:lnTo>
                <a:lnTo>
                  <a:pt x="714032" y="0"/>
                </a:lnTo>
                <a:lnTo>
                  <a:pt x="678700" y="5511"/>
                </a:lnTo>
                <a:lnTo>
                  <a:pt x="652627" y="20523"/>
                </a:lnTo>
                <a:lnTo>
                  <a:pt x="636473" y="42799"/>
                </a:lnTo>
                <a:lnTo>
                  <a:pt x="630936" y="70065"/>
                </a:lnTo>
                <a:lnTo>
                  <a:pt x="634936" y="93218"/>
                </a:lnTo>
                <a:lnTo>
                  <a:pt x="645287" y="112585"/>
                </a:lnTo>
                <a:lnTo>
                  <a:pt x="659460" y="128206"/>
                </a:lnTo>
                <a:lnTo>
                  <a:pt x="674928" y="140119"/>
                </a:lnTo>
                <a:lnTo>
                  <a:pt x="713625" y="165379"/>
                </a:lnTo>
                <a:lnTo>
                  <a:pt x="731380" y="179844"/>
                </a:lnTo>
                <a:lnTo>
                  <a:pt x="741464" y="194348"/>
                </a:lnTo>
                <a:lnTo>
                  <a:pt x="745985" y="208635"/>
                </a:lnTo>
                <a:lnTo>
                  <a:pt x="747026" y="222402"/>
                </a:lnTo>
                <a:lnTo>
                  <a:pt x="743877" y="240030"/>
                </a:lnTo>
                <a:lnTo>
                  <a:pt x="734390" y="254990"/>
                </a:lnTo>
                <a:lnTo>
                  <a:pt x="718489" y="265366"/>
                </a:lnTo>
                <a:lnTo>
                  <a:pt x="696112" y="269240"/>
                </a:lnTo>
                <a:lnTo>
                  <a:pt x="666076" y="262686"/>
                </a:lnTo>
                <a:lnTo>
                  <a:pt x="645642" y="246697"/>
                </a:lnTo>
                <a:lnTo>
                  <a:pt x="632917" y="226809"/>
                </a:lnTo>
                <a:lnTo>
                  <a:pt x="626046" y="208559"/>
                </a:lnTo>
                <a:lnTo>
                  <a:pt x="624420" y="206108"/>
                </a:lnTo>
                <a:lnTo>
                  <a:pt x="618312" y="206921"/>
                </a:lnTo>
                <a:lnTo>
                  <a:pt x="616267" y="209778"/>
                </a:lnTo>
                <a:lnTo>
                  <a:pt x="617639" y="225513"/>
                </a:lnTo>
                <a:lnTo>
                  <a:pt x="627278" y="266801"/>
                </a:lnTo>
                <a:lnTo>
                  <a:pt x="667537" y="280162"/>
                </a:lnTo>
                <a:lnTo>
                  <a:pt x="690816" y="281876"/>
                </a:lnTo>
                <a:lnTo>
                  <a:pt x="726706" y="276402"/>
                </a:lnTo>
                <a:lnTo>
                  <a:pt x="754049" y="260997"/>
                </a:lnTo>
                <a:lnTo>
                  <a:pt x="771461" y="237197"/>
                </a:lnTo>
                <a:lnTo>
                  <a:pt x="777582" y="206514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42680" y="1891804"/>
            <a:ext cx="1292225" cy="281940"/>
          </a:xfrm>
          <a:custGeom>
            <a:avLst/>
            <a:gdLst/>
            <a:ahLst/>
            <a:cxnLst/>
            <a:rect l="l" t="t" r="r" b="b"/>
            <a:pathLst>
              <a:path w="1292225" h="281939">
                <a:moveTo>
                  <a:pt x="257429" y="212636"/>
                </a:moveTo>
                <a:lnTo>
                  <a:pt x="255803" y="209778"/>
                </a:lnTo>
                <a:lnTo>
                  <a:pt x="249694" y="208953"/>
                </a:lnTo>
                <a:lnTo>
                  <a:pt x="246849" y="210985"/>
                </a:lnTo>
                <a:lnTo>
                  <a:pt x="236982" y="230238"/>
                </a:lnTo>
                <a:lnTo>
                  <a:pt x="220472" y="249135"/>
                </a:lnTo>
                <a:lnTo>
                  <a:pt x="195859" y="263525"/>
                </a:lnTo>
                <a:lnTo>
                  <a:pt x="161709" y="269240"/>
                </a:lnTo>
                <a:lnTo>
                  <a:pt x="114617" y="260527"/>
                </a:lnTo>
                <a:lnTo>
                  <a:pt x="76161" y="234924"/>
                </a:lnTo>
                <a:lnTo>
                  <a:pt x="50228" y="193294"/>
                </a:lnTo>
                <a:lnTo>
                  <a:pt x="40728" y="136461"/>
                </a:lnTo>
                <a:lnTo>
                  <a:pt x="49974" y="81546"/>
                </a:lnTo>
                <a:lnTo>
                  <a:pt x="74993" y="42926"/>
                </a:lnTo>
                <a:lnTo>
                  <a:pt x="111696" y="20116"/>
                </a:lnTo>
                <a:lnTo>
                  <a:pt x="156006" y="12623"/>
                </a:lnTo>
                <a:lnTo>
                  <a:pt x="193103" y="18034"/>
                </a:lnTo>
                <a:lnTo>
                  <a:pt x="217601" y="31978"/>
                </a:lnTo>
                <a:lnTo>
                  <a:pt x="232181" y="51130"/>
                </a:lnTo>
                <a:lnTo>
                  <a:pt x="239509" y="72097"/>
                </a:lnTo>
                <a:lnTo>
                  <a:pt x="242354" y="74549"/>
                </a:lnTo>
                <a:lnTo>
                  <a:pt x="248462" y="74129"/>
                </a:lnTo>
                <a:lnTo>
                  <a:pt x="250507" y="71285"/>
                </a:lnTo>
                <a:lnTo>
                  <a:pt x="248285" y="52768"/>
                </a:lnTo>
                <a:lnTo>
                  <a:pt x="246583" y="35547"/>
                </a:lnTo>
                <a:lnTo>
                  <a:pt x="244805" y="11404"/>
                </a:lnTo>
                <a:lnTo>
                  <a:pt x="241134" y="11811"/>
                </a:lnTo>
                <a:lnTo>
                  <a:pt x="217144" y="6007"/>
                </a:lnTo>
                <a:lnTo>
                  <a:pt x="198412" y="2908"/>
                </a:lnTo>
                <a:lnTo>
                  <a:pt x="179146" y="787"/>
                </a:lnTo>
                <a:lnTo>
                  <a:pt x="161302" y="0"/>
                </a:lnTo>
                <a:lnTo>
                  <a:pt x="130416" y="2146"/>
                </a:lnTo>
                <a:lnTo>
                  <a:pt x="75082" y="19418"/>
                </a:lnTo>
                <a:lnTo>
                  <a:pt x="30238" y="55270"/>
                </a:lnTo>
                <a:lnTo>
                  <a:pt x="3657" y="110007"/>
                </a:lnTo>
                <a:lnTo>
                  <a:pt x="0" y="142557"/>
                </a:lnTo>
                <a:lnTo>
                  <a:pt x="4445" y="179082"/>
                </a:lnTo>
                <a:lnTo>
                  <a:pt x="35052" y="235026"/>
                </a:lnTo>
                <a:lnTo>
                  <a:pt x="81076" y="267271"/>
                </a:lnTo>
                <a:lnTo>
                  <a:pt x="132130" y="280428"/>
                </a:lnTo>
                <a:lnTo>
                  <a:pt x="159270" y="281876"/>
                </a:lnTo>
                <a:lnTo>
                  <a:pt x="179057" y="280873"/>
                </a:lnTo>
                <a:lnTo>
                  <a:pt x="197853" y="278409"/>
                </a:lnTo>
                <a:lnTo>
                  <a:pt x="213448" y="275336"/>
                </a:lnTo>
                <a:lnTo>
                  <a:pt x="223621" y="272491"/>
                </a:lnTo>
                <a:lnTo>
                  <a:pt x="232994" y="269240"/>
                </a:lnTo>
                <a:lnTo>
                  <a:pt x="237871" y="268427"/>
                </a:lnTo>
                <a:lnTo>
                  <a:pt x="243103" y="259435"/>
                </a:lnTo>
                <a:lnTo>
                  <a:pt x="248869" y="245579"/>
                </a:lnTo>
                <a:lnTo>
                  <a:pt x="254025" y="229209"/>
                </a:lnTo>
                <a:lnTo>
                  <a:pt x="257429" y="212636"/>
                </a:lnTo>
                <a:close/>
              </a:path>
              <a:path w="1292225" h="281939">
                <a:moveTo>
                  <a:pt x="578789" y="139712"/>
                </a:moveTo>
                <a:lnTo>
                  <a:pt x="573112" y="97663"/>
                </a:lnTo>
                <a:lnTo>
                  <a:pt x="556133" y="59575"/>
                </a:lnTo>
                <a:lnTo>
                  <a:pt x="538048" y="39738"/>
                </a:lnTo>
                <a:lnTo>
                  <a:pt x="538048" y="152336"/>
                </a:lnTo>
                <a:lnTo>
                  <a:pt x="530021" y="204470"/>
                </a:lnTo>
                <a:lnTo>
                  <a:pt x="508711" y="240893"/>
                </a:lnTo>
                <a:lnTo>
                  <a:pt x="478243" y="262267"/>
                </a:lnTo>
                <a:lnTo>
                  <a:pt x="442734" y="269240"/>
                </a:lnTo>
                <a:lnTo>
                  <a:pt x="391756" y="256082"/>
                </a:lnTo>
                <a:lnTo>
                  <a:pt x="357860" y="222605"/>
                </a:lnTo>
                <a:lnTo>
                  <a:pt x="339001" y="177825"/>
                </a:lnTo>
                <a:lnTo>
                  <a:pt x="333171" y="130746"/>
                </a:lnTo>
                <a:lnTo>
                  <a:pt x="342417" y="74663"/>
                </a:lnTo>
                <a:lnTo>
                  <a:pt x="365950" y="38239"/>
                </a:lnTo>
                <a:lnTo>
                  <a:pt x="397421" y="18542"/>
                </a:lnTo>
                <a:lnTo>
                  <a:pt x="430517" y="12623"/>
                </a:lnTo>
                <a:lnTo>
                  <a:pt x="480136" y="25006"/>
                </a:lnTo>
                <a:lnTo>
                  <a:pt x="513448" y="57277"/>
                </a:lnTo>
                <a:lnTo>
                  <a:pt x="532180" y="102158"/>
                </a:lnTo>
                <a:lnTo>
                  <a:pt x="538048" y="152336"/>
                </a:lnTo>
                <a:lnTo>
                  <a:pt x="538048" y="39738"/>
                </a:lnTo>
                <a:lnTo>
                  <a:pt x="527837" y="28536"/>
                </a:lnTo>
                <a:lnTo>
                  <a:pt x="497700" y="12623"/>
                </a:lnTo>
                <a:lnTo>
                  <a:pt x="488264" y="7658"/>
                </a:lnTo>
                <a:lnTo>
                  <a:pt x="437438" y="0"/>
                </a:lnTo>
                <a:lnTo>
                  <a:pt x="390131" y="7137"/>
                </a:lnTo>
                <a:lnTo>
                  <a:pt x="350139" y="27152"/>
                </a:lnTo>
                <a:lnTo>
                  <a:pt x="319303" y="57988"/>
                </a:lnTo>
                <a:lnTo>
                  <a:pt x="299466" y="97561"/>
                </a:lnTo>
                <a:lnTo>
                  <a:pt x="292442" y="143789"/>
                </a:lnTo>
                <a:lnTo>
                  <a:pt x="298831" y="186309"/>
                </a:lnTo>
                <a:lnTo>
                  <a:pt x="317436" y="224078"/>
                </a:lnTo>
                <a:lnTo>
                  <a:pt x="347332" y="254393"/>
                </a:lnTo>
                <a:lnTo>
                  <a:pt x="387629" y="274561"/>
                </a:lnTo>
                <a:lnTo>
                  <a:pt x="437438" y="281876"/>
                </a:lnTo>
                <a:lnTo>
                  <a:pt x="482320" y="274993"/>
                </a:lnTo>
                <a:lnTo>
                  <a:pt x="493801" y="269240"/>
                </a:lnTo>
                <a:lnTo>
                  <a:pt x="521157" y="255536"/>
                </a:lnTo>
                <a:lnTo>
                  <a:pt x="551675" y="225298"/>
                </a:lnTo>
                <a:lnTo>
                  <a:pt x="571627" y="186093"/>
                </a:lnTo>
                <a:lnTo>
                  <a:pt x="578789" y="139712"/>
                </a:lnTo>
                <a:close/>
              </a:path>
              <a:path w="1292225" h="281939">
                <a:moveTo>
                  <a:pt x="808113" y="82689"/>
                </a:moveTo>
                <a:lnTo>
                  <a:pt x="788517" y="32169"/>
                </a:lnTo>
                <a:lnTo>
                  <a:pt x="741921" y="9004"/>
                </a:lnTo>
                <a:lnTo>
                  <a:pt x="697318" y="5283"/>
                </a:lnTo>
                <a:lnTo>
                  <a:pt x="673481" y="5397"/>
                </a:lnTo>
                <a:lnTo>
                  <a:pt x="633615" y="6845"/>
                </a:lnTo>
                <a:lnTo>
                  <a:pt x="613003" y="16294"/>
                </a:lnTo>
                <a:lnTo>
                  <a:pt x="615848" y="18719"/>
                </a:lnTo>
                <a:lnTo>
                  <a:pt x="630504" y="20370"/>
                </a:lnTo>
                <a:lnTo>
                  <a:pt x="641235" y="23177"/>
                </a:lnTo>
                <a:lnTo>
                  <a:pt x="646950" y="29946"/>
                </a:lnTo>
                <a:lnTo>
                  <a:pt x="649236" y="42824"/>
                </a:lnTo>
                <a:lnTo>
                  <a:pt x="649655" y="63944"/>
                </a:lnTo>
                <a:lnTo>
                  <a:pt x="649655" y="214249"/>
                </a:lnTo>
                <a:lnTo>
                  <a:pt x="646290" y="254533"/>
                </a:lnTo>
                <a:lnTo>
                  <a:pt x="616661" y="266382"/>
                </a:lnTo>
                <a:lnTo>
                  <a:pt x="614210" y="268833"/>
                </a:lnTo>
                <a:lnTo>
                  <a:pt x="615035" y="275361"/>
                </a:lnTo>
                <a:lnTo>
                  <a:pt x="617461" y="276580"/>
                </a:lnTo>
                <a:lnTo>
                  <a:pt x="630389" y="276047"/>
                </a:lnTo>
                <a:lnTo>
                  <a:pt x="654710" y="275437"/>
                </a:lnTo>
                <a:lnTo>
                  <a:pt x="679056" y="275437"/>
                </a:lnTo>
                <a:lnTo>
                  <a:pt x="720128" y="276580"/>
                </a:lnTo>
                <a:lnTo>
                  <a:pt x="722566" y="275361"/>
                </a:lnTo>
                <a:lnTo>
                  <a:pt x="723379" y="268427"/>
                </a:lnTo>
                <a:lnTo>
                  <a:pt x="720940" y="266382"/>
                </a:lnTo>
                <a:lnTo>
                  <a:pt x="709942" y="265176"/>
                </a:lnTo>
                <a:lnTo>
                  <a:pt x="694740" y="262039"/>
                </a:lnTo>
                <a:lnTo>
                  <a:pt x="686714" y="254685"/>
                </a:lnTo>
                <a:lnTo>
                  <a:pt x="683590" y="239852"/>
                </a:lnTo>
                <a:lnTo>
                  <a:pt x="683056" y="214249"/>
                </a:lnTo>
                <a:lnTo>
                  <a:pt x="683056" y="32588"/>
                </a:lnTo>
                <a:lnTo>
                  <a:pt x="683450" y="24803"/>
                </a:lnTo>
                <a:lnTo>
                  <a:pt x="685952" y="20370"/>
                </a:lnTo>
                <a:lnTo>
                  <a:pt x="692505" y="18389"/>
                </a:lnTo>
                <a:lnTo>
                  <a:pt x="705053" y="17919"/>
                </a:lnTo>
                <a:lnTo>
                  <a:pt x="733171" y="22555"/>
                </a:lnTo>
                <a:lnTo>
                  <a:pt x="753732" y="35699"/>
                </a:lnTo>
                <a:lnTo>
                  <a:pt x="766343" y="56248"/>
                </a:lnTo>
                <a:lnTo>
                  <a:pt x="770636" y="83096"/>
                </a:lnTo>
                <a:lnTo>
                  <a:pt x="767461" y="107594"/>
                </a:lnTo>
                <a:lnTo>
                  <a:pt x="757186" y="127546"/>
                </a:lnTo>
                <a:lnTo>
                  <a:pt x="738670" y="142379"/>
                </a:lnTo>
                <a:lnTo>
                  <a:pt x="708317" y="152336"/>
                </a:lnTo>
                <a:lnTo>
                  <a:pt x="708317" y="158445"/>
                </a:lnTo>
                <a:lnTo>
                  <a:pt x="711161" y="159664"/>
                </a:lnTo>
                <a:lnTo>
                  <a:pt x="724458" y="158965"/>
                </a:lnTo>
                <a:lnTo>
                  <a:pt x="738809" y="156768"/>
                </a:lnTo>
                <a:lnTo>
                  <a:pt x="781126" y="138988"/>
                </a:lnTo>
                <a:lnTo>
                  <a:pt x="804202" y="107416"/>
                </a:lnTo>
                <a:lnTo>
                  <a:pt x="808113" y="82689"/>
                </a:lnTo>
                <a:close/>
              </a:path>
              <a:path w="1292225" h="281939">
                <a:moveTo>
                  <a:pt x="1067562" y="268427"/>
                </a:moveTo>
                <a:lnTo>
                  <a:pt x="1064717" y="266382"/>
                </a:lnTo>
                <a:lnTo>
                  <a:pt x="1053719" y="265176"/>
                </a:lnTo>
                <a:lnTo>
                  <a:pt x="1042568" y="262496"/>
                </a:lnTo>
                <a:lnTo>
                  <a:pt x="1019086" y="221983"/>
                </a:lnTo>
                <a:lnTo>
                  <a:pt x="1001585" y="170662"/>
                </a:lnTo>
                <a:lnTo>
                  <a:pt x="961250" y="52311"/>
                </a:lnTo>
                <a:lnTo>
                  <a:pt x="961250" y="152742"/>
                </a:lnTo>
                <a:lnTo>
                  <a:pt x="960437" y="154381"/>
                </a:lnTo>
                <a:lnTo>
                  <a:pt x="887120" y="154381"/>
                </a:lnTo>
                <a:lnTo>
                  <a:pt x="886714" y="153974"/>
                </a:lnTo>
                <a:lnTo>
                  <a:pt x="889965" y="144602"/>
                </a:lnTo>
                <a:lnTo>
                  <a:pt x="915631" y="73723"/>
                </a:lnTo>
                <a:lnTo>
                  <a:pt x="925398" y="49695"/>
                </a:lnTo>
                <a:lnTo>
                  <a:pt x="926223" y="49695"/>
                </a:lnTo>
                <a:lnTo>
                  <a:pt x="961250" y="152742"/>
                </a:lnTo>
                <a:lnTo>
                  <a:pt x="961250" y="52311"/>
                </a:lnTo>
                <a:lnTo>
                  <a:pt x="945362" y="3657"/>
                </a:lnTo>
                <a:lnTo>
                  <a:pt x="944549" y="812"/>
                </a:lnTo>
                <a:lnTo>
                  <a:pt x="941692" y="0"/>
                </a:lnTo>
                <a:lnTo>
                  <a:pt x="939253" y="0"/>
                </a:lnTo>
                <a:lnTo>
                  <a:pt x="935431" y="4254"/>
                </a:lnTo>
                <a:lnTo>
                  <a:pt x="930643" y="8648"/>
                </a:lnTo>
                <a:lnTo>
                  <a:pt x="924864" y="12598"/>
                </a:lnTo>
                <a:lnTo>
                  <a:pt x="918070" y="15468"/>
                </a:lnTo>
                <a:lnTo>
                  <a:pt x="918298" y="20675"/>
                </a:lnTo>
                <a:lnTo>
                  <a:pt x="869607" y="154381"/>
                </a:lnTo>
                <a:lnTo>
                  <a:pt x="848004" y="209880"/>
                </a:lnTo>
                <a:lnTo>
                  <a:pt x="840028" y="229527"/>
                </a:lnTo>
                <a:lnTo>
                  <a:pt x="833691" y="245313"/>
                </a:lnTo>
                <a:lnTo>
                  <a:pt x="795883" y="266382"/>
                </a:lnTo>
                <a:lnTo>
                  <a:pt x="793432" y="268427"/>
                </a:lnTo>
                <a:lnTo>
                  <a:pt x="794245" y="274942"/>
                </a:lnTo>
                <a:lnTo>
                  <a:pt x="796683" y="276580"/>
                </a:lnTo>
                <a:lnTo>
                  <a:pt x="825550" y="275488"/>
                </a:lnTo>
                <a:lnTo>
                  <a:pt x="835787" y="275348"/>
                </a:lnTo>
                <a:lnTo>
                  <a:pt x="860171" y="275818"/>
                </a:lnTo>
                <a:lnTo>
                  <a:pt x="869746" y="276098"/>
                </a:lnTo>
                <a:lnTo>
                  <a:pt x="878154" y="276580"/>
                </a:lnTo>
                <a:lnTo>
                  <a:pt x="880897" y="275348"/>
                </a:lnTo>
                <a:lnTo>
                  <a:pt x="881811" y="274942"/>
                </a:lnTo>
                <a:lnTo>
                  <a:pt x="881811" y="268427"/>
                </a:lnTo>
                <a:lnTo>
                  <a:pt x="878967" y="266382"/>
                </a:lnTo>
                <a:lnTo>
                  <a:pt x="855751" y="264350"/>
                </a:lnTo>
                <a:lnTo>
                  <a:pt x="853706" y="261912"/>
                </a:lnTo>
                <a:lnTo>
                  <a:pt x="862672" y="223215"/>
                </a:lnTo>
                <a:lnTo>
                  <a:pt x="879779" y="171881"/>
                </a:lnTo>
                <a:lnTo>
                  <a:pt x="882230" y="170662"/>
                </a:lnTo>
                <a:lnTo>
                  <a:pt x="966139" y="170662"/>
                </a:lnTo>
                <a:lnTo>
                  <a:pt x="967765" y="171881"/>
                </a:lnTo>
                <a:lnTo>
                  <a:pt x="970622" y="180848"/>
                </a:lnTo>
                <a:lnTo>
                  <a:pt x="988542" y="236245"/>
                </a:lnTo>
                <a:lnTo>
                  <a:pt x="991793" y="246024"/>
                </a:lnTo>
                <a:lnTo>
                  <a:pt x="993825" y="253352"/>
                </a:lnTo>
                <a:lnTo>
                  <a:pt x="993825" y="261912"/>
                </a:lnTo>
                <a:lnTo>
                  <a:pt x="988136" y="264350"/>
                </a:lnTo>
                <a:lnTo>
                  <a:pt x="967765" y="266382"/>
                </a:lnTo>
                <a:lnTo>
                  <a:pt x="964920" y="268427"/>
                </a:lnTo>
                <a:lnTo>
                  <a:pt x="965327" y="274942"/>
                </a:lnTo>
                <a:lnTo>
                  <a:pt x="968590" y="276580"/>
                </a:lnTo>
                <a:lnTo>
                  <a:pt x="989101" y="275818"/>
                </a:lnTo>
                <a:lnTo>
                  <a:pt x="1001509" y="275488"/>
                </a:lnTo>
                <a:lnTo>
                  <a:pt x="1027671" y="275437"/>
                </a:lnTo>
                <a:lnTo>
                  <a:pt x="1028509" y="275437"/>
                </a:lnTo>
                <a:lnTo>
                  <a:pt x="1040676" y="275666"/>
                </a:lnTo>
                <a:lnTo>
                  <a:pt x="1052537" y="276047"/>
                </a:lnTo>
                <a:lnTo>
                  <a:pt x="1064717" y="276580"/>
                </a:lnTo>
                <a:lnTo>
                  <a:pt x="1066241" y="275348"/>
                </a:lnTo>
                <a:lnTo>
                  <a:pt x="1066749" y="274942"/>
                </a:lnTo>
                <a:lnTo>
                  <a:pt x="1067562" y="268427"/>
                </a:lnTo>
                <a:close/>
              </a:path>
              <a:path w="1292225" h="281939">
                <a:moveTo>
                  <a:pt x="1291996" y="216700"/>
                </a:moveTo>
                <a:lnTo>
                  <a:pt x="1284249" y="215074"/>
                </a:lnTo>
                <a:lnTo>
                  <a:pt x="1281798" y="217106"/>
                </a:lnTo>
                <a:lnTo>
                  <a:pt x="1275308" y="231495"/>
                </a:lnTo>
                <a:lnTo>
                  <a:pt x="1268361" y="243230"/>
                </a:lnTo>
                <a:lnTo>
                  <a:pt x="1226680" y="262420"/>
                </a:lnTo>
                <a:lnTo>
                  <a:pt x="1205230" y="262724"/>
                </a:lnTo>
                <a:lnTo>
                  <a:pt x="1185341" y="261899"/>
                </a:lnTo>
                <a:lnTo>
                  <a:pt x="1153795" y="238099"/>
                </a:lnTo>
                <a:lnTo>
                  <a:pt x="1152283" y="209372"/>
                </a:lnTo>
                <a:lnTo>
                  <a:pt x="1152283" y="67614"/>
                </a:lnTo>
                <a:lnTo>
                  <a:pt x="1155687" y="26682"/>
                </a:lnTo>
                <a:lnTo>
                  <a:pt x="1186903" y="15481"/>
                </a:lnTo>
                <a:lnTo>
                  <a:pt x="1189329" y="13855"/>
                </a:lnTo>
                <a:lnTo>
                  <a:pt x="1188529" y="6515"/>
                </a:lnTo>
                <a:lnTo>
                  <a:pt x="1186078" y="5295"/>
                </a:lnTo>
                <a:lnTo>
                  <a:pt x="1147648" y="6438"/>
                </a:lnTo>
                <a:lnTo>
                  <a:pt x="1124038" y="6438"/>
                </a:lnTo>
                <a:lnTo>
                  <a:pt x="1083030" y="5295"/>
                </a:lnTo>
                <a:lnTo>
                  <a:pt x="1080592" y="6515"/>
                </a:lnTo>
                <a:lnTo>
                  <a:pt x="1079766" y="13855"/>
                </a:lnTo>
                <a:lnTo>
                  <a:pt x="1082217" y="15481"/>
                </a:lnTo>
                <a:lnTo>
                  <a:pt x="1092403" y="16294"/>
                </a:lnTo>
                <a:lnTo>
                  <a:pt x="1107351" y="19164"/>
                </a:lnTo>
                <a:lnTo>
                  <a:pt x="1115250" y="26682"/>
                </a:lnTo>
                <a:lnTo>
                  <a:pt x="1118336" y="41846"/>
                </a:lnTo>
                <a:lnTo>
                  <a:pt x="1118870" y="67614"/>
                </a:lnTo>
                <a:lnTo>
                  <a:pt x="1118870" y="214249"/>
                </a:lnTo>
                <a:lnTo>
                  <a:pt x="1115504" y="254838"/>
                </a:lnTo>
                <a:lnTo>
                  <a:pt x="1082217" y="266395"/>
                </a:lnTo>
                <a:lnTo>
                  <a:pt x="1079766" y="268833"/>
                </a:lnTo>
                <a:lnTo>
                  <a:pt x="1080592" y="275361"/>
                </a:lnTo>
                <a:lnTo>
                  <a:pt x="1083030" y="276580"/>
                </a:lnTo>
                <a:lnTo>
                  <a:pt x="1123696" y="275437"/>
                </a:lnTo>
                <a:lnTo>
                  <a:pt x="1204074" y="275437"/>
                </a:lnTo>
                <a:lnTo>
                  <a:pt x="1256169" y="276047"/>
                </a:lnTo>
                <a:lnTo>
                  <a:pt x="1274889" y="276580"/>
                </a:lnTo>
                <a:lnTo>
                  <a:pt x="1279956" y="263664"/>
                </a:lnTo>
                <a:lnTo>
                  <a:pt x="1285570" y="245630"/>
                </a:lnTo>
                <a:lnTo>
                  <a:pt x="1290116" y="228815"/>
                </a:lnTo>
                <a:lnTo>
                  <a:pt x="1291996" y="219557"/>
                </a:lnTo>
                <a:lnTo>
                  <a:pt x="1291996" y="216700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87564" y="2275763"/>
            <a:ext cx="2174875" cy="466725"/>
          </a:xfrm>
          <a:custGeom>
            <a:avLst/>
            <a:gdLst/>
            <a:ahLst/>
            <a:cxnLst/>
            <a:rect l="l" t="t" r="r" b="b"/>
            <a:pathLst>
              <a:path w="2174875" h="466725">
                <a:moveTo>
                  <a:pt x="577303" y="444601"/>
                </a:moveTo>
                <a:lnTo>
                  <a:pt x="573252" y="440563"/>
                </a:lnTo>
                <a:lnTo>
                  <a:pt x="551700" y="438531"/>
                </a:lnTo>
                <a:lnTo>
                  <a:pt x="533463" y="433616"/>
                </a:lnTo>
                <a:lnTo>
                  <a:pt x="518680" y="383971"/>
                </a:lnTo>
                <a:lnTo>
                  <a:pt x="516343" y="333552"/>
                </a:lnTo>
                <a:lnTo>
                  <a:pt x="514654" y="280758"/>
                </a:lnTo>
                <a:lnTo>
                  <a:pt x="513461" y="227863"/>
                </a:lnTo>
                <a:lnTo>
                  <a:pt x="511276" y="90944"/>
                </a:lnTo>
                <a:lnTo>
                  <a:pt x="512381" y="61620"/>
                </a:lnTo>
                <a:lnTo>
                  <a:pt x="518680" y="42786"/>
                </a:lnTo>
                <a:lnTo>
                  <a:pt x="533057" y="32029"/>
                </a:lnTo>
                <a:lnTo>
                  <a:pt x="558431" y="26949"/>
                </a:lnTo>
                <a:lnTo>
                  <a:pt x="572579" y="25603"/>
                </a:lnTo>
                <a:lnTo>
                  <a:pt x="575957" y="22910"/>
                </a:lnTo>
                <a:lnTo>
                  <a:pt x="575957" y="11455"/>
                </a:lnTo>
                <a:lnTo>
                  <a:pt x="571906" y="8763"/>
                </a:lnTo>
                <a:lnTo>
                  <a:pt x="540410" y="10287"/>
                </a:lnTo>
                <a:lnTo>
                  <a:pt x="511949" y="10782"/>
                </a:lnTo>
                <a:lnTo>
                  <a:pt x="490220" y="10541"/>
                </a:lnTo>
                <a:lnTo>
                  <a:pt x="477088" y="9931"/>
                </a:lnTo>
                <a:lnTo>
                  <a:pt x="461429" y="8763"/>
                </a:lnTo>
                <a:lnTo>
                  <a:pt x="457123" y="33426"/>
                </a:lnTo>
                <a:lnTo>
                  <a:pt x="430822" y="96393"/>
                </a:lnTo>
                <a:lnTo>
                  <a:pt x="321475" y="318300"/>
                </a:lnTo>
                <a:lnTo>
                  <a:pt x="295046" y="367804"/>
                </a:lnTo>
                <a:lnTo>
                  <a:pt x="293700" y="367804"/>
                </a:lnTo>
                <a:lnTo>
                  <a:pt x="270205" y="322427"/>
                </a:lnTo>
                <a:lnTo>
                  <a:pt x="170421" y="119913"/>
                </a:lnTo>
                <a:lnTo>
                  <a:pt x="144068" y="58026"/>
                </a:lnTo>
                <a:lnTo>
                  <a:pt x="135394" y="8763"/>
                </a:lnTo>
                <a:lnTo>
                  <a:pt x="119456" y="9931"/>
                </a:lnTo>
                <a:lnTo>
                  <a:pt x="104914" y="10541"/>
                </a:lnTo>
                <a:lnTo>
                  <a:pt x="79489" y="10782"/>
                </a:lnTo>
                <a:lnTo>
                  <a:pt x="54140" y="10287"/>
                </a:lnTo>
                <a:lnTo>
                  <a:pt x="26276" y="8763"/>
                </a:lnTo>
                <a:lnTo>
                  <a:pt x="20878" y="11455"/>
                </a:lnTo>
                <a:lnTo>
                  <a:pt x="20205" y="21551"/>
                </a:lnTo>
                <a:lnTo>
                  <a:pt x="23583" y="25603"/>
                </a:lnTo>
                <a:lnTo>
                  <a:pt x="34353" y="26949"/>
                </a:lnTo>
                <a:lnTo>
                  <a:pt x="58915" y="32321"/>
                </a:lnTo>
                <a:lnTo>
                  <a:pt x="72821" y="42037"/>
                </a:lnTo>
                <a:lnTo>
                  <a:pt x="78778" y="58699"/>
                </a:lnTo>
                <a:lnTo>
                  <a:pt x="79489" y="84886"/>
                </a:lnTo>
                <a:lnTo>
                  <a:pt x="76530" y="152920"/>
                </a:lnTo>
                <a:lnTo>
                  <a:pt x="72072" y="235102"/>
                </a:lnTo>
                <a:lnTo>
                  <a:pt x="69138" y="280149"/>
                </a:lnTo>
                <a:lnTo>
                  <a:pt x="60629" y="383286"/>
                </a:lnTo>
                <a:lnTo>
                  <a:pt x="48831" y="427088"/>
                </a:lnTo>
                <a:lnTo>
                  <a:pt x="4038" y="440563"/>
                </a:lnTo>
                <a:lnTo>
                  <a:pt x="0" y="443928"/>
                </a:lnTo>
                <a:lnTo>
                  <a:pt x="1346" y="454025"/>
                </a:lnTo>
                <a:lnTo>
                  <a:pt x="5384" y="457390"/>
                </a:lnTo>
                <a:lnTo>
                  <a:pt x="22745" y="456514"/>
                </a:lnTo>
                <a:lnTo>
                  <a:pt x="57480" y="455498"/>
                </a:lnTo>
                <a:lnTo>
                  <a:pt x="93345" y="455498"/>
                </a:lnTo>
                <a:lnTo>
                  <a:pt x="112483" y="455879"/>
                </a:lnTo>
                <a:lnTo>
                  <a:pt x="131114" y="456514"/>
                </a:lnTo>
                <a:lnTo>
                  <a:pt x="148869" y="457390"/>
                </a:lnTo>
                <a:lnTo>
                  <a:pt x="153581" y="455371"/>
                </a:lnTo>
                <a:lnTo>
                  <a:pt x="154266" y="444601"/>
                </a:lnTo>
                <a:lnTo>
                  <a:pt x="149542" y="440563"/>
                </a:lnTo>
                <a:lnTo>
                  <a:pt x="123939" y="438531"/>
                </a:lnTo>
                <a:lnTo>
                  <a:pt x="108115" y="434911"/>
                </a:lnTo>
                <a:lnTo>
                  <a:pt x="98933" y="425145"/>
                </a:lnTo>
                <a:lnTo>
                  <a:pt x="94678" y="406425"/>
                </a:lnTo>
                <a:lnTo>
                  <a:pt x="93637" y="375894"/>
                </a:lnTo>
                <a:lnTo>
                  <a:pt x="94081" y="332790"/>
                </a:lnTo>
                <a:lnTo>
                  <a:pt x="95224" y="290677"/>
                </a:lnTo>
                <a:lnTo>
                  <a:pt x="96748" y="251599"/>
                </a:lnTo>
                <a:lnTo>
                  <a:pt x="98348" y="217576"/>
                </a:lnTo>
                <a:lnTo>
                  <a:pt x="105079" y="97675"/>
                </a:lnTo>
                <a:lnTo>
                  <a:pt x="106426" y="97675"/>
                </a:lnTo>
                <a:lnTo>
                  <a:pt x="117424" y="121551"/>
                </a:lnTo>
                <a:lnTo>
                  <a:pt x="149542" y="194678"/>
                </a:lnTo>
                <a:lnTo>
                  <a:pt x="210172" y="324700"/>
                </a:lnTo>
                <a:lnTo>
                  <a:pt x="241325" y="391045"/>
                </a:lnTo>
                <a:lnTo>
                  <a:pt x="257530" y="427951"/>
                </a:lnTo>
                <a:lnTo>
                  <a:pt x="269443" y="459409"/>
                </a:lnTo>
                <a:lnTo>
                  <a:pt x="270802" y="461441"/>
                </a:lnTo>
                <a:lnTo>
                  <a:pt x="274167" y="462114"/>
                </a:lnTo>
                <a:lnTo>
                  <a:pt x="278206" y="462114"/>
                </a:lnTo>
                <a:lnTo>
                  <a:pt x="280898" y="461441"/>
                </a:lnTo>
                <a:lnTo>
                  <a:pt x="282244" y="459409"/>
                </a:lnTo>
                <a:lnTo>
                  <a:pt x="294462" y="430682"/>
                </a:lnTo>
                <a:lnTo>
                  <a:pt x="311797" y="393242"/>
                </a:lnTo>
                <a:lnTo>
                  <a:pt x="332536" y="350481"/>
                </a:lnTo>
                <a:lnTo>
                  <a:pt x="354990" y="305828"/>
                </a:lnTo>
                <a:lnTo>
                  <a:pt x="414959" y="187947"/>
                </a:lnTo>
                <a:lnTo>
                  <a:pt x="451789" y="113499"/>
                </a:lnTo>
                <a:lnTo>
                  <a:pt x="458736" y="100368"/>
                </a:lnTo>
                <a:lnTo>
                  <a:pt x="460082" y="100368"/>
                </a:lnTo>
                <a:lnTo>
                  <a:pt x="462102" y="381279"/>
                </a:lnTo>
                <a:lnTo>
                  <a:pt x="461581" y="407936"/>
                </a:lnTo>
                <a:lnTo>
                  <a:pt x="457974" y="424815"/>
                </a:lnTo>
                <a:lnTo>
                  <a:pt x="448170" y="434238"/>
                </a:lnTo>
                <a:lnTo>
                  <a:pt x="429094" y="438531"/>
                </a:lnTo>
                <a:lnTo>
                  <a:pt x="409562" y="440563"/>
                </a:lnTo>
                <a:lnTo>
                  <a:pt x="405523" y="444601"/>
                </a:lnTo>
                <a:lnTo>
                  <a:pt x="406196" y="454025"/>
                </a:lnTo>
                <a:lnTo>
                  <a:pt x="410908" y="457390"/>
                </a:lnTo>
                <a:lnTo>
                  <a:pt x="431977" y="456514"/>
                </a:lnTo>
                <a:lnTo>
                  <a:pt x="453174" y="455879"/>
                </a:lnTo>
                <a:lnTo>
                  <a:pt x="492417" y="455371"/>
                </a:lnTo>
                <a:lnTo>
                  <a:pt x="530898" y="455879"/>
                </a:lnTo>
                <a:lnTo>
                  <a:pt x="571906" y="457390"/>
                </a:lnTo>
                <a:lnTo>
                  <a:pt x="576618" y="454698"/>
                </a:lnTo>
                <a:lnTo>
                  <a:pt x="577303" y="444601"/>
                </a:lnTo>
                <a:close/>
              </a:path>
              <a:path w="2174875" h="466725">
                <a:moveTo>
                  <a:pt x="1047496" y="443928"/>
                </a:moveTo>
                <a:lnTo>
                  <a:pt x="1042784" y="440550"/>
                </a:lnTo>
                <a:lnTo>
                  <a:pt x="1024597" y="438531"/>
                </a:lnTo>
                <a:lnTo>
                  <a:pt x="1006170" y="434111"/>
                </a:lnTo>
                <a:lnTo>
                  <a:pt x="992428" y="423291"/>
                </a:lnTo>
                <a:lnTo>
                  <a:pt x="980452" y="402259"/>
                </a:lnTo>
                <a:lnTo>
                  <a:pt x="967333" y="367131"/>
                </a:lnTo>
                <a:lnTo>
                  <a:pt x="938403" y="282257"/>
                </a:lnTo>
                <a:lnTo>
                  <a:pt x="929208" y="255295"/>
                </a:lnTo>
                <a:lnTo>
                  <a:pt x="870204" y="82181"/>
                </a:lnTo>
                <a:lnTo>
                  <a:pt x="868603" y="77508"/>
                </a:lnTo>
                <a:lnTo>
                  <a:pt x="868603" y="245364"/>
                </a:lnTo>
                <a:lnTo>
                  <a:pt x="867803" y="251688"/>
                </a:lnTo>
                <a:lnTo>
                  <a:pt x="862203" y="254596"/>
                </a:lnTo>
                <a:lnTo>
                  <a:pt x="850798" y="255295"/>
                </a:lnTo>
                <a:lnTo>
                  <a:pt x="767943" y="255295"/>
                </a:lnTo>
                <a:lnTo>
                  <a:pt x="757008" y="254952"/>
                </a:lnTo>
                <a:lnTo>
                  <a:pt x="751776" y="253034"/>
                </a:lnTo>
                <a:lnTo>
                  <a:pt x="751078" y="248208"/>
                </a:lnTo>
                <a:lnTo>
                  <a:pt x="753795" y="239141"/>
                </a:lnTo>
                <a:lnTo>
                  <a:pt x="796239" y="121932"/>
                </a:lnTo>
                <a:lnTo>
                  <a:pt x="812393" y="82181"/>
                </a:lnTo>
                <a:lnTo>
                  <a:pt x="813752" y="82181"/>
                </a:lnTo>
                <a:lnTo>
                  <a:pt x="829233" y="124612"/>
                </a:lnTo>
                <a:lnTo>
                  <a:pt x="865619" y="234429"/>
                </a:lnTo>
                <a:lnTo>
                  <a:pt x="868603" y="245364"/>
                </a:lnTo>
                <a:lnTo>
                  <a:pt x="868603" y="77508"/>
                </a:lnTo>
                <a:lnTo>
                  <a:pt x="852309" y="28511"/>
                </a:lnTo>
                <a:lnTo>
                  <a:pt x="844054" y="1346"/>
                </a:lnTo>
                <a:lnTo>
                  <a:pt x="839343" y="0"/>
                </a:lnTo>
                <a:lnTo>
                  <a:pt x="835304" y="0"/>
                </a:lnTo>
                <a:lnTo>
                  <a:pt x="828967" y="7035"/>
                </a:lnTo>
                <a:lnTo>
                  <a:pt x="821067" y="14325"/>
                </a:lnTo>
                <a:lnTo>
                  <a:pt x="811517" y="20853"/>
                </a:lnTo>
                <a:lnTo>
                  <a:pt x="800277" y="25603"/>
                </a:lnTo>
                <a:lnTo>
                  <a:pt x="800658" y="34213"/>
                </a:lnTo>
                <a:lnTo>
                  <a:pt x="788822" y="73431"/>
                </a:lnTo>
                <a:lnTo>
                  <a:pt x="720115" y="255295"/>
                </a:lnTo>
                <a:lnTo>
                  <a:pt x="700608" y="306247"/>
                </a:lnTo>
                <a:lnTo>
                  <a:pt x="684403" y="347091"/>
                </a:lnTo>
                <a:lnTo>
                  <a:pt x="671220" y="379590"/>
                </a:lnTo>
                <a:lnTo>
                  <a:pt x="660831" y="405523"/>
                </a:lnTo>
                <a:lnTo>
                  <a:pt x="632218" y="436219"/>
                </a:lnTo>
                <a:lnTo>
                  <a:pt x="598195" y="440550"/>
                </a:lnTo>
                <a:lnTo>
                  <a:pt x="594144" y="443928"/>
                </a:lnTo>
                <a:lnTo>
                  <a:pt x="595490" y="454698"/>
                </a:lnTo>
                <a:lnTo>
                  <a:pt x="599541" y="457390"/>
                </a:lnTo>
                <a:lnTo>
                  <a:pt x="647280" y="455599"/>
                </a:lnTo>
                <a:lnTo>
                  <a:pt x="664210" y="455371"/>
                </a:lnTo>
                <a:lnTo>
                  <a:pt x="704532" y="456133"/>
                </a:lnTo>
                <a:lnTo>
                  <a:pt x="720369" y="456603"/>
                </a:lnTo>
                <a:lnTo>
                  <a:pt x="734263" y="457390"/>
                </a:lnTo>
                <a:lnTo>
                  <a:pt x="738797" y="455371"/>
                </a:lnTo>
                <a:lnTo>
                  <a:pt x="740321" y="454698"/>
                </a:lnTo>
                <a:lnTo>
                  <a:pt x="740321" y="443928"/>
                </a:lnTo>
                <a:lnTo>
                  <a:pt x="735609" y="440550"/>
                </a:lnTo>
                <a:lnTo>
                  <a:pt x="697217" y="437184"/>
                </a:lnTo>
                <a:lnTo>
                  <a:pt x="693851" y="433146"/>
                </a:lnTo>
                <a:lnTo>
                  <a:pt x="693851" y="425056"/>
                </a:lnTo>
                <a:lnTo>
                  <a:pt x="694740" y="417461"/>
                </a:lnTo>
                <a:lnTo>
                  <a:pt x="708660" y="369150"/>
                </a:lnTo>
                <a:lnTo>
                  <a:pt x="732243" y="298411"/>
                </a:lnTo>
                <a:lnTo>
                  <a:pt x="757834" y="282257"/>
                </a:lnTo>
                <a:lnTo>
                  <a:pt x="859561" y="282257"/>
                </a:lnTo>
                <a:lnTo>
                  <a:pt x="916813" y="390702"/>
                </a:lnTo>
                <a:lnTo>
                  <a:pt x="925563" y="426402"/>
                </a:lnTo>
                <a:lnTo>
                  <a:pt x="923861" y="430961"/>
                </a:lnTo>
                <a:lnTo>
                  <a:pt x="919073" y="434492"/>
                </a:lnTo>
                <a:lnTo>
                  <a:pt x="911631" y="437019"/>
                </a:lnTo>
                <a:lnTo>
                  <a:pt x="901992" y="438531"/>
                </a:lnTo>
                <a:lnTo>
                  <a:pt x="882459" y="440550"/>
                </a:lnTo>
                <a:lnTo>
                  <a:pt x="877747" y="443928"/>
                </a:lnTo>
                <a:lnTo>
                  <a:pt x="878420" y="454698"/>
                </a:lnTo>
                <a:lnTo>
                  <a:pt x="883805" y="457390"/>
                </a:lnTo>
                <a:lnTo>
                  <a:pt x="917727" y="456133"/>
                </a:lnTo>
                <a:lnTo>
                  <a:pt x="938263" y="455599"/>
                </a:lnTo>
                <a:lnTo>
                  <a:pt x="983195" y="455510"/>
                </a:lnTo>
                <a:lnTo>
                  <a:pt x="1003033" y="455879"/>
                </a:lnTo>
                <a:lnTo>
                  <a:pt x="1022654" y="456514"/>
                </a:lnTo>
                <a:lnTo>
                  <a:pt x="1042784" y="457390"/>
                </a:lnTo>
                <a:lnTo>
                  <a:pt x="1045298" y="455371"/>
                </a:lnTo>
                <a:lnTo>
                  <a:pt x="1046149" y="454698"/>
                </a:lnTo>
                <a:lnTo>
                  <a:pt x="1047496" y="443928"/>
                </a:lnTo>
                <a:close/>
              </a:path>
              <a:path w="2174875" h="466725">
                <a:moveTo>
                  <a:pt x="1249578" y="22898"/>
                </a:moveTo>
                <a:lnTo>
                  <a:pt x="1248232" y="10769"/>
                </a:lnTo>
                <a:lnTo>
                  <a:pt x="1244180" y="8750"/>
                </a:lnTo>
                <a:lnTo>
                  <a:pt x="1220698" y="9639"/>
                </a:lnTo>
                <a:lnTo>
                  <a:pt x="1180338" y="10655"/>
                </a:lnTo>
                <a:lnTo>
                  <a:pt x="1140193" y="10655"/>
                </a:lnTo>
                <a:lnTo>
                  <a:pt x="1120228" y="10274"/>
                </a:lnTo>
                <a:lnTo>
                  <a:pt x="1075778" y="8750"/>
                </a:lnTo>
                <a:lnTo>
                  <a:pt x="1071740" y="10769"/>
                </a:lnTo>
                <a:lnTo>
                  <a:pt x="1070394" y="22898"/>
                </a:lnTo>
                <a:lnTo>
                  <a:pt x="1074432" y="25590"/>
                </a:lnTo>
                <a:lnTo>
                  <a:pt x="1091272" y="26936"/>
                </a:lnTo>
                <a:lnTo>
                  <a:pt x="1114450" y="31800"/>
                </a:lnTo>
                <a:lnTo>
                  <a:pt x="1126705" y="44538"/>
                </a:lnTo>
                <a:lnTo>
                  <a:pt x="1131519" y="70040"/>
                </a:lnTo>
                <a:lnTo>
                  <a:pt x="1132357" y="113157"/>
                </a:lnTo>
                <a:lnTo>
                  <a:pt x="1132357" y="352971"/>
                </a:lnTo>
                <a:lnTo>
                  <a:pt x="1131519" y="395808"/>
                </a:lnTo>
                <a:lnTo>
                  <a:pt x="1114450" y="433209"/>
                </a:lnTo>
                <a:lnTo>
                  <a:pt x="1074432" y="440550"/>
                </a:lnTo>
                <a:lnTo>
                  <a:pt x="1070394" y="444588"/>
                </a:lnTo>
                <a:lnTo>
                  <a:pt x="1071740" y="455358"/>
                </a:lnTo>
                <a:lnTo>
                  <a:pt x="1075778" y="457377"/>
                </a:lnTo>
                <a:lnTo>
                  <a:pt x="1099261" y="456501"/>
                </a:lnTo>
                <a:lnTo>
                  <a:pt x="1140193" y="455498"/>
                </a:lnTo>
                <a:lnTo>
                  <a:pt x="1160665" y="455358"/>
                </a:lnTo>
                <a:lnTo>
                  <a:pt x="1180338" y="455498"/>
                </a:lnTo>
                <a:lnTo>
                  <a:pt x="1199883" y="455879"/>
                </a:lnTo>
                <a:lnTo>
                  <a:pt x="1244180" y="457377"/>
                </a:lnTo>
                <a:lnTo>
                  <a:pt x="1248232" y="455358"/>
                </a:lnTo>
                <a:lnTo>
                  <a:pt x="1249578" y="443242"/>
                </a:lnTo>
                <a:lnTo>
                  <a:pt x="1245539" y="440550"/>
                </a:lnTo>
                <a:lnTo>
                  <a:pt x="1228686" y="438518"/>
                </a:lnTo>
                <a:lnTo>
                  <a:pt x="1205496" y="433209"/>
                </a:lnTo>
                <a:lnTo>
                  <a:pt x="1193241" y="420763"/>
                </a:lnTo>
                <a:lnTo>
                  <a:pt x="1188427" y="395808"/>
                </a:lnTo>
                <a:lnTo>
                  <a:pt x="1187602" y="352971"/>
                </a:lnTo>
                <a:lnTo>
                  <a:pt x="1187602" y="113157"/>
                </a:lnTo>
                <a:lnTo>
                  <a:pt x="1188427" y="70040"/>
                </a:lnTo>
                <a:lnTo>
                  <a:pt x="1205496" y="31800"/>
                </a:lnTo>
                <a:lnTo>
                  <a:pt x="1245539" y="25590"/>
                </a:lnTo>
                <a:lnTo>
                  <a:pt x="1249578" y="22898"/>
                </a:lnTo>
                <a:close/>
              </a:path>
              <a:path w="2174875" h="466725">
                <a:moveTo>
                  <a:pt x="1783765" y="12128"/>
                </a:moveTo>
                <a:lnTo>
                  <a:pt x="1778381" y="8763"/>
                </a:lnTo>
                <a:lnTo>
                  <a:pt x="1745957" y="10287"/>
                </a:lnTo>
                <a:lnTo>
                  <a:pt x="1728825" y="10668"/>
                </a:lnTo>
                <a:lnTo>
                  <a:pt x="1708975" y="10782"/>
                </a:lnTo>
                <a:lnTo>
                  <a:pt x="1671256" y="10287"/>
                </a:lnTo>
                <a:lnTo>
                  <a:pt x="1629511" y="8763"/>
                </a:lnTo>
                <a:lnTo>
                  <a:pt x="1624114" y="10782"/>
                </a:lnTo>
                <a:lnTo>
                  <a:pt x="1623428" y="21551"/>
                </a:lnTo>
                <a:lnTo>
                  <a:pt x="1628152" y="25603"/>
                </a:lnTo>
                <a:lnTo>
                  <a:pt x="1639608" y="26949"/>
                </a:lnTo>
                <a:lnTo>
                  <a:pt x="1656918" y="29629"/>
                </a:lnTo>
                <a:lnTo>
                  <a:pt x="1688871" y="66294"/>
                </a:lnTo>
                <a:lnTo>
                  <a:pt x="1692910" y="105854"/>
                </a:lnTo>
                <a:lnTo>
                  <a:pt x="1694535" y="147561"/>
                </a:lnTo>
                <a:lnTo>
                  <a:pt x="1694853" y="179857"/>
                </a:lnTo>
                <a:lnTo>
                  <a:pt x="1694802" y="333933"/>
                </a:lnTo>
                <a:lnTo>
                  <a:pt x="1694510" y="342214"/>
                </a:lnTo>
                <a:lnTo>
                  <a:pt x="1693710" y="348462"/>
                </a:lnTo>
                <a:lnTo>
                  <a:pt x="1692148" y="352310"/>
                </a:lnTo>
                <a:lnTo>
                  <a:pt x="1690801" y="352310"/>
                </a:lnTo>
                <a:lnTo>
                  <a:pt x="1640776" y="298678"/>
                </a:lnTo>
                <a:lnTo>
                  <a:pt x="1612163" y="266776"/>
                </a:lnTo>
                <a:lnTo>
                  <a:pt x="1488808" y="128117"/>
                </a:lnTo>
                <a:lnTo>
                  <a:pt x="1453426" y="86398"/>
                </a:lnTo>
                <a:lnTo>
                  <a:pt x="1419669" y="42913"/>
                </a:lnTo>
                <a:lnTo>
                  <a:pt x="1399120" y="8763"/>
                </a:lnTo>
                <a:lnTo>
                  <a:pt x="1392097" y="9652"/>
                </a:lnTo>
                <a:lnTo>
                  <a:pt x="1384388" y="10287"/>
                </a:lnTo>
                <a:lnTo>
                  <a:pt x="1376286" y="10668"/>
                </a:lnTo>
                <a:lnTo>
                  <a:pt x="1368145" y="10782"/>
                </a:lnTo>
                <a:lnTo>
                  <a:pt x="1336128" y="10541"/>
                </a:lnTo>
                <a:lnTo>
                  <a:pt x="1314119" y="9931"/>
                </a:lnTo>
                <a:lnTo>
                  <a:pt x="1292009" y="8763"/>
                </a:lnTo>
                <a:lnTo>
                  <a:pt x="1286624" y="11455"/>
                </a:lnTo>
                <a:lnTo>
                  <a:pt x="1286624" y="21551"/>
                </a:lnTo>
                <a:lnTo>
                  <a:pt x="1290662" y="25603"/>
                </a:lnTo>
                <a:lnTo>
                  <a:pt x="1302118" y="26949"/>
                </a:lnTo>
                <a:lnTo>
                  <a:pt x="1314132" y="29006"/>
                </a:lnTo>
                <a:lnTo>
                  <a:pt x="1352156" y="54584"/>
                </a:lnTo>
                <a:lnTo>
                  <a:pt x="1358696" y="91617"/>
                </a:lnTo>
                <a:lnTo>
                  <a:pt x="1358646" y="318211"/>
                </a:lnTo>
                <a:lnTo>
                  <a:pt x="1357845" y="358711"/>
                </a:lnTo>
                <a:lnTo>
                  <a:pt x="1355280" y="397700"/>
                </a:lnTo>
                <a:lnTo>
                  <a:pt x="1339672" y="433819"/>
                </a:lnTo>
                <a:lnTo>
                  <a:pt x="1302118" y="440563"/>
                </a:lnTo>
                <a:lnTo>
                  <a:pt x="1298067" y="444601"/>
                </a:lnTo>
                <a:lnTo>
                  <a:pt x="1298740" y="454025"/>
                </a:lnTo>
                <a:lnTo>
                  <a:pt x="1303464" y="457390"/>
                </a:lnTo>
                <a:lnTo>
                  <a:pt x="1336725" y="455879"/>
                </a:lnTo>
                <a:lnTo>
                  <a:pt x="1353947" y="455498"/>
                </a:lnTo>
                <a:lnTo>
                  <a:pt x="1373517" y="455371"/>
                </a:lnTo>
                <a:lnTo>
                  <a:pt x="1410906" y="455879"/>
                </a:lnTo>
                <a:lnTo>
                  <a:pt x="1452333" y="457390"/>
                </a:lnTo>
                <a:lnTo>
                  <a:pt x="1457058" y="454025"/>
                </a:lnTo>
                <a:lnTo>
                  <a:pt x="1457731" y="445947"/>
                </a:lnTo>
                <a:lnTo>
                  <a:pt x="1453692" y="440563"/>
                </a:lnTo>
                <a:lnTo>
                  <a:pt x="1432801" y="438531"/>
                </a:lnTo>
                <a:lnTo>
                  <a:pt x="1420888" y="437007"/>
                </a:lnTo>
                <a:lnTo>
                  <a:pt x="1391716" y="399872"/>
                </a:lnTo>
                <a:lnTo>
                  <a:pt x="1388084" y="360311"/>
                </a:lnTo>
                <a:lnTo>
                  <a:pt x="1386598" y="318604"/>
                </a:lnTo>
                <a:lnTo>
                  <a:pt x="1386319" y="286296"/>
                </a:lnTo>
                <a:lnTo>
                  <a:pt x="1386319" y="139446"/>
                </a:lnTo>
                <a:lnTo>
                  <a:pt x="1386459" y="125222"/>
                </a:lnTo>
                <a:lnTo>
                  <a:pt x="1386992" y="113017"/>
                </a:lnTo>
                <a:lnTo>
                  <a:pt x="1388033" y="103073"/>
                </a:lnTo>
                <a:lnTo>
                  <a:pt x="1389697" y="95656"/>
                </a:lnTo>
                <a:lnTo>
                  <a:pt x="1391043" y="95656"/>
                </a:lnTo>
                <a:lnTo>
                  <a:pt x="1406652" y="113182"/>
                </a:lnTo>
                <a:lnTo>
                  <a:pt x="1469174" y="186601"/>
                </a:lnTo>
                <a:lnTo>
                  <a:pt x="1625460" y="364439"/>
                </a:lnTo>
                <a:lnTo>
                  <a:pt x="1662506" y="406857"/>
                </a:lnTo>
                <a:lnTo>
                  <a:pt x="1687512" y="436016"/>
                </a:lnTo>
                <a:lnTo>
                  <a:pt x="1703044" y="454812"/>
                </a:lnTo>
                <a:lnTo>
                  <a:pt x="1711693" y="466153"/>
                </a:lnTo>
                <a:lnTo>
                  <a:pt x="1719097" y="466153"/>
                </a:lnTo>
                <a:lnTo>
                  <a:pt x="1723136" y="462788"/>
                </a:lnTo>
                <a:lnTo>
                  <a:pt x="1724482" y="458736"/>
                </a:lnTo>
                <a:lnTo>
                  <a:pt x="1723313" y="435787"/>
                </a:lnTo>
                <a:lnTo>
                  <a:pt x="1722704" y="400812"/>
                </a:lnTo>
                <a:lnTo>
                  <a:pt x="1722462" y="340855"/>
                </a:lnTo>
                <a:lnTo>
                  <a:pt x="1722424" y="148526"/>
                </a:lnTo>
                <a:lnTo>
                  <a:pt x="1723212" y="107962"/>
                </a:lnTo>
                <a:lnTo>
                  <a:pt x="1726158" y="68656"/>
                </a:lnTo>
                <a:lnTo>
                  <a:pt x="1744345" y="33261"/>
                </a:lnTo>
                <a:lnTo>
                  <a:pt x="1779727" y="25603"/>
                </a:lnTo>
                <a:lnTo>
                  <a:pt x="1783765" y="21551"/>
                </a:lnTo>
                <a:lnTo>
                  <a:pt x="1783765" y="12128"/>
                </a:lnTo>
                <a:close/>
              </a:path>
              <a:path w="2174875" h="466725">
                <a:moveTo>
                  <a:pt x="2174468" y="363766"/>
                </a:moveTo>
                <a:lnTo>
                  <a:pt x="2171776" y="357695"/>
                </a:lnTo>
                <a:lnTo>
                  <a:pt x="2162352" y="355676"/>
                </a:lnTo>
                <a:lnTo>
                  <a:pt x="2157628" y="359054"/>
                </a:lnTo>
                <a:lnTo>
                  <a:pt x="2144471" y="383095"/>
                </a:lnTo>
                <a:lnTo>
                  <a:pt x="2131682" y="402336"/>
                </a:lnTo>
                <a:lnTo>
                  <a:pt x="2097354" y="429094"/>
                </a:lnTo>
                <a:lnTo>
                  <a:pt x="2056841" y="433959"/>
                </a:lnTo>
                <a:lnTo>
                  <a:pt x="2023567" y="434492"/>
                </a:lnTo>
                <a:lnTo>
                  <a:pt x="1986953" y="433209"/>
                </a:lnTo>
                <a:lnTo>
                  <a:pt x="1942058" y="418998"/>
                </a:lnTo>
                <a:lnTo>
                  <a:pt x="1929752" y="373354"/>
                </a:lnTo>
                <a:lnTo>
                  <a:pt x="1929269" y="348945"/>
                </a:lnTo>
                <a:lnTo>
                  <a:pt x="1929269" y="253961"/>
                </a:lnTo>
                <a:lnTo>
                  <a:pt x="1929892" y="243738"/>
                </a:lnTo>
                <a:lnTo>
                  <a:pt x="1932800" y="238302"/>
                </a:lnTo>
                <a:lnTo>
                  <a:pt x="1939493" y="236156"/>
                </a:lnTo>
                <a:lnTo>
                  <a:pt x="1951507" y="235775"/>
                </a:lnTo>
                <a:lnTo>
                  <a:pt x="2008428" y="235927"/>
                </a:lnTo>
                <a:lnTo>
                  <a:pt x="2050999" y="242862"/>
                </a:lnTo>
                <a:lnTo>
                  <a:pt x="2069376" y="291007"/>
                </a:lnTo>
                <a:lnTo>
                  <a:pt x="2072741" y="295046"/>
                </a:lnTo>
                <a:lnTo>
                  <a:pt x="2084197" y="295046"/>
                </a:lnTo>
                <a:lnTo>
                  <a:pt x="2086889" y="290347"/>
                </a:lnTo>
                <a:lnTo>
                  <a:pt x="2086457" y="277406"/>
                </a:lnTo>
                <a:lnTo>
                  <a:pt x="2084616" y="243928"/>
                </a:lnTo>
                <a:lnTo>
                  <a:pt x="2084197" y="225666"/>
                </a:lnTo>
                <a:lnTo>
                  <a:pt x="2084616" y="206514"/>
                </a:lnTo>
                <a:lnTo>
                  <a:pt x="2086457" y="171488"/>
                </a:lnTo>
                <a:lnTo>
                  <a:pt x="2086889" y="157632"/>
                </a:lnTo>
                <a:lnTo>
                  <a:pt x="2084197" y="152920"/>
                </a:lnTo>
                <a:lnTo>
                  <a:pt x="2072741" y="152920"/>
                </a:lnTo>
                <a:lnTo>
                  <a:pt x="2069376" y="156959"/>
                </a:lnTo>
                <a:lnTo>
                  <a:pt x="2063991" y="184581"/>
                </a:lnTo>
                <a:lnTo>
                  <a:pt x="2061171" y="194995"/>
                </a:lnTo>
                <a:lnTo>
                  <a:pt x="2010308" y="211950"/>
                </a:lnTo>
                <a:lnTo>
                  <a:pt x="1990572" y="212191"/>
                </a:lnTo>
                <a:lnTo>
                  <a:pt x="1951507" y="212191"/>
                </a:lnTo>
                <a:lnTo>
                  <a:pt x="1939493" y="211899"/>
                </a:lnTo>
                <a:lnTo>
                  <a:pt x="1932800" y="209842"/>
                </a:lnTo>
                <a:lnTo>
                  <a:pt x="1929892" y="204241"/>
                </a:lnTo>
                <a:lnTo>
                  <a:pt x="1929269" y="193332"/>
                </a:lnTo>
                <a:lnTo>
                  <a:pt x="1929269" y="58610"/>
                </a:lnTo>
                <a:lnTo>
                  <a:pt x="1929574" y="43599"/>
                </a:lnTo>
                <a:lnTo>
                  <a:pt x="1931784" y="35534"/>
                </a:lnTo>
                <a:lnTo>
                  <a:pt x="1937791" y="32283"/>
                </a:lnTo>
                <a:lnTo>
                  <a:pt x="1949475" y="31661"/>
                </a:lnTo>
                <a:lnTo>
                  <a:pt x="2018690" y="31826"/>
                </a:lnTo>
                <a:lnTo>
                  <a:pt x="2063318" y="35699"/>
                </a:lnTo>
                <a:lnTo>
                  <a:pt x="2098268" y="59118"/>
                </a:lnTo>
                <a:lnTo>
                  <a:pt x="2114512" y="99695"/>
                </a:lnTo>
                <a:lnTo>
                  <a:pt x="2117890" y="103746"/>
                </a:lnTo>
                <a:lnTo>
                  <a:pt x="2128659" y="102400"/>
                </a:lnTo>
                <a:lnTo>
                  <a:pt x="2131352" y="98348"/>
                </a:lnTo>
                <a:lnTo>
                  <a:pt x="2126462" y="46736"/>
                </a:lnTo>
                <a:lnTo>
                  <a:pt x="2123579" y="23431"/>
                </a:lnTo>
                <a:lnTo>
                  <a:pt x="2120582" y="8763"/>
                </a:lnTo>
                <a:lnTo>
                  <a:pt x="2109012" y="9931"/>
                </a:lnTo>
                <a:lnTo>
                  <a:pt x="2088222" y="10541"/>
                </a:lnTo>
                <a:lnTo>
                  <a:pt x="2060879" y="10756"/>
                </a:lnTo>
                <a:lnTo>
                  <a:pt x="1882990" y="10668"/>
                </a:lnTo>
                <a:lnTo>
                  <a:pt x="1863750" y="10287"/>
                </a:lnTo>
                <a:lnTo>
                  <a:pt x="1823504" y="8763"/>
                </a:lnTo>
                <a:lnTo>
                  <a:pt x="1819465" y="10782"/>
                </a:lnTo>
                <a:lnTo>
                  <a:pt x="1818119" y="22910"/>
                </a:lnTo>
                <a:lnTo>
                  <a:pt x="1822170" y="25603"/>
                </a:lnTo>
                <a:lnTo>
                  <a:pt x="1832940" y="26949"/>
                </a:lnTo>
                <a:lnTo>
                  <a:pt x="1856117" y="32359"/>
                </a:lnTo>
                <a:lnTo>
                  <a:pt x="1868373" y="44894"/>
                </a:lnTo>
                <a:lnTo>
                  <a:pt x="1873186" y="69672"/>
                </a:lnTo>
                <a:lnTo>
                  <a:pt x="1874024" y="111823"/>
                </a:lnTo>
                <a:lnTo>
                  <a:pt x="1874024" y="354330"/>
                </a:lnTo>
                <a:lnTo>
                  <a:pt x="1872894" y="396862"/>
                </a:lnTo>
                <a:lnTo>
                  <a:pt x="1854974" y="433908"/>
                </a:lnTo>
                <a:lnTo>
                  <a:pt x="1810029" y="440563"/>
                </a:lnTo>
                <a:lnTo>
                  <a:pt x="1805990" y="444601"/>
                </a:lnTo>
                <a:lnTo>
                  <a:pt x="1807337" y="455371"/>
                </a:lnTo>
                <a:lnTo>
                  <a:pt x="1811375" y="457390"/>
                </a:lnTo>
                <a:lnTo>
                  <a:pt x="1838375" y="456514"/>
                </a:lnTo>
                <a:lnTo>
                  <a:pt x="1882051" y="455498"/>
                </a:lnTo>
                <a:lnTo>
                  <a:pt x="1963610" y="455371"/>
                </a:lnTo>
                <a:lnTo>
                  <a:pt x="2053628" y="455879"/>
                </a:lnTo>
                <a:lnTo>
                  <a:pt x="2144166" y="457390"/>
                </a:lnTo>
                <a:lnTo>
                  <a:pt x="2151913" y="438404"/>
                </a:lnTo>
                <a:lnTo>
                  <a:pt x="2160816" y="412597"/>
                </a:lnTo>
                <a:lnTo>
                  <a:pt x="2168969" y="385787"/>
                </a:lnTo>
                <a:lnTo>
                  <a:pt x="2174468" y="363766"/>
                </a:lnTo>
                <a:close/>
              </a:path>
            </a:pathLst>
          </a:custGeom>
          <a:solidFill>
            <a:srgbClr val="40404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180591" y="1487627"/>
            <a:ext cx="2204720" cy="353060"/>
            <a:chOff x="1180591" y="1487627"/>
            <a:chExt cx="2204720" cy="353060"/>
          </a:xfrm>
        </p:grpSpPr>
        <p:sp>
          <p:nvSpPr>
            <p:cNvPr id="7" name="object 7"/>
            <p:cNvSpPr/>
            <p:nvPr/>
          </p:nvSpPr>
          <p:spPr>
            <a:xfrm>
              <a:off x="1196267" y="1696199"/>
              <a:ext cx="2173605" cy="0"/>
            </a:xfrm>
            <a:custGeom>
              <a:avLst/>
              <a:gdLst/>
              <a:ahLst/>
              <a:cxnLst/>
              <a:rect l="l" t="t" r="r" b="b"/>
              <a:pathLst>
                <a:path w="2173604">
                  <a:moveTo>
                    <a:pt x="2173338" y="0"/>
                  </a:moveTo>
                  <a:lnTo>
                    <a:pt x="0" y="0"/>
                  </a:lnTo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180591" y="1680540"/>
              <a:ext cx="2204720" cy="31750"/>
            </a:xfrm>
            <a:custGeom>
              <a:avLst/>
              <a:gdLst/>
              <a:ahLst/>
              <a:cxnLst/>
              <a:rect l="l" t="t" r="r" b="b"/>
              <a:pathLst>
                <a:path w="2204720" h="31750">
                  <a:moveTo>
                    <a:pt x="2197671" y="0"/>
                  </a:moveTo>
                  <a:lnTo>
                    <a:pt x="7010" y="0"/>
                  </a:lnTo>
                  <a:lnTo>
                    <a:pt x="0" y="7010"/>
                  </a:lnTo>
                  <a:lnTo>
                    <a:pt x="0" y="24320"/>
                  </a:lnTo>
                  <a:lnTo>
                    <a:pt x="7010" y="31330"/>
                  </a:lnTo>
                  <a:lnTo>
                    <a:pt x="2197671" y="31330"/>
                  </a:lnTo>
                  <a:lnTo>
                    <a:pt x="2204669" y="24320"/>
                  </a:lnTo>
                  <a:lnTo>
                    <a:pt x="2204669" y="7010"/>
                  </a:lnTo>
                  <a:close/>
                </a:path>
              </a:pathLst>
            </a:custGeom>
            <a:solidFill>
              <a:srgbClr val="E869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11603" y="1487627"/>
              <a:ext cx="235635" cy="3530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636407" y="5635968"/>
            <a:ext cx="638175" cy="230504"/>
            <a:chOff x="1636407" y="5635968"/>
            <a:chExt cx="638175" cy="230504"/>
          </a:xfrm>
        </p:grpSpPr>
        <p:sp>
          <p:nvSpPr>
            <p:cNvPr id="11" name="object 11"/>
            <p:cNvSpPr/>
            <p:nvPr/>
          </p:nvSpPr>
          <p:spPr>
            <a:xfrm>
              <a:off x="1636407" y="5635967"/>
              <a:ext cx="520700" cy="217804"/>
            </a:xfrm>
            <a:custGeom>
              <a:avLst/>
              <a:gdLst/>
              <a:ahLst/>
              <a:cxnLst/>
              <a:rect l="l" t="t" r="r" b="b"/>
              <a:pathLst>
                <a:path w="520700" h="217804">
                  <a:moveTo>
                    <a:pt x="167767" y="171145"/>
                  </a:moveTo>
                  <a:lnTo>
                    <a:pt x="166535" y="168363"/>
                  </a:lnTo>
                  <a:lnTo>
                    <a:pt x="162242" y="167449"/>
                  </a:lnTo>
                  <a:lnTo>
                    <a:pt x="160096" y="168998"/>
                  </a:lnTo>
                  <a:lnTo>
                    <a:pt x="154101" y="179946"/>
                  </a:lnTo>
                  <a:lnTo>
                    <a:pt x="148285" y="188709"/>
                  </a:lnTo>
                  <a:lnTo>
                    <a:pt x="99060" y="203339"/>
                  </a:lnTo>
                  <a:lnTo>
                    <a:pt x="82384" y="202768"/>
                  </a:lnTo>
                  <a:lnTo>
                    <a:pt x="56121" y="164401"/>
                  </a:lnTo>
                  <a:lnTo>
                    <a:pt x="56121" y="113182"/>
                  </a:lnTo>
                  <a:lnTo>
                    <a:pt x="57048" y="112864"/>
                  </a:lnTo>
                  <a:lnTo>
                    <a:pt x="95999" y="112864"/>
                  </a:lnTo>
                  <a:lnTo>
                    <a:pt x="103352" y="113182"/>
                  </a:lnTo>
                  <a:lnTo>
                    <a:pt x="113792" y="115938"/>
                  </a:lnTo>
                  <a:lnTo>
                    <a:pt x="115925" y="120535"/>
                  </a:lnTo>
                  <a:lnTo>
                    <a:pt x="119926" y="138023"/>
                  </a:lnTo>
                  <a:lnTo>
                    <a:pt x="121462" y="139852"/>
                  </a:lnTo>
                  <a:lnTo>
                    <a:pt x="126669" y="139852"/>
                  </a:lnTo>
                  <a:lnTo>
                    <a:pt x="127889" y="137706"/>
                  </a:lnTo>
                  <a:lnTo>
                    <a:pt x="126669" y="108267"/>
                  </a:lnTo>
                  <a:lnTo>
                    <a:pt x="126860" y="99555"/>
                  </a:lnTo>
                  <a:lnTo>
                    <a:pt x="127889" y="77304"/>
                  </a:lnTo>
                  <a:lnTo>
                    <a:pt x="126669" y="75145"/>
                  </a:lnTo>
                  <a:lnTo>
                    <a:pt x="121462" y="75145"/>
                  </a:lnTo>
                  <a:lnTo>
                    <a:pt x="119926" y="76974"/>
                  </a:lnTo>
                  <a:lnTo>
                    <a:pt x="115925" y="97231"/>
                  </a:lnTo>
                  <a:lnTo>
                    <a:pt x="113792" y="99060"/>
                  </a:lnTo>
                  <a:lnTo>
                    <a:pt x="56121" y="102133"/>
                  </a:lnTo>
                  <a:lnTo>
                    <a:pt x="56121" y="19951"/>
                  </a:lnTo>
                  <a:lnTo>
                    <a:pt x="87414" y="19951"/>
                  </a:lnTo>
                  <a:lnTo>
                    <a:pt x="104927" y="20294"/>
                  </a:lnTo>
                  <a:lnTo>
                    <a:pt x="137121" y="40843"/>
                  </a:lnTo>
                  <a:lnTo>
                    <a:pt x="140474" y="50914"/>
                  </a:lnTo>
                  <a:lnTo>
                    <a:pt x="141998" y="52768"/>
                  </a:lnTo>
                  <a:lnTo>
                    <a:pt x="146913" y="52146"/>
                  </a:lnTo>
                  <a:lnTo>
                    <a:pt x="148132" y="50304"/>
                  </a:lnTo>
                  <a:lnTo>
                    <a:pt x="145897" y="26809"/>
                  </a:lnTo>
                  <a:lnTo>
                    <a:pt x="144589" y="16192"/>
                  </a:lnTo>
                  <a:lnTo>
                    <a:pt x="143217" y="9512"/>
                  </a:lnTo>
                  <a:lnTo>
                    <a:pt x="137960" y="10045"/>
                  </a:lnTo>
                  <a:lnTo>
                    <a:pt x="128498" y="10312"/>
                  </a:lnTo>
                  <a:lnTo>
                    <a:pt x="35052" y="10375"/>
                  </a:lnTo>
                  <a:lnTo>
                    <a:pt x="7962" y="9512"/>
                  </a:lnTo>
                  <a:lnTo>
                    <a:pt x="6134" y="10426"/>
                  </a:lnTo>
                  <a:lnTo>
                    <a:pt x="5524" y="15951"/>
                  </a:lnTo>
                  <a:lnTo>
                    <a:pt x="7353" y="17170"/>
                  </a:lnTo>
                  <a:lnTo>
                    <a:pt x="12268" y="17792"/>
                  </a:lnTo>
                  <a:lnTo>
                    <a:pt x="22821" y="20256"/>
                  </a:lnTo>
                  <a:lnTo>
                    <a:pt x="28397" y="25958"/>
                  </a:lnTo>
                  <a:lnTo>
                    <a:pt x="30594" y="37236"/>
                  </a:lnTo>
                  <a:lnTo>
                    <a:pt x="30975" y="56426"/>
                  </a:lnTo>
                  <a:lnTo>
                    <a:pt x="30975" y="166839"/>
                  </a:lnTo>
                  <a:lnTo>
                    <a:pt x="11963" y="205181"/>
                  </a:lnTo>
                  <a:lnTo>
                    <a:pt x="1854" y="206095"/>
                  </a:lnTo>
                  <a:lnTo>
                    <a:pt x="0" y="207962"/>
                  </a:lnTo>
                  <a:lnTo>
                    <a:pt x="609" y="212839"/>
                  </a:lnTo>
                  <a:lnTo>
                    <a:pt x="2463" y="213766"/>
                  </a:lnTo>
                  <a:lnTo>
                    <a:pt x="34620" y="212902"/>
                  </a:lnTo>
                  <a:lnTo>
                    <a:pt x="92240" y="212902"/>
                  </a:lnTo>
                  <a:lnTo>
                    <a:pt x="153962" y="213766"/>
                  </a:lnTo>
                  <a:lnTo>
                    <a:pt x="157492" y="205130"/>
                  </a:lnTo>
                  <a:lnTo>
                    <a:pt x="161544" y="193382"/>
                  </a:lnTo>
                  <a:lnTo>
                    <a:pt x="165265" y="181178"/>
                  </a:lnTo>
                  <a:lnTo>
                    <a:pt x="167767" y="171145"/>
                  </a:lnTo>
                  <a:close/>
                </a:path>
                <a:path w="520700" h="217804">
                  <a:moveTo>
                    <a:pt x="304927" y="161010"/>
                  </a:moveTo>
                  <a:lnTo>
                    <a:pt x="280733" y="112293"/>
                  </a:lnTo>
                  <a:lnTo>
                    <a:pt x="242062" y="86791"/>
                  </a:lnTo>
                  <a:lnTo>
                    <a:pt x="233197" y="80429"/>
                  </a:lnTo>
                  <a:lnTo>
                    <a:pt x="224764" y="71970"/>
                  </a:lnTo>
                  <a:lnTo>
                    <a:pt x="218465" y="61493"/>
                  </a:lnTo>
                  <a:lnTo>
                    <a:pt x="215988" y="49072"/>
                  </a:lnTo>
                  <a:lnTo>
                    <a:pt x="217462" y="37807"/>
                  </a:lnTo>
                  <a:lnTo>
                    <a:pt x="222961" y="26758"/>
                  </a:lnTo>
                  <a:lnTo>
                    <a:pt x="234086" y="18364"/>
                  </a:lnTo>
                  <a:lnTo>
                    <a:pt x="252476" y="15024"/>
                  </a:lnTo>
                  <a:lnTo>
                    <a:pt x="270852" y="18376"/>
                  </a:lnTo>
                  <a:lnTo>
                    <a:pt x="282879" y="26835"/>
                  </a:lnTo>
                  <a:lnTo>
                    <a:pt x="290131" y="38074"/>
                  </a:lnTo>
                  <a:lnTo>
                    <a:pt x="294195" y="49695"/>
                  </a:lnTo>
                  <a:lnTo>
                    <a:pt x="295719" y="51536"/>
                  </a:lnTo>
                  <a:lnTo>
                    <a:pt x="300634" y="50609"/>
                  </a:lnTo>
                  <a:lnTo>
                    <a:pt x="301853" y="48755"/>
                  </a:lnTo>
                  <a:lnTo>
                    <a:pt x="301371" y="38531"/>
                  </a:lnTo>
                  <a:lnTo>
                    <a:pt x="300126" y="27990"/>
                  </a:lnTo>
                  <a:lnTo>
                    <a:pt x="298361" y="18491"/>
                  </a:lnTo>
                  <a:lnTo>
                    <a:pt x="296341" y="11341"/>
                  </a:lnTo>
                  <a:lnTo>
                    <a:pt x="293890" y="11341"/>
                  </a:lnTo>
                  <a:lnTo>
                    <a:pt x="289598" y="10731"/>
                  </a:lnTo>
                  <a:lnTo>
                    <a:pt x="257073" y="5524"/>
                  </a:lnTo>
                  <a:lnTo>
                    <a:pt x="230479" y="9677"/>
                  </a:lnTo>
                  <a:lnTo>
                    <a:pt x="210845" y="20980"/>
                  </a:lnTo>
                  <a:lnTo>
                    <a:pt x="198691" y="37744"/>
                  </a:lnTo>
                  <a:lnTo>
                    <a:pt x="194525" y="58280"/>
                  </a:lnTo>
                  <a:lnTo>
                    <a:pt x="197535" y="75717"/>
                  </a:lnTo>
                  <a:lnTo>
                    <a:pt x="205333" y="90297"/>
                  </a:lnTo>
                  <a:lnTo>
                    <a:pt x="215988" y="102057"/>
                  </a:lnTo>
                  <a:lnTo>
                    <a:pt x="227647" y="111036"/>
                  </a:lnTo>
                  <a:lnTo>
                    <a:pt x="256781" y="130048"/>
                  </a:lnTo>
                  <a:lnTo>
                    <a:pt x="270154" y="140944"/>
                  </a:lnTo>
                  <a:lnTo>
                    <a:pt x="277749" y="151866"/>
                  </a:lnTo>
                  <a:lnTo>
                    <a:pt x="281139" y="162610"/>
                  </a:lnTo>
                  <a:lnTo>
                    <a:pt x="281927" y="172986"/>
                  </a:lnTo>
                  <a:lnTo>
                    <a:pt x="279552" y="186270"/>
                  </a:lnTo>
                  <a:lnTo>
                    <a:pt x="272415" y="197523"/>
                  </a:lnTo>
                  <a:lnTo>
                    <a:pt x="260438" y="205333"/>
                  </a:lnTo>
                  <a:lnTo>
                    <a:pt x="243586" y="208254"/>
                  </a:lnTo>
                  <a:lnTo>
                    <a:pt x="220980" y="203314"/>
                  </a:lnTo>
                  <a:lnTo>
                    <a:pt x="205600" y="191274"/>
                  </a:lnTo>
                  <a:lnTo>
                    <a:pt x="196011" y="176301"/>
                  </a:lnTo>
                  <a:lnTo>
                    <a:pt x="190842" y="162560"/>
                  </a:lnTo>
                  <a:lnTo>
                    <a:pt x="189611" y="160705"/>
                  </a:lnTo>
                  <a:lnTo>
                    <a:pt x="185013" y="161328"/>
                  </a:lnTo>
                  <a:lnTo>
                    <a:pt x="183476" y="163487"/>
                  </a:lnTo>
                  <a:lnTo>
                    <a:pt x="184505" y="175323"/>
                  </a:lnTo>
                  <a:lnTo>
                    <a:pt x="208203" y="213360"/>
                  </a:lnTo>
                  <a:lnTo>
                    <a:pt x="239598" y="217754"/>
                  </a:lnTo>
                  <a:lnTo>
                    <a:pt x="266623" y="213639"/>
                  </a:lnTo>
                  <a:lnTo>
                    <a:pt x="287210" y="202031"/>
                  </a:lnTo>
                  <a:lnTo>
                    <a:pt x="300316" y="184111"/>
                  </a:lnTo>
                  <a:lnTo>
                    <a:pt x="304927" y="161010"/>
                  </a:lnTo>
                  <a:close/>
                </a:path>
                <a:path w="520700" h="217804">
                  <a:moveTo>
                    <a:pt x="520268" y="2755"/>
                  </a:moveTo>
                  <a:lnTo>
                    <a:pt x="519658" y="1536"/>
                  </a:lnTo>
                  <a:lnTo>
                    <a:pt x="516293" y="1231"/>
                  </a:lnTo>
                  <a:lnTo>
                    <a:pt x="514756" y="1841"/>
                  </a:lnTo>
                  <a:lnTo>
                    <a:pt x="511403" y="6553"/>
                  </a:lnTo>
                  <a:lnTo>
                    <a:pt x="507276" y="9131"/>
                  </a:lnTo>
                  <a:lnTo>
                    <a:pt x="500900" y="10210"/>
                  </a:lnTo>
                  <a:lnTo>
                    <a:pt x="490829" y="10426"/>
                  </a:lnTo>
                  <a:lnTo>
                    <a:pt x="356844" y="10325"/>
                  </a:lnTo>
                  <a:lnTo>
                    <a:pt x="348983" y="9359"/>
                  </a:lnTo>
                  <a:lnTo>
                    <a:pt x="343408" y="6553"/>
                  </a:lnTo>
                  <a:lnTo>
                    <a:pt x="340550" y="927"/>
                  </a:lnTo>
                  <a:lnTo>
                    <a:pt x="339636" y="0"/>
                  </a:lnTo>
                  <a:lnTo>
                    <a:pt x="335635" y="317"/>
                  </a:lnTo>
                  <a:lnTo>
                    <a:pt x="334721" y="927"/>
                  </a:lnTo>
                  <a:lnTo>
                    <a:pt x="332676" y="11303"/>
                  </a:lnTo>
                  <a:lnTo>
                    <a:pt x="329920" y="23202"/>
                  </a:lnTo>
                  <a:lnTo>
                    <a:pt x="326644" y="35382"/>
                  </a:lnTo>
                  <a:lnTo>
                    <a:pt x="323062" y="46621"/>
                  </a:lnTo>
                  <a:lnTo>
                    <a:pt x="324307" y="49072"/>
                  </a:lnTo>
                  <a:lnTo>
                    <a:pt x="328587" y="50609"/>
                  </a:lnTo>
                  <a:lnTo>
                    <a:pt x="331050" y="48755"/>
                  </a:lnTo>
                  <a:lnTo>
                    <a:pt x="337489" y="34340"/>
                  </a:lnTo>
                  <a:lnTo>
                    <a:pt x="344855" y="27609"/>
                  </a:lnTo>
                  <a:lnTo>
                    <a:pt x="352120" y="23444"/>
                  </a:lnTo>
                  <a:lnTo>
                    <a:pt x="361632" y="21132"/>
                  </a:lnTo>
                  <a:lnTo>
                    <a:pt x="372173" y="20167"/>
                  </a:lnTo>
                  <a:lnTo>
                    <a:pt x="382562" y="19951"/>
                  </a:lnTo>
                  <a:lnTo>
                    <a:pt x="408635" y="19951"/>
                  </a:lnTo>
                  <a:lnTo>
                    <a:pt x="408635" y="166839"/>
                  </a:lnTo>
                  <a:lnTo>
                    <a:pt x="408114" y="186207"/>
                  </a:lnTo>
                  <a:lnTo>
                    <a:pt x="405676" y="197523"/>
                  </a:lnTo>
                  <a:lnTo>
                    <a:pt x="399948" y="203073"/>
                  </a:lnTo>
                  <a:lnTo>
                    <a:pt x="389610" y="205181"/>
                  </a:lnTo>
                  <a:lnTo>
                    <a:pt x="378587" y="206095"/>
                  </a:lnTo>
                  <a:lnTo>
                    <a:pt x="376123" y="207632"/>
                  </a:lnTo>
                  <a:lnTo>
                    <a:pt x="376745" y="212839"/>
                  </a:lnTo>
                  <a:lnTo>
                    <a:pt x="378587" y="213753"/>
                  </a:lnTo>
                  <a:lnTo>
                    <a:pt x="402653" y="213067"/>
                  </a:lnTo>
                  <a:lnTo>
                    <a:pt x="430199" y="212902"/>
                  </a:lnTo>
                  <a:lnTo>
                    <a:pt x="461378" y="213753"/>
                  </a:lnTo>
                  <a:lnTo>
                    <a:pt x="463232" y="212839"/>
                  </a:lnTo>
                  <a:lnTo>
                    <a:pt x="463842" y="207327"/>
                  </a:lnTo>
                  <a:lnTo>
                    <a:pt x="462013" y="206095"/>
                  </a:lnTo>
                  <a:lnTo>
                    <a:pt x="452183" y="205181"/>
                  </a:lnTo>
                  <a:lnTo>
                    <a:pt x="441794" y="203073"/>
                  </a:lnTo>
                  <a:lnTo>
                    <a:pt x="436308" y="197523"/>
                  </a:lnTo>
                  <a:lnTo>
                    <a:pt x="434149" y="186207"/>
                  </a:lnTo>
                  <a:lnTo>
                    <a:pt x="433781" y="166839"/>
                  </a:lnTo>
                  <a:lnTo>
                    <a:pt x="433781" y="20243"/>
                  </a:lnTo>
                  <a:lnTo>
                    <a:pt x="433476" y="19951"/>
                  </a:lnTo>
                  <a:lnTo>
                    <a:pt x="464464" y="19951"/>
                  </a:lnTo>
                  <a:lnTo>
                    <a:pt x="476135" y="20421"/>
                  </a:lnTo>
                  <a:lnTo>
                    <a:pt x="507707" y="49987"/>
                  </a:lnTo>
                  <a:lnTo>
                    <a:pt x="509231" y="51841"/>
                  </a:lnTo>
                  <a:lnTo>
                    <a:pt x="514464" y="51841"/>
                  </a:lnTo>
                  <a:lnTo>
                    <a:pt x="515683" y="49377"/>
                  </a:lnTo>
                  <a:lnTo>
                    <a:pt x="515531" y="39992"/>
                  </a:lnTo>
                  <a:lnTo>
                    <a:pt x="516356" y="27343"/>
                  </a:lnTo>
                  <a:lnTo>
                    <a:pt x="517994" y="14058"/>
                  </a:lnTo>
                  <a:lnTo>
                    <a:pt x="520268" y="2755"/>
                  </a:lnTo>
                  <a:close/>
                </a:path>
              </a:pathLst>
            </a:custGeom>
            <a:solidFill>
              <a:srgbClr val="4040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192286" y="5795327"/>
              <a:ext cx="71094" cy="708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1600" y="5642965"/>
              <a:ext cx="82499" cy="10218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329700" y="5652528"/>
            <a:ext cx="553085" cy="200660"/>
            <a:chOff x="2329700" y="5652528"/>
            <a:chExt cx="553085" cy="200660"/>
          </a:xfrm>
        </p:grpSpPr>
        <p:sp>
          <p:nvSpPr>
            <p:cNvPr id="15" name="object 15"/>
            <p:cNvSpPr/>
            <p:nvPr/>
          </p:nvSpPr>
          <p:spPr>
            <a:xfrm>
              <a:off x="2329700" y="5652528"/>
              <a:ext cx="82804" cy="19720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453347" y="5652528"/>
              <a:ext cx="118084" cy="200583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596946" y="5652528"/>
              <a:ext cx="132791" cy="19720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755569" y="5652541"/>
              <a:ext cx="126949" cy="2005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132751" y="2856090"/>
            <a:ext cx="2305050" cy="2698750"/>
            <a:chOff x="1132751" y="2856090"/>
            <a:chExt cx="2305050" cy="2698750"/>
          </a:xfrm>
        </p:grpSpPr>
        <p:sp>
          <p:nvSpPr>
            <p:cNvPr id="20" name="object 20"/>
            <p:cNvSpPr/>
            <p:nvPr/>
          </p:nvSpPr>
          <p:spPr>
            <a:xfrm>
              <a:off x="1132751" y="2856090"/>
              <a:ext cx="2305050" cy="2698750"/>
            </a:xfrm>
            <a:custGeom>
              <a:avLst/>
              <a:gdLst/>
              <a:ahLst/>
              <a:cxnLst/>
              <a:rect l="l" t="t" r="r" b="b"/>
              <a:pathLst>
                <a:path w="2305050" h="2698750">
                  <a:moveTo>
                    <a:pt x="2304592" y="32613"/>
                  </a:moveTo>
                  <a:lnTo>
                    <a:pt x="2302027" y="19939"/>
                  </a:lnTo>
                  <a:lnTo>
                    <a:pt x="2295029" y="9563"/>
                  </a:lnTo>
                  <a:lnTo>
                    <a:pt x="2284666" y="2578"/>
                  </a:lnTo>
                  <a:lnTo>
                    <a:pt x="2271979" y="0"/>
                  </a:lnTo>
                  <a:lnTo>
                    <a:pt x="32613" y="0"/>
                  </a:lnTo>
                  <a:lnTo>
                    <a:pt x="19926" y="2578"/>
                  </a:lnTo>
                  <a:lnTo>
                    <a:pt x="9563" y="9563"/>
                  </a:lnTo>
                  <a:lnTo>
                    <a:pt x="2565" y="19939"/>
                  </a:lnTo>
                  <a:lnTo>
                    <a:pt x="0" y="32613"/>
                  </a:lnTo>
                  <a:lnTo>
                    <a:pt x="25" y="1215402"/>
                  </a:lnTo>
                  <a:lnTo>
                    <a:pt x="1879" y="1266113"/>
                  </a:lnTo>
                  <a:lnTo>
                    <a:pt x="5156" y="1315529"/>
                  </a:lnTo>
                  <a:lnTo>
                    <a:pt x="9906" y="1364335"/>
                  </a:lnTo>
                  <a:lnTo>
                    <a:pt x="16141" y="1412354"/>
                  </a:lnTo>
                  <a:lnTo>
                    <a:pt x="23876" y="1459636"/>
                  </a:lnTo>
                  <a:lnTo>
                    <a:pt x="33134" y="1506232"/>
                  </a:lnTo>
                  <a:lnTo>
                    <a:pt x="43929" y="1552194"/>
                  </a:lnTo>
                  <a:lnTo>
                    <a:pt x="56261" y="1597545"/>
                  </a:lnTo>
                  <a:lnTo>
                    <a:pt x="70180" y="1642351"/>
                  </a:lnTo>
                  <a:lnTo>
                    <a:pt x="85674" y="1686636"/>
                  </a:lnTo>
                  <a:lnTo>
                    <a:pt x="102781" y="1730476"/>
                  </a:lnTo>
                  <a:lnTo>
                    <a:pt x="121513" y="1773885"/>
                  </a:lnTo>
                  <a:lnTo>
                    <a:pt x="141884" y="1816938"/>
                  </a:lnTo>
                  <a:lnTo>
                    <a:pt x="163918" y="1859648"/>
                  </a:lnTo>
                  <a:lnTo>
                    <a:pt x="187617" y="1902091"/>
                  </a:lnTo>
                  <a:lnTo>
                    <a:pt x="213029" y="1944293"/>
                  </a:lnTo>
                  <a:lnTo>
                    <a:pt x="240144" y="1986318"/>
                  </a:lnTo>
                  <a:lnTo>
                    <a:pt x="268986" y="2028190"/>
                  </a:lnTo>
                  <a:lnTo>
                    <a:pt x="299580" y="2069960"/>
                  </a:lnTo>
                  <a:lnTo>
                    <a:pt x="331927" y="2111679"/>
                  </a:lnTo>
                  <a:lnTo>
                    <a:pt x="366077" y="2153386"/>
                  </a:lnTo>
                  <a:lnTo>
                    <a:pt x="418388" y="2212721"/>
                  </a:lnTo>
                  <a:lnTo>
                    <a:pt x="472008" y="2268080"/>
                  </a:lnTo>
                  <a:lnTo>
                    <a:pt x="526453" y="2319553"/>
                  </a:lnTo>
                  <a:lnTo>
                    <a:pt x="581291" y="2367229"/>
                  </a:lnTo>
                  <a:lnTo>
                    <a:pt x="636054" y="2411222"/>
                  </a:lnTo>
                  <a:lnTo>
                    <a:pt x="690295" y="2451608"/>
                  </a:lnTo>
                  <a:lnTo>
                    <a:pt x="743559" y="2488488"/>
                  </a:lnTo>
                  <a:lnTo>
                    <a:pt x="795401" y="2521940"/>
                  </a:lnTo>
                  <a:lnTo>
                    <a:pt x="845350" y="2552090"/>
                  </a:lnTo>
                  <a:lnTo>
                    <a:pt x="892962" y="2579001"/>
                  </a:lnTo>
                  <a:lnTo>
                    <a:pt x="937793" y="2602788"/>
                  </a:lnTo>
                  <a:lnTo>
                    <a:pt x="979373" y="2623528"/>
                  </a:lnTo>
                  <a:lnTo>
                    <a:pt x="1017257" y="2641333"/>
                  </a:lnTo>
                  <a:lnTo>
                    <a:pt x="1080147" y="2668460"/>
                  </a:lnTo>
                  <a:lnTo>
                    <a:pt x="1122819" y="2684945"/>
                  </a:lnTo>
                  <a:lnTo>
                    <a:pt x="1162227" y="2698229"/>
                  </a:lnTo>
                  <a:lnTo>
                    <a:pt x="1188999" y="2689415"/>
                  </a:lnTo>
                  <a:lnTo>
                    <a:pt x="1244371" y="2668447"/>
                  </a:lnTo>
                  <a:lnTo>
                    <a:pt x="1290383" y="2648788"/>
                  </a:lnTo>
                  <a:lnTo>
                    <a:pt x="1307312" y="2641295"/>
                  </a:lnTo>
                  <a:lnTo>
                    <a:pt x="1345222" y="2623489"/>
                  </a:lnTo>
                  <a:lnTo>
                    <a:pt x="1386827" y="2602738"/>
                  </a:lnTo>
                  <a:lnTo>
                    <a:pt x="1431658" y="2578951"/>
                  </a:lnTo>
                  <a:lnTo>
                    <a:pt x="1479283" y="2552027"/>
                  </a:lnTo>
                  <a:lnTo>
                    <a:pt x="1529232" y="2521877"/>
                  </a:lnTo>
                  <a:lnTo>
                    <a:pt x="1581061" y="2488412"/>
                  </a:lnTo>
                  <a:lnTo>
                    <a:pt x="1634312" y="2451531"/>
                  </a:lnTo>
                  <a:lnTo>
                    <a:pt x="1688541" y="2411145"/>
                  </a:lnTo>
                  <a:lnTo>
                    <a:pt x="1743278" y="2367165"/>
                  </a:lnTo>
                  <a:lnTo>
                    <a:pt x="1798078" y="2319490"/>
                  </a:lnTo>
                  <a:lnTo>
                    <a:pt x="1852498" y="2268042"/>
                  </a:lnTo>
                  <a:lnTo>
                    <a:pt x="1906079" y="2212695"/>
                  </a:lnTo>
                  <a:lnTo>
                    <a:pt x="1958378" y="2153386"/>
                  </a:lnTo>
                  <a:lnTo>
                    <a:pt x="1990953" y="2113521"/>
                  </a:lnTo>
                  <a:lnTo>
                    <a:pt x="2021789" y="2073554"/>
                  </a:lnTo>
                  <a:lnTo>
                    <a:pt x="2050884" y="2033435"/>
                  </a:lnTo>
                  <a:lnTo>
                    <a:pt x="2078266" y="1993112"/>
                  </a:lnTo>
                  <a:lnTo>
                    <a:pt x="2103970" y="1952510"/>
                  </a:lnTo>
                  <a:lnTo>
                    <a:pt x="2127999" y="1911565"/>
                  </a:lnTo>
                  <a:lnTo>
                    <a:pt x="2150402" y="1870214"/>
                  </a:lnTo>
                  <a:lnTo>
                    <a:pt x="2171179" y="1828406"/>
                  </a:lnTo>
                  <a:lnTo>
                    <a:pt x="2190356" y="1786064"/>
                  </a:lnTo>
                  <a:lnTo>
                    <a:pt x="2207971" y="1743138"/>
                  </a:lnTo>
                  <a:lnTo>
                    <a:pt x="2224036" y="1699552"/>
                  </a:lnTo>
                  <a:lnTo>
                    <a:pt x="2238578" y="1655254"/>
                  </a:lnTo>
                  <a:lnTo>
                    <a:pt x="2251608" y="1610169"/>
                  </a:lnTo>
                  <a:lnTo>
                    <a:pt x="2263165" y="1564246"/>
                  </a:lnTo>
                  <a:lnTo>
                    <a:pt x="2273262" y="1517421"/>
                  </a:lnTo>
                  <a:lnTo>
                    <a:pt x="2281936" y="1469631"/>
                  </a:lnTo>
                  <a:lnTo>
                    <a:pt x="2289187" y="1420799"/>
                  </a:lnTo>
                  <a:lnTo>
                    <a:pt x="2295067" y="1370888"/>
                  </a:lnTo>
                  <a:lnTo>
                    <a:pt x="2299576" y="1319809"/>
                  </a:lnTo>
                  <a:lnTo>
                    <a:pt x="2302713" y="1267841"/>
                  </a:lnTo>
                  <a:lnTo>
                    <a:pt x="2304529" y="1215402"/>
                  </a:lnTo>
                  <a:lnTo>
                    <a:pt x="2304592" y="47002"/>
                  </a:lnTo>
                  <a:lnTo>
                    <a:pt x="2304592" y="32613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82497" y="2897085"/>
              <a:ext cx="1106805" cy="1089660"/>
            </a:xfrm>
            <a:custGeom>
              <a:avLst/>
              <a:gdLst/>
              <a:ahLst/>
              <a:cxnLst/>
              <a:rect l="l" t="t" r="r" b="b"/>
              <a:pathLst>
                <a:path w="1106805" h="1089660">
                  <a:moveTo>
                    <a:pt x="1106538" y="0"/>
                  </a:moveTo>
                  <a:lnTo>
                    <a:pt x="3987" y="0"/>
                  </a:lnTo>
                  <a:lnTo>
                    <a:pt x="0" y="4000"/>
                  </a:lnTo>
                  <a:lnTo>
                    <a:pt x="23" y="1089342"/>
                  </a:lnTo>
                  <a:lnTo>
                    <a:pt x="1106538" y="1089342"/>
                  </a:lnTo>
                  <a:lnTo>
                    <a:pt x="1106538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182520" y="3988015"/>
              <a:ext cx="1106805" cy="1495425"/>
            </a:xfrm>
            <a:custGeom>
              <a:avLst/>
              <a:gdLst/>
              <a:ahLst/>
              <a:cxnLst/>
              <a:rect l="l" t="t" r="r" b="b"/>
              <a:pathLst>
                <a:path w="1106805" h="1495425">
                  <a:moveTo>
                    <a:pt x="1106514" y="0"/>
                  </a:moveTo>
                  <a:lnTo>
                    <a:pt x="0" y="0"/>
                  </a:lnTo>
                  <a:lnTo>
                    <a:pt x="1" y="72529"/>
                  </a:lnTo>
                  <a:lnTo>
                    <a:pt x="1897" y="123456"/>
                  </a:lnTo>
                  <a:lnTo>
                    <a:pt x="5329" y="173464"/>
                  </a:lnTo>
                  <a:lnTo>
                    <a:pt x="10315" y="222605"/>
                  </a:lnTo>
                  <a:lnTo>
                    <a:pt x="16875" y="270930"/>
                  </a:lnTo>
                  <a:lnTo>
                    <a:pt x="25030" y="318487"/>
                  </a:lnTo>
                  <a:lnTo>
                    <a:pt x="34799" y="365329"/>
                  </a:lnTo>
                  <a:lnTo>
                    <a:pt x="46201" y="411505"/>
                  </a:lnTo>
                  <a:lnTo>
                    <a:pt x="59257" y="457067"/>
                  </a:lnTo>
                  <a:lnTo>
                    <a:pt x="73987" y="502065"/>
                  </a:lnTo>
                  <a:lnTo>
                    <a:pt x="90409" y="546549"/>
                  </a:lnTo>
                  <a:lnTo>
                    <a:pt x="108544" y="590570"/>
                  </a:lnTo>
                  <a:lnTo>
                    <a:pt x="128412" y="634178"/>
                  </a:lnTo>
                  <a:lnTo>
                    <a:pt x="150032" y="677425"/>
                  </a:lnTo>
                  <a:lnTo>
                    <a:pt x="173424" y="720360"/>
                  </a:lnTo>
                  <a:lnTo>
                    <a:pt x="198608" y="763035"/>
                  </a:lnTo>
                  <a:lnTo>
                    <a:pt x="225603" y="805500"/>
                  </a:lnTo>
                  <a:lnTo>
                    <a:pt x="254430" y="847805"/>
                  </a:lnTo>
                  <a:lnTo>
                    <a:pt x="285108" y="890000"/>
                  </a:lnTo>
                  <a:lnTo>
                    <a:pt x="317657" y="932138"/>
                  </a:lnTo>
                  <a:lnTo>
                    <a:pt x="352096" y="974267"/>
                  </a:lnTo>
                  <a:lnTo>
                    <a:pt x="402515" y="1031454"/>
                  </a:lnTo>
                  <a:lnTo>
                    <a:pt x="454168" y="1084804"/>
                  </a:lnTo>
                  <a:lnTo>
                    <a:pt x="506620" y="1134408"/>
                  </a:lnTo>
                  <a:lnTo>
                    <a:pt x="559436" y="1180358"/>
                  </a:lnTo>
                  <a:lnTo>
                    <a:pt x="612179" y="1222743"/>
                  </a:lnTo>
                  <a:lnTo>
                    <a:pt x="664414" y="1261654"/>
                  </a:lnTo>
                  <a:lnTo>
                    <a:pt x="715706" y="1297183"/>
                  </a:lnTo>
                  <a:lnTo>
                    <a:pt x="765619" y="1329421"/>
                  </a:lnTo>
                  <a:lnTo>
                    <a:pt x="813718" y="1358457"/>
                  </a:lnTo>
                  <a:lnTo>
                    <a:pt x="859566" y="1384382"/>
                  </a:lnTo>
                  <a:lnTo>
                    <a:pt x="902728" y="1407289"/>
                  </a:lnTo>
                  <a:lnTo>
                    <a:pt x="942769" y="1427266"/>
                  </a:lnTo>
                  <a:lnTo>
                    <a:pt x="979254" y="1444406"/>
                  </a:lnTo>
                  <a:lnTo>
                    <a:pt x="1039809" y="1470535"/>
                  </a:lnTo>
                  <a:lnTo>
                    <a:pt x="1080910" y="1486401"/>
                  </a:lnTo>
                  <a:lnTo>
                    <a:pt x="1106514" y="1495157"/>
                  </a:lnTo>
                  <a:lnTo>
                    <a:pt x="1106514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289048" y="2896565"/>
              <a:ext cx="1098550" cy="1089660"/>
            </a:xfrm>
            <a:custGeom>
              <a:avLst/>
              <a:gdLst/>
              <a:ahLst/>
              <a:cxnLst/>
              <a:rect l="l" t="t" r="r" b="b"/>
              <a:pathLst>
                <a:path w="1098550" h="1089660">
                  <a:moveTo>
                    <a:pt x="1098105" y="5080"/>
                  </a:moveTo>
                  <a:lnTo>
                    <a:pt x="1096149" y="5080"/>
                  </a:lnTo>
                  <a:lnTo>
                    <a:pt x="1096149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89660"/>
                  </a:lnTo>
                  <a:lnTo>
                    <a:pt x="1098105" y="1089660"/>
                  </a:lnTo>
                  <a:lnTo>
                    <a:pt x="1098105" y="508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84831" y="3988015"/>
              <a:ext cx="1102360" cy="1497330"/>
            </a:xfrm>
            <a:custGeom>
              <a:avLst/>
              <a:gdLst/>
              <a:ahLst/>
              <a:cxnLst/>
              <a:rect l="l" t="t" r="r" b="b"/>
              <a:pathLst>
                <a:path w="1102360" h="1497329">
                  <a:moveTo>
                    <a:pt x="1102316" y="0"/>
                  </a:moveTo>
                  <a:lnTo>
                    <a:pt x="0" y="0"/>
                  </a:lnTo>
                  <a:lnTo>
                    <a:pt x="0" y="1493787"/>
                  </a:lnTo>
                  <a:lnTo>
                    <a:pt x="9702" y="1496949"/>
                  </a:lnTo>
                  <a:lnTo>
                    <a:pt x="22656" y="1492732"/>
                  </a:lnTo>
                  <a:lnTo>
                    <a:pt x="58727" y="1479706"/>
                  </a:lnTo>
                  <a:lnTo>
                    <a:pt x="109994" y="1458799"/>
                  </a:lnTo>
                  <a:lnTo>
                    <a:pt x="178970" y="1427266"/>
                  </a:lnTo>
                  <a:lnTo>
                    <a:pt x="219011" y="1407289"/>
                  </a:lnTo>
                  <a:lnTo>
                    <a:pt x="262172" y="1384382"/>
                  </a:lnTo>
                  <a:lnTo>
                    <a:pt x="308020" y="1358457"/>
                  </a:lnTo>
                  <a:lnTo>
                    <a:pt x="356117" y="1329421"/>
                  </a:lnTo>
                  <a:lnTo>
                    <a:pt x="406028" y="1297183"/>
                  </a:lnTo>
                  <a:lnTo>
                    <a:pt x="457319" y="1261654"/>
                  </a:lnTo>
                  <a:lnTo>
                    <a:pt x="509553" y="1222743"/>
                  </a:lnTo>
                  <a:lnTo>
                    <a:pt x="562295" y="1180358"/>
                  </a:lnTo>
                  <a:lnTo>
                    <a:pt x="615110" y="1134408"/>
                  </a:lnTo>
                  <a:lnTo>
                    <a:pt x="667561" y="1084804"/>
                  </a:lnTo>
                  <a:lnTo>
                    <a:pt x="719214" y="1031454"/>
                  </a:lnTo>
                  <a:lnTo>
                    <a:pt x="769632" y="974267"/>
                  </a:lnTo>
                  <a:lnTo>
                    <a:pt x="802466" y="934031"/>
                  </a:lnTo>
                  <a:lnTo>
                    <a:pt x="833441" y="893700"/>
                  </a:lnTo>
                  <a:lnTo>
                    <a:pt x="862582" y="853204"/>
                  </a:lnTo>
                  <a:lnTo>
                    <a:pt x="889916" y="812473"/>
                  </a:lnTo>
                  <a:lnTo>
                    <a:pt x="915468" y="771438"/>
                  </a:lnTo>
                  <a:lnTo>
                    <a:pt x="939264" y="730027"/>
                  </a:lnTo>
                  <a:lnTo>
                    <a:pt x="961328" y="688171"/>
                  </a:lnTo>
                  <a:lnTo>
                    <a:pt x="981688" y="645800"/>
                  </a:lnTo>
                  <a:lnTo>
                    <a:pt x="1000368" y="602843"/>
                  </a:lnTo>
                  <a:lnTo>
                    <a:pt x="1017395" y="559230"/>
                  </a:lnTo>
                  <a:lnTo>
                    <a:pt x="1032793" y="514891"/>
                  </a:lnTo>
                  <a:lnTo>
                    <a:pt x="1046589" y="469756"/>
                  </a:lnTo>
                  <a:lnTo>
                    <a:pt x="1058809" y="423755"/>
                  </a:lnTo>
                  <a:lnTo>
                    <a:pt x="1069477" y="376818"/>
                  </a:lnTo>
                  <a:lnTo>
                    <a:pt x="1078619" y="328874"/>
                  </a:lnTo>
                  <a:lnTo>
                    <a:pt x="1086262" y="279854"/>
                  </a:lnTo>
                  <a:lnTo>
                    <a:pt x="1092430" y="229686"/>
                  </a:lnTo>
                  <a:lnTo>
                    <a:pt x="1097150" y="178302"/>
                  </a:lnTo>
                  <a:lnTo>
                    <a:pt x="1100447" y="125631"/>
                  </a:lnTo>
                  <a:lnTo>
                    <a:pt x="1102314" y="72529"/>
                  </a:lnTo>
                  <a:lnTo>
                    <a:pt x="1102316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82513" y="2897086"/>
              <a:ext cx="2204720" cy="2588260"/>
            </a:xfrm>
            <a:custGeom>
              <a:avLst/>
              <a:gdLst/>
              <a:ahLst/>
              <a:cxnLst/>
              <a:rect l="l" t="t" r="r" b="b"/>
              <a:pathLst>
                <a:path w="2204720" h="2588260">
                  <a:moveTo>
                    <a:pt x="1421036" y="1406486"/>
                  </a:moveTo>
                  <a:lnTo>
                    <a:pt x="783598" y="1406486"/>
                  </a:lnTo>
                  <a:lnTo>
                    <a:pt x="783598" y="2431200"/>
                  </a:lnTo>
                  <a:lnTo>
                    <a:pt x="859573" y="2475312"/>
                  </a:lnTo>
                  <a:lnTo>
                    <a:pt x="902735" y="2498219"/>
                  </a:lnTo>
                  <a:lnTo>
                    <a:pt x="942776" y="2518196"/>
                  </a:lnTo>
                  <a:lnTo>
                    <a:pt x="979261" y="2535336"/>
                  </a:lnTo>
                  <a:lnTo>
                    <a:pt x="1039816" y="2561465"/>
                  </a:lnTo>
                  <a:lnTo>
                    <a:pt x="1080917" y="2577331"/>
                  </a:lnTo>
                  <a:lnTo>
                    <a:pt x="1112020" y="2587879"/>
                  </a:lnTo>
                  <a:lnTo>
                    <a:pt x="1124974" y="2583662"/>
                  </a:lnTo>
                  <a:lnTo>
                    <a:pt x="1161045" y="2570636"/>
                  </a:lnTo>
                  <a:lnTo>
                    <a:pt x="1212311" y="2549729"/>
                  </a:lnTo>
                  <a:lnTo>
                    <a:pt x="1281288" y="2518196"/>
                  </a:lnTo>
                  <a:lnTo>
                    <a:pt x="1321328" y="2498219"/>
                  </a:lnTo>
                  <a:lnTo>
                    <a:pt x="1364490" y="2475312"/>
                  </a:lnTo>
                  <a:lnTo>
                    <a:pt x="1410337" y="2449387"/>
                  </a:lnTo>
                  <a:lnTo>
                    <a:pt x="1421036" y="2442928"/>
                  </a:lnTo>
                  <a:lnTo>
                    <a:pt x="1421036" y="1406486"/>
                  </a:lnTo>
                  <a:close/>
                </a:path>
                <a:path w="2204720" h="2588260">
                  <a:moveTo>
                    <a:pt x="2204643" y="768883"/>
                  </a:moveTo>
                  <a:lnTo>
                    <a:pt x="0" y="768883"/>
                  </a:lnTo>
                  <a:lnTo>
                    <a:pt x="8" y="1163459"/>
                  </a:lnTo>
                  <a:lnTo>
                    <a:pt x="1904" y="1214386"/>
                  </a:lnTo>
                  <a:lnTo>
                    <a:pt x="5336" y="1264394"/>
                  </a:lnTo>
                  <a:lnTo>
                    <a:pt x="10322" y="1313535"/>
                  </a:lnTo>
                  <a:lnTo>
                    <a:pt x="16882" y="1361860"/>
                  </a:lnTo>
                  <a:lnTo>
                    <a:pt x="24535" y="1406486"/>
                  </a:lnTo>
                  <a:lnTo>
                    <a:pt x="2183013" y="1406486"/>
                  </a:lnTo>
                  <a:lnTo>
                    <a:pt x="2194748" y="1320616"/>
                  </a:lnTo>
                  <a:lnTo>
                    <a:pt x="2199468" y="1269232"/>
                  </a:lnTo>
                  <a:lnTo>
                    <a:pt x="2202765" y="1216561"/>
                  </a:lnTo>
                  <a:lnTo>
                    <a:pt x="2204632" y="1163459"/>
                  </a:lnTo>
                  <a:lnTo>
                    <a:pt x="2204643" y="768883"/>
                  </a:lnTo>
                  <a:close/>
                </a:path>
                <a:path w="2204720" h="2588260">
                  <a:moveTo>
                    <a:pt x="1421036" y="0"/>
                  </a:moveTo>
                  <a:lnTo>
                    <a:pt x="783598" y="0"/>
                  </a:lnTo>
                  <a:lnTo>
                    <a:pt x="783598" y="768883"/>
                  </a:lnTo>
                  <a:lnTo>
                    <a:pt x="1421036" y="768883"/>
                  </a:lnTo>
                  <a:lnTo>
                    <a:pt x="1421036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303614" y="4573600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1003" y="14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175040" y="4534243"/>
              <a:ext cx="81203" cy="72529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307831" y="4530407"/>
              <a:ext cx="80645" cy="76200"/>
            </a:xfrm>
            <a:custGeom>
              <a:avLst/>
              <a:gdLst/>
              <a:ahLst/>
              <a:cxnLst/>
              <a:rect l="l" t="t" r="r" b="b"/>
              <a:pathLst>
                <a:path w="80644" h="76200">
                  <a:moveTo>
                    <a:pt x="0" y="0"/>
                  </a:moveTo>
                  <a:lnTo>
                    <a:pt x="1917" y="16687"/>
                  </a:lnTo>
                  <a:lnTo>
                    <a:pt x="6451" y="21323"/>
                  </a:lnTo>
                  <a:lnTo>
                    <a:pt x="6337" y="25527"/>
                  </a:lnTo>
                  <a:lnTo>
                    <a:pt x="10502" y="31826"/>
                  </a:lnTo>
                  <a:lnTo>
                    <a:pt x="22766" y="42790"/>
                  </a:lnTo>
                  <a:lnTo>
                    <a:pt x="32392" y="53998"/>
                  </a:lnTo>
                  <a:lnTo>
                    <a:pt x="39411" y="63756"/>
                  </a:lnTo>
                  <a:lnTo>
                    <a:pt x="47599" y="75679"/>
                  </a:lnTo>
                  <a:lnTo>
                    <a:pt x="55638" y="74041"/>
                  </a:lnTo>
                  <a:lnTo>
                    <a:pt x="71767" y="74650"/>
                  </a:lnTo>
                  <a:lnTo>
                    <a:pt x="80518" y="73952"/>
                  </a:lnTo>
                  <a:lnTo>
                    <a:pt x="69647" y="67164"/>
                  </a:lnTo>
                  <a:lnTo>
                    <a:pt x="61191" y="63884"/>
                  </a:lnTo>
                  <a:lnTo>
                    <a:pt x="54750" y="61818"/>
                  </a:lnTo>
                  <a:lnTo>
                    <a:pt x="49923" y="58674"/>
                  </a:lnTo>
                  <a:lnTo>
                    <a:pt x="22681" y="28872"/>
                  </a:lnTo>
                  <a:lnTo>
                    <a:pt x="7599" y="10968"/>
                  </a:lnTo>
                  <a:lnTo>
                    <a:pt x="1830" y="2458"/>
                  </a:lnTo>
                  <a:lnTo>
                    <a:pt x="2527" y="83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512961" y="4104322"/>
              <a:ext cx="71755" cy="37465"/>
            </a:xfrm>
            <a:custGeom>
              <a:avLst/>
              <a:gdLst/>
              <a:ahLst/>
              <a:cxnLst/>
              <a:rect l="l" t="t" r="r" b="b"/>
              <a:pathLst>
                <a:path w="71755" h="37464">
                  <a:moveTo>
                    <a:pt x="9410" y="10515"/>
                  </a:moveTo>
                  <a:lnTo>
                    <a:pt x="8763" y="10172"/>
                  </a:lnTo>
                  <a:lnTo>
                    <a:pt x="7632" y="9220"/>
                  </a:lnTo>
                  <a:lnTo>
                    <a:pt x="6502" y="5867"/>
                  </a:lnTo>
                  <a:lnTo>
                    <a:pt x="2146" y="4711"/>
                  </a:lnTo>
                  <a:lnTo>
                    <a:pt x="571" y="7289"/>
                  </a:lnTo>
                  <a:lnTo>
                    <a:pt x="0" y="10248"/>
                  </a:lnTo>
                  <a:lnTo>
                    <a:pt x="495" y="11061"/>
                  </a:lnTo>
                  <a:lnTo>
                    <a:pt x="2933" y="10134"/>
                  </a:lnTo>
                  <a:lnTo>
                    <a:pt x="6527" y="10198"/>
                  </a:lnTo>
                  <a:lnTo>
                    <a:pt x="9410" y="10515"/>
                  </a:lnTo>
                  <a:close/>
                </a:path>
                <a:path w="71755" h="37464">
                  <a:moveTo>
                    <a:pt x="32854" y="11049"/>
                  </a:moveTo>
                  <a:lnTo>
                    <a:pt x="30721" y="9779"/>
                  </a:lnTo>
                  <a:lnTo>
                    <a:pt x="25425" y="4851"/>
                  </a:lnTo>
                  <a:lnTo>
                    <a:pt x="26022" y="0"/>
                  </a:lnTo>
                  <a:lnTo>
                    <a:pt x="18618" y="3200"/>
                  </a:lnTo>
                  <a:lnTo>
                    <a:pt x="18694" y="4584"/>
                  </a:lnTo>
                  <a:lnTo>
                    <a:pt x="18516" y="5410"/>
                  </a:lnTo>
                  <a:lnTo>
                    <a:pt x="20599" y="6223"/>
                  </a:lnTo>
                  <a:lnTo>
                    <a:pt x="21272" y="11404"/>
                  </a:lnTo>
                  <a:lnTo>
                    <a:pt x="23850" y="14427"/>
                  </a:lnTo>
                  <a:lnTo>
                    <a:pt x="28473" y="14236"/>
                  </a:lnTo>
                  <a:lnTo>
                    <a:pt x="29184" y="10896"/>
                  </a:lnTo>
                  <a:lnTo>
                    <a:pt x="32854" y="11049"/>
                  </a:lnTo>
                  <a:close/>
                </a:path>
                <a:path w="71755" h="37464">
                  <a:moveTo>
                    <a:pt x="55626" y="36690"/>
                  </a:moveTo>
                  <a:lnTo>
                    <a:pt x="54152" y="34671"/>
                  </a:lnTo>
                  <a:lnTo>
                    <a:pt x="53174" y="35737"/>
                  </a:lnTo>
                  <a:lnTo>
                    <a:pt x="52158" y="36537"/>
                  </a:lnTo>
                  <a:lnTo>
                    <a:pt x="51054" y="37071"/>
                  </a:lnTo>
                  <a:lnTo>
                    <a:pt x="53797" y="37350"/>
                  </a:lnTo>
                  <a:lnTo>
                    <a:pt x="55626" y="36690"/>
                  </a:lnTo>
                  <a:close/>
                </a:path>
                <a:path w="71755" h="37464">
                  <a:moveTo>
                    <a:pt x="71755" y="19354"/>
                  </a:moveTo>
                  <a:lnTo>
                    <a:pt x="70726" y="18313"/>
                  </a:lnTo>
                  <a:lnTo>
                    <a:pt x="70599" y="16357"/>
                  </a:lnTo>
                  <a:lnTo>
                    <a:pt x="68529" y="13881"/>
                  </a:lnTo>
                  <a:lnTo>
                    <a:pt x="66535" y="13398"/>
                  </a:lnTo>
                  <a:lnTo>
                    <a:pt x="64528" y="12217"/>
                  </a:lnTo>
                  <a:lnTo>
                    <a:pt x="65697" y="9956"/>
                  </a:lnTo>
                  <a:lnTo>
                    <a:pt x="68592" y="10477"/>
                  </a:lnTo>
                  <a:lnTo>
                    <a:pt x="71564" y="4470"/>
                  </a:lnTo>
                  <a:lnTo>
                    <a:pt x="69392" y="3441"/>
                  </a:lnTo>
                  <a:lnTo>
                    <a:pt x="66636" y="4051"/>
                  </a:lnTo>
                  <a:lnTo>
                    <a:pt x="52692" y="12344"/>
                  </a:lnTo>
                  <a:lnTo>
                    <a:pt x="47345" y="6781"/>
                  </a:lnTo>
                  <a:lnTo>
                    <a:pt x="47510" y="254"/>
                  </a:lnTo>
                  <a:lnTo>
                    <a:pt x="42037" y="1676"/>
                  </a:lnTo>
                  <a:lnTo>
                    <a:pt x="42113" y="3314"/>
                  </a:lnTo>
                  <a:lnTo>
                    <a:pt x="41186" y="4356"/>
                  </a:lnTo>
                  <a:lnTo>
                    <a:pt x="40767" y="7937"/>
                  </a:lnTo>
                  <a:lnTo>
                    <a:pt x="42100" y="9499"/>
                  </a:lnTo>
                  <a:lnTo>
                    <a:pt x="42367" y="14312"/>
                  </a:lnTo>
                  <a:lnTo>
                    <a:pt x="41897" y="15328"/>
                  </a:lnTo>
                  <a:lnTo>
                    <a:pt x="40259" y="14897"/>
                  </a:lnTo>
                  <a:lnTo>
                    <a:pt x="39827" y="17145"/>
                  </a:lnTo>
                  <a:lnTo>
                    <a:pt x="41668" y="19583"/>
                  </a:lnTo>
                  <a:lnTo>
                    <a:pt x="42862" y="20485"/>
                  </a:lnTo>
                  <a:lnTo>
                    <a:pt x="43992" y="20878"/>
                  </a:lnTo>
                  <a:lnTo>
                    <a:pt x="45618" y="19291"/>
                  </a:lnTo>
                  <a:lnTo>
                    <a:pt x="47383" y="20713"/>
                  </a:lnTo>
                  <a:lnTo>
                    <a:pt x="50800" y="19456"/>
                  </a:lnTo>
                  <a:lnTo>
                    <a:pt x="54000" y="15811"/>
                  </a:lnTo>
                  <a:lnTo>
                    <a:pt x="58305" y="19748"/>
                  </a:lnTo>
                  <a:lnTo>
                    <a:pt x="57086" y="21869"/>
                  </a:lnTo>
                  <a:lnTo>
                    <a:pt x="56730" y="23850"/>
                  </a:lnTo>
                  <a:lnTo>
                    <a:pt x="57569" y="25476"/>
                  </a:lnTo>
                  <a:lnTo>
                    <a:pt x="61874" y="26911"/>
                  </a:lnTo>
                  <a:lnTo>
                    <a:pt x="66967" y="29527"/>
                  </a:lnTo>
                  <a:lnTo>
                    <a:pt x="69316" y="25882"/>
                  </a:lnTo>
                  <a:lnTo>
                    <a:pt x="67271" y="21869"/>
                  </a:lnTo>
                  <a:lnTo>
                    <a:pt x="67602" y="20154"/>
                  </a:lnTo>
                  <a:lnTo>
                    <a:pt x="69138" y="20472"/>
                  </a:lnTo>
                  <a:lnTo>
                    <a:pt x="70586" y="20027"/>
                  </a:lnTo>
                  <a:lnTo>
                    <a:pt x="71755" y="1935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004860" y="3632314"/>
              <a:ext cx="567055" cy="717550"/>
            </a:xfrm>
            <a:custGeom>
              <a:avLst/>
              <a:gdLst/>
              <a:ahLst/>
              <a:cxnLst/>
              <a:rect l="l" t="t" r="r" b="b"/>
              <a:pathLst>
                <a:path w="567055" h="717550">
                  <a:moveTo>
                    <a:pt x="46799" y="654050"/>
                  </a:moveTo>
                  <a:lnTo>
                    <a:pt x="44538" y="655320"/>
                  </a:lnTo>
                  <a:lnTo>
                    <a:pt x="44792" y="655523"/>
                  </a:lnTo>
                  <a:lnTo>
                    <a:pt x="46799" y="654050"/>
                  </a:lnTo>
                  <a:close/>
                </a:path>
                <a:path w="567055" h="717550">
                  <a:moveTo>
                    <a:pt x="68922" y="461518"/>
                  </a:moveTo>
                  <a:lnTo>
                    <a:pt x="68122" y="461010"/>
                  </a:lnTo>
                  <a:lnTo>
                    <a:pt x="67462" y="462940"/>
                  </a:lnTo>
                  <a:lnTo>
                    <a:pt x="68237" y="463550"/>
                  </a:lnTo>
                  <a:lnTo>
                    <a:pt x="68922" y="461518"/>
                  </a:lnTo>
                  <a:close/>
                </a:path>
                <a:path w="567055" h="717550">
                  <a:moveTo>
                    <a:pt x="92532" y="243624"/>
                  </a:moveTo>
                  <a:lnTo>
                    <a:pt x="91376" y="243840"/>
                  </a:lnTo>
                  <a:lnTo>
                    <a:pt x="92341" y="243840"/>
                  </a:lnTo>
                  <a:lnTo>
                    <a:pt x="92532" y="243624"/>
                  </a:lnTo>
                  <a:close/>
                </a:path>
                <a:path w="567055" h="717550">
                  <a:moveTo>
                    <a:pt x="101968" y="424180"/>
                  </a:moveTo>
                  <a:lnTo>
                    <a:pt x="100622" y="419100"/>
                  </a:lnTo>
                  <a:lnTo>
                    <a:pt x="100609" y="415290"/>
                  </a:lnTo>
                  <a:lnTo>
                    <a:pt x="101904" y="410210"/>
                  </a:lnTo>
                  <a:lnTo>
                    <a:pt x="98209" y="412750"/>
                  </a:lnTo>
                  <a:lnTo>
                    <a:pt x="93218" y="414020"/>
                  </a:lnTo>
                  <a:lnTo>
                    <a:pt x="90855" y="415290"/>
                  </a:lnTo>
                  <a:lnTo>
                    <a:pt x="91313" y="416560"/>
                  </a:lnTo>
                  <a:lnTo>
                    <a:pt x="91503" y="417830"/>
                  </a:lnTo>
                  <a:lnTo>
                    <a:pt x="90081" y="419100"/>
                  </a:lnTo>
                  <a:lnTo>
                    <a:pt x="89027" y="420370"/>
                  </a:lnTo>
                  <a:lnTo>
                    <a:pt x="87325" y="420370"/>
                  </a:lnTo>
                  <a:lnTo>
                    <a:pt x="90779" y="422910"/>
                  </a:lnTo>
                  <a:lnTo>
                    <a:pt x="91922" y="424180"/>
                  </a:lnTo>
                  <a:lnTo>
                    <a:pt x="91744" y="425450"/>
                  </a:lnTo>
                  <a:lnTo>
                    <a:pt x="86804" y="424180"/>
                  </a:lnTo>
                  <a:lnTo>
                    <a:pt x="80962" y="424180"/>
                  </a:lnTo>
                  <a:lnTo>
                    <a:pt x="78422" y="427990"/>
                  </a:lnTo>
                  <a:lnTo>
                    <a:pt x="77711" y="426720"/>
                  </a:lnTo>
                  <a:lnTo>
                    <a:pt x="76860" y="425450"/>
                  </a:lnTo>
                  <a:lnTo>
                    <a:pt x="70218" y="425450"/>
                  </a:lnTo>
                  <a:lnTo>
                    <a:pt x="70281" y="426720"/>
                  </a:lnTo>
                  <a:lnTo>
                    <a:pt x="66509" y="426720"/>
                  </a:lnTo>
                  <a:lnTo>
                    <a:pt x="65595" y="427990"/>
                  </a:lnTo>
                  <a:lnTo>
                    <a:pt x="59690" y="427990"/>
                  </a:lnTo>
                  <a:lnTo>
                    <a:pt x="56667" y="430530"/>
                  </a:lnTo>
                  <a:lnTo>
                    <a:pt x="57327" y="431800"/>
                  </a:lnTo>
                  <a:lnTo>
                    <a:pt x="56591" y="434340"/>
                  </a:lnTo>
                  <a:lnTo>
                    <a:pt x="56197" y="434340"/>
                  </a:lnTo>
                  <a:lnTo>
                    <a:pt x="58331" y="435610"/>
                  </a:lnTo>
                  <a:lnTo>
                    <a:pt x="59524" y="436880"/>
                  </a:lnTo>
                  <a:lnTo>
                    <a:pt x="58407" y="439420"/>
                  </a:lnTo>
                  <a:lnTo>
                    <a:pt x="57391" y="448310"/>
                  </a:lnTo>
                  <a:lnTo>
                    <a:pt x="55016" y="454660"/>
                  </a:lnTo>
                  <a:lnTo>
                    <a:pt x="50927" y="455930"/>
                  </a:lnTo>
                  <a:lnTo>
                    <a:pt x="48869" y="454660"/>
                  </a:lnTo>
                  <a:lnTo>
                    <a:pt x="44780" y="452120"/>
                  </a:lnTo>
                  <a:lnTo>
                    <a:pt x="38303" y="453390"/>
                  </a:lnTo>
                  <a:lnTo>
                    <a:pt x="31737" y="453390"/>
                  </a:lnTo>
                  <a:lnTo>
                    <a:pt x="22339" y="454660"/>
                  </a:lnTo>
                  <a:lnTo>
                    <a:pt x="22377" y="450850"/>
                  </a:lnTo>
                  <a:lnTo>
                    <a:pt x="30060" y="449580"/>
                  </a:lnTo>
                  <a:lnTo>
                    <a:pt x="40208" y="447040"/>
                  </a:lnTo>
                  <a:lnTo>
                    <a:pt x="37642" y="444500"/>
                  </a:lnTo>
                  <a:lnTo>
                    <a:pt x="36283" y="444500"/>
                  </a:lnTo>
                  <a:lnTo>
                    <a:pt x="30543" y="443230"/>
                  </a:lnTo>
                  <a:lnTo>
                    <a:pt x="24815" y="441960"/>
                  </a:lnTo>
                  <a:lnTo>
                    <a:pt x="21259" y="443230"/>
                  </a:lnTo>
                  <a:lnTo>
                    <a:pt x="23279" y="434340"/>
                  </a:lnTo>
                  <a:lnTo>
                    <a:pt x="22885" y="434340"/>
                  </a:lnTo>
                  <a:lnTo>
                    <a:pt x="16611" y="433070"/>
                  </a:lnTo>
                  <a:lnTo>
                    <a:pt x="17424" y="435610"/>
                  </a:lnTo>
                  <a:lnTo>
                    <a:pt x="18148" y="439420"/>
                  </a:lnTo>
                  <a:lnTo>
                    <a:pt x="18326" y="439420"/>
                  </a:lnTo>
                  <a:lnTo>
                    <a:pt x="16535" y="441960"/>
                  </a:lnTo>
                  <a:lnTo>
                    <a:pt x="15367" y="443230"/>
                  </a:lnTo>
                  <a:lnTo>
                    <a:pt x="13144" y="444500"/>
                  </a:lnTo>
                  <a:lnTo>
                    <a:pt x="12077" y="443230"/>
                  </a:lnTo>
                  <a:lnTo>
                    <a:pt x="7747" y="441960"/>
                  </a:lnTo>
                  <a:lnTo>
                    <a:pt x="4724" y="438150"/>
                  </a:lnTo>
                  <a:lnTo>
                    <a:pt x="520" y="441960"/>
                  </a:lnTo>
                  <a:lnTo>
                    <a:pt x="1676" y="444500"/>
                  </a:lnTo>
                  <a:lnTo>
                    <a:pt x="2006" y="445770"/>
                  </a:lnTo>
                  <a:lnTo>
                    <a:pt x="914" y="448310"/>
                  </a:lnTo>
                  <a:lnTo>
                    <a:pt x="520" y="448310"/>
                  </a:lnTo>
                  <a:lnTo>
                    <a:pt x="0" y="449580"/>
                  </a:lnTo>
                  <a:lnTo>
                    <a:pt x="1358" y="452120"/>
                  </a:lnTo>
                  <a:lnTo>
                    <a:pt x="2768" y="454660"/>
                  </a:lnTo>
                  <a:lnTo>
                    <a:pt x="5283" y="457200"/>
                  </a:lnTo>
                  <a:lnTo>
                    <a:pt x="6261" y="458470"/>
                  </a:lnTo>
                  <a:lnTo>
                    <a:pt x="10477" y="461010"/>
                  </a:lnTo>
                  <a:lnTo>
                    <a:pt x="14338" y="459740"/>
                  </a:lnTo>
                  <a:lnTo>
                    <a:pt x="19519" y="455930"/>
                  </a:lnTo>
                  <a:lnTo>
                    <a:pt x="19138" y="464820"/>
                  </a:lnTo>
                  <a:lnTo>
                    <a:pt x="30848" y="466090"/>
                  </a:lnTo>
                  <a:lnTo>
                    <a:pt x="33045" y="458470"/>
                  </a:lnTo>
                  <a:lnTo>
                    <a:pt x="33959" y="459740"/>
                  </a:lnTo>
                  <a:lnTo>
                    <a:pt x="34836" y="459740"/>
                  </a:lnTo>
                  <a:lnTo>
                    <a:pt x="34378" y="461010"/>
                  </a:lnTo>
                  <a:lnTo>
                    <a:pt x="32524" y="464820"/>
                  </a:lnTo>
                  <a:lnTo>
                    <a:pt x="35725" y="467360"/>
                  </a:lnTo>
                  <a:lnTo>
                    <a:pt x="40525" y="467360"/>
                  </a:lnTo>
                  <a:lnTo>
                    <a:pt x="41211" y="468630"/>
                  </a:lnTo>
                  <a:lnTo>
                    <a:pt x="42379" y="469900"/>
                  </a:lnTo>
                  <a:lnTo>
                    <a:pt x="50495" y="471170"/>
                  </a:lnTo>
                  <a:lnTo>
                    <a:pt x="57200" y="464820"/>
                  </a:lnTo>
                  <a:lnTo>
                    <a:pt x="62598" y="464820"/>
                  </a:lnTo>
                  <a:lnTo>
                    <a:pt x="61328" y="468630"/>
                  </a:lnTo>
                  <a:lnTo>
                    <a:pt x="60655" y="472440"/>
                  </a:lnTo>
                  <a:lnTo>
                    <a:pt x="63525" y="477520"/>
                  </a:lnTo>
                  <a:lnTo>
                    <a:pt x="64947" y="474980"/>
                  </a:lnTo>
                  <a:lnTo>
                    <a:pt x="65836" y="474980"/>
                  </a:lnTo>
                  <a:lnTo>
                    <a:pt x="67297" y="472440"/>
                  </a:lnTo>
                  <a:lnTo>
                    <a:pt x="65532" y="468630"/>
                  </a:lnTo>
                  <a:lnTo>
                    <a:pt x="66827" y="464820"/>
                  </a:lnTo>
                  <a:lnTo>
                    <a:pt x="67462" y="462940"/>
                  </a:lnTo>
                  <a:lnTo>
                    <a:pt x="61823" y="458470"/>
                  </a:lnTo>
                  <a:lnTo>
                    <a:pt x="60223" y="457200"/>
                  </a:lnTo>
                  <a:lnTo>
                    <a:pt x="92290" y="435610"/>
                  </a:lnTo>
                  <a:lnTo>
                    <a:pt x="93929" y="434340"/>
                  </a:lnTo>
                  <a:lnTo>
                    <a:pt x="96634" y="433070"/>
                  </a:lnTo>
                  <a:lnTo>
                    <a:pt x="98920" y="429260"/>
                  </a:lnTo>
                  <a:lnTo>
                    <a:pt x="98171" y="429260"/>
                  </a:lnTo>
                  <a:lnTo>
                    <a:pt x="96913" y="427990"/>
                  </a:lnTo>
                  <a:lnTo>
                    <a:pt x="95377" y="426720"/>
                  </a:lnTo>
                  <a:lnTo>
                    <a:pt x="97599" y="425450"/>
                  </a:lnTo>
                  <a:lnTo>
                    <a:pt x="99796" y="425450"/>
                  </a:lnTo>
                  <a:lnTo>
                    <a:pt x="101968" y="424180"/>
                  </a:lnTo>
                  <a:close/>
                </a:path>
                <a:path w="567055" h="717550">
                  <a:moveTo>
                    <a:pt x="132511" y="388302"/>
                  </a:moveTo>
                  <a:lnTo>
                    <a:pt x="132346" y="388620"/>
                  </a:lnTo>
                  <a:lnTo>
                    <a:pt x="132511" y="388620"/>
                  </a:lnTo>
                  <a:lnTo>
                    <a:pt x="132511" y="388302"/>
                  </a:lnTo>
                  <a:close/>
                </a:path>
                <a:path w="567055" h="717550">
                  <a:moveTo>
                    <a:pt x="133007" y="387350"/>
                  </a:moveTo>
                  <a:lnTo>
                    <a:pt x="132537" y="387350"/>
                  </a:lnTo>
                  <a:lnTo>
                    <a:pt x="132511" y="388302"/>
                  </a:lnTo>
                  <a:lnTo>
                    <a:pt x="133007" y="387350"/>
                  </a:lnTo>
                  <a:close/>
                </a:path>
                <a:path w="567055" h="717550">
                  <a:moveTo>
                    <a:pt x="135458" y="382676"/>
                  </a:moveTo>
                  <a:lnTo>
                    <a:pt x="133108" y="384810"/>
                  </a:lnTo>
                  <a:lnTo>
                    <a:pt x="133007" y="387350"/>
                  </a:lnTo>
                  <a:lnTo>
                    <a:pt x="135458" y="382676"/>
                  </a:lnTo>
                  <a:close/>
                </a:path>
                <a:path w="567055" h="717550">
                  <a:moveTo>
                    <a:pt x="135686" y="382473"/>
                  </a:moveTo>
                  <a:lnTo>
                    <a:pt x="135674" y="382270"/>
                  </a:lnTo>
                  <a:lnTo>
                    <a:pt x="135458" y="382676"/>
                  </a:lnTo>
                  <a:lnTo>
                    <a:pt x="135686" y="382473"/>
                  </a:lnTo>
                  <a:close/>
                </a:path>
                <a:path w="567055" h="717550">
                  <a:moveTo>
                    <a:pt x="139534" y="250190"/>
                  </a:moveTo>
                  <a:lnTo>
                    <a:pt x="138061" y="249669"/>
                  </a:lnTo>
                  <a:lnTo>
                    <a:pt x="138061" y="250190"/>
                  </a:lnTo>
                  <a:lnTo>
                    <a:pt x="137845" y="251460"/>
                  </a:lnTo>
                  <a:lnTo>
                    <a:pt x="137439" y="251460"/>
                  </a:lnTo>
                  <a:lnTo>
                    <a:pt x="137439" y="250190"/>
                  </a:lnTo>
                  <a:lnTo>
                    <a:pt x="138061" y="250190"/>
                  </a:lnTo>
                  <a:lnTo>
                    <a:pt x="138061" y="249669"/>
                  </a:lnTo>
                  <a:lnTo>
                    <a:pt x="136017" y="248920"/>
                  </a:lnTo>
                  <a:lnTo>
                    <a:pt x="132778" y="246380"/>
                  </a:lnTo>
                  <a:lnTo>
                    <a:pt x="130327" y="241300"/>
                  </a:lnTo>
                  <a:lnTo>
                    <a:pt x="133235" y="238760"/>
                  </a:lnTo>
                  <a:lnTo>
                    <a:pt x="136055" y="236220"/>
                  </a:lnTo>
                  <a:lnTo>
                    <a:pt x="136588" y="234950"/>
                  </a:lnTo>
                  <a:lnTo>
                    <a:pt x="137655" y="232410"/>
                  </a:lnTo>
                  <a:lnTo>
                    <a:pt x="133731" y="234950"/>
                  </a:lnTo>
                  <a:lnTo>
                    <a:pt x="128943" y="233680"/>
                  </a:lnTo>
                  <a:lnTo>
                    <a:pt x="124802" y="229870"/>
                  </a:lnTo>
                  <a:lnTo>
                    <a:pt x="124282" y="228600"/>
                  </a:lnTo>
                  <a:lnTo>
                    <a:pt x="123964" y="227330"/>
                  </a:lnTo>
                  <a:lnTo>
                    <a:pt x="123609" y="229870"/>
                  </a:lnTo>
                  <a:lnTo>
                    <a:pt x="122923" y="231140"/>
                  </a:lnTo>
                  <a:lnTo>
                    <a:pt x="121678" y="232410"/>
                  </a:lnTo>
                  <a:lnTo>
                    <a:pt x="125996" y="232410"/>
                  </a:lnTo>
                  <a:lnTo>
                    <a:pt x="126250" y="233680"/>
                  </a:lnTo>
                  <a:lnTo>
                    <a:pt x="125818" y="236220"/>
                  </a:lnTo>
                  <a:lnTo>
                    <a:pt x="124917" y="237490"/>
                  </a:lnTo>
                  <a:lnTo>
                    <a:pt x="113703" y="237490"/>
                  </a:lnTo>
                  <a:lnTo>
                    <a:pt x="113880" y="236220"/>
                  </a:lnTo>
                  <a:lnTo>
                    <a:pt x="114033" y="236220"/>
                  </a:lnTo>
                  <a:lnTo>
                    <a:pt x="114211" y="234950"/>
                  </a:lnTo>
                  <a:lnTo>
                    <a:pt x="101854" y="234950"/>
                  </a:lnTo>
                  <a:lnTo>
                    <a:pt x="98132" y="233680"/>
                  </a:lnTo>
                  <a:lnTo>
                    <a:pt x="98323" y="234950"/>
                  </a:lnTo>
                  <a:lnTo>
                    <a:pt x="97421" y="236220"/>
                  </a:lnTo>
                  <a:lnTo>
                    <a:pt x="97434" y="237490"/>
                  </a:lnTo>
                  <a:lnTo>
                    <a:pt x="95504" y="237490"/>
                  </a:lnTo>
                  <a:lnTo>
                    <a:pt x="95110" y="238760"/>
                  </a:lnTo>
                  <a:lnTo>
                    <a:pt x="94996" y="242570"/>
                  </a:lnTo>
                  <a:lnTo>
                    <a:pt x="93446" y="242570"/>
                  </a:lnTo>
                  <a:lnTo>
                    <a:pt x="92532" y="243624"/>
                  </a:lnTo>
                  <a:lnTo>
                    <a:pt x="98031" y="242570"/>
                  </a:lnTo>
                  <a:lnTo>
                    <a:pt x="103974" y="243840"/>
                  </a:lnTo>
                  <a:lnTo>
                    <a:pt x="110718" y="246380"/>
                  </a:lnTo>
                  <a:lnTo>
                    <a:pt x="113093" y="246380"/>
                  </a:lnTo>
                  <a:lnTo>
                    <a:pt x="115290" y="247650"/>
                  </a:lnTo>
                  <a:lnTo>
                    <a:pt x="116674" y="252730"/>
                  </a:lnTo>
                  <a:lnTo>
                    <a:pt x="137909" y="252730"/>
                  </a:lnTo>
                  <a:lnTo>
                    <a:pt x="138430" y="251460"/>
                  </a:lnTo>
                  <a:lnTo>
                    <a:pt x="139534" y="250190"/>
                  </a:lnTo>
                  <a:close/>
                </a:path>
                <a:path w="567055" h="717550">
                  <a:moveTo>
                    <a:pt x="140474" y="509270"/>
                  </a:moveTo>
                  <a:lnTo>
                    <a:pt x="139026" y="504621"/>
                  </a:lnTo>
                  <a:lnTo>
                    <a:pt x="131064" y="506730"/>
                  </a:lnTo>
                  <a:lnTo>
                    <a:pt x="123609" y="506730"/>
                  </a:lnTo>
                  <a:lnTo>
                    <a:pt x="121983" y="508000"/>
                  </a:lnTo>
                  <a:lnTo>
                    <a:pt x="120307" y="509270"/>
                  </a:lnTo>
                  <a:lnTo>
                    <a:pt x="140474" y="509270"/>
                  </a:lnTo>
                  <a:close/>
                </a:path>
                <a:path w="567055" h="717550">
                  <a:moveTo>
                    <a:pt x="140652" y="504190"/>
                  </a:moveTo>
                  <a:lnTo>
                    <a:pt x="138125" y="501599"/>
                  </a:lnTo>
                  <a:lnTo>
                    <a:pt x="139026" y="504621"/>
                  </a:lnTo>
                  <a:lnTo>
                    <a:pt x="140652" y="504190"/>
                  </a:lnTo>
                  <a:close/>
                </a:path>
                <a:path w="567055" h="717550">
                  <a:moveTo>
                    <a:pt x="167614" y="509270"/>
                  </a:moveTo>
                  <a:lnTo>
                    <a:pt x="166192" y="506730"/>
                  </a:lnTo>
                  <a:lnTo>
                    <a:pt x="164350" y="505460"/>
                  </a:lnTo>
                  <a:lnTo>
                    <a:pt x="160858" y="502920"/>
                  </a:lnTo>
                  <a:lnTo>
                    <a:pt x="154025" y="502920"/>
                  </a:lnTo>
                  <a:lnTo>
                    <a:pt x="143065" y="509270"/>
                  </a:lnTo>
                  <a:lnTo>
                    <a:pt x="167614" y="509270"/>
                  </a:lnTo>
                  <a:close/>
                </a:path>
                <a:path w="567055" h="717550">
                  <a:moveTo>
                    <a:pt x="177076" y="105410"/>
                  </a:moveTo>
                  <a:lnTo>
                    <a:pt x="176949" y="104140"/>
                  </a:lnTo>
                  <a:lnTo>
                    <a:pt x="177012" y="105410"/>
                  </a:lnTo>
                  <a:lnTo>
                    <a:pt x="177076" y="105689"/>
                  </a:lnTo>
                  <a:lnTo>
                    <a:pt x="177076" y="105410"/>
                  </a:lnTo>
                  <a:close/>
                </a:path>
                <a:path w="567055" h="717550">
                  <a:moveTo>
                    <a:pt x="177266" y="637540"/>
                  </a:moveTo>
                  <a:lnTo>
                    <a:pt x="177177" y="636270"/>
                  </a:lnTo>
                  <a:lnTo>
                    <a:pt x="176999" y="633730"/>
                  </a:lnTo>
                  <a:lnTo>
                    <a:pt x="128689" y="633730"/>
                  </a:lnTo>
                  <a:lnTo>
                    <a:pt x="114033" y="633730"/>
                  </a:lnTo>
                  <a:lnTo>
                    <a:pt x="111785" y="637540"/>
                  </a:lnTo>
                  <a:lnTo>
                    <a:pt x="106603" y="638810"/>
                  </a:lnTo>
                  <a:lnTo>
                    <a:pt x="104851" y="638810"/>
                  </a:lnTo>
                  <a:lnTo>
                    <a:pt x="107823" y="640080"/>
                  </a:lnTo>
                  <a:lnTo>
                    <a:pt x="110172" y="640080"/>
                  </a:lnTo>
                  <a:lnTo>
                    <a:pt x="112077" y="641350"/>
                  </a:lnTo>
                  <a:lnTo>
                    <a:pt x="114096" y="641350"/>
                  </a:lnTo>
                  <a:lnTo>
                    <a:pt x="109791" y="643915"/>
                  </a:lnTo>
                  <a:lnTo>
                    <a:pt x="106984" y="646430"/>
                  </a:lnTo>
                  <a:lnTo>
                    <a:pt x="107797" y="654050"/>
                  </a:lnTo>
                  <a:lnTo>
                    <a:pt x="112382" y="655320"/>
                  </a:lnTo>
                  <a:lnTo>
                    <a:pt x="117754" y="655320"/>
                  </a:lnTo>
                  <a:lnTo>
                    <a:pt x="123494" y="654050"/>
                  </a:lnTo>
                  <a:lnTo>
                    <a:pt x="124498" y="648970"/>
                  </a:lnTo>
                  <a:lnTo>
                    <a:pt x="127025" y="646430"/>
                  </a:lnTo>
                  <a:lnTo>
                    <a:pt x="130657" y="648970"/>
                  </a:lnTo>
                  <a:lnTo>
                    <a:pt x="133883" y="647700"/>
                  </a:lnTo>
                  <a:lnTo>
                    <a:pt x="134124" y="646430"/>
                  </a:lnTo>
                  <a:lnTo>
                    <a:pt x="134378" y="645160"/>
                  </a:lnTo>
                  <a:lnTo>
                    <a:pt x="137045" y="643915"/>
                  </a:lnTo>
                  <a:lnTo>
                    <a:pt x="145237" y="646430"/>
                  </a:lnTo>
                  <a:lnTo>
                    <a:pt x="150812" y="646430"/>
                  </a:lnTo>
                  <a:lnTo>
                    <a:pt x="155067" y="645160"/>
                  </a:lnTo>
                  <a:lnTo>
                    <a:pt x="159473" y="647700"/>
                  </a:lnTo>
                  <a:lnTo>
                    <a:pt x="159931" y="645160"/>
                  </a:lnTo>
                  <a:lnTo>
                    <a:pt x="160172" y="643890"/>
                  </a:lnTo>
                  <a:lnTo>
                    <a:pt x="161340" y="637540"/>
                  </a:lnTo>
                  <a:lnTo>
                    <a:pt x="168173" y="636270"/>
                  </a:lnTo>
                  <a:lnTo>
                    <a:pt x="177266" y="637540"/>
                  </a:lnTo>
                  <a:close/>
                </a:path>
                <a:path w="567055" h="717550">
                  <a:moveTo>
                    <a:pt x="194132" y="508000"/>
                  </a:moveTo>
                  <a:lnTo>
                    <a:pt x="192874" y="505460"/>
                  </a:lnTo>
                  <a:lnTo>
                    <a:pt x="186677" y="501650"/>
                  </a:lnTo>
                  <a:lnTo>
                    <a:pt x="179971" y="506730"/>
                  </a:lnTo>
                  <a:lnTo>
                    <a:pt x="173126" y="509270"/>
                  </a:lnTo>
                  <a:lnTo>
                    <a:pt x="193827" y="509270"/>
                  </a:lnTo>
                  <a:lnTo>
                    <a:pt x="194132" y="508000"/>
                  </a:lnTo>
                  <a:close/>
                </a:path>
                <a:path w="567055" h="717550">
                  <a:moveTo>
                    <a:pt x="198094" y="300443"/>
                  </a:moveTo>
                  <a:lnTo>
                    <a:pt x="197256" y="300990"/>
                  </a:lnTo>
                  <a:lnTo>
                    <a:pt x="197904" y="300990"/>
                  </a:lnTo>
                  <a:lnTo>
                    <a:pt x="198094" y="300443"/>
                  </a:lnTo>
                  <a:close/>
                </a:path>
                <a:path w="567055" h="717550">
                  <a:moveTo>
                    <a:pt x="220802" y="501650"/>
                  </a:moveTo>
                  <a:close/>
                </a:path>
                <a:path w="567055" h="717550">
                  <a:moveTo>
                    <a:pt x="221805" y="436880"/>
                  </a:moveTo>
                  <a:lnTo>
                    <a:pt x="221640" y="436880"/>
                  </a:lnTo>
                  <a:lnTo>
                    <a:pt x="221805" y="436880"/>
                  </a:lnTo>
                  <a:close/>
                </a:path>
                <a:path w="567055" h="717550">
                  <a:moveTo>
                    <a:pt x="224688" y="509270"/>
                  </a:moveTo>
                  <a:lnTo>
                    <a:pt x="220230" y="506730"/>
                  </a:lnTo>
                  <a:lnTo>
                    <a:pt x="220586" y="502920"/>
                  </a:lnTo>
                  <a:lnTo>
                    <a:pt x="220700" y="501675"/>
                  </a:lnTo>
                  <a:lnTo>
                    <a:pt x="215785" y="502920"/>
                  </a:lnTo>
                  <a:lnTo>
                    <a:pt x="212217" y="502920"/>
                  </a:lnTo>
                  <a:lnTo>
                    <a:pt x="202717" y="501650"/>
                  </a:lnTo>
                  <a:lnTo>
                    <a:pt x="190398" y="500380"/>
                  </a:lnTo>
                  <a:lnTo>
                    <a:pt x="194640" y="508000"/>
                  </a:lnTo>
                  <a:lnTo>
                    <a:pt x="195618" y="508000"/>
                  </a:lnTo>
                  <a:lnTo>
                    <a:pt x="194792" y="509270"/>
                  </a:lnTo>
                  <a:lnTo>
                    <a:pt x="224688" y="509270"/>
                  </a:lnTo>
                  <a:close/>
                </a:path>
                <a:path w="567055" h="717550">
                  <a:moveTo>
                    <a:pt x="240436" y="25400"/>
                  </a:moveTo>
                  <a:lnTo>
                    <a:pt x="239293" y="24130"/>
                  </a:lnTo>
                  <a:lnTo>
                    <a:pt x="235546" y="24130"/>
                  </a:lnTo>
                  <a:lnTo>
                    <a:pt x="232410" y="25400"/>
                  </a:lnTo>
                  <a:lnTo>
                    <a:pt x="232308" y="27940"/>
                  </a:lnTo>
                  <a:lnTo>
                    <a:pt x="230555" y="29210"/>
                  </a:lnTo>
                  <a:lnTo>
                    <a:pt x="233222" y="29210"/>
                  </a:lnTo>
                  <a:lnTo>
                    <a:pt x="240118" y="25400"/>
                  </a:lnTo>
                  <a:lnTo>
                    <a:pt x="240436" y="25400"/>
                  </a:lnTo>
                  <a:close/>
                </a:path>
                <a:path w="567055" h="717550">
                  <a:moveTo>
                    <a:pt x="262229" y="47040"/>
                  </a:moveTo>
                  <a:lnTo>
                    <a:pt x="252145" y="48260"/>
                  </a:lnTo>
                  <a:lnTo>
                    <a:pt x="251307" y="52578"/>
                  </a:lnTo>
                  <a:lnTo>
                    <a:pt x="253149" y="53340"/>
                  </a:lnTo>
                  <a:lnTo>
                    <a:pt x="261518" y="48260"/>
                  </a:lnTo>
                  <a:lnTo>
                    <a:pt x="262229" y="47040"/>
                  </a:lnTo>
                  <a:close/>
                </a:path>
                <a:path w="567055" h="717550">
                  <a:moveTo>
                    <a:pt x="280987" y="394970"/>
                  </a:moveTo>
                  <a:close/>
                </a:path>
                <a:path w="567055" h="717550">
                  <a:moveTo>
                    <a:pt x="290550" y="198450"/>
                  </a:moveTo>
                  <a:lnTo>
                    <a:pt x="289344" y="197497"/>
                  </a:lnTo>
                  <a:lnTo>
                    <a:pt x="289636" y="198120"/>
                  </a:lnTo>
                  <a:lnTo>
                    <a:pt x="290550" y="198450"/>
                  </a:lnTo>
                  <a:close/>
                </a:path>
                <a:path w="567055" h="717550">
                  <a:moveTo>
                    <a:pt x="297294" y="277799"/>
                  </a:moveTo>
                  <a:lnTo>
                    <a:pt x="297002" y="274320"/>
                  </a:lnTo>
                  <a:lnTo>
                    <a:pt x="287743" y="272122"/>
                  </a:lnTo>
                  <a:lnTo>
                    <a:pt x="295363" y="278130"/>
                  </a:lnTo>
                  <a:lnTo>
                    <a:pt x="297294" y="277799"/>
                  </a:lnTo>
                  <a:close/>
                </a:path>
                <a:path w="567055" h="717550">
                  <a:moveTo>
                    <a:pt x="308800" y="495871"/>
                  </a:moveTo>
                  <a:lnTo>
                    <a:pt x="307873" y="492760"/>
                  </a:lnTo>
                  <a:lnTo>
                    <a:pt x="296341" y="491515"/>
                  </a:lnTo>
                  <a:lnTo>
                    <a:pt x="297421" y="492760"/>
                  </a:lnTo>
                  <a:lnTo>
                    <a:pt x="306959" y="496570"/>
                  </a:lnTo>
                  <a:lnTo>
                    <a:pt x="308800" y="495871"/>
                  </a:lnTo>
                  <a:close/>
                </a:path>
                <a:path w="567055" h="717550">
                  <a:moveTo>
                    <a:pt x="317982" y="586740"/>
                  </a:moveTo>
                  <a:lnTo>
                    <a:pt x="314045" y="585470"/>
                  </a:lnTo>
                  <a:lnTo>
                    <a:pt x="311924" y="584200"/>
                  </a:lnTo>
                  <a:lnTo>
                    <a:pt x="309067" y="581660"/>
                  </a:lnTo>
                  <a:lnTo>
                    <a:pt x="309029" y="579120"/>
                  </a:lnTo>
                  <a:lnTo>
                    <a:pt x="304558" y="576580"/>
                  </a:lnTo>
                  <a:lnTo>
                    <a:pt x="301028" y="576580"/>
                  </a:lnTo>
                  <a:lnTo>
                    <a:pt x="295846" y="579120"/>
                  </a:lnTo>
                  <a:lnTo>
                    <a:pt x="293979" y="581660"/>
                  </a:lnTo>
                  <a:lnTo>
                    <a:pt x="293395" y="582930"/>
                  </a:lnTo>
                  <a:lnTo>
                    <a:pt x="302983" y="582930"/>
                  </a:lnTo>
                  <a:lnTo>
                    <a:pt x="302247" y="581660"/>
                  </a:lnTo>
                  <a:lnTo>
                    <a:pt x="313855" y="588010"/>
                  </a:lnTo>
                  <a:lnTo>
                    <a:pt x="314845" y="589280"/>
                  </a:lnTo>
                  <a:lnTo>
                    <a:pt x="317258" y="590550"/>
                  </a:lnTo>
                  <a:lnTo>
                    <a:pt x="317563" y="589280"/>
                  </a:lnTo>
                  <a:lnTo>
                    <a:pt x="317804" y="588010"/>
                  </a:lnTo>
                  <a:lnTo>
                    <a:pt x="317982" y="586740"/>
                  </a:lnTo>
                  <a:close/>
                </a:path>
                <a:path w="567055" h="717550">
                  <a:moveTo>
                    <a:pt x="320802" y="485140"/>
                  </a:moveTo>
                  <a:close/>
                </a:path>
                <a:path w="567055" h="717550">
                  <a:moveTo>
                    <a:pt x="328434" y="203200"/>
                  </a:moveTo>
                  <a:lnTo>
                    <a:pt x="327850" y="203047"/>
                  </a:lnTo>
                  <a:lnTo>
                    <a:pt x="327279" y="203200"/>
                  </a:lnTo>
                  <a:lnTo>
                    <a:pt x="328434" y="203200"/>
                  </a:lnTo>
                  <a:close/>
                </a:path>
                <a:path w="567055" h="717550">
                  <a:moveTo>
                    <a:pt x="332968" y="595515"/>
                  </a:moveTo>
                  <a:lnTo>
                    <a:pt x="332117" y="594360"/>
                  </a:lnTo>
                  <a:lnTo>
                    <a:pt x="331254" y="593090"/>
                  </a:lnTo>
                  <a:lnTo>
                    <a:pt x="329869" y="593090"/>
                  </a:lnTo>
                  <a:lnTo>
                    <a:pt x="332968" y="595515"/>
                  </a:lnTo>
                  <a:close/>
                </a:path>
                <a:path w="567055" h="717550">
                  <a:moveTo>
                    <a:pt x="333108" y="595630"/>
                  </a:moveTo>
                  <a:lnTo>
                    <a:pt x="332968" y="595515"/>
                  </a:lnTo>
                  <a:lnTo>
                    <a:pt x="333108" y="595630"/>
                  </a:lnTo>
                  <a:close/>
                </a:path>
                <a:path w="567055" h="717550">
                  <a:moveTo>
                    <a:pt x="348780" y="707390"/>
                  </a:moveTo>
                  <a:lnTo>
                    <a:pt x="348119" y="706424"/>
                  </a:lnTo>
                  <a:lnTo>
                    <a:pt x="348284" y="707390"/>
                  </a:lnTo>
                  <a:lnTo>
                    <a:pt x="348780" y="707390"/>
                  </a:lnTo>
                  <a:close/>
                </a:path>
                <a:path w="567055" h="717550">
                  <a:moveTo>
                    <a:pt x="387946" y="147320"/>
                  </a:moveTo>
                  <a:lnTo>
                    <a:pt x="387438" y="144780"/>
                  </a:lnTo>
                  <a:lnTo>
                    <a:pt x="386981" y="142240"/>
                  </a:lnTo>
                  <a:lnTo>
                    <a:pt x="387096" y="140970"/>
                  </a:lnTo>
                  <a:lnTo>
                    <a:pt x="387197" y="137160"/>
                  </a:lnTo>
                  <a:lnTo>
                    <a:pt x="384263" y="137160"/>
                  </a:lnTo>
                  <a:lnTo>
                    <a:pt x="380657" y="138430"/>
                  </a:lnTo>
                  <a:lnTo>
                    <a:pt x="382333" y="138430"/>
                  </a:lnTo>
                  <a:lnTo>
                    <a:pt x="384987" y="140970"/>
                  </a:lnTo>
                  <a:lnTo>
                    <a:pt x="384238" y="143510"/>
                  </a:lnTo>
                  <a:lnTo>
                    <a:pt x="386359" y="146050"/>
                  </a:lnTo>
                  <a:lnTo>
                    <a:pt x="387210" y="146050"/>
                  </a:lnTo>
                  <a:lnTo>
                    <a:pt x="387946" y="147320"/>
                  </a:lnTo>
                  <a:close/>
                </a:path>
                <a:path w="567055" h="717550">
                  <a:moveTo>
                    <a:pt x="390017" y="626110"/>
                  </a:moveTo>
                  <a:lnTo>
                    <a:pt x="389648" y="624840"/>
                  </a:lnTo>
                  <a:lnTo>
                    <a:pt x="389458" y="624840"/>
                  </a:lnTo>
                  <a:lnTo>
                    <a:pt x="389394" y="623570"/>
                  </a:lnTo>
                  <a:lnTo>
                    <a:pt x="388683" y="623570"/>
                  </a:lnTo>
                  <a:lnTo>
                    <a:pt x="387845" y="621030"/>
                  </a:lnTo>
                  <a:lnTo>
                    <a:pt x="384175" y="619785"/>
                  </a:lnTo>
                  <a:lnTo>
                    <a:pt x="390017" y="626110"/>
                  </a:lnTo>
                  <a:close/>
                </a:path>
                <a:path w="567055" h="717550">
                  <a:moveTo>
                    <a:pt x="399592" y="572770"/>
                  </a:moveTo>
                  <a:lnTo>
                    <a:pt x="397281" y="568960"/>
                  </a:lnTo>
                  <a:lnTo>
                    <a:pt x="395249" y="563880"/>
                  </a:lnTo>
                  <a:lnTo>
                    <a:pt x="392036" y="561340"/>
                  </a:lnTo>
                  <a:lnTo>
                    <a:pt x="382587" y="561340"/>
                  </a:lnTo>
                  <a:lnTo>
                    <a:pt x="382282" y="561340"/>
                  </a:lnTo>
                  <a:lnTo>
                    <a:pt x="382638" y="562610"/>
                  </a:lnTo>
                  <a:lnTo>
                    <a:pt x="382092" y="562610"/>
                  </a:lnTo>
                  <a:lnTo>
                    <a:pt x="383616" y="565150"/>
                  </a:lnTo>
                  <a:lnTo>
                    <a:pt x="385813" y="566420"/>
                  </a:lnTo>
                  <a:lnTo>
                    <a:pt x="387908" y="568960"/>
                  </a:lnTo>
                  <a:lnTo>
                    <a:pt x="394716" y="574040"/>
                  </a:lnTo>
                  <a:lnTo>
                    <a:pt x="399592" y="572770"/>
                  </a:lnTo>
                  <a:close/>
                </a:path>
                <a:path w="567055" h="717550">
                  <a:moveTo>
                    <a:pt x="407936" y="369658"/>
                  </a:moveTo>
                  <a:lnTo>
                    <a:pt x="403339" y="370840"/>
                  </a:lnTo>
                  <a:lnTo>
                    <a:pt x="400100" y="369570"/>
                  </a:lnTo>
                  <a:lnTo>
                    <a:pt x="396989" y="370840"/>
                  </a:lnTo>
                  <a:lnTo>
                    <a:pt x="398195" y="372110"/>
                  </a:lnTo>
                  <a:lnTo>
                    <a:pt x="400532" y="372110"/>
                  </a:lnTo>
                  <a:lnTo>
                    <a:pt x="404660" y="370840"/>
                  </a:lnTo>
                  <a:lnTo>
                    <a:pt x="407936" y="369658"/>
                  </a:lnTo>
                  <a:close/>
                </a:path>
                <a:path w="567055" h="717550">
                  <a:moveTo>
                    <a:pt x="413156" y="368300"/>
                  </a:moveTo>
                  <a:lnTo>
                    <a:pt x="411657" y="368300"/>
                  </a:lnTo>
                  <a:lnTo>
                    <a:pt x="407936" y="369658"/>
                  </a:lnTo>
                  <a:lnTo>
                    <a:pt x="413156" y="368300"/>
                  </a:lnTo>
                  <a:close/>
                </a:path>
                <a:path w="567055" h="717550">
                  <a:moveTo>
                    <a:pt x="414083" y="486016"/>
                  </a:moveTo>
                  <a:lnTo>
                    <a:pt x="411226" y="488950"/>
                  </a:lnTo>
                  <a:lnTo>
                    <a:pt x="412953" y="489508"/>
                  </a:lnTo>
                  <a:lnTo>
                    <a:pt x="413105" y="488950"/>
                  </a:lnTo>
                  <a:lnTo>
                    <a:pt x="414083" y="486016"/>
                  </a:lnTo>
                  <a:close/>
                </a:path>
                <a:path w="567055" h="717550">
                  <a:moveTo>
                    <a:pt x="455231" y="577850"/>
                  </a:moveTo>
                  <a:lnTo>
                    <a:pt x="453783" y="575310"/>
                  </a:lnTo>
                  <a:lnTo>
                    <a:pt x="452958" y="574040"/>
                  </a:lnTo>
                  <a:lnTo>
                    <a:pt x="453148" y="572770"/>
                  </a:lnTo>
                  <a:lnTo>
                    <a:pt x="452666" y="572770"/>
                  </a:lnTo>
                  <a:lnTo>
                    <a:pt x="452501" y="571500"/>
                  </a:lnTo>
                  <a:lnTo>
                    <a:pt x="452526" y="570230"/>
                  </a:lnTo>
                  <a:lnTo>
                    <a:pt x="447052" y="568960"/>
                  </a:lnTo>
                  <a:lnTo>
                    <a:pt x="440588" y="572770"/>
                  </a:lnTo>
                  <a:lnTo>
                    <a:pt x="438607" y="567690"/>
                  </a:lnTo>
                  <a:lnTo>
                    <a:pt x="438124" y="566420"/>
                  </a:lnTo>
                  <a:lnTo>
                    <a:pt x="438810" y="565150"/>
                  </a:lnTo>
                  <a:lnTo>
                    <a:pt x="416242" y="565150"/>
                  </a:lnTo>
                  <a:lnTo>
                    <a:pt x="415861" y="565150"/>
                  </a:lnTo>
                  <a:lnTo>
                    <a:pt x="405155" y="565150"/>
                  </a:lnTo>
                  <a:lnTo>
                    <a:pt x="399021" y="567690"/>
                  </a:lnTo>
                  <a:lnTo>
                    <a:pt x="403288" y="570230"/>
                  </a:lnTo>
                  <a:lnTo>
                    <a:pt x="409562" y="567690"/>
                  </a:lnTo>
                  <a:lnTo>
                    <a:pt x="408444" y="575310"/>
                  </a:lnTo>
                  <a:lnTo>
                    <a:pt x="412597" y="575310"/>
                  </a:lnTo>
                  <a:lnTo>
                    <a:pt x="415505" y="580390"/>
                  </a:lnTo>
                  <a:lnTo>
                    <a:pt x="416458" y="584200"/>
                  </a:lnTo>
                  <a:lnTo>
                    <a:pt x="414223" y="584200"/>
                  </a:lnTo>
                  <a:lnTo>
                    <a:pt x="412318" y="585470"/>
                  </a:lnTo>
                  <a:lnTo>
                    <a:pt x="410565" y="585470"/>
                  </a:lnTo>
                  <a:lnTo>
                    <a:pt x="410603" y="586740"/>
                  </a:lnTo>
                  <a:lnTo>
                    <a:pt x="410781" y="588010"/>
                  </a:lnTo>
                  <a:lnTo>
                    <a:pt x="411099" y="589280"/>
                  </a:lnTo>
                  <a:lnTo>
                    <a:pt x="405866" y="589280"/>
                  </a:lnTo>
                  <a:lnTo>
                    <a:pt x="403161" y="590550"/>
                  </a:lnTo>
                  <a:lnTo>
                    <a:pt x="400672" y="593090"/>
                  </a:lnTo>
                  <a:lnTo>
                    <a:pt x="397903" y="595630"/>
                  </a:lnTo>
                  <a:lnTo>
                    <a:pt x="401802" y="598170"/>
                  </a:lnTo>
                  <a:lnTo>
                    <a:pt x="401142" y="598170"/>
                  </a:lnTo>
                  <a:lnTo>
                    <a:pt x="397929" y="601980"/>
                  </a:lnTo>
                  <a:lnTo>
                    <a:pt x="391858" y="605790"/>
                  </a:lnTo>
                  <a:lnTo>
                    <a:pt x="384098" y="607060"/>
                  </a:lnTo>
                  <a:lnTo>
                    <a:pt x="376110" y="605790"/>
                  </a:lnTo>
                  <a:lnTo>
                    <a:pt x="369328" y="603250"/>
                  </a:lnTo>
                  <a:lnTo>
                    <a:pt x="366661" y="601980"/>
                  </a:lnTo>
                  <a:lnTo>
                    <a:pt x="363474" y="599440"/>
                  </a:lnTo>
                  <a:lnTo>
                    <a:pt x="359054" y="596900"/>
                  </a:lnTo>
                  <a:lnTo>
                    <a:pt x="357403" y="599440"/>
                  </a:lnTo>
                  <a:lnTo>
                    <a:pt x="351904" y="595630"/>
                  </a:lnTo>
                  <a:lnTo>
                    <a:pt x="351764" y="591820"/>
                  </a:lnTo>
                  <a:lnTo>
                    <a:pt x="346849" y="589280"/>
                  </a:lnTo>
                  <a:lnTo>
                    <a:pt x="342328" y="589280"/>
                  </a:lnTo>
                  <a:lnTo>
                    <a:pt x="340944" y="590550"/>
                  </a:lnTo>
                  <a:lnTo>
                    <a:pt x="339128" y="591820"/>
                  </a:lnTo>
                  <a:lnTo>
                    <a:pt x="339979" y="591820"/>
                  </a:lnTo>
                  <a:lnTo>
                    <a:pt x="348119" y="595630"/>
                  </a:lnTo>
                  <a:lnTo>
                    <a:pt x="356704" y="599440"/>
                  </a:lnTo>
                  <a:lnTo>
                    <a:pt x="365582" y="603250"/>
                  </a:lnTo>
                  <a:lnTo>
                    <a:pt x="374611" y="605790"/>
                  </a:lnTo>
                  <a:lnTo>
                    <a:pt x="375259" y="607060"/>
                  </a:lnTo>
                  <a:lnTo>
                    <a:pt x="374789" y="610870"/>
                  </a:lnTo>
                  <a:lnTo>
                    <a:pt x="374548" y="613410"/>
                  </a:lnTo>
                  <a:lnTo>
                    <a:pt x="382409" y="612140"/>
                  </a:lnTo>
                  <a:lnTo>
                    <a:pt x="388467" y="613410"/>
                  </a:lnTo>
                  <a:lnTo>
                    <a:pt x="391350" y="622300"/>
                  </a:lnTo>
                  <a:lnTo>
                    <a:pt x="391515" y="623570"/>
                  </a:lnTo>
                  <a:lnTo>
                    <a:pt x="395744" y="621030"/>
                  </a:lnTo>
                  <a:lnTo>
                    <a:pt x="399783" y="622300"/>
                  </a:lnTo>
                  <a:lnTo>
                    <a:pt x="404990" y="622300"/>
                  </a:lnTo>
                  <a:lnTo>
                    <a:pt x="408940" y="621030"/>
                  </a:lnTo>
                  <a:lnTo>
                    <a:pt x="412889" y="619760"/>
                  </a:lnTo>
                  <a:lnTo>
                    <a:pt x="415480" y="621030"/>
                  </a:lnTo>
                  <a:lnTo>
                    <a:pt x="415950" y="623570"/>
                  </a:lnTo>
                  <a:lnTo>
                    <a:pt x="419036" y="624840"/>
                  </a:lnTo>
                  <a:lnTo>
                    <a:pt x="422503" y="622300"/>
                  </a:lnTo>
                  <a:lnTo>
                    <a:pt x="424916" y="624840"/>
                  </a:lnTo>
                  <a:lnTo>
                    <a:pt x="425869" y="628650"/>
                  </a:lnTo>
                  <a:lnTo>
                    <a:pt x="431342" y="631190"/>
                  </a:lnTo>
                  <a:lnTo>
                    <a:pt x="436499" y="629920"/>
                  </a:lnTo>
                  <a:lnTo>
                    <a:pt x="440855" y="629920"/>
                  </a:lnTo>
                  <a:lnTo>
                    <a:pt x="441642" y="622300"/>
                  </a:lnTo>
                  <a:lnTo>
                    <a:pt x="438924" y="619760"/>
                  </a:lnTo>
                  <a:lnTo>
                    <a:pt x="434860" y="617220"/>
                  </a:lnTo>
                  <a:lnTo>
                    <a:pt x="438594" y="615950"/>
                  </a:lnTo>
                  <a:lnTo>
                    <a:pt x="440829" y="615950"/>
                  </a:lnTo>
                  <a:lnTo>
                    <a:pt x="443661" y="614680"/>
                  </a:lnTo>
                  <a:lnTo>
                    <a:pt x="437057" y="614680"/>
                  </a:lnTo>
                  <a:lnTo>
                    <a:pt x="435622" y="612140"/>
                  </a:lnTo>
                  <a:lnTo>
                    <a:pt x="434911" y="610870"/>
                  </a:lnTo>
                  <a:lnTo>
                    <a:pt x="430466" y="609600"/>
                  </a:lnTo>
                  <a:lnTo>
                    <a:pt x="426034" y="608330"/>
                  </a:lnTo>
                  <a:lnTo>
                    <a:pt x="420916" y="609600"/>
                  </a:lnTo>
                  <a:lnTo>
                    <a:pt x="416090" y="609600"/>
                  </a:lnTo>
                  <a:lnTo>
                    <a:pt x="412102" y="608330"/>
                  </a:lnTo>
                  <a:lnTo>
                    <a:pt x="406488" y="607060"/>
                  </a:lnTo>
                  <a:lnTo>
                    <a:pt x="402615" y="604520"/>
                  </a:lnTo>
                  <a:lnTo>
                    <a:pt x="403834" y="600710"/>
                  </a:lnTo>
                  <a:lnTo>
                    <a:pt x="407377" y="596900"/>
                  </a:lnTo>
                  <a:lnTo>
                    <a:pt x="416674" y="601980"/>
                  </a:lnTo>
                  <a:lnTo>
                    <a:pt x="422097" y="600710"/>
                  </a:lnTo>
                  <a:lnTo>
                    <a:pt x="421894" y="596900"/>
                  </a:lnTo>
                  <a:lnTo>
                    <a:pt x="421767" y="594360"/>
                  </a:lnTo>
                  <a:lnTo>
                    <a:pt x="428675" y="596900"/>
                  </a:lnTo>
                  <a:lnTo>
                    <a:pt x="437489" y="598170"/>
                  </a:lnTo>
                  <a:lnTo>
                    <a:pt x="440524" y="599440"/>
                  </a:lnTo>
                  <a:lnTo>
                    <a:pt x="443547" y="599440"/>
                  </a:lnTo>
                  <a:lnTo>
                    <a:pt x="442429" y="598170"/>
                  </a:lnTo>
                  <a:lnTo>
                    <a:pt x="441579" y="598170"/>
                  </a:lnTo>
                  <a:lnTo>
                    <a:pt x="441312" y="596900"/>
                  </a:lnTo>
                  <a:lnTo>
                    <a:pt x="441680" y="594360"/>
                  </a:lnTo>
                  <a:lnTo>
                    <a:pt x="441871" y="593090"/>
                  </a:lnTo>
                  <a:lnTo>
                    <a:pt x="444131" y="589280"/>
                  </a:lnTo>
                  <a:lnTo>
                    <a:pt x="444334" y="586740"/>
                  </a:lnTo>
                  <a:lnTo>
                    <a:pt x="438734" y="582930"/>
                  </a:lnTo>
                  <a:lnTo>
                    <a:pt x="440791" y="577850"/>
                  </a:lnTo>
                  <a:lnTo>
                    <a:pt x="451358" y="572770"/>
                  </a:lnTo>
                  <a:lnTo>
                    <a:pt x="453694" y="579120"/>
                  </a:lnTo>
                  <a:lnTo>
                    <a:pt x="454240" y="579120"/>
                  </a:lnTo>
                  <a:lnTo>
                    <a:pt x="455231" y="577850"/>
                  </a:lnTo>
                  <a:close/>
                </a:path>
                <a:path w="567055" h="717550">
                  <a:moveTo>
                    <a:pt x="457885" y="447763"/>
                  </a:moveTo>
                  <a:lnTo>
                    <a:pt x="457187" y="447840"/>
                  </a:lnTo>
                  <a:lnTo>
                    <a:pt x="455828" y="447802"/>
                  </a:lnTo>
                  <a:lnTo>
                    <a:pt x="455930" y="448602"/>
                  </a:lnTo>
                  <a:lnTo>
                    <a:pt x="456323" y="449453"/>
                  </a:lnTo>
                  <a:lnTo>
                    <a:pt x="456907" y="450240"/>
                  </a:lnTo>
                  <a:lnTo>
                    <a:pt x="457111" y="449465"/>
                  </a:lnTo>
                  <a:lnTo>
                    <a:pt x="457403" y="448665"/>
                  </a:lnTo>
                  <a:lnTo>
                    <a:pt x="457885" y="447763"/>
                  </a:lnTo>
                  <a:close/>
                </a:path>
                <a:path w="567055" h="717550">
                  <a:moveTo>
                    <a:pt x="462597" y="441960"/>
                  </a:moveTo>
                  <a:lnTo>
                    <a:pt x="462559" y="440690"/>
                  </a:lnTo>
                  <a:lnTo>
                    <a:pt x="462432" y="434340"/>
                  </a:lnTo>
                  <a:lnTo>
                    <a:pt x="459841" y="429260"/>
                  </a:lnTo>
                  <a:lnTo>
                    <a:pt x="457987" y="429260"/>
                  </a:lnTo>
                  <a:lnTo>
                    <a:pt x="457746" y="427990"/>
                  </a:lnTo>
                  <a:lnTo>
                    <a:pt x="456590" y="426720"/>
                  </a:lnTo>
                  <a:lnTo>
                    <a:pt x="456488" y="425450"/>
                  </a:lnTo>
                  <a:lnTo>
                    <a:pt x="452958" y="427990"/>
                  </a:lnTo>
                  <a:lnTo>
                    <a:pt x="446252" y="429260"/>
                  </a:lnTo>
                  <a:lnTo>
                    <a:pt x="440728" y="430530"/>
                  </a:lnTo>
                  <a:lnTo>
                    <a:pt x="441845" y="433070"/>
                  </a:lnTo>
                  <a:lnTo>
                    <a:pt x="438111" y="433070"/>
                  </a:lnTo>
                  <a:lnTo>
                    <a:pt x="434365" y="434340"/>
                  </a:lnTo>
                  <a:lnTo>
                    <a:pt x="430644" y="434340"/>
                  </a:lnTo>
                  <a:lnTo>
                    <a:pt x="429387" y="433070"/>
                  </a:lnTo>
                  <a:lnTo>
                    <a:pt x="428599" y="431800"/>
                  </a:lnTo>
                  <a:lnTo>
                    <a:pt x="428485" y="429260"/>
                  </a:lnTo>
                  <a:lnTo>
                    <a:pt x="432828" y="429260"/>
                  </a:lnTo>
                  <a:lnTo>
                    <a:pt x="431330" y="427990"/>
                  </a:lnTo>
                  <a:lnTo>
                    <a:pt x="430301" y="426720"/>
                  </a:lnTo>
                  <a:lnTo>
                    <a:pt x="429564" y="425450"/>
                  </a:lnTo>
                  <a:lnTo>
                    <a:pt x="429437" y="425450"/>
                  </a:lnTo>
                  <a:lnTo>
                    <a:pt x="429107" y="426720"/>
                  </a:lnTo>
                  <a:lnTo>
                    <a:pt x="425907" y="431800"/>
                  </a:lnTo>
                  <a:lnTo>
                    <a:pt x="421220" y="433070"/>
                  </a:lnTo>
                  <a:lnTo>
                    <a:pt x="416991" y="431800"/>
                  </a:lnTo>
                  <a:lnTo>
                    <a:pt x="419277" y="435610"/>
                  </a:lnTo>
                  <a:lnTo>
                    <a:pt x="422706" y="438150"/>
                  </a:lnTo>
                  <a:lnTo>
                    <a:pt x="426072" y="439420"/>
                  </a:lnTo>
                  <a:lnTo>
                    <a:pt x="423329" y="447040"/>
                  </a:lnTo>
                  <a:lnTo>
                    <a:pt x="419138" y="449580"/>
                  </a:lnTo>
                  <a:lnTo>
                    <a:pt x="444334" y="449580"/>
                  </a:lnTo>
                  <a:lnTo>
                    <a:pt x="443407" y="448310"/>
                  </a:lnTo>
                  <a:lnTo>
                    <a:pt x="444068" y="443230"/>
                  </a:lnTo>
                  <a:lnTo>
                    <a:pt x="445084" y="441960"/>
                  </a:lnTo>
                  <a:lnTo>
                    <a:pt x="446036" y="441960"/>
                  </a:lnTo>
                  <a:lnTo>
                    <a:pt x="446786" y="440690"/>
                  </a:lnTo>
                  <a:lnTo>
                    <a:pt x="448818" y="441960"/>
                  </a:lnTo>
                  <a:lnTo>
                    <a:pt x="451561" y="443230"/>
                  </a:lnTo>
                  <a:lnTo>
                    <a:pt x="456412" y="443230"/>
                  </a:lnTo>
                  <a:lnTo>
                    <a:pt x="462597" y="441960"/>
                  </a:lnTo>
                  <a:close/>
                </a:path>
                <a:path w="567055" h="717550">
                  <a:moveTo>
                    <a:pt x="487946" y="541020"/>
                  </a:moveTo>
                  <a:lnTo>
                    <a:pt x="484162" y="542239"/>
                  </a:lnTo>
                  <a:lnTo>
                    <a:pt x="484301" y="542290"/>
                  </a:lnTo>
                  <a:lnTo>
                    <a:pt x="487946" y="541020"/>
                  </a:lnTo>
                  <a:close/>
                </a:path>
                <a:path w="567055" h="717550">
                  <a:moveTo>
                    <a:pt x="495325" y="513219"/>
                  </a:moveTo>
                  <a:lnTo>
                    <a:pt x="494855" y="511810"/>
                  </a:lnTo>
                  <a:lnTo>
                    <a:pt x="494423" y="511810"/>
                  </a:lnTo>
                  <a:lnTo>
                    <a:pt x="495325" y="513219"/>
                  </a:lnTo>
                  <a:close/>
                </a:path>
                <a:path w="567055" h="717550">
                  <a:moveTo>
                    <a:pt x="495935" y="514159"/>
                  </a:moveTo>
                  <a:lnTo>
                    <a:pt x="495325" y="513219"/>
                  </a:lnTo>
                  <a:lnTo>
                    <a:pt x="495719" y="514350"/>
                  </a:lnTo>
                  <a:lnTo>
                    <a:pt x="495935" y="514159"/>
                  </a:lnTo>
                  <a:close/>
                </a:path>
                <a:path w="567055" h="717550">
                  <a:moveTo>
                    <a:pt x="531952" y="486435"/>
                  </a:moveTo>
                  <a:lnTo>
                    <a:pt x="529374" y="483412"/>
                  </a:lnTo>
                  <a:lnTo>
                    <a:pt x="528701" y="478231"/>
                  </a:lnTo>
                  <a:lnTo>
                    <a:pt x="525424" y="476948"/>
                  </a:lnTo>
                  <a:lnTo>
                    <a:pt x="523760" y="477926"/>
                  </a:lnTo>
                  <a:lnTo>
                    <a:pt x="520484" y="482447"/>
                  </a:lnTo>
                  <a:lnTo>
                    <a:pt x="520306" y="482942"/>
                  </a:lnTo>
                  <a:lnTo>
                    <a:pt x="525157" y="484098"/>
                  </a:lnTo>
                  <a:lnTo>
                    <a:pt x="527888" y="486359"/>
                  </a:lnTo>
                  <a:lnTo>
                    <a:pt x="531952" y="486435"/>
                  </a:lnTo>
                  <a:close/>
                </a:path>
                <a:path w="567055" h="717550">
                  <a:moveTo>
                    <a:pt x="566877" y="499110"/>
                  </a:moveTo>
                  <a:lnTo>
                    <a:pt x="565937" y="499110"/>
                  </a:lnTo>
                  <a:lnTo>
                    <a:pt x="564819" y="496570"/>
                  </a:lnTo>
                  <a:lnTo>
                    <a:pt x="565200" y="494030"/>
                  </a:lnTo>
                  <a:lnTo>
                    <a:pt x="566420" y="492760"/>
                  </a:lnTo>
                  <a:lnTo>
                    <a:pt x="562102" y="488950"/>
                  </a:lnTo>
                  <a:lnTo>
                    <a:pt x="558863" y="491515"/>
                  </a:lnTo>
                  <a:lnTo>
                    <a:pt x="554393" y="494030"/>
                  </a:lnTo>
                  <a:lnTo>
                    <a:pt x="553275" y="494030"/>
                  </a:lnTo>
                  <a:lnTo>
                    <a:pt x="550964" y="492760"/>
                  </a:lnTo>
                  <a:lnTo>
                    <a:pt x="549770" y="492760"/>
                  </a:lnTo>
                  <a:lnTo>
                    <a:pt x="547928" y="490220"/>
                  </a:lnTo>
                  <a:lnTo>
                    <a:pt x="548119" y="488950"/>
                  </a:lnTo>
                  <a:lnTo>
                    <a:pt x="548932" y="485140"/>
                  </a:lnTo>
                  <a:lnTo>
                    <a:pt x="549795" y="482600"/>
                  </a:lnTo>
                  <a:lnTo>
                    <a:pt x="543255" y="483870"/>
                  </a:lnTo>
                  <a:lnTo>
                    <a:pt x="542848" y="483870"/>
                  </a:lnTo>
                  <a:lnTo>
                    <a:pt x="544830" y="494030"/>
                  </a:lnTo>
                  <a:lnTo>
                    <a:pt x="541159" y="491490"/>
                  </a:lnTo>
                  <a:lnTo>
                    <a:pt x="529196" y="495300"/>
                  </a:lnTo>
                  <a:lnTo>
                    <a:pt x="527773" y="495300"/>
                  </a:lnTo>
                  <a:lnTo>
                    <a:pt x="525081" y="497840"/>
                  </a:lnTo>
                  <a:lnTo>
                    <a:pt x="530326" y="497840"/>
                  </a:lnTo>
                  <a:lnTo>
                    <a:pt x="540905" y="500380"/>
                  </a:lnTo>
                  <a:lnTo>
                    <a:pt x="543585" y="500380"/>
                  </a:lnTo>
                  <a:lnTo>
                    <a:pt x="543572" y="504190"/>
                  </a:lnTo>
                  <a:lnTo>
                    <a:pt x="533819" y="504190"/>
                  </a:lnTo>
                  <a:lnTo>
                    <a:pt x="526999" y="502920"/>
                  </a:lnTo>
                  <a:lnTo>
                    <a:pt x="520255" y="502920"/>
                  </a:lnTo>
                  <a:lnTo>
                    <a:pt x="513803" y="506730"/>
                  </a:lnTo>
                  <a:lnTo>
                    <a:pt x="509562" y="505460"/>
                  </a:lnTo>
                  <a:lnTo>
                    <a:pt x="507161" y="499110"/>
                  </a:lnTo>
                  <a:lnTo>
                    <a:pt x="506234" y="488950"/>
                  </a:lnTo>
                  <a:lnTo>
                    <a:pt x="505117" y="486410"/>
                  </a:lnTo>
                  <a:lnTo>
                    <a:pt x="506374" y="485140"/>
                  </a:lnTo>
                  <a:lnTo>
                    <a:pt x="508596" y="483870"/>
                  </a:lnTo>
                  <a:lnTo>
                    <a:pt x="508406" y="483870"/>
                  </a:lnTo>
                  <a:lnTo>
                    <a:pt x="508203" y="482600"/>
                  </a:lnTo>
                  <a:lnTo>
                    <a:pt x="508038" y="482600"/>
                  </a:lnTo>
                  <a:lnTo>
                    <a:pt x="507453" y="481330"/>
                  </a:lnTo>
                  <a:lnTo>
                    <a:pt x="508165" y="478790"/>
                  </a:lnTo>
                  <a:lnTo>
                    <a:pt x="505066" y="476250"/>
                  </a:lnTo>
                  <a:lnTo>
                    <a:pt x="498919" y="476250"/>
                  </a:lnTo>
                  <a:lnTo>
                    <a:pt x="497967" y="474980"/>
                  </a:lnTo>
                  <a:lnTo>
                    <a:pt x="494131" y="474980"/>
                  </a:lnTo>
                  <a:lnTo>
                    <a:pt x="493306" y="473710"/>
                  </a:lnTo>
                  <a:lnTo>
                    <a:pt x="492290" y="473710"/>
                  </a:lnTo>
                  <a:lnTo>
                    <a:pt x="491248" y="474980"/>
                  </a:lnTo>
                  <a:lnTo>
                    <a:pt x="489077" y="473710"/>
                  </a:lnTo>
                  <a:lnTo>
                    <a:pt x="487235" y="473710"/>
                  </a:lnTo>
                  <a:lnTo>
                    <a:pt x="486321" y="476250"/>
                  </a:lnTo>
                  <a:lnTo>
                    <a:pt x="485571" y="476250"/>
                  </a:lnTo>
                  <a:lnTo>
                    <a:pt x="483819" y="473710"/>
                  </a:lnTo>
                  <a:lnTo>
                    <a:pt x="482955" y="472440"/>
                  </a:lnTo>
                  <a:lnTo>
                    <a:pt x="476885" y="472440"/>
                  </a:lnTo>
                  <a:lnTo>
                    <a:pt x="471741" y="473710"/>
                  </a:lnTo>
                  <a:lnTo>
                    <a:pt x="471563" y="472440"/>
                  </a:lnTo>
                  <a:lnTo>
                    <a:pt x="472770" y="471170"/>
                  </a:lnTo>
                  <a:lnTo>
                    <a:pt x="476389" y="468630"/>
                  </a:lnTo>
                  <a:lnTo>
                    <a:pt x="474637" y="468630"/>
                  </a:lnTo>
                  <a:lnTo>
                    <a:pt x="473544" y="466090"/>
                  </a:lnTo>
                  <a:lnTo>
                    <a:pt x="472097" y="466090"/>
                  </a:lnTo>
                  <a:lnTo>
                    <a:pt x="472287" y="464820"/>
                  </a:lnTo>
                  <a:lnTo>
                    <a:pt x="472782" y="463550"/>
                  </a:lnTo>
                  <a:lnTo>
                    <a:pt x="470382" y="461010"/>
                  </a:lnTo>
                  <a:lnTo>
                    <a:pt x="465264" y="459740"/>
                  </a:lnTo>
                  <a:lnTo>
                    <a:pt x="461429" y="458470"/>
                  </a:lnTo>
                  <a:lnTo>
                    <a:pt x="462584" y="462940"/>
                  </a:lnTo>
                  <a:lnTo>
                    <a:pt x="462673" y="467360"/>
                  </a:lnTo>
                  <a:lnTo>
                    <a:pt x="461175" y="471170"/>
                  </a:lnTo>
                  <a:lnTo>
                    <a:pt x="467931" y="474980"/>
                  </a:lnTo>
                  <a:lnTo>
                    <a:pt x="466445" y="476250"/>
                  </a:lnTo>
                  <a:lnTo>
                    <a:pt x="465213" y="477520"/>
                  </a:lnTo>
                  <a:lnTo>
                    <a:pt x="464426" y="477520"/>
                  </a:lnTo>
                  <a:lnTo>
                    <a:pt x="461505" y="478790"/>
                  </a:lnTo>
                  <a:lnTo>
                    <a:pt x="460057" y="478790"/>
                  </a:lnTo>
                  <a:lnTo>
                    <a:pt x="464540" y="483870"/>
                  </a:lnTo>
                  <a:lnTo>
                    <a:pt x="467766" y="490220"/>
                  </a:lnTo>
                  <a:lnTo>
                    <a:pt x="460286" y="491490"/>
                  </a:lnTo>
                  <a:lnTo>
                    <a:pt x="453694" y="488950"/>
                  </a:lnTo>
                  <a:lnTo>
                    <a:pt x="446239" y="487680"/>
                  </a:lnTo>
                  <a:lnTo>
                    <a:pt x="443039" y="483870"/>
                  </a:lnTo>
                  <a:lnTo>
                    <a:pt x="435876" y="482600"/>
                  </a:lnTo>
                  <a:lnTo>
                    <a:pt x="434746" y="481584"/>
                  </a:lnTo>
                  <a:lnTo>
                    <a:pt x="434746" y="485140"/>
                  </a:lnTo>
                  <a:lnTo>
                    <a:pt x="433362" y="490220"/>
                  </a:lnTo>
                  <a:lnTo>
                    <a:pt x="430898" y="492760"/>
                  </a:lnTo>
                  <a:lnTo>
                    <a:pt x="421855" y="491490"/>
                  </a:lnTo>
                  <a:lnTo>
                    <a:pt x="419163" y="491490"/>
                  </a:lnTo>
                  <a:lnTo>
                    <a:pt x="412953" y="489508"/>
                  </a:lnTo>
                  <a:lnTo>
                    <a:pt x="412419" y="491490"/>
                  </a:lnTo>
                  <a:lnTo>
                    <a:pt x="410146" y="491490"/>
                  </a:lnTo>
                  <a:lnTo>
                    <a:pt x="410146" y="506730"/>
                  </a:lnTo>
                  <a:lnTo>
                    <a:pt x="409917" y="513080"/>
                  </a:lnTo>
                  <a:lnTo>
                    <a:pt x="405142" y="519430"/>
                  </a:lnTo>
                  <a:lnTo>
                    <a:pt x="394589" y="523240"/>
                  </a:lnTo>
                  <a:lnTo>
                    <a:pt x="382943" y="524510"/>
                  </a:lnTo>
                  <a:lnTo>
                    <a:pt x="374891" y="523240"/>
                  </a:lnTo>
                  <a:lnTo>
                    <a:pt x="367525" y="521970"/>
                  </a:lnTo>
                  <a:lnTo>
                    <a:pt x="359905" y="519430"/>
                  </a:lnTo>
                  <a:lnTo>
                    <a:pt x="358317" y="509270"/>
                  </a:lnTo>
                  <a:lnTo>
                    <a:pt x="358330" y="505460"/>
                  </a:lnTo>
                  <a:lnTo>
                    <a:pt x="357314" y="500380"/>
                  </a:lnTo>
                  <a:lnTo>
                    <a:pt x="363562" y="495300"/>
                  </a:lnTo>
                  <a:lnTo>
                    <a:pt x="371297" y="504190"/>
                  </a:lnTo>
                  <a:lnTo>
                    <a:pt x="367068" y="506730"/>
                  </a:lnTo>
                  <a:lnTo>
                    <a:pt x="374764" y="509270"/>
                  </a:lnTo>
                  <a:lnTo>
                    <a:pt x="380885" y="509270"/>
                  </a:lnTo>
                  <a:lnTo>
                    <a:pt x="389699" y="508000"/>
                  </a:lnTo>
                  <a:lnTo>
                    <a:pt x="391604" y="504190"/>
                  </a:lnTo>
                  <a:lnTo>
                    <a:pt x="403174" y="506730"/>
                  </a:lnTo>
                  <a:lnTo>
                    <a:pt x="410146" y="506730"/>
                  </a:lnTo>
                  <a:lnTo>
                    <a:pt x="410146" y="491490"/>
                  </a:lnTo>
                  <a:lnTo>
                    <a:pt x="408241" y="491490"/>
                  </a:lnTo>
                  <a:lnTo>
                    <a:pt x="406209" y="494030"/>
                  </a:lnTo>
                  <a:lnTo>
                    <a:pt x="403555" y="495300"/>
                  </a:lnTo>
                  <a:lnTo>
                    <a:pt x="398691" y="497840"/>
                  </a:lnTo>
                  <a:lnTo>
                    <a:pt x="395897" y="499110"/>
                  </a:lnTo>
                  <a:lnTo>
                    <a:pt x="390207" y="496570"/>
                  </a:lnTo>
                  <a:lnTo>
                    <a:pt x="390359" y="495300"/>
                  </a:lnTo>
                  <a:lnTo>
                    <a:pt x="390512" y="494030"/>
                  </a:lnTo>
                  <a:lnTo>
                    <a:pt x="390982" y="490220"/>
                  </a:lnTo>
                  <a:lnTo>
                    <a:pt x="377977" y="490220"/>
                  </a:lnTo>
                  <a:lnTo>
                    <a:pt x="372668" y="488950"/>
                  </a:lnTo>
                  <a:lnTo>
                    <a:pt x="370598" y="487680"/>
                  </a:lnTo>
                  <a:lnTo>
                    <a:pt x="366458" y="485140"/>
                  </a:lnTo>
                  <a:lnTo>
                    <a:pt x="371043" y="482600"/>
                  </a:lnTo>
                  <a:lnTo>
                    <a:pt x="373024" y="477520"/>
                  </a:lnTo>
                  <a:lnTo>
                    <a:pt x="381342" y="483870"/>
                  </a:lnTo>
                  <a:lnTo>
                    <a:pt x="388416" y="485140"/>
                  </a:lnTo>
                  <a:lnTo>
                    <a:pt x="399580" y="485140"/>
                  </a:lnTo>
                  <a:lnTo>
                    <a:pt x="415658" y="481330"/>
                  </a:lnTo>
                  <a:lnTo>
                    <a:pt x="414083" y="486016"/>
                  </a:lnTo>
                  <a:lnTo>
                    <a:pt x="416179" y="483870"/>
                  </a:lnTo>
                  <a:lnTo>
                    <a:pt x="421640" y="482600"/>
                  </a:lnTo>
                  <a:lnTo>
                    <a:pt x="420509" y="482600"/>
                  </a:lnTo>
                  <a:lnTo>
                    <a:pt x="425462" y="481330"/>
                  </a:lnTo>
                  <a:lnTo>
                    <a:pt x="431165" y="482600"/>
                  </a:lnTo>
                  <a:lnTo>
                    <a:pt x="434746" y="485140"/>
                  </a:lnTo>
                  <a:lnTo>
                    <a:pt x="434746" y="481584"/>
                  </a:lnTo>
                  <a:lnTo>
                    <a:pt x="434479" y="481330"/>
                  </a:lnTo>
                  <a:lnTo>
                    <a:pt x="433285" y="480060"/>
                  </a:lnTo>
                  <a:lnTo>
                    <a:pt x="433959" y="478790"/>
                  </a:lnTo>
                  <a:lnTo>
                    <a:pt x="435330" y="476250"/>
                  </a:lnTo>
                  <a:lnTo>
                    <a:pt x="435406" y="472440"/>
                  </a:lnTo>
                  <a:lnTo>
                    <a:pt x="435444" y="471170"/>
                  </a:lnTo>
                  <a:lnTo>
                    <a:pt x="432295" y="468630"/>
                  </a:lnTo>
                  <a:lnTo>
                    <a:pt x="424611" y="472440"/>
                  </a:lnTo>
                  <a:lnTo>
                    <a:pt x="424345" y="472440"/>
                  </a:lnTo>
                  <a:lnTo>
                    <a:pt x="423545" y="468630"/>
                  </a:lnTo>
                  <a:lnTo>
                    <a:pt x="418312" y="468630"/>
                  </a:lnTo>
                  <a:lnTo>
                    <a:pt x="418109" y="467360"/>
                  </a:lnTo>
                  <a:lnTo>
                    <a:pt x="418312" y="467360"/>
                  </a:lnTo>
                  <a:lnTo>
                    <a:pt x="420357" y="462280"/>
                  </a:lnTo>
                  <a:lnTo>
                    <a:pt x="423113" y="461010"/>
                  </a:lnTo>
                  <a:lnTo>
                    <a:pt x="425615" y="462280"/>
                  </a:lnTo>
                  <a:lnTo>
                    <a:pt x="426821" y="462280"/>
                  </a:lnTo>
                  <a:lnTo>
                    <a:pt x="427990" y="461010"/>
                  </a:lnTo>
                  <a:lnTo>
                    <a:pt x="429120" y="461010"/>
                  </a:lnTo>
                  <a:lnTo>
                    <a:pt x="429806" y="462280"/>
                  </a:lnTo>
                  <a:lnTo>
                    <a:pt x="430542" y="462280"/>
                  </a:lnTo>
                  <a:lnTo>
                    <a:pt x="434543" y="464820"/>
                  </a:lnTo>
                  <a:lnTo>
                    <a:pt x="437908" y="464820"/>
                  </a:lnTo>
                  <a:lnTo>
                    <a:pt x="440664" y="463550"/>
                  </a:lnTo>
                  <a:lnTo>
                    <a:pt x="442379" y="464820"/>
                  </a:lnTo>
                  <a:lnTo>
                    <a:pt x="444093" y="464820"/>
                  </a:lnTo>
                  <a:lnTo>
                    <a:pt x="445808" y="466090"/>
                  </a:lnTo>
                  <a:lnTo>
                    <a:pt x="445008" y="464820"/>
                  </a:lnTo>
                  <a:lnTo>
                    <a:pt x="443953" y="463550"/>
                  </a:lnTo>
                  <a:lnTo>
                    <a:pt x="442328" y="462280"/>
                  </a:lnTo>
                  <a:lnTo>
                    <a:pt x="443725" y="462280"/>
                  </a:lnTo>
                  <a:lnTo>
                    <a:pt x="444296" y="461010"/>
                  </a:lnTo>
                  <a:lnTo>
                    <a:pt x="444868" y="459740"/>
                  </a:lnTo>
                  <a:lnTo>
                    <a:pt x="445770" y="457200"/>
                  </a:lnTo>
                  <a:lnTo>
                    <a:pt x="447141" y="453390"/>
                  </a:lnTo>
                  <a:lnTo>
                    <a:pt x="445274" y="450850"/>
                  </a:lnTo>
                  <a:lnTo>
                    <a:pt x="417042" y="450850"/>
                  </a:lnTo>
                  <a:lnTo>
                    <a:pt x="409321" y="450850"/>
                  </a:lnTo>
                  <a:lnTo>
                    <a:pt x="407238" y="452120"/>
                  </a:lnTo>
                  <a:lnTo>
                    <a:pt x="402475" y="453390"/>
                  </a:lnTo>
                  <a:lnTo>
                    <a:pt x="400151" y="453390"/>
                  </a:lnTo>
                  <a:lnTo>
                    <a:pt x="401802" y="454660"/>
                  </a:lnTo>
                  <a:lnTo>
                    <a:pt x="400799" y="457200"/>
                  </a:lnTo>
                  <a:lnTo>
                    <a:pt x="403974" y="459740"/>
                  </a:lnTo>
                  <a:lnTo>
                    <a:pt x="408000" y="457200"/>
                  </a:lnTo>
                  <a:lnTo>
                    <a:pt x="411518" y="461010"/>
                  </a:lnTo>
                  <a:lnTo>
                    <a:pt x="410908" y="463550"/>
                  </a:lnTo>
                  <a:lnTo>
                    <a:pt x="409790" y="467360"/>
                  </a:lnTo>
                  <a:lnTo>
                    <a:pt x="412483" y="468630"/>
                  </a:lnTo>
                  <a:lnTo>
                    <a:pt x="415556" y="469900"/>
                  </a:lnTo>
                  <a:lnTo>
                    <a:pt x="422173" y="477520"/>
                  </a:lnTo>
                  <a:lnTo>
                    <a:pt x="413270" y="476250"/>
                  </a:lnTo>
                  <a:lnTo>
                    <a:pt x="405866" y="477520"/>
                  </a:lnTo>
                  <a:lnTo>
                    <a:pt x="400062" y="477520"/>
                  </a:lnTo>
                  <a:lnTo>
                    <a:pt x="395884" y="478790"/>
                  </a:lnTo>
                  <a:lnTo>
                    <a:pt x="395668" y="471170"/>
                  </a:lnTo>
                  <a:lnTo>
                    <a:pt x="388353" y="480060"/>
                  </a:lnTo>
                  <a:lnTo>
                    <a:pt x="386969" y="477520"/>
                  </a:lnTo>
                  <a:lnTo>
                    <a:pt x="384911" y="473710"/>
                  </a:lnTo>
                  <a:lnTo>
                    <a:pt x="388632" y="468630"/>
                  </a:lnTo>
                  <a:lnTo>
                    <a:pt x="390677" y="467360"/>
                  </a:lnTo>
                  <a:lnTo>
                    <a:pt x="387032" y="467360"/>
                  </a:lnTo>
                  <a:lnTo>
                    <a:pt x="385521" y="466090"/>
                  </a:lnTo>
                  <a:lnTo>
                    <a:pt x="384022" y="464820"/>
                  </a:lnTo>
                  <a:lnTo>
                    <a:pt x="387375" y="464820"/>
                  </a:lnTo>
                  <a:lnTo>
                    <a:pt x="387908" y="462280"/>
                  </a:lnTo>
                  <a:lnTo>
                    <a:pt x="387489" y="459740"/>
                  </a:lnTo>
                  <a:lnTo>
                    <a:pt x="386753" y="458470"/>
                  </a:lnTo>
                  <a:lnTo>
                    <a:pt x="386029" y="457200"/>
                  </a:lnTo>
                  <a:lnTo>
                    <a:pt x="385406" y="455930"/>
                  </a:lnTo>
                  <a:lnTo>
                    <a:pt x="384098" y="455930"/>
                  </a:lnTo>
                  <a:lnTo>
                    <a:pt x="383540" y="454660"/>
                  </a:lnTo>
                  <a:lnTo>
                    <a:pt x="382943" y="454660"/>
                  </a:lnTo>
                  <a:lnTo>
                    <a:pt x="386346" y="453390"/>
                  </a:lnTo>
                  <a:lnTo>
                    <a:pt x="389013" y="453390"/>
                  </a:lnTo>
                  <a:lnTo>
                    <a:pt x="384949" y="452120"/>
                  </a:lnTo>
                  <a:lnTo>
                    <a:pt x="383324" y="448310"/>
                  </a:lnTo>
                  <a:lnTo>
                    <a:pt x="376021" y="447040"/>
                  </a:lnTo>
                  <a:lnTo>
                    <a:pt x="371703" y="448310"/>
                  </a:lnTo>
                  <a:lnTo>
                    <a:pt x="367741" y="447040"/>
                  </a:lnTo>
                  <a:lnTo>
                    <a:pt x="365467" y="445770"/>
                  </a:lnTo>
                  <a:lnTo>
                    <a:pt x="352247" y="443230"/>
                  </a:lnTo>
                  <a:lnTo>
                    <a:pt x="361061" y="435610"/>
                  </a:lnTo>
                  <a:lnTo>
                    <a:pt x="368554" y="440690"/>
                  </a:lnTo>
                  <a:lnTo>
                    <a:pt x="373113" y="440690"/>
                  </a:lnTo>
                  <a:lnTo>
                    <a:pt x="373164" y="435610"/>
                  </a:lnTo>
                  <a:lnTo>
                    <a:pt x="373176" y="434340"/>
                  </a:lnTo>
                  <a:lnTo>
                    <a:pt x="378790" y="436880"/>
                  </a:lnTo>
                  <a:lnTo>
                    <a:pt x="386041" y="439420"/>
                  </a:lnTo>
                  <a:lnTo>
                    <a:pt x="389470" y="439420"/>
                  </a:lnTo>
                  <a:lnTo>
                    <a:pt x="388429" y="434340"/>
                  </a:lnTo>
                  <a:lnTo>
                    <a:pt x="387908" y="431800"/>
                  </a:lnTo>
                  <a:lnTo>
                    <a:pt x="398411" y="431800"/>
                  </a:lnTo>
                  <a:lnTo>
                    <a:pt x="395757" y="430530"/>
                  </a:lnTo>
                  <a:lnTo>
                    <a:pt x="387819" y="426720"/>
                  </a:lnTo>
                  <a:lnTo>
                    <a:pt x="389763" y="421640"/>
                  </a:lnTo>
                  <a:lnTo>
                    <a:pt x="398818" y="417830"/>
                  </a:lnTo>
                  <a:lnTo>
                    <a:pt x="400431" y="424180"/>
                  </a:lnTo>
                  <a:lnTo>
                    <a:pt x="400926" y="422910"/>
                  </a:lnTo>
                  <a:lnTo>
                    <a:pt x="401840" y="422910"/>
                  </a:lnTo>
                  <a:lnTo>
                    <a:pt x="400735" y="420370"/>
                  </a:lnTo>
                  <a:lnTo>
                    <a:pt x="400075" y="419100"/>
                  </a:lnTo>
                  <a:lnTo>
                    <a:pt x="400304" y="417830"/>
                  </a:lnTo>
                  <a:lnTo>
                    <a:pt x="399402" y="416560"/>
                  </a:lnTo>
                  <a:lnTo>
                    <a:pt x="398513" y="415290"/>
                  </a:lnTo>
                  <a:lnTo>
                    <a:pt x="402234" y="411480"/>
                  </a:lnTo>
                  <a:lnTo>
                    <a:pt x="405612" y="410210"/>
                  </a:lnTo>
                  <a:lnTo>
                    <a:pt x="400850" y="407670"/>
                  </a:lnTo>
                  <a:lnTo>
                    <a:pt x="398424" y="406400"/>
                  </a:lnTo>
                  <a:lnTo>
                    <a:pt x="397192" y="405180"/>
                  </a:lnTo>
                  <a:lnTo>
                    <a:pt x="397192" y="416560"/>
                  </a:lnTo>
                  <a:lnTo>
                    <a:pt x="393382" y="415290"/>
                  </a:lnTo>
                  <a:lnTo>
                    <a:pt x="389521" y="416560"/>
                  </a:lnTo>
                  <a:lnTo>
                    <a:pt x="388467" y="412750"/>
                  </a:lnTo>
                  <a:lnTo>
                    <a:pt x="388124" y="411480"/>
                  </a:lnTo>
                  <a:lnTo>
                    <a:pt x="388975" y="410210"/>
                  </a:lnTo>
                  <a:lnTo>
                    <a:pt x="389991" y="408940"/>
                  </a:lnTo>
                  <a:lnTo>
                    <a:pt x="390842" y="407670"/>
                  </a:lnTo>
                  <a:lnTo>
                    <a:pt x="394030" y="410210"/>
                  </a:lnTo>
                  <a:lnTo>
                    <a:pt x="396341" y="412750"/>
                  </a:lnTo>
                  <a:lnTo>
                    <a:pt x="397192" y="416560"/>
                  </a:lnTo>
                  <a:lnTo>
                    <a:pt x="397192" y="405180"/>
                  </a:lnTo>
                  <a:lnTo>
                    <a:pt x="393293" y="401320"/>
                  </a:lnTo>
                  <a:lnTo>
                    <a:pt x="390740" y="398780"/>
                  </a:lnTo>
                  <a:lnTo>
                    <a:pt x="391350" y="393700"/>
                  </a:lnTo>
                  <a:lnTo>
                    <a:pt x="387477" y="392430"/>
                  </a:lnTo>
                  <a:lnTo>
                    <a:pt x="384568" y="391160"/>
                  </a:lnTo>
                  <a:lnTo>
                    <a:pt x="382155" y="391160"/>
                  </a:lnTo>
                  <a:lnTo>
                    <a:pt x="382054" y="389890"/>
                  </a:lnTo>
                  <a:lnTo>
                    <a:pt x="381749" y="388620"/>
                  </a:lnTo>
                  <a:lnTo>
                    <a:pt x="381355" y="387350"/>
                  </a:lnTo>
                  <a:lnTo>
                    <a:pt x="399389" y="387350"/>
                  </a:lnTo>
                  <a:lnTo>
                    <a:pt x="406323" y="386080"/>
                  </a:lnTo>
                  <a:lnTo>
                    <a:pt x="409371" y="386080"/>
                  </a:lnTo>
                  <a:lnTo>
                    <a:pt x="412559" y="387350"/>
                  </a:lnTo>
                  <a:lnTo>
                    <a:pt x="422706" y="387350"/>
                  </a:lnTo>
                  <a:lnTo>
                    <a:pt x="423748" y="386080"/>
                  </a:lnTo>
                  <a:lnTo>
                    <a:pt x="424802" y="384810"/>
                  </a:lnTo>
                  <a:lnTo>
                    <a:pt x="426313" y="379730"/>
                  </a:lnTo>
                  <a:lnTo>
                    <a:pt x="427316" y="379730"/>
                  </a:lnTo>
                  <a:lnTo>
                    <a:pt x="434213" y="378460"/>
                  </a:lnTo>
                  <a:lnTo>
                    <a:pt x="434454" y="377190"/>
                  </a:lnTo>
                  <a:lnTo>
                    <a:pt x="434708" y="375920"/>
                  </a:lnTo>
                  <a:lnTo>
                    <a:pt x="435229" y="372110"/>
                  </a:lnTo>
                  <a:lnTo>
                    <a:pt x="435406" y="370840"/>
                  </a:lnTo>
                  <a:lnTo>
                    <a:pt x="437629" y="374650"/>
                  </a:lnTo>
                  <a:lnTo>
                    <a:pt x="439635" y="373380"/>
                  </a:lnTo>
                  <a:lnTo>
                    <a:pt x="440829" y="370840"/>
                  </a:lnTo>
                  <a:lnTo>
                    <a:pt x="440817" y="368300"/>
                  </a:lnTo>
                  <a:lnTo>
                    <a:pt x="444398" y="369570"/>
                  </a:lnTo>
                  <a:lnTo>
                    <a:pt x="450723" y="372110"/>
                  </a:lnTo>
                  <a:lnTo>
                    <a:pt x="451878" y="367030"/>
                  </a:lnTo>
                  <a:lnTo>
                    <a:pt x="450519" y="365760"/>
                  </a:lnTo>
                  <a:lnTo>
                    <a:pt x="449249" y="365760"/>
                  </a:lnTo>
                  <a:lnTo>
                    <a:pt x="446747" y="361950"/>
                  </a:lnTo>
                  <a:lnTo>
                    <a:pt x="447421" y="359410"/>
                  </a:lnTo>
                  <a:lnTo>
                    <a:pt x="442010" y="355600"/>
                  </a:lnTo>
                  <a:lnTo>
                    <a:pt x="435648" y="359410"/>
                  </a:lnTo>
                  <a:lnTo>
                    <a:pt x="430771" y="358571"/>
                  </a:lnTo>
                  <a:lnTo>
                    <a:pt x="430771" y="368300"/>
                  </a:lnTo>
                  <a:lnTo>
                    <a:pt x="430453" y="368300"/>
                  </a:lnTo>
                  <a:lnTo>
                    <a:pt x="430453" y="375920"/>
                  </a:lnTo>
                  <a:lnTo>
                    <a:pt x="427863" y="377190"/>
                  </a:lnTo>
                  <a:lnTo>
                    <a:pt x="427240" y="377190"/>
                  </a:lnTo>
                  <a:lnTo>
                    <a:pt x="427812" y="374650"/>
                  </a:lnTo>
                  <a:lnTo>
                    <a:pt x="416648" y="374650"/>
                  </a:lnTo>
                  <a:lnTo>
                    <a:pt x="410883" y="373380"/>
                  </a:lnTo>
                  <a:lnTo>
                    <a:pt x="409968" y="374650"/>
                  </a:lnTo>
                  <a:lnTo>
                    <a:pt x="410476" y="374650"/>
                  </a:lnTo>
                  <a:lnTo>
                    <a:pt x="407517" y="379730"/>
                  </a:lnTo>
                  <a:lnTo>
                    <a:pt x="408533" y="382270"/>
                  </a:lnTo>
                  <a:lnTo>
                    <a:pt x="399072" y="384810"/>
                  </a:lnTo>
                  <a:lnTo>
                    <a:pt x="394779" y="382270"/>
                  </a:lnTo>
                  <a:lnTo>
                    <a:pt x="386016" y="381000"/>
                  </a:lnTo>
                  <a:lnTo>
                    <a:pt x="376135" y="381000"/>
                  </a:lnTo>
                  <a:lnTo>
                    <a:pt x="376821" y="379730"/>
                  </a:lnTo>
                  <a:lnTo>
                    <a:pt x="377291" y="378460"/>
                  </a:lnTo>
                  <a:lnTo>
                    <a:pt x="370954" y="377190"/>
                  </a:lnTo>
                  <a:lnTo>
                    <a:pt x="364655" y="377190"/>
                  </a:lnTo>
                  <a:lnTo>
                    <a:pt x="352221" y="374650"/>
                  </a:lnTo>
                  <a:lnTo>
                    <a:pt x="352590" y="372110"/>
                  </a:lnTo>
                  <a:lnTo>
                    <a:pt x="352590" y="370840"/>
                  </a:lnTo>
                  <a:lnTo>
                    <a:pt x="352298" y="369570"/>
                  </a:lnTo>
                  <a:lnTo>
                    <a:pt x="345909" y="369570"/>
                  </a:lnTo>
                  <a:lnTo>
                    <a:pt x="347408" y="367030"/>
                  </a:lnTo>
                  <a:lnTo>
                    <a:pt x="342404" y="364604"/>
                  </a:lnTo>
                  <a:lnTo>
                    <a:pt x="342404" y="372110"/>
                  </a:lnTo>
                  <a:lnTo>
                    <a:pt x="341007" y="379730"/>
                  </a:lnTo>
                  <a:lnTo>
                    <a:pt x="332295" y="379730"/>
                  </a:lnTo>
                  <a:lnTo>
                    <a:pt x="332295" y="419100"/>
                  </a:lnTo>
                  <a:lnTo>
                    <a:pt x="322643" y="415290"/>
                  </a:lnTo>
                  <a:lnTo>
                    <a:pt x="322326" y="412750"/>
                  </a:lnTo>
                  <a:lnTo>
                    <a:pt x="321843" y="410210"/>
                  </a:lnTo>
                  <a:lnTo>
                    <a:pt x="321322" y="408940"/>
                  </a:lnTo>
                  <a:lnTo>
                    <a:pt x="328129" y="411480"/>
                  </a:lnTo>
                  <a:lnTo>
                    <a:pt x="331597" y="414020"/>
                  </a:lnTo>
                  <a:lnTo>
                    <a:pt x="332270" y="415290"/>
                  </a:lnTo>
                  <a:lnTo>
                    <a:pt x="332295" y="419100"/>
                  </a:lnTo>
                  <a:lnTo>
                    <a:pt x="332295" y="379730"/>
                  </a:lnTo>
                  <a:lnTo>
                    <a:pt x="330504" y="379730"/>
                  </a:lnTo>
                  <a:lnTo>
                    <a:pt x="327342" y="377190"/>
                  </a:lnTo>
                  <a:lnTo>
                    <a:pt x="322618" y="373380"/>
                  </a:lnTo>
                  <a:lnTo>
                    <a:pt x="318516" y="373380"/>
                  </a:lnTo>
                  <a:lnTo>
                    <a:pt x="312966" y="372110"/>
                  </a:lnTo>
                  <a:lnTo>
                    <a:pt x="309575" y="372110"/>
                  </a:lnTo>
                  <a:lnTo>
                    <a:pt x="309016" y="370840"/>
                  </a:lnTo>
                  <a:lnTo>
                    <a:pt x="309283" y="369570"/>
                  </a:lnTo>
                  <a:lnTo>
                    <a:pt x="308533" y="369570"/>
                  </a:lnTo>
                  <a:lnTo>
                    <a:pt x="307822" y="369227"/>
                  </a:lnTo>
                  <a:lnTo>
                    <a:pt x="307822" y="384810"/>
                  </a:lnTo>
                  <a:lnTo>
                    <a:pt x="306819" y="387350"/>
                  </a:lnTo>
                  <a:lnTo>
                    <a:pt x="302958" y="387350"/>
                  </a:lnTo>
                  <a:lnTo>
                    <a:pt x="295833" y="386080"/>
                  </a:lnTo>
                  <a:lnTo>
                    <a:pt x="290029" y="382270"/>
                  </a:lnTo>
                  <a:lnTo>
                    <a:pt x="285661" y="379730"/>
                  </a:lnTo>
                  <a:lnTo>
                    <a:pt x="287528" y="378460"/>
                  </a:lnTo>
                  <a:lnTo>
                    <a:pt x="289229" y="377190"/>
                  </a:lnTo>
                  <a:lnTo>
                    <a:pt x="290004" y="375920"/>
                  </a:lnTo>
                  <a:lnTo>
                    <a:pt x="290741" y="374650"/>
                  </a:lnTo>
                  <a:lnTo>
                    <a:pt x="290817" y="372110"/>
                  </a:lnTo>
                  <a:lnTo>
                    <a:pt x="290576" y="370840"/>
                  </a:lnTo>
                  <a:lnTo>
                    <a:pt x="291045" y="370840"/>
                  </a:lnTo>
                  <a:lnTo>
                    <a:pt x="291261" y="374650"/>
                  </a:lnTo>
                  <a:lnTo>
                    <a:pt x="291350" y="377190"/>
                  </a:lnTo>
                  <a:lnTo>
                    <a:pt x="293154" y="378460"/>
                  </a:lnTo>
                  <a:lnTo>
                    <a:pt x="296887" y="378460"/>
                  </a:lnTo>
                  <a:lnTo>
                    <a:pt x="300062" y="377190"/>
                  </a:lnTo>
                  <a:lnTo>
                    <a:pt x="303009" y="378460"/>
                  </a:lnTo>
                  <a:lnTo>
                    <a:pt x="303009" y="381000"/>
                  </a:lnTo>
                  <a:lnTo>
                    <a:pt x="302742" y="382270"/>
                  </a:lnTo>
                  <a:lnTo>
                    <a:pt x="303060" y="384810"/>
                  </a:lnTo>
                  <a:lnTo>
                    <a:pt x="307822" y="384810"/>
                  </a:lnTo>
                  <a:lnTo>
                    <a:pt x="307822" y="369227"/>
                  </a:lnTo>
                  <a:lnTo>
                    <a:pt x="303403" y="367030"/>
                  </a:lnTo>
                  <a:lnTo>
                    <a:pt x="280098" y="367030"/>
                  </a:lnTo>
                  <a:lnTo>
                    <a:pt x="280098" y="386080"/>
                  </a:lnTo>
                  <a:lnTo>
                    <a:pt x="278218" y="389890"/>
                  </a:lnTo>
                  <a:lnTo>
                    <a:pt x="277647" y="391160"/>
                  </a:lnTo>
                  <a:lnTo>
                    <a:pt x="276656" y="389890"/>
                  </a:lnTo>
                  <a:lnTo>
                    <a:pt x="275564" y="389890"/>
                  </a:lnTo>
                  <a:lnTo>
                    <a:pt x="274497" y="388620"/>
                  </a:lnTo>
                  <a:lnTo>
                    <a:pt x="275717" y="386080"/>
                  </a:lnTo>
                  <a:lnTo>
                    <a:pt x="277291" y="386080"/>
                  </a:lnTo>
                  <a:lnTo>
                    <a:pt x="277990" y="384810"/>
                  </a:lnTo>
                  <a:lnTo>
                    <a:pt x="278803" y="384810"/>
                  </a:lnTo>
                  <a:lnTo>
                    <a:pt x="280098" y="386080"/>
                  </a:lnTo>
                  <a:lnTo>
                    <a:pt x="280098" y="367030"/>
                  </a:lnTo>
                  <a:lnTo>
                    <a:pt x="272503" y="367030"/>
                  </a:lnTo>
                  <a:lnTo>
                    <a:pt x="272503" y="388620"/>
                  </a:lnTo>
                  <a:lnTo>
                    <a:pt x="272427" y="389890"/>
                  </a:lnTo>
                  <a:lnTo>
                    <a:pt x="272135" y="389890"/>
                  </a:lnTo>
                  <a:lnTo>
                    <a:pt x="272351" y="388620"/>
                  </a:lnTo>
                  <a:lnTo>
                    <a:pt x="272503" y="388620"/>
                  </a:lnTo>
                  <a:lnTo>
                    <a:pt x="272503" y="367030"/>
                  </a:lnTo>
                  <a:lnTo>
                    <a:pt x="222123" y="367030"/>
                  </a:lnTo>
                  <a:lnTo>
                    <a:pt x="219417" y="367030"/>
                  </a:lnTo>
                  <a:lnTo>
                    <a:pt x="216319" y="367030"/>
                  </a:lnTo>
                  <a:lnTo>
                    <a:pt x="214350" y="369658"/>
                  </a:lnTo>
                  <a:lnTo>
                    <a:pt x="211391" y="373380"/>
                  </a:lnTo>
                  <a:lnTo>
                    <a:pt x="209372" y="375805"/>
                  </a:lnTo>
                  <a:lnTo>
                    <a:pt x="209372" y="392430"/>
                  </a:lnTo>
                  <a:lnTo>
                    <a:pt x="201523" y="397510"/>
                  </a:lnTo>
                  <a:lnTo>
                    <a:pt x="198539" y="394144"/>
                  </a:lnTo>
                  <a:lnTo>
                    <a:pt x="199237" y="393700"/>
                  </a:lnTo>
                  <a:lnTo>
                    <a:pt x="201498" y="392430"/>
                  </a:lnTo>
                  <a:lnTo>
                    <a:pt x="204165" y="388620"/>
                  </a:lnTo>
                  <a:lnTo>
                    <a:pt x="203542" y="388620"/>
                  </a:lnTo>
                  <a:lnTo>
                    <a:pt x="206235" y="386080"/>
                  </a:lnTo>
                  <a:lnTo>
                    <a:pt x="208953" y="386080"/>
                  </a:lnTo>
                  <a:lnTo>
                    <a:pt x="209372" y="392430"/>
                  </a:lnTo>
                  <a:lnTo>
                    <a:pt x="209372" y="375805"/>
                  </a:lnTo>
                  <a:lnTo>
                    <a:pt x="208203" y="377190"/>
                  </a:lnTo>
                  <a:lnTo>
                    <a:pt x="207518" y="375920"/>
                  </a:lnTo>
                  <a:lnTo>
                    <a:pt x="201688" y="375920"/>
                  </a:lnTo>
                  <a:lnTo>
                    <a:pt x="200037" y="382270"/>
                  </a:lnTo>
                  <a:lnTo>
                    <a:pt x="195859" y="383806"/>
                  </a:lnTo>
                  <a:lnTo>
                    <a:pt x="195859" y="395859"/>
                  </a:lnTo>
                  <a:lnTo>
                    <a:pt x="193141" y="403860"/>
                  </a:lnTo>
                  <a:lnTo>
                    <a:pt x="192379" y="407670"/>
                  </a:lnTo>
                  <a:lnTo>
                    <a:pt x="189725" y="411480"/>
                  </a:lnTo>
                  <a:lnTo>
                    <a:pt x="179463" y="411480"/>
                  </a:lnTo>
                  <a:lnTo>
                    <a:pt x="178816" y="410210"/>
                  </a:lnTo>
                  <a:lnTo>
                    <a:pt x="177584" y="410210"/>
                  </a:lnTo>
                  <a:lnTo>
                    <a:pt x="178866" y="408940"/>
                  </a:lnTo>
                  <a:lnTo>
                    <a:pt x="180479" y="408940"/>
                  </a:lnTo>
                  <a:lnTo>
                    <a:pt x="182384" y="407670"/>
                  </a:lnTo>
                  <a:lnTo>
                    <a:pt x="184289" y="406400"/>
                  </a:lnTo>
                  <a:lnTo>
                    <a:pt x="184175" y="402590"/>
                  </a:lnTo>
                  <a:lnTo>
                    <a:pt x="187617" y="400050"/>
                  </a:lnTo>
                  <a:lnTo>
                    <a:pt x="190309" y="401320"/>
                  </a:lnTo>
                  <a:lnTo>
                    <a:pt x="192112" y="400050"/>
                  </a:lnTo>
                  <a:lnTo>
                    <a:pt x="193916" y="398780"/>
                  </a:lnTo>
                  <a:lnTo>
                    <a:pt x="195262" y="396240"/>
                  </a:lnTo>
                  <a:lnTo>
                    <a:pt x="195859" y="395859"/>
                  </a:lnTo>
                  <a:lnTo>
                    <a:pt x="195859" y="383806"/>
                  </a:lnTo>
                  <a:lnTo>
                    <a:pt x="193128" y="384810"/>
                  </a:lnTo>
                  <a:lnTo>
                    <a:pt x="189992" y="384810"/>
                  </a:lnTo>
                  <a:lnTo>
                    <a:pt x="189966" y="382270"/>
                  </a:lnTo>
                  <a:lnTo>
                    <a:pt x="192011" y="382270"/>
                  </a:lnTo>
                  <a:lnTo>
                    <a:pt x="193979" y="381000"/>
                  </a:lnTo>
                  <a:lnTo>
                    <a:pt x="199478" y="377190"/>
                  </a:lnTo>
                  <a:lnTo>
                    <a:pt x="200825" y="372110"/>
                  </a:lnTo>
                  <a:lnTo>
                    <a:pt x="198310" y="368300"/>
                  </a:lnTo>
                  <a:lnTo>
                    <a:pt x="196557" y="372110"/>
                  </a:lnTo>
                  <a:lnTo>
                    <a:pt x="195160" y="375920"/>
                  </a:lnTo>
                  <a:lnTo>
                    <a:pt x="189522" y="381000"/>
                  </a:lnTo>
                  <a:lnTo>
                    <a:pt x="186791" y="381000"/>
                  </a:lnTo>
                  <a:lnTo>
                    <a:pt x="186791" y="398780"/>
                  </a:lnTo>
                  <a:lnTo>
                    <a:pt x="183299" y="402590"/>
                  </a:lnTo>
                  <a:lnTo>
                    <a:pt x="179679" y="405130"/>
                  </a:lnTo>
                  <a:lnTo>
                    <a:pt x="175945" y="407670"/>
                  </a:lnTo>
                  <a:lnTo>
                    <a:pt x="175602" y="406400"/>
                  </a:lnTo>
                  <a:lnTo>
                    <a:pt x="174713" y="405130"/>
                  </a:lnTo>
                  <a:lnTo>
                    <a:pt x="175133" y="403860"/>
                  </a:lnTo>
                  <a:lnTo>
                    <a:pt x="175971" y="401320"/>
                  </a:lnTo>
                  <a:lnTo>
                    <a:pt x="179501" y="402590"/>
                  </a:lnTo>
                  <a:lnTo>
                    <a:pt x="180848" y="401320"/>
                  </a:lnTo>
                  <a:lnTo>
                    <a:pt x="183565" y="398780"/>
                  </a:lnTo>
                  <a:lnTo>
                    <a:pt x="183464" y="396240"/>
                  </a:lnTo>
                  <a:lnTo>
                    <a:pt x="182194" y="393700"/>
                  </a:lnTo>
                  <a:lnTo>
                    <a:pt x="183388" y="392430"/>
                  </a:lnTo>
                  <a:lnTo>
                    <a:pt x="184111" y="394970"/>
                  </a:lnTo>
                  <a:lnTo>
                    <a:pt x="185191" y="397510"/>
                  </a:lnTo>
                  <a:lnTo>
                    <a:pt x="186791" y="398780"/>
                  </a:lnTo>
                  <a:lnTo>
                    <a:pt x="186791" y="381000"/>
                  </a:lnTo>
                  <a:lnTo>
                    <a:pt x="184086" y="381000"/>
                  </a:lnTo>
                  <a:lnTo>
                    <a:pt x="176110" y="389890"/>
                  </a:lnTo>
                  <a:lnTo>
                    <a:pt x="179882" y="398780"/>
                  </a:lnTo>
                  <a:lnTo>
                    <a:pt x="171348" y="402590"/>
                  </a:lnTo>
                  <a:lnTo>
                    <a:pt x="164312" y="403453"/>
                  </a:lnTo>
                  <a:lnTo>
                    <a:pt x="164312" y="424180"/>
                  </a:lnTo>
                  <a:lnTo>
                    <a:pt x="161378" y="422910"/>
                  </a:lnTo>
                  <a:lnTo>
                    <a:pt x="163588" y="422910"/>
                  </a:lnTo>
                  <a:lnTo>
                    <a:pt x="164312" y="424180"/>
                  </a:lnTo>
                  <a:lnTo>
                    <a:pt x="164312" y="403453"/>
                  </a:lnTo>
                  <a:lnTo>
                    <a:pt x="160959" y="403860"/>
                  </a:lnTo>
                  <a:lnTo>
                    <a:pt x="151003" y="403860"/>
                  </a:lnTo>
                  <a:lnTo>
                    <a:pt x="148971" y="400050"/>
                  </a:lnTo>
                  <a:lnTo>
                    <a:pt x="148856" y="387350"/>
                  </a:lnTo>
                  <a:lnTo>
                    <a:pt x="149364" y="384810"/>
                  </a:lnTo>
                  <a:lnTo>
                    <a:pt x="150253" y="383540"/>
                  </a:lnTo>
                  <a:lnTo>
                    <a:pt x="155651" y="375920"/>
                  </a:lnTo>
                  <a:lnTo>
                    <a:pt x="162420" y="374650"/>
                  </a:lnTo>
                  <a:lnTo>
                    <a:pt x="163690" y="372110"/>
                  </a:lnTo>
                  <a:lnTo>
                    <a:pt x="168503" y="364490"/>
                  </a:lnTo>
                  <a:lnTo>
                    <a:pt x="178473" y="359410"/>
                  </a:lnTo>
                  <a:lnTo>
                    <a:pt x="190042" y="356870"/>
                  </a:lnTo>
                  <a:lnTo>
                    <a:pt x="199656" y="360680"/>
                  </a:lnTo>
                  <a:lnTo>
                    <a:pt x="200850" y="359410"/>
                  </a:lnTo>
                  <a:lnTo>
                    <a:pt x="202844" y="356870"/>
                  </a:lnTo>
                  <a:lnTo>
                    <a:pt x="203847" y="355600"/>
                  </a:lnTo>
                  <a:lnTo>
                    <a:pt x="206273" y="354330"/>
                  </a:lnTo>
                  <a:lnTo>
                    <a:pt x="205054" y="359410"/>
                  </a:lnTo>
                  <a:lnTo>
                    <a:pt x="208229" y="363220"/>
                  </a:lnTo>
                  <a:lnTo>
                    <a:pt x="206375" y="368300"/>
                  </a:lnTo>
                  <a:lnTo>
                    <a:pt x="207086" y="373380"/>
                  </a:lnTo>
                  <a:lnTo>
                    <a:pt x="207124" y="372110"/>
                  </a:lnTo>
                  <a:lnTo>
                    <a:pt x="207352" y="372110"/>
                  </a:lnTo>
                  <a:lnTo>
                    <a:pt x="210616" y="365760"/>
                  </a:lnTo>
                  <a:lnTo>
                    <a:pt x="214249" y="367030"/>
                  </a:lnTo>
                  <a:lnTo>
                    <a:pt x="213791" y="365760"/>
                  </a:lnTo>
                  <a:lnTo>
                    <a:pt x="211963" y="360680"/>
                  </a:lnTo>
                  <a:lnTo>
                    <a:pt x="211556" y="360680"/>
                  </a:lnTo>
                  <a:lnTo>
                    <a:pt x="212128" y="359410"/>
                  </a:lnTo>
                  <a:lnTo>
                    <a:pt x="212725" y="359410"/>
                  </a:lnTo>
                  <a:lnTo>
                    <a:pt x="213283" y="358140"/>
                  </a:lnTo>
                  <a:lnTo>
                    <a:pt x="213385" y="354330"/>
                  </a:lnTo>
                  <a:lnTo>
                    <a:pt x="214071" y="349250"/>
                  </a:lnTo>
                  <a:lnTo>
                    <a:pt x="218008" y="346710"/>
                  </a:lnTo>
                  <a:lnTo>
                    <a:pt x="221043" y="344170"/>
                  </a:lnTo>
                  <a:lnTo>
                    <a:pt x="222186" y="344170"/>
                  </a:lnTo>
                  <a:lnTo>
                    <a:pt x="222631" y="342900"/>
                  </a:lnTo>
                  <a:lnTo>
                    <a:pt x="223050" y="342900"/>
                  </a:lnTo>
                  <a:lnTo>
                    <a:pt x="223494" y="341630"/>
                  </a:lnTo>
                  <a:lnTo>
                    <a:pt x="223723" y="342900"/>
                  </a:lnTo>
                  <a:lnTo>
                    <a:pt x="226339" y="342900"/>
                  </a:lnTo>
                  <a:lnTo>
                    <a:pt x="226949" y="341630"/>
                  </a:lnTo>
                  <a:lnTo>
                    <a:pt x="228180" y="339090"/>
                  </a:lnTo>
                  <a:lnTo>
                    <a:pt x="226364" y="336550"/>
                  </a:lnTo>
                  <a:lnTo>
                    <a:pt x="225463" y="335280"/>
                  </a:lnTo>
                  <a:lnTo>
                    <a:pt x="229349" y="327660"/>
                  </a:lnTo>
                  <a:lnTo>
                    <a:pt x="235419" y="327660"/>
                  </a:lnTo>
                  <a:lnTo>
                    <a:pt x="240969" y="326390"/>
                  </a:lnTo>
                  <a:lnTo>
                    <a:pt x="242443" y="327660"/>
                  </a:lnTo>
                  <a:lnTo>
                    <a:pt x="241503" y="326390"/>
                  </a:lnTo>
                  <a:lnTo>
                    <a:pt x="246291" y="323850"/>
                  </a:lnTo>
                  <a:lnTo>
                    <a:pt x="250304" y="331470"/>
                  </a:lnTo>
                  <a:lnTo>
                    <a:pt x="250317" y="339090"/>
                  </a:lnTo>
                  <a:lnTo>
                    <a:pt x="249186" y="337820"/>
                  </a:lnTo>
                  <a:lnTo>
                    <a:pt x="246811" y="341630"/>
                  </a:lnTo>
                  <a:lnTo>
                    <a:pt x="247065" y="344170"/>
                  </a:lnTo>
                  <a:lnTo>
                    <a:pt x="246684" y="345440"/>
                  </a:lnTo>
                  <a:lnTo>
                    <a:pt x="248119" y="345440"/>
                  </a:lnTo>
                  <a:lnTo>
                    <a:pt x="247002" y="346710"/>
                  </a:lnTo>
                  <a:lnTo>
                    <a:pt x="246011" y="349250"/>
                  </a:lnTo>
                  <a:lnTo>
                    <a:pt x="241300" y="353060"/>
                  </a:lnTo>
                  <a:lnTo>
                    <a:pt x="240309" y="355600"/>
                  </a:lnTo>
                  <a:lnTo>
                    <a:pt x="238912" y="356870"/>
                  </a:lnTo>
                  <a:lnTo>
                    <a:pt x="235470" y="359410"/>
                  </a:lnTo>
                  <a:lnTo>
                    <a:pt x="234149" y="361950"/>
                  </a:lnTo>
                  <a:lnTo>
                    <a:pt x="231470" y="363220"/>
                  </a:lnTo>
                  <a:lnTo>
                    <a:pt x="230746" y="363220"/>
                  </a:lnTo>
                  <a:lnTo>
                    <a:pt x="230162" y="364490"/>
                  </a:lnTo>
                  <a:lnTo>
                    <a:pt x="227660" y="364490"/>
                  </a:lnTo>
                  <a:lnTo>
                    <a:pt x="225450" y="365760"/>
                  </a:lnTo>
                  <a:lnTo>
                    <a:pt x="301574" y="365760"/>
                  </a:lnTo>
                  <a:lnTo>
                    <a:pt x="297929" y="363220"/>
                  </a:lnTo>
                  <a:lnTo>
                    <a:pt x="294894" y="359410"/>
                  </a:lnTo>
                  <a:lnTo>
                    <a:pt x="297053" y="354330"/>
                  </a:lnTo>
                  <a:lnTo>
                    <a:pt x="297053" y="356870"/>
                  </a:lnTo>
                  <a:lnTo>
                    <a:pt x="299288" y="355600"/>
                  </a:lnTo>
                  <a:lnTo>
                    <a:pt x="308241" y="356870"/>
                  </a:lnTo>
                  <a:lnTo>
                    <a:pt x="306171" y="356870"/>
                  </a:lnTo>
                  <a:lnTo>
                    <a:pt x="313270" y="363220"/>
                  </a:lnTo>
                  <a:lnTo>
                    <a:pt x="318693" y="365760"/>
                  </a:lnTo>
                  <a:lnTo>
                    <a:pt x="323291" y="367030"/>
                  </a:lnTo>
                  <a:lnTo>
                    <a:pt x="325932" y="367030"/>
                  </a:lnTo>
                  <a:lnTo>
                    <a:pt x="327901" y="368300"/>
                  </a:lnTo>
                  <a:lnTo>
                    <a:pt x="327520" y="368300"/>
                  </a:lnTo>
                  <a:lnTo>
                    <a:pt x="330644" y="370840"/>
                  </a:lnTo>
                  <a:lnTo>
                    <a:pt x="330809" y="372110"/>
                  </a:lnTo>
                  <a:lnTo>
                    <a:pt x="335038" y="373380"/>
                  </a:lnTo>
                  <a:lnTo>
                    <a:pt x="342404" y="372110"/>
                  </a:lnTo>
                  <a:lnTo>
                    <a:pt x="342404" y="364604"/>
                  </a:lnTo>
                  <a:lnTo>
                    <a:pt x="342176" y="364490"/>
                  </a:lnTo>
                  <a:lnTo>
                    <a:pt x="338886" y="364490"/>
                  </a:lnTo>
                  <a:lnTo>
                    <a:pt x="335737" y="365760"/>
                  </a:lnTo>
                  <a:lnTo>
                    <a:pt x="335407" y="365760"/>
                  </a:lnTo>
                  <a:lnTo>
                    <a:pt x="335178" y="367030"/>
                  </a:lnTo>
                  <a:lnTo>
                    <a:pt x="335114" y="368300"/>
                  </a:lnTo>
                  <a:lnTo>
                    <a:pt x="335559" y="368300"/>
                  </a:lnTo>
                  <a:lnTo>
                    <a:pt x="336067" y="369570"/>
                  </a:lnTo>
                  <a:lnTo>
                    <a:pt x="331647" y="368300"/>
                  </a:lnTo>
                  <a:lnTo>
                    <a:pt x="327253" y="365760"/>
                  </a:lnTo>
                  <a:lnTo>
                    <a:pt x="322922" y="364490"/>
                  </a:lnTo>
                  <a:lnTo>
                    <a:pt x="322719" y="361950"/>
                  </a:lnTo>
                  <a:lnTo>
                    <a:pt x="322097" y="359410"/>
                  </a:lnTo>
                  <a:lnTo>
                    <a:pt x="321094" y="356870"/>
                  </a:lnTo>
                  <a:lnTo>
                    <a:pt x="318897" y="355600"/>
                  </a:lnTo>
                  <a:lnTo>
                    <a:pt x="315709" y="355600"/>
                  </a:lnTo>
                  <a:lnTo>
                    <a:pt x="315417" y="354330"/>
                  </a:lnTo>
                  <a:lnTo>
                    <a:pt x="315125" y="353060"/>
                  </a:lnTo>
                  <a:lnTo>
                    <a:pt x="317207" y="349250"/>
                  </a:lnTo>
                  <a:lnTo>
                    <a:pt x="324053" y="349250"/>
                  </a:lnTo>
                  <a:lnTo>
                    <a:pt x="331927" y="350520"/>
                  </a:lnTo>
                  <a:lnTo>
                    <a:pt x="337121" y="353060"/>
                  </a:lnTo>
                  <a:lnTo>
                    <a:pt x="351142" y="353060"/>
                  </a:lnTo>
                  <a:lnTo>
                    <a:pt x="358305" y="356870"/>
                  </a:lnTo>
                  <a:lnTo>
                    <a:pt x="361810" y="361950"/>
                  </a:lnTo>
                  <a:lnTo>
                    <a:pt x="362204" y="365760"/>
                  </a:lnTo>
                  <a:lnTo>
                    <a:pt x="360108" y="367030"/>
                  </a:lnTo>
                  <a:lnTo>
                    <a:pt x="358254" y="367030"/>
                  </a:lnTo>
                  <a:lnTo>
                    <a:pt x="358876" y="368300"/>
                  </a:lnTo>
                  <a:lnTo>
                    <a:pt x="359473" y="368300"/>
                  </a:lnTo>
                  <a:lnTo>
                    <a:pt x="359410" y="369570"/>
                  </a:lnTo>
                  <a:lnTo>
                    <a:pt x="363499" y="368300"/>
                  </a:lnTo>
                  <a:lnTo>
                    <a:pt x="364210" y="372110"/>
                  </a:lnTo>
                  <a:lnTo>
                    <a:pt x="369062" y="374650"/>
                  </a:lnTo>
                  <a:lnTo>
                    <a:pt x="372211" y="374650"/>
                  </a:lnTo>
                  <a:lnTo>
                    <a:pt x="373037" y="372110"/>
                  </a:lnTo>
                  <a:lnTo>
                    <a:pt x="373519" y="370840"/>
                  </a:lnTo>
                  <a:lnTo>
                    <a:pt x="374142" y="365760"/>
                  </a:lnTo>
                  <a:lnTo>
                    <a:pt x="371221" y="368300"/>
                  </a:lnTo>
                  <a:lnTo>
                    <a:pt x="375208" y="361950"/>
                  </a:lnTo>
                  <a:lnTo>
                    <a:pt x="378485" y="360680"/>
                  </a:lnTo>
                  <a:lnTo>
                    <a:pt x="380771" y="361950"/>
                  </a:lnTo>
                  <a:lnTo>
                    <a:pt x="388137" y="360680"/>
                  </a:lnTo>
                  <a:lnTo>
                    <a:pt x="396062" y="360680"/>
                  </a:lnTo>
                  <a:lnTo>
                    <a:pt x="407619" y="364490"/>
                  </a:lnTo>
                  <a:lnTo>
                    <a:pt x="413156" y="368300"/>
                  </a:lnTo>
                  <a:lnTo>
                    <a:pt x="417334" y="368300"/>
                  </a:lnTo>
                  <a:lnTo>
                    <a:pt x="417525" y="372110"/>
                  </a:lnTo>
                  <a:lnTo>
                    <a:pt x="417055" y="373380"/>
                  </a:lnTo>
                  <a:lnTo>
                    <a:pt x="423456" y="373380"/>
                  </a:lnTo>
                  <a:lnTo>
                    <a:pt x="429488" y="372110"/>
                  </a:lnTo>
                  <a:lnTo>
                    <a:pt x="430453" y="375920"/>
                  </a:lnTo>
                  <a:lnTo>
                    <a:pt x="430453" y="368300"/>
                  </a:lnTo>
                  <a:lnTo>
                    <a:pt x="429691" y="368300"/>
                  </a:lnTo>
                  <a:lnTo>
                    <a:pt x="429615" y="367030"/>
                  </a:lnTo>
                  <a:lnTo>
                    <a:pt x="430771" y="368300"/>
                  </a:lnTo>
                  <a:lnTo>
                    <a:pt x="430771" y="358571"/>
                  </a:lnTo>
                  <a:lnTo>
                    <a:pt x="428307" y="358140"/>
                  </a:lnTo>
                  <a:lnTo>
                    <a:pt x="426288" y="355600"/>
                  </a:lnTo>
                  <a:lnTo>
                    <a:pt x="423049" y="354330"/>
                  </a:lnTo>
                  <a:lnTo>
                    <a:pt x="425043" y="350520"/>
                  </a:lnTo>
                  <a:lnTo>
                    <a:pt x="425716" y="349250"/>
                  </a:lnTo>
                  <a:lnTo>
                    <a:pt x="436232" y="353060"/>
                  </a:lnTo>
                  <a:lnTo>
                    <a:pt x="442137" y="353060"/>
                  </a:lnTo>
                  <a:lnTo>
                    <a:pt x="439394" y="351790"/>
                  </a:lnTo>
                  <a:lnTo>
                    <a:pt x="436664" y="351790"/>
                  </a:lnTo>
                  <a:lnTo>
                    <a:pt x="433920" y="350520"/>
                  </a:lnTo>
                  <a:lnTo>
                    <a:pt x="433108" y="349250"/>
                  </a:lnTo>
                  <a:lnTo>
                    <a:pt x="431495" y="349250"/>
                  </a:lnTo>
                  <a:lnTo>
                    <a:pt x="428561" y="346710"/>
                  </a:lnTo>
                  <a:lnTo>
                    <a:pt x="428498" y="345440"/>
                  </a:lnTo>
                  <a:lnTo>
                    <a:pt x="425907" y="345440"/>
                  </a:lnTo>
                  <a:lnTo>
                    <a:pt x="423456" y="344170"/>
                  </a:lnTo>
                  <a:lnTo>
                    <a:pt x="422325" y="343395"/>
                  </a:lnTo>
                  <a:lnTo>
                    <a:pt x="422325" y="358140"/>
                  </a:lnTo>
                  <a:lnTo>
                    <a:pt x="414858" y="356870"/>
                  </a:lnTo>
                  <a:lnTo>
                    <a:pt x="407085" y="360680"/>
                  </a:lnTo>
                  <a:lnTo>
                    <a:pt x="399935" y="359410"/>
                  </a:lnTo>
                  <a:lnTo>
                    <a:pt x="400151" y="356870"/>
                  </a:lnTo>
                  <a:lnTo>
                    <a:pt x="399770" y="355600"/>
                  </a:lnTo>
                  <a:lnTo>
                    <a:pt x="400354" y="354330"/>
                  </a:lnTo>
                  <a:lnTo>
                    <a:pt x="399021" y="353060"/>
                  </a:lnTo>
                  <a:lnTo>
                    <a:pt x="396367" y="353060"/>
                  </a:lnTo>
                  <a:lnTo>
                    <a:pt x="393446" y="354330"/>
                  </a:lnTo>
                  <a:lnTo>
                    <a:pt x="393560" y="353060"/>
                  </a:lnTo>
                  <a:lnTo>
                    <a:pt x="393788" y="353060"/>
                  </a:lnTo>
                  <a:lnTo>
                    <a:pt x="394614" y="351790"/>
                  </a:lnTo>
                  <a:lnTo>
                    <a:pt x="395922" y="351790"/>
                  </a:lnTo>
                  <a:lnTo>
                    <a:pt x="397357" y="350520"/>
                  </a:lnTo>
                  <a:lnTo>
                    <a:pt x="397522" y="351790"/>
                  </a:lnTo>
                  <a:lnTo>
                    <a:pt x="399656" y="353060"/>
                  </a:lnTo>
                  <a:lnTo>
                    <a:pt x="401320" y="351790"/>
                  </a:lnTo>
                  <a:lnTo>
                    <a:pt x="401840" y="350520"/>
                  </a:lnTo>
                  <a:lnTo>
                    <a:pt x="403377" y="350520"/>
                  </a:lnTo>
                  <a:lnTo>
                    <a:pt x="404266" y="351790"/>
                  </a:lnTo>
                  <a:lnTo>
                    <a:pt x="405142" y="351790"/>
                  </a:lnTo>
                  <a:lnTo>
                    <a:pt x="404799" y="354330"/>
                  </a:lnTo>
                  <a:lnTo>
                    <a:pt x="404952" y="355600"/>
                  </a:lnTo>
                  <a:lnTo>
                    <a:pt x="406996" y="356870"/>
                  </a:lnTo>
                  <a:lnTo>
                    <a:pt x="408711" y="355600"/>
                  </a:lnTo>
                  <a:lnTo>
                    <a:pt x="409765" y="354330"/>
                  </a:lnTo>
                  <a:lnTo>
                    <a:pt x="410870" y="354330"/>
                  </a:lnTo>
                  <a:lnTo>
                    <a:pt x="412013" y="355600"/>
                  </a:lnTo>
                  <a:lnTo>
                    <a:pt x="413207" y="355600"/>
                  </a:lnTo>
                  <a:lnTo>
                    <a:pt x="414248" y="356870"/>
                  </a:lnTo>
                  <a:lnTo>
                    <a:pt x="414858" y="356870"/>
                  </a:lnTo>
                  <a:lnTo>
                    <a:pt x="422275" y="356870"/>
                  </a:lnTo>
                  <a:lnTo>
                    <a:pt x="422325" y="358140"/>
                  </a:lnTo>
                  <a:lnTo>
                    <a:pt x="422325" y="343395"/>
                  </a:lnTo>
                  <a:lnTo>
                    <a:pt x="419798" y="341630"/>
                  </a:lnTo>
                  <a:lnTo>
                    <a:pt x="412762" y="331470"/>
                  </a:lnTo>
                  <a:lnTo>
                    <a:pt x="411911" y="331470"/>
                  </a:lnTo>
                  <a:lnTo>
                    <a:pt x="412076" y="327660"/>
                  </a:lnTo>
                  <a:lnTo>
                    <a:pt x="412140" y="326390"/>
                  </a:lnTo>
                  <a:lnTo>
                    <a:pt x="406552" y="327660"/>
                  </a:lnTo>
                  <a:lnTo>
                    <a:pt x="405180" y="320040"/>
                  </a:lnTo>
                  <a:lnTo>
                    <a:pt x="409041" y="325120"/>
                  </a:lnTo>
                  <a:lnTo>
                    <a:pt x="408139" y="323850"/>
                  </a:lnTo>
                  <a:lnTo>
                    <a:pt x="408686" y="322580"/>
                  </a:lnTo>
                  <a:lnTo>
                    <a:pt x="409829" y="321310"/>
                  </a:lnTo>
                  <a:lnTo>
                    <a:pt x="408711" y="321310"/>
                  </a:lnTo>
                  <a:lnTo>
                    <a:pt x="409232" y="320040"/>
                  </a:lnTo>
                  <a:lnTo>
                    <a:pt x="409816" y="320040"/>
                  </a:lnTo>
                  <a:lnTo>
                    <a:pt x="407581" y="318770"/>
                  </a:lnTo>
                  <a:lnTo>
                    <a:pt x="405396" y="318770"/>
                  </a:lnTo>
                  <a:lnTo>
                    <a:pt x="400773" y="317500"/>
                  </a:lnTo>
                  <a:lnTo>
                    <a:pt x="399313" y="318262"/>
                  </a:lnTo>
                  <a:lnTo>
                    <a:pt x="399313" y="336550"/>
                  </a:lnTo>
                  <a:lnTo>
                    <a:pt x="398399" y="339090"/>
                  </a:lnTo>
                  <a:lnTo>
                    <a:pt x="391172" y="341630"/>
                  </a:lnTo>
                  <a:lnTo>
                    <a:pt x="383336" y="342900"/>
                  </a:lnTo>
                  <a:lnTo>
                    <a:pt x="381520" y="342582"/>
                  </a:lnTo>
                  <a:lnTo>
                    <a:pt x="381520" y="345440"/>
                  </a:lnTo>
                  <a:lnTo>
                    <a:pt x="380809" y="346710"/>
                  </a:lnTo>
                  <a:lnTo>
                    <a:pt x="381012" y="347980"/>
                  </a:lnTo>
                  <a:lnTo>
                    <a:pt x="381190" y="347980"/>
                  </a:lnTo>
                  <a:lnTo>
                    <a:pt x="379514" y="349250"/>
                  </a:lnTo>
                  <a:lnTo>
                    <a:pt x="376275" y="349250"/>
                  </a:lnTo>
                  <a:lnTo>
                    <a:pt x="375170" y="347980"/>
                  </a:lnTo>
                  <a:lnTo>
                    <a:pt x="375424" y="346710"/>
                  </a:lnTo>
                  <a:lnTo>
                    <a:pt x="375945" y="344170"/>
                  </a:lnTo>
                  <a:lnTo>
                    <a:pt x="374954" y="343306"/>
                  </a:lnTo>
                  <a:lnTo>
                    <a:pt x="374954" y="354330"/>
                  </a:lnTo>
                  <a:lnTo>
                    <a:pt x="367652" y="354330"/>
                  </a:lnTo>
                  <a:lnTo>
                    <a:pt x="363791" y="351790"/>
                  </a:lnTo>
                  <a:lnTo>
                    <a:pt x="367322" y="351790"/>
                  </a:lnTo>
                  <a:lnTo>
                    <a:pt x="369582" y="350520"/>
                  </a:lnTo>
                  <a:lnTo>
                    <a:pt x="371805" y="350520"/>
                  </a:lnTo>
                  <a:lnTo>
                    <a:pt x="371932" y="351790"/>
                  </a:lnTo>
                  <a:lnTo>
                    <a:pt x="372135" y="351790"/>
                  </a:lnTo>
                  <a:lnTo>
                    <a:pt x="372795" y="353060"/>
                  </a:lnTo>
                  <a:lnTo>
                    <a:pt x="374548" y="353060"/>
                  </a:lnTo>
                  <a:lnTo>
                    <a:pt x="374954" y="354330"/>
                  </a:lnTo>
                  <a:lnTo>
                    <a:pt x="374954" y="343306"/>
                  </a:lnTo>
                  <a:lnTo>
                    <a:pt x="374497" y="342900"/>
                  </a:lnTo>
                  <a:lnTo>
                    <a:pt x="375221" y="342900"/>
                  </a:lnTo>
                  <a:lnTo>
                    <a:pt x="377291" y="344170"/>
                  </a:lnTo>
                  <a:lnTo>
                    <a:pt x="379806" y="342900"/>
                  </a:lnTo>
                  <a:lnTo>
                    <a:pt x="381520" y="345440"/>
                  </a:lnTo>
                  <a:lnTo>
                    <a:pt x="381520" y="342582"/>
                  </a:lnTo>
                  <a:lnTo>
                    <a:pt x="376301" y="341630"/>
                  </a:lnTo>
                  <a:lnTo>
                    <a:pt x="376885" y="336550"/>
                  </a:lnTo>
                  <a:lnTo>
                    <a:pt x="377037" y="335280"/>
                  </a:lnTo>
                  <a:lnTo>
                    <a:pt x="377190" y="334010"/>
                  </a:lnTo>
                  <a:lnTo>
                    <a:pt x="374230" y="332524"/>
                  </a:lnTo>
                  <a:lnTo>
                    <a:pt x="374230" y="336550"/>
                  </a:lnTo>
                  <a:lnTo>
                    <a:pt x="373062" y="341630"/>
                  </a:lnTo>
                  <a:lnTo>
                    <a:pt x="374167" y="342900"/>
                  </a:lnTo>
                  <a:lnTo>
                    <a:pt x="372897" y="341630"/>
                  </a:lnTo>
                  <a:lnTo>
                    <a:pt x="369938" y="342900"/>
                  </a:lnTo>
                  <a:lnTo>
                    <a:pt x="367614" y="339090"/>
                  </a:lnTo>
                  <a:lnTo>
                    <a:pt x="367652" y="336550"/>
                  </a:lnTo>
                  <a:lnTo>
                    <a:pt x="367855" y="335280"/>
                  </a:lnTo>
                  <a:lnTo>
                    <a:pt x="369671" y="336550"/>
                  </a:lnTo>
                  <a:lnTo>
                    <a:pt x="372186" y="337820"/>
                  </a:lnTo>
                  <a:lnTo>
                    <a:pt x="374230" y="336550"/>
                  </a:lnTo>
                  <a:lnTo>
                    <a:pt x="374230" y="332524"/>
                  </a:lnTo>
                  <a:lnTo>
                    <a:pt x="372160" y="331470"/>
                  </a:lnTo>
                  <a:lnTo>
                    <a:pt x="369646" y="330200"/>
                  </a:lnTo>
                  <a:lnTo>
                    <a:pt x="367728" y="330809"/>
                  </a:lnTo>
                  <a:lnTo>
                    <a:pt x="367728" y="335280"/>
                  </a:lnTo>
                  <a:lnTo>
                    <a:pt x="367436" y="336550"/>
                  </a:lnTo>
                  <a:lnTo>
                    <a:pt x="367068" y="335280"/>
                  </a:lnTo>
                  <a:lnTo>
                    <a:pt x="367728" y="335280"/>
                  </a:lnTo>
                  <a:lnTo>
                    <a:pt x="367728" y="330809"/>
                  </a:lnTo>
                  <a:lnTo>
                    <a:pt x="365620" y="331470"/>
                  </a:lnTo>
                  <a:lnTo>
                    <a:pt x="358787" y="327660"/>
                  </a:lnTo>
                  <a:lnTo>
                    <a:pt x="357720" y="325120"/>
                  </a:lnTo>
                  <a:lnTo>
                    <a:pt x="356654" y="322580"/>
                  </a:lnTo>
                  <a:lnTo>
                    <a:pt x="352577" y="321310"/>
                  </a:lnTo>
                  <a:lnTo>
                    <a:pt x="352983" y="318770"/>
                  </a:lnTo>
                  <a:lnTo>
                    <a:pt x="354088" y="317500"/>
                  </a:lnTo>
                  <a:lnTo>
                    <a:pt x="355587" y="316230"/>
                  </a:lnTo>
                  <a:lnTo>
                    <a:pt x="353987" y="316230"/>
                  </a:lnTo>
                  <a:lnTo>
                    <a:pt x="352183" y="314960"/>
                  </a:lnTo>
                  <a:lnTo>
                    <a:pt x="355206" y="314960"/>
                  </a:lnTo>
                  <a:lnTo>
                    <a:pt x="356108" y="316230"/>
                  </a:lnTo>
                  <a:lnTo>
                    <a:pt x="359537" y="314960"/>
                  </a:lnTo>
                  <a:lnTo>
                    <a:pt x="362966" y="313690"/>
                  </a:lnTo>
                  <a:lnTo>
                    <a:pt x="371043" y="312420"/>
                  </a:lnTo>
                  <a:lnTo>
                    <a:pt x="378282" y="314960"/>
                  </a:lnTo>
                  <a:lnTo>
                    <a:pt x="382600" y="318770"/>
                  </a:lnTo>
                  <a:lnTo>
                    <a:pt x="383959" y="320040"/>
                  </a:lnTo>
                  <a:lnTo>
                    <a:pt x="389343" y="320040"/>
                  </a:lnTo>
                  <a:lnTo>
                    <a:pt x="395770" y="325120"/>
                  </a:lnTo>
                  <a:lnTo>
                    <a:pt x="396709" y="327660"/>
                  </a:lnTo>
                  <a:lnTo>
                    <a:pt x="399313" y="336550"/>
                  </a:lnTo>
                  <a:lnTo>
                    <a:pt x="399313" y="318262"/>
                  </a:lnTo>
                  <a:lnTo>
                    <a:pt x="398322" y="318770"/>
                  </a:lnTo>
                  <a:lnTo>
                    <a:pt x="395947" y="317500"/>
                  </a:lnTo>
                  <a:lnTo>
                    <a:pt x="394868" y="317500"/>
                  </a:lnTo>
                  <a:lnTo>
                    <a:pt x="394169" y="314960"/>
                  </a:lnTo>
                  <a:lnTo>
                    <a:pt x="394258" y="313690"/>
                  </a:lnTo>
                  <a:lnTo>
                    <a:pt x="390702" y="313690"/>
                  </a:lnTo>
                  <a:lnTo>
                    <a:pt x="388340" y="312420"/>
                  </a:lnTo>
                  <a:lnTo>
                    <a:pt x="392925" y="311150"/>
                  </a:lnTo>
                  <a:lnTo>
                    <a:pt x="398894" y="313690"/>
                  </a:lnTo>
                  <a:lnTo>
                    <a:pt x="403656" y="312420"/>
                  </a:lnTo>
                  <a:lnTo>
                    <a:pt x="405333" y="312420"/>
                  </a:lnTo>
                  <a:lnTo>
                    <a:pt x="411010" y="311150"/>
                  </a:lnTo>
                  <a:lnTo>
                    <a:pt x="413677" y="304800"/>
                  </a:lnTo>
                  <a:lnTo>
                    <a:pt x="413791" y="300990"/>
                  </a:lnTo>
                  <a:lnTo>
                    <a:pt x="411111" y="299720"/>
                  </a:lnTo>
                  <a:lnTo>
                    <a:pt x="411721" y="297180"/>
                  </a:lnTo>
                  <a:lnTo>
                    <a:pt x="416153" y="292100"/>
                  </a:lnTo>
                  <a:lnTo>
                    <a:pt x="421398" y="293370"/>
                  </a:lnTo>
                  <a:lnTo>
                    <a:pt x="426732" y="292100"/>
                  </a:lnTo>
                  <a:lnTo>
                    <a:pt x="428294" y="289560"/>
                  </a:lnTo>
                  <a:lnTo>
                    <a:pt x="430174" y="288290"/>
                  </a:lnTo>
                  <a:lnTo>
                    <a:pt x="431533" y="288290"/>
                  </a:lnTo>
                  <a:lnTo>
                    <a:pt x="436626" y="289560"/>
                  </a:lnTo>
                  <a:lnTo>
                    <a:pt x="442849" y="292100"/>
                  </a:lnTo>
                  <a:lnTo>
                    <a:pt x="448754" y="290830"/>
                  </a:lnTo>
                  <a:lnTo>
                    <a:pt x="451561" y="288290"/>
                  </a:lnTo>
                  <a:lnTo>
                    <a:pt x="454164" y="285750"/>
                  </a:lnTo>
                  <a:lnTo>
                    <a:pt x="457314" y="284480"/>
                  </a:lnTo>
                  <a:lnTo>
                    <a:pt x="459778" y="283210"/>
                  </a:lnTo>
                  <a:lnTo>
                    <a:pt x="464845" y="280670"/>
                  </a:lnTo>
                  <a:lnTo>
                    <a:pt x="469912" y="278130"/>
                  </a:lnTo>
                  <a:lnTo>
                    <a:pt x="475513" y="278130"/>
                  </a:lnTo>
                  <a:lnTo>
                    <a:pt x="478269" y="270510"/>
                  </a:lnTo>
                  <a:lnTo>
                    <a:pt x="476199" y="270510"/>
                  </a:lnTo>
                  <a:lnTo>
                    <a:pt x="474675" y="267970"/>
                  </a:lnTo>
                  <a:lnTo>
                    <a:pt x="468033" y="266700"/>
                  </a:lnTo>
                  <a:lnTo>
                    <a:pt x="462559" y="266700"/>
                  </a:lnTo>
                  <a:lnTo>
                    <a:pt x="457301" y="267970"/>
                  </a:lnTo>
                  <a:lnTo>
                    <a:pt x="461784" y="273050"/>
                  </a:lnTo>
                  <a:lnTo>
                    <a:pt x="464997" y="279400"/>
                  </a:lnTo>
                  <a:lnTo>
                    <a:pt x="457530" y="280670"/>
                  </a:lnTo>
                  <a:lnTo>
                    <a:pt x="450938" y="278130"/>
                  </a:lnTo>
                  <a:lnTo>
                    <a:pt x="443484" y="276860"/>
                  </a:lnTo>
                  <a:lnTo>
                    <a:pt x="440270" y="273050"/>
                  </a:lnTo>
                  <a:lnTo>
                    <a:pt x="434898" y="271780"/>
                  </a:lnTo>
                  <a:lnTo>
                    <a:pt x="426961" y="269240"/>
                  </a:lnTo>
                  <a:lnTo>
                    <a:pt x="426288" y="264160"/>
                  </a:lnTo>
                  <a:lnTo>
                    <a:pt x="418744" y="259080"/>
                  </a:lnTo>
                  <a:lnTo>
                    <a:pt x="416864" y="257810"/>
                  </a:lnTo>
                  <a:lnTo>
                    <a:pt x="414591" y="259080"/>
                  </a:lnTo>
                  <a:lnTo>
                    <a:pt x="415848" y="255270"/>
                  </a:lnTo>
                  <a:lnTo>
                    <a:pt x="410679" y="255270"/>
                  </a:lnTo>
                  <a:lnTo>
                    <a:pt x="405561" y="254000"/>
                  </a:lnTo>
                  <a:lnTo>
                    <a:pt x="397649" y="251460"/>
                  </a:lnTo>
                  <a:lnTo>
                    <a:pt x="395109" y="248920"/>
                  </a:lnTo>
                  <a:lnTo>
                    <a:pt x="392722" y="247650"/>
                  </a:lnTo>
                  <a:lnTo>
                    <a:pt x="393026" y="248920"/>
                  </a:lnTo>
                  <a:lnTo>
                    <a:pt x="392836" y="251460"/>
                  </a:lnTo>
                  <a:lnTo>
                    <a:pt x="391718" y="252730"/>
                  </a:lnTo>
                  <a:lnTo>
                    <a:pt x="387375" y="252730"/>
                  </a:lnTo>
                  <a:lnTo>
                    <a:pt x="383832" y="254000"/>
                  </a:lnTo>
                  <a:lnTo>
                    <a:pt x="379768" y="254000"/>
                  </a:lnTo>
                  <a:lnTo>
                    <a:pt x="382803" y="255270"/>
                  </a:lnTo>
                  <a:lnTo>
                    <a:pt x="385711" y="256540"/>
                  </a:lnTo>
                  <a:lnTo>
                    <a:pt x="391515" y="255270"/>
                  </a:lnTo>
                  <a:lnTo>
                    <a:pt x="392950" y="251460"/>
                  </a:lnTo>
                  <a:lnTo>
                    <a:pt x="396341" y="255270"/>
                  </a:lnTo>
                  <a:lnTo>
                    <a:pt x="396036" y="259080"/>
                  </a:lnTo>
                  <a:lnTo>
                    <a:pt x="395490" y="261620"/>
                  </a:lnTo>
                  <a:lnTo>
                    <a:pt x="401751" y="264160"/>
                  </a:lnTo>
                  <a:lnTo>
                    <a:pt x="408216" y="267970"/>
                  </a:lnTo>
                  <a:lnTo>
                    <a:pt x="414820" y="269240"/>
                  </a:lnTo>
                  <a:lnTo>
                    <a:pt x="415163" y="270510"/>
                  </a:lnTo>
                  <a:lnTo>
                    <a:pt x="415442" y="270510"/>
                  </a:lnTo>
                  <a:lnTo>
                    <a:pt x="415772" y="273050"/>
                  </a:lnTo>
                  <a:lnTo>
                    <a:pt x="415074" y="275590"/>
                  </a:lnTo>
                  <a:lnTo>
                    <a:pt x="414591" y="276860"/>
                  </a:lnTo>
                  <a:lnTo>
                    <a:pt x="408216" y="275590"/>
                  </a:lnTo>
                  <a:lnTo>
                    <a:pt x="395706" y="270510"/>
                  </a:lnTo>
                  <a:lnTo>
                    <a:pt x="395414" y="270510"/>
                  </a:lnTo>
                  <a:lnTo>
                    <a:pt x="394716" y="271780"/>
                  </a:lnTo>
                  <a:lnTo>
                    <a:pt x="396989" y="273050"/>
                  </a:lnTo>
                  <a:lnTo>
                    <a:pt x="398246" y="276860"/>
                  </a:lnTo>
                  <a:lnTo>
                    <a:pt x="403288" y="278130"/>
                  </a:lnTo>
                  <a:lnTo>
                    <a:pt x="407149" y="278130"/>
                  </a:lnTo>
                  <a:lnTo>
                    <a:pt x="404964" y="281940"/>
                  </a:lnTo>
                  <a:lnTo>
                    <a:pt x="401726" y="284480"/>
                  </a:lnTo>
                  <a:lnTo>
                    <a:pt x="397738" y="286232"/>
                  </a:lnTo>
                  <a:lnTo>
                    <a:pt x="397738" y="306070"/>
                  </a:lnTo>
                  <a:lnTo>
                    <a:pt x="390550" y="306070"/>
                  </a:lnTo>
                  <a:lnTo>
                    <a:pt x="386791" y="307340"/>
                  </a:lnTo>
                  <a:lnTo>
                    <a:pt x="387781" y="308610"/>
                  </a:lnTo>
                  <a:lnTo>
                    <a:pt x="388289" y="309880"/>
                  </a:lnTo>
                  <a:lnTo>
                    <a:pt x="387781" y="312420"/>
                  </a:lnTo>
                  <a:lnTo>
                    <a:pt x="387604" y="312420"/>
                  </a:lnTo>
                  <a:lnTo>
                    <a:pt x="381381" y="311150"/>
                  </a:lnTo>
                  <a:lnTo>
                    <a:pt x="373913" y="307340"/>
                  </a:lnTo>
                  <a:lnTo>
                    <a:pt x="373291" y="303530"/>
                  </a:lnTo>
                  <a:lnTo>
                    <a:pt x="371513" y="303530"/>
                  </a:lnTo>
                  <a:lnTo>
                    <a:pt x="371602" y="302260"/>
                  </a:lnTo>
                  <a:lnTo>
                    <a:pt x="375589" y="302260"/>
                  </a:lnTo>
                  <a:lnTo>
                    <a:pt x="378333" y="303530"/>
                  </a:lnTo>
                  <a:lnTo>
                    <a:pt x="378561" y="302260"/>
                  </a:lnTo>
                  <a:lnTo>
                    <a:pt x="378739" y="302260"/>
                  </a:lnTo>
                  <a:lnTo>
                    <a:pt x="379526" y="297180"/>
                  </a:lnTo>
                  <a:lnTo>
                    <a:pt x="375996" y="295910"/>
                  </a:lnTo>
                  <a:lnTo>
                    <a:pt x="372872" y="293370"/>
                  </a:lnTo>
                  <a:lnTo>
                    <a:pt x="372999" y="292100"/>
                  </a:lnTo>
                  <a:lnTo>
                    <a:pt x="373202" y="290830"/>
                  </a:lnTo>
                  <a:lnTo>
                    <a:pt x="373519" y="289560"/>
                  </a:lnTo>
                  <a:lnTo>
                    <a:pt x="378307" y="294640"/>
                  </a:lnTo>
                  <a:lnTo>
                    <a:pt x="384467" y="297180"/>
                  </a:lnTo>
                  <a:lnTo>
                    <a:pt x="390715" y="298450"/>
                  </a:lnTo>
                  <a:lnTo>
                    <a:pt x="395732" y="303530"/>
                  </a:lnTo>
                  <a:lnTo>
                    <a:pt x="396455" y="303530"/>
                  </a:lnTo>
                  <a:lnTo>
                    <a:pt x="397738" y="306070"/>
                  </a:lnTo>
                  <a:lnTo>
                    <a:pt x="397738" y="286232"/>
                  </a:lnTo>
                  <a:lnTo>
                    <a:pt x="395922" y="287020"/>
                  </a:lnTo>
                  <a:lnTo>
                    <a:pt x="393141" y="288290"/>
                  </a:lnTo>
                  <a:lnTo>
                    <a:pt x="389559" y="287020"/>
                  </a:lnTo>
                  <a:lnTo>
                    <a:pt x="388759" y="285750"/>
                  </a:lnTo>
                  <a:lnTo>
                    <a:pt x="387908" y="283210"/>
                  </a:lnTo>
                  <a:lnTo>
                    <a:pt x="388518" y="281940"/>
                  </a:lnTo>
                  <a:lnTo>
                    <a:pt x="388683" y="279400"/>
                  </a:lnTo>
                  <a:lnTo>
                    <a:pt x="388721" y="276860"/>
                  </a:lnTo>
                  <a:lnTo>
                    <a:pt x="388670" y="275590"/>
                  </a:lnTo>
                  <a:lnTo>
                    <a:pt x="388137" y="276860"/>
                  </a:lnTo>
                  <a:lnTo>
                    <a:pt x="387235" y="276860"/>
                  </a:lnTo>
                  <a:lnTo>
                    <a:pt x="387400" y="275590"/>
                  </a:lnTo>
                  <a:lnTo>
                    <a:pt x="386943" y="274320"/>
                  </a:lnTo>
                  <a:lnTo>
                    <a:pt x="387273" y="271780"/>
                  </a:lnTo>
                  <a:lnTo>
                    <a:pt x="384454" y="273050"/>
                  </a:lnTo>
                  <a:lnTo>
                    <a:pt x="379374" y="274320"/>
                  </a:lnTo>
                  <a:lnTo>
                    <a:pt x="375450" y="273050"/>
                  </a:lnTo>
                  <a:lnTo>
                    <a:pt x="375450" y="276860"/>
                  </a:lnTo>
                  <a:lnTo>
                    <a:pt x="367372" y="276860"/>
                  </a:lnTo>
                  <a:lnTo>
                    <a:pt x="366953" y="274320"/>
                  </a:lnTo>
                  <a:lnTo>
                    <a:pt x="366877" y="273050"/>
                  </a:lnTo>
                  <a:lnTo>
                    <a:pt x="367284" y="270510"/>
                  </a:lnTo>
                  <a:lnTo>
                    <a:pt x="370382" y="270510"/>
                  </a:lnTo>
                  <a:lnTo>
                    <a:pt x="369620" y="269240"/>
                  </a:lnTo>
                  <a:lnTo>
                    <a:pt x="369341" y="267970"/>
                  </a:lnTo>
                  <a:lnTo>
                    <a:pt x="369354" y="265430"/>
                  </a:lnTo>
                  <a:lnTo>
                    <a:pt x="368998" y="266700"/>
                  </a:lnTo>
                  <a:lnTo>
                    <a:pt x="368490" y="267970"/>
                  </a:lnTo>
                  <a:lnTo>
                    <a:pt x="364896" y="273050"/>
                  </a:lnTo>
                  <a:lnTo>
                    <a:pt x="361391" y="273050"/>
                  </a:lnTo>
                  <a:lnTo>
                    <a:pt x="358762" y="271780"/>
                  </a:lnTo>
                  <a:lnTo>
                    <a:pt x="359460" y="275590"/>
                  </a:lnTo>
                  <a:lnTo>
                    <a:pt x="361111" y="278130"/>
                  </a:lnTo>
                  <a:lnTo>
                    <a:pt x="362915" y="280670"/>
                  </a:lnTo>
                  <a:lnTo>
                    <a:pt x="358736" y="289560"/>
                  </a:lnTo>
                  <a:lnTo>
                    <a:pt x="353453" y="292100"/>
                  </a:lnTo>
                  <a:lnTo>
                    <a:pt x="351332" y="290233"/>
                  </a:lnTo>
                  <a:lnTo>
                    <a:pt x="351332" y="344170"/>
                  </a:lnTo>
                  <a:lnTo>
                    <a:pt x="345541" y="344170"/>
                  </a:lnTo>
                  <a:lnTo>
                    <a:pt x="342226" y="345440"/>
                  </a:lnTo>
                  <a:lnTo>
                    <a:pt x="337413" y="345440"/>
                  </a:lnTo>
                  <a:lnTo>
                    <a:pt x="334391" y="346710"/>
                  </a:lnTo>
                  <a:lnTo>
                    <a:pt x="331431" y="346710"/>
                  </a:lnTo>
                  <a:lnTo>
                    <a:pt x="332041" y="342900"/>
                  </a:lnTo>
                  <a:lnTo>
                    <a:pt x="329260" y="336550"/>
                  </a:lnTo>
                  <a:lnTo>
                    <a:pt x="328447" y="334010"/>
                  </a:lnTo>
                  <a:lnTo>
                    <a:pt x="327685" y="331470"/>
                  </a:lnTo>
                  <a:lnTo>
                    <a:pt x="325056" y="327660"/>
                  </a:lnTo>
                  <a:lnTo>
                    <a:pt x="326745" y="325120"/>
                  </a:lnTo>
                  <a:lnTo>
                    <a:pt x="331774" y="327660"/>
                  </a:lnTo>
                  <a:lnTo>
                    <a:pt x="332320" y="326390"/>
                  </a:lnTo>
                  <a:lnTo>
                    <a:pt x="332663" y="326390"/>
                  </a:lnTo>
                  <a:lnTo>
                    <a:pt x="341604" y="325120"/>
                  </a:lnTo>
                  <a:lnTo>
                    <a:pt x="341655" y="326390"/>
                  </a:lnTo>
                  <a:lnTo>
                    <a:pt x="341744" y="332740"/>
                  </a:lnTo>
                  <a:lnTo>
                    <a:pt x="341287" y="337820"/>
                  </a:lnTo>
                  <a:lnTo>
                    <a:pt x="342633" y="339090"/>
                  </a:lnTo>
                  <a:lnTo>
                    <a:pt x="343306" y="340360"/>
                  </a:lnTo>
                  <a:lnTo>
                    <a:pt x="346354" y="340360"/>
                  </a:lnTo>
                  <a:lnTo>
                    <a:pt x="349529" y="341630"/>
                  </a:lnTo>
                  <a:lnTo>
                    <a:pt x="351332" y="344170"/>
                  </a:lnTo>
                  <a:lnTo>
                    <a:pt x="351332" y="290233"/>
                  </a:lnTo>
                  <a:lnTo>
                    <a:pt x="349148" y="288290"/>
                  </a:lnTo>
                  <a:lnTo>
                    <a:pt x="348945" y="289560"/>
                  </a:lnTo>
                  <a:lnTo>
                    <a:pt x="349402" y="290830"/>
                  </a:lnTo>
                  <a:lnTo>
                    <a:pt x="349783" y="292100"/>
                  </a:lnTo>
                  <a:lnTo>
                    <a:pt x="348932" y="292100"/>
                  </a:lnTo>
                  <a:lnTo>
                    <a:pt x="346659" y="293370"/>
                  </a:lnTo>
                  <a:lnTo>
                    <a:pt x="344004" y="298450"/>
                  </a:lnTo>
                  <a:lnTo>
                    <a:pt x="343954" y="303530"/>
                  </a:lnTo>
                  <a:lnTo>
                    <a:pt x="344639" y="307340"/>
                  </a:lnTo>
                  <a:lnTo>
                    <a:pt x="344957" y="308610"/>
                  </a:lnTo>
                  <a:lnTo>
                    <a:pt x="345490" y="309880"/>
                  </a:lnTo>
                  <a:lnTo>
                    <a:pt x="346240" y="311150"/>
                  </a:lnTo>
                  <a:lnTo>
                    <a:pt x="342900" y="308610"/>
                  </a:lnTo>
                  <a:lnTo>
                    <a:pt x="340525" y="306070"/>
                  </a:lnTo>
                  <a:lnTo>
                    <a:pt x="340702" y="299720"/>
                  </a:lnTo>
                  <a:lnTo>
                    <a:pt x="340893" y="298450"/>
                  </a:lnTo>
                  <a:lnTo>
                    <a:pt x="338201" y="295910"/>
                  </a:lnTo>
                  <a:lnTo>
                    <a:pt x="336956" y="294030"/>
                  </a:lnTo>
                  <a:lnTo>
                    <a:pt x="336956" y="307340"/>
                  </a:lnTo>
                  <a:lnTo>
                    <a:pt x="335343" y="308610"/>
                  </a:lnTo>
                  <a:lnTo>
                    <a:pt x="332955" y="311150"/>
                  </a:lnTo>
                  <a:lnTo>
                    <a:pt x="330949" y="312420"/>
                  </a:lnTo>
                  <a:lnTo>
                    <a:pt x="327710" y="311150"/>
                  </a:lnTo>
                  <a:lnTo>
                    <a:pt x="322973" y="307340"/>
                  </a:lnTo>
                  <a:lnTo>
                    <a:pt x="322478" y="306946"/>
                  </a:lnTo>
                  <a:lnTo>
                    <a:pt x="322478" y="346710"/>
                  </a:lnTo>
                  <a:lnTo>
                    <a:pt x="318452" y="345440"/>
                  </a:lnTo>
                  <a:lnTo>
                    <a:pt x="316611" y="342900"/>
                  </a:lnTo>
                  <a:lnTo>
                    <a:pt x="310045" y="342900"/>
                  </a:lnTo>
                  <a:lnTo>
                    <a:pt x="308610" y="341630"/>
                  </a:lnTo>
                  <a:lnTo>
                    <a:pt x="306959" y="341630"/>
                  </a:lnTo>
                  <a:lnTo>
                    <a:pt x="304088" y="339090"/>
                  </a:lnTo>
                  <a:lnTo>
                    <a:pt x="305854" y="335280"/>
                  </a:lnTo>
                  <a:lnTo>
                    <a:pt x="303542" y="331470"/>
                  </a:lnTo>
                  <a:lnTo>
                    <a:pt x="302856" y="330200"/>
                  </a:lnTo>
                  <a:lnTo>
                    <a:pt x="302094" y="330200"/>
                  </a:lnTo>
                  <a:lnTo>
                    <a:pt x="303618" y="327660"/>
                  </a:lnTo>
                  <a:lnTo>
                    <a:pt x="304228" y="326390"/>
                  </a:lnTo>
                  <a:lnTo>
                    <a:pt x="305485" y="326390"/>
                  </a:lnTo>
                  <a:lnTo>
                    <a:pt x="303479" y="321310"/>
                  </a:lnTo>
                  <a:lnTo>
                    <a:pt x="302983" y="320040"/>
                  </a:lnTo>
                  <a:lnTo>
                    <a:pt x="301917" y="321310"/>
                  </a:lnTo>
                  <a:lnTo>
                    <a:pt x="298653" y="316230"/>
                  </a:lnTo>
                  <a:lnTo>
                    <a:pt x="297700" y="313613"/>
                  </a:lnTo>
                  <a:lnTo>
                    <a:pt x="297700" y="321310"/>
                  </a:lnTo>
                  <a:lnTo>
                    <a:pt x="297561" y="322580"/>
                  </a:lnTo>
                  <a:lnTo>
                    <a:pt x="297472" y="325120"/>
                  </a:lnTo>
                  <a:lnTo>
                    <a:pt x="297573" y="327660"/>
                  </a:lnTo>
                  <a:lnTo>
                    <a:pt x="294881" y="327660"/>
                  </a:lnTo>
                  <a:lnTo>
                    <a:pt x="292036" y="328930"/>
                  </a:lnTo>
                  <a:lnTo>
                    <a:pt x="291007" y="331470"/>
                  </a:lnTo>
                  <a:lnTo>
                    <a:pt x="288772" y="331470"/>
                  </a:lnTo>
                  <a:lnTo>
                    <a:pt x="285953" y="339090"/>
                  </a:lnTo>
                  <a:lnTo>
                    <a:pt x="282524" y="346710"/>
                  </a:lnTo>
                  <a:lnTo>
                    <a:pt x="278638" y="353060"/>
                  </a:lnTo>
                  <a:lnTo>
                    <a:pt x="277215" y="353060"/>
                  </a:lnTo>
                  <a:lnTo>
                    <a:pt x="274701" y="351790"/>
                  </a:lnTo>
                  <a:lnTo>
                    <a:pt x="273812" y="350520"/>
                  </a:lnTo>
                  <a:lnTo>
                    <a:pt x="272923" y="349250"/>
                  </a:lnTo>
                  <a:lnTo>
                    <a:pt x="271564" y="347980"/>
                  </a:lnTo>
                  <a:lnTo>
                    <a:pt x="271564" y="349250"/>
                  </a:lnTo>
                  <a:lnTo>
                    <a:pt x="271411" y="349250"/>
                  </a:lnTo>
                  <a:lnTo>
                    <a:pt x="270230" y="350520"/>
                  </a:lnTo>
                  <a:lnTo>
                    <a:pt x="267525" y="350520"/>
                  </a:lnTo>
                  <a:lnTo>
                    <a:pt x="270319" y="345440"/>
                  </a:lnTo>
                  <a:lnTo>
                    <a:pt x="273024" y="340360"/>
                  </a:lnTo>
                  <a:lnTo>
                    <a:pt x="273672" y="339090"/>
                  </a:lnTo>
                  <a:lnTo>
                    <a:pt x="274332" y="337820"/>
                  </a:lnTo>
                  <a:lnTo>
                    <a:pt x="275653" y="335280"/>
                  </a:lnTo>
                  <a:lnTo>
                    <a:pt x="275031" y="335280"/>
                  </a:lnTo>
                  <a:lnTo>
                    <a:pt x="274447" y="334010"/>
                  </a:lnTo>
                  <a:lnTo>
                    <a:pt x="273977" y="332740"/>
                  </a:lnTo>
                  <a:lnTo>
                    <a:pt x="273837" y="334010"/>
                  </a:lnTo>
                  <a:lnTo>
                    <a:pt x="271767" y="334010"/>
                  </a:lnTo>
                  <a:lnTo>
                    <a:pt x="273062" y="330200"/>
                  </a:lnTo>
                  <a:lnTo>
                    <a:pt x="270802" y="327660"/>
                  </a:lnTo>
                  <a:lnTo>
                    <a:pt x="265493" y="327660"/>
                  </a:lnTo>
                  <a:lnTo>
                    <a:pt x="265252" y="330200"/>
                  </a:lnTo>
                  <a:lnTo>
                    <a:pt x="263804" y="331470"/>
                  </a:lnTo>
                  <a:lnTo>
                    <a:pt x="261200" y="334010"/>
                  </a:lnTo>
                  <a:lnTo>
                    <a:pt x="259651" y="335280"/>
                  </a:lnTo>
                  <a:lnTo>
                    <a:pt x="257962" y="336550"/>
                  </a:lnTo>
                  <a:lnTo>
                    <a:pt x="256400" y="337820"/>
                  </a:lnTo>
                  <a:lnTo>
                    <a:pt x="256108" y="335280"/>
                  </a:lnTo>
                  <a:lnTo>
                    <a:pt x="255358" y="332740"/>
                  </a:lnTo>
                  <a:lnTo>
                    <a:pt x="258343" y="327660"/>
                  </a:lnTo>
                  <a:lnTo>
                    <a:pt x="259791" y="326390"/>
                  </a:lnTo>
                  <a:lnTo>
                    <a:pt x="259981" y="323850"/>
                  </a:lnTo>
                  <a:lnTo>
                    <a:pt x="259715" y="322580"/>
                  </a:lnTo>
                  <a:lnTo>
                    <a:pt x="259334" y="321310"/>
                  </a:lnTo>
                  <a:lnTo>
                    <a:pt x="259689" y="321310"/>
                  </a:lnTo>
                  <a:lnTo>
                    <a:pt x="259981" y="320040"/>
                  </a:lnTo>
                  <a:lnTo>
                    <a:pt x="260731" y="317500"/>
                  </a:lnTo>
                  <a:lnTo>
                    <a:pt x="259753" y="313690"/>
                  </a:lnTo>
                  <a:lnTo>
                    <a:pt x="259753" y="312420"/>
                  </a:lnTo>
                  <a:lnTo>
                    <a:pt x="259765" y="311150"/>
                  </a:lnTo>
                  <a:lnTo>
                    <a:pt x="261175" y="311150"/>
                  </a:lnTo>
                  <a:lnTo>
                    <a:pt x="262966" y="308610"/>
                  </a:lnTo>
                  <a:lnTo>
                    <a:pt x="263232" y="308610"/>
                  </a:lnTo>
                  <a:lnTo>
                    <a:pt x="262724" y="307340"/>
                  </a:lnTo>
                  <a:lnTo>
                    <a:pt x="264020" y="307340"/>
                  </a:lnTo>
                  <a:lnTo>
                    <a:pt x="264934" y="306070"/>
                  </a:lnTo>
                  <a:lnTo>
                    <a:pt x="265455" y="306070"/>
                  </a:lnTo>
                  <a:lnTo>
                    <a:pt x="267830" y="303530"/>
                  </a:lnTo>
                  <a:lnTo>
                    <a:pt x="270268" y="300990"/>
                  </a:lnTo>
                  <a:lnTo>
                    <a:pt x="270967" y="298450"/>
                  </a:lnTo>
                  <a:lnTo>
                    <a:pt x="271500" y="296468"/>
                  </a:lnTo>
                  <a:lnTo>
                    <a:pt x="272148" y="298450"/>
                  </a:lnTo>
                  <a:lnTo>
                    <a:pt x="272846" y="298450"/>
                  </a:lnTo>
                  <a:lnTo>
                    <a:pt x="276021" y="300990"/>
                  </a:lnTo>
                  <a:lnTo>
                    <a:pt x="279781" y="300990"/>
                  </a:lnTo>
                  <a:lnTo>
                    <a:pt x="282790" y="304800"/>
                  </a:lnTo>
                  <a:lnTo>
                    <a:pt x="283248" y="308610"/>
                  </a:lnTo>
                  <a:lnTo>
                    <a:pt x="284124" y="311150"/>
                  </a:lnTo>
                  <a:lnTo>
                    <a:pt x="286689" y="311150"/>
                  </a:lnTo>
                  <a:lnTo>
                    <a:pt x="292227" y="313690"/>
                  </a:lnTo>
                  <a:lnTo>
                    <a:pt x="294297" y="318770"/>
                  </a:lnTo>
                  <a:lnTo>
                    <a:pt x="297700" y="321310"/>
                  </a:lnTo>
                  <a:lnTo>
                    <a:pt x="297700" y="313613"/>
                  </a:lnTo>
                  <a:lnTo>
                    <a:pt x="295884" y="308610"/>
                  </a:lnTo>
                  <a:lnTo>
                    <a:pt x="302793" y="313690"/>
                  </a:lnTo>
                  <a:lnTo>
                    <a:pt x="302145" y="311150"/>
                  </a:lnTo>
                  <a:lnTo>
                    <a:pt x="304571" y="308610"/>
                  </a:lnTo>
                  <a:lnTo>
                    <a:pt x="305790" y="307340"/>
                  </a:lnTo>
                  <a:lnTo>
                    <a:pt x="313588" y="309880"/>
                  </a:lnTo>
                  <a:lnTo>
                    <a:pt x="310502" y="318770"/>
                  </a:lnTo>
                  <a:lnTo>
                    <a:pt x="310540" y="322580"/>
                  </a:lnTo>
                  <a:lnTo>
                    <a:pt x="316064" y="322580"/>
                  </a:lnTo>
                  <a:lnTo>
                    <a:pt x="318363" y="328930"/>
                  </a:lnTo>
                  <a:lnTo>
                    <a:pt x="316966" y="332740"/>
                  </a:lnTo>
                  <a:lnTo>
                    <a:pt x="317703" y="334010"/>
                  </a:lnTo>
                  <a:lnTo>
                    <a:pt x="318655" y="334010"/>
                  </a:lnTo>
                  <a:lnTo>
                    <a:pt x="320484" y="337820"/>
                  </a:lnTo>
                  <a:lnTo>
                    <a:pt x="321437" y="340360"/>
                  </a:lnTo>
                  <a:lnTo>
                    <a:pt x="322287" y="344170"/>
                  </a:lnTo>
                  <a:lnTo>
                    <a:pt x="322478" y="346710"/>
                  </a:lnTo>
                  <a:lnTo>
                    <a:pt x="322478" y="306946"/>
                  </a:lnTo>
                  <a:lnTo>
                    <a:pt x="321411" y="306070"/>
                  </a:lnTo>
                  <a:lnTo>
                    <a:pt x="322414" y="306070"/>
                  </a:lnTo>
                  <a:lnTo>
                    <a:pt x="323329" y="304800"/>
                  </a:lnTo>
                  <a:lnTo>
                    <a:pt x="324142" y="303530"/>
                  </a:lnTo>
                  <a:lnTo>
                    <a:pt x="321017" y="300990"/>
                  </a:lnTo>
                  <a:lnTo>
                    <a:pt x="320535" y="299720"/>
                  </a:lnTo>
                  <a:lnTo>
                    <a:pt x="320052" y="298450"/>
                  </a:lnTo>
                  <a:lnTo>
                    <a:pt x="319417" y="295910"/>
                  </a:lnTo>
                  <a:lnTo>
                    <a:pt x="321716" y="297180"/>
                  </a:lnTo>
                  <a:lnTo>
                    <a:pt x="321729" y="298450"/>
                  </a:lnTo>
                  <a:lnTo>
                    <a:pt x="323342" y="300990"/>
                  </a:lnTo>
                  <a:lnTo>
                    <a:pt x="327660" y="300990"/>
                  </a:lnTo>
                  <a:lnTo>
                    <a:pt x="330720" y="303530"/>
                  </a:lnTo>
                  <a:lnTo>
                    <a:pt x="333819" y="304800"/>
                  </a:lnTo>
                  <a:lnTo>
                    <a:pt x="336956" y="307340"/>
                  </a:lnTo>
                  <a:lnTo>
                    <a:pt x="336956" y="294030"/>
                  </a:lnTo>
                  <a:lnTo>
                    <a:pt x="335686" y="292100"/>
                  </a:lnTo>
                  <a:lnTo>
                    <a:pt x="332803" y="288290"/>
                  </a:lnTo>
                  <a:lnTo>
                    <a:pt x="332676" y="288290"/>
                  </a:lnTo>
                  <a:lnTo>
                    <a:pt x="332752" y="287020"/>
                  </a:lnTo>
                  <a:lnTo>
                    <a:pt x="331419" y="285750"/>
                  </a:lnTo>
                  <a:lnTo>
                    <a:pt x="330898" y="283210"/>
                  </a:lnTo>
                  <a:lnTo>
                    <a:pt x="328206" y="280670"/>
                  </a:lnTo>
                  <a:lnTo>
                    <a:pt x="326872" y="279400"/>
                  </a:lnTo>
                  <a:lnTo>
                    <a:pt x="323710" y="279400"/>
                  </a:lnTo>
                  <a:lnTo>
                    <a:pt x="319938" y="276860"/>
                  </a:lnTo>
                  <a:lnTo>
                    <a:pt x="319278" y="276453"/>
                  </a:lnTo>
                  <a:lnTo>
                    <a:pt x="319278" y="290830"/>
                  </a:lnTo>
                  <a:lnTo>
                    <a:pt x="314083" y="299720"/>
                  </a:lnTo>
                  <a:lnTo>
                    <a:pt x="308305" y="297180"/>
                  </a:lnTo>
                  <a:lnTo>
                    <a:pt x="298869" y="297180"/>
                  </a:lnTo>
                  <a:lnTo>
                    <a:pt x="291465" y="298450"/>
                  </a:lnTo>
                  <a:lnTo>
                    <a:pt x="290360" y="295910"/>
                  </a:lnTo>
                  <a:lnTo>
                    <a:pt x="289267" y="293370"/>
                  </a:lnTo>
                  <a:lnTo>
                    <a:pt x="287616" y="289560"/>
                  </a:lnTo>
                  <a:lnTo>
                    <a:pt x="287070" y="288290"/>
                  </a:lnTo>
                  <a:lnTo>
                    <a:pt x="288709" y="285750"/>
                  </a:lnTo>
                  <a:lnTo>
                    <a:pt x="286118" y="281940"/>
                  </a:lnTo>
                  <a:lnTo>
                    <a:pt x="285267" y="280670"/>
                  </a:lnTo>
                  <a:lnTo>
                    <a:pt x="282308" y="279463"/>
                  </a:lnTo>
                  <a:lnTo>
                    <a:pt x="282308" y="295910"/>
                  </a:lnTo>
                  <a:lnTo>
                    <a:pt x="282168" y="295910"/>
                  </a:lnTo>
                  <a:lnTo>
                    <a:pt x="281787" y="294640"/>
                  </a:lnTo>
                  <a:lnTo>
                    <a:pt x="281635" y="293370"/>
                  </a:lnTo>
                  <a:lnTo>
                    <a:pt x="281825" y="294640"/>
                  </a:lnTo>
                  <a:lnTo>
                    <a:pt x="282232" y="294640"/>
                  </a:lnTo>
                  <a:lnTo>
                    <a:pt x="282308" y="295910"/>
                  </a:lnTo>
                  <a:lnTo>
                    <a:pt x="282308" y="279463"/>
                  </a:lnTo>
                  <a:lnTo>
                    <a:pt x="282155" y="279400"/>
                  </a:lnTo>
                  <a:lnTo>
                    <a:pt x="280619" y="276860"/>
                  </a:lnTo>
                  <a:lnTo>
                    <a:pt x="282041" y="275590"/>
                  </a:lnTo>
                  <a:lnTo>
                    <a:pt x="286346" y="271780"/>
                  </a:lnTo>
                  <a:lnTo>
                    <a:pt x="287743" y="272122"/>
                  </a:lnTo>
                  <a:lnTo>
                    <a:pt x="287324" y="271780"/>
                  </a:lnTo>
                  <a:lnTo>
                    <a:pt x="284175" y="266700"/>
                  </a:lnTo>
                  <a:lnTo>
                    <a:pt x="279641" y="266700"/>
                  </a:lnTo>
                  <a:lnTo>
                    <a:pt x="279641" y="292100"/>
                  </a:lnTo>
                  <a:lnTo>
                    <a:pt x="275907" y="292100"/>
                  </a:lnTo>
                  <a:lnTo>
                    <a:pt x="272427" y="293370"/>
                  </a:lnTo>
                  <a:lnTo>
                    <a:pt x="271462" y="295605"/>
                  </a:lnTo>
                  <a:lnTo>
                    <a:pt x="267690" y="289560"/>
                  </a:lnTo>
                  <a:lnTo>
                    <a:pt x="266179" y="287020"/>
                  </a:lnTo>
                  <a:lnTo>
                    <a:pt x="265430" y="285750"/>
                  </a:lnTo>
                  <a:lnTo>
                    <a:pt x="268071" y="287020"/>
                  </a:lnTo>
                  <a:lnTo>
                    <a:pt x="269976" y="287020"/>
                  </a:lnTo>
                  <a:lnTo>
                    <a:pt x="269786" y="292100"/>
                  </a:lnTo>
                  <a:lnTo>
                    <a:pt x="271221" y="290830"/>
                  </a:lnTo>
                  <a:lnTo>
                    <a:pt x="275285" y="290830"/>
                  </a:lnTo>
                  <a:lnTo>
                    <a:pt x="277342" y="289560"/>
                  </a:lnTo>
                  <a:lnTo>
                    <a:pt x="277837" y="290830"/>
                  </a:lnTo>
                  <a:lnTo>
                    <a:pt x="278993" y="290830"/>
                  </a:lnTo>
                  <a:lnTo>
                    <a:pt x="279641" y="292100"/>
                  </a:lnTo>
                  <a:lnTo>
                    <a:pt x="279641" y="266700"/>
                  </a:lnTo>
                  <a:lnTo>
                    <a:pt x="278879" y="266700"/>
                  </a:lnTo>
                  <a:lnTo>
                    <a:pt x="275526" y="267970"/>
                  </a:lnTo>
                  <a:lnTo>
                    <a:pt x="276555" y="273050"/>
                  </a:lnTo>
                  <a:lnTo>
                    <a:pt x="278561" y="275590"/>
                  </a:lnTo>
                  <a:lnTo>
                    <a:pt x="271526" y="271780"/>
                  </a:lnTo>
                  <a:lnTo>
                    <a:pt x="272326" y="279400"/>
                  </a:lnTo>
                  <a:lnTo>
                    <a:pt x="268147" y="281940"/>
                  </a:lnTo>
                  <a:lnTo>
                    <a:pt x="263893" y="279400"/>
                  </a:lnTo>
                  <a:lnTo>
                    <a:pt x="258978" y="279400"/>
                  </a:lnTo>
                  <a:lnTo>
                    <a:pt x="256120" y="281940"/>
                  </a:lnTo>
                  <a:lnTo>
                    <a:pt x="256578" y="284480"/>
                  </a:lnTo>
                  <a:lnTo>
                    <a:pt x="253492" y="287020"/>
                  </a:lnTo>
                  <a:lnTo>
                    <a:pt x="252145" y="285750"/>
                  </a:lnTo>
                  <a:lnTo>
                    <a:pt x="249580" y="288290"/>
                  </a:lnTo>
                  <a:lnTo>
                    <a:pt x="247878" y="290830"/>
                  </a:lnTo>
                  <a:lnTo>
                    <a:pt x="241719" y="294640"/>
                  </a:lnTo>
                  <a:lnTo>
                    <a:pt x="232689" y="298450"/>
                  </a:lnTo>
                  <a:lnTo>
                    <a:pt x="224790" y="293370"/>
                  </a:lnTo>
                  <a:lnTo>
                    <a:pt x="224396" y="293370"/>
                  </a:lnTo>
                  <a:lnTo>
                    <a:pt x="226517" y="290830"/>
                  </a:lnTo>
                  <a:lnTo>
                    <a:pt x="224421" y="290830"/>
                  </a:lnTo>
                  <a:lnTo>
                    <a:pt x="222440" y="289560"/>
                  </a:lnTo>
                  <a:lnTo>
                    <a:pt x="220345" y="288290"/>
                  </a:lnTo>
                  <a:lnTo>
                    <a:pt x="219265" y="289560"/>
                  </a:lnTo>
                  <a:lnTo>
                    <a:pt x="217055" y="289560"/>
                  </a:lnTo>
                  <a:lnTo>
                    <a:pt x="216954" y="288290"/>
                  </a:lnTo>
                  <a:lnTo>
                    <a:pt x="216776" y="287020"/>
                  </a:lnTo>
                  <a:lnTo>
                    <a:pt x="212725" y="287020"/>
                  </a:lnTo>
                  <a:lnTo>
                    <a:pt x="212737" y="285750"/>
                  </a:lnTo>
                  <a:lnTo>
                    <a:pt x="212763" y="284480"/>
                  </a:lnTo>
                  <a:lnTo>
                    <a:pt x="214045" y="281940"/>
                  </a:lnTo>
                  <a:lnTo>
                    <a:pt x="216738" y="280670"/>
                  </a:lnTo>
                  <a:lnTo>
                    <a:pt x="214757" y="276860"/>
                  </a:lnTo>
                  <a:lnTo>
                    <a:pt x="220357" y="276860"/>
                  </a:lnTo>
                  <a:lnTo>
                    <a:pt x="223939" y="273050"/>
                  </a:lnTo>
                  <a:lnTo>
                    <a:pt x="221424" y="269240"/>
                  </a:lnTo>
                  <a:lnTo>
                    <a:pt x="220599" y="267970"/>
                  </a:lnTo>
                  <a:lnTo>
                    <a:pt x="226339" y="270510"/>
                  </a:lnTo>
                  <a:lnTo>
                    <a:pt x="226568" y="270510"/>
                  </a:lnTo>
                  <a:lnTo>
                    <a:pt x="224878" y="266700"/>
                  </a:lnTo>
                  <a:lnTo>
                    <a:pt x="229057" y="266700"/>
                  </a:lnTo>
                  <a:lnTo>
                    <a:pt x="231762" y="267970"/>
                  </a:lnTo>
                  <a:lnTo>
                    <a:pt x="231851" y="269240"/>
                  </a:lnTo>
                  <a:lnTo>
                    <a:pt x="235000" y="270510"/>
                  </a:lnTo>
                  <a:lnTo>
                    <a:pt x="237451" y="273050"/>
                  </a:lnTo>
                  <a:lnTo>
                    <a:pt x="234797" y="276860"/>
                  </a:lnTo>
                  <a:lnTo>
                    <a:pt x="236296" y="278130"/>
                  </a:lnTo>
                  <a:lnTo>
                    <a:pt x="238023" y="280670"/>
                  </a:lnTo>
                  <a:lnTo>
                    <a:pt x="239052" y="281940"/>
                  </a:lnTo>
                  <a:lnTo>
                    <a:pt x="242430" y="279400"/>
                  </a:lnTo>
                  <a:lnTo>
                    <a:pt x="246062" y="278130"/>
                  </a:lnTo>
                  <a:lnTo>
                    <a:pt x="248386" y="276860"/>
                  </a:lnTo>
                  <a:lnTo>
                    <a:pt x="247459" y="275590"/>
                  </a:lnTo>
                  <a:lnTo>
                    <a:pt x="248754" y="273050"/>
                  </a:lnTo>
                  <a:lnTo>
                    <a:pt x="250647" y="269240"/>
                  </a:lnTo>
                  <a:lnTo>
                    <a:pt x="252603" y="269240"/>
                  </a:lnTo>
                  <a:lnTo>
                    <a:pt x="253974" y="267970"/>
                  </a:lnTo>
                  <a:lnTo>
                    <a:pt x="254165" y="265430"/>
                  </a:lnTo>
                  <a:lnTo>
                    <a:pt x="258851" y="259080"/>
                  </a:lnTo>
                  <a:lnTo>
                    <a:pt x="262801" y="261620"/>
                  </a:lnTo>
                  <a:lnTo>
                    <a:pt x="266941" y="259080"/>
                  </a:lnTo>
                  <a:lnTo>
                    <a:pt x="269024" y="257810"/>
                  </a:lnTo>
                  <a:lnTo>
                    <a:pt x="269227" y="255270"/>
                  </a:lnTo>
                  <a:lnTo>
                    <a:pt x="272338" y="252730"/>
                  </a:lnTo>
                  <a:lnTo>
                    <a:pt x="274358" y="252730"/>
                  </a:lnTo>
                  <a:lnTo>
                    <a:pt x="277545" y="250190"/>
                  </a:lnTo>
                  <a:lnTo>
                    <a:pt x="281178" y="252730"/>
                  </a:lnTo>
                  <a:lnTo>
                    <a:pt x="282930" y="255270"/>
                  </a:lnTo>
                  <a:lnTo>
                    <a:pt x="280987" y="255270"/>
                  </a:lnTo>
                  <a:lnTo>
                    <a:pt x="278968" y="256540"/>
                  </a:lnTo>
                  <a:lnTo>
                    <a:pt x="276936" y="256540"/>
                  </a:lnTo>
                  <a:lnTo>
                    <a:pt x="275971" y="259080"/>
                  </a:lnTo>
                  <a:lnTo>
                    <a:pt x="278269" y="261620"/>
                  </a:lnTo>
                  <a:lnTo>
                    <a:pt x="279882" y="264160"/>
                  </a:lnTo>
                  <a:lnTo>
                    <a:pt x="280974" y="262890"/>
                  </a:lnTo>
                  <a:lnTo>
                    <a:pt x="283819" y="260350"/>
                  </a:lnTo>
                  <a:lnTo>
                    <a:pt x="286232" y="259080"/>
                  </a:lnTo>
                  <a:lnTo>
                    <a:pt x="288734" y="257810"/>
                  </a:lnTo>
                  <a:lnTo>
                    <a:pt x="288417" y="256540"/>
                  </a:lnTo>
                  <a:lnTo>
                    <a:pt x="287909" y="255270"/>
                  </a:lnTo>
                  <a:lnTo>
                    <a:pt x="287502" y="254000"/>
                  </a:lnTo>
                  <a:lnTo>
                    <a:pt x="288201" y="254000"/>
                  </a:lnTo>
                  <a:lnTo>
                    <a:pt x="289737" y="255270"/>
                  </a:lnTo>
                  <a:lnTo>
                    <a:pt x="292747" y="259080"/>
                  </a:lnTo>
                  <a:lnTo>
                    <a:pt x="296062" y="262890"/>
                  </a:lnTo>
                  <a:lnTo>
                    <a:pt x="299618" y="265430"/>
                  </a:lnTo>
                  <a:lnTo>
                    <a:pt x="299402" y="267970"/>
                  </a:lnTo>
                  <a:lnTo>
                    <a:pt x="297294" y="273050"/>
                  </a:lnTo>
                  <a:lnTo>
                    <a:pt x="300291" y="273050"/>
                  </a:lnTo>
                  <a:lnTo>
                    <a:pt x="302590" y="274320"/>
                  </a:lnTo>
                  <a:lnTo>
                    <a:pt x="303733" y="276860"/>
                  </a:lnTo>
                  <a:lnTo>
                    <a:pt x="302577" y="276860"/>
                  </a:lnTo>
                  <a:lnTo>
                    <a:pt x="297294" y="277799"/>
                  </a:lnTo>
                  <a:lnTo>
                    <a:pt x="297662" y="281940"/>
                  </a:lnTo>
                  <a:lnTo>
                    <a:pt x="298323" y="280670"/>
                  </a:lnTo>
                  <a:lnTo>
                    <a:pt x="299288" y="281940"/>
                  </a:lnTo>
                  <a:lnTo>
                    <a:pt x="301586" y="283210"/>
                  </a:lnTo>
                  <a:lnTo>
                    <a:pt x="304215" y="284480"/>
                  </a:lnTo>
                  <a:lnTo>
                    <a:pt x="305282" y="284480"/>
                  </a:lnTo>
                  <a:lnTo>
                    <a:pt x="311632" y="288290"/>
                  </a:lnTo>
                  <a:lnTo>
                    <a:pt x="319278" y="290830"/>
                  </a:lnTo>
                  <a:lnTo>
                    <a:pt x="319278" y="276453"/>
                  </a:lnTo>
                  <a:lnTo>
                    <a:pt x="311734" y="271780"/>
                  </a:lnTo>
                  <a:lnTo>
                    <a:pt x="319862" y="265430"/>
                  </a:lnTo>
                  <a:lnTo>
                    <a:pt x="323519" y="271780"/>
                  </a:lnTo>
                  <a:lnTo>
                    <a:pt x="326771" y="271780"/>
                  </a:lnTo>
                  <a:lnTo>
                    <a:pt x="328536" y="265430"/>
                  </a:lnTo>
                  <a:lnTo>
                    <a:pt x="331546" y="269240"/>
                  </a:lnTo>
                  <a:lnTo>
                    <a:pt x="335902" y="273050"/>
                  </a:lnTo>
                  <a:lnTo>
                    <a:pt x="337477" y="274320"/>
                  </a:lnTo>
                  <a:lnTo>
                    <a:pt x="338607" y="274320"/>
                  </a:lnTo>
                  <a:lnTo>
                    <a:pt x="338315" y="273050"/>
                  </a:lnTo>
                  <a:lnTo>
                    <a:pt x="339191" y="265430"/>
                  </a:lnTo>
                  <a:lnTo>
                    <a:pt x="346494" y="266700"/>
                  </a:lnTo>
                  <a:lnTo>
                    <a:pt x="344576" y="264160"/>
                  </a:lnTo>
                  <a:lnTo>
                    <a:pt x="340766" y="259080"/>
                  </a:lnTo>
                  <a:lnTo>
                    <a:pt x="343281" y="255270"/>
                  </a:lnTo>
                  <a:lnTo>
                    <a:pt x="350570" y="252730"/>
                  </a:lnTo>
                  <a:lnTo>
                    <a:pt x="349999" y="259080"/>
                  </a:lnTo>
                  <a:lnTo>
                    <a:pt x="350481" y="259080"/>
                  </a:lnTo>
                  <a:lnTo>
                    <a:pt x="351358" y="257810"/>
                  </a:lnTo>
                  <a:lnTo>
                    <a:pt x="351040" y="256540"/>
                  </a:lnTo>
                  <a:lnTo>
                    <a:pt x="351015" y="254000"/>
                  </a:lnTo>
                  <a:lnTo>
                    <a:pt x="351485" y="252730"/>
                  </a:lnTo>
                  <a:lnTo>
                    <a:pt x="351294" y="251460"/>
                  </a:lnTo>
                  <a:lnTo>
                    <a:pt x="352107" y="248920"/>
                  </a:lnTo>
                  <a:lnTo>
                    <a:pt x="353288" y="247650"/>
                  </a:lnTo>
                  <a:lnTo>
                    <a:pt x="350723" y="246380"/>
                  </a:lnTo>
                  <a:lnTo>
                    <a:pt x="348221" y="245110"/>
                  </a:lnTo>
                  <a:lnTo>
                    <a:pt x="345744" y="242570"/>
                  </a:lnTo>
                  <a:lnTo>
                    <a:pt x="346684" y="241300"/>
                  </a:lnTo>
                  <a:lnTo>
                    <a:pt x="347637" y="241300"/>
                  </a:lnTo>
                  <a:lnTo>
                    <a:pt x="348462" y="240030"/>
                  </a:lnTo>
                  <a:lnTo>
                    <a:pt x="349859" y="241300"/>
                  </a:lnTo>
                  <a:lnTo>
                    <a:pt x="352640" y="241300"/>
                  </a:lnTo>
                  <a:lnTo>
                    <a:pt x="356400" y="243840"/>
                  </a:lnTo>
                  <a:lnTo>
                    <a:pt x="356908" y="245110"/>
                  </a:lnTo>
                  <a:lnTo>
                    <a:pt x="357924" y="245110"/>
                  </a:lnTo>
                  <a:lnTo>
                    <a:pt x="358381" y="246380"/>
                  </a:lnTo>
                  <a:lnTo>
                    <a:pt x="358902" y="247650"/>
                  </a:lnTo>
                  <a:lnTo>
                    <a:pt x="358317" y="241300"/>
                  </a:lnTo>
                  <a:lnTo>
                    <a:pt x="356412" y="238760"/>
                  </a:lnTo>
                  <a:lnTo>
                    <a:pt x="353555" y="234950"/>
                  </a:lnTo>
                  <a:lnTo>
                    <a:pt x="356273" y="229870"/>
                  </a:lnTo>
                  <a:lnTo>
                    <a:pt x="355434" y="228600"/>
                  </a:lnTo>
                  <a:lnTo>
                    <a:pt x="355028" y="227330"/>
                  </a:lnTo>
                  <a:lnTo>
                    <a:pt x="354876" y="226060"/>
                  </a:lnTo>
                  <a:lnTo>
                    <a:pt x="356527" y="227330"/>
                  </a:lnTo>
                  <a:lnTo>
                    <a:pt x="357974" y="227330"/>
                  </a:lnTo>
                  <a:lnTo>
                    <a:pt x="359308" y="226060"/>
                  </a:lnTo>
                  <a:lnTo>
                    <a:pt x="365721" y="229870"/>
                  </a:lnTo>
                  <a:lnTo>
                    <a:pt x="367741" y="229870"/>
                  </a:lnTo>
                  <a:lnTo>
                    <a:pt x="377583" y="231140"/>
                  </a:lnTo>
                  <a:lnTo>
                    <a:pt x="382066" y="229870"/>
                  </a:lnTo>
                  <a:lnTo>
                    <a:pt x="386346" y="234950"/>
                  </a:lnTo>
                  <a:lnTo>
                    <a:pt x="385419" y="237490"/>
                  </a:lnTo>
                  <a:lnTo>
                    <a:pt x="386829" y="238760"/>
                  </a:lnTo>
                  <a:lnTo>
                    <a:pt x="387527" y="240030"/>
                  </a:lnTo>
                  <a:lnTo>
                    <a:pt x="388150" y="240030"/>
                  </a:lnTo>
                  <a:lnTo>
                    <a:pt x="388734" y="241300"/>
                  </a:lnTo>
                  <a:lnTo>
                    <a:pt x="388366" y="238760"/>
                  </a:lnTo>
                  <a:lnTo>
                    <a:pt x="387756" y="234950"/>
                  </a:lnTo>
                  <a:lnTo>
                    <a:pt x="388353" y="231140"/>
                  </a:lnTo>
                  <a:lnTo>
                    <a:pt x="387972" y="228600"/>
                  </a:lnTo>
                  <a:lnTo>
                    <a:pt x="383832" y="228600"/>
                  </a:lnTo>
                  <a:lnTo>
                    <a:pt x="379780" y="229870"/>
                  </a:lnTo>
                  <a:lnTo>
                    <a:pt x="371398" y="228600"/>
                  </a:lnTo>
                  <a:lnTo>
                    <a:pt x="370141" y="226060"/>
                  </a:lnTo>
                  <a:lnTo>
                    <a:pt x="369519" y="224790"/>
                  </a:lnTo>
                  <a:lnTo>
                    <a:pt x="367169" y="223520"/>
                  </a:lnTo>
                  <a:lnTo>
                    <a:pt x="369849" y="220980"/>
                  </a:lnTo>
                  <a:lnTo>
                    <a:pt x="364629" y="220980"/>
                  </a:lnTo>
                  <a:lnTo>
                    <a:pt x="359067" y="218440"/>
                  </a:lnTo>
                  <a:lnTo>
                    <a:pt x="359079" y="217170"/>
                  </a:lnTo>
                  <a:lnTo>
                    <a:pt x="359117" y="214630"/>
                  </a:lnTo>
                  <a:lnTo>
                    <a:pt x="355600" y="213360"/>
                  </a:lnTo>
                  <a:lnTo>
                    <a:pt x="352094" y="212090"/>
                  </a:lnTo>
                  <a:lnTo>
                    <a:pt x="346976" y="213207"/>
                  </a:lnTo>
                  <a:lnTo>
                    <a:pt x="346976" y="222250"/>
                  </a:lnTo>
                  <a:lnTo>
                    <a:pt x="345567" y="223520"/>
                  </a:lnTo>
                  <a:lnTo>
                    <a:pt x="344843" y="223520"/>
                  </a:lnTo>
                  <a:lnTo>
                    <a:pt x="343611" y="220980"/>
                  </a:lnTo>
                  <a:lnTo>
                    <a:pt x="342252" y="219710"/>
                  </a:lnTo>
                  <a:lnTo>
                    <a:pt x="340753" y="217170"/>
                  </a:lnTo>
                  <a:lnTo>
                    <a:pt x="342798" y="218440"/>
                  </a:lnTo>
                  <a:lnTo>
                    <a:pt x="344817" y="220980"/>
                  </a:lnTo>
                  <a:lnTo>
                    <a:pt x="346976" y="222250"/>
                  </a:lnTo>
                  <a:lnTo>
                    <a:pt x="346976" y="213207"/>
                  </a:lnTo>
                  <a:lnTo>
                    <a:pt x="346240" y="213360"/>
                  </a:lnTo>
                  <a:lnTo>
                    <a:pt x="338086" y="212090"/>
                  </a:lnTo>
                  <a:lnTo>
                    <a:pt x="335749" y="212090"/>
                  </a:lnTo>
                  <a:lnTo>
                    <a:pt x="318579" y="209550"/>
                  </a:lnTo>
                  <a:lnTo>
                    <a:pt x="308140" y="201930"/>
                  </a:lnTo>
                  <a:lnTo>
                    <a:pt x="314325" y="199390"/>
                  </a:lnTo>
                  <a:lnTo>
                    <a:pt x="327850" y="203047"/>
                  </a:lnTo>
                  <a:lnTo>
                    <a:pt x="341287" y="199390"/>
                  </a:lnTo>
                  <a:lnTo>
                    <a:pt x="341109" y="200660"/>
                  </a:lnTo>
                  <a:lnTo>
                    <a:pt x="351790" y="201930"/>
                  </a:lnTo>
                  <a:lnTo>
                    <a:pt x="354749" y="200660"/>
                  </a:lnTo>
                  <a:lnTo>
                    <a:pt x="362127" y="201930"/>
                  </a:lnTo>
                  <a:lnTo>
                    <a:pt x="363270" y="203200"/>
                  </a:lnTo>
                  <a:lnTo>
                    <a:pt x="371462" y="203200"/>
                  </a:lnTo>
                  <a:lnTo>
                    <a:pt x="376339" y="200660"/>
                  </a:lnTo>
                  <a:lnTo>
                    <a:pt x="380428" y="205740"/>
                  </a:lnTo>
                  <a:lnTo>
                    <a:pt x="380238" y="209626"/>
                  </a:lnTo>
                  <a:lnTo>
                    <a:pt x="381330" y="213360"/>
                  </a:lnTo>
                  <a:lnTo>
                    <a:pt x="380263" y="217170"/>
                  </a:lnTo>
                  <a:lnTo>
                    <a:pt x="385216" y="217170"/>
                  </a:lnTo>
                  <a:lnTo>
                    <a:pt x="391172" y="215900"/>
                  </a:lnTo>
                  <a:lnTo>
                    <a:pt x="394246" y="215900"/>
                  </a:lnTo>
                  <a:lnTo>
                    <a:pt x="397484" y="214630"/>
                  </a:lnTo>
                  <a:lnTo>
                    <a:pt x="399249" y="213360"/>
                  </a:lnTo>
                  <a:lnTo>
                    <a:pt x="405066" y="207010"/>
                  </a:lnTo>
                  <a:lnTo>
                    <a:pt x="406666" y="200660"/>
                  </a:lnTo>
                  <a:lnTo>
                    <a:pt x="403453" y="196850"/>
                  </a:lnTo>
                  <a:lnTo>
                    <a:pt x="404380" y="196850"/>
                  </a:lnTo>
                  <a:lnTo>
                    <a:pt x="405269" y="195580"/>
                  </a:lnTo>
                  <a:lnTo>
                    <a:pt x="404456" y="195580"/>
                  </a:lnTo>
                  <a:lnTo>
                    <a:pt x="403212" y="194310"/>
                  </a:lnTo>
                  <a:lnTo>
                    <a:pt x="402170" y="193040"/>
                  </a:lnTo>
                  <a:lnTo>
                    <a:pt x="402463" y="194310"/>
                  </a:lnTo>
                  <a:lnTo>
                    <a:pt x="402805" y="195580"/>
                  </a:lnTo>
                  <a:lnTo>
                    <a:pt x="403186" y="196850"/>
                  </a:lnTo>
                  <a:lnTo>
                    <a:pt x="402590" y="196850"/>
                  </a:lnTo>
                  <a:lnTo>
                    <a:pt x="401866" y="195580"/>
                  </a:lnTo>
                  <a:lnTo>
                    <a:pt x="400964" y="195580"/>
                  </a:lnTo>
                  <a:lnTo>
                    <a:pt x="394500" y="193040"/>
                  </a:lnTo>
                  <a:lnTo>
                    <a:pt x="385229" y="196850"/>
                  </a:lnTo>
                  <a:lnTo>
                    <a:pt x="382295" y="193040"/>
                  </a:lnTo>
                  <a:lnTo>
                    <a:pt x="381330" y="191770"/>
                  </a:lnTo>
                  <a:lnTo>
                    <a:pt x="377494" y="193040"/>
                  </a:lnTo>
                  <a:lnTo>
                    <a:pt x="373913" y="193040"/>
                  </a:lnTo>
                  <a:lnTo>
                    <a:pt x="363766" y="191770"/>
                  </a:lnTo>
                  <a:lnTo>
                    <a:pt x="356247" y="187960"/>
                  </a:lnTo>
                  <a:lnTo>
                    <a:pt x="347268" y="187960"/>
                  </a:lnTo>
                  <a:lnTo>
                    <a:pt x="344004" y="193040"/>
                  </a:lnTo>
                  <a:lnTo>
                    <a:pt x="339610" y="193040"/>
                  </a:lnTo>
                  <a:lnTo>
                    <a:pt x="339496" y="190500"/>
                  </a:lnTo>
                  <a:lnTo>
                    <a:pt x="332740" y="189230"/>
                  </a:lnTo>
                  <a:lnTo>
                    <a:pt x="331800" y="187960"/>
                  </a:lnTo>
                  <a:lnTo>
                    <a:pt x="329920" y="185420"/>
                  </a:lnTo>
                  <a:lnTo>
                    <a:pt x="329399" y="184150"/>
                  </a:lnTo>
                  <a:lnTo>
                    <a:pt x="325412" y="181610"/>
                  </a:lnTo>
                  <a:lnTo>
                    <a:pt x="328536" y="176530"/>
                  </a:lnTo>
                  <a:lnTo>
                    <a:pt x="331673" y="171450"/>
                  </a:lnTo>
                  <a:lnTo>
                    <a:pt x="342087" y="166370"/>
                  </a:lnTo>
                  <a:lnTo>
                    <a:pt x="344436" y="171450"/>
                  </a:lnTo>
                  <a:lnTo>
                    <a:pt x="351967" y="170180"/>
                  </a:lnTo>
                  <a:lnTo>
                    <a:pt x="353796" y="170180"/>
                  </a:lnTo>
                  <a:lnTo>
                    <a:pt x="355638" y="168910"/>
                  </a:lnTo>
                  <a:lnTo>
                    <a:pt x="354965" y="168910"/>
                  </a:lnTo>
                  <a:lnTo>
                    <a:pt x="351599" y="166370"/>
                  </a:lnTo>
                  <a:lnTo>
                    <a:pt x="349516" y="165100"/>
                  </a:lnTo>
                  <a:lnTo>
                    <a:pt x="345846" y="163830"/>
                  </a:lnTo>
                  <a:lnTo>
                    <a:pt x="343712" y="163830"/>
                  </a:lnTo>
                  <a:lnTo>
                    <a:pt x="343877" y="162560"/>
                  </a:lnTo>
                  <a:lnTo>
                    <a:pt x="344170" y="162560"/>
                  </a:lnTo>
                  <a:lnTo>
                    <a:pt x="341287" y="157480"/>
                  </a:lnTo>
                  <a:lnTo>
                    <a:pt x="344170" y="158750"/>
                  </a:lnTo>
                  <a:lnTo>
                    <a:pt x="351802" y="162560"/>
                  </a:lnTo>
                  <a:lnTo>
                    <a:pt x="365023" y="162560"/>
                  </a:lnTo>
                  <a:lnTo>
                    <a:pt x="367842" y="165100"/>
                  </a:lnTo>
                  <a:lnTo>
                    <a:pt x="367969" y="166370"/>
                  </a:lnTo>
                  <a:lnTo>
                    <a:pt x="368134" y="167640"/>
                  </a:lnTo>
                  <a:lnTo>
                    <a:pt x="368554" y="167640"/>
                  </a:lnTo>
                  <a:lnTo>
                    <a:pt x="368896" y="168910"/>
                  </a:lnTo>
                  <a:lnTo>
                    <a:pt x="369176" y="170180"/>
                  </a:lnTo>
                  <a:lnTo>
                    <a:pt x="370027" y="171450"/>
                  </a:lnTo>
                  <a:lnTo>
                    <a:pt x="371170" y="171450"/>
                  </a:lnTo>
                  <a:lnTo>
                    <a:pt x="370928" y="170180"/>
                  </a:lnTo>
                  <a:lnTo>
                    <a:pt x="370586" y="167640"/>
                  </a:lnTo>
                  <a:lnTo>
                    <a:pt x="370662" y="165100"/>
                  </a:lnTo>
                  <a:lnTo>
                    <a:pt x="371119" y="165100"/>
                  </a:lnTo>
                  <a:lnTo>
                    <a:pt x="373862" y="167640"/>
                  </a:lnTo>
                  <a:lnTo>
                    <a:pt x="376224" y="167640"/>
                  </a:lnTo>
                  <a:lnTo>
                    <a:pt x="380936" y="168910"/>
                  </a:lnTo>
                  <a:lnTo>
                    <a:pt x="382981" y="171450"/>
                  </a:lnTo>
                  <a:lnTo>
                    <a:pt x="386969" y="171450"/>
                  </a:lnTo>
                  <a:lnTo>
                    <a:pt x="389229" y="170180"/>
                  </a:lnTo>
                  <a:lnTo>
                    <a:pt x="393369" y="171450"/>
                  </a:lnTo>
                  <a:lnTo>
                    <a:pt x="394258" y="175260"/>
                  </a:lnTo>
                  <a:lnTo>
                    <a:pt x="397687" y="176530"/>
                  </a:lnTo>
                  <a:lnTo>
                    <a:pt x="397027" y="176530"/>
                  </a:lnTo>
                  <a:lnTo>
                    <a:pt x="395414" y="177800"/>
                  </a:lnTo>
                  <a:lnTo>
                    <a:pt x="394335" y="180340"/>
                  </a:lnTo>
                  <a:lnTo>
                    <a:pt x="395414" y="179070"/>
                  </a:lnTo>
                  <a:lnTo>
                    <a:pt x="405574" y="179070"/>
                  </a:lnTo>
                  <a:lnTo>
                    <a:pt x="411416" y="180340"/>
                  </a:lnTo>
                  <a:lnTo>
                    <a:pt x="418261" y="185420"/>
                  </a:lnTo>
                  <a:lnTo>
                    <a:pt x="418655" y="185420"/>
                  </a:lnTo>
                  <a:lnTo>
                    <a:pt x="419798" y="184150"/>
                  </a:lnTo>
                  <a:lnTo>
                    <a:pt x="420941" y="184150"/>
                  </a:lnTo>
                  <a:lnTo>
                    <a:pt x="421500" y="185420"/>
                  </a:lnTo>
                  <a:lnTo>
                    <a:pt x="425615" y="185420"/>
                  </a:lnTo>
                  <a:lnTo>
                    <a:pt x="430657" y="187960"/>
                  </a:lnTo>
                  <a:lnTo>
                    <a:pt x="435419" y="186690"/>
                  </a:lnTo>
                  <a:lnTo>
                    <a:pt x="437642" y="184150"/>
                  </a:lnTo>
                  <a:lnTo>
                    <a:pt x="439724" y="182880"/>
                  </a:lnTo>
                  <a:lnTo>
                    <a:pt x="442302" y="181610"/>
                  </a:lnTo>
                  <a:lnTo>
                    <a:pt x="444309" y="180340"/>
                  </a:lnTo>
                  <a:lnTo>
                    <a:pt x="452526" y="176530"/>
                  </a:lnTo>
                  <a:lnTo>
                    <a:pt x="457047" y="176530"/>
                  </a:lnTo>
                  <a:lnTo>
                    <a:pt x="459270" y="170180"/>
                  </a:lnTo>
                  <a:lnTo>
                    <a:pt x="457606" y="170180"/>
                  </a:lnTo>
                  <a:lnTo>
                    <a:pt x="456387" y="168910"/>
                  </a:lnTo>
                  <a:lnTo>
                    <a:pt x="451002" y="166370"/>
                  </a:lnTo>
                  <a:lnTo>
                    <a:pt x="446595" y="167640"/>
                  </a:lnTo>
                  <a:lnTo>
                    <a:pt x="442341" y="167640"/>
                  </a:lnTo>
                  <a:lnTo>
                    <a:pt x="445947" y="172720"/>
                  </a:lnTo>
                  <a:lnTo>
                    <a:pt x="448564" y="176530"/>
                  </a:lnTo>
                  <a:lnTo>
                    <a:pt x="442518" y="179070"/>
                  </a:lnTo>
                  <a:lnTo>
                    <a:pt x="437197" y="176530"/>
                  </a:lnTo>
                  <a:lnTo>
                    <a:pt x="431177" y="175260"/>
                  </a:lnTo>
                  <a:lnTo>
                    <a:pt x="428574" y="172720"/>
                  </a:lnTo>
                  <a:lnTo>
                    <a:pt x="417804" y="170180"/>
                  </a:lnTo>
                  <a:lnTo>
                    <a:pt x="417258" y="165100"/>
                  </a:lnTo>
                  <a:lnTo>
                    <a:pt x="411543" y="161290"/>
                  </a:lnTo>
                  <a:lnTo>
                    <a:pt x="409651" y="160020"/>
                  </a:lnTo>
                  <a:lnTo>
                    <a:pt x="408762" y="160642"/>
                  </a:lnTo>
                  <a:lnTo>
                    <a:pt x="408762" y="172720"/>
                  </a:lnTo>
                  <a:lnTo>
                    <a:pt x="408190" y="173990"/>
                  </a:lnTo>
                  <a:lnTo>
                    <a:pt x="407822" y="175260"/>
                  </a:lnTo>
                  <a:lnTo>
                    <a:pt x="401713" y="173990"/>
                  </a:lnTo>
                  <a:lnTo>
                    <a:pt x="392760" y="170180"/>
                  </a:lnTo>
                  <a:lnTo>
                    <a:pt x="389813" y="168910"/>
                  </a:lnTo>
                  <a:lnTo>
                    <a:pt x="390842" y="167640"/>
                  </a:lnTo>
                  <a:lnTo>
                    <a:pt x="391248" y="165100"/>
                  </a:lnTo>
                  <a:lnTo>
                    <a:pt x="391236" y="162560"/>
                  </a:lnTo>
                  <a:lnTo>
                    <a:pt x="396646" y="165100"/>
                  </a:lnTo>
                  <a:lnTo>
                    <a:pt x="402234" y="167640"/>
                  </a:lnTo>
                  <a:lnTo>
                    <a:pt x="407974" y="168910"/>
                  </a:lnTo>
                  <a:lnTo>
                    <a:pt x="408254" y="170180"/>
                  </a:lnTo>
                  <a:lnTo>
                    <a:pt x="408495" y="170180"/>
                  </a:lnTo>
                  <a:lnTo>
                    <a:pt x="408762" y="172720"/>
                  </a:lnTo>
                  <a:lnTo>
                    <a:pt x="408762" y="160642"/>
                  </a:lnTo>
                  <a:lnTo>
                    <a:pt x="407822" y="161290"/>
                  </a:lnTo>
                  <a:lnTo>
                    <a:pt x="408813" y="158750"/>
                  </a:lnTo>
                  <a:lnTo>
                    <a:pt x="404647" y="157480"/>
                  </a:lnTo>
                  <a:lnTo>
                    <a:pt x="400519" y="157480"/>
                  </a:lnTo>
                  <a:lnTo>
                    <a:pt x="397306" y="156210"/>
                  </a:lnTo>
                  <a:lnTo>
                    <a:pt x="394093" y="154940"/>
                  </a:lnTo>
                  <a:lnTo>
                    <a:pt x="392074" y="152400"/>
                  </a:lnTo>
                  <a:lnTo>
                    <a:pt x="390131" y="151130"/>
                  </a:lnTo>
                  <a:lnTo>
                    <a:pt x="390385" y="152400"/>
                  </a:lnTo>
                  <a:lnTo>
                    <a:pt x="390232" y="154940"/>
                  </a:lnTo>
                  <a:lnTo>
                    <a:pt x="389318" y="156210"/>
                  </a:lnTo>
                  <a:lnTo>
                    <a:pt x="385165" y="154940"/>
                  </a:lnTo>
                  <a:lnTo>
                    <a:pt x="381889" y="157480"/>
                  </a:lnTo>
                  <a:lnTo>
                    <a:pt x="372160" y="157480"/>
                  </a:lnTo>
                  <a:lnTo>
                    <a:pt x="370459" y="154940"/>
                  </a:lnTo>
                  <a:lnTo>
                    <a:pt x="368769" y="152400"/>
                  </a:lnTo>
                  <a:lnTo>
                    <a:pt x="363143" y="152400"/>
                  </a:lnTo>
                  <a:lnTo>
                    <a:pt x="363181" y="153670"/>
                  </a:lnTo>
                  <a:lnTo>
                    <a:pt x="362966" y="154940"/>
                  </a:lnTo>
                  <a:lnTo>
                    <a:pt x="358800" y="152400"/>
                  </a:lnTo>
                  <a:lnTo>
                    <a:pt x="354749" y="149860"/>
                  </a:lnTo>
                  <a:lnTo>
                    <a:pt x="352780" y="148590"/>
                  </a:lnTo>
                  <a:lnTo>
                    <a:pt x="350824" y="147320"/>
                  </a:lnTo>
                  <a:lnTo>
                    <a:pt x="349237" y="147320"/>
                  </a:lnTo>
                  <a:lnTo>
                    <a:pt x="347141" y="148590"/>
                  </a:lnTo>
                  <a:lnTo>
                    <a:pt x="344919" y="148590"/>
                  </a:lnTo>
                  <a:lnTo>
                    <a:pt x="343052" y="146050"/>
                  </a:lnTo>
                  <a:lnTo>
                    <a:pt x="342328" y="143510"/>
                  </a:lnTo>
                  <a:lnTo>
                    <a:pt x="340677" y="138430"/>
                  </a:lnTo>
                  <a:lnTo>
                    <a:pt x="340271" y="137160"/>
                  </a:lnTo>
                  <a:lnTo>
                    <a:pt x="338378" y="137160"/>
                  </a:lnTo>
                  <a:lnTo>
                    <a:pt x="343192" y="135890"/>
                  </a:lnTo>
                  <a:lnTo>
                    <a:pt x="346798" y="137160"/>
                  </a:lnTo>
                  <a:lnTo>
                    <a:pt x="347814" y="142240"/>
                  </a:lnTo>
                  <a:lnTo>
                    <a:pt x="354406" y="142240"/>
                  </a:lnTo>
                  <a:lnTo>
                    <a:pt x="354520" y="146050"/>
                  </a:lnTo>
                  <a:lnTo>
                    <a:pt x="357505" y="144780"/>
                  </a:lnTo>
                  <a:lnTo>
                    <a:pt x="361937" y="148590"/>
                  </a:lnTo>
                  <a:lnTo>
                    <a:pt x="362458" y="149860"/>
                  </a:lnTo>
                  <a:lnTo>
                    <a:pt x="362762" y="151130"/>
                  </a:lnTo>
                  <a:lnTo>
                    <a:pt x="362254" y="147320"/>
                  </a:lnTo>
                  <a:lnTo>
                    <a:pt x="360413" y="144780"/>
                  </a:lnTo>
                  <a:lnTo>
                    <a:pt x="360083" y="140970"/>
                  </a:lnTo>
                  <a:lnTo>
                    <a:pt x="362597" y="140970"/>
                  </a:lnTo>
                  <a:lnTo>
                    <a:pt x="362889" y="143510"/>
                  </a:lnTo>
                  <a:lnTo>
                    <a:pt x="364794" y="143510"/>
                  </a:lnTo>
                  <a:lnTo>
                    <a:pt x="366941" y="142240"/>
                  </a:lnTo>
                  <a:lnTo>
                    <a:pt x="368439" y="143510"/>
                  </a:lnTo>
                  <a:lnTo>
                    <a:pt x="369023" y="146050"/>
                  </a:lnTo>
                  <a:lnTo>
                    <a:pt x="372402" y="147320"/>
                  </a:lnTo>
                  <a:lnTo>
                    <a:pt x="375577" y="147320"/>
                  </a:lnTo>
                  <a:lnTo>
                    <a:pt x="378282" y="146050"/>
                  </a:lnTo>
                  <a:lnTo>
                    <a:pt x="378752" y="142240"/>
                  </a:lnTo>
                  <a:lnTo>
                    <a:pt x="377913" y="140970"/>
                  </a:lnTo>
                  <a:lnTo>
                    <a:pt x="377075" y="139700"/>
                  </a:lnTo>
                  <a:lnTo>
                    <a:pt x="374561" y="139700"/>
                  </a:lnTo>
                  <a:lnTo>
                    <a:pt x="375754" y="138430"/>
                  </a:lnTo>
                  <a:lnTo>
                    <a:pt x="380657" y="138430"/>
                  </a:lnTo>
                  <a:lnTo>
                    <a:pt x="375920" y="137160"/>
                  </a:lnTo>
                  <a:lnTo>
                    <a:pt x="375259" y="135890"/>
                  </a:lnTo>
                  <a:lnTo>
                    <a:pt x="374599" y="134620"/>
                  </a:lnTo>
                  <a:lnTo>
                    <a:pt x="369112" y="133350"/>
                  </a:lnTo>
                  <a:lnTo>
                    <a:pt x="365950" y="134620"/>
                  </a:lnTo>
                  <a:lnTo>
                    <a:pt x="361289" y="133350"/>
                  </a:lnTo>
                  <a:lnTo>
                    <a:pt x="351396" y="132080"/>
                  </a:lnTo>
                  <a:lnTo>
                    <a:pt x="357606" y="127000"/>
                  </a:lnTo>
                  <a:lnTo>
                    <a:pt x="363334" y="129540"/>
                  </a:lnTo>
                  <a:lnTo>
                    <a:pt x="366699" y="129540"/>
                  </a:lnTo>
                  <a:lnTo>
                    <a:pt x="366483" y="124460"/>
                  </a:lnTo>
                  <a:lnTo>
                    <a:pt x="370738" y="127000"/>
                  </a:lnTo>
                  <a:lnTo>
                    <a:pt x="376186" y="127000"/>
                  </a:lnTo>
                  <a:lnTo>
                    <a:pt x="378066" y="128270"/>
                  </a:lnTo>
                  <a:lnTo>
                    <a:pt x="379933" y="128270"/>
                  </a:lnTo>
                  <a:lnTo>
                    <a:pt x="379234" y="127000"/>
                  </a:lnTo>
                  <a:lnTo>
                    <a:pt x="378714" y="127000"/>
                  </a:lnTo>
                  <a:lnTo>
                    <a:pt x="377990" y="124460"/>
                  </a:lnTo>
                  <a:lnTo>
                    <a:pt x="377278" y="121920"/>
                  </a:lnTo>
                  <a:lnTo>
                    <a:pt x="385013" y="120650"/>
                  </a:lnTo>
                  <a:lnTo>
                    <a:pt x="376961" y="118110"/>
                  </a:lnTo>
                  <a:lnTo>
                    <a:pt x="378218" y="114300"/>
                  </a:lnTo>
                  <a:lnTo>
                    <a:pt x="384759" y="111760"/>
                  </a:lnTo>
                  <a:lnTo>
                    <a:pt x="386194" y="115570"/>
                  </a:lnTo>
                  <a:lnTo>
                    <a:pt x="386854" y="114300"/>
                  </a:lnTo>
                  <a:lnTo>
                    <a:pt x="387159" y="114300"/>
                  </a:lnTo>
                  <a:lnTo>
                    <a:pt x="386270" y="113030"/>
                  </a:lnTo>
                  <a:lnTo>
                    <a:pt x="385749" y="113030"/>
                  </a:lnTo>
                  <a:lnTo>
                    <a:pt x="385851" y="111760"/>
                  </a:lnTo>
                  <a:lnTo>
                    <a:pt x="385559" y="111760"/>
                  </a:lnTo>
                  <a:lnTo>
                    <a:pt x="385483" y="110490"/>
                  </a:lnTo>
                  <a:lnTo>
                    <a:pt x="382104" y="109220"/>
                  </a:lnTo>
                  <a:lnTo>
                    <a:pt x="378117" y="111760"/>
                  </a:lnTo>
                  <a:lnTo>
                    <a:pt x="377101" y="109220"/>
                  </a:lnTo>
                  <a:lnTo>
                    <a:pt x="376593" y="107950"/>
                  </a:lnTo>
                  <a:lnTo>
                    <a:pt x="377952" y="105410"/>
                  </a:lnTo>
                  <a:lnTo>
                    <a:pt x="380085" y="102870"/>
                  </a:lnTo>
                  <a:lnTo>
                    <a:pt x="379145" y="100330"/>
                  </a:lnTo>
                  <a:lnTo>
                    <a:pt x="373837" y="97790"/>
                  </a:lnTo>
                  <a:lnTo>
                    <a:pt x="365455" y="100330"/>
                  </a:lnTo>
                  <a:lnTo>
                    <a:pt x="365861" y="102870"/>
                  </a:lnTo>
                  <a:lnTo>
                    <a:pt x="362839" y="106680"/>
                  </a:lnTo>
                  <a:lnTo>
                    <a:pt x="356247" y="106680"/>
                  </a:lnTo>
                  <a:lnTo>
                    <a:pt x="352475" y="109220"/>
                  </a:lnTo>
                  <a:lnTo>
                    <a:pt x="355104" y="110490"/>
                  </a:lnTo>
                  <a:lnTo>
                    <a:pt x="358940" y="109220"/>
                  </a:lnTo>
                  <a:lnTo>
                    <a:pt x="358241" y="113030"/>
                  </a:lnTo>
                  <a:lnTo>
                    <a:pt x="360832" y="113030"/>
                  </a:lnTo>
                  <a:lnTo>
                    <a:pt x="362623" y="115570"/>
                  </a:lnTo>
                  <a:lnTo>
                    <a:pt x="363207" y="118110"/>
                  </a:lnTo>
                  <a:lnTo>
                    <a:pt x="361848" y="118110"/>
                  </a:lnTo>
                  <a:lnTo>
                    <a:pt x="360692" y="119380"/>
                  </a:lnTo>
                  <a:lnTo>
                    <a:pt x="359613" y="119380"/>
                  </a:lnTo>
                  <a:lnTo>
                    <a:pt x="359625" y="120650"/>
                  </a:lnTo>
                  <a:lnTo>
                    <a:pt x="359905" y="121920"/>
                  </a:lnTo>
                  <a:lnTo>
                    <a:pt x="356666" y="121920"/>
                  </a:lnTo>
                  <a:lnTo>
                    <a:pt x="354990" y="123190"/>
                  </a:lnTo>
                  <a:lnTo>
                    <a:pt x="353466" y="124460"/>
                  </a:lnTo>
                  <a:lnTo>
                    <a:pt x="351751" y="125730"/>
                  </a:lnTo>
                  <a:lnTo>
                    <a:pt x="354164" y="127000"/>
                  </a:lnTo>
                  <a:lnTo>
                    <a:pt x="353745" y="127000"/>
                  </a:lnTo>
                  <a:lnTo>
                    <a:pt x="347865" y="134620"/>
                  </a:lnTo>
                  <a:lnTo>
                    <a:pt x="338810" y="132080"/>
                  </a:lnTo>
                  <a:lnTo>
                    <a:pt x="337820" y="131686"/>
                  </a:lnTo>
                  <a:lnTo>
                    <a:pt x="337820" y="163830"/>
                  </a:lnTo>
                  <a:lnTo>
                    <a:pt x="336207" y="165100"/>
                  </a:lnTo>
                  <a:lnTo>
                    <a:pt x="329349" y="165100"/>
                  </a:lnTo>
                  <a:lnTo>
                    <a:pt x="325691" y="163830"/>
                  </a:lnTo>
                  <a:lnTo>
                    <a:pt x="324789" y="162560"/>
                  </a:lnTo>
                  <a:lnTo>
                    <a:pt x="318592" y="161290"/>
                  </a:lnTo>
                  <a:lnTo>
                    <a:pt x="314528" y="161290"/>
                  </a:lnTo>
                  <a:lnTo>
                    <a:pt x="309460" y="160020"/>
                  </a:lnTo>
                  <a:lnTo>
                    <a:pt x="306895" y="160020"/>
                  </a:lnTo>
                  <a:lnTo>
                    <a:pt x="306451" y="160185"/>
                  </a:lnTo>
                  <a:lnTo>
                    <a:pt x="306451" y="234950"/>
                  </a:lnTo>
                  <a:lnTo>
                    <a:pt x="306451" y="236220"/>
                  </a:lnTo>
                  <a:lnTo>
                    <a:pt x="305917" y="238760"/>
                  </a:lnTo>
                  <a:lnTo>
                    <a:pt x="305206" y="241300"/>
                  </a:lnTo>
                  <a:lnTo>
                    <a:pt x="303415" y="238760"/>
                  </a:lnTo>
                  <a:lnTo>
                    <a:pt x="301663" y="236220"/>
                  </a:lnTo>
                  <a:lnTo>
                    <a:pt x="299961" y="234950"/>
                  </a:lnTo>
                  <a:lnTo>
                    <a:pt x="300355" y="232410"/>
                  </a:lnTo>
                  <a:lnTo>
                    <a:pt x="300659" y="229870"/>
                  </a:lnTo>
                  <a:lnTo>
                    <a:pt x="300926" y="227330"/>
                  </a:lnTo>
                  <a:lnTo>
                    <a:pt x="302717" y="229870"/>
                  </a:lnTo>
                  <a:lnTo>
                    <a:pt x="304546" y="232410"/>
                  </a:lnTo>
                  <a:lnTo>
                    <a:pt x="306451" y="234950"/>
                  </a:lnTo>
                  <a:lnTo>
                    <a:pt x="306451" y="160185"/>
                  </a:lnTo>
                  <a:lnTo>
                    <a:pt x="303225" y="161290"/>
                  </a:lnTo>
                  <a:lnTo>
                    <a:pt x="302120" y="161290"/>
                  </a:lnTo>
                  <a:lnTo>
                    <a:pt x="301129" y="162560"/>
                  </a:lnTo>
                  <a:lnTo>
                    <a:pt x="299516" y="160020"/>
                  </a:lnTo>
                  <a:lnTo>
                    <a:pt x="299288" y="157480"/>
                  </a:lnTo>
                  <a:lnTo>
                    <a:pt x="297370" y="156210"/>
                  </a:lnTo>
                  <a:lnTo>
                    <a:pt x="295452" y="154940"/>
                  </a:lnTo>
                  <a:lnTo>
                    <a:pt x="294716" y="156210"/>
                  </a:lnTo>
                  <a:lnTo>
                    <a:pt x="293751" y="152400"/>
                  </a:lnTo>
                  <a:lnTo>
                    <a:pt x="292557" y="148590"/>
                  </a:lnTo>
                  <a:lnTo>
                    <a:pt x="294093" y="140970"/>
                  </a:lnTo>
                  <a:lnTo>
                    <a:pt x="299326" y="140970"/>
                  </a:lnTo>
                  <a:lnTo>
                    <a:pt x="298704" y="142240"/>
                  </a:lnTo>
                  <a:lnTo>
                    <a:pt x="299935" y="140970"/>
                  </a:lnTo>
                  <a:lnTo>
                    <a:pt x="305701" y="140970"/>
                  </a:lnTo>
                  <a:lnTo>
                    <a:pt x="311378" y="138430"/>
                  </a:lnTo>
                  <a:lnTo>
                    <a:pt x="317220" y="144780"/>
                  </a:lnTo>
                  <a:lnTo>
                    <a:pt x="315925" y="149860"/>
                  </a:lnTo>
                  <a:lnTo>
                    <a:pt x="318566" y="151130"/>
                  </a:lnTo>
                  <a:lnTo>
                    <a:pt x="319455" y="152400"/>
                  </a:lnTo>
                  <a:lnTo>
                    <a:pt x="320395" y="152400"/>
                  </a:lnTo>
                  <a:lnTo>
                    <a:pt x="320840" y="151130"/>
                  </a:lnTo>
                  <a:lnTo>
                    <a:pt x="321056" y="151130"/>
                  </a:lnTo>
                  <a:lnTo>
                    <a:pt x="321119" y="149860"/>
                  </a:lnTo>
                  <a:lnTo>
                    <a:pt x="323049" y="152400"/>
                  </a:lnTo>
                  <a:lnTo>
                    <a:pt x="324789" y="152400"/>
                  </a:lnTo>
                  <a:lnTo>
                    <a:pt x="327850" y="153670"/>
                  </a:lnTo>
                  <a:lnTo>
                    <a:pt x="332498" y="154940"/>
                  </a:lnTo>
                  <a:lnTo>
                    <a:pt x="333971" y="157480"/>
                  </a:lnTo>
                  <a:lnTo>
                    <a:pt x="334416" y="158750"/>
                  </a:lnTo>
                  <a:lnTo>
                    <a:pt x="335114" y="161290"/>
                  </a:lnTo>
                  <a:lnTo>
                    <a:pt x="335699" y="162560"/>
                  </a:lnTo>
                  <a:lnTo>
                    <a:pt x="336397" y="163830"/>
                  </a:lnTo>
                  <a:lnTo>
                    <a:pt x="337820" y="163830"/>
                  </a:lnTo>
                  <a:lnTo>
                    <a:pt x="337820" y="131686"/>
                  </a:lnTo>
                  <a:lnTo>
                    <a:pt x="337743" y="133350"/>
                  </a:lnTo>
                  <a:lnTo>
                    <a:pt x="337515" y="134620"/>
                  </a:lnTo>
                  <a:lnTo>
                    <a:pt x="337350" y="137160"/>
                  </a:lnTo>
                  <a:lnTo>
                    <a:pt x="335597" y="135890"/>
                  </a:lnTo>
                  <a:lnTo>
                    <a:pt x="333502" y="137160"/>
                  </a:lnTo>
                  <a:lnTo>
                    <a:pt x="329120" y="133350"/>
                  </a:lnTo>
                  <a:lnTo>
                    <a:pt x="329095" y="129540"/>
                  </a:lnTo>
                  <a:lnTo>
                    <a:pt x="331812" y="130810"/>
                  </a:lnTo>
                  <a:lnTo>
                    <a:pt x="334581" y="130810"/>
                  </a:lnTo>
                  <a:lnTo>
                    <a:pt x="337362" y="132080"/>
                  </a:lnTo>
                  <a:lnTo>
                    <a:pt x="337743" y="133350"/>
                  </a:lnTo>
                  <a:lnTo>
                    <a:pt x="337743" y="131660"/>
                  </a:lnTo>
                  <a:lnTo>
                    <a:pt x="332460" y="129540"/>
                  </a:lnTo>
                  <a:lnTo>
                    <a:pt x="330479" y="128270"/>
                  </a:lnTo>
                  <a:lnTo>
                    <a:pt x="327774" y="127000"/>
                  </a:lnTo>
                  <a:lnTo>
                    <a:pt x="326745" y="128270"/>
                  </a:lnTo>
                  <a:lnTo>
                    <a:pt x="325043" y="127000"/>
                  </a:lnTo>
                  <a:lnTo>
                    <a:pt x="323342" y="125730"/>
                  </a:lnTo>
                  <a:lnTo>
                    <a:pt x="323253" y="123190"/>
                  </a:lnTo>
                  <a:lnTo>
                    <a:pt x="320230" y="121920"/>
                  </a:lnTo>
                  <a:lnTo>
                    <a:pt x="316344" y="121920"/>
                  </a:lnTo>
                  <a:lnTo>
                    <a:pt x="315760" y="123190"/>
                  </a:lnTo>
                  <a:lnTo>
                    <a:pt x="312394" y="125730"/>
                  </a:lnTo>
                  <a:lnTo>
                    <a:pt x="308102" y="124460"/>
                  </a:lnTo>
                  <a:lnTo>
                    <a:pt x="307822" y="121920"/>
                  </a:lnTo>
                  <a:lnTo>
                    <a:pt x="307289" y="116840"/>
                  </a:lnTo>
                  <a:lnTo>
                    <a:pt x="301879" y="121920"/>
                  </a:lnTo>
                  <a:lnTo>
                    <a:pt x="303263" y="118110"/>
                  </a:lnTo>
                  <a:lnTo>
                    <a:pt x="302996" y="113030"/>
                  </a:lnTo>
                  <a:lnTo>
                    <a:pt x="297573" y="114300"/>
                  </a:lnTo>
                  <a:lnTo>
                    <a:pt x="297497" y="110490"/>
                  </a:lnTo>
                  <a:lnTo>
                    <a:pt x="301193" y="106680"/>
                  </a:lnTo>
                  <a:lnTo>
                    <a:pt x="299847" y="104140"/>
                  </a:lnTo>
                  <a:lnTo>
                    <a:pt x="299186" y="102870"/>
                  </a:lnTo>
                  <a:lnTo>
                    <a:pt x="297307" y="104140"/>
                  </a:lnTo>
                  <a:lnTo>
                    <a:pt x="295376" y="104140"/>
                  </a:lnTo>
                  <a:lnTo>
                    <a:pt x="293509" y="102870"/>
                  </a:lnTo>
                  <a:lnTo>
                    <a:pt x="294513" y="100330"/>
                  </a:lnTo>
                  <a:lnTo>
                    <a:pt x="297421" y="97790"/>
                  </a:lnTo>
                  <a:lnTo>
                    <a:pt x="300672" y="99060"/>
                  </a:lnTo>
                  <a:lnTo>
                    <a:pt x="302539" y="99060"/>
                  </a:lnTo>
                  <a:lnTo>
                    <a:pt x="305803" y="100330"/>
                  </a:lnTo>
                  <a:lnTo>
                    <a:pt x="306489" y="102870"/>
                  </a:lnTo>
                  <a:lnTo>
                    <a:pt x="312991" y="105410"/>
                  </a:lnTo>
                  <a:lnTo>
                    <a:pt x="315925" y="101600"/>
                  </a:lnTo>
                  <a:lnTo>
                    <a:pt x="321462" y="106680"/>
                  </a:lnTo>
                  <a:lnTo>
                    <a:pt x="322059" y="109220"/>
                  </a:lnTo>
                  <a:lnTo>
                    <a:pt x="323634" y="110490"/>
                  </a:lnTo>
                  <a:lnTo>
                    <a:pt x="325539" y="110490"/>
                  </a:lnTo>
                  <a:lnTo>
                    <a:pt x="327863" y="113030"/>
                  </a:lnTo>
                  <a:lnTo>
                    <a:pt x="329552" y="114300"/>
                  </a:lnTo>
                  <a:lnTo>
                    <a:pt x="329158" y="116840"/>
                  </a:lnTo>
                  <a:lnTo>
                    <a:pt x="331419" y="116840"/>
                  </a:lnTo>
                  <a:lnTo>
                    <a:pt x="335026" y="118110"/>
                  </a:lnTo>
                  <a:lnTo>
                    <a:pt x="338493" y="119380"/>
                  </a:lnTo>
                  <a:lnTo>
                    <a:pt x="340271" y="115570"/>
                  </a:lnTo>
                  <a:lnTo>
                    <a:pt x="341083" y="113030"/>
                  </a:lnTo>
                  <a:lnTo>
                    <a:pt x="336765" y="109220"/>
                  </a:lnTo>
                  <a:lnTo>
                    <a:pt x="338086" y="107950"/>
                  </a:lnTo>
                  <a:lnTo>
                    <a:pt x="342049" y="104140"/>
                  </a:lnTo>
                  <a:lnTo>
                    <a:pt x="345617" y="101600"/>
                  </a:lnTo>
                  <a:lnTo>
                    <a:pt x="344982" y="95250"/>
                  </a:lnTo>
                  <a:lnTo>
                    <a:pt x="341998" y="93980"/>
                  </a:lnTo>
                  <a:lnTo>
                    <a:pt x="339788" y="92710"/>
                  </a:lnTo>
                  <a:lnTo>
                    <a:pt x="335622" y="90309"/>
                  </a:lnTo>
                  <a:lnTo>
                    <a:pt x="335622" y="115570"/>
                  </a:lnTo>
                  <a:lnTo>
                    <a:pt x="330720" y="113030"/>
                  </a:lnTo>
                  <a:lnTo>
                    <a:pt x="328295" y="113030"/>
                  </a:lnTo>
                  <a:lnTo>
                    <a:pt x="327964" y="110490"/>
                  </a:lnTo>
                  <a:lnTo>
                    <a:pt x="327520" y="109220"/>
                  </a:lnTo>
                  <a:lnTo>
                    <a:pt x="327037" y="107950"/>
                  </a:lnTo>
                  <a:lnTo>
                    <a:pt x="332193" y="110490"/>
                  </a:lnTo>
                  <a:lnTo>
                    <a:pt x="334949" y="110490"/>
                  </a:lnTo>
                  <a:lnTo>
                    <a:pt x="335419" y="111760"/>
                  </a:lnTo>
                  <a:lnTo>
                    <a:pt x="335584" y="113030"/>
                  </a:lnTo>
                  <a:lnTo>
                    <a:pt x="335622" y="115570"/>
                  </a:lnTo>
                  <a:lnTo>
                    <a:pt x="335622" y="90309"/>
                  </a:lnTo>
                  <a:lnTo>
                    <a:pt x="335381" y="90170"/>
                  </a:lnTo>
                  <a:lnTo>
                    <a:pt x="333616" y="87630"/>
                  </a:lnTo>
                  <a:lnTo>
                    <a:pt x="331177" y="86360"/>
                  </a:lnTo>
                  <a:lnTo>
                    <a:pt x="328752" y="85090"/>
                  </a:lnTo>
                  <a:lnTo>
                    <a:pt x="328549" y="86360"/>
                  </a:lnTo>
                  <a:lnTo>
                    <a:pt x="327177" y="85090"/>
                  </a:lnTo>
                  <a:lnTo>
                    <a:pt x="324459" y="82550"/>
                  </a:lnTo>
                  <a:lnTo>
                    <a:pt x="323316" y="81280"/>
                  </a:lnTo>
                  <a:lnTo>
                    <a:pt x="319151" y="78740"/>
                  </a:lnTo>
                  <a:lnTo>
                    <a:pt x="315201" y="76200"/>
                  </a:lnTo>
                  <a:lnTo>
                    <a:pt x="317690" y="76200"/>
                  </a:lnTo>
                  <a:lnTo>
                    <a:pt x="320675" y="74930"/>
                  </a:lnTo>
                  <a:lnTo>
                    <a:pt x="322961" y="74930"/>
                  </a:lnTo>
                  <a:lnTo>
                    <a:pt x="324662" y="78740"/>
                  </a:lnTo>
                  <a:lnTo>
                    <a:pt x="326974" y="82550"/>
                  </a:lnTo>
                  <a:lnTo>
                    <a:pt x="330644" y="83820"/>
                  </a:lnTo>
                  <a:lnTo>
                    <a:pt x="331635" y="83820"/>
                  </a:lnTo>
                  <a:lnTo>
                    <a:pt x="331266" y="81280"/>
                  </a:lnTo>
                  <a:lnTo>
                    <a:pt x="331927" y="80010"/>
                  </a:lnTo>
                  <a:lnTo>
                    <a:pt x="333222" y="80010"/>
                  </a:lnTo>
                  <a:lnTo>
                    <a:pt x="329082" y="78740"/>
                  </a:lnTo>
                  <a:lnTo>
                    <a:pt x="324904" y="76200"/>
                  </a:lnTo>
                  <a:lnTo>
                    <a:pt x="319354" y="72390"/>
                  </a:lnTo>
                  <a:lnTo>
                    <a:pt x="317487" y="69850"/>
                  </a:lnTo>
                  <a:lnTo>
                    <a:pt x="313956" y="68580"/>
                  </a:lnTo>
                  <a:lnTo>
                    <a:pt x="312229" y="68580"/>
                  </a:lnTo>
                  <a:lnTo>
                    <a:pt x="311975" y="69850"/>
                  </a:lnTo>
                  <a:lnTo>
                    <a:pt x="310591" y="69850"/>
                  </a:lnTo>
                  <a:lnTo>
                    <a:pt x="311467" y="71120"/>
                  </a:lnTo>
                  <a:lnTo>
                    <a:pt x="311696" y="73660"/>
                  </a:lnTo>
                  <a:lnTo>
                    <a:pt x="312915" y="74930"/>
                  </a:lnTo>
                  <a:lnTo>
                    <a:pt x="310705" y="73660"/>
                  </a:lnTo>
                  <a:lnTo>
                    <a:pt x="307327" y="72390"/>
                  </a:lnTo>
                  <a:lnTo>
                    <a:pt x="307009" y="69850"/>
                  </a:lnTo>
                  <a:lnTo>
                    <a:pt x="298869" y="68580"/>
                  </a:lnTo>
                  <a:lnTo>
                    <a:pt x="295262" y="71120"/>
                  </a:lnTo>
                  <a:lnTo>
                    <a:pt x="296456" y="73660"/>
                  </a:lnTo>
                  <a:lnTo>
                    <a:pt x="297078" y="74930"/>
                  </a:lnTo>
                  <a:lnTo>
                    <a:pt x="294881" y="74930"/>
                  </a:lnTo>
                  <a:lnTo>
                    <a:pt x="293916" y="73660"/>
                  </a:lnTo>
                  <a:lnTo>
                    <a:pt x="292874" y="73660"/>
                  </a:lnTo>
                  <a:lnTo>
                    <a:pt x="291757" y="74930"/>
                  </a:lnTo>
                  <a:lnTo>
                    <a:pt x="290601" y="76200"/>
                  </a:lnTo>
                  <a:lnTo>
                    <a:pt x="291884" y="76200"/>
                  </a:lnTo>
                  <a:lnTo>
                    <a:pt x="297891" y="78740"/>
                  </a:lnTo>
                  <a:lnTo>
                    <a:pt x="303580" y="87630"/>
                  </a:lnTo>
                  <a:lnTo>
                    <a:pt x="307467" y="86360"/>
                  </a:lnTo>
                  <a:lnTo>
                    <a:pt x="307911" y="86360"/>
                  </a:lnTo>
                  <a:lnTo>
                    <a:pt x="316712" y="85090"/>
                  </a:lnTo>
                  <a:lnTo>
                    <a:pt x="315823" y="92710"/>
                  </a:lnTo>
                  <a:lnTo>
                    <a:pt x="306705" y="92710"/>
                  </a:lnTo>
                  <a:lnTo>
                    <a:pt x="301193" y="88900"/>
                  </a:lnTo>
                  <a:lnTo>
                    <a:pt x="296037" y="86360"/>
                  </a:lnTo>
                  <a:lnTo>
                    <a:pt x="292481" y="85090"/>
                  </a:lnTo>
                  <a:lnTo>
                    <a:pt x="289661" y="83820"/>
                  </a:lnTo>
                  <a:lnTo>
                    <a:pt x="289483" y="83820"/>
                  </a:lnTo>
                  <a:lnTo>
                    <a:pt x="288163" y="85090"/>
                  </a:lnTo>
                  <a:lnTo>
                    <a:pt x="286740" y="86360"/>
                  </a:lnTo>
                  <a:lnTo>
                    <a:pt x="285203" y="87630"/>
                  </a:lnTo>
                  <a:lnTo>
                    <a:pt x="288505" y="88900"/>
                  </a:lnTo>
                  <a:lnTo>
                    <a:pt x="290880" y="92710"/>
                  </a:lnTo>
                  <a:lnTo>
                    <a:pt x="286080" y="96520"/>
                  </a:lnTo>
                  <a:lnTo>
                    <a:pt x="283921" y="97790"/>
                  </a:lnTo>
                  <a:lnTo>
                    <a:pt x="281711" y="97790"/>
                  </a:lnTo>
                  <a:lnTo>
                    <a:pt x="282638" y="92710"/>
                  </a:lnTo>
                  <a:lnTo>
                    <a:pt x="282879" y="91440"/>
                  </a:lnTo>
                  <a:lnTo>
                    <a:pt x="283845" y="90170"/>
                  </a:lnTo>
                  <a:lnTo>
                    <a:pt x="284365" y="88900"/>
                  </a:lnTo>
                  <a:lnTo>
                    <a:pt x="284886" y="87630"/>
                  </a:lnTo>
                  <a:lnTo>
                    <a:pt x="283222" y="88900"/>
                  </a:lnTo>
                  <a:lnTo>
                    <a:pt x="281444" y="88900"/>
                  </a:lnTo>
                  <a:lnTo>
                    <a:pt x="274015" y="82550"/>
                  </a:lnTo>
                  <a:lnTo>
                    <a:pt x="278206" y="73660"/>
                  </a:lnTo>
                  <a:lnTo>
                    <a:pt x="282346" y="72390"/>
                  </a:lnTo>
                  <a:lnTo>
                    <a:pt x="281927" y="71120"/>
                  </a:lnTo>
                  <a:lnTo>
                    <a:pt x="282143" y="69850"/>
                  </a:lnTo>
                  <a:lnTo>
                    <a:pt x="280276" y="67310"/>
                  </a:lnTo>
                  <a:lnTo>
                    <a:pt x="279107" y="66040"/>
                  </a:lnTo>
                  <a:lnTo>
                    <a:pt x="277952" y="66040"/>
                  </a:lnTo>
                  <a:lnTo>
                    <a:pt x="279869" y="60960"/>
                  </a:lnTo>
                  <a:lnTo>
                    <a:pt x="280136" y="60960"/>
                  </a:lnTo>
                  <a:lnTo>
                    <a:pt x="279234" y="58420"/>
                  </a:lnTo>
                  <a:lnTo>
                    <a:pt x="278599" y="57150"/>
                  </a:lnTo>
                  <a:lnTo>
                    <a:pt x="277355" y="54610"/>
                  </a:lnTo>
                  <a:lnTo>
                    <a:pt x="283933" y="50800"/>
                  </a:lnTo>
                  <a:lnTo>
                    <a:pt x="286867" y="55880"/>
                  </a:lnTo>
                  <a:lnTo>
                    <a:pt x="287858" y="58420"/>
                  </a:lnTo>
                  <a:lnTo>
                    <a:pt x="287693" y="55880"/>
                  </a:lnTo>
                  <a:lnTo>
                    <a:pt x="286004" y="53340"/>
                  </a:lnTo>
                  <a:lnTo>
                    <a:pt x="285991" y="52070"/>
                  </a:lnTo>
                  <a:lnTo>
                    <a:pt x="292188" y="52070"/>
                  </a:lnTo>
                  <a:lnTo>
                    <a:pt x="290969" y="50800"/>
                  </a:lnTo>
                  <a:lnTo>
                    <a:pt x="288531" y="48260"/>
                  </a:lnTo>
                  <a:lnTo>
                    <a:pt x="288239" y="46990"/>
                  </a:lnTo>
                  <a:lnTo>
                    <a:pt x="287655" y="44450"/>
                  </a:lnTo>
                  <a:lnTo>
                    <a:pt x="287451" y="44450"/>
                  </a:lnTo>
                  <a:lnTo>
                    <a:pt x="287337" y="43180"/>
                  </a:lnTo>
                  <a:lnTo>
                    <a:pt x="285559" y="39370"/>
                  </a:lnTo>
                  <a:lnTo>
                    <a:pt x="283616" y="36830"/>
                  </a:lnTo>
                  <a:lnTo>
                    <a:pt x="286448" y="34290"/>
                  </a:lnTo>
                  <a:lnTo>
                    <a:pt x="282257" y="34290"/>
                  </a:lnTo>
                  <a:lnTo>
                    <a:pt x="281470" y="33020"/>
                  </a:lnTo>
                  <a:lnTo>
                    <a:pt x="279006" y="35560"/>
                  </a:lnTo>
                  <a:lnTo>
                    <a:pt x="276491" y="39370"/>
                  </a:lnTo>
                  <a:lnTo>
                    <a:pt x="276352" y="39509"/>
                  </a:lnTo>
                  <a:lnTo>
                    <a:pt x="276352" y="63500"/>
                  </a:lnTo>
                  <a:lnTo>
                    <a:pt x="275755" y="66040"/>
                  </a:lnTo>
                  <a:lnTo>
                    <a:pt x="275094" y="71120"/>
                  </a:lnTo>
                  <a:lnTo>
                    <a:pt x="269532" y="76200"/>
                  </a:lnTo>
                  <a:lnTo>
                    <a:pt x="265099" y="81280"/>
                  </a:lnTo>
                  <a:lnTo>
                    <a:pt x="261340" y="87630"/>
                  </a:lnTo>
                  <a:lnTo>
                    <a:pt x="256120" y="90170"/>
                  </a:lnTo>
                  <a:lnTo>
                    <a:pt x="253326" y="91440"/>
                  </a:lnTo>
                  <a:lnTo>
                    <a:pt x="250037" y="82550"/>
                  </a:lnTo>
                  <a:lnTo>
                    <a:pt x="249567" y="81280"/>
                  </a:lnTo>
                  <a:lnTo>
                    <a:pt x="257962" y="80010"/>
                  </a:lnTo>
                  <a:lnTo>
                    <a:pt x="260388" y="80010"/>
                  </a:lnTo>
                  <a:lnTo>
                    <a:pt x="261835" y="77470"/>
                  </a:lnTo>
                  <a:lnTo>
                    <a:pt x="263004" y="74930"/>
                  </a:lnTo>
                  <a:lnTo>
                    <a:pt x="263055" y="73660"/>
                  </a:lnTo>
                  <a:lnTo>
                    <a:pt x="264388" y="69850"/>
                  </a:lnTo>
                  <a:lnTo>
                    <a:pt x="265277" y="66040"/>
                  </a:lnTo>
                  <a:lnTo>
                    <a:pt x="266369" y="63500"/>
                  </a:lnTo>
                  <a:lnTo>
                    <a:pt x="269862" y="62230"/>
                  </a:lnTo>
                  <a:lnTo>
                    <a:pt x="270725" y="60960"/>
                  </a:lnTo>
                  <a:lnTo>
                    <a:pt x="269671" y="58420"/>
                  </a:lnTo>
                  <a:lnTo>
                    <a:pt x="274104" y="57150"/>
                  </a:lnTo>
                  <a:lnTo>
                    <a:pt x="276352" y="63500"/>
                  </a:lnTo>
                  <a:lnTo>
                    <a:pt x="276352" y="39509"/>
                  </a:lnTo>
                  <a:lnTo>
                    <a:pt x="273926" y="41910"/>
                  </a:lnTo>
                  <a:lnTo>
                    <a:pt x="272973" y="41922"/>
                  </a:lnTo>
                  <a:lnTo>
                    <a:pt x="272122" y="43192"/>
                  </a:lnTo>
                  <a:lnTo>
                    <a:pt x="271589" y="44450"/>
                  </a:lnTo>
                  <a:lnTo>
                    <a:pt x="268770" y="43180"/>
                  </a:lnTo>
                  <a:lnTo>
                    <a:pt x="266954" y="43180"/>
                  </a:lnTo>
                  <a:lnTo>
                    <a:pt x="265226" y="41910"/>
                  </a:lnTo>
                  <a:lnTo>
                    <a:pt x="262229" y="47040"/>
                  </a:lnTo>
                  <a:lnTo>
                    <a:pt x="262585" y="46990"/>
                  </a:lnTo>
                  <a:lnTo>
                    <a:pt x="267195" y="54610"/>
                  </a:lnTo>
                  <a:lnTo>
                    <a:pt x="265417" y="55880"/>
                  </a:lnTo>
                  <a:lnTo>
                    <a:pt x="262343" y="57150"/>
                  </a:lnTo>
                  <a:lnTo>
                    <a:pt x="258368" y="62230"/>
                  </a:lnTo>
                  <a:lnTo>
                    <a:pt x="259473" y="66040"/>
                  </a:lnTo>
                  <a:lnTo>
                    <a:pt x="254076" y="74930"/>
                  </a:lnTo>
                  <a:lnTo>
                    <a:pt x="249504" y="74091"/>
                  </a:lnTo>
                  <a:lnTo>
                    <a:pt x="249504" y="120650"/>
                  </a:lnTo>
                  <a:lnTo>
                    <a:pt x="247700" y="123190"/>
                  </a:lnTo>
                  <a:lnTo>
                    <a:pt x="245859" y="125730"/>
                  </a:lnTo>
                  <a:lnTo>
                    <a:pt x="243979" y="127000"/>
                  </a:lnTo>
                  <a:lnTo>
                    <a:pt x="243382" y="124460"/>
                  </a:lnTo>
                  <a:lnTo>
                    <a:pt x="242963" y="123190"/>
                  </a:lnTo>
                  <a:lnTo>
                    <a:pt x="243039" y="120650"/>
                  </a:lnTo>
                  <a:lnTo>
                    <a:pt x="245008" y="119380"/>
                  </a:lnTo>
                  <a:lnTo>
                    <a:pt x="246951" y="116840"/>
                  </a:lnTo>
                  <a:lnTo>
                    <a:pt x="248856" y="114300"/>
                  </a:lnTo>
                  <a:lnTo>
                    <a:pt x="249199" y="119380"/>
                  </a:lnTo>
                  <a:lnTo>
                    <a:pt x="249504" y="120650"/>
                  </a:lnTo>
                  <a:lnTo>
                    <a:pt x="249504" y="74091"/>
                  </a:lnTo>
                  <a:lnTo>
                    <a:pt x="247243" y="73660"/>
                  </a:lnTo>
                  <a:lnTo>
                    <a:pt x="238353" y="72390"/>
                  </a:lnTo>
                  <a:lnTo>
                    <a:pt x="232600" y="73660"/>
                  </a:lnTo>
                  <a:lnTo>
                    <a:pt x="231076" y="69850"/>
                  </a:lnTo>
                  <a:lnTo>
                    <a:pt x="231330" y="68580"/>
                  </a:lnTo>
                  <a:lnTo>
                    <a:pt x="232117" y="64770"/>
                  </a:lnTo>
                  <a:lnTo>
                    <a:pt x="237896" y="60960"/>
                  </a:lnTo>
                  <a:lnTo>
                    <a:pt x="245008" y="58420"/>
                  </a:lnTo>
                  <a:lnTo>
                    <a:pt x="250050" y="55880"/>
                  </a:lnTo>
                  <a:lnTo>
                    <a:pt x="250431" y="57150"/>
                  </a:lnTo>
                  <a:lnTo>
                    <a:pt x="250672" y="55880"/>
                  </a:lnTo>
                  <a:lnTo>
                    <a:pt x="251155" y="53340"/>
                  </a:lnTo>
                  <a:lnTo>
                    <a:pt x="251307" y="52578"/>
                  </a:lnTo>
                  <a:lnTo>
                    <a:pt x="250088" y="52070"/>
                  </a:lnTo>
                  <a:lnTo>
                    <a:pt x="243992" y="49530"/>
                  </a:lnTo>
                  <a:lnTo>
                    <a:pt x="242011" y="48260"/>
                  </a:lnTo>
                  <a:lnTo>
                    <a:pt x="240093" y="47040"/>
                  </a:lnTo>
                  <a:lnTo>
                    <a:pt x="240106" y="45720"/>
                  </a:lnTo>
                  <a:lnTo>
                    <a:pt x="240284" y="41922"/>
                  </a:lnTo>
                  <a:lnTo>
                    <a:pt x="236004" y="43192"/>
                  </a:lnTo>
                  <a:lnTo>
                    <a:pt x="234327" y="43903"/>
                  </a:lnTo>
                  <a:lnTo>
                    <a:pt x="234327" y="55880"/>
                  </a:lnTo>
                  <a:lnTo>
                    <a:pt x="233337" y="57150"/>
                  </a:lnTo>
                  <a:lnTo>
                    <a:pt x="232892" y="57150"/>
                  </a:lnTo>
                  <a:lnTo>
                    <a:pt x="230492" y="58420"/>
                  </a:lnTo>
                  <a:lnTo>
                    <a:pt x="228142" y="58420"/>
                  </a:lnTo>
                  <a:lnTo>
                    <a:pt x="228142" y="68580"/>
                  </a:lnTo>
                  <a:lnTo>
                    <a:pt x="227114" y="72390"/>
                  </a:lnTo>
                  <a:lnTo>
                    <a:pt x="225818" y="74930"/>
                  </a:lnTo>
                  <a:lnTo>
                    <a:pt x="222580" y="76200"/>
                  </a:lnTo>
                  <a:lnTo>
                    <a:pt x="223215" y="77470"/>
                  </a:lnTo>
                  <a:lnTo>
                    <a:pt x="223926" y="78740"/>
                  </a:lnTo>
                  <a:lnTo>
                    <a:pt x="224701" y="80010"/>
                  </a:lnTo>
                  <a:lnTo>
                    <a:pt x="221475" y="82550"/>
                  </a:lnTo>
                  <a:lnTo>
                    <a:pt x="218198" y="83820"/>
                  </a:lnTo>
                  <a:lnTo>
                    <a:pt x="214884" y="86360"/>
                  </a:lnTo>
                  <a:lnTo>
                    <a:pt x="213271" y="83820"/>
                  </a:lnTo>
                  <a:lnTo>
                    <a:pt x="211264" y="81280"/>
                  </a:lnTo>
                  <a:lnTo>
                    <a:pt x="210019" y="78740"/>
                  </a:lnTo>
                  <a:lnTo>
                    <a:pt x="216179" y="76200"/>
                  </a:lnTo>
                  <a:lnTo>
                    <a:pt x="222237" y="72390"/>
                  </a:lnTo>
                  <a:lnTo>
                    <a:pt x="228142" y="68580"/>
                  </a:lnTo>
                  <a:lnTo>
                    <a:pt x="228142" y="58420"/>
                  </a:lnTo>
                  <a:lnTo>
                    <a:pt x="225412" y="58420"/>
                  </a:lnTo>
                  <a:lnTo>
                    <a:pt x="225920" y="55880"/>
                  </a:lnTo>
                  <a:lnTo>
                    <a:pt x="225831" y="54610"/>
                  </a:lnTo>
                  <a:lnTo>
                    <a:pt x="225386" y="53340"/>
                  </a:lnTo>
                  <a:lnTo>
                    <a:pt x="228714" y="54610"/>
                  </a:lnTo>
                  <a:lnTo>
                    <a:pt x="232257" y="54610"/>
                  </a:lnTo>
                  <a:lnTo>
                    <a:pt x="234327" y="55880"/>
                  </a:lnTo>
                  <a:lnTo>
                    <a:pt x="234327" y="43903"/>
                  </a:lnTo>
                  <a:lnTo>
                    <a:pt x="233006" y="44450"/>
                  </a:lnTo>
                  <a:lnTo>
                    <a:pt x="222935" y="43180"/>
                  </a:lnTo>
                  <a:lnTo>
                    <a:pt x="220345" y="44450"/>
                  </a:lnTo>
                  <a:lnTo>
                    <a:pt x="217982" y="45466"/>
                  </a:lnTo>
                  <a:lnTo>
                    <a:pt x="217982" y="52070"/>
                  </a:lnTo>
                  <a:lnTo>
                    <a:pt x="217284" y="52070"/>
                  </a:lnTo>
                  <a:lnTo>
                    <a:pt x="217246" y="50800"/>
                  </a:lnTo>
                  <a:lnTo>
                    <a:pt x="217474" y="50800"/>
                  </a:lnTo>
                  <a:lnTo>
                    <a:pt x="217982" y="52070"/>
                  </a:lnTo>
                  <a:lnTo>
                    <a:pt x="217982" y="45466"/>
                  </a:lnTo>
                  <a:lnTo>
                    <a:pt x="217385" y="45720"/>
                  </a:lnTo>
                  <a:lnTo>
                    <a:pt x="211721" y="44450"/>
                  </a:lnTo>
                  <a:lnTo>
                    <a:pt x="209918" y="43180"/>
                  </a:lnTo>
                  <a:lnTo>
                    <a:pt x="207632" y="43192"/>
                  </a:lnTo>
                  <a:lnTo>
                    <a:pt x="207632" y="64770"/>
                  </a:lnTo>
                  <a:lnTo>
                    <a:pt x="207429" y="66040"/>
                  </a:lnTo>
                  <a:lnTo>
                    <a:pt x="207454" y="71120"/>
                  </a:lnTo>
                  <a:lnTo>
                    <a:pt x="206603" y="80010"/>
                  </a:lnTo>
                  <a:lnTo>
                    <a:pt x="199885" y="82550"/>
                  </a:lnTo>
                  <a:lnTo>
                    <a:pt x="193344" y="85090"/>
                  </a:lnTo>
                  <a:lnTo>
                    <a:pt x="188849" y="86360"/>
                  </a:lnTo>
                  <a:lnTo>
                    <a:pt x="174612" y="86360"/>
                  </a:lnTo>
                  <a:lnTo>
                    <a:pt x="167728" y="83820"/>
                  </a:lnTo>
                  <a:lnTo>
                    <a:pt x="172948" y="81280"/>
                  </a:lnTo>
                  <a:lnTo>
                    <a:pt x="180670" y="82550"/>
                  </a:lnTo>
                  <a:lnTo>
                    <a:pt x="181140" y="81280"/>
                  </a:lnTo>
                  <a:lnTo>
                    <a:pt x="183045" y="76200"/>
                  </a:lnTo>
                  <a:lnTo>
                    <a:pt x="183527" y="74930"/>
                  </a:lnTo>
                  <a:lnTo>
                    <a:pt x="187452" y="77470"/>
                  </a:lnTo>
                  <a:lnTo>
                    <a:pt x="188264" y="83820"/>
                  </a:lnTo>
                  <a:lnTo>
                    <a:pt x="197510" y="78740"/>
                  </a:lnTo>
                  <a:lnTo>
                    <a:pt x="198310" y="72390"/>
                  </a:lnTo>
                  <a:lnTo>
                    <a:pt x="198818" y="69850"/>
                  </a:lnTo>
                  <a:lnTo>
                    <a:pt x="199605" y="66040"/>
                  </a:lnTo>
                  <a:lnTo>
                    <a:pt x="199796" y="63500"/>
                  </a:lnTo>
                  <a:lnTo>
                    <a:pt x="203301" y="60960"/>
                  </a:lnTo>
                  <a:lnTo>
                    <a:pt x="205206" y="62230"/>
                  </a:lnTo>
                  <a:lnTo>
                    <a:pt x="206578" y="60960"/>
                  </a:lnTo>
                  <a:lnTo>
                    <a:pt x="207289" y="62230"/>
                  </a:lnTo>
                  <a:lnTo>
                    <a:pt x="207632" y="64770"/>
                  </a:lnTo>
                  <a:lnTo>
                    <a:pt x="207632" y="43192"/>
                  </a:lnTo>
                  <a:lnTo>
                    <a:pt x="193421" y="43192"/>
                  </a:lnTo>
                  <a:lnTo>
                    <a:pt x="195795" y="44450"/>
                  </a:lnTo>
                  <a:lnTo>
                    <a:pt x="202387" y="44450"/>
                  </a:lnTo>
                  <a:lnTo>
                    <a:pt x="198843" y="46355"/>
                  </a:lnTo>
                  <a:lnTo>
                    <a:pt x="198843" y="62230"/>
                  </a:lnTo>
                  <a:lnTo>
                    <a:pt x="189306" y="63500"/>
                  </a:lnTo>
                  <a:lnTo>
                    <a:pt x="186385" y="64770"/>
                  </a:lnTo>
                  <a:lnTo>
                    <a:pt x="185381" y="67310"/>
                  </a:lnTo>
                  <a:lnTo>
                    <a:pt x="180136" y="69850"/>
                  </a:lnTo>
                  <a:lnTo>
                    <a:pt x="178879" y="68580"/>
                  </a:lnTo>
                  <a:lnTo>
                    <a:pt x="171729" y="68580"/>
                  </a:lnTo>
                  <a:lnTo>
                    <a:pt x="172046" y="73660"/>
                  </a:lnTo>
                  <a:lnTo>
                    <a:pt x="167640" y="74930"/>
                  </a:lnTo>
                  <a:lnTo>
                    <a:pt x="165569" y="73660"/>
                  </a:lnTo>
                  <a:lnTo>
                    <a:pt x="161226" y="72390"/>
                  </a:lnTo>
                  <a:lnTo>
                    <a:pt x="158864" y="69850"/>
                  </a:lnTo>
                  <a:lnTo>
                    <a:pt x="157365" y="67310"/>
                  </a:lnTo>
                  <a:lnTo>
                    <a:pt x="160324" y="67310"/>
                  </a:lnTo>
                  <a:lnTo>
                    <a:pt x="164566" y="66040"/>
                  </a:lnTo>
                  <a:lnTo>
                    <a:pt x="165582" y="63500"/>
                  </a:lnTo>
                  <a:lnTo>
                    <a:pt x="169595" y="60960"/>
                  </a:lnTo>
                  <a:lnTo>
                    <a:pt x="171615" y="63500"/>
                  </a:lnTo>
                  <a:lnTo>
                    <a:pt x="175425" y="63500"/>
                  </a:lnTo>
                  <a:lnTo>
                    <a:pt x="177482" y="60960"/>
                  </a:lnTo>
                  <a:lnTo>
                    <a:pt x="182016" y="59690"/>
                  </a:lnTo>
                  <a:lnTo>
                    <a:pt x="184238" y="59690"/>
                  </a:lnTo>
                  <a:lnTo>
                    <a:pt x="187769" y="57150"/>
                  </a:lnTo>
                  <a:lnTo>
                    <a:pt x="187502" y="57150"/>
                  </a:lnTo>
                  <a:lnTo>
                    <a:pt x="192328" y="54610"/>
                  </a:lnTo>
                  <a:lnTo>
                    <a:pt x="194703" y="57150"/>
                  </a:lnTo>
                  <a:lnTo>
                    <a:pt x="194005" y="59690"/>
                  </a:lnTo>
                  <a:lnTo>
                    <a:pt x="198843" y="62230"/>
                  </a:lnTo>
                  <a:lnTo>
                    <a:pt x="198843" y="46355"/>
                  </a:lnTo>
                  <a:lnTo>
                    <a:pt x="197548" y="47040"/>
                  </a:lnTo>
                  <a:lnTo>
                    <a:pt x="195199" y="48260"/>
                  </a:lnTo>
                  <a:lnTo>
                    <a:pt x="195160" y="46990"/>
                  </a:lnTo>
                  <a:lnTo>
                    <a:pt x="190334" y="45720"/>
                  </a:lnTo>
                  <a:lnTo>
                    <a:pt x="186982" y="49530"/>
                  </a:lnTo>
                  <a:lnTo>
                    <a:pt x="185166" y="49530"/>
                  </a:lnTo>
                  <a:lnTo>
                    <a:pt x="185775" y="45720"/>
                  </a:lnTo>
                  <a:lnTo>
                    <a:pt x="187312" y="44450"/>
                  </a:lnTo>
                  <a:lnTo>
                    <a:pt x="189522" y="45720"/>
                  </a:lnTo>
                  <a:lnTo>
                    <a:pt x="190334" y="45720"/>
                  </a:lnTo>
                  <a:lnTo>
                    <a:pt x="191503" y="45720"/>
                  </a:lnTo>
                  <a:lnTo>
                    <a:pt x="191795" y="44450"/>
                  </a:lnTo>
                  <a:lnTo>
                    <a:pt x="193421" y="43192"/>
                  </a:lnTo>
                  <a:lnTo>
                    <a:pt x="209918" y="43180"/>
                  </a:lnTo>
                  <a:lnTo>
                    <a:pt x="208114" y="41910"/>
                  </a:lnTo>
                  <a:lnTo>
                    <a:pt x="209943" y="39370"/>
                  </a:lnTo>
                  <a:lnTo>
                    <a:pt x="213461" y="38100"/>
                  </a:lnTo>
                  <a:lnTo>
                    <a:pt x="217881" y="39370"/>
                  </a:lnTo>
                  <a:lnTo>
                    <a:pt x="217805" y="38100"/>
                  </a:lnTo>
                  <a:lnTo>
                    <a:pt x="217728" y="36830"/>
                  </a:lnTo>
                  <a:lnTo>
                    <a:pt x="217436" y="35560"/>
                  </a:lnTo>
                  <a:lnTo>
                    <a:pt x="217843" y="34290"/>
                  </a:lnTo>
                  <a:lnTo>
                    <a:pt x="229374" y="30480"/>
                  </a:lnTo>
                  <a:lnTo>
                    <a:pt x="228815" y="30480"/>
                  </a:lnTo>
                  <a:lnTo>
                    <a:pt x="224942" y="30480"/>
                  </a:lnTo>
                  <a:lnTo>
                    <a:pt x="222910" y="31750"/>
                  </a:lnTo>
                  <a:lnTo>
                    <a:pt x="216369" y="34290"/>
                  </a:lnTo>
                  <a:lnTo>
                    <a:pt x="207010" y="36830"/>
                  </a:lnTo>
                  <a:lnTo>
                    <a:pt x="200939" y="29210"/>
                  </a:lnTo>
                  <a:lnTo>
                    <a:pt x="200507" y="29210"/>
                  </a:lnTo>
                  <a:lnTo>
                    <a:pt x="202996" y="27940"/>
                  </a:lnTo>
                  <a:lnTo>
                    <a:pt x="201231" y="26670"/>
                  </a:lnTo>
                  <a:lnTo>
                    <a:pt x="199644" y="25400"/>
                  </a:lnTo>
                  <a:lnTo>
                    <a:pt x="197916" y="24130"/>
                  </a:lnTo>
                  <a:lnTo>
                    <a:pt x="194551" y="24130"/>
                  </a:lnTo>
                  <a:lnTo>
                    <a:pt x="194754" y="22860"/>
                  </a:lnTo>
                  <a:lnTo>
                    <a:pt x="194868" y="21590"/>
                  </a:lnTo>
                  <a:lnTo>
                    <a:pt x="193763" y="21590"/>
                  </a:lnTo>
                  <a:lnTo>
                    <a:pt x="192582" y="20320"/>
                  </a:lnTo>
                  <a:lnTo>
                    <a:pt x="191173" y="20320"/>
                  </a:lnTo>
                  <a:lnTo>
                    <a:pt x="191782" y="17780"/>
                  </a:lnTo>
                  <a:lnTo>
                    <a:pt x="193624" y="15240"/>
                  </a:lnTo>
                  <a:lnTo>
                    <a:pt x="196278" y="15240"/>
                  </a:lnTo>
                  <a:lnTo>
                    <a:pt x="195567" y="10160"/>
                  </a:lnTo>
                  <a:lnTo>
                    <a:pt x="199529" y="11430"/>
                  </a:lnTo>
                  <a:lnTo>
                    <a:pt x="202247" y="10160"/>
                  </a:lnTo>
                  <a:lnTo>
                    <a:pt x="198361" y="8890"/>
                  </a:lnTo>
                  <a:lnTo>
                    <a:pt x="193255" y="7620"/>
                  </a:lnTo>
                  <a:lnTo>
                    <a:pt x="191541" y="8890"/>
                  </a:lnTo>
                  <a:lnTo>
                    <a:pt x="188417" y="5080"/>
                  </a:lnTo>
                  <a:lnTo>
                    <a:pt x="188849" y="1270"/>
                  </a:lnTo>
                  <a:lnTo>
                    <a:pt x="180200" y="0"/>
                  </a:lnTo>
                  <a:lnTo>
                    <a:pt x="177444" y="0"/>
                  </a:lnTo>
                  <a:lnTo>
                    <a:pt x="174713" y="1270"/>
                  </a:lnTo>
                  <a:lnTo>
                    <a:pt x="173748" y="5080"/>
                  </a:lnTo>
                  <a:lnTo>
                    <a:pt x="175945" y="6350"/>
                  </a:lnTo>
                  <a:lnTo>
                    <a:pt x="177342" y="8890"/>
                  </a:lnTo>
                  <a:lnTo>
                    <a:pt x="175768" y="12700"/>
                  </a:lnTo>
                  <a:lnTo>
                    <a:pt x="171665" y="11430"/>
                  </a:lnTo>
                  <a:lnTo>
                    <a:pt x="168186" y="11430"/>
                  </a:lnTo>
                  <a:lnTo>
                    <a:pt x="168198" y="12700"/>
                  </a:lnTo>
                  <a:lnTo>
                    <a:pt x="167779" y="13970"/>
                  </a:lnTo>
                  <a:lnTo>
                    <a:pt x="167906" y="13970"/>
                  </a:lnTo>
                  <a:lnTo>
                    <a:pt x="167347" y="15240"/>
                  </a:lnTo>
                  <a:lnTo>
                    <a:pt x="166433" y="16510"/>
                  </a:lnTo>
                  <a:lnTo>
                    <a:pt x="167081" y="17780"/>
                  </a:lnTo>
                  <a:lnTo>
                    <a:pt x="167436" y="17780"/>
                  </a:lnTo>
                  <a:lnTo>
                    <a:pt x="168922" y="12700"/>
                  </a:lnTo>
                  <a:lnTo>
                    <a:pt x="175666" y="16510"/>
                  </a:lnTo>
                  <a:lnTo>
                    <a:pt x="176974" y="20320"/>
                  </a:lnTo>
                  <a:lnTo>
                    <a:pt x="168656" y="22860"/>
                  </a:lnTo>
                  <a:lnTo>
                    <a:pt x="176644" y="24130"/>
                  </a:lnTo>
                  <a:lnTo>
                    <a:pt x="175158" y="29210"/>
                  </a:lnTo>
                  <a:lnTo>
                    <a:pt x="174612" y="30480"/>
                  </a:lnTo>
                  <a:lnTo>
                    <a:pt x="177761" y="30480"/>
                  </a:lnTo>
                  <a:lnTo>
                    <a:pt x="183375" y="29210"/>
                  </a:lnTo>
                  <a:lnTo>
                    <a:pt x="187782" y="26670"/>
                  </a:lnTo>
                  <a:lnTo>
                    <a:pt x="187566" y="31750"/>
                  </a:lnTo>
                  <a:lnTo>
                    <a:pt x="191033" y="31750"/>
                  </a:lnTo>
                  <a:lnTo>
                    <a:pt x="196951" y="29210"/>
                  </a:lnTo>
                  <a:lnTo>
                    <a:pt x="203365" y="34290"/>
                  </a:lnTo>
                  <a:lnTo>
                    <a:pt x="193141" y="36830"/>
                  </a:lnTo>
                  <a:lnTo>
                    <a:pt x="185064" y="36830"/>
                  </a:lnTo>
                  <a:lnTo>
                    <a:pt x="181610" y="37604"/>
                  </a:lnTo>
                  <a:lnTo>
                    <a:pt x="181610" y="49530"/>
                  </a:lnTo>
                  <a:lnTo>
                    <a:pt x="181368" y="50800"/>
                  </a:lnTo>
                  <a:lnTo>
                    <a:pt x="180860" y="50800"/>
                  </a:lnTo>
                  <a:lnTo>
                    <a:pt x="180390" y="49530"/>
                  </a:lnTo>
                  <a:lnTo>
                    <a:pt x="181610" y="49530"/>
                  </a:lnTo>
                  <a:lnTo>
                    <a:pt x="181610" y="37604"/>
                  </a:lnTo>
                  <a:lnTo>
                    <a:pt x="179400" y="38100"/>
                  </a:lnTo>
                  <a:lnTo>
                    <a:pt x="178041" y="39370"/>
                  </a:lnTo>
                  <a:lnTo>
                    <a:pt x="174879" y="40640"/>
                  </a:lnTo>
                  <a:lnTo>
                    <a:pt x="177050" y="40640"/>
                  </a:lnTo>
                  <a:lnTo>
                    <a:pt x="178219" y="41910"/>
                  </a:lnTo>
                  <a:lnTo>
                    <a:pt x="179438" y="41910"/>
                  </a:lnTo>
                  <a:lnTo>
                    <a:pt x="176961" y="43192"/>
                  </a:lnTo>
                  <a:lnTo>
                    <a:pt x="175348" y="44450"/>
                  </a:lnTo>
                  <a:lnTo>
                    <a:pt x="175602" y="49530"/>
                  </a:lnTo>
                  <a:lnTo>
                    <a:pt x="173913" y="48260"/>
                  </a:lnTo>
                  <a:lnTo>
                    <a:pt x="170268" y="48260"/>
                  </a:lnTo>
                  <a:lnTo>
                    <a:pt x="169506" y="47040"/>
                  </a:lnTo>
                  <a:lnTo>
                    <a:pt x="169418" y="45720"/>
                  </a:lnTo>
                  <a:lnTo>
                    <a:pt x="169748" y="43180"/>
                  </a:lnTo>
                  <a:lnTo>
                    <a:pt x="169075" y="44081"/>
                  </a:lnTo>
                  <a:lnTo>
                    <a:pt x="169075" y="60960"/>
                  </a:lnTo>
                  <a:lnTo>
                    <a:pt x="163385" y="62230"/>
                  </a:lnTo>
                  <a:lnTo>
                    <a:pt x="157607" y="64770"/>
                  </a:lnTo>
                  <a:lnTo>
                    <a:pt x="151752" y="66040"/>
                  </a:lnTo>
                  <a:lnTo>
                    <a:pt x="151460" y="64770"/>
                  </a:lnTo>
                  <a:lnTo>
                    <a:pt x="151003" y="63500"/>
                  </a:lnTo>
                  <a:lnTo>
                    <a:pt x="151358" y="60960"/>
                  </a:lnTo>
                  <a:lnTo>
                    <a:pt x="151612" y="59690"/>
                  </a:lnTo>
                  <a:lnTo>
                    <a:pt x="151930" y="59690"/>
                  </a:lnTo>
                  <a:lnTo>
                    <a:pt x="157429" y="58420"/>
                  </a:lnTo>
                  <a:lnTo>
                    <a:pt x="162839" y="55880"/>
                  </a:lnTo>
                  <a:lnTo>
                    <a:pt x="168109" y="54610"/>
                  </a:lnTo>
                  <a:lnTo>
                    <a:pt x="167970" y="55880"/>
                  </a:lnTo>
                  <a:lnTo>
                    <a:pt x="168224" y="58420"/>
                  </a:lnTo>
                  <a:lnTo>
                    <a:pt x="169075" y="60960"/>
                  </a:lnTo>
                  <a:lnTo>
                    <a:pt x="169075" y="44081"/>
                  </a:lnTo>
                  <a:lnTo>
                    <a:pt x="167830" y="45720"/>
                  </a:lnTo>
                  <a:lnTo>
                    <a:pt x="165823" y="46990"/>
                  </a:lnTo>
                  <a:lnTo>
                    <a:pt x="159626" y="48260"/>
                  </a:lnTo>
                  <a:lnTo>
                    <a:pt x="155689" y="49530"/>
                  </a:lnTo>
                  <a:lnTo>
                    <a:pt x="151714" y="49530"/>
                  </a:lnTo>
                  <a:lnTo>
                    <a:pt x="152527" y="52070"/>
                  </a:lnTo>
                  <a:lnTo>
                    <a:pt x="150812" y="50800"/>
                  </a:lnTo>
                  <a:lnTo>
                    <a:pt x="143395" y="54610"/>
                  </a:lnTo>
                  <a:lnTo>
                    <a:pt x="142621" y="59690"/>
                  </a:lnTo>
                  <a:lnTo>
                    <a:pt x="132283" y="62230"/>
                  </a:lnTo>
                  <a:lnTo>
                    <a:pt x="129692" y="64770"/>
                  </a:lnTo>
                  <a:lnTo>
                    <a:pt x="123926" y="64770"/>
                  </a:lnTo>
                  <a:lnTo>
                    <a:pt x="118783" y="67310"/>
                  </a:lnTo>
                  <a:lnTo>
                    <a:pt x="113169" y="64770"/>
                  </a:lnTo>
                  <a:lnTo>
                    <a:pt x="115887" y="60960"/>
                  </a:lnTo>
                  <a:lnTo>
                    <a:pt x="119545" y="57150"/>
                  </a:lnTo>
                  <a:lnTo>
                    <a:pt x="115557" y="55880"/>
                  </a:lnTo>
                  <a:lnTo>
                    <a:pt x="111417" y="54610"/>
                  </a:lnTo>
                  <a:lnTo>
                    <a:pt x="106248" y="55880"/>
                  </a:lnTo>
                  <a:lnTo>
                    <a:pt x="105016" y="57150"/>
                  </a:lnTo>
                  <a:lnTo>
                    <a:pt x="103416" y="58420"/>
                  </a:lnTo>
                  <a:lnTo>
                    <a:pt x="105168" y="63500"/>
                  </a:lnTo>
                  <a:lnTo>
                    <a:pt x="109474" y="63500"/>
                  </a:lnTo>
                  <a:lnTo>
                    <a:pt x="117017" y="68580"/>
                  </a:lnTo>
                  <a:lnTo>
                    <a:pt x="118821" y="69850"/>
                  </a:lnTo>
                  <a:lnTo>
                    <a:pt x="121196" y="71120"/>
                  </a:lnTo>
                  <a:lnTo>
                    <a:pt x="123063" y="72390"/>
                  </a:lnTo>
                  <a:lnTo>
                    <a:pt x="125095" y="73660"/>
                  </a:lnTo>
                  <a:lnTo>
                    <a:pt x="129501" y="76200"/>
                  </a:lnTo>
                  <a:lnTo>
                    <a:pt x="134366" y="74930"/>
                  </a:lnTo>
                  <a:lnTo>
                    <a:pt x="138315" y="73660"/>
                  </a:lnTo>
                  <a:lnTo>
                    <a:pt x="139382" y="73660"/>
                  </a:lnTo>
                  <a:lnTo>
                    <a:pt x="140754" y="74930"/>
                  </a:lnTo>
                  <a:lnTo>
                    <a:pt x="141846" y="76200"/>
                  </a:lnTo>
                  <a:lnTo>
                    <a:pt x="145846" y="77470"/>
                  </a:lnTo>
                  <a:lnTo>
                    <a:pt x="149923" y="76200"/>
                  </a:lnTo>
                  <a:lnTo>
                    <a:pt x="152476" y="80010"/>
                  </a:lnTo>
                  <a:lnTo>
                    <a:pt x="152857" y="81280"/>
                  </a:lnTo>
                  <a:lnTo>
                    <a:pt x="152819" y="82550"/>
                  </a:lnTo>
                  <a:lnTo>
                    <a:pt x="150647" y="81280"/>
                  </a:lnTo>
                  <a:lnTo>
                    <a:pt x="139776" y="81280"/>
                  </a:lnTo>
                  <a:lnTo>
                    <a:pt x="140258" y="82550"/>
                  </a:lnTo>
                  <a:lnTo>
                    <a:pt x="140677" y="82550"/>
                  </a:lnTo>
                  <a:lnTo>
                    <a:pt x="140893" y="83820"/>
                  </a:lnTo>
                  <a:lnTo>
                    <a:pt x="136156" y="82550"/>
                  </a:lnTo>
                  <a:lnTo>
                    <a:pt x="136004" y="83820"/>
                  </a:lnTo>
                  <a:lnTo>
                    <a:pt x="135699" y="83820"/>
                  </a:lnTo>
                  <a:lnTo>
                    <a:pt x="135763" y="85090"/>
                  </a:lnTo>
                  <a:lnTo>
                    <a:pt x="133248" y="85090"/>
                  </a:lnTo>
                  <a:lnTo>
                    <a:pt x="133946" y="87630"/>
                  </a:lnTo>
                  <a:lnTo>
                    <a:pt x="133311" y="91440"/>
                  </a:lnTo>
                  <a:lnTo>
                    <a:pt x="132257" y="93980"/>
                  </a:lnTo>
                  <a:lnTo>
                    <a:pt x="129667" y="92710"/>
                  </a:lnTo>
                  <a:lnTo>
                    <a:pt x="124472" y="95250"/>
                  </a:lnTo>
                  <a:lnTo>
                    <a:pt x="121043" y="100330"/>
                  </a:lnTo>
                  <a:lnTo>
                    <a:pt x="135801" y="100330"/>
                  </a:lnTo>
                  <a:lnTo>
                    <a:pt x="135813" y="101600"/>
                  </a:lnTo>
                  <a:lnTo>
                    <a:pt x="132359" y="101600"/>
                  </a:lnTo>
                  <a:lnTo>
                    <a:pt x="130175" y="104140"/>
                  </a:lnTo>
                  <a:lnTo>
                    <a:pt x="128943" y="105410"/>
                  </a:lnTo>
                  <a:lnTo>
                    <a:pt x="125399" y="105410"/>
                  </a:lnTo>
                  <a:lnTo>
                    <a:pt x="121843" y="104140"/>
                  </a:lnTo>
                  <a:lnTo>
                    <a:pt x="118300" y="104140"/>
                  </a:lnTo>
                  <a:lnTo>
                    <a:pt x="118097" y="105410"/>
                  </a:lnTo>
                  <a:lnTo>
                    <a:pt x="114947" y="105410"/>
                  </a:lnTo>
                  <a:lnTo>
                    <a:pt x="112407" y="102870"/>
                  </a:lnTo>
                  <a:lnTo>
                    <a:pt x="106959" y="102870"/>
                  </a:lnTo>
                  <a:lnTo>
                    <a:pt x="105740" y="105410"/>
                  </a:lnTo>
                  <a:lnTo>
                    <a:pt x="101295" y="107950"/>
                  </a:lnTo>
                  <a:lnTo>
                    <a:pt x="96177" y="110490"/>
                  </a:lnTo>
                  <a:lnTo>
                    <a:pt x="92849" y="110490"/>
                  </a:lnTo>
                  <a:lnTo>
                    <a:pt x="96443" y="111760"/>
                  </a:lnTo>
                  <a:lnTo>
                    <a:pt x="107022" y="111760"/>
                  </a:lnTo>
                  <a:lnTo>
                    <a:pt x="109613" y="110490"/>
                  </a:lnTo>
                  <a:lnTo>
                    <a:pt x="115773" y="110490"/>
                  </a:lnTo>
                  <a:lnTo>
                    <a:pt x="119748" y="113030"/>
                  </a:lnTo>
                  <a:lnTo>
                    <a:pt x="120904" y="110490"/>
                  </a:lnTo>
                  <a:lnTo>
                    <a:pt x="122339" y="111760"/>
                  </a:lnTo>
                  <a:lnTo>
                    <a:pt x="123278" y="114300"/>
                  </a:lnTo>
                  <a:lnTo>
                    <a:pt x="123507" y="116840"/>
                  </a:lnTo>
                  <a:lnTo>
                    <a:pt x="125044" y="116840"/>
                  </a:lnTo>
                  <a:lnTo>
                    <a:pt x="128181" y="114300"/>
                  </a:lnTo>
                  <a:lnTo>
                    <a:pt x="128854" y="111760"/>
                  </a:lnTo>
                  <a:lnTo>
                    <a:pt x="133362" y="107950"/>
                  </a:lnTo>
                  <a:lnTo>
                    <a:pt x="136461" y="107950"/>
                  </a:lnTo>
                  <a:lnTo>
                    <a:pt x="144627" y="106680"/>
                  </a:lnTo>
                  <a:lnTo>
                    <a:pt x="145630" y="105410"/>
                  </a:lnTo>
                  <a:lnTo>
                    <a:pt x="147637" y="102870"/>
                  </a:lnTo>
                  <a:lnTo>
                    <a:pt x="156146" y="102870"/>
                  </a:lnTo>
                  <a:lnTo>
                    <a:pt x="159397" y="104140"/>
                  </a:lnTo>
                  <a:lnTo>
                    <a:pt x="165747" y="102870"/>
                  </a:lnTo>
                  <a:lnTo>
                    <a:pt x="166954" y="99060"/>
                  </a:lnTo>
                  <a:lnTo>
                    <a:pt x="171945" y="99060"/>
                  </a:lnTo>
                  <a:lnTo>
                    <a:pt x="170992" y="97790"/>
                  </a:lnTo>
                  <a:lnTo>
                    <a:pt x="169900" y="95250"/>
                  </a:lnTo>
                  <a:lnTo>
                    <a:pt x="168808" y="93980"/>
                  </a:lnTo>
                  <a:lnTo>
                    <a:pt x="171970" y="93980"/>
                  </a:lnTo>
                  <a:lnTo>
                    <a:pt x="173545" y="92710"/>
                  </a:lnTo>
                  <a:lnTo>
                    <a:pt x="174421" y="95250"/>
                  </a:lnTo>
                  <a:lnTo>
                    <a:pt x="175488" y="96520"/>
                  </a:lnTo>
                  <a:lnTo>
                    <a:pt x="177380" y="97790"/>
                  </a:lnTo>
                  <a:lnTo>
                    <a:pt x="178625" y="97790"/>
                  </a:lnTo>
                  <a:lnTo>
                    <a:pt x="179984" y="99060"/>
                  </a:lnTo>
                  <a:lnTo>
                    <a:pt x="178612" y="99060"/>
                  </a:lnTo>
                  <a:lnTo>
                    <a:pt x="177266" y="100330"/>
                  </a:lnTo>
                  <a:lnTo>
                    <a:pt x="175907" y="100330"/>
                  </a:lnTo>
                  <a:lnTo>
                    <a:pt x="177990" y="101600"/>
                  </a:lnTo>
                  <a:lnTo>
                    <a:pt x="179209" y="104140"/>
                  </a:lnTo>
                  <a:lnTo>
                    <a:pt x="177317" y="106680"/>
                  </a:lnTo>
                  <a:lnTo>
                    <a:pt x="177076" y="105689"/>
                  </a:lnTo>
                  <a:lnTo>
                    <a:pt x="177101" y="109220"/>
                  </a:lnTo>
                  <a:lnTo>
                    <a:pt x="174040" y="113030"/>
                  </a:lnTo>
                  <a:lnTo>
                    <a:pt x="171170" y="110490"/>
                  </a:lnTo>
                  <a:lnTo>
                    <a:pt x="168160" y="113030"/>
                  </a:lnTo>
                  <a:lnTo>
                    <a:pt x="168516" y="116840"/>
                  </a:lnTo>
                  <a:lnTo>
                    <a:pt x="167132" y="119380"/>
                  </a:lnTo>
                  <a:lnTo>
                    <a:pt x="164401" y="119380"/>
                  </a:lnTo>
                  <a:lnTo>
                    <a:pt x="161734" y="115570"/>
                  </a:lnTo>
                  <a:lnTo>
                    <a:pt x="156337" y="116840"/>
                  </a:lnTo>
                  <a:lnTo>
                    <a:pt x="153631" y="121920"/>
                  </a:lnTo>
                  <a:lnTo>
                    <a:pt x="151193" y="124460"/>
                  </a:lnTo>
                  <a:lnTo>
                    <a:pt x="151155" y="127000"/>
                  </a:lnTo>
                  <a:lnTo>
                    <a:pt x="150863" y="128270"/>
                  </a:lnTo>
                  <a:lnTo>
                    <a:pt x="150114" y="129540"/>
                  </a:lnTo>
                  <a:lnTo>
                    <a:pt x="146126" y="133350"/>
                  </a:lnTo>
                  <a:lnTo>
                    <a:pt x="141490" y="135890"/>
                  </a:lnTo>
                  <a:lnTo>
                    <a:pt x="138049" y="138430"/>
                  </a:lnTo>
                  <a:lnTo>
                    <a:pt x="137655" y="144780"/>
                  </a:lnTo>
                  <a:lnTo>
                    <a:pt x="141846" y="143510"/>
                  </a:lnTo>
                  <a:lnTo>
                    <a:pt x="143421" y="139700"/>
                  </a:lnTo>
                  <a:lnTo>
                    <a:pt x="146443" y="135890"/>
                  </a:lnTo>
                  <a:lnTo>
                    <a:pt x="150647" y="132080"/>
                  </a:lnTo>
                  <a:lnTo>
                    <a:pt x="156121" y="132080"/>
                  </a:lnTo>
                  <a:lnTo>
                    <a:pt x="162267" y="128270"/>
                  </a:lnTo>
                  <a:lnTo>
                    <a:pt x="167119" y="124460"/>
                  </a:lnTo>
                  <a:lnTo>
                    <a:pt x="167830" y="124460"/>
                  </a:lnTo>
                  <a:lnTo>
                    <a:pt x="168275" y="123190"/>
                  </a:lnTo>
                  <a:lnTo>
                    <a:pt x="169964" y="123190"/>
                  </a:lnTo>
                  <a:lnTo>
                    <a:pt x="170942" y="121920"/>
                  </a:lnTo>
                  <a:lnTo>
                    <a:pt x="171170" y="121920"/>
                  </a:lnTo>
                  <a:lnTo>
                    <a:pt x="173456" y="120650"/>
                  </a:lnTo>
                  <a:lnTo>
                    <a:pt x="175437" y="123190"/>
                  </a:lnTo>
                  <a:lnTo>
                    <a:pt x="180962" y="123190"/>
                  </a:lnTo>
                  <a:lnTo>
                    <a:pt x="180327" y="124460"/>
                  </a:lnTo>
                  <a:lnTo>
                    <a:pt x="178981" y="125730"/>
                  </a:lnTo>
                  <a:lnTo>
                    <a:pt x="182994" y="125730"/>
                  </a:lnTo>
                  <a:lnTo>
                    <a:pt x="185089" y="127000"/>
                  </a:lnTo>
                  <a:lnTo>
                    <a:pt x="187363" y="124460"/>
                  </a:lnTo>
                  <a:lnTo>
                    <a:pt x="189433" y="121920"/>
                  </a:lnTo>
                  <a:lnTo>
                    <a:pt x="189522" y="120650"/>
                  </a:lnTo>
                  <a:lnTo>
                    <a:pt x="189611" y="119380"/>
                  </a:lnTo>
                  <a:lnTo>
                    <a:pt x="189890" y="115570"/>
                  </a:lnTo>
                  <a:lnTo>
                    <a:pt x="194919" y="114300"/>
                  </a:lnTo>
                  <a:lnTo>
                    <a:pt x="199529" y="113030"/>
                  </a:lnTo>
                  <a:lnTo>
                    <a:pt x="200304" y="113030"/>
                  </a:lnTo>
                  <a:lnTo>
                    <a:pt x="200406" y="111760"/>
                  </a:lnTo>
                  <a:lnTo>
                    <a:pt x="201688" y="111760"/>
                  </a:lnTo>
                  <a:lnTo>
                    <a:pt x="201993" y="106680"/>
                  </a:lnTo>
                  <a:lnTo>
                    <a:pt x="202145" y="104140"/>
                  </a:lnTo>
                  <a:lnTo>
                    <a:pt x="203212" y="97790"/>
                  </a:lnTo>
                  <a:lnTo>
                    <a:pt x="211429" y="100330"/>
                  </a:lnTo>
                  <a:lnTo>
                    <a:pt x="211924" y="101600"/>
                  </a:lnTo>
                  <a:lnTo>
                    <a:pt x="212128" y="101600"/>
                  </a:lnTo>
                  <a:lnTo>
                    <a:pt x="217119" y="100330"/>
                  </a:lnTo>
                  <a:lnTo>
                    <a:pt x="218414" y="102870"/>
                  </a:lnTo>
                  <a:lnTo>
                    <a:pt x="215392" y="106680"/>
                  </a:lnTo>
                  <a:lnTo>
                    <a:pt x="213855" y="110490"/>
                  </a:lnTo>
                  <a:lnTo>
                    <a:pt x="212940" y="111760"/>
                  </a:lnTo>
                  <a:lnTo>
                    <a:pt x="212039" y="114300"/>
                  </a:lnTo>
                  <a:lnTo>
                    <a:pt x="213283" y="115570"/>
                  </a:lnTo>
                  <a:lnTo>
                    <a:pt x="214172" y="116840"/>
                  </a:lnTo>
                  <a:lnTo>
                    <a:pt x="212318" y="118110"/>
                  </a:lnTo>
                  <a:lnTo>
                    <a:pt x="211442" y="116840"/>
                  </a:lnTo>
                  <a:lnTo>
                    <a:pt x="210553" y="116840"/>
                  </a:lnTo>
                  <a:lnTo>
                    <a:pt x="208495" y="115570"/>
                  </a:lnTo>
                  <a:lnTo>
                    <a:pt x="204177" y="115570"/>
                  </a:lnTo>
                  <a:lnTo>
                    <a:pt x="204177" y="129540"/>
                  </a:lnTo>
                  <a:lnTo>
                    <a:pt x="203720" y="130810"/>
                  </a:lnTo>
                  <a:lnTo>
                    <a:pt x="202971" y="132080"/>
                  </a:lnTo>
                  <a:lnTo>
                    <a:pt x="202209" y="130810"/>
                  </a:lnTo>
                  <a:lnTo>
                    <a:pt x="202412" y="129540"/>
                  </a:lnTo>
                  <a:lnTo>
                    <a:pt x="202628" y="128270"/>
                  </a:lnTo>
                  <a:lnTo>
                    <a:pt x="203669" y="127000"/>
                  </a:lnTo>
                  <a:lnTo>
                    <a:pt x="204139" y="128270"/>
                  </a:lnTo>
                  <a:lnTo>
                    <a:pt x="204177" y="129540"/>
                  </a:lnTo>
                  <a:lnTo>
                    <a:pt x="204177" y="115570"/>
                  </a:lnTo>
                  <a:lnTo>
                    <a:pt x="203009" y="115570"/>
                  </a:lnTo>
                  <a:lnTo>
                    <a:pt x="200837" y="116840"/>
                  </a:lnTo>
                  <a:lnTo>
                    <a:pt x="199009" y="118110"/>
                  </a:lnTo>
                  <a:lnTo>
                    <a:pt x="199148" y="120650"/>
                  </a:lnTo>
                  <a:lnTo>
                    <a:pt x="199478" y="120650"/>
                  </a:lnTo>
                  <a:lnTo>
                    <a:pt x="199936" y="121920"/>
                  </a:lnTo>
                  <a:lnTo>
                    <a:pt x="197408" y="123190"/>
                  </a:lnTo>
                  <a:lnTo>
                    <a:pt x="194614" y="125730"/>
                  </a:lnTo>
                  <a:lnTo>
                    <a:pt x="191185" y="127000"/>
                  </a:lnTo>
                  <a:lnTo>
                    <a:pt x="188582" y="129540"/>
                  </a:lnTo>
                  <a:lnTo>
                    <a:pt x="185991" y="130810"/>
                  </a:lnTo>
                  <a:lnTo>
                    <a:pt x="186651" y="130810"/>
                  </a:lnTo>
                  <a:lnTo>
                    <a:pt x="187325" y="132080"/>
                  </a:lnTo>
                  <a:lnTo>
                    <a:pt x="189890" y="132080"/>
                  </a:lnTo>
                  <a:lnTo>
                    <a:pt x="190639" y="129540"/>
                  </a:lnTo>
                  <a:lnTo>
                    <a:pt x="194386" y="129540"/>
                  </a:lnTo>
                  <a:lnTo>
                    <a:pt x="197904" y="133350"/>
                  </a:lnTo>
                  <a:lnTo>
                    <a:pt x="197383" y="135890"/>
                  </a:lnTo>
                  <a:lnTo>
                    <a:pt x="197815" y="137160"/>
                  </a:lnTo>
                  <a:lnTo>
                    <a:pt x="197700" y="138430"/>
                  </a:lnTo>
                  <a:lnTo>
                    <a:pt x="197319" y="140970"/>
                  </a:lnTo>
                  <a:lnTo>
                    <a:pt x="198145" y="140970"/>
                  </a:lnTo>
                  <a:lnTo>
                    <a:pt x="198615" y="142240"/>
                  </a:lnTo>
                  <a:lnTo>
                    <a:pt x="198310" y="135890"/>
                  </a:lnTo>
                  <a:lnTo>
                    <a:pt x="205460" y="138430"/>
                  </a:lnTo>
                  <a:lnTo>
                    <a:pt x="207797" y="142240"/>
                  </a:lnTo>
                  <a:lnTo>
                    <a:pt x="201764" y="148590"/>
                  </a:lnTo>
                  <a:lnTo>
                    <a:pt x="209105" y="148590"/>
                  </a:lnTo>
                  <a:lnTo>
                    <a:pt x="209651" y="154940"/>
                  </a:lnTo>
                  <a:lnTo>
                    <a:pt x="209334" y="156210"/>
                  </a:lnTo>
                  <a:lnTo>
                    <a:pt x="210464" y="156210"/>
                  </a:lnTo>
                  <a:lnTo>
                    <a:pt x="212077" y="154940"/>
                  </a:lnTo>
                  <a:lnTo>
                    <a:pt x="216560" y="152400"/>
                  </a:lnTo>
                  <a:lnTo>
                    <a:pt x="219722" y="148590"/>
                  </a:lnTo>
                  <a:lnTo>
                    <a:pt x="221208" y="154940"/>
                  </a:lnTo>
                  <a:lnTo>
                    <a:pt x="224459" y="154940"/>
                  </a:lnTo>
                  <a:lnTo>
                    <a:pt x="228396" y="148590"/>
                  </a:lnTo>
                  <a:lnTo>
                    <a:pt x="236220" y="154940"/>
                  </a:lnTo>
                  <a:lnTo>
                    <a:pt x="227812" y="158750"/>
                  </a:lnTo>
                  <a:lnTo>
                    <a:pt x="225285" y="160413"/>
                  </a:lnTo>
                  <a:lnTo>
                    <a:pt x="225285" y="196850"/>
                  </a:lnTo>
                  <a:lnTo>
                    <a:pt x="222516" y="199390"/>
                  </a:lnTo>
                  <a:lnTo>
                    <a:pt x="219710" y="201930"/>
                  </a:lnTo>
                  <a:lnTo>
                    <a:pt x="216865" y="203200"/>
                  </a:lnTo>
                  <a:lnTo>
                    <a:pt x="216306" y="200660"/>
                  </a:lnTo>
                  <a:lnTo>
                    <a:pt x="215976" y="199390"/>
                  </a:lnTo>
                  <a:lnTo>
                    <a:pt x="216166" y="197497"/>
                  </a:lnTo>
                  <a:lnTo>
                    <a:pt x="216293" y="196850"/>
                  </a:lnTo>
                  <a:lnTo>
                    <a:pt x="219316" y="195580"/>
                  </a:lnTo>
                  <a:lnTo>
                    <a:pt x="222275" y="193040"/>
                  </a:lnTo>
                  <a:lnTo>
                    <a:pt x="225183" y="190500"/>
                  </a:lnTo>
                  <a:lnTo>
                    <a:pt x="225209" y="195580"/>
                  </a:lnTo>
                  <a:lnTo>
                    <a:pt x="225285" y="196850"/>
                  </a:lnTo>
                  <a:lnTo>
                    <a:pt x="225285" y="160413"/>
                  </a:lnTo>
                  <a:lnTo>
                    <a:pt x="223939" y="161290"/>
                  </a:lnTo>
                  <a:lnTo>
                    <a:pt x="220789" y="161290"/>
                  </a:lnTo>
                  <a:lnTo>
                    <a:pt x="216281" y="165100"/>
                  </a:lnTo>
                  <a:lnTo>
                    <a:pt x="215887" y="167640"/>
                  </a:lnTo>
                  <a:lnTo>
                    <a:pt x="213309" y="168910"/>
                  </a:lnTo>
                  <a:lnTo>
                    <a:pt x="212420" y="170180"/>
                  </a:lnTo>
                  <a:lnTo>
                    <a:pt x="215811" y="170180"/>
                  </a:lnTo>
                  <a:lnTo>
                    <a:pt x="215544" y="172720"/>
                  </a:lnTo>
                  <a:lnTo>
                    <a:pt x="212648" y="176530"/>
                  </a:lnTo>
                  <a:lnTo>
                    <a:pt x="207416" y="173990"/>
                  </a:lnTo>
                  <a:lnTo>
                    <a:pt x="209270" y="181610"/>
                  </a:lnTo>
                  <a:lnTo>
                    <a:pt x="205524" y="182880"/>
                  </a:lnTo>
                  <a:lnTo>
                    <a:pt x="204698" y="186690"/>
                  </a:lnTo>
                  <a:lnTo>
                    <a:pt x="204762" y="190500"/>
                  </a:lnTo>
                  <a:lnTo>
                    <a:pt x="208788" y="194310"/>
                  </a:lnTo>
                  <a:lnTo>
                    <a:pt x="212013" y="198120"/>
                  </a:lnTo>
                  <a:lnTo>
                    <a:pt x="208927" y="201930"/>
                  </a:lnTo>
                  <a:lnTo>
                    <a:pt x="210934" y="205740"/>
                  </a:lnTo>
                  <a:lnTo>
                    <a:pt x="213169" y="208280"/>
                  </a:lnTo>
                  <a:lnTo>
                    <a:pt x="214553" y="209550"/>
                  </a:lnTo>
                  <a:lnTo>
                    <a:pt x="218579" y="207010"/>
                  </a:lnTo>
                  <a:lnTo>
                    <a:pt x="222935" y="204470"/>
                  </a:lnTo>
                  <a:lnTo>
                    <a:pt x="225742" y="203200"/>
                  </a:lnTo>
                  <a:lnTo>
                    <a:pt x="224459" y="200660"/>
                  </a:lnTo>
                  <a:lnTo>
                    <a:pt x="225894" y="196850"/>
                  </a:lnTo>
                  <a:lnTo>
                    <a:pt x="228015" y="193040"/>
                  </a:lnTo>
                  <a:lnTo>
                    <a:pt x="230378" y="191770"/>
                  </a:lnTo>
                  <a:lnTo>
                    <a:pt x="231165" y="190500"/>
                  </a:lnTo>
                  <a:lnTo>
                    <a:pt x="231952" y="189230"/>
                  </a:lnTo>
                  <a:lnTo>
                    <a:pt x="232054" y="186690"/>
                  </a:lnTo>
                  <a:lnTo>
                    <a:pt x="237413" y="177800"/>
                  </a:lnTo>
                  <a:lnTo>
                    <a:pt x="242468" y="182880"/>
                  </a:lnTo>
                  <a:lnTo>
                    <a:pt x="248348" y="177800"/>
                  </a:lnTo>
                  <a:lnTo>
                    <a:pt x="249821" y="176530"/>
                  </a:lnTo>
                  <a:lnTo>
                    <a:pt x="249923" y="172720"/>
                  </a:lnTo>
                  <a:lnTo>
                    <a:pt x="253606" y="170180"/>
                  </a:lnTo>
                  <a:lnTo>
                    <a:pt x="254939" y="168910"/>
                  </a:lnTo>
                  <a:lnTo>
                    <a:pt x="256070" y="168910"/>
                  </a:lnTo>
                  <a:lnTo>
                    <a:pt x="259880" y="166370"/>
                  </a:lnTo>
                  <a:lnTo>
                    <a:pt x="264452" y="168910"/>
                  </a:lnTo>
                  <a:lnTo>
                    <a:pt x="266801" y="172720"/>
                  </a:lnTo>
                  <a:lnTo>
                    <a:pt x="264477" y="173990"/>
                  </a:lnTo>
                  <a:lnTo>
                    <a:pt x="262001" y="173990"/>
                  </a:lnTo>
                  <a:lnTo>
                    <a:pt x="259511" y="175260"/>
                  </a:lnTo>
                  <a:lnTo>
                    <a:pt x="258838" y="177800"/>
                  </a:lnTo>
                  <a:lnTo>
                    <a:pt x="260083" y="180340"/>
                  </a:lnTo>
                  <a:lnTo>
                    <a:pt x="261632" y="182880"/>
                  </a:lnTo>
                  <a:lnTo>
                    <a:pt x="263207" y="180340"/>
                  </a:lnTo>
                  <a:lnTo>
                    <a:pt x="265518" y="180340"/>
                  </a:lnTo>
                  <a:lnTo>
                    <a:pt x="266674" y="182880"/>
                  </a:lnTo>
                  <a:lnTo>
                    <a:pt x="266852" y="181610"/>
                  </a:lnTo>
                  <a:lnTo>
                    <a:pt x="266649" y="180340"/>
                  </a:lnTo>
                  <a:lnTo>
                    <a:pt x="267474" y="179070"/>
                  </a:lnTo>
                  <a:lnTo>
                    <a:pt x="268363" y="180340"/>
                  </a:lnTo>
                  <a:lnTo>
                    <a:pt x="269278" y="180340"/>
                  </a:lnTo>
                  <a:lnTo>
                    <a:pt x="273354" y="181610"/>
                  </a:lnTo>
                  <a:lnTo>
                    <a:pt x="277177" y="190500"/>
                  </a:lnTo>
                  <a:lnTo>
                    <a:pt x="269455" y="196850"/>
                  </a:lnTo>
                  <a:lnTo>
                    <a:pt x="266039" y="196850"/>
                  </a:lnTo>
                  <a:lnTo>
                    <a:pt x="266979" y="199390"/>
                  </a:lnTo>
                  <a:lnTo>
                    <a:pt x="267830" y="201930"/>
                  </a:lnTo>
                  <a:lnTo>
                    <a:pt x="268439" y="204470"/>
                  </a:lnTo>
                  <a:lnTo>
                    <a:pt x="268859" y="207010"/>
                  </a:lnTo>
                  <a:lnTo>
                    <a:pt x="273062" y="204470"/>
                  </a:lnTo>
                  <a:lnTo>
                    <a:pt x="277241" y="200660"/>
                  </a:lnTo>
                  <a:lnTo>
                    <a:pt x="285305" y="194310"/>
                  </a:lnTo>
                  <a:lnTo>
                    <a:pt x="289344" y="197497"/>
                  </a:lnTo>
                  <a:lnTo>
                    <a:pt x="287883" y="194310"/>
                  </a:lnTo>
                  <a:lnTo>
                    <a:pt x="286131" y="190500"/>
                  </a:lnTo>
                  <a:lnTo>
                    <a:pt x="283857" y="187960"/>
                  </a:lnTo>
                  <a:lnTo>
                    <a:pt x="281952" y="184150"/>
                  </a:lnTo>
                  <a:lnTo>
                    <a:pt x="277698" y="179070"/>
                  </a:lnTo>
                  <a:lnTo>
                    <a:pt x="276644" y="177800"/>
                  </a:lnTo>
                  <a:lnTo>
                    <a:pt x="276466" y="176530"/>
                  </a:lnTo>
                  <a:lnTo>
                    <a:pt x="276110" y="173990"/>
                  </a:lnTo>
                  <a:lnTo>
                    <a:pt x="276136" y="172720"/>
                  </a:lnTo>
                  <a:lnTo>
                    <a:pt x="274751" y="172720"/>
                  </a:lnTo>
                  <a:lnTo>
                    <a:pt x="272808" y="173990"/>
                  </a:lnTo>
                  <a:lnTo>
                    <a:pt x="271576" y="175260"/>
                  </a:lnTo>
                  <a:lnTo>
                    <a:pt x="270510" y="176530"/>
                  </a:lnTo>
                  <a:lnTo>
                    <a:pt x="269379" y="172720"/>
                  </a:lnTo>
                  <a:lnTo>
                    <a:pt x="267893" y="168910"/>
                  </a:lnTo>
                  <a:lnTo>
                    <a:pt x="270217" y="166370"/>
                  </a:lnTo>
                  <a:lnTo>
                    <a:pt x="271386" y="165100"/>
                  </a:lnTo>
                  <a:lnTo>
                    <a:pt x="273151" y="170180"/>
                  </a:lnTo>
                  <a:lnTo>
                    <a:pt x="274002" y="168910"/>
                  </a:lnTo>
                  <a:lnTo>
                    <a:pt x="274688" y="167640"/>
                  </a:lnTo>
                  <a:lnTo>
                    <a:pt x="275196" y="166370"/>
                  </a:lnTo>
                  <a:lnTo>
                    <a:pt x="275742" y="165100"/>
                  </a:lnTo>
                  <a:lnTo>
                    <a:pt x="274828" y="165100"/>
                  </a:lnTo>
                  <a:lnTo>
                    <a:pt x="273380" y="163830"/>
                  </a:lnTo>
                  <a:lnTo>
                    <a:pt x="272808" y="162560"/>
                  </a:lnTo>
                  <a:lnTo>
                    <a:pt x="272808" y="161290"/>
                  </a:lnTo>
                  <a:lnTo>
                    <a:pt x="271945" y="160020"/>
                  </a:lnTo>
                  <a:lnTo>
                    <a:pt x="264172" y="156210"/>
                  </a:lnTo>
                  <a:lnTo>
                    <a:pt x="271005" y="147320"/>
                  </a:lnTo>
                  <a:lnTo>
                    <a:pt x="276961" y="146050"/>
                  </a:lnTo>
                  <a:lnTo>
                    <a:pt x="276542" y="144780"/>
                  </a:lnTo>
                  <a:lnTo>
                    <a:pt x="276885" y="143510"/>
                  </a:lnTo>
                  <a:lnTo>
                    <a:pt x="275958" y="142240"/>
                  </a:lnTo>
                  <a:lnTo>
                    <a:pt x="274688" y="140970"/>
                  </a:lnTo>
                  <a:lnTo>
                    <a:pt x="271665" y="138430"/>
                  </a:lnTo>
                  <a:lnTo>
                    <a:pt x="268732" y="138430"/>
                  </a:lnTo>
                  <a:lnTo>
                    <a:pt x="268655" y="139700"/>
                  </a:lnTo>
                  <a:lnTo>
                    <a:pt x="267106" y="143510"/>
                  </a:lnTo>
                  <a:lnTo>
                    <a:pt x="258699" y="149860"/>
                  </a:lnTo>
                  <a:lnTo>
                    <a:pt x="252298" y="154940"/>
                  </a:lnTo>
                  <a:lnTo>
                    <a:pt x="247332" y="160020"/>
                  </a:lnTo>
                  <a:lnTo>
                    <a:pt x="243052" y="162560"/>
                  </a:lnTo>
                  <a:lnTo>
                    <a:pt x="243433" y="157480"/>
                  </a:lnTo>
                  <a:lnTo>
                    <a:pt x="246367" y="156210"/>
                  </a:lnTo>
                  <a:lnTo>
                    <a:pt x="250532" y="156210"/>
                  </a:lnTo>
                  <a:lnTo>
                    <a:pt x="249694" y="153670"/>
                  </a:lnTo>
                  <a:lnTo>
                    <a:pt x="248856" y="152400"/>
                  </a:lnTo>
                  <a:lnTo>
                    <a:pt x="248589" y="149860"/>
                  </a:lnTo>
                  <a:lnTo>
                    <a:pt x="248818" y="149860"/>
                  </a:lnTo>
                  <a:lnTo>
                    <a:pt x="249085" y="148590"/>
                  </a:lnTo>
                  <a:lnTo>
                    <a:pt x="255117" y="144780"/>
                  </a:lnTo>
                  <a:lnTo>
                    <a:pt x="258305" y="140970"/>
                  </a:lnTo>
                  <a:lnTo>
                    <a:pt x="260438" y="138430"/>
                  </a:lnTo>
                  <a:lnTo>
                    <a:pt x="264795" y="132080"/>
                  </a:lnTo>
                  <a:lnTo>
                    <a:pt x="264960" y="132080"/>
                  </a:lnTo>
                  <a:lnTo>
                    <a:pt x="263664" y="130810"/>
                  </a:lnTo>
                  <a:lnTo>
                    <a:pt x="260756" y="130810"/>
                  </a:lnTo>
                  <a:lnTo>
                    <a:pt x="260261" y="132080"/>
                  </a:lnTo>
                  <a:lnTo>
                    <a:pt x="258076" y="134620"/>
                  </a:lnTo>
                  <a:lnTo>
                    <a:pt x="258902" y="137160"/>
                  </a:lnTo>
                  <a:lnTo>
                    <a:pt x="256641" y="140970"/>
                  </a:lnTo>
                  <a:lnTo>
                    <a:pt x="255320" y="139700"/>
                  </a:lnTo>
                  <a:lnTo>
                    <a:pt x="253377" y="142240"/>
                  </a:lnTo>
                  <a:lnTo>
                    <a:pt x="252196" y="146050"/>
                  </a:lnTo>
                  <a:lnTo>
                    <a:pt x="247370" y="149860"/>
                  </a:lnTo>
                  <a:lnTo>
                    <a:pt x="240106" y="156210"/>
                  </a:lnTo>
                  <a:lnTo>
                    <a:pt x="232117" y="148590"/>
                  </a:lnTo>
                  <a:lnTo>
                    <a:pt x="231838" y="148590"/>
                  </a:lnTo>
                  <a:lnTo>
                    <a:pt x="233324" y="146050"/>
                  </a:lnTo>
                  <a:lnTo>
                    <a:pt x="231317" y="144780"/>
                  </a:lnTo>
                  <a:lnTo>
                    <a:pt x="230339" y="143510"/>
                  </a:lnTo>
                  <a:lnTo>
                    <a:pt x="229374" y="142240"/>
                  </a:lnTo>
                  <a:lnTo>
                    <a:pt x="227342" y="140970"/>
                  </a:lnTo>
                  <a:lnTo>
                    <a:pt x="225552" y="142240"/>
                  </a:lnTo>
                  <a:lnTo>
                    <a:pt x="224650" y="143510"/>
                  </a:lnTo>
                  <a:lnTo>
                    <a:pt x="224510" y="142240"/>
                  </a:lnTo>
                  <a:lnTo>
                    <a:pt x="224282" y="140970"/>
                  </a:lnTo>
                  <a:lnTo>
                    <a:pt x="223964" y="139700"/>
                  </a:lnTo>
                  <a:lnTo>
                    <a:pt x="222796" y="139700"/>
                  </a:lnTo>
                  <a:lnTo>
                    <a:pt x="221602" y="138430"/>
                  </a:lnTo>
                  <a:lnTo>
                    <a:pt x="220345" y="139700"/>
                  </a:lnTo>
                  <a:lnTo>
                    <a:pt x="219925" y="135890"/>
                  </a:lnTo>
                  <a:lnTo>
                    <a:pt x="220560" y="132080"/>
                  </a:lnTo>
                  <a:lnTo>
                    <a:pt x="222821" y="130810"/>
                  </a:lnTo>
                  <a:lnTo>
                    <a:pt x="221424" y="127000"/>
                  </a:lnTo>
                  <a:lnTo>
                    <a:pt x="220510" y="124460"/>
                  </a:lnTo>
                  <a:lnTo>
                    <a:pt x="224459" y="125730"/>
                  </a:lnTo>
                  <a:lnTo>
                    <a:pt x="225374" y="124460"/>
                  </a:lnTo>
                  <a:lnTo>
                    <a:pt x="226288" y="123190"/>
                  </a:lnTo>
                  <a:lnTo>
                    <a:pt x="223583" y="121920"/>
                  </a:lnTo>
                  <a:lnTo>
                    <a:pt x="220548" y="121920"/>
                  </a:lnTo>
                  <a:lnTo>
                    <a:pt x="218465" y="123190"/>
                  </a:lnTo>
                  <a:lnTo>
                    <a:pt x="218732" y="121920"/>
                  </a:lnTo>
                  <a:lnTo>
                    <a:pt x="219976" y="118110"/>
                  </a:lnTo>
                  <a:lnTo>
                    <a:pt x="221284" y="114300"/>
                  </a:lnTo>
                  <a:lnTo>
                    <a:pt x="223494" y="110490"/>
                  </a:lnTo>
                  <a:lnTo>
                    <a:pt x="225247" y="110490"/>
                  </a:lnTo>
                  <a:lnTo>
                    <a:pt x="224421" y="105410"/>
                  </a:lnTo>
                  <a:lnTo>
                    <a:pt x="226910" y="100330"/>
                  </a:lnTo>
                  <a:lnTo>
                    <a:pt x="227545" y="99060"/>
                  </a:lnTo>
                  <a:lnTo>
                    <a:pt x="232752" y="99060"/>
                  </a:lnTo>
                  <a:lnTo>
                    <a:pt x="233248" y="95250"/>
                  </a:lnTo>
                  <a:lnTo>
                    <a:pt x="232854" y="92710"/>
                  </a:lnTo>
                  <a:lnTo>
                    <a:pt x="231863" y="86360"/>
                  </a:lnTo>
                  <a:lnTo>
                    <a:pt x="231673" y="85090"/>
                  </a:lnTo>
                  <a:lnTo>
                    <a:pt x="239179" y="82550"/>
                  </a:lnTo>
                  <a:lnTo>
                    <a:pt x="241757" y="87630"/>
                  </a:lnTo>
                  <a:lnTo>
                    <a:pt x="241388" y="90170"/>
                  </a:lnTo>
                  <a:lnTo>
                    <a:pt x="241173" y="90170"/>
                  </a:lnTo>
                  <a:lnTo>
                    <a:pt x="239699" y="92710"/>
                  </a:lnTo>
                  <a:lnTo>
                    <a:pt x="240957" y="96520"/>
                  </a:lnTo>
                  <a:lnTo>
                    <a:pt x="238671" y="101600"/>
                  </a:lnTo>
                  <a:lnTo>
                    <a:pt x="234683" y="99060"/>
                  </a:lnTo>
                  <a:lnTo>
                    <a:pt x="236613" y="105410"/>
                  </a:lnTo>
                  <a:lnTo>
                    <a:pt x="235254" y="106680"/>
                  </a:lnTo>
                  <a:lnTo>
                    <a:pt x="234569" y="107950"/>
                  </a:lnTo>
                  <a:lnTo>
                    <a:pt x="233972" y="110490"/>
                  </a:lnTo>
                  <a:lnTo>
                    <a:pt x="233997" y="113030"/>
                  </a:lnTo>
                  <a:lnTo>
                    <a:pt x="234175" y="114300"/>
                  </a:lnTo>
                  <a:lnTo>
                    <a:pt x="237324" y="116840"/>
                  </a:lnTo>
                  <a:lnTo>
                    <a:pt x="240017" y="121920"/>
                  </a:lnTo>
                  <a:lnTo>
                    <a:pt x="238112" y="125730"/>
                  </a:lnTo>
                  <a:lnTo>
                    <a:pt x="239864" y="128270"/>
                  </a:lnTo>
                  <a:lnTo>
                    <a:pt x="241655" y="130810"/>
                  </a:lnTo>
                  <a:lnTo>
                    <a:pt x="242849" y="133350"/>
                  </a:lnTo>
                  <a:lnTo>
                    <a:pt x="245503" y="130810"/>
                  </a:lnTo>
                  <a:lnTo>
                    <a:pt x="248450" y="128270"/>
                  </a:lnTo>
                  <a:lnTo>
                    <a:pt x="250393" y="127000"/>
                  </a:lnTo>
                  <a:lnTo>
                    <a:pt x="249224" y="124460"/>
                  </a:lnTo>
                  <a:lnTo>
                    <a:pt x="249948" y="120650"/>
                  </a:lnTo>
                  <a:lnTo>
                    <a:pt x="251129" y="116840"/>
                  </a:lnTo>
                  <a:lnTo>
                    <a:pt x="252768" y="116840"/>
                  </a:lnTo>
                  <a:lnTo>
                    <a:pt x="253085" y="115570"/>
                  </a:lnTo>
                  <a:lnTo>
                    <a:pt x="253695" y="114300"/>
                  </a:lnTo>
                  <a:lnTo>
                    <a:pt x="253530" y="111760"/>
                  </a:lnTo>
                  <a:lnTo>
                    <a:pt x="256641" y="102870"/>
                  </a:lnTo>
                  <a:lnTo>
                    <a:pt x="260629" y="106680"/>
                  </a:lnTo>
                  <a:lnTo>
                    <a:pt x="264210" y="102870"/>
                  </a:lnTo>
                  <a:lnTo>
                    <a:pt x="265417" y="101600"/>
                  </a:lnTo>
                  <a:lnTo>
                    <a:pt x="265214" y="99060"/>
                  </a:lnTo>
                  <a:lnTo>
                    <a:pt x="267589" y="95250"/>
                  </a:lnTo>
                  <a:lnTo>
                    <a:pt x="269303" y="95250"/>
                  </a:lnTo>
                  <a:lnTo>
                    <a:pt x="271843" y="92710"/>
                  </a:lnTo>
                  <a:lnTo>
                    <a:pt x="275361" y="95250"/>
                  </a:lnTo>
                  <a:lnTo>
                    <a:pt x="277368" y="99060"/>
                  </a:lnTo>
                  <a:lnTo>
                    <a:pt x="275780" y="100330"/>
                  </a:lnTo>
                  <a:lnTo>
                    <a:pt x="272288" y="100330"/>
                  </a:lnTo>
                  <a:lnTo>
                    <a:pt x="271818" y="105410"/>
                  </a:lnTo>
                  <a:lnTo>
                    <a:pt x="276491" y="109220"/>
                  </a:lnTo>
                  <a:lnTo>
                    <a:pt x="277799" y="114300"/>
                  </a:lnTo>
                  <a:lnTo>
                    <a:pt x="272389" y="114300"/>
                  </a:lnTo>
                  <a:lnTo>
                    <a:pt x="274358" y="121920"/>
                  </a:lnTo>
                  <a:lnTo>
                    <a:pt x="277037" y="127000"/>
                  </a:lnTo>
                  <a:lnTo>
                    <a:pt x="272707" y="123190"/>
                  </a:lnTo>
                  <a:lnTo>
                    <a:pt x="271818" y="125730"/>
                  </a:lnTo>
                  <a:lnTo>
                    <a:pt x="270979" y="129540"/>
                  </a:lnTo>
                  <a:lnTo>
                    <a:pt x="273354" y="129540"/>
                  </a:lnTo>
                  <a:lnTo>
                    <a:pt x="273151" y="130810"/>
                  </a:lnTo>
                  <a:lnTo>
                    <a:pt x="274447" y="130810"/>
                  </a:lnTo>
                  <a:lnTo>
                    <a:pt x="276098" y="132080"/>
                  </a:lnTo>
                  <a:lnTo>
                    <a:pt x="277545" y="132080"/>
                  </a:lnTo>
                  <a:lnTo>
                    <a:pt x="277736" y="133350"/>
                  </a:lnTo>
                  <a:lnTo>
                    <a:pt x="278104" y="134620"/>
                  </a:lnTo>
                  <a:lnTo>
                    <a:pt x="278269" y="137160"/>
                  </a:lnTo>
                  <a:lnTo>
                    <a:pt x="278815" y="138430"/>
                  </a:lnTo>
                  <a:lnTo>
                    <a:pt x="279031" y="139700"/>
                  </a:lnTo>
                  <a:lnTo>
                    <a:pt x="279819" y="140970"/>
                  </a:lnTo>
                  <a:lnTo>
                    <a:pt x="280327" y="140970"/>
                  </a:lnTo>
                  <a:lnTo>
                    <a:pt x="280885" y="142240"/>
                  </a:lnTo>
                  <a:lnTo>
                    <a:pt x="280847" y="143510"/>
                  </a:lnTo>
                  <a:lnTo>
                    <a:pt x="281482" y="146050"/>
                  </a:lnTo>
                  <a:lnTo>
                    <a:pt x="281774" y="146050"/>
                  </a:lnTo>
                  <a:lnTo>
                    <a:pt x="282943" y="147320"/>
                  </a:lnTo>
                  <a:lnTo>
                    <a:pt x="284048" y="147320"/>
                  </a:lnTo>
                  <a:lnTo>
                    <a:pt x="287070" y="149860"/>
                  </a:lnTo>
                  <a:lnTo>
                    <a:pt x="287642" y="152400"/>
                  </a:lnTo>
                  <a:lnTo>
                    <a:pt x="287997" y="153670"/>
                  </a:lnTo>
                  <a:lnTo>
                    <a:pt x="287591" y="154940"/>
                  </a:lnTo>
                  <a:lnTo>
                    <a:pt x="286981" y="154940"/>
                  </a:lnTo>
                  <a:lnTo>
                    <a:pt x="286118" y="156210"/>
                  </a:lnTo>
                  <a:lnTo>
                    <a:pt x="290309" y="160020"/>
                  </a:lnTo>
                  <a:lnTo>
                    <a:pt x="299034" y="165100"/>
                  </a:lnTo>
                  <a:lnTo>
                    <a:pt x="297675" y="167640"/>
                  </a:lnTo>
                  <a:lnTo>
                    <a:pt x="296418" y="171450"/>
                  </a:lnTo>
                  <a:lnTo>
                    <a:pt x="294728" y="175260"/>
                  </a:lnTo>
                  <a:lnTo>
                    <a:pt x="293471" y="175260"/>
                  </a:lnTo>
                  <a:lnTo>
                    <a:pt x="292214" y="176530"/>
                  </a:lnTo>
                  <a:lnTo>
                    <a:pt x="286283" y="172720"/>
                  </a:lnTo>
                  <a:lnTo>
                    <a:pt x="287375" y="177800"/>
                  </a:lnTo>
                  <a:lnTo>
                    <a:pt x="288023" y="180340"/>
                  </a:lnTo>
                  <a:lnTo>
                    <a:pt x="285330" y="184150"/>
                  </a:lnTo>
                  <a:lnTo>
                    <a:pt x="285483" y="187960"/>
                  </a:lnTo>
                  <a:lnTo>
                    <a:pt x="293674" y="193040"/>
                  </a:lnTo>
                  <a:lnTo>
                    <a:pt x="293941" y="187960"/>
                  </a:lnTo>
                  <a:lnTo>
                    <a:pt x="295490" y="195580"/>
                  </a:lnTo>
                  <a:lnTo>
                    <a:pt x="294906" y="198120"/>
                  </a:lnTo>
                  <a:lnTo>
                    <a:pt x="294208" y="199390"/>
                  </a:lnTo>
                  <a:lnTo>
                    <a:pt x="293204" y="199390"/>
                  </a:lnTo>
                  <a:lnTo>
                    <a:pt x="290550" y="198450"/>
                  </a:lnTo>
                  <a:lnTo>
                    <a:pt x="291757" y="199390"/>
                  </a:lnTo>
                  <a:lnTo>
                    <a:pt x="286956" y="204470"/>
                  </a:lnTo>
                  <a:lnTo>
                    <a:pt x="283972" y="207010"/>
                  </a:lnTo>
                  <a:lnTo>
                    <a:pt x="285140" y="209550"/>
                  </a:lnTo>
                  <a:lnTo>
                    <a:pt x="285064" y="213360"/>
                  </a:lnTo>
                  <a:lnTo>
                    <a:pt x="289445" y="218440"/>
                  </a:lnTo>
                  <a:lnTo>
                    <a:pt x="293624" y="214630"/>
                  </a:lnTo>
                  <a:lnTo>
                    <a:pt x="296354" y="223520"/>
                  </a:lnTo>
                  <a:lnTo>
                    <a:pt x="296075" y="227330"/>
                  </a:lnTo>
                  <a:lnTo>
                    <a:pt x="296913" y="228600"/>
                  </a:lnTo>
                  <a:lnTo>
                    <a:pt x="298500" y="229870"/>
                  </a:lnTo>
                  <a:lnTo>
                    <a:pt x="299021" y="232410"/>
                  </a:lnTo>
                  <a:lnTo>
                    <a:pt x="299389" y="233680"/>
                  </a:lnTo>
                  <a:lnTo>
                    <a:pt x="299504" y="236220"/>
                  </a:lnTo>
                  <a:lnTo>
                    <a:pt x="301498" y="237490"/>
                  </a:lnTo>
                  <a:lnTo>
                    <a:pt x="302564" y="238760"/>
                  </a:lnTo>
                  <a:lnTo>
                    <a:pt x="300037" y="242570"/>
                  </a:lnTo>
                  <a:lnTo>
                    <a:pt x="301879" y="243878"/>
                  </a:lnTo>
                  <a:lnTo>
                    <a:pt x="304050" y="245110"/>
                  </a:lnTo>
                  <a:lnTo>
                    <a:pt x="306082" y="247650"/>
                  </a:lnTo>
                  <a:lnTo>
                    <a:pt x="307352" y="245110"/>
                  </a:lnTo>
                  <a:lnTo>
                    <a:pt x="309270" y="242570"/>
                  </a:lnTo>
                  <a:lnTo>
                    <a:pt x="309905" y="241300"/>
                  </a:lnTo>
                  <a:lnTo>
                    <a:pt x="311175" y="238760"/>
                  </a:lnTo>
                  <a:lnTo>
                    <a:pt x="309435" y="234950"/>
                  </a:lnTo>
                  <a:lnTo>
                    <a:pt x="312331" y="231140"/>
                  </a:lnTo>
                  <a:lnTo>
                    <a:pt x="315620" y="227330"/>
                  </a:lnTo>
                  <a:lnTo>
                    <a:pt x="316179" y="223520"/>
                  </a:lnTo>
                  <a:lnTo>
                    <a:pt x="316090" y="219710"/>
                  </a:lnTo>
                  <a:lnTo>
                    <a:pt x="313575" y="218440"/>
                  </a:lnTo>
                  <a:lnTo>
                    <a:pt x="314693" y="214630"/>
                  </a:lnTo>
                  <a:lnTo>
                    <a:pt x="315074" y="213360"/>
                  </a:lnTo>
                  <a:lnTo>
                    <a:pt x="315823" y="210820"/>
                  </a:lnTo>
                  <a:lnTo>
                    <a:pt x="311721" y="213360"/>
                  </a:lnTo>
                  <a:lnTo>
                    <a:pt x="310603" y="209626"/>
                  </a:lnTo>
                  <a:lnTo>
                    <a:pt x="311391" y="210820"/>
                  </a:lnTo>
                  <a:lnTo>
                    <a:pt x="312597" y="210820"/>
                  </a:lnTo>
                  <a:lnTo>
                    <a:pt x="314807" y="209550"/>
                  </a:lnTo>
                  <a:lnTo>
                    <a:pt x="317804" y="212090"/>
                  </a:lnTo>
                  <a:lnTo>
                    <a:pt x="316903" y="219710"/>
                  </a:lnTo>
                  <a:lnTo>
                    <a:pt x="323011" y="223520"/>
                  </a:lnTo>
                  <a:lnTo>
                    <a:pt x="323672" y="219710"/>
                  </a:lnTo>
                  <a:lnTo>
                    <a:pt x="333273" y="223520"/>
                  </a:lnTo>
                  <a:lnTo>
                    <a:pt x="333184" y="226060"/>
                  </a:lnTo>
                  <a:lnTo>
                    <a:pt x="337705" y="219710"/>
                  </a:lnTo>
                  <a:lnTo>
                    <a:pt x="340245" y="220980"/>
                  </a:lnTo>
                  <a:lnTo>
                    <a:pt x="342620" y="222250"/>
                  </a:lnTo>
                  <a:lnTo>
                    <a:pt x="344144" y="226060"/>
                  </a:lnTo>
                  <a:lnTo>
                    <a:pt x="344881" y="227330"/>
                  </a:lnTo>
                  <a:lnTo>
                    <a:pt x="345554" y="229870"/>
                  </a:lnTo>
                  <a:lnTo>
                    <a:pt x="344385" y="229870"/>
                  </a:lnTo>
                  <a:lnTo>
                    <a:pt x="338404" y="228600"/>
                  </a:lnTo>
                  <a:lnTo>
                    <a:pt x="337400" y="233680"/>
                  </a:lnTo>
                  <a:lnTo>
                    <a:pt x="333082" y="238760"/>
                  </a:lnTo>
                  <a:lnTo>
                    <a:pt x="331851" y="237490"/>
                  </a:lnTo>
                  <a:lnTo>
                    <a:pt x="327101" y="236220"/>
                  </a:lnTo>
                  <a:lnTo>
                    <a:pt x="323138" y="237490"/>
                  </a:lnTo>
                  <a:lnTo>
                    <a:pt x="324866" y="240030"/>
                  </a:lnTo>
                  <a:lnTo>
                    <a:pt x="328841" y="240030"/>
                  </a:lnTo>
                  <a:lnTo>
                    <a:pt x="326250" y="246380"/>
                  </a:lnTo>
                  <a:lnTo>
                    <a:pt x="328485" y="246380"/>
                  </a:lnTo>
                  <a:lnTo>
                    <a:pt x="328930" y="251460"/>
                  </a:lnTo>
                  <a:lnTo>
                    <a:pt x="328345" y="255270"/>
                  </a:lnTo>
                  <a:lnTo>
                    <a:pt x="324713" y="255270"/>
                  </a:lnTo>
                  <a:lnTo>
                    <a:pt x="324345" y="256540"/>
                  </a:lnTo>
                  <a:lnTo>
                    <a:pt x="324040" y="257810"/>
                  </a:lnTo>
                  <a:lnTo>
                    <a:pt x="323837" y="259080"/>
                  </a:lnTo>
                  <a:lnTo>
                    <a:pt x="322084" y="257810"/>
                  </a:lnTo>
                  <a:lnTo>
                    <a:pt x="321221" y="257810"/>
                  </a:lnTo>
                  <a:lnTo>
                    <a:pt x="319138" y="259080"/>
                  </a:lnTo>
                  <a:lnTo>
                    <a:pt x="315074" y="261620"/>
                  </a:lnTo>
                  <a:lnTo>
                    <a:pt x="316001" y="264287"/>
                  </a:lnTo>
                  <a:lnTo>
                    <a:pt x="307759" y="273050"/>
                  </a:lnTo>
                  <a:lnTo>
                    <a:pt x="300761" y="266700"/>
                  </a:lnTo>
                  <a:lnTo>
                    <a:pt x="296138" y="260350"/>
                  </a:lnTo>
                  <a:lnTo>
                    <a:pt x="295084" y="257810"/>
                  </a:lnTo>
                  <a:lnTo>
                    <a:pt x="294170" y="256540"/>
                  </a:lnTo>
                  <a:lnTo>
                    <a:pt x="293255" y="255270"/>
                  </a:lnTo>
                  <a:lnTo>
                    <a:pt x="291871" y="256540"/>
                  </a:lnTo>
                  <a:lnTo>
                    <a:pt x="290855" y="254000"/>
                  </a:lnTo>
                  <a:lnTo>
                    <a:pt x="290360" y="252730"/>
                  </a:lnTo>
                  <a:lnTo>
                    <a:pt x="290322" y="251460"/>
                  </a:lnTo>
                  <a:lnTo>
                    <a:pt x="290182" y="250190"/>
                  </a:lnTo>
                  <a:lnTo>
                    <a:pt x="291007" y="248920"/>
                  </a:lnTo>
                  <a:lnTo>
                    <a:pt x="291934" y="247650"/>
                  </a:lnTo>
                  <a:lnTo>
                    <a:pt x="292989" y="246380"/>
                  </a:lnTo>
                  <a:lnTo>
                    <a:pt x="289026" y="246380"/>
                  </a:lnTo>
                  <a:lnTo>
                    <a:pt x="281470" y="242570"/>
                  </a:lnTo>
                  <a:lnTo>
                    <a:pt x="287350" y="236220"/>
                  </a:lnTo>
                  <a:lnTo>
                    <a:pt x="292265" y="234950"/>
                  </a:lnTo>
                  <a:lnTo>
                    <a:pt x="291960" y="234950"/>
                  </a:lnTo>
                  <a:lnTo>
                    <a:pt x="292341" y="233680"/>
                  </a:lnTo>
                  <a:lnTo>
                    <a:pt x="291579" y="232410"/>
                  </a:lnTo>
                  <a:lnTo>
                    <a:pt x="290601" y="231140"/>
                  </a:lnTo>
                  <a:lnTo>
                    <a:pt x="289394" y="231140"/>
                  </a:lnTo>
                  <a:lnTo>
                    <a:pt x="287401" y="229870"/>
                  </a:lnTo>
                  <a:lnTo>
                    <a:pt x="285902" y="229870"/>
                  </a:lnTo>
                  <a:lnTo>
                    <a:pt x="285762" y="231140"/>
                  </a:lnTo>
                  <a:lnTo>
                    <a:pt x="284340" y="233680"/>
                  </a:lnTo>
                  <a:lnTo>
                    <a:pt x="277279" y="238760"/>
                  </a:lnTo>
                  <a:lnTo>
                    <a:pt x="271437" y="242570"/>
                  </a:lnTo>
                  <a:lnTo>
                    <a:pt x="266357" y="247650"/>
                  </a:lnTo>
                  <a:lnTo>
                    <a:pt x="260134" y="248920"/>
                  </a:lnTo>
                  <a:lnTo>
                    <a:pt x="256832" y="250190"/>
                  </a:lnTo>
                  <a:lnTo>
                    <a:pt x="255219" y="246380"/>
                  </a:lnTo>
                  <a:lnTo>
                    <a:pt x="255917" y="245110"/>
                  </a:lnTo>
                  <a:lnTo>
                    <a:pt x="257149" y="243840"/>
                  </a:lnTo>
                  <a:lnTo>
                    <a:pt x="258127" y="242570"/>
                  </a:lnTo>
                  <a:lnTo>
                    <a:pt x="258724" y="241300"/>
                  </a:lnTo>
                  <a:lnTo>
                    <a:pt x="264121" y="241300"/>
                  </a:lnTo>
                  <a:lnTo>
                    <a:pt x="264096" y="240030"/>
                  </a:lnTo>
                  <a:lnTo>
                    <a:pt x="268058" y="240030"/>
                  </a:lnTo>
                  <a:lnTo>
                    <a:pt x="270929" y="237490"/>
                  </a:lnTo>
                  <a:lnTo>
                    <a:pt x="273354" y="232410"/>
                  </a:lnTo>
                  <a:lnTo>
                    <a:pt x="275336" y="229870"/>
                  </a:lnTo>
                  <a:lnTo>
                    <a:pt x="279641" y="228600"/>
                  </a:lnTo>
                  <a:lnTo>
                    <a:pt x="279552" y="227330"/>
                  </a:lnTo>
                  <a:lnTo>
                    <a:pt x="279412" y="226060"/>
                  </a:lnTo>
                  <a:lnTo>
                    <a:pt x="278714" y="222250"/>
                  </a:lnTo>
                  <a:lnTo>
                    <a:pt x="277571" y="219710"/>
                  </a:lnTo>
                  <a:lnTo>
                    <a:pt x="275818" y="218440"/>
                  </a:lnTo>
                  <a:lnTo>
                    <a:pt x="276834" y="217170"/>
                  </a:lnTo>
                  <a:lnTo>
                    <a:pt x="277685" y="214630"/>
                  </a:lnTo>
                  <a:lnTo>
                    <a:pt x="277952" y="213360"/>
                  </a:lnTo>
                  <a:lnTo>
                    <a:pt x="276466" y="214630"/>
                  </a:lnTo>
                  <a:lnTo>
                    <a:pt x="273380" y="217170"/>
                  </a:lnTo>
                  <a:lnTo>
                    <a:pt x="272262" y="215900"/>
                  </a:lnTo>
                  <a:lnTo>
                    <a:pt x="270332" y="214630"/>
                  </a:lnTo>
                  <a:lnTo>
                    <a:pt x="269125" y="212090"/>
                  </a:lnTo>
                  <a:lnTo>
                    <a:pt x="268274" y="210820"/>
                  </a:lnTo>
                  <a:lnTo>
                    <a:pt x="268033" y="212090"/>
                  </a:lnTo>
                  <a:lnTo>
                    <a:pt x="265455" y="212090"/>
                  </a:lnTo>
                  <a:lnTo>
                    <a:pt x="264210" y="210820"/>
                  </a:lnTo>
                  <a:lnTo>
                    <a:pt x="267068" y="209550"/>
                  </a:lnTo>
                  <a:lnTo>
                    <a:pt x="266001" y="208280"/>
                  </a:lnTo>
                  <a:lnTo>
                    <a:pt x="264655" y="207010"/>
                  </a:lnTo>
                  <a:lnTo>
                    <a:pt x="263207" y="207010"/>
                  </a:lnTo>
                  <a:lnTo>
                    <a:pt x="260108" y="204470"/>
                  </a:lnTo>
                  <a:lnTo>
                    <a:pt x="254279" y="204470"/>
                  </a:lnTo>
                  <a:lnTo>
                    <a:pt x="253149" y="205740"/>
                  </a:lnTo>
                  <a:lnTo>
                    <a:pt x="248475" y="207010"/>
                  </a:lnTo>
                  <a:lnTo>
                    <a:pt x="248462" y="267970"/>
                  </a:lnTo>
                  <a:lnTo>
                    <a:pt x="248348" y="269240"/>
                  </a:lnTo>
                  <a:lnTo>
                    <a:pt x="248259" y="273050"/>
                  </a:lnTo>
                  <a:lnTo>
                    <a:pt x="245948" y="274320"/>
                  </a:lnTo>
                  <a:lnTo>
                    <a:pt x="241173" y="276860"/>
                  </a:lnTo>
                  <a:lnTo>
                    <a:pt x="240817" y="275590"/>
                  </a:lnTo>
                  <a:lnTo>
                    <a:pt x="240639" y="274320"/>
                  </a:lnTo>
                  <a:lnTo>
                    <a:pt x="240931" y="273050"/>
                  </a:lnTo>
                  <a:lnTo>
                    <a:pt x="243522" y="271780"/>
                  </a:lnTo>
                  <a:lnTo>
                    <a:pt x="246024" y="269240"/>
                  </a:lnTo>
                  <a:lnTo>
                    <a:pt x="248462" y="267970"/>
                  </a:lnTo>
                  <a:lnTo>
                    <a:pt x="248462" y="207010"/>
                  </a:lnTo>
                  <a:lnTo>
                    <a:pt x="238988" y="207010"/>
                  </a:lnTo>
                  <a:lnTo>
                    <a:pt x="238404" y="208280"/>
                  </a:lnTo>
                  <a:lnTo>
                    <a:pt x="232968" y="208280"/>
                  </a:lnTo>
                  <a:lnTo>
                    <a:pt x="231063" y="210820"/>
                  </a:lnTo>
                  <a:lnTo>
                    <a:pt x="225628" y="212090"/>
                  </a:lnTo>
                  <a:lnTo>
                    <a:pt x="225640" y="210820"/>
                  </a:lnTo>
                  <a:lnTo>
                    <a:pt x="220218" y="210820"/>
                  </a:lnTo>
                  <a:lnTo>
                    <a:pt x="217982" y="212090"/>
                  </a:lnTo>
                  <a:lnTo>
                    <a:pt x="214820" y="213360"/>
                  </a:lnTo>
                  <a:lnTo>
                    <a:pt x="208368" y="214630"/>
                  </a:lnTo>
                  <a:lnTo>
                    <a:pt x="204762" y="214630"/>
                  </a:lnTo>
                  <a:lnTo>
                    <a:pt x="201968" y="220980"/>
                  </a:lnTo>
                  <a:lnTo>
                    <a:pt x="201726" y="222250"/>
                  </a:lnTo>
                  <a:lnTo>
                    <a:pt x="200901" y="224790"/>
                  </a:lnTo>
                  <a:lnTo>
                    <a:pt x="200291" y="226060"/>
                  </a:lnTo>
                  <a:lnTo>
                    <a:pt x="198958" y="227330"/>
                  </a:lnTo>
                  <a:lnTo>
                    <a:pt x="197739" y="226060"/>
                  </a:lnTo>
                  <a:lnTo>
                    <a:pt x="198005" y="224790"/>
                  </a:lnTo>
                  <a:lnTo>
                    <a:pt x="199758" y="223520"/>
                  </a:lnTo>
                  <a:lnTo>
                    <a:pt x="197129" y="222250"/>
                  </a:lnTo>
                  <a:lnTo>
                    <a:pt x="195859" y="220980"/>
                  </a:lnTo>
                  <a:lnTo>
                    <a:pt x="194602" y="219710"/>
                  </a:lnTo>
                  <a:lnTo>
                    <a:pt x="191960" y="218440"/>
                  </a:lnTo>
                  <a:lnTo>
                    <a:pt x="190639" y="219710"/>
                  </a:lnTo>
                  <a:lnTo>
                    <a:pt x="187985" y="220980"/>
                  </a:lnTo>
                  <a:lnTo>
                    <a:pt x="187934" y="219710"/>
                  </a:lnTo>
                  <a:lnTo>
                    <a:pt x="187756" y="218440"/>
                  </a:lnTo>
                  <a:lnTo>
                    <a:pt x="187464" y="217170"/>
                  </a:lnTo>
                  <a:lnTo>
                    <a:pt x="182473" y="217170"/>
                  </a:lnTo>
                  <a:lnTo>
                    <a:pt x="182333" y="213360"/>
                  </a:lnTo>
                  <a:lnTo>
                    <a:pt x="182791" y="212090"/>
                  </a:lnTo>
                  <a:lnTo>
                    <a:pt x="183705" y="209550"/>
                  </a:lnTo>
                  <a:lnTo>
                    <a:pt x="186982" y="208280"/>
                  </a:lnTo>
                  <a:lnTo>
                    <a:pt x="184467" y="201930"/>
                  </a:lnTo>
                  <a:lnTo>
                    <a:pt x="189928" y="203200"/>
                  </a:lnTo>
                  <a:lnTo>
                    <a:pt x="190881" y="201930"/>
                  </a:lnTo>
                  <a:lnTo>
                    <a:pt x="191846" y="200660"/>
                  </a:lnTo>
                  <a:lnTo>
                    <a:pt x="192811" y="199390"/>
                  </a:lnTo>
                  <a:lnTo>
                    <a:pt x="181686" y="199390"/>
                  </a:lnTo>
                  <a:lnTo>
                    <a:pt x="181686" y="232410"/>
                  </a:lnTo>
                  <a:lnTo>
                    <a:pt x="180568" y="233680"/>
                  </a:lnTo>
                  <a:lnTo>
                    <a:pt x="179362" y="234950"/>
                  </a:lnTo>
                  <a:lnTo>
                    <a:pt x="177736" y="236220"/>
                  </a:lnTo>
                  <a:lnTo>
                    <a:pt x="175044" y="234950"/>
                  </a:lnTo>
                  <a:lnTo>
                    <a:pt x="172529" y="234950"/>
                  </a:lnTo>
                  <a:lnTo>
                    <a:pt x="171170" y="233680"/>
                  </a:lnTo>
                  <a:lnTo>
                    <a:pt x="169964" y="233680"/>
                  </a:lnTo>
                  <a:lnTo>
                    <a:pt x="170903" y="232410"/>
                  </a:lnTo>
                  <a:lnTo>
                    <a:pt x="175526" y="231140"/>
                  </a:lnTo>
                  <a:lnTo>
                    <a:pt x="180238" y="227330"/>
                  </a:lnTo>
                  <a:lnTo>
                    <a:pt x="181686" y="232410"/>
                  </a:lnTo>
                  <a:lnTo>
                    <a:pt x="181686" y="199390"/>
                  </a:lnTo>
                  <a:lnTo>
                    <a:pt x="180759" y="199390"/>
                  </a:lnTo>
                  <a:lnTo>
                    <a:pt x="178828" y="200660"/>
                  </a:lnTo>
                  <a:lnTo>
                    <a:pt x="173596" y="196850"/>
                  </a:lnTo>
                  <a:lnTo>
                    <a:pt x="173024" y="193040"/>
                  </a:lnTo>
                  <a:lnTo>
                    <a:pt x="161632" y="193040"/>
                  </a:lnTo>
                  <a:lnTo>
                    <a:pt x="158280" y="194310"/>
                  </a:lnTo>
                  <a:lnTo>
                    <a:pt x="155308" y="196850"/>
                  </a:lnTo>
                  <a:lnTo>
                    <a:pt x="155346" y="201930"/>
                  </a:lnTo>
                  <a:lnTo>
                    <a:pt x="158699" y="203200"/>
                  </a:lnTo>
                  <a:lnTo>
                    <a:pt x="161302" y="205740"/>
                  </a:lnTo>
                  <a:lnTo>
                    <a:pt x="160769" y="212090"/>
                  </a:lnTo>
                  <a:lnTo>
                    <a:pt x="154952" y="210820"/>
                  </a:lnTo>
                  <a:lnTo>
                    <a:pt x="150863" y="213360"/>
                  </a:lnTo>
                  <a:lnTo>
                    <a:pt x="151053" y="213360"/>
                  </a:lnTo>
                  <a:lnTo>
                    <a:pt x="151104" y="214630"/>
                  </a:lnTo>
                  <a:lnTo>
                    <a:pt x="150863" y="214630"/>
                  </a:lnTo>
                  <a:lnTo>
                    <a:pt x="151320" y="215900"/>
                  </a:lnTo>
                  <a:lnTo>
                    <a:pt x="151003" y="218440"/>
                  </a:lnTo>
                  <a:lnTo>
                    <a:pt x="150241" y="219710"/>
                  </a:lnTo>
                  <a:lnTo>
                    <a:pt x="150761" y="219710"/>
                  </a:lnTo>
                  <a:lnTo>
                    <a:pt x="151307" y="220980"/>
                  </a:lnTo>
                  <a:lnTo>
                    <a:pt x="151892" y="220980"/>
                  </a:lnTo>
                  <a:lnTo>
                    <a:pt x="152234" y="214630"/>
                  </a:lnTo>
                  <a:lnTo>
                    <a:pt x="161848" y="217170"/>
                  </a:lnTo>
                  <a:lnTo>
                    <a:pt x="164617" y="220980"/>
                  </a:lnTo>
                  <a:lnTo>
                    <a:pt x="155409" y="228600"/>
                  </a:lnTo>
                  <a:lnTo>
                    <a:pt x="165709" y="227330"/>
                  </a:lnTo>
                  <a:lnTo>
                    <a:pt x="165633" y="233680"/>
                  </a:lnTo>
                  <a:lnTo>
                    <a:pt x="164185" y="233680"/>
                  </a:lnTo>
                  <a:lnTo>
                    <a:pt x="163220" y="234950"/>
                  </a:lnTo>
                  <a:lnTo>
                    <a:pt x="155409" y="241300"/>
                  </a:lnTo>
                  <a:lnTo>
                    <a:pt x="154266" y="240030"/>
                  </a:lnTo>
                  <a:lnTo>
                    <a:pt x="147269" y="236220"/>
                  </a:lnTo>
                  <a:lnTo>
                    <a:pt x="145542" y="238760"/>
                  </a:lnTo>
                  <a:lnTo>
                    <a:pt x="145542" y="242570"/>
                  </a:lnTo>
                  <a:lnTo>
                    <a:pt x="143687" y="245110"/>
                  </a:lnTo>
                  <a:lnTo>
                    <a:pt x="142570" y="247650"/>
                  </a:lnTo>
                  <a:lnTo>
                    <a:pt x="143560" y="247650"/>
                  </a:lnTo>
                  <a:lnTo>
                    <a:pt x="144640" y="246380"/>
                  </a:lnTo>
                  <a:lnTo>
                    <a:pt x="147789" y="245110"/>
                  </a:lnTo>
                  <a:lnTo>
                    <a:pt x="147535" y="242570"/>
                  </a:lnTo>
                  <a:lnTo>
                    <a:pt x="149669" y="242570"/>
                  </a:lnTo>
                  <a:lnTo>
                    <a:pt x="152311" y="241300"/>
                  </a:lnTo>
                  <a:lnTo>
                    <a:pt x="156324" y="242570"/>
                  </a:lnTo>
                  <a:lnTo>
                    <a:pt x="165366" y="245110"/>
                  </a:lnTo>
                  <a:lnTo>
                    <a:pt x="167170" y="245110"/>
                  </a:lnTo>
                  <a:lnTo>
                    <a:pt x="176911" y="243840"/>
                  </a:lnTo>
                  <a:lnTo>
                    <a:pt x="180454" y="243840"/>
                  </a:lnTo>
                  <a:lnTo>
                    <a:pt x="175844" y="247650"/>
                  </a:lnTo>
                  <a:lnTo>
                    <a:pt x="177152" y="251460"/>
                  </a:lnTo>
                  <a:lnTo>
                    <a:pt x="171970" y="254000"/>
                  </a:lnTo>
                  <a:lnTo>
                    <a:pt x="169938" y="257810"/>
                  </a:lnTo>
                  <a:lnTo>
                    <a:pt x="170510" y="257810"/>
                  </a:lnTo>
                  <a:lnTo>
                    <a:pt x="171297" y="256540"/>
                  </a:lnTo>
                  <a:lnTo>
                    <a:pt x="177660" y="255270"/>
                  </a:lnTo>
                  <a:lnTo>
                    <a:pt x="180746" y="257810"/>
                  </a:lnTo>
                  <a:lnTo>
                    <a:pt x="181279" y="255270"/>
                  </a:lnTo>
                  <a:lnTo>
                    <a:pt x="182092" y="251460"/>
                  </a:lnTo>
                  <a:lnTo>
                    <a:pt x="185216" y="250190"/>
                  </a:lnTo>
                  <a:lnTo>
                    <a:pt x="186423" y="248920"/>
                  </a:lnTo>
                  <a:lnTo>
                    <a:pt x="187706" y="247650"/>
                  </a:lnTo>
                  <a:lnTo>
                    <a:pt x="190855" y="245110"/>
                  </a:lnTo>
                  <a:lnTo>
                    <a:pt x="196532" y="243840"/>
                  </a:lnTo>
                  <a:lnTo>
                    <a:pt x="200266" y="245110"/>
                  </a:lnTo>
                  <a:lnTo>
                    <a:pt x="202285" y="245110"/>
                  </a:lnTo>
                  <a:lnTo>
                    <a:pt x="204863" y="243878"/>
                  </a:lnTo>
                  <a:lnTo>
                    <a:pt x="204990" y="245110"/>
                  </a:lnTo>
                  <a:lnTo>
                    <a:pt x="206425" y="245110"/>
                  </a:lnTo>
                  <a:lnTo>
                    <a:pt x="207441" y="246380"/>
                  </a:lnTo>
                  <a:lnTo>
                    <a:pt x="211023" y="245110"/>
                  </a:lnTo>
                  <a:lnTo>
                    <a:pt x="210985" y="243840"/>
                  </a:lnTo>
                  <a:lnTo>
                    <a:pt x="210883" y="240030"/>
                  </a:lnTo>
                  <a:lnTo>
                    <a:pt x="218973" y="236220"/>
                  </a:lnTo>
                  <a:lnTo>
                    <a:pt x="224764" y="240030"/>
                  </a:lnTo>
                  <a:lnTo>
                    <a:pt x="231203" y="242570"/>
                  </a:lnTo>
                  <a:lnTo>
                    <a:pt x="232346" y="243840"/>
                  </a:lnTo>
                  <a:lnTo>
                    <a:pt x="231952" y="242570"/>
                  </a:lnTo>
                  <a:lnTo>
                    <a:pt x="238010" y="243840"/>
                  </a:lnTo>
                  <a:lnTo>
                    <a:pt x="237464" y="251460"/>
                  </a:lnTo>
                  <a:lnTo>
                    <a:pt x="233197" y="256540"/>
                  </a:lnTo>
                  <a:lnTo>
                    <a:pt x="232752" y="255270"/>
                  </a:lnTo>
                  <a:lnTo>
                    <a:pt x="230174" y="256540"/>
                  </a:lnTo>
                  <a:lnTo>
                    <a:pt x="227266" y="256540"/>
                  </a:lnTo>
                  <a:lnTo>
                    <a:pt x="226402" y="260350"/>
                  </a:lnTo>
                  <a:lnTo>
                    <a:pt x="223405" y="261620"/>
                  </a:lnTo>
                  <a:lnTo>
                    <a:pt x="222948" y="261620"/>
                  </a:lnTo>
                  <a:lnTo>
                    <a:pt x="220599" y="264160"/>
                  </a:lnTo>
                  <a:lnTo>
                    <a:pt x="219392" y="266700"/>
                  </a:lnTo>
                  <a:lnTo>
                    <a:pt x="218909" y="265430"/>
                  </a:lnTo>
                  <a:lnTo>
                    <a:pt x="218401" y="262890"/>
                  </a:lnTo>
                  <a:lnTo>
                    <a:pt x="218236" y="261620"/>
                  </a:lnTo>
                  <a:lnTo>
                    <a:pt x="218135" y="260350"/>
                  </a:lnTo>
                  <a:lnTo>
                    <a:pt x="208305" y="260350"/>
                  </a:lnTo>
                  <a:lnTo>
                    <a:pt x="206883" y="261620"/>
                  </a:lnTo>
                  <a:lnTo>
                    <a:pt x="208800" y="261620"/>
                  </a:lnTo>
                  <a:lnTo>
                    <a:pt x="209956" y="262890"/>
                  </a:lnTo>
                  <a:lnTo>
                    <a:pt x="206108" y="265430"/>
                  </a:lnTo>
                  <a:lnTo>
                    <a:pt x="201676" y="267970"/>
                  </a:lnTo>
                  <a:lnTo>
                    <a:pt x="199301" y="265430"/>
                  </a:lnTo>
                  <a:lnTo>
                    <a:pt x="199821" y="264160"/>
                  </a:lnTo>
                  <a:lnTo>
                    <a:pt x="195567" y="264160"/>
                  </a:lnTo>
                  <a:lnTo>
                    <a:pt x="187909" y="261620"/>
                  </a:lnTo>
                  <a:lnTo>
                    <a:pt x="184353" y="259080"/>
                  </a:lnTo>
                  <a:lnTo>
                    <a:pt x="173901" y="261620"/>
                  </a:lnTo>
                  <a:lnTo>
                    <a:pt x="170040" y="261620"/>
                  </a:lnTo>
                  <a:lnTo>
                    <a:pt x="170040" y="275590"/>
                  </a:lnTo>
                  <a:lnTo>
                    <a:pt x="158305" y="274320"/>
                  </a:lnTo>
                  <a:lnTo>
                    <a:pt x="154533" y="274320"/>
                  </a:lnTo>
                  <a:lnTo>
                    <a:pt x="152793" y="276860"/>
                  </a:lnTo>
                  <a:lnTo>
                    <a:pt x="145859" y="278130"/>
                  </a:lnTo>
                  <a:lnTo>
                    <a:pt x="144703" y="276860"/>
                  </a:lnTo>
                  <a:lnTo>
                    <a:pt x="140881" y="275590"/>
                  </a:lnTo>
                  <a:lnTo>
                    <a:pt x="135966" y="275590"/>
                  </a:lnTo>
                  <a:lnTo>
                    <a:pt x="135331" y="279400"/>
                  </a:lnTo>
                  <a:lnTo>
                    <a:pt x="129781" y="279400"/>
                  </a:lnTo>
                  <a:lnTo>
                    <a:pt x="127546" y="278130"/>
                  </a:lnTo>
                  <a:lnTo>
                    <a:pt x="122707" y="275590"/>
                  </a:lnTo>
                  <a:lnTo>
                    <a:pt x="120269" y="273050"/>
                  </a:lnTo>
                  <a:lnTo>
                    <a:pt x="119113" y="269240"/>
                  </a:lnTo>
                  <a:lnTo>
                    <a:pt x="120764" y="269240"/>
                  </a:lnTo>
                  <a:lnTo>
                    <a:pt x="122682" y="270510"/>
                  </a:lnTo>
                  <a:lnTo>
                    <a:pt x="128028" y="270510"/>
                  </a:lnTo>
                  <a:lnTo>
                    <a:pt x="128955" y="269240"/>
                  </a:lnTo>
                  <a:lnTo>
                    <a:pt x="129882" y="267970"/>
                  </a:lnTo>
                  <a:lnTo>
                    <a:pt x="134988" y="267970"/>
                  </a:lnTo>
                  <a:lnTo>
                    <a:pt x="137045" y="269240"/>
                  </a:lnTo>
                  <a:lnTo>
                    <a:pt x="139268" y="270510"/>
                  </a:lnTo>
                  <a:lnTo>
                    <a:pt x="141719" y="270510"/>
                  </a:lnTo>
                  <a:lnTo>
                    <a:pt x="144576" y="269240"/>
                  </a:lnTo>
                  <a:lnTo>
                    <a:pt x="157683" y="269240"/>
                  </a:lnTo>
                  <a:lnTo>
                    <a:pt x="157568" y="267970"/>
                  </a:lnTo>
                  <a:lnTo>
                    <a:pt x="163753" y="266700"/>
                  </a:lnTo>
                  <a:lnTo>
                    <a:pt x="166116" y="270510"/>
                  </a:lnTo>
                  <a:lnTo>
                    <a:pt x="164757" y="271780"/>
                  </a:lnTo>
                  <a:lnTo>
                    <a:pt x="170040" y="275590"/>
                  </a:lnTo>
                  <a:lnTo>
                    <a:pt x="170040" y="261620"/>
                  </a:lnTo>
                  <a:lnTo>
                    <a:pt x="168529" y="261620"/>
                  </a:lnTo>
                  <a:lnTo>
                    <a:pt x="168732" y="260350"/>
                  </a:lnTo>
                  <a:lnTo>
                    <a:pt x="168973" y="260350"/>
                  </a:lnTo>
                  <a:lnTo>
                    <a:pt x="162890" y="257810"/>
                  </a:lnTo>
                  <a:lnTo>
                    <a:pt x="157645" y="261620"/>
                  </a:lnTo>
                  <a:lnTo>
                    <a:pt x="152107" y="260350"/>
                  </a:lnTo>
                  <a:lnTo>
                    <a:pt x="146583" y="259080"/>
                  </a:lnTo>
                  <a:lnTo>
                    <a:pt x="143535" y="255270"/>
                  </a:lnTo>
                  <a:lnTo>
                    <a:pt x="138709" y="255270"/>
                  </a:lnTo>
                  <a:lnTo>
                    <a:pt x="138303" y="254000"/>
                  </a:lnTo>
                  <a:lnTo>
                    <a:pt x="134797" y="254000"/>
                  </a:lnTo>
                  <a:lnTo>
                    <a:pt x="134797" y="260350"/>
                  </a:lnTo>
                  <a:lnTo>
                    <a:pt x="134137" y="261620"/>
                  </a:lnTo>
                  <a:lnTo>
                    <a:pt x="134048" y="262890"/>
                  </a:lnTo>
                  <a:lnTo>
                    <a:pt x="133997" y="264287"/>
                  </a:lnTo>
                  <a:lnTo>
                    <a:pt x="134569" y="266700"/>
                  </a:lnTo>
                  <a:lnTo>
                    <a:pt x="112699" y="266700"/>
                  </a:lnTo>
                  <a:lnTo>
                    <a:pt x="112623" y="265430"/>
                  </a:lnTo>
                  <a:lnTo>
                    <a:pt x="112344" y="264160"/>
                  </a:lnTo>
                  <a:lnTo>
                    <a:pt x="113207" y="261620"/>
                  </a:lnTo>
                  <a:lnTo>
                    <a:pt x="121056" y="261620"/>
                  </a:lnTo>
                  <a:lnTo>
                    <a:pt x="127990" y="260350"/>
                  </a:lnTo>
                  <a:lnTo>
                    <a:pt x="134797" y="260350"/>
                  </a:lnTo>
                  <a:lnTo>
                    <a:pt x="134797" y="254000"/>
                  </a:lnTo>
                  <a:lnTo>
                    <a:pt x="117030" y="254000"/>
                  </a:lnTo>
                  <a:lnTo>
                    <a:pt x="104876" y="254000"/>
                  </a:lnTo>
                  <a:lnTo>
                    <a:pt x="102984" y="257810"/>
                  </a:lnTo>
                  <a:lnTo>
                    <a:pt x="90017" y="257810"/>
                  </a:lnTo>
                  <a:lnTo>
                    <a:pt x="86398" y="259080"/>
                  </a:lnTo>
                  <a:lnTo>
                    <a:pt x="79311" y="257810"/>
                  </a:lnTo>
                  <a:lnTo>
                    <a:pt x="72732" y="259080"/>
                  </a:lnTo>
                  <a:lnTo>
                    <a:pt x="66395" y="255270"/>
                  </a:lnTo>
                  <a:lnTo>
                    <a:pt x="70599" y="251460"/>
                  </a:lnTo>
                  <a:lnTo>
                    <a:pt x="75806" y="248920"/>
                  </a:lnTo>
                  <a:lnTo>
                    <a:pt x="71183" y="247650"/>
                  </a:lnTo>
                  <a:lnTo>
                    <a:pt x="66370" y="245110"/>
                  </a:lnTo>
                  <a:lnTo>
                    <a:pt x="59842" y="245110"/>
                  </a:lnTo>
                  <a:lnTo>
                    <a:pt x="58127" y="246380"/>
                  </a:lnTo>
                  <a:lnTo>
                    <a:pt x="56108" y="246380"/>
                  </a:lnTo>
                  <a:lnTo>
                    <a:pt x="56946" y="252730"/>
                  </a:lnTo>
                  <a:lnTo>
                    <a:pt x="62166" y="252730"/>
                  </a:lnTo>
                  <a:lnTo>
                    <a:pt x="70345" y="259080"/>
                  </a:lnTo>
                  <a:lnTo>
                    <a:pt x="72186" y="261620"/>
                  </a:lnTo>
                  <a:lnTo>
                    <a:pt x="74714" y="262890"/>
                  </a:lnTo>
                  <a:lnTo>
                    <a:pt x="76593" y="265430"/>
                  </a:lnTo>
                  <a:lnTo>
                    <a:pt x="78752" y="266700"/>
                  </a:lnTo>
                  <a:lnTo>
                    <a:pt x="83667" y="270510"/>
                  </a:lnTo>
                  <a:lnTo>
                    <a:pt x="96151" y="270510"/>
                  </a:lnTo>
                  <a:lnTo>
                    <a:pt x="97536" y="271780"/>
                  </a:lnTo>
                  <a:lnTo>
                    <a:pt x="98488" y="273050"/>
                  </a:lnTo>
                  <a:lnTo>
                    <a:pt x="102971" y="276860"/>
                  </a:lnTo>
                  <a:lnTo>
                    <a:pt x="108127" y="276860"/>
                  </a:lnTo>
                  <a:lnTo>
                    <a:pt x="110972" y="281940"/>
                  </a:lnTo>
                  <a:lnTo>
                    <a:pt x="110883" y="283210"/>
                  </a:lnTo>
                  <a:lnTo>
                    <a:pt x="108216" y="283210"/>
                  </a:lnTo>
                  <a:lnTo>
                    <a:pt x="107378" y="287020"/>
                  </a:lnTo>
                  <a:lnTo>
                    <a:pt x="108559" y="292100"/>
                  </a:lnTo>
                  <a:lnTo>
                    <a:pt x="118071" y="295910"/>
                  </a:lnTo>
                  <a:lnTo>
                    <a:pt x="120802" y="292100"/>
                  </a:lnTo>
                  <a:lnTo>
                    <a:pt x="128193" y="287020"/>
                  </a:lnTo>
                  <a:lnTo>
                    <a:pt x="133654" y="288290"/>
                  </a:lnTo>
                  <a:lnTo>
                    <a:pt x="143751" y="288290"/>
                  </a:lnTo>
                  <a:lnTo>
                    <a:pt x="146659" y="287020"/>
                  </a:lnTo>
                  <a:lnTo>
                    <a:pt x="148831" y="284480"/>
                  </a:lnTo>
                  <a:lnTo>
                    <a:pt x="150685" y="285750"/>
                  </a:lnTo>
                  <a:lnTo>
                    <a:pt x="152565" y="288290"/>
                  </a:lnTo>
                  <a:lnTo>
                    <a:pt x="162318" y="288290"/>
                  </a:lnTo>
                  <a:lnTo>
                    <a:pt x="163474" y="289560"/>
                  </a:lnTo>
                  <a:lnTo>
                    <a:pt x="164566" y="289560"/>
                  </a:lnTo>
                  <a:lnTo>
                    <a:pt x="165011" y="288290"/>
                  </a:lnTo>
                  <a:lnTo>
                    <a:pt x="165430" y="288290"/>
                  </a:lnTo>
                  <a:lnTo>
                    <a:pt x="165557" y="284480"/>
                  </a:lnTo>
                  <a:lnTo>
                    <a:pt x="166090" y="281940"/>
                  </a:lnTo>
                  <a:lnTo>
                    <a:pt x="169291" y="281940"/>
                  </a:lnTo>
                  <a:lnTo>
                    <a:pt x="170230" y="279400"/>
                  </a:lnTo>
                  <a:lnTo>
                    <a:pt x="170916" y="278130"/>
                  </a:lnTo>
                  <a:lnTo>
                    <a:pt x="175602" y="276860"/>
                  </a:lnTo>
                  <a:lnTo>
                    <a:pt x="177711" y="278130"/>
                  </a:lnTo>
                  <a:lnTo>
                    <a:pt x="180505" y="276860"/>
                  </a:lnTo>
                  <a:lnTo>
                    <a:pt x="183299" y="275590"/>
                  </a:lnTo>
                  <a:lnTo>
                    <a:pt x="183527" y="270510"/>
                  </a:lnTo>
                  <a:lnTo>
                    <a:pt x="187261" y="269240"/>
                  </a:lnTo>
                  <a:lnTo>
                    <a:pt x="188188" y="269240"/>
                  </a:lnTo>
                  <a:lnTo>
                    <a:pt x="187464" y="270510"/>
                  </a:lnTo>
                  <a:lnTo>
                    <a:pt x="186804" y="271780"/>
                  </a:lnTo>
                  <a:lnTo>
                    <a:pt x="185686" y="275590"/>
                  </a:lnTo>
                  <a:lnTo>
                    <a:pt x="185381" y="278130"/>
                  </a:lnTo>
                  <a:lnTo>
                    <a:pt x="185013" y="280670"/>
                  </a:lnTo>
                  <a:lnTo>
                    <a:pt x="183997" y="281940"/>
                  </a:lnTo>
                  <a:lnTo>
                    <a:pt x="186131" y="283210"/>
                  </a:lnTo>
                  <a:lnTo>
                    <a:pt x="187947" y="284480"/>
                  </a:lnTo>
                  <a:lnTo>
                    <a:pt x="187147" y="287020"/>
                  </a:lnTo>
                  <a:lnTo>
                    <a:pt x="187490" y="287020"/>
                  </a:lnTo>
                  <a:lnTo>
                    <a:pt x="187147" y="288290"/>
                  </a:lnTo>
                  <a:lnTo>
                    <a:pt x="186474" y="289560"/>
                  </a:lnTo>
                  <a:lnTo>
                    <a:pt x="187299" y="290830"/>
                  </a:lnTo>
                  <a:lnTo>
                    <a:pt x="187769" y="290830"/>
                  </a:lnTo>
                  <a:lnTo>
                    <a:pt x="188290" y="285750"/>
                  </a:lnTo>
                  <a:lnTo>
                    <a:pt x="195986" y="288290"/>
                  </a:lnTo>
                  <a:lnTo>
                    <a:pt x="198081" y="290830"/>
                  </a:lnTo>
                  <a:lnTo>
                    <a:pt x="190322" y="295910"/>
                  </a:lnTo>
                  <a:lnTo>
                    <a:pt x="198742" y="294640"/>
                  </a:lnTo>
                  <a:lnTo>
                    <a:pt x="198361" y="299720"/>
                  </a:lnTo>
                  <a:lnTo>
                    <a:pt x="198094" y="300443"/>
                  </a:lnTo>
                  <a:lnTo>
                    <a:pt x="199186" y="299720"/>
                  </a:lnTo>
                  <a:lnTo>
                    <a:pt x="201129" y="299720"/>
                  </a:lnTo>
                  <a:lnTo>
                    <a:pt x="206629" y="297180"/>
                  </a:lnTo>
                  <a:lnTo>
                    <a:pt x="210718" y="294640"/>
                  </a:lnTo>
                  <a:lnTo>
                    <a:pt x="211556" y="298450"/>
                  </a:lnTo>
                  <a:lnTo>
                    <a:pt x="215252" y="298450"/>
                  </a:lnTo>
                  <a:lnTo>
                    <a:pt x="219214" y="294640"/>
                  </a:lnTo>
                  <a:lnTo>
                    <a:pt x="220548" y="293370"/>
                  </a:lnTo>
                  <a:lnTo>
                    <a:pt x="228511" y="298450"/>
                  </a:lnTo>
                  <a:lnTo>
                    <a:pt x="218351" y="302260"/>
                  </a:lnTo>
                  <a:lnTo>
                    <a:pt x="213626" y="303530"/>
                  </a:lnTo>
                  <a:lnTo>
                    <a:pt x="210070" y="303530"/>
                  </a:lnTo>
                  <a:lnTo>
                    <a:pt x="204546" y="306070"/>
                  </a:lnTo>
                  <a:lnTo>
                    <a:pt x="203657" y="308610"/>
                  </a:lnTo>
                  <a:lnTo>
                    <a:pt x="200533" y="309880"/>
                  </a:lnTo>
                  <a:lnTo>
                    <a:pt x="202984" y="309880"/>
                  </a:lnTo>
                  <a:lnTo>
                    <a:pt x="204254" y="311150"/>
                  </a:lnTo>
                  <a:lnTo>
                    <a:pt x="205587" y="311150"/>
                  </a:lnTo>
                  <a:lnTo>
                    <a:pt x="203288" y="312420"/>
                  </a:lnTo>
                  <a:lnTo>
                    <a:pt x="202044" y="314960"/>
                  </a:lnTo>
                  <a:lnTo>
                    <a:pt x="203339" y="318770"/>
                  </a:lnTo>
                  <a:lnTo>
                    <a:pt x="209854" y="318770"/>
                  </a:lnTo>
                  <a:lnTo>
                    <a:pt x="213042" y="316230"/>
                  </a:lnTo>
                  <a:lnTo>
                    <a:pt x="213093" y="313690"/>
                  </a:lnTo>
                  <a:lnTo>
                    <a:pt x="213868" y="312420"/>
                  </a:lnTo>
                  <a:lnTo>
                    <a:pt x="215252" y="313690"/>
                  </a:lnTo>
                  <a:lnTo>
                    <a:pt x="216014" y="314960"/>
                  </a:lnTo>
                  <a:lnTo>
                    <a:pt x="213753" y="321310"/>
                  </a:lnTo>
                  <a:lnTo>
                    <a:pt x="212064" y="325120"/>
                  </a:lnTo>
                  <a:lnTo>
                    <a:pt x="210223" y="328930"/>
                  </a:lnTo>
                  <a:lnTo>
                    <a:pt x="209892" y="330200"/>
                  </a:lnTo>
                  <a:lnTo>
                    <a:pt x="209308" y="330200"/>
                  </a:lnTo>
                  <a:lnTo>
                    <a:pt x="207352" y="334010"/>
                  </a:lnTo>
                  <a:lnTo>
                    <a:pt x="206362" y="336550"/>
                  </a:lnTo>
                  <a:lnTo>
                    <a:pt x="205867" y="334010"/>
                  </a:lnTo>
                  <a:lnTo>
                    <a:pt x="205130" y="332740"/>
                  </a:lnTo>
                  <a:lnTo>
                    <a:pt x="202298" y="328930"/>
                  </a:lnTo>
                  <a:lnTo>
                    <a:pt x="200063" y="327660"/>
                  </a:lnTo>
                  <a:lnTo>
                    <a:pt x="197739" y="326390"/>
                  </a:lnTo>
                  <a:lnTo>
                    <a:pt x="198983" y="325120"/>
                  </a:lnTo>
                  <a:lnTo>
                    <a:pt x="201549" y="321310"/>
                  </a:lnTo>
                  <a:lnTo>
                    <a:pt x="199301" y="322580"/>
                  </a:lnTo>
                  <a:lnTo>
                    <a:pt x="197358" y="325120"/>
                  </a:lnTo>
                  <a:lnTo>
                    <a:pt x="195199" y="326390"/>
                  </a:lnTo>
                  <a:lnTo>
                    <a:pt x="193205" y="326390"/>
                  </a:lnTo>
                  <a:lnTo>
                    <a:pt x="191287" y="327660"/>
                  </a:lnTo>
                  <a:lnTo>
                    <a:pt x="189407" y="330200"/>
                  </a:lnTo>
                  <a:lnTo>
                    <a:pt x="189293" y="331470"/>
                  </a:lnTo>
                  <a:lnTo>
                    <a:pt x="185445" y="335280"/>
                  </a:lnTo>
                  <a:lnTo>
                    <a:pt x="180949" y="337820"/>
                  </a:lnTo>
                  <a:lnTo>
                    <a:pt x="176301" y="339090"/>
                  </a:lnTo>
                  <a:lnTo>
                    <a:pt x="178676" y="340360"/>
                  </a:lnTo>
                  <a:lnTo>
                    <a:pt x="180136" y="341630"/>
                  </a:lnTo>
                  <a:lnTo>
                    <a:pt x="179997" y="342900"/>
                  </a:lnTo>
                  <a:lnTo>
                    <a:pt x="179578" y="344170"/>
                  </a:lnTo>
                  <a:lnTo>
                    <a:pt x="179260" y="344170"/>
                  </a:lnTo>
                  <a:lnTo>
                    <a:pt x="179070" y="345440"/>
                  </a:lnTo>
                  <a:lnTo>
                    <a:pt x="178892" y="346710"/>
                  </a:lnTo>
                  <a:lnTo>
                    <a:pt x="177139" y="346710"/>
                  </a:lnTo>
                  <a:lnTo>
                    <a:pt x="174421" y="347980"/>
                  </a:lnTo>
                  <a:lnTo>
                    <a:pt x="172389" y="347980"/>
                  </a:lnTo>
                  <a:lnTo>
                    <a:pt x="169926" y="349250"/>
                  </a:lnTo>
                  <a:lnTo>
                    <a:pt x="147002" y="369570"/>
                  </a:lnTo>
                  <a:lnTo>
                    <a:pt x="148831" y="374650"/>
                  </a:lnTo>
                  <a:lnTo>
                    <a:pt x="144716" y="378460"/>
                  </a:lnTo>
                  <a:lnTo>
                    <a:pt x="138696" y="383540"/>
                  </a:lnTo>
                  <a:lnTo>
                    <a:pt x="135902" y="382270"/>
                  </a:lnTo>
                  <a:lnTo>
                    <a:pt x="135775" y="383540"/>
                  </a:lnTo>
                  <a:lnTo>
                    <a:pt x="136461" y="391160"/>
                  </a:lnTo>
                  <a:lnTo>
                    <a:pt x="128943" y="391160"/>
                  </a:lnTo>
                  <a:lnTo>
                    <a:pt x="131165" y="398780"/>
                  </a:lnTo>
                  <a:lnTo>
                    <a:pt x="129984" y="398780"/>
                  </a:lnTo>
                  <a:lnTo>
                    <a:pt x="127342" y="406400"/>
                  </a:lnTo>
                  <a:lnTo>
                    <a:pt x="124866" y="414020"/>
                  </a:lnTo>
                  <a:lnTo>
                    <a:pt x="121259" y="419100"/>
                  </a:lnTo>
                  <a:lnTo>
                    <a:pt x="118491" y="420370"/>
                  </a:lnTo>
                  <a:lnTo>
                    <a:pt x="115379" y="422910"/>
                  </a:lnTo>
                  <a:lnTo>
                    <a:pt x="115519" y="422910"/>
                  </a:lnTo>
                  <a:lnTo>
                    <a:pt x="115125" y="424180"/>
                  </a:lnTo>
                  <a:lnTo>
                    <a:pt x="112737" y="427990"/>
                  </a:lnTo>
                  <a:lnTo>
                    <a:pt x="110947" y="429260"/>
                  </a:lnTo>
                  <a:lnTo>
                    <a:pt x="110337" y="430530"/>
                  </a:lnTo>
                  <a:lnTo>
                    <a:pt x="107111" y="433070"/>
                  </a:lnTo>
                  <a:lnTo>
                    <a:pt x="100533" y="435610"/>
                  </a:lnTo>
                  <a:lnTo>
                    <a:pt x="102006" y="435610"/>
                  </a:lnTo>
                  <a:lnTo>
                    <a:pt x="107581" y="434340"/>
                  </a:lnTo>
                  <a:lnTo>
                    <a:pt x="114109" y="431800"/>
                  </a:lnTo>
                  <a:lnTo>
                    <a:pt x="120408" y="429260"/>
                  </a:lnTo>
                  <a:lnTo>
                    <a:pt x="125310" y="431800"/>
                  </a:lnTo>
                  <a:lnTo>
                    <a:pt x="121513" y="433070"/>
                  </a:lnTo>
                  <a:lnTo>
                    <a:pt x="119951" y="438150"/>
                  </a:lnTo>
                  <a:lnTo>
                    <a:pt x="111315" y="441960"/>
                  </a:lnTo>
                  <a:lnTo>
                    <a:pt x="101625" y="439420"/>
                  </a:lnTo>
                  <a:lnTo>
                    <a:pt x="96443" y="447040"/>
                  </a:lnTo>
                  <a:lnTo>
                    <a:pt x="98323" y="449580"/>
                  </a:lnTo>
                  <a:lnTo>
                    <a:pt x="97066" y="452120"/>
                  </a:lnTo>
                  <a:lnTo>
                    <a:pt x="96100" y="454660"/>
                  </a:lnTo>
                  <a:lnTo>
                    <a:pt x="94754" y="455930"/>
                  </a:lnTo>
                  <a:lnTo>
                    <a:pt x="93243" y="457200"/>
                  </a:lnTo>
                  <a:lnTo>
                    <a:pt x="94183" y="458470"/>
                  </a:lnTo>
                  <a:lnTo>
                    <a:pt x="95440" y="459740"/>
                  </a:lnTo>
                  <a:lnTo>
                    <a:pt x="96837" y="459740"/>
                  </a:lnTo>
                  <a:lnTo>
                    <a:pt x="98996" y="458470"/>
                  </a:lnTo>
                  <a:lnTo>
                    <a:pt x="100914" y="455930"/>
                  </a:lnTo>
                  <a:lnTo>
                    <a:pt x="101663" y="455930"/>
                  </a:lnTo>
                  <a:lnTo>
                    <a:pt x="107594" y="452120"/>
                  </a:lnTo>
                  <a:lnTo>
                    <a:pt x="113474" y="449580"/>
                  </a:lnTo>
                  <a:lnTo>
                    <a:pt x="119583" y="448310"/>
                  </a:lnTo>
                  <a:lnTo>
                    <a:pt x="126238" y="448310"/>
                  </a:lnTo>
                  <a:lnTo>
                    <a:pt x="127787" y="447040"/>
                  </a:lnTo>
                  <a:lnTo>
                    <a:pt x="129425" y="448310"/>
                  </a:lnTo>
                  <a:lnTo>
                    <a:pt x="130771" y="448310"/>
                  </a:lnTo>
                  <a:lnTo>
                    <a:pt x="130022" y="447040"/>
                  </a:lnTo>
                  <a:lnTo>
                    <a:pt x="129273" y="445770"/>
                  </a:lnTo>
                  <a:lnTo>
                    <a:pt x="127025" y="444500"/>
                  </a:lnTo>
                  <a:lnTo>
                    <a:pt x="125145" y="444500"/>
                  </a:lnTo>
                  <a:lnTo>
                    <a:pt x="125933" y="441960"/>
                  </a:lnTo>
                  <a:lnTo>
                    <a:pt x="126339" y="440690"/>
                  </a:lnTo>
                  <a:lnTo>
                    <a:pt x="127355" y="436943"/>
                  </a:lnTo>
                  <a:lnTo>
                    <a:pt x="127304" y="434340"/>
                  </a:lnTo>
                  <a:lnTo>
                    <a:pt x="129946" y="433070"/>
                  </a:lnTo>
                  <a:lnTo>
                    <a:pt x="132422" y="433070"/>
                  </a:lnTo>
                  <a:lnTo>
                    <a:pt x="134378" y="431800"/>
                  </a:lnTo>
                  <a:lnTo>
                    <a:pt x="135877" y="431800"/>
                  </a:lnTo>
                  <a:lnTo>
                    <a:pt x="137223" y="430530"/>
                  </a:lnTo>
                  <a:lnTo>
                    <a:pt x="138252" y="429260"/>
                  </a:lnTo>
                  <a:lnTo>
                    <a:pt x="139446" y="429260"/>
                  </a:lnTo>
                  <a:lnTo>
                    <a:pt x="140550" y="427990"/>
                  </a:lnTo>
                  <a:lnTo>
                    <a:pt x="141592" y="426720"/>
                  </a:lnTo>
                  <a:lnTo>
                    <a:pt x="143167" y="426720"/>
                  </a:lnTo>
                  <a:lnTo>
                    <a:pt x="145707" y="427990"/>
                  </a:lnTo>
                  <a:lnTo>
                    <a:pt x="148323" y="429260"/>
                  </a:lnTo>
                  <a:lnTo>
                    <a:pt x="152819" y="429260"/>
                  </a:lnTo>
                  <a:lnTo>
                    <a:pt x="156349" y="426720"/>
                  </a:lnTo>
                  <a:lnTo>
                    <a:pt x="159232" y="425450"/>
                  </a:lnTo>
                  <a:lnTo>
                    <a:pt x="158991" y="427990"/>
                  </a:lnTo>
                  <a:lnTo>
                    <a:pt x="159689" y="430530"/>
                  </a:lnTo>
                  <a:lnTo>
                    <a:pt x="159181" y="435610"/>
                  </a:lnTo>
                  <a:lnTo>
                    <a:pt x="158623" y="438150"/>
                  </a:lnTo>
                  <a:lnTo>
                    <a:pt x="159512" y="436880"/>
                  </a:lnTo>
                  <a:lnTo>
                    <a:pt x="160553" y="436880"/>
                  </a:lnTo>
                  <a:lnTo>
                    <a:pt x="163055" y="433070"/>
                  </a:lnTo>
                  <a:lnTo>
                    <a:pt x="162026" y="430530"/>
                  </a:lnTo>
                  <a:lnTo>
                    <a:pt x="166154" y="426720"/>
                  </a:lnTo>
                  <a:lnTo>
                    <a:pt x="170637" y="426720"/>
                  </a:lnTo>
                  <a:lnTo>
                    <a:pt x="180428" y="425450"/>
                  </a:lnTo>
                  <a:lnTo>
                    <a:pt x="182435" y="425450"/>
                  </a:lnTo>
                  <a:lnTo>
                    <a:pt x="184734" y="424180"/>
                  </a:lnTo>
                  <a:lnTo>
                    <a:pt x="191643" y="420370"/>
                  </a:lnTo>
                  <a:lnTo>
                    <a:pt x="195160" y="419100"/>
                  </a:lnTo>
                  <a:lnTo>
                    <a:pt x="191820" y="425450"/>
                  </a:lnTo>
                  <a:lnTo>
                    <a:pt x="194525" y="429260"/>
                  </a:lnTo>
                  <a:lnTo>
                    <a:pt x="190703" y="434340"/>
                  </a:lnTo>
                  <a:lnTo>
                    <a:pt x="189903" y="440690"/>
                  </a:lnTo>
                  <a:lnTo>
                    <a:pt x="190271" y="439420"/>
                  </a:lnTo>
                  <a:lnTo>
                    <a:pt x="190893" y="438150"/>
                  </a:lnTo>
                  <a:lnTo>
                    <a:pt x="196380" y="433070"/>
                  </a:lnTo>
                  <a:lnTo>
                    <a:pt x="200406" y="435610"/>
                  </a:lnTo>
                  <a:lnTo>
                    <a:pt x="200164" y="433070"/>
                  </a:lnTo>
                  <a:lnTo>
                    <a:pt x="199682" y="427990"/>
                  </a:lnTo>
                  <a:lnTo>
                    <a:pt x="199491" y="426720"/>
                  </a:lnTo>
                  <a:lnTo>
                    <a:pt x="200418" y="426720"/>
                  </a:lnTo>
                  <a:lnTo>
                    <a:pt x="201358" y="425450"/>
                  </a:lnTo>
                  <a:lnTo>
                    <a:pt x="202272" y="425450"/>
                  </a:lnTo>
                  <a:lnTo>
                    <a:pt x="215900" y="412750"/>
                  </a:lnTo>
                  <a:lnTo>
                    <a:pt x="217411" y="412750"/>
                  </a:lnTo>
                  <a:lnTo>
                    <a:pt x="218567" y="411480"/>
                  </a:lnTo>
                  <a:lnTo>
                    <a:pt x="219722" y="410210"/>
                  </a:lnTo>
                  <a:lnTo>
                    <a:pt x="219824" y="411480"/>
                  </a:lnTo>
                  <a:lnTo>
                    <a:pt x="220116" y="411480"/>
                  </a:lnTo>
                  <a:lnTo>
                    <a:pt x="220675" y="412750"/>
                  </a:lnTo>
                  <a:lnTo>
                    <a:pt x="221843" y="411480"/>
                  </a:lnTo>
                  <a:lnTo>
                    <a:pt x="222923" y="411480"/>
                  </a:lnTo>
                  <a:lnTo>
                    <a:pt x="224497" y="410210"/>
                  </a:lnTo>
                  <a:lnTo>
                    <a:pt x="226072" y="408940"/>
                  </a:lnTo>
                  <a:lnTo>
                    <a:pt x="224282" y="403860"/>
                  </a:lnTo>
                  <a:lnTo>
                    <a:pt x="230073" y="397510"/>
                  </a:lnTo>
                  <a:lnTo>
                    <a:pt x="231241" y="396240"/>
                  </a:lnTo>
                  <a:lnTo>
                    <a:pt x="238315" y="398780"/>
                  </a:lnTo>
                  <a:lnTo>
                    <a:pt x="245427" y="398780"/>
                  </a:lnTo>
                  <a:lnTo>
                    <a:pt x="247002" y="400050"/>
                  </a:lnTo>
                  <a:lnTo>
                    <a:pt x="246176" y="398780"/>
                  </a:lnTo>
                  <a:lnTo>
                    <a:pt x="252590" y="397510"/>
                  </a:lnTo>
                  <a:lnTo>
                    <a:pt x="254838" y="406400"/>
                  </a:lnTo>
                  <a:lnTo>
                    <a:pt x="252488" y="415290"/>
                  </a:lnTo>
                  <a:lnTo>
                    <a:pt x="251523" y="414020"/>
                  </a:lnTo>
                  <a:lnTo>
                    <a:pt x="246951" y="417664"/>
                  </a:lnTo>
                  <a:lnTo>
                    <a:pt x="246951" y="436880"/>
                  </a:lnTo>
                  <a:lnTo>
                    <a:pt x="245224" y="439420"/>
                  </a:lnTo>
                  <a:lnTo>
                    <a:pt x="241668" y="441960"/>
                  </a:lnTo>
                  <a:lnTo>
                    <a:pt x="241134" y="440690"/>
                  </a:lnTo>
                  <a:lnTo>
                    <a:pt x="240779" y="438150"/>
                  </a:lnTo>
                  <a:lnTo>
                    <a:pt x="240868" y="436880"/>
                  </a:lnTo>
                  <a:lnTo>
                    <a:pt x="242760" y="434340"/>
                  </a:lnTo>
                  <a:lnTo>
                    <a:pt x="244627" y="433070"/>
                  </a:lnTo>
                  <a:lnTo>
                    <a:pt x="246430" y="430530"/>
                  </a:lnTo>
                  <a:lnTo>
                    <a:pt x="246697" y="435610"/>
                  </a:lnTo>
                  <a:lnTo>
                    <a:pt x="246951" y="436880"/>
                  </a:lnTo>
                  <a:lnTo>
                    <a:pt x="246951" y="417664"/>
                  </a:lnTo>
                  <a:lnTo>
                    <a:pt x="246735" y="417830"/>
                  </a:lnTo>
                  <a:lnTo>
                    <a:pt x="246862" y="421640"/>
                  </a:lnTo>
                  <a:lnTo>
                    <a:pt x="241731" y="425450"/>
                  </a:lnTo>
                  <a:lnTo>
                    <a:pt x="236207" y="425450"/>
                  </a:lnTo>
                  <a:lnTo>
                    <a:pt x="230352" y="427990"/>
                  </a:lnTo>
                  <a:lnTo>
                    <a:pt x="228942" y="429260"/>
                  </a:lnTo>
                  <a:lnTo>
                    <a:pt x="227799" y="430530"/>
                  </a:lnTo>
                  <a:lnTo>
                    <a:pt x="232549" y="430530"/>
                  </a:lnTo>
                  <a:lnTo>
                    <a:pt x="235496" y="433070"/>
                  </a:lnTo>
                  <a:lnTo>
                    <a:pt x="238061" y="436880"/>
                  </a:lnTo>
                  <a:lnTo>
                    <a:pt x="236194" y="440690"/>
                  </a:lnTo>
                  <a:lnTo>
                    <a:pt x="237858" y="443230"/>
                  </a:lnTo>
                  <a:lnTo>
                    <a:pt x="238645" y="444500"/>
                  </a:lnTo>
                  <a:lnTo>
                    <a:pt x="238137" y="444500"/>
                  </a:lnTo>
                  <a:lnTo>
                    <a:pt x="232968" y="445770"/>
                  </a:lnTo>
                  <a:lnTo>
                    <a:pt x="229958" y="441960"/>
                  </a:lnTo>
                  <a:lnTo>
                    <a:pt x="223393" y="445770"/>
                  </a:lnTo>
                  <a:lnTo>
                    <a:pt x="218782" y="448310"/>
                  </a:lnTo>
                  <a:lnTo>
                    <a:pt x="220027" y="448310"/>
                  </a:lnTo>
                  <a:lnTo>
                    <a:pt x="221272" y="449580"/>
                  </a:lnTo>
                  <a:lnTo>
                    <a:pt x="226542" y="450850"/>
                  </a:lnTo>
                  <a:lnTo>
                    <a:pt x="228587" y="447040"/>
                  </a:lnTo>
                  <a:lnTo>
                    <a:pt x="235661" y="449580"/>
                  </a:lnTo>
                  <a:lnTo>
                    <a:pt x="239280" y="458470"/>
                  </a:lnTo>
                  <a:lnTo>
                    <a:pt x="236220" y="461010"/>
                  </a:lnTo>
                  <a:lnTo>
                    <a:pt x="235750" y="462280"/>
                  </a:lnTo>
                  <a:lnTo>
                    <a:pt x="233464" y="464820"/>
                  </a:lnTo>
                  <a:lnTo>
                    <a:pt x="228523" y="466090"/>
                  </a:lnTo>
                  <a:lnTo>
                    <a:pt x="228307" y="467360"/>
                  </a:lnTo>
                  <a:lnTo>
                    <a:pt x="225171" y="467360"/>
                  </a:lnTo>
                  <a:lnTo>
                    <a:pt x="223202" y="463550"/>
                  </a:lnTo>
                  <a:lnTo>
                    <a:pt x="216801" y="463550"/>
                  </a:lnTo>
                  <a:lnTo>
                    <a:pt x="211175" y="467360"/>
                  </a:lnTo>
                  <a:lnTo>
                    <a:pt x="203885" y="467360"/>
                  </a:lnTo>
                  <a:lnTo>
                    <a:pt x="201282" y="468630"/>
                  </a:lnTo>
                  <a:lnTo>
                    <a:pt x="198653" y="467360"/>
                  </a:lnTo>
                  <a:lnTo>
                    <a:pt x="198208" y="467360"/>
                  </a:lnTo>
                  <a:lnTo>
                    <a:pt x="197739" y="468630"/>
                  </a:lnTo>
                  <a:lnTo>
                    <a:pt x="197192" y="468630"/>
                  </a:lnTo>
                  <a:lnTo>
                    <a:pt x="197586" y="464820"/>
                  </a:lnTo>
                  <a:lnTo>
                    <a:pt x="197916" y="462280"/>
                  </a:lnTo>
                  <a:lnTo>
                    <a:pt x="201803" y="459740"/>
                  </a:lnTo>
                  <a:lnTo>
                    <a:pt x="204343" y="459740"/>
                  </a:lnTo>
                  <a:lnTo>
                    <a:pt x="209397" y="455930"/>
                  </a:lnTo>
                  <a:lnTo>
                    <a:pt x="208622" y="453390"/>
                  </a:lnTo>
                  <a:lnTo>
                    <a:pt x="207848" y="450850"/>
                  </a:lnTo>
                  <a:lnTo>
                    <a:pt x="208724" y="449580"/>
                  </a:lnTo>
                  <a:lnTo>
                    <a:pt x="211391" y="445770"/>
                  </a:lnTo>
                  <a:lnTo>
                    <a:pt x="212153" y="445770"/>
                  </a:lnTo>
                  <a:lnTo>
                    <a:pt x="212890" y="444500"/>
                  </a:lnTo>
                  <a:lnTo>
                    <a:pt x="213791" y="445770"/>
                  </a:lnTo>
                  <a:lnTo>
                    <a:pt x="218617" y="445770"/>
                  </a:lnTo>
                  <a:lnTo>
                    <a:pt x="219976" y="447040"/>
                  </a:lnTo>
                  <a:lnTo>
                    <a:pt x="220395" y="445770"/>
                  </a:lnTo>
                  <a:lnTo>
                    <a:pt x="220967" y="445770"/>
                  </a:lnTo>
                  <a:lnTo>
                    <a:pt x="221754" y="444500"/>
                  </a:lnTo>
                  <a:lnTo>
                    <a:pt x="219443" y="439420"/>
                  </a:lnTo>
                  <a:lnTo>
                    <a:pt x="224256" y="440690"/>
                  </a:lnTo>
                  <a:lnTo>
                    <a:pt x="224751" y="439420"/>
                  </a:lnTo>
                  <a:lnTo>
                    <a:pt x="225247" y="438150"/>
                  </a:lnTo>
                  <a:lnTo>
                    <a:pt x="225742" y="436880"/>
                  </a:lnTo>
                  <a:lnTo>
                    <a:pt x="225374" y="436880"/>
                  </a:lnTo>
                  <a:lnTo>
                    <a:pt x="224599" y="438150"/>
                  </a:lnTo>
                  <a:lnTo>
                    <a:pt x="221576" y="438150"/>
                  </a:lnTo>
                  <a:lnTo>
                    <a:pt x="221627" y="436943"/>
                  </a:lnTo>
                  <a:lnTo>
                    <a:pt x="217690" y="438150"/>
                  </a:lnTo>
                  <a:lnTo>
                    <a:pt x="209042" y="438150"/>
                  </a:lnTo>
                  <a:lnTo>
                    <a:pt x="204304" y="435610"/>
                  </a:lnTo>
                  <a:lnTo>
                    <a:pt x="199618" y="439420"/>
                  </a:lnTo>
                  <a:lnTo>
                    <a:pt x="194754" y="441960"/>
                  </a:lnTo>
                  <a:lnTo>
                    <a:pt x="189763" y="445770"/>
                  </a:lnTo>
                  <a:lnTo>
                    <a:pt x="189445" y="443230"/>
                  </a:lnTo>
                  <a:lnTo>
                    <a:pt x="182486" y="441960"/>
                  </a:lnTo>
                  <a:lnTo>
                    <a:pt x="178523" y="448310"/>
                  </a:lnTo>
                  <a:lnTo>
                    <a:pt x="166547" y="449580"/>
                  </a:lnTo>
                  <a:lnTo>
                    <a:pt x="164477" y="448310"/>
                  </a:lnTo>
                  <a:lnTo>
                    <a:pt x="162420" y="447040"/>
                  </a:lnTo>
                  <a:lnTo>
                    <a:pt x="157314" y="448310"/>
                  </a:lnTo>
                  <a:lnTo>
                    <a:pt x="157289" y="463550"/>
                  </a:lnTo>
                  <a:lnTo>
                    <a:pt x="150139" y="466090"/>
                  </a:lnTo>
                  <a:lnTo>
                    <a:pt x="139077" y="469900"/>
                  </a:lnTo>
                  <a:lnTo>
                    <a:pt x="139077" y="490220"/>
                  </a:lnTo>
                  <a:lnTo>
                    <a:pt x="138493" y="491490"/>
                  </a:lnTo>
                  <a:lnTo>
                    <a:pt x="135191" y="491490"/>
                  </a:lnTo>
                  <a:lnTo>
                    <a:pt x="131559" y="490220"/>
                  </a:lnTo>
                  <a:lnTo>
                    <a:pt x="133794" y="487680"/>
                  </a:lnTo>
                  <a:lnTo>
                    <a:pt x="134912" y="486410"/>
                  </a:lnTo>
                  <a:lnTo>
                    <a:pt x="136525" y="486410"/>
                  </a:lnTo>
                  <a:lnTo>
                    <a:pt x="138391" y="488950"/>
                  </a:lnTo>
                  <a:lnTo>
                    <a:pt x="139077" y="490220"/>
                  </a:lnTo>
                  <a:lnTo>
                    <a:pt x="139077" y="469900"/>
                  </a:lnTo>
                  <a:lnTo>
                    <a:pt x="135356" y="471170"/>
                  </a:lnTo>
                  <a:lnTo>
                    <a:pt x="134835" y="469900"/>
                  </a:lnTo>
                  <a:lnTo>
                    <a:pt x="134086" y="467360"/>
                  </a:lnTo>
                  <a:lnTo>
                    <a:pt x="134315" y="466090"/>
                  </a:lnTo>
                  <a:lnTo>
                    <a:pt x="134581" y="464820"/>
                  </a:lnTo>
                  <a:lnTo>
                    <a:pt x="134924" y="464820"/>
                  </a:lnTo>
                  <a:lnTo>
                    <a:pt x="141884" y="462280"/>
                  </a:lnTo>
                  <a:lnTo>
                    <a:pt x="148691" y="458470"/>
                  </a:lnTo>
                  <a:lnTo>
                    <a:pt x="155244" y="454660"/>
                  </a:lnTo>
                  <a:lnTo>
                    <a:pt x="155333" y="458470"/>
                  </a:lnTo>
                  <a:lnTo>
                    <a:pt x="155917" y="461010"/>
                  </a:lnTo>
                  <a:lnTo>
                    <a:pt x="157289" y="463550"/>
                  </a:lnTo>
                  <a:lnTo>
                    <a:pt x="157289" y="448259"/>
                  </a:lnTo>
                  <a:lnTo>
                    <a:pt x="156146" y="445770"/>
                  </a:lnTo>
                  <a:lnTo>
                    <a:pt x="155879" y="444500"/>
                  </a:lnTo>
                  <a:lnTo>
                    <a:pt x="156121" y="443230"/>
                  </a:lnTo>
                  <a:lnTo>
                    <a:pt x="153809" y="444500"/>
                  </a:lnTo>
                  <a:lnTo>
                    <a:pt x="151358" y="447040"/>
                  </a:lnTo>
                  <a:lnTo>
                    <a:pt x="143573" y="449580"/>
                  </a:lnTo>
                  <a:lnTo>
                    <a:pt x="133388" y="452120"/>
                  </a:lnTo>
                  <a:lnTo>
                    <a:pt x="134734" y="454660"/>
                  </a:lnTo>
                  <a:lnTo>
                    <a:pt x="132461" y="454660"/>
                  </a:lnTo>
                  <a:lnTo>
                    <a:pt x="123266" y="459740"/>
                  </a:lnTo>
                  <a:lnTo>
                    <a:pt x="122796" y="464820"/>
                  </a:lnTo>
                  <a:lnTo>
                    <a:pt x="109664" y="468630"/>
                  </a:lnTo>
                  <a:lnTo>
                    <a:pt x="106591" y="472440"/>
                  </a:lnTo>
                  <a:lnTo>
                    <a:pt x="99212" y="473710"/>
                  </a:lnTo>
                  <a:lnTo>
                    <a:pt x="92748" y="476250"/>
                  </a:lnTo>
                  <a:lnTo>
                    <a:pt x="85217" y="474980"/>
                  </a:lnTo>
                  <a:lnTo>
                    <a:pt x="88239" y="469900"/>
                  </a:lnTo>
                  <a:lnTo>
                    <a:pt x="92506" y="464820"/>
                  </a:lnTo>
                  <a:lnTo>
                    <a:pt x="89027" y="464820"/>
                  </a:lnTo>
                  <a:lnTo>
                    <a:pt x="90004" y="462280"/>
                  </a:lnTo>
                  <a:lnTo>
                    <a:pt x="90995" y="459740"/>
                  </a:lnTo>
                  <a:lnTo>
                    <a:pt x="91897" y="458470"/>
                  </a:lnTo>
                  <a:lnTo>
                    <a:pt x="86321" y="461010"/>
                  </a:lnTo>
                  <a:lnTo>
                    <a:pt x="78511" y="462280"/>
                  </a:lnTo>
                  <a:lnTo>
                    <a:pt x="69100" y="461010"/>
                  </a:lnTo>
                  <a:lnTo>
                    <a:pt x="68922" y="461518"/>
                  </a:lnTo>
                  <a:lnTo>
                    <a:pt x="74218" y="464820"/>
                  </a:lnTo>
                  <a:lnTo>
                    <a:pt x="74764" y="466090"/>
                  </a:lnTo>
                  <a:lnTo>
                    <a:pt x="75107" y="466090"/>
                  </a:lnTo>
                  <a:lnTo>
                    <a:pt x="74015" y="467360"/>
                  </a:lnTo>
                  <a:lnTo>
                    <a:pt x="72986" y="467360"/>
                  </a:lnTo>
                  <a:lnTo>
                    <a:pt x="71729" y="468630"/>
                  </a:lnTo>
                  <a:lnTo>
                    <a:pt x="72872" y="471170"/>
                  </a:lnTo>
                  <a:lnTo>
                    <a:pt x="74371" y="472440"/>
                  </a:lnTo>
                  <a:lnTo>
                    <a:pt x="76123" y="473710"/>
                  </a:lnTo>
                  <a:lnTo>
                    <a:pt x="76619" y="474980"/>
                  </a:lnTo>
                  <a:lnTo>
                    <a:pt x="77774" y="476250"/>
                  </a:lnTo>
                  <a:lnTo>
                    <a:pt x="81241" y="476250"/>
                  </a:lnTo>
                  <a:lnTo>
                    <a:pt x="81851" y="474980"/>
                  </a:lnTo>
                  <a:lnTo>
                    <a:pt x="84912" y="476250"/>
                  </a:lnTo>
                  <a:lnTo>
                    <a:pt x="86537" y="476250"/>
                  </a:lnTo>
                  <a:lnTo>
                    <a:pt x="90563" y="478790"/>
                  </a:lnTo>
                  <a:lnTo>
                    <a:pt x="93078" y="480060"/>
                  </a:lnTo>
                  <a:lnTo>
                    <a:pt x="96278" y="481330"/>
                  </a:lnTo>
                  <a:lnTo>
                    <a:pt x="98933" y="482600"/>
                  </a:lnTo>
                  <a:lnTo>
                    <a:pt x="101790" y="485140"/>
                  </a:lnTo>
                  <a:lnTo>
                    <a:pt x="107746" y="486410"/>
                  </a:lnTo>
                  <a:lnTo>
                    <a:pt x="113868" y="483870"/>
                  </a:lnTo>
                  <a:lnTo>
                    <a:pt x="118897" y="482600"/>
                  </a:lnTo>
                  <a:lnTo>
                    <a:pt x="119557" y="482600"/>
                  </a:lnTo>
                  <a:lnTo>
                    <a:pt x="120218" y="481330"/>
                  </a:lnTo>
                  <a:lnTo>
                    <a:pt x="122148" y="482600"/>
                  </a:lnTo>
                  <a:lnTo>
                    <a:pt x="123774" y="485140"/>
                  </a:lnTo>
                  <a:lnTo>
                    <a:pt x="127990" y="485140"/>
                  </a:lnTo>
                  <a:lnTo>
                    <a:pt x="127749" y="486410"/>
                  </a:lnTo>
                  <a:lnTo>
                    <a:pt x="127558" y="486410"/>
                  </a:lnTo>
                  <a:lnTo>
                    <a:pt x="127419" y="487680"/>
                  </a:lnTo>
                  <a:lnTo>
                    <a:pt x="118694" y="483870"/>
                  </a:lnTo>
                  <a:lnTo>
                    <a:pt x="116141" y="487680"/>
                  </a:lnTo>
                  <a:lnTo>
                    <a:pt x="117538" y="494030"/>
                  </a:lnTo>
                  <a:lnTo>
                    <a:pt x="120662" y="497840"/>
                  </a:lnTo>
                  <a:lnTo>
                    <a:pt x="124079" y="496570"/>
                  </a:lnTo>
                  <a:lnTo>
                    <a:pt x="128930" y="496570"/>
                  </a:lnTo>
                  <a:lnTo>
                    <a:pt x="131381" y="497840"/>
                  </a:lnTo>
                  <a:lnTo>
                    <a:pt x="130238" y="497840"/>
                  </a:lnTo>
                  <a:lnTo>
                    <a:pt x="135699" y="499110"/>
                  </a:lnTo>
                  <a:lnTo>
                    <a:pt x="138125" y="501599"/>
                  </a:lnTo>
                  <a:lnTo>
                    <a:pt x="138734" y="500380"/>
                  </a:lnTo>
                  <a:lnTo>
                    <a:pt x="140055" y="500380"/>
                  </a:lnTo>
                  <a:lnTo>
                    <a:pt x="141312" y="501675"/>
                  </a:lnTo>
                  <a:lnTo>
                    <a:pt x="142862" y="502920"/>
                  </a:lnTo>
                  <a:lnTo>
                    <a:pt x="148094" y="502920"/>
                  </a:lnTo>
                  <a:lnTo>
                    <a:pt x="149974" y="501675"/>
                  </a:lnTo>
                  <a:lnTo>
                    <a:pt x="150761" y="500380"/>
                  </a:lnTo>
                  <a:lnTo>
                    <a:pt x="151511" y="499110"/>
                  </a:lnTo>
                  <a:lnTo>
                    <a:pt x="153212" y="499110"/>
                  </a:lnTo>
                  <a:lnTo>
                    <a:pt x="154609" y="500380"/>
                  </a:lnTo>
                  <a:lnTo>
                    <a:pt x="158775" y="499110"/>
                  </a:lnTo>
                  <a:lnTo>
                    <a:pt x="163461" y="499110"/>
                  </a:lnTo>
                  <a:lnTo>
                    <a:pt x="170535" y="497840"/>
                  </a:lnTo>
                  <a:lnTo>
                    <a:pt x="172605" y="496570"/>
                  </a:lnTo>
                  <a:lnTo>
                    <a:pt x="176771" y="494030"/>
                  </a:lnTo>
                  <a:lnTo>
                    <a:pt x="178854" y="492760"/>
                  </a:lnTo>
                  <a:lnTo>
                    <a:pt x="180835" y="497840"/>
                  </a:lnTo>
                  <a:lnTo>
                    <a:pt x="182232" y="497840"/>
                  </a:lnTo>
                  <a:lnTo>
                    <a:pt x="182600" y="499110"/>
                  </a:lnTo>
                  <a:lnTo>
                    <a:pt x="182308" y="500380"/>
                  </a:lnTo>
                  <a:lnTo>
                    <a:pt x="183794" y="500380"/>
                  </a:lnTo>
                  <a:lnTo>
                    <a:pt x="186055" y="499110"/>
                  </a:lnTo>
                  <a:lnTo>
                    <a:pt x="186715" y="497840"/>
                  </a:lnTo>
                  <a:lnTo>
                    <a:pt x="186880" y="494030"/>
                  </a:lnTo>
                  <a:lnTo>
                    <a:pt x="185140" y="491490"/>
                  </a:lnTo>
                  <a:lnTo>
                    <a:pt x="181533" y="488950"/>
                  </a:lnTo>
                  <a:lnTo>
                    <a:pt x="178574" y="488950"/>
                  </a:lnTo>
                  <a:lnTo>
                    <a:pt x="178650" y="487680"/>
                  </a:lnTo>
                  <a:lnTo>
                    <a:pt x="178587" y="486016"/>
                  </a:lnTo>
                  <a:lnTo>
                    <a:pt x="178320" y="483870"/>
                  </a:lnTo>
                  <a:lnTo>
                    <a:pt x="177736" y="482600"/>
                  </a:lnTo>
                  <a:lnTo>
                    <a:pt x="176479" y="481330"/>
                  </a:lnTo>
                  <a:lnTo>
                    <a:pt x="176987" y="480060"/>
                  </a:lnTo>
                  <a:lnTo>
                    <a:pt x="177444" y="480060"/>
                  </a:lnTo>
                  <a:lnTo>
                    <a:pt x="177774" y="478790"/>
                  </a:lnTo>
                  <a:lnTo>
                    <a:pt x="179476" y="478790"/>
                  </a:lnTo>
                  <a:lnTo>
                    <a:pt x="180809" y="480060"/>
                  </a:lnTo>
                  <a:lnTo>
                    <a:pt x="182029" y="481330"/>
                  </a:lnTo>
                  <a:lnTo>
                    <a:pt x="182372" y="482600"/>
                  </a:lnTo>
                  <a:lnTo>
                    <a:pt x="182778" y="482600"/>
                  </a:lnTo>
                  <a:lnTo>
                    <a:pt x="183235" y="483870"/>
                  </a:lnTo>
                  <a:lnTo>
                    <a:pt x="184175" y="485165"/>
                  </a:lnTo>
                  <a:lnTo>
                    <a:pt x="185331" y="486410"/>
                  </a:lnTo>
                  <a:lnTo>
                    <a:pt x="187566" y="486410"/>
                  </a:lnTo>
                  <a:lnTo>
                    <a:pt x="189687" y="487680"/>
                  </a:lnTo>
                  <a:lnTo>
                    <a:pt x="197408" y="487680"/>
                  </a:lnTo>
                  <a:lnTo>
                    <a:pt x="196888" y="485140"/>
                  </a:lnTo>
                  <a:lnTo>
                    <a:pt x="198056" y="481330"/>
                  </a:lnTo>
                  <a:lnTo>
                    <a:pt x="198145" y="478790"/>
                  </a:lnTo>
                  <a:lnTo>
                    <a:pt x="201549" y="473710"/>
                  </a:lnTo>
                  <a:lnTo>
                    <a:pt x="204724" y="477520"/>
                  </a:lnTo>
                  <a:lnTo>
                    <a:pt x="210566" y="477520"/>
                  </a:lnTo>
                  <a:lnTo>
                    <a:pt x="211531" y="474980"/>
                  </a:lnTo>
                  <a:lnTo>
                    <a:pt x="226555" y="474980"/>
                  </a:lnTo>
                  <a:lnTo>
                    <a:pt x="226542" y="473710"/>
                  </a:lnTo>
                  <a:lnTo>
                    <a:pt x="236207" y="477520"/>
                  </a:lnTo>
                  <a:lnTo>
                    <a:pt x="235458" y="476250"/>
                  </a:lnTo>
                  <a:lnTo>
                    <a:pt x="245783" y="473710"/>
                  </a:lnTo>
                  <a:lnTo>
                    <a:pt x="229527" y="483870"/>
                  </a:lnTo>
                  <a:lnTo>
                    <a:pt x="243281" y="483870"/>
                  </a:lnTo>
                  <a:lnTo>
                    <a:pt x="244627" y="482600"/>
                  </a:lnTo>
                  <a:lnTo>
                    <a:pt x="248539" y="483870"/>
                  </a:lnTo>
                  <a:lnTo>
                    <a:pt x="248323" y="482600"/>
                  </a:lnTo>
                  <a:lnTo>
                    <a:pt x="248119" y="481330"/>
                  </a:lnTo>
                  <a:lnTo>
                    <a:pt x="253161" y="480060"/>
                  </a:lnTo>
                  <a:lnTo>
                    <a:pt x="255955" y="481330"/>
                  </a:lnTo>
                  <a:lnTo>
                    <a:pt x="260438" y="481330"/>
                  </a:lnTo>
                  <a:lnTo>
                    <a:pt x="260845" y="480060"/>
                  </a:lnTo>
                  <a:lnTo>
                    <a:pt x="260794" y="478790"/>
                  </a:lnTo>
                  <a:lnTo>
                    <a:pt x="260146" y="474980"/>
                  </a:lnTo>
                  <a:lnTo>
                    <a:pt x="259676" y="473710"/>
                  </a:lnTo>
                  <a:lnTo>
                    <a:pt x="259207" y="472440"/>
                  </a:lnTo>
                  <a:lnTo>
                    <a:pt x="172758" y="472440"/>
                  </a:lnTo>
                  <a:lnTo>
                    <a:pt x="166154" y="472440"/>
                  </a:lnTo>
                  <a:lnTo>
                    <a:pt x="166154" y="490220"/>
                  </a:lnTo>
                  <a:lnTo>
                    <a:pt x="165798" y="490220"/>
                  </a:lnTo>
                  <a:lnTo>
                    <a:pt x="164541" y="492760"/>
                  </a:lnTo>
                  <a:lnTo>
                    <a:pt x="161683" y="491490"/>
                  </a:lnTo>
                  <a:lnTo>
                    <a:pt x="159397" y="490220"/>
                  </a:lnTo>
                  <a:lnTo>
                    <a:pt x="161315" y="488950"/>
                  </a:lnTo>
                  <a:lnTo>
                    <a:pt x="165658" y="487680"/>
                  </a:lnTo>
                  <a:lnTo>
                    <a:pt x="166027" y="488950"/>
                  </a:lnTo>
                  <a:lnTo>
                    <a:pt x="166154" y="490220"/>
                  </a:lnTo>
                  <a:lnTo>
                    <a:pt x="166154" y="472440"/>
                  </a:lnTo>
                  <a:lnTo>
                    <a:pt x="161734" y="472440"/>
                  </a:lnTo>
                  <a:lnTo>
                    <a:pt x="162712" y="478790"/>
                  </a:lnTo>
                  <a:lnTo>
                    <a:pt x="157111" y="480060"/>
                  </a:lnTo>
                  <a:lnTo>
                    <a:pt x="156095" y="479602"/>
                  </a:lnTo>
                  <a:lnTo>
                    <a:pt x="156095" y="492760"/>
                  </a:lnTo>
                  <a:lnTo>
                    <a:pt x="155994" y="494030"/>
                  </a:lnTo>
                  <a:lnTo>
                    <a:pt x="155194" y="494030"/>
                  </a:lnTo>
                  <a:lnTo>
                    <a:pt x="155473" y="492760"/>
                  </a:lnTo>
                  <a:lnTo>
                    <a:pt x="156095" y="492760"/>
                  </a:lnTo>
                  <a:lnTo>
                    <a:pt x="156095" y="479602"/>
                  </a:lnTo>
                  <a:lnTo>
                    <a:pt x="154292" y="478790"/>
                  </a:lnTo>
                  <a:lnTo>
                    <a:pt x="148437" y="477520"/>
                  </a:lnTo>
                  <a:lnTo>
                    <a:pt x="145135" y="474980"/>
                  </a:lnTo>
                  <a:lnTo>
                    <a:pt x="142836" y="472440"/>
                  </a:lnTo>
                  <a:lnTo>
                    <a:pt x="144564" y="471170"/>
                  </a:lnTo>
                  <a:lnTo>
                    <a:pt x="146659" y="471170"/>
                  </a:lnTo>
                  <a:lnTo>
                    <a:pt x="152057" y="469900"/>
                  </a:lnTo>
                  <a:lnTo>
                    <a:pt x="153009" y="466090"/>
                  </a:lnTo>
                  <a:lnTo>
                    <a:pt x="158038" y="463550"/>
                  </a:lnTo>
                  <a:lnTo>
                    <a:pt x="160896" y="466090"/>
                  </a:lnTo>
                  <a:lnTo>
                    <a:pt x="165785" y="464820"/>
                  </a:lnTo>
                  <a:lnTo>
                    <a:pt x="167005" y="463550"/>
                  </a:lnTo>
                  <a:lnTo>
                    <a:pt x="168224" y="462280"/>
                  </a:lnTo>
                  <a:lnTo>
                    <a:pt x="173964" y="459740"/>
                  </a:lnTo>
                  <a:lnTo>
                    <a:pt x="176860" y="459740"/>
                  </a:lnTo>
                  <a:lnTo>
                    <a:pt x="181165" y="457200"/>
                  </a:lnTo>
                  <a:lnTo>
                    <a:pt x="180721" y="455930"/>
                  </a:lnTo>
                  <a:lnTo>
                    <a:pt x="186778" y="453390"/>
                  </a:lnTo>
                  <a:lnTo>
                    <a:pt x="190131" y="455930"/>
                  </a:lnTo>
                  <a:lnTo>
                    <a:pt x="189522" y="458470"/>
                  </a:lnTo>
                  <a:lnTo>
                    <a:pt x="196088" y="461010"/>
                  </a:lnTo>
                  <a:lnTo>
                    <a:pt x="183883" y="463550"/>
                  </a:lnTo>
                  <a:lnTo>
                    <a:pt x="180213" y="466090"/>
                  </a:lnTo>
                  <a:lnTo>
                    <a:pt x="179222" y="468630"/>
                  </a:lnTo>
                  <a:lnTo>
                    <a:pt x="174904" y="471170"/>
                  </a:lnTo>
                  <a:lnTo>
                    <a:pt x="259473" y="471170"/>
                  </a:lnTo>
                  <a:lnTo>
                    <a:pt x="260019" y="468630"/>
                  </a:lnTo>
                  <a:lnTo>
                    <a:pt x="260299" y="467360"/>
                  </a:lnTo>
                  <a:lnTo>
                    <a:pt x="261404" y="467360"/>
                  </a:lnTo>
                  <a:lnTo>
                    <a:pt x="261988" y="468630"/>
                  </a:lnTo>
                  <a:lnTo>
                    <a:pt x="268909" y="463550"/>
                  </a:lnTo>
                  <a:lnTo>
                    <a:pt x="267335" y="458470"/>
                  </a:lnTo>
                  <a:lnTo>
                    <a:pt x="263347" y="454660"/>
                  </a:lnTo>
                  <a:lnTo>
                    <a:pt x="262026" y="453390"/>
                  </a:lnTo>
                  <a:lnTo>
                    <a:pt x="261670" y="453390"/>
                  </a:lnTo>
                  <a:lnTo>
                    <a:pt x="261620" y="454660"/>
                  </a:lnTo>
                  <a:lnTo>
                    <a:pt x="260756" y="450850"/>
                  </a:lnTo>
                  <a:lnTo>
                    <a:pt x="260134" y="447040"/>
                  </a:lnTo>
                  <a:lnTo>
                    <a:pt x="259588" y="445770"/>
                  </a:lnTo>
                  <a:lnTo>
                    <a:pt x="258521" y="443230"/>
                  </a:lnTo>
                  <a:lnTo>
                    <a:pt x="257492" y="441960"/>
                  </a:lnTo>
                  <a:lnTo>
                    <a:pt x="254215" y="440690"/>
                  </a:lnTo>
                  <a:lnTo>
                    <a:pt x="252310" y="441960"/>
                  </a:lnTo>
                  <a:lnTo>
                    <a:pt x="247472" y="441960"/>
                  </a:lnTo>
                  <a:lnTo>
                    <a:pt x="246748" y="439420"/>
                  </a:lnTo>
                  <a:lnTo>
                    <a:pt x="248526" y="433070"/>
                  </a:lnTo>
                  <a:lnTo>
                    <a:pt x="250063" y="433070"/>
                  </a:lnTo>
                  <a:lnTo>
                    <a:pt x="250977" y="430530"/>
                  </a:lnTo>
                  <a:lnTo>
                    <a:pt x="250863" y="429260"/>
                  </a:lnTo>
                  <a:lnTo>
                    <a:pt x="253923" y="421640"/>
                  </a:lnTo>
                  <a:lnTo>
                    <a:pt x="257606" y="425450"/>
                  </a:lnTo>
                  <a:lnTo>
                    <a:pt x="261035" y="421640"/>
                  </a:lnTo>
                  <a:lnTo>
                    <a:pt x="262191" y="420370"/>
                  </a:lnTo>
                  <a:lnTo>
                    <a:pt x="262039" y="417830"/>
                  </a:lnTo>
                  <a:lnTo>
                    <a:pt x="264312" y="415290"/>
                  </a:lnTo>
                  <a:lnTo>
                    <a:pt x="265176" y="414020"/>
                  </a:lnTo>
                  <a:lnTo>
                    <a:pt x="265925" y="414020"/>
                  </a:lnTo>
                  <a:lnTo>
                    <a:pt x="268351" y="412750"/>
                  </a:lnTo>
                  <a:lnTo>
                    <a:pt x="271614" y="414020"/>
                  </a:lnTo>
                  <a:lnTo>
                    <a:pt x="273456" y="417830"/>
                  </a:lnTo>
                  <a:lnTo>
                    <a:pt x="271945" y="419100"/>
                  </a:lnTo>
                  <a:lnTo>
                    <a:pt x="268655" y="419100"/>
                  </a:lnTo>
                  <a:lnTo>
                    <a:pt x="268262" y="422910"/>
                  </a:lnTo>
                  <a:lnTo>
                    <a:pt x="270471" y="425450"/>
                  </a:lnTo>
                  <a:lnTo>
                    <a:pt x="272148" y="427990"/>
                  </a:lnTo>
                  <a:lnTo>
                    <a:pt x="274104" y="425450"/>
                  </a:lnTo>
                  <a:lnTo>
                    <a:pt x="276250" y="422910"/>
                  </a:lnTo>
                  <a:lnTo>
                    <a:pt x="278714" y="421640"/>
                  </a:lnTo>
                  <a:lnTo>
                    <a:pt x="278307" y="420370"/>
                  </a:lnTo>
                  <a:lnTo>
                    <a:pt x="277723" y="419100"/>
                  </a:lnTo>
                  <a:lnTo>
                    <a:pt x="277228" y="417830"/>
                  </a:lnTo>
                  <a:lnTo>
                    <a:pt x="277964" y="415290"/>
                  </a:lnTo>
                  <a:lnTo>
                    <a:pt x="278587" y="412750"/>
                  </a:lnTo>
                  <a:lnTo>
                    <a:pt x="279209" y="411480"/>
                  </a:lnTo>
                  <a:lnTo>
                    <a:pt x="279895" y="410210"/>
                  </a:lnTo>
                  <a:lnTo>
                    <a:pt x="281368" y="410210"/>
                  </a:lnTo>
                  <a:lnTo>
                    <a:pt x="282092" y="411480"/>
                  </a:lnTo>
                  <a:lnTo>
                    <a:pt x="282854" y="408940"/>
                  </a:lnTo>
                  <a:lnTo>
                    <a:pt x="283832" y="407670"/>
                  </a:lnTo>
                  <a:lnTo>
                    <a:pt x="284365" y="405130"/>
                  </a:lnTo>
                  <a:lnTo>
                    <a:pt x="281965" y="407670"/>
                  </a:lnTo>
                  <a:lnTo>
                    <a:pt x="278815" y="410210"/>
                  </a:lnTo>
                  <a:lnTo>
                    <a:pt x="269392" y="402590"/>
                  </a:lnTo>
                  <a:lnTo>
                    <a:pt x="273113" y="397510"/>
                  </a:lnTo>
                  <a:lnTo>
                    <a:pt x="274040" y="396240"/>
                  </a:lnTo>
                  <a:lnTo>
                    <a:pt x="276847" y="392430"/>
                  </a:lnTo>
                  <a:lnTo>
                    <a:pt x="280949" y="394957"/>
                  </a:lnTo>
                  <a:lnTo>
                    <a:pt x="282575" y="393700"/>
                  </a:lnTo>
                  <a:lnTo>
                    <a:pt x="284454" y="393700"/>
                  </a:lnTo>
                  <a:lnTo>
                    <a:pt x="286385" y="394970"/>
                  </a:lnTo>
                  <a:lnTo>
                    <a:pt x="288950" y="394970"/>
                  </a:lnTo>
                  <a:lnTo>
                    <a:pt x="293255" y="397510"/>
                  </a:lnTo>
                  <a:lnTo>
                    <a:pt x="294005" y="400050"/>
                  </a:lnTo>
                  <a:lnTo>
                    <a:pt x="302539" y="403860"/>
                  </a:lnTo>
                  <a:lnTo>
                    <a:pt x="306781" y="400050"/>
                  </a:lnTo>
                  <a:lnTo>
                    <a:pt x="313867" y="406400"/>
                  </a:lnTo>
                  <a:lnTo>
                    <a:pt x="314515" y="408940"/>
                  </a:lnTo>
                  <a:lnTo>
                    <a:pt x="316547" y="411480"/>
                  </a:lnTo>
                  <a:lnTo>
                    <a:pt x="319087" y="411480"/>
                  </a:lnTo>
                  <a:lnTo>
                    <a:pt x="322033" y="415290"/>
                  </a:lnTo>
                  <a:lnTo>
                    <a:pt x="324154" y="417830"/>
                  </a:lnTo>
                  <a:lnTo>
                    <a:pt x="323469" y="421640"/>
                  </a:lnTo>
                  <a:lnTo>
                    <a:pt x="326478" y="421640"/>
                  </a:lnTo>
                  <a:lnTo>
                    <a:pt x="331292" y="422910"/>
                  </a:lnTo>
                  <a:lnTo>
                    <a:pt x="335864" y="425450"/>
                  </a:lnTo>
                  <a:lnTo>
                    <a:pt x="336804" y="422910"/>
                  </a:lnTo>
                  <a:lnTo>
                    <a:pt x="338556" y="420370"/>
                  </a:lnTo>
                  <a:lnTo>
                    <a:pt x="338988" y="419100"/>
                  </a:lnTo>
                  <a:lnTo>
                    <a:pt x="339864" y="416560"/>
                  </a:lnTo>
                  <a:lnTo>
                    <a:pt x="336029" y="414020"/>
                  </a:lnTo>
                  <a:lnTo>
                    <a:pt x="338366" y="408940"/>
                  </a:lnTo>
                  <a:lnTo>
                    <a:pt x="341807" y="405130"/>
                  </a:lnTo>
                  <a:lnTo>
                    <a:pt x="341515" y="403860"/>
                  </a:lnTo>
                  <a:lnTo>
                    <a:pt x="341071" y="402590"/>
                  </a:lnTo>
                  <a:lnTo>
                    <a:pt x="340385" y="401320"/>
                  </a:lnTo>
                  <a:lnTo>
                    <a:pt x="340321" y="400050"/>
                  </a:lnTo>
                  <a:lnTo>
                    <a:pt x="340550" y="397510"/>
                  </a:lnTo>
                  <a:lnTo>
                    <a:pt x="340131" y="393700"/>
                  </a:lnTo>
                  <a:lnTo>
                    <a:pt x="339991" y="392430"/>
                  </a:lnTo>
                  <a:lnTo>
                    <a:pt x="339864" y="391160"/>
                  </a:lnTo>
                  <a:lnTo>
                    <a:pt x="337997" y="388620"/>
                  </a:lnTo>
                  <a:lnTo>
                    <a:pt x="336562" y="387350"/>
                  </a:lnTo>
                  <a:lnTo>
                    <a:pt x="335140" y="386080"/>
                  </a:lnTo>
                  <a:lnTo>
                    <a:pt x="339890" y="386080"/>
                  </a:lnTo>
                  <a:lnTo>
                    <a:pt x="341871" y="388620"/>
                  </a:lnTo>
                  <a:lnTo>
                    <a:pt x="345363" y="386080"/>
                  </a:lnTo>
                  <a:lnTo>
                    <a:pt x="348526" y="383540"/>
                  </a:lnTo>
                  <a:lnTo>
                    <a:pt x="352933" y="382270"/>
                  </a:lnTo>
                  <a:lnTo>
                    <a:pt x="352717" y="384810"/>
                  </a:lnTo>
                  <a:lnTo>
                    <a:pt x="351764" y="393700"/>
                  </a:lnTo>
                  <a:lnTo>
                    <a:pt x="354342" y="397510"/>
                  </a:lnTo>
                  <a:lnTo>
                    <a:pt x="361924" y="401320"/>
                  </a:lnTo>
                  <a:lnTo>
                    <a:pt x="363042" y="402590"/>
                  </a:lnTo>
                  <a:lnTo>
                    <a:pt x="364134" y="402590"/>
                  </a:lnTo>
                  <a:lnTo>
                    <a:pt x="367563" y="401320"/>
                  </a:lnTo>
                  <a:lnTo>
                    <a:pt x="371716" y="401320"/>
                  </a:lnTo>
                  <a:lnTo>
                    <a:pt x="375920" y="402590"/>
                  </a:lnTo>
                  <a:lnTo>
                    <a:pt x="373430" y="403860"/>
                  </a:lnTo>
                  <a:lnTo>
                    <a:pt x="372567" y="406400"/>
                  </a:lnTo>
                  <a:lnTo>
                    <a:pt x="369633" y="410210"/>
                  </a:lnTo>
                  <a:lnTo>
                    <a:pt x="363842" y="410210"/>
                  </a:lnTo>
                  <a:lnTo>
                    <a:pt x="358254" y="411480"/>
                  </a:lnTo>
                  <a:lnTo>
                    <a:pt x="355523" y="411480"/>
                  </a:lnTo>
                  <a:lnTo>
                    <a:pt x="358978" y="414020"/>
                  </a:lnTo>
                  <a:lnTo>
                    <a:pt x="364248" y="412750"/>
                  </a:lnTo>
                  <a:lnTo>
                    <a:pt x="362966" y="417830"/>
                  </a:lnTo>
                  <a:lnTo>
                    <a:pt x="366433" y="419100"/>
                  </a:lnTo>
                  <a:lnTo>
                    <a:pt x="368642" y="422910"/>
                  </a:lnTo>
                  <a:lnTo>
                    <a:pt x="369239" y="425450"/>
                  </a:lnTo>
                  <a:lnTo>
                    <a:pt x="367398" y="425450"/>
                  </a:lnTo>
                  <a:lnTo>
                    <a:pt x="365798" y="426720"/>
                  </a:lnTo>
                  <a:lnTo>
                    <a:pt x="364324" y="426720"/>
                  </a:lnTo>
                  <a:lnTo>
                    <a:pt x="364337" y="429260"/>
                  </a:lnTo>
                  <a:lnTo>
                    <a:pt x="364528" y="430530"/>
                  </a:lnTo>
                  <a:lnTo>
                    <a:pt x="361632" y="429260"/>
                  </a:lnTo>
                  <a:lnTo>
                    <a:pt x="360184" y="429260"/>
                  </a:lnTo>
                  <a:lnTo>
                    <a:pt x="357822" y="430530"/>
                  </a:lnTo>
                  <a:lnTo>
                    <a:pt x="355650" y="433070"/>
                  </a:lnTo>
                  <a:lnTo>
                    <a:pt x="353250" y="434340"/>
                  </a:lnTo>
                  <a:lnTo>
                    <a:pt x="356362" y="436880"/>
                  </a:lnTo>
                  <a:lnTo>
                    <a:pt x="355828" y="436880"/>
                  </a:lnTo>
                  <a:lnTo>
                    <a:pt x="352971" y="439420"/>
                  </a:lnTo>
                  <a:lnTo>
                    <a:pt x="347726" y="443230"/>
                  </a:lnTo>
                  <a:lnTo>
                    <a:pt x="345198" y="443230"/>
                  </a:lnTo>
                  <a:lnTo>
                    <a:pt x="345198" y="452120"/>
                  </a:lnTo>
                  <a:lnTo>
                    <a:pt x="340702" y="452120"/>
                  </a:lnTo>
                  <a:lnTo>
                    <a:pt x="335076" y="449580"/>
                  </a:lnTo>
                  <a:lnTo>
                    <a:pt x="328676" y="449580"/>
                  </a:lnTo>
                  <a:lnTo>
                    <a:pt x="326707" y="453390"/>
                  </a:lnTo>
                  <a:lnTo>
                    <a:pt x="323570" y="453390"/>
                  </a:lnTo>
                  <a:lnTo>
                    <a:pt x="323342" y="450850"/>
                  </a:lnTo>
                  <a:lnTo>
                    <a:pt x="318414" y="449580"/>
                  </a:lnTo>
                  <a:lnTo>
                    <a:pt x="316128" y="447040"/>
                  </a:lnTo>
                  <a:lnTo>
                    <a:pt x="315658" y="445770"/>
                  </a:lnTo>
                  <a:lnTo>
                    <a:pt x="313270" y="444500"/>
                  </a:lnTo>
                  <a:lnTo>
                    <a:pt x="314617" y="439420"/>
                  </a:lnTo>
                  <a:lnTo>
                    <a:pt x="314960" y="438150"/>
                  </a:lnTo>
                  <a:lnTo>
                    <a:pt x="317334" y="435610"/>
                  </a:lnTo>
                  <a:lnTo>
                    <a:pt x="322529" y="438150"/>
                  </a:lnTo>
                  <a:lnTo>
                    <a:pt x="327926" y="440690"/>
                  </a:lnTo>
                  <a:lnTo>
                    <a:pt x="333387" y="441960"/>
                  </a:lnTo>
                  <a:lnTo>
                    <a:pt x="333832" y="443230"/>
                  </a:lnTo>
                  <a:lnTo>
                    <a:pt x="333311" y="445770"/>
                  </a:lnTo>
                  <a:lnTo>
                    <a:pt x="332930" y="448310"/>
                  </a:lnTo>
                  <a:lnTo>
                    <a:pt x="342963" y="448310"/>
                  </a:lnTo>
                  <a:lnTo>
                    <a:pt x="345198" y="452120"/>
                  </a:lnTo>
                  <a:lnTo>
                    <a:pt x="345198" y="443230"/>
                  </a:lnTo>
                  <a:lnTo>
                    <a:pt x="341249" y="443230"/>
                  </a:lnTo>
                  <a:lnTo>
                    <a:pt x="334657" y="441960"/>
                  </a:lnTo>
                  <a:lnTo>
                    <a:pt x="329107" y="439420"/>
                  </a:lnTo>
                  <a:lnTo>
                    <a:pt x="326936" y="438150"/>
                  </a:lnTo>
                  <a:lnTo>
                    <a:pt x="324396" y="435610"/>
                  </a:lnTo>
                  <a:lnTo>
                    <a:pt x="320827" y="434340"/>
                  </a:lnTo>
                  <a:lnTo>
                    <a:pt x="319366" y="435610"/>
                  </a:lnTo>
                  <a:lnTo>
                    <a:pt x="314960" y="431800"/>
                  </a:lnTo>
                  <a:lnTo>
                    <a:pt x="315023" y="429260"/>
                  </a:lnTo>
                  <a:lnTo>
                    <a:pt x="311048" y="426720"/>
                  </a:lnTo>
                  <a:lnTo>
                    <a:pt x="305777" y="426720"/>
                  </a:lnTo>
                  <a:lnTo>
                    <a:pt x="304965" y="427990"/>
                  </a:lnTo>
                  <a:lnTo>
                    <a:pt x="300189" y="431800"/>
                  </a:lnTo>
                  <a:lnTo>
                    <a:pt x="296926" y="430530"/>
                  </a:lnTo>
                  <a:lnTo>
                    <a:pt x="295363" y="426720"/>
                  </a:lnTo>
                  <a:lnTo>
                    <a:pt x="293141" y="424180"/>
                  </a:lnTo>
                  <a:lnTo>
                    <a:pt x="293230" y="429260"/>
                  </a:lnTo>
                  <a:lnTo>
                    <a:pt x="292087" y="430530"/>
                  </a:lnTo>
                  <a:lnTo>
                    <a:pt x="291363" y="434340"/>
                  </a:lnTo>
                  <a:lnTo>
                    <a:pt x="290258" y="439420"/>
                  </a:lnTo>
                  <a:lnTo>
                    <a:pt x="290080" y="439420"/>
                  </a:lnTo>
                  <a:lnTo>
                    <a:pt x="289852" y="438150"/>
                  </a:lnTo>
                  <a:lnTo>
                    <a:pt x="284530" y="443230"/>
                  </a:lnTo>
                  <a:lnTo>
                    <a:pt x="282968" y="448310"/>
                  </a:lnTo>
                  <a:lnTo>
                    <a:pt x="290957" y="454660"/>
                  </a:lnTo>
                  <a:lnTo>
                    <a:pt x="290715" y="449580"/>
                  </a:lnTo>
                  <a:lnTo>
                    <a:pt x="293090" y="458470"/>
                  </a:lnTo>
                  <a:lnTo>
                    <a:pt x="289775" y="462280"/>
                  </a:lnTo>
                  <a:lnTo>
                    <a:pt x="291744" y="467360"/>
                  </a:lnTo>
                  <a:lnTo>
                    <a:pt x="292341" y="467360"/>
                  </a:lnTo>
                  <a:lnTo>
                    <a:pt x="295783" y="466090"/>
                  </a:lnTo>
                  <a:lnTo>
                    <a:pt x="298653" y="464820"/>
                  </a:lnTo>
                  <a:lnTo>
                    <a:pt x="301586" y="466090"/>
                  </a:lnTo>
                  <a:lnTo>
                    <a:pt x="303758" y="466090"/>
                  </a:lnTo>
                  <a:lnTo>
                    <a:pt x="303339" y="469900"/>
                  </a:lnTo>
                  <a:lnTo>
                    <a:pt x="307238" y="467360"/>
                  </a:lnTo>
                  <a:lnTo>
                    <a:pt x="309067" y="468630"/>
                  </a:lnTo>
                  <a:lnTo>
                    <a:pt x="309473" y="472440"/>
                  </a:lnTo>
                  <a:lnTo>
                    <a:pt x="310680" y="476250"/>
                  </a:lnTo>
                  <a:lnTo>
                    <a:pt x="311061" y="476250"/>
                  </a:lnTo>
                  <a:lnTo>
                    <a:pt x="311480" y="477520"/>
                  </a:lnTo>
                  <a:lnTo>
                    <a:pt x="314388" y="477520"/>
                  </a:lnTo>
                  <a:lnTo>
                    <a:pt x="314820" y="476250"/>
                  </a:lnTo>
                  <a:lnTo>
                    <a:pt x="322300" y="478790"/>
                  </a:lnTo>
                  <a:lnTo>
                    <a:pt x="321576" y="481330"/>
                  </a:lnTo>
                  <a:lnTo>
                    <a:pt x="325805" y="473710"/>
                  </a:lnTo>
                  <a:lnTo>
                    <a:pt x="326237" y="473710"/>
                  </a:lnTo>
                  <a:lnTo>
                    <a:pt x="329501" y="476250"/>
                  </a:lnTo>
                  <a:lnTo>
                    <a:pt x="332600" y="480060"/>
                  </a:lnTo>
                  <a:lnTo>
                    <a:pt x="334022" y="480060"/>
                  </a:lnTo>
                  <a:lnTo>
                    <a:pt x="340499" y="482600"/>
                  </a:lnTo>
                  <a:lnTo>
                    <a:pt x="343141" y="480060"/>
                  </a:lnTo>
                  <a:lnTo>
                    <a:pt x="346202" y="477520"/>
                  </a:lnTo>
                  <a:lnTo>
                    <a:pt x="347357" y="476250"/>
                  </a:lnTo>
                  <a:lnTo>
                    <a:pt x="343649" y="476250"/>
                  </a:lnTo>
                  <a:lnTo>
                    <a:pt x="339534" y="474980"/>
                  </a:lnTo>
                  <a:lnTo>
                    <a:pt x="339420" y="473710"/>
                  </a:lnTo>
                  <a:lnTo>
                    <a:pt x="339191" y="471170"/>
                  </a:lnTo>
                  <a:lnTo>
                    <a:pt x="334010" y="468630"/>
                  </a:lnTo>
                  <a:lnTo>
                    <a:pt x="329996" y="471170"/>
                  </a:lnTo>
                  <a:lnTo>
                    <a:pt x="324040" y="468630"/>
                  </a:lnTo>
                  <a:lnTo>
                    <a:pt x="322338" y="468630"/>
                  </a:lnTo>
                  <a:lnTo>
                    <a:pt x="309918" y="467360"/>
                  </a:lnTo>
                  <a:lnTo>
                    <a:pt x="307174" y="464820"/>
                  </a:lnTo>
                  <a:lnTo>
                    <a:pt x="301929" y="461010"/>
                  </a:lnTo>
                  <a:lnTo>
                    <a:pt x="306095" y="458470"/>
                  </a:lnTo>
                  <a:lnTo>
                    <a:pt x="316420" y="461010"/>
                  </a:lnTo>
                  <a:lnTo>
                    <a:pt x="315671" y="462280"/>
                  </a:lnTo>
                  <a:lnTo>
                    <a:pt x="325335" y="458470"/>
                  </a:lnTo>
                  <a:lnTo>
                    <a:pt x="325323" y="459740"/>
                  </a:lnTo>
                  <a:lnTo>
                    <a:pt x="332968" y="461010"/>
                  </a:lnTo>
                  <a:lnTo>
                    <a:pt x="334975" y="459740"/>
                  </a:lnTo>
                  <a:lnTo>
                    <a:pt x="340347" y="461010"/>
                  </a:lnTo>
                  <a:lnTo>
                    <a:pt x="341312" y="462280"/>
                  </a:lnTo>
                  <a:lnTo>
                    <a:pt x="347154" y="462280"/>
                  </a:lnTo>
                  <a:lnTo>
                    <a:pt x="349262" y="459740"/>
                  </a:lnTo>
                  <a:lnTo>
                    <a:pt x="350316" y="458470"/>
                  </a:lnTo>
                  <a:lnTo>
                    <a:pt x="353733" y="463550"/>
                  </a:lnTo>
                  <a:lnTo>
                    <a:pt x="353822" y="466090"/>
                  </a:lnTo>
                  <a:lnTo>
                    <a:pt x="354990" y="469900"/>
                  </a:lnTo>
                  <a:lnTo>
                    <a:pt x="354482" y="473710"/>
                  </a:lnTo>
                  <a:lnTo>
                    <a:pt x="356006" y="473710"/>
                  </a:lnTo>
                  <a:lnTo>
                    <a:pt x="357974" y="472440"/>
                  </a:lnTo>
                  <a:lnTo>
                    <a:pt x="364324" y="472440"/>
                  </a:lnTo>
                  <a:lnTo>
                    <a:pt x="366534" y="471170"/>
                  </a:lnTo>
                  <a:lnTo>
                    <a:pt x="367690" y="469900"/>
                  </a:lnTo>
                  <a:lnTo>
                    <a:pt x="370636" y="466090"/>
                  </a:lnTo>
                  <a:lnTo>
                    <a:pt x="371475" y="462280"/>
                  </a:lnTo>
                  <a:lnTo>
                    <a:pt x="370763" y="458470"/>
                  </a:lnTo>
                  <a:lnTo>
                    <a:pt x="372910" y="458470"/>
                  </a:lnTo>
                  <a:lnTo>
                    <a:pt x="374370" y="459740"/>
                  </a:lnTo>
                  <a:lnTo>
                    <a:pt x="374929" y="463550"/>
                  </a:lnTo>
                  <a:lnTo>
                    <a:pt x="377151" y="464820"/>
                  </a:lnTo>
                  <a:lnTo>
                    <a:pt x="375323" y="464820"/>
                  </a:lnTo>
                  <a:lnTo>
                    <a:pt x="373735" y="467360"/>
                  </a:lnTo>
                  <a:lnTo>
                    <a:pt x="373392" y="469900"/>
                  </a:lnTo>
                  <a:lnTo>
                    <a:pt x="373303" y="473710"/>
                  </a:lnTo>
                  <a:lnTo>
                    <a:pt x="370344" y="473710"/>
                  </a:lnTo>
                  <a:lnTo>
                    <a:pt x="366737" y="476250"/>
                  </a:lnTo>
                  <a:lnTo>
                    <a:pt x="364998" y="478790"/>
                  </a:lnTo>
                  <a:lnTo>
                    <a:pt x="365112" y="481330"/>
                  </a:lnTo>
                  <a:lnTo>
                    <a:pt x="361505" y="482600"/>
                  </a:lnTo>
                  <a:lnTo>
                    <a:pt x="357911" y="482600"/>
                  </a:lnTo>
                  <a:lnTo>
                    <a:pt x="356069" y="483311"/>
                  </a:lnTo>
                  <a:lnTo>
                    <a:pt x="356069" y="518160"/>
                  </a:lnTo>
                  <a:lnTo>
                    <a:pt x="354787" y="520700"/>
                  </a:lnTo>
                  <a:lnTo>
                    <a:pt x="352653" y="523240"/>
                  </a:lnTo>
                  <a:lnTo>
                    <a:pt x="350964" y="525780"/>
                  </a:lnTo>
                  <a:lnTo>
                    <a:pt x="347205" y="524510"/>
                  </a:lnTo>
                  <a:lnTo>
                    <a:pt x="343496" y="521970"/>
                  </a:lnTo>
                  <a:lnTo>
                    <a:pt x="341388" y="521246"/>
                  </a:lnTo>
                  <a:lnTo>
                    <a:pt x="341388" y="547370"/>
                  </a:lnTo>
                  <a:lnTo>
                    <a:pt x="339763" y="551180"/>
                  </a:lnTo>
                  <a:lnTo>
                    <a:pt x="332473" y="549910"/>
                  </a:lnTo>
                  <a:lnTo>
                    <a:pt x="328422" y="547370"/>
                  </a:lnTo>
                  <a:lnTo>
                    <a:pt x="328803" y="544830"/>
                  </a:lnTo>
                  <a:lnTo>
                    <a:pt x="325196" y="539750"/>
                  </a:lnTo>
                  <a:lnTo>
                    <a:pt x="324294" y="538480"/>
                  </a:lnTo>
                  <a:lnTo>
                    <a:pt x="323342" y="539750"/>
                  </a:lnTo>
                  <a:lnTo>
                    <a:pt x="318884" y="535940"/>
                  </a:lnTo>
                  <a:lnTo>
                    <a:pt x="314464" y="528320"/>
                  </a:lnTo>
                  <a:lnTo>
                    <a:pt x="322605" y="532130"/>
                  </a:lnTo>
                  <a:lnTo>
                    <a:pt x="321551" y="529590"/>
                  </a:lnTo>
                  <a:lnTo>
                    <a:pt x="322262" y="528320"/>
                  </a:lnTo>
                  <a:lnTo>
                    <a:pt x="324396" y="524510"/>
                  </a:lnTo>
                  <a:lnTo>
                    <a:pt x="333044" y="525780"/>
                  </a:lnTo>
                  <a:lnTo>
                    <a:pt x="331800" y="535940"/>
                  </a:lnTo>
                  <a:lnTo>
                    <a:pt x="332511" y="539750"/>
                  </a:lnTo>
                  <a:lnTo>
                    <a:pt x="338569" y="541020"/>
                  </a:lnTo>
                  <a:lnTo>
                    <a:pt x="341388" y="547370"/>
                  </a:lnTo>
                  <a:lnTo>
                    <a:pt x="341388" y="521246"/>
                  </a:lnTo>
                  <a:lnTo>
                    <a:pt x="339813" y="520700"/>
                  </a:lnTo>
                  <a:lnTo>
                    <a:pt x="340626" y="519430"/>
                  </a:lnTo>
                  <a:lnTo>
                    <a:pt x="341350" y="518160"/>
                  </a:lnTo>
                  <a:lnTo>
                    <a:pt x="341998" y="516890"/>
                  </a:lnTo>
                  <a:lnTo>
                    <a:pt x="338315" y="515620"/>
                  </a:lnTo>
                  <a:lnTo>
                    <a:pt x="337527" y="514350"/>
                  </a:lnTo>
                  <a:lnTo>
                    <a:pt x="336740" y="513080"/>
                  </a:lnTo>
                  <a:lnTo>
                    <a:pt x="335457" y="509270"/>
                  </a:lnTo>
                  <a:lnTo>
                    <a:pt x="342176" y="513080"/>
                  </a:lnTo>
                  <a:lnTo>
                    <a:pt x="356069" y="518160"/>
                  </a:lnTo>
                  <a:lnTo>
                    <a:pt x="356069" y="483311"/>
                  </a:lnTo>
                  <a:lnTo>
                    <a:pt x="354584" y="483870"/>
                  </a:lnTo>
                  <a:lnTo>
                    <a:pt x="354914" y="485140"/>
                  </a:lnTo>
                  <a:lnTo>
                    <a:pt x="355028" y="486410"/>
                  </a:lnTo>
                  <a:lnTo>
                    <a:pt x="355269" y="487680"/>
                  </a:lnTo>
                  <a:lnTo>
                    <a:pt x="353174" y="487680"/>
                  </a:lnTo>
                  <a:lnTo>
                    <a:pt x="351155" y="486410"/>
                  </a:lnTo>
                  <a:lnTo>
                    <a:pt x="347560" y="488950"/>
                  </a:lnTo>
                  <a:lnTo>
                    <a:pt x="346329" y="491515"/>
                  </a:lnTo>
                  <a:lnTo>
                    <a:pt x="346913" y="494030"/>
                  </a:lnTo>
                  <a:lnTo>
                    <a:pt x="346405" y="492760"/>
                  </a:lnTo>
                  <a:lnTo>
                    <a:pt x="345706" y="492760"/>
                  </a:lnTo>
                  <a:lnTo>
                    <a:pt x="344906" y="491490"/>
                  </a:lnTo>
                  <a:lnTo>
                    <a:pt x="345859" y="491490"/>
                  </a:lnTo>
                  <a:lnTo>
                    <a:pt x="347891" y="487680"/>
                  </a:lnTo>
                  <a:lnTo>
                    <a:pt x="349923" y="483870"/>
                  </a:lnTo>
                  <a:lnTo>
                    <a:pt x="338099" y="485140"/>
                  </a:lnTo>
                  <a:lnTo>
                    <a:pt x="338023" y="499110"/>
                  </a:lnTo>
                  <a:lnTo>
                    <a:pt x="335165" y="500380"/>
                  </a:lnTo>
                  <a:lnTo>
                    <a:pt x="332359" y="500380"/>
                  </a:lnTo>
                  <a:lnTo>
                    <a:pt x="329666" y="499110"/>
                  </a:lnTo>
                  <a:lnTo>
                    <a:pt x="329133" y="499110"/>
                  </a:lnTo>
                  <a:lnTo>
                    <a:pt x="327964" y="497840"/>
                  </a:lnTo>
                  <a:lnTo>
                    <a:pt x="330238" y="496570"/>
                  </a:lnTo>
                  <a:lnTo>
                    <a:pt x="334162" y="496570"/>
                  </a:lnTo>
                  <a:lnTo>
                    <a:pt x="337820" y="495300"/>
                  </a:lnTo>
                  <a:lnTo>
                    <a:pt x="337375" y="496570"/>
                  </a:lnTo>
                  <a:lnTo>
                    <a:pt x="337350" y="497840"/>
                  </a:lnTo>
                  <a:lnTo>
                    <a:pt x="338023" y="499110"/>
                  </a:lnTo>
                  <a:lnTo>
                    <a:pt x="338023" y="485165"/>
                  </a:lnTo>
                  <a:lnTo>
                    <a:pt x="328942" y="487680"/>
                  </a:lnTo>
                  <a:lnTo>
                    <a:pt x="325539" y="486410"/>
                  </a:lnTo>
                  <a:lnTo>
                    <a:pt x="320802" y="485165"/>
                  </a:lnTo>
                  <a:lnTo>
                    <a:pt x="321259" y="490220"/>
                  </a:lnTo>
                  <a:lnTo>
                    <a:pt x="316966" y="492760"/>
                  </a:lnTo>
                  <a:lnTo>
                    <a:pt x="308800" y="495871"/>
                  </a:lnTo>
                  <a:lnTo>
                    <a:pt x="310172" y="500380"/>
                  </a:lnTo>
                  <a:lnTo>
                    <a:pt x="310489" y="497840"/>
                  </a:lnTo>
                  <a:lnTo>
                    <a:pt x="316217" y="500380"/>
                  </a:lnTo>
                  <a:lnTo>
                    <a:pt x="324332" y="502958"/>
                  </a:lnTo>
                  <a:lnTo>
                    <a:pt x="330822" y="505460"/>
                  </a:lnTo>
                  <a:lnTo>
                    <a:pt x="332232" y="510540"/>
                  </a:lnTo>
                  <a:lnTo>
                    <a:pt x="330720" y="514350"/>
                  </a:lnTo>
                  <a:lnTo>
                    <a:pt x="324256" y="513080"/>
                  </a:lnTo>
                  <a:lnTo>
                    <a:pt x="314439" y="515620"/>
                  </a:lnTo>
                  <a:lnTo>
                    <a:pt x="306933" y="518160"/>
                  </a:lnTo>
                  <a:lnTo>
                    <a:pt x="303250" y="513080"/>
                  </a:lnTo>
                  <a:lnTo>
                    <a:pt x="302336" y="511810"/>
                  </a:lnTo>
                  <a:lnTo>
                    <a:pt x="301421" y="510540"/>
                  </a:lnTo>
                  <a:lnTo>
                    <a:pt x="301421" y="532130"/>
                  </a:lnTo>
                  <a:lnTo>
                    <a:pt x="299313" y="533400"/>
                  </a:lnTo>
                  <a:lnTo>
                    <a:pt x="300291" y="535940"/>
                  </a:lnTo>
                  <a:lnTo>
                    <a:pt x="291668" y="523240"/>
                  </a:lnTo>
                  <a:lnTo>
                    <a:pt x="293801" y="524510"/>
                  </a:lnTo>
                  <a:lnTo>
                    <a:pt x="295998" y="524510"/>
                  </a:lnTo>
                  <a:lnTo>
                    <a:pt x="296887" y="525780"/>
                  </a:lnTo>
                  <a:lnTo>
                    <a:pt x="299034" y="527050"/>
                  </a:lnTo>
                  <a:lnTo>
                    <a:pt x="301421" y="532130"/>
                  </a:lnTo>
                  <a:lnTo>
                    <a:pt x="301421" y="510540"/>
                  </a:lnTo>
                  <a:lnTo>
                    <a:pt x="300507" y="509270"/>
                  </a:lnTo>
                  <a:lnTo>
                    <a:pt x="301574" y="505460"/>
                  </a:lnTo>
                  <a:lnTo>
                    <a:pt x="298081" y="501650"/>
                  </a:lnTo>
                  <a:lnTo>
                    <a:pt x="297116" y="500595"/>
                  </a:lnTo>
                  <a:lnTo>
                    <a:pt x="297116" y="518160"/>
                  </a:lnTo>
                  <a:lnTo>
                    <a:pt x="296913" y="518160"/>
                  </a:lnTo>
                  <a:lnTo>
                    <a:pt x="296799" y="516890"/>
                  </a:lnTo>
                  <a:lnTo>
                    <a:pt x="296926" y="516890"/>
                  </a:lnTo>
                  <a:lnTo>
                    <a:pt x="297116" y="518160"/>
                  </a:lnTo>
                  <a:lnTo>
                    <a:pt x="297116" y="500595"/>
                  </a:lnTo>
                  <a:lnTo>
                    <a:pt x="296926" y="500380"/>
                  </a:lnTo>
                  <a:lnTo>
                    <a:pt x="296710" y="500380"/>
                  </a:lnTo>
                  <a:lnTo>
                    <a:pt x="296710" y="516890"/>
                  </a:lnTo>
                  <a:lnTo>
                    <a:pt x="296240" y="516890"/>
                  </a:lnTo>
                  <a:lnTo>
                    <a:pt x="295897" y="515620"/>
                  </a:lnTo>
                  <a:lnTo>
                    <a:pt x="296265" y="515620"/>
                  </a:lnTo>
                  <a:lnTo>
                    <a:pt x="296710" y="516890"/>
                  </a:lnTo>
                  <a:lnTo>
                    <a:pt x="296710" y="500380"/>
                  </a:lnTo>
                  <a:lnTo>
                    <a:pt x="293471" y="500380"/>
                  </a:lnTo>
                  <a:lnTo>
                    <a:pt x="291376" y="497840"/>
                  </a:lnTo>
                  <a:lnTo>
                    <a:pt x="294271" y="494030"/>
                  </a:lnTo>
                  <a:lnTo>
                    <a:pt x="296202" y="491490"/>
                  </a:lnTo>
                  <a:lnTo>
                    <a:pt x="296341" y="491515"/>
                  </a:lnTo>
                  <a:lnTo>
                    <a:pt x="295236" y="490220"/>
                  </a:lnTo>
                  <a:lnTo>
                    <a:pt x="294144" y="488950"/>
                  </a:lnTo>
                  <a:lnTo>
                    <a:pt x="293052" y="487680"/>
                  </a:lnTo>
                  <a:lnTo>
                    <a:pt x="291134" y="487680"/>
                  </a:lnTo>
                  <a:lnTo>
                    <a:pt x="286029" y="488950"/>
                  </a:lnTo>
                  <a:lnTo>
                    <a:pt x="285369" y="487680"/>
                  </a:lnTo>
                  <a:lnTo>
                    <a:pt x="284403" y="487680"/>
                  </a:lnTo>
                  <a:lnTo>
                    <a:pt x="283337" y="486410"/>
                  </a:lnTo>
                  <a:lnTo>
                    <a:pt x="280352" y="483870"/>
                  </a:lnTo>
                  <a:lnTo>
                    <a:pt x="274574" y="478790"/>
                  </a:lnTo>
                  <a:lnTo>
                    <a:pt x="273710" y="480060"/>
                  </a:lnTo>
                  <a:lnTo>
                    <a:pt x="270598" y="480060"/>
                  </a:lnTo>
                  <a:lnTo>
                    <a:pt x="267804" y="481330"/>
                  </a:lnTo>
                  <a:lnTo>
                    <a:pt x="265582" y="482600"/>
                  </a:lnTo>
                  <a:lnTo>
                    <a:pt x="265836" y="483870"/>
                  </a:lnTo>
                  <a:lnTo>
                    <a:pt x="268351" y="485140"/>
                  </a:lnTo>
                  <a:lnTo>
                    <a:pt x="268795" y="490220"/>
                  </a:lnTo>
                  <a:lnTo>
                    <a:pt x="268528" y="488950"/>
                  </a:lnTo>
                  <a:lnTo>
                    <a:pt x="267931" y="491515"/>
                  </a:lnTo>
                  <a:lnTo>
                    <a:pt x="267792" y="492760"/>
                  </a:lnTo>
                  <a:lnTo>
                    <a:pt x="267081" y="494030"/>
                  </a:lnTo>
                  <a:lnTo>
                    <a:pt x="264934" y="491490"/>
                  </a:lnTo>
                  <a:lnTo>
                    <a:pt x="262775" y="490220"/>
                  </a:lnTo>
                  <a:lnTo>
                    <a:pt x="261264" y="488950"/>
                  </a:lnTo>
                  <a:lnTo>
                    <a:pt x="259765" y="487680"/>
                  </a:lnTo>
                  <a:lnTo>
                    <a:pt x="259270" y="487680"/>
                  </a:lnTo>
                  <a:lnTo>
                    <a:pt x="256844" y="486410"/>
                  </a:lnTo>
                  <a:lnTo>
                    <a:pt x="254673" y="485140"/>
                  </a:lnTo>
                  <a:lnTo>
                    <a:pt x="252069" y="485140"/>
                  </a:lnTo>
                  <a:lnTo>
                    <a:pt x="250367" y="487680"/>
                  </a:lnTo>
                  <a:lnTo>
                    <a:pt x="242011" y="487680"/>
                  </a:lnTo>
                  <a:lnTo>
                    <a:pt x="242709" y="486410"/>
                  </a:lnTo>
                  <a:lnTo>
                    <a:pt x="242989" y="485140"/>
                  </a:lnTo>
                  <a:lnTo>
                    <a:pt x="221881" y="485140"/>
                  </a:lnTo>
                  <a:lnTo>
                    <a:pt x="212699" y="485140"/>
                  </a:lnTo>
                  <a:lnTo>
                    <a:pt x="212344" y="490220"/>
                  </a:lnTo>
                  <a:lnTo>
                    <a:pt x="208241" y="491490"/>
                  </a:lnTo>
                  <a:lnTo>
                    <a:pt x="204520" y="491490"/>
                  </a:lnTo>
                  <a:lnTo>
                    <a:pt x="205676" y="492760"/>
                  </a:lnTo>
                  <a:lnTo>
                    <a:pt x="208749" y="495300"/>
                  </a:lnTo>
                  <a:lnTo>
                    <a:pt x="211391" y="497840"/>
                  </a:lnTo>
                  <a:lnTo>
                    <a:pt x="216331" y="495300"/>
                  </a:lnTo>
                  <a:lnTo>
                    <a:pt x="217855" y="495300"/>
                  </a:lnTo>
                  <a:lnTo>
                    <a:pt x="219278" y="494030"/>
                  </a:lnTo>
                  <a:lnTo>
                    <a:pt x="222377" y="491490"/>
                  </a:lnTo>
                  <a:lnTo>
                    <a:pt x="224015" y="490220"/>
                  </a:lnTo>
                  <a:lnTo>
                    <a:pt x="226072" y="487680"/>
                  </a:lnTo>
                  <a:lnTo>
                    <a:pt x="227482" y="491515"/>
                  </a:lnTo>
                  <a:lnTo>
                    <a:pt x="228333" y="492760"/>
                  </a:lnTo>
                  <a:lnTo>
                    <a:pt x="230581" y="495300"/>
                  </a:lnTo>
                  <a:lnTo>
                    <a:pt x="231622" y="492760"/>
                  </a:lnTo>
                  <a:lnTo>
                    <a:pt x="237490" y="490220"/>
                  </a:lnTo>
                  <a:lnTo>
                    <a:pt x="237655" y="494030"/>
                  </a:lnTo>
                  <a:lnTo>
                    <a:pt x="240652" y="491490"/>
                  </a:lnTo>
                  <a:lnTo>
                    <a:pt x="241185" y="490220"/>
                  </a:lnTo>
                  <a:lnTo>
                    <a:pt x="241630" y="488950"/>
                  </a:lnTo>
                  <a:lnTo>
                    <a:pt x="249199" y="488950"/>
                  </a:lnTo>
                  <a:lnTo>
                    <a:pt x="254165" y="491490"/>
                  </a:lnTo>
                  <a:lnTo>
                    <a:pt x="254939" y="501650"/>
                  </a:lnTo>
                  <a:lnTo>
                    <a:pt x="251345" y="500380"/>
                  </a:lnTo>
                  <a:lnTo>
                    <a:pt x="251333" y="515620"/>
                  </a:lnTo>
                  <a:lnTo>
                    <a:pt x="249148" y="516890"/>
                  </a:lnTo>
                  <a:lnTo>
                    <a:pt x="246621" y="517791"/>
                  </a:lnTo>
                  <a:lnTo>
                    <a:pt x="246621" y="533400"/>
                  </a:lnTo>
                  <a:lnTo>
                    <a:pt x="246278" y="534670"/>
                  </a:lnTo>
                  <a:lnTo>
                    <a:pt x="245783" y="534670"/>
                  </a:lnTo>
                  <a:lnTo>
                    <a:pt x="246367" y="533400"/>
                  </a:lnTo>
                  <a:lnTo>
                    <a:pt x="246621" y="533400"/>
                  </a:lnTo>
                  <a:lnTo>
                    <a:pt x="246621" y="517791"/>
                  </a:lnTo>
                  <a:lnTo>
                    <a:pt x="245694" y="518109"/>
                  </a:lnTo>
                  <a:lnTo>
                    <a:pt x="245694" y="534670"/>
                  </a:lnTo>
                  <a:lnTo>
                    <a:pt x="245567" y="535940"/>
                  </a:lnTo>
                  <a:lnTo>
                    <a:pt x="245351" y="535940"/>
                  </a:lnTo>
                  <a:lnTo>
                    <a:pt x="245541" y="534670"/>
                  </a:lnTo>
                  <a:lnTo>
                    <a:pt x="245694" y="534670"/>
                  </a:lnTo>
                  <a:lnTo>
                    <a:pt x="245694" y="518109"/>
                  </a:lnTo>
                  <a:lnTo>
                    <a:pt x="245541" y="518160"/>
                  </a:lnTo>
                  <a:lnTo>
                    <a:pt x="243459" y="519430"/>
                  </a:lnTo>
                  <a:lnTo>
                    <a:pt x="240715" y="523240"/>
                  </a:lnTo>
                  <a:lnTo>
                    <a:pt x="241820" y="527050"/>
                  </a:lnTo>
                  <a:lnTo>
                    <a:pt x="235127" y="535940"/>
                  </a:lnTo>
                  <a:lnTo>
                    <a:pt x="228104" y="533654"/>
                  </a:lnTo>
                  <a:lnTo>
                    <a:pt x="228104" y="546100"/>
                  </a:lnTo>
                  <a:lnTo>
                    <a:pt x="223520" y="553720"/>
                  </a:lnTo>
                  <a:lnTo>
                    <a:pt x="218871" y="558800"/>
                  </a:lnTo>
                  <a:lnTo>
                    <a:pt x="217906" y="557530"/>
                  </a:lnTo>
                  <a:lnTo>
                    <a:pt x="215633" y="560070"/>
                  </a:lnTo>
                  <a:lnTo>
                    <a:pt x="213194" y="563880"/>
                  </a:lnTo>
                  <a:lnTo>
                    <a:pt x="213588" y="566420"/>
                  </a:lnTo>
                  <a:lnTo>
                    <a:pt x="209372" y="568960"/>
                  </a:lnTo>
                  <a:lnTo>
                    <a:pt x="201777" y="570230"/>
                  </a:lnTo>
                  <a:lnTo>
                    <a:pt x="200075" y="566420"/>
                  </a:lnTo>
                  <a:lnTo>
                    <a:pt x="203022" y="560070"/>
                  </a:lnTo>
                  <a:lnTo>
                    <a:pt x="209334" y="557530"/>
                  </a:lnTo>
                  <a:lnTo>
                    <a:pt x="210070" y="554990"/>
                  </a:lnTo>
                  <a:lnTo>
                    <a:pt x="209207" y="547370"/>
                  </a:lnTo>
                  <a:lnTo>
                    <a:pt x="209054" y="546100"/>
                  </a:lnTo>
                  <a:lnTo>
                    <a:pt x="208775" y="543560"/>
                  </a:lnTo>
                  <a:lnTo>
                    <a:pt x="217766" y="542290"/>
                  </a:lnTo>
                  <a:lnTo>
                    <a:pt x="220738" y="547370"/>
                  </a:lnTo>
                  <a:lnTo>
                    <a:pt x="219633" y="549910"/>
                  </a:lnTo>
                  <a:lnTo>
                    <a:pt x="228104" y="546100"/>
                  </a:lnTo>
                  <a:lnTo>
                    <a:pt x="228104" y="533654"/>
                  </a:lnTo>
                  <a:lnTo>
                    <a:pt x="227330" y="533400"/>
                  </a:lnTo>
                  <a:lnTo>
                    <a:pt x="222224" y="532130"/>
                  </a:lnTo>
                  <a:lnTo>
                    <a:pt x="217119" y="530860"/>
                  </a:lnTo>
                  <a:lnTo>
                    <a:pt x="210388" y="532130"/>
                  </a:lnTo>
                  <a:lnTo>
                    <a:pt x="208813" y="528320"/>
                  </a:lnTo>
                  <a:lnTo>
                    <a:pt x="209169" y="527050"/>
                  </a:lnTo>
                  <a:lnTo>
                    <a:pt x="210273" y="523240"/>
                  </a:lnTo>
                  <a:lnTo>
                    <a:pt x="217119" y="519430"/>
                  </a:lnTo>
                  <a:lnTo>
                    <a:pt x="225463" y="518160"/>
                  </a:lnTo>
                  <a:lnTo>
                    <a:pt x="228447" y="516890"/>
                  </a:lnTo>
                  <a:lnTo>
                    <a:pt x="231432" y="515620"/>
                  </a:lnTo>
                  <a:lnTo>
                    <a:pt x="231762" y="516890"/>
                  </a:lnTo>
                  <a:lnTo>
                    <a:pt x="232600" y="515620"/>
                  </a:lnTo>
                  <a:lnTo>
                    <a:pt x="235115" y="511810"/>
                  </a:lnTo>
                  <a:lnTo>
                    <a:pt x="240563" y="510540"/>
                  </a:lnTo>
                  <a:lnTo>
                    <a:pt x="246494" y="511810"/>
                  </a:lnTo>
                  <a:lnTo>
                    <a:pt x="251333" y="515620"/>
                  </a:lnTo>
                  <a:lnTo>
                    <a:pt x="251333" y="500405"/>
                  </a:lnTo>
                  <a:lnTo>
                    <a:pt x="247573" y="505460"/>
                  </a:lnTo>
                  <a:lnTo>
                    <a:pt x="241630" y="509270"/>
                  </a:lnTo>
                  <a:lnTo>
                    <a:pt x="234759" y="511810"/>
                  </a:lnTo>
                  <a:lnTo>
                    <a:pt x="228168" y="510540"/>
                  </a:lnTo>
                  <a:lnTo>
                    <a:pt x="213245" y="510540"/>
                  </a:lnTo>
                  <a:lnTo>
                    <a:pt x="213245" y="514350"/>
                  </a:lnTo>
                  <a:lnTo>
                    <a:pt x="212623" y="514350"/>
                  </a:lnTo>
                  <a:lnTo>
                    <a:pt x="211480" y="515620"/>
                  </a:lnTo>
                  <a:lnTo>
                    <a:pt x="208673" y="516890"/>
                  </a:lnTo>
                  <a:lnTo>
                    <a:pt x="205498" y="516890"/>
                  </a:lnTo>
                  <a:lnTo>
                    <a:pt x="205498" y="527050"/>
                  </a:lnTo>
                  <a:lnTo>
                    <a:pt x="204165" y="529590"/>
                  </a:lnTo>
                  <a:lnTo>
                    <a:pt x="202501" y="533400"/>
                  </a:lnTo>
                  <a:lnTo>
                    <a:pt x="198653" y="534670"/>
                  </a:lnTo>
                  <a:lnTo>
                    <a:pt x="199326" y="535940"/>
                  </a:lnTo>
                  <a:lnTo>
                    <a:pt x="200063" y="537210"/>
                  </a:lnTo>
                  <a:lnTo>
                    <a:pt x="200914" y="538480"/>
                  </a:lnTo>
                  <a:lnTo>
                    <a:pt x="197091" y="539750"/>
                  </a:lnTo>
                  <a:lnTo>
                    <a:pt x="194703" y="541324"/>
                  </a:lnTo>
                  <a:lnTo>
                    <a:pt x="194703" y="588010"/>
                  </a:lnTo>
                  <a:lnTo>
                    <a:pt x="193141" y="593090"/>
                  </a:lnTo>
                  <a:lnTo>
                    <a:pt x="192595" y="595630"/>
                  </a:lnTo>
                  <a:lnTo>
                    <a:pt x="188480" y="598170"/>
                  </a:lnTo>
                  <a:lnTo>
                    <a:pt x="180162" y="600710"/>
                  </a:lnTo>
                  <a:lnTo>
                    <a:pt x="180225" y="598170"/>
                  </a:lnTo>
                  <a:lnTo>
                    <a:pt x="180505" y="595630"/>
                  </a:lnTo>
                  <a:lnTo>
                    <a:pt x="181356" y="594360"/>
                  </a:lnTo>
                  <a:lnTo>
                    <a:pt x="181432" y="593090"/>
                  </a:lnTo>
                  <a:lnTo>
                    <a:pt x="190322" y="590550"/>
                  </a:lnTo>
                  <a:lnTo>
                    <a:pt x="194703" y="588010"/>
                  </a:lnTo>
                  <a:lnTo>
                    <a:pt x="194703" y="541324"/>
                  </a:lnTo>
                  <a:lnTo>
                    <a:pt x="193230" y="542290"/>
                  </a:lnTo>
                  <a:lnTo>
                    <a:pt x="189331" y="543560"/>
                  </a:lnTo>
                  <a:lnTo>
                    <a:pt x="188455" y="542290"/>
                  </a:lnTo>
                  <a:lnTo>
                    <a:pt x="187579" y="541020"/>
                  </a:lnTo>
                  <a:lnTo>
                    <a:pt x="185343" y="538480"/>
                  </a:lnTo>
                  <a:lnTo>
                    <a:pt x="183997" y="535940"/>
                  </a:lnTo>
                  <a:lnTo>
                    <a:pt x="191300" y="533400"/>
                  </a:lnTo>
                  <a:lnTo>
                    <a:pt x="198488" y="529590"/>
                  </a:lnTo>
                  <a:lnTo>
                    <a:pt x="205498" y="527050"/>
                  </a:lnTo>
                  <a:lnTo>
                    <a:pt x="205498" y="516890"/>
                  </a:lnTo>
                  <a:lnTo>
                    <a:pt x="202793" y="516890"/>
                  </a:lnTo>
                  <a:lnTo>
                    <a:pt x="203479" y="514350"/>
                  </a:lnTo>
                  <a:lnTo>
                    <a:pt x="203454" y="513080"/>
                  </a:lnTo>
                  <a:lnTo>
                    <a:pt x="202996" y="511810"/>
                  </a:lnTo>
                  <a:lnTo>
                    <a:pt x="206806" y="513080"/>
                  </a:lnTo>
                  <a:lnTo>
                    <a:pt x="210883" y="513080"/>
                  </a:lnTo>
                  <a:lnTo>
                    <a:pt x="213245" y="514350"/>
                  </a:lnTo>
                  <a:lnTo>
                    <a:pt x="213245" y="510540"/>
                  </a:lnTo>
                  <a:lnTo>
                    <a:pt x="193535" y="510540"/>
                  </a:lnTo>
                  <a:lnTo>
                    <a:pt x="182702" y="510540"/>
                  </a:lnTo>
                  <a:lnTo>
                    <a:pt x="182702" y="516890"/>
                  </a:lnTo>
                  <a:lnTo>
                    <a:pt x="181648" y="523240"/>
                  </a:lnTo>
                  <a:lnTo>
                    <a:pt x="181660" y="525780"/>
                  </a:lnTo>
                  <a:lnTo>
                    <a:pt x="180022" y="535940"/>
                  </a:lnTo>
                  <a:lnTo>
                    <a:pt x="172097" y="539750"/>
                  </a:lnTo>
                  <a:lnTo>
                    <a:pt x="164426" y="541020"/>
                  </a:lnTo>
                  <a:lnTo>
                    <a:pt x="156044" y="542290"/>
                  </a:lnTo>
                  <a:lnTo>
                    <a:pt x="148323" y="541489"/>
                  </a:lnTo>
                  <a:lnTo>
                    <a:pt x="148323" y="577850"/>
                  </a:lnTo>
                  <a:lnTo>
                    <a:pt x="146189" y="580390"/>
                  </a:lnTo>
                  <a:lnTo>
                    <a:pt x="143624" y="582930"/>
                  </a:lnTo>
                  <a:lnTo>
                    <a:pt x="142049" y="586740"/>
                  </a:lnTo>
                  <a:lnTo>
                    <a:pt x="133972" y="586740"/>
                  </a:lnTo>
                  <a:lnTo>
                    <a:pt x="131978" y="584200"/>
                  </a:lnTo>
                  <a:lnTo>
                    <a:pt x="130860" y="581660"/>
                  </a:lnTo>
                  <a:lnTo>
                    <a:pt x="129692" y="580390"/>
                  </a:lnTo>
                  <a:lnTo>
                    <a:pt x="132232" y="577850"/>
                  </a:lnTo>
                  <a:lnTo>
                    <a:pt x="132384" y="579120"/>
                  </a:lnTo>
                  <a:lnTo>
                    <a:pt x="133083" y="577850"/>
                  </a:lnTo>
                  <a:lnTo>
                    <a:pt x="135572" y="577850"/>
                  </a:lnTo>
                  <a:lnTo>
                    <a:pt x="136766" y="576580"/>
                  </a:lnTo>
                  <a:lnTo>
                    <a:pt x="137045" y="576580"/>
                  </a:lnTo>
                  <a:lnTo>
                    <a:pt x="139738" y="575310"/>
                  </a:lnTo>
                  <a:lnTo>
                    <a:pt x="141935" y="577850"/>
                  </a:lnTo>
                  <a:lnTo>
                    <a:pt x="148323" y="577850"/>
                  </a:lnTo>
                  <a:lnTo>
                    <a:pt x="148323" y="541489"/>
                  </a:lnTo>
                  <a:lnTo>
                    <a:pt x="143916" y="541020"/>
                  </a:lnTo>
                  <a:lnTo>
                    <a:pt x="132930" y="537210"/>
                  </a:lnTo>
                  <a:lnTo>
                    <a:pt x="127977" y="530860"/>
                  </a:lnTo>
                  <a:lnTo>
                    <a:pt x="127736" y="524510"/>
                  </a:lnTo>
                  <a:lnTo>
                    <a:pt x="134988" y="523240"/>
                  </a:lnTo>
                  <a:lnTo>
                    <a:pt x="147040" y="521970"/>
                  </a:lnTo>
                  <a:lnTo>
                    <a:pt x="149009" y="525780"/>
                  </a:lnTo>
                  <a:lnTo>
                    <a:pt x="156349" y="525780"/>
                  </a:lnTo>
                  <a:lnTo>
                    <a:pt x="158191" y="527050"/>
                  </a:lnTo>
                  <a:lnTo>
                    <a:pt x="164553" y="527050"/>
                  </a:lnTo>
                  <a:lnTo>
                    <a:pt x="172554" y="523240"/>
                  </a:lnTo>
                  <a:lnTo>
                    <a:pt x="170357" y="521970"/>
                  </a:lnTo>
                  <a:lnTo>
                    <a:pt x="168173" y="520700"/>
                  </a:lnTo>
                  <a:lnTo>
                    <a:pt x="176199" y="511810"/>
                  </a:lnTo>
                  <a:lnTo>
                    <a:pt x="182702" y="516890"/>
                  </a:lnTo>
                  <a:lnTo>
                    <a:pt x="182702" y="510540"/>
                  </a:lnTo>
                  <a:lnTo>
                    <a:pt x="140881" y="510540"/>
                  </a:lnTo>
                  <a:lnTo>
                    <a:pt x="118643" y="510540"/>
                  </a:lnTo>
                  <a:lnTo>
                    <a:pt x="113258" y="510540"/>
                  </a:lnTo>
                  <a:lnTo>
                    <a:pt x="111226" y="514350"/>
                  </a:lnTo>
                  <a:lnTo>
                    <a:pt x="104038" y="518160"/>
                  </a:lnTo>
                  <a:lnTo>
                    <a:pt x="100850" y="518160"/>
                  </a:lnTo>
                  <a:lnTo>
                    <a:pt x="99720" y="525780"/>
                  </a:lnTo>
                  <a:lnTo>
                    <a:pt x="99656" y="528320"/>
                  </a:lnTo>
                  <a:lnTo>
                    <a:pt x="99771" y="529590"/>
                  </a:lnTo>
                  <a:lnTo>
                    <a:pt x="99377" y="530860"/>
                  </a:lnTo>
                  <a:lnTo>
                    <a:pt x="101523" y="532130"/>
                  </a:lnTo>
                  <a:lnTo>
                    <a:pt x="103251" y="534670"/>
                  </a:lnTo>
                  <a:lnTo>
                    <a:pt x="103860" y="535940"/>
                  </a:lnTo>
                  <a:lnTo>
                    <a:pt x="97421" y="534670"/>
                  </a:lnTo>
                  <a:lnTo>
                    <a:pt x="96266" y="534670"/>
                  </a:lnTo>
                  <a:lnTo>
                    <a:pt x="95440" y="535940"/>
                  </a:lnTo>
                  <a:lnTo>
                    <a:pt x="94653" y="535940"/>
                  </a:lnTo>
                  <a:lnTo>
                    <a:pt x="95808" y="538480"/>
                  </a:lnTo>
                  <a:lnTo>
                    <a:pt x="94881" y="542290"/>
                  </a:lnTo>
                  <a:lnTo>
                    <a:pt x="93383" y="546100"/>
                  </a:lnTo>
                  <a:lnTo>
                    <a:pt x="90462" y="543560"/>
                  </a:lnTo>
                  <a:lnTo>
                    <a:pt x="84251" y="547370"/>
                  </a:lnTo>
                  <a:lnTo>
                    <a:pt x="80098" y="551180"/>
                  </a:lnTo>
                  <a:lnTo>
                    <a:pt x="97231" y="551180"/>
                  </a:lnTo>
                  <a:lnTo>
                    <a:pt x="97155" y="552450"/>
                  </a:lnTo>
                  <a:lnTo>
                    <a:pt x="93141" y="553720"/>
                  </a:lnTo>
                  <a:lnTo>
                    <a:pt x="90538" y="554990"/>
                  </a:lnTo>
                  <a:lnTo>
                    <a:pt x="89039" y="556260"/>
                  </a:lnTo>
                  <a:lnTo>
                    <a:pt x="80835" y="556260"/>
                  </a:lnTo>
                  <a:lnTo>
                    <a:pt x="76720" y="554990"/>
                  </a:lnTo>
                  <a:lnTo>
                    <a:pt x="76250" y="556260"/>
                  </a:lnTo>
                  <a:lnTo>
                    <a:pt x="72783" y="556260"/>
                  </a:lnTo>
                  <a:lnTo>
                    <a:pt x="70002" y="552450"/>
                  </a:lnTo>
                  <a:lnTo>
                    <a:pt x="63677" y="553720"/>
                  </a:lnTo>
                  <a:lnTo>
                    <a:pt x="62153" y="554990"/>
                  </a:lnTo>
                  <a:lnTo>
                    <a:pt x="56819" y="557530"/>
                  </a:lnTo>
                  <a:lnTo>
                    <a:pt x="50571" y="560070"/>
                  </a:lnTo>
                  <a:lnTo>
                    <a:pt x="48996" y="560070"/>
                  </a:lnTo>
                  <a:lnTo>
                    <a:pt x="51549" y="561340"/>
                  </a:lnTo>
                  <a:lnTo>
                    <a:pt x="53936" y="561340"/>
                  </a:lnTo>
                  <a:lnTo>
                    <a:pt x="53886" y="565150"/>
                  </a:lnTo>
                  <a:lnTo>
                    <a:pt x="53263" y="568960"/>
                  </a:lnTo>
                  <a:lnTo>
                    <a:pt x="52590" y="570230"/>
                  </a:lnTo>
                  <a:lnTo>
                    <a:pt x="54343" y="570230"/>
                  </a:lnTo>
                  <a:lnTo>
                    <a:pt x="56743" y="566420"/>
                  </a:lnTo>
                  <a:lnTo>
                    <a:pt x="56083" y="563880"/>
                  </a:lnTo>
                  <a:lnTo>
                    <a:pt x="59905" y="561340"/>
                  </a:lnTo>
                  <a:lnTo>
                    <a:pt x="72771" y="561340"/>
                  </a:lnTo>
                  <a:lnTo>
                    <a:pt x="75361" y="562610"/>
                  </a:lnTo>
                  <a:lnTo>
                    <a:pt x="78333" y="562610"/>
                  </a:lnTo>
                  <a:lnTo>
                    <a:pt x="79489" y="561340"/>
                  </a:lnTo>
                  <a:lnTo>
                    <a:pt x="80835" y="562610"/>
                  </a:lnTo>
                  <a:lnTo>
                    <a:pt x="81699" y="565150"/>
                  </a:lnTo>
                  <a:lnTo>
                    <a:pt x="82016" y="566420"/>
                  </a:lnTo>
                  <a:lnTo>
                    <a:pt x="81838" y="567690"/>
                  </a:lnTo>
                  <a:lnTo>
                    <a:pt x="81343" y="567690"/>
                  </a:lnTo>
                  <a:lnTo>
                    <a:pt x="80581" y="568960"/>
                  </a:lnTo>
                  <a:lnTo>
                    <a:pt x="82245" y="567690"/>
                  </a:lnTo>
                  <a:lnTo>
                    <a:pt x="85255" y="567690"/>
                  </a:lnTo>
                  <a:lnTo>
                    <a:pt x="87655" y="566420"/>
                  </a:lnTo>
                  <a:lnTo>
                    <a:pt x="88607" y="562610"/>
                  </a:lnTo>
                  <a:lnTo>
                    <a:pt x="93992" y="560070"/>
                  </a:lnTo>
                  <a:lnTo>
                    <a:pt x="97548" y="560070"/>
                  </a:lnTo>
                  <a:lnTo>
                    <a:pt x="107099" y="558800"/>
                  </a:lnTo>
                  <a:lnTo>
                    <a:pt x="109537" y="556260"/>
                  </a:lnTo>
                  <a:lnTo>
                    <a:pt x="110756" y="554990"/>
                  </a:lnTo>
                  <a:lnTo>
                    <a:pt x="120599" y="556260"/>
                  </a:lnTo>
                  <a:lnTo>
                    <a:pt x="124282" y="557530"/>
                  </a:lnTo>
                  <a:lnTo>
                    <a:pt x="131673" y="557530"/>
                  </a:lnTo>
                  <a:lnTo>
                    <a:pt x="132715" y="554990"/>
                  </a:lnTo>
                  <a:lnTo>
                    <a:pt x="133248" y="553720"/>
                  </a:lnTo>
                  <a:lnTo>
                    <a:pt x="137528" y="552450"/>
                  </a:lnTo>
                  <a:lnTo>
                    <a:pt x="138264" y="552450"/>
                  </a:lnTo>
                  <a:lnTo>
                    <a:pt x="139039" y="553720"/>
                  </a:lnTo>
                  <a:lnTo>
                    <a:pt x="138518" y="552450"/>
                  </a:lnTo>
                  <a:lnTo>
                    <a:pt x="138010" y="551180"/>
                  </a:lnTo>
                  <a:lnTo>
                    <a:pt x="135623" y="548640"/>
                  </a:lnTo>
                  <a:lnTo>
                    <a:pt x="139293" y="548640"/>
                  </a:lnTo>
                  <a:lnTo>
                    <a:pt x="141109" y="547370"/>
                  </a:lnTo>
                  <a:lnTo>
                    <a:pt x="142074" y="548640"/>
                  </a:lnTo>
                  <a:lnTo>
                    <a:pt x="143268" y="551180"/>
                  </a:lnTo>
                  <a:lnTo>
                    <a:pt x="145376" y="552450"/>
                  </a:lnTo>
                  <a:lnTo>
                    <a:pt x="146773" y="553720"/>
                  </a:lnTo>
                  <a:lnTo>
                    <a:pt x="145110" y="554990"/>
                  </a:lnTo>
                  <a:lnTo>
                    <a:pt x="143497" y="554990"/>
                  </a:lnTo>
                  <a:lnTo>
                    <a:pt x="145872" y="556260"/>
                  </a:lnTo>
                  <a:lnTo>
                    <a:pt x="147218" y="558800"/>
                  </a:lnTo>
                  <a:lnTo>
                    <a:pt x="144907" y="561340"/>
                  </a:lnTo>
                  <a:lnTo>
                    <a:pt x="144551" y="558800"/>
                  </a:lnTo>
                  <a:lnTo>
                    <a:pt x="144526" y="563880"/>
                  </a:lnTo>
                  <a:lnTo>
                    <a:pt x="140792" y="567690"/>
                  </a:lnTo>
                  <a:lnTo>
                    <a:pt x="137566" y="565150"/>
                  </a:lnTo>
                  <a:lnTo>
                    <a:pt x="133972" y="567690"/>
                  </a:lnTo>
                  <a:lnTo>
                    <a:pt x="134175" y="571500"/>
                  </a:lnTo>
                  <a:lnTo>
                    <a:pt x="132486" y="574040"/>
                  </a:lnTo>
                  <a:lnTo>
                    <a:pt x="129349" y="572770"/>
                  </a:lnTo>
                  <a:lnTo>
                    <a:pt x="126415" y="570230"/>
                  </a:lnTo>
                  <a:lnTo>
                    <a:pt x="119773" y="570230"/>
                  </a:lnTo>
                  <a:lnTo>
                    <a:pt x="115963" y="576580"/>
                  </a:lnTo>
                  <a:lnTo>
                    <a:pt x="110667" y="579120"/>
                  </a:lnTo>
                  <a:lnTo>
                    <a:pt x="110667" y="588010"/>
                  </a:lnTo>
                  <a:lnTo>
                    <a:pt x="109423" y="590550"/>
                  </a:lnTo>
                  <a:lnTo>
                    <a:pt x="107188" y="591820"/>
                  </a:lnTo>
                  <a:lnTo>
                    <a:pt x="104559" y="591820"/>
                  </a:lnTo>
                  <a:lnTo>
                    <a:pt x="106578" y="590550"/>
                  </a:lnTo>
                  <a:lnTo>
                    <a:pt x="108686" y="588010"/>
                  </a:lnTo>
                  <a:lnTo>
                    <a:pt x="110667" y="588010"/>
                  </a:lnTo>
                  <a:lnTo>
                    <a:pt x="110667" y="579120"/>
                  </a:lnTo>
                  <a:lnTo>
                    <a:pt x="108521" y="579120"/>
                  </a:lnTo>
                  <a:lnTo>
                    <a:pt x="106426" y="580390"/>
                  </a:lnTo>
                  <a:lnTo>
                    <a:pt x="107022" y="581660"/>
                  </a:lnTo>
                  <a:lnTo>
                    <a:pt x="109194" y="585470"/>
                  </a:lnTo>
                  <a:lnTo>
                    <a:pt x="104622" y="588010"/>
                  </a:lnTo>
                  <a:lnTo>
                    <a:pt x="98539" y="586740"/>
                  </a:lnTo>
                  <a:lnTo>
                    <a:pt x="97243" y="591820"/>
                  </a:lnTo>
                  <a:lnTo>
                    <a:pt x="95580" y="591820"/>
                  </a:lnTo>
                  <a:lnTo>
                    <a:pt x="95592" y="593090"/>
                  </a:lnTo>
                  <a:lnTo>
                    <a:pt x="95453" y="594360"/>
                  </a:lnTo>
                  <a:lnTo>
                    <a:pt x="94932" y="594360"/>
                  </a:lnTo>
                  <a:lnTo>
                    <a:pt x="95123" y="595630"/>
                  </a:lnTo>
                  <a:lnTo>
                    <a:pt x="94259" y="598170"/>
                  </a:lnTo>
                  <a:lnTo>
                    <a:pt x="92748" y="599440"/>
                  </a:lnTo>
                  <a:lnTo>
                    <a:pt x="93789" y="600710"/>
                  </a:lnTo>
                  <a:lnTo>
                    <a:pt x="94361" y="601980"/>
                  </a:lnTo>
                  <a:lnTo>
                    <a:pt x="96812" y="594360"/>
                  </a:lnTo>
                  <a:lnTo>
                    <a:pt x="107873" y="600710"/>
                  </a:lnTo>
                  <a:lnTo>
                    <a:pt x="110032" y="605790"/>
                  </a:lnTo>
                  <a:lnTo>
                    <a:pt x="104140" y="609600"/>
                  </a:lnTo>
                  <a:lnTo>
                    <a:pt x="104355" y="612140"/>
                  </a:lnTo>
                  <a:lnTo>
                    <a:pt x="106730" y="615950"/>
                  </a:lnTo>
                  <a:lnTo>
                    <a:pt x="107315" y="619785"/>
                  </a:lnTo>
                  <a:lnTo>
                    <a:pt x="107048" y="621030"/>
                  </a:lnTo>
                  <a:lnTo>
                    <a:pt x="106159" y="622300"/>
                  </a:lnTo>
                  <a:lnTo>
                    <a:pt x="111328" y="622300"/>
                  </a:lnTo>
                  <a:lnTo>
                    <a:pt x="120561" y="619760"/>
                  </a:lnTo>
                  <a:lnTo>
                    <a:pt x="127787" y="617220"/>
                  </a:lnTo>
                  <a:lnTo>
                    <a:pt x="127444" y="624840"/>
                  </a:lnTo>
                  <a:lnTo>
                    <a:pt x="133134" y="626110"/>
                  </a:lnTo>
                  <a:lnTo>
                    <a:pt x="142862" y="619760"/>
                  </a:lnTo>
                  <a:lnTo>
                    <a:pt x="146583" y="623570"/>
                  </a:lnTo>
                  <a:lnTo>
                    <a:pt x="147840" y="627380"/>
                  </a:lnTo>
                  <a:lnTo>
                    <a:pt x="143789" y="629920"/>
                  </a:lnTo>
                  <a:lnTo>
                    <a:pt x="137909" y="632460"/>
                  </a:lnTo>
                  <a:lnTo>
                    <a:pt x="176758" y="632460"/>
                  </a:lnTo>
                  <a:lnTo>
                    <a:pt x="176517" y="631190"/>
                  </a:lnTo>
                  <a:lnTo>
                    <a:pt x="176860" y="629920"/>
                  </a:lnTo>
                  <a:lnTo>
                    <a:pt x="177203" y="628650"/>
                  </a:lnTo>
                  <a:lnTo>
                    <a:pt x="184048" y="627380"/>
                  </a:lnTo>
                  <a:lnTo>
                    <a:pt x="190842" y="624840"/>
                  </a:lnTo>
                  <a:lnTo>
                    <a:pt x="197434" y="622300"/>
                  </a:lnTo>
                  <a:lnTo>
                    <a:pt x="195745" y="624840"/>
                  </a:lnTo>
                  <a:lnTo>
                    <a:pt x="194221" y="626110"/>
                  </a:lnTo>
                  <a:lnTo>
                    <a:pt x="192684" y="628650"/>
                  </a:lnTo>
                  <a:lnTo>
                    <a:pt x="192112" y="629920"/>
                  </a:lnTo>
                  <a:lnTo>
                    <a:pt x="191401" y="631190"/>
                  </a:lnTo>
                  <a:lnTo>
                    <a:pt x="190754" y="632460"/>
                  </a:lnTo>
                  <a:lnTo>
                    <a:pt x="189611" y="635000"/>
                  </a:lnTo>
                  <a:lnTo>
                    <a:pt x="188747" y="636270"/>
                  </a:lnTo>
                  <a:lnTo>
                    <a:pt x="186232" y="640080"/>
                  </a:lnTo>
                  <a:lnTo>
                    <a:pt x="183464" y="642620"/>
                  </a:lnTo>
                  <a:lnTo>
                    <a:pt x="180289" y="643915"/>
                  </a:lnTo>
                  <a:lnTo>
                    <a:pt x="178816" y="645160"/>
                  </a:lnTo>
                  <a:lnTo>
                    <a:pt x="175729" y="646430"/>
                  </a:lnTo>
                  <a:lnTo>
                    <a:pt x="170764" y="647700"/>
                  </a:lnTo>
                  <a:lnTo>
                    <a:pt x="167297" y="645160"/>
                  </a:lnTo>
                  <a:lnTo>
                    <a:pt x="157683" y="652780"/>
                  </a:lnTo>
                  <a:lnTo>
                    <a:pt x="156210" y="655421"/>
                  </a:lnTo>
                  <a:lnTo>
                    <a:pt x="156210" y="676910"/>
                  </a:lnTo>
                  <a:lnTo>
                    <a:pt x="151079" y="679450"/>
                  </a:lnTo>
                  <a:lnTo>
                    <a:pt x="145872" y="680720"/>
                  </a:lnTo>
                  <a:lnTo>
                    <a:pt x="140589" y="683260"/>
                  </a:lnTo>
                  <a:lnTo>
                    <a:pt x="139344" y="680720"/>
                  </a:lnTo>
                  <a:lnTo>
                    <a:pt x="137071" y="678180"/>
                  </a:lnTo>
                  <a:lnTo>
                    <a:pt x="135940" y="676910"/>
                  </a:lnTo>
                  <a:lnTo>
                    <a:pt x="149517" y="671830"/>
                  </a:lnTo>
                  <a:lnTo>
                    <a:pt x="156095" y="668020"/>
                  </a:lnTo>
                  <a:lnTo>
                    <a:pt x="155511" y="671830"/>
                  </a:lnTo>
                  <a:lnTo>
                    <a:pt x="155371" y="674370"/>
                  </a:lnTo>
                  <a:lnTo>
                    <a:pt x="156210" y="676910"/>
                  </a:lnTo>
                  <a:lnTo>
                    <a:pt x="156210" y="655421"/>
                  </a:lnTo>
                  <a:lnTo>
                    <a:pt x="154838" y="657860"/>
                  </a:lnTo>
                  <a:lnTo>
                    <a:pt x="149669" y="661670"/>
                  </a:lnTo>
                  <a:lnTo>
                    <a:pt x="147916" y="660400"/>
                  </a:lnTo>
                  <a:lnTo>
                    <a:pt x="144221" y="662940"/>
                  </a:lnTo>
                  <a:lnTo>
                    <a:pt x="143052" y="668020"/>
                  </a:lnTo>
                  <a:lnTo>
                    <a:pt x="135928" y="671830"/>
                  </a:lnTo>
                  <a:lnTo>
                    <a:pt x="133959" y="668020"/>
                  </a:lnTo>
                  <a:lnTo>
                    <a:pt x="128562" y="668020"/>
                  </a:lnTo>
                  <a:lnTo>
                    <a:pt x="125095" y="664210"/>
                  </a:lnTo>
                  <a:lnTo>
                    <a:pt x="121856" y="664210"/>
                  </a:lnTo>
                  <a:lnTo>
                    <a:pt x="119062" y="666750"/>
                  </a:lnTo>
                  <a:lnTo>
                    <a:pt x="114706" y="666750"/>
                  </a:lnTo>
                  <a:lnTo>
                    <a:pt x="110477" y="669290"/>
                  </a:lnTo>
                  <a:lnTo>
                    <a:pt x="106146" y="669290"/>
                  </a:lnTo>
                  <a:lnTo>
                    <a:pt x="106730" y="670560"/>
                  </a:lnTo>
                  <a:lnTo>
                    <a:pt x="111277" y="671830"/>
                  </a:lnTo>
                  <a:lnTo>
                    <a:pt x="113461" y="676910"/>
                  </a:lnTo>
                  <a:lnTo>
                    <a:pt x="122301" y="679450"/>
                  </a:lnTo>
                  <a:lnTo>
                    <a:pt x="125844" y="678180"/>
                  </a:lnTo>
                  <a:lnTo>
                    <a:pt x="129235" y="679450"/>
                  </a:lnTo>
                  <a:lnTo>
                    <a:pt x="129654" y="685800"/>
                  </a:lnTo>
                  <a:lnTo>
                    <a:pt x="105359" y="685800"/>
                  </a:lnTo>
                  <a:lnTo>
                    <a:pt x="101688" y="683260"/>
                  </a:lnTo>
                  <a:lnTo>
                    <a:pt x="99860" y="681990"/>
                  </a:lnTo>
                  <a:lnTo>
                    <a:pt x="87871" y="680720"/>
                  </a:lnTo>
                  <a:lnTo>
                    <a:pt x="77355" y="683260"/>
                  </a:lnTo>
                  <a:lnTo>
                    <a:pt x="77012" y="676910"/>
                  </a:lnTo>
                  <a:lnTo>
                    <a:pt x="79883" y="676910"/>
                  </a:lnTo>
                  <a:lnTo>
                    <a:pt x="82829" y="674370"/>
                  </a:lnTo>
                  <a:lnTo>
                    <a:pt x="85877" y="673100"/>
                  </a:lnTo>
                  <a:lnTo>
                    <a:pt x="79654" y="673100"/>
                  </a:lnTo>
                  <a:lnTo>
                    <a:pt x="73533" y="670560"/>
                  </a:lnTo>
                  <a:lnTo>
                    <a:pt x="71513" y="668020"/>
                  </a:lnTo>
                  <a:lnTo>
                    <a:pt x="69075" y="667550"/>
                  </a:lnTo>
                  <a:lnTo>
                    <a:pt x="69075" y="690880"/>
                  </a:lnTo>
                  <a:lnTo>
                    <a:pt x="59055" y="688340"/>
                  </a:lnTo>
                  <a:lnTo>
                    <a:pt x="53975" y="688340"/>
                  </a:lnTo>
                  <a:lnTo>
                    <a:pt x="52476" y="687070"/>
                  </a:lnTo>
                  <a:lnTo>
                    <a:pt x="53162" y="685800"/>
                  </a:lnTo>
                  <a:lnTo>
                    <a:pt x="57543" y="685800"/>
                  </a:lnTo>
                  <a:lnTo>
                    <a:pt x="59702" y="687070"/>
                  </a:lnTo>
                  <a:lnTo>
                    <a:pt x="64414" y="687070"/>
                  </a:lnTo>
                  <a:lnTo>
                    <a:pt x="67868" y="689610"/>
                  </a:lnTo>
                  <a:lnTo>
                    <a:pt x="68503" y="689610"/>
                  </a:lnTo>
                  <a:lnTo>
                    <a:pt x="69075" y="690880"/>
                  </a:lnTo>
                  <a:lnTo>
                    <a:pt x="69075" y="667550"/>
                  </a:lnTo>
                  <a:lnTo>
                    <a:pt x="65024" y="666750"/>
                  </a:lnTo>
                  <a:lnTo>
                    <a:pt x="60312" y="664210"/>
                  </a:lnTo>
                  <a:lnTo>
                    <a:pt x="56756" y="666750"/>
                  </a:lnTo>
                  <a:lnTo>
                    <a:pt x="56286" y="666750"/>
                  </a:lnTo>
                  <a:lnTo>
                    <a:pt x="55829" y="668020"/>
                  </a:lnTo>
                  <a:lnTo>
                    <a:pt x="55549" y="666750"/>
                  </a:lnTo>
                  <a:lnTo>
                    <a:pt x="54965" y="665480"/>
                  </a:lnTo>
                  <a:lnTo>
                    <a:pt x="52997" y="662940"/>
                  </a:lnTo>
                  <a:lnTo>
                    <a:pt x="50330" y="665480"/>
                  </a:lnTo>
                  <a:lnTo>
                    <a:pt x="49631" y="664210"/>
                  </a:lnTo>
                  <a:lnTo>
                    <a:pt x="48717" y="662940"/>
                  </a:lnTo>
                  <a:lnTo>
                    <a:pt x="48387" y="659130"/>
                  </a:lnTo>
                  <a:lnTo>
                    <a:pt x="47917" y="657860"/>
                  </a:lnTo>
                  <a:lnTo>
                    <a:pt x="37947" y="671830"/>
                  </a:lnTo>
                  <a:lnTo>
                    <a:pt x="38061" y="674370"/>
                  </a:lnTo>
                  <a:lnTo>
                    <a:pt x="47269" y="683260"/>
                  </a:lnTo>
                  <a:lnTo>
                    <a:pt x="50647" y="688340"/>
                  </a:lnTo>
                  <a:lnTo>
                    <a:pt x="55803" y="694690"/>
                  </a:lnTo>
                  <a:lnTo>
                    <a:pt x="57988" y="697230"/>
                  </a:lnTo>
                  <a:lnTo>
                    <a:pt x="60401" y="698500"/>
                  </a:lnTo>
                  <a:lnTo>
                    <a:pt x="63919" y="698500"/>
                  </a:lnTo>
                  <a:lnTo>
                    <a:pt x="68351" y="701040"/>
                  </a:lnTo>
                  <a:lnTo>
                    <a:pt x="69113" y="702310"/>
                  </a:lnTo>
                  <a:lnTo>
                    <a:pt x="75222" y="703580"/>
                  </a:lnTo>
                  <a:lnTo>
                    <a:pt x="77774" y="702310"/>
                  </a:lnTo>
                  <a:lnTo>
                    <a:pt x="86995" y="702310"/>
                  </a:lnTo>
                  <a:lnTo>
                    <a:pt x="84747" y="706120"/>
                  </a:lnTo>
                  <a:lnTo>
                    <a:pt x="97282" y="712470"/>
                  </a:lnTo>
                  <a:lnTo>
                    <a:pt x="102273" y="704850"/>
                  </a:lnTo>
                  <a:lnTo>
                    <a:pt x="108026" y="706120"/>
                  </a:lnTo>
                  <a:lnTo>
                    <a:pt x="109512" y="706120"/>
                  </a:lnTo>
                  <a:lnTo>
                    <a:pt x="109880" y="711200"/>
                  </a:lnTo>
                  <a:lnTo>
                    <a:pt x="115176" y="711200"/>
                  </a:lnTo>
                  <a:lnTo>
                    <a:pt x="117716" y="707390"/>
                  </a:lnTo>
                  <a:lnTo>
                    <a:pt x="120015" y="706120"/>
                  </a:lnTo>
                  <a:lnTo>
                    <a:pt x="122491" y="706120"/>
                  </a:lnTo>
                  <a:lnTo>
                    <a:pt x="125234" y="704850"/>
                  </a:lnTo>
                  <a:lnTo>
                    <a:pt x="127990" y="703580"/>
                  </a:lnTo>
                  <a:lnTo>
                    <a:pt x="126898" y="703580"/>
                  </a:lnTo>
                  <a:lnTo>
                    <a:pt x="126403" y="702310"/>
                  </a:lnTo>
                  <a:lnTo>
                    <a:pt x="127622" y="694690"/>
                  </a:lnTo>
                  <a:lnTo>
                    <a:pt x="133616" y="693420"/>
                  </a:lnTo>
                  <a:lnTo>
                    <a:pt x="151866" y="693420"/>
                  </a:lnTo>
                  <a:lnTo>
                    <a:pt x="157086" y="690880"/>
                  </a:lnTo>
                  <a:lnTo>
                    <a:pt x="154749" y="689610"/>
                  </a:lnTo>
                  <a:lnTo>
                    <a:pt x="153657" y="689610"/>
                  </a:lnTo>
                  <a:lnTo>
                    <a:pt x="155143" y="684530"/>
                  </a:lnTo>
                  <a:lnTo>
                    <a:pt x="161137" y="683260"/>
                  </a:lnTo>
                  <a:lnTo>
                    <a:pt x="165531" y="683260"/>
                  </a:lnTo>
                  <a:lnTo>
                    <a:pt x="169545" y="675640"/>
                  </a:lnTo>
                  <a:lnTo>
                    <a:pt x="178587" y="669290"/>
                  </a:lnTo>
                  <a:lnTo>
                    <a:pt x="184010" y="668020"/>
                  </a:lnTo>
                  <a:lnTo>
                    <a:pt x="189445" y="666750"/>
                  </a:lnTo>
                  <a:lnTo>
                    <a:pt x="198932" y="662940"/>
                  </a:lnTo>
                  <a:lnTo>
                    <a:pt x="203962" y="662940"/>
                  </a:lnTo>
                  <a:lnTo>
                    <a:pt x="203809" y="661670"/>
                  </a:lnTo>
                  <a:lnTo>
                    <a:pt x="203669" y="660400"/>
                  </a:lnTo>
                  <a:lnTo>
                    <a:pt x="204939" y="659130"/>
                  </a:lnTo>
                  <a:lnTo>
                    <a:pt x="210146" y="655320"/>
                  </a:lnTo>
                  <a:lnTo>
                    <a:pt x="221119" y="648970"/>
                  </a:lnTo>
                  <a:lnTo>
                    <a:pt x="222808" y="647700"/>
                  </a:lnTo>
                  <a:lnTo>
                    <a:pt x="226174" y="645160"/>
                  </a:lnTo>
                  <a:lnTo>
                    <a:pt x="230263" y="640080"/>
                  </a:lnTo>
                  <a:lnTo>
                    <a:pt x="232549" y="637540"/>
                  </a:lnTo>
                  <a:lnTo>
                    <a:pt x="236931" y="633730"/>
                  </a:lnTo>
                  <a:lnTo>
                    <a:pt x="241312" y="631190"/>
                  </a:lnTo>
                  <a:lnTo>
                    <a:pt x="241439" y="633730"/>
                  </a:lnTo>
                  <a:lnTo>
                    <a:pt x="242404" y="637540"/>
                  </a:lnTo>
                  <a:lnTo>
                    <a:pt x="245008" y="641350"/>
                  </a:lnTo>
                  <a:lnTo>
                    <a:pt x="239522" y="648970"/>
                  </a:lnTo>
                  <a:lnTo>
                    <a:pt x="234543" y="645160"/>
                  </a:lnTo>
                  <a:lnTo>
                    <a:pt x="234378" y="657860"/>
                  </a:lnTo>
                  <a:lnTo>
                    <a:pt x="228600" y="665480"/>
                  </a:lnTo>
                  <a:lnTo>
                    <a:pt x="226174" y="665480"/>
                  </a:lnTo>
                  <a:lnTo>
                    <a:pt x="222427" y="668020"/>
                  </a:lnTo>
                  <a:lnTo>
                    <a:pt x="223088" y="670560"/>
                  </a:lnTo>
                  <a:lnTo>
                    <a:pt x="220408" y="680720"/>
                  </a:lnTo>
                  <a:lnTo>
                    <a:pt x="211797" y="680720"/>
                  </a:lnTo>
                  <a:lnTo>
                    <a:pt x="212026" y="684530"/>
                  </a:lnTo>
                  <a:lnTo>
                    <a:pt x="214071" y="688340"/>
                  </a:lnTo>
                  <a:lnTo>
                    <a:pt x="214884" y="692150"/>
                  </a:lnTo>
                  <a:lnTo>
                    <a:pt x="214998" y="693420"/>
                  </a:lnTo>
                  <a:lnTo>
                    <a:pt x="215074" y="694690"/>
                  </a:lnTo>
                  <a:lnTo>
                    <a:pt x="215620" y="693420"/>
                  </a:lnTo>
                  <a:lnTo>
                    <a:pt x="216306" y="693420"/>
                  </a:lnTo>
                  <a:lnTo>
                    <a:pt x="217474" y="689610"/>
                  </a:lnTo>
                  <a:lnTo>
                    <a:pt x="215950" y="687070"/>
                  </a:lnTo>
                  <a:lnTo>
                    <a:pt x="218274" y="683260"/>
                  </a:lnTo>
                  <a:lnTo>
                    <a:pt x="221996" y="681990"/>
                  </a:lnTo>
                  <a:lnTo>
                    <a:pt x="229781" y="679450"/>
                  </a:lnTo>
                  <a:lnTo>
                    <a:pt x="231470" y="678180"/>
                  </a:lnTo>
                  <a:lnTo>
                    <a:pt x="237566" y="671830"/>
                  </a:lnTo>
                  <a:lnTo>
                    <a:pt x="240068" y="669290"/>
                  </a:lnTo>
                  <a:lnTo>
                    <a:pt x="238950" y="675640"/>
                  </a:lnTo>
                  <a:lnTo>
                    <a:pt x="242354" y="678180"/>
                  </a:lnTo>
                  <a:lnTo>
                    <a:pt x="240550" y="684530"/>
                  </a:lnTo>
                  <a:lnTo>
                    <a:pt x="241427" y="689610"/>
                  </a:lnTo>
                  <a:lnTo>
                    <a:pt x="241439" y="688340"/>
                  </a:lnTo>
                  <a:lnTo>
                    <a:pt x="241642" y="687070"/>
                  </a:lnTo>
                  <a:lnTo>
                    <a:pt x="242316" y="687070"/>
                  </a:lnTo>
                  <a:lnTo>
                    <a:pt x="244944" y="681990"/>
                  </a:lnTo>
                  <a:lnTo>
                    <a:pt x="248780" y="683260"/>
                  </a:lnTo>
                  <a:lnTo>
                    <a:pt x="248297" y="681990"/>
                  </a:lnTo>
                  <a:lnTo>
                    <a:pt x="246380" y="676910"/>
                  </a:lnTo>
                  <a:lnTo>
                    <a:pt x="246240" y="676910"/>
                  </a:lnTo>
                  <a:lnTo>
                    <a:pt x="245986" y="675640"/>
                  </a:lnTo>
                  <a:lnTo>
                    <a:pt x="245783" y="675640"/>
                  </a:lnTo>
                  <a:lnTo>
                    <a:pt x="246354" y="674370"/>
                  </a:lnTo>
                  <a:lnTo>
                    <a:pt x="246976" y="674370"/>
                  </a:lnTo>
                  <a:lnTo>
                    <a:pt x="247548" y="673100"/>
                  </a:lnTo>
                  <a:lnTo>
                    <a:pt x="247535" y="669290"/>
                  </a:lnTo>
                  <a:lnTo>
                    <a:pt x="248145" y="664210"/>
                  </a:lnTo>
                  <a:lnTo>
                    <a:pt x="252209" y="661670"/>
                  </a:lnTo>
                  <a:lnTo>
                    <a:pt x="255333" y="659130"/>
                  </a:lnTo>
                  <a:lnTo>
                    <a:pt x="255917" y="659130"/>
                  </a:lnTo>
                  <a:lnTo>
                    <a:pt x="256540" y="657860"/>
                  </a:lnTo>
                  <a:lnTo>
                    <a:pt x="257860" y="655320"/>
                  </a:lnTo>
                  <a:lnTo>
                    <a:pt x="258114" y="656590"/>
                  </a:lnTo>
                  <a:lnTo>
                    <a:pt x="258533" y="656590"/>
                  </a:lnTo>
                  <a:lnTo>
                    <a:pt x="259168" y="657860"/>
                  </a:lnTo>
                  <a:lnTo>
                    <a:pt x="260083" y="656590"/>
                  </a:lnTo>
                  <a:lnTo>
                    <a:pt x="260870" y="656590"/>
                  </a:lnTo>
                  <a:lnTo>
                    <a:pt x="261480" y="655320"/>
                  </a:lnTo>
                  <a:lnTo>
                    <a:pt x="262724" y="652780"/>
                  </a:lnTo>
                  <a:lnTo>
                    <a:pt x="259765" y="648970"/>
                  </a:lnTo>
                  <a:lnTo>
                    <a:pt x="263639" y="641350"/>
                  </a:lnTo>
                  <a:lnTo>
                    <a:pt x="270052" y="641350"/>
                  </a:lnTo>
                  <a:lnTo>
                    <a:pt x="275844" y="640080"/>
                  </a:lnTo>
                  <a:lnTo>
                    <a:pt x="277406" y="640080"/>
                  </a:lnTo>
                  <a:lnTo>
                    <a:pt x="276390" y="638810"/>
                  </a:lnTo>
                  <a:lnTo>
                    <a:pt x="281368" y="636270"/>
                  </a:lnTo>
                  <a:lnTo>
                    <a:pt x="285788" y="645160"/>
                  </a:lnTo>
                  <a:lnTo>
                    <a:pt x="285991" y="652780"/>
                  </a:lnTo>
                  <a:lnTo>
                    <a:pt x="284772" y="651510"/>
                  </a:lnTo>
                  <a:lnTo>
                    <a:pt x="282003" y="656590"/>
                  </a:lnTo>
                  <a:lnTo>
                    <a:pt x="283095" y="659130"/>
                  </a:lnTo>
                  <a:lnTo>
                    <a:pt x="281101" y="662940"/>
                  </a:lnTo>
                  <a:lnTo>
                    <a:pt x="280136" y="662940"/>
                  </a:lnTo>
                  <a:lnTo>
                    <a:pt x="279019" y="664210"/>
                  </a:lnTo>
                  <a:lnTo>
                    <a:pt x="278663" y="665480"/>
                  </a:lnTo>
                  <a:lnTo>
                    <a:pt x="278409" y="665480"/>
                  </a:lnTo>
                  <a:lnTo>
                    <a:pt x="278688" y="666750"/>
                  </a:lnTo>
                  <a:lnTo>
                    <a:pt x="279031" y="666750"/>
                  </a:lnTo>
                  <a:lnTo>
                    <a:pt x="280555" y="668020"/>
                  </a:lnTo>
                  <a:lnTo>
                    <a:pt x="284949" y="668020"/>
                  </a:lnTo>
                  <a:lnTo>
                    <a:pt x="286880" y="665480"/>
                  </a:lnTo>
                  <a:lnTo>
                    <a:pt x="288302" y="659130"/>
                  </a:lnTo>
                  <a:lnTo>
                    <a:pt x="289382" y="659130"/>
                  </a:lnTo>
                  <a:lnTo>
                    <a:pt x="290309" y="657860"/>
                  </a:lnTo>
                  <a:lnTo>
                    <a:pt x="291033" y="657860"/>
                  </a:lnTo>
                  <a:lnTo>
                    <a:pt x="291630" y="656590"/>
                  </a:lnTo>
                  <a:lnTo>
                    <a:pt x="292100" y="655320"/>
                  </a:lnTo>
                  <a:lnTo>
                    <a:pt x="292430" y="654050"/>
                  </a:lnTo>
                  <a:lnTo>
                    <a:pt x="292531" y="652780"/>
                  </a:lnTo>
                  <a:lnTo>
                    <a:pt x="292455" y="651510"/>
                  </a:lnTo>
                  <a:lnTo>
                    <a:pt x="292341" y="650240"/>
                  </a:lnTo>
                  <a:lnTo>
                    <a:pt x="293928" y="652780"/>
                  </a:lnTo>
                  <a:lnTo>
                    <a:pt x="294233" y="652780"/>
                  </a:lnTo>
                  <a:lnTo>
                    <a:pt x="294487" y="651510"/>
                  </a:lnTo>
                  <a:lnTo>
                    <a:pt x="294855" y="651510"/>
                  </a:lnTo>
                  <a:lnTo>
                    <a:pt x="301523" y="655320"/>
                  </a:lnTo>
                  <a:lnTo>
                    <a:pt x="299605" y="659130"/>
                  </a:lnTo>
                  <a:lnTo>
                    <a:pt x="296418" y="664210"/>
                  </a:lnTo>
                  <a:lnTo>
                    <a:pt x="296684" y="664210"/>
                  </a:lnTo>
                  <a:lnTo>
                    <a:pt x="297167" y="665480"/>
                  </a:lnTo>
                  <a:lnTo>
                    <a:pt x="303288" y="673100"/>
                  </a:lnTo>
                  <a:lnTo>
                    <a:pt x="299770" y="676910"/>
                  </a:lnTo>
                  <a:lnTo>
                    <a:pt x="300139" y="678180"/>
                  </a:lnTo>
                  <a:lnTo>
                    <a:pt x="299504" y="679450"/>
                  </a:lnTo>
                  <a:lnTo>
                    <a:pt x="299110" y="679450"/>
                  </a:lnTo>
                  <a:lnTo>
                    <a:pt x="299008" y="683260"/>
                  </a:lnTo>
                  <a:lnTo>
                    <a:pt x="299339" y="685800"/>
                  </a:lnTo>
                  <a:lnTo>
                    <a:pt x="300761" y="692150"/>
                  </a:lnTo>
                  <a:lnTo>
                    <a:pt x="304114" y="693420"/>
                  </a:lnTo>
                  <a:lnTo>
                    <a:pt x="305409" y="688340"/>
                  </a:lnTo>
                  <a:lnTo>
                    <a:pt x="306031" y="685800"/>
                  </a:lnTo>
                  <a:lnTo>
                    <a:pt x="305663" y="683260"/>
                  </a:lnTo>
                  <a:lnTo>
                    <a:pt x="305600" y="680720"/>
                  </a:lnTo>
                  <a:lnTo>
                    <a:pt x="305981" y="681990"/>
                  </a:lnTo>
                  <a:lnTo>
                    <a:pt x="306959" y="681990"/>
                  </a:lnTo>
                  <a:lnTo>
                    <a:pt x="309587" y="683260"/>
                  </a:lnTo>
                  <a:lnTo>
                    <a:pt x="311759" y="683260"/>
                  </a:lnTo>
                  <a:lnTo>
                    <a:pt x="313105" y="684530"/>
                  </a:lnTo>
                  <a:lnTo>
                    <a:pt x="312928" y="685800"/>
                  </a:lnTo>
                  <a:lnTo>
                    <a:pt x="313067" y="687070"/>
                  </a:lnTo>
                  <a:lnTo>
                    <a:pt x="314248" y="687070"/>
                  </a:lnTo>
                  <a:lnTo>
                    <a:pt x="314337" y="688340"/>
                  </a:lnTo>
                  <a:lnTo>
                    <a:pt x="314769" y="688340"/>
                  </a:lnTo>
                  <a:lnTo>
                    <a:pt x="316153" y="693420"/>
                  </a:lnTo>
                  <a:lnTo>
                    <a:pt x="318770" y="698500"/>
                  </a:lnTo>
                  <a:lnTo>
                    <a:pt x="322427" y="702310"/>
                  </a:lnTo>
                  <a:lnTo>
                    <a:pt x="324383" y="709930"/>
                  </a:lnTo>
                  <a:lnTo>
                    <a:pt x="323621" y="712470"/>
                  </a:lnTo>
                  <a:lnTo>
                    <a:pt x="326059" y="715010"/>
                  </a:lnTo>
                  <a:lnTo>
                    <a:pt x="332701" y="709930"/>
                  </a:lnTo>
                  <a:lnTo>
                    <a:pt x="323811" y="706120"/>
                  </a:lnTo>
                  <a:lnTo>
                    <a:pt x="324027" y="699770"/>
                  </a:lnTo>
                  <a:lnTo>
                    <a:pt x="324802" y="698500"/>
                  </a:lnTo>
                  <a:lnTo>
                    <a:pt x="325843" y="695960"/>
                  </a:lnTo>
                  <a:lnTo>
                    <a:pt x="325183" y="693420"/>
                  </a:lnTo>
                  <a:lnTo>
                    <a:pt x="325374" y="689610"/>
                  </a:lnTo>
                  <a:lnTo>
                    <a:pt x="322148" y="687070"/>
                  </a:lnTo>
                  <a:lnTo>
                    <a:pt x="318897" y="687070"/>
                  </a:lnTo>
                  <a:lnTo>
                    <a:pt x="316788" y="685800"/>
                  </a:lnTo>
                  <a:lnTo>
                    <a:pt x="316865" y="683260"/>
                  </a:lnTo>
                  <a:lnTo>
                    <a:pt x="318808" y="681990"/>
                  </a:lnTo>
                  <a:lnTo>
                    <a:pt x="318541" y="680720"/>
                  </a:lnTo>
                  <a:lnTo>
                    <a:pt x="318287" y="679450"/>
                  </a:lnTo>
                  <a:lnTo>
                    <a:pt x="317944" y="678180"/>
                  </a:lnTo>
                  <a:lnTo>
                    <a:pt x="315112" y="678180"/>
                  </a:lnTo>
                  <a:lnTo>
                    <a:pt x="314731" y="674370"/>
                  </a:lnTo>
                  <a:lnTo>
                    <a:pt x="316217" y="673100"/>
                  </a:lnTo>
                  <a:lnTo>
                    <a:pt x="316865" y="671830"/>
                  </a:lnTo>
                  <a:lnTo>
                    <a:pt x="316649" y="671830"/>
                  </a:lnTo>
                  <a:lnTo>
                    <a:pt x="315772" y="673100"/>
                  </a:lnTo>
                  <a:lnTo>
                    <a:pt x="315480" y="670560"/>
                  </a:lnTo>
                  <a:lnTo>
                    <a:pt x="317322" y="669290"/>
                  </a:lnTo>
                  <a:lnTo>
                    <a:pt x="319405" y="670560"/>
                  </a:lnTo>
                  <a:lnTo>
                    <a:pt x="318592" y="669290"/>
                  </a:lnTo>
                  <a:lnTo>
                    <a:pt x="317842" y="668020"/>
                  </a:lnTo>
                  <a:lnTo>
                    <a:pt x="317055" y="666750"/>
                  </a:lnTo>
                  <a:lnTo>
                    <a:pt x="318300" y="668020"/>
                  </a:lnTo>
                  <a:lnTo>
                    <a:pt x="322834" y="668020"/>
                  </a:lnTo>
                  <a:lnTo>
                    <a:pt x="324091" y="666750"/>
                  </a:lnTo>
                  <a:lnTo>
                    <a:pt x="324980" y="668020"/>
                  </a:lnTo>
                  <a:lnTo>
                    <a:pt x="326834" y="670560"/>
                  </a:lnTo>
                  <a:lnTo>
                    <a:pt x="322757" y="670560"/>
                  </a:lnTo>
                  <a:lnTo>
                    <a:pt x="323265" y="671830"/>
                  </a:lnTo>
                  <a:lnTo>
                    <a:pt x="323710" y="671830"/>
                  </a:lnTo>
                  <a:lnTo>
                    <a:pt x="325818" y="674370"/>
                  </a:lnTo>
                  <a:lnTo>
                    <a:pt x="325120" y="676910"/>
                  </a:lnTo>
                  <a:lnTo>
                    <a:pt x="329006" y="680720"/>
                  </a:lnTo>
                  <a:lnTo>
                    <a:pt x="332041" y="680720"/>
                  </a:lnTo>
                  <a:lnTo>
                    <a:pt x="337820" y="685800"/>
                  </a:lnTo>
                  <a:lnTo>
                    <a:pt x="338226" y="689610"/>
                  </a:lnTo>
                  <a:lnTo>
                    <a:pt x="343014" y="694690"/>
                  </a:lnTo>
                  <a:lnTo>
                    <a:pt x="345274" y="695960"/>
                  </a:lnTo>
                  <a:lnTo>
                    <a:pt x="346125" y="698500"/>
                  </a:lnTo>
                  <a:lnTo>
                    <a:pt x="346849" y="701040"/>
                  </a:lnTo>
                  <a:lnTo>
                    <a:pt x="345795" y="702310"/>
                  </a:lnTo>
                  <a:lnTo>
                    <a:pt x="347002" y="706120"/>
                  </a:lnTo>
                  <a:lnTo>
                    <a:pt x="347916" y="706120"/>
                  </a:lnTo>
                  <a:lnTo>
                    <a:pt x="348119" y="706424"/>
                  </a:lnTo>
                  <a:lnTo>
                    <a:pt x="348068" y="706120"/>
                  </a:lnTo>
                  <a:lnTo>
                    <a:pt x="349377" y="704850"/>
                  </a:lnTo>
                  <a:lnTo>
                    <a:pt x="351104" y="703580"/>
                  </a:lnTo>
                  <a:lnTo>
                    <a:pt x="352945" y="703580"/>
                  </a:lnTo>
                  <a:lnTo>
                    <a:pt x="352412" y="706120"/>
                  </a:lnTo>
                  <a:lnTo>
                    <a:pt x="356095" y="707390"/>
                  </a:lnTo>
                  <a:lnTo>
                    <a:pt x="357835" y="707390"/>
                  </a:lnTo>
                  <a:lnTo>
                    <a:pt x="360476" y="709930"/>
                  </a:lnTo>
                  <a:lnTo>
                    <a:pt x="361899" y="711200"/>
                  </a:lnTo>
                  <a:lnTo>
                    <a:pt x="365734" y="715010"/>
                  </a:lnTo>
                  <a:lnTo>
                    <a:pt x="368909" y="717550"/>
                  </a:lnTo>
                  <a:lnTo>
                    <a:pt x="372071" y="717550"/>
                  </a:lnTo>
                  <a:lnTo>
                    <a:pt x="369557" y="716280"/>
                  </a:lnTo>
                  <a:lnTo>
                    <a:pt x="367322" y="712470"/>
                  </a:lnTo>
                  <a:lnTo>
                    <a:pt x="365353" y="708660"/>
                  </a:lnTo>
                  <a:lnTo>
                    <a:pt x="365531" y="707390"/>
                  </a:lnTo>
                  <a:lnTo>
                    <a:pt x="362051" y="703580"/>
                  </a:lnTo>
                  <a:lnTo>
                    <a:pt x="358965" y="703580"/>
                  </a:lnTo>
                  <a:lnTo>
                    <a:pt x="356908" y="702310"/>
                  </a:lnTo>
                  <a:lnTo>
                    <a:pt x="357200" y="702310"/>
                  </a:lnTo>
                  <a:lnTo>
                    <a:pt x="354622" y="699770"/>
                  </a:lnTo>
                  <a:lnTo>
                    <a:pt x="352069" y="698500"/>
                  </a:lnTo>
                  <a:lnTo>
                    <a:pt x="349580" y="697230"/>
                  </a:lnTo>
                  <a:lnTo>
                    <a:pt x="349377" y="694690"/>
                  </a:lnTo>
                  <a:lnTo>
                    <a:pt x="348488" y="693420"/>
                  </a:lnTo>
                  <a:lnTo>
                    <a:pt x="346621" y="690880"/>
                  </a:lnTo>
                  <a:lnTo>
                    <a:pt x="346811" y="690880"/>
                  </a:lnTo>
                  <a:lnTo>
                    <a:pt x="347218" y="689610"/>
                  </a:lnTo>
                  <a:lnTo>
                    <a:pt x="350469" y="692150"/>
                  </a:lnTo>
                  <a:lnTo>
                    <a:pt x="353822" y="694690"/>
                  </a:lnTo>
                  <a:lnTo>
                    <a:pt x="357251" y="697230"/>
                  </a:lnTo>
                  <a:lnTo>
                    <a:pt x="356755" y="693420"/>
                  </a:lnTo>
                  <a:lnTo>
                    <a:pt x="355295" y="689610"/>
                  </a:lnTo>
                  <a:lnTo>
                    <a:pt x="354812" y="688340"/>
                  </a:lnTo>
                  <a:lnTo>
                    <a:pt x="352272" y="688340"/>
                  </a:lnTo>
                  <a:lnTo>
                    <a:pt x="352780" y="685800"/>
                  </a:lnTo>
                  <a:lnTo>
                    <a:pt x="353847" y="684530"/>
                  </a:lnTo>
                  <a:lnTo>
                    <a:pt x="355612" y="681990"/>
                  </a:lnTo>
                  <a:lnTo>
                    <a:pt x="353771" y="681990"/>
                  </a:lnTo>
                  <a:lnTo>
                    <a:pt x="354152" y="680720"/>
                  </a:lnTo>
                  <a:lnTo>
                    <a:pt x="354380" y="680720"/>
                  </a:lnTo>
                  <a:lnTo>
                    <a:pt x="354660" y="679450"/>
                  </a:lnTo>
                  <a:lnTo>
                    <a:pt x="350939" y="678180"/>
                  </a:lnTo>
                  <a:lnTo>
                    <a:pt x="351878" y="678180"/>
                  </a:lnTo>
                  <a:lnTo>
                    <a:pt x="352475" y="676910"/>
                  </a:lnTo>
                  <a:lnTo>
                    <a:pt x="351066" y="675640"/>
                  </a:lnTo>
                  <a:lnTo>
                    <a:pt x="349796" y="674370"/>
                  </a:lnTo>
                  <a:lnTo>
                    <a:pt x="345440" y="671830"/>
                  </a:lnTo>
                  <a:lnTo>
                    <a:pt x="341642" y="670560"/>
                  </a:lnTo>
                  <a:lnTo>
                    <a:pt x="339610" y="668020"/>
                  </a:lnTo>
                  <a:lnTo>
                    <a:pt x="337642" y="668020"/>
                  </a:lnTo>
                  <a:lnTo>
                    <a:pt x="336270" y="666750"/>
                  </a:lnTo>
                  <a:lnTo>
                    <a:pt x="334479" y="666750"/>
                  </a:lnTo>
                  <a:lnTo>
                    <a:pt x="335038" y="665480"/>
                  </a:lnTo>
                  <a:lnTo>
                    <a:pt x="336080" y="665480"/>
                  </a:lnTo>
                  <a:lnTo>
                    <a:pt x="329882" y="664210"/>
                  </a:lnTo>
                  <a:lnTo>
                    <a:pt x="323164" y="660400"/>
                  </a:lnTo>
                  <a:lnTo>
                    <a:pt x="317360" y="655320"/>
                  </a:lnTo>
                  <a:lnTo>
                    <a:pt x="313880" y="652780"/>
                  </a:lnTo>
                  <a:lnTo>
                    <a:pt x="313004" y="651510"/>
                  </a:lnTo>
                  <a:lnTo>
                    <a:pt x="312140" y="650240"/>
                  </a:lnTo>
                  <a:lnTo>
                    <a:pt x="310400" y="647700"/>
                  </a:lnTo>
                  <a:lnTo>
                    <a:pt x="307352" y="642620"/>
                  </a:lnTo>
                  <a:lnTo>
                    <a:pt x="308013" y="641350"/>
                  </a:lnTo>
                  <a:lnTo>
                    <a:pt x="311365" y="635000"/>
                  </a:lnTo>
                  <a:lnTo>
                    <a:pt x="312712" y="633730"/>
                  </a:lnTo>
                  <a:lnTo>
                    <a:pt x="313004" y="633730"/>
                  </a:lnTo>
                  <a:lnTo>
                    <a:pt x="315264" y="629920"/>
                  </a:lnTo>
                  <a:lnTo>
                    <a:pt x="321297" y="629920"/>
                  </a:lnTo>
                  <a:lnTo>
                    <a:pt x="321335" y="638810"/>
                  </a:lnTo>
                  <a:lnTo>
                    <a:pt x="317754" y="638810"/>
                  </a:lnTo>
                  <a:lnTo>
                    <a:pt x="320802" y="643890"/>
                  </a:lnTo>
                  <a:lnTo>
                    <a:pt x="324383" y="646430"/>
                  </a:lnTo>
                  <a:lnTo>
                    <a:pt x="330123" y="650240"/>
                  </a:lnTo>
                  <a:lnTo>
                    <a:pt x="332879" y="650240"/>
                  </a:lnTo>
                  <a:lnTo>
                    <a:pt x="336410" y="652780"/>
                  </a:lnTo>
                  <a:lnTo>
                    <a:pt x="336943" y="652780"/>
                  </a:lnTo>
                  <a:lnTo>
                    <a:pt x="338747" y="654050"/>
                  </a:lnTo>
                  <a:lnTo>
                    <a:pt x="342011" y="655320"/>
                  </a:lnTo>
                  <a:lnTo>
                    <a:pt x="345808" y="654050"/>
                  </a:lnTo>
                  <a:lnTo>
                    <a:pt x="348411" y="657860"/>
                  </a:lnTo>
                  <a:lnTo>
                    <a:pt x="347345" y="659130"/>
                  </a:lnTo>
                  <a:lnTo>
                    <a:pt x="347789" y="661670"/>
                  </a:lnTo>
                  <a:lnTo>
                    <a:pt x="348107" y="662940"/>
                  </a:lnTo>
                  <a:lnTo>
                    <a:pt x="347116" y="661670"/>
                  </a:lnTo>
                  <a:lnTo>
                    <a:pt x="343865" y="660400"/>
                  </a:lnTo>
                  <a:lnTo>
                    <a:pt x="340753" y="660400"/>
                  </a:lnTo>
                  <a:lnTo>
                    <a:pt x="340995" y="661670"/>
                  </a:lnTo>
                  <a:lnTo>
                    <a:pt x="340779" y="662940"/>
                  </a:lnTo>
                  <a:lnTo>
                    <a:pt x="339432" y="664210"/>
                  </a:lnTo>
                  <a:lnTo>
                    <a:pt x="344106" y="664210"/>
                  </a:lnTo>
                  <a:lnTo>
                    <a:pt x="347916" y="670560"/>
                  </a:lnTo>
                  <a:lnTo>
                    <a:pt x="353275" y="669290"/>
                  </a:lnTo>
                  <a:lnTo>
                    <a:pt x="354063" y="670560"/>
                  </a:lnTo>
                  <a:lnTo>
                    <a:pt x="354939" y="670560"/>
                  </a:lnTo>
                  <a:lnTo>
                    <a:pt x="358990" y="673100"/>
                  </a:lnTo>
                  <a:lnTo>
                    <a:pt x="363385" y="678180"/>
                  </a:lnTo>
                  <a:lnTo>
                    <a:pt x="365721" y="678180"/>
                  </a:lnTo>
                  <a:lnTo>
                    <a:pt x="365721" y="674370"/>
                  </a:lnTo>
                  <a:lnTo>
                    <a:pt x="364985" y="671830"/>
                  </a:lnTo>
                  <a:lnTo>
                    <a:pt x="366585" y="669290"/>
                  </a:lnTo>
                  <a:lnTo>
                    <a:pt x="368198" y="666750"/>
                  </a:lnTo>
                  <a:lnTo>
                    <a:pt x="370192" y="666750"/>
                  </a:lnTo>
                  <a:lnTo>
                    <a:pt x="372351" y="665480"/>
                  </a:lnTo>
                  <a:lnTo>
                    <a:pt x="372605" y="666750"/>
                  </a:lnTo>
                  <a:lnTo>
                    <a:pt x="372668" y="668020"/>
                  </a:lnTo>
                  <a:lnTo>
                    <a:pt x="378345" y="668020"/>
                  </a:lnTo>
                  <a:lnTo>
                    <a:pt x="379145" y="665480"/>
                  </a:lnTo>
                  <a:lnTo>
                    <a:pt x="382803" y="665480"/>
                  </a:lnTo>
                  <a:lnTo>
                    <a:pt x="384136" y="666750"/>
                  </a:lnTo>
                  <a:lnTo>
                    <a:pt x="383781" y="669290"/>
                  </a:lnTo>
                  <a:lnTo>
                    <a:pt x="383717" y="671830"/>
                  </a:lnTo>
                  <a:lnTo>
                    <a:pt x="383844" y="673100"/>
                  </a:lnTo>
                  <a:lnTo>
                    <a:pt x="386918" y="674370"/>
                  </a:lnTo>
                  <a:lnTo>
                    <a:pt x="389483" y="673100"/>
                  </a:lnTo>
                  <a:lnTo>
                    <a:pt x="391096" y="670560"/>
                  </a:lnTo>
                  <a:lnTo>
                    <a:pt x="392798" y="671830"/>
                  </a:lnTo>
                  <a:lnTo>
                    <a:pt x="394538" y="671830"/>
                  </a:lnTo>
                  <a:lnTo>
                    <a:pt x="396367" y="673100"/>
                  </a:lnTo>
                  <a:lnTo>
                    <a:pt x="397979" y="674370"/>
                  </a:lnTo>
                  <a:lnTo>
                    <a:pt x="410044" y="674370"/>
                  </a:lnTo>
                  <a:lnTo>
                    <a:pt x="411340" y="679450"/>
                  </a:lnTo>
                  <a:lnTo>
                    <a:pt x="416280" y="685800"/>
                  </a:lnTo>
                  <a:lnTo>
                    <a:pt x="424751" y="693420"/>
                  </a:lnTo>
                  <a:lnTo>
                    <a:pt x="428777" y="693420"/>
                  </a:lnTo>
                  <a:lnTo>
                    <a:pt x="433247" y="701040"/>
                  </a:lnTo>
                  <a:lnTo>
                    <a:pt x="436283" y="698500"/>
                  </a:lnTo>
                  <a:lnTo>
                    <a:pt x="438086" y="695960"/>
                  </a:lnTo>
                  <a:lnTo>
                    <a:pt x="438086" y="692150"/>
                  </a:lnTo>
                  <a:lnTo>
                    <a:pt x="443471" y="694690"/>
                  </a:lnTo>
                  <a:lnTo>
                    <a:pt x="453097" y="697230"/>
                  </a:lnTo>
                  <a:lnTo>
                    <a:pt x="454240" y="692150"/>
                  </a:lnTo>
                  <a:lnTo>
                    <a:pt x="454825" y="689610"/>
                  </a:lnTo>
                  <a:lnTo>
                    <a:pt x="452755" y="688340"/>
                  </a:lnTo>
                  <a:lnTo>
                    <a:pt x="450837" y="687070"/>
                  </a:lnTo>
                  <a:lnTo>
                    <a:pt x="447027" y="683260"/>
                  </a:lnTo>
                  <a:lnTo>
                    <a:pt x="448068" y="678180"/>
                  </a:lnTo>
                  <a:lnTo>
                    <a:pt x="445376" y="676910"/>
                  </a:lnTo>
                  <a:lnTo>
                    <a:pt x="439864" y="671830"/>
                  </a:lnTo>
                  <a:lnTo>
                    <a:pt x="430250" y="678180"/>
                  </a:lnTo>
                  <a:lnTo>
                    <a:pt x="424053" y="676910"/>
                  </a:lnTo>
                  <a:lnTo>
                    <a:pt x="419150" y="675640"/>
                  </a:lnTo>
                  <a:lnTo>
                    <a:pt x="416102" y="671830"/>
                  </a:lnTo>
                  <a:lnTo>
                    <a:pt x="411187" y="670560"/>
                  </a:lnTo>
                  <a:lnTo>
                    <a:pt x="416115" y="666750"/>
                  </a:lnTo>
                  <a:lnTo>
                    <a:pt x="423595" y="666750"/>
                  </a:lnTo>
                  <a:lnTo>
                    <a:pt x="431711" y="668020"/>
                  </a:lnTo>
                  <a:lnTo>
                    <a:pt x="440067" y="668020"/>
                  </a:lnTo>
                  <a:lnTo>
                    <a:pt x="435914" y="666750"/>
                  </a:lnTo>
                  <a:lnTo>
                    <a:pt x="431787" y="666750"/>
                  </a:lnTo>
                  <a:lnTo>
                    <a:pt x="427659" y="665480"/>
                  </a:lnTo>
                  <a:lnTo>
                    <a:pt x="426402" y="664210"/>
                  </a:lnTo>
                  <a:lnTo>
                    <a:pt x="423964" y="662940"/>
                  </a:lnTo>
                  <a:lnTo>
                    <a:pt x="420166" y="659130"/>
                  </a:lnTo>
                  <a:lnTo>
                    <a:pt x="419544" y="659130"/>
                  </a:lnTo>
                  <a:lnTo>
                    <a:pt x="419442" y="657860"/>
                  </a:lnTo>
                  <a:lnTo>
                    <a:pt x="415531" y="656590"/>
                  </a:lnTo>
                  <a:lnTo>
                    <a:pt x="395643" y="635000"/>
                  </a:lnTo>
                  <a:lnTo>
                    <a:pt x="394373" y="636270"/>
                  </a:lnTo>
                  <a:lnTo>
                    <a:pt x="394601" y="629920"/>
                  </a:lnTo>
                  <a:lnTo>
                    <a:pt x="394703" y="627380"/>
                  </a:lnTo>
                  <a:lnTo>
                    <a:pt x="386245" y="629920"/>
                  </a:lnTo>
                  <a:lnTo>
                    <a:pt x="384429" y="621030"/>
                  </a:lnTo>
                  <a:lnTo>
                    <a:pt x="384175" y="619785"/>
                  </a:lnTo>
                  <a:lnTo>
                    <a:pt x="381203" y="621030"/>
                  </a:lnTo>
                  <a:lnTo>
                    <a:pt x="373291" y="618490"/>
                  </a:lnTo>
                  <a:lnTo>
                    <a:pt x="367322" y="615950"/>
                  </a:lnTo>
                  <a:lnTo>
                    <a:pt x="367677" y="608330"/>
                  </a:lnTo>
                  <a:lnTo>
                    <a:pt x="359537" y="608330"/>
                  </a:lnTo>
                  <a:lnTo>
                    <a:pt x="349326" y="604520"/>
                  </a:lnTo>
                  <a:lnTo>
                    <a:pt x="340360" y="599440"/>
                  </a:lnTo>
                  <a:lnTo>
                    <a:pt x="335953" y="594360"/>
                  </a:lnTo>
                  <a:lnTo>
                    <a:pt x="334162" y="595630"/>
                  </a:lnTo>
                  <a:lnTo>
                    <a:pt x="333108" y="595630"/>
                  </a:lnTo>
                  <a:lnTo>
                    <a:pt x="336359" y="598170"/>
                  </a:lnTo>
                  <a:lnTo>
                    <a:pt x="342404" y="601980"/>
                  </a:lnTo>
                  <a:lnTo>
                    <a:pt x="346087" y="607060"/>
                  </a:lnTo>
                  <a:lnTo>
                    <a:pt x="345541" y="612140"/>
                  </a:lnTo>
                  <a:lnTo>
                    <a:pt x="347599" y="613410"/>
                  </a:lnTo>
                  <a:lnTo>
                    <a:pt x="349224" y="614680"/>
                  </a:lnTo>
                  <a:lnTo>
                    <a:pt x="350050" y="617220"/>
                  </a:lnTo>
                  <a:lnTo>
                    <a:pt x="352107" y="618490"/>
                  </a:lnTo>
                  <a:lnTo>
                    <a:pt x="360248" y="619785"/>
                  </a:lnTo>
                  <a:lnTo>
                    <a:pt x="369951" y="627380"/>
                  </a:lnTo>
                  <a:lnTo>
                    <a:pt x="371373" y="629920"/>
                  </a:lnTo>
                  <a:lnTo>
                    <a:pt x="375323" y="643890"/>
                  </a:lnTo>
                  <a:lnTo>
                    <a:pt x="373926" y="647700"/>
                  </a:lnTo>
                  <a:lnTo>
                    <a:pt x="363016" y="651510"/>
                  </a:lnTo>
                  <a:lnTo>
                    <a:pt x="351155" y="652780"/>
                  </a:lnTo>
                  <a:lnTo>
                    <a:pt x="340525" y="651510"/>
                  </a:lnTo>
                  <a:lnTo>
                    <a:pt x="341845" y="640080"/>
                  </a:lnTo>
                  <a:lnTo>
                    <a:pt x="332828" y="635000"/>
                  </a:lnTo>
                  <a:lnTo>
                    <a:pt x="329399" y="635000"/>
                  </a:lnTo>
                  <a:lnTo>
                    <a:pt x="327279" y="632460"/>
                  </a:lnTo>
                  <a:lnTo>
                    <a:pt x="324916" y="631190"/>
                  </a:lnTo>
                  <a:lnTo>
                    <a:pt x="324015" y="629920"/>
                  </a:lnTo>
                  <a:lnTo>
                    <a:pt x="321348" y="626110"/>
                  </a:lnTo>
                  <a:lnTo>
                    <a:pt x="321056" y="624840"/>
                  </a:lnTo>
                  <a:lnTo>
                    <a:pt x="320776" y="623570"/>
                  </a:lnTo>
                  <a:lnTo>
                    <a:pt x="319938" y="619760"/>
                  </a:lnTo>
                  <a:lnTo>
                    <a:pt x="314210" y="618490"/>
                  </a:lnTo>
                  <a:lnTo>
                    <a:pt x="312077" y="619645"/>
                  </a:lnTo>
                  <a:lnTo>
                    <a:pt x="311670" y="618490"/>
                  </a:lnTo>
                  <a:lnTo>
                    <a:pt x="312648" y="618490"/>
                  </a:lnTo>
                  <a:lnTo>
                    <a:pt x="317436" y="617220"/>
                  </a:lnTo>
                  <a:lnTo>
                    <a:pt x="316179" y="615950"/>
                  </a:lnTo>
                  <a:lnTo>
                    <a:pt x="313664" y="613410"/>
                  </a:lnTo>
                  <a:lnTo>
                    <a:pt x="310591" y="612140"/>
                  </a:lnTo>
                  <a:lnTo>
                    <a:pt x="313321" y="609600"/>
                  </a:lnTo>
                  <a:lnTo>
                    <a:pt x="316712" y="608330"/>
                  </a:lnTo>
                  <a:lnTo>
                    <a:pt x="320382" y="608330"/>
                  </a:lnTo>
                  <a:lnTo>
                    <a:pt x="317271" y="605790"/>
                  </a:lnTo>
                  <a:lnTo>
                    <a:pt x="315010" y="601980"/>
                  </a:lnTo>
                  <a:lnTo>
                    <a:pt x="314566" y="599440"/>
                  </a:lnTo>
                  <a:lnTo>
                    <a:pt x="309600" y="598170"/>
                  </a:lnTo>
                  <a:lnTo>
                    <a:pt x="305917" y="595630"/>
                  </a:lnTo>
                  <a:lnTo>
                    <a:pt x="305663" y="595198"/>
                  </a:lnTo>
                  <a:lnTo>
                    <a:pt x="305663" y="617220"/>
                  </a:lnTo>
                  <a:lnTo>
                    <a:pt x="305320" y="617753"/>
                  </a:lnTo>
                  <a:lnTo>
                    <a:pt x="305320" y="640080"/>
                  </a:lnTo>
                  <a:lnTo>
                    <a:pt x="303428" y="641350"/>
                  </a:lnTo>
                  <a:lnTo>
                    <a:pt x="298843" y="641350"/>
                  </a:lnTo>
                  <a:lnTo>
                    <a:pt x="296659" y="637540"/>
                  </a:lnTo>
                  <a:lnTo>
                    <a:pt x="295630" y="636270"/>
                  </a:lnTo>
                  <a:lnTo>
                    <a:pt x="295529" y="635000"/>
                  </a:lnTo>
                  <a:lnTo>
                    <a:pt x="295325" y="635000"/>
                  </a:lnTo>
                  <a:lnTo>
                    <a:pt x="295021" y="633730"/>
                  </a:lnTo>
                  <a:lnTo>
                    <a:pt x="295160" y="633730"/>
                  </a:lnTo>
                  <a:lnTo>
                    <a:pt x="296887" y="632460"/>
                  </a:lnTo>
                  <a:lnTo>
                    <a:pt x="297637" y="632460"/>
                  </a:lnTo>
                  <a:lnTo>
                    <a:pt x="296938" y="631190"/>
                  </a:lnTo>
                  <a:lnTo>
                    <a:pt x="296240" y="629920"/>
                  </a:lnTo>
                  <a:lnTo>
                    <a:pt x="296443" y="628650"/>
                  </a:lnTo>
                  <a:lnTo>
                    <a:pt x="296646" y="627380"/>
                  </a:lnTo>
                  <a:lnTo>
                    <a:pt x="297383" y="624840"/>
                  </a:lnTo>
                  <a:lnTo>
                    <a:pt x="299770" y="629920"/>
                  </a:lnTo>
                  <a:lnTo>
                    <a:pt x="302437" y="635000"/>
                  </a:lnTo>
                  <a:lnTo>
                    <a:pt x="305320" y="640080"/>
                  </a:lnTo>
                  <a:lnTo>
                    <a:pt x="305320" y="617753"/>
                  </a:lnTo>
                  <a:lnTo>
                    <a:pt x="304838" y="618490"/>
                  </a:lnTo>
                  <a:lnTo>
                    <a:pt x="304253" y="618490"/>
                  </a:lnTo>
                  <a:lnTo>
                    <a:pt x="303834" y="619760"/>
                  </a:lnTo>
                  <a:lnTo>
                    <a:pt x="302590" y="619760"/>
                  </a:lnTo>
                  <a:lnTo>
                    <a:pt x="301434" y="618490"/>
                  </a:lnTo>
                  <a:lnTo>
                    <a:pt x="300456" y="617220"/>
                  </a:lnTo>
                  <a:lnTo>
                    <a:pt x="300951" y="617220"/>
                  </a:lnTo>
                  <a:lnTo>
                    <a:pt x="301612" y="615950"/>
                  </a:lnTo>
                  <a:lnTo>
                    <a:pt x="302323" y="615950"/>
                  </a:lnTo>
                  <a:lnTo>
                    <a:pt x="304520" y="617220"/>
                  </a:lnTo>
                  <a:lnTo>
                    <a:pt x="305663" y="617220"/>
                  </a:lnTo>
                  <a:lnTo>
                    <a:pt x="305663" y="595198"/>
                  </a:lnTo>
                  <a:lnTo>
                    <a:pt x="302234" y="589280"/>
                  </a:lnTo>
                  <a:lnTo>
                    <a:pt x="302831" y="584200"/>
                  </a:lnTo>
                  <a:lnTo>
                    <a:pt x="292811" y="584200"/>
                  </a:lnTo>
                  <a:lnTo>
                    <a:pt x="292582" y="584200"/>
                  </a:lnTo>
                  <a:lnTo>
                    <a:pt x="292011" y="584200"/>
                  </a:lnTo>
                  <a:lnTo>
                    <a:pt x="294576" y="586740"/>
                  </a:lnTo>
                  <a:lnTo>
                    <a:pt x="298005" y="589280"/>
                  </a:lnTo>
                  <a:lnTo>
                    <a:pt x="299847" y="593090"/>
                  </a:lnTo>
                  <a:lnTo>
                    <a:pt x="299974" y="595630"/>
                  </a:lnTo>
                  <a:lnTo>
                    <a:pt x="296824" y="591820"/>
                  </a:lnTo>
                  <a:lnTo>
                    <a:pt x="296024" y="591820"/>
                  </a:lnTo>
                  <a:lnTo>
                    <a:pt x="296024" y="622896"/>
                  </a:lnTo>
                  <a:lnTo>
                    <a:pt x="295808" y="623570"/>
                  </a:lnTo>
                  <a:lnTo>
                    <a:pt x="295592" y="623570"/>
                  </a:lnTo>
                  <a:lnTo>
                    <a:pt x="296024" y="622896"/>
                  </a:lnTo>
                  <a:lnTo>
                    <a:pt x="296024" y="591820"/>
                  </a:lnTo>
                  <a:lnTo>
                    <a:pt x="294652" y="591820"/>
                  </a:lnTo>
                  <a:lnTo>
                    <a:pt x="289496" y="590550"/>
                  </a:lnTo>
                  <a:lnTo>
                    <a:pt x="287121" y="590550"/>
                  </a:lnTo>
                  <a:lnTo>
                    <a:pt x="285216" y="589280"/>
                  </a:lnTo>
                  <a:lnTo>
                    <a:pt x="283933" y="589280"/>
                  </a:lnTo>
                  <a:lnTo>
                    <a:pt x="283095" y="590550"/>
                  </a:lnTo>
                  <a:lnTo>
                    <a:pt x="280898" y="590550"/>
                  </a:lnTo>
                  <a:lnTo>
                    <a:pt x="281635" y="588010"/>
                  </a:lnTo>
                  <a:lnTo>
                    <a:pt x="280555" y="586740"/>
                  </a:lnTo>
                  <a:lnTo>
                    <a:pt x="278066" y="586740"/>
                  </a:lnTo>
                  <a:lnTo>
                    <a:pt x="277825" y="585470"/>
                  </a:lnTo>
                  <a:lnTo>
                    <a:pt x="277253" y="582930"/>
                  </a:lnTo>
                  <a:lnTo>
                    <a:pt x="276745" y="580390"/>
                  </a:lnTo>
                  <a:lnTo>
                    <a:pt x="276326" y="576580"/>
                  </a:lnTo>
                  <a:lnTo>
                    <a:pt x="275132" y="576580"/>
                  </a:lnTo>
                  <a:lnTo>
                    <a:pt x="273418" y="575310"/>
                  </a:lnTo>
                  <a:lnTo>
                    <a:pt x="271500" y="574040"/>
                  </a:lnTo>
                  <a:lnTo>
                    <a:pt x="269417" y="574040"/>
                  </a:lnTo>
                  <a:lnTo>
                    <a:pt x="268757" y="575310"/>
                  </a:lnTo>
                  <a:lnTo>
                    <a:pt x="269519" y="577850"/>
                  </a:lnTo>
                  <a:lnTo>
                    <a:pt x="269036" y="577850"/>
                  </a:lnTo>
                  <a:lnTo>
                    <a:pt x="267754" y="580390"/>
                  </a:lnTo>
                  <a:lnTo>
                    <a:pt x="268071" y="579120"/>
                  </a:lnTo>
                  <a:lnTo>
                    <a:pt x="264718" y="581660"/>
                  </a:lnTo>
                  <a:lnTo>
                    <a:pt x="260477" y="582930"/>
                  </a:lnTo>
                  <a:lnTo>
                    <a:pt x="264807" y="585470"/>
                  </a:lnTo>
                  <a:lnTo>
                    <a:pt x="263486" y="588010"/>
                  </a:lnTo>
                  <a:lnTo>
                    <a:pt x="261988" y="588010"/>
                  </a:lnTo>
                  <a:lnTo>
                    <a:pt x="261988" y="590550"/>
                  </a:lnTo>
                  <a:lnTo>
                    <a:pt x="253720" y="600710"/>
                  </a:lnTo>
                  <a:lnTo>
                    <a:pt x="245097" y="609600"/>
                  </a:lnTo>
                  <a:lnTo>
                    <a:pt x="236118" y="619785"/>
                  </a:lnTo>
                  <a:lnTo>
                    <a:pt x="226822" y="628650"/>
                  </a:lnTo>
                  <a:lnTo>
                    <a:pt x="226580" y="627380"/>
                  </a:lnTo>
                  <a:lnTo>
                    <a:pt x="226402" y="624840"/>
                  </a:lnTo>
                  <a:lnTo>
                    <a:pt x="226326" y="623570"/>
                  </a:lnTo>
                  <a:lnTo>
                    <a:pt x="227393" y="619645"/>
                  </a:lnTo>
                  <a:lnTo>
                    <a:pt x="228346" y="615950"/>
                  </a:lnTo>
                  <a:lnTo>
                    <a:pt x="226631" y="617220"/>
                  </a:lnTo>
                  <a:lnTo>
                    <a:pt x="225082" y="618490"/>
                  </a:lnTo>
                  <a:lnTo>
                    <a:pt x="223951" y="619785"/>
                  </a:lnTo>
                  <a:lnTo>
                    <a:pt x="218706" y="622300"/>
                  </a:lnTo>
                  <a:lnTo>
                    <a:pt x="212826" y="624840"/>
                  </a:lnTo>
                  <a:lnTo>
                    <a:pt x="208241" y="624840"/>
                  </a:lnTo>
                  <a:lnTo>
                    <a:pt x="206819" y="618490"/>
                  </a:lnTo>
                  <a:lnTo>
                    <a:pt x="206946" y="618490"/>
                  </a:lnTo>
                  <a:lnTo>
                    <a:pt x="211366" y="615950"/>
                  </a:lnTo>
                  <a:lnTo>
                    <a:pt x="213791" y="614680"/>
                  </a:lnTo>
                  <a:lnTo>
                    <a:pt x="214363" y="613410"/>
                  </a:lnTo>
                  <a:lnTo>
                    <a:pt x="212458" y="612140"/>
                  </a:lnTo>
                  <a:lnTo>
                    <a:pt x="206273" y="612140"/>
                  </a:lnTo>
                  <a:lnTo>
                    <a:pt x="201129" y="614680"/>
                  </a:lnTo>
                  <a:lnTo>
                    <a:pt x="200977" y="618490"/>
                  </a:lnTo>
                  <a:lnTo>
                    <a:pt x="195211" y="622300"/>
                  </a:lnTo>
                  <a:lnTo>
                    <a:pt x="193484" y="619760"/>
                  </a:lnTo>
                  <a:lnTo>
                    <a:pt x="191516" y="621030"/>
                  </a:lnTo>
                  <a:lnTo>
                    <a:pt x="188861" y="622300"/>
                  </a:lnTo>
                  <a:lnTo>
                    <a:pt x="185521" y="624840"/>
                  </a:lnTo>
                  <a:lnTo>
                    <a:pt x="182727" y="626110"/>
                  </a:lnTo>
                  <a:lnTo>
                    <a:pt x="175602" y="628650"/>
                  </a:lnTo>
                  <a:lnTo>
                    <a:pt x="167233" y="629920"/>
                  </a:lnTo>
                  <a:lnTo>
                    <a:pt x="159118" y="628650"/>
                  </a:lnTo>
                  <a:lnTo>
                    <a:pt x="152755" y="624840"/>
                  </a:lnTo>
                  <a:lnTo>
                    <a:pt x="149415" y="621030"/>
                  </a:lnTo>
                  <a:lnTo>
                    <a:pt x="148704" y="621030"/>
                  </a:lnTo>
                  <a:lnTo>
                    <a:pt x="150723" y="619760"/>
                  </a:lnTo>
                  <a:lnTo>
                    <a:pt x="152755" y="618490"/>
                  </a:lnTo>
                  <a:lnTo>
                    <a:pt x="151307" y="617220"/>
                  </a:lnTo>
                  <a:lnTo>
                    <a:pt x="149860" y="615950"/>
                  </a:lnTo>
                  <a:lnTo>
                    <a:pt x="147320" y="613410"/>
                  </a:lnTo>
                  <a:lnTo>
                    <a:pt x="145897" y="612140"/>
                  </a:lnTo>
                  <a:lnTo>
                    <a:pt x="144487" y="610870"/>
                  </a:lnTo>
                  <a:lnTo>
                    <a:pt x="142659" y="612140"/>
                  </a:lnTo>
                  <a:lnTo>
                    <a:pt x="138988" y="612140"/>
                  </a:lnTo>
                  <a:lnTo>
                    <a:pt x="139319" y="610870"/>
                  </a:lnTo>
                  <a:lnTo>
                    <a:pt x="139509" y="609600"/>
                  </a:lnTo>
                  <a:lnTo>
                    <a:pt x="139534" y="608330"/>
                  </a:lnTo>
                  <a:lnTo>
                    <a:pt x="137693" y="607060"/>
                  </a:lnTo>
                  <a:lnTo>
                    <a:pt x="135686" y="607060"/>
                  </a:lnTo>
                  <a:lnTo>
                    <a:pt x="133350" y="605790"/>
                  </a:lnTo>
                  <a:lnTo>
                    <a:pt x="134366" y="601980"/>
                  </a:lnTo>
                  <a:lnTo>
                    <a:pt x="137401" y="598170"/>
                  </a:lnTo>
                  <a:lnTo>
                    <a:pt x="141770" y="596900"/>
                  </a:lnTo>
                  <a:lnTo>
                    <a:pt x="141503" y="595630"/>
                  </a:lnTo>
                  <a:lnTo>
                    <a:pt x="141643" y="594360"/>
                  </a:lnTo>
                  <a:lnTo>
                    <a:pt x="142074" y="593090"/>
                  </a:lnTo>
                  <a:lnTo>
                    <a:pt x="142227" y="593090"/>
                  </a:lnTo>
                  <a:lnTo>
                    <a:pt x="142316" y="594360"/>
                  </a:lnTo>
                  <a:lnTo>
                    <a:pt x="143167" y="594360"/>
                  </a:lnTo>
                  <a:lnTo>
                    <a:pt x="144284" y="593090"/>
                  </a:lnTo>
                  <a:lnTo>
                    <a:pt x="145415" y="591820"/>
                  </a:lnTo>
                  <a:lnTo>
                    <a:pt x="147561" y="590550"/>
                  </a:lnTo>
                  <a:lnTo>
                    <a:pt x="150355" y="590550"/>
                  </a:lnTo>
                  <a:lnTo>
                    <a:pt x="151612" y="589280"/>
                  </a:lnTo>
                  <a:lnTo>
                    <a:pt x="150012" y="589280"/>
                  </a:lnTo>
                  <a:lnTo>
                    <a:pt x="150926" y="588010"/>
                  </a:lnTo>
                  <a:lnTo>
                    <a:pt x="151625" y="588010"/>
                  </a:lnTo>
                  <a:lnTo>
                    <a:pt x="152488" y="586740"/>
                  </a:lnTo>
                  <a:lnTo>
                    <a:pt x="153390" y="586740"/>
                  </a:lnTo>
                  <a:lnTo>
                    <a:pt x="156159" y="582930"/>
                  </a:lnTo>
                  <a:lnTo>
                    <a:pt x="156921" y="581660"/>
                  </a:lnTo>
                  <a:lnTo>
                    <a:pt x="156362" y="581660"/>
                  </a:lnTo>
                  <a:lnTo>
                    <a:pt x="156730" y="580390"/>
                  </a:lnTo>
                  <a:lnTo>
                    <a:pt x="156832" y="580047"/>
                  </a:lnTo>
                  <a:lnTo>
                    <a:pt x="157962" y="579120"/>
                  </a:lnTo>
                  <a:lnTo>
                    <a:pt x="158000" y="575310"/>
                  </a:lnTo>
                  <a:lnTo>
                    <a:pt x="158013" y="574040"/>
                  </a:lnTo>
                  <a:lnTo>
                    <a:pt x="158051" y="571500"/>
                  </a:lnTo>
                  <a:lnTo>
                    <a:pt x="164503" y="570230"/>
                  </a:lnTo>
                  <a:lnTo>
                    <a:pt x="170243" y="570230"/>
                  </a:lnTo>
                  <a:lnTo>
                    <a:pt x="171107" y="568960"/>
                  </a:lnTo>
                  <a:lnTo>
                    <a:pt x="172808" y="567690"/>
                  </a:lnTo>
                  <a:lnTo>
                    <a:pt x="173545" y="561340"/>
                  </a:lnTo>
                  <a:lnTo>
                    <a:pt x="173697" y="560070"/>
                  </a:lnTo>
                  <a:lnTo>
                    <a:pt x="175120" y="554990"/>
                  </a:lnTo>
                  <a:lnTo>
                    <a:pt x="184619" y="557530"/>
                  </a:lnTo>
                  <a:lnTo>
                    <a:pt x="184924" y="557530"/>
                  </a:lnTo>
                  <a:lnTo>
                    <a:pt x="185381" y="558800"/>
                  </a:lnTo>
                  <a:lnTo>
                    <a:pt x="191223" y="557530"/>
                  </a:lnTo>
                  <a:lnTo>
                    <a:pt x="191401" y="557530"/>
                  </a:lnTo>
                  <a:lnTo>
                    <a:pt x="191516" y="558800"/>
                  </a:lnTo>
                  <a:lnTo>
                    <a:pt x="189306" y="561340"/>
                  </a:lnTo>
                  <a:lnTo>
                    <a:pt x="189445" y="563880"/>
                  </a:lnTo>
                  <a:lnTo>
                    <a:pt x="185623" y="567690"/>
                  </a:lnTo>
                  <a:lnTo>
                    <a:pt x="182537" y="567690"/>
                  </a:lnTo>
                  <a:lnTo>
                    <a:pt x="181102" y="568960"/>
                  </a:lnTo>
                  <a:lnTo>
                    <a:pt x="179438" y="570230"/>
                  </a:lnTo>
                  <a:lnTo>
                    <a:pt x="177965" y="571500"/>
                  </a:lnTo>
                  <a:lnTo>
                    <a:pt x="177825" y="571500"/>
                  </a:lnTo>
                  <a:lnTo>
                    <a:pt x="177774" y="574040"/>
                  </a:lnTo>
                  <a:lnTo>
                    <a:pt x="174713" y="574040"/>
                  </a:lnTo>
                  <a:lnTo>
                    <a:pt x="173558" y="575310"/>
                  </a:lnTo>
                  <a:lnTo>
                    <a:pt x="172186" y="576580"/>
                  </a:lnTo>
                  <a:lnTo>
                    <a:pt x="171526" y="577850"/>
                  </a:lnTo>
                  <a:lnTo>
                    <a:pt x="170446" y="579120"/>
                  </a:lnTo>
                  <a:lnTo>
                    <a:pt x="169735" y="580390"/>
                  </a:lnTo>
                  <a:lnTo>
                    <a:pt x="169227" y="582930"/>
                  </a:lnTo>
                  <a:lnTo>
                    <a:pt x="173291" y="586740"/>
                  </a:lnTo>
                  <a:lnTo>
                    <a:pt x="175907" y="593090"/>
                  </a:lnTo>
                  <a:lnTo>
                    <a:pt x="170878" y="596900"/>
                  </a:lnTo>
                  <a:lnTo>
                    <a:pt x="172275" y="600710"/>
                  </a:lnTo>
                  <a:lnTo>
                    <a:pt x="174282" y="604520"/>
                  </a:lnTo>
                  <a:lnTo>
                    <a:pt x="175285" y="607060"/>
                  </a:lnTo>
                  <a:lnTo>
                    <a:pt x="187312" y="604520"/>
                  </a:lnTo>
                  <a:lnTo>
                    <a:pt x="191109" y="603250"/>
                  </a:lnTo>
                  <a:lnTo>
                    <a:pt x="190677" y="600710"/>
                  </a:lnTo>
                  <a:lnTo>
                    <a:pt x="190461" y="599440"/>
                  </a:lnTo>
                  <a:lnTo>
                    <a:pt x="193332" y="596900"/>
                  </a:lnTo>
                  <a:lnTo>
                    <a:pt x="197269" y="591820"/>
                  </a:lnTo>
                  <a:lnTo>
                    <a:pt x="200494" y="591820"/>
                  </a:lnTo>
                  <a:lnTo>
                    <a:pt x="203187" y="589280"/>
                  </a:lnTo>
                  <a:lnTo>
                    <a:pt x="203669" y="588010"/>
                  </a:lnTo>
                  <a:lnTo>
                    <a:pt x="204165" y="586740"/>
                  </a:lnTo>
                  <a:lnTo>
                    <a:pt x="213575" y="577850"/>
                  </a:lnTo>
                  <a:lnTo>
                    <a:pt x="218567" y="584200"/>
                  </a:lnTo>
                  <a:lnTo>
                    <a:pt x="229590" y="579120"/>
                  </a:lnTo>
                  <a:lnTo>
                    <a:pt x="229971" y="577850"/>
                  </a:lnTo>
                  <a:lnTo>
                    <a:pt x="230733" y="575310"/>
                  </a:lnTo>
                  <a:lnTo>
                    <a:pt x="236296" y="572770"/>
                  </a:lnTo>
                  <a:lnTo>
                    <a:pt x="239522" y="572770"/>
                  </a:lnTo>
                  <a:lnTo>
                    <a:pt x="245008" y="571500"/>
                  </a:lnTo>
                  <a:lnTo>
                    <a:pt x="249923" y="575310"/>
                  </a:lnTo>
                  <a:lnTo>
                    <a:pt x="251612" y="580390"/>
                  </a:lnTo>
                  <a:lnTo>
                    <a:pt x="248437" y="581660"/>
                  </a:lnTo>
                  <a:lnTo>
                    <a:pt x="245173" y="581660"/>
                  </a:lnTo>
                  <a:lnTo>
                    <a:pt x="241973" y="580390"/>
                  </a:lnTo>
                  <a:lnTo>
                    <a:pt x="239471" y="585470"/>
                  </a:lnTo>
                  <a:lnTo>
                    <a:pt x="242163" y="589280"/>
                  </a:lnTo>
                  <a:lnTo>
                    <a:pt x="243738" y="594360"/>
                  </a:lnTo>
                  <a:lnTo>
                    <a:pt x="248894" y="590550"/>
                  </a:lnTo>
                  <a:lnTo>
                    <a:pt x="254254" y="588010"/>
                  </a:lnTo>
                  <a:lnTo>
                    <a:pt x="258000" y="588010"/>
                  </a:lnTo>
                  <a:lnTo>
                    <a:pt x="261988" y="590550"/>
                  </a:lnTo>
                  <a:lnTo>
                    <a:pt x="261988" y="588010"/>
                  </a:lnTo>
                  <a:lnTo>
                    <a:pt x="259359" y="588010"/>
                  </a:lnTo>
                  <a:lnTo>
                    <a:pt x="259232" y="585470"/>
                  </a:lnTo>
                  <a:lnTo>
                    <a:pt x="258889" y="584200"/>
                  </a:lnTo>
                  <a:lnTo>
                    <a:pt x="258724" y="581660"/>
                  </a:lnTo>
                  <a:lnTo>
                    <a:pt x="260210" y="580390"/>
                  </a:lnTo>
                  <a:lnTo>
                    <a:pt x="261620" y="577850"/>
                  </a:lnTo>
                  <a:lnTo>
                    <a:pt x="264477" y="575310"/>
                  </a:lnTo>
                  <a:lnTo>
                    <a:pt x="267131" y="572770"/>
                  </a:lnTo>
                  <a:lnTo>
                    <a:pt x="269963" y="570230"/>
                  </a:lnTo>
                  <a:lnTo>
                    <a:pt x="263791" y="570230"/>
                  </a:lnTo>
                  <a:lnTo>
                    <a:pt x="261467" y="567690"/>
                  </a:lnTo>
                  <a:lnTo>
                    <a:pt x="258927" y="562610"/>
                  </a:lnTo>
                  <a:lnTo>
                    <a:pt x="261340" y="557530"/>
                  </a:lnTo>
                  <a:lnTo>
                    <a:pt x="266661" y="553720"/>
                  </a:lnTo>
                  <a:lnTo>
                    <a:pt x="272872" y="552450"/>
                  </a:lnTo>
                  <a:lnTo>
                    <a:pt x="272681" y="549910"/>
                  </a:lnTo>
                  <a:lnTo>
                    <a:pt x="273900" y="548640"/>
                  </a:lnTo>
                  <a:lnTo>
                    <a:pt x="271551" y="544830"/>
                  </a:lnTo>
                  <a:lnTo>
                    <a:pt x="269697" y="543560"/>
                  </a:lnTo>
                  <a:lnTo>
                    <a:pt x="266865" y="542290"/>
                  </a:lnTo>
                  <a:lnTo>
                    <a:pt x="266001" y="541020"/>
                  </a:lnTo>
                  <a:lnTo>
                    <a:pt x="265125" y="541020"/>
                  </a:lnTo>
                  <a:lnTo>
                    <a:pt x="264922" y="542290"/>
                  </a:lnTo>
                  <a:lnTo>
                    <a:pt x="264693" y="542290"/>
                  </a:lnTo>
                  <a:lnTo>
                    <a:pt x="261340" y="547370"/>
                  </a:lnTo>
                  <a:lnTo>
                    <a:pt x="249072" y="551180"/>
                  </a:lnTo>
                  <a:lnTo>
                    <a:pt x="238594" y="556260"/>
                  </a:lnTo>
                  <a:lnTo>
                    <a:pt x="229336" y="561340"/>
                  </a:lnTo>
                  <a:lnTo>
                    <a:pt x="223100" y="562610"/>
                  </a:lnTo>
                  <a:lnTo>
                    <a:pt x="223189" y="561340"/>
                  </a:lnTo>
                  <a:lnTo>
                    <a:pt x="223291" y="560070"/>
                  </a:lnTo>
                  <a:lnTo>
                    <a:pt x="225983" y="558800"/>
                  </a:lnTo>
                  <a:lnTo>
                    <a:pt x="228676" y="557530"/>
                  </a:lnTo>
                  <a:lnTo>
                    <a:pt x="232295" y="549910"/>
                  </a:lnTo>
                  <a:lnTo>
                    <a:pt x="240195" y="551180"/>
                  </a:lnTo>
                  <a:lnTo>
                    <a:pt x="240957" y="549910"/>
                  </a:lnTo>
                  <a:lnTo>
                    <a:pt x="241731" y="548640"/>
                  </a:lnTo>
                  <a:lnTo>
                    <a:pt x="242557" y="546100"/>
                  </a:lnTo>
                  <a:lnTo>
                    <a:pt x="242976" y="544830"/>
                  </a:lnTo>
                  <a:lnTo>
                    <a:pt x="245999" y="542290"/>
                  </a:lnTo>
                  <a:lnTo>
                    <a:pt x="247523" y="541020"/>
                  </a:lnTo>
                  <a:lnTo>
                    <a:pt x="255206" y="541020"/>
                  </a:lnTo>
                  <a:lnTo>
                    <a:pt x="257111" y="537210"/>
                  </a:lnTo>
                  <a:lnTo>
                    <a:pt x="256908" y="535940"/>
                  </a:lnTo>
                  <a:lnTo>
                    <a:pt x="254622" y="533400"/>
                  </a:lnTo>
                  <a:lnTo>
                    <a:pt x="251167" y="532130"/>
                  </a:lnTo>
                  <a:lnTo>
                    <a:pt x="248437" y="532130"/>
                  </a:lnTo>
                  <a:lnTo>
                    <a:pt x="249224" y="530860"/>
                  </a:lnTo>
                  <a:lnTo>
                    <a:pt x="250990" y="530860"/>
                  </a:lnTo>
                  <a:lnTo>
                    <a:pt x="252018" y="529590"/>
                  </a:lnTo>
                  <a:lnTo>
                    <a:pt x="254127" y="530860"/>
                  </a:lnTo>
                  <a:lnTo>
                    <a:pt x="256184" y="532130"/>
                  </a:lnTo>
                  <a:lnTo>
                    <a:pt x="259359" y="533400"/>
                  </a:lnTo>
                  <a:lnTo>
                    <a:pt x="259867" y="533400"/>
                  </a:lnTo>
                  <a:lnTo>
                    <a:pt x="259994" y="532130"/>
                  </a:lnTo>
                  <a:lnTo>
                    <a:pt x="260172" y="532130"/>
                  </a:lnTo>
                  <a:lnTo>
                    <a:pt x="261162" y="529590"/>
                  </a:lnTo>
                  <a:lnTo>
                    <a:pt x="261658" y="528320"/>
                  </a:lnTo>
                  <a:lnTo>
                    <a:pt x="271386" y="528320"/>
                  </a:lnTo>
                  <a:lnTo>
                    <a:pt x="271183" y="525780"/>
                  </a:lnTo>
                  <a:lnTo>
                    <a:pt x="270802" y="524510"/>
                  </a:lnTo>
                  <a:lnTo>
                    <a:pt x="271868" y="521970"/>
                  </a:lnTo>
                  <a:lnTo>
                    <a:pt x="278244" y="523240"/>
                  </a:lnTo>
                  <a:lnTo>
                    <a:pt x="277202" y="521970"/>
                  </a:lnTo>
                  <a:lnTo>
                    <a:pt x="273050" y="516890"/>
                  </a:lnTo>
                  <a:lnTo>
                    <a:pt x="273151" y="514350"/>
                  </a:lnTo>
                  <a:lnTo>
                    <a:pt x="275945" y="514350"/>
                  </a:lnTo>
                  <a:lnTo>
                    <a:pt x="277622" y="513080"/>
                  </a:lnTo>
                  <a:lnTo>
                    <a:pt x="277444" y="513080"/>
                  </a:lnTo>
                  <a:lnTo>
                    <a:pt x="276974" y="511810"/>
                  </a:lnTo>
                  <a:lnTo>
                    <a:pt x="282549" y="511810"/>
                  </a:lnTo>
                  <a:lnTo>
                    <a:pt x="283171" y="515620"/>
                  </a:lnTo>
                  <a:lnTo>
                    <a:pt x="284365" y="515620"/>
                  </a:lnTo>
                  <a:lnTo>
                    <a:pt x="285673" y="514350"/>
                  </a:lnTo>
                  <a:lnTo>
                    <a:pt x="288213" y="513080"/>
                  </a:lnTo>
                  <a:lnTo>
                    <a:pt x="292176" y="513080"/>
                  </a:lnTo>
                  <a:lnTo>
                    <a:pt x="292950" y="514350"/>
                  </a:lnTo>
                  <a:lnTo>
                    <a:pt x="292061" y="514350"/>
                  </a:lnTo>
                  <a:lnTo>
                    <a:pt x="289369" y="515620"/>
                  </a:lnTo>
                  <a:lnTo>
                    <a:pt x="287858" y="515620"/>
                  </a:lnTo>
                  <a:lnTo>
                    <a:pt x="286054" y="518160"/>
                  </a:lnTo>
                  <a:lnTo>
                    <a:pt x="285762" y="519430"/>
                  </a:lnTo>
                  <a:lnTo>
                    <a:pt x="286677" y="521970"/>
                  </a:lnTo>
                  <a:lnTo>
                    <a:pt x="287642" y="521970"/>
                  </a:lnTo>
                  <a:lnTo>
                    <a:pt x="288290" y="523240"/>
                  </a:lnTo>
                  <a:lnTo>
                    <a:pt x="286346" y="523240"/>
                  </a:lnTo>
                  <a:lnTo>
                    <a:pt x="284543" y="525780"/>
                  </a:lnTo>
                  <a:lnTo>
                    <a:pt x="283235" y="527050"/>
                  </a:lnTo>
                  <a:lnTo>
                    <a:pt x="282448" y="529590"/>
                  </a:lnTo>
                  <a:lnTo>
                    <a:pt x="283425" y="530860"/>
                  </a:lnTo>
                  <a:lnTo>
                    <a:pt x="283273" y="532130"/>
                  </a:lnTo>
                  <a:lnTo>
                    <a:pt x="289191" y="533400"/>
                  </a:lnTo>
                  <a:lnTo>
                    <a:pt x="294271" y="537210"/>
                  </a:lnTo>
                  <a:lnTo>
                    <a:pt x="296570" y="542290"/>
                  </a:lnTo>
                  <a:lnTo>
                    <a:pt x="294157" y="547370"/>
                  </a:lnTo>
                  <a:lnTo>
                    <a:pt x="291934" y="548640"/>
                  </a:lnTo>
                  <a:lnTo>
                    <a:pt x="289064" y="549910"/>
                  </a:lnTo>
                  <a:lnTo>
                    <a:pt x="286042" y="549910"/>
                  </a:lnTo>
                  <a:lnTo>
                    <a:pt x="287299" y="551180"/>
                  </a:lnTo>
                  <a:lnTo>
                    <a:pt x="289204" y="552450"/>
                  </a:lnTo>
                  <a:lnTo>
                    <a:pt x="290449" y="553720"/>
                  </a:lnTo>
                  <a:lnTo>
                    <a:pt x="292709" y="554990"/>
                  </a:lnTo>
                  <a:lnTo>
                    <a:pt x="294005" y="557530"/>
                  </a:lnTo>
                  <a:lnTo>
                    <a:pt x="295363" y="558800"/>
                  </a:lnTo>
                  <a:lnTo>
                    <a:pt x="296786" y="560070"/>
                  </a:lnTo>
                  <a:lnTo>
                    <a:pt x="296621" y="562610"/>
                  </a:lnTo>
                  <a:lnTo>
                    <a:pt x="296278" y="563880"/>
                  </a:lnTo>
                  <a:lnTo>
                    <a:pt x="296164" y="566420"/>
                  </a:lnTo>
                  <a:lnTo>
                    <a:pt x="301053" y="566420"/>
                  </a:lnTo>
                  <a:lnTo>
                    <a:pt x="306171" y="568960"/>
                  </a:lnTo>
                  <a:lnTo>
                    <a:pt x="311086" y="572770"/>
                  </a:lnTo>
                  <a:lnTo>
                    <a:pt x="312585" y="567690"/>
                  </a:lnTo>
                  <a:lnTo>
                    <a:pt x="315150" y="563880"/>
                  </a:lnTo>
                  <a:lnTo>
                    <a:pt x="312762" y="560070"/>
                  </a:lnTo>
                  <a:lnTo>
                    <a:pt x="306590" y="560070"/>
                  </a:lnTo>
                  <a:lnTo>
                    <a:pt x="303555" y="558800"/>
                  </a:lnTo>
                  <a:lnTo>
                    <a:pt x="305168" y="554990"/>
                  </a:lnTo>
                  <a:lnTo>
                    <a:pt x="309867" y="551180"/>
                  </a:lnTo>
                  <a:lnTo>
                    <a:pt x="315112" y="552450"/>
                  </a:lnTo>
                  <a:lnTo>
                    <a:pt x="318185" y="552450"/>
                  </a:lnTo>
                  <a:lnTo>
                    <a:pt x="323494" y="554990"/>
                  </a:lnTo>
                  <a:lnTo>
                    <a:pt x="324586" y="558800"/>
                  </a:lnTo>
                  <a:lnTo>
                    <a:pt x="335114" y="562610"/>
                  </a:lnTo>
                  <a:lnTo>
                    <a:pt x="339890" y="557530"/>
                  </a:lnTo>
                  <a:lnTo>
                    <a:pt x="348856" y="565150"/>
                  </a:lnTo>
                  <a:lnTo>
                    <a:pt x="349796" y="567690"/>
                  </a:lnTo>
                  <a:lnTo>
                    <a:pt x="352374" y="570230"/>
                  </a:lnTo>
                  <a:lnTo>
                    <a:pt x="355447" y="570230"/>
                  </a:lnTo>
                  <a:lnTo>
                    <a:pt x="359206" y="574040"/>
                  </a:lnTo>
                  <a:lnTo>
                    <a:pt x="361937" y="577850"/>
                  </a:lnTo>
                  <a:lnTo>
                    <a:pt x="361327" y="581660"/>
                  </a:lnTo>
                  <a:lnTo>
                    <a:pt x="364959" y="581660"/>
                  </a:lnTo>
                  <a:lnTo>
                    <a:pt x="370814" y="582930"/>
                  </a:lnTo>
                  <a:lnTo>
                    <a:pt x="376440" y="585470"/>
                  </a:lnTo>
                  <a:lnTo>
                    <a:pt x="377405" y="582930"/>
                  </a:lnTo>
                  <a:lnTo>
                    <a:pt x="379310" y="579120"/>
                  </a:lnTo>
                  <a:lnTo>
                    <a:pt x="380631" y="575310"/>
                  </a:lnTo>
                  <a:lnTo>
                    <a:pt x="376174" y="571500"/>
                  </a:lnTo>
                  <a:lnTo>
                    <a:pt x="378015" y="566420"/>
                  </a:lnTo>
                  <a:lnTo>
                    <a:pt x="379145" y="565150"/>
                  </a:lnTo>
                  <a:lnTo>
                    <a:pt x="381431" y="562610"/>
                  </a:lnTo>
                  <a:lnTo>
                    <a:pt x="371779" y="565010"/>
                  </a:lnTo>
                  <a:lnTo>
                    <a:pt x="371779" y="579120"/>
                  </a:lnTo>
                  <a:lnTo>
                    <a:pt x="367792" y="577850"/>
                  </a:lnTo>
                  <a:lnTo>
                    <a:pt x="363842" y="575310"/>
                  </a:lnTo>
                  <a:lnTo>
                    <a:pt x="359905" y="574040"/>
                  </a:lnTo>
                  <a:lnTo>
                    <a:pt x="359384" y="571500"/>
                  </a:lnTo>
                  <a:lnTo>
                    <a:pt x="357898" y="566420"/>
                  </a:lnTo>
                  <a:lnTo>
                    <a:pt x="362064" y="568960"/>
                  </a:lnTo>
                  <a:lnTo>
                    <a:pt x="370522" y="571500"/>
                  </a:lnTo>
                  <a:lnTo>
                    <a:pt x="370674" y="571500"/>
                  </a:lnTo>
                  <a:lnTo>
                    <a:pt x="371462" y="574040"/>
                  </a:lnTo>
                  <a:lnTo>
                    <a:pt x="371716" y="576580"/>
                  </a:lnTo>
                  <a:lnTo>
                    <a:pt x="371779" y="579120"/>
                  </a:lnTo>
                  <a:lnTo>
                    <a:pt x="371779" y="565010"/>
                  </a:lnTo>
                  <a:lnTo>
                    <a:pt x="371195" y="565150"/>
                  </a:lnTo>
                  <a:lnTo>
                    <a:pt x="369303" y="558800"/>
                  </a:lnTo>
                  <a:lnTo>
                    <a:pt x="367830" y="557530"/>
                  </a:lnTo>
                  <a:lnTo>
                    <a:pt x="357568" y="548640"/>
                  </a:lnTo>
                  <a:lnTo>
                    <a:pt x="350608" y="544830"/>
                  </a:lnTo>
                  <a:lnTo>
                    <a:pt x="355473" y="538480"/>
                  </a:lnTo>
                  <a:lnTo>
                    <a:pt x="365150" y="535940"/>
                  </a:lnTo>
                  <a:lnTo>
                    <a:pt x="366115" y="542290"/>
                  </a:lnTo>
                  <a:lnTo>
                    <a:pt x="366991" y="551180"/>
                  </a:lnTo>
                  <a:lnTo>
                    <a:pt x="381000" y="551180"/>
                  </a:lnTo>
                  <a:lnTo>
                    <a:pt x="381088" y="560070"/>
                  </a:lnTo>
                  <a:lnTo>
                    <a:pt x="382181" y="561009"/>
                  </a:lnTo>
                  <a:lnTo>
                    <a:pt x="382409" y="561009"/>
                  </a:lnTo>
                  <a:lnTo>
                    <a:pt x="391934" y="561009"/>
                  </a:lnTo>
                  <a:lnTo>
                    <a:pt x="391680" y="560070"/>
                  </a:lnTo>
                  <a:lnTo>
                    <a:pt x="391299" y="560070"/>
                  </a:lnTo>
                  <a:lnTo>
                    <a:pt x="390372" y="558800"/>
                  </a:lnTo>
                  <a:lnTo>
                    <a:pt x="396519" y="558800"/>
                  </a:lnTo>
                  <a:lnTo>
                    <a:pt x="398640" y="556260"/>
                  </a:lnTo>
                  <a:lnTo>
                    <a:pt x="401218" y="556260"/>
                  </a:lnTo>
                  <a:lnTo>
                    <a:pt x="401345" y="557530"/>
                  </a:lnTo>
                  <a:lnTo>
                    <a:pt x="401485" y="557530"/>
                  </a:lnTo>
                  <a:lnTo>
                    <a:pt x="402615" y="558800"/>
                  </a:lnTo>
                  <a:lnTo>
                    <a:pt x="403237" y="557530"/>
                  </a:lnTo>
                  <a:lnTo>
                    <a:pt x="403974" y="557530"/>
                  </a:lnTo>
                  <a:lnTo>
                    <a:pt x="404482" y="558800"/>
                  </a:lnTo>
                  <a:lnTo>
                    <a:pt x="404990" y="558800"/>
                  </a:lnTo>
                  <a:lnTo>
                    <a:pt x="405574" y="560070"/>
                  </a:lnTo>
                  <a:lnTo>
                    <a:pt x="405828" y="558800"/>
                  </a:lnTo>
                  <a:lnTo>
                    <a:pt x="411429" y="562610"/>
                  </a:lnTo>
                  <a:lnTo>
                    <a:pt x="414362" y="563880"/>
                  </a:lnTo>
                  <a:lnTo>
                    <a:pt x="439572" y="563880"/>
                  </a:lnTo>
                  <a:lnTo>
                    <a:pt x="440334" y="562610"/>
                  </a:lnTo>
                  <a:lnTo>
                    <a:pt x="435025" y="562610"/>
                  </a:lnTo>
                  <a:lnTo>
                    <a:pt x="429920" y="561340"/>
                  </a:lnTo>
                  <a:lnTo>
                    <a:pt x="421462" y="556260"/>
                  </a:lnTo>
                  <a:lnTo>
                    <a:pt x="420547" y="554990"/>
                  </a:lnTo>
                  <a:lnTo>
                    <a:pt x="417804" y="551180"/>
                  </a:lnTo>
                  <a:lnTo>
                    <a:pt x="411416" y="551180"/>
                  </a:lnTo>
                  <a:lnTo>
                    <a:pt x="408597" y="553720"/>
                  </a:lnTo>
                  <a:lnTo>
                    <a:pt x="405587" y="554990"/>
                  </a:lnTo>
                  <a:lnTo>
                    <a:pt x="403948" y="552450"/>
                  </a:lnTo>
                  <a:lnTo>
                    <a:pt x="404152" y="548640"/>
                  </a:lnTo>
                  <a:lnTo>
                    <a:pt x="400697" y="546100"/>
                  </a:lnTo>
                  <a:lnTo>
                    <a:pt x="397598" y="548640"/>
                  </a:lnTo>
                  <a:lnTo>
                    <a:pt x="394004" y="544830"/>
                  </a:lnTo>
                  <a:lnTo>
                    <a:pt x="393903" y="542290"/>
                  </a:lnTo>
                  <a:lnTo>
                    <a:pt x="393979" y="541020"/>
                  </a:lnTo>
                  <a:lnTo>
                    <a:pt x="393814" y="541020"/>
                  </a:lnTo>
                  <a:lnTo>
                    <a:pt x="393649" y="542290"/>
                  </a:lnTo>
                  <a:lnTo>
                    <a:pt x="391439" y="539750"/>
                  </a:lnTo>
                  <a:lnTo>
                    <a:pt x="392696" y="538480"/>
                  </a:lnTo>
                  <a:lnTo>
                    <a:pt x="394944" y="535940"/>
                  </a:lnTo>
                  <a:lnTo>
                    <a:pt x="390359" y="535940"/>
                  </a:lnTo>
                  <a:lnTo>
                    <a:pt x="391833" y="534670"/>
                  </a:lnTo>
                  <a:lnTo>
                    <a:pt x="393179" y="534670"/>
                  </a:lnTo>
                  <a:lnTo>
                    <a:pt x="394004" y="533400"/>
                  </a:lnTo>
                  <a:lnTo>
                    <a:pt x="395198" y="532130"/>
                  </a:lnTo>
                  <a:lnTo>
                    <a:pt x="396341" y="530860"/>
                  </a:lnTo>
                  <a:lnTo>
                    <a:pt x="397268" y="529590"/>
                  </a:lnTo>
                  <a:lnTo>
                    <a:pt x="399021" y="529590"/>
                  </a:lnTo>
                  <a:lnTo>
                    <a:pt x="400799" y="530860"/>
                  </a:lnTo>
                  <a:lnTo>
                    <a:pt x="402564" y="530860"/>
                  </a:lnTo>
                  <a:lnTo>
                    <a:pt x="400278" y="533400"/>
                  </a:lnTo>
                  <a:lnTo>
                    <a:pt x="399275" y="534670"/>
                  </a:lnTo>
                  <a:lnTo>
                    <a:pt x="400748" y="534670"/>
                  </a:lnTo>
                  <a:lnTo>
                    <a:pt x="404850" y="535940"/>
                  </a:lnTo>
                  <a:lnTo>
                    <a:pt x="406361" y="538480"/>
                  </a:lnTo>
                  <a:lnTo>
                    <a:pt x="413461" y="539750"/>
                  </a:lnTo>
                  <a:lnTo>
                    <a:pt x="417004" y="537210"/>
                  </a:lnTo>
                  <a:lnTo>
                    <a:pt x="426466" y="537210"/>
                  </a:lnTo>
                  <a:lnTo>
                    <a:pt x="429971" y="539750"/>
                  </a:lnTo>
                  <a:lnTo>
                    <a:pt x="439153" y="541020"/>
                  </a:lnTo>
                  <a:lnTo>
                    <a:pt x="442582" y="541020"/>
                  </a:lnTo>
                  <a:lnTo>
                    <a:pt x="447751" y="544830"/>
                  </a:lnTo>
                  <a:lnTo>
                    <a:pt x="448652" y="547370"/>
                  </a:lnTo>
                  <a:lnTo>
                    <a:pt x="452234" y="549910"/>
                  </a:lnTo>
                  <a:lnTo>
                    <a:pt x="454444" y="549910"/>
                  </a:lnTo>
                  <a:lnTo>
                    <a:pt x="453936" y="548640"/>
                  </a:lnTo>
                  <a:lnTo>
                    <a:pt x="454088" y="546100"/>
                  </a:lnTo>
                  <a:lnTo>
                    <a:pt x="455015" y="544830"/>
                  </a:lnTo>
                  <a:lnTo>
                    <a:pt x="456514" y="542290"/>
                  </a:lnTo>
                  <a:lnTo>
                    <a:pt x="457949" y="544830"/>
                  </a:lnTo>
                  <a:lnTo>
                    <a:pt x="462267" y="542290"/>
                  </a:lnTo>
                  <a:lnTo>
                    <a:pt x="472008" y="542290"/>
                  </a:lnTo>
                  <a:lnTo>
                    <a:pt x="478980" y="543560"/>
                  </a:lnTo>
                  <a:lnTo>
                    <a:pt x="483997" y="542290"/>
                  </a:lnTo>
                  <a:lnTo>
                    <a:pt x="484162" y="542239"/>
                  </a:lnTo>
                  <a:lnTo>
                    <a:pt x="478294" y="539750"/>
                  </a:lnTo>
                  <a:lnTo>
                    <a:pt x="475729" y="538480"/>
                  </a:lnTo>
                  <a:lnTo>
                    <a:pt x="473176" y="537210"/>
                  </a:lnTo>
                  <a:lnTo>
                    <a:pt x="471716" y="534670"/>
                  </a:lnTo>
                  <a:lnTo>
                    <a:pt x="465632" y="534670"/>
                  </a:lnTo>
                  <a:lnTo>
                    <a:pt x="462953" y="537210"/>
                  </a:lnTo>
                  <a:lnTo>
                    <a:pt x="459740" y="538480"/>
                  </a:lnTo>
                  <a:lnTo>
                    <a:pt x="459613" y="537210"/>
                  </a:lnTo>
                  <a:lnTo>
                    <a:pt x="451307" y="537210"/>
                  </a:lnTo>
                  <a:lnTo>
                    <a:pt x="447382" y="538480"/>
                  </a:lnTo>
                  <a:lnTo>
                    <a:pt x="445935" y="537210"/>
                  </a:lnTo>
                  <a:lnTo>
                    <a:pt x="443433" y="535940"/>
                  </a:lnTo>
                  <a:lnTo>
                    <a:pt x="439534" y="534670"/>
                  </a:lnTo>
                  <a:lnTo>
                    <a:pt x="439470" y="533400"/>
                  </a:lnTo>
                  <a:lnTo>
                    <a:pt x="455917" y="533400"/>
                  </a:lnTo>
                  <a:lnTo>
                    <a:pt x="451916" y="529590"/>
                  </a:lnTo>
                  <a:lnTo>
                    <a:pt x="447954" y="527050"/>
                  </a:lnTo>
                  <a:lnTo>
                    <a:pt x="445973" y="525780"/>
                  </a:lnTo>
                  <a:lnTo>
                    <a:pt x="443166" y="527050"/>
                  </a:lnTo>
                  <a:lnTo>
                    <a:pt x="442506" y="525780"/>
                  </a:lnTo>
                  <a:lnTo>
                    <a:pt x="441858" y="524510"/>
                  </a:lnTo>
                  <a:lnTo>
                    <a:pt x="441020" y="521970"/>
                  </a:lnTo>
                  <a:lnTo>
                    <a:pt x="441629" y="519430"/>
                  </a:lnTo>
                  <a:lnTo>
                    <a:pt x="438873" y="519430"/>
                  </a:lnTo>
                  <a:lnTo>
                    <a:pt x="438899" y="518160"/>
                  </a:lnTo>
                  <a:lnTo>
                    <a:pt x="438531" y="518160"/>
                  </a:lnTo>
                  <a:lnTo>
                    <a:pt x="438327" y="516890"/>
                  </a:lnTo>
                  <a:lnTo>
                    <a:pt x="433336" y="518109"/>
                  </a:lnTo>
                  <a:lnTo>
                    <a:pt x="433755" y="516890"/>
                  </a:lnTo>
                  <a:lnTo>
                    <a:pt x="431850" y="516890"/>
                  </a:lnTo>
                  <a:lnTo>
                    <a:pt x="429425" y="515620"/>
                  </a:lnTo>
                  <a:lnTo>
                    <a:pt x="422948" y="516890"/>
                  </a:lnTo>
                  <a:lnTo>
                    <a:pt x="418871" y="518160"/>
                  </a:lnTo>
                  <a:lnTo>
                    <a:pt x="414870" y="518160"/>
                  </a:lnTo>
                  <a:lnTo>
                    <a:pt x="415912" y="515620"/>
                  </a:lnTo>
                  <a:lnTo>
                    <a:pt x="416458" y="513219"/>
                  </a:lnTo>
                  <a:lnTo>
                    <a:pt x="416534" y="511810"/>
                  </a:lnTo>
                  <a:lnTo>
                    <a:pt x="422109" y="510540"/>
                  </a:lnTo>
                  <a:lnTo>
                    <a:pt x="428320" y="511810"/>
                  </a:lnTo>
                  <a:lnTo>
                    <a:pt x="428675" y="510540"/>
                  </a:lnTo>
                  <a:lnTo>
                    <a:pt x="430149" y="505460"/>
                  </a:lnTo>
                  <a:lnTo>
                    <a:pt x="430517" y="504190"/>
                  </a:lnTo>
                  <a:lnTo>
                    <a:pt x="424167" y="504190"/>
                  </a:lnTo>
                  <a:lnTo>
                    <a:pt x="420814" y="504190"/>
                  </a:lnTo>
                  <a:lnTo>
                    <a:pt x="416217" y="505460"/>
                  </a:lnTo>
                  <a:lnTo>
                    <a:pt x="417144" y="504190"/>
                  </a:lnTo>
                  <a:lnTo>
                    <a:pt x="419011" y="501650"/>
                  </a:lnTo>
                  <a:lnTo>
                    <a:pt x="423138" y="503694"/>
                  </a:lnTo>
                  <a:lnTo>
                    <a:pt x="425196" y="503694"/>
                  </a:lnTo>
                  <a:lnTo>
                    <a:pt x="428967" y="503694"/>
                  </a:lnTo>
                  <a:lnTo>
                    <a:pt x="426745" y="502958"/>
                  </a:lnTo>
                  <a:lnTo>
                    <a:pt x="429488" y="501650"/>
                  </a:lnTo>
                  <a:lnTo>
                    <a:pt x="431050" y="500380"/>
                  </a:lnTo>
                  <a:lnTo>
                    <a:pt x="432930" y="499110"/>
                  </a:lnTo>
                  <a:lnTo>
                    <a:pt x="434289" y="499110"/>
                  </a:lnTo>
                  <a:lnTo>
                    <a:pt x="437197" y="500380"/>
                  </a:lnTo>
                  <a:lnTo>
                    <a:pt x="439851" y="500380"/>
                  </a:lnTo>
                  <a:lnTo>
                    <a:pt x="442506" y="501675"/>
                  </a:lnTo>
                  <a:lnTo>
                    <a:pt x="444792" y="504190"/>
                  </a:lnTo>
                  <a:lnTo>
                    <a:pt x="446786" y="505460"/>
                  </a:lnTo>
                  <a:lnTo>
                    <a:pt x="448132" y="510540"/>
                  </a:lnTo>
                  <a:lnTo>
                    <a:pt x="451218" y="510540"/>
                  </a:lnTo>
                  <a:lnTo>
                    <a:pt x="453593" y="508000"/>
                  </a:lnTo>
                  <a:lnTo>
                    <a:pt x="454482" y="505460"/>
                  </a:lnTo>
                  <a:lnTo>
                    <a:pt x="456907" y="506730"/>
                  </a:lnTo>
                  <a:lnTo>
                    <a:pt x="460552" y="509270"/>
                  </a:lnTo>
                  <a:lnTo>
                    <a:pt x="463880" y="509270"/>
                  </a:lnTo>
                  <a:lnTo>
                    <a:pt x="463804" y="511810"/>
                  </a:lnTo>
                  <a:lnTo>
                    <a:pt x="463524" y="511810"/>
                  </a:lnTo>
                  <a:lnTo>
                    <a:pt x="460844" y="515620"/>
                  </a:lnTo>
                  <a:lnTo>
                    <a:pt x="459130" y="516890"/>
                  </a:lnTo>
                  <a:lnTo>
                    <a:pt x="461022" y="516890"/>
                  </a:lnTo>
                  <a:lnTo>
                    <a:pt x="462203" y="515620"/>
                  </a:lnTo>
                  <a:lnTo>
                    <a:pt x="468744" y="514350"/>
                  </a:lnTo>
                  <a:lnTo>
                    <a:pt x="470484" y="515620"/>
                  </a:lnTo>
                  <a:lnTo>
                    <a:pt x="473773" y="515620"/>
                  </a:lnTo>
                  <a:lnTo>
                    <a:pt x="473710" y="514350"/>
                  </a:lnTo>
                  <a:lnTo>
                    <a:pt x="473798" y="513080"/>
                  </a:lnTo>
                  <a:lnTo>
                    <a:pt x="474624" y="515620"/>
                  </a:lnTo>
                  <a:lnTo>
                    <a:pt x="477113" y="515620"/>
                  </a:lnTo>
                  <a:lnTo>
                    <a:pt x="477850" y="513080"/>
                  </a:lnTo>
                  <a:lnTo>
                    <a:pt x="482942" y="515620"/>
                  </a:lnTo>
                  <a:lnTo>
                    <a:pt x="482244" y="519430"/>
                  </a:lnTo>
                  <a:lnTo>
                    <a:pt x="484238" y="521970"/>
                  </a:lnTo>
                  <a:lnTo>
                    <a:pt x="486714" y="525780"/>
                  </a:lnTo>
                  <a:lnTo>
                    <a:pt x="488721" y="523240"/>
                  </a:lnTo>
                  <a:lnTo>
                    <a:pt x="486727" y="516890"/>
                  </a:lnTo>
                  <a:lnTo>
                    <a:pt x="490410" y="514350"/>
                  </a:lnTo>
                  <a:lnTo>
                    <a:pt x="492417" y="513080"/>
                  </a:lnTo>
                  <a:lnTo>
                    <a:pt x="494423" y="511810"/>
                  </a:lnTo>
                  <a:lnTo>
                    <a:pt x="479971" y="511810"/>
                  </a:lnTo>
                  <a:lnTo>
                    <a:pt x="474713" y="509270"/>
                  </a:lnTo>
                  <a:lnTo>
                    <a:pt x="475564" y="506730"/>
                  </a:lnTo>
                  <a:lnTo>
                    <a:pt x="475907" y="505460"/>
                  </a:lnTo>
                  <a:lnTo>
                    <a:pt x="476618" y="502920"/>
                  </a:lnTo>
                  <a:lnTo>
                    <a:pt x="476478" y="501650"/>
                  </a:lnTo>
                  <a:lnTo>
                    <a:pt x="476351" y="500380"/>
                  </a:lnTo>
                  <a:lnTo>
                    <a:pt x="474992" y="500380"/>
                  </a:lnTo>
                  <a:lnTo>
                    <a:pt x="474510" y="496570"/>
                  </a:lnTo>
                  <a:lnTo>
                    <a:pt x="476681" y="492760"/>
                  </a:lnTo>
                  <a:lnTo>
                    <a:pt x="478980" y="490220"/>
                  </a:lnTo>
                  <a:lnTo>
                    <a:pt x="473417" y="491515"/>
                  </a:lnTo>
                  <a:lnTo>
                    <a:pt x="468261" y="496570"/>
                  </a:lnTo>
                  <a:lnTo>
                    <a:pt x="465696" y="501650"/>
                  </a:lnTo>
                  <a:lnTo>
                    <a:pt x="464883" y="499110"/>
                  </a:lnTo>
                  <a:lnTo>
                    <a:pt x="466483" y="495300"/>
                  </a:lnTo>
                  <a:lnTo>
                    <a:pt x="464718" y="492760"/>
                  </a:lnTo>
                  <a:lnTo>
                    <a:pt x="464350" y="492760"/>
                  </a:lnTo>
                  <a:lnTo>
                    <a:pt x="465734" y="491490"/>
                  </a:lnTo>
                  <a:lnTo>
                    <a:pt x="471195" y="488950"/>
                  </a:lnTo>
                  <a:lnTo>
                    <a:pt x="475538" y="488950"/>
                  </a:lnTo>
                  <a:lnTo>
                    <a:pt x="478574" y="485140"/>
                  </a:lnTo>
                  <a:lnTo>
                    <a:pt x="493128" y="490220"/>
                  </a:lnTo>
                  <a:lnTo>
                    <a:pt x="500011" y="496570"/>
                  </a:lnTo>
                  <a:lnTo>
                    <a:pt x="504126" y="506730"/>
                  </a:lnTo>
                  <a:lnTo>
                    <a:pt x="495935" y="514159"/>
                  </a:lnTo>
                  <a:lnTo>
                    <a:pt x="496887" y="515620"/>
                  </a:lnTo>
                  <a:lnTo>
                    <a:pt x="497395" y="521970"/>
                  </a:lnTo>
                  <a:lnTo>
                    <a:pt x="498678" y="525780"/>
                  </a:lnTo>
                  <a:lnTo>
                    <a:pt x="500456" y="528320"/>
                  </a:lnTo>
                  <a:lnTo>
                    <a:pt x="503491" y="523240"/>
                  </a:lnTo>
                  <a:lnTo>
                    <a:pt x="502843" y="519430"/>
                  </a:lnTo>
                  <a:lnTo>
                    <a:pt x="501573" y="515620"/>
                  </a:lnTo>
                  <a:lnTo>
                    <a:pt x="507187" y="514350"/>
                  </a:lnTo>
                  <a:lnTo>
                    <a:pt x="514096" y="521970"/>
                  </a:lnTo>
                  <a:lnTo>
                    <a:pt x="522541" y="520700"/>
                  </a:lnTo>
                  <a:lnTo>
                    <a:pt x="523786" y="519430"/>
                  </a:lnTo>
                  <a:lnTo>
                    <a:pt x="524510" y="516890"/>
                  </a:lnTo>
                  <a:lnTo>
                    <a:pt x="529513" y="516890"/>
                  </a:lnTo>
                  <a:lnTo>
                    <a:pt x="532866" y="515620"/>
                  </a:lnTo>
                  <a:lnTo>
                    <a:pt x="532231" y="514350"/>
                  </a:lnTo>
                  <a:lnTo>
                    <a:pt x="530987" y="511810"/>
                  </a:lnTo>
                  <a:lnTo>
                    <a:pt x="530517" y="510540"/>
                  </a:lnTo>
                  <a:lnTo>
                    <a:pt x="529958" y="509270"/>
                  </a:lnTo>
                  <a:lnTo>
                    <a:pt x="532384" y="509270"/>
                  </a:lnTo>
                  <a:lnTo>
                    <a:pt x="534581" y="516890"/>
                  </a:lnTo>
                  <a:lnTo>
                    <a:pt x="546785" y="515620"/>
                  </a:lnTo>
                  <a:lnTo>
                    <a:pt x="546569" y="509270"/>
                  </a:lnTo>
                  <a:lnTo>
                    <a:pt x="546493" y="506730"/>
                  </a:lnTo>
                  <a:lnTo>
                    <a:pt x="551840" y="510540"/>
                  </a:lnTo>
                  <a:lnTo>
                    <a:pt x="555853" y="511810"/>
                  </a:lnTo>
                  <a:lnTo>
                    <a:pt x="560260" y="509270"/>
                  </a:lnTo>
                  <a:lnTo>
                    <a:pt x="561289" y="508000"/>
                  </a:lnTo>
                  <a:lnTo>
                    <a:pt x="563918" y="505460"/>
                  </a:lnTo>
                  <a:lnTo>
                    <a:pt x="564667" y="504190"/>
                  </a:lnTo>
                  <a:lnTo>
                    <a:pt x="565429" y="502920"/>
                  </a:lnTo>
                  <a:lnTo>
                    <a:pt x="566877" y="49911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459748" y="4103433"/>
              <a:ext cx="88900" cy="33020"/>
            </a:xfrm>
            <a:custGeom>
              <a:avLst/>
              <a:gdLst/>
              <a:ahLst/>
              <a:cxnLst/>
              <a:rect l="l" t="t" r="r" b="b"/>
              <a:pathLst>
                <a:path w="88900" h="33020">
                  <a:moveTo>
                    <a:pt x="13042" y="3771"/>
                  </a:moveTo>
                  <a:lnTo>
                    <a:pt x="6286" y="0"/>
                  </a:lnTo>
                  <a:lnTo>
                    <a:pt x="5626" y="1955"/>
                  </a:lnTo>
                  <a:lnTo>
                    <a:pt x="1930" y="1714"/>
                  </a:lnTo>
                  <a:lnTo>
                    <a:pt x="0" y="1295"/>
                  </a:lnTo>
                  <a:lnTo>
                    <a:pt x="3479" y="4762"/>
                  </a:lnTo>
                  <a:lnTo>
                    <a:pt x="5168" y="6756"/>
                  </a:lnTo>
                  <a:lnTo>
                    <a:pt x="9525" y="6184"/>
                  </a:lnTo>
                  <a:lnTo>
                    <a:pt x="10325" y="5295"/>
                  </a:lnTo>
                  <a:lnTo>
                    <a:pt x="13042" y="3771"/>
                  </a:lnTo>
                  <a:close/>
                </a:path>
                <a:path w="88900" h="33020">
                  <a:moveTo>
                    <a:pt x="88696" y="28879"/>
                  </a:moveTo>
                  <a:lnTo>
                    <a:pt x="80721" y="27686"/>
                  </a:lnTo>
                  <a:lnTo>
                    <a:pt x="70192" y="25463"/>
                  </a:lnTo>
                  <a:lnTo>
                    <a:pt x="65366" y="30568"/>
                  </a:lnTo>
                  <a:lnTo>
                    <a:pt x="72097" y="31623"/>
                  </a:lnTo>
                  <a:lnTo>
                    <a:pt x="78917" y="32397"/>
                  </a:lnTo>
                  <a:lnTo>
                    <a:pt x="88671" y="32956"/>
                  </a:lnTo>
                  <a:lnTo>
                    <a:pt x="88696" y="288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398382" y="4084929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0" y="0"/>
                  </a:moveTo>
                  <a:lnTo>
                    <a:pt x="330" y="355"/>
                  </a:lnTo>
                  <a:lnTo>
                    <a:pt x="647" y="812"/>
                  </a:lnTo>
                  <a:lnTo>
                    <a:pt x="952" y="1409"/>
                  </a:lnTo>
                  <a:lnTo>
                    <a:pt x="1600" y="876"/>
                  </a:lnTo>
                  <a:lnTo>
                    <a:pt x="2260" y="419"/>
                  </a:lnTo>
                  <a:lnTo>
                    <a:pt x="2908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362327" y="4033138"/>
              <a:ext cx="187960" cy="113030"/>
            </a:xfrm>
            <a:custGeom>
              <a:avLst/>
              <a:gdLst/>
              <a:ahLst/>
              <a:cxnLst/>
              <a:rect l="l" t="t" r="r" b="b"/>
              <a:pathLst>
                <a:path w="187960" h="113029">
                  <a:moveTo>
                    <a:pt x="18465" y="698"/>
                  </a:moveTo>
                  <a:lnTo>
                    <a:pt x="14249" y="0"/>
                  </a:lnTo>
                  <a:lnTo>
                    <a:pt x="10096" y="114"/>
                  </a:lnTo>
                  <a:lnTo>
                    <a:pt x="3810" y="2311"/>
                  </a:lnTo>
                  <a:lnTo>
                    <a:pt x="1460" y="4038"/>
                  </a:lnTo>
                  <a:lnTo>
                    <a:pt x="0" y="6731"/>
                  </a:lnTo>
                  <a:lnTo>
                    <a:pt x="2209" y="9245"/>
                  </a:lnTo>
                  <a:lnTo>
                    <a:pt x="6375" y="8420"/>
                  </a:lnTo>
                  <a:lnTo>
                    <a:pt x="10541" y="8153"/>
                  </a:lnTo>
                  <a:lnTo>
                    <a:pt x="12166" y="8826"/>
                  </a:lnTo>
                  <a:lnTo>
                    <a:pt x="15100" y="5575"/>
                  </a:lnTo>
                  <a:lnTo>
                    <a:pt x="15963" y="2641"/>
                  </a:lnTo>
                  <a:lnTo>
                    <a:pt x="18465" y="698"/>
                  </a:lnTo>
                  <a:close/>
                </a:path>
                <a:path w="187960" h="113029">
                  <a:moveTo>
                    <a:pt x="39725" y="14566"/>
                  </a:moveTo>
                  <a:lnTo>
                    <a:pt x="38887" y="11734"/>
                  </a:lnTo>
                  <a:lnTo>
                    <a:pt x="36563" y="9042"/>
                  </a:lnTo>
                  <a:lnTo>
                    <a:pt x="33375" y="6756"/>
                  </a:lnTo>
                  <a:lnTo>
                    <a:pt x="32537" y="7988"/>
                  </a:lnTo>
                  <a:lnTo>
                    <a:pt x="31521" y="9131"/>
                  </a:lnTo>
                  <a:lnTo>
                    <a:pt x="30657" y="10477"/>
                  </a:lnTo>
                  <a:lnTo>
                    <a:pt x="32054" y="14909"/>
                  </a:lnTo>
                  <a:lnTo>
                    <a:pt x="35915" y="14325"/>
                  </a:lnTo>
                  <a:lnTo>
                    <a:pt x="39725" y="14566"/>
                  </a:lnTo>
                  <a:close/>
                </a:path>
                <a:path w="187960" h="113029">
                  <a:moveTo>
                    <a:pt x="110286" y="88176"/>
                  </a:moveTo>
                  <a:lnTo>
                    <a:pt x="107061" y="82334"/>
                  </a:lnTo>
                  <a:lnTo>
                    <a:pt x="100901" y="75069"/>
                  </a:lnTo>
                  <a:lnTo>
                    <a:pt x="97421" y="71602"/>
                  </a:lnTo>
                  <a:lnTo>
                    <a:pt x="101257" y="72224"/>
                  </a:lnTo>
                  <a:lnTo>
                    <a:pt x="103047" y="72250"/>
                  </a:lnTo>
                  <a:lnTo>
                    <a:pt x="105194" y="65519"/>
                  </a:lnTo>
                  <a:lnTo>
                    <a:pt x="105283" y="61531"/>
                  </a:lnTo>
                  <a:lnTo>
                    <a:pt x="103124" y="54406"/>
                  </a:lnTo>
                  <a:lnTo>
                    <a:pt x="102120" y="51765"/>
                  </a:lnTo>
                  <a:lnTo>
                    <a:pt x="100634" y="50977"/>
                  </a:lnTo>
                  <a:lnTo>
                    <a:pt x="98463" y="47777"/>
                  </a:lnTo>
                  <a:lnTo>
                    <a:pt x="98107" y="45224"/>
                  </a:lnTo>
                  <a:lnTo>
                    <a:pt x="98488" y="42837"/>
                  </a:lnTo>
                  <a:lnTo>
                    <a:pt x="97967" y="41389"/>
                  </a:lnTo>
                  <a:lnTo>
                    <a:pt x="94081" y="41935"/>
                  </a:lnTo>
                  <a:lnTo>
                    <a:pt x="91351" y="40982"/>
                  </a:lnTo>
                  <a:lnTo>
                    <a:pt x="89306" y="39141"/>
                  </a:lnTo>
                  <a:lnTo>
                    <a:pt x="88557" y="40233"/>
                  </a:lnTo>
                  <a:lnTo>
                    <a:pt x="86588" y="41846"/>
                  </a:lnTo>
                  <a:lnTo>
                    <a:pt x="85915" y="46342"/>
                  </a:lnTo>
                  <a:lnTo>
                    <a:pt x="89662" y="51739"/>
                  </a:lnTo>
                  <a:lnTo>
                    <a:pt x="87388" y="58724"/>
                  </a:lnTo>
                  <a:lnTo>
                    <a:pt x="86245" y="60274"/>
                  </a:lnTo>
                  <a:lnTo>
                    <a:pt x="84848" y="61379"/>
                  </a:lnTo>
                  <a:lnTo>
                    <a:pt x="86474" y="62395"/>
                  </a:lnTo>
                  <a:lnTo>
                    <a:pt x="87528" y="63563"/>
                  </a:lnTo>
                  <a:lnTo>
                    <a:pt x="88341" y="64871"/>
                  </a:lnTo>
                  <a:lnTo>
                    <a:pt x="84899" y="63080"/>
                  </a:lnTo>
                  <a:lnTo>
                    <a:pt x="83197" y="62407"/>
                  </a:lnTo>
                  <a:lnTo>
                    <a:pt x="80441" y="63703"/>
                  </a:lnTo>
                  <a:lnTo>
                    <a:pt x="77063" y="63500"/>
                  </a:lnTo>
                  <a:lnTo>
                    <a:pt x="71640" y="60185"/>
                  </a:lnTo>
                  <a:lnTo>
                    <a:pt x="68148" y="60325"/>
                  </a:lnTo>
                  <a:lnTo>
                    <a:pt x="65646" y="59931"/>
                  </a:lnTo>
                  <a:lnTo>
                    <a:pt x="62877" y="61366"/>
                  </a:lnTo>
                  <a:lnTo>
                    <a:pt x="60833" y="65316"/>
                  </a:lnTo>
                  <a:lnTo>
                    <a:pt x="60629" y="66217"/>
                  </a:lnTo>
                  <a:lnTo>
                    <a:pt x="60833" y="66827"/>
                  </a:lnTo>
                  <a:lnTo>
                    <a:pt x="63754" y="66865"/>
                  </a:lnTo>
                  <a:lnTo>
                    <a:pt x="66052" y="67792"/>
                  </a:lnTo>
                  <a:lnTo>
                    <a:pt x="67144" y="70637"/>
                  </a:lnTo>
                  <a:lnTo>
                    <a:pt x="74828" y="67665"/>
                  </a:lnTo>
                  <a:lnTo>
                    <a:pt x="77965" y="69723"/>
                  </a:lnTo>
                  <a:lnTo>
                    <a:pt x="77863" y="74396"/>
                  </a:lnTo>
                  <a:lnTo>
                    <a:pt x="75819" y="79209"/>
                  </a:lnTo>
                  <a:lnTo>
                    <a:pt x="78397" y="80759"/>
                  </a:lnTo>
                  <a:lnTo>
                    <a:pt x="85572" y="82854"/>
                  </a:lnTo>
                  <a:lnTo>
                    <a:pt x="88773" y="86182"/>
                  </a:lnTo>
                  <a:lnTo>
                    <a:pt x="96215" y="87642"/>
                  </a:lnTo>
                  <a:lnTo>
                    <a:pt x="102806" y="90360"/>
                  </a:lnTo>
                  <a:lnTo>
                    <a:pt x="110286" y="88176"/>
                  </a:lnTo>
                  <a:close/>
                </a:path>
                <a:path w="187960" h="113029">
                  <a:moveTo>
                    <a:pt x="146659" y="105727"/>
                  </a:moveTo>
                  <a:lnTo>
                    <a:pt x="142544" y="95262"/>
                  </a:lnTo>
                  <a:lnTo>
                    <a:pt x="135648" y="88544"/>
                  </a:lnTo>
                  <a:lnTo>
                    <a:pt x="128422" y="85852"/>
                  </a:lnTo>
                  <a:lnTo>
                    <a:pt x="121094" y="84239"/>
                  </a:lnTo>
                  <a:lnTo>
                    <a:pt x="118071" y="87604"/>
                  </a:lnTo>
                  <a:lnTo>
                    <a:pt x="113715" y="87845"/>
                  </a:lnTo>
                  <a:lnTo>
                    <a:pt x="106883" y="91147"/>
                  </a:lnTo>
                  <a:lnTo>
                    <a:pt x="109004" y="94145"/>
                  </a:lnTo>
                  <a:lnTo>
                    <a:pt x="107403" y="97307"/>
                  </a:lnTo>
                  <a:lnTo>
                    <a:pt x="108216" y="99796"/>
                  </a:lnTo>
                  <a:lnTo>
                    <a:pt x="110782" y="94526"/>
                  </a:lnTo>
                  <a:lnTo>
                    <a:pt x="115963" y="90043"/>
                  </a:lnTo>
                  <a:lnTo>
                    <a:pt x="121500" y="89192"/>
                  </a:lnTo>
                  <a:lnTo>
                    <a:pt x="119202" y="91846"/>
                  </a:lnTo>
                  <a:lnTo>
                    <a:pt x="117030" y="95389"/>
                  </a:lnTo>
                  <a:lnTo>
                    <a:pt x="117513" y="99034"/>
                  </a:lnTo>
                  <a:lnTo>
                    <a:pt x="117970" y="99377"/>
                  </a:lnTo>
                  <a:lnTo>
                    <a:pt x="118427" y="99415"/>
                  </a:lnTo>
                  <a:lnTo>
                    <a:pt x="118884" y="99136"/>
                  </a:lnTo>
                  <a:lnTo>
                    <a:pt x="119138" y="101701"/>
                  </a:lnTo>
                  <a:lnTo>
                    <a:pt x="117233" y="107924"/>
                  </a:lnTo>
                  <a:lnTo>
                    <a:pt x="122491" y="110070"/>
                  </a:lnTo>
                  <a:lnTo>
                    <a:pt x="128727" y="110426"/>
                  </a:lnTo>
                  <a:lnTo>
                    <a:pt x="137388" y="109791"/>
                  </a:lnTo>
                  <a:lnTo>
                    <a:pt x="138239" y="112649"/>
                  </a:lnTo>
                  <a:lnTo>
                    <a:pt x="146659" y="105727"/>
                  </a:lnTo>
                  <a:close/>
                </a:path>
                <a:path w="187960" h="113029">
                  <a:moveTo>
                    <a:pt x="187375" y="91986"/>
                  </a:moveTo>
                  <a:lnTo>
                    <a:pt x="185191" y="82537"/>
                  </a:lnTo>
                  <a:lnTo>
                    <a:pt x="183489" y="82245"/>
                  </a:lnTo>
                  <a:lnTo>
                    <a:pt x="179819" y="82067"/>
                  </a:lnTo>
                  <a:lnTo>
                    <a:pt x="179108" y="85420"/>
                  </a:lnTo>
                  <a:lnTo>
                    <a:pt x="174485" y="85610"/>
                  </a:lnTo>
                  <a:lnTo>
                    <a:pt x="170421" y="85534"/>
                  </a:lnTo>
                  <a:lnTo>
                    <a:pt x="167690" y="83273"/>
                  </a:lnTo>
                  <a:lnTo>
                    <a:pt x="160045" y="81699"/>
                  </a:lnTo>
                  <a:lnTo>
                    <a:pt x="157162" y="81381"/>
                  </a:lnTo>
                  <a:lnTo>
                    <a:pt x="153568" y="81318"/>
                  </a:lnTo>
                  <a:lnTo>
                    <a:pt x="148907" y="83070"/>
                  </a:lnTo>
                  <a:lnTo>
                    <a:pt x="147637" y="84709"/>
                  </a:lnTo>
                  <a:lnTo>
                    <a:pt x="148767" y="87693"/>
                  </a:lnTo>
                  <a:lnTo>
                    <a:pt x="149694" y="97167"/>
                  </a:lnTo>
                  <a:lnTo>
                    <a:pt x="152095" y="103441"/>
                  </a:lnTo>
                  <a:lnTo>
                    <a:pt x="156337" y="105130"/>
                  </a:lnTo>
                  <a:lnTo>
                    <a:pt x="162788" y="100863"/>
                  </a:lnTo>
                  <a:lnTo>
                    <a:pt x="167601" y="95758"/>
                  </a:lnTo>
                  <a:lnTo>
                    <a:pt x="170307" y="93230"/>
                  </a:lnTo>
                  <a:lnTo>
                    <a:pt x="171729" y="93243"/>
                  </a:lnTo>
                  <a:lnTo>
                    <a:pt x="183692" y="90017"/>
                  </a:lnTo>
                  <a:lnTo>
                    <a:pt x="187375" y="919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350605" y="3871163"/>
              <a:ext cx="70485" cy="37465"/>
            </a:xfrm>
            <a:custGeom>
              <a:avLst/>
              <a:gdLst/>
              <a:ahLst/>
              <a:cxnLst/>
              <a:rect l="l" t="t" r="r" b="b"/>
              <a:pathLst>
                <a:path w="70485" h="37464">
                  <a:moveTo>
                    <a:pt x="11544" y="6083"/>
                  </a:moveTo>
                  <a:lnTo>
                    <a:pt x="9982" y="4330"/>
                  </a:lnTo>
                  <a:lnTo>
                    <a:pt x="6896" y="1663"/>
                  </a:lnTo>
                  <a:lnTo>
                    <a:pt x="4127" y="1803"/>
                  </a:lnTo>
                  <a:lnTo>
                    <a:pt x="2717" y="0"/>
                  </a:lnTo>
                  <a:lnTo>
                    <a:pt x="0" y="3340"/>
                  </a:lnTo>
                  <a:lnTo>
                    <a:pt x="7543" y="8623"/>
                  </a:lnTo>
                  <a:lnTo>
                    <a:pt x="8724" y="7226"/>
                  </a:lnTo>
                  <a:lnTo>
                    <a:pt x="10274" y="6210"/>
                  </a:lnTo>
                  <a:lnTo>
                    <a:pt x="11544" y="6083"/>
                  </a:lnTo>
                  <a:close/>
                </a:path>
                <a:path w="70485" h="37464">
                  <a:moveTo>
                    <a:pt x="70027" y="34112"/>
                  </a:moveTo>
                  <a:lnTo>
                    <a:pt x="69697" y="31483"/>
                  </a:lnTo>
                  <a:lnTo>
                    <a:pt x="69062" y="30213"/>
                  </a:lnTo>
                  <a:lnTo>
                    <a:pt x="62458" y="27965"/>
                  </a:lnTo>
                  <a:lnTo>
                    <a:pt x="56007" y="25171"/>
                  </a:lnTo>
                  <a:lnTo>
                    <a:pt x="49733" y="22110"/>
                  </a:lnTo>
                  <a:lnTo>
                    <a:pt x="48971" y="25577"/>
                  </a:lnTo>
                  <a:lnTo>
                    <a:pt x="52070" y="26695"/>
                  </a:lnTo>
                  <a:lnTo>
                    <a:pt x="51676" y="28994"/>
                  </a:lnTo>
                  <a:lnTo>
                    <a:pt x="49961" y="31242"/>
                  </a:lnTo>
                  <a:lnTo>
                    <a:pt x="56159" y="33655"/>
                  </a:lnTo>
                  <a:lnTo>
                    <a:pt x="62458" y="35737"/>
                  </a:lnTo>
                  <a:lnTo>
                    <a:pt x="68846" y="37363"/>
                  </a:lnTo>
                  <a:lnTo>
                    <a:pt x="70027" y="3411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365095" y="3877817"/>
              <a:ext cx="83185" cy="10160"/>
            </a:xfrm>
            <a:custGeom>
              <a:avLst/>
              <a:gdLst/>
              <a:ahLst/>
              <a:cxnLst/>
              <a:rect l="l" t="t" r="r" b="b"/>
              <a:pathLst>
                <a:path w="83185" h="10160">
                  <a:moveTo>
                    <a:pt x="1295" y="2679"/>
                  </a:moveTo>
                  <a:lnTo>
                    <a:pt x="876" y="2641"/>
                  </a:lnTo>
                  <a:lnTo>
                    <a:pt x="431" y="2717"/>
                  </a:lnTo>
                  <a:lnTo>
                    <a:pt x="0" y="2755"/>
                  </a:lnTo>
                  <a:lnTo>
                    <a:pt x="203" y="2857"/>
                  </a:lnTo>
                  <a:lnTo>
                    <a:pt x="406" y="2921"/>
                  </a:lnTo>
                  <a:lnTo>
                    <a:pt x="876" y="2870"/>
                  </a:lnTo>
                  <a:lnTo>
                    <a:pt x="1295" y="2679"/>
                  </a:lnTo>
                  <a:close/>
                </a:path>
                <a:path w="83185" h="10160">
                  <a:moveTo>
                    <a:pt x="82816" y="9563"/>
                  </a:moveTo>
                  <a:lnTo>
                    <a:pt x="81762" y="7848"/>
                  </a:lnTo>
                  <a:lnTo>
                    <a:pt x="80327" y="6400"/>
                  </a:lnTo>
                  <a:lnTo>
                    <a:pt x="74955" y="3886"/>
                  </a:lnTo>
                  <a:lnTo>
                    <a:pt x="68376" y="0"/>
                  </a:lnTo>
                  <a:lnTo>
                    <a:pt x="63106" y="673"/>
                  </a:lnTo>
                  <a:lnTo>
                    <a:pt x="59956" y="2895"/>
                  </a:lnTo>
                  <a:lnTo>
                    <a:pt x="58115" y="6235"/>
                  </a:lnTo>
                  <a:lnTo>
                    <a:pt x="59436" y="5295"/>
                  </a:lnTo>
                  <a:lnTo>
                    <a:pt x="61061" y="4775"/>
                  </a:lnTo>
                  <a:lnTo>
                    <a:pt x="62623" y="5016"/>
                  </a:lnTo>
                  <a:lnTo>
                    <a:pt x="70192" y="4394"/>
                  </a:lnTo>
                  <a:lnTo>
                    <a:pt x="76352" y="5943"/>
                  </a:lnTo>
                  <a:lnTo>
                    <a:pt x="82816" y="956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315463" y="3840861"/>
              <a:ext cx="35560" cy="29209"/>
            </a:xfrm>
            <a:custGeom>
              <a:avLst/>
              <a:gdLst/>
              <a:ahLst/>
              <a:cxnLst/>
              <a:rect l="l" t="t" r="r" b="b"/>
              <a:pathLst>
                <a:path w="35560" h="29210">
                  <a:moveTo>
                    <a:pt x="4203" y="0"/>
                  </a:moveTo>
                  <a:lnTo>
                    <a:pt x="1981" y="1054"/>
                  </a:lnTo>
                  <a:lnTo>
                    <a:pt x="787" y="1092"/>
                  </a:lnTo>
                  <a:lnTo>
                    <a:pt x="0" y="876"/>
                  </a:lnTo>
                  <a:lnTo>
                    <a:pt x="1104" y="3949"/>
                  </a:lnTo>
                  <a:lnTo>
                    <a:pt x="5219" y="1358"/>
                  </a:lnTo>
                  <a:lnTo>
                    <a:pt x="2971" y="8788"/>
                  </a:lnTo>
                  <a:lnTo>
                    <a:pt x="5486" y="10388"/>
                  </a:lnTo>
                  <a:lnTo>
                    <a:pt x="5575" y="14478"/>
                  </a:lnTo>
                  <a:lnTo>
                    <a:pt x="5016" y="18630"/>
                  </a:lnTo>
                  <a:lnTo>
                    <a:pt x="7835" y="16052"/>
                  </a:lnTo>
                  <a:lnTo>
                    <a:pt x="10960" y="14617"/>
                  </a:lnTo>
                  <a:lnTo>
                    <a:pt x="11671" y="15798"/>
                  </a:lnTo>
                  <a:lnTo>
                    <a:pt x="9613" y="20624"/>
                  </a:lnTo>
                  <a:lnTo>
                    <a:pt x="15240" y="17335"/>
                  </a:lnTo>
                  <a:lnTo>
                    <a:pt x="11188" y="24142"/>
                  </a:lnTo>
                  <a:lnTo>
                    <a:pt x="12522" y="28003"/>
                  </a:lnTo>
                  <a:lnTo>
                    <a:pt x="16484" y="27228"/>
                  </a:lnTo>
                  <a:lnTo>
                    <a:pt x="21247" y="27698"/>
                  </a:lnTo>
                  <a:lnTo>
                    <a:pt x="22466" y="29108"/>
                  </a:lnTo>
                  <a:lnTo>
                    <a:pt x="26784" y="24701"/>
                  </a:lnTo>
                  <a:lnTo>
                    <a:pt x="27800" y="20027"/>
                  </a:lnTo>
                  <a:lnTo>
                    <a:pt x="34950" y="20561"/>
                  </a:lnTo>
                  <a:lnTo>
                    <a:pt x="33070" y="15608"/>
                  </a:lnTo>
                  <a:lnTo>
                    <a:pt x="32004" y="13500"/>
                  </a:lnTo>
                  <a:lnTo>
                    <a:pt x="29629" y="11938"/>
                  </a:lnTo>
                  <a:lnTo>
                    <a:pt x="27101" y="10744"/>
                  </a:lnTo>
                  <a:lnTo>
                    <a:pt x="22567" y="16560"/>
                  </a:lnTo>
                  <a:lnTo>
                    <a:pt x="22669" y="14046"/>
                  </a:lnTo>
                  <a:lnTo>
                    <a:pt x="13068" y="10477"/>
                  </a:lnTo>
                  <a:lnTo>
                    <a:pt x="12407" y="14198"/>
                  </a:lnTo>
                  <a:lnTo>
                    <a:pt x="6299" y="10350"/>
                  </a:lnTo>
                  <a:lnTo>
                    <a:pt x="7200" y="2768"/>
                  </a:lnTo>
                  <a:lnTo>
                    <a:pt x="4203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358415" y="3858336"/>
              <a:ext cx="111760" cy="232410"/>
            </a:xfrm>
            <a:custGeom>
              <a:avLst/>
              <a:gdLst/>
              <a:ahLst/>
              <a:cxnLst/>
              <a:rect l="l" t="t" r="r" b="b"/>
              <a:pathLst>
                <a:path w="111760" h="232410">
                  <a:moveTo>
                    <a:pt x="39471" y="22491"/>
                  </a:moveTo>
                  <a:lnTo>
                    <a:pt x="38773" y="18923"/>
                  </a:lnTo>
                  <a:lnTo>
                    <a:pt x="37846" y="15887"/>
                  </a:lnTo>
                  <a:lnTo>
                    <a:pt x="36652" y="15443"/>
                  </a:lnTo>
                  <a:lnTo>
                    <a:pt x="33972" y="13271"/>
                  </a:lnTo>
                  <a:lnTo>
                    <a:pt x="31877" y="10515"/>
                  </a:lnTo>
                  <a:lnTo>
                    <a:pt x="32804" y="7696"/>
                  </a:lnTo>
                  <a:lnTo>
                    <a:pt x="28524" y="3619"/>
                  </a:lnTo>
                  <a:lnTo>
                    <a:pt x="24015" y="3975"/>
                  </a:lnTo>
                  <a:lnTo>
                    <a:pt x="14185" y="3505"/>
                  </a:lnTo>
                  <a:lnTo>
                    <a:pt x="12166" y="3683"/>
                  </a:lnTo>
                  <a:lnTo>
                    <a:pt x="5765" y="38"/>
                  </a:lnTo>
                  <a:lnTo>
                    <a:pt x="2971" y="266"/>
                  </a:lnTo>
                  <a:lnTo>
                    <a:pt x="1333" y="0"/>
                  </a:lnTo>
                  <a:lnTo>
                    <a:pt x="1879" y="1765"/>
                  </a:lnTo>
                  <a:lnTo>
                    <a:pt x="2717" y="3263"/>
                  </a:lnTo>
                  <a:lnTo>
                    <a:pt x="0" y="8331"/>
                  </a:lnTo>
                  <a:lnTo>
                    <a:pt x="4762" y="14655"/>
                  </a:lnTo>
                  <a:lnTo>
                    <a:pt x="5334" y="20612"/>
                  </a:lnTo>
                  <a:lnTo>
                    <a:pt x="6146" y="21945"/>
                  </a:lnTo>
                  <a:lnTo>
                    <a:pt x="6680" y="22225"/>
                  </a:lnTo>
                  <a:lnTo>
                    <a:pt x="7975" y="22161"/>
                  </a:lnTo>
                  <a:lnTo>
                    <a:pt x="9372" y="21412"/>
                  </a:lnTo>
                  <a:lnTo>
                    <a:pt x="10426" y="19037"/>
                  </a:lnTo>
                  <a:lnTo>
                    <a:pt x="17310" y="16446"/>
                  </a:lnTo>
                  <a:lnTo>
                    <a:pt x="17843" y="20447"/>
                  </a:lnTo>
                  <a:lnTo>
                    <a:pt x="17272" y="25996"/>
                  </a:lnTo>
                  <a:lnTo>
                    <a:pt x="20497" y="27520"/>
                  </a:lnTo>
                  <a:lnTo>
                    <a:pt x="22313" y="27863"/>
                  </a:lnTo>
                  <a:lnTo>
                    <a:pt x="23660" y="27584"/>
                  </a:lnTo>
                  <a:lnTo>
                    <a:pt x="26212" y="27990"/>
                  </a:lnTo>
                  <a:lnTo>
                    <a:pt x="30264" y="27470"/>
                  </a:lnTo>
                  <a:lnTo>
                    <a:pt x="33832" y="25514"/>
                  </a:lnTo>
                  <a:lnTo>
                    <a:pt x="38163" y="26009"/>
                  </a:lnTo>
                  <a:lnTo>
                    <a:pt x="39268" y="24345"/>
                  </a:lnTo>
                  <a:lnTo>
                    <a:pt x="39471" y="22491"/>
                  </a:lnTo>
                  <a:close/>
                </a:path>
                <a:path w="111760" h="232410">
                  <a:moveTo>
                    <a:pt x="40906" y="228015"/>
                  </a:moveTo>
                  <a:lnTo>
                    <a:pt x="39954" y="226593"/>
                  </a:lnTo>
                  <a:lnTo>
                    <a:pt x="36842" y="226339"/>
                  </a:lnTo>
                  <a:lnTo>
                    <a:pt x="30657" y="227812"/>
                  </a:lnTo>
                  <a:lnTo>
                    <a:pt x="31051" y="229146"/>
                  </a:lnTo>
                  <a:lnTo>
                    <a:pt x="31838" y="229743"/>
                  </a:lnTo>
                  <a:lnTo>
                    <a:pt x="32969" y="231394"/>
                  </a:lnTo>
                  <a:lnTo>
                    <a:pt x="36436" y="232079"/>
                  </a:lnTo>
                  <a:lnTo>
                    <a:pt x="38684" y="229793"/>
                  </a:lnTo>
                  <a:lnTo>
                    <a:pt x="40906" y="228015"/>
                  </a:lnTo>
                  <a:close/>
                </a:path>
                <a:path w="111760" h="232410">
                  <a:moveTo>
                    <a:pt x="111442" y="52349"/>
                  </a:moveTo>
                  <a:lnTo>
                    <a:pt x="83019" y="25425"/>
                  </a:lnTo>
                  <a:lnTo>
                    <a:pt x="76873" y="23863"/>
                  </a:lnTo>
                  <a:lnTo>
                    <a:pt x="69303" y="24498"/>
                  </a:lnTo>
                  <a:lnTo>
                    <a:pt x="67741" y="24244"/>
                  </a:lnTo>
                  <a:lnTo>
                    <a:pt x="66103" y="24777"/>
                  </a:lnTo>
                  <a:lnTo>
                    <a:pt x="63284" y="26987"/>
                  </a:lnTo>
                  <a:lnTo>
                    <a:pt x="61023" y="32219"/>
                  </a:lnTo>
                  <a:lnTo>
                    <a:pt x="63296" y="31661"/>
                  </a:lnTo>
                  <a:lnTo>
                    <a:pt x="72720" y="37211"/>
                  </a:lnTo>
                  <a:lnTo>
                    <a:pt x="73393" y="43129"/>
                  </a:lnTo>
                  <a:lnTo>
                    <a:pt x="86715" y="47028"/>
                  </a:lnTo>
                  <a:lnTo>
                    <a:pt x="89928" y="50368"/>
                  </a:lnTo>
                  <a:lnTo>
                    <a:pt x="97370" y="51816"/>
                  </a:lnTo>
                  <a:lnTo>
                    <a:pt x="103974" y="54533"/>
                  </a:lnTo>
                  <a:lnTo>
                    <a:pt x="111442" y="5234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52497" y="3448380"/>
              <a:ext cx="64135" cy="1184910"/>
            </a:xfrm>
            <a:custGeom>
              <a:avLst/>
              <a:gdLst/>
              <a:ahLst/>
              <a:cxnLst/>
              <a:rect l="l" t="t" r="r" b="b"/>
              <a:pathLst>
                <a:path w="64135" h="1184910">
                  <a:moveTo>
                    <a:pt x="10642" y="715873"/>
                  </a:moveTo>
                  <a:lnTo>
                    <a:pt x="10464" y="715784"/>
                  </a:lnTo>
                  <a:lnTo>
                    <a:pt x="10464" y="716343"/>
                  </a:lnTo>
                  <a:lnTo>
                    <a:pt x="10515" y="716165"/>
                  </a:lnTo>
                  <a:lnTo>
                    <a:pt x="10579" y="716038"/>
                  </a:lnTo>
                  <a:lnTo>
                    <a:pt x="10642" y="715873"/>
                  </a:lnTo>
                  <a:close/>
                </a:path>
                <a:path w="64135" h="1184910">
                  <a:moveTo>
                    <a:pt x="12801" y="664146"/>
                  </a:moveTo>
                  <a:lnTo>
                    <a:pt x="12496" y="665060"/>
                  </a:lnTo>
                  <a:lnTo>
                    <a:pt x="11366" y="664972"/>
                  </a:lnTo>
                  <a:lnTo>
                    <a:pt x="11163" y="670458"/>
                  </a:lnTo>
                  <a:lnTo>
                    <a:pt x="12573" y="671271"/>
                  </a:lnTo>
                  <a:lnTo>
                    <a:pt x="12801" y="664146"/>
                  </a:lnTo>
                  <a:close/>
                </a:path>
                <a:path w="64135" h="1184910">
                  <a:moveTo>
                    <a:pt x="13233" y="650430"/>
                  </a:moveTo>
                  <a:lnTo>
                    <a:pt x="12941" y="650557"/>
                  </a:lnTo>
                  <a:lnTo>
                    <a:pt x="11569" y="655320"/>
                  </a:lnTo>
                  <a:lnTo>
                    <a:pt x="12496" y="657771"/>
                  </a:lnTo>
                  <a:lnTo>
                    <a:pt x="12941" y="660196"/>
                  </a:lnTo>
                  <a:lnTo>
                    <a:pt x="13233" y="650430"/>
                  </a:lnTo>
                  <a:close/>
                </a:path>
                <a:path w="64135" h="1184910">
                  <a:moveTo>
                    <a:pt x="15659" y="424561"/>
                  </a:moveTo>
                  <a:lnTo>
                    <a:pt x="14046" y="424599"/>
                  </a:lnTo>
                  <a:lnTo>
                    <a:pt x="14033" y="425538"/>
                  </a:lnTo>
                  <a:lnTo>
                    <a:pt x="15633" y="425221"/>
                  </a:lnTo>
                  <a:lnTo>
                    <a:pt x="15659" y="424561"/>
                  </a:lnTo>
                  <a:close/>
                </a:path>
                <a:path w="64135" h="1184910">
                  <a:moveTo>
                    <a:pt x="19278" y="366166"/>
                  </a:moveTo>
                  <a:lnTo>
                    <a:pt x="19215" y="365506"/>
                  </a:lnTo>
                  <a:lnTo>
                    <a:pt x="19088" y="365620"/>
                  </a:lnTo>
                  <a:lnTo>
                    <a:pt x="19113" y="365848"/>
                  </a:lnTo>
                  <a:lnTo>
                    <a:pt x="19202" y="365975"/>
                  </a:lnTo>
                  <a:lnTo>
                    <a:pt x="19278" y="366166"/>
                  </a:lnTo>
                  <a:close/>
                </a:path>
                <a:path w="64135" h="1184910">
                  <a:moveTo>
                    <a:pt x="21653" y="363410"/>
                  </a:moveTo>
                  <a:close/>
                </a:path>
                <a:path w="64135" h="1184910">
                  <a:moveTo>
                    <a:pt x="23342" y="312229"/>
                  </a:moveTo>
                  <a:lnTo>
                    <a:pt x="22326" y="316331"/>
                  </a:lnTo>
                  <a:lnTo>
                    <a:pt x="21082" y="317576"/>
                  </a:lnTo>
                  <a:lnTo>
                    <a:pt x="20269" y="316992"/>
                  </a:lnTo>
                  <a:lnTo>
                    <a:pt x="21031" y="318350"/>
                  </a:lnTo>
                  <a:lnTo>
                    <a:pt x="21336" y="320052"/>
                  </a:lnTo>
                  <a:lnTo>
                    <a:pt x="21145" y="321627"/>
                  </a:lnTo>
                  <a:lnTo>
                    <a:pt x="22758" y="321729"/>
                  </a:lnTo>
                  <a:lnTo>
                    <a:pt x="23342" y="312229"/>
                  </a:lnTo>
                  <a:close/>
                </a:path>
                <a:path w="64135" h="1184910">
                  <a:moveTo>
                    <a:pt x="23914" y="531736"/>
                  </a:moveTo>
                  <a:lnTo>
                    <a:pt x="23075" y="530898"/>
                  </a:lnTo>
                  <a:lnTo>
                    <a:pt x="22364" y="530123"/>
                  </a:lnTo>
                  <a:lnTo>
                    <a:pt x="22059" y="529704"/>
                  </a:lnTo>
                  <a:lnTo>
                    <a:pt x="19875" y="533349"/>
                  </a:lnTo>
                  <a:lnTo>
                    <a:pt x="21272" y="533387"/>
                  </a:lnTo>
                  <a:lnTo>
                    <a:pt x="22593" y="533260"/>
                  </a:lnTo>
                  <a:lnTo>
                    <a:pt x="23761" y="532879"/>
                  </a:lnTo>
                  <a:lnTo>
                    <a:pt x="23863" y="532472"/>
                  </a:lnTo>
                  <a:lnTo>
                    <a:pt x="23914" y="531736"/>
                  </a:lnTo>
                  <a:close/>
                </a:path>
                <a:path w="64135" h="1184910">
                  <a:moveTo>
                    <a:pt x="31051" y="3289"/>
                  </a:moveTo>
                  <a:lnTo>
                    <a:pt x="25768" y="0"/>
                  </a:lnTo>
                  <a:lnTo>
                    <a:pt x="24930" y="19888"/>
                  </a:lnTo>
                  <a:lnTo>
                    <a:pt x="26847" y="16433"/>
                  </a:lnTo>
                  <a:lnTo>
                    <a:pt x="27597" y="10414"/>
                  </a:lnTo>
                  <a:lnTo>
                    <a:pt x="28816" y="8356"/>
                  </a:lnTo>
                  <a:lnTo>
                    <a:pt x="28003" y="6819"/>
                  </a:lnTo>
                  <a:lnTo>
                    <a:pt x="26797" y="1790"/>
                  </a:lnTo>
                  <a:lnTo>
                    <a:pt x="31051" y="3289"/>
                  </a:lnTo>
                  <a:close/>
                </a:path>
                <a:path w="64135" h="1184910">
                  <a:moveTo>
                    <a:pt x="32639" y="475576"/>
                  </a:moveTo>
                  <a:lnTo>
                    <a:pt x="31356" y="474675"/>
                  </a:lnTo>
                  <a:lnTo>
                    <a:pt x="30607" y="473773"/>
                  </a:lnTo>
                  <a:lnTo>
                    <a:pt x="29718" y="473494"/>
                  </a:lnTo>
                  <a:lnTo>
                    <a:pt x="26631" y="473862"/>
                  </a:lnTo>
                  <a:lnTo>
                    <a:pt x="26492" y="476262"/>
                  </a:lnTo>
                  <a:lnTo>
                    <a:pt x="28282" y="475335"/>
                  </a:lnTo>
                  <a:lnTo>
                    <a:pt x="30721" y="475119"/>
                  </a:lnTo>
                  <a:lnTo>
                    <a:pt x="32639" y="475576"/>
                  </a:lnTo>
                  <a:close/>
                </a:path>
                <a:path w="64135" h="1184910">
                  <a:moveTo>
                    <a:pt x="34696" y="479488"/>
                  </a:moveTo>
                  <a:lnTo>
                    <a:pt x="34671" y="478764"/>
                  </a:lnTo>
                  <a:lnTo>
                    <a:pt x="34594" y="478040"/>
                  </a:lnTo>
                  <a:lnTo>
                    <a:pt x="34188" y="477304"/>
                  </a:lnTo>
                  <a:lnTo>
                    <a:pt x="33997" y="477088"/>
                  </a:lnTo>
                  <a:lnTo>
                    <a:pt x="34163" y="477964"/>
                  </a:lnTo>
                  <a:lnTo>
                    <a:pt x="34531" y="478802"/>
                  </a:lnTo>
                  <a:lnTo>
                    <a:pt x="34493" y="479577"/>
                  </a:lnTo>
                  <a:lnTo>
                    <a:pt x="34696" y="479488"/>
                  </a:lnTo>
                  <a:close/>
                </a:path>
                <a:path w="64135" h="1184910">
                  <a:moveTo>
                    <a:pt x="36423" y="177292"/>
                  </a:moveTo>
                  <a:lnTo>
                    <a:pt x="35318" y="178130"/>
                  </a:lnTo>
                  <a:lnTo>
                    <a:pt x="35445" y="178981"/>
                  </a:lnTo>
                  <a:lnTo>
                    <a:pt x="35902" y="178765"/>
                  </a:lnTo>
                  <a:lnTo>
                    <a:pt x="36423" y="177292"/>
                  </a:lnTo>
                  <a:close/>
                </a:path>
                <a:path w="64135" h="1184910">
                  <a:moveTo>
                    <a:pt x="38227" y="213537"/>
                  </a:moveTo>
                  <a:lnTo>
                    <a:pt x="35788" y="211823"/>
                  </a:lnTo>
                  <a:lnTo>
                    <a:pt x="35013" y="209080"/>
                  </a:lnTo>
                  <a:lnTo>
                    <a:pt x="35255" y="203962"/>
                  </a:lnTo>
                  <a:lnTo>
                    <a:pt x="31407" y="203771"/>
                  </a:lnTo>
                  <a:lnTo>
                    <a:pt x="28460" y="199771"/>
                  </a:lnTo>
                  <a:lnTo>
                    <a:pt x="28486" y="194957"/>
                  </a:lnTo>
                  <a:lnTo>
                    <a:pt x="28092" y="202869"/>
                  </a:lnTo>
                  <a:lnTo>
                    <a:pt x="28524" y="210019"/>
                  </a:lnTo>
                  <a:lnTo>
                    <a:pt x="27698" y="210934"/>
                  </a:lnTo>
                  <a:lnTo>
                    <a:pt x="28092" y="202869"/>
                  </a:lnTo>
                  <a:lnTo>
                    <a:pt x="27711" y="194297"/>
                  </a:lnTo>
                  <a:lnTo>
                    <a:pt x="27965" y="184416"/>
                  </a:lnTo>
                  <a:lnTo>
                    <a:pt x="26035" y="185864"/>
                  </a:lnTo>
                  <a:lnTo>
                    <a:pt x="21183" y="188087"/>
                  </a:lnTo>
                  <a:lnTo>
                    <a:pt x="20967" y="207632"/>
                  </a:lnTo>
                  <a:lnTo>
                    <a:pt x="23571" y="207937"/>
                  </a:lnTo>
                  <a:lnTo>
                    <a:pt x="25755" y="209283"/>
                  </a:lnTo>
                  <a:lnTo>
                    <a:pt x="27686" y="210947"/>
                  </a:lnTo>
                  <a:lnTo>
                    <a:pt x="20751" y="218617"/>
                  </a:lnTo>
                  <a:lnTo>
                    <a:pt x="21082" y="221310"/>
                  </a:lnTo>
                  <a:lnTo>
                    <a:pt x="20574" y="223647"/>
                  </a:lnTo>
                  <a:lnTo>
                    <a:pt x="18986" y="223215"/>
                  </a:lnTo>
                  <a:lnTo>
                    <a:pt x="17589" y="225844"/>
                  </a:lnTo>
                  <a:lnTo>
                    <a:pt x="19304" y="226009"/>
                  </a:lnTo>
                  <a:lnTo>
                    <a:pt x="23952" y="227164"/>
                  </a:lnTo>
                  <a:lnTo>
                    <a:pt x="24498" y="225983"/>
                  </a:lnTo>
                  <a:lnTo>
                    <a:pt x="25336" y="225259"/>
                  </a:lnTo>
                  <a:lnTo>
                    <a:pt x="26289" y="224866"/>
                  </a:lnTo>
                  <a:lnTo>
                    <a:pt x="33820" y="216471"/>
                  </a:lnTo>
                  <a:lnTo>
                    <a:pt x="35026" y="217284"/>
                  </a:lnTo>
                  <a:lnTo>
                    <a:pt x="38163" y="217690"/>
                  </a:lnTo>
                  <a:lnTo>
                    <a:pt x="38227" y="213537"/>
                  </a:lnTo>
                  <a:close/>
                </a:path>
                <a:path w="64135" h="1184910">
                  <a:moveTo>
                    <a:pt x="38938" y="174739"/>
                  </a:moveTo>
                  <a:lnTo>
                    <a:pt x="37998" y="174752"/>
                  </a:lnTo>
                  <a:lnTo>
                    <a:pt x="37058" y="174802"/>
                  </a:lnTo>
                  <a:lnTo>
                    <a:pt x="36131" y="174929"/>
                  </a:lnTo>
                  <a:lnTo>
                    <a:pt x="36626" y="176517"/>
                  </a:lnTo>
                  <a:lnTo>
                    <a:pt x="36550" y="176923"/>
                  </a:lnTo>
                  <a:lnTo>
                    <a:pt x="36423" y="177292"/>
                  </a:lnTo>
                  <a:lnTo>
                    <a:pt x="36906" y="176923"/>
                  </a:lnTo>
                  <a:lnTo>
                    <a:pt x="38912" y="176517"/>
                  </a:lnTo>
                  <a:lnTo>
                    <a:pt x="38938" y="174739"/>
                  </a:lnTo>
                  <a:close/>
                </a:path>
                <a:path w="64135" h="1184910">
                  <a:moveTo>
                    <a:pt x="41795" y="513359"/>
                  </a:moveTo>
                  <a:lnTo>
                    <a:pt x="41579" y="512013"/>
                  </a:lnTo>
                  <a:lnTo>
                    <a:pt x="40995" y="511073"/>
                  </a:lnTo>
                  <a:lnTo>
                    <a:pt x="40894" y="510692"/>
                  </a:lnTo>
                  <a:lnTo>
                    <a:pt x="40855" y="509968"/>
                  </a:lnTo>
                  <a:lnTo>
                    <a:pt x="40106" y="495541"/>
                  </a:lnTo>
                  <a:lnTo>
                    <a:pt x="39052" y="495084"/>
                  </a:lnTo>
                  <a:lnTo>
                    <a:pt x="37884" y="494741"/>
                  </a:lnTo>
                  <a:lnTo>
                    <a:pt x="36474" y="494690"/>
                  </a:lnTo>
                  <a:lnTo>
                    <a:pt x="35801" y="492569"/>
                  </a:lnTo>
                  <a:lnTo>
                    <a:pt x="35648" y="492086"/>
                  </a:lnTo>
                  <a:lnTo>
                    <a:pt x="35534" y="491426"/>
                  </a:lnTo>
                  <a:lnTo>
                    <a:pt x="35166" y="488378"/>
                  </a:lnTo>
                  <a:lnTo>
                    <a:pt x="32131" y="484911"/>
                  </a:lnTo>
                  <a:lnTo>
                    <a:pt x="30480" y="484403"/>
                  </a:lnTo>
                  <a:lnTo>
                    <a:pt x="30480" y="492569"/>
                  </a:lnTo>
                  <a:lnTo>
                    <a:pt x="28117" y="506501"/>
                  </a:lnTo>
                  <a:lnTo>
                    <a:pt x="26822" y="509968"/>
                  </a:lnTo>
                  <a:lnTo>
                    <a:pt x="25920" y="509231"/>
                  </a:lnTo>
                  <a:lnTo>
                    <a:pt x="25946" y="508533"/>
                  </a:lnTo>
                  <a:lnTo>
                    <a:pt x="26225" y="503631"/>
                  </a:lnTo>
                  <a:lnTo>
                    <a:pt x="27559" y="498068"/>
                  </a:lnTo>
                  <a:lnTo>
                    <a:pt x="30480" y="492569"/>
                  </a:lnTo>
                  <a:lnTo>
                    <a:pt x="30480" y="484403"/>
                  </a:lnTo>
                  <a:lnTo>
                    <a:pt x="28384" y="483730"/>
                  </a:lnTo>
                  <a:lnTo>
                    <a:pt x="26098" y="482422"/>
                  </a:lnTo>
                  <a:lnTo>
                    <a:pt x="25019" y="498436"/>
                  </a:lnTo>
                  <a:lnTo>
                    <a:pt x="24904" y="508533"/>
                  </a:lnTo>
                  <a:lnTo>
                    <a:pt x="23050" y="507352"/>
                  </a:lnTo>
                  <a:lnTo>
                    <a:pt x="21132" y="507873"/>
                  </a:lnTo>
                  <a:lnTo>
                    <a:pt x="20053" y="509181"/>
                  </a:lnTo>
                  <a:lnTo>
                    <a:pt x="19583" y="502310"/>
                  </a:lnTo>
                  <a:lnTo>
                    <a:pt x="18389" y="488530"/>
                  </a:lnTo>
                  <a:lnTo>
                    <a:pt x="17818" y="489140"/>
                  </a:lnTo>
                  <a:lnTo>
                    <a:pt x="17297" y="489648"/>
                  </a:lnTo>
                  <a:lnTo>
                    <a:pt x="16383" y="490435"/>
                  </a:lnTo>
                  <a:lnTo>
                    <a:pt x="15074" y="491070"/>
                  </a:lnTo>
                  <a:lnTo>
                    <a:pt x="15582" y="491756"/>
                  </a:lnTo>
                  <a:lnTo>
                    <a:pt x="15773" y="492086"/>
                  </a:lnTo>
                  <a:lnTo>
                    <a:pt x="14274" y="493268"/>
                  </a:lnTo>
                  <a:lnTo>
                    <a:pt x="14859" y="516064"/>
                  </a:lnTo>
                  <a:lnTo>
                    <a:pt x="16230" y="514858"/>
                  </a:lnTo>
                  <a:lnTo>
                    <a:pt x="17614" y="513435"/>
                  </a:lnTo>
                  <a:lnTo>
                    <a:pt x="17856" y="511073"/>
                  </a:lnTo>
                  <a:lnTo>
                    <a:pt x="23164" y="510692"/>
                  </a:lnTo>
                  <a:lnTo>
                    <a:pt x="25260" y="513435"/>
                  </a:lnTo>
                  <a:lnTo>
                    <a:pt x="25336" y="513880"/>
                  </a:lnTo>
                  <a:lnTo>
                    <a:pt x="24130" y="517042"/>
                  </a:lnTo>
                  <a:lnTo>
                    <a:pt x="24866" y="517207"/>
                  </a:lnTo>
                  <a:lnTo>
                    <a:pt x="25565" y="517232"/>
                  </a:lnTo>
                  <a:lnTo>
                    <a:pt x="26187" y="516953"/>
                  </a:lnTo>
                  <a:lnTo>
                    <a:pt x="26314" y="516064"/>
                  </a:lnTo>
                  <a:lnTo>
                    <a:pt x="26327" y="515835"/>
                  </a:lnTo>
                  <a:lnTo>
                    <a:pt x="25603" y="514083"/>
                  </a:lnTo>
                  <a:lnTo>
                    <a:pt x="25476" y="513626"/>
                  </a:lnTo>
                  <a:lnTo>
                    <a:pt x="26162" y="513880"/>
                  </a:lnTo>
                  <a:lnTo>
                    <a:pt x="26403" y="514705"/>
                  </a:lnTo>
                  <a:lnTo>
                    <a:pt x="26365" y="515924"/>
                  </a:lnTo>
                  <a:lnTo>
                    <a:pt x="26962" y="517232"/>
                  </a:lnTo>
                  <a:lnTo>
                    <a:pt x="27381" y="518045"/>
                  </a:lnTo>
                  <a:lnTo>
                    <a:pt x="28016" y="519010"/>
                  </a:lnTo>
                  <a:lnTo>
                    <a:pt x="25374" y="523862"/>
                  </a:lnTo>
                  <a:lnTo>
                    <a:pt x="22682" y="528662"/>
                  </a:lnTo>
                  <a:lnTo>
                    <a:pt x="22186" y="529488"/>
                  </a:lnTo>
                  <a:lnTo>
                    <a:pt x="22098" y="529704"/>
                  </a:lnTo>
                  <a:lnTo>
                    <a:pt x="23380" y="529818"/>
                  </a:lnTo>
                  <a:lnTo>
                    <a:pt x="23939" y="530593"/>
                  </a:lnTo>
                  <a:lnTo>
                    <a:pt x="23914" y="531736"/>
                  </a:lnTo>
                  <a:lnTo>
                    <a:pt x="25273" y="533069"/>
                  </a:lnTo>
                  <a:lnTo>
                    <a:pt x="27063" y="534593"/>
                  </a:lnTo>
                  <a:lnTo>
                    <a:pt x="29565" y="535838"/>
                  </a:lnTo>
                  <a:lnTo>
                    <a:pt x="31000" y="536460"/>
                  </a:lnTo>
                  <a:lnTo>
                    <a:pt x="34886" y="529488"/>
                  </a:lnTo>
                  <a:lnTo>
                    <a:pt x="38315" y="522338"/>
                  </a:lnTo>
                  <a:lnTo>
                    <a:pt x="41122" y="515061"/>
                  </a:lnTo>
                  <a:lnTo>
                    <a:pt x="41681" y="513626"/>
                  </a:lnTo>
                  <a:lnTo>
                    <a:pt x="41795" y="513359"/>
                  </a:lnTo>
                  <a:close/>
                </a:path>
                <a:path w="64135" h="1184910">
                  <a:moveTo>
                    <a:pt x="43649" y="696188"/>
                  </a:moveTo>
                  <a:lnTo>
                    <a:pt x="43065" y="696125"/>
                  </a:lnTo>
                  <a:lnTo>
                    <a:pt x="40576" y="696887"/>
                  </a:lnTo>
                  <a:lnTo>
                    <a:pt x="39370" y="697357"/>
                  </a:lnTo>
                  <a:lnTo>
                    <a:pt x="39319" y="700557"/>
                  </a:lnTo>
                  <a:lnTo>
                    <a:pt x="40220" y="699414"/>
                  </a:lnTo>
                  <a:lnTo>
                    <a:pt x="41732" y="698563"/>
                  </a:lnTo>
                  <a:lnTo>
                    <a:pt x="43357" y="698093"/>
                  </a:lnTo>
                  <a:lnTo>
                    <a:pt x="43649" y="697763"/>
                  </a:lnTo>
                  <a:lnTo>
                    <a:pt x="43649" y="696188"/>
                  </a:lnTo>
                  <a:close/>
                </a:path>
                <a:path w="64135" h="1184910">
                  <a:moveTo>
                    <a:pt x="43713" y="560006"/>
                  </a:moveTo>
                  <a:lnTo>
                    <a:pt x="43408" y="554228"/>
                  </a:lnTo>
                  <a:lnTo>
                    <a:pt x="42938" y="554113"/>
                  </a:lnTo>
                  <a:lnTo>
                    <a:pt x="43180" y="555980"/>
                  </a:lnTo>
                  <a:lnTo>
                    <a:pt x="43103" y="557695"/>
                  </a:lnTo>
                  <a:lnTo>
                    <a:pt x="42583" y="559079"/>
                  </a:lnTo>
                  <a:lnTo>
                    <a:pt x="43713" y="560006"/>
                  </a:lnTo>
                  <a:close/>
                </a:path>
                <a:path w="64135" h="1184910">
                  <a:moveTo>
                    <a:pt x="44119" y="382676"/>
                  </a:moveTo>
                  <a:lnTo>
                    <a:pt x="37668" y="377507"/>
                  </a:lnTo>
                  <a:lnTo>
                    <a:pt x="29591" y="384289"/>
                  </a:lnTo>
                  <a:lnTo>
                    <a:pt x="25425" y="387591"/>
                  </a:lnTo>
                  <a:lnTo>
                    <a:pt x="21234" y="390842"/>
                  </a:lnTo>
                  <a:lnTo>
                    <a:pt x="20650" y="387184"/>
                  </a:lnTo>
                  <a:lnTo>
                    <a:pt x="20193" y="384721"/>
                  </a:lnTo>
                  <a:lnTo>
                    <a:pt x="19342" y="382320"/>
                  </a:lnTo>
                  <a:lnTo>
                    <a:pt x="18402" y="379945"/>
                  </a:lnTo>
                  <a:lnTo>
                    <a:pt x="17602" y="379552"/>
                  </a:lnTo>
                  <a:lnTo>
                    <a:pt x="16840" y="378980"/>
                  </a:lnTo>
                  <a:lnTo>
                    <a:pt x="16116" y="378294"/>
                  </a:lnTo>
                  <a:lnTo>
                    <a:pt x="15570" y="389750"/>
                  </a:lnTo>
                  <a:lnTo>
                    <a:pt x="17005" y="390398"/>
                  </a:lnTo>
                  <a:lnTo>
                    <a:pt x="18364" y="391210"/>
                  </a:lnTo>
                  <a:lnTo>
                    <a:pt x="19431" y="392201"/>
                  </a:lnTo>
                  <a:lnTo>
                    <a:pt x="17526" y="393687"/>
                  </a:lnTo>
                  <a:lnTo>
                    <a:pt x="16560" y="394398"/>
                  </a:lnTo>
                  <a:lnTo>
                    <a:pt x="17818" y="394817"/>
                  </a:lnTo>
                  <a:lnTo>
                    <a:pt x="19037" y="395097"/>
                  </a:lnTo>
                  <a:lnTo>
                    <a:pt x="20180" y="395147"/>
                  </a:lnTo>
                  <a:lnTo>
                    <a:pt x="20408" y="394817"/>
                  </a:lnTo>
                  <a:lnTo>
                    <a:pt x="20548" y="394576"/>
                  </a:lnTo>
                  <a:lnTo>
                    <a:pt x="20637" y="394296"/>
                  </a:lnTo>
                  <a:lnTo>
                    <a:pt x="20104" y="393420"/>
                  </a:lnTo>
                  <a:lnTo>
                    <a:pt x="19659" y="392607"/>
                  </a:lnTo>
                  <a:lnTo>
                    <a:pt x="19519" y="392201"/>
                  </a:lnTo>
                  <a:lnTo>
                    <a:pt x="20662" y="392671"/>
                  </a:lnTo>
                  <a:lnTo>
                    <a:pt x="20942" y="393420"/>
                  </a:lnTo>
                  <a:lnTo>
                    <a:pt x="20637" y="394296"/>
                  </a:lnTo>
                  <a:lnTo>
                    <a:pt x="21488" y="395719"/>
                  </a:lnTo>
                  <a:lnTo>
                    <a:pt x="22682" y="397395"/>
                  </a:lnTo>
                  <a:lnTo>
                    <a:pt x="25184" y="399529"/>
                  </a:lnTo>
                  <a:lnTo>
                    <a:pt x="25730" y="399961"/>
                  </a:lnTo>
                  <a:lnTo>
                    <a:pt x="27292" y="398716"/>
                  </a:lnTo>
                  <a:lnTo>
                    <a:pt x="36207" y="390842"/>
                  </a:lnTo>
                  <a:lnTo>
                    <a:pt x="37833" y="389280"/>
                  </a:lnTo>
                  <a:lnTo>
                    <a:pt x="39319" y="387794"/>
                  </a:lnTo>
                  <a:lnTo>
                    <a:pt x="44119" y="382676"/>
                  </a:lnTo>
                  <a:close/>
                </a:path>
                <a:path w="64135" h="1184910">
                  <a:moveTo>
                    <a:pt x="45770" y="835050"/>
                  </a:moveTo>
                  <a:lnTo>
                    <a:pt x="44704" y="833818"/>
                  </a:lnTo>
                  <a:lnTo>
                    <a:pt x="44894" y="835507"/>
                  </a:lnTo>
                  <a:lnTo>
                    <a:pt x="44843" y="836409"/>
                  </a:lnTo>
                  <a:lnTo>
                    <a:pt x="45415" y="836015"/>
                  </a:lnTo>
                  <a:lnTo>
                    <a:pt x="45770" y="835837"/>
                  </a:lnTo>
                  <a:lnTo>
                    <a:pt x="45770" y="835050"/>
                  </a:lnTo>
                  <a:close/>
                </a:path>
                <a:path w="64135" h="1184910">
                  <a:moveTo>
                    <a:pt x="53416" y="213169"/>
                  </a:moveTo>
                  <a:lnTo>
                    <a:pt x="52717" y="210146"/>
                  </a:lnTo>
                  <a:lnTo>
                    <a:pt x="52285" y="208089"/>
                  </a:lnTo>
                  <a:lnTo>
                    <a:pt x="48882" y="204393"/>
                  </a:lnTo>
                  <a:lnTo>
                    <a:pt x="44348" y="198399"/>
                  </a:lnTo>
                  <a:lnTo>
                    <a:pt x="45681" y="195084"/>
                  </a:lnTo>
                  <a:lnTo>
                    <a:pt x="44932" y="193865"/>
                  </a:lnTo>
                  <a:lnTo>
                    <a:pt x="44805" y="193852"/>
                  </a:lnTo>
                  <a:lnTo>
                    <a:pt x="44577" y="193763"/>
                  </a:lnTo>
                  <a:lnTo>
                    <a:pt x="44475" y="193116"/>
                  </a:lnTo>
                  <a:lnTo>
                    <a:pt x="42545" y="189865"/>
                  </a:lnTo>
                  <a:lnTo>
                    <a:pt x="41249" y="187566"/>
                  </a:lnTo>
                  <a:lnTo>
                    <a:pt x="40741" y="186664"/>
                  </a:lnTo>
                  <a:lnTo>
                    <a:pt x="38963" y="183337"/>
                  </a:lnTo>
                  <a:lnTo>
                    <a:pt x="37350" y="182359"/>
                  </a:lnTo>
                  <a:lnTo>
                    <a:pt x="35826" y="181368"/>
                  </a:lnTo>
                  <a:lnTo>
                    <a:pt x="35445" y="178981"/>
                  </a:lnTo>
                  <a:lnTo>
                    <a:pt x="31673" y="180733"/>
                  </a:lnTo>
                  <a:lnTo>
                    <a:pt x="30797" y="181063"/>
                  </a:lnTo>
                  <a:lnTo>
                    <a:pt x="29921" y="181330"/>
                  </a:lnTo>
                  <a:lnTo>
                    <a:pt x="29768" y="182079"/>
                  </a:lnTo>
                  <a:lnTo>
                    <a:pt x="29552" y="182753"/>
                  </a:lnTo>
                  <a:lnTo>
                    <a:pt x="29184" y="183273"/>
                  </a:lnTo>
                  <a:lnTo>
                    <a:pt x="28765" y="189865"/>
                  </a:lnTo>
                  <a:lnTo>
                    <a:pt x="28575" y="193649"/>
                  </a:lnTo>
                  <a:lnTo>
                    <a:pt x="28689" y="192557"/>
                  </a:lnTo>
                  <a:lnTo>
                    <a:pt x="29400" y="189865"/>
                  </a:lnTo>
                  <a:lnTo>
                    <a:pt x="30695" y="188582"/>
                  </a:lnTo>
                  <a:lnTo>
                    <a:pt x="32232" y="187566"/>
                  </a:lnTo>
                  <a:lnTo>
                    <a:pt x="37122" y="195287"/>
                  </a:lnTo>
                  <a:lnTo>
                    <a:pt x="42240" y="202831"/>
                  </a:lnTo>
                  <a:lnTo>
                    <a:pt x="47574" y="210146"/>
                  </a:lnTo>
                  <a:lnTo>
                    <a:pt x="53136" y="217195"/>
                  </a:lnTo>
                  <a:lnTo>
                    <a:pt x="53276" y="216344"/>
                  </a:lnTo>
                  <a:lnTo>
                    <a:pt x="53416" y="213169"/>
                  </a:lnTo>
                  <a:close/>
                </a:path>
                <a:path w="64135" h="1184910">
                  <a:moveTo>
                    <a:pt x="63931" y="1183297"/>
                  </a:moveTo>
                  <a:lnTo>
                    <a:pt x="63271" y="1179487"/>
                  </a:lnTo>
                  <a:lnTo>
                    <a:pt x="59055" y="1170597"/>
                  </a:lnTo>
                  <a:lnTo>
                    <a:pt x="54559" y="1157897"/>
                  </a:lnTo>
                  <a:lnTo>
                    <a:pt x="54305" y="1155357"/>
                  </a:lnTo>
                  <a:lnTo>
                    <a:pt x="53060" y="1142657"/>
                  </a:lnTo>
                  <a:lnTo>
                    <a:pt x="51816" y="1133767"/>
                  </a:lnTo>
                  <a:lnTo>
                    <a:pt x="51460" y="1131227"/>
                  </a:lnTo>
                  <a:lnTo>
                    <a:pt x="46939" y="1124877"/>
                  </a:lnTo>
                  <a:lnTo>
                    <a:pt x="43497" y="1121067"/>
                  </a:lnTo>
                  <a:lnTo>
                    <a:pt x="42354" y="1119797"/>
                  </a:lnTo>
                  <a:lnTo>
                    <a:pt x="40589" y="1117257"/>
                  </a:lnTo>
                  <a:lnTo>
                    <a:pt x="41567" y="1112177"/>
                  </a:lnTo>
                  <a:lnTo>
                    <a:pt x="42316" y="1108367"/>
                  </a:lnTo>
                  <a:lnTo>
                    <a:pt x="43548" y="1102017"/>
                  </a:lnTo>
                  <a:lnTo>
                    <a:pt x="44538" y="1096937"/>
                  </a:lnTo>
                  <a:lnTo>
                    <a:pt x="46088" y="1088047"/>
                  </a:lnTo>
                  <a:lnTo>
                    <a:pt x="46532" y="1085507"/>
                  </a:lnTo>
                  <a:lnTo>
                    <a:pt x="48361" y="1075347"/>
                  </a:lnTo>
                  <a:lnTo>
                    <a:pt x="48831" y="1072807"/>
                  </a:lnTo>
                  <a:lnTo>
                    <a:pt x="50977" y="1072807"/>
                  </a:lnTo>
                  <a:lnTo>
                    <a:pt x="51104" y="1068997"/>
                  </a:lnTo>
                  <a:lnTo>
                    <a:pt x="51282" y="1063917"/>
                  </a:lnTo>
                  <a:lnTo>
                    <a:pt x="45491" y="1058837"/>
                  </a:lnTo>
                  <a:lnTo>
                    <a:pt x="46977" y="1055027"/>
                  </a:lnTo>
                  <a:lnTo>
                    <a:pt x="48958" y="1049947"/>
                  </a:lnTo>
                  <a:lnTo>
                    <a:pt x="51295" y="1053757"/>
                  </a:lnTo>
                  <a:lnTo>
                    <a:pt x="52451" y="1065187"/>
                  </a:lnTo>
                  <a:lnTo>
                    <a:pt x="54051" y="1072807"/>
                  </a:lnTo>
                  <a:lnTo>
                    <a:pt x="54610" y="1074077"/>
                  </a:lnTo>
                  <a:lnTo>
                    <a:pt x="55219" y="1076617"/>
                  </a:lnTo>
                  <a:lnTo>
                    <a:pt x="54419" y="1068997"/>
                  </a:lnTo>
                  <a:lnTo>
                    <a:pt x="50952" y="1030897"/>
                  </a:lnTo>
                  <a:lnTo>
                    <a:pt x="50076" y="1011847"/>
                  </a:lnTo>
                  <a:lnTo>
                    <a:pt x="50139" y="999147"/>
                  </a:lnTo>
                  <a:lnTo>
                    <a:pt x="50228" y="996607"/>
                  </a:lnTo>
                  <a:lnTo>
                    <a:pt x="49136" y="992797"/>
                  </a:lnTo>
                  <a:lnTo>
                    <a:pt x="49237" y="990257"/>
                  </a:lnTo>
                  <a:lnTo>
                    <a:pt x="49352" y="981367"/>
                  </a:lnTo>
                  <a:lnTo>
                    <a:pt x="49225" y="963587"/>
                  </a:lnTo>
                  <a:lnTo>
                    <a:pt x="48742" y="953427"/>
                  </a:lnTo>
                  <a:lnTo>
                    <a:pt x="48501" y="948347"/>
                  </a:lnTo>
                  <a:lnTo>
                    <a:pt x="47548" y="935647"/>
                  </a:lnTo>
                  <a:lnTo>
                    <a:pt x="46558" y="921677"/>
                  </a:lnTo>
                  <a:lnTo>
                    <a:pt x="45618" y="907707"/>
                  </a:lnTo>
                  <a:lnTo>
                    <a:pt x="45669" y="903897"/>
                  </a:lnTo>
                  <a:lnTo>
                    <a:pt x="45872" y="901357"/>
                  </a:lnTo>
                  <a:lnTo>
                    <a:pt x="46177" y="897547"/>
                  </a:lnTo>
                  <a:lnTo>
                    <a:pt x="46456" y="895007"/>
                  </a:lnTo>
                  <a:lnTo>
                    <a:pt x="46990" y="889927"/>
                  </a:lnTo>
                  <a:lnTo>
                    <a:pt x="47993" y="879767"/>
                  </a:lnTo>
                  <a:lnTo>
                    <a:pt x="46850" y="878497"/>
                  </a:lnTo>
                  <a:lnTo>
                    <a:pt x="45199" y="877227"/>
                  </a:lnTo>
                  <a:lnTo>
                    <a:pt x="45389" y="872147"/>
                  </a:lnTo>
                  <a:lnTo>
                    <a:pt x="45478" y="868337"/>
                  </a:lnTo>
                  <a:lnTo>
                    <a:pt x="45656" y="856907"/>
                  </a:lnTo>
                  <a:lnTo>
                    <a:pt x="44983" y="854367"/>
                  </a:lnTo>
                  <a:lnTo>
                    <a:pt x="45262" y="850557"/>
                  </a:lnTo>
                  <a:lnTo>
                    <a:pt x="44246" y="845477"/>
                  </a:lnTo>
                  <a:lnTo>
                    <a:pt x="43586" y="842937"/>
                  </a:lnTo>
                  <a:lnTo>
                    <a:pt x="43446" y="841946"/>
                  </a:lnTo>
                  <a:lnTo>
                    <a:pt x="43446" y="900087"/>
                  </a:lnTo>
                  <a:lnTo>
                    <a:pt x="42494" y="901077"/>
                  </a:lnTo>
                  <a:lnTo>
                    <a:pt x="42494" y="935647"/>
                  </a:lnTo>
                  <a:lnTo>
                    <a:pt x="40741" y="935647"/>
                  </a:lnTo>
                  <a:lnTo>
                    <a:pt x="40919" y="921677"/>
                  </a:lnTo>
                  <a:lnTo>
                    <a:pt x="42303" y="921677"/>
                  </a:lnTo>
                  <a:lnTo>
                    <a:pt x="42494" y="935647"/>
                  </a:lnTo>
                  <a:lnTo>
                    <a:pt x="42494" y="901077"/>
                  </a:lnTo>
                  <a:lnTo>
                    <a:pt x="42214" y="901357"/>
                  </a:lnTo>
                  <a:lnTo>
                    <a:pt x="42151" y="900087"/>
                  </a:lnTo>
                  <a:lnTo>
                    <a:pt x="41630" y="895007"/>
                  </a:lnTo>
                  <a:lnTo>
                    <a:pt x="42735" y="895007"/>
                  </a:lnTo>
                  <a:lnTo>
                    <a:pt x="43446" y="900087"/>
                  </a:lnTo>
                  <a:lnTo>
                    <a:pt x="43446" y="841946"/>
                  </a:lnTo>
                  <a:lnTo>
                    <a:pt x="43408" y="841667"/>
                  </a:lnTo>
                  <a:lnTo>
                    <a:pt x="42672" y="841667"/>
                  </a:lnTo>
                  <a:lnTo>
                    <a:pt x="41744" y="842937"/>
                  </a:lnTo>
                  <a:lnTo>
                    <a:pt x="40665" y="842937"/>
                  </a:lnTo>
                  <a:lnTo>
                    <a:pt x="40652" y="963587"/>
                  </a:lnTo>
                  <a:lnTo>
                    <a:pt x="39268" y="963587"/>
                  </a:lnTo>
                  <a:lnTo>
                    <a:pt x="39230" y="962317"/>
                  </a:lnTo>
                  <a:lnTo>
                    <a:pt x="38773" y="953427"/>
                  </a:lnTo>
                  <a:lnTo>
                    <a:pt x="39814" y="953427"/>
                  </a:lnTo>
                  <a:lnTo>
                    <a:pt x="40652" y="963587"/>
                  </a:lnTo>
                  <a:lnTo>
                    <a:pt x="40652" y="843000"/>
                  </a:lnTo>
                  <a:lnTo>
                    <a:pt x="39243" y="849287"/>
                  </a:lnTo>
                  <a:lnTo>
                    <a:pt x="37312" y="851827"/>
                  </a:lnTo>
                  <a:lnTo>
                    <a:pt x="36334" y="851827"/>
                  </a:lnTo>
                  <a:lnTo>
                    <a:pt x="36550" y="853097"/>
                  </a:lnTo>
                  <a:lnTo>
                    <a:pt x="37033" y="853097"/>
                  </a:lnTo>
                  <a:lnTo>
                    <a:pt x="37299" y="852081"/>
                  </a:lnTo>
                  <a:lnTo>
                    <a:pt x="37261" y="854367"/>
                  </a:lnTo>
                  <a:lnTo>
                    <a:pt x="37160" y="855637"/>
                  </a:lnTo>
                  <a:lnTo>
                    <a:pt x="36322" y="869607"/>
                  </a:lnTo>
                  <a:lnTo>
                    <a:pt x="36029" y="883577"/>
                  </a:lnTo>
                  <a:lnTo>
                    <a:pt x="35801" y="898817"/>
                  </a:lnTo>
                  <a:lnTo>
                    <a:pt x="34950" y="921677"/>
                  </a:lnTo>
                  <a:lnTo>
                    <a:pt x="34975" y="930567"/>
                  </a:lnTo>
                  <a:lnTo>
                    <a:pt x="35407" y="938187"/>
                  </a:lnTo>
                  <a:lnTo>
                    <a:pt x="36220" y="947077"/>
                  </a:lnTo>
                  <a:lnTo>
                    <a:pt x="36766" y="952157"/>
                  </a:lnTo>
                  <a:lnTo>
                    <a:pt x="35915" y="957237"/>
                  </a:lnTo>
                  <a:lnTo>
                    <a:pt x="38176" y="964857"/>
                  </a:lnTo>
                  <a:lnTo>
                    <a:pt x="40728" y="967397"/>
                  </a:lnTo>
                  <a:lnTo>
                    <a:pt x="41643" y="969937"/>
                  </a:lnTo>
                  <a:lnTo>
                    <a:pt x="43738" y="980097"/>
                  </a:lnTo>
                  <a:lnTo>
                    <a:pt x="45186" y="990257"/>
                  </a:lnTo>
                  <a:lnTo>
                    <a:pt x="45783" y="999147"/>
                  </a:lnTo>
                  <a:lnTo>
                    <a:pt x="45770" y="1005497"/>
                  </a:lnTo>
                  <a:lnTo>
                    <a:pt x="45694" y="1009307"/>
                  </a:lnTo>
                  <a:lnTo>
                    <a:pt x="44577" y="1011847"/>
                  </a:lnTo>
                  <a:lnTo>
                    <a:pt x="42913" y="1005497"/>
                  </a:lnTo>
                  <a:lnTo>
                    <a:pt x="40220" y="1005497"/>
                  </a:lnTo>
                  <a:lnTo>
                    <a:pt x="40259" y="1009307"/>
                  </a:lnTo>
                  <a:lnTo>
                    <a:pt x="40360" y="1013117"/>
                  </a:lnTo>
                  <a:lnTo>
                    <a:pt x="40436" y="1014387"/>
                  </a:lnTo>
                  <a:lnTo>
                    <a:pt x="40525" y="1022007"/>
                  </a:lnTo>
                  <a:lnTo>
                    <a:pt x="40398" y="1025817"/>
                  </a:lnTo>
                  <a:lnTo>
                    <a:pt x="38671" y="1030897"/>
                  </a:lnTo>
                  <a:lnTo>
                    <a:pt x="38125" y="1029627"/>
                  </a:lnTo>
                  <a:lnTo>
                    <a:pt x="37680" y="1029627"/>
                  </a:lnTo>
                  <a:lnTo>
                    <a:pt x="37274" y="1028357"/>
                  </a:lnTo>
                  <a:lnTo>
                    <a:pt x="35661" y="1028357"/>
                  </a:lnTo>
                  <a:lnTo>
                    <a:pt x="35687" y="1025817"/>
                  </a:lnTo>
                  <a:lnTo>
                    <a:pt x="35521" y="1024547"/>
                  </a:lnTo>
                  <a:lnTo>
                    <a:pt x="34950" y="1022007"/>
                  </a:lnTo>
                  <a:lnTo>
                    <a:pt x="35483" y="1022007"/>
                  </a:lnTo>
                  <a:lnTo>
                    <a:pt x="34493" y="1016927"/>
                  </a:lnTo>
                  <a:lnTo>
                    <a:pt x="33959" y="1013117"/>
                  </a:lnTo>
                  <a:lnTo>
                    <a:pt x="32067" y="1005497"/>
                  </a:lnTo>
                  <a:lnTo>
                    <a:pt x="30810" y="1000417"/>
                  </a:lnTo>
                  <a:lnTo>
                    <a:pt x="29984" y="999147"/>
                  </a:lnTo>
                  <a:lnTo>
                    <a:pt x="25869" y="992797"/>
                  </a:lnTo>
                  <a:lnTo>
                    <a:pt x="25222" y="990841"/>
                  </a:lnTo>
                  <a:lnTo>
                    <a:pt x="25222" y="1112177"/>
                  </a:lnTo>
                  <a:lnTo>
                    <a:pt x="25146" y="1113447"/>
                  </a:lnTo>
                  <a:lnTo>
                    <a:pt x="24955" y="1115834"/>
                  </a:lnTo>
                  <a:lnTo>
                    <a:pt x="24955" y="1133767"/>
                  </a:lnTo>
                  <a:lnTo>
                    <a:pt x="24676" y="1137577"/>
                  </a:lnTo>
                  <a:lnTo>
                    <a:pt x="24523" y="1138847"/>
                  </a:lnTo>
                  <a:lnTo>
                    <a:pt x="24142" y="1142657"/>
                  </a:lnTo>
                  <a:lnTo>
                    <a:pt x="22580" y="1142657"/>
                  </a:lnTo>
                  <a:lnTo>
                    <a:pt x="22758" y="1138847"/>
                  </a:lnTo>
                  <a:lnTo>
                    <a:pt x="22999" y="1137577"/>
                  </a:lnTo>
                  <a:lnTo>
                    <a:pt x="23279" y="1133767"/>
                  </a:lnTo>
                  <a:lnTo>
                    <a:pt x="24955" y="1133767"/>
                  </a:lnTo>
                  <a:lnTo>
                    <a:pt x="24955" y="1115834"/>
                  </a:lnTo>
                  <a:lnTo>
                    <a:pt x="24942" y="1115987"/>
                  </a:lnTo>
                  <a:lnTo>
                    <a:pt x="24790" y="1117257"/>
                  </a:lnTo>
                  <a:lnTo>
                    <a:pt x="24409" y="1121067"/>
                  </a:lnTo>
                  <a:lnTo>
                    <a:pt x="22834" y="1121067"/>
                  </a:lnTo>
                  <a:lnTo>
                    <a:pt x="23025" y="1117257"/>
                  </a:lnTo>
                  <a:lnTo>
                    <a:pt x="23456" y="1113447"/>
                  </a:lnTo>
                  <a:lnTo>
                    <a:pt x="23533" y="1112177"/>
                  </a:lnTo>
                  <a:lnTo>
                    <a:pt x="25222" y="1112177"/>
                  </a:lnTo>
                  <a:lnTo>
                    <a:pt x="25222" y="990841"/>
                  </a:lnTo>
                  <a:lnTo>
                    <a:pt x="25006" y="990193"/>
                  </a:lnTo>
                  <a:lnTo>
                    <a:pt x="25006" y="1108367"/>
                  </a:lnTo>
                  <a:lnTo>
                    <a:pt x="23698" y="1107097"/>
                  </a:lnTo>
                  <a:lnTo>
                    <a:pt x="23291" y="1105827"/>
                  </a:lnTo>
                  <a:lnTo>
                    <a:pt x="23545" y="1102017"/>
                  </a:lnTo>
                  <a:lnTo>
                    <a:pt x="23914" y="1102017"/>
                  </a:lnTo>
                  <a:lnTo>
                    <a:pt x="24409" y="1103287"/>
                  </a:lnTo>
                  <a:lnTo>
                    <a:pt x="24930" y="1105827"/>
                  </a:lnTo>
                  <a:lnTo>
                    <a:pt x="25006" y="1108367"/>
                  </a:lnTo>
                  <a:lnTo>
                    <a:pt x="25006" y="990193"/>
                  </a:lnTo>
                  <a:lnTo>
                    <a:pt x="24904" y="989888"/>
                  </a:lnTo>
                  <a:lnTo>
                    <a:pt x="24904" y="1085507"/>
                  </a:lnTo>
                  <a:lnTo>
                    <a:pt x="23101" y="1085507"/>
                  </a:lnTo>
                  <a:lnTo>
                    <a:pt x="22758" y="1081697"/>
                  </a:lnTo>
                  <a:lnTo>
                    <a:pt x="22339" y="1075347"/>
                  </a:lnTo>
                  <a:lnTo>
                    <a:pt x="24206" y="1075347"/>
                  </a:lnTo>
                  <a:lnTo>
                    <a:pt x="24714" y="1081697"/>
                  </a:lnTo>
                  <a:lnTo>
                    <a:pt x="24904" y="1085507"/>
                  </a:lnTo>
                  <a:lnTo>
                    <a:pt x="24904" y="989888"/>
                  </a:lnTo>
                  <a:lnTo>
                    <a:pt x="22085" y="981367"/>
                  </a:lnTo>
                  <a:lnTo>
                    <a:pt x="23787" y="975017"/>
                  </a:lnTo>
                  <a:lnTo>
                    <a:pt x="22796" y="972477"/>
                  </a:lnTo>
                  <a:lnTo>
                    <a:pt x="21221" y="968387"/>
                  </a:lnTo>
                  <a:lnTo>
                    <a:pt x="21221" y="999147"/>
                  </a:lnTo>
                  <a:lnTo>
                    <a:pt x="19799" y="999147"/>
                  </a:lnTo>
                  <a:lnTo>
                    <a:pt x="19748" y="995337"/>
                  </a:lnTo>
                  <a:lnTo>
                    <a:pt x="19786" y="992797"/>
                  </a:lnTo>
                  <a:lnTo>
                    <a:pt x="19888" y="990257"/>
                  </a:lnTo>
                  <a:lnTo>
                    <a:pt x="19951" y="987717"/>
                  </a:lnTo>
                  <a:lnTo>
                    <a:pt x="20015" y="983907"/>
                  </a:lnTo>
                  <a:lnTo>
                    <a:pt x="20980" y="983907"/>
                  </a:lnTo>
                  <a:lnTo>
                    <a:pt x="21120" y="990257"/>
                  </a:lnTo>
                  <a:lnTo>
                    <a:pt x="21221" y="999147"/>
                  </a:lnTo>
                  <a:lnTo>
                    <a:pt x="21221" y="968387"/>
                  </a:lnTo>
                  <a:lnTo>
                    <a:pt x="19862" y="964857"/>
                  </a:lnTo>
                  <a:lnTo>
                    <a:pt x="19380" y="963587"/>
                  </a:lnTo>
                  <a:lnTo>
                    <a:pt x="19062" y="963841"/>
                  </a:lnTo>
                  <a:lnTo>
                    <a:pt x="19062" y="1068997"/>
                  </a:lnTo>
                  <a:lnTo>
                    <a:pt x="17945" y="1068997"/>
                  </a:lnTo>
                  <a:lnTo>
                    <a:pt x="17945" y="1088047"/>
                  </a:lnTo>
                  <a:lnTo>
                    <a:pt x="17653" y="1090587"/>
                  </a:lnTo>
                  <a:lnTo>
                    <a:pt x="17500" y="1093127"/>
                  </a:lnTo>
                  <a:lnTo>
                    <a:pt x="17106" y="1096937"/>
                  </a:lnTo>
                  <a:lnTo>
                    <a:pt x="16738" y="1096937"/>
                  </a:lnTo>
                  <a:lnTo>
                    <a:pt x="16738" y="1164247"/>
                  </a:lnTo>
                  <a:lnTo>
                    <a:pt x="15430" y="1166787"/>
                  </a:lnTo>
                  <a:lnTo>
                    <a:pt x="14541" y="1168057"/>
                  </a:lnTo>
                  <a:lnTo>
                    <a:pt x="13195" y="1170597"/>
                  </a:lnTo>
                  <a:lnTo>
                    <a:pt x="11988" y="1169327"/>
                  </a:lnTo>
                  <a:lnTo>
                    <a:pt x="12344" y="1169327"/>
                  </a:lnTo>
                  <a:lnTo>
                    <a:pt x="13233" y="1166787"/>
                  </a:lnTo>
                  <a:lnTo>
                    <a:pt x="15481" y="1162977"/>
                  </a:lnTo>
                  <a:lnTo>
                    <a:pt x="16738" y="1164247"/>
                  </a:lnTo>
                  <a:lnTo>
                    <a:pt x="16738" y="1096937"/>
                  </a:lnTo>
                  <a:lnTo>
                    <a:pt x="15557" y="1096937"/>
                  </a:lnTo>
                  <a:lnTo>
                    <a:pt x="15722" y="1093127"/>
                  </a:lnTo>
                  <a:lnTo>
                    <a:pt x="15963" y="1090587"/>
                  </a:lnTo>
                  <a:lnTo>
                    <a:pt x="16167" y="1089317"/>
                  </a:lnTo>
                  <a:lnTo>
                    <a:pt x="16243" y="1088047"/>
                  </a:lnTo>
                  <a:lnTo>
                    <a:pt x="17945" y="1088047"/>
                  </a:lnTo>
                  <a:lnTo>
                    <a:pt x="17945" y="1068997"/>
                  </a:lnTo>
                  <a:lnTo>
                    <a:pt x="17424" y="1068997"/>
                  </a:lnTo>
                  <a:lnTo>
                    <a:pt x="16217" y="1063917"/>
                  </a:lnTo>
                  <a:lnTo>
                    <a:pt x="15951" y="1060107"/>
                  </a:lnTo>
                  <a:lnTo>
                    <a:pt x="16573" y="1055027"/>
                  </a:lnTo>
                  <a:lnTo>
                    <a:pt x="17907" y="1055027"/>
                  </a:lnTo>
                  <a:lnTo>
                    <a:pt x="17399" y="1058837"/>
                  </a:lnTo>
                  <a:lnTo>
                    <a:pt x="17691" y="1063917"/>
                  </a:lnTo>
                  <a:lnTo>
                    <a:pt x="18808" y="1067727"/>
                  </a:lnTo>
                  <a:lnTo>
                    <a:pt x="19062" y="1068997"/>
                  </a:lnTo>
                  <a:lnTo>
                    <a:pt x="19062" y="963841"/>
                  </a:lnTo>
                  <a:lnTo>
                    <a:pt x="18313" y="964450"/>
                  </a:lnTo>
                  <a:lnTo>
                    <a:pt x="18313" y="1029627"/>
                  </a:lnTo>
                  <a:lnTo>
                    <a:pt x="17081" y="1042327"/>
                  </a:lnTo>
                  <a:lnTo>
                    <a:pt x="15608" y="1042327"/>
                  </a:lnTo>
                  <a:lnTo>
                    <a:pt x="17005" y="1030897"/>
                  </a:lnTo>
                  <a:lnTo>
                    <a:pt x="17081" y="1029627"/>
                  </a:lnTo>
                  <a:lnTo>
                    <a:pt x="18313" y="1029627"/>
                  </a:lnTo>
                  <a:lnTo>
                    <a:pt x="18313" y="964450"/>
                  </a:lnTo>
                  <a:lnTo>
                    <a:pt x="17792" y="964857"/>
                  </a:lnTo>
                  <a:lnTo>
                    <a:pt x="21132" y="949617"/>
                  </a:lnTo>
                  <a:lnTo>
                    <a:pt x="18897" y="944537"/>
                  </a:lnTo>
                  <a:lnTo>
                    <a:pt x="19265" y="940727"/>
                  </a:lnTo>
                  <a:lnTo>
                    <a:pt x="19634" y="936917"/>
                  </a:lnTo>
                  <a:lnTo>
                    <a:pt x="20167" y="933107"/>
                  </a:lnTo>
                  <a:lnTo>
                    <a:pt x="20701" y="929297"/>
                  </a:lnTo>
                  <a:lnTo>
                    <a:pt x="21640" y="924217"/>
                  </a:lnTo>
                  <a:lnTo>
                    <a:pt x="22098" y="921677"/>
                  </a:lnTo>
                  <a:lnTo>
                    <a:pt x="22872" y="916597"/>
                  </a:lnTo>
                  <a:lnTo>
                    <a:pt x="23253" y="914057"/>
                  </a:lnTo>
                  <a:lnTo>
                    <a:pt x="23355" y="911517"/>
                  </a:lnTo>
                  <a:lnTo>
                    <a:pt x="23622" y="905167"/>
                  </a:lnTo>
                  <a:lnTo>
                    <a:pt x="23990" y="903897"/>
                  </a:lnTo>
                  <a:lnTo>
                    <a:pt x="24574" y="898817"/>
                  </a:lnTo>
                  <a:lnTo>
                    <a:pt x="26809" y="893737"/>
                  </a:lnTo>
                  <a:lnTo>
                    <a:pt x="27368" y="892467"/>
                  </a:lnTo>
                  <a:lnTo>
                    <a:pt x="28282" y="887387"/>
                  </a:lnTo>
                  <a:lnTo>
                    <a:pt x="28968" y="883577"/>
                  </a:lnTo>
                  <a:lnTo>
                    <a:pt x="29324" y="878497"/>
                  </a:lnTo>
                  <a:lnTo>
                    <a:pt x="29591" y="874687"/>
                  </a:lnTo>
                  <a:lnTo>
                    <a:pt x="29489" y="869607"/>
                  </a:lnTo>
                  <a:lnTo>
                    <a:pt x="29425" y="865797"/>
                  </a:lnTo>
                  <a:lnTo>
                    <a:pt x="29565" y="864527"/>
                  </a:lnTo>
                  <a:lnTo>
                    <a:pt x="30619" y="859447"/>
                  </a:lnTo>
                  <a:lnTo>
                    <a:pt x="31242" y="855637"/>
                  </a:lnTo>
                  <a:lnTo>
                    <a:pt x="31813" y="851827"/>
                  </a:lnTo>
                  <a:lnTo>
                    <a:pt x="31394" y="851827"/>
                  </a:lnTo>
                  <a:lnTo>
                    <a:pt x="31051" y="850557"/>
                  </a:lnTo>
                  <a:lnTo>
                    <a:pt x="30772" y="849287"/>
                  </a:lnTo>
                  <a:lnTo>
                    <a:pt x="31026" y="849287"/>
                  </a:lnTo>
                  <a:lnTo>
                    <a:pt x="31381" y="848017"/>
                  </a:lnTo>
                  <a:lnTo>
                    <a:pt x="30060" y="849287"/>
                  </a:lnTo>
                  <a:lnTo>
                    <a:pt x="28562" y="849287"/>
                  </a:lnTo>
                  <a:lnTo>
                    <a:pt x="27241" y="850557"/>
                  </a:lnTo>
                  <a:lnTo>
                    <a:pt x="26936" y="851827"/>
                  </a:lnTo>
                  <a:lnTo>
                    <a:pt x="26911" y="855637"/>
                  </a:lnTo>
                  <a:lnTo>
                    <a:pt x="26873" y="869607"/>
                  </a:lnTo>
                  <a:lnTo>
                    <a:pt x="25412" y="869607"/>
                  </a:lnTo>
                  <a:lnTo>
                    <a:pt x="25311" y="859447"/>
                  </a:lnTo>
                  <a:lnTo>
                    <a:pt x="26619" y="859447"/>
                  </a:lnTo>
                  <a:lnTo>
                    <a:pt x="26873" y="869607"/>
                  </a:lnTo>
                  <a:lnTo>
                    <a:pt x="26873" y="855624"/>
                  </a:lnTo>
                  <a:lnTo>
                    <a:pt x="25069" y="854494"/>
                  </a:lnTo>
                  <a:lnTo>
                    <a:pt x="25069" y="878497"/>
                  </a:lnTo>
                  <a:lnTo>
                    <a:pt x="23850" y="878497"/>
                  </a:lnTo>
                  <a:lnTo>
                    <a:pt x="23253" y="873417"/>
                  </a:lnTo>
                  <a:lnTo>
                    <a:pt x="24371" y="872147"/>
                  </a:lnTo>
                  <a:lnTo>
                    <a:pt x="24434" y="873417"/>
                  </a:lnTo>
                  <a:lnTo>
                    <a:pt x="25069" y="878497"/>
                  </a:lnTo>
                  <a:lnTo>
                    <a:pt x="25069" y="854494"/>
                  </a:lnTo>
                  <a:lnTo>
                    <a:pt x="24866" y="854367"/>
                  </a:lnTo>
                  <a:lnTo>
                    <a:pt x="23342" y="855637"/>
                  </a:lnTo>
                  <a:lnTo>
                    <a:pt x="22161" y="855637"/>
                  </a:lnTo>
                  <a:lnTo>
                    <a:pt x="21399" y="858177"/>
                  </a:lnTo>
                  <a:lnTo>
                    <a:pt x="21094" y="859447"/>
                  </a:lnTo>
                  <a:lnTo>
                    <a:pt x="19278" y="861987"/>
                  </a:lnTo>
                  <a:lnTo>
                    <a:pt x="18910" y="861987"/>
                  </a:lnTo>
                  <a:lnTo>
                    <a:pt x="19215" y="864527"/>
                  </a:lnTo>
                  <a:lnTo>
                    <a:pt x="19977" y="868337"/>
                  </a:lnTo>
                  <a:lnTo>
                    <a:pt x="20180" y="870877"/>
                  </a:lnTo>
                  <a:lnTo>
                    <a:pt x="17094" y="871791"/>
                  </a:lnTo>
                  <a:lnTo>
                    <a:pt x="17094" y="924217"/>
                  </a:lnTo>
                  <a:lnTo>
                    <a:pt x="16802" y="925677"/>
                  </a:lnTo>
                  <a:lnTo>
                    <a:pt x="16802" y="940727"/>
                  </a:lnTo>
                  <a:lnTo>
                    <a:pt x="16802" y="949617"/>
                  </a:lnTo>
                  <a:lnTo>
                    <a:pt x="16395" y="949617"/>
                  </a:lnTo>
                  <a:lnTo>
                    <a:pt x="16395" y="1005497"/>
                  </a:lnTo>
                  <a:lnTo>
                    <a:pt x="15951" y="1009307"/>
                  </a:lnTo>
                  <a:lnTo>
                    <a:pt x="16065" y="1016927"/>
                  </a:lnTo>
                  <a:lnTo>
                    <a:pt x="14884" y="1016927"/>
                  </a:lnTo>
                  <a:lnTo>
                    <a:pt x="14274" y="1013117"/>
                  </a:lnTo>
                  <a:lnTo>
                    <a:pt x="14579" y="1009307"/>
                  </a:lnTo>
                  <a:lnTo>
                    <a:pt x="15062" y="1005497"/>
                  </a:lnTo>
                  <a:lnTo>
                    <a:pt x="16395" y="1005497"/>
                  </a:lnTo>
                  <a:lnTo>
                    <a:pt x="16395" y="949617"/>
                  </a:lnTo>
                  <a:lnTo>
                    <a:pt x="15621" y="949617"/>
                  </a:lnTo>
                  <a:lnTo>
                    <a:pt x="15621" y="995337"/>
                  </a:lnTo>
                  <a:lnTo>
                    <a:pt x="14008" y="995337"/>
                  </a:lnTo>
                  <a:lnTo>
                    <a:pt x="13296" y="987717"/>
                  </a:lnTo>
                  <a:lnTo>
                    <a:pt x="14897" y="987717"/>
                  </a:lnTo>
                  <a:lnTo>
                    <a:pt x="14986" y="988987"/>
                  </a:lnTo>
                  <a:lnTo>
                    <a:pt x="15621" y="995337"/>
                  </a:lnTo>
                  <a:lnTo>
                    <a:pt x="15621" y="949617"/>
                  </a:lnTo>
                  <a:lnTo>
                    <a:pt x="15074" y="949617"/>
                  </a:lnTo>
                  <a:lnTo>
                    <a:pt x="15074" y="947077"/>
                  </a:lnTo>
                  <a:lnTo>
                    <a:pt x="15087" y="940727"/>
                  </a:lnTo>
                  <a:lnTo>
                    <a:pt x="16802" y="940727"/>
                  </a:lnTo>
                  <a:lnTo>
                    <a:pt x="16802" y="925677"/>
                  </a:lnTo>
                  <a:lnTo>
                    <a:pt x="15316" y="933107"/>
                  </a:lnTo>
                  <a:lnTo>
                    <a:pt x="13868" y="933107"/>
                  </a:lnTo>
                  <a:lnTo>
                    <a:pt x="15684" y="924217"/>
                  </a:lnTo>
                  <a:lnTo>
                    <a:pt x="17094" y="924217"/>
                  </a:lnTo>
                  <a:lnTo>
                    <a:pt x="17094" y="871791"/>
                  </a:lnTo>
                  <a:lnTo>
                    <a:pt x="16903" y="871842"/>
                  </a:lnTo>
                  <a:lnTo>
                    <a:pt x="16903" y="887387"/>
                  </a:lnTo>
                  <a:lnTo>
                    <a:pt x="16217" y="893737"/>
                  </a:lnTo>
                  <a:lnTo>
                    <a:pt x="14960" y="893737"/>
                  </a:lnTo>
                  <a:lnTo>
                    <a:pt x="15684" y="887387"/>
                  </a:lnTo>
                  <a:lnTo>
                    <a:pt x="16903" y="887387"/>
                  </a:lnTo>
                  <a:lnTo>
                    <a:pt x="16903" y="871842"/>
                  </a:lnTo>
                  <a:lnTo>
                    <a:pt x="15862" y="872147"/>
                  </a:lnTo>
                  <a:lnTo>
                    <a:pt x="14198" y="870877"/>
                  </a:lnTo>
                  <a:lnTo>
                    <a:pt x="11188" y="878497"/>
                  </a:lnTo>
                  <a:lnTo>
                    <a:pt x="14084" y="883577"/>
                  </a:lnTo>
                  <a:lnTo>
                    <a:pt x="13766" y="883970"/>
                  </a:lnTo>
                  <a:lnTo>
                    <a:pt x="13766" y="983907"/>
                  </a:lnTo>
                  <a:lnTo>
                    <a:pt x="12420" y="983907"/>
                  </a:lnTo>
                  <a:lnTo>
                    <a:pt x="12509" y="972477"/>
                  </a:lnTo>
                  <a:lnTo>
                    <a:pt x="13665" y="972477"/>
                  </a:lnTo>
                  <a:lnTo>
                    <a:pt x="13766" y="983907"/>
                  </a:lnTo>
                  <a:lnTo>
                    <a:pt x="13766" y="883970"/>
                  </a:lnTo>
                  <a:lnTo>
                    <a:pt x="10960" y="887387"/>
                  </a:lnTo>
                  <a:lnTo>
                    <a:pt x="11049" y="889927"/>
                  </a:lnTo>
                  <a:lnTo>
                    <a:pt x="8356" y="893737"/>
                  </a:lnTo>
                  <a:lnTo>
                    <a:pt x="9385" y="895007"/>
                  </a:lnTo>
                  <a:lnTo>
                    <a:pt x="11010" y="902627"/>
                  </a:lnTo>
                  <a:lnTo>
                    <a:pt x="10871" y="903401"/>
                  </a:lnTo>
                  <a:lnTo>
                    <a:pt x="10871" y="911517"/>
                  </a:lnTo>
                  <a:lnTo>
                    <a:pt x="10172" y="916597"/>
                  </a:lnTo>
                  <a:lnTo>
                    <a:pt x="9017" y="916597"/>
                  </a:lnTo>
                  <a:lnTo>
                    <a:pt x="9728" y="911517"/>
                  </a:lnTo>
                  <a:lnTo>
                    <a:pt x="10871" y="911517"/>
                  </a:lnTo>
                  <a:lnTo>
                    <a:pt x="10871" y="903401"/>
                  </a:lnTo>
                  <a:lnTo>
                    <a:pt x="10083" y="907707"/>
                  </a:lnTo>
                  <a:lnTo>
                    <a:pt x="6261" y="912787"/>
                  </a:lnTo>
                  <a:lnTo>
                    <a:pt x="5600" y="926757"/>
                  </a:lnTo>
                  <a:lnTo>
                    <a:pt x="5511" y="929297"/>
                  </a:lnTo>
                  <a:lnTo>
                    <a:pt x="5168" y="940727"/>
                  </a:lnTo>
                  <a:lnTo>
                    <a:pt x="5118" y="963587"/>
                  </a:lnTo>
                  <a:lnTo>
                    <a:pt x="5359" y="973747"/>
                  </a:lnTo>
                  <a:lnTo>
                    <a:pt x="6692" y="963587"/>
                  </a:lnTo>
                  <a:lnTo>
                    <a:pt x="5410" y="953427"/>
                  </a:lnTo>
                  <a:lnTo>
                    <a:pt x="9702" y="947077"/>
                  </a:lnTo>
                  <a:lnTo>
                    <a:pt x="9817" y="952157"/>
                  </a:lnTo>
                  <a:lnTo>
                    <a:pt x="9893" y="962317"/>
                  </a:lnTo>
                  <a:lnTo>
                    <a:pt x="9550" y="972477"/>
                  </a:lnTo>
                  <a:lnTo>
                    <a:pt x="9448" y="976287"/>
                  </a:lnTo>
                  <a:lnTo>
                    <a:pt x="9334" y="987717"/>
                  </a:lnTo>
                  <a:lnTo>
                    <a:pt x="9842" y="999147"/>
                  </a:lnTo>
                  <a:lnTo>
                    <a:pt x="10668" y="1006767"/>
                  </a:lnTo>
                  <a:lnTo>
                    <a:pt x="11214" y="1013117"/>
                  </a:lnTo>
                  <a:lnTo>
                    <a:pt x="11290" y="1024547"/>
                  </a:lnTo>
                  <a:lnTo>
                    <a:pt x="10515" y="1034707"/>
                  </a:lnTo>
                  <a:lnTo>
                    <a:pt x="10464" y="1038517"/>
                  </a:lnTo>
                  <a:lnTo>
                    <a:pt x="10274" y="1039787"/>
                  </a:lnTo>
                  <a:lnTo>
                    <a:pt x="9804" y="1041057"/>
                  </a:lnTo>
                  <a:lnTo>
                    <a:pt x="8978" y="1044867"/>
                  </a:lnTo>
                  <a:lnTo>
                    <a:pt x="8267" y="1053757"/>
                  </a:lnTo>
                  <a:lnTo>
                    <a:pt x="8166" y="1058837"/>
                  </a:lnTo>
                  <a:lnTo>
                    <a:pt x="8115" y="1067727"/>
                  </a:lnTo>
                  <a:lnTo>
                    <a:pt x="8420" y="1076617"/>
                  </a:lnTo>
                  <a:lnTo>
                    <a:pt x="9690" y="1084237"/>
                  </a:lnTo>
                  <a:lnTo>
                    <a:pt x="10655" y="1086777"/>
                  </a:lnTo>
                  <a:lnTo>
                    <a:pt x="12865" y="1095667"/>
                  </a:lnTo>
                  <a:lnTo>
                    <a:pt x="14084" y="1099477"/>
                  </a:lnTo>
                  <a:lnTo>
                    <a:pt x="14465" y="1102017"/>
                  </a:lnTo>
                  <a:lnTo>
                    <a:pt x="14744" y="1103287"/>
                  </a:lnTo>
                  <a:lnTo>
                    <a:pt x="13487" y="1108367"/>
                  </a:lnTo>
                  <a:lnTo>
                    <a:pt x="8470" y="1129957"/>
                  </a:lnTo>
                  <a:lnTo>
                    <a:pt x="7378" y="1135037"/>
                  </a:lnTo>
                  <a:lnTo>
                    <a:pt x="7086" y="1136307"/>
                  </a:lnTo>
                  <a:lnTo>
                    <a:pt x="6858" y="1137577"/>
                  </a:lnTo>
                  <a:lnTo>
                    <a:pt x="6362" y="1143927"/>
                  </a:lnTo>
                  <a:lnTo>
                    <a:pt x="6972" y="1147737"/>
                  </a:lnTo>
                  <a:lnTo>
                    <a:pt x="6896" y="1154087"/>
                  </a:lnTo>
                  <a:lnTo>
                    <a:pt x="4318" y="1168057"/>
                  </a:lnTo>
                  <a:lnTo>
                    <a:pt x="2159" y="1174407"/>
                  </a:lnTo>
                  <a:lnTo>
                    <a:pt x="0" y="1183297"/>
                  </a:lnTo>
                  <a:lnTo>
                    <a:pt x="4216" y="1184567"/>
                  </a:lnTo>
                  <a:lnTo>
                    <a:pt x="18592" y="1170597"/>
                  </a:lnTo>
                  <a:lnTo>
                    <a:pt x="21209" y="1168057"/>
                  </a:lnTo>
                  <a:lnTo>
                    <a:pt x="22923" y="1165517"/>
                  </a:lnTo>
                  <a:lnTo>
                    <a:pt x="24460" y="1162977"/>
                  </a:lnTo>
                  <a:lnTo>
                    <a:pt x="25234" y="1161707"/>
                  </a:lnTo>
                  <a:lnTo>
                    <a:pt x="27940" y="1156627"/>
                  </a:lnTo>
                  <a:lnTo>
                    <a:pt x="34163" y="1155357"/>
                  </a:lnTo>
                  <a:lnTo>
                    <a:pt x="41338" y="1165517"/>
                  </a:lnTo>
                  <a:lnTo>
                    <a:pt x="50800" y="1176947"/>
                  </a:lnTo>
                  <a:lnTo>
                    <a:pt x="63931" y="11832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70277" y="4299293"/>
              <a:ext cx="28575" cy="179705"/>
            </a:xfrm>
            <a:custGeom>
              <a:avLst/>
              <a:gdLst/>
              <a:ahLst/>
              <a:cxnLst/>
              <a:rect l="l" t="t" r="r" b="b"/>
              <a:pathLst>
                <a:path w="28575" h="179704">
                  <a:moveTo>
                    <a:pt x="22747" y="169989"/>
                  </a:moveTo>
                  <a:lnTo>
                    <a:pt x="18135" y="169989"/>
                  </a:lnTo>
                  <a:lnTo>
                    <a:pt x="18808" y="170014"/>
                  </a:lnTo>
                  <a:lnTo>
                    <a:pt x="19481" y="172529"/>
                  </a:lnTo>
                  <a:lnTo>
                    <a:pt x="19710" y="174434"/>
                  </a:lnTo>
                  <a:lnTo>
                    <a:pt x="19481" y="176403"/>
                  </a:lnTo>
                  <a:lnTo>
                    <a:pt x="19888" y="177457"/>
                  </a:lnTo>
                  <a:lnTo>
                    <a:pt x="20332" y="178485"/>
                  </a:lnTo>
                  <a:lnTo>
                    <a:pt x="20878" y="179476"/>
                  </a:lnTo>
                  <a:lnTo>
                    <a:pt x="22606" y="173773"/>
                  </a:lnTo>
                  <a:lnTo>
                    <a:pt x="22747" y="169989"/>
                  </a:lnTo>
                  <a:close/>
                </a:path>
                <a:path w="28575" h="179704">
                  <a:moveTo>
                    <a:pt x="3824" y="111810"/>
                  </a:moveTo>
                  <a:lnTo>
                    <a:pt x="1587" y="111810"/>
                  </a:lnTo>
                  <a:lnTo>
                    <a:pt x="6007" y="123634"/>
                  </a:lnTo>
                  <a:lnTo>
                    <a:pt x="4292" y="129197"/>
                  </a:lnTo>
                  <a:lnTo>
                    <a:pt x="8077" y="141782"/>
                  </a:lnTo>
                  <a:lnTo>
                    <a:pt x="13030" y="148386"/>
                  </a:lnTo>
                  <a:lnTo>
                    <a:pt x="16179" y="161086"/>
                  </a:lnTo>
                  <a:lnTo>
                    <a:pt x="16713" y="165735"/>
                  </a:lnTo>
                  <a:lnTo>
                    <a:pt x="17678" y="170243"/>
                  </a:lnTo>
                  <a:lnTo>
                    <a:pt x="18135" y="169989"/>
                  </a:lnTo>
                  <a:lnTo>
                    <a:pt x="22747" y="169989"/>
                  </a:lnTo>
                  <a:lnTo>
                    <a:pt x="22775" y="165735"/>
                  </a:lnTo>
                  <a:lnTo>
                    <a:pt x="22530" y="161086"/>
                  </a:lnTo>
                  <a:lnTo>
                    <a:pt x="22416" y="154152"/>
                  </a:lnTo>
                  <a:lnTo>
                    <a:pt x="18415" y="154152"/>
                  </a:lnTo>
                  <a:lnTo>
                    <a:pt x="18911" y="149098"/>
                  </a:lnTo>
                  <a:lnTo>
                    <a:pt x="14782" y="149098"/>
                  </a:lnTo>
                  <a:lnTo>
                    <a:pt x="14439" y="144132"/>
                  </a:lnTo>
                  <a:lnTo>
                    <a:pt x="14579" y="141782"/>
                  </a:lnTo>
                  <a:lnTo>
                    <a:pt x="14702" y="138495"/>
                  </a:lnTo>
                  <a:lnTo>
                    <a:pt x="14719" y="134886"/>
                  </a:lnTo>
                  <a:lnTo>
                    <a:pt x="20660" y="134886"/>
                  </a:lnTo>
                  <a:lnTo>
                    <a:pt x="20224" y="130606"/>
                  </a:lnTo>
                  <a:lnTo>
                    <a:pt x="13284" y="130594"/>
                  </a:lnTo>
                  <a:lnTo>
                    <a:pt x="13747" y="123520"/>
                  </a:lnTo>
                  <a:lnTo>
                    <a:pt x="8293" y="123520"/>
                  </a:lnTo>
                  <a:lnTo>
                    <a:pt x="8397" y="115544"/>
                  </a:lnTo>
                  <a:lnTo>
                    <a:pt x="3771" y="115544"/>
                  </a:lnTo>
                  <a:lnTo>
                    <a:pt x="3824" y="111810"/>
                  </a:lnTo>
                  <a:close/>
                </a:path>
                <a:path w="28575" h="179704">
                  <a:moveTo>
                    <a:pt x="27984" y="154101"/>
                  </a:moveTo>
                  <a:lnTo>
                    <a:pt x="22415" y="154101"/>
                  </a:lnTo>
                  <a:lnTo>
                    <a:pt x="25133" y="154305"/>
                  </a:lnTo>
                  <a:lnTo>
                    <a:pt x="26784" y="159727"/>
                  </a:lnTo>
                  <a:lnTo>
                    <a:pt x="27901" y="158330"/>
                  </a:lnTo>
                  <a:lnTo>
                    <a:pt x="27984" y="154101"/>
                  </a:lnTo>
                  <a:close/>
                </a:path>
                <a:path w="28575" h="179704">
                  <a:moveTo>
                    <a:pt x="27938" y="146507"/>
                  </a:moveTo>
                  <a:lnTo>
                    <a:pt x="20534" y="146519"/>
                  </a:lnTo>
                  <a:lnTo>
                    <a:pt x="19862" y="154152"/>
                  </a:lnTo>
                  <a:lnTo>
                    <a:pt x="22416" y="154152"/>
                  </a:lnTo>
                  <a:lnTo>
                    <a:pt x="27984" y="154101"/>
                  </a:lnTo>
                  <a:lnTo>
                    <a:pt x="27938" y="146507"/>
                  </a:lnTo>
                  <a:close/>
                </a:path>
                <a:path w="28575" h="179704">
                  <a:moveTo>
                    <a:pt x="20660" y="134886"/>
                  </a:moveTo>
                  <a:lnTo>
                    <a:pt x="16129" y="134886"/>
                  </a:lnTo>
                  <a:lnTo>
                    <a:pt x="16147" y="138495"/>
                  </a:lnTo>
                  <a:lnTo>
                    <a:pt x="16273" y="141782"/>
                  </a:lnTo>
                  <a:lnTo>
                    <a:pt x="16421" y="144132"/>
                  </a:lnTo>
                  <a:lnTo>
                    <a:pt x="16065" y="149098"/>
                  </a:lnTo>
                  <a:lnTo>
                    <a:pt x="18911" y="149098"/>
                  </a:lnTo>
                  <a:lnTo>
                    <a:pt x="19164" y="146519"/>
                  </a:lnTo>
                  <a:lnTo>
                    <a:pt x="27938" y="146507"/>
                  </a:lnTo>
                  <a:lnTo>
                    <a:pt x="27405" y="138495"/>
                  </a:lnTo>
                  <a:lnTo>
                    <a:pt x="26895" y="134912"/>
                  </a:lnTo>
                  <a:lnTo>
                    <a:pt x="20662" y="134912"/>
                  </a:lnTo>
                  <a:close/>
                </a:path>
                <a:path w="28575" h="179704">
                  <a:moveTo>
                    <a:pt x="25843" y="127800"/>
                  </a:moveTo>
                  <a:lnTo>
                    <a:pt x="19939" y="127800"/>
                  </a:lnTo>
                  <a:lnTo>
                    <a:pt x="21272" y="127825"/>
                  </a:lnTo>
                  <a:lnTo>
                    <a:pt x="22110" y="134912"/>
                  </a:lnTo>
                  <a:lnTo>
                    <a:pt x="26895" y="134912"/>
                  </a:lnTo>
                  <a:lnTo>
                    <a:pt x="25957" y="128303"/>
                  </a:lnTo>
                  <a:lnTo>
                    <a:pt x="25843" y="127800"/>
                  </a:lnTo>
                  <a:close/>
                </a:path>
                <a:path w="28575" h="179704">
                  <a:moveTo>
                    <a:pt x="23933" y="119303"/>
                  </a:moveTo>
                  <a:lnTo>
                    <a:pt x="15455" y="119303"/>
                  </a:lnTo>
                  <a:lnTo>
                    <a:pt x="14859" y="130606"/>
                  </a:lnTo>
                  <a:lnTo>
                    <a:pt x="20224" y="130606"/>
                  </a:lnTo>
                  <a:lnTo>
                    <a:pt x="19939" y="127800"/>
                  </a:lnTo>
                  <a:lnTo>
                    <a:pt x="25843" y="127800"/>
                  </a:lnTo>
                  <a:lnTo>
                    <a:pt x="23933" y="119303"/>
                  </a:lnTo>
                  <a:close/>
                </a:path>
                <a:path w="28575" h="179704">
                  <a:moveTo>
                    <a:pt x="21170" y="114007"/>
                  </a:moveTo>
                  <a:lnTo>
                    <a:pt x="9613" y="114007"/>
                  </a:lnTo>
                  <a:lnTo>
                    <a:pt x="9601" y="123456"/>
                  </a:lnTo>
                  <a:lnTo>
                    <a:pt x="8293" y="123520"/>
                  </a:lnTo>
                  <a:lnTo>
                    <a:pt x="13747" y="123520"/>
                  </a:lnTo>
                  <a:lnTo>
                    <a:pt x="14020" y="119303"/>
                  </a:lnTo>
                  <a:lnTo>
                    <a:pt x="23933" y="119303"/>
                  </a:lnTo>
                  <a:lnTo>
                    <a:pt x="23850" y="118935"/>
                  </a:lnTo>
                  <a:lnTo>
                    <a:pt x="22936" y="115633"/>
                  </a:lnTo>
                  <a:lnTo>
                    <a:pt x="21170" y="114007"/>
                  </a:lnTo>
                  <a:close/>
                </a:path>
                <a:path w="28575" h="179704">
                  <a:moveTo>
                    <a:pt x="10733" y="106083"/>
                  </a:moveTo>
                  <a:lnTo>
                    <a:pt x="4991" y="106083"/>
                  </a:lnTo>
                  <a:lnTo>
                    <a:pt x="5092" y="115544"/>
                  </a:lnTo>
                  <a:lnTo>
                    <a:pt x="8397" y="115544"/>
                  </a:lnTo>
                  <a:lnTo>
                    <a:pt x="8432" y="114071"/>
                  </a:lnTo>
                  <a:lnTo>
                    <a:pt x="9613" y="114007"/>
                  </a:lnTo>
                  <a:lnTo>
                    <a:pt x="21170" y="114007"/>
                  </a:lnTo>
                  <a:lnTo>
                    <a:pt x="20367" y="113258"/>
                  </a:lnTo>
                  <a:lnTo>
                    <a:pt x="19441" y="110032"/>
                  </a:lnTo>
                  <a:lnTo>
                    <a:pt x="10515" y="110032"/>
                  </a:lnTo>
                  <a:lnTo>
                    <a:pt x="10733" y="106083"/>
                  </a:lnTo>
                  <a:close/>
                </a:path>
                <a:path w="28575" h="179704">
                  <a:moveTo>
                    <a:pt x="14020" y="0"/>
                  </a:moveTo>
                  <a:lnTo>
                    <a:pt x="13449" y="4064"/>
                  </a:lnTo>
                  <a:lnTo>
                    <a:pt x="12827" y="8001"/>
                  </a:lnTo>
                  <a:lnTo>
                    <a:pt x="11849" y="12382"/>
                  </a:lnTo>
                  <a:lnTo>
                    <a:pt x="11760" y="13055"/>
                  </a:lnTo>
                  <a:lnTo>
                    <a:pt x="11720" y="18544"/>
                  </a:lnTo>
                  <a:lnTo>
                    <a:pt x="11803" y="23171"/>
                  </a:lnTo>
                  <a:lnTo>
                    <a:pt x="11188" y="32161"/>
                  </a:lnTo>
                  <a:lnTo>
                    <a:pt x="9582" y="40338"/>
                  </a:lnTo>
                  <a:lnTo>
                    <a:pt x="6781" y="47358"/>
                  </a:lnTo>
                  <a:lnTo>
                    <a:pt x="6197" y="51816"/>
                  </a:lnTo>
                  <a:lnTo>
                    <a:pt x="5829" y="54140"/>
                  </a:lnTo>
                  <a:lnTo>
                    <a:pt x="5472" y="61923"/>
                  </a:lnTo>
                  <a:lnTo>
                    <a:pt x="4314" y="69584"/>
                  </a:lnTo>
                  <a:lnTo>
                    <a:pt x="2914" y="77219"/>
                  </a:lnTo>
                  <a:lnTo>
                    <a:pt x="1820" y="85013"/>
                  </a:lnTo>
                  <a:lnTo>
                    <a:pt x="1117" y="92494"/>
                  </a:lnTo>
                  <a:lnTo>
                    <a:pt x="3340" y="98082"/>
                  </a:lnTo>
                  <a:lnTo>
                    <a:pt x="0" y="113258"/>
                  </a:lnTo>
                  <a:lnTo>
                    <a:pt x="1587" y="111810"/>
                  </a:lnTo>
                  <a:lnTo>
                    <a:pt x="3824" y="111810"/>
                  </a:lnTo>
                  <a:lnTo>
                    <a:pt x="3860" y="106083"/>
                  </a:lnTo>
                  <a:lnTo>
                    <a:pt x="10733" y="106083"/>
                  </a:lnTo>
                  <a:lnTo>
                    <a:pt x="10656" y="102387"/>
                  </a:lnTo>
                  <a:lnTo>
                    <a:pt x="10045" y="98628"/>
                  </a:lnTo>
                  <a:lnTo>
                    <a:pt x="11188" y="98348"/>
                  </a:lnTo>
                  <a:lnTo>
                    <a:pt x="18779" y="98348"/>
                  </a:lnTo>
                  <a:lnTo>
                    <a:pt x="18427" y="95338"/>
                  </a:lnTo>
                  <a:lnTo>
                    <a:pt x="18133" y="92341"/>
                  </a:lnTo>
                  <a:lnTo>
                    <a:pt x="6464" y="92341"/>
                  </a:lnTo>
                  <a:lnTo>
                    <a:pt x="6641" y="89395"/>
                  </a:lnTo>
                  <a:lnTo>
                    <a:pt x="6926" y="87149"/>
                  </a:lnTo>
                  <a:lnTo>
                    <a:pt x="7188" y="84353"/>
                  </a:lnTo>
                  <a:lnTo>
                    <a:pt x="8343" y="84340"/>
                  </a:lnTo>
                  <a:lnTo>
                    <a:pt x="13329" y="84340"/>
                  </a:lnTo>
                  <a:lnTo>
                    <a:pt x="12330" y="79116"/>
                  </a:lnTo>
                  <a:lnTo>
                    <a:pt x="12204" y="78371"/>
                  </a:lnTo>
                  <a:lnTo>
                    <a:pt x="13474" y="78054"/>
                  </a:lnTo>
                  <a:lnTo>
                    <a:pt x="17173" y="78054"/>
                  </a:lnTo>
                  <a:lnTo>
                    <a:pt x="17170" y="69584"/>
                  </a:lnTo>
                  <a:lnTo>
                    <a:pt x="17579" y="58978"/>
                  </a:lnTo>
                  <a:lnTo>
                    <a:pt x="6553" y="58966"/>
                  </a:lnTo>
                  <a:lnTo>
                    <a:pt x="7340" y="53086"/>
                  </a:lnTo>
                  <a:lnTo>
                    <a:pt x="8496" y="53073"/>
                  </a:lnTo>
                  <a:lnTo>
                    <a:pt x="17807" y="53073"/>
                  </a:lnTo>
                  <a:lnTo>
                    <a:pt x="17996" y="48171"/>
                  </a:lnTo>
                  <a:lnTo>
                    <a:pt x="14554" y="48171"/>
                  </a:lnTo>
                  <a:lnTo>
                    <a:pt x="13119" y="47828"/>
                  </a:lnTo>
                  <a:lnTo>
                    <a:pt x="14693" y="41224"/>
                  </a:lnTo>
                  <a:lnTo>
                    <a:pt x="18104" y="41224"/>
                  </a:lnTo>
                  <a:lnTo>
                    <a:pt x="18250" y="32161"/>
                  </a:lnTo>
                  <a:lnTo>
                    <a:pt x="18355" y="27216"/>
                  </a:lnTo>
                  <a:lnTo>
                    <a:pt x="15138" y="27203"/>
                  </a:lnTo>
                  <a:lnTo>
                    <a:pt x="15163" y="20624"/>
                  </a:lnTo>
                  <a:lnTo>
                    <a:pt x="18496" y="20624"/>
                  </a:lnTo>
                  <a:lnTo>
                    <a:pt x="18540" y="18544"/>
                  </a:lnTo>
                  <a:lnTo>
                    <a:pt x="19372" y="4064"/>
                  </a:lnTo>
                  <a:lnTo>
                    <a:pt x="19469" y="2844"/>
                  </a:lnTo>
                  <a:lnTo>
                    <a:pt x="19566" y="977"/>
                  </a:lnTo>
                  <a:lnTo>
                    <a:pt x="18757" y="977"/>
                  </a:lnTo>
                  <a:lnTo>
                    <a:pt x="18646" y="762"/>
                  </a:lnTo>
                  <a:lnTo>
                    <a:pt x="15125" y="762"/>
                  </a:lnTo>
                  <a:lnTo>
                    <a:pt x="14020" y="0"/>
                  </a:lnTo>
                  <a:close/>
                </a:path>
                <a:path w="28575" h="179704">
                  <a:moveTo>
                    <a:pt x="18779" y="98348"/>
                  </a:moveTo>
                  <a:lnTo>
                    <a:pt x="11188" y="98348"/>
                  </a:lnTo>
                  <a:lnTo>
                    <a:pt x="11899" y="102387"/>
                  </a:lnTo>
                  <a:lnTo>
                    <a:pt x="12169" y="105435"/>
                  </a:lnTo>
                  <a:lnTo>
                    <a:pt x="12137" y="106730"/>
                  </a:lnTo>
                  <a:lnTo>
                    <a:pt x="11887" y="110032"/>
                  </a:lnTo>
                  <a:lnTo>
                    <a:pt x="19441" y="110032"/>
                  </a:lnTo>
                  <a:lnTo>
                    <a:pt x="18122" y="105435"/>
                  </a:lnTo>
                  <a:lnTo>
                    <a:pt x="18973" y="100012"/>
                  </a:lnTo>
                  <a:lnTo>
                    <a:pt x="18779" y="98348"/>
                  </a:lnTo>
                  <a:close/>
                </a:path>
                <a:path w="28575" h="179704">
                  <a:moveTo>
                    <a:pt x="13329" y="84340"/>
                  </a:moveTo>
                  <a:lnTo>
                    <a:pt x="8343" y="84340"/>
                  </a:lnTo>
                  <a:lnTo>
                    <a:pt x="8145" y="87149"/>
                  </a:lnTo>
                  <a:lnTo>
                    <a:pt x="8064" y="89395"/>
                  </a:lnTo>
                  <a:lnTo>
                    <a:pt x="7747" y="92303"/>
                  </a:lnTo>
                  <a:lnTo>
                    <a:pt x="6464" y="92341"/>
                  </a:lnTo>
                  <a:lnTo>
                    <a:pt x="18133" y="92341"/>
                  </a:lnTo>
                  <a:lnTo>
                    <a:pt x="17762" y="88557"/>
                  </a:lnTo>
                  <a:lnTo>
                    <a:pt x="14135" y="88557"/>
                  </a:lnTo>
                  <a:lnTo>
                    <a:pt x="13329" y="84340"/>
                  </a:lnTo>
                  <a:close/>
                </a:path>
                <a:path w="28575" h="179704">
                  <a:moveTo>
                    <a:pt x="17173" y="78054"/>
                  </a:moveTo>
                  <a:lnTo>
                    <a:pt x="13474" y="78054"/>
                  </a:lnTo>
                  <a:lnTo>
                    <a:pt x="15582" y="88214"/>
                  </a:lnTo>
                  <a:lnTo>
                    <a:pt x="14135" y="88557"/>
                  </a:lnTo>
                  <a:lnTo>
                    <a:pt x="17762" y="88557"/>
                  </a:lnTo>
                  <a:lnTo>
                    <a:pt x="17624" y="87149"/>
                  </a:lnTo>
                  <a:lnTo>
                    <a:pt x="17183" y="79121"/>
                  </a:lnTo>
                  <a:lnTo>
                    <a:pt x="17173" y="78054"/>
                  </a:lnTo>
                  <a:close/>
                </a:path>
                <a:path w="28575" h="179704">
                  <a:moveTo>
                    <a:pt x="17807" y="53073"/>
                  </a:moveTo>
                  <a:lnTo>
                    <a:pt x="8496" y="53073"/>
                  </a:lnTo>
                  <a:lnTo>
                    <a:pt x="7810" y="58978"/>
                  </a:lnTo>
                  <a:lnTo>
                    <a:pt x="17580" y="58966"/>
                  </a:lnTo>
                  <a:lnTo>
                    <a:pt x="17807" y="53073"/>
                  </a:lnTo>
                  <a:close/>
                </a:path>
                <a:path w="28575" h="179704">
                  <a:moveTo>
                    <a:pt x="18104" y="41224"/>
                  </a:moveTo>
                  <a:lnTo>
                    <a:pt x="14693" y="41224"/>
                  </a:lnTo>
                  <a:lnTo>
                    <a:pt x="15963" y="41554"/>
                  </a:lnTo>
                  <a:lnTo>
                    <a:pt x="14554" y="48171"/>
                  </a:lnTo>
                  <a:lnTo>
                    <a:pt x="17996" y="48171"/>
                  </a:lnTo>
                  <a:lnTo>
                    <a:pt x="18104" y="41224"/>
                  </a:lnTo>
                  <a:close/>
                </a:path>
                <a:path w="28575" h="179704">
                  <a:moveTo>
                    <a:pt x="18496" y="20624"/>
                  </a:moveTo>
                  <a:lnTo>
                    <a:pt x="16484" y="20624"/>
                  </a:lnTo>
                  <a:lnTo>
                    <a:pt x="16510" y="27216"/>
                  </a:lnTo>
                  <a:lnTo>
                    <a:pt x="18355" y="27216"/>
                  </a:lnTo>
                  <a:lnTo>
                    <a:pt x="18496" y="20624"/>
                  </a:lnTo>
                  <a:close/>
                </a:path>
                <a:path w="28575" h="179704">
                  <a:moveTo>
                    <a:pt x="19583" y="749"/>
                  </a:moveTo>
                  <a:lnTo>
                    <a:pt x="19253" y="965"/>
                  </a:lnTo>
                  <a:lnTo>
                    <a:pt x="18757" y="977"/>
                  </a:lnTo>
                  <a:lnTo>
                    <a:pt x="19566" y="977"/>
                  </a:lnTo>
                  <a:lnTo>
                    <a:pt x="19583" y="749"/>
                  </a:lnTo>
                  <a:close/>
                </a:path>
                <a:path w="28575" h="179704">
                  <a:moveTo>
                    <a:pt x="18389" y="254"/>
                  </a:moveTo>
                  <a:lnTo>
                    <a:pt x="16941" y="736"/>
                  </a:lnTo>
                  <a:lnTo>
                    <a:pt x="15125" y="762"/>
                  </a:lnTo>
                  <a:lnTo>
                    <a:pt x="18646" y="762"/>
                  </a:lnTo>
                  <a:lnTo>
                    <a:pt x="18389" y="254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264905" y="3576281"/>
              <a:ext cx="28575" cy="888365"/>
            </a:xfrm>
            <a:custGeom>
              <a:avLst/>
              <a:gdLst/>
              <a:ahLst/>
              <a:cxnLst/>
              <a:rect l="l" t="t" r="r" b="b"/>
              <a:pathLst>
                <a:path w="28575" h="888364">
                  <a:moveTo>
                    <a:pt x="1346" y="855738"/>
                  </a:moveTo>
                  <a:lnTo>
                    <a:pt x="1257" y="843724"/>
                  </a:lnTo>
                  <a:lnTo>
                    <a:pt x="101" y="843724"/>
                  </a:lnTo>
                  <a:lnTo>
                    <a:pt x="0" y="855738"/>
                  </a:lnTo>
                  <a:lnTo>
                    <a:pt x="1346" y="855738"/>
                  </a:lnTo>
                  <a:close/>
                </a:path>
                <a:path w="28575" h="888364">
                  <a:moveTo>
                    <a:pt x="3975" y="877392"/>
                  </a:moveTo>
                  <a:lnTo>
                    <a:pt x="2641" y="877417"/>
                  </a:lnTo>
                  <a:lnTo>
                    <a:pt x="1854" y="884389"/>
                  </a:lnTo>
                  <a:lnTo>
                    <a:pt x="2463" y="888111"/>
                  </a:lnTo>
                  <a:lnTo>
                    <a:pt x="3657" y="887933"/>
                  </a:lnTo>
                  <a:lnTo>
                    <a:pt x="3721" y="884224"/>
                  </a:lnTo>
                  <a:lnTo>
                    <a:pt x="3543" y="881214"/>
                  </a:lnTo>
                  <a:lnTo>
                    <a:pt x="3975" y="877392"/>
                  </a:lnTo>
                  <a:close/>
                </a:path>
                <a:path w="28575" h="888364">
                  <a:moveTo>
                    <a:pt x="7747" y="584174"/>
                  </a:moveTo>
                  <a:lnTo>
                    <a:pt x="4356" y="583946"/>
                  </a:lnTo>
                  <a:lnTo>
                    <a:pt x="1600" y="583145"/>
                  </a:lnTo>
                  <a:lnTo>
                    <a:pt x="330" y="586752"/>
                  </a:lnTo>
                  <a:lnTo>
                    <a:pt x="5372" y="587082"/>
                  </a:lnTo>
                  <a:lnTo>
                    <a:pt x="6756" y="592709"/>
                  </a:lnTo>
                  <a:lnTo>
                    <a:pt x="5080" y="596671"/>
                  </a:lnTo>
                  <a:lnTo>
                    <a:pt x="6807" y="597103"/>
                  </a:lnTo>
                  <a:lnTo>
                    <a:pt x="7658" y="597585"/>
                  </a:lnTo>
                  <a:lnTo>
                    <a:pt x="7747" y="584174"/>
                  </a:lnTo>
                  <a:close/>
                </a:path>
                <a:path w="28575" h="888364">
                  <a:moveTo>
                    <a:pt x="8013" y="295529"/>
                  </a:moveTo>
                  <a:lnTo>
                    <a:pt x="6858" y="295668"/>
                  </a:lnTo>
                  <a:lnTo>
                    <a:pt x="5638" y="295744"/>
                  </a:lnTo>
                  <a:lnTo>
                    <a:pt x="3987" y="295478"/>
                  </a:lnTo>
                  <a:lnTo>
                    <a:pt x="4064" y="296646"/>
                  </a:lnTo>
                  <a:lnTo>
                    <a:pt x="3810" y="296659"/>
                  </a:lnTo>
                  <a:lnTo>
                    <a:pt x="3251" y="296659"/>
                  </a:lnTo>
                  <a:lnTo>
                    <a:pt x="3225" y="297332"/>
                  </a:lnTo>
                  <a:lnTo>
                    <a:pt x="4064" y="297180"/>
                  </a:lnTo>
                  <a:lnTo>
                    <a:pt x="5435" y="297472"/>
                  </a:lnTo>
                  <a:lnTo>
                    <a:pt x="5981" y="297180"/>
                  </a:lnTo>
                  <a:lnTo>
                    <a:pt x="6769" y="296760"/>
                  </a:lnTo>
                  <a:lnTo>
                    <a:pt x="7785" y="295744"/>
                  </a:lnTo>
                  <a:lnTo>
                    <a:pt x="8013" y="295529"/>
                  </a:lnTo>
                  <a:close/>
                </a:path>
                <a:path w="28575" h="888364">
                  <a:moveTo>
                    <a:pt x="8864" y="865403"/>
                  </a:moveTo>
                  <a:lnTo>
                    <a:pt x="8572" y="855433"/>
                  </a:lnTo>
                  <a:lnTo>
                    <a:pt x="7607" y="855421"/>
                  </a:lnTo>
                  <a:lnTo>
                    <a:pt x="7315" y="865403"/>
                  </a:lnTo>
                  <a:lnTo>
                    <a:pt x="7378" y="870927"/>
                  </a:lnTo>
                  <a:lnTo>
                    <a:pt x="8813" y="870927"/>
                  </a:lnTo>
                  <a:lnTo>
                    <a:pt x="8864" y="865403"/>
                  </a:lnTo>
                  <a:close/>
                </a:path>
                <a:path w="28575" h="888364">
                  <a:moveTo>
                    <a:pt x="11620" y="350926"/>
                  </a:moveTo>
                  <a:lnTo>
                    <a:pt x="11391" y="350583"/>
                  </a:lnTo>
                  <a:lnTo>
                    <a:pt x="11353" y="350926"/>
                  </a:lnTo>
                  <a:lnTo>
                    <a:pt x="11480" y="351396"/>
                  </a:lnTo>
                  <a:lnTo>
                    <a:pt x="11620" y="350926"/>
                  </a:lnTo>
                  <a:close/>
                </a:path>
                <a:path w="28575" h="888364">
                  <a:moveTo>
                    <a:pt x="13703" y="354533"/>
                  </a:moveTo>
                  <a:lnTo>
                    <a:pt x="12788" y="353999"/>
                  </a:lnTo>
                  <a:lnTo>
                    <a:pt x="12103" y="353466"/>
                  </a:lnTo>
                  <a:lnTo>
                    <a:pt x="11480" y="351396"/>
                  </a:lnTo>
                  <a:lnTo>
                    <a:pt x="10210" y="355879"/>
                  </a:lnTo>
                  <a:lnTo>
                    <a:pt x="7785" y="358775"/>
                  </a:lnTo>
                  <a:lnTo>
                    <a:pt x="5981" y="360641"/>
                  </a:lnTo>
                  <a:lnTo>
                    <a:pt x="6604" y="367525"/>
                  </a:lnTo>
                  <a:lnTo>
                    <a:pt x="7175" y="374408"/>
                  </a:lnTo>
                  <a:lnTo>
                    <a:pt x="7645" y="381279"/>
                  </a:lnTo>
                  <a:lnTo>
                    <a:pt x="8724" y="379984"/>
                  </a:lnTo>
                  <a:lnTo>
                    <a:pt x="10655" y="379476"/>
                  </a:lnTo>
                  <a:lnTo>
                    <a:pt x="12509" y="380644"/>
                  </a:lnTo>
                  <a:lnTo>
                    <a:pt x="12509" y="379476"/>
                  </a:lnTo>
                  <a:lnTo>
                    <a:pt x="12623" y="370547"/>
                  </a:lnTo>
                  <a:lnTo>
                    <a:pt x="13119" y="363575"/>
                  </a:lnTo>
                  <a:lnTo>
                    <a:pt x="13703" y="354533"/>
                  </a:lnTo>
                  <a:close/>
                </a:path>
                <a:path w="28575" h="888364">
                  <a:moveTo>
                    <a:pt x="14224" y="345948"/>
                  </a:moveTo>
                  <a:lnTo>
                    <a:pt x="12687" y="346202"/>
                  </a:lnTo>
                  <a:lnTo>
                    <a:pt x="11188" y="346544"/>
                  </a:lnTo>
                  <a:lnTo>
                    <a:pt x="9753" y="347091"/>
                  </a:lnTo>
                  <a:lnTo>
                    <a:pt x="9931" y="342607"/>
                  </a:lnTo>
                  <a:lnTo>
                    <a:pt x="8026" y="342061"/>
                  </a:lnTo>
                  <a:lnTo>
                    <a:pt x="5384" y="341757"/>
                  </a:lnTo>
                  <a:lnTo>
                    <a:pt x="7645" y="344703"/>
                  </a:lnTo>
                  <a:lnTo>
                    <a:pt x="11391" y="350583"/>
                  </a:lnTo>
                  <a:lnTo>
                    <a:pt x="12395" y="349237"/>
                  </a:lnTo>
                  <a:lnTo>
                    <a:pt x="14084" y="348373"/>
                  </a:lnTo>
                  <a:lnTo>
                    <a:pt x="14147" y="347091"/>
                  </a:lnTo>
                  <a:lnTo>
                    <a:pt x="14224" y="345948"/>
                  </a:lnTo>
                  <a:close/>
                </a:path>
                <a:path w="28575" h="888364">
                  <a:moveTo>
                    <a:pt x="16129" y="82143"/>
                  </a:moveTo>
                  <a:lnTo>
                    <a:pt x="15684" y="74980"/>
                  </a:lnTo>
                  <a:lnTo>
                    <a:pt x="15328" y="83083"/>
                  </a:lnTo>
                  <a:lnTo>
                    <a:pt x="16129" y="82143"/>
                  </a:lnTo>
                  <a:close/>
                </a:path>
                <a:path w="28575" h="888364">
                  <a:moveTo>
                    <a:pt x="16725" y="55460"/>
                  </a:moveTo>
                  <a:lnTo>
                    <a:pt x="15557" y="56515"/>
                  </a:lnTo>
                  <a:lnTo>
                    <a:pt x="15316" y="66408"/>
                  </a:lnTo>
                  <a:lnTo>
                    <a:pt x="15684" y="74980"/>
                  </a:lnTo>
                  <a:lnTo>
                    <a:pt x="16725" y="55460"/>
                  </a:lnTo>
                  <a:close/>
                </a:path>
                <a:path w="28575" h="888364">
                  <a:moveTo>
                    <a:pt x="17754" y="188963"/>
                  </a:moveTo>
                  <a:lnTo>
                    <a:pt x="17487" y="187972"/>
                  </a:lnTo>
                  <a:lnTo>
                    <a:pt x="16052" y="187248"/>
                  </a:lnTo>
                  <a:lnTo>
                    <a:pt x="13119" y="186220"/>
                  </a:lnTo>
                  <a:lnTo>
                    <a:pt x="13474" y="185026"/>
                  </a:lnTo>
                  <a:lnTo>
                    <a:pt x="12039" y="184823"/>
                  </a:lnTo>
                  <a:lnTo>
                    <a:pt x="10972" y="184353"/>
                  </a:lnTo>
                  <a:lnTo>
                    <a:pt x="10350" y="193827"/>
                  </a:lnTo>
                  <a:lnTo>
                    <a:pt x="11620" y="194195"/>
                  </a:lnTo>
                  <a:lnTo>
                    <a:pt x="15481" y="188468"/>
                  </a:lnTo>
                  <a:lnTo>
                    <a:pt x="16738" y="188429"/>
                  </a:lnTo>
                  <a:lnTo>
                    <a:pt x="17754" y="188963"/>
                  </a:lnTo>
                  <a:close/>
                </a:path>
                <a:path w="28575" h="888364">
                  <a:moveTo>
                    <a:pt x="17856" y="222186"/>
                  </a:moveTo>
                  <a:lnTo>
                    <a:pt x="15697" y="220624"/>
                  </a:lnTo>
                  <a:lnTo>
                    <a:pt x="14630" y="222440"/>
                  </a:lnTo>
                  <a:lnTo>
                    <a:pt x="13106" y="226098"/>
                  </a:lnTo>
                  <a:lnTo>
                    <a:pt x="13931" y="228498"/>
                  </a:lnTo>
                  <a:lnTo>
                    <a:pt x="14706" y="228066"/>
                  </a:lnTo>
                  <a:lnTo>
                    <a:pt x="15455" y="227863"/>
                  </a:lnTo>
                  <a:lnTo>
                    <a:pt x="16090" y="227977"/>
                  </a:lnTo>
                  <a:lnTo>
                    <a:pt x="16154" y="225971"/>
                  </a:lnTo>
                  <a:lnTo>
                    <a:pt x="16840" y="223735"/>
                  </a:lnTo>
                  <a:lnTo>
                    <a:pt x="17856" y="222186"/>
                  </a:lnTo>
                  <a:close/>
                </a:path>
                <a:path w="28575" h="888364">
                  <a:moveTo>
                    <a:pt x="18072" y="364680"/>
                  </a:moveTo>
                  <a:lnTo>
                    <a:pt x="15163" y="370179"/>
                  </a:lnTo>
                  <a:lnTo>
                    <a:pt x="13817" y="375729"/>
                  </a:lnTo>
                  <a:lnTo>
                    <a:pt x="13512" y="381330"/>
                  </a:lnTo>
                  <a:lnTo>
                    <a:pt x="14414" y="382079"/>
                  </a:lnTo>
                  <a:lnTo>
                    <a:pt x="15709" y="378612"/>
                  </a:lnTo>
                  <a:lnTo>
                    <a:pt x="18072" y="364680"/>
                  </a:lnTo>
                  <a:close/>
                </a:path>
                <a:path w="28575" h="888364">
                  <a:moveTo>
                    <a:pt x="18199" y="578154"/>
                  </a:moveTo>
                  <a:lnTo>
                    <a:pt x="16002" y="575894"/>
                  </a:lnTo>
                  <a:lnTo>
                    <a:pt x="15328" y="576681"/>
                  </a:lnTo>
                  <a:lnTo>
                    <a:pt x="16852" y="577977"/>
                  </a:lnTo>
                  <a:lnTo>
                    <a:pt x="18199" y="578154"/>
                  </a:lnTo>
                  <a:close/>
                </a:path>
                <a:path w="28575" h="888364">
                  <a:moveTo>
                    <a:pt x="20789" y="0"/>
                  </a:moveTo>
                  <a:lnTo>
                    <a:pt x="19608" y="14808"/>
                  </a:lnTo>
                  <a:lnTo>
                    <a:pt x="19900" y="16421"/>
                  </a:lnTo>
                  <a:lnTo>
                    <a:pt x="20789" y="5537"/>
                  </a:lnTo>
                  <a:lnTo>
                    <a:pt x="20789" y="0"/>
                  </a:lnTo>
                  <a:close/>
                </a:path>
                <a:path w="28575" h="888364">
                  <a:moveTo>
                    <a:pt x="22059" y="201714"/>
                  </a:moveTo>
                  <a:lnTo>
                    <a:pt x="21437" y="200952"/>
                  </a:lnTo>
                  <a:lnTo>
                    <a:pt x="20802" y="199263"/>
                  </a:lnTo>
                  <a:lnTo>
                    <a:pt x="20828" y="197256"/>
                  </a:lnTo>
                  <a:lnTo>
                    <a:pt x="18986" y="194703"/>
                  </a:lnTo>
                  <a:lnTo>
                    <a:pt x="18580" y="193370"/>
                  </a:lnTo>
                  <a:lnTo>
                    <a:pt x="15963" y="197231"/>
                  </a:lnTo>
                  <a:lnTo>
                    <a:pt x="16840" y="198297"/>
                  </a:lnTo>
                  <a:lnTo>
                    <a:pt x="16497" y="199821"/>
                  </a:lnTo>
                  <a:lnTo>
                    <a:pt x="16916" y="200850"/>
                  </a:lnTo>
                  <a:lnTo>
                    <a:pt x="18224" y="200444"/>
                  </a:lnTo>
                  <a:lnTo>
                    <a:pt x="19494" y="200355"/>
                  </a:lnTo>
                  <a:lnTo>
                    <a:pt x="20561" y="200736"/>
                  </a:lnTo>
                  <a:lnTo>
                    <a:pt x="19723" y="203415"/>
                  </a:lnTo>
                  <a:lnTo>
                    <a:pt x="20358" y="202526"/>
                  </a:lnTo>
                  <a:lnTo>
                    <a:pt x="21183" y="202006"/>
                  </a:lnTo>
                  <a:lnTo>
                    <a:pt x="22059" y="201714"/>
                  </a:lnTo>
                  <a:close/>
                </a:path>
                <a:path w="28575" h="888364">
                  <a:moveTo>
                    <a:pt x="23380" y="586193"/>
                  </a:moveTo>
                  <a:lnTo>
                    <a:pt x="22390" y="584568"/>
                  </a:lnTo>
                  <a:lnTo>
                    <a:pt x="22542" y="584250"/>
                  </a:lnTo>
                  <a:lnTo>
                    <a:pt x="23114" y="583158"/>
                  </a:lnTo>
                  <a:lnTo>
                    <a:pt x="19951" y="580580"/>
                  </a:lnTo>
                  <a:lnTo>
                    <a:pt x="16852" y="577977"/>
                  </a:lnTo>
                  <a:lnTo>
                    <a:pt x="11823" y="577303"/>
                  </a:lnTo>
                  <a:lnTo>
                    <a:pt x="10756" y="579310"/>
                  </a:lnTo>
                  <a:lnTo>
                    <a:pt x="11137" y="581723"/>
                  </a:lnTo>
                  <a:lnTo>
                    <a:pt x="11353" y="584009"/>
                  </a:lnTo>
                  <a:lnTo>
                    <a:pt x="10299" y="584225"/>
                  </a:lnTo>
                  <a:lnTo>
                    <a:pt x="9271" y="584250"/>
                  </a:lnTo>
                  <a:lnTo>
                    <a:pt x="8293" y="584212"/>
                  </a:lnTo>
                  <a:lnTo>
                    <a:pt x="10172" y="586371"/>
                  </a:lnTo>
                  <a:lnTo>
                    <a:pt x="12192" y="588454"/>
                  </a:lnTo>
                  <a:lnTo>
                    <a:pt x="14173" y="590600"/>
                  </a:lnTo>
                  <a:lnTo>
                    <a:pt x="16116" y="589572"/>
                  </a:lnTo>
                  <a:lnTo>
                    <a:pt x="18567" y="589470"/>
                  </a:lnTo>
                  <a:lnTo>
                    <a:pt x="20624" y="591083"/>
                  </a:lnTo>
                  <a:lnTo>
                    <a:pt x="19545" y="589470"/>
                  </a:lnTo>
                  <a:lnTo>
                    <a:pt x="18796" y="588340"/>
                  </a:lnTo>
                  <a:lnTo>
                    <a:pt x="19977" y="587629"/>
                  </a:lnTo>
                  <a:lnTo>
                    <a:pt x="21526" y="587362"/>
                  </a:lnTo>
                  <a:lnTo>
                    <a:pt x="23228" y="587438"/>
                  </a:lnTo>
                  <a:lnTo>
                    <a:pt x="23380" y="586193"/>
                  </a:lnTo>
                  <a:close/>
                </a:path>
                <a:path w="28575" h="888364">
                  <a:moveTo>
                    <a:pt x="26962" y="569468"/>
                  </a:moveTo>
                  <a:lnTo>
                    <a:pt x="25628" y="569988"/>
                  </a:lnTo>
                  <a:lnTo>
                    <a:pt x="24333" y="570572"/>
                  </a:lnTo>
                  <a:lnTo>
                    <a:pt x="23114" y="571322"/>
                  </a:lnTo>
                  <a:lnTo>
                    <a:pt x="22923" y="570153"/>
                  </a:lnTo>
                  <a:lnTo>
                    <a:pt x="22491" y="567258"/>
                  </a:lnTo>
                  <a:lnTo>
                    <a:pt x="20840" y="566572"/>
                  </a:lnTo>
                  <a:lnTo>
                    <a:pt x="18580" y="566623"/>
                  </a:lnTo>
                  <a:lnTo>
                    <a:pt x="18491" y="567601"/>
                  </a:lnTo>
                  <a:lnTo>
                    <a:pt x="18326" y="568579"/>
                  </a:lnTo>
                  <a:lnTo>
                    <a:pt x="17792" y="570153"/>
                  </a:lnTo>
                  <a:lnTo>
                    <a:pt x="16675" y="570090"/>
                  </a:lnTo>
                  <a:lnTo>
                    <a:pt x="16637" y="569963"/>
                  </a:lnTo>
                  <a:lnTo>
                    <a:pt x="16510" y="569506"/>
                  </a:lnTo>
                  <a:lnTo>
                    <a:pt x="15887" y="569823"/>
                  </a:lnTo>
                  <a:lnTo>
                    <a:pt x="14820" y="569963"/>
                  </a:lnTo>
                  <a:lnTo>
                    <a:pt x="13106" y="569836"/>
                  </a:lnTo>
                  <a:lnTo>
                    <a:pt x="12992" y="572770"/>
                  </a:lnTo>
                  <a:lnTo>
                    <a:pt x="16002" y="575894"/>
                  </a:lnTo>
                  <a:lnTo>
                    <a:pt x="19329" y="571957"/>
                  </a:lnTo>
                  <a:lnTo>
                    <a:pt x="23850" y="575754"/>
                  </a:lnTo>
                  <a:lnTo>
                    <a:pt x="26797" y="578142"/>
                  </a:lnTo>
                  <a:lnTo>
                    <a:pt x="26746" y="577062"/>
                  </a:lnTo>
                  <a:lnTo>
                    <a:pt x="25717" y="575246"/>
                  </a:lnTo>
                  <a:lnTo>
                    <a:pt x="26009" y="573811"/>
                  </a:lnTo>
                  <a:lnTo>
                    <a:pt x="26809" y="572770"/>
                  </a:lnTo>
                  <a:lnTo>
                    <a:pt x="26924" y="571957"/>
                  </a:lnTo>
                  <a:lnTo>
                    <a:pt x="26936" y="571322"/>
                  </a:lnTo>
                  <a:lnTo>
                    <a:pt x="26962" y="569468"/>
                  </a:lnTo>
                  <a:close/>
                </a:path>
                <a:path w="28575" h="888364">
                  <a:moveTo>
                    <a:pt x="28168" y="614095"/>
                  </a:moveTo>
                  <a:lnTo>
                    <a:pt x="27851" y="606552"/>
                  </a:lnTo>
                  <a:lnTo>
                    <a:pt x="25996" y="605116"/>
                  </a:lnTo>
                  <a:lnTo>
                    <a:pt x="23571" y="604850"/>
                  </a:lnTo>
                  <a:lnTo>
                    <a:pt x="26746" y="609447"/>
                  </a:lnTo>
                  <a:lnTo>
                    <a:pt x="26606" y="611466"/>
                  </a:lnTo>
                  <a:lnTo>
                    <a:pt x="28168" y="61409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256015" y="4397628"/>
              <a:ext cx="31115" cy="145415"/>
            </a:xfrm>
            <a:custGeom>
              <a:avLst/>
              <a:gdLst/>
              <a:ahLst/>
              <a:cxnLst/>
              <a:rect l="l" t="t" r="r" b="b"/>
              <a:pathLst>
                <a:path w="31114" h="145414">
                  <a:moveTo>
                    <a:pt x="4406" y="144462"/>
                  </a:moveTo>
                  <a:lnTo>
                    <a:pt x="1066" y="135610"/>
                  </a:lnTo>
                  <a:lnTo>
                    <a:pt x="0" y="135991"/>
                  </a:lnTo>
                  <a:lnTo>
                    <a:pt x="3175" y="144919"/>
                  </a:lnTo>
                  <a:lnTo>
                    <a:pt x="4406" y="144462"/>
                  </a:lnTo>
                  <a:close/>
                </a:path>
                <a:path w="31114" h="145414">
                  <a:moveTo>
                    <a:pt x="19367" y="17208"/>
                  </a:moveTo>
                  <a:lnTo>
                    <a:pt x="19265" y="7747"/>
                  </a:lnTo>
                  <a:lnTo>
                    <a:pt x="18135" y="7747"/>
                  </a:lnTo>
                  <a:lnTo>
                    <a:pt x="18034" y="17208"/>
                  </a:lnTo>
                  <a:lnTo>
                    <a:pt x="19367" y="17208"/>
                  </a:lnTo>
                  <a:close/>
                </a:path>
                <a:path w="31114" h="145414">
                  <a:moveTo>
                    <a:pt x="26466" y="7493"/>
                  </a:moveTo>
                  <a:lnTo>
                    <a:pt x="26174" y="4064"/>
                  </a:lnTo>
                  <a:lnTo>
                    <a:pt x="25450" y="0"/>
                  </a:lnTo>
                  <a:lnTo>
                    <a:pt x="24307" y="292"/>
                  </a:lnTo>
                  <a:lnTo>
                    <a:pt x="24968" y="4279"/>
                  </a:lnTo>
                  <a:lnTo>
                    <a:pt x="25031" y="7556"/>
                  </a:lnTo>
                  <a:lnTo>
                    <a:pt x="24790" y="11696"/>
                  </a:lnTo>
                  <a:lnTo>
                    <a:pt x="26162" y="11696"/>
                  </a:lnTo>
                  <a:lnTo>
                    <a:pt x="26466" y="7493"/>
                  </a:lnTo>
                  <a:close/>
                </a:path>
                <a:path w="31114" h="145414">
                  <a:moveTo>
                    <a:pt x="30683" y="45796"/>
                  </a:moveTo>
                  <a:lnTo>
                    <a:pt x="30391" y="36550"/>
                  </a:lnTo>
                  <a:lnTo>
                    <a:pt x="28994" y="36550"/>
                  </a:lnTo>
                  <a:lnTo>
                    <a:pt x="28714" y="45796"/>
                  </a:lnTo>
                  <a:lnTo>
                    <a:pt x="29057" y="50761"/>
                  </a:lnTo>
                  <a:lnTo>
                    <a:pt x="30327" y="50761"/>
                  </a:lnTo>
                  <a:lnTo>
                    <a:pt x="30683" y="45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8093" y="4477486"/>
              <a:ext cx="19050" cy="42545"/>
            </a:xfrm>
            <a:custGeom>
              <a:avLst/>
              <a:gdLst/>
              <a:ahLst/>
              <a:cxnLst/>
              <a:rect l="l" t="t" r="r" b="b"/>
              <a:pathLst>
                <a:path w="19050" h="42545">
                  <a:moveTo>
                    <a:pt x="2705" y="0"/>
                  </a:moveTo>
                  <a:lnTo>
                    <a:pt x="1473" y="12"/>
                  </a:lnTo>
                  <a:lnTo>
                    <a:pt x="0" y="12115"/>
                  </a:lnTo>
                  <a:lnTo>
                    <a:pt x="1473" y="12128"/>
                  </a:lnTo>
                  <a:lnTo>
                    <a:pt x="2705" y="0"/>
                  </a:lnTo>
                  <a:close/>
                </a:path>
                <a:path w="19050" h="42545">
                  <a:moveTo>
                    <a:pt x="3467" y="38849"/>
                  </a:moveTo>
                  <a:lnTo>
                    <a:pt x="2095" y="33807"/>
                  </a:lnTo>
                  <a:lnTo>
                    <a:pt x="1790" y="29667"/>
                  </a:lnTo>
                  <a:lnTo>
                    <a:pt x="2311" y="24688"/>
                  </a:lnTo>
                  <a:lnTo>
                    <a:pt x="990" y="24701"/>
                  </a:lnTo>
                  <a:lnTo>
                    <a:pt x="368" y="29781"/>
                  </a:lnTo>
                  <a:lnTo>
                    <a:pt x="635" y="34048"/>
                  </a:lnTo>
                  <a:lnTo>
                    <a:pt x="1828" y="39230"/>
                  </a:lnTo>
                  <a:lnTo>
                    <a:pt x="3467" y="38849"/>
                  </a:lnTo>
                  <a:close/>
                </a:path>
                <a:path w="19050" h="42545">
                  <a:moveTo>
                    <a:pt x="18935" y="30200"/>
                  </a:moveTo>
                  <a:lnTo>
                    <a:pt x="17703" y="30213"/>
                  </a:lnTo>
                  <a:lnTo>
                    <a:pt x="16230" y="42316"/>
                  </a:lnTo>
                  <a:lnTo>
                    <a:pt x="17703" y="42329"/>
                  </a:lnTo>
                  <a:lnTo>
                    <a:pt x="18935" y="302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76741" y="4383633"/>
              <a:ext cx="1905" cy="8255"/>
            </a:xfrm>
            <a:custGeom>
              <a:avLst/>
              <a:gdLst/>
              <a:ahLst/>
              <a:cxnLst/>
              <a:rect l="l" t="t" r="r" b="b"/>
              <a:pathLst>
                <a:path w="1905" h="8254">
                  <a:moveTo>
                    <a:pt x="1892" y="0"/>
                  </a:moveTo>
                  <a:lnTo>
                    <a:pt x="723" y="0"/>
                  </a:lnTo>
                  <a:lnTo>
                    <a:pt x="0" y="8000"/>
                  </a:lnTo>
                  <a:lnTo>
                    <a:pt x="1282" y="797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66365" y="4371784"/>
              <a:ext cx="3810" cy="9525"/>
            </a:xfrm>
            <a:custGeom>
              <a:avLst/>
              <a:gdLst/>
              <a:ahLst/>
              <a:cxnLst/>
              <a:rect l="l" t="t" r="r" b="b"/>
              <a:pathLst>
                <a:path w="3810" h="9525">
                  <a:moveTo>
                    <a:pt x="1981" y="0"/>
                  </a:moveTo>
                  <a:lnTo>
                    <a:pt x="0" y="9143"/>
                  </a:lnTo>
                  <a:lnTo>
                    <a:pt x="1447" y="9486"/>
                  </a:lnTo>
                  <a:lnTo>
                    <a:pt x="3225" y="31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76843" y="4352366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1943" y="0"/>
                  </a:moveTo>
                  <a:lnTo>
                    <a:pt x="800" y="12"/>
                  </a:lnTo>
                  <a:lnTo>
                    <a:pt x="0" y="5892"/>
                  </a:lnTo>
                  <a:lnTo>
                    <a:pt x="1244" y="590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261412" y="4320387"/>
              <a:ext cx="34925" cy="44450"/>
            </a:xfrm>
            <a:custGeom>
              <a:avLst/>
              <a:gdLst/>
              <a:ahLst/>
              <a:cxnLst/>
              <a:rect l="l" t="t" r="r" b="b"/>
              <a:pathLst>
                <a:path w="34925" h="44450">
                  <a:moveTo>
                    <a:pt x="1943" y="38265"/>
                  </a:moveTo>
                  <a:lnTo>
                    <a:pt x="800" y="38277"/>
                  </a:lnTo>
                  <a:lnTo>
                    <a:pt x="0" y="44157"/>
                  </a:lnTo>
                  <a:lnTo>
                    <a:pt x="1244" y="44170"/>
                  </a:lnTo>
                  <a:lnTo>
                    <a:pt x="1943" y="38265"/>
                  </a:lnTo>
                  <a:close/>
                </a:path>
                <a:path w="34925" h="44450">
                  <a:moveTo>
                    <a:pt x="7988" y="14706"/>
                  </a:moveTo>
                  <a:lnTo>
                    <a:pt x="6845" y="14719"/>
                  </a:lnTo>
                  <a:lnTo>
                    <a:pt x="6045" y="20599"/>
                  </a:lnTo>
                  <a:lnTo>
                    <a:pt x="7289" y="20612"/>
                  </a:lnTo>
                  <a:lnTo>
                    <a:pt x="7988" y="14706"/>
                  </a:lnTo>
                  <a:close/>
                </a:path>
                <a:path w="34925" h="44450">
                  <a:moveTo>
                    <a:pt x="16141" y="5905"/>
                  </a:moveTo>
                  <a:lnTo>
                    <a:pt x="15443" y="0"/>
                  </a:lnTo>
                  <a:lnTo>
                    <a:pt x="14325" y="279"/>
                  </a:lnTo>
                  <a:lnTo>
                    <a:pt x="14922" y="6184"/>
                  </a:lnTo>
                  <a:lnTo>
                    <a:pt x="16141" y="5905"/>
                  </a:lnTo>
                  <a:close/>
                </a:path>
                <a:path w="34925" h="44450">
                  <a:moveTo>
                    <a:pt x="34518" y="27851"/>
                  </a:moveTo>
                  <a:lnTo>
                    <a:pt x="33820" y="21945"/>
                  </a:lnTo>
                  <a:lnTo>
                    <a:pt x="32702" y="22237"/>
                  </a:lnTo>
                  <a:lnTo>
                    <a:pt x="33312" y="28143"/>
                  </a:lnTo>
                  <a:lnTo>
                    <a:pt x="34518" y="27851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283396" y="4319917"/>
              <a:ext cx="3810" cy="27940"/>
            </a:xfrm>
            <a:custGeom>
              <a:avLst/>
              <a:gdLst/>
              <a:ahLst/>
              <a:cxnLst/>
              <a:rect l="l" t="t" r="r" b="b"/>
              <a:pathLst>
                <a:path w="3810" h="27939">
                  <a:moveTo>
                    <a:pt x="2857" y="20929"/>
                  </a:moveTo>
                  <a:lnTo>
                    <a:pt x="1574" y="20599"/>
                  </a:lnTo>
                  <a:lnTo>
                    <a:pt x="0" y="27203"/>
                  </a:lnTo>
                  <a:lnTo>
                    <a:pt x="1435" y="27546"/>
                  </a:lnTo>
                  <a:lnTo>
                    <a:pt x="2857" y="20929"/>
                  </a:lnTo>
                  <a:close/>
                </a:path>
                <a:path w="3810" h="27939">
                  <a:moveTo>
                    <a:pt x="3390" y="6578"/>
                  </a:moveTo>
                  <a:lnTo>
                    <a:pt x="3352" y="0"/>
                  </a:lnTo>
                  <a:lnTo>
                    <a:pt x="2057" y="0"/>
                  </a:lnTo>
                  <a:lnTo>
                    <a:pt x="2019" y="6578"/>
                  </a:lnTo>
                  <a:lnTo>
                    <a:pt x="3390" y="65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293226" y="4369879"/>
              <a:ext cx="1905" cy="13970"/>
            </a:xfrm>
            <a:custGeom>
              <a:avLst/>
              <a:gdLst/>
              <a:ahLst/>
              <a:cxnLst/>
              <a:rect l="l" t="t" r="r" b="b"/>
              <a:pathLst>
                <a:path w="1905" h="13970">
                  <a:moveTo>
                    <a:pt x="1574" y="0"/>
                  </a:moveTo>
                  <a:lnTo>
                    <a:pt x="190" y="0"/>
                  </a:lnTo>
                  <a:lnTo>
                    <a:pt x="0" y="13411"/>
                  </a:lnTo>
                  <a:lnTo>
                    <a:pt x="1752" y="13411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282482" y="4377334"/>
              <a:ext cx="3810" cy="10795"/>
            </a:xfrm>
            <a:custGeom>
              <a:avLst/>
              <a:gdLst/>
              <a:ahLst/>
              <a:cxnLst/>
              <a:rect l="l" t="t" r="r" b="b"/>
              <a:pathLst>
                <a:path w="3810" h="10795">
                  <a:moveTo>
                    <a:pt x="1269" y="0"/>
                  </a:moveTo>
                  <a:lnTo>
                    <a:pt x="0" y="330"/>
                  </a:lnTo>
                  <a:lnTo>
                    <a:pt x="1943" y="10515"/>
                  </a:lnTo>
                  <a:lnTo>
                    <a:pt x="3390" y="101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277808" y="4307382"/>
              <a:ext cx="15875" cy="103505"/>
            </a:xfrm>
            <a:custGeom>
              <a:avLst/>
              <a:gdLst/>
              <a:ahLst/>
              <a:cxnLst/>
              <a:rect l="l" t="t" r="r" b="b"/>
              <a:pathLst>
                <a:path w="15875" h="103504">
                  <a:moveTo>
                    <a:pt x="1574" y="10363"/>
                  </a:moveTo>
                  <a:lnTo>
                    <a:pt x="1308" y="0"/>
                  </a:lnTo>
                  <a:lnTo>
                    <a:pt x="0" y="88"/>
                  </a:lnTo>
                  <a:lnTo>
                    <a:pt x="101" y="10439"/>
                  </a:lnTo>
                  <a:lnTo>
                    <a:pt x="1574" y="10363"/>
                  </a:lnTo>
                  <a:close/>
                </a:path>
                <a:path w="15875" h="103504">
                  <a:moveTo>
                    <a:pt x="15328" y="103441"/>
                  </a:moveTo>
                  <a:lnTo>
                    <a:pt x="14490" y="93497"/>
                  </a:lnTo>
                  <a:lnTo>
                    <a:pt x="13462" y="93484"/>
                  </a:lnTo>
                  <a:lnTo>
                    <a:pt x="13944" y="103441"/>
                  </a:lnTo>
                  <a:lnTo>
                    <a:pt x="15328" y="103441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281415" y="414289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10">
                  <a:moveTo>
                    <a:pt x="2070" y="0"/>
                  </a:moveTo>
                  <a:lnTo>
                    <a:pt x="406" y="114"/>
                  </a:lnTo>
                  <a:lnTo>
                    <a:pt x="876" y="1282"/>
                  </a:lnTo>
                  <a:lnTo>
                    <a:pt x="1054" y="2349"/>
                  </a:lnTo>
                  <a:lnTo>
                    <a:pt x="0" y="2882"/>
                  </a:lnTo>
                  <a:lnTo>
                    <a:pt x="152" y="3467"/>
                  </a:lnTo>
                  <a:lnTo>
                    <a:pt x="1269" y="3517"/>
                  </a:lnTo>
                  <a:lnTo>
                    <a:pt x="1816" y="1968"/>
                  </a:lnTo>
                  <a:lnTo>
                    <a:pt x="1981" y="99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264219" y="4067543"/>
              <a:ext cx="26034" cy="362585"/>
            </a:xfrm>
            <a:custGeom>
              <a:avLst/>
              <a:gdLst/>
              <a:ahLst/>
              <a:cxnLst/>
              <a:rect l="l" t="t" r="r" b="b"/>
              <a:pathLst>
                <a:path w="26035" h="362585">
                  <a:moveTo>
                    <a:pt x="9550" y="27089"/>
                  </a:moveTo>
                  <a:lnTo>
                    <a:pt x="7975" y="22428"/>
                  </a:lnTo>
                  <a:lnTo>
                    <a:pt x="8077" y="28219"/>
                  </a:lnTo>
                  <a:lnTo>
                    <a:pt x="9550" y="27089"/>
                  </a:lnTo>
                  <a:close/>
                </a:path>
                <a:path w="26035" h="362585">
                  <a:moveTo>
                    <a:pt x="10185" y="10350"/>
                  </a:moveTo>
                  <a:lnTo>
                    <a:pt x="10172" y="5156"/>
                  </a:lnTo>
                  <a:lnTo>
                    <a:pt x="7835" y="4991"/>
                  </a:lnTo>
                  <a:lnTo>
                    <a:pt x="7797" y="9055"/>
                  </a:lnTo>
                  <a:lnTo>
                    <a:pt x="6400" y="11684"/>
                  </a:lnTo>
                  <a:lnTo>
                    <a:pt x="6400" y="4914"/>
                  </a:lnTo>
                  <a:lnTo>
                    <a:pt x="4305" y="6502"/>
                  </a:lnTo>
                  <a:lnTo>
                    <a:pt x="2159" y="8077"/>
                  </a:lnTo>
                  <a:lnTo>
                    <a:pt x="0" y="9613"/>
                  </a:lnTo>
                  <a:lnTo>
                    <a:pt x="774" y="11684"/>
                  </a:lnTo>
                  <a:lnTo>
                    <a:pt x="1384" y="14503"/>
                  </a:lnTo>
                  <a:lnTo>
                    <a:pt x="2247" y="18161"/>
                  </a:lnTo>
                  <a:lnTo>
                    <a:pt x="2298" y="17995"/>
                  </a:lnTo>
                  <a:lnTo>
                    <a:pt x="2425" y="17856"/>
                  </a:lnTo>
                  <a:lnTo>
                    <a:pt x="2667" y="17780"/>
                  </a:lnTo>
                  <a:lnTo>
                    <a:pt x="7937" y="22415"/>
                  </a:lnTo>
                  <a:lnTo>
                    <a:pt x="7861" y="18592"/>
                  </a:lnTo>
                  <a:lnTo>
                    <a:pt x="8343" y="19164"/>
                  </a:lnTo>
                  <a:lnTo>
                    <a:pt x="8407" y="18859"/>
                  </a:lnTo>
                  <a:lnTo>
                    <a:pt x="8483" y="18592"/>
                  </a:lnTo>
                  <a:lnTo>
                    <a:pt x="8737" y="17780"/>
                  </a:lnTo>
                  <a:lnTo>
                    <a:pt x="9258" y="16078"/>
                  </a:lnTo>
                  <a:lnTo>
                    <a:pt x="9525" y="13157"/>
                  </a:lnTo>
                  <a:lnTo>
                    <a:pt x="9867" y="11684"/>
                  </a:lnTo>
                  <a:lnTo>
                    <a:pt x="10185" y="10350"/>
                  </a:lnTo>
                  <a:close/>
                </a:path>
                <a:path w="26035" h="362585">
                  <a:moveTo>
                    <a:pt x="15214" y="43383"/>
                  </a:moveTo>
                  <a:lnTo>
                    <a:pt x="10528" y="39154"/>
                  </a:lnTo>
                  <a:lnTo>
                    <a:pt x="8343" y="36995"/>
                  </a:lnTo>
                  <a:lnTo>
                    <a:pt x="8216" y="36995"/>
                  </a:lnTo>
                  <a:lnTo>
                    <a:pt x="8089" y="36703"/>
                  </a:lnTo>
                  <a:lnTo>
                    <a:pt x="8140" y="32372"/>
                  </a:lnTo>
                  <a:lnTo>
                    <a:pt x="8077" y="28219"/>
                  </a:lnTo>
                  <a:lnTo>
                    <a:pt x="2628" y="32372"/>
                  </a:lnTo>
                  <a:lnTo>
                    <a:pt x="2032" y="31038"/>
                  </a:lnTo>
                  <a:lnTo>
                    <a:pt x="1511" y="31280"/>
                  </a:lnTo>
                  <a:lnTo>
                    <a:pt x="1206" y="41046"/>
                  </a:lnTo>
                  <a:lnTo>
                    <a:pt x="1435" y="42367"/>
                  </a:lnTo>
                  <a:lnTo>
                    <a:pt x="1358" y="44005"/>
                  </a:lnTo>
                  <a:lnTo>
                    <a:pt x="1079" y="44983"/>
                  </a:lnTo>
                  <a:lnTo>
                    <a:pt x="850" y="52108"/>
                  </a:lnTo>
                  <a:lnTo>
                    <a:pt x="3416" y="53873"/>
                  </a:lnTo>
                  <a:lnTo>
                    <a:pt x="5575" y="56184"/>
                  </a:lnTo>
                  <a:lnTo>
                    <a:pt x="7708" y="58039"/>
                  </a:lnTo>
                  <a:lnTo>
                    <a:pt x="8432" y="56502"/>
                  </a:lnTo>
                  <a:lnTo>
                    <a:pt x="9169" y="52920"/>
                  </a:lnTo>
                  <a:lnTo>
                    <a:pt x="9423" y="53860"/>
                  </a:lnTo>
                  <a:lnTo>
                    <a:pt x="9321" y="52920"/>
                  </a:lnTo>
                  <a:lnTo>
                    <a:pt x="8991" y="49745"/>
                  </a:lnTo>
                  <a:lnTo>
                    <a:pt x="6477" y="48285"/>
                  </a:lnTo>
                  <a:lnTo>
                    <a:pt x="6210" y="46609"/>
                  </a:lnTo>
                  <a:lnTo>
                    <a:pt x="8445" y="45059"/>
                  </a:lnTo>
                  <a:lnTo>
                    <a:pt x="11226" y="44526"/>
                  </a:lnTo>
                  <a:lnTo>
                    <a:pt x="13906" y="44234"/>
                  </a:lnTo>
                  <a:lnTo>
                    <a:pt x="14351" y="44005"/>
                  </a:lnTo>
                  <a:lnTo>
                    <a:pt x="15214" y="43383"/>
                  </a:lnTo>
                  <a:close/>
                </a:path>
                <a:path w="26035" h="362585">
                  <a:moveTo>
                    <a:pt x="21513" y="351053"/>
                  </a:moveTo>
                  <a:lnTo>
                    <a:pt x="20104" y="351053"/>
                  </a:lnTo>
                  <a:lnTo>
                    <a:pt x="19354" y="362343"/>
                  </a:lnTo>
                  <a:lnTo>
                    <a:pt x="20916" y="362343"/>
                  </a:lnTo>
                  <a:lnTo>
                    <a:pt x="21513" y="351053"/>
                  </a:lnTo>
                  <a:close/>
                </a:path>
                <a:path w="26035" h="362585">
                  <a:moveTo>
                    <a:pt x="21539" y="11303"/>
                  </a:moveTo>
                  <a:lnTo>
                    <a:pt x="21475" y="0"/>
                  </a:lnTo>
                  <a:lnTo>
                    <a:pt x="20053" y="0"/>
                  </a:lnTo>
                  <a:lnTo>
                    <a:pt x="19977" y="11303"/>
                  </a:lnTo>
                  <a:lnTo>
                    <a:pt x="21539" y="11303"/>
                  </a:lnTo>
                  <a:close/>
                </a:path>
                <a:path w="26035" h="362585">
                  <a:moveTo>
                    <a:pt x="25628" y="27368"/>
                  </a:moveTo>
                  <a:lnTo>
                    <a:pt x="24104" y="26987"/>
                  </a:lnTo>
                  <a:lnTo>
                    <a:pt x="22644" y="35814"/>
                  </a:lnTo>
                  <a:lnTo>
                    <a:pt x="24155" y="36182"/>
                  </a:lnTo>
                  <a:lnTo>
                    <a:pt x="25628" y="2736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278570" y="4413288"/>
              <a:ext cx="1905" cy="9525"/>
            </a:xfrm>
            <a:custGeom>
              <a:avLst/>
              <a:gdLst/>
              <a:ahLst/>
              <a:cxnLst/>
              <a:rect l="l" t="t" r="r" b="b"/>
              <a:pathLst>
                <a:path w="1905" h="9525">
                  <a:moveTo>
                    <a:pt x="1320" y="0"/>
                  </a:moveTo>
                  <a:lnTo>
                    <a:pt x="139" y="63"/>
                  </a:lnTo>
                  <a:lnTo>
                    <a:pt x="0" y="9512"/>
                  </a:lnTo>
                  <a:lnTo>
                    <a:pt x="1320" y="9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83993" y="4353382"/>
              <a:ext cx="196215" cy="280670"/>
            </a:xfrm>
            <a:custGeom>
              <a:avLst/>
              <a:gdLst/>
              <a:ahLst/>
              <a:cxnLst/>
              <a:rect l="l" t="t" r="r" b="b"/>
              <a:pathLst>
                <a:path w="196214" h="280670">
                  <a:moveTo>
                    <a:pt x="84099" y="89382"/>
                  </a:moveTo>
                  <a:lnTo>
                    <a:pt x="83388" y="82029"/>
                  </a:lnTo>
                  <a:lnTo>
                    <a:pt x="81788" y="82016"/>
                  </a:lnTo>
                  <a:lnTo>
                    <a:pt x="82499" y="89382"/>
                  </a:lnTo>
                  <a:lnTo>
                    <a:pt x="84099" y="89382"/>
                  </a:lnTo>
                  <a:close/>
                </a:path>
                <a:path w="196214" h="280670">
                  <a:moveTo>
                    <a:pt x="84112" y="194906"/>
                  </a:moveTo>
                  <a:lnTo>
                    <a:pt x="83832" y="193128"/>
                  </a:lnTo>
                  <a:lnTo>
                    <a:pt x="82765" y="189166"/>
                  </a:lnTo>
                  <a:lnTo>
                    <a:pt x="80530" y="180797"/>
                  </a:lnTo>
                  <a:lnTo>
                    <a:pt x="80200" y="179857"/>
                  </a:lnTo>
                  <a:lnTo>
                    <a:pt x="77241" y="171259"/>
                  </a:lnTo>
                  <a:lnTo>
                    <a:pt x="76441" y="163576"/>
                  </a:lnTo>
                  <a:lnTo>
                    <a:pt x="76441" y="188722"/>
                  </a:lnTo>
                  <a:lnTo>
                    <a:pt x="76009" y="188887"/>
                  </a:lnTo>
                  <a:lnTo>
                    <a:pt x="76009" y="197777"/>
                  </a:lnTo>
                  <a:lnTo>
                    <a:pt x="75628" y="201879"/>
                  </a:lnTo>
                  <a:lnTo>
                    <a:pt x="74980" y="205333"/>
                  </a:lnTo>
                  <a:lnTo>
                    <a:pt x="73596" y="209245"/>
                  </a:lnTo>
                  <a:lnTo>
                    <a:pt x="72275" y="208889"/>
                  </a:lnTo>
                  <a:lnTo>
                    <a:pt x="73583" y="204952"/>
                  </a:lnTo>
                  <a:lnTo>
                    <a:pt x="74409" y="201777"/>
                  </a:lnTo>
                  <a:lnTo>
                    <a:pt x="74828" y="197751"/>
                  </a:lnTo>
                  <a:lnTo>
                    <a:pt x="76009" y="197777"/>
                  </a:lnTo>
                  <a:lnTo>
                    <a:pt x="76009" y="188887"/>
                  </a:lnTo>
                  <a:lnTo>
                    <a:pt x="75196" y="189166"/>
                  </a:lnTo>
                  <a:lnTo>
                    <a:pt x="74079" y="185928"/>
                  </a:lnTo>
                  <a:lnTo>
                    <a:pt x="72034" y="180251"/>
                  </a:lnTo>
                  <a:lnTo>
                    <a:pt x="73101" y="179857"/>
                  </a:lnTo>
                  <a:lnTo>
                    <a:pt x="74256" y="182994"/>
                  </a:lnTo>
                  <a:lnTo>
                    <a:pt x="76441" y="188722"/>
                  </a:lnTo>
                  <a:lnTo>
                    <a:pt x="76441" y="163576"/>
                  </a:lnTo>
                  <a:lnTo>
                    <a:pt x="76339" y="162598"/>
                  </a:lnTo>
                  <a:lnTo>
                    <a:pt x="77495" y="155359"/>
                  </a:lnTo>
                  <a:lnTo>
                    <a:pt x="78320" y="148678"/>
                  </a:lnTo>
                  <a:lnTo>
                    <a:pt x="78778" y="142049"/>
                  </a:lnTo>
                  <a:lnTo>
                    <a:pt x="78968" y="135407"/>
                  </a:lnTo>
                  <a:lnTo>
                    <a:pt x="79019" y="128625"/>
                  </a:lnTo>
                  <a:lnTo>
                    <a:pt x="79895" y="117906"/>
                  </a:lnTo>
                  <a:lnTo>
                    <a:pt x="79819" y="108724"/>
                  </a:lnTo>
                  <a:lnTo>
                    <a:pt x="79184" y="100558"/>
                  </a:lnTo>
                  <a:lnTo>
                    <a:pt x="78346" y="92900"/>
                  </a:lnTo>
                  <a:lnTo>
                    <a:pt x="77711" y="80111"/>
                  </a:lnTo>
                  <a:lnTo>
                    <a:pt x="78041" y="67284"/>
                  </a:lnTo>
                  <a:lnTo>
                    <a:pt x="78486" y="54483"/>
                  </a:lnTo>
                  <a:lnTo>
                    <a:pt x="78206" y="41744"/>
                  </a:lnTo>
                  <a:lnTo>
                    <a:pt x="73914" y="47625"/>
                  </a:lnTo>
                  <a:lnTo>
                    <a:pt x="75196" y="57480"/>
                  </a:lnTo>
                  <a:lnTo>
                    <a:pt x="72999" y="74841"/>
                  </a:lnTo>
                  <a:lnTo>
                    <a:pt x="72263" y="81673"/>
                  </a:lnTo>
                  <a:lnTo>
                    <a:pt x="72224" y="92900"/>
                  </a:lnTo>
                  <a:lnTo>
                    <a:pt x="72110" y="100558"/>
                  </a:lnTo>
                  <a:lnTo>
                    <a:pt x="71716" y="110223"/>
                  </a:lnTo>
                  <a:lnTo>
                    <a:pt x="70827" y="120815"/>
                  </a:lnTo>
                  <a:lnTo>
                    <a:pt x="69392" y="131572"/>
                  </a:lnTo>
                  <a:lnTo>
                    <a:pt x="68503" y="141516"/>
                  </a:lnTo>
                  <a:lnTo>
                    <a:pt x="68592" y="151498"/>
                  </a:lnTo>
                  <a:lnTo>
                    <a:pt x="68732" y="155359"/>
                  </a:lnTo>
                  <a:lnTo>
                    <a:pt x="68859" y="171577"/>
                  </a:lnTo>
                  <a:lnTo>
                    <a:pt x="68656" y="175044"/>
                  </a:lnTo>
                  <a:lnTo>
                    <a:pt x="68491" y="178625"/>
                  </a:lnTo>
                  <a:lnTo>
                    <a:pt x="68135" y="184823"/>
                  </a:lnTo>
                  <a:lnTo>
                    <a:pt x="70002" y="188823"/>
                  </a:lnTo>
                  <a:lnTo>
                    <a:pt x="69202" y="189255"/>
                  </a:lnTo>
                  <a:lnTo>
                    <a:pt x="69202" y="216890"/>
                  </a:lnTo>
                  <a:lnTo>
                    <a:pt x="68884" y="219798"/>
                  </a:lnTo>
                  <a:lnTo>
                    <a:pt x="68338" y="222148"/>
                  </a:lnTo>
                  <a:lnTo>
                    <a:pt x="67017" y="224790"/>
                  </a:lnTo>
                  <a:lnTo>
                    <a:pt x="65722" y="224332"/>
                  </a:lnTo>
                  <a:lnTo>
                    <a:pt x="66954" y="221665"/>
                  </a:lnTo>
                  <a:lnTo>
                    <a:pt x="67703" y="219532"/>
                  </a:lnTo>
                  <a:lnTo>
                    <a:pt x="68059" y="216687"/>
                  </a:lnTo>
                  <a:lnTo>
                    <a:pt x="69202" y="216890"/>
                  </a:lnTo>
                  <a:lnTo>
                    <a:pt x="69202" y="189255"/>
                  </a:lnTo>
                  <a:lnTo>
                    <a:pt x="67703" y="190055"/>
                  </a:lnTo>
                  <a:lnTo>
                    <a:pt x="57023" y="200647"/>
                  </a:lnTo>
                  <a:lnTo>
                    <a:pt x="51600" y="206438"/>
                  </a:lnTo>
                  <a:lnTo>
                    <a:pt x="51600" y="224993"/>
                  </a:lnTo>
                  <a:lnTo>
                    <a:pt x="49580" y="227660"/>
                  </a:lnTo>
                  <a:lnTo>
                    <a:pt x="45961" y="232613"/>
                  </a:lnTo>
                  <a:lnTo>
                    <a:pt x="44907" y="231800"/>
                  </a:lnTo>
                  <a:lnTo>
                    <a:pt x="48666" y="226961"/>
                  </a:lnTo>
                  <a:lnTo>
                    <a:pt x="50685" y="224294"/>
                  </a:lnTo>
                  <a:lnTo>
                    <a:pt x="51600" y="224993"/>
                  </a:lnTo>
                  <a:lnTo>
                    <a:pt x="51600" y="206438"/>
                  </a:lnTo>
                  <a:lnTo>
                    <a:pt x="25882" y="242570"/>
                  </a:lnTo>
                  <a:lnTo>
                    <a:pt x="19710" y="248145"/>
                  </a:lnTo>
                  <a:lnTo>
                    <a:pt x="2768" y="261086"/>
                  </a:lnTo>
                  <a:lnTo>
                    <a:pt x="711" y="262686"/>
                  </a:lnTo>
                  <a:lnTo>
                    <a:pt x="0" y="263588"/>
                  </a:lnTo>
                  <a:lnTo>
                    <a:pt x="152" y="263842"/>
                  </a:lnTo>
                  <a:lnTo>
                    <a:pt x="3517" y="264464"/>
                  </a:lnTo>
                  <a:lnTo>
                    <a:pt x="12217" y="264769"/>
                  </a:lnTo>
                  <a:lnTo>
                    <a:pt x="24498" y="263105"/>
                  </a:lnTo>
                  <a:lnTo>
                    <a:pt x="38633" y="257810"/>
                  </a:lnTo>
                  <a:lnTo>
                    <a:pt x="43218" y="256590"/>
                  </a:lnTo>
                  <a:lnTo>
                    <a:pt x="46520" y="258432"/>
                  </a:lnTo>
                  <a:lnTo>
                    <a:pt x="47396" y="263105"/>
                  </a:lnTo>
                  <a:lnTo>
                    <a:pt x="47510" y="263842"/>
                  </a:lnTo>
                  <a:lnTo>
                    <a:pt x="45250" y="273164"/>
                  </a:lnTo>
                  <a:lnTo>
                    <a:pt x="45148" y="280327"/>
                  </a:lnTo>
                  <a:lnTo>
                    <a:pt x="76212" y="248069"/>
                  </a:lnTo>
                  <a:lnTo>
                    <a:pt x="79629" y="221665"/>
                  </a:lnTo>
                  <a:lnTo>
                    <a:pt x="80302" y="216687"/>
                  </a:lnTo>
                  <a:lnTo>
                    <a:pt x="83426" y="207314"/>
                  </a:lnTo>
                  <a:lnTo>
                    <a:pt x="83654" y="205333"/>
                  </a:lnTo>
                  <a:lnTo>
                    <a:pt x="83845" y="197751"/>
                  </a:lnTo>
                  <a:lnTo>
                    <a:pt x="83896" y="196329"/>
                  </a:lnTo>
                  <a:lnTo>
                    <a:pt x="84112" y="194906"/>
                  </a:lnTo>
                  <a:close/>
                </a:path>
                <a:path w="196214" h="280670">
                  <a:moveTo>
                    <a:pt x="85242" y="258114"/>
                  </a:moveTo>
                  <a:lnTo>
                    <a:pt x="83985" y="257378"/>
                  </a:lnTo>
                  <a:lnTo>
                    <a:pt x="80492" y="264058"/>
                  </a:lnTo>
                  <a:lnTo>
                    <a:pt x="81686" y="264782"/>
                  </a:lnTo>
                  <a:lnTo>
                    <a:pt x="85242" y="258114"/>
                  </a:lnTo>
                  <a:close/>
                </a:path>
                <a:path w="196214" h="280670">
                  <a:moveTo>
                    <a:pt x="85305" y="44043"/>
                  </a:moveTo>
                  <a:lnTo>
                    <a:pt x="85293" y="35509"/>
                  </a:lnTo>
                  <a:lnTo>
                    <a:pt x="83578" y="35509"/>
                  </a:lnTo>
                  <a:lnTo>
                    <a:pt x="83566" y="44043"/>
                  </a:lnTo>
                  <a:lnTo>
                    <a:pt x="85305" y="44043"/>
                  </a:lnTo>
                  <a:close/>
                </a:path>
                <a:path w="196214" h="280670">
                  <a:moveTo>
                    <a:pt x="86448" y="182397"/>
                  </a:moveTo>
                  <a:lnTo>
                    <a:pt x="84747" y="182410"/>
                  </a:lnTo>
                  <a:lnTo>
                    <a:pt x="84061" y="190855"/>
                  </a:lnTo>
                  <a:lnTo>
                    <a:pt x="85610" y="190804"/>
                  </a:lnTo>
                  <a:lnTo>
                    <a:pt x="86448" y="182397"/>
                  </a:lnTo>
                  <a:close/>
                </a:path>
                <a:path w="196214" h="280670">
                  <a:moveTo>
                    <a:pt x="93408" y="179895"/>
                  </a:moveTo>
                  <a:lnTo>
                    <a:pt x="92710" y="170205"/>
                  </a:lnTo>
                  <a:lnTo>
                    <a:pt x="90843" y="170192"/>
                  </a:lnTo>
                  <a:lnTo>
                    <a:pt x="91605" y="179857"/>
                  </a:lnTo>
                  <a:lnTo>
                    <a:pt x="93408" y="179895"/>
                  </a:lnTo>
                  <a:close/>
                </a:path>
                <a:path w="196214" h="280670">
                  <a:moveTo>
                    <a:pt x="93459" y="228193"/>
                  </a:moveTo>
                  <a:lnTo>
                    <a:pt x="91770" y="228193"/>
                  </a:lnTo>
                  <a:lnTo>
                    <a:pt x="91084" y="236639"/>
                  </a:lnTo>
                  <a:lnTo>
                    <a:pt x="92633" y="236601"/>
                  </a:lnTo>
                  <a:lnTo>
                    <a:pt x="93459" y="228193"/>
                  </a:lnTo>
                  <a:close/>
                </a:path>
                <a:path w="196214" h="280670">
                  <a:moveTo>
                    <a:pt x="93510" y="202247"/>
                  </a:moveTo>
                  <a:lnTo>
                    <a:pt x="93421" y="199631"/>
                  </a:lnTo>
                  <a:lnTo>
                    <a:pt x="92417" y="195948"/>
                  </a:lnTo>
                  <a:lnTo>
                    <a:pt x="92049" y="195948"/>
                  </a:lnTo>
                  <a:lnTo>
                    <a:pt x="91795" y="199644"/>
                  </a:lnTo>
                  <a:lnTo>
                    <a:pt x="92202" y="202031"/>
                  </a:lnTo>
                  <a:lnTo>
                    <a:pt x="93510" y="202247"/>
                  </a:lnTo>
                  <a:close/>
                </a:path>
                <a:path w="196214" h="280670">
                  <a:moveTo>
                    <a:pt x="93726" y="206832"/>
                  </a:moveTo>
                  <a:lnTo>
                    <a:pt x="92024" y="206832"/>
                  </a:lnTo>
                  <a:lnTo>
                    <a:pt x="91338" y="215277"/>
                  </a:lnTo>
                  <a:lnTo>
                    <a:pt x="92900" y="215239"/>
                  </a:lnTo>
                  <a:lnTo>
                    <a:pt x="93726" y="206832"/>
                  </a:lnTo>
                  <a:close/>
                </a:path>
                <a:path w="196214" h="280670">
                  <a:moveTo>
                    <a:pt x="99606" y="142786"/>
                  </a:moveTo>
                  <a:lnTo>
                    <a:pt x="98907" y="133083"/>
                  </a:lnTo>
                  <a:lnTo>
                    <a:pt x="97040" y="133083"/>
                  </a:lnTo>
                  <a:lnTo>
                    <a:pt x="97802" y="142760"/>
                  </a:lnTo>
                  <a:lnTo>
                    <a:pt x="99606" y="142786"/>
                  </a:lnTo>
                  <a:close/>
                </a:path>
                <a:path w="196214" h="280670">
                  <a:moveTo>
                    <a:pt x="106006" y="120345"/>
                  </a:moveTo>
                  <a:lnTo>
                    <a:pt x="105791" y="118427"/>
                  </a:lnTo>
                  <a:lnTo>
                    <a:pt x="105105" y="115925"/>
                  </a:lnTo>
                  <a:lnTo>
                    <a:pt x="104432" y="115887"/>
                  </a:lnTo>
                  <a:lnTo>
                    <a:pt x="103682" y="116306"/>
                  </a:lnTo>
                  <a:lnTo>
                    <a:pt x="103441" y="116560"/>
                  </a:lnTo>
                  <a:lnTo>
                    <a:pt x="104025" y="118706"/>
                  </a:lnTo>
                  <a:lnTo>
                    <a:pt x="104190" y="120497"/>
                  </a:lnTo>
                  <a:lnTo>
                    <a:pt x="104165" y="123202"/>
                  </a:lnTo>
                  <a:lnTo>
                    <a:pt x="105638" y="123177"/>
                  </a:lnTo>
                  <a:lnTo>
                    <a:pt x="106006" y="120345"/>
                  </a:lnTo>
                  <a:close/>
                </a:path>
                <a:path w="196214" h="280670">
                  <a:moveTo>
                    <a:pt x="106832" y="92405"/>
                  </a:moveTo>
                  <a:lnTo>
                    <a:pt x="105473" y="92417"/>
                  </a:lnTo>
                  <a:lnTo>
                    <a:pt x="104711" y="100063"/>
                  </a:lnTo>
                  <a:lnTo>
                    <a:pt x="106172" y="100063"/>
                  </a:lnTo>
                  <a:lnTo>
                    <a:pt x="106832" y="92405"/>
                  </a:lnTo>
                  <a:close/>
                </a:path>
                <a:path w="196214" h="280670">
                  <a:moveTo>
                    <a:pt x="108394" y="80822"/>
                  </a:moveTo>
                  <a:lnTo>
                    <a:pt x="107569" y="73723"/>
                  </a:lnTo>
                  <a:lnTo>
                    <a:pt x="106235" y="73698"/>
                  </a:lnTo>
                  <a:lnTo>
                    <a:pt x="106959" y="80822"/>
                  </a:lnTo>
                  <a:lnTo>
                    <a:pt x="108394" y="80822"/>
                  </a:lnTo>
                  <a:close/>
                </a:path>
                <a:path w="196214" h="280670">
                  <a:moveTo>
                    <a:pt x="195783" y="260464"/>
                  </a:moveTo>
                  <a:lnTo>
                    <a:pt x="195059" y="259549"/>
                  </a:lnTo>
                  <a:lnTo>
                    <a:pt x="169075" y="240055"/>
                  </a:lnTo>
                  <a:lnTo>
                    <a:pt x="163753" y="232930"/>
                  </a:lnTo>
                  <a:lnTo>
                    <a:pt x="137744" y="197256"/>
                  </a:lnTo>
                  <a:lnTo>
                    <a:pt x="125768" y="185699"/>
                  </a:lnTo>
                  <a:lnTo>
                    <a:pt x="127635" y="181698"/>
                  </a:lnTo>
                  <a:lnTo>
                    <a:pt x="126923" y="168440"/>
                  </a:lnTo>
                  <a:lnTo>
                    <a:pt x="126822" y="158661"/>
                  </a:lnTo>
                  <a:lnTo>
                    <a:pt x="127279" y="139166"/>
                  </a:lnTo>
                  <a:lnTo>
                    <a:pt x="126542" y="129476"/>
                  </a:lnTo>
                  <a:lnTo>
                    <a:pt x="125171" y="118897"/>
                  </a:lnTo>
                  <a:lnTo>
                    <a:pt x="124155" y="108292"/>
                  </a:lnTo>
                  <a:lnTo>
                    <a:pt x="123571" y="97675"/>
                  </a:lnTo>
                  <a:lnTo>
                    <a:pt x="123609" y="79451"/>
                  </a:lnTo>
                  <a:lnTo>
                    <a:pt x="121437" y="61074"/>
                  </a:lnTo>
                  <a:lnTo>
                    <a:pt x="119024" y="30226"/>
                  </a:lnTo>
                  <a:lnTo>
                    <a:pt x="116890" y="11087"/>
                  </a:lnTo>
                  <a:lnTo>
                    <a:pt x="114058" y="0"/>
                  </a:lnTo>
                  <a:lnTo>
                    <a:pt x="114312" y="18770"/>
                  </a:lnTo>
                  <a:lnTo>
                    <a:pt x="117487" y="70942"/>
                  </a:lnTo>
                  <a:lnTo>
                    <a:pt x="117424" y="89763"/>
                  </a:lnTo>
                  <a:lnTo>
                    <a:pt x="115938" y="105587"/>
                  </a:lnTo>
                  <a:lnTo>
                    <a:pt x="115862" y="114769"/>
                  </a:lnTo>
                  <a:lnTo>
                    <a:pt x="116751" y="125488"/>
                  </a:lnTo>
                  <a:lnTo>
                    <a:pt x="116179" y="132168"/>
                  </a:lnTo>
                  <a:lnTo>
                    <a:pt x="115049" y="138607"/>
                  </a:lnTo>
                  <a:lnTo>
                    <a:pt x="114185" y="145008"/>
                  </a:lnTo>
                  <a:lnTo>
                    <a:pt x="114414" y="151587"/>
                  </a:lnTo>
                  <a:lnTo>
                    <a:pt x="115570" y="158826"/>
                  </a:lnTo>
                  <a:lnTo>
                    <a:pt x="113982" y="168300"/>
                  </a:lnTo>
                  <a:lnTo>
                    <a:pt x="111658" y="175018"/>
                  </a:lnTo>
                  <a:lnTo>
                    <a:pt x="103098" y="209613"/>
                  </a:lnTo>
                  <a:lnTo>
                    <a:pt x="103593" y="212763"/>
                  </a:lnTo>
                  <a:lnTo>
                    <a:pt x="105257" y="215480"/>
                  </a:lnTo>
                  <a:lnTo>
                    <a:pt x="108051" y="221018"/>
                  </a:lnTo>
                  <a:lnTo>
                    <a:pt x="128930" y="257556"/>
                  </a:lnTo>
                  <a:lnTo>
                    <a:pt x="150177" y="276250"/>
                  </a:lnTo>
                  <a:lnTo>
                    <a:pt x="150520" y="270027"/>
                  </a:lnTo>
                  <a:lnTo>
                    <a:pt x="146748" y="258152"/>
                  </a:lnTo>
                  <a:lnTo>
                    <a:pt x="148590" y="253809"/>
                  </a:lnTo>
                  <a:lnTo>
                    <a:pt x="156502" y="254520"/>
                  </a:lnTo>
                  <a:lnTo>
                    <a:pt x="170992" y="257810"/>
                  </a:lnTo>
                  <a:lnTo>
                    <a:pt x="192354" y="262293"/>
                  </a:lnTo>
                  <a:lnTo>
                    <a:pt x="195440" y="260985"/>
                  </a:lnTo>
                  <a:lnTo>
                    <a:pt x="195783" y="26046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228900" y="4469206"/>
              <a:ext cx="108585" cy="127635"/>
            </a:xfrm>
            <a:custGeom>
              <a:avLst/>
              <a:gdLst/>
              <a:ahLst/>
              <a:cxnLst/>
              <a:rect l="l" t="t" r="r" b="b"/>
              <a:pathLst>
                <a:path w="108585" h="127635">
                  <a:moveTo>
                    <a:pt x="6680" y="109169"/>
                  </a:moveTo>
                  <a:lnTo>
                    <a:pt x="5765" y="108483"/>
                  </a:lnTo>
                  <a:lnTo>
                    <a:pt x="0" y="115989"/>
                  </a:lnTo>
                  <a:lnTo>
                    <a:pt x="1041" y="116789"/>
                  </a:lnTo>
                  <a:lnTo>
                    <a:pt x="6680" y="109169"/>
                  </a:lnTo>
                  <a:close/>
                </a:path>
                <a:path w="108585" h="127635">
                  <a:moveTo>
                    <a:pt x="17830" y="119989"/>
                  </a:moveTo>
                  <a:lnTo>
                    <a:pt x="16916" y="119316"/>
                  </a:lnTo>
                  <a:lnTo>
                    <a:pt x="11150" y="126809"/>
                  </a:lnTo>
                  <a:lnTo>
                    <a:pt x="12192" y="127609"/>
                  </a:lnTo>
                  <a:lnTo>
                    <a:pt x="17830" y="119989"/>
                  </a:lnTo>
                  <a:close/>
                </a:path>
                <a:path w="108585" h="127635">
                  <a:moveTo>
                    <a:pt x="24295" y="101066"/>
                  </a:moveTo>
                  <a:lnTo>
                    <a:pt x="23152" y="100863"/>
                  </a:lnTo>
                  <a:lnTo>
                    <a:pt x="23101" y="101346"/>
                  </a:lnTo>
                  <a:lnTo>
                    <a:pt x="21056" y="108000"/>
                  </a:lnTo>
                  <a:lnTo>
                    <a:pt x="20523" y="108127"/>
                  </a:lnTo>
                  <a:lnTo>
                    <a:pt x="22110" y="108966"/>
                  </a:lnTo>
                  <a:lnTo>
                    <a:pt x="23431" y="106324"/>
                  </a:lnTo>
                  <a:lnTo>
                    <a:pt x="23977" y="103974"/>
                  </a:lnTo>
                  <a:lnTo>
                    <a:pt x="24295" y="101066"/>
                  </a:lnTo>
                  <a:close/>
                </a:path>
                <a:path w="108585" h="127635">
                  <a:moveTo>
                    <a:pt x="28359" y="22250"/>
                  </a:moveTo>
                  <a:lnTo>
                    <a:pt x="28067" y="12776"/>
                  </a:lnTo>
                  <a:lnTo>
                    <a:pt x="26924" y="12788"/>
                  </a:lnTo>
                  <a:lnTo>
                    <a:pt x="27038" y="22263"/>
                  </a:lnTo>
                  <a:lnTo>
                    <a:pt x="28359" y="22250"/>
                  </a:lnTo>
                  <a:close/>
                </a:path>
                <a:path w="108585" h="127635">
                  <a:moveTo>
                    <a:pt x="31089" y="81953"/>
                  </a:moveTo>
                  <a:lnTo>
                    <a:pt x="29908" y="81927"/>
                  </a:lnTo>
                  <a:lnTo>
                    <a:pt x="29502" y="85953"/>
                  </a:lnTo>
                  <a:lnTo>
                    <a:pt x="27355" y="93052"/>
                  </a:lnTo>
                  <a:lnTo>
                    <a:pt x="28689" y="93421"/>
                  </a:lnTo>
                  <a:lnTo>
                    <a:pt x="30099" y="89446"/>
                  </a:lnTo>
                  <a:lnTo>
                    <a:pt x="30708" y="86042"/>
                  </a:lnTo>
                  <a:lnTo>
                    <a:pt x="31089" y="81953"/>
                  </a:lnTo>
                  <a:close/>
                </a:path>
                <a:path w="108585" h="127635">
                  <a:moveTo>
                    <a:pt x="76644" y="91605"/>
                  </a:moveTo>
                  <a:lnTo>
                    <a:pt x="75323" y="87680"/>
                  </a:lnTo>
                  <a:lnTo>
                    <a:pt x="74510" y="84505"/>
                  </a:lnTo>
                  <a:lnTo>
                    <a:pt x="74104" y="80467"/>
                  </a:lnTo>
                  <a:lnTo>
                    <a:pt x="72910" y="80505"/>
                  </a:lnTo>
                  <a:lnTo>
                    <a:pt x="73291" y="84594"/>
                  </a:lnTo>
                  <a:lnTo>
                    <a:pt x="73914" y="87998"/>
                  </a:lnTo>
                  <a:lnTo>
                    <a:pt x="75311" y="91973"/>
                  </a:lnTo>
                  <a:lnTo>
                    <a:pt x="76644" y="91605"/>
                  </a:lnTo>
                  <a:close/>
                </a:path>
                <a:path w="108585" h="127635">
                  <a:moveTo>
                    <a:pt x="77152" y="9474"/>
                  </a:moveTo>
                  <a:lnTo>
                    <a:pt x="76873" y="0"/>
                  </a:lnTo>
                  <a:lnTo>
                    <a:pt x="75730" y="25"/>
                  </a:lnTo>
                  <a:lnTo>
                    <a:pt x="75844" y="9499"/>
                  </a:lnTo>
                  <a:lnTo>
                    <a:pt x="77152" y="9474"/>
                  </a:lnTo>
                  <a:close/>
                </a:path>
                <a:path w="108585" h="127635">
                  <a:moveTo>
                    <a:pt x="77851" y="31407"/>
                  </a:moveTo>
                  <a:lnTo>
                    <a:pt x="77558" y="21932"/>
                  </a:lnTo>
                  <a:lnTo>
                    <a:pt x="76415" y="21958"/>
                  </a:lnTo>
                  <a:lnTo>
                    <a:pt x="76530" y="31432"/>
                  </a:lnTo>
                  <a:lnTo>
                    <a:pt x="77851" y="31407"/>
                  </a:lnTo>
                  <a:close/>
                </a:path>
                <a:path w="108585" h="127635">
                  <a:moveTo>
                    <a:pt x="78206" y="42456"/>
                  </a:moveTo>
                  <a:lnTo>
                    <a:pt x="77025" y="42430"/>
                  </a:lnTo>
                  <a:lnTo>
                    <a:pt x="76619" y="46456"/>
                  </a:lnTo>
                  <a:lnTo>
                    <a:pt x="75793" y="49644"/>
                  </a:lnTo>
                  <a:lnTo>
                    <a:pt x="74472" y="53568"/>
                  </a:lnTo>
                  <a:lnTo>
                    <a:pt x="75806" y="53924"/>
                  </a:lnTo>
                  <a:lnTo>
                    <a:pt x="77216" y="49949"/>
                  </a:lnTo>
                  <a:lnTo>
                    <a:pt x="77838" y="46558"/>
                  </a:lnTo>
                  <a:lnTo>
                    <a:pt x="78206" y="42456"/>
                  </a:lnTo>
                  <a:close/>
                </a:path>
                <a:path w="108585" h="127635">
                  <a:moveTo>
                    <a:pt x="79946" y="63030"/>
                  </a:moveTo>
                  <a:lnTo>
                    <a:pt x="78765" y="62992"/>
                  </a:lnTo>
                  <a:lnTo>
                    <a:pt x="78359" y="67030"/>
                  </a:lnTo>
                  <a:lnTo>
                    <a:pt x="77533" y="70205"/>
                  </a:lnTo>
                  <a:lnTo>
                    <a:pt x="76212" y="74129"/>
                  </a:lnTo>
                  <a:lnTo>
                    <a:pt x="77546" y="74498"/>
                  </a:lnTo>
                  <a:lnTo>
                    <a:pt x="78955" y="70523"/>
                  </a:lnTo>
                  <a:lnTo>
                    <a:pt x="79565" y="67119"/>
                  </a:lnTo>
                  <a:lnTo>
                    <a:pt x="79946" y="63030"/>
                  </a:lnTo>
                  <a:close/>
                </a:path>
                <a:path w="108585" h="127635">
                  <a:moveTo>
                    <a:pt x="81826" y="111264"/>
                  </a:moveTo>
                  <a:lnTo>
                    <a:pt x="79692" y="104165"/>
                  </a:lnTo>
                  <a:lnTo>
                    <a:pt x="79286" y="100139"/>
                  </a:lnTo>
                  <a:lnTo>
                    <a:pt x="78105" y="100164"/>
                  </a:lnTo>
                  <a:lnTo>
                    <a:pt x="78473" y="104254"/>
                  </a:lnTo>
                  <a:lnTo>
                    <a:pt x="79095" y="107657"/>
                  </a:lnTo>
                  <a:lnTo>
                    <a:pt x="80505" y="111633"/>
                  </a:lnTo>
                  <a:lnTo>
                    <a:pt x="81826" y="111264"/>
                  </a:lnTo>
                  <a:close/>
                </a:path>
                <a:path w="108585" h="127635">
                  <a:moveTo>
                    <a:pt x="108432" y="115760"/>
                  </a:moveTo>
                  <a:lnTo>
                    <a:pt x="106553" y="111988"/>
                  </a:lnTo>
                  <a:lnTo>
                    <a:pt x="104533" y="109207"/>
                  </a:lnTo>
                  <a:lnTo>
                    <a:pt x="101828" y="106095"/>
                  </a:lnTo>
                  <a:lnTo>
                    <a:pt x="100990" y="106921"/>
                  </a:lnTo>
                  <a:lnTo>
                    <a:pt x="103606" y="110007"/>
                  </a:lnTo>
                  <a:lnTo>
                    <a:pt x="105333" y="112801"/>
                  </a:lnTo>
                  <a:lnTo>
                    <a:pt x="107251" y="116471"/>
                  </a:lnTo>
                  <a:lnTo>
                    <a:pt x="108432" y="1157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492578" y="4254398"/>
              <a:ext cx="79375" cy="41910"/>
            </a:xfrm>
            <a:custGeom>
              <a:avLst/>
              <a:gdLst/>
              <a:ahLst/>
              <a:cxnLst/>
              <a:rect l="l" t="t" r="r" b="b"/>
              <a:pathLst>
                <a:path w="79375" h="41910">
                  <a:moveTo>
                    <a:pt x="10388" y="26441"/>
                  </a:moveTo>
                  <a:lnTo>
                    <a:pt x="9588" y="26276"/>
                  </a:lnTo>
                  <a:lnTo>
                    <a:pt x="8102" y="25641"/>
                  </a:lnTo>
                  <a:lnTo>
                    <a:pt x="5842" y="22428"/>
                  </a:lnTo>
                  <a:lnTo>
                    <a:pt x="838" y="22593"/>
                  </a:lnTo>
                  <a:lnTo>
                    <a:pt x="0" y="25819"/>
                  </a:lnTo>
                  <a:lnTo>
                    <a:pt x="177" y="28930"/>
                  </a:lnTo>
                  <a:lnTo>
                    <a:pt x="1092" y="29832"/>
                  </a:lnTo>
                  <a:lnTo>
                    <a:pt x="3390" y="28079"/>
                  </a:lnTo>
                  <a:lnTo>
                    <a:pt x="7226" y="27012"/>
                  </a:lnTo>
                  <a:lnTo>
                    <a:pt x="10388" y="26441"/>
                  </a:lnTo>
                  <a:close/>
                </a:path>
                <a:path w="79375" h="41910">
                  <a:moveTo>
                    <a:pt x="35420" y="19608"/>
                  </a:moveTo>
                  <a:lnTo>
                    <a:pt x="32753" y="18935"/>
                  </a:lnTo>
                  <a:lnTo>
                    <a:pt x="25590" y="15379"/>
                  </a:lnTo>
                  <a:lnTo>
                    <a:pt x="24688" y="10045"/>
                  </a:lnTo>
                  <a:lnTo>
                    <a:pt x="17843" y="15773"/>
                  </a:lnTo>
                  <a:lnTo>
                    <a:pt x="18364" y="17221"/>
                  </a:lnTo>
                  <a:lnTo>
                    <a:pt x="18440" y="18135"/>
                  </a:lnTo>
                  <a:lnTo>
                    <a:pt x="20891" y="18351"/>
                  </a:lnTo>
                  <a:lnTo>
                    <a:pt x="23241" y="23647"/>
                  </a:lnTo>
                  <a:lnTo>
                    <a:pt x="26936" y="26022"/>
                  </a:lnTo>
                  <a:lnTo>
                    <a:pt x="31775" y="24371"/>
                  </a:lnTo>
                  <a:lnTo>
                    <a:pt x="31470" y="20599"/>
                  </a:lnTo>
                  <a:lnTo>
                    <a:pt x="35420" y="19608"/>
                  </a:lnTo>
                  <a:close/>
                </a:path>
                <a:path w="79375" h="41910">
                  <a:moveTo>
                    <a:pt x="67691" y="39624"/>
                  </a:moveTo>
                  <a:lnTo>
                    <a:pt x="65468" y="37947"/>
                  </a:lnTo>
                  <a:lnTo>
                    <a:pt x="64782" y="39382"/>
                  </a:lnTo>
                  <a:lnTo>
                    <a:pt x="63944" y="40551"/>
                  </a:lnTo>
                  <a:lnTo>
                    <a:pt x="62941" y="41465"/>
                  </a:lnTo>
                  <a:lnTo>
                    <a:pt x="65938" y="40906"/>
                  </a:lnTo>
                  <a:lnTo>
                    <a:pt x="67691" y="39624"/>
                  </a:lnTo>
                  <a:close/>
                </a:path>
                <a:path w="79375" h="41910">
                  <a:moveTo>
                    <a:pt x="79324" y="16141"/>
                  </a:moveTo>
                  <a:lnTo>
                    <a:pt x="77889" y="15367"/>
                  </a:lnTo>
                  <a:lnTo>
                    <a:pt x="77139" y="13335"/>
                  </a:lnTo>
                  <a:lnTo>
                    <a:pt x="74155" y="11341"/>
                  </a:lnTo>
                  <a:lnTo>
                    <a:pt x="71894" y="11455"/>
                  </a:lnTo>
                  <a:lnTo>
                    <a:pt x="69380" y="10845"/>
                  </a:lnTo>
                  <a:lnTo>
                    <a:pt x="69913" y="8077"/>
                  </a:lnTo>
                  <a:lnTo>
                    <a:pt x="73152" y="7721"/>
                  </a:lnTo>
                  <a:lnTo>
                    <a:pt x="74409" y="393"/>
                  </a:lnTo>
                  <a:lnTo>
                    <a:pt x="71767" y="0"/>
                  </a:lnTo>
                  <a:lnTo>
                    <a:pt x="69049" y="1524"/>
                  </a:lnTo>
                  <a:lnTo>
                    <a:pt x="56883" y="14706"/>
                  </a:lnTo>
                  <a:lnTo>
                    <a:pt x="49453" y="10502"/>
                  </a:lnTo>
                  <a:lnTo>
                    <a:pt x="47561" y="3517"/>
                  </a:lnTo>
                  <a:lnTo>
                    <a:pt x="42202" y="6756"/>
                  </a:lnTo>
                  <a:lnTo>
                    <a:pt x="42799" y="8470"/>
                  </a:lnTo>
                  <a:lnTo>
                    <a:pt x="42125" y="9880"/>
                  </a:lnTo>
                  <a:lnTo>
                    <a:pt x="42824" y="13804"/>
                  </a:lnTo>
                  <a:lnTo>
                    <a:pt x="44742" y="15036"/>
                  </a:lnTo>
                  <a:lnTo>
                    <a:pt x="46532" y="20066"/>
                  </a:lnTo>
                  <a:lnTo>
                    <a:pt x="46355" y="21297"/>
                  </a:lnTo>
                  <a:lnTo>
                    <a:pt x="44500" y="21348"/>
                  </a:lnTo>
                  <a:lnTo>
                    <a:pt x="44742" y="23863"/>
                  </a:lnTo>
                  <a:lnTo>
                    <a:pt x="47459" y="25869"/>
                  </a:lnTo>
                  <a:lnTo>
                    <a:pt x="49009" y="26466"/>
                  </a:lnTo>
                  <a:lnTo>
                    <a:pt x="50330" y="26517"/>
                  </a:lnTo>
                  <a:lnTo>
                    <a:pt x="51562" y="24320"/>
                  </a:lnTo>
                  <a:lnTo>
                    <a:pt x="53886" y="25260"/>
                  </a:lnTo>
                  <a:lnTo>
                    <a:pt x="57111" y="22847"/>
                  </a:lnTo>
                  <a:lnTo>
                    <a:pt x="59359" y="17983"/>
                  </a:lnTo>
                  <a:lnTo>
                    <a:pt x="65163" y="20802"/>
                  </a:lnTo>
                  <a:lnTo>
                    <a:pt x="64554" y="23431"/>
                  </a:lnTo>
                  <a:lnTo>
                    <a:pt x="64782" y="25654"/>
                  </a:lnTo>
                  <a:lnTo>
                    <a:pt x="66192" y="27114"/>
                  </a:lnTo>
                  <a:lnTo>
                    <a:pt x="71221" y="27279"/>
                  </a:lnTo>
                  <a:lnTo>
                    <a:pt x="77444" y="28448"/>
                  </a:lnTo>
                  <a:lnTo>
                    <a:pt x="78790" y="23825"/>
                  </a:lnTo>
                  <a:lnTo>
                    <a:pt x="75336" y="20231"/>
                  </a:lnTo>
                  <a:lnTo>
                    <a:pt x="75158" y="18313"/>
                  </a:lnTo>
                  <a:lnTo>
                    <a:pt x="76885" y="18161"/>
                  </a:lnTo>
                  <a:lnTo>
                    <a:pt x="78282" y="17233"/>
                  </a:lnTo>
                  <a:lnTo>
                    <a:pt x="79324" y="1614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426563" y="4262805"/>
              <a:ext cx="133985" cy="75565"/>
            </a:xfrm>
            <a:custGeom>
              <a:avLst/>
              <a:gdLst/>
              <a:ahLst/>
              <a:cxnLst/>
              <a:rect l="l" t="t" r="r" b="b"/>
              <a:pathLst>
                <a:path w="133985" h="75564">
                  <a:moveTo>
                    <a:pt x="2171" y="0"/>
                  </a:moveTo>
                  <a:lnTo>
                    <a:pt x="1447" y="292"/>
                  </a:lnTo>
                  <a:lnTo>
                    <a:pt x="0" y="673"/>
                  </a:lnTo>
                  <a:lnTo>
                    <a:pt x="368" y="1511"/>
                  </a:lnTo>
                  <a:lnTo>
                    <a:pt x="1041" y="2260"/>
                  </a:lnTo>
                  <a:lnTo>
                    <a:pt x="1917" y="2921"/>
                  </a:lnTo>
                  <a:lnTo>
                    <a:pt x="1892" y="2057"/>
                  </a:lnTo>
                  <a:lnTo>
                    <a:pt x="1930" y="1104"/>
                  </a:lnTo>
                  <a:lnTo>
                    <a:pt x="2171" y="0"/>
                  </a:lnTo>
                  <a:close/>
                </a:path>
                <a:path w="133985" h="75564">
                  <a:moveTo>
                    <a:pt x="92951" y="17614"/>
                  </a:moveTo>
                  <a:lnTo>
                    <a:pt x="89255" y="15240"/>
                  </a:lnTo>
                  <a:lnTo>
                    <a:pt x="86906" y="9944"/>
                  </a:lnTo>
                  <a:lnTo>
                    <a:pt x="83032" y="9613"/>
                  </a:lnTo>
                  <a:lnTo>
                    <a:pt x="81572" y="11176"/>
                  </a:lnTo>
                  <a:lnTo>
                    <a:pt x="79527" y="17005"/>
                  </a:lnTo>
                  <a:lnTo>
                    <a:pt x="79476" y="17589"/>
                  </a:lnTo>
                  <a:lnTo>
                    <a:pt x="85013" y="17310"/>
                  </a:lnTo>
                  <a:lnTo>
                    <a:pt x="88620" y="18821"/>
                  </a:lnTo>
                  <a:lnTo>
                    <a:pt x="92951" y="17614"/>
                  </a:lnTo>
                  <a:close/>
                </a:path>
                <a:path w="133985" h="75564">
                  <a:moveTo>
                    <a:pt x="133946" y="19862"/>
                  </a:moveTo>
                  <a:lnTo>
                    <a:pt x="132664" y="19177"/>
                  </a:lnTo>
                  <a:lnTo>
                    <a:pt x="130797" y="17233"/>
                  </a:lnTo>
                  <a:lnTo>
                    <a:pt x="130556" y="15011"/>
                  </a:lnTo>
                  <a:lnTo>
                    <a:pt x="131191" y="12382"/>
                  </a:lnTo>
                  <a:lnTo>
                    <a:pt x="125374" y="9575"/>
                  </a:lnTo>
                  <a:lnTo>
                    <a:pt x="123126" y="14439"/>
                  </a:lnTo>
                  <a:lnTo>
                    <a:pt x="118859" y="17640"/>
                  </a:lnTo>
                  <a:lnTo>
                    <a:pt x="117729" y="18173"/>
                  </a:lnTo>
                  <a:lnTo>
                    <a:pt x="115036" y="18046"/>
                  </a:lnTo>
                  <a:lnTo>
                    <a:pt x="113487" y="17462"/>
                  </a:lnTo>
                  <a:lnTo>
                    <a:pt x="110756" y="15455"/>
                  </a:lnTo>
                  <a:lnTo>
                    <a:pt x="110312" y="10083"/>
                  </a:lnTo>
                  <a:lnTo>
                    <a:pt x="110401" y="7023"/>
                  </a:lnTo>
                  <a:lnTo>
                    <a:pt x="103581" y="10706"/>
                  </a:lnTo>
                  <a:lnTo>
                    <a:pt x="103555" y="10960"/>
                  </a:lnTo>
                  <a:lnTo>
                    <a:pt x="108635" y="20307"/>
                  </a:lnTo>
                  <a:lnTo>
                    <a:pt x="104114" y="19392"/>
                  </a:lnTo>
                  <a:lnTo>
                    <a:pt x="92430" y="26593"/>
                  </a:lnTo>
                  <a:lnTo>
                    <a:pt x="90919" y="27025"/>
                  </a:lnTo>
                  <a:lnTo>
                    <a:pt x="88861" y="30556"/>
                  </a:lnTo>
                  <a:lnTo>
                    <a:pt x="100723" y="29591"/>
                  </a:lnTo>
                  <a:lnTo>
                    <a:pt x="109588" y="28333"/>
                  </a:lnTo>
                  <a:lnTo>
                    <a:pt x="110845" y="32677"/>
                  </a:lnTo>
                  <a:lnTo>
                    <a:pt x="100317" y="35153"/>
                  </a:lnTo>
                  <a:lnTo>
                    <a:pt x="92837" y="36487"/>
                  </a:lnTo>
                  <a:lnTo>
                    <a:pt x="85356" y="37490"/>
                  </a:lnTo>
                  <a:lnTo>
                    <a:pt x="79857" y="44056"/>
                  </a:lnTo>
                  <a:lnTo>
                    <a:pt x="74828" y="43599"/>
                  </a:lnTo>
                  <a:lnTo>
                    <a:pt x="70294" y="37706"/>
                  </a:lnTo>
                  <a:lnTo>
                    <a:pt x="66319" y="27940"/>
                  </a:lnTo>
                  <a:lnTo>
                    <a:pt x="64185" y="25133"/>
                  </a:lnTo>
                  <a:lnTo>
                    <a:pt x="65011" y="22999"/>
                  </a:lnTo>
                  <a:lnTo>
                    <a:pt x="66979" y="21310"/>
                  </a:lnTo>
                  <a:lnTo>
                    <a:pt x="65036" y="18859"/>
                  </a:lnTo>
                  <a:lnTo>
                    <a:pt x="65227" y="16764"/>
                  </a:lnTo>
                  <a:lnTo>
                    <a:pt x="61087" y="14859"/>
                  </a:lnTo>
                  <a:lnTo>
                    <a:pt x="57658" y="16002"/>
                  </a:lnTo>
                  <a:lnTo>
                    <a:pt x="54610" y="16764"/>
                  </a:lnTo>
                  <a:lnTo>
                    <a:pt x="53238" y="15862"/>
                  </a:lnTo>
                  <a:lnTo>
                    <a:pt x="51536" y="15773"/>
                  </a:lnTo>
                  <a:lnTo>
                    <a:pt x="48844" y="17310"/>
                  </a:lnTo>
                  <a:lnTo>
                    <a:pt x="48818" y="16103"/>
                  </a:lnTo>
                  <a:lnTo>
                    <a:pt x="45770" y="17056"/>
                  </a:lnTo>
                  <a:lnTo>
                    <a:pt x="43230" y="16929"/>
                  </a:lnTo>
                  <a:lnTo>
                    <a:pt x="41224" y="17386"/>
                  </a:lnTo>
                  <a:lnTo>
                    <a:pt x="40995" y="20129"/>
                  </a:lnTo>
                  <a:lnTo>
                    <a:pt x="40309" y="20764"/>
                  </a:lnTo>
                  <a:lnTo>
                    <a:pt x="36512" y="18072"/>
                  </a:lnTo>
                  <a:lnTo>
                    <a:pt x="30010" y="19824"/>
                  </a:lnTo>
                  <a:lnTo>
                    <a:pt x="24980" y="22910"/>
                  </a:lnTo>
                  <a:lnTo>
                    <a:pt x="24320" y="21361"/>
                  </a:lnTo>
                  <a:lnTo>
                    <a:pt x="25057" y="19138"/>
                  </a:lnTo>
                  <a:lnTo>
                    <a:pt x="28270" y="15875"/>
                  </a:lnTo>
                  <a:lnTo>
                    <a:pt x="26225" y="15811"/>
                  </a:lnTo>
                  <a:lnTo>
                    <a:pt x="24523" y="14338"/>
                  </a:lnTo>
                  <a:lnTo>
                    <a:pt x="22783" y="14160"/>
                  </a:lnTo>
                  <a:lnTo>
                    <a:pt x="22771" y="11430"/>
                  </a:lnTo>
                  <a:lnTo>
                    <a:pt x="19558" y="9969"/>
                  </a:lnTo>
                  <a:lnTo>
                    <a:pt x="13779" y="10325"/>
                  </a:lnTo>
                  <a:lnTo>
                    <a:pt x="9105" y="9486"/>
                  </a:lnTo>
                  <a:lnTo>
                    <a:pt x="11938" y="13919"/>
                  </a:lnTo>
                  <a:lnTo>
                    <a:pt x="13106" y="18173"/>
                  </a:lnTo>
                  <a:lnTo>
                    <a:pt x="13030" y="23723"/>
                  </a:lnTo>
                  <a:lnTo>
                    <a:pt x="21386" y="25577"/>
                  </a:lnTo>
                  <a:lnTo>
                    <a:pt x="19926" y="26898"/>
                  </a:lnTo>
                  <a:lnTo>
                    <a:pt x="18808" y="28257"/>
                  </a:lnTo>
                  <a:lnTo>
                    <a:pt x="18275" y="29527"/>
                  </a:lnTo>
                  <a:lnTo>
                    <a:pt x="21666" y="31826"/>
                  </a:lnTo>
                  <a:lnTo>
                    <a:pt x="25133" y="32499"/>
                  </a:lnTo>
                  <a:lnTo>
                    <a:pt x="27520" y="34036"/>
                  </a:lnTo>
                  <a:lnTo>
                    <a:pt x="35598" y="33032"/>
                  </a:lnTo>
                  <a:lnTo>
                    <a:pt x="43891" y="32816"/>
                  </a:lnTo>
                  <a:lnTo>
                    <a:pt x="51333" y="33502"/>
                  </a:lnTo>
                  <a:lnTo>
                    <a:pt x="56896" y="35191"/>
                  </a:lnTo>
                  <a:lnTo>
                    <a:pt x="62115" y="37934"/>
                  </a:lnTo>
                  <a:lnTo>
                    <a:pt x="69786" y="47764"/>
                  </a:lnTo>
                  <a:lnTo>
                    <a:pt x="63042" y="57759"/>
                  </a:lnTo>
                  <a:lnTo>
                    <a:pt x="61226" y="54991"/>
                  </a:lnTo>
                  <a:lnTo>
                    <a:pt x="51079" y="58839"/>
                  </a:lnTo>
                  <a:lnTo>
                    <a:pt x="42303" y="60769"/>
                  </a:lnTo>
                  <a:lnTo>
                    <a:pt x="34988" y="58585"/>
                  </a:lnTo>
                  <a:lnTo>
                    <a:pt x="39776" y="63487"/>
                  </a:lnTo>
                  <a:lnTo>
                    <a:pt x="46888" y="75450"/>
                  </a:lnTo>
                  <a:lnTo>
                    <a:pt x="52705" y="74866"/>
                  </a:lnTo>
                  <a:lnTo>
                    <a:pt x="56921" y="72745"/>
                  </a:lnTo>
                  <a:lnTo>
                    <a:pt x="57061" y="68668"/>
                  </a:lnTo>
                  <a:lnTo>
                    <a:pt x="56235" y="63957"/>
                  </a:lnTo>
                  <a:lnTo>
                    <a:pt x="57543" y="59880"/>
                  </a:lnTo>
                  <a:lnTo>
                    <a:pt x="61023" y="56451"/>
                  </a:lnTo>
                  <a:lnTo>
                    <a:pt x="64630" y="59055"/>
                  </a:lnTo>
                  <a:lnTo>
                    <a:pt x="67411" y="65659"/>
                  </a:lnTo>
                  <a:lnTo>
                    <a:pt x="69126" y="68376"/>
                  </a:lnTo>
                  <a:lnTo>
                    <a:pt x="72415" y="70840"/>
                  </a:lnTo>
                  <a:lnTo>
                    <a:pt x="74244" y="65189"/>
                  </a:lnTo>
                  <a:lnTo>
                    <a:pt x="72351" y="61366"/>
                  </a:lnTo>
                  <a:lnTo>
                    <a:pt x="69596" y="57035"/>
                  </a:lnTo>
                  <a:lnTo>
                    <a:pt x="75412" y="54787"/>
                  </a:lnTo>
                  <a:lnTo>
                    <a:pt x="85013" y="60299"/>
                  </a:lnTo>
                  <a:lnTo>
                    <a:pt x="93637" y="56476"/>
                  </a:lnTo>
                  <a:lnTo>
                    <a:pt x="94437" y="54356"/>
                  </a:lnTo>
                  <a:lnTo>
                    <a:pt x="94615" y="52095"/>
                  </a:lnTo>
                  <a:lnTo>
                    <a:pt x="99936" y="50596"/>
                  </a:lnTo>
                  <a:lnTo>
                    <a:pt x="103060" y="48107"/>
                  </a:lnTo>
                  <a:lnTo>
                    <a:pt x="99529" y="43522"/>
                  </a:lnTo>
                  <a:lnTo>
                    <a:pt x="98018" y="42443"/>
                  </a:lnTo>
                  <a:lnTo>
                    <a:pt x="100495" y="41262"/>
                  </a:lnTo>
                  <a:lnTo>
                    <a:pt x="105156" y="44653"/>
                  </a:lnTo>
                  <a:lnTo>
                    <a:pt x="110490" y="43916"/>
                  </a:lnTo>
                  <a:lnTo>
                    <a:pt x="114350" y="40005"/>
                  </a:lnTo>
                  <a:lnTo>
                    <a:pt x="114579" y="33858"/>
                  </a:lnTo>
                  <a:lnTo>
                    <a:pt x="121437" y="36195"/>
                  </a:lnTo>
                  <a:lnTo>
                    <a:pt x="125958" y="35788"/>
                  </a:lnTo>
                  <a:lnTo>
                    <a:pt x="129959" y="32131"/>
                  </a:lnTo>
                  <a:lnTo>
                    <a:pt x="132676" y="27051"/>
                  </a:lnTo>
                  <a:lnTo>
                    <a:pt x="133451" y="23799"/>
                  </a:lnTo>
                  <a:lnTo>
                    <a:pt x="133946" y="1986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424290" y="4286542"/>
              <a:ext cx="113664" cy="13970"/>
            </a:xfrm>
            <a:custGeom>
              <a:avLst/>
              <a:gdLst/>
              <a:ahLst/>
              <a:cxnLst/>
              <a:rect l="l" t="t" r="r" b="b"/>
              <a:pathLst>
                <a:path w="113664" h="13970">
                  <a:moveTo>
                    <a:pt x="29794" y="10299"/>
                  </a:moveTo>
                  <a:lnTo>
                    <a:pt x="27406" y="8788"/>
                  </a:lnTo>
                  <a:lnTo>
                    <a:pt x="23926" y="8102"/>
                  </a:lnTo>
                  <a:lnTo>
                    <a:pt x="20548" y="5803"/>
                  </a:lnTo>
                  <a:lnTo>
                    <a:pt x="21082" y="4533"/>
                  </a:lnTo>
                  <a:lnTo>
                    <a:pt x="22199" y="3175"/>
                  </a:lnTo>
                  <a:lnTo>
                    <a:pt x="23660" y="1854"/>
                  </a:lnTo>
                  <a:lnTo>
                    <a:pt x="15303" y="0"/>
                  </a:lnTo>
                  <a:lnTo>
                    <a:pt x="15227" y="2273"/>
                  </a:lnTo>
                  <a:lnTo>
                    <a:pt x="10718" y="3556"/>
                  </a:lnTo>
                  <a:lnTo>
                    <a:pt x="5168" y="3835"/>
                  </a:lnTo>
                  <a:lnTo>
                    <a:pt x="0" y="2908"/>
                  </a:lnTo>
                  <a:lnTo>
                    <a:pt x="114" y="3797"/>
                  </a:lnTo>
                  <a:lnTo>
                    <a:pt x="4533" y="7683"/>
                  </a:lnTo>
                  <a:lnTo>
                    <a:pt x="6972" y="8737"/>
                  </a:lnTo>
                  <a:lnTo>
                    <a:pt x="8216" y="10541"/>
                  </a:lnTo>
                  <a:lnTo>
                    <a:pt x="16484" y="12255"/>
                  </a:lnTo>
                  <a:lnTo>
                    <a:pt x="20637" y="12915"/>
                  </a:lnTo>
                  <a:lnTo>
                    <a:pt x="22923" y="11849"/>
                  </a:lnTo>
                  <a:lnTo>
                    <a:pt x="26149" y="10960"/>
                  </a:lnTo>
                  <a:lnTo>
                    <a:pt x="29794" y="10299"/>
                  </a:lnTo>
                  <a:close/>
                </a:path>
                <a:path w="113664" h="13970">
                  <a:moveTo>
                    <a:pt x="113118" y="8953"/>
                  </a:moveTo>
                  <a:lnTo>
                    <a:pt x="111836" y="4610"/>
                  </a:lnTo>
                  <a:lnTo>
                    <a:pt x="102997" y="5867"/>
                  </a:lnTo>
                  <a:lnTo>
                    <a:pt x="91135" y="6832"/>
                  </a:lnTo>
                  <a:lnTo>
                    <a:pt x="87617" y="13766"/>
                  </a:lnTo>
                  <a:lnTo>
                    <a:pt x="95097" y="12763"/>
                  </a:lnTo>
                  <a:lnTo>
                    <a:pt x="102577" y="11417"/>
                  </a:lnTo>
                  <a:lnTo>
                    <a:pt x="113118" y="895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322423" y="4219905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2159" y="0"/>
                  </a:moveTo>
                  <a:lnTo>
                    <a:pt x="787" y="1054"/>
                  </a:lnTo>
                  <a:lnTo>
                    <a:pt x="0" y="1816"/>
                  </a:lnTo>
                  <a:lnTo>
                    <a:pt x="927" y="1866"/>
                  </a:lnTo>
                  <a:lnTo>
                    <a:pt x="2082" y="1612"/>
                  </a:lnTo>
                  <a:lnTo>
                    <a:pt x="3682" y="1015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2310358" y="4248848"/>
              <a:ext cx="225425" cy="74930"/>
            </a:xfrm>
            <a:custGeom>
              <a:avLst/>
              <a:gdLst/>
              <a:ahLst/>
              <a:cxnLst/>
              <a:rect l="l" t="t" r="r" b="b"/>
              <a:pathLst>
                <a:path w="225425" h="74929">
                  <a:moveTo>
                    <a:pt x="520" y="139"/>
                  </a:moveTo>
                  <a:lnTo>
                    <a:pt x="292" y="38"/>
                  </a:lnTo>
                  <a:lnTo>
                    <a:pt x="101" y="152"/>
                  </a:lnTo>
                  <a:lnTo>
                    <a:pt x="76" y="330"/>
                  </a:lnTo>
                  <a:lnTo>
                    <a:pt x="0" y="508"/>
                  </a:lnTo>
                  <a:lnTo>
                    <a:pt x="165" y="355"/>
                  </a:lnTo>
                  <a:lnTo>
                    <a:pt x="342" y="254"/>
                  </a:lnTo>
                  <a:lnTo>
                    <a:pt x="520" y="139"/>
                  </a:lnTo>
                  <a:close/>
                </a:path>
                <a:path w="225425" h="74929">
                  <a:moveTo>
                    <a:pt x="129311" y="32131"/>
                  </a:moveTo>
                  <a:lnTo>
                    <a:pt x="128130" y="27876"/>
                  </a:lnTo>
                  <a:lnTo>
                    <a:pt x="123596" y="20993"/>
                  </a:lnTo>
                  <a:lnTo>
                    <a:pt x="121704" y="18516"/>
                  </a:lnTo>
                  <a:lnTo>
                    <a:pt x="119888" y="18148"/>
                  </a:lnTo>
                  <a:lnTo>
                    <a:pt x="116573" y="15455"/>
                  </a:lnTo>
                  <a:lnTo>
                    <a:pt x="115379" y="12814"/>
                  </a:lnTo>
                  <a:lnTo>
                    <a:pt x="115036" y="10058"/>
                  </a:lnTo>
                  <a:lnTo>
                    <a:pt x="113245" y="7785"/>
                  </a:lnTo>
                  <a:lnTo>
                    <a:pt x="110693" y="8674"/>
                  </a:lnTo>
                  <a:lnTo>
                    <a:pt x="106819" y="3302"/>
                  </a:lnTo>
                  <a:lnTo>
                    <a:pt x="98831" y="4711"/>
                  </a:lnTo>
                  <a:lnTo>
                    <a:pt x="94297" y="5029"/>
                  </a:lnTo>
                  <a:lnTo>
                    <a:pt x="90233" y="3810"/>
                  </a:lnTo>
                  <a:lnTo>
                    <a:pt x="86017" y="5842"/>
                  </a:lnTo>
                  <a:lnTo>
                    <a:pt x="85356" y="3378"/>
                  </a:lnTo>
                  <a:lnTo>
                    <a:pt x="84289" y="4381"/>
                  </a:lnTo>
                  <a:lnTo>
                    <a:pt x="83680" y="5562"/>
                  </a:lnTo>
                  <a:lnTo>
                    <a:pt x="84150" y="8013"/>
                  </a:lnTo>
                  <a:lnTo>
                    <a:pt x="84518" y="8623"/>
                  </a:lnTo>
                  <a:lnTo>
                    <a:pt x="78689" y="2095"/>
                  </a:lnTo>
                  <a:lnTo>
                    <a:pt x="80746" y="12661"/>
                  </a:lnTo>
                  <a:lnTo>
                    <a:pt x="89192" y="10756"/>
                  </a:lnTo>
                  <a:lnTo>
                    <a:pt x="88861" y="18872"/>
                  </a:lnTo>
                  <a:lnTo>
                    <a:pt x="90144" y="18465"/>
                  </a:lnTo>
                  <a:lnTo>
                    <a:pt x="100774" y="34226"/>
                  </a:lnTo>
                  <a:lnTo>
                    <a:pt x="106324" y="38557"/>
                  </a:lnTo>
                  <a:lnTo>
                    <a:pt x="110020" y="39916"/>
                  </a:lnTo>
                  <a:lnTo>
                    <a:pt x="119100" y="41529"/>
                  </a:lnTo>
                  <a:lnTo>
                    <a:pt x="124650" y="41249"/>
                  </a:lnTo>
                  <a:lnTo>
                    <a:pt x="129146" y="39966"/>
                  </a:lnTo>
                  <a:lnTo>
                    <a:pt x="129311" y="32131"/>
                  </a:lnTo>
                  <a:close/>
                </a:path>
                <a:path w="225425" h="74929">
                  <a:moveTo>
                    <a:pt x="185991" y="61734"/>
                  </a:moveTo>
                  <a:lnTo>
                    <a:pt x="178308" y="51917"/>
                  </a:lnTo>
                  <a:lnTo>
                    <a:pt x="173101" y="49161"/>
                  </a:lnTo>
                  <a:lnTo>
                    <a:pt x="167538" y="47472"/>
                  </a:lnTo>
                  <a:lnTo>
                    <a:pt x="160096" y="46786"/>
                  </a:lnTo>
                  <a:lnTo>
                    <a:pt x="151803" y="47002"/>
                  </a:lnTo>
                  <a:lnTo>
                    <a:pt x="143725" y="47993"/>
                  </a:lnTo>
                  <a:lnTo>
                    <a:pt x="140081" y="48653"/>
                  </a:lnTo>
                  <a:lnTo>
                    <a:pt x="136855" y="49542"/>
                  </a:lnTo>
                  <a:lnTo>
                    <a:pt x="133045" y="51422"/>
                  </a:lnTo>
                  <a:lnTo>
                    <a:pt x="126212" y="50952"/>
                  </a:lnTo>
                  <a:lnTo>
                    <a:pt x="118097" y="49923"/>
                  </a:lnTo>
                  <a:lnTo>
                    <a:pt x="110629" y="50152"/>
                  </a:lnTo>
                  <a:lnTo>
                    <a:pt x="105702" y="53403"/>
                  </a:lnTo>
                  <a:lnTo>
                    <a:pt x="110591" y="54635"/>
                  </a:lnTo>
                  <a:lnTo>
                    <a:pt x="113652" y="58826"/>
                  </a:lnTo>
                  <a:lnTo>
                    <a:pt x="124764" y="61468"/>
                  </a:lnTo>
                  <a:lnTo>
                    <a:pt x="134366" y="54521"/>
                  </a:lnTo>
                  <a:lnTo>
                    <a:pt x="142570" y="61455"/>
                  </a:lnTo>
                  <a:lnTo>
                    <a:pt x="158496" y="74739"/>
                  </a:lnTo>
                  <a:lnTo>
                    <a:pt x="167297" y="72809"/>
                  </a:lnTo>
                  <a:lnTo>
                    <a:pt x="177431" y="68973"/>
                  </a:lnTo>
                  <a:lnTo>
                    <a:pt x="179247" y="71729"/>
                  </a:lnTo>
                  <a:lnTo>
                    <a:pt x="185991" y="61734"/>
                  </a:lnTo>
                  <a:close/>
                </a:path>
                <a:path w="225425" h="74929">
                  <a:moveTo>
                    <a:pt x="224828" y="34264"/>
                  </a:moveTo>
                  <a:lnTo>
                    <a:pt x="219532" y="24930"/>
                  </a:lnTo>
                  <a:lnTo>
                    <a:pt x="217639" y="25171"/>
                  </a:lnTo>
                  <a:lnTo>
                    <a:pt x="213690" y="26136"/>
                  </a:lnTo>
                  <a:lnTo>
                    <a:pt x="214007" y="29908"/>
                  </a:lnTo>
                  <a:lnTo>
                    <a:pt x="209156" y="31572"/>
                  </a:lnTo>
                  <a:lnTo>
                    <a:pt x="204812" y="32778"/>
                  </a:lnTo>
                  <a:lnTo>
                    <a:pt x="201218" y="31254"/>
                  </a:lnTo>
                  <a:lnTo>
                    <a:pt x="192608" y="31978"/>
                  </a:lnTo>
                  <a:lnTo>
                    <a:pt x="189445" y="32562"/>
                  </a:lnTo>
                  <a:lnTo>
                    <a:pt x="185610" y="33642"/>
                  </a:lnTo>
                  <a:lnTo>
                    <a:pt x="181203" y="36957"/>
                  </a:lnTo>
                  <a:lnTo>
                    <a:pt x="180403" y="39103"/>
                  </a:lnTo>
                  <a:lnTo>
                    <a:pt x="182524" y="41910"/>
                  </a:lnTo>
                  <a:lnTo>
                    <a:pt x="186499" y="51663"/>
                  </a:lnTo>
                  <a:lnTo>
                    <a:pt x="191033" y="57556"/>
                  </a:lnTo>
                  <a:lnTo>
                    <a:pt x="196062" y="58013"/>
                  </a:lnTo>
                  <a:lnTo>
                    <a:pt x="201561" y="51447"/>
                  </a:lnTo>
                  <a:lnTo>
                    <a:pt x="205054" y="44526"/>
                  </a:lnTo>
                  <a:lnTo>
                    <a:pt x="207124" y="40982"/>
                  </a:lnTo>
                  <a:lnTo>
                    <a:pt x="208635" y="40551"/>
                  </a:lnTo>
                  <a:lnTo>
                    <a:pt x="220319" y="33362"/>
                  </a:lnTo>
                  <a:lnTo>
                    <a:pt x="224828" y="3426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280221" y="4148239"/>
              <a:ext cx="228600" cy="74295"/>
            </a:xfrm>
            <a:custGeom>
              <a:avLst/>
              <a:gdLst/>
              <a:ahLst/>
              <a:cxnLst/>
              <a:rect l="l" t="t" r="r" b="b"/>
              <a:pathLst>
                <a:path w="228600" h="74295">
                  <a:moveTo>
                    <a:pt x="12928" y="6096"/>
                  </a:moveTo>
                  <a:lnTo>
                    <a:pt x="11811" y="5537"/>
                  </a:lnTo>
                  <a:lnTo>
                    <a:pt x="11493" y="5181"/>
                  </a:lnTo>
                  <a:lnTo>
                    <a:pt x="11480" y="6184"/>
                  </a:lnTo>
                  <a:lnTo>
                    <a:pt x="4013" y="0"/>
                  </a:lnTo>
                  <a:lnTo>
                    <a:pt x="0" y="4737"/>
                  </a:lnTo>
                  <a:lnTo>
                    <a:pt x="6210" y="9906"/>
                  </a:lnTo>
                  <a:lnTo>
                    <a:pt x="7924" y="10934"/>
                  </a:lnTo>
                  <a:lnTo>
                    <a:pt x="9194" y="9093"/>
                  </a:lnTo>
                  <a:lnTo>
                    <a:pt x="10985" y="7162"/>
                  </a:lnTo>
                  <a:lnTo>
                    <a:pt x="12928" y="6096"/>
                  </a:lnTo>
                  <a:close/>
                </a:path>
                <a:path w="228600" h="74295">
                  <a:moveTo>
                    <a:pt x="96418" y="62344"/>
                  </a:moveTo>
                  <a:lnTo>
                    <a:pt x="96088" y="57124"/>
                  </a:lnTo>
                  <a:lnTo>
                    <a:pt x="95161" y="55257"/>
                  </a:lnTo>
                  <a:lnTo>
                    <a:pt x="82524" y="50038"/>
                  </a:lnTo>
                  <a:lnTo>
                    <a:pt x="84010" y="55143"/>
                  </a:lnTo>
                  <a:lnTo>
                    <a:pt x="84543" y="57708"/>
                  </a:lnTo>
                  <a:lnTo>
                    <a:pt x="96418" y="62344"/>
                  </a:lnTo>
                  <a:close/>
                </a:path>
                <a:path w="228600" h="74295">
                  <a:moveTo>
                    <a:pt x="135724" y="73304"/>
                  </a:moveTo>
                  <a:lnTo>
                    <a:pt x="135420" y="71945"/>
                  </a:lnTo>
                  <a:lnTo>
                    <a:pt x="135229" y="70548"/>
                  </a:lnTo>
                  <a:lnTo>
                    <a:pt x="135191" y="69164"/>
                  </a:lnTo>
                  <a:lnTo>
                    <a:pt x="133502" y="70002"/>
                  </a:lnTo>
                  <a:lnTo>
                    <a:pt x="131953" y="71069"/>
                  </a:lnTo>
                  <a:lnTo>
                    <a:pt x="130492" y="72250"/>
                  </a:lnTo>
                  <a:lnTo>
                    <a:pt x="135724" y="73304"/>
                  </a:lnTo>
                  <a:close/>
                </a:path>
                <a:path w="228600" h="74295">
                  <a:moveTo>
                    <a:pt x="228511" y="70637"/>
                  </a:moveTo>
                  <a:lnTo>
                    <a:pt x="226999" y="67513"/>
                  </a:lnTo>
                  <a:lnTo>
                    <a:pt x="222135" y="68135"/>
                  </a:lnTo>
                  <a:lnTo>
                    <a:pt x="219214" y="67779"/>
                  </a:lnTo>
                  <a:lnTo>
                    <a:pt x="217424" y="66992"/>
                  </a:lnTo>
                  <a:lnTo>
                    <a:pt x="212318" y="67995"/>
                  </a:lnTo>
                  <a:lnTo>
                    <a:pt x="212559" y="70053"/>
                  </a:lnTo>
                  <a:lnTo>
                    <a:pt x="213639" y="71970"/>
                  </a:lnTo>
                  <a:lnTo>
                    <a:pt x="215226" y="73685"/>
                  </a:lnTo>
                  <a:lnTo>
                    <a:pt x="224091" y="71805"/>
                  </a:lnTo>
                  <a:lnTo>
                    <a:pt x="228511" y="7063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471381" y="4202988"/>
              <a:ext cx="62865" cy="57150"/>
            </a:xfrm>
            <a:custGeom>
              <a:avLst/>
              <a:gdLst/>
              <a:ahLst/>
              <a:cxnLst/>
              <a:rect l="l" t="t" r="r" b="b"/>
              <a:pathLst>
                <a:path w="62864" h="57150">
                  <a:moveTo>
                    <a:pt x="8623" y="39420"/>
                  </a:moveTo>
                  <a:lnTo>
                    <a:pt x="330" y="38023"/>
                  </a:lnTo>
                  <a:lnTo>
                    <a:pt x="152" y="38557"/>
                  </a:lnTo>
                  <a:lnTo>
                    <a:pt x="0" y="38823"/>
                  </a:lnTo>
                  <a:lnTo>
                    <a:pt x="1536" y="39878"/>
                  </a:lnTo>
                  <a:lnTo>
                    <a:pt x="3035" y="41402"/>
                  </a:lnTo>
                  <a:lnTo>
                    <a:pt x="7747" y="40627"/>
                  </a:lnTo>
                  <a:lnTo>
                    <a:pt x="8623" y="39420"/>
                  </a:lnTo>
                  <a:close/>
                </a:path>
                <a:path w="62864" h="57150">
                  <a:moveTo>
                    <a:pt x="12268" y="37274"/>
                  </a:moveTo>
                  <a:lnTo>
                    <a:pt x="9652" y="37998"/>
                  </a:lnTo>
                  <a:lnTo>
                    <a:pt x="8623" y="39420"/>
                  </a:lnTo>
                  <a:lnTo>
                    <a:pt x="8902" y="39458"/>
                  </a:lnTo>
                  <a:lnTo>
                    <a:pt x="12268" y="37274"/>
                  </a:lnTo>
                  <a:close/>
                </a:path>
                <a:path w="62864" h="57150">
                  <a:moveTo>
                    <a:pt x="22352" y="4635"/>
                  </a:moveTo>
                  <a:lnTo>
                    <a:pt x="20993" y="2336"/>
                  </a:lnTo>
                  <a:lnTo>
                    <a:pt x="20751" y="228"/>
                  </a:lnTo>
                  <a:lnTo>
                    <a:pt x="19646" y="0"/>
                  </a:lnTo>
                  <a:lnTo>
                    <a:pt x="21031" y="5308"/>
                  </a:lnTo>
                  <a:lnTo>
                    <a:pt x="22110" y="7543"/>
                  </a:lnTo>
                  <a:lnTo>
                    <a:pt x="22352" y="4635"/>
                  </a:lnTo>
                  <a:close/>
                </a:path>
                <a:path w="62864" h="57150">
                  <a:moveTo>
                    <a:pt x="62814" y="24815"/>
                  </a:moveTo>
                  <a:lnTo>
                    <a:pt x="62331" y="18923"/>
                  </a:lnTo>
                  <a:lnTo>
                    <a:pt x="62115" y="16281"/>
                  </a:lnTo>
                  <a:lnTo>
                    <a:pt x="59182" y="11087"/>
                  </a:lnTo>
                  <a:lnTo>
                    <a:pt x="58661" y="10160"/>
                  </a:lnTo>
                  <a:lnTo>
                    <a:pt x="57873" y="10591"/>
                  </a:lnTo>
                  <a:lnTo>
                    <a:pt x="57111" y="10909"/>
                  </a:lnTo>
                  <a:lnTo>
                    <a:pt x="56489" y="11087"/>
                  </a:lnTo>
                  <a:lnTo>
                    <a:pt x="56121" y="9740"/>
                  </a:lnTo>
                  <a:lnTo>
                    <a:pt x="54648" y="8470"/>
                  </a:lnTo>
                  <a:lnTo>
                    <a:pt x="54432" y="6832"/>
                  </a:lnTo>
                  <a:lnTo>
                    <a:pt x="50317" y="8851"/>
                  </a:lnTo>
                  <a:lnTo>
                    <a:pt x="42405" y="11645"/>
                  </a:lnTo>
                  <a:lnTo>
                    <a:pt x="35839" y="12750"/>
                  </a:lnTo>
                  <a:lnTo>
                    <a:pt x="37350" y="15875"/>
                  </a:lnTo>
                  <a:lnTo>
                    <a:pt x="32931" y="17056"/>
                  </a:lnTo>
                  <a:lnTo>
                    <a:pt x="28498" y="18084"/>
                  </a:lnTo>
                  <a:lnTo>
                    <a:pt x="24066" y="18923"/>
                  </a:lnTo>
                  <a:lnTo>
                    <a:pt x="23050" y="17843"/>
                  </a:lnTo>
                  <a:lnTo>
                    <a:pt x="22479" y="17221"/>
                  </a:lnTo>
                  <a:lnTo>
                    <a:pt x="21399" y="15278"/>
                  </a:lnTo>
                  <a:lnTo>
                    <a:pt x="21158" y="13233"/>
                  </a:lnTo>
                  <a:lnTo>
                    <a:pt x="24561" y="12585"/>
                  </a:lnTo>
                  <a:lnTo>
                    <a:pt x="26250" y="12242"/>
                  </a:lnTo>
                  <a:lnTo>
                    <a:pt x="24434" y="11252"/>
                  </a:lnTo>
                  <a:lnTo>
                    <a:pt x="23114" y="9575"/>
                  </a:lnTo>
                  <a:lnTo>
                    <a:pt x="22123" y="7543"/>
                  </a:lnTo>
                  <a:lnTo>
                    <a:pt x="22034" y="8470"/>
                  </a:lnTo>
                  <a:lnTo>
                    <a:pt x="21971" y="8851"/>
                  </a:lnTo>
                  <a:lnTo>
                    <a:pt x="21704" y="9893"/>
                  </a:lnTo>
                  <a:lnTo>
                    <a:pt x="18211" y="16078"/>
                  </a:lnTo>
                  <a:lnTo>
                    <a:pt x="12649" y="17843"/>
                  </a:lnTo>
                  <a:lnTo>
                    <a:pt x="7518" y="17145"/>
                  </a:lnTo>
                  <a:lnTo>
                    <a:pt x="10477" y="20561"/>
                  </a:lnTo>
                  <a:lnTo>
                    <a:pt x="14757" y="23088"/>
                  </a:lnTo>
                  <a:lnTo>
                    <a:pt x="18859" y="24815"/>
                  </a:lnTo>
                  <a:lnTo>
                    <a:pt x="18859" y="25031"/>
                  </a:lnTo>
                  <a:lnTo>
                    <a:pt x="16179" y="34734"/>
                  </a:lnTo>
                  <a:lnTo>
                    <a:pt x="12268" y="37274"/>
                  </a:lnTo>
                  <a:lnTo>
                    <a:pt x="13309" y="36982"/>
                  </a:lnTo>
                  <a:lnTo>
                    <a:pt x="13639" y="37592"/>
                  </a:lnTo>
                  <a:lnTo>
                    <a:pt x="15557" y="40640"/>
                  </a:lnTo>
                  <a:lnTo>
                    <a:pt x="15875" y="42202"/>
                  </a:lnTo>
                  <a:lnTo>
                    <a:pt x="20396" y="48425"/>
                  </a:lnTo>
                  <a:lnTo>
                    <a:pt x="23114" y="51295"/>
                  </a:lnTo>
                  <a:lnTo>
                    <a:pt x="33934" y="56565"/>
                  </a:lnTo>
                  <a:lnTo>
                    <a:pt x="41427" y="54076"/>
                  </a:lnTo>
                  <a:lnTo>
                    <a:pt x="45097" y="40144"/>
                  </a:lnTo>
                  <a:lnTo>
                    <a:pt x="42608" y="36982"/>
                  </a:lnTo>
                  <a:lnTo>
                    <a:pt x="40284" y="34010"/>
                  </a:lnTo>
                  <a:lnTo>
                    <a:pt x="40665" y="28600"/>
                  </a:lnTo>
                  <a:lnTo>
                    <a:pt x="41897" y="27609"/>
                  </a:lnTo>
                  <a:lnTo>
                    <a:pt x="42976" y="26441"/>
                  </a:lnTo>
                  <a:lnTo>
                    <a:pt x="43815" y="25031"/>
                  </a:lnTo>
                  <a:lnTo>
                    <a:pt x="46710" y="27330"/>
                  </a:lnTo>
                  <a:lnTo>
                    <a:pt x="50533" y="28321"/>
                  </a:lnTo>
                  <a:lnTo>
                    <a:pt x="62052" y="25031"/>
                  </a:lnTo>
                  <a:lnTo>
                    <a:pt x="62814" y="2481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295842" y="4145064"/>
              <a:ext cx="243840" cy="102235"/>
            </a:xfrm>
            <a:custGeom>
              <a:avLst/>
              <a:gdLst/>
              <a:ahLst/>
              <a:cxnLst/>
              <a:rect l="l" t="t" r="r" b="b"/>
              <a:pathLst>
                <a:path w="243839" h="102235">
                  <a:moveTo>
                    <a:pt x="3162" y="1003"/>
                  </a:moveTo>
                  <a:lnTo>
                    <a:pt x="1955" y="381"/>
                  </a:lnTo>
                  <a:lnTo>
                    <a:pt x="1346" y="0"/>
                  </a:lnTo>
                  <a:lnTo>
                    <a:pt x="939" y="292"/>
                  </a:lnTo>
                  <a:lnTo>
                    <a:pt x="584" y="673"/>
                  </a:lnTo>
                  <a:lnTo>
                    <a:pt x="0" y="1409"/>
                  </a:lnTo>
                  <a:lnTo>
                    <a:pt x="1079" y="1104"/>
                  </a:lnTo>
                  <a:lnTo>
                    <a:pt x="2171" y="965"/>
                  </a:lnTo>
                  <a:lnTo>
                    <a:pt x="3162" y="1003"/>
                  </a:lnTo>
                  <a:close/>
                </a:path>
                <a:path w="243839" h="102235">
                  <a:moveTo>
                    <a:pt x="6134" y="4648"/>
                  </a:moveTo>
                  <a:lnTo>
                    <a:pt x="5727" y="3175"/>
                  </a:lnTo>
                  <a:lnTo>
                    <a:pt x="5156" y="2489"/>
                  </a:lnTo>
                  <a:lnTo>
                    <a:pt x="4914" y="2298"/>
                  </a:lnTo>
                  <a:lnTo>
                    <a:pt x="5245" y="3187"/>
                  </a:lnTo>
                  <a:lnTo>
                    <a:pt x="5816" y="3962"/>
                  </a:lnTo>
                  <a:lnTo>
                    <a:pt x="5930" y="4787"/>
                  </a:lnTo>
                  <a:lnTo>
                    <a:pt x="6134" y="4648"/>
                  </a:lnTo>
                  <a:close/>
                </a:path>
                <a:path w="243839" h="102235">
                  <a:moveTo>
                    <a:pt x="10439" y="18783"/>
                  </a:moveTo>
                  <a:lnTo>
                    <a:pt x="8039" y="13487"/>
                  </a:lnTo>
                  <a:lnTo>
                    <a:pt x="5003" y="11137"/>
                  </a:lnTo>
                  <a:lnTo>
                    <a:pt x="673" y="10223"/>
                  </a:lnTo>
                  <a:lnTo>
                    <a:pt x="9309" y="22453"/>
                  </a:lnTo>
                  <a:lnTo>
                    <a:pt x="8331" y="20167"/>
                  </a:lnTo>
                  <a:lnTo>
                    <a:pt x="10439" y="18783"/>
                  </a:lnTo>
                  <a:close/>
                </a:path>
                <a:path w="243839" h="102235">
                  <a:moveTo>
                    <a:pt x="110832" y="85077"/>
                  </a:moveTo>
                  <a:lnTo>
                    <a:pt x="106921" y="82118"/>
                  </a:lnTo>
                  <a:lnTo>
                    <a:pt x="104165" y="83908"/>
                  </a:lnTo>
                  <a:lnTo>
                    <a:pt x="98590" y="85813"/>
                  </a:lnTo>
                  <a:lnTo>
                    <a:pt x="93903" y="83908"/>
                  </a:lnTo>
                  <a:lnTo>
                    <a:pt x="84607" y="78498"/>
                  </a:lnTo>
                  <a:lnTo>
                    <a:pt x="84175" y="75590"/>
                  </a:lnTo>
                  <a:lnTo>
                    <a:pt x="85458" y="71843"/>
                  </a:lnTo>
                  <a:lnTo>
                    <a:pt x="79832" y="69811"/>
                  </a:lnTo>
                  <a:lnTo>
                    <a:pt x="73977" y="68465"/>
                  </a:lnTo>
                  <a:lnTo>
                    <a:pt x="70345" y="68097"/>
                  </a:lnTo>
                  <a:lnTo>
                    <a:pt x="70104" y="69481"/>
                  </a:lnTo>
                  <a:lnTo>
                    <a:pt x="69405" y="70878"/>
                  </a:lnTo>
                  <a:lnTo>
                    <a:pt x="62852" y="77647"/>
                  </a:lnTo>
                  <a:lnTo>
                    <a:pt x="61366" y="74180"/>
                  </a:lnTo>
                  <a:lnTo>
                    <a:pt x="53886" y="75603"/>
                  </a:lnTo>
                  <a:lnTo>
                    <a:pt x="55854" y="75996"/>
                  </a:lnTo>
                  <a:lnTo>
                    <a:pt x="60769" y="78333"/>
                  </a:lnTo>
                  <a:lnTo>
                    <a:pt x="60909" y="82194"/>
                  </a:lnTo>
                  <a:lnTo>
                    <a:pt x="66421" y="85699"/>
                  </a:lnTo>
                  <a:lnTo>
                    <a:pt x="68072" y="83908"/>
                  </a:lnTo>
                  <a:lnTo>
                    <a:pt x="72491" y="86080"/>
                  </a:lnTo>
                  <a:lnTo>
                    <a:pt x="75679" y="88684"/>
                  </a:lnTo>
                  <a:lnTo>
                    <a:pt x="85128" y="91770"/>
                  </a:lnTo>
                  <a:lnTo>
                    <a:pt x="93116" y="93091"/>
                  </a:lnTo>
                  <a:lnTo>
                    <a:pt x="100876" y="92430"/>
                  </a:lnTo>
                  <a:lnTo>
                    <a:pt x="106946" y="88620"/>
                  </a:lnTo>
                  <a:lnTo>
                    <a:pt x="110159" y="84721"/>
                  </a:lnTo>
                  <a:lnTo>
                    <a:pt x="110832" y="85077"/>
                  </a:lnTo>
                  <a:close/>
                </a:path>
                <a:path w="243839" h="102235">
                  <a:moveTo>
                    <a:pt x="175869" y="95973"/>
                  </a:moveTo>
                  <a:lnTo>
                    <a:pt x="173405" y="95554"/>
                  </a:lnTo>
                  <a:lnTo>
                    <a:pt x="170840" y="94653"/>
                  </a:lnTo>
                  <a:lnTo>
                    <a:pt x="166420" y="92176"/>
                  </a:lnTo>
                  <a:lnTo>
                    <a:pt x="164452" y="89458"/>
                  </a:lnTo>
                  <a:lnTo>
                    <a:pt x="160972" y="87833"/>
                  </a:lnTo>
                  <a:lnTo>
                    <a:pt x="155651" y="87414"/>
                  </a:lnTo>
                  <a:lnTo>
                    <a:pt x="152565" y="85940"/>
                  </a:lnTo>
                  <a:lnTo>
                    <a:pt x="146507" y="85394"/>
                  </a:lnTo>
                  <a:lnTo>
                    <a:pt x="137680" y="83566"/>
                  </a:lnTo>
                  <a:lnTo>
                    <a:pt x="130771" y="80683"/>
                  </a:lnTo>
                  <a:lnTo>
                    <a:pt x="131114" y="87896"/>
                  </a:lnTo>
                  <a:lnTo>
                    <a:pt x="125679" y="88912"/>
                  </a:lnTo>
                  <a:lnTo>
                    <a:pt x="116382" y="83591"/>
                  </a:lnTo>
                  <a:lnTo>
                    <a:pt x="112839" y="87020"/>
                  </a:lnTo>
                  <a:lnTo>
                    <a:pt x="111620" y="90982"/>
                  </a:lnTo>
                  <a:lnTo>
                    <a:pt x="115506" y="93624"/>
                  </a:lnTo>
                  <a:lnTo>
                    <a:pt x="121107" y="95199"/>
                  </a:lnTo>
                  <a:lnTo>
                    <a:pt x="129908" y="96824"/>
                  </a:lnTo>
                  <a:lnTo>
                    <a:pt x="135039" y="95504"/>
                  </a:lnTo>
                  <a:lnTo>
                    <a:pt x="143916" y="97294"/>
                  </a:lnTo>
                  <a:lnTo>
                    <a:pt x="146062" y="100799"/>
                  </a:lnTo>
                  <a:lnTo>
                    <a:pt x="152666" y="101663"/>
                  </a:lnTo>
                  <a:lnTo>
                    <a:pt x="157378" y="101942"/>
                  </a:lnTo>
                  <a:lnTo>
                    <a:pt x="164147" y="101523"/>
                  </a:lnTo>
                  <a:lnTo>
                    <a:pt x="172186" y="99974"/>
                  </a:lnTo>
                  <a:lnTo>
                    <a:pt x="174536" y="98488"/>
                  </a:lnTo>
                  <a:lnTo>
                    <a:pt x="175869" y="95973"/>
                  </a:lnTo>
                  <a:close/>
                </a:path>
                <a:path w="243839" h="102235">
                  <a:moveTo>
                    <a:pt x="197650" y="65468"/>
                  </a:moveTo>
                  <a:lnTo>
                    <a:pt x="196570" y="63233"/>
                  </a:lnTo>
                  <a:lnTo>
                    <a:pt x="193573" y="51701"/>
                  </a:lnTo>
                  <a:lnTo>
                    <a:pt x="191274" y="46799"/>
                  </a:lnTo>
                  <a:lnTo>
                    <a:pt x="187363" y="44564"/>
                  </a:lnTo>
                  <a:lnTo>
                    <a:pt x="180898" y="46342"/>
                  </a:lnTo>
                  <a:lnTo>
                    <a:pt x="178650" y="47523"/>
                  </a:lnTo>
                  <a:lnTo>
                    <a:pt x="178257" y="51003"/>
                  </a:lnTo>
                  <a:lnTo>
                    <a:pt x="172834" y="52730"/>
                  </a:lnTo>
                  <a:lnTo>
                    <a:pt x="169976" y="49212"/>
                  </a:lnTo>
                  <a:lnTo>
                    <a:pt x="164820" y="50761"/>
                  </a:lnTo>
                  <a:lnTo>
                    <a:pt x="161607" y="54190"/>
                  </a:lnTo>
                  <a:lnTo>
                    <a:pt x="161518" y="58026"/>
                  </a:lnTo>
                  <a:lnTo>
                    <a:pt x="161658" y="58788"/>
                  </a:lnTo>
                  <a:lnTo>
                    <a:pt x="162140" y="59486"/>
                  </a:lnTo>
                  <a:lnTo>
                    <a:pt x="161963" y="60871"/>
                  </a:lnTo>
                  <a:lnTo>
                    <a:pt x="162788" y="62560"/>
                  </a:lnTo>
                  <a:lnTo>
                    <a:pt x="164236" y="64300"/>
                  </a:lnTo>
                  <a:lnTo>
                    <a:pt x="168033" y="60172"/>
                  </a:lnTo>
                  <a:lnTo>
                    <a:pt x="170700" y="60591"/>
                  </a:lnTo>
                  <a:lnTo>
                    <a:pt x="179438" y="63855"/>
                  </a:lnTo>
                  <a:lnTo>
                    <a:pt x="178866" y="68351"/>
                  </a:lnTo>
                  <a:lnTo>
                    <a:pt x="180428" y="72059"/>
                  </a:lnTo>
                  <a:lnTo>
                    <a:pt x="183045" y="75082"/>
                  </a:lnTo>
                  <a:lnTo>
                    <a:pt x="188188" y="75780"/>
                  </a:lnTo>
                  <a:lnTo>
                    <a:pt x="193751" y="74002"/>
                  </a:lnTo>
                  <a:lnTo>
                    <a:pt x="197243" y="67818"/>
                  </a:lnTo>
                  <a:lnTo>
                    <a:pt x="197650" y="65468"/>
                  </a:lnTo>
                  <a:close/>
                </a:path>
                <a:path w="243839" h="102235">
                  <a:moveTo>
                    <a:pt x="243586" y="56311"/>
                  </a:moveTo>
                  <a:lnTo>
                    <a:pt x="238645" y="54775"/>
                  </a:lnTo>
                  <a:lnTo>
                    <a:pt x="237820" y="44970"/>
                  </a:lnTo>
                  <a:lnTo>
                    <a:pt x="229146" y="42062"/>
                  </a:lnTo>
                  <a:lnTo>
                    <a:pt x="228879" y="46837"/>
                  </a:lnTo>
                  <a:lnTo>
                    <a:pt x="217665" y="51092"/>
                  </a:lnTo>
                  <a:lnTo>
                    <a:pt x="208965" y="48641"/>
                  </a:lnTo>
                  <a:lnTo>
                    <a:pt x="196913" y="54076"/>
                  </a:lnTo>
                  <a:lnTo>
                    <a:pt x="196037" y="56019"/>
                  </a:lnTo>
                  <a:lnTo>
                    <a:pt x="196532" y="60261"/>
                  </a:lnTo>
                  <a:lnTo>
                    <a:pt x="197891" y="62560"/>
                  </a:lnTo>
                  <a:lnTo>
                    <a:pt x="197650" y="65468"/>
                  </a:lnTo>
                  <a:lnTo>
                    <a:pt x="198653" y="67500"/>
                  </a:lnTo>
                  <a:lnTo>
                    <a:pt x="199948" y="69164"/>
                  </a:lnTo>
                  <a:lnTo>
                    <a:pt x="203593" y="70954"/>
                  </a:lnTo>
                  <a:lnTo>
                    <a:pt x="206514" y="71310"/>
                  </a:lnTo>
                  <a:lnTo>
                    <a:pt x="217944" y="69570"/>
                  </a:lnTo>
                  <a:lnTo>
                    <a:pt x="225844" y="66789"/>
                  </a:lnTo>
                  <a:lnTo>
                    <a:pt x="229958" y="64757"/>
                  </a:lnTo>
                  <a:lnTo>
                    <a:pt x="230187" y="66382"/>
                  </a:lnTo>
                  <a:lnTo>
                    <a:pt x="231648" y="67665"/>
                  </a:lnTo>
                  <a:lnTo>
                    <a:pt x="232016" y="69011"/>
                  </a:lnTo>
                  <a:lnTo>
                    <a:pt x="234188" y="68084"/>
                  </a:lnTo>
                  <a:lnTo>
                    <a:pt x="239102" y="64579"/>
                  </a:lnTo>
                  <a:lnTo>
                    <a:pt x="242989" y="60121"/>
                  </a:lnTo>
                  <a:lnTo>
                    <a:pt x="243586" y="563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275649" y="4163644"/>
              <a:ext cx="215265" cy="121920"/>
            </a:xfrm>
            <a:custGeom>
              <a:avLst/>
              <a:gdLst/>
              <a:ahLst/>
              <a:cxnLst/>
              <a:rect l="l" t="t" r="r" b="b"/>
              <a:pathLst>
                <a:path w="215264" h="121920">
                  <a:moveTo>
                    <a:pt x="25793" y="9740"/>
                  </a:moveTo>
                  <a:lnTo>
                    <a:pt x="23482" y="5029"/>
                  </a:lnTo>
                  <a:lnTo>
                    <a:pt x="21640" y="3771"/>
                  </a:lnTo>
                  <a:lnTo>
                    <a:pt x="18389" y="1574"/>
                  </a:lnTo>
                  <a:lnTo>
                    <a:pt x="12484" y="76"/>
                  </a:lnTo>
                  <a:lnTo>
                    <a:pt x="10782" y="0"/>
                  </a:lnTo>
                  <a:lnTo>
                    <a:pt x="9220" y="266"/>
                  </a:lnTo>
                  <a:lnTo>
                    <a:pt x="8064" y="990"/>
                  </a:lnTo>
                  <a:lnTo>
                    <a:pt x="9880" y="3708"/>
                  </a:lnTo>
                  <a:lnTo>
                    <a:pt x="7810" y="2108"/>
                  </a:lnTo>
                  <a:lnTo>
                    <a:pt x="5359" y="2209"/>
                  </a:lnTo>
                  <a:lnTo>
                    <a:pt x="1422" y="4318"/>
                  </a:lnTo>
                  <a:lnTo>
                    <a:pt x="0" y="6400"/>
                  </a:lnTo>
                  <a:lnTo>
                    <a:pt x="177" y="8724"/>
                  </a:lnTo>
                  <a:lnTo>
                    <a:pt x="3009" y="6400"/>
                  </a:lnTo>
                  <a:lnTo>
                    <a:pt x="6159" y="3771"/>
                  </a:lnTo>
                  <a:lnTo>
                    <a:pt x="10363" y="8724"/>
                  </a:lnTo>
                  <a:lnTo>
                    <a:pt x="6083" y="12319"/>
                  </a:lnTo>
                  <a:lnTo>
                    <a:pt x="3924" y="14058"/>
                  </a:lnTo>
                  <a:lnTo>
                    <a:pt x="4559" y="14490"/>
                  </a:lnTo>
                  <a:lnTo>
                    <a:pt x="5270" y="14909"/>
                  </a:lnTo>
                  <a:lnTo>
                    <a:pt x="6108" y="15278"/>
                  </a:lnTo>
                  <a:lnTo>
                    <a:pt x="8229" y="16281"/>
                  </a:lnTo>
                  <a:lnTo>
                    <a:pt x="10541" y="17081"/>
                  </a:lnTo>
                  <a:lnTo>
                    <a:pt x="13639" y="17640"/>
                  </a:lnTo>
                  <a:lnTo>
                    <a:pt x="14452" y="17729"/>
                  </a:lnTo>
                  <a:lnTo>
                    <a:pt x="15252" y="17741"/>
                  </a:lnTo>
                  <a:lnTo>
                    <a:pt x="18275" y="17868"/>
                  </a:lnTo>
                  <a:lnTo>
                    <a:pt x="21145" y="17132"/>
                  </a:lnTo>
                  <a:lnTo>
                    <a:pt x="23368" y="14986"/>
                  </a:lnTo>
                  <a:lnTo>
                    <a:pt x="25793" y="9740"/>
                  </a:lnTo>
                  <a:close/>
                </a:path>
                <a:path w="215264" h="121920">
                  <a:moveTo>
                    <a:pt x="41440" y="88988"/>
                  </a:moveTo>
                  <a:lnTo>
                    <a:pt x="41325" y="87934"/>
                  </a:lnTo>
                  <a:lnTo>
                    <a:pt x="41084" y="87934"/>
                  </a:lnTo>
                  <a:lnTo>
                    <a:pt x="40995" y="90055"/>
                  </a:lnTo>
                  <a:lnTo>
                    <a:pt x="41440" y="88988"/>
                  </a:lnTo>
                  <a:close/>
                </a:path>
                <a:path w="215264" h="121920">
                  <a:moveTo>
                    <a:pt x="104521" y="112128"/>
                  </a:moveTo>
                  <a:lnTo>
                    <a:pt x="100571" y="97739"/>
                  </a:lnTo>
                  <a:lnTo>
                    <a:pt x="99148" y="94894"/>
                  </a:lnTo>
                  <a:lnTo>
                    <a:pt x="89433" y="87198"/>
                  </a:lnTo>
                  <a:lnTo>
                    <a:pt x="81305" y="87083"/>
                  </a:lnTo>
                  <a:lnTo>
                    <a:pt x="80873" y="86702"/>
                  </a:lnTo>
                  <a:lnTo>
                    <a:pt x="79248" y="85255"/>
                  </a:lnTo>
                  <a:lnTo>
                    <a:pt x="78422" y="83312"/>
                  </a:lnTo>
                  <a:lnTo>
                    <a:pt x="76796" y="81699"/>
                  </a:lnTo>
                  <a:lnTo>
                    <a:pt x="74726" y="80314"/>
                  </a:lnTo>
                  <a:lnTo>
                    <a:pt x="75272" y="75349"/>
                  </a:lnTo>
                  <a:lnTo>
                    <a:pt x="71602" y="70561"/>
                  </a:lnTo>
                  <a:lnTo>
                    <a:pt x="65557" y="66001"/>
                  </a:lnTo>
                  <a:lnTo>
                    <a:pt x="56172" y="59817"/>
                  </a:lnTo>
                  <a:lnTo>
                    <a:pt x="53924" y="58127"/>
                  </a:lnTo>
                  <a:lnTo>
                    <a:pt x="53746" y="57988"/>
                  </a:lnTo>
                  <a:lnTo>
                    <a:pt x="52730" y="56324"/>
                  </a:lnTo>
                  <a:lnTo>
                    <a:pt x="51790" y="56756"/>
                  </a:lnTo>
                  <a:lnTo>
                    <a:pt x="48844" y="57886"/>
                  </a:lnTo>
                  <a:lnTo>
                    <a:pt x="47688" y="58127"/>
                  </a:lnTo>
                  <a:lnTo>
                    <a:pt x="46774" y="58089"/>
                  </a:lnTo>
                  <a:lnTo>
                    <a:pt x="47536" y="57315"/>
                  </a:lnTo>
                  <a:lnTo>
                    <a:pt x="48260" y="56730"/>
                  </a:lnTo>
                  <a:lnTo>
                    <a:pt x="54267" y="52654"/>
                  </a:lnTo>
                  <a:lnTo>
                    <a:pt x="56413" y="58343"/>
                  </a:lnTo>
                  <a:lnTo>
                    <a:pt x="61315" y="62458"/>
                  </a:lnTo>
                  <a:lnTo>
                    <a:pt x="62255" y="63080"/>
                  </a:lnTo>
                  <a:lnTo>
                    <a:pt x="63347" y="63461"/>
                  </a:lnTo>
                  <a:lnTo>
                    <a:pt x="66433" y="60794"/>
                  </a:lnTo>
                  <a:lnTo>
                    <a:pt x="67449" y="59956"/>
                  </a:lnTo>
                  <a:lnTo>
                    <a:pt x="70142" y="58039"/>
                  </a:lnTo>
                  <a:lnTo>
                    <a:pt x="71526" y="57543"/>
                  </a:lnTo>
                  <a:lnTo>
                    <a:pt x="75349" y="56756"/>
                  </a:lnTo>
                  <a:lnTo>
                    <a:pt x="81546" y="55600"/>
                  </a:lnTo>
                  <a:lnTo>
                    <a:pt x="83032" y="59067"/>
                  </a:lnTo>
                  <a:lnTo>
                    <a:pt x="86385" y="55600"/>
                  </a:lnTo>
                  <a:lnTo>
                    <a:pt x="89242" y="52654"/>
                  </a:lnTo>
                  <a:lnTo>
                    <a:pt x="89585" y="52311"/>
                  </a:lnTo>
                  <a:lnTo>
                    <a:pt x="90284" y="50914"/>
                  </a:lnTo>
                  <a:lnTo>
                    <a:pt x="91147" y="45961"/>
                  </a:lnTo>
                  <a:lnTo>
                    <a:pt x="88950" y="43218"/>
                  </a:lnTo>
                  <a:lnTo>
                    <a:pt x="88404" y="42532"/>
                  </a:lnTo>
                  <a:lnTo>
                    <a:pt x="84645" y="38608"/>
                  </a:lnTo>
                  <a:lnTo>
                    <a:pt x="81572" y="38265"/>
                  </a:lnTo>
                  <a:lnTo>
                    <a:pt x="78994" y="36118"/>
                  </a:lnTo>
                  <a:lnTo>
                    <a:pt x="78054" y="33185"/>
                  </a:lnTo>
                  <a:lnTo>
                    <a:pt x="75463" y="30848"/>
                  </a:lnTo>
                  <a:lnTo>
                    <a:pt x="69088" y="25082"/>
                  </a:lnTo>
                  <a:lnTo>
                    <a:pt x="64312" y="30848"/>
                  </a:lnTo>
                  <a:lnTo>
                    <a:pt x="56769" y="27584"/>
                  </a:lnTo>
                  <a:lnTo>
                    <a:pt x="53784" y="26289"/>
                  </a:lnTo>
                  <a:lnTo>
                    <a:pt x="52692" y="22733"/>
                  </a:lnTo>
                  <a:lnTo>
                    <a:pt x="47548" y="20408"/>
                  </a:lnTo>
                  <a:lnTo>
                    <a:pt x="47383" y="20332"/>
                  </a:lnTo>
                  <a:lnTo>
                    <a:pt x="45694" y="20281"/>
                  </a:lnTo>
                  <a:lnTo>
                    <a:pt x="44310" y="20408"/>
                  </a:lnTo>
                  <a:lnTo>
                    <a:pt x="39077" y="18834"/>
                  </a:lnTo>
                  <a:lnTo>
                    <a:pt x="34378" y="22669"/>
                  </a:lnTo>
                  <a:lnTo>
                    <a:pt x="32766" y="27457"/>
                  </a:lnTo>
                  <a:lnTo>
                    <a:pt x="35788" y="27838"/>
                  </a:lnTo>
                  <a:lnTo>
                    <a:pt x="38912" y="27863"/>
                  </a:lnTo>
                  <a:lnTo>
                    <a:pt x="41960" y="27584"/>
                  </a:lnTo>
                  <a:lnTo>
                    <a:pt x="44348" y="31813"/>
                  </a:lnTo>
                  <a:lnTo>
                    <a:pt x="41757" y="36118"/>
                  </a:lnTo>
                  <a:lnTo>
                    <a:pt x="39738" y="41948"/>
                  </a:lnTo>
                  <a:lnTo>
                    <a:pt x="39408" y="43218"/>
                  </a:lnTo>
                  <a:lnTo>
                    <a:pt x="39370" y="45123"/>
                  </a:lnTo>
                  <a:lnTo>
                    <a:pt x="46685" y="43218"/>
                  </a:lnTo>
                  <a:lnTo>
                    <a:pt x="48196" y="49530"/>
                  </a:lnTo>
                  <a:lnTo>
                    <a:pt x="46964" y="56324"/>
                  </a:lnTo>
                  <a:lnTo>
                    <a:pt x="46761" y="57162"/>
                  </a:lnTo>
                  <a:lnTo>
                    <a:pt x="46469" y="58051"/>
                  </a:lnTo>
                  <a:lnTo>
                    <a:pt x="44043" y="57772"/>
                  </a:lnTo>
                  <a:lnTo>
                    <a:pt x="43065" y="55435"/>
                  </a:lnTo>
                  <a:lnTo>
                    <a:pt x="31445" y="50215"/>
                  </a:lnTo>
                  <a:lnTo>
                    <a:pt x="32181" y="51193"/>
                  </a:lnTo>
                  <a:lnTo>
                    <a:pt x="31661" y="55600"/>
                  </a:lnTo>
                  <a:lnTo>
                    <a:pt x="31534" y="57772"/>
                  </a:lnTo>
                  <a:lnTo>
                    <a:pt x="35115" y="63792"/>
                  </a:lnTo>
                  <a:lnTo>
                    <a:pt x="37376" y="65544"/>
                  </a:lnTo>
                  <a:lnTo>
                    <a:pt x="38798" y="66611"/>
                  </a:lnTo>
                  <a:lnTo>
                    <a:pt x="43776" y="67678"/>
                  </a:lnTo>
                  <a:lnTo>
                    <a:pt x="44221" y="70358"/>
                  </a:lnTo>
                  <a:lnTo>
                    <a:pt x="46469" y="73469"/>
                  </a:lnTo>
                  <a:lnTo>
                    <a:pt x="49580" y="76276"/>
                  </a:lnTo>
                  <a:lnTo>
                    <a:pt x="45910" y="76923"/>
                  </a:lnTo>
                  <a:lnTo>
                    <a:pt x="42519" y="78130"/>
                  </a:lnTo>
                  <a:lnTo>
                    <a:pt x="39789" y="79946"/>
                  </a:lnTo>
                  <a:lnTo>
                    <a:pt x="42862" y="81965"/>
                  </a:lnTo>
                  <a:lnTo>
                    <a:pt x="46634" y="85128"/>
                  </a:lnTo>
                  <a:lnTo>
                    <a:pt x="41846" y="87033"/>
                  </a:lnTo>
                  <a:lnTo>
                    <a:pt x="41389" y="87071"/>
                  </a:lnTo>
                  <a:lnTo>
                    <a:pt x="40868" y="87045"/>
                  </a:lnTo>
                  <a:lnTo>
                    <a:pt x="41275" y="87845"/>
                  </a:lnTo>
                  <a:lnTo>
                    <a:pt x="42697" y="87071"/>
                  </a:lnTo>
                  <a:lnTo>
                    <a:pt x="43395" y="86702"/>
                  </a:lnTo>
                  <a:lnTo>
                    <a:pt x="49149" y="87452"/>
                  </a:lnTo>
                  <a:lnTo>
                    <a:pt x="50546" y="93522"/>
                  </a:lnTo>
                  <a:lnTo>
                    <a:pt x="54114" y="98844"/>
                  </a:lnTo>
                  <a:lnTo>
                    <a:pt x="56489" y="100812"/>
                  </a:lnTo>
                  <a:lnTo>
                    <a:pt x="58597" y="103035"/>
                  </a:lnTo>
                  <a:lnTo>
                    <a:pt x="60363" y="103251"/>
                  </a:lnTo>
                  <a:lnTo>
                    <a:pt x="62026" y="103543"/>
                  </a:lnTo>
                  <a:lnTo>
                    <a:pt x="71056" y="108724"/>
                  </a:lnTo>
                  <a:lnTo>
                    <a:pt x="69723" y="119837"/>
                  </a:lnTo>
                  <a:lnTo>
                    <a:pt x="80365" y="121348"/>
                  </a:lnTo>
                  <a:lnTo>
                    <a:pt x="92214" y="119278"/>
                  </a:lnTo>
                  <a:lnTo>
                    <a:pt x="103136" y="115773"/>
                  </a:lnTo>
                  <a:lnTo>
                    <a:pt x="104521" y="112128"/>
                  </a:lnTo>
                  <a:close/>
                </a:path>
                <a:path w="215264" h="121920">
                  <a:moveTo>
                    <a:pt x="120281" y="27089"/>
                  </a:moveTo>
                  <a:lnTo>
                    <a:pt x="119570" y="27101"/>
                  </a:lnTo>
                  <a:lnTo>
                    <a:pt x="120142" y="27749"/>
                  </a:lnTo>
                  <a:lnTo>
                    <a:pt x="120281" y="27089"/>
                  </a:lnTo>
                  <a:close/>
                </a:path>
                <a:path w="215264" h="121920">
                  <a:moveTo>
                    <a:pt x="124866" y="33324"/>
                  </a:moveTo>
                  <a:lnTo>
                    <a:pt x="124510" y="32575"/>
                  </a:lnTo>
                  <a:lnTo>
                    <a:pt x="124396" y="32893"/>
                  </a:lnTo>
                  <a:lnTo>
                    <a:pt x="124866" y="33324"/>
                  </a:lnTo>
                  <a:close/>
                </a:path>
                <a:path w="215264" h="121920">
                  <a:moveTo>
                    <a:pt x="127127" y="25336"/>
                  </a:moveTo>
                  <a:lnTo>
                    <a:pt x="121246" y="28956"/>
                  </a:lnTo>
                  <a:lnTo>
                    <a:pt x="124447" y="32435"/>
                  </a:lnTo>
                  <a:lnTo>
                    <a:pt x="124510" y="32575"/>
                  </a:lnTo>
                  <a:lnTo>
                    <a:pt x="127127" y="25336"/>
                  </a:lnTo>
                  <a:close/>
                </a:path>
                <a:path w="215264" h="121920">
                  <a:moveTo>
                    <a:pt x="145656" y="52019"/>
                  </a:moveTo>
                  <a:lnTo>
                    <a:pt x="144716" y="47955"/>
                  </a:lnTo>
                  <a:lnTo>
                    <a:pt x="141808" y="43688"/>
                  </a:lnTo>
                  <a:lnTo>
                    <a:pt x="137629" y="43510"/>
                  </a:lnTo>
                  <a:lnTo>
                    <a:pt x="137833" y="42164"/>
                  </a:lnTo>
                  <a:lnTo>
                    <a:pt x="138417" y="38366"/>
                  </a:lnTo>
                  <a:lnTo>
                    <a:pt x="138760" y="36207"/>
                  </a:lnTo>
                  <a:lnTo>
                    <a:pt x="132486" y="38366"/>
                  </a:lnTo>
                  <a:lnTo>
                    <a:pt x="127787" y="35839"/>
                  </a:lnTo>
                  <a:lnTo>
                    <a:pt x="127342" y="35560"/>
                  </a:lnTo>
                  <a:lnTo>
                    <a:pt x="126974" y="35204"/>
                  </a:lnTo>
                  <a:lnTo>
                    <a:pt x="124866" y="33324"/>
                  </a:lnTo>
                  <a:lnTo>
                    <a:pt x="126580" y="36880"/>
                  </a:lnTo>
                  <a:lnTo>
                    <a:pt x="128790" y="41236"/>
                  </a:lnTo>
                  <a:lnTo>
                    <a:pt x="123913" y="42164"/>
                  </a:lnTo>
                  <a:lnTo>
                    <a:pt x="117106" y="36880"/>
                  </a:lnTo>
                  <a:lnTo>
                    <a:pt x="115011" y="35026"/>
                  </a:lnTo>
                  <a:lnTo>
                    <a:pt x="112814" y="32588"/>
                  </a:lnTo>
                  <a:lnTo>
                    <a:pt x="111290" y="30353"/>
                  </a:lnTo>
                  <a:lnTo>
                    <a:pt x="110642" y="30518"/>
                  </a:lnTo>
                  <a:lnTo>
                    <a:pt x="107213" y="34645"/>
                  </a:lnTo>
                  <a:lnTo>
                    <a:pt x="105371" y="39789"/>
                  </a:lnTo>
                  <a:lnTo>
                    <a:pt x="109829" y="42862"/>
                  </a:lnTo>
                  <a:lnTo>
                    <a:pt x="108508" y="47180"/>
                  </a:lnTo>
                  <a:lnTo>
                    <a:pt x="106591" y="50444"/>
                  </a:lnTo>
                  <a:lnTo>
                    <a:pt x="104355" y="57010"/>
                  </a:lnTo>
                  <a:lnTo>
                    <a:pt x="104800" y="59905"/>
                  </a:lnTo>
                  <a:lnTo>
                    <a:pt x="114084" y="65328"/>
                  </a:lnTo>
                  <a:lnTo>
                    <a:pt x="118783" y="67233"/>
                  </a:lnTo>
                  <a:lnTo>
                    <a:pt x="124345" y="65328"/>
                  </a:lnTo>
                  <a:lnTo>
                    <a:pt x="125755" y="64490"/>
                  </a:lnTo>
                  <a:lnTo>
                    <a:pt x="129882" y="61582"/>
                  </a:lnTo>
                  <a:lnTo>
                    <a:pt x="132346" y="59080"/>
                  </a:lnTo>
                  <a:lnTo>
                    <a:pt x="136512" y="55664"/>
                  </a:lnTo>
                  <a:lnTo>
                    <a:pt x="138061" y="54610"/>
                  </a:lnTo>
                  <a:lnTo>
                    <a:pt x="141528" y="52882"/>
                  </a:lnTo>
                  <a:lnTo>
                    <a:pt x="143433" y="52209"/>
                  </a:lnTo>
                  <a:lnTo>
                    <a:pt x="145656" y="52019"/>
                  </a:lnTo>
                  <a:close/>
                </a:path>
                <a:path w="215264" h="121920">
                  <a:moveTo>
                    <a:pt x="214642" y="64185"/>
                  </a:moveTo>
                  <a:lnTo>
                    <a:pt x="210489" y="62445"/>
                  </a:lnTo>
                  <a:lnTo>
                    <a:pt x="206184" y="59905"/>
                  </a:lnTo>
                  <a:lnTo>
                    <a:pt x="200621" y="53479"/>
                  </a:lnTo>
                  <a:lnTo>
                    <a:pt x="199059" y="49784"/>
                  </a:lnTo>
                  <a:lnTo>
                    <a:pt x="199631" y="45288"/>
                  </a:lnTo>
                  <a:lnTo>
                    <a:pt x="190893" y="42011"/>
                  </a:lnTo>
                  <a:lnTo>
                    <a:pt x="188226" y="41592"/>
                  </a:lnTo>
                  <a:lnTo>
                    <a:pt x="182892" y="47536"/>
                  </a:lnTo>
                  <a:lnTo>
                    <a:pt x="180555" y="40690"/>
                  </a:lnTo>
                  <a:lnTo>
                    <a:pt x="169989" y="46177"/>
                  </a:lnTo>
                  <a:lnTo>
                    <a:pt x="167932" y="51333"/>
                  </a:lnTo>
                  <a:lnTo>
                    <a:pt x="173545" y="54724"/>
                  </a:lnTo>
                  <a:lnTo>
                    <a:pt x="173329" y="57619"/>
                  </a:lnTo>
                  <a:lnTo>
                    <a:pt x="171069" y="60845"/>
                  </a:lnTo>
                  <a:lnTo>
                    <a:pt x="170510" y="65239"/>
                  </a:lnTo>
                  <a:lnTo>
                    <a:pt x="170776" y="66141"/>
                  </a:lnTo>
                  <a:lnTo>
                    <a:pt x="172758" y="67348"/>
                  </a:lnTo>
                  <a:lnTo>
                    <a:pt x="175844" y="68834"/>
                  </a:lnTo>
                  <a:lnTo>
                    <a:pt x="181152" y="69253"/>
                  </a:lnTo>
                  <a:lnTo>
                    <a:pt x="184645" y="70878"/>
                  </a:lnTo>
                  <a:lnTo>
                    <a:pt x="186613" y="73596"/>
                  </a:lnTo>
                  <a:lnTo>
                    <a:pt x="191033" y="76073"/>
                  </a:lnTo>
                  <a:lnTo>
                    <a:pt x="193598" y="76962"/>
                  </a:lnTo>
                  <a:lnTo>
                    <a:pt x="204609" y="78816"/>
                  </a:lnTo>
                  <a:lnTo>
                    <a:pt x="211912" y="74091"/>
                  </a:lnTo>
                  <a:lnTo>
                    <a:pt x="214642" y="6418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2285949" y="4101299"/>
              <a:ext cx="212725" cy="88900"/>
            </a:xfrm>
            <a:custGeom>
              <a:avLst/>
              <a:gdLst/>
              <a:ahLst/>
              <a:cxnLst/>
              <a:rect l="l" t="t" r="r" b="b"/>
              <a:pathLst>
                <a:path w="212725" h="88900">
                  <a:moveTo>
                    <a:pt x="14211" y="3302"/>
                  </a:moveTo>
                  <a:lnTo>
                    <a:pt x="14033" y="3200"/>
                  </a:lnTo>
                  <a:lnTo>
                    <a:pt x="10642" y="1333"/>
                  </a:lnTo>
                  <a:lnTo>
                    <a:pt x="10007" y="838"/>
                  </a:lnTo>
                  <a:lnTo>
                    <a:pt x="9575" y="101"/>
                  </a:lnTo>
                  <a:lnTo>
                    <a:pt x="5600" y="0"/>
                  </a:lnTo>
                  <a:lnTo>
                    <a:pt x="2603" y="1803"/>
                  </a:lnTo>
                  <a:lnTo>
                    <a:pt x="0" y="3962"/>
                  </a:lnTo>
                  <a:lnTo>
                    <a:pt x="2641" y="6311"/>
                  </a:lnTo>
                  <a:lnTo>
                    <a:pt x="5346" y="8597"/>
                  </a:lnTo>
                  <a:lnTo>
                    <a:pt x="8089" y="10833"/>
                  </a:lnTo>
                  <a:lnTo>
                    <a:pt x="8331" y="8267"/>
                  </a:lnTo>
                  <a:lnTo>
                    <a:pt x="9448" y="5308"/>
                  </a:lnTo>
                  <a:lnTo>
                    <a:pt x="13169" y="3200"/>
                  </a:lnTo>
                  <a:lnTo>
                    <a:pt x="14211" y="3302"/>
                  </a:lnTo>
                  <a:close/>
                </a:path>
                <a:path w="212725" h="88900">
                  <a:moveTo>
                    <a:pt x="16903" y="3543"/>
                  </a:moveTo>
                  <a:lnTo>
                    <a:pt x="14211" y="3302"/>
                  </a:lnTo>
                  <a:lnTo>
                    <a:pt x="15430" y="3962"/>
                  </a:lnTo>
                  <a:lnTo>
                    <a:pt x="16903" y="3543"/>
                  </a:lnTo>
                  <a:close/>
                </a:path>
                <a:path w="212725" h="88900">
                  <a:moveTo>
                    <a:pt x="27520" y="4559"/>
                  </a:moveTo>
                  <a:lnTo>
                    <a:pt x="23393" y="1689"/>
                  </a:lnTo>
                  <a:lnTo>
                    <a:pt x="16903" y="3543"/>
                  </a:lnTo>
                  <a:lnTo>
                    <a:pt x="24015" y="4191"/>
                  </a:lnTo>
                  <a:lnTo>
                    <a:pt x="27241" y="5016"/>
                  </a:lnTo>
                  <a:lnTo>
                    <a:pt x="27444" y="4711"/>
                  </a:lnTo>
                  <a:lnTo>
                    <a:pt x="27520" y="4559"/>
                  </a:lnTo>
                  <a:close/>
                </a:path>
                <a:path w="212725" h="88900">
                  <a:moveTo>
                    <a:pt x="194195" y="82931"/>
                  </a:moveTo>
                  <a:lnTo>
                    <a:pt x="188734" y="80149"/>
                  </a:lnTo>
                  <a:lnTo>
                    <a:pt x="182626" y="81102"/>
                  </a:lnTo>
                  <a:lnTo>
                    <a:pt x="176847" y="80365"/>
                  </a:lnTo>
                  <a:lnTo>
                    <a:pt x="178041" y="80746"/>
                  </a:lnTo>
                  <a:lnTo>
                    <a:pt x="179057" y="81394"/>
                  </a:lnTo>
                  <a:lnTo>
                    <a:pt x="180352" y="84213"/>
                  </a:lnTo>
                  <a:lnTo>
                    <a:pt x="180416" y="85420"/>
                  </a:lnTo>
                  <a:lnTo>
                    <a:pt x="180086" y="86398"/>
                  </a:lnTo>
                  <a:lnTo>
                    <a:pt x="187350" y="84836"/>
                  </a:lnTo>
                  <a:lnTo>
                    <a:pt x="187553" y="86029"/>
                  </a:lnTo>
                  <a:lnTo>
                    <a:pt x="188683" y="87071"/>
                  </a:lnTo>
                  <a:lnTo>
                    <a:pt x="188658" y="88480"/>
                  </a:lnTo>
                  <a:lnTo>
                    <a:pt x="190906" y="87414"/>
                  </a:lnTo>
                  <a:lnTo>
                    <a:pt x="192366" y="84861"/>
                  </a:lnTo>
                  <a:lnTo>
                    <a:pt x="194195" y="82931"/>
                  </a:lnTo>
                  <a:close/>
                </a:path>
                <a:path w="212725" h="88900">
                  <a:moveTo>
                    <a:pt x="212610" y="65278"/>
                  </a:moveTo>
                  <a:lnTo>
                    <a:pt x="212344" y="65405"/>
                  </a:lnTo>
                  <a:lnTo>
                    <a:pt x="211797" y="65570"/>
                  </a:lnTo>
                  <a:lnTo>
                    <a:pt x="211886" y="66357"/>
                  </a:lnTo>
                  <a:lnTo>
                    <a:pt x="211772" y="67094"/>
                  </a:lnTo>
                  <a:lnTo>
                    <a:pt x="211480" y="67792"/>
                  </a:lnTo>
                  <a:lnTo>
                    <a:pt x="212026" y="67056"/>
                  </a:lnTo>
                  <a:lnTo>
                    <a:pt x="212420" y="66205"/>
                  </a:lnTo>
                  <a:lnTo>
                    <a:pt x="212610" y="6527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272080" y="4041355"/>
              <a:ext cx="192405" cy="128905"/>
            </a:xfrm>
            <a:custGeom>
              <a:avLst/>
              <a:gdLst/>
              <a:ahLst/>
              <a:cxnLst/>
              <a:rect l="l" t="t" r="r" b="b"/>
              <a:pathLst>
                <a:path w="192405" h="128904">
                  <a:moveTo>
                    <a:pt x="16370" y="61823"/>
                  </a:moveTo>
                  <a:lnTo>
                    <a:pt x="15849" y="62268"/>
                  </a:lnTo>
                  <a:lnTo>
                    <a:pt x="16294" y="62382"/>
                  </a:lnTo>
                  <a:lnTo>
                    <a:pt x="16370" y="61823"/>
                  </a:lnTo>
                  <a:close/>
                </a:path>
                <a:path w="192405" h="128904">
                  <a:moveTo>
                    <a:pt x="25971" y="19354"/>
                  </a:moveTo>
                  <a:lnTo>
                    <a:pt x="25946" y="16852"/>
                  </a:lnTo>
                  <a:lnTo>
                    <a:pt x="25920" y="15011"/>
                  </a:lnTo>
                  <a:lnTo>
                    <a:pt x="24282" y="13830"/>
                  </a:lnTo>
                  <a:lnTo>
                    <a:pt x="22313" y="13804"/>
                  </a:lnTo>
                  <a:lnTo>
                    <a:pt x="19024" y="16852"/>
                  </a:lnTo>
                  <a:lnTo>
                    <a:pt x="21209" y="11836"/>
                  </a:lnTo>
                  <a:lnTo>
                    <a:pt x="21259" y="5359"/>
                  </a:lnTo>
                  <a:lnTo>
                    <a:pt x="21285" y="3898"/>
                  </a:lnTo>
                  <a:lnTo>
                    <a:pt x="13881" y="5359"/>
                  </a:lnTo>
                  <a:lnTo>
                    <a:pt x="13957" y="3898"/>
                  </a:lnTo>
                  <a:lnTo>
                    <a:pt x="14338" y="2755"/>
                  </a:lnTo>
                  <a:lnTo>
                    <a:pt x="14871" y="1473"/>
                  </a:lnTo>
                  <a:lnTo>
                    <a:pt x="14147" y="965"/>
                  </a:lnTo>
                  <a:lnTo>
                    <a:pt x="13398" y="495"/>
                  </a:lnTo>
                  <a:lnTo>
                    <a:pt x="12661" y="0"/>
                  </a:lnTo>
                  <a:lnTo>
                    <a:pt x="11925" y="1473"/>
                  </a:lnTo>
                  <a:lnTo>
                    <a:pt x="11353" y="2781"/>
                  </a:lnTo>
                  <a:lnTo>
                    <a:pt x="10642" y="5359"/>
                  </a:lnTo>
                  <a:lnTo>
                    <a:pt x="10388" y="6502"/>
                  </a:lnTo>
                  <a:lnTo>
                    <a:pt x="9994" y="8001"/>
                  </a:lnTo>
                  <a:lnTo>
                    <a:pt x="10490" y="9461"/>
                  </a:lnTo>
                  <a:lnTo>
                    <a:pt x="11074" y="10883"/>
                  </a:lnTo>
                  <a:lnTo>
                    <a:pt x="11493" y="12128"/>
                  </a:lnTo>
                  <a:lnTo>
                    <a:pt x="9029" y="13208"/>
                  </a:lnTo>
                  <a:lnTo>
                    <a:pt x="6883" y="15849"/>
                  </a:lnTo>
                  <a:lnTo>
                    <a:pt x="4927" y="18821"/>
                  </a:lnTo>
                  <a:lnTo>
                    <a:pt x="5537" y="19888"/>
                  </a:lnTo>
                  <a:lnTo>
                    <a:pt x="6070" y="20993"/>
                  </a:lnTo>
                  <a:lnTo>
                    <a:pt x="6261" y="21767"/>
                  </a:lnTo>
                  <a:lnTo>
                    <a:pt x="18376" y="21767"/>
                  </a:lnTo>
                  <a:lnTo>
                    <a:pt x="18783" y="19354"/>
                  </a:lnTo>
                  <a:lnTo>
                    <a:pt x="20307" y="19735"/>
                  </a:lnTo>
                  <a:lnTo>
                    <a:pt x="18821" y="28549"/>
                  </a:lnTo>
                  <a:lnTo>
                    <a:pt x="17335" y="28168"/>
                  </a:lnTo>
                  <a:lnTo>
                    <a:pt x="17653" y="26174"/>
                  </a:lnTo>
                  <a:lnTo>
                    <a:pt x="18313" y="22161"/>
                  </a:lnTo>
                  <a:lnTo>
                    <a:pt x="13677" y="22161"/>
                  </a:lnTo>
                  <a:lnTo>
                    <a:pt x="13677" y="37490"/>
                  </a:lnTo>
                  <a:lnTo>
                    <a:pt x="12115" y="37490"/>
                  </a:lnTo>
                  <a:lnTo>
                    <a:pt x="12052" y="33032"/>
                  </a:lnTo>
                  <a:lnTo>
                    <a:pt x="12166" y="28168"/>
                  </a:lnTo>
                  <a:lnTo>
                    <a:pt x="12192" y="26174"/>
                  </a:lnTo>
                  <a:lnTo>
                    <a:pt x="13601" y="26174"/>
                  </a:lnTo>
                  <a:lnTo>
                    <a:pt x="13677" y="37490"/>
                  </a:lnTo>
                  <a:lnTo>
                    <a:pt x="13677" y="22161"/>
                  </a:lnTo>
                  <a:lnTo>
                    <a:pt x="8216" y="22161"/>
                  </a:lnTo>
                  <a:lnTo>
                    <a:pt x="8216" y="45135"/>
                  </a:lnTo>
                  <a:lnTo>
                    <a:pt x="7594" y="50787"/>
                  </a:lnTo>
                  <a:lnTo>
                    <a:pt x="7518" y="61315"/>
                  </a:lnTo>
                  <a:lnTo>
                    <a:pt x="6261" y="61302"/>
                  </a:lnTo>
                  <a:lnTo>
                    <a:pt x="5994" y="57111"/>
                  </a:lnTo>
                  <a:lnTo>
                    <a:pt x="6045" y="53124"/>
                  </a:lnTo>
                  <a:lnTo>
                    <a:pt x="6172" y="50787"/>
                  </a:lnTo>
                  <a:lnTo>
                    <a:pt x="6781" y="45326"/>
                  </a:lnTo>
                  <a:lnTo>
                    <a:pt x="6807" y="45135"/>
                  </a:lnTo>
                  <a:lnTo>
                    <a:pt x="8216" y="45135"/>
                  </a:lnTo>
                  <a:lnTo>
                    <a:pt x="8216" y="22161"/>
                  </a:lnTo>
                  <a:lnTo>
                    <a:pt x="6375" y="22161"/>
                  </a:lnTo>
                  <a:lnTo>
                    <a:pt x="1409" y="22161"/>
                  </a:lnTo>
                  <a:lnTo>
                    <a:pt x="3035" y="28829"/>
                  </a:lnTo>
                  <a:lnTo>
                    <a:pt x="5473" y="33032"/>
                  </a:lnTo>
                  <a:lnTo>
                    <a:pt x="4089" y="31851"/>
                  </a:lnTo>
                  <a:lnTo>
                    <a:pt x="3073" y="31381"/>
                  </a:lnTo>
                  <a:lnTo>
                    <a:pt x="2311" y="31330"/>
                  </a:lnTo>
                  <a:lnTo>
                    <a:pt x="2324" y="36537"/>
                  </a:lnTo>
                  <a:lnTo>
                    <a:pt x="1651" y="39331"/>
                  </a:lnTo>
                  <a:lnTo>
                    <a:pt x="1397" y="42252"/>
                  </a:lnTo>
                  <a:lnTo>
                    <a:pt x="571" y="44958"/>
                  </a:lnTo>
                  <a:lnTo>
                    <a:pt x="482" y="45326"/>
                  </a:lnTo>
                  <a:lnTo>
                    <a:pt x="279" y="45123"/>
                  </a:lnTo>
                  <a:lnTo>
                    <a:pt x="165" y="44958"/>
                  </a:lnTo>
                  <a:lnTo>
                    <a:pt x="0" y="44780"/>
                  </a:lnTo>
                  <a:lnTo>
                    <a:pt x="88" y="49060"/>
                  </a:lnTo>
                  <a:lnTo>
                    <a:pt x="165" y="62814"/>
                  </a:lnTo>
                  <a:lnTo>
                    <a:pt x="355" y="63042"/>
                  </a:lnTo>
                  <a:lnTo>
                    <a:pt x="355" y="63169"/>
                  </a:lnTo>
                  <a:lnTo>
                    <a:pt x="2667" y="65328"/>
                  </a:lnTo>
                  <a:lnTo>
                    <a:pt x="10210" y="72161"/>
                  </a:lnTo>
                  <a:lnTo>
                    <a:pt x="13131" y="74676"/>
                  </a:lnTo>
                  <a:lnTo>
                    <a:pt x="16103" y="77114"/>
                  </a:lnTo>
                  <a:lnTo>
                    <a:pt x="17170" y="77419"/>
                  </a:lnTo>
                  <a:lnTo>
                    <a:pt x="18135" y="78066"/>
                  </a:lnTo>
                  <a:lnTo>
                    <a:pt x="18808" y="79171"/>
                  </a:lnTo>
                  <a:lnTo>
                    <a:pt x="23926" y="77749"/>
                  </a:lnTo>
                  <a:lnTo>
                    <a:pt x="25806" y="77482"/>
                  </a:lnTo>
                  <a:lnTo>
                    <a:pt x="25120" y="76695"/>
                  </a:lnTo>
                  <a:lnTo>
                    <a:pt x="24536" y="75857"/>
                  </a:lnTo>
                  <a:lnTo>
                    <a:pt x="24384" y="75577"/>
                  </a:lnTo>
                  <a:lnTo>
                    <a:pt x="24130" y="75057"/>
                  </a:lnTo>
                  <a:lnTo>
                    <a:pt x="22402" y="75577"/>
                  </a:lnTo>
                  <a:lnTo>
                    <a:pt x="21729" y="73367"/>
                  </a:lnTo>
                  <a:lnTo>
                    <a:pt x="21971" y="70777"/>
                  </a:lnTo>
                  <a:lnTo>
                    <a:pt x="19215" y="68541"/>
                  </a:lnTo>
                  <a:lnTo>
                    <a:pt x="16510" y="66255"/>
                  </a:lnTo>
                  <a:lnTo>
                    <a:pt x="13868" y="63906"/>
                  </a:lnTo>
                  <a:lnTo>
                    <a:pt x="14846" y="63093"/>
                  </a:lnTo>
                  <a:lnTo>
                    <a:pt x="15849" y="62268"/>
                  </a:lnTo>
                  <a:lnTo>
                    <a:pt x="14795" y="61976"/>
                  </a:lnTo>
                  <a:lnTo>
                    <a:pt x="14897" y="61315"/>
                  </a:lnTo>
                  <a:lnTo>
                    <a:pt x="16243" y="53174"/>
                  </a:lnTo>
                  <a:lnTo>
                    <a:pt x="17780" y="53543"/>
                  </a:lnTo>
                  <a:lnTo>
                    <a:pt x="16370" y="61823"/>
                  </a:lnTo>
                  <a:lnTo>
                    <a:pt x="19456" y="59944"/>
                  </a:lnTo>
                  <a:lnTo>
                    <a:pt x="23431" y="60045"/>
                  </a:lnTo>
                  <a:lnTo>
                    <a:pt x="23888" y="60782"/>
                  </a:lnTo>
                  <a:lnTo>
                    <a:pt x="24587" y="61315"/>
                  </a:lnTo>
                  <a:lnTo>
                    <a:pt x="25234" y="61671"/>
                  </a:lnTo>
                  <a:lnTo>
                    <a:pt x="25311" y="59944"/>
                  </a:lnTo>
                  <a:lnTo>
                    <a:pt x="25412" y="57175"/>
                  </a:lnTo>
                  <a:lnTo>
                    <a:pt x="25120" y="57124"/>
                  </a:lnTo>
                  <a:lnTo>
                    <a:pt x="24828" y="57175"/>
                  </a:lnTo>
                  <a:lnTo>
                    <a:pt x="24523" y="57175"/>
                  </a:lnTo>
                  <a:lnTo>
                    <a:pt x="22567" y="53174"/>
                  </a:lnTo>
                  <a:lnTo>
                    <a:pt x="25857" y="49060"/>
                  </a:lnTo>
                  <a:lnTo>
                    <a:pt x="24815" y="45123"/>
                  </a:lnTo>
                  <a:lnTo>
                    <a:pt x="24650" y="44462"/>
                  </a:lnTo>
                  <a:lnTo>
                    <a:pt x="23482" y="40005"/>
                  </a:lnTo>
                  <a:lnTo>
                    <a:pt x="23723" y="44462"/>
                  </a:lnTo>
                  <a:lnTo>
                    <a:pt x="15735" y="38354"/>
                  </a:lnTo>
                  <a:lnTo>
                    <a:pt x="16027" y="37490"/>
                  </a:lnTo>
                  <a:lnTo>
                    <a:pt x="17322" y="33705"/>
                  </a:lnTo>
                  <a:lnTo>
                    <a:pt x="22618" y="29057"/>
                  </a:lnTo>
                  <a:lnTo>
                    <a:pt x="22860" y="29133"/>
                  </a:lnTo>
                  <a:lnTo>
                    <a:pt x="22987" y="29273"/>
                  </a:lnTo>
                  <a:lnTo>
                    <a:pt x="23037" y="29451"/>
                  </a:lnTo>
                  <a:lnTo>
                    <a:pt x="23126" y="29057"/>
                  </a:lnTo>
                  <a:lnTo>
                    <a:pt x="23241" y="28549"/>
                  </a:lnTo>
                  <a:lnTo>
                    <a:pt x="24142" y="24739"/>
                  </a:lnTo>
                  <a:lnTo>
                    <a:pt x="24853" y="21412"/>
                  </a:lnTo>
                  <a:lnTo>
                    <a:pt x="25971" y="19354"/>
                  </a:lnTo>
                  <a:close/>
                </a:path>
                <a:path w="192405" h="128904">
                  <a:moveTo>
                    <a:pt x="88849" y="108686"/>
                  </a:moveTo>
                  <a:lnTo>
                    <a:pt x="81851" y="106083"/>
                  </a:lnTo>
                  <a:lnTo>
                    <a:pt x="74955" y="103212"/>
                  </a:lnTo>
                  <a:lnTo>
                    <a:pt x="68224" y="99999"/>
                  </a:lnTo>
                  <a:lnTo>
                    <a:pt x="69507" y="103047"/>
                  </a:lnTo>
                  <a:lnTo>
                    <a:pt x="71094" y="105791"/>
                  </a:lnTo>
                  <a:lnTo>
                    <a:pt x="74777" y="107378"/>
                  </a:lnTo>
                  <a:lnTo>
                    <a:pt x="72593" y="111315"/>
                  </a:lnTo>
                  <a:lnTo>
                    <a:pt x="83731" y="115671"/>
                  </a:lnTo>
                  <a:lnTo>
                    <a:pt x="85420" y="113271"/>
                  </a:lnTo>
                  <a:lnTo>
                    <a:pt x="87566" y="110959"/>
                  </a:lnTo>
                  <a:lnTo>
                    <a:pt x="88849" y="108686"/>
                  </a:lnTo>
                  <a:close/>
                </a:path>
                <a:path w="192405" h="128904">
                  <a:moveTo>
                    <a:pt x="135343" y="120865"/>
                  </a:moveTo>
                  <a:lnTo>
                    <a:pt x="130048" y="120040"/>
                  </a:lnTo>
                  <a:lnTo>
                    <a:pt x="127977" y="122770"/>
                  </a:lnTo>
                  <a:lnTo>
                    <a:pt x="125958" y="124460"/>
                  </a:lnTo>
                  <a:lnTo>
                    <a:pt x="123151" y="126047"/>
                  </a:lnTo>
                  <a:lnTo>
                    <a:pt x="127723" y="126860"/>
                  </a:lnTo>
                  <a:lnTo>
                    <a:pt x="129006" y="125996"/>
                  </a:lnTo>
                  <a:lnTo>
                    <a:pt x="130594" y="125374"/>
                  </a:lnTo>
                  <a:lnTo>
                    <a:pt x="132067" y="125158"/>
                  </a:lnTo>
                  <a:lnTo>
                    <a:pt x="135343" y="120865"/>
                  </a:lnTo>
                  <a:close/>
                </a:path>
                <a:path w="192405" h="128904">
                  <a:moveTo>
                    <a:pt x="191935" y="127165"/>
                  </a:moveTo>
                  <a:lnTo>
                    <a:pt x="191249" y="125895"/>
                  </a:lnTo>
                  <a:lnTo>
                    <a:pt x="188696" y="123164"/>
                  </a:lnTo>
                  <a:lnTo>
                    <a:pt x="177736" y="123774"/>
                  </a:lnTo>
                  <a:lnTo>
                    <a:pt x="172237" y="123786"/>
                  </a:lnTo>
                  <a:lnTo>
                    <a:pt x="172313" y="125095"/>
                  </a:lnTo>
                  <a:lnTo>
                    <a:pt x="176212" y="125996"/>
                  </a:lnTo>
                  <a:lnTo>
                    <a:pt x="178714" y="127177"/>
                  </a:lnTo>
                  <a:lnTo>
                    <a:pt x="180162" y="128498"/>
                  </a:lnTo>
                  <a:lnTo>
                    <a:pt x="191935" y="12716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2355469" y="4141812"/>
              <a:ext cx="142875" cy="55244"/>
            </a:xfrm>
            <a:custGeom>
              <a:avLst/>
              <a:gdLst/>
              <a:ahLst/>
              <a:cxnLst/>
              <a:rect l="l" t="t" r="r" b="b"/>
              <a:pathLst>
                <a:path w="142875" h="55245">
                  <a:moveTo>
                    <a:pt x="31978" y="50685"/>
                  </a:moveTo>
                  <a:lnTo>
                    <a:pt x="31305" y="50101"/>
                  </a:lnTo>
                  <a:lnTo>
                    <a:pt x="31356" y="50266"/>
                  </a:lnTo>
                  <a:lnTo>
                    <a:pt x="31978" y="50685"/>
                  </a:lnTo>
                  <a:close/>
                </a:path>
                <a:path w="142875" h="55245">
                  <a:moveTo>
                    <a:pt x="32029" y="52057"/>
                  </a:moveTo>
                  <a:lnTo>
                    <a:pt x="31356" y="50266"/>
                  </a:lnTo>
                  <a:lnTo>
                    <a:pt x="30467" y="49644"/>
                  </a:lnTo>
                  <a:lnTo>
                    <a:pt x="30391" y="41325"/>
                  </a:lnTo>
                  <a:lnTo>
                    <a:pt x="16383" y="40601"/>
                  </a:lnTo>
                  <a:lnTo>
                    <a:pt x="15506" y="32423"/>
                  </a:lnTo>
                  <a:lnTo>
                    <a:pt x="14541" y="26098"/>
                  </a:lnTo>
                  <a:lnTo>
                    <a:pt x="4851" y="28790"/>
                  </a:lnTo>
                  <a:lnTo>
                    <a:pt x="0" y="35318"/>
                  </a:lnTo>
                  <a:lnTo>
                    <a:pt x="6972" y="38366"/>
                  </a:lnTo>
                  <a:lnTo>
                    <a:pt x="18681" y="48234"/>
                  </a:lnTo>
                  <a:lnTo>
                    <a:pt x="20599" y="54762"/>
                  </a:lnTo>
                  <a:lnTo>
                    <a:pt x="31661" y="52146"/>
                  </a:lnTo>
                  <a:lnTo>
                    <a:pt x="31826" y="52120"/>
                  </a:lnTo>
                  <a:lnTo>
                    <a:pt x="32029" y="52057"/>
                  </a:lnTo>
                  <a:close/>
                </a:path>
                <a:path w="142875" h="55245">
                  <a:moveTo>
                    <a:pt x="142278" y="25057"/>
                  </a:moveTo>
                  <a:lnTo>
                    <a:pt x="141922" y="21831"/>
                  </a:lnTo>
                  <a:lnTo>
                    <a:pt x="133629" y="12382"/>
                  </a:lnTo>
                  <a:lnTo>
                    <a:pt x="131622" y="9398"/>
                  </a:lnTo>
                  <a:lnTo>
                    <a:pt x="132334" y="5524"/>
                  </a:lnTo>
                  <a:lnTo>
                    <a:pt x="127241" y="2832"/>
                  </a:lnTo>
                  <a:lnTo>
                    <a:pt x="126504" y="5689"/>
                  </a:lnTo>
                  <a:lnTo>
                    <a:pt x="119875" y="4914"/>
                  </a:lnTo>
                  <a:lnTo>
                    <a:pt x="118135" y="4102"/>
                  </a:lnTo>
                  <a:lnTo>
                    <a:pt x="111594" y="5410"/>
                  </a:lnTo>
                  <a:lnTo>
                    <a:pt x="110413" y="6477"/>
                  </a:lnTo>
                  <a:lnTo>
                    <a:pt x="107429" y="6819"/>
                  </a:lnTo>
                  <a:lnTo>
                    <a:pt x="102463" y="6070"/>
                  </a:lnTo>
                  <a:lnTo>
                    <a:pt x="100164" y="711"/>
                  </a:lnTo>
                  <a:lnTo>
                    <a:pt x="91198" y="0"/>
                  </a:lnTo>
                  <a:lnTo>
                    <a:pt x="86080" y="3492"/>
                  </a:lnTo>
                  <a:lnTo>
                    <a:pt x="82702" y="7594"/>
                  </a:lnTo>
                  <a:lnTo>
                    <a:pt x="82473" y="8115"/>
                  </a:lnTo>
                  <a:lnTo>
                    <a:pt x="92456" y="5803"/>
                  </a:lnTo>
                  <a:lnTo>
                    <a:pt x="91706" y="6731"/>
                  </a:lnTo>
                  <a:lnTo>
                    <a:pt x="90398" y="11722"/>
                  </a:lnTo>
                  <a:lnTo>
                    <a:pt x="91249" y="14909"/>
                  </a:lnTo>
                  <a:lnTo>
                    <a:pt x="92544" y="17500"/>
                  </a:lnTo>
                  <a:lnTo>
                    <a:pt x="95364" y="15709"/>
                  </a:lnTo>
                  <a:lnTo>
                    <a:pt x="101307" y="18923"/>
                  </a:lnTo>
                  <a:lnTo>
                    <a:pt x="106705" y="24028"/>
                  </a:lnTo>
                  <a:lnTo>
                    <a:pt x="107848" y="25438"/>
                  </a:lnTo>
                  <a:lnTo>
                    <a:pt x="109118" y="28028"/>
                  </a:lnTo>
                  <a:lnTo>
                    <a:pt x="112331" y="27711"/>
                  </a:lnTo>
                  <a:lnTo>
                    <a:pt x="115023" y="24650"/>
                  </a:lnTo>
                  <a:lnTo>
                    <a:pt x="121094" y="24892"/>
                  </a:lnTo>
                  <a:lnTo>
                    <a:pt x="122567" y="27038"/>
                  </a:lnTo>
                  <a:lnTo>
                    <a:pt x="133692" y="31648"/>
                  </a:lnTo>
                  <a:lnTo>
                    <a:pt x="138112" y="30607"/>
                  </a:lnTo>
                  <a:lnTo>
                    <a:pt x="140271" y="29705"/>
                  </a:lnTo>
                  <a:lnTo>
                    <a:pt x="141439" y="28575"/>
                  </a:lnTo>
                  <a:lnTo>
                    <a:pt x="142252" y="26581"/>
                  </a:lnTo>
                  <a:lnTo>
                    <a:pt x="142278" y="2505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293810" y="4104512"/>
              <a:ext cx="172720" cy="90170"/>
            </a:xfrm>
            <a:custGeom>
              <a:avLst/>
              <a:gdLst/>
              <a:ahLst/>
              <a:cxnLst/>
              <a:rect l="l" t="t" r="r" b="b"/>
              <a:pathLst>
                <a:path w="172719" h="90170">
                  <a:moveTo>
                    <a:pt x="43281" y="37998"/>
                  </a:moveTo>
                  <a:lnTo>
                    <a:pt x="41859" y="33032"/>
                  </a:lnTo>
                  <a:lnTo>
                    <a:pt x="35280" y="30149"/>
                  </a:lnTo>
                  <a:lnTo>
                    <a:pt x="27266" y="28079"/>
                  </a:lnTo>
                  <a:lnTo>
                    <a:pt x="21539" y="25577"/>
                  </a:lnTo>
                  <a:lnTo>
                    <a:pt x="21221" y="27571"/>
                  </a:lnTo>
                  <a:lnTo>
                    <a:pt x="19939" y="23088"/>
                  </a:lnTo>
                  <a:lnTo>
                    <a:pt x="28028" y="19900"/>
                  </a:lnTo>
                  <a:lnTo>
                    <a:pt x="32296" y="17106"/>
                  </a:lnTo>
                  <a:lnTo>
                    <a:pt x="31762" y="12471"/>
                  </a:lnTo>
                  <a:lnTo>
                    <a:pt x="31165" y="9194"/>
                  </a:lnTo>
                  <a:lnTo>
                    <a:pt x="28816" y="9956"/>
                  </a:lnTo>
                  <a:lnTo>
                    <a:pt x="24371" y="4965"/>
                  </a:lnTo>
                  <a:lnTo>
                    <a:pt x="23622" y="4953"/>
                  </a:lnTo>
                  <a:lnTo>
                    <a:pt x="22529" y="4203"/>
                  </a:lnTo>
                  <a:lnTo>
                    <a:pt x="21729" y="2781"/>
                  </a:lnTo>
                  <a:lnTo>
                    <a:pt x="19380" y="1816"/>
                  </a:lnTo>
                  <a:lnTo>
                    <a:pt x="16141" y="990"/>
                  </a:lnTo>
                  <a:lnTo>
                    <a:pt x="5308" y="0"/>
                  </a:lnTo>
                  <a:lnTo>
                    <a:pt x="1600" y="2095"/>
                  </a:lnTo>
                  <a:lnTo>
                    <a:pt x="469" y="5041"/>
                  </a:lnTo>
                  <a:lnTo>
                    <a:pt x="0" y="10210"/>
                  </a:lnTo>
                  <a:lnTo>
                    <a:pt x="673" y="12420"/>
                  </a:lnTo>
                  <a:lnTo>
                    <a:pt x="2400" y="11887"/>
                  </a:lnTo>
                  <a:lnTo>
                    <a:pt x="4089" y="14325"/>
                  </a:lnTo>
                  <a:lnTo>
                    <a:pt x="7759" y="18580"/>
                  </a:lnTo>
                  <a:lnTo>
                    <a:pt x="7239" y="18529"/>
                  </a:lnTo>
                  <a:lnTo>
                    <a:pt x="2425" y="25425"/>
                  </a:lnTo>
                  <a:lnTo>
                    <a:pt x="4521" y="27673"/>
                  </a:lnTo>
                  <a:lnTo>
                    <a:pt x="7975" y="28130"/>
                  </a:lnTo>
                  <a:lnTo>
                    <a:pt x="12623" y="32905"/>
                  </a:lnTo>
                  <a:lnTo>
                    <a:pt x="11544" y="36410"/>
                  </a:lnTo>
                  <a:lnTo>
                    <a:pt x="17983" y="45085"/>
                  </a:lnTo>
                  <a:lnTo>
                    <a:pt x="25476" y="42621"/>
                  </a:lnTo>
                  <a:lnTo>
                    <a:pt x="35306" y="40868"/>
                  </a:lnTo>
                  <a:lnTo>
                    <a:pt x="41770" y="42037"/>
                  </a:lnTo>
                  <a:lnTo>
                    <a:pt x="43281" y="37998"/>
                  </a:lnTo>
                  <a:close/>
                </a:path>
                <a:path w="172719" h="90170">
                  <a:moveTo>
                    <a:pt x="52438" y="74320"/>
                  </a:moveTo>
                  <a:lnTo>
                    <a:pt x="49606" y="68681"/>
                  </a:lnTo>
                  <a:lnTo>
                    <a:pt x="43548" y="66624"/>
                  </a:lnTo>
                  <a:lnTo>
                    <a:pt x="42837" y="63220"/>
                  </a:lnTo>
                  <a:lnTo>
                    <a:pt x="44094" y="52666"/>
                  </a:lnTo>
                  <a:lnTo>
                    <a:pt x="35445" y="51422"/>
                  </a:lnTo>
                  <a:lnTo>
                    <a:pt x="32600" y="56908"/>
                  </a:lnTo>
                  <a:lnTo>
                    <a:pt x="33655" y="58712"/>
                  </a:lnTo>
                  <a:lnTo>
                    <a:pt x="25501" y="55257"/>
                  </a:lnTo>
                  <a:lnTo>
                    <a:pt x="29921" y="62572"/>
                  </a:lnTo>
                  <a:lnTo>
                    <a:pt x="34378" y="67246"/>
                  </a:lnTo>
                  <a:lnTo>
                    <a:pt x="35318" y="66179"/>
                  </a:lnTo>
                  <a:lnTo>
                    <a:pt x="39839" y="72402"/>
                  </a:lnTo>
                  <a:lnTo>
                    <a:pt x="39471" y="74790"/>
                  </a:lnTo>
                  <a:lnTo>
                    <a:pt x="43510" y="77165"/>
                  </a:lnTo>
                  <a:lnTo>
                    <a:pt x="50800" y="78740"/>
                  </a:lnTo>
                  <a:lnTo>
                    <a:pt x="52438" y="74320"/>
                  </a:lnTo>
                  <a:close/>
                </a:path>
                <a:path w="172719" h="90170">
                  <a:moveTo>
                    <a:pt x="121208" y="34315"/>
                  </a:moveTo>
                  <a:lnTo>
                    <a:pt x="114223" y="33680"/>
                  </a:lnTo>
                  <a:lnTo>
                    <a:pt x="102666" y="31978"/>
                  </a:lnTo>
                  <a:lnTo>
                    <a:pt x="100749" y="35331"/>
                  </a:lnTo>
                  <a:lnTo>
                    <a:pt x="91922" y="36576"/>
                  </a:lnTo>
                  <a:lnTo>
                    <a:pt x="85813" y="36550"/>
                  </a:lnTo>
                  <a:lnTo>
                    <a:pt x="78117" y="33439"/>
                  </a:lnTo>
                  <a:lnTo>
                    <a:pt x="82346" y="31267"/>
                  </a:lnTo>
                  <a:lnTo>
                    <a:pt x="74625" y="22034"/>
                  </a:lnTo>
                  <a:lnTo>
                    <a:pt x="68376" y="27317"/>
                  </a:lnTo>
                  <a:lnTo>
                    <a:pt x="69392" y="32918"/>
                  </a:lnTo>
                  <a:lnTo>
                    <a:pt x="69367" y="36195"/>
                  </a:lnTo>
                  <a:lnTo>
                    <a:pt x="70942" y="45999"/>
                  </a:lnTo>
                  <a:lnTo>
                    <a:pt x="78574" y="48958"/>
                  </a:lnTo>
                  <a:lnTo>
                    <a:pt x="85940" y="50749"/>
                  </a:lnTo>
                  <a:lnTo>
                    <a:pt x="93992" y="51295"/>
                  </a:lnTo>
                  <a:lnTo>
                    <a:pt x="105638" y="50190"/>
                  </a:lnTo>
                  <a:lnTo>
                    <a:pt x="116192" y="46774"/>
                  </a:lnTo>
                  <a:lnTo>
                    <a:pt x="120967" y="40386"/>
                  </a:lnTo>
                  <a:lnTo>
                    <a:pt x="121208" y="34315"/>
                  </a:lnTo>
                  <a:close/>
                </a:path>
                <a:path w="172719" h="90170">
                  <a:moveTo>
                    <a:pt x="172554" y="82207"/>
                  </a:moveTo>
                  <a:lnTo>
                    <a:pt x="163283" y="76466"/>
                  </a:lnTo>
                  <a:lnTo>
                    <a:pt x="159689" y="74612"/>
                  </a:lnTo>
                  <a:lnTo>
                    <a:pt x="158788" y="71386"/>
                  </a:lnTo>
                  <a:lnTo>
                    <a:pt x="153619" y="68351"/>
                  </a:lnTo>
                  <a:lnTo>
                    <a:pt x="150190" y="68808"/>
                  </a:lnTo>
                  <a:lnTo>
                    <a:pt x="141020" y="67538"/>
                  </a:lnTo>
                  <a:lnTo>
                    <a:pt x="137502" y="64135"/>
                  </a:lnTo>
                  <a:lnTo>
                    <a:pt x="128054" y="64490"/>
                  </a:lnTo>
                  <a:lnTo>
                    <a:pt x="124498" y="66408"/>
                  </a:lnTo>
                  <a:lnTo>
                    <a:pt x="117398" y="65786"/>
                  </a:lnTo>
                  <a:lnTo>
                    <a:pt x="115900" y="62534"/>
                  </a:lnTo>
                  <a:lnTo>
                    <a:pt x="111785" y="61836"/>
                  </a:lnTo>
                  <a:lnTo>
                    <a:pt x="108864" y="62230"/>
                  </a:lnTo>
                  <a:lnTo>
                    <a:pt x="107264" y="62852"/>
                  </a:lnTo>
                  <a:lnTo>
                    <a:pt x="103746" y="65201"/>
                  </a:lnTo>
                  <a:lnTo>
                    <a:pt x="102476" y="67424"/>
                  </a:lnTo>
                  <a:lnTo>
                    <a:pt x="104686" y="69469"/>
                  </a:lnTo>
                  <a:lnTo>
                    <a:pt x="105016" y="67805"/>
                  </a:lnTo>
                  <a:lnTo>
                    <a:pt x="105054" y="72009"/>
                  </a:lnTo>
                  <a:lnTo>
                    <a:pt x="108635" y="75603"/>
                  </a:lnTo>
                  <a:lnTo>
                    <a:pt x="111734" y="73545"/>
                  </a:lnTo>
                  <a:lnTo>
                    <a:pt x="115189" y="75971"/>
                  </a:lnTo>
                  <a:lnTo>
                    <a:pt x="114985" y="79654"/>
                  </a:lnTo>
                  <a:lnTo>
                    <a:pt x="116624" y="81775"/>
                  </a:lnTo>
                  <a:lnTo>
                    <a:pt x="119634" y="81114"/>
                  </a:lnTo>
                  <a:lnTo>
                    <a:pt x="122453" y="77889"/>
                  </a:lnTo>
                  <a:lnTo>
                    <a:pt x="128854" y="78663"/>
                  </a:lnTo>
                  <a:lnTo>
                    <a:pt x="132499" y="83997"/>
                  </a:lnTo>
                  <a:lnTo>
                    <a:pt x="140957" y="88303"/>
                  </a:lnTo>
                  <a:lnTo>
                    <a:pt x="146075" y="89687"/>
                  </a:lnTo>
                  <a:lnTo>
                    <a:pt x="154825" y="89827"/>
                  </a:lnTo>
                  <a:lnTo>
                    <a:pt x="158356" y="89344"/>
                  </a:lnTo>
                  <a:lnTo>
                    <a:pt x="165404" y="87363"/>
                  </a:lnTo>
                  <a:lnTo>
                    <a:pt x="171132" y="86525"/>
                  </a:lnTo>
                  <a:lnTo>
                    <a:pt x="172554" y="8220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306777" y="4086148"/>
              <a:ext cx="83185" cy="29209"/>
            </a:xfrm>
            <a:custGeom>
              <a:avLst/>
              <a:gdLst/>
              <a:ahLst/>
              <a:cxnLst/>
              <a:rect l="l" t="t" r="r" b="b"/>
              <a:pathLst>
                <a:path w="83185" h="29210">
                  <a:moveTo>
                    <a:pt x="29311" y="23749"/>
                  </a:moveTo>
                  <a:lnTo>
                    <a:pt x="27584" y="22174"/>
                  </a:lnTo>
                  <a:lnTo>
                    <a:pt x="25946" y="20358"/>
                  </a:lnTo>
                  <a:lnTo>
                    <a:pt x="24320" y="19138"/>
                  </a:lnTo>
                  <a:lnTo>
                    <a:pt x="26758" y="22415"/>
                  </a:lnTo>
                  <a:lnTo>
                    <a:pt x="27838" y="24155"/>
                  </a:lnTo>
                  <a:lnTo>
                    <a:pt x="29311" y="23749"/>
                  </a:lnTo>
                  <a:close/>
                </a:path>
                <a:path w="83185" h="29210">
                  <a:moveTo>
                    <a:pt x="67056" y="20472"/>
                  </a:moveTo>
                  <a:lnTo>
                    <a:pt x="57924" y="18249"/>
                  </a:lnTo>
                  <a:lnTo>
                    <a:pt x="54089" y="18770"/>
                  </a:lnTo>
                  <a:lnTo>
                    <a:pt x="52565" y="18745"/>
                  </a:lnTo>
                  <a:lnTo>
                    <a:pt x="53060" y="16002"/>
                  </a:lnTo>
                  <a:lnTo>
                    <a:pt x="51904" y="12115"/>
                  </a:lnTo>
                  <a:lnTo>
                    <a:pt x="51816" y="9613"/>
                  </a:lnTo>
                  <a:lnTo>
                    <a:pt x="48399" y="4470"/>
                  </a:lnTo>
                  <a:lnTo>
                    <a:pt x="45224" y="7658"/>
                  </a:lnTo>
                  <a:lnTo>
                    <a:pt x="39395" y="7708"/>
                  </a:lnTo>
                  <a:lnTo>
                    <a:pt x="38430" y="6197"/>
                  </a:lnTo>
                  <a:lnTo>
                    <a:pt x="33070" y="5029"/>
                  </a:lnTo>
                  <a:lnTo>
                    <a:pt x="31064" y="6045"/>
                  </a:lnTo>
                  <a:lnTo>
                    <a:pt x="23406" y="5562"/>
                  </a:lnTo>
                  <a:lnTo>
                    <a:pt x="23418" y="4457"/>
                  </a:lnTo>
                  <a:lnTo>
                    <a:pt x="13754" y="7785"/>
                  </a:lnTo>
                  <a:lnTo>
                    <a:pt x="14503" y="7010"/>
                  </a:lnTo>
                  <a:lnTo>
                    <a:pt x="4178" y="4165"/>
                  </a:lnTo>
                  <a:lnTo>
                    <a:pt x="0" y="6692"/>
                  </a:lnTo>
                  <a:lnTo>
                    <a:pt x="8001" y="12471"/>
                  </a:lnTo>
                  <a:lnTo>
                    <a:pt x="22123" y="14757"/>
                  </a:lnTo>
                  <a:lnTo>
                    <a:pt x="28079" y="16383"/>
                  </a:lnTo>
                  <a:lnTo>
                    <a:pt x="32105" y="14655"/>
                  </a:lnTo>
                  <a:lnTo>
                    <a:pt x="37274" y="16357"/>
                  </a:lnTo>
                  <a:lnTo>
                    <a:pt x="37617" y="20472"/>
                  </a:lnTo>
                  <a:lnTo>
                    <a:pt x="41719" y="21856"/>
                  </a:lnTo>
                  <a:lnTo>
                    <a:pt x="45440" y="21920"/>
                  </a:lnTo>
                  <a:lnTo>
                    <a:pt x="43700" y="23710"/>
                  </a:lnTo>
                  <a:lnTo>
                    <a:pt x="45567" y="25742"/>
                  </a:lnTo>
                  <a:lnTo>
                    <a:pt x="47180" y="28562"/>
                  </a:lnTo>
                  <a:lnTo>
                    <a:pt x="52654" y="28905"/>
                  </a:lnTo>
                  <a:lnTo>
                    <a:pt x="55994" y="28778"/>
                  </a:lnTo>
                  <a:lnTo>
                    <a:pt x="63195" y="26974"/>
                  </a:lnTo>
                  <a:lnTo>
                    <a:pt x="63080" y="24625"/>
                  </a:lnTo>
                  <a:lnTo>
                    <a:pt x="64820" y="21958"/>
                  </a:lnTo>
                  <a:lnTo>
                    <a:pt x="67056" y="20472"/>
                  </a:lnTo>
                  <a:close/>
                </a:path>
                <a:path w="83185" h="29210">
                  <a:moveTo>
                    <a:pt x="82689" y="1320"/>
                  </a:moveTo>
                  <a:lnTo>
                    <a:pt x="82296" y="0"/>
                  </a:lnTo>
                  <a:lnTo>
                    <a:pt x="81013" y="279"/>
                  </a:lnTo>
                  <a:lnTo>
                    <a:pt x="81622" y="584"/>
                  </a:lnTo>
                  <a:lnTo>
                    <a:pt x="82169" y="927"/>
                  </a:lnTo>
                  <a:lnTo>
                    <a:pt x="82689" y="132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364701" y="4100322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8775" y="0"/>
                  </a:moveTo>
                  <a:lnTo>
                    <a:pt x="7848" y="1270"/>
                  </a:lnTo>
                  <a:lnTo>
                    <a:pt x="6692" y="2298"/>
                  </a:lnTo>
                  <a:lnTo>
                    <a:pt x="2324" y="3708"/>
                  </a:lnTo>
                  <a:lnTo>
                    <a:pt x="0" y="4076"/>
                  </a:lnTo>
                  <a:lnTo>
                    <a:pt x="9131" y="6286"/>
                  </a:lnTo>
                  <a:lnTo>
                    <a:pt x="10502" y="5372"/>
                  </a:lnTo>
                  <a:lnTo>
                    <a:pt x="12052" y="4889"/>
                  </a:lnTo>
                  <a:lnTo>
                    <a:pt x="13462" y="5245"/>
                  </a:lnTo>
                  <a:lnTo>
                    <a:pt x="13512" y="142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395778" y="4119460"/>
              <a:ext cx="5080" cy="1270"/>
            </a:xfrm>
            <a:custGeom>
              <a:avLst/>
              <a:gdLst/>
              <a:ahLst/>
              <a:cxnLst/>
              <a:rect l="l" t="t" r="r" b="b"/>
              <a:pathLst>
                <a:path w="5080" h="1270">
                  <a:moveTo>
                    <a:pt x="2413" y="0"/>
                  </a:moveTo>
                  <a:lnTo>
                    <a:pt x="1193" y="165"/>
                  </a:lnTo>
                  <a:lnTo>
                    <a:pt x="0" y="469"/>
                  </a:lnTo>
                  <a:lnTo>
                    <a:pt x="139" y="673"/>
                  </a:lnTo>
                  <a:lnTo>
                    <a:pt x="1549" y="800"/>
                  </a:lnTo>
                  <a:lnTo>
                    <a:pt x="4660" y="380"/>
                  </a:lnTo>
                  <a:lnTo>
                    <a:pt x="3708" y="165"/>
                  </a:lnTo>
                  <a:lnTo>
                    <a:pt x="241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318118" y="4067225"/>
              <a:ext cx="121920" cy="57150"/>
            </a:xfrm>
            <a:custGeom>
              <a:avLst/>
              <a:gdLst/>
              <a:ahLst/>
              <a:cxnLst/>
              <a:rect l="l" t="t" r="r" b="b"/>
              <a:pathLst>
                <a:path w="121919" h="57150">
                  <a:moveTo>
                    <a:pt x="31940" y="16891"/>
                  </a:moveTo>
                  <a:lnTo>
                    <a:pt x="29705" y="12890"/>
                  </a:lnTo>
                  <a:lnTo>
                    <a:pt x="25260" y="12280"/>
                  </a:lnTo>
                  <a:lnTo>
                    <a:pt x="19672" y="13119"/>
                  </a:lnTo>
                  <a:lnTo>
                    <a:pt x="20561" y="7899"/>
                  </a:lnTo>
                  <a:lnTo>
                    <a:pt x="20116" y="6057"/>
                  </a:lnTo>
                  <a:lnTo>
                    <a:pt x="14668" y="4533"/>
                  </a:lnTo>
                  <a:lnTo>
                    <a:pt x="9258" y="2463"/>
                  </a:lnTo>
                  <a:lnTo>
                    <a:pt x="4076" y="0"/>
                  </a:lnTo>
                  <a:lnTo>
                    <a:pt x="1689" y="3238"/>
                  </a:lnTo>
                  <a:lnTo>
                    <a:pt x="0" y="8978"/>
                  </a:lnTo>
                  <a:lnTo>
                    <a:pt x="2387" y="10744"/>
                  </a:lnTo>
                  <a:lnTo>
                    <a:pt x="2857" y="11709"/>
                  </a:lnTo>
                  <a:lnTo>
                    <a:pt x="5156" y="14643"/>
                  </a:lnTo>
                  <a:lnTo>
                    <a:pt x="10083" y="15925"/>
                  </a:lnTo>
                  <a:lnTo>
                    <a:pt x="10299" y="17310"/>
                  </a:lnTo>
                  <a:lnTo>
                    <a:pt x="13436" y="17449"/>
                  </a:lnTo>
                  <a:lnTo>
                    <a:pt x="15417" y="13716"/>
                  </a:lnTo>
                  <a:lnTo>
                    <a:pt x="21805" y="13690"/>
                  </a:lnTo>
                  <a:lnTo>
                    <a:pt x="27444" y="16522"/>
                  </a:lnTo>
                  <a:lnTo>
                    <a:pt x="31940" y="16891"/>
                  </a:lnTo>
                  <a:close/>
                </a:path>
                <a:path w="121919" h="57150">
                  <a:moveTo>
                    <a:pt x="108915" y="41630"/>
                  </a:moveTo>
                  <a:lnTo>
                    <a:pt x="102298" y="33883"/>
                  </a:lnTo>
                  <a:lnTo>
                    <a:pt x="90195" y="29591"/>
                  </a:lnTo>
                  <a:lnTo>
                    <a:pt x="87884" y="28206"/>
                  </a:lnTo>
                  <a:lnTo>
                    <a:pt x="81483" y="28435"/>
                  </a:lnTo>
                  <a:lnTo>
                    <a:pt x="73266" y="27851"/>
                  </a:lnTo>
                  <a:lnTo>
                    <a:pt x="77914" y="31445"/>
                  </a:lnTo>
                  <a:lnTo>
                    <a:pt x="75374" y="33261"/>
                  </a:lnTo>
                  <a:lnTo>
                    <a:pt x="71653" y="37884"/>
                  </a:lnTo>
                  <a:lnTo>
                    <a:pt x="75095" y="43992"/>
                  </a:lnTo>
                  <a:lnTo>
                    <a:pt x="82410" y="35115"/>
                  </a:lnTo>
                  <a:lnTo>
                    <a:pt x="82626" y="43510"/>
                  </a:lnTo>
                  <a:lnTo>
                    <a:pt x="86804" y="41948"/>
                  </a:lnTo>
                  <a:lnTo>
                    <a:pt x="99999" y="41173"/>
                  </a:lnTo>
                  <a:lnTo>
                    <a:pt x="108915" y="41630"/>
                  </a:lnTo>
                  <a:close/>
                </a:path>
                <a:path w="121919" h="57150">
                  <a:moveTo>
                    <a:pt x="121488" y="49999"/>
                  </a:moveTo>
                  <a:lnTo>
                    <a:pt x="117906" y="47332"/>
                  </a:lnTo>
                  <a:lnTo>
                    <a:pt x="112204" y="46291"/>
                  </a:lnTo>
                  <a:lnTo>
                    <a:pt x="107251" y="46990"/>
                  </a:lnTo>
                  <a:lnTo>
                    <a:pt x="108381" y="47167"/>
                  </a:lnTo>
                  <a:lnTo>
                    <a:pt x="102908" y="48285"/>
                  </a:lnTo>
                  <a:lnTo>
                    <a:pt x="97967" y="53632"/>
                  </a:lnTo>
                  <a:lnTo>
                    <a:pt x="108597" y="56172"/>
                  </a:lnTo>
                  <a:lnTo>
                    <a:pt x="117640" y="56769"/>
                  </a:lnTo>
                  <a:lnTo>
                    <a:pt x="120103" y="54216"/>
                  </a:lnTo>
                  <a:lnTo>
                    <a:pt x="121488" y="4999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371318" y="4109110"/>
              <a:ext cx="49530" cy="21590"/>
            </a:xfrm>
            <a:custGeom>
              <a:avLst/>
              <a:gdLst/>
              <a:ahLst/>
              <a:cxnLst/>
              <a:rect l="l" t="t" r="r" b="b"/>
              <a:pathLst>
                <a:path w="49530" h="21589">
                  <a:moveTo>
                    <a:pt x="46290" y="12598"/>
                  </a:moveTo>
                  <a:lnTo>
                    <a:pt x="19024" y="12598"/>
                  </a:lnTo>
                  <a:lnTo>
                    <a:pt x="19291" y="12611"/>
                  </a:lnTo>
                  <a:lnTo>
                    <a:pt x="24523" y="13360"/>
                  </a:lnTo>
                  <a:lnTo>
                    <a:pt x="23736" y="19608"/>
                  </a:lnTo>
                  <a:lnTo>
                    <a:pt x="29425" y="21361"/>
                  </a:lnTo>
                  <a:lnTo>
                    <a:pt x="32207" y="19951"/>
                  </a:lnTo>
                  <a:lnTo>
                    <a:pt x="37096" y="18249"/>
                  </a:lnTo>
                  <a:lnTo>
                    <a:pt x="39738" y="16573"/>
                  </a:lnTo>
                  <a:lnTo>
                    <a:pt x="41782" y="14096"/>
                  </a:lnTo>
                  <a:lnTo>
                    <a:pt x="44320" y="14096"/>
                  </a:lnTo>
                  <a:lnTo>
                    <a:pt x="45948" y="13576"/>
                  </a:lnTo>
                  <a:lnTo>
                    <a:pt x="46290" y="12598"/>
                  </a:lnTo>
                  <a:close/>
                </a:path>
                <a:path w="49530" h="21589">
                  <a:moveTo>
                    <a:pt x="44320" y="14096"/>
                  </a:moveTo>
                  <a:lnTo>
                    <a:pt x="41782" y="14096"/>
                  </a:lnTo>
                  <a:lnTo>
                    <a:pt x="44081" y="14173"/>
                  </a:lnTo>
                  <a:lnTo>
                    <a:pt x="44320" y="14096"/>
                  </a:lnTo>
                  <a:close/>
                </a:path>
                <a:path w="49530" h="21589">
                  <a:moveTo>
                    <a:pt x="6553" y="0"/>
                  </a:moveTo>
                  <a:lnTo>
                    <a:pt x="4584" y="5194"/>
                  </a:lnTo>
                  <a:lnTo>
                    <a:pt x="0" y="8102"/>
                  </a:lnTo>
                  <a:lnTo>
                    <a:pt x="6197" y="11239"/>
                  </a:lnTo>
                  <a:lnTo>
                    <a:pt x="11506" y="12522"/>
                  </a:lnTo>
                  <a:lnTo>
                    <a:pt x="11976" y="12674"/>
                  </a:lnTo>
                  <a:lnTo>
                    <a:pt x="12407" y="12763"/>
                  </a:lnTo>
                  <a:lnTo>
                    <a:pt x="12826" y="12801"/>
                  </a:lnTo>
                  <a:lnTo>
                    <a:pt x="13919" y="13004"/>
                  </a:lnTo>
                  <a:lnTo>
                    <a:pt x="14922" y="13131"/>
                  </a:lnTo>
                  <a:lnTo>
                    <a:pt x="16865" y="13119"/>
                  </a:lnTo>
                  <a:lnTo>
                    <a:pt x="17957" y="12903"/>
                  </a:lnTo>
                  <a:lnTo>
                    <a:pt x="19024" y="12598"/>
                  </a:lnTo>
                  <a:lnTo>
                    <a:pt x="46290" y="12598"/>
                  </a:lnTo>
                  <a:lnTo>
                    <a:pt x="46792" y="11163"/>
                  </a:lnTo>
                  <a:lnTo>
                    <a:pt x="26009" y="11163"/>
                  </a:lnTo>
                  <a:lnTo>
                    <a:pt x="24701" y="11023"/>
                  </a:lnTo>
                  <a:lnTo>
                    <a:pt x="24460" y="10820"/>
                  </a:lnTo>
                  <a:lnTo>
                    <a:pt x="25653" y="10528"/>
                  </a:lnTo>
                  <a:lnTo>
                    <a:pt x="26873" y="10350"/>
                  </a:lnTo>
                  <a:lnTo>
                    <a:pt x="47077" y="10350"/>
                  </a:lnTo>
                  <a:lnTo>
                    <a:pt x="48050" y="7569"/>
                  </a:lnTo>
                  <a:lnTo>
                    <a:pt x="33108" y="7569"/>
                  </a:lnTo>
                  <a:lnTo>
                    <a:pt x="26644" y="7365"/>
                  </a:lnTo>
                  <a:lnTo>
                    <a:pt x="21958" y="7111"/>
                  </a:lnTo>
                  <a:lnTo>
                    <a:pt x="14871" y="5829"/>
                  </a:lnTo>
                  <a:lnTo>
                    <a:pt x="6553" y="0"/>
                  </a:lnTo>
                  <a:close/>
                </a:path>
                <a:path w="49530" h="21589">
                  <a:moveTo>
                    <a:pt x="47077" y="10350"/>
                  </a:moveTo>
                  <a:lnTo>
                    <a:pt x="26873" y="10350"/>
                  </a:lnTo>
                  <a:lnTo>
                    <a:pt x="28409" y="10553"/>
                  </a:lnTo>
                  <a:lnTo>
                    <a:pt x="29121" y="10744"/>
                  </a:lnTo>
                  <a:lnTo>
                    <a:pt x="27597" y="10972"/>
                  </a:lnTo>
                  <a:lnTo>
                    <a:pt x="26009" y="11163"/>
                  </a:lnTo>
                  <a:lnTo>
                    <a:pt x="46792" y="11163"/>
                  </a:lnTo>
                  <a:lnTo>
                    <a:pt x="47077" y="10350"/>
                  </a:lnTo>
                  <a:close/>
                </a:path>
                <a:path w="49530" h="21589">
                  <a:moveTo>
                    <a:pt x="49174" y="4356"/>
                  </a:moveTo>
                  <a:lnTo>
                    <a:pt x="33108" y="7569"/>
                  </a:lnTo>
                  <a:lnTo>
                    <a:pt x="48050" y="7569"/>
                  </a:lnTo>
                  <a:lnTo>
                    <a:pt x="49174" y="435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37663" y="3952760"/>
              <a:ext cx="14604" cy="5080"/>
            </a:xfrm>
            <a:custGeom>
              <a:avLst/>
              <a:gdLst/>
              <a:ahLst/>
              <a:cxnLst/>
              <a:rect l="l" t="t" r="r" b="b"/>
              <a:pathLst>
                <a:path w="14605" h="5079">
                  <a:moveTo>
                    <a:pt x="4648" y="0"/>
                  </a:moveTo>
                  <a:lnTo>
                    <a:pt x="0" y="3543"/>
                  </a:lnTo>
                  <a:lnTo>
                    <a:pt x="1816" y="3657"/>
                  </a:lnTo>
                  <a:lnTo>
                    <a:pt x="3098" y="2870"/>
                  </a:lnTo>
                  <a:lnTo>
                    <a:pt x="9410" y="2857"/>
                  </a:lnTo>
                  <a:lnTo>
                    <a:pt x="10858" y="3936"/>
                  </a:lnTo>
                  <a:lnTo>
                    <a:pt x="13868" y="4965"/>
                  </a:lnTo>
                  <a:lnTo>
                    <a:pt x="14008" y="4051"/>
                  </a:lnTo>
                  <a:lnTo>
                    <a:pt x="11912" y="3632"/>
                  </a:lnTo>
                  <a:lnTo>
                    <a:pt x="9906" y="2895"/>
                  </a:lnTo>
                  <a:lnTo>
                    <a:pt x="8039" y="177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283739" y="3894061"/>
              <a:ext cx="58419" cy="50800"/>
            </a:xfrm>
            <a:custGeom>
              <a:avLst/>
              <a:gdLst/>
              <a:ahLst/>
              <a:cxnLst/>
              <a:rect l="l" t="t" r="r" b="b"/>
              <a:pathLst>
                <a:path w="58419" h="50800">
                  <a:moveTo>
                    <a:pt x="5295" y="4432"/>
                  </a:moveTo>
                  <a:lnTo>
                    <a:pt x="4787" y="3556"/>
                  </a:lnTo>
                  <a:lnTo>
                    <a:pt x="4406" y="2692"/>
                  </a:lnTo>
                  <a:lnTo>
                    <a:pt x="4191" y="1866"/>
                  </a:lnTo>
                  <a:lnTo>
                    <a:pt x="3149" y="1968"/>
                  </a:lnTo>
                  <a:lnTo>
                    <a:pt x="2705" y="1155"/>
                  </a:lnTo>
                  <a:lnTo>
                    <a:pt x="2641" y="0"/>
                  </a:lnTo>
                  <a:lnTo>
                    <a:pt x="1003" y="1485"/>
                  </a:lnTo>
                  <a:lnTo>
                    <a:pt x="1587" y="2324"/>
                  </a:lnTo>
                  <a:lnTo>
                    <a:pt x="2070" y="3213"/>
                  </a:lnTo>
                  <a:lnTo>
                    <a:pt x="2286" y="4165"/>
                  </a:lnTo>
                  <a:lnTo>
                    <a:pt x="1333" y="4165"/>
                  </a:lnTo>
                  <a:lnTo>
                    <a:pt x="0" y="4597"/>
                  </a:lnTo>
                  <a:lnTo>
                    <a:pt x="3822" y="4343"/>
                  </a:lnTo>
                  <a:lnTo>
                    <a:pt x="5295" y="4432"/>
                  </a:lnTo>
                  <a:close/>
                </a:path>
                <a:path w="58419" h="50800">
                  <a:moveTo>
                    <a:pt x="58077" y="44856"/>
                  </a:moveTo>
                  <a:lnTo>
                    <a:pt x="48780" y="38874"/>
                  </a:lnTo>
                  <a:lnTo>
                    <a:pt x="44462" y="38100"/>
                  </a:lnTo>
                  <a:lnTo>
                    <a:pt x="42913" y="36042"/>
                  </a:lnTo>
                  <a:lnTo>
                    <a:pt x="42824" y="34721"/>
                  </a:lnTo>
                  <a:lnTo>
                    <a:pt x="40538" y="33032"/>
                  </a:lnTo>
                  <a:lnTo>
                    <a:pt x="41160" y="36093"/>
                  </a:lnTo>
                  <a:lnTo>
                    <a:pt x="42138" y="38938"/>
                  </a:lnTo>
                  <a:lnTo>
                    <a:pt x="45262" y="41084"/>
                  </a:lnTo>
                  <a:lnTo>
                    <a:pt x="42519" y="44335"/>
                  </a:lnTo>
                  <a:lnTo>
                    <a:pt x="52057" y="50406"/>
                  </a:lnTo>
                  <a:lnTo>
                    <a:pt x="54076" y="48475"/>
                  </a:lnTo>
                  <a:lnTo>
                    <a:pt x="56464" y="46736"/>
                  </a:lnTo>
                  <a:lnTo>
                    <a:pt x="58077" y="448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333777" y="3961663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1422" y="0"/>
                  </a:moveTo>
                  <a:lnTo>
                    <a:pt x="0" y="1930"/>
                  </a:lnTo>
                  <a:lnTo>
                    <a:pt x="622" y="2070"/>
                  </a:lnTo>
                  <a:lnTo>
                    <a:pt x="1155" y="2286"/>
                  </a:lnTo>
                  <a:lnTo>
                    <a:pt x="1752" y="2438"/>
                  </a:lnTo>
                  <a:lnTo>
                    <a:pt x="1435" y="1651"/>
                  </a:lnTo>
                  <a:lnTo>
                    <a:pt x="1308" y="825"/>
                  </a:lnTo>
                  <a:lnTo>
                    <a:pt x="14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335072" y="3946905"/>
              <a:ext cx="128270" cy="30480"/>
            </a:xfrm>
            <a:custGeom>
              <a:avLst/>
              <a:gdLst/>
              <a:ahLst/>
              <a:cxnLst/>
              <a:rect l="l" t="t" r="r" b="b"/>
              <a:pathLst>
                <a:path w="128269" h="30479">
                  <a:moveTo>
                    <a:pt x="21094" y="28854"/>
                  </a:moveTo>
                  <a:lnTo>
                    <a:pt x="19304" y="26581"/>
                  </a:lnTo>
                  <a:lnTo>
                    <a:pt x="16129" y="25412"/>
                  </a:lnTo>
                  <a:lnTo>
                    <a:pt x="10972" y="24028"/>
                  </a:lnTo>
                  <a:lnTo>
                    <a:pt x="11645" y="15646"/>
                  </a:lnTo>
                  <a:lnTo>
                    <a:pt x="11391" y="10274"/>
                  </a:lnTo>
                  <a:lnTo>
                    <a:pt x="2438" y="10972"/>
                  </a:lnTo>
                  <a:lnTo>
                    <a:pt x="698" y="12865"/>
                  </a:lnTo>
                  <a:lnTo>
                    <a:pt x="254" y="13817"/>
                  </a:lnTo>
                  <a:lnTo>
                    <a:pt x="0" y="15595"/>
                  </a:lnTo>
                  <a:lnTo>
                    <a:pt x="1435" y="19761"/>
                  </a:lnTo>
                  <a:lnTo>
                    <a:pt x="4229" y="22199"/>
                  </a:lnTo>
                  <a:lnTo>
                    <a:pt x="7797" y="26657"/>
                  </a:lnTo>
                  <a:lnTo>
                    <a:pt x="10007" y="30200"/>
                  </a:lnTo>
                  <a:lnTo>
                    <a:pt x="18313" y="28892"/>
                  </a:lnTo>
                  <a:lnTo>
                    <a:pt x="21094" y="28854"/>
                  </a:lnTo>
                  <a:close/>
                </a:path>
                <a:path w="128269" h="30479">
                  <a:moveTo>
                    <a:pt x="127990" y="24599"/>
                  </a:moveTo>
                  <a:lnTo>
                    <a:pt x="125044" y="19710"/>
                  </a:lnTo>
                  <a:lnTo>
                    <a:pt x="123545" y="16078"/>
                  </a:lnTo>
                  <a:lnTo>
                    <a:pt x="124891" y="12623"/>
                  </a:lnTo>
                  <a:lnTo>
                    <a:pt x="120662" y="9194"/>
                  </a:lnTo>
                  <a:lnTo>
                    <a:pt x="119468" y="11696"/>
                  </a:lnTo>
                  <a:lnTo>
                    <a:pt x="113461" y="9791"/>
                  </a:lnTo>
                  <a:lnTo>
                    <a:pt x="112014" y="8712"/>
                  </a:lnTo>
                  <a:lnTo>
                    <a:pt x="105689" y="8737"/>
                  </a:lnTo>
                  <a:lnTo>
                    <a:pt x="104406" y="9499"/>
                  </a:lnTo>
                  <a:lnTo>
                    <a:pt x="101574" y="9271"/>
                  </a:lnTo>
                  <a:lnTo>
                    <a:pt x="97104" y="7696"/>
                  </a:lnTo>
                  <a:lnTo>
                    <a:pt x="95935" y="2286"/>
                  </a:lnTo>
                  <a:lnTo>
                    <a:pt x="87757" y="0"/>
                  </a:lnTo>
                  <a:lnTo>
                    <a:pt x="82372" y="2311"/>
                  </a:lnTo>
                  <a:lnTo>
                    <a:pt x="78193" y="5930"/>
                  </a:lnTo>
                  <a:lnTo>
                    <a:pt x="79603" y="5892"/>
                  </a:lnTo>
                  <a:lnTo>
                    <a:pt x="81356" y="4419"/>
                  </a:lnTo>
                  <a:lnTo>
                    <a:pt x="86360" y="3200"/>
                  </a:lnTo>
                  <a:lnTo>
                    <a:pt x="92341" y="2146"/>
                  </a:lnTo>
                  <a:lnTo>
                    <a:pt x="92417" y="4800"/>
                  </a:lnTo>
                  <a:lnTo>
                    <a:pt x="96139" y="9575"/>
                  </a:lnTo>
                  <a:lnTo>
                    <a:pt x="97815" y="8978"/>
                  </a:lnTo>
                  <a:lnTo>
                    <a:pt x="99009" y="10477"/>
                  </a:lnTo>
                  <a:lnTo>
                    <a:pt x="99225" y="12306"/>
                  </a:lnTo>
                  <a:lnTo>
                    <a:pt x="99771" y="13500"/>
                  </a:lnTo>
                  <a:lnTo>
                    <a:pt x="101219" y="13055"/>
                  </a:lnTo>
                  <a:lnTo>
                    <a:pt x="101041" y="14973"/>
                  </a:lnTo>
                  <a:lnTo>
                    <a:pt x="102209" y="15811"/>
                  </a:lnTo>
                  <a:lnTo>
                    <a:pt x="103416" y="16078"/>
                  </a:lnTo>
                  <a:lnTo>
                    <a:pt x="105714" y="19329"/>
                  </a:lnTo>
                  <a:lnTo>
                    <a:pt x="108813" y="19913"/>
                  </a:lnTo>
                  <a:lnTo>
                    <a:pt x="112687" y="19646"/>
                  </a:lnTo>
                  <a:lnTo>
                    <a:pt x="114833" y="20624"/>
                  </a:lnTo>
                  <a:lnTo>
                    <a:pt x="114846" y="22440"/>
                  </a:lnTo>
                  <a:lnTo>
                    <a:pt x="116001" y="22555"/>
                  </a:lnTo>
                  <a:lnTo>
                    <a:pt x="117106" y="23533"/>
                  </a:lnTo>
                  <a:lnTo>
                    <a:pt x="118465" y="23571"/>
                  </a:lnTo>
                  <a:lnTo>
                    <a:pt x="116344" y="25730"/>
                  </a:lnTo>
                  <a:lnTo>
                    <a:pt x="115862" y="27203"/>
                  </a:lnTo>
                  <a:lnTo>
                    <a:pt x="116293" y="28232"/>
                  </a:lnTo>
                  <a:lnTo>
                    <a:pt x="119621" y="26200"/>
                  </a:lnTo>
                  <a:lnTo>
                    <a:pt x="123875" y="25082"/>
                  </a:lnTo>
                  <a:lnTo>
                    <a:pt x="126390" y="26835"/>
                  </a:lnTo>
                  <a:lnTo>
                    <a:pt x="126885" y="26377"/>
                  </a:lnTo>
                  <a:lnTo>
                    <a:pt x="126974" y="25425"/>
                  </a:lnTo>
                  <a:lnTo>
                    <a:pt x="127355" y="24853"/>
                  </a:lnTo>
                  <a:lnTo>
                    <a:pt x="127990" y="2459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285479" y="3886174"/>
              <a:ext cx="142240" cy="106680"/>
            </a:xfrm>
            <a:custGeom>
              <a:avLst/>
              <a:gdLst/>
              <a:ahLst/>
              <a:cxnLst/>
              <a:rect l="l" t="t" r="r" b="b"/>
              <a:pathLst>
                <a:path w="142239" h="106679">
                  <a:moveTo>
                    <a:pt x="37744" y="74904"/>
                  </a:moveTo>
                  <a:lnTo>
                    <a:pt x="35433" y="67945"/>
                  </a:lnTo>
                  <a:lnTo>
                    <a:pt x="29908" y="67881"/>
                  </a:lnTo>
                  <a:lnTo>
                    <a:pt x="29870" y="64592"/>
                  </a:lnTo>
                  <a:lnTo>
                    <a:pt x="32956" y="55016"/>
                  </a:lnTo>
                  <a:lnTo>
                    <a:pt x="25171" y="52298"/>
                  </a:lnTo>
                  <a:lnTo>
                    <a:pt x="21526" y="56870"/>
                  </a:lnTo>
                  <a:lnTo>
                    <a:pt x="22174" y="58724"/>
                  </a:lnTo>
                  <a:lnTo>
                    <a:pt x="15252" y="54051"/>
                  </a:lnTo>
                  <a:lnTo>
                    <a:pt x="18021" y="61633"/>
                  </a:lnTo>
                  <a:lnTo>
                    <a:pt x="21297" y="66789"/>
                  </a:lnTo>
                  <a:lnTo>
                    <a:pt x="22364" y="65963"/>
                  </a:lnTo>
                  <a:lnTo>
                    <a:pt x="24358" y="70269"/>
                  </a:lnTo>
                  <a:lnTo>
                    <a:pt x="25730" y="75666"/>
                  </a:lnTo>
                  <a:lnTo>
                    <a:pt x="32651" y="81800"/>
                  </a:lnTo>
                  <a:lnTo>
                    <a:pt x="35369" y="80924"/>
                  </a:lnTo>
                  <a:lnTo>
                    <a:pt x="37744" y="74904"/>
                  </a:lnTo>
                  <a:close/>
                </a:path>
                <a:path w="142239" h="106679">
                  <a:moveTo>
                    <a:pt x="38658" y="36461"/>
                  </a:moveTo>
                  <a:lnTo>
                    <a:pt x="31013" y="33286"/>
                  </a:lnTo>
                  <a:lnTo>
                    <a:pt x="24663" y="30314"/>
                  </a:lnTo>
                  <a:lnTo>
                    <a:pt x="23495" y="30518"/>
                  </a:lnTo>
                  <a:lnTo>
                    <a:pt x="23596" y="29794"/>
                  </a:lnTo>
                  <a:lnTo>
                    <a:pt x="18681" y="27292"/>
                  </a:lnTo>
                  <a:lnTo>
                    <a:pt x="17703" y="25933"/>
                  </a:lnTo>
                  <a:lnTo>
                    <a:pt x="17043" y="27736"/>
                  </a:lnTo>
                  <a:lnTo>
                    <a:pt x="16675" y="23329"/>
                  </a:lnTo>
                  <a:lnTo>
                    <a:pt x="23114" y="22059"/>
                  </a:lnTo>
                  <a:lnTo>
                    <a:pt x="21958" y="19646"/>
                  </a:lnTo>
                  <a:lnTo>
                    <a:pt x="19659" y="18745"/>
                  </a:lnTo>
                  <a:lnTo>
                    <a:pt x="16687" y="18630"/>
                  </a:lnTo>
                  <a:lnTo>
                    <a:pt x="18770" y="13093"/>
                  </a:lnTo>
                  <a:lnTo>
                    <a:pt x="19011" y="11010"/>
                  </a:lnTo>
                  <a:lnTo>
                    <a:pt x="15443" y="8039"/>
                  </a:lnTo>
                  <a:lnTo>
                    <a:pt x="12115" y="4330"/>
                  </a:lnTo>
                  <a:lnTo>
                    <a:pt x="9118" y="203"/>
                  </a:lnTo>
                  <a:lnTo>
                    <a:pt x="6883" y="0"/>
                  </a:lnTo>
                  <a:lnTo>
                    <a:pt x="8102" y="3340"/>
                  </a:lnTo>
                  <a:lnTo>
                    <a:pt x="5600" y="4203"/>
                  </a:lnTo>
                  <a:lnTo>
                    <a:pt x="3200" y="5892"/>
                  </a:lnTo>
                  <a:lnTo>
                    <a:pt x="914" y="7899"/>
                  </a:lnTo>
                  <a:lnTo>
                    <a:pt x="965" y="9042"/>
                  </a:lnTo>
                  <a:lnTo>
                    <a:pt x="1409" y="9867"/>
                  </a:lnTo>
                  <a:lnTo>
                    <a:pt x="2451" y="9766"/>
                  </a:lnTo>
                  <a:lnTo>
                    <a:pt x="3568" y="12319"/>
                  </a:lnTo>
                  <a:lnTo>
                    <a:pt x="6197" y="16929"/>
                  </a:lnTo>
                  <a:lnTo>
                    <a:pt x="5727" y="16789"/>
                  </a:lnTo>
                  <a:lnTo>
                    <a:pt x="0" y="22326"/>
                  </a:lnTo>
                  <a:lnTo>
                    <a:pt x="1536" y="24777"/>
                  </a:lnTo>
                  <a:lnTo>
                    <a:pt x="4660" y="25831"/>
                  </a:lnTo>
                  <a:lnTo>
                    <a:pt x="8089" y="31102"/>
                  </a:lnTo>
                  <a:lnTo>
                    <a:pt x="6451" y="34175"/>
                  </a:lnTo>
                  <a:lnTo>
                    <a:pt x="10858" y="43383"/>
                  </a:lnTo>
                  <a:lnTo>
                    <a:pt x="18262" y="42481"/>
                  </a:lnTo>
                  <a:lnTo>
                    <a:pt x="27686" y="42633"/>
                  </a:lnTo>
                  <a:lnTo>
                    <a:pt x="33464" y="44869"/>
                  </a:lnTo>
                  <a:lnTo>
                    <a:pt x="38658" y="36461"/>
                  </a:lnTo>
                  <a:close/>
                </a:path>
                <a:path w="142239" h="106679">
                  <a:moveTo>
                    <a:pt x="65620" y="56845"/>
                  </a:moveTo>
                  <a:lnTo>
                    <a:pt x="64871" y="55765"/>
                  </a:lnTo>
                  <a:lnTo>
                    <a:pt x="64338" y="54457"/>
                  </a:lnTo>
                  <a:lnTo>
                    <a:pt x="63334" y="49098"/>
                  </a:lnTo>
                  <a:lnTo>
                    <a:pt x="63284" y="47218"/>
                  </a:lnTo>
                  <a:lnTo>
                    <a:pt x="60274" y="44056"/>
                  </a:lnTo>
                  <a:lnTo>
                    <a:pt x="59893" y="51054"/>
                  </a:lnTo>
                  <a:lnTo>
                    <a:pt x="62280" y="54305"/>
                  </a:lnTo>
                  <a:lnTo>
                    <a:pt x="65620" y="56845"/>
                  </a:lnTo>
                  <a:close/>
                </a:path>
                <a:path w="142239" h="106679">
                  <a:moveTo>
                    <a:pt x="69811" y="37884"/>
                  </a:moveTo>
                  <a:lnTo>
                    <a:pt x="69164" y="37617"/>
                  </a:lnTo>
                  <a:lnTo>
                    <a:pt x="68364" y="35445"/>
                  </a:lnTo>
                  <a:lnTo>
                    <a:pt x="67818" y="35255"/>
                  </a:lnTo>
                  <a:lnTo>
                    <a:pt x="67221" y="35915"/>
                  </a:lnTo>
                  <a:lnTo>
                    <a:pt x="66459" y="36423"/>
                  </a:lnTo>
                  <a:lnTo>
                    <a:pt x="65493" y="36703"/>
                  </a:lnTo>
                  <a:lnTo>
                    <a:pt x="67627" y="38595"/>
                  </a:lnTo>
                  <a:lnTo>
                    <a:pt x="68313" y="38214"/>
                  </a:lnTo>
                  <a:lnTo>
                    <a:pt x="69037" y="37973"/>
                  </a:lnTo>
                  <a:lnTo>
                    <a:pt x="69811" y="37884"/>
                  </a:lnTo>
                  <a:close/>
                </a:path>
                <a:path w="142239" h="106679">
                  <a:moveTo>
                    <a:pt x="87096" y="81127"/>
                  </a:moveTo>
                  <a:lnTo>
                    <a:pt x="86448" y="80657"/>
                  </a:lnTo>
                  <a:lnTo>
                    <a:pt x="86169" y="80365"/>
                  </a:lnTo>
                  <a:lnTo>
                    <a:pt x="86258" y="80822"/>
                  </a:lnTo>
                  <a:lnTo>
                    <a:pt x="86448" y="81305"/>
                  </a:lnTo>
                  <a:lnTo>
                    <a:pt x="86817" y="81800"/>
                  </a:lnTo>
                  <a:lnTo>
                    <a:pt x="87096" y="81127"/>
                  </a:lnTo>
                  <a:close/>
                </a:path>
                <a:path w="142239" h="106679">
                  <a:moveTo>
                    <a:pt x="93611" y="82588"/>
                  </a:moveTo>
                  <a:lnTo>
                    <a:pt x="91567" y="82715"/>
                  </a:lnTo>
                  <a:lnTo>
                    <a:pt x="89065" y="82372"/>
                  </a:lnTo>
                  <a:lnTo>
                    <a:pt x="87249" y="81241"/>
                  </a:lnTo>
                  <a:lnTo>
                    <a:pt x="87033" y="82613"/>
                  </a:lnTo>
                  <a:lnTo>
                    <a:pt x="86995" y="84670"/>
                  </a:lnTo>
                  <a:lnTo>
                    <a:pt x="89319" y="88125"/>
                  </a:lnTo>
                  <a:lnTo>
                    <a:pt x="92278" y="87007"/>
                  </a:lnTo>
                  <a:lnTo>
                    <a:pt x="93560" y="87909"/>
                  </a:lnTo>
                  <a:lnTo>
                    <a:pt x="92456" y="86652"/>
                  </a:lnTo>
                  <a:lnTo>
                    <a:pt x="93611" y="82588"/>
                  </a:lnTo>
                  <a:close/>
                </a:path>
                <a:path w="142239" h="106679">
                  <a:moveTo>
                    <a:pt x="100901" y="91249"/>
                  </a:moveTo>
                  <a:lnTo>
                    <a:pt x="99187" y="88900"/>
                  </a:lnTo>
                  <a:lnTo>
                    <a:pt x="96672" y="89890"/>
                  </a:lnTo>
                  <a:lnTo>
                    <a:pt x="95161" y="89103"/>
                  </a:lnTo>
                  <a:lnTo>
                    <a:pt x="93878" y="88214"/>
                  </a:lnTo>
                  <a:lnTo>
                    <a:pt x="95326" y="89928"/>
                  </a:lnTo>
                  <a:lnTo>
                    <a:pt x="94551" y="93179"/>
                  </a:lnTo>
                  <a:lnTo>
                    <a:pt x="95669" y="95377"/>
                  </a:lnTo>
                  <a:lnTo>
                    <a:pt x="97243" y="95351"/>
                  </a:lnTo>
                  <a:lnTo>
                    <a:pt x="98907" y="94615"/>
                  </a:lnTo>
                  <a:lnTo>
                    <a:pt x="100571" y="94094"/>
                  </a:lnTo>
                  <a:lnTo>
                    <a:pt x="100190" y="92722"/>
                  </a:lnTo>
                  <a:lnTo>
                    <a:pt x="100901" y="91249"/>
                  </a:lnTo>
                  <a:close/>
                </a:path>
                <a:path w="142239" h="106679">
                  <a:moveTo>
                    <a:pt x="107657" y="55829"/>
                  </a:moveTo>
                  <a:lnTo>
                    <a:pt x="107162" y="54356"/>
                  </a:lnTo>
                  <a:lnTo>
                    <a:pt x="104330" y="50965"/>
                  </a:lnTo>
                  <a:lnTo>
                    <a:pt x="94970" y="47879"/>
                  </a:lnTo>
                  <a:lnTo>
                    <a:pt x="90982" y="48196"/>
                  </a:lnTo>
                  <a:lnTo>
                    <a:pt x="90678" y="49060"/>
                  </a:lnTo>
                  <a:lnTo>
                    <a:pt x="92659" y="49161"/>
                  </a:lnTo>
                  <a:lnTo>
                    <a:pt x="93294" y="52946"/>
                  </a:lnTo>
                  <a:lnTo>
                    <a:pt x="100749" y="56692"/>
                  </a:lnTo>
                  <a:lnTo>
                    <a:pt x="106984" y="58331"/>
                  </a:lnTo>
                  <a:lnTo>
                    <a:pt x="107657" y="55829"/>
                  </a:lnTo>
                  <a:close/>
                </a:path>
                <a:path w="142239" h="106679">
                  <a:moveTo>
                    <a:pt x="118706" y="82372"/>
                  </a:moveTo>
                  <a:lnTo>
                    <a:pt x="116090" y="72859"/>
                  </a:lnTo>
                  <a:lnTo>
                    <a:pt x="115138" y="70980"/>
                  </a:lnTo>
                  <a:lnTo>
                    <a:pt x="108724" y="65874"/>
                  </a:lnTo>
                  <a:lnTo>
                    <a:pt x="103352" y="65798"/>
                  </a:lnTo>
                  <a:lnTo>
                    <a:pt x="97663" y="60528"/>
                  </a:lnTo>
                  <a:lnTo>
                    <a:pt x="90436" y="58458"/>
                  </a:lnTo>
                  <a:lnTo>
                    <a:pt x="82359" y="58648"/>
                  </a:lnTo>
                  <a:lnTo>
                    <a:pt x="75501" y="61341"/>
                  </a:lnTo>
                  <a:lnTo>
                    <a:pt x="71551" y="60388"/>
                  </a:lnTo>
                  <a:lnTo>
                    <a:pt x="74980" y="61760"/>
                  </a:lnTo>
                  <a:lnTo>
                    <a:pt x="73469" y="62992"/>
                  </a:lnTo>
                  <a:lnTo>
                    <a:pt x="72377" y="64566"/>
                  </a:lnTo>
                  <a:lnTo>
                    <a:pt x="71945" y="66535"/>
                  </a:lnTo>
                  <a:lnTo>
                    <a:pt x="76034" y="68465"/>
                  </a:lnTo>
                  <a:lnTo>
                    <a:pt x="78168" y="72732"/>
                  </a:lnTo>
                  <a:lnTo>
                    <a:pt x="85001" y="76720"/>
                  </a:lnTo>
                  <a:lnTo>
                    <a:pt x="89039" y="75806"/>
                  </a:lnTo>
                  <a:lnTo>
                    <a:pt x="96570" y="80111"/>
                  </a:lnTo>
                  <a:lnTo>
                    <a:pt x="95694" y="87464"/>
                  </a:lnTo>
                  <a:lnTo>
                    <a:pt x="102730" y="88480"/>
                  </a:lnTo>
                  <a:lnTo>
                    <a:pt x="110566" y="87109"/>
                  </a:lnTo>
                  <a:lnTo>
                    <a:pt x="117779" y="84772"/>
                  </a:lnTo>
                  <a:lnTo>
                    <a:pt x="118706" y="82372"/>
                  </a:lnTo>
                  <a:close/>
                </a:path>
                <a:path w="142239" h="106679">
                  <a:moveTo>
                    <a:pt x="141782" y="103212"/>
                  </a:moveTo>
                  <a:lnTo>
                    <a:pt x="141655" y="102730"/>
                  </a:lnTo>
                  <a:lnTo>
                    <a:pt x="135801" y="102184"/>
                  </a:lnTo>
                  <a:lnTo>
                    <a:pt x="134772" y="102666"/>
                  </a:lnTo>
                  <a:lnTo>
                    <a:pt x="133616" y="102235"/>
                  </a:lnTo>
                  <a:lnTo>
                    <a:pt x="132575" y="101384"/>
                  </a:lnTo>
                  <a:lnTo>
                    <a:pt x="129133" y="99809"/>
                  </a:lnTo>
                  <a:lnTo>
                    <a:pt x="128092" y="101346"/>
                  </a:lnTo>
                  <a:lnTo>
                    <a:pt x="126365" y="102095"/>
                  </a:lnTo>
                  <a:lnTo>
                    <a:pt x="124333" y="101587"/>
                  </a:lnTo>
                  <a:lnTo>
                    <a:pt x="124167" y="100101"/>
                  </a:lnTo>
                  <a:lnTo>
                    <a:pt x="124523" y="97269"/>
                  </a:lnTo>
                  <a:lnTo>
                    <a:pt x="121221" y="96126"/>
                  </a:lnTo>
                  <a:lnTo>
                    <a:pt x="120700" y="97840"/>
                  </a:lnTo>
                  <a:lnTo>
                    <a:pt x="119037" y="98005"/>
                  </a:lnTo>
                  <a:lnTo>
                    <a:pt x="116928" y="97840"/>
                  </a:lnTo>
                  <a:lnTo>
                    <a:pt x="116725" y="96558"/>
                  </a:lnTo>
                  <a:lnTo>
                    <a:pt x="115303" y="97002"/>
                  </a:lnTo>
                  <a:lnTo>
                    <a:pt x="113982" y="97701"/>
                  </a:lnTo>
                  <a:lnTo>
                    <a:pt x="112826" y="99377"/>
                  </a:lnTo>
                  <a:lnTo>
                    <a:pt x="118389" y="98742"/>
                  </a:lnTo>
                  <a:lnTo>
                    <a:pt x="119722" y="99428"/>
                  </a:lnTo>
                  <a:lnTo>
                    <a:pt x="119138" y="101028"/>
                  </a:lnTo>
                  <a:lnTo>
                    <a:pt x="119532" y="102806"/>
                  </a:lnTo>
                  <a:lnTo>
                    <a:pt x="119303" y="104444"/>
                  </a:lnTo>
                  <a:lnTo>
                    <a:pt x="126466" y="106413"/>
                  </a:lnTo>
                  <a:lnTo>
                    <a:pt x="134226" y="102755"/>
                  </a:lnTo>
                  <a:lnTo>
                    <a:pt x="141782" y="10321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326182" y="4040276"/>
              <a:ext cx="120650" cy="26034"/>
            </a:xfrm>
            <a:custGeom>
              <a:avLst/>
              <a:gdLst/>
              <a:ahLst/>
              <a:cxnLst/>
              <a:rect l="l" t="t" r="r" b="b"/>
              <a:pathLst>
                <a:path w="120650" h="26035">
                  <a:moveTo>
                    <a:pt x="10972" y="10909"/>
                  </a:moveTo>
                  <a:lnTo>
                    <a:pt x="10947" y="6553"/>
                  </a:lnTo>
                  <a:lnTo>
                    <a:pt x="10274" y="4953"/>
                  </a:lnTo>
                  <a:lnTo>
                    <a:pt x="0" y="0"/>
                  </a:lnTo>
                  <a:lnTo>
                    <a:pt x="1320" y="6489"/>
                  </a:lnTo>
                  <a:lnTo>
                    <a:pt x="10972" y="10909"/>
                  </a:lnTo>
                  <a:close/>
                </a:path>
                <a:path w="120650" h="26035">
                  <a:moveTo>
                    <a:pt x="43218" y="21907"/>
                  </a:moveTo>
                  <a:lnTo>
                    <a:pt x="43014" y="20739"/>
                  </a:lnTo>
                  <a:lnTo>
                    <a:pt x="42951" y="19570"/>
                  </a:lnTo>
                  <a:lnTo>
                    <a:pt x="43002" y="18402"/>
                  </a:lnTo>
                  <a:lnTo>
                    <a:pt x="41516" y="19024"/>
                  </a:lnTo>
                  <a:lnTo>
                    <a:pt x="40144" y="19850"/>
                  </a:lnTo>
                  <a:lnTo>
                    <a:pt x="38874" y="20777"/>
                  </a:lnTo>
                  <a:lnTo>
                    <a:pt x="43218" y="21907"/>
                  </a:lnTo>
                  <a:close/>
                </a:path>
                <a:path w="120650" h="26035">
                  <a:moveTo>
                    <a:pt x="120510" y="24079"/>
                  </a:moveTo>
                  <a:lnTo>
                    <a:pt x="119392" y="21399"/>
                  </a:lnTo>
                  <a:lnTo>
                    <a:pt x="115328" y="21691"/>
                  </a:lnTo>
                  <a:lnTo>
                    <a:pt x="112179" y="20929"/>
                  </a:lnTo>
                  <a:lnTo>
                    <a:pt x="111493" y="20510"/>
                  </a:lnTo>
                  <a:lnTo>
                    <a:pt x="107149" y="21120"/>
                  </a:lnTo>
                  <a:lnTo>
                    <a:pt x="107264" y="22821"/>
                  </a:lnTo>
                  <a:lnTo>
                    <a:pt x="108051" y="24485"/>
                  </a:lnTo>
                  <a:lnTo>
                    <a:pt x="109308" y="25971"/>
                  </a:lnTo>
                  <a:lnTo>
                    <a:pt x="116776" y="24841"/>
                  </a:lnTo>
                  <a:lnTo>
                    <a:pt x="120510" y="24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432735" y="4050334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0" y="0"/>
                  </a:moveTo>
                  <a:lnTo>
                    <a:pt x="901" y="4445"/>
                  </a:lnTo>
                  <a:lnTo>
                    <a:pt x="1689" y="6337"/>
                  </a:lnTo>
                  <a:lnTo>
                    <a:pt x="2006" y="3949"/>
                  </a:lnTo>
                  <a:lnTo>
                    <a:pt x="1003" y="1981"/>
                  </a:lnTo>
                  <a:lnTo>
                    <a:pt x="901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290534" y="4007459"/>
              <a:ext cx="182880" cy="94615"/>
            </a:xfrm>
            <a:custGeom>
              <a:avLst/>
              <a:gdLst/>
              <a:ahLst/>
              <a:cxnLst/>
              <a:rect l="l" t="t" r="r" b="b"/>
              <a:pathLst>
                <a:path w="182880" h="94614">
                  <a:moveTo>
                    <a:pt x="10947" y="2171"/>
                  </a:moveTo>
                  <a:close/>
                </a:path>
                <a:path w="182880" h="94614">
                  <a:moveTo>
                    <a:pt x="22136" y="8509"/>
                  </a:moveTo>
                  <a:lnTo>
                    <a:pt x="18973" y="9004"/>
                  </a:lnTo>
                  <a:lnTo>
                    <a:pt x="17386" y="9042"/>
                  </a:lnTo>
                  <a:lnTo>
                    <a:pt x="17068" y="6946"/>
                  </a:lnTo>
                  <a:lnTo>
                    <a:pt x="17348" y="4686"/>
                  </a:lnTo>
                  <a:lnTo>
                    <a:pt x="17348" y="2578"/>
                  </a:lnTo>
                  <a:lnTo>
                    <a:pt x="14389" y="1968"/>
                  </a:lnTo>
                  <a:lnTo>
                    <a:pt x="10922" y="2184"/>
                  </a:lnTo>
                  <a:lnTo>
                    <a:pt x="9271" y="2908"/>
                  </a:lnTo>
                  <a:lnTo>
                    <a:pt x="7480" y="2273"/>
                  </a:lnTo>
                  <a:lnTo>
                    <a:pt x="4559" y="0"/>
                  </a:lnTo>
                  <a:lnTo>
                    <a:pt x="3543" y="1879"/>
                  </a:lnTo>
                  <a:lnTo>
                    <a:pt x="0" y="4419"/>
                  </a:lnTo>
                  <a:lnTo>
                    <a:pt x="10172" y="10464"/>
                  </a:lnTo>
                  <a:lnTo>
                    <a:pt x="17284" y="11468"/>
                  </a:lnTo>
                  <a:lnTo>
                    <a:pt x="21158" y="11671"/>
                  </a:lnTo>
                  <a:lnTo>
                    <a:pt x="22136" y="8509"/>
                  </a:lnTo>
                  <a:close/>
                </a:path>
                <a:path w="182880" h="94614">
                  <a:moveTo>
                    <a:pt x="70675" y="61442"/>
                  </a:moveTo>
                  <a:lnTo>
                    <a:pt x="67564" y="58775"/>
                  </a:lnTo>
                  <a:lnTo>
                    <a:pt x="65189" y="60147"/>
                  </a:lnTo>
                  <a:lnTo>
                    <a:pt x="60464" y="61455"/>
                  </a:lnTo>
                  <a:lnTo>
                    <a:pt x="56642" y="59639"/>
                  </a:lnTo>
                  <a:lnTo>
                    <a:pt x="49174" y="54711"/>
                  </a:lnTo>
                  <a:lnTo>
                    <a:pt x="48945" y="52260"/>
                  </a:lnTo>
                  <a:lnTo>
                    <a:pt x="50190" y="49199"/>
                  </a:lnTo>
                  <a:lnTo>
                    <a:pt x="45605" y="47244"/>
                  </a:lnTo>
                  <a:lnTo>
                    <a:pt x="40792" y="45872"/>
                  </a:lnTo>
                  <a:lnTo>
                    <a:pt x="37782" y="45377"/>
                  </a:lnTo>
                  <a:lnTo>
                    <a:pt x="37515" y="46507"/>
                  </a:lnTo>
                  <a:lnTo>
                    <a:pt x="36868" y="47637"/>
                  </a:lnTo>
                  <a:lnTo>
                    <a:pt x="31102" y="52971"/>
                  </a:lnTo>
                  <a:lnTo>
                    <a:pt x="30022" y="49999"/>
                  </a:lnTo>
                  <a:lnTo>
                    <a:pt x="23736" y="50825"/>
                  </a:lnTo>
                  <a:lnTo>
                    <a:pt x="26009" y="51612"/>
                  </a:lnTo>
                  <a:lnTo>
                    <a:pt x="29324" y="53428"/>
                  </a:lnTo>
                  <a:lnTo>
                    <a:pt x="29273" y="56667"/>
                  </a:lnTo>
                  <a:lnTo>
                    <a:pt x="33693" y="59829"/>
                  </a:lnTo>
                  <a:lnTo>
                    <a:pt x="35140" y="58420"/>
                  </a:lnTo>
                  <a:lnTo>
                    <a:pt x="38722" y="60452"/>
                  </a:lnTo>
                  <a:lnTo>
                    <a:pt x="41249" y="62763"/>
                  </a:lnTo>
                  <a:lnTo>
                    <a:pt x="48971" y="65786"/>
                  </a:lnTo>
                  <a:lnTo>
                    <a:pt x="55562" y="67259"/>
                  </a:lnTo>
                  <a:lnTo>
                    <a:pt x="62039" y="67068"/>
                  </a:lnTo>
                  <a:lnTo>
                    <a:pt x="67284" y="64185"/>
                  </a:lnTo>
                  <a:lnTo>
                    <a:pt x="70129" y="61099"/>
                  </a:lnTo>
                  <a:lnTo>
                    <a:pt x="70675" y="61442"/>
                  </a:lnTo>
                  <a:close/>
                </a:path>
                <a:path w="182880" h="94614">
                  <a:moveTo>
                    <a:pt x="92570" y="89662"/>
                  </a:moveTo>
                  <a:lnTo>
                    <a:pt x="89255" y="88061"/>
                  </a:lnTo>
                  <a:lnTo>
                    <a:pt x="88684" y="84074"/>
                  </a:lnTo>
                  <a:lnTo>
                    <a:pt x="86982" y="82715"/>
                  </a:lnTo>
                  <a:lnTo>
                    <a:pt x="85102" y="83235"/>
                  </a:lnTo>
                  <a:lnTo>
                    <a:pt x="85801" y="86245"/>
                  </a:lnTo>
                  <a:lnTo>
                    <a:pt x="84963" y="90131"/>
                  </a:lnTo>
                  <a:lnTo>
                    <a:pt x="82943" y="92862"/>
                  </a:lnTo>
                  <a:lnTo>
                    <a:pt x="84518" y="93370"/>
                  </a:lnTo>
                  <a:lnTo>
                    <a:pt x="87680" y="94284"/>
                  </a:lnTo>
                  <a:lnTo>
                    <a:pt x="88061" y="91160"/>
                  </a:lnTo>
                  <a:lnTo>
                    <a:pt x="89662" y="89636"/>
                  </a:lnTo>
                  <a:lnTo>
                    <a:pt x="92570" y="89662"/>
                  </a:lnTo>
                  <a:close/>
                </a:path>
                <a:path w="182880" h="94614">
                  <a:moveTo>
                    <a:pt x="97282" y="89674"/>
                  </a:moveTo>
                  <a:lnTo>
                    <a:pt x="92570" y="89662"/>
                  </a:lnTo>
                  <a:lnTo>
                    <a:pt x="93713" y="90195"/>
                  </a:lnTo>
                  <a:lnTo>
                    <a:pt x="97282" y="89674"/>
                  </a:lnTo>
                  <a:close/>
                </a:path>
                <a:path w="182880" h="94614">
                  <a:moveTo>
                    <a:pt x="101955" y="87706"/>
                  </a:moveTo>
                  <a:lnTo>
                    <a:pt x="100850" y="87617"/>
                  </a:lnTo>
                  <a:lnTo>
                    <a:pt x="101841" y="88392"/>
                  </a:lnTo>
                  <a:lnTo>
                    <a:pt x="101955" y="87706"/>
                  </a:lnTo>
                  <a:close/>
                </a:path>
                <a:path w="182880" h="94614">
                  <a:moveTo>
                    <a:pt x="105397" y="91160"/>
                  </a:moveTo>
                  <a:lnTo>
                    <a:pt x="101841" y="88392"/>
                  </a:lnTo>
                  <a:lnTo>
                    <a:pt x="101701" y="89230"/>
                  </a:lnTo>
                  <a:lnTo>
                    <a:pt x="98031" y="89560"/>
                  </a:lnTo>
                  <a:lnTo>
                    <a:pt x="97282" y="89674"/>
                  </a:lnTo>
                  <a:lnTo>
                    <a:pt x="98348" y="89674"/>
                  </a:lnTo>
                  <a:lnTo>
                    <a:pt x="101358" y="91541"/>
                  </a:lnTo>
                  <a:lnTo>
                    <a:pt x="104990" y="91554"/>
                  </a:lnTo>
                  <a:lnTo>
                    <a:pt x="105168" y="91440"/>
                  </a:lnTo>
                  <a:lnTo>
                    <a:pt x="105346" y="91287"/>
                  </a:lnTo>
                  <a:lnTo>
                    <a:pt x="105397" y="91160"/>
                  </a:lnTo>
                  <a:close/>
                </a:path>
                <a:path w="182880" h="94614">
                  <a:moveTo>
                    <a:pt x="125844" y="84759"/>
                  </a:moveTo>
                  <a:lnTo>
                    <a:pt x="124663" y="83756"/>
                  </a:lnTo>
                  <a:lnTo>
                    <a:pt x="122326" y="81749"/>
                  </a:lnTo>
                  <a:lnTo>
                    <a:pt x="118300" y="83756"/>
                  </a:lnTo>
                  <a:lnTo>
                    <a:pt x="117106" y="82956"/>
                  </a:lnTo>
                  <a:lnTo>
                    <a:pt x="115125" y="81610"/>
                  </a:lnTo>
                  <a:lnTo>
                    <a:pt x="116141" y="78638"/>
                  </a:lnTo>
                  <a:lnTo>
                    <a:pt x="114477" y="77470"/>
                  </a:lnTo>
                  <a:lnTo>
                    <a:pt x="124320" y="73545"/>
                  </a:lnTo>
                  <a:lnTo>
                    <a:pt x="122288" y="73088"/>
                  </a:lnTo>
                  <a:lnTo>
                    <a:pt x="120192" y="72250"/>
                  </a:lnTo>
                  <a:lnTo>
                    <a:pt x="118592" y="71234"/>
                  </a:lnTo>
                  <a:lnTo>
                    <a:pt x="116624" y="69977"/>
                  </a:lnTo>
                  <a:lnTo>
                    <a:pt x="115112" y="67614"/>
                  </a:lnTo>
                  <a:lnTo>
                    <a:pt x="112280" y="66103"/>
                  </a:lnTo>
                  <a:lnTo>
                    <a:pt x="107886" y="65493"/>
                  </a:lnTo>
                  <a:lnTo>
                    <a:pt x="107581" y="65328"/>
                  </a:lnTo>
                  <a:lnTo>
                    <a:pt x="105384" y="64122"/>
                  </a:lnTo>
                  <a:lnTo>
                    <a:pt x="102882" y="63766"/>
                  </a:lnTo>
                  <a:lnTo>
                    <a:pt x="100368" y="63373"/>
                  </a:lnTo>
                  <a:lnTo>
                    <a:pt x="93103" y="61455"/>
                  </a:lnTo>
                  <a:lnTo>
                    <a:pt x="87503" y="58712"/>
                  </a:lnTo>
                  <a:lnTo>
                    <a:pt x="87439" y="64744"/>
                  </a:lnTo>
                  <a:lnTo>
                    <a:pt x="82867" y="65328"/>
                  </a:lnTo>
                  <a:lnTo>
                    <a:pt x="75399" y="60452"/>
                  </a:lnTo>
                  <a:lnTo>
                    <a:pt x="66560" y="68021"/>
                  </a:lnTo>
                  <a:lnTo>
                    <a:pt x="79794" y="70561"/>
                  </a:lnTo>
                  <a:lnTo>
                    <a:pt x="86017" y="72110"/>
                  </a:lnTo>
                  <a:lnTo>
                    <a:pt x="90347" y="71234"/>
                  </a:lnTo>
                  <a:lnTo>
                    <a:pt x="97650" y="73164"/>
                  </a:lnTo>
                  <a:lnTo>
                    <a:pt x="99275" y="76174"/>
                  </a:lnTo>
                  <a:lnTo>
                    <a:pt x="103352" y="77025"/>
                  </a:lnTo>
                  <a:lnTo>
                    <a:pt x="110756" y="77546"/>
                  </a:lnTo>
                  <a:lnTo>
                    <a:pt x="110109" y="77901"/>
                  </a:lnTo>
                  <a:lnTo>
                    <a:pt x="109448" y="78359"/>
                  </a:lnTo>
                  <a:lnTo>
                    <a:pt x="106578" y="80670"/>
                  </a:lnTo>
                  <a:lnTo>
                    <a:pt x="104330" y="82956"/>
                  </a:lnTo>
                  <a:lnTo>
                    <a:pt x="101790" y="82550"/>
                  </a:lnTo>
                  <a:lnTo>
                    <a:pt x="101422" y="82473"/>
                  </a:lnTo>
                  <a:lnTo>
                    <a:pt x="100863" y="82257"/>
                  </a:lnTo>
                  <a:lnTo>
                    <a:pt x="101714" y="83756"/>
                  </a:lnTo>
                  <a:lnTo>
                    <a:pt x="101841" y="84074"/>
                  </a:lnTo>
                  <a:lnTo>
                    <a:pt x="102222" y="86131"/>
                  </a:lnTo>
                  <a:lnTo>
                    <a:pt x="101955" y="87706"/>
                  </a:lnTo>
                  <a:lnTo>
                    <a:pt x="109080" y="88201"/>
                  </a:lnTo>
                  <a:lnTo>
                    <a:pt x="115468" y="87985"/>
                  </a:lnTo>
                  <a:lnTo>
                    <a:pt x="117779" y="89357"/>
                  </a:lnTo>
                  <a:lnTo>
                    <a:pt x="120954" y="90462"/>
                  </a:lnTo>
                  <a:lnTo>
                    <a:pt x="122466" y="90932"/>
                  </a:lnTo>
                  <a:lnTo>
                    <a:pt x="124117" y="91528"/>
                  </a:lnTo>
                  <a:lnTo>
                    <a:pt x="125158" y="88392"/>
                  </a:lnTo>
                  <a:lnTo>
                    <a:pt x="125260" y="87985"/>
                  </a:lnTo>
                  <a:lnTo>
                    <a:pt x="125844" y="84759"/>
                  </a:lnTo>
                  <a:close/>
                </a:path>
                <a:path w="182880" h="94614">
                  <a:moveTo>
                    <a:pt x="143878" y="49199"/>
                  </a:moveTo>
                  <a:lnTo>
                    <a:pt x="143090" y="47307"/>
                  </a:lnTo>
                  <a:lnTo>
                    <a:pt x="140830" y="35610"/>
                  </a:lnTo>
                  <a:lnTo>
                    <a:pt x="140068" y="28321"/>
                  </a:lnTo>
                  <a:lnTo>
                    <a:pt x="128917" y="33388"/>
                  </a:lnTo>
                  <a:lnTo>
                    <a:pt x="128422" y="36271"/>
                  </a:lnTo>
                  <a:lnTo>
                    <a:pt x="123863" y="37439"/>
                  </a:lnTo>
                  <a:lnTo>
                    <a:pt x="121691" y="34480"/>
                  </a:lnTo>
                  <a:lnTo>
                    <a:pt x="116560" y="35598"/>
                  </a:lnTo>
                  <a:lnTo>
                    <a:pt x="112826" y="39712"/>
                  </a:lnTo>
                  <a:lnTo>
                    <a:pt x="114617" y="42557"/>
                  </a:lnTo>
                  <a:lnTo>
                    <a:pt x="114388" y="43713"/>
                  </a:lnTo>
                  <a:lnTo>
                    <a:pt x="115036" y="45135"/>
                  </a:lnTo>
                  <a:lnTo>
                    <a:pt x="116154" y="46634"/>
                  </a:lnTo>
                  <a:lnTo>
                    <a:pt x="119507" y="43408"/>
                  </a:lnTo>
                  <a:lnTo>
                    <a:pt x="121704" y="43903"/>
                  </a:lnTo>
                  <a:lnTo>
                    <a:pt x="128790" y="47028"/>
                  </a:lnTo>
                  <a:lnTo>
                    <a:pt x="128104" y="50761"/>
                  </a:lnTo>
                  <a:lnTo>
                    <a:pt x="129273" y="53898"/>
                  </a:lnTo>
                  <a:lnTo>
                    <a:pt x="131305" y="56553"/>
                  </a:lnTo>
                  <a:lnTo>
                    <a:pt x="135534" y="57353"/>
                  </a:lnTo>
                  <a:lnTo>
                    <a:pt x="140233" y="56121"/>
                  </a:lnTo>
                  <a:lnTo>
                    <a:pt x="143433" y="51168"/>
                  </a:lnTo>
                  <a:lnTo>
                    <a:pt x="143878" y="49199"/>
                  </a:lnTo>
                  <a:close/>
                </a:path>
                <a:path w="182880" h="94614">
                  <a:moveTo>
                    <a:pt x="182549" y="43802"/>
                  </a:moveTo>
                  <a:lnTo>
                    <a:pt x="178511" y="42291"/>
                  </a:lnTo>
                  <a:lnTo>
                    <a:pt x="178282" y="34086"/>
                  </a:lnTo>
                  <a:lnTo>
                    <a:pt x="171208" y="31254"/>
                  </a:lnTo>
                  <a:lnTo>
                    <a:pt x="170764" y="35217"/>
                  </a:lnTo>
                  <a:lnTo>
                    <a:pt x="161226" y="38227"/>
                  </a:lnTo>
                  <a:lnTo>
                    <a:pt x="154114" y="35763"/>
                  </a:lnTo>
                  <a:lnTo>
                    <a:pt x="143814" y="39725"/>
                  </a:lnTo>
                  <a:lnTo>
                    <a:pt x="142989" y="41300"/>
                  </a:lnTo>
                  <a:lnTo>
                    <a:pt x="143205" y="44856"/>
                  </a:lnTo>
                  <a:lnTo>
                    <a:pt x="144208" y="46824"/>
                  </a:lnTo>
                  <a:lnTo>
                    <a:pt x="143891" y="49212"/>
                  </a:lnTo>
                  <a:lnTo>
                    <a:pt x="144627" y="50977"/>
                  </a:lnTo>
                  <a:lnTo>
                    <a:pt x="145656" y="52412"/>
                  </a:lnTo>
                  <a:lnTo>
                    <a:pt x="148590" y="54089"/>
                  </a:lnTo>
                  <a:lnTo>
                    <a:pt x="150990" y="54508"/>
                  </a:lnTo>
                  <a:lnTo>
                    <a:pt x="160578" y="53619"/>
                  </a:lnTo>
                  <a:lnTo>
                    <a:pt x="167297" y="51663"/>
                  </a:lnTo>
                  <a:lnTo>
                    <a:pt x="170815" y="50177"/>
                  </a:lnTo>
                  <a:lnTo>
                    <a:pt x="170916" y="51562"/>
                  </a:lnTo>
                  <a:lnTo>
                    <a:pt x="172072" y="52679"/>
                  </a:lnTo>
                  <a:lnTo>
                    <a:pt x="172326" y="53822"/>
                  </a:lnTo>
                  <a:lnTo>
                    <a:pt x="174167" y="53162"/>
                  </a:lnTo>
                  <a:lnTo>
                    <a:pt x="178422" y="50469"/>
                  </a:lnTo>
                  <a:lnTo>
                    <a:pt x="181876" y="46939"/>
                  </a:lnTo>
                  <a:lnTo>
                    <a:pt x="182549" y="4380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274252" y="4024502"/>
              <a:ext cx="156845" cy="58419"/>
            </a:xfrm>
            <a:custGeom>
              <a:avLst/>
              <a:gdLst/>
              <a:ahLst/>
              <a:cxnLst/>
              <a:rect l="l" t="t" r="r" b="b"/>
              <a:pathLst>
                <a:path w="156844" h="58420">
                  <a:moveTo>
                    <a:pt x="54749" y="25387"/>
                  </a:moveTo>
                  <a:lnTo>
                    <a:pt x="52628" y="22415"/>
                  </a:lnTo>
                  <a:lnTo>
                    <a:pt x="49682" y="18973"/>
                  </a:lnTo>
                  <a:lnTo>
                    <a:pt x="47142" y="18542"/>
                  </a:lnTo>
                  <a:lnTo>
                    <a:pt x="45110" y="16624"/>
                  </a:lnTo>
                  <a:lnTo>
                    <a:pt x="44462" y="14135"/>
                  </a:lnTo>
                  <a:lnTo>
                    <a:pt x="37388" y="6972"/>
                  </a:lnTo>
                  <a:lnTo>
                    <a:pt x="33134" y="11544"/>
                  </a:lnTo>
                  <a:lnTo>
                    <a:pt x="24599" y="7239"/>
                  </a:lnTo>
                  <a:lnTo>
                    <a:pt x="23850" y="4229"/>
                  </a:lnTo>
                  <a:lnTo>
                    <a:pt x="19545" y="1981"/>
                  </a:lnTo>
                  <a:lnTo>
                    <a:pt x="16992" y="1905"/>
                  </a:lnTo>
                  <a:lnTo>
                    <a:pt x="15049" y="1193"/>
                  </a:lnTo>
                  <a:lnTo>
                    <a:pt x="13169" y="1409"/>
                  </a:lnTo>
                  <a:lnTo>
                    <a:pt x="11544" y="2222"/>
                  </a:lnTo>
                  <a:lnTo>
                    <a:pt x="11582" y="1981"/>
                  </a:lnTo>
                  <a:lnTo>
                    <a:pt x="7442" y="0"/>
                  </a:lnTo>
                  <a:lnTo>
                    <a:pt x="0" y="9448"/>
                  </a:lnTo>
                  <a:lnTo>
                    <a:pt x="9410" y="16840"/>
                  </a:lnTo>
                  <a:lnTo>
                    <a:pt x="12560" y="15278"/>
                  </a:lnTo>
                  <a:lnTo>
                    <a:pt x="14960" y="12814"/>
                  </a:lnTo>
                  <a:lnTo>
                    <a:pt x="14439" y="14655"/>
                  </a:lnTo>
                  <a:lnTo>
                    <a:pt x="11747" y="20904"/>
                  </a:lnTo>
                  <a:lnTo>
                    <a:pt x="11696" y="22225"/>
                  </a:lnTo>
                  <a:lnTo>
                    <a:pt x="19113" y="20751"/>
                  </a:lnTo>
                  <a:lnTo>
                    <a:pt x="19024" y="28689"/>
                  </a:lnTo>
                  <a:lnTo>
                    <a:pt x="16852" y="33705"/>
                  </a:lnTo>
                  <a:lnTo>
                    <a:pt x="20129" y="30683"/>
                  </a:lnTo>
                  <a:lnTo>
                    <a:pt x="22110" y="30695"/>
                  </a:lnTo>
                  <a:lnTo>
                    <a:pt x="25958" y="33477"/>
                  </a:lnTo>
                  <a:lnTo>
                    <a:pt x="27533" y="37274"/>
                  </a:lnTo>
                  <a:lnTo>
                    <a:pt x="30797" y="38646"/>
                  </a:lnTo>
                  <a:lnTo>
                    <a:pt x="36398" y="34328"/>
                  </a:lnTo>
                  <a:lnTo>
                    <a:pt x="46304" y="32943"/>
                  </a:lnTo>
                  <a:lnTo>
                    <a:pt x="47383" y="35928"/>
                  </a:lnTo>
                  <a:lnTo>
                    <a:pt x="53162" y="30607"/>
                  </a:lnTo>
                  <a:lnTo>
                    <a:pt x="53809" y="29464"/>
                  </a:lnTo>
                  <a:lnTo>
                    <a:pt x="54749" y="25387"/>
                  </a:lnTo>
                  <a:close/>
                </a:path>
                <a:path w="156844" h="58420">
                  <a:moveTo>
                    <a:pt x="99847" y="33032"/>
                  </a:moveTo>
                  <a:lnTo>
                    <a:pt x="99250" y="29603"/>
                  </a:lnTo>
                  <a:lnTo>
                    <a:pt x="97028" y="25920"/>
                  </a:lnTo>
                  <a:lnTo>
                    <a:pt x="93573" y="25577"/>
                  </a:lnTo>
                  <a:lnTo>
                    <a:pt x="94843" y="19570"/>
                  </a:lnTo>
                  <a:lnTo>
                    <a:pt x="89573" y="21018"/>
                  </a:lnTo>
                  <a:lnTo>
                    <a:pt x="85077" y="18161"/>
                  </a:lnTo>
                  <a:lnTo>
                    <a:pt x="82918" y="15976"/>
                  </a:lnTo>
                  <a:lnTo>
                    <a:pt x="86029" y="9194"/>
                  </a:lnTo>
                  <a:lnTo>
                    <a:pt x="79222" y="13538"/>
                  </a:lnTo>
                  <a:lnTo>
                    <a:pt x="80568" y="8750"/>
                  </a:lnTo>
                  <a:lnTo>
                    <a:pt x="79159" y="7912"/>
                  </a:lnTo>
                  <a:lnTo>
                    <a:pt x="75374" y="9893"/>
                  </a:lnTo>
                  <a:lnTo>
                    <a:pt x="68973" y="16154"/>
                  </a:lnTo>
                  <a:lnTo>
                    <a:pt x="66636" y="20739"/>
                  </a:lnTo>
                  <a:lnTo>
                    <a:pt x="70459" y="23698"/>
                  </a:lnTo>
                  <a:lnTo>
                    <a:pt x="69151" y="27241"/>
                  </a:lnTo>
                  <a:lnTo>
                    <a:pt x="67398" y="29883"/>
                  </a:lnTo>
                  <a:lnTo>
                    <a:pt x="65227" y="35229"/>
                  </a:lnTo>
                  <a:lnTo>
                    <a:pt x="65455" y="37668"/>
                  </a:lnTo>
                  <a:lnTo>
                    <a:pt x="72923" y="42608"/>
                  </a:lnTo>
                  <a:lnTo>
                    <a:pt x="76746" y="44411"/>
                  </a:lnTo>
                  <a:lnTo>
                    <a:pt x="81470" y="43103"/>
                  </a:lnTo>
                  <a:lnTo>
                    <a:pt x="86258" y="40246"/>
                  </a:lnTo>
                  <a:lnTo>
                    <a:pt x="88430" y="38277"/>
                  </a:lnTo>
                  <a:lnTo>
                    <a:pt x="93433" y="34798"/>
                  </a:lnTo>
                  <a:lnTo>
                    <a:pt x="97993" y="33096"/>
                  </a:lnTo>
                  <a:lnTo>
                    <a:pt x="99847" y="33032"/>
                  </a:lnTo>
                  <a:close/>
                </a:path>
                <a:path w="156844" h="58420">
                  <a:moveTo>
                    <a:pt x="156692" y="46443"/>
                  </a:moveTo>
                  <a:lnTo>
                    <a:pt x="153301" y="44780"/>
                  </a:lnTo>
                  <a:lnTo>
                    <a:pt x="149885" y="42468"/>
                  </a:lnTo>
                  <a:lnTo>
                    <a:pt x="145554" y="36855"/>
                  </a:lnTo>
                  <a:lnTo>
                    <a:pt x="144399" y="33705"/>
                  </a:lnTo>
                  <a:lnTo>
                    <a:pt x="145084" y="29984"/>
                  </a:lnTo>
                  <a:lnTo>
                    <a:pt x="137998" y="26860"/>
                  </a:lnTo>
                  <a:lnTo>
                    <a:pt x="135788" y="26377"/>
                  </a:lnTo>
                  <a:lnTo>
                    <a:pt x="131038" y="31064"/>
                  </a:lnTo>
                  <a:lnTo>
                    <a:pt x="129438" y="25260"/>
                  </a:lnTo>
                  <a:lnTo>
                    <a:pt x="120370" y="29324"/>
                  </a:lnTo>
                  <a:lnTo>
                    <a:pt x="118414" y="33515"/>
                  </a:lnTo>
                  <a:lnTo>
                    <a:pt x="129019" y="38481"/>
                  </a:lnTo>
                  <a:lnTo>
                    <a:pt x="118516" y="39255"/>
                  </a:lnTo>
                  <a:lnTo>
                    <a:pt x="120078" y="45986"/>
                  </a:lnTo>
                  <a:lnTo>
                    <a:pt x="124180" y="48450"/>
                  </a:lnTo>
                  <a:lnTo>
                    <a:pt x="128574" y="49060"/>
                  </a:lnTo>
                  <a:lnTo>
                    <a:pt x="131394" y="50571"/>
                  </a:lnTo>
                  <a:lnTo>
                    <a:pt x="132905" y="52933"/>
                  </a:lnTo>
                  <a:lnTo>
                    <a:pt x="136474" y="55206"/>
                  </a:lnTo>
                  <a:lnTo>
                    <a:pt x="138569" y="56045"/>
                  </a:lnTo>
                  <a:lnTo>
                    <a:pt x="147650" y="58089"/>
                  </a:lnTo>
                  <a:lnTo>
                    <a:pt x="153924" y="54546"/>
                  </a:lnTo>
                  <a:lnTo>
                    <a:pt x="156692" y="464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416429" y="4004081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70">
                  <a:moveTo>
                    <a:pt x="1968" y="0"/>
                  </a:moveTo>
                  <a:lnTo>
                    <a:pt x="0" y="1041"/>
                  </a:lnTo>
                  <a:lnTo>
                    <a:pt x="3594" y="1003"/>
                  </a:lnTo>
                  <a:lnTo>
                    <a:pt x="2781" y="71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325941" y="3988206"/>
              <a:ext cx="109855" cy="22225"/>
            </a:xfrm>
            <a:custGeom>
              <a:avLst/>
              <a:gdLst/>
              <a:ahLst/>
              <a:cxnLst/>
              <a:rect l="l" t="t" r="r" b="b"/>
              <a:pathLst>
                <a:path w="109855" h="22225">
                  <a:moveTo>
                    <a:pt x="14986" y="12941"/>
                  </a:moveTo>
                  <a:lnTo>
                    <a:pt x="14033" y="11760"/>
                  </a:lnTo>
                  <a:lnTo>
                    <a:pt x="14084" y="10248"/>
                  </a:lnTo>
                  <a:lnTo>
                    <a:pt x="14643" y="8864"/>
                  </a:lnTo>
                  <a:lnTo>
                    <a:pt x="12280" y="9093"/>
                  </a:lnTo>
                  <a:lnTo>
                    <a:pt x="10007" y="8940"/>
                  </a:lnTo>
                  <a:lnTo>
                    <a:pt x="4521" y="3149"/>
                  </a:lnTo>
                  <a:lnTo>
                    <a:pt x="6807" y="2286"/>
                  </a:lnTo>
                  <a:lnTo>
                    <a:pt x="0" y="0"/>
                  </a:lnTo>
                  <a:lnTo>
                    <a:pt x="1003" y="2514"/>
                  </a:lnTo>
                  <a:lnTo>
                    <a:pt x="1625" y="5156"/>
                  </a:lnTo>
                  <a:lnTo>
                    <a:pt x="1841" y="7975"/>
                  </a:lnTo>
                  <a:lnTo>
                    <a:pt x="10553" y="11430"/>
                  </a:lnTo>
                  <a:lnTo>
                    <a:pt x="14986" y="12941"/>
                  </a:lnTo>
                  <a:close/>
                </a:path>
                <a:path w="109855" h="22225">
                  <a:moveTo>
                    <a:pt x="58064" y="19951"/>
                  </a:moveTo>
                  <a:lnTo>
                    <a:pt x="57480" y="19608"/>
                  </a:lnTo>
                  <a:lnTo>
                    <a:pt x="51523" y="18478"/>
                  </a:lnTo>
                  <a:lnTo>
                    <a:pt x="47967" y="18453"/>
                  </a:lnTo>
                  <a:lnTo>
                    <a:pt x="43129" y="15138"/>
                  </a:lnTo>
                  <a:lnTo>
                    <a:pt x="42418" y="12166"/>
                  </a:lnTo>
                  <a:lnTo>
                    <a:pt x="38328" y="12433"/>
                  </a:lnTo>
                  <a:lnTo>
                    <a:pt x="38404" y="11404"/>
                  </a:lnTo>
                  <a:lnTo>
                    <a:pt x="36563" y="10998"/>
                  </a:lnTo>
                  <a:lnTo>
                    <a:pt x="33934" y="11722"/>
                  </a:lnTo>
                  <a:lnTo>
                    <a:pt x="31216" y="12801"/>
                  </a:lnTo>
                  <a:lnTo>
                    <a:pt x="31521" y="14274"/>
                  </a:lnTo>
                  <a:lnTo>
                    <a:pt x="31496" y="15887"/>
                  </a:lnTo>
                  <a:lnTo>
                    <a:pt x="31153" y="17703"/>
                  </a:lnTo>
                  <a:lnTo>
                    <a:pt x="43586" y="20307"/>
                  </a:lnTo>
                  <a:lnTo>
                    <a:pt x="56210" y="22021"/>
                  </a:lnTo>
                  <a:lnTo>
                    <a:pt x="57277" y="20396"/>
                  </a:lnTo>
                  <a:lnTo>
                    <a:pt x="58064" y="19951"/>
                  </a:lnTo>
                  <a:close/>
                </a:path>
                <a:path w="109855" h="22225">
                  <a:moveTo>
                    <a:pt x="109372" y="19723"/>
                  </a:moveTo>
                  <a:lnTo>
                    <a:pt x="108407" y="16090"/>
                  </a:lnTo>
                  <a:lnTo>
                    <a:pt x="95199" y="16865"/>
                  </a:lnTo>
                  <a:lnTo>
                    <a:pt x="94462" y="17005"/>
                  </a:lnTo>
                  <a:lnTo>
                    <a:pt x="90500" y="16916"/>
                  </a:lnTo>
                  <a:lnTo>
                    <a:pt x="89801" y="17322"/>
                  </a:lnTo>
                  <a:lnTo>
                    <a:pt x="95567" y="17754"/>
                  </a:lnTo>
                  <a:lnTo>
                    <a:pt x="101714" y="17564"/>
                  </a:lnTo>
                  <a:lnTo>
                    <a:pt x="106730" y="18084"/>
                  </a:lnTo>
                  <a:lnTo>
                    <a:pt x="106159" y="20269"/>
                  </a:lnTo>
                  <a:lnTo>
                    <a:pt x="109372" y="19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383421" y="4007815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69" h="635">
                  <a:moveTo>
                    <a:pt x="0" y="0"/>
                  </a:moveTo>
                  <a:lnTo>
                    <a:pt x="190" y="114"/>
                  </a:lnTo>
                  <a:lnTo>
                    <a:pt x="406" y="203"/>
                  </a:lnTo>
                  <a:lnTo>
                    <a:pt x="584" y="342"/>
                  </a:lnTo>
                  <a:lnTo>
                    <a:pt x="761" y="203"/>
                  </a:lnTo>
                  <a:lnTo>
                    <a:pt x="279" y="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299754" y="3985551"/>
              <a:ext cx="123189" cy="31115"/>
            </a:xfrm>
            <a:custGeom>
              <a:avLst/>
              <a:gdLst/>
              <a:ahLst/>
              <a:cxnLst/>
              <a:rect l="l" t="t" r="r" b="b"/>
              <a:pathLst>
                <a:path w="123189" h="31114">
                  <a:moveTo>
                    <a:pt x="13347" y="3416"/>
                  </a:moveTo>
                  <a:lnTo>
                    <a:pt x="11264" y="2997"/>
                  </a:lnTo>
                  <a:lnTo>
                    <a:pt x="11468" y="3200"/>
                  </a:lnTo>
                  <a:lnTo>
                    <a:pt x="13347" y="3416"/>
                  </a:lnTo>
                  <a:close/>
                </a:path>
                <a:path w="123189" h="31114">
                  <a:moveTo>
                    <a:pt x="47523" y="18605"/>
                  </a:moveTo>
                  <a:lnTo>
                    <a:pt x="40144" y="19875"/>
                  </a:lnTo>
                  <a:lnTo>
                    <a:pt x="38239" y="19037"/>
                  </a:lnTo>
                  <a:lnTo>
                    <a:pt x="35915" y="18008"/>
                  </a:lnTo>
                  <a:lnTo>
                    <a:pt x="35737" y="17094"/>
                  </a:lnTo>
                  <a:lnTo>
                    <a:pt x="32626" y="14947"/>
                  </a:lnTo>
                  <a:lnTo>
                    <a:pt x="33007" y="14097"/>
                  </a:lnTo>
                  <a:lnTo>
                    <a:pt x="32169" y="13665"/>
                  </a:lnTo>
                  <a:lnTo>
                    <a:pt x="31038" y="13068"/>
                  </a:lnTo>
                  <a:lnTo>
                    <a:pt x="28397" y="13665"/>
                  </a:lnTo>
                  <a:lnTo>
                    <a:pt x="27660" y="13474"/>
                  </a:lnTo>
                  <a:lnTo>
                    <a:pt x="23799" y="12382"/>
                  </a:lnTo>
                  <a:lnTo>
                    <a:pt x="18364" y="9652"/>
                  </a:lnTo>
                  <a:lnTo>
                    <a:pt x="11709" y="3416"/>
                  </a:lnTo>
                  <a:lnTo>
                    <a:pt x="11468" y="3200"/>
                  </a:lnTo>
                  <a:lnTo>
                    <a:pt x="4394" y="2336"/>
                  </a:lnTo>
                  <a:lnTo>
                    <a:pt x="2159" y="3416"/>
                  </a:lnTo>
                  <a:lnTo>
                    <a:pt x="2159" y="0"/>
                  </a:lnTo>
                  <a:lnTo>
                    <a:pt x="0" y="5727"/>
                  </a:lnTo>
                  <a:lnTo>
                    <a:pt x="3035" y="9842"/>
                  </a:lnTo>
                  <a:lnTo>
                    <a:pt x="8509" y="12827"/>
                  </a:lnTo>
                  <a:lnTo>
                    <a:pt x="13639" y="15163"/>
                  </a:lnTo>
                  <a:lnTo>
                    <a:pt x="14389" y="15582"/>
                  </a:lnTo>
                  <a:lnTo>
                    <a:pt x="14122" y="17373"/>
                  </a:lnTo>
                  <a:lnTo>
                    <a:pt x="16548" y="18453"/>
                  </a:lnTo>
                  <a:lnTo>
                    <a:pt x="18072" y="18656"/>
                  </a:lnTo>
                  <a:lnTo>
                    <a:pt x="23622" y="19735"/>
                  </a:lnTo>
                  <a:lnTo>
                    <a:pt x="27724" y="19037"/>
                  </a:lnTo>
                  <a:lnTo>
                    <a:pt x="35610" y="25527"/>
                  </a:lnTo>
                  <a:lnTo>
                    <a:pt x="32080" y="26276"/>
                  </a:lnTo>
                  <a:lnTo>
                    <a:pt x="42176" y="25311"/>
                  </a:lnTo>
                  <a:lnTo>
                    <a:pt x="46113" y="26416"/>
                  </a:lnTo>
                  <a:lnTo>
                    <a:pt x="46304" y="25311"/>
                  </a:lnTo>
                  <a:lnTo>
                    <a:pt x="47282" y="19875"/>
                  </a:lnTo>
                  <a:lnTo>
                    <a:pt x="47523" y="18605"/>
                  </a:lnTo>
                  <a:close/>
                </a:path>
                <a:path w="123189" h="31114">
                  <a:moveTo>
                    <a:pt x="122618" y="18275"/>
                  </a:moveTo>
                  <a:lnTo>
                    <a:pt x="122440" y="14732"/>
                  </a:lnTo>
                  <a:lnTo>
                    <a:pt x="116763" y="15011"/>
                  </a:lnTo>
                  <a:lnTo>
                    <a:pt x="105625" y="18008"/>
                  </a:lnTo>
                  <a:lnTo>
                    <a:pt x="104533" y="18046"/>
                  </a:lnTo>
                  <a:lnTo>
                    <a:pt x="102031" y="17386"/>
                  </a:lnTo>
                  <a:lnTo>
                    <a:pt x="99072" y="18503"/>
                  </a:lnTo>
                  <a:lnTo>
                    <a:pt x="96685" y="21577"/>
                  </a:lnTo>
                  <a:lnTo>
                    <a:pt x="91313" y="23520"/>
                  </a:lnTo>
                  <a:lnTo>
                    <a:pt x="84239" y="22593"/>
                  </a:lnTo>
                  <a:lnTo>
                    <a:pt x="83464" y="23050"/>
                  </a:lnTo>
                  <a:lnTo>
                    <a:pt x="81927" y="25552"/>
                  </a:lnTo>
                  <a:lnTo>
                    <a:pt x="81229" y="27546"/>
                  </a:lnTo>
                  <a:lnTo>
                    <a:pt x="85966" y="27381"/>
                  </a:lnTo>
                  <a:lnTo>
                    <a:pt x="91109" y="26758"/>
                  </a:lnTo>
                  <a:lnTo>
                    <a:pt x="99885" y="28498"/>
                  </a:lnTo>
                  <a:lnTo>
                    <a:pt x="104178" y="31026"/>
                  </a:lnTo>
                  <a:lnTo>
                    <a:pt x="113639" y="29044"/>
                  </a:lnTo>
                  <a:lnTo>
                    <a:pt x="112610" y="26123"/>
                  </a:lnTo>
                  <a:lnTo>
                    <a:pt x="115570" y="20777"/>
                  </a:lnTo>
                  <a:lnTo>
                    <a:pt x="115062" y="20586"/>
                  </a:lnTo>
                  <a:lnTo>
                    <a:pt x="118643" y="18529"/>
                  </a:lnTo>
                  <a:lnTo>
                    <a:pt x="119456" y="19240"/>
                  </a:lnTo>
                  <a:lnTo>
                    <a:pt x="120980" y="19697"/>
                  </a:lnTo>
                  <a:lnTo>
                    <a:pt x="122161" y="18999"/>
                  </a:lnTo>
                  <a:lnTo>
                    <a:pt x="122618" y="1827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319985" y="3980357"/>
              <a:ext cx="116205" cy="29209"/>
            </a:xfrm>
            <a:custGeom>
              <a:avLst/>
              <a:gdLst/>
              <a:ahLst/>
              <a:cxnLst/>
              <a:rect l="l" t="t" r="r" b="b"/>
              <a:pathLst>
                <a:path w="116205" h="29210">
                  <a:moveTo>
                    <a:pt x="47078" y="17678"/>
                  </a:moveTo>
                  <a:lnTo>
                    <a:pt x="46685" y="13398"/>
                  </a:lnTo>
                  <a:lnTo>
                    <a:pt x="43180" y="7569"/>
                  </a:lnTo>
                  <a:lnTo>
                    <a:pt x="36017" y="4699"/>
                  </a:lnTo>
                  <a:lnTo>
                    <a:pt x="28003" y="3784"/>
                  </a:lnTo>
                  <a:lnTo>
                    <a:pt x="21996" y="3797"/>
                  </a:lnTo>
                  <a:lnTo>
                    <a:pt x="16802" y="1651"/>
                  </a:lnTo>
                  <a:lnTo>
                    <a:pt x="8928" y="0"/>
                  </a:lnTo>
                  <a:lnTo>
                    <a:pt x="2082" y="355"/>
                  </a:lnTo>
                  <a:lnTo>
                    <a:pt x="0" y="4254"/>
                  </a:lnTo>
                  <a:lnTo>
                    <a:pt x="584" y="6667"/>
                  </a:lnTo>
                  <a:lnTo>
                    <a:pt x="7010" y="8140"/>
                  </a:lnTo>
                  <a:lnTo>
                    <a:pt x="12776" y="10121"/>
                  </a:lnTo>
                  <a:lnTo>
                    <a:pt x="10490" y="10985"/>
                  </a:lnTo>
                  <a:lnTo>
                    <a:pt x="15963" y="16789"/>
                  </a:lnTo>
                  <a:lnTo>
                    <a:pt x="18237" y="16941"/>
                  </a:lnTo>
                  <a:lnTo>
                    <a:pt x="23749" y="16383"/>
                  </a:lnTo>
                  <a:lnTo>
                    <a:pt x="27051" y="15392"/>
                  </a:lnTo>
                  <a:lnTo>
                    <a:pt x="32283" y="18580"/>
                  </a:lnTo>
                  <a:lnTo>
                    <a:pt x="30784" y="20751"/>
                  </a:lnTo>
                  <a:lnTo>
                    <a:pt x="34874" y="21374"/>
                  </a:lnTo>
                  <a:lnTo>
                    <a:pt x="42519" y="18834"/>
                  </a:lnTo>
                  <a:lnTo>
                    <a:pt x="47078" y="17678"/>
                  </a:lnTo>
                  <a:close/>
                </a:path>
                <a:path w="116205" h="29210">
                  <a:moveTo>
                    <a:pt x="98018" y="19075"/>
                  </a:moveTo>
                  <a:lnTo>
                    <a:pt x="92494" y="15748"/>
                  </a:lnTo>
                  <a:lnTo>
                    <a:pt x="80937" y="11531"/>
                  </a:lnTo>
                  <a:lnTo>
                    <a:pt x="73012" y="11480"/>
                  </a:lnTo>
                  <a:lnTo>
                    <a:pt x="65646" y="13144"/>
                  </a:lnTo>
                  <a:lnTo>
                    <a:pt x="63347" y="11849"/>
                  </a:lnTo>
                  <a:lnTo>
                    <a:pt x="60083" y="13284"/>
                  </a:lnTo>
                  <a:lnTo>
                    <a:pt x="56083" y="19342"/>
                  </a:lnTo>
                  <a:lnTo>
                    <a:pt x="59016" y="16903"/>
                  </a:lnTo>
                  <a:lnTo>
                    <a:pt x="58394" y="21932"/>
                  </a:lnTo>
                  <a:lnTo>
                    <a:pt x="57200" y="26276"/>
                  </a:lnTo>
                  <a:lnTo>
                    <a:pt x="71094" y="28727"/>
                  </a:lnTo>
                  <a:lnTo>
                    <a:pt x="76454" y="26771"/>
                  </a:lnTo>
                  <a:lnTo>
                    <a:pt x="78841" y="23698"/>
                  </a:lnTo>
                  <a:lnTo>
                    <a:pt x="84963" y="21424"/>
                  </a:lnTo>
                  <a:lnTo>
                    <a:pt x="88214" y="22364"/>
                  </a:lnTo>
                  <a:lnTo>
                    <a:pt x="98018" y="19075"/>
                  </a:lnTo>
                  <a:close/>
                </a:path>
                <a:path w="116205" h="29210">
                  <a:moveTo>
                    <a:pt x="115646" y="19494"/>
                  </a:moveTo>
                  <a:lnTo>
                    <a:pt x="115277" y="19265"/>
                  </a:lnTo>
                  <a:lnTo>
                    <a:pt x="114490" y="18719"/>
                  </a:lnTo>
                  <a:lnTo>
                    <a:pt x="114579" y="18986"/>
                  </a:lnTo>
                  <a:lnTo>
                    <a:pt x="114566" y="19138"/>
                  </a:lnTo>
                  <a:lnTo>
                    <a:pt x="114363" y="19037"/>
                  </a:lnTo>
                  <a:lnTo>
                    <a:pt x="114808" y="19265"/>
                  </a:lnTo>
                  <a:lnTo>
                    <a:pt x="115227" y="19405"/>
                  </a:lnTo>
                  <a:lnTo>
                    <a:pt x="115646" y="1949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230018" y="3962006"/>
              <a:ext cx="48895" cy="104775"/>
            </a:xfrm>
            <a:custGeom>
              <a:avLst/>
              <a:gdLst/>
              <a:ahLst/>
              <a:cxnLst/>
              <a:rect l="l" t="t" r="r" b="b"/>
              <a:pathLst>
                <a:path w="48894" h="104775">
                  <a:moveTo>
                    <a:pt x="469" y="104292"/>
                  </a:moveTo>
                  <a:lnTo>
                    <a:pt x="304" y="103365"/>
                  </a:lnTo>
                  <a:lnTo>
                    <a:pt x="254" y="102933"/>
                  </a:lnTo>
                  <a:lnTo>
                    <a:pt x="38" y="103200"/>
                  </a:lnTo>
                  <a:lnTo>
                    <a:pt x="38" y="103593"/>
                  </a:lnTo>
                  <a:lnTo>
                    <a:pt x="0" y="103809"/>
                  </a:lnTo>
                  <a:lnTo>
                    <a:pt x="330" y="104127"/>
                  </a:lnTo>
                  <a:lnTo>
                    <a:pt x="469" y="104292"/>
                  </a:lnTo>
                  <a:close/>
                </a:path>
                <a:path w="48894" h="104775">
                  <a:moveTo>
                    <a:pt x="3289" y="102196"/>
                  </a:moveTo>
                  <a:lnTo>
                    <a:pt x="2362" y="100164"/>
                  </a:lnTo>
                  <a:lnTo>
                    <a:pt x="1498" y="101295"/>
                  </a:lnTo>
                  <a:lnTo>
                    <a:pt x="1879" y="101409"/>
                  </a:lnTo>
                  <a:lnTo>
                    <a:pt x="2349" y="101625"/>
                  </a:lnTo>
                  <a:lnTo>
                    <a:pt x="3086" y="102044"/>
                  </a:lnTo>
                  <a:lnTo>
                    <a:pt x="3289" y="102196"/>
                  </a:lnTo>
                  <a:close/>
                </a:path>
                <a:path w="48894" h="104775">
                  <a:moveTo>
                    <a:pt x="48882" y="1079"/>
                  </a:moveTo>
                  <a:lnTo>
                    <a:pt x="48641" y="266"/>
                  </a:lnTo>
                  <a:lnTo>
                    <a:pt x="47955" y="0"/>
                  </a:lnTo>
                  <a:lnTo>
                    <a:pt x="48094" y="457"/>
                  </a:lnTo>
                  <a:lnTo>
                    <a:pt x="48818" y="2222"/>
                  </a:lnTo>
                  <a:lnTo>
                    <a:pt x="48882" y="1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245639" y="4016019"/>
              <a:ext cx="39370" cy="58419"/>
            </a:xfrm>
            <a:custGeom>
              <a:avLst/>
              <a:gdLst/>
              <a:ahLst/>
              <a:cxnLst/>
              <a:rect l="l" t="t" r="r" b="b"/>
              <a:pathLst>
                <a:path w="39369" h="58420">
                  <a:moveTo>
                    <a:pt x="6159" y="52679"/>
                  </a:moveTo>
                  <a:lnTo>
                    <a:pt x="5651" y="46748"/>
                  </a:lnTo>
                  <a:lnTo>
                    <a:pt x="76" y="52628"/>
                  </a:lnTo>
                  <a:lnTo>
                    <a:pt x="0" y="53936"/>
                  </a:lnTo>
                  <a:lnTo>
                    <a:pt x="889" y="57835"/>
                  </a:lnTo>
                  <a:lnTo>
                    <a:pt x="6159" y="52679"/>
                  </a:lnTo>
                  <a:close/>
                </a:path>
                <a:path w="39369" h="58420">
                  <a:moveTo>
                    <a:pt x="39319" y="2057"/>
                  </a:moveTo>
                  <a:lnTo>
                    <a:pt x="38011" y="177"/>
                  </a:lnTo>
                  <a:lnTo>
                    <a:pt x="36804" y="0"/>
                  </a:lnTo>
                  <a:lnTo>
                    <a:pt x="37211" y="1092"/>
                  </a:lnTo>
                  <a:lnTo>
                    <a:pt x="34925" y="1993"/>
                  </a:lnTo>
                  <a:lnTo>
                    <a:pt x="33705" y="4546"/>
                  </a:lnTo>
                  <a:lnTo>
                    <a:pt x="34785" y="5130"/>
                  </a:lnTo>
                  <a:lnTo>
                    <a:pt x="35877" y="6096"/>
                  </a:lnTo>
                  <a:lnTo>
                    <a:pt x="36855" y="7289"/>
                  </a:lnTo>
                  <a:lnTo>
                    <a:pt x="39319" y="205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276995" y="4019778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5" h="2539">
                  <a:moveTo>
                    <a:pt x="393" y="0"/>
                  </a:moveTo>
                  <a:lnTo>
                    <a:pt x="228" y="685"/>
                  </a:lnTo>
                  <a:lnTo>
                    <a:pt x="0" y="2197"/>
                  </a:lnTo>
                  <a:lnTo>
                    <a:pt x="228" y="1612"/>
                  </a:lnTo>
                  <a:lnTo>
                    <a:pt x="368" y="914"/>
                  </a:lnTo>
                  <a:lnTo>
                    <a:pt x="406" y="469"/>
                  </a:lnTo>
                  <a:lnTo>
                    <a:pt x="393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224303" y="4044137"/>
              <a:ext cx="54610" cy="35560"/>
            </a:xfrm>
            <a:custGeom>
              <a:avLst/>
              <a:gdLst/>
              <a:ahLst/>
              <a:cxnLst/>
              <a:rect l="l" t="t" r="r" b="b"/>
              <a:pathLst>
                <a:path w="54610" h="35560">
                  <a:moveTo>
                    <a:pt x="19189" y="32042"/>
                  </a:moveTo>
                  <a:lnTo>
                    <a:pt x="16738" y="28003"/>
                  </a:lnTo>
                  <a:lnTo>
                    <a:pt x="18605" y="24841"/>
                  </a:lnTo>
                  <a:lnTo>
                    <a:pt x="16052" y="20980"/>
                  </a:lnTo>
                  <a:lnTo>
                    <a:pt x="13093" y="18415"/>
                  </a:lnTo>
                  <a:lnTo>
                    <a:pt x="9626" y="17678"/>
                  </a:lnTo>
                  <a:lnTo>
                    <a:pt x="8077" y="18034"/>
                  </a:lnTo>
                  <a:lnTo>
                    <a:pt x="9004" y="20066"/>
                  </a:lnTo>
                  <a:lnTo>
                    <a:pt x="8801" y="19913"/>
                  </a:lnTo>
                  <a:lnTo>
                    <a:pt x="7213" y="19164"/>
                  </a:lnTo>
                  <a:lnTo>
                    <a:pt x="5969" y="20815"/>
                  </a:lnTo>
                  <a:lnTo>
                    <a:pt x="6197" y="24879"/>
                  </a:lnTo>
                  <a:lnTo>
                    <a:pt x="4800" y="28244"/>
                  </a:lnTo>
                  <a:lnTo>
                    <a:pt x="0" y="26797"/>
                  </a:lnTo>
                  <a:lnTo>
                    <a:pt x="2311" y="32550"/>
                  </a:lnTo>
                  <a:lnTo>
                    <a:pt x="1524" y="32816"/>
                  </a:lnTo>
                  <a:lnTo>
                    <a:pt x="533" y="34328"/>
                  </a:lnTo>
                  <a:lnTo>
                    <a:pt x="901" y="34505"/>
                  </a:lnTo>
                  <a:lnTo>
                    <a:pt x="3949" y="32727"/>
                  </a:lnTo>
                  <a:lnTo>
                    <a:pt x="10515" y="29959"/>
                  </a:lnTo>
                  <a:lnTo>
                    <a:pt x="13525" y="33185"/>
                  </a:lnTo>
                  <a:lnTo>
                    <a:pt x="19189" y="32042"/>
                  </a:lnTo>
                  <a:close/>
                </a:path>
                <a:path w="54610" h="35560">
                  <a:moveTo>
                    <a:pt x="54152" y="19380"/>
                  </a:moveTo>
                  <a:lnTo>
                    <a:pt x="53314" y="17106"/>
                  </a:lnTo>
                  <a:lnTo>
                    <a:pt x="51028" y="13081"/>
                  </a:lnTo>
                  <a:lnTo>
                    <a:pt x="48818" y="10325"/>
                  </a:lnTo>
                  <a:lnTo>
                    <a:pt x="49212" y="6870"/>
                  </a:lnTo>
                  <a:lnTo>
                    <a:pt x="52489" y="6146"/>
                  </a:lnTo>
                  <a:lnTo>
                    <a:pt x="54000" y="5422"/>
                  </a:lnTo>
                  <a:lnTo>
                    <a:pt x="52171" y="2120"/>
                  </a:lnTo>
                  <a:lnTo>
                    <a:pt x="48907" y="0"/>
                  </a:lnTo>
                  <a:lnTo>
                    <a:pt x="46482" y="1955"/>
                  </a:lnTo>
                  <a:lnTo>
                    <a:pt x="44869" y="2324"/>
                  </a:lnTo>
                  <a:lnTo>
                    <a:pt x="42583" y="4851"/>
                  </a:lnTo>
                  <a:lnTo>
                    <a:pt x="42735" y="7632"/>
                  </a:lnTo>
                  <a:lnTo>
                    <a:pt x="38150" y="12534"/>
                  </a:lnTo>
                  <a:lnTo>
                    <a:pt x="34467" y="8978"/>
                  </a:lnTo>
                  <a:lnTo>
                    <a:pt x="31419" y="16243"/>
                  </a:lnTo>
                  <a:lnTo>
                    <a:pt x="31534" y="18542"/>
                  </a:lnTo>
                  <a:lnTo>
                    <a:pt x="30632" y="20497"/>
                  </a:lnTo>
                  <a:lnTo>
                    <a:pt x="29083" y="21196"/>
                  </a:lnTo>
                  <a:lnTo>
                    <a:pt x="27305" y="27089"/>
                  </a:lnTo>
                  <a:lnTo>
                    <a:pt x="28028" y="29489"/>
                  </a:lnTo>
                  <a:lnTo>
                    <a:pt x="32867" y="28956"/>
                  </a:lnTo>
                  <a:lnTo>
                    <a:pt x="34759" y="28244"/>
                  </a:lnTo>
                  <a:lnTo>
                    <a:pt x="38049" y="29400"/>
                  </a:lnTo>
                  <a:lnTo>
                    <a:pt x="39077" y="30759"/>
                  </a:lnTo>
                  <a:lnTo>
                    <a:pt x="39916" y="33007"/>
                  </a:lnTo>
                  <a:lnTo>
                    <a:pt x="46316" y="28321"/>
                  </a:lnTo>
                  <a:lnTo>
                    <a:pt x="46316" y="35077"/>
                  </a:lnTo>
                  <a:lnTo>
                    <a:pt x="47713" y="32461"/>
                  </a:lnTo>
                  <a:lnTo>
                    <a:pt x="47764" y="28409"/>
                  </a:lnTo>
                  <a:lnTo>
                    <a:pt x="50850" y="28600"/>
                  </a:lnTo>
                  <a:lnTo>
                    <a:pt x="51866" y="29083"/>
                  </a:lnTo>
                  <a:lnTo>
                    <a:pt x="53251" y="30251"/>
                  </a:lnTo>
                  <a:lnTo>
                    <a:pt x="50812" y="26060"/>
                  </a:lnTo>
                  <a:lnTo>
                    <a:pt x="49098" y="18999"/>
                  </a:lnTo>
                  <a:lnTo>
                    <a:pt x="54152" y="1938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156777" y="4298213"/>
              <a:ext cx="71755" cy="36195"/>
            </a:xfrm>
            <a:custGeom>
              <a:avLst/>
              <a:gdLst/>
              <a:ahLst/>
              <a:cxnLst/>
              <a:rect l="l" t="t" r="r" b="b"/>
              <a:pathLst>
                <a:path w="71755" h="36195">
                  <a:moveTo>
                    <a:pt x="6832" y="34175"/>
                  </a:moveTo>
                  <a:lnTo>
                    <a:pt x="4508" y="34658"/>
                  </a:lnTo>
                  <a:lnTo>
                    <a:pt x="0" y="35052"/>
                  </a:lnTo>
                  <a:lnTo>
                    <a:pt x="1016" y="35534"/>
                  </a:lnTo>
                  <a:lnTo>
                    <a:pt x="2197" y="35763"/>
                  </a:lnTo>
                  <a:lnTo>
                    <a:pt x="5041" y="35293"/>
                  </a:lnTo>
                  <a:lnTo>
                    <a:pt x="5930" y="34823"/>
                  </a:lnTo>
                  <a:lnTo>
                    <a:pt x="6832" y="34175"/>
                  </a:lnTo>
                  <a:close/>
                </a:path>
                <a:path w="71755" h="36195">
                  <a:moveTo>
                    <a:pt x="57442" y="10947"/>
                  </a:moveTo>
                  <a:lnTo>
                    <a:pt x="55905" y="10642"/>
                  </a:lnTo>
                  <a:lnTo>
                    <a:pt x="55054" y="10134"/>
                  </a:lnTo>
                  <a:lnTo>
                    <a:pt x="54584" y="9461"/>
                  </a:lnTo>
                  <a:lnTo>
                    <a:pt x="51536" y="9639"/>
                  </a:lnTo>
                  <a:lnTo>
                    <a:pt x="45275" y="11303"/>
                  </a:lnTo>
                  <a:lnTo>
                    <a:pt x="41960" y="13792"/>
                  </a:lnTo>
                  <a:lnTo>
                    <a:pt x="32118" y="19888"/>
                  </a:lnTo>
                  <a:lnTo>
                    <a:pt x="24714" y="22885"/>
                  </a:lnTo>
                  <a:lnTo>
                    <a:pt x="17360" y="24053"/>
                  </a:lnTo>
                  <a:lnTo>
                    <a:pt x="19634" y="25222"/>
                  </a:lnTo>
                  <a:lnTo>
                    <a:pt x="20828" y="26949"/>
                  </a:lnTo>
                  <a:lnTo>
                    <a:pt x="20180" y="29108"/>
                  </a:lnTo>
                  <a:lnTo>
                    <a:pt x="21945" y="29210"/>
                  </a:lnTo>
                  <a:lnTo>
                    <a:pt x="28435" y="27609"/>
                  </a:lnTo>
                  <a:lnTo>
                    <a:pt x="32537" y="22948"/>
                  </a:lnTo>
                  <a:lnTo>
                    <a:pt x="35572" y="18008"/>
                  </a:lnTo>
                  <a:lnTo>
                    <a:pt x="40970" y="18745"/>
                  </a:lnTo>
                  <a:lnTo>
                    <a:pt x="48615" y="21704"/>
                  </a:lnTo>
                  <a:lnTo>
                    <a:pt x="55524" y="16535"/>
                  </a:lnTo>
                  <a:lnTo>
                    <a:pt x="55905" y="13347"/>
                  </a:lnTo>
                  <a:lnTo>
                    <a:pt x="57442" y="10947"/>
                  </a:lnTo>
                  <a:close/>
                </a:path>
                <a:path w="71755" h="36195">
                  <a:moveTo>
                    <a:pt x="71475" y="0"/>
                  </a:moveTo>
                  <a:lnTo>
                    <a:pt x="69964" y="1943"/>
                  </a:lnTo>
                  <a:lnTo>
                    <a:pt x="68046" y="4762"/>
                  </a:lnTo>
                  <a:lnTo>
                    <a:pt x="65849" y="7099"/>
                  </a:lnTo>
                  <a:lnTo>
                    <a:pt x="67170" y="6616"/>
                  </a:lnTo>
                  <a:lnTo>
                    <a:pt x="68453" y="5803"/>
                  </a:lnTo>
                  <a:lnTo>
                    <a:pt x="70472" y="2959"/>
                  </a:lnTo>
                  <a:lnTo>
                    <a:pt x="71094" y="1524"/>
                  </a:lnTo>
                  <a:lnTo>
                    <a:pt x="7147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057336" y="4300207"/>
              <a:ext cx="104139" cy="22225"/>
            </a:xfrm>
            <a:custGeom>
              <a:avLst/>
              <a:gdLst/>
              <a:ahLst/>
              <a:cxnLst/>
              <a:rect l="l" t="t" r="r" b="b"/>
              <a:pathLst>
                <a:path w="104139" h="22225">
                  <a:moveTo>
                    <a:pt x="16598" y="21755"/>
                  </a:moveTo>
                  <a:lnTo>
                    <a:pt x="15392" y="20548"/>
                  </a:lnTo>
                  <a:lnTo>
                    <a:pt x="11938" y="18326"/>
                  </a:lnTo>
                  <a:lnTo>
                    <a:pt x="7213" y="18681"/>
                  </a:lnTo>
                  <a:lnTo>
                    <a:pt x="5067" y="17297"/>
                  </a:lnTo>
                  <a:lnTo>
                    <a:pt x="685" y="16738"/>
                  </a:lnTo>
                  <a:lnTo>
                    <a:pt x="0" y="18872"/>
                  </a:lnTo>
                  <a:lnTo>
                    <a:pt x="6578" y="20320"/>
                  </a:lnTo>
                  <a:lnTo>
                    <a:pt x="16598" y="21755"/>
                  </a:lnTo>
                  <a:close/>
                </a:path>
                <a:path w="104139" h="22225">
                  <a:moveTo>
                    <a:pt x="103733" y="8115"/>
                  </a:moveTo>
                  <a:lnTo>
                    <a:pt x="102895" y="5892"/>
                  </a:lnTo>
                  <a:lnTo>
                    <a:pt x="103035" y="2895"/>
                  </a:lnTo>
                  <a:lnTo>
                    <a:pt x="103619" y="0"/>
                  </a:lnTo>
                  <a:lnTo>
                    <a:pt x="97053" y="3136"/>
                  </a:lnTo>
                  <a:lnTo>
                    <a:pt x="90322" y="5892"/>
                  </a:lnTo>
                  <a:lnTo>
                    <a:pt x="83464" y="8280"/>
                  </a:lnTo>
                  <a:lnTo>
                    <a:pt x="86880" y="12115"/>
                  </a:lnTo>
                  <a:lnTo>
                    <a:pt x="88112" y="14185"/>
                  </a:lnTo>
                  <a:lnTo>
                    <a:pt x="93395" y="12407"/>
                  </a:lnTo>
                  <a:lnTo>
                    <a:pt x="103733" y="811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081873" y="4203280"/>
              <a:ext cx="174625" cy="119380"/>
            </a:xfrm>
            <a:custGeom>
              <a:avLst/>
              <a:gdLst/>
              <a:ahLst/>
              <a:cxnLst/>
              <a:rect l="l" t="t" r="r" b="b"/>
              <a:pathLst>
                <a:path w="174625" h="119379">
                  <a:moveTo>
                    <a:pt x="52641" y="114325"/>
                  </a:moveTo>
                  <a:lnTo>
                    <a:pt x="52222" y="107848"/>
                  </a:lnTo>
                  <a:lnTo>
                    <a:pt x="48831" y="107073"/>
                  </a:lnTo>
                  <a:lnTo>
                    <a:pt x="45288" y="107429"/>
                  </a:lnTo>
                  <a:lnTo>
                    <a:pt x="36436" y="104927"/>
                  </a:lnTo>
                  <a:lnTo>
                    <a:pt x="34264" y="100253"/>
                  </a:lnTo>
                  <a:lnTo>
                    <a:pt x="22021" y="95796"/>
                  </a:lnTo>
                  <a:lnTo>
                    <a:pt x="15240" y="98590"/>
                  </a:lnTo>
                  <a:lnTo>
                    <a:pt x="2870" y="104749"/>
                  </a:lnTo>
                  <a:lnTo>
                    <a:pt x="0" y="105829"/>
                  </a:lnTo>
                  <a:lnTo>
                    <a:pt x="342" y="111582"/>
                  </a:lnTo>
                  <a:lnTo>
                    <a:pt x="10858" y="108673"/>
                  </a:lnTo>
                  <a:lnTo>
                    <a:pt x="22834" y="110820"/>
                  </a:lnTo>
                  <a:lnTo>
                    <a:pt x="28346" y="114541"/>
                  </a:lnTo>
                  <a:lnTo>
                    <a:pt x="43954" y="114274"/>
                  </a:lnTo>
                  <a:lnTo>
                    <a:pt x="52641" y="114325"/>
                  </a:lnTo>
                  <a:close/>
                </a:path>
                <a:path w="174625" h="119379">
                  <a:moveTo>
                    <a:pt x="129489" y="104394"/>
                  </a:moveTo>
                  <a:lnTo>
                    <a:pt x="128384" y="102819"/>
                  </a:lnTo>
                  <a:lnTo>
                    <a:pt x="129324" y="100342"/>
                  </a:lnTo>
                  <a:lnTo>
                    <a:pt x="127812" y="94399"/>
                  </a:lnTo>
                  <a:lnTo>
                    <a:pt x="127114" y="92633"/>
                  </a:lnTo>
                  <a:lnTo>
                    <a:pt x="126949" y="91249"/>
                  </a:lnTo>
                  <a:lnTo>
                    <a:pt x="123571" y="91490"/>
                  </a:lnTo>
                  <a:lnTo>
                    <a:pt x="101561" y="98234"/>
                  </a:lnTo>
                  <a:lnTo>
                    <a:pt x="92519" y="103479"/>
                  </a:lnTo>
                  <a:lnTo>
                    <a:pt x="88519" y="112115"/>
                  </a:lnTo>
                  <a:lnTo>
                    <a:pt x="84124" y="112001"/>
                  </a:lnTo>
                  <a:lnTo>
                    <a:pt x="78130" y="113436"/>
                  </a:lnTo>
                  <a:lnTo>
                    <a:pt x="76644" y="117932"/>
                  </a:lnTo>
                  <a:lnTo>
                    <a:pt x="80073" y="118910"/>
                  </a:lnTo>
                  <a:lnTo>
                    <a:pt x="82715" y="117297"/>
                  </a:lnTo>
                  <a:lnTo>
                    <a:pt x="86309" y="117144"/>
                  </a:lnTo>
                  <a:lnTo>
                    <a:pt x="89839" y="117767"/>
                  </a:lnTo>
                  <a:lnTo>
                    <a:pt x="92252" y="118999"/>
                  </a:lnTo>
                  <a:lnTo>
                    <a:pt x="99606" y="117805"/>
                  </a:lnTo>
                  <a:lnTo>
                    <a:pt x="107022" y="114820"/>
                  </a:lnTo>
                  <a:lnTo>
                    <a:pt x="116852" y="108724"/>
                  </a:lnTo>
                  <a:lnTo>
                    <a:pt x="120167" y="106222"/>
                  </a:lnTo>
                  <a:lnTo>
                    <a:pt x="126428" y="104559"/>
                  </a:lnTo>
                  <a:lnTo>
                    <a:pt x="129489" y="104394"/>
                  </a:lnTo>
                  <a:close/>
                </a:path>
                <a:path w="174625" h="119379">
                  <a:moveTo>
                    <a:pt x="174586" y="9029"/>
                  </a:moveTo>
                  <a:lnTo>
                    <a:pt x="172910" y="4000"/>
                  </a:lnTo>
                  <a:lnTo>
                    <a:pt x="167982" y="0"/>
                  </a:lnTo>
                  <a:lnTo>
                    <a:pt x="162509" y="1651"/>
                  </a:lnTo>
                  <a:lnTo>
                    <a:pt x="159283" y="1562"/>
                  </a:lnTo>
                  <a:lnTo>
                    <a:pt x="153720" y="4064"/>
                  </a:lnTo>
                  <a:lnTo>
                    <a:pt x="152577" y="7797"/>
                  </a:lnTo>
                  <a:lnTo>
                    <a:pt x="141554" y="12585"/>
                  </a:lnTo>
                  <a:lnTo>
                    <a:pt x="136550" y="6527"/>
                  </a:lnTo>
                  <a:lnTo>
                    <a:pt x="127152" y="15011"/>
                  </a:lnTo>
                  <a:lnTo>
                    <a:pt x="126161" y="18097"/>
                  </a:lnTo>
                  <a:lnTo>
                    <a:pt x="123469" y="20345"/>
                  </a:lnTo>
                  <a:lnTo>
                    <a:pt x="120256" y="20713"/>
                  </a:lnTo>
                  <a:lnTo>
                    <a:pt x="116319" y="24828"/>
                  </a:lnTo>
                  <a:lnTo>
                    <a:pt x="113436" y="28397"/>
                  </a:lnTo>
                  <a:lnTo>
                    <a:pt x="114338" y="33578"/>
                  </a:lnTo>
                  <a:lnTo>
                    <a:pt x="115074" y="35039"/>
                  </a:lnTo>
                  <a:lnTo>
                    <a:pt x="121932" y="42138"/>
                  </a:lnTo>
                  <a:lnTo>
                    <a:pt x="123494" y="38493"/>
                  </a:lnTo>
                  <a:lnTo>
                    <a:pt x="133997" y="40538"/>
                  </a:lnTo>
                  <a:lnTo>
                    <a:pt x="135432" y="41059"/>
                  </a:lnTo>
                  <a:lnTo>
                    <a:pt x="137337" y="42418"/>
                  </a:lnTo>
                  <a:lnTo>
                    <a:pt x="129933" y="46456"/>
                  </a:lnTo>
                  <a:lnTo>
                    <a:pt x="129806" y="47078"/>
                  </a:lnTo>
                  <a:lnTo>
                    <a:pt x="131216" y="52692"/>
                  </a:lnTo>
                  <a:lnTo>
                    <a:pt x="135813" y="53378"/>
                  </a:lnTo>
                  <a:lnTo>
                    <a:pt x="141681" y="51142"/>
                  </a:lnTo>
                  <a:lnTo>
                    <a:pt x="148056" y="47180"/>
                  </a:lnTo>
                  <a:lnTo>
                    <a:pt x="155409" y="41021"/>
                  </a:lnTo>
                  <a:lnTo>
                    <a:pt x="157353" y="38976"/>
                  </a:lnTo>
                  <a:lnTo>
                    <a:pt x="159270" y="40373"/>
                  </a:lnTo>
                  <a:lnTo>
                    <a:pt x="160388" y="41541"/>
                  </a:lnTo>
                  <a:lnTo>
                    <a:pt x="159473" y="38442"/>
                  </a:lnTo>
                  <a:lnTo>
                    <a:pt x="159296" y="36804"/>
                  </a:lnTo>
                  <a:lnTo>
                    <a:pt x="162166" y="33401"/>
                  </a:lnTo>
                  <a:lnTo>
                    <a:pt x="164084" y="29946"/>
                  </a:lnTo>
                  <a:lnTo>
                    <a:pt x="163271" y="27419"/>
                  </a:lnTo>
                  <a:lnTo>
                    <a:pt x="164452" y="27076"/>
                  </a:lnTo>
                  <a:lnTo>
                    <a:pt x="165887" y="27051"/>
                  </a:lnTo>
                  <a:lnTo>
                    <a:pt x="167678" y="27520"/>
                  </a:lnTo>
                  <a:lnTo>
                    <a:pt x="167716" y="25857"/>
                  </a:lnTo>
                  <a:lnTo>
                    <a:pt x="165150" y="18059"/>
                  </a:lnTo>
                  <a:lnTo>
                    <a:pt x="162458" y="13576"/>
                  </a:lnTo>
                  <a:lnTo>
                    <a:pt x="164960" y="9144"/>
                  </a:lnTo>
                  <a:lnTo>
                    <a:pt x="168148" y="9461"/>
                  </a:lnTo>
                  <a:lnTo>
                    <a:pt x="171424" y="9423"/>
                  </a:lnTo>
                  <a:lnTo>
                    <a:pt x="174586" y="902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131263" y="4263478"/>
              <a:ext cx="118745" cy="73025"/>
            </a:xfrm>
            <a:custGeom>
              <a:avLst/>
              <a:gdLst/>
              <a:ahLst/>
              <a:cxnLst/>
              <a:rect l="l" t="t" r="r" b="b"/>
              <a:pathLst>
                <a:path w="118744" h="73025">
                  <a:moveTo>
                    <a:pt x="46329" y="61683"/>
                  </a:moveTo>
                  <a:lnTo>
                    <a:pt x="45148" y="59956"/>
                  </a:lnTo>
                  <a:lnTo>
                    <a:pt x="40449" y="57569"/>
                  </a:lnTo>
                  <a:lnTo>
                    <a:pt x="36918" y="56946"/>
                  </a:lnTo>
                  <a:lnTo>
                    <a:pt x="33324" y="57099"/>
                  </a:lnTo>
                  <a:lnTo>
                    <a:pt x="25463" y="61493"/>
                  </a:lnTo>
                  <a:lnTo>
                    <a:pt x="21209" y="61175"/>
                  </a:lnTo>
                  <a:lnTo>
                    <a:pt x="7213" y="61734"/>
                  </a:lnTo>
                  <a:lnTo>
                    <a:pt x="1219" y="62852"/>
                  </a:lnTo>
                  <a:lnTo>
                    <a:pt x="0" y="70942"/>
                  </a:lnTo>
                  <a:lnTo>
                    <a:pt x="6972" y="72694"/>
                  </a:lnTo>
                  <a:lnTo>
                    <a:pt x="13741" y="70421"/>
                  </a:lnTo>
                  <a:lnTo>
                    <a:pt x="30035" y="69405"/>
                  </a:lnTo>
                  <a:lnTo>
                    <a:pt x="38176" y="67335"/>
                  </a:lnTo>
                  <a:lnTo>
                    <a:pt x="44488" y="66763"/>
                  </a:lnTo>
                  <a:lnTo>
                    <a:pt x="46329" y="61683"/>
                  </a:lnTo>
                  <a:close/>
                </a:path>
                <a:path w="118744" h="73025">
                  <a:moveTo>
                    <a:pt x="118592" y="9271"/>
                  </a:moveTo>
                  <a:lnTo>
                    <a:pt x="115989" y="5753"/>
                  </a:lnTo>
                  <a:lnTo>
                    <a:pt x="114896" y="0"/>
                  </a:lnTo>
                  <a:lnTo>
                    <a:pt x="110515" y="2108"/>
                  </a:lnTo>
                  <a:lnTo>
                    <a:pt x="106121" y="5219"/>
                  </a:lnTo>
                  <a:lnTo>
                    <a:pt x="99771" y="12941"/>
                  </a:lnTo>
                  <a:lnTo>
                    <a:pt x="94703" y="16979"/>
                  </a:lnTo>
                  <a:lnTo>
                    <a:pt x="83743" y="23977"/>
                  </a:lnTo>
                  <a:lnTo>
                    <a:pt x="78524" y="27571"/>
                  </a:lnTo>
                  <a:lnTo>
                    <a:pt x="77266" y="28714"/>
                  </a:lnTo>
                  <a:lnTo>
                    <a:pt x="77711" y="32423"/>
                  </a:lnTo>
                  <a:lnTo>
                    <a:pt x="78409" y="34188"/>
                  </a:lnTo>
                  <a:lnTo>
                    <a:pt x="79933" y="40144"/>
                  </a:lnTo>
                  <a:lnTo>
                    <a:pt x="78994" y="42621"/>
                  </a:lnTo>
                  <a:lnTo>
                    <a:pt x="80556" y="44856"/>
                  </a:lnTo>
                  <a:lnTo>
                    <a:pt x="81419" y="45351"/>
                  </a:lnTo>
                  <a:lnTo>
                    <a:pt x="86321" y="46228"/>
                  </a:lnTo>
                  <a:lnTo>
                    <a:pt x="89001" y="44323"/>
                  </a:lnTo>
                  <a:lnTo>
                    <a:pt x="93560" y="39497"/>
                  </a:lnTo>
                  <a:lnTo>
                    <a:pt x="98018" y="33489"/>
                  </a:lnTo>
                  <a:lnTo>
                    <a:pt x="101028" y="30238"/>
                  </a:lnTo>
                  <a:lnTo>
                    <a:pt x="107924" y="26390"/>
                  </a:lnTo>
                  <a:lnTo>
                    <a:pt x="108127" y="13893"/>
                  </a:lnTo>
                  <a:lnTo>
                    <a:pt x="113106" y="17119"/>
                  </a:lnTo>
                  <a:lnTo>
                    <a:pt x="118592" y="92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166391" y="3982923"/>
              <a:ext cx="6985" cy="3175"/>
            </a:xfrm>
            <a:custGeom>
              <a:avLst/>
              <a:gdLst/>
              <a:ahLst/>
              <a:cxnLst/>
              <a:rect l="l" t="t" r="r" b="b"/>
              <a:pathLst>
                <a:path w="6985" h="3175">
                  <a:moveTo>
                    <a:pt x="6502" y="0"/>
                  </a:moveTo>
                  <a:lnTo>
                    <a:pt x="4343" y="952"/>
                  </a:lnTo>
                  <a:lnTo>
                    <a:pt x="0" y="2285"/>
                  </a:lnTo>
                  <a:lnTo>
                    <a:pt x="1092" y="2565"/>
                  </a:lnTo>
                  <a:lnTo>
                    <a:pt x="2311" y="2527"/>
                  </a:lnTo>
                  <a:lnTo>
                    <a:pt x="4991" y="14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066201" y="3834904"/>
              <a:ext cx="193675" cy="157480"/>
            </a:xfrm>
            <a:custGeom>
              <a:avLst/>
              <a:gdLst/>
              <a:ahLst/>
              <a:cxnLst/>
              <a:rect l="l" t="t" r="r" b="b"/>
              <a:pathLst>
                <a:path w="193675" h="157479">
                  <a:moveTo>
                    <a:pt x="16840" y="156692"/>
                  </a:moveTo>
                  <a:lnTo>
                    <a:pt x="15405" y="155752"/>
                  </a:lnTo>
                  <a:lnTo>
                    <a:pt x="11557" y="154317"/>
                  </a:lnTo>
                  <a:lnTo>
                    <a:pt x="7023" y="155676"/>
                  </a:lnTo>
                  <a:lnTo>
                    <a:pt x="4622" y="154749"/>
                  </a:lnTo>
                  <a:lnTo>
                    <a:pt x="215" y="155143"/>
                  </a:lnTo>
                  <a:lnTo>
                    <a:pt x="0" y="157353"/>
                  </a:lnTo>
                  <a:lnTo>
                    <a:pt x="6731" y="157403"/>
                  </a:lnTo>
                  <a:lnTo>
                    <a:pt x="16840" y="156692"/>
                  </a:lnTo>
                  <a:close/>
                </a:path>
                <a:path w="193675" h="157479">
                  <a:moveTo>
                    <a:pt x="102222" y="122669"/>
                  </a:moveTo>
                  <a:lnTo>
                    <a:pt x="99402" y="123012"/>
                  </a:lnTo>
                  <a:lnTo>
                    <a:pt x="96697" y="121856"/>
                  </a:lnTo>
                  <a:lnTo>
                    <a:pt x="95008" y="118846"/>
                  </a:lnTo>
                  <a:lnTo>
                    <a:pt x="89954" y="122631"/>
                  </a:lnTo>
                  <a:lnTo>
                    <a:pt x="84721" y="126161"/>
                  </a:lnTo>
                  <a:lnTo>
                    <a:pt x="79349" y="129438"/>
                  </a:lnTo>
                  <a:lnTo>
                    <a:pt x="83502" y="132461"/>
                  </a:lnTo>
                  <a:lnTo>
                    <a:pt x="85140" y="134226"/>
                  </a:lnTo>
                  <a:lnTo>
                    <a:pt x="91020" y="130721"/>
                  </a:lnTo>
                  <a:lnTo>
                    <a:pt x="96697" y="126822"/>
                  </a:lnTo>
                  <a:lnTo>
                    <a:pt x="102222" y="122669"/>
                  </a:lnTo>
                  <a:close/>
                </a:path>
                <a:path w="193675" h="157479">
                  <a:moveTo>
                    <a:pt x="161607" y="57873"/>
                  </a:moveTo>
                  <a:lnTo>
                    <a:pt x="160197" y="58166"/>
                  </a:lnTo>
                  <a:lnTo>
                    <a:pt x="158521" y="58000"/>
                  </a:lnTo>
                  <a:lnTo>
                    <a:pt x="156794" y="57708"/>
                  </a:lnTo>
                  <a:lnTo>
                    <a:pt x="157060" y="60210"/>
                  </a:lnTo>
                  <a:lnTo>
                    <a:pt x="157581" y="62052"/>
                  </a:lnTo>
                  <a:lnTo>
                    <a:pt x="158051" y="63119"/>
                  </a:lnTo>
                  <a:lnTo>
                    <a:pt x="161607" y="57873"/>
                  </a:lnTo>
                  <a:close/>
                </a:path>
                <a:path w="193675" h="157479">
                  <a:moveTo>
                    <a:pt x="193382" y="0"/>
                  </a:moveTo>
                  <a:lnTo>
                    <a:pt x="193040" y="698"/>
                  </a:lnTo>
                  <a:lnTo>
                    <a:pt x="193179" y="469"/>
                  </a:lnTo>
                  <a:lnTo>
                    <a:pt x="193382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045119" y="3927424"/>
              <a:ext cx="149225" cy="80010"/>
            </a:xfrm>
            <a:custGeom>
              <a:avLst/>
              <a:gdLst/>
              <a:ahLst/>
              <a:cxnLst/>
              <a:rect l="l" t="t" r="r" b="b"/>
              <a:pathLst>
                <a:path w="149225" h="80010">
                  <a:moveTo>
                    <a:pt x="73036" y="72428"/>
                  </a:moveTo>
                  <a:lnTo>
                    <a:pt x="58026" y="72428"/>
                  </a:lnTo>
                  <a:lnTo>
                    <a:pt x="56591" y="76466"/>
                  </a:lnTo>
                  <a:lnTo>
                    <a:pt x="70040" y="79438"/>
                  </a:lnTo>
                  <a:lnTo>
                    <a:pt x="73036" y="72428"/>
                  </a:lnTo>
                  <a:close/>
                </a:path>
                <a:path w="149225" h="80010">
                  <a:moveTo>
                    <a:pt x="48803" y="73698"/>
                  </a:moveTo>
                  <a:lnTo>
                    <a:pt x="34582" y="73698"/>
                  </a:lnTo>
                  <a:lnTo>
                    <a:pt x="39344" y="74295"/>
                  </a:lnTo>
                  <a:lnTo>
                    <a:pt x="40576" y="76365"/>
                  </a:lnTo>
                  <a:lnTo>
                    <a:pt x="46786" y="76187"/>
                  </a:lnTo>
                  <a:lnTo>
                    <a:pt x="48803" y="73698"/>
                  </a:lnTo>
                  <a:close/>
                </a:path>
                <a:path w="149225" h="80010">
                  <a:moveTo>
                    <a:pt x="89091" y="71475"/>
                  </a:moveTo>
                  <a:lnTo>
                    <a:pt x="73444" y="71475"/>
                  </a:lnTo>
                  <a:lnTo>
                    <a:pt x="80886" y="71716"/>
                  </a:lnTo>
                  <a:lnTo>
                    <a:pt x="82118" y="75565"/>
                  </a:lnTo>
                  <a:lnTo>
                    <a:pt x="87388" y="74917"/>
                  </a:lnTo>
                  <a:lnTo>
                    <a:pt x="89091" y="71475"/>
                  </a:lnTo>
                  <a:close/>
                </a:path>
                <a:path w="149225" h="80010">
                  <a:moveTo>
                    <a:pt x="7035" y="35611"/>
                  </a:moveTo>
                  <a:lnTo>
                    <a:pt x="1244" y="41681"/>
                  </a:lnTo>
                  <a:lnTo>
                    <a:pt x="559" y="44386"/>
                  </a:lnTo>
                  <a:lnTo>
                    <a:pt x="0" y="47650"/>
                  </a:lnTo>
                  <a:lnTo>
                    <a:pt x="5834" y="55710"/>
                  </a:lnTo>
                  <a:lnTo>
                    <a:pt x="13241" y="62915"/>
                  </a:lnTo>
                  <a:lnTo>
                    <a:pt x="21768" y="69138"/>
                  </a:lnTo>
                  <a:lnTo>
                    <a:pt x="30835" y="74180"/>
                  </a:lnTo>
                  <a:lnTo>
                    <a:pt x="32702" y="73914"/>
                  </a:lnTo>
                  <a:lnTo>
                    <a:pt x="34582" y="73698"/>
                  </a:lnTo>
                  <a:lnTo>
                    <a:pt x="48803" y="73698"/>
                  </a:lnTo>
                  <a:lnTo>
                    <a:pt x="58026" y="72428"/>
                  </a:lnTo>
                  <a:lnTo>
                    <a:pt x="73036" y="72428"/>
                  </a:lnTo>
                  <a:lnTo>
                    <a:pt x="73444" y="71475"/>
                  </a:lnTo>
                  <a:lnTo>
                    <a:pt x="89091" y="71475"/>
                  </a:lnTo>
                  <a:lnTo>
                    <a:pt x="89192" y="71272"/>
                  </a:lnTo>
                  <a:lnTo>
                    <a:pt x="91084" y="69138"/>
                  </a:lnTo>
                  <a:lnTo>
                    <a:pt x="93357" y="67919"/>
                  </a:lnTo>
                  <a:lnTo>
                    <a:pt x="95669" y="66255"/>
                  </a:lnTo>
                  <a:lnTo>
                    <a:pt x="97507" y="64897"/>
                  </a:lnTo>
                  <a:lnTo>
                    <a:pt x="27825" y="64897"/>
                  </a:lnTo>
                  <a:lnTo>
                    <a:pt x="21082" y="64846"/>
                  </a:lnTo>
                  <a:lnTo>
                    <a:pt x="21297" y="62623"/>
                  </a:lnTo>
                  <a:lnTo>
                    <a:pt x="23736" y="62458"/>
                  </a:lnTo>
                  <a:lnTo>
                    <a:pt x="24726" y="62331"/>
                  </a:lnTo>
                  <a:lnTo>
                    <a:pt x="25704" y="62242"/>
                  </a:lnTo>
                  <a:lnTo>
                    <a:pt x="31184" y="62242"/>
                  </a:lnTo>
                  <a:lnTo>
                    <a:pt x="32639" y="61810"/>
                  </a:lnTo>
                  <a:lnTo>
                    <a:pt x="96420" y="61810"/>
                  </a:lnTo>
                  <a:lnTo>
                    <a:pt x="96075" y="56134"/>
                  </a:lnTo>
                  <a:lnTo>
                    <a:pt x="97592" y="55499"/>
                  </a:lnTo>
                  <a:lnTo>
                    <a:pt x="44526" y="55499"/>
                  </a:lnTo>
                  <a:lnTo>
                    <a:pt x="42976" y="49936"/>
                  </a:lnTo>
                  <a:lnTo>
                    <a:pt x="45529" y="48285"/>
                  </a:lnTo>
                  <a:lnTo>
                    <a:pt x="48485" y="45821"/>
                  </a:lnTo>
                  <a:lnTo>
                    <a:pt x="49135" y="45313"/>
                  </a:lnTo>
                  <a:lnTo>
                    <a:pt x="44678" y="45313"/>
                  </a:lnTo>
                  <a:lnTo>
                    <a:pt x="42654" y="44996"/>
                  </a:lnTo>
                  <a:lnTo>
                    <a:pt x="20243" y="44996"/>
                  </a:lnTo>
                  <a:lnTo>
                    <a:pt x="19723" y="43929"/>
                  </a:lnTo>
                  <a:lnTo>
                    <a:pt x="19302" y="43522"/>
                  </a:lnTo>
                  <a:lnTo>
                    <a:pt x="14287" y="43522"/>
                  </a:lnTo>
                  <a:lnTo>
                    <a:pt x="12280" y="41833"/>
                  </a:lnTo>
                  <a:lnTo>
                    <a:pt x="11049" y="37744"/>
                  </a:lnTo>
                  <a:lnTo>
                    <a:pt x="7035" y="35611"/>
                  </a:lnTo>
                  <a:close/>
                </a:path>
                <a:path w="149225" h="80010">
                  <a:moveTo>
                    <a:pt x="96420" y="61810"/>
                  </a:moveTo>
                  <a:lnTo>
                    <a:pt x="32639" y="61810"/>
                  </a:lnTo>
                  <a:lnTo>
                    <a:pt x="36474" y="63246"/>
                  </a:lnTo>
                  <a:lnTo>
                    <a:pt x="37223" y="63703"/>
                  </a:lnTo>
                  <a:lnTo>
                    <a:pt x="37922" y="64173"/>
                  </a:lnTo>
                  <a:lnTo>
                    <a:pt x="32905" y="64617"/>
                  </a:lnTo>
                  <a:lnTo>
                    <a:pt x="27825" y="64897"/>
                  </a:lnTo>
                  <a:lnTo>
                    <a:pt x="97507" y="64897"/>
                  </a:lnTo>
                  <a:lnTo>
                    <a:pt x="98005" y="64528"/>
                  </a:lnTo>
                  <a:lnTo>
                    <a:pt x="98234" y="64414"/>
                  </a:lnTo>
                  <a:lnTo>
                    <a:pt x="97116" y="64376"/>
                  </a:lnTo>
                  <a:lnTo>
                    <a:pt x="96570" y="64287"/>
                  </a:lnTo>
                  <a:lnTo>
                    <a:pt x="96420" y="61810"/>
                  </a:lnTo>
                  <a:close/>
                </a:path>
                <a:path w="149225" h="80010">
                  <a:moveTo>
                    <a:pt x="31184" y="62242"/>
                  </a:moveTo>
                  <a:lnTo>
                    <a:pt x="25704" y="62242"/>
                  </a:lnTo>
                  <a:lnTo>
                    <a:pt x="28105" y="63157"/>
                  </a:lnTo>
                  <a:lnTo>
                    <a:pt x="31184" y="62242"/>
                  </a:lnTo>
                  <a:close/>
                </a:path>
                <a:path w="149225" h="80010">
                  <a:moveTo>
                    <a:pt x="66344" y="49999"/>
                  </a:moveTo>
                  <a:lnTo>
                    <a:pt x="54190" y="50431"/>
                  </a:lnTo>
                  <a:lnTo>
                    <a:pt x="44526" y="55499"/>
                  </a:lnTo>
                  <a:lnTo>
                    <a:pt x="97592" y="55499"/>
                  </a:lnTo>
                  <a:lnTo>
                    <a:pt x="101688" y="53784"/>
                  </a:lnTo>
                  <a:lnTo>
                    <a:pt x="106745" y="52476"/>
                  </a:lnTo>
                  <a:lnTo>
                    <a:pt x="72517" y="52476"/>
                  </a:lnTo>
                  <a:lnTo>
                    <a:pt x="66344" y="49999"/>
                  </a:lnTo>
                  <a:close/>
                </a:path>
                <a:path w="149225" h="80010">
                  <a:moveTo>
                    <a:pt x="105433" y="40868"/>
                  </a:moveTo>
                  <a:lnTo>
                    <a:pt x="90957" y="40868"/>
                  </a:lnTo>
                  <a:lnTo>
                    <a:pt x="94437" y="40919"/>
                  </a:lnTo>
                  <a:lnTo>
                    <a:pt x="96215" y="47167"/>
                  </a:lnTo>
                  <a:lnTo>
                    <a:pt x="87706" y="48945"/>
                  </a:lnTo>
                  <a:lnTo>
                    <a:pt x="72517" y="52476"/>
                  </a:lnTo>
                  <a:lnTo>
                    <a:pt x="106745" y="52476"/>
                  </a:lnTo>
                  <a:lnTo>
                    <a:pt x="115239" y="50279"/>
                  </a:lnTo>
                  <a:lnTo>
                    <a:pt x="119456" y="49695"/>
                  </a:lnTo>
                  <a:lnTo>
                    <a:pt x="123939" y="45910"/>
                  </a:lnTo>
                  <a:lnTo>
                    <a:pt x="122758" y="45910"/>
                  </a:lnTo>
                  <a:lnTo>
                    <a:pt x="121577" y="45821"/>
                  </a:lnTo>
                  <a:lnTo>
                    <a:pt x="120434" y="45631"/>
                  </a:lnTo>
                  <a:lnTo>
                    <a:pt x="120855" y="41719"/>
                  </a:lnTo>
                  <a:lnTo>
                    <a:pt x="106222" y="41719"/>
                  </a:lnTo>
                  <a:lnTo>
                    <a:pt x="105433" y="40868"/>
                  </a:lnTo>
                  <a:close/>
                </a:path>
                <a:path w="149225" h="80010">
                  <a:moveTo>
                    <a:pt x="50761" y="44043"/>
                  </a:moveTo>
                  <a:lnTo>
                    <a:pt x="47739" y="44869"/>
                  </a:lnTo>
                  <a:lnTo>
                    <a:pt x="44678" y="45313"/>
                  </a:lnTo>
                  <a:lnTo>
                    <a:pt x="49135" y="45313"/>
                  </a:lnTo>
                  <a:lnTo>
                    <a:pt x="50761" y="44043"/>
                  </a:lnTo>
                  <a:close/>
                </a:path>
                <a:path w="149225" h="80010">
                  <a:moveTo>
                    <a:pt x="23939" y="40982"/>
                  </a:moveTo>
                  <a:lnTo>
                    <a:pt x="20929" y="43789"/>
                  </a:lnTo>
                  <a:lnTo>
                    <a:pt x="20481" y="44538"/>
                  </a:lnTo>
                  <a:lnTo>
                    <a:pt x="20243" y="44996"/>
                  </a:lnTo>
                  <a:lnTo>
                    <a:pt x="42654" y="44996"/>
                  </a:lnTo>
                  <a:lnTo>
                    <a:pt x="38201" y="44297"/>
                  </a:lnTo>
                  <a:lnTo>
                    <a:pt x="35725" y="42367"/>
                  </a:lnTo>
                  <a:lnTo>
                    <a:pt x="28829" y="41681"/>
                  </a:lnTo>
                  <a:lnTo>
                    <a:pt x="23939" y="40982"/>
                  </a:lnTo>
                  <a:close/>
                </a:path>
                <a:path w="149225" h="80010">
                  <a:moveTo>
                    <a:pt x="16535" y="41313"/>
                  </a:moveTo>
                  <a:lnTo>
                    <a:pt x="14287" y="43522"/>
                  </a:lnTo>
                  <a:lnTo>
                    <a:pt x="19302" y="43522"/>
                  </a:lnTo>
                  <a:lnTo>
                    <a:pt x="18948" y="43180"/>
                  </a:lnTo>
                  <a:lnTo>
                    <a:pt x="16535" y="41313"/>
                  </a:lnTo>
                  <a:close/>
                </a:path>
                <a:path w="149225" h="80010">
                  <a:moveTo>
                    <a:pt x="83908" y="27051"/>
                  </a:moveTo>
                  <a:lnTo>
                    <a:pt x="81749" y="30276"/>
                  </a:lnTo>
                  <a:lnTo>
                    <a:pt x="77685" y="32092"/>
                  </a:lnTo>
                  <a:lnTo>
                    <a:pt x="73837" y="34340"/>
                  </a:lnTo>
                  <a:lnTo>
                    <a:pt x="69862" y="36436"/>
                  </a:lnTo>
                  <a:lnTo>
                    <a:pt x="70065" y="36461"/>
                  </a:lnTo>
                  <a:lnTo>
                    <a:pt x="70256" y="36461"/>
                  </a:lnTo>
                  <a:lnTo>
                    <a:pt x="75272" y="37261"/>
                  </a:lnTo>
                  <a:lnTo>
                    <a:pt x="78409" y="41389"/>
                  </a:lnTo>
                  <a:lnTo>
                    <a:pt x="87566" y="41973"/>
                  </a:lnTo>
                  <a:lnTo>
                    <a:pt x="90957" y="40868"/>
                  </a:lnTo>
                  <a:lnTo>
                    <a:pt x="105433" y="40868"/>
                  </a:lnTo>
                  <a:lnTo>
                    <a:pt x="104584" y="39954"/>
                  </a:lnTo>
                  <a:lnTo>
                    <a:pt x="100444" y="36931"/>
                  </a:lnTo>
                  <a:lnTo>
                    <a:pt x="105816" y="33642"/>
                  </a:lnTo>
                  <a:lnTo>
                    <a:pt x="107724" y="32359"/>
                  </a:lnTo>
                  <a:lnTo>
                    <a:pt x="99453" y="32359"/>
                  </a:lnTo>
                  <a:lnTo>
                    <a:pt x="97420" y="29768"/>
                  </a:lnTo>
                  <a:lnTo>
                    <a:pt x="91376" y="29768"/>
                  </a:lnTo>
                  <a:lnTo>
                    <a:pt x="87236" y="27114"/>
                  </a:lnTo>
                  <a:lnTo>
                    <a:pt x="83908" y="27051"/>
                  </a:lnTo>
                  <a:close/>
                </a:path>
                <a:path w="149225" h="80010">
                  <a:moveTo>
                    <a:pt x="131906" y="30175"/>
                  </a:moveTo>
                  <a:lnTo>
                    <a:pt x="123304" y="30175"/>
                  </a:lnTo>
                  <a:lnTo>
                    <a:pt x="117773" y="34340"/>
                  </a:lnTo>
                  <a:lnTo>
                    <a:pt x="112115" y="38201"/>
                  </a:lnTo>
                  <a:lnTo>
                    <a:pt x="106222" y="41719"/>
                  </a:lnTo>
                  <a:lnTo>
                    <a:pt x="120855" y="41719"/>
                  </a:lnTo>
                  <a:lnTo>
                    <a:pt x="120942" y="40919"/>
                  </a:lnTo>
                  <a:lnTo>
                    <a:pt x="126517" y="38277"/>
                  </a:lnTo>
                  <a:lnTo>
                    <a:pt x="130822" y="37452"/>
                  </a:lnTo>
                  <a:lnTo>
                    <a:pt x="131554" y="30662"/>
                  </a:lnTo>
                  <a:lnTo>
                    <a:pt x="131906" y="30175"/>
                  </a:lnTo>
                  <a:close/>
                </a:path>
                <a:path w="149225" h="80010">
                  <a:moveTo>
                    <a:pt x="8610" y="33959"/>
                  </a:moveTo>
                  <a:lnTo>
                    <a:pt x="6604" y="35382"/>
                  </a:lnTo>
                  <a:lnTo>
                    <a:pt x="7035" y="35611"/>
                  </a:lnTo>
                  <a:lnTo>
                    <a:pt x="8610" y="33959"/>
                  </a:lnTo>
                  <a:close/>
                </a:path>
                <a:path w="149225" h="80010">
                  <a:moveTo>
                    <a:pt x="108699" y="18427"/>
                  </a:moveTo>
                  <a:lnTo>
                    <a:pt x="105714" y="22072"/>
                  </a:lnTo>
                  <a:lnTo>
                    <a:pt x="105498" y="26695"/>
                  </a:lnTo>
                  <a:lnTo>
                    <a:pt x="99453" y="32359"/>
                  </a:lnTo>
                  <a:lnTo>
                    <a:pt x="107724" y="32359"/>
                  </a:lnTo>
                  <a:lnTo>
                    <a:pt x="111048" y="30124"/>
                  </a:lnTo>
                  <a:lnTo>
                    <a:pt x="116103" y="26339"/>
                  </a:lnTo>
                  <a:lnTo>
                    <a:pt x="134672" y="26339"/>
                  </a:lnTo>
                  <a:lnTo>
                    <a:pt x="135566" y="25099"/>
                  </a:lnTo>
                  <a:lnTo>
                    <a:pt x="141663" y="20487"/>
                  </a:lnTo>
                  <a:lnTo>
                    <a:pt x="143628" y="19380"/>
                  </a:lnTo>
                  <a:lnTo>
                    <a:pt x="110705" y="19380"/>
                  </a:lnTo>
                  <a:lnTo>
                    <a:pt x="108699" y="18427"/>
                  </a:lnTo>
                  <a:close/>
                </a:path>
                <a:path w="149225" h="80010">
                  <a:moveTo>
                    <a:pt x="134672" y="26339"/>
                  </a:moveTo>
                  <a:lnTo>
                    <a:pt x="116103" y="26339"/>
                  </a:lnTo>
                  <a:lnTo>
                    <a:pt x="117779" y="29362"/>
                  </a:lnTo>
                  <a:lnTo>
                    <a:pt x="120484" y="30518"/>
                  </a:lnTo>
                  <a:lnTo>
                    <a:pt x="123304" y="30175"/>
                  </a:lnTo>
                  <a:lnTo>
                    <a:pt x="131906" y="30175"/>
                  </a:lnTo>
                  <a:lnTo>
                    <a:pt x="134672" y="26339"/>
                  </a:lnTo>
                  <a:close/>
                </a:path>
                <a:path w="149225" h="80010">
                  <a:moveTo>
                    <a:pt x="96672" y="28816"/>
                  </a:moveTo>
                  <a:lnTo>
                    <a:pt x="91592" y="29692"/>
                  </a:lnTo>
                  <a:lnTo>
                    <a:pt x="91376" y="29768"/>
                  </a:lnTo>
                  <a:lnTo>
                    <a:pt x="97420" y="29768"/>
                  </a:lnTo>
                  <a:lnTo>
                    <a:pt x="96672" y="28816"/>
                  </a:lnTo>
                  <a:close/>
                </a:path>
                <a:path w="149225" h="80010">
                  <a:moveTo>
                    <a:pt x="131533" y="13931"/>
                  </a:moveTo>
                  <a:lnTo>
                    <a:pt x="112941" y="13931"/>
                  </a:lnTo>
                  <a:lnTo>
                    <a:pt x="113258" y="14236"/>
                  </a:lnTo>
                  <a:lnTo>
                    <a:pt x="113639" y="14452"/>
                  </a:lnTo>
                  <a:lnTo>
                    <a:pt x="113982" y="14706"/>
                  </a:lnTo>
                  <a:lnTo>
                    <a:pt x="113226" y="15963"/>
                  </a:lnTo>
                  <a:lnTo>
                    <a:pt x="112487" y="17068"/>
                  </a:lnTo>
                  <a:lnTo>
                    <a:pt x="110705" y="19380"/>
                  </a:lnTo>
                  <a:lnTo>
                    <a:pt x="143628" y="19380"/>
                  </a:lnTo>
                  <a:lnTo>
                    <a:pt x="147729" y="17068"/>
                  </a:lnTo>
                  <a:lnTo>
                    <a:pt x="137833" y="17068"/>
                  </a:lnTo>
                  <a:lnTo>
                    <a:pt x="132397" y="15405"/>
                  </a:lnTo>
                  <a:lnTo>
                    <a:pt x="131533" y="13931"/>
                  </a:lnTo>
                  <a:close/>
                </a:path>
                <a:path w="149225" h="80010">
                  <a:moveTo>
                    <a:pt x="143230" y="14846"/>
                  </a:moveTo>
                  <a:lnTo>
                    <a:pt x="137833" y="17068"/>
                  </a:lnTo>
                  <a:lnTo>
                    <a:pt x="147729" y="17068"/>
                  </a:lnTo>
                  <a:lnTo>
                    <a:pt x="148405" y="16687"/>
                  </a:lnTo>
                  <a:lnTo>
                    <a:pt x="145719" y="16687"/>
                  </a:lnTo>
                  <a:lnTo>
                    <a:pt x="143954" y="15963"/>
                  </a:lnTo>
                  <a:lnTo>
                    <a:pt x="143230" y="14846"/>
                  </a:lnTo>
                  <a:close/>
                </a:path>
                <a:path w="149225" h="80010">
                  <a:moveTo>
                    <a:pt x="101092" y="7353"/>
                  </a:moveTo>
                  <a:lnTo>
                    <a:pt x="99707" y="11582"/>
                  </a:lnTo>
                  <a:lnTo>
                    <a:pt x="100507" y="16802"/>
                  </a:lnTo>
                  <a:lnTo>
                    <a:pt x="109029" y="16967"/>
                  </a:lnTo>
                  <a:lnTo>
                    <a:pt x="111366" y="15773"/>
                  </a:lnTo>
                  <a:lnTo>
                    <a:pt x="112941" y="13931"/>
                  </a:lnTo>
                  <a:lnTo>
                    <a:pt x="131533" y="13931"/>
                  </a:lnTo>
                  <a:lnTo>
                    <a:pt x="129171" y="9906"/>
                  </a:lnTo>
                  <a:lnTo>
                    <a:pt x="131622" y="8191"/>
                  </a:lnTo>
                  <a:lnTo>
                    <a:pt x="132310" y="7569"/>
                  </a:lnTo>
                  <a:lnTo>
                    <a:pt x="102196" y="7556"/>
                  </a:lnTo>
                  <a:lnTo>
                    <a:pt x="101663" y="7480"/>
                  </a:lnTo>
                  <a:lnTo>
                    <a:pt x="101092" y="7353"/>
                  </a:lnTo>
                  <a:close/>
                </a:path>
                <a:path w="149225" h="80010">
                  <a:moveTo>
                    <a:pt x="148653" y="16548"/>
                  </a:moveTo>
                  <a:lnTo>
                    <a:pt x="145719" y="16687"/>
                  </a:lnTo>
                  <a:lnTo>
                    <a:pt x="148405" y="16687"/>
                  </a:lnTo>
                  <a:lnTo>
                    <a:pt x="148653" y="16548"/>
                  </a:lnTo>
                  <a:close/>
                </a:path>
                <a:path w="149225" h="80010">
                  <a:moveTo>
                    <a:pt x="103365" y="4699"/>
                  </a:moveTo>
                  <a:lnTo>
                    <a:pt x="103377" y="5803"/>
                  </a:lnTo>
                  <a:lnTo>
                    <a:pt x="102692" y="6705"/>
                  </a:lnTo>
                  <a:lnTo>
                    <a:pt x="102641" y="7569"/>
                  </a:lnTo>
                  <a:lnTo>
                    <a:pt x="132310" y="7569"/>
                  </a:lnTo>
                  <a:lnTo>
                    <a:pt x="132520" y="7378"/>
                  </a:lnTo>
                  <a:lnTo>
                    <a:pt x="115849" y="7378"/>
                  </a:lnTo>
                  <a:lnTo>
                    <a:pt x="116266" y="5689"/>
                  </a:lnTo>
                  <a:lnTo>
                    <a:pt x="111912" y="5689"/>
                  </a:lnTo>
                  <a:lnTo>
                    <a:pt x="106349" y="5257"/>
                  </a:lnTo>
                  <a:lnTo>
                    <a:pt x="103365" y="4699"/>
                  </a:lnTo>
                  <a:close/>
                </a:path>
                <a:path w="149225" h="80010">
                  <a:moveTo>
                    <a:pt x="127047" y="3213"/>
                  </a:moveTo>
                  <a:lnTo>
                    <a:pt x="126009" y="3213"/>
                  </a:lnTo>
                  <a:lnTo>
                    <a:pt x="126091" y="4711"/>
                  </a:lnTo>
                  <a:lnTo>
                    <a:pt x="125755" y="5803"/>
                  </a:lnTo>
                  <a:lnTo>
                    <a:pt x="124980" y="7073"/>
                  </a:lnTo>
                  <a:lnTo>
                    <a:pt x="121958" y="7264"/>
                  </a:lnTo>
                  <a:lnTo>
                    <a:pt x="118910" y="7378"/>
                  </a:lnTo>
                  <a:lnTo>
                    <a:pt x="132520" y="7378"/>
                  </a:lnTo>
                  <a:lnTo>
                    <a:pt x="134035" y="6007"/>
                  </a:lnTo>
                  <a:lnTo>
                    <a:pt x="134778" y="4711"/>
                  </a:lnTo>
                  <a:lnTo>
                    <a:pt x="132219" y="4711"/>
                  </a:lnTo>
                  <a:lnTo>
                    <a:pt x="128358" y="4508"/>
                  </a:lnTo>
                  <a:lnTo>
                    <a:pt x="127047" y="3213"/>
                  </a:lnTo>
                  <a:close/>
                </a:path>
                <a:path w="149225" h="80010">
                  <a:moveTo>
                    <a:pt x="116357" y="5321"/>
                  </a:moveTo>
                  <a:lnTo>
                    <a:pt x="111912" y="5689"/>
                  </a:lnTo>
                  <a:lnTo>
                    <a:pt x="116266" y="5689"/>
                  </a:lnTo>
                  <a:lnTo>
                    <a:pt x="116357" y="5321"/>
                  </a:lnTo>
                  <a:close/>
                </a:path>
                <a:path w="149225" h="80010">
                  <a:moveTo>
                    <a:pt x="135470" y="3505"/>
                  </a:moveTo>
                  <a:lnTo>
                    <a:pt x="132219" y="4711"/>
                  </a:lnTo>
                  <a:lnTo>
                    <a:pt x="134778" y="4711"/>
                  </a:lnTo>
                  <a:lnTo>
                    <a:pt x="135470" y="3505"/>
                  </a:lnTo>
                  <a:close/>
                </a:path>
                <a:path w="149225" h="80010">
                  <a:moveTo>
                    <a:pt x="124561" y="0"/>
                  </a:moveTo>
                  <a:lnTo>
                    <a:pt x="124218" y="1358"/>
                  </a:lnTo>
                  <a:lnTo>
                    <a:pt x="123609" y="2540"/>
                  </a:lnTo>
                  <a:lnTo>
                    <a:pt x="122580" y="3429"/>
                  </a:lnTo>
                  <a:lnTo>
                    <a:pt x="124866" y="3302"/>
                  </a:lnTo>
                  <a:lnTo>
                    <a:pt x="126009" y="3213"/>
                  </a:lnTo>
                  <a:lnTo>
                    <a:pt x="127047" y="3213"/>
                  </a:lnTo>
                  <a:lnTo>
                    <a:pt x="125171" y="1358"/>
                  </a:lnTo>
                  <a:lnTo>
                    <a:pt x="124790" y="673"/>
                  </a:lnTo>
                  <a:lnTo>
                    <a:pt x="1245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088083" y="3892969"/>
              <a:ext cx="127000" cy="90170"/>
            </a:xfrm>
            <a:custGeom>
              <a:avLst/>
              <a:gdLst/>
              <a:ahLst/>
              <a:cxnLst/>
              <a:rect l="l" t="t" r="r" b="b"/>
              <a:pathLst>
                <a:path w="127000" h="90170">
                  <a:moveTo>
                    <a:pt x="53251" y="81610"/>
                  </a:moveTo>
                  <a:lnTo>
                    <a:pt x="51460" y="75387"/>
                  </a:lnTo>
                  <a:lnTo>
                    <a:pt x="47993" y="75323"/>
                  </a:lnTo>
                  <a:lnTo>
                    <a:pt x="44615" y="76428"/>
                  </a:lnTo>
                  <a:lnTo>
                    <a:pt x="35445" y="75844"/>
                  </a:lnTo>
                  <a:lnTo>
                    <a:pt x="32321" y="71729"/>
                  </a:lnTo>
                  <a:lnTo>
                    <a:pt x="19418" y="69951"/>
                  </a:lnTo>
                  <a:lnTo>
                    <a:pt x="13385" y="74104"/>
                  </a:lnTo>
                  <a:lnTo>
                    <a:pt x="2578" y="82727"/>
                  </a:lnTo>
                  <a:lnTo>
                    <a:pt x="0" y="84391"/>
                  </a:lnTo>
                  <a:lnTo>
                    <a:pt x="1562" y="89941"/>
                  </a:lnTo>
                  <a:lnTo>
                    <a:pt x="11214" y="84886"/>
                  </a:lnTo>
                  <a:lnTo>
                    <a:pt x="23368" y="84455"/>
                  </a:lnTo>
                  <a:lnTo>
                    <a:pt x="29552" y="86931"/>
                  </a:lnTo>
                  <a:lnTo>
                    <a:pt x="53251" y="81610"/>
                  </a:lnTo>
                  <a:close/>
                </a:path>
                <a:path w="127000" h="90170">
                  <a:moveTo>
                    <a:pt x="122364" y="49276"/>
                  </a:moveTo>
                  <a:lnTo>
                    <a:pt x="116217" y="49110"/>
                  </a:lnTo>
                  <a:lnTo>
                    <a:pt x="113195" y="50012"/>
                  </a:lnTo>
                  <a:lnTo>
                    <a:pt x="108712" y="50825"/>
                  </a:lnTo>
                  <a:lnTo>
                    <a:pt x="87845" y="71907"/>
                  </a:lnTo>
                  <a:lnTo>
                    <a:pt x="83527" y="72720"/>
                  </a:lnTo>
                  <a:lnTo>
                    <a:pt x="77965" y="75374"/>
                  </a:lnTo>
                  <a:lnTo>
                    <a:pt x="77470" y="80086"/>
                  </a:lnTo>
                  <a:lnTo>
                    <a:pt x="80975" y="80378"/>
                  </a:lnTo>
                  <a:lnTo>
                    <a:pt x="83273" y="78193"/>
                  </a:lnTo>
                  <a:lnTo>
                    <a:pt x="86804" y="77279"/>
                  </a:lnTo>
                  <a:lnTo>
                    <a:pt x="90449" y="77139"/>
                  </a:lnTo>
                  <a:lnTo>
                    <a:pt x="93065" y="77851"/>
                  </a:lnTo>
                  <a:lnTo>
                    <a:pt x="97713" y="76034"/>
                  </a:lnTo>
                  <a:lnTo>
                    <a:pt x="102209" y="73393"/>
                  </a:lnTo>
                  <a:lnTo>
                    <a:pt x="106057" y="70497"/>
                  </a:lnTo>
                  <a:lnTo>
                    <a:pt x="106172" y="69189"/>
                  </a:lnTo>
                  <a:lnTo>
                    <a:pt x="108051" y="66611"/>
                  </a:lnTo>
                  <a:lnTo>
                    <a:pt x="109982" y="65582"/>
                  </a:lnTo>
                  <a:lnTo>
                    <a:pt x="111975" y="65366"/>
                  </a:lnTo>
                  <a:lnTo>
                    <a:pt x="116065" y="61315"/>
                  </a:lnTo>
                  <a:lnTo>
                    <a:pt x="118325" y="59601"/>
                  </a:lnTo>
                  <a:lnTo>
                    <a:pt x="120040" y="56972"/>
                  </a:lnTo>
                  <a:lnTo>
                    <a:pt x="118808" y="53174"/>
                  </a:lnTo>
                  <a:lnTo>
                    <a:pt x="120053" y="50888"/>
                  </a:lnTo>
                  <a:lnTo>
                    <a:pt x="122364" y="49276"/>
                  </a:lnTo>
                  <a:close/>
                </a:path>
                <a:path w="127000" h="90170">
                  <a:moveTo>
                    <a:pt x="126733" y="1295"/>
                  </a:moveTo>
                  <a:lnTo>
                    <a:pt x="124561" y="254"/>
                  </a:lnTo>
                  <a:lnTo>
                    <a:pt x="123659" y="0"/>
                  </a:lnTo>
                  <a:lnTo>
                    <a:pt x="121742" y="1003"/>
                  </a:lnTo>
                  <a:lnTo>
                    <a:pt x="120192" y="2349"/>
                  </a:lnTo>
                  <a:lnTo>
                    <a:pt x="116598" y="3060"/>
                  </a:lnTo>
                  <a:lnTo>
                    <a:pt x="116078" y="3924"/>
                  </a:lnTo>
                  <a:lnTo>
                    <a:pt x="118452" y="6731"/>
                  </a:lnTo>
                  <a:lnTo>
                    <a:pt x="122885" y="4419"/>
                  </a:lnTo>
                  <a:lnTo>
                    <a:pt x="126733" y="12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141194" y="3900169"/>
              <a:ext cx="95885" cy="92075"/>
            </a:xfrm>
            <a:custGeom>
              <a:avLst/>
              <a:gdLst/>
              <a:ahLst/>
              <a:cxnLst/>
              <a:rect l="l" t="t" r="r" b="b"/>
              <a:pathLst>
                <a:path w="95885" h="92075">
                  <a:moveTo>
                    <a:pt x="43802" y="72732"/>
                  </a:moveTo>
                  <a:lnTo>
                    <a:pt x="42341" y="71323"/>
                  </a:lnTo>
                  <a:lnTo>
                    <a:pt x="37338" y="69938"/>
                  </a:lnTo>
                  <a:lnTo>
                    <a:pt x="33693" y="70091"/>
                  </a:lnTo>
                  <a:lnTo>
                    <a:pt x="30162" y="70993"/>
                  </a:lnTo>
                  <a:lnTo>
                    <a:pt x="27876" y="73177"/>
                  </a:lnTo>
                  <a:lnTo>
                    <a:pt x="23380" y="76949"/>
                  </a:lnTo>
                  <a:lnTo>
                    <a:pt x="19164" y="77533"/>
                  </a:lnTo>
                  <a:lnTo>
                    <a:pt x="5626" y="81026"/>
                  </a:lnTo>
                  <a:lnTo>
                    <a:pt x="0" y="83375"/>
                  </a:lnTo>
                  <a:lnTo>
                    <a:pt x="495" y="91541"/>
                  </a:lnTo>
                  <a:lnTo>
                    <a:pt x="7696" y="91795"/>
                  </a:lnTo>
                  <a:lnTo>
                    <a:pt x="13817" y="88125"/>
                  </a:lnTo>
                  <a:lnTo>
                    <a:pt x="29540" y="83705"/>
                  </a:lnTo>
                  <a:lnTo>
                    <a:pt x="33540" y="81838"/>
                  </a:lnTo>
                  <a:lnTo>
                    <a:pt x="33578" y="80721"/>
                  </a:lnTo>
                  <a:lnTo>
                    <a:pt x="38087" y="79197"/>
                  </a:lnTo>
                  <a:lnTo>
                    <a:pt x="39878" y="78867"/>
                  </a:lnTo>
                  <a:lnTo>
                    <a:pt x="42024" y="77660"/>
                  </a:lnTo>
                  <a:lnTo>
                    <a:pt x="42735" y="76949"/>
                  </a:lnTo>
                  <a:lnTo>
                    <a:pt x="43662" y="74891"/>
                  </a:lnTo>
                  <a:lnTo>
                    <a:pt x="43802" y="72732"/>
                  </a:lnTo>
                  <a:close/>
                </a:path>
                <a:path w="95885" h="92075">
                  <a:moveTo>
                    <a:pt x="95516" y="0"/>
                  </a:moveTo>
                  <a:lnTo>
                    <a:pt x="95478" y="127"/>
                  </a:lnTo>
                  <a:lnTo>
                    <a:pt x="955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118550" y="3764711"/>
              <a:ext cx="165100" cy="104775"/>
            </a:xfrm>
            <a:custGeom>
              <a:avLst/>
              <a:gdLst/>
              <a:ahLst/>
              <a:cxnLst/>
              <a:rect l="l" t="t" r="r" b="b"/>
              <a:pathLst>
                <a:path w="165100" h="104775">
                  <a:moveTo>
                    <a:pt x="12560" y="100952"/>
                  </a:moveTo>
                  <a:lnTo>
                    <a:pt x="12306" y="99148"/>
                  </a:lnTo>
                  <a:lnTo>
                    <a:pt x="7975" y="99352"/>
                  </a:lnTo>
                  <a:lnTo>
                    <a:pt x="6756" y="100393"/>
                  </a:lnTo>
                  <a:lnTo>
                    <a:pt x="4508" y="101282"/>
                  </a:lnTo>
                  <a:lnTo>
                    <a:pt x="520" y="101752"/>
                  </a:lnTo>
                  <a:lnTo>
                    <a:pt x="0" y="104724"/>
                  </a:lnTo>
                  <a:lnTo>
                    <a:pt x="7518" y="104775"/>
                  </a:lnTo>
                  <a:lnTo>
                    <a:pt x="11239" y="104597"/>
                  </a:lnTo>
                  <a:lnTo>
                    <a:pt x="12128" y="102819"/>
                  </a:lnTo>
                  <a:lnTo>
                    <a:pt x="12560" y="100952"/>
                  </a:lnTo>
                  <a:close/>
                </a:path>
                <a:path w="165100" h="104775">
                  <a:moveTo>
                    <a:pt x="78257" y="85953"/>
                  </a:moveTo>
                  <a:lnTo>
                    <a:pt x="76835" y="85229"/>
                  </a:lnTo>
                  <a:lnTo>
                    <a:pt x="75336" y="84645"/>
                  </a:lnTo>
                  <a:lnTo>
                    <a:pt x="73774" y="84277"/>
                  </a:lnTo>
                  <a:lnTo>
                    <a:pt x="74066" y="85496"/>
                  </a:lnTo>
                  <a:lnTo>
                    <a:pt x="74244" y="86702"/>
                  </a:lnTo>
                  <a:lnTo>
                    <a:pt x="74295" y="87947"/>
                  </a:lnTo>
                  <a:lnTo>
                    <a:pt x="78257" y="85953"/>
                  </a:lnTo>
                  <a:close/>
                </a:path>
                <a:path w="165100" h="104775">
                  <a:moveTo>
                    <a:pt x="111582" y="64135"/>
                  </a:moveTo>
                  <a:lnTo>
                    <a:pt x="111493" y="57200"/>
                  </a:lnTo>
                  <a:lnTo>
                    <a:pt x="102539" y="64465"/>
                  </a:lnTo>
                  <a:lnTo>
                    <a:pt x="102273" y="66014"/>
                  </a:lnTo>
                  <a:lnTo>
                    <a:pt x="103162" y="70523"/>
                  </a:lnTo>
                  <a:lnTo>
                    <a:pt x="111582" y="64135"/>
                  </a:lnTo>
                  <a:close/>
                </a:path>
                <a:path w="165100" h="104775">
                  <a:moveTo>
                    <a:pt x="164947" y="4927"/>
                  </a:moveTo>
                  <a:lnTo>
                    <a:pt x="164579" y="3530"/>
                  </a:lnTo>
                  <a:lnTo>
                    <a:pt x="164109" y="533"/>
                  </a:lnTo>
                  <a:lnTo>
                    <a:pt x="163093" y="0"/>
                  </a:lnTo>
                  <a:lnTo>
                    <a:pt x="161836" y="38"/>
                  </a:lnTo>
                  <a:lnTo>
                    <a:pt x="157975" y="5765"/>
                  </a:lnTo>
                  <a:lnTo>
                    <a:pt x="159486" y="6388"/>
                  </a:lnTo>
                  <a:lnTo>
                    <a:pt x="160997" y="7454"/>
                  </a:lnTo>
                  <a:lnTo>
                    <a:pt x="162331" y="8788"/>
                  </a:lnTo>
                  <a:lnTo>
                    <a:pt x="164947" y="492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128012" y="3852329"/>
              <a:ext cx="1270" cy="6985"/>
            </a:xfrm>
            <a:custGeom>
              <a:avLst/>
              <a:gdLst/>
              <a:ahLst/>
              <a:cxnLst/>
              <a:rect l="l" t="t" r="r" b="b"/>
              <a:pathLst>
                <a:path w="1269" h="6985">
                  <a:moveTo>
                    <a:pt x="1168" y="4749"/>
                  </a:moveTo>
                  <a:lnTo>
                    <a:pt x="1104" y="0"/>
                  </a:lnTo>
                  <a:lnTo>
                    <a:pt x="292" y="368"/>
                  </a:lnTo>
                  <a:lnTo>
                    <a:pt x="558" y="2222"/>
                  </a:lnTo>
                  <a:lnTo>
                    <a:pt x="0" y="4457"/>
                  </a:lnTo>
                  <a:lnTo>
                    <a:pt x="800" y="6858"/>
                  </a:lnTo>
                  <a:lnTo>
                    <a:pt x="1168" y="474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090305" y="3763365"/>
              <a:ext cx="183515" cy="106045"/>
            </a:xfrm>
            <a:custGeom>
              <a:avLst/>
              <a:gdLst/>
              <a:ahLst/>
              <a:cxnLst/>
              <a:rect l="l" t="t" r="r" b="b"/>
              <a:pathLst>
                <a:path w="183514" h="106045">
                  <a:moveTo>
                    <a:pt x="65874" y="84594"/>
                  </a:moveTo>
                  <a:lnTo>
                    <a:pt x="65417" y="83451"/>
                  </a:lnTo>
                  <a:lnTo>
                    <a:pt x="65659" y="82778"/>
                  </a:lnTo>
                  <a:lnTo>
                    <a:pt x="64693" y="78841"/>
                  </a:lnTo>
                  <a:lnTo>
                    <a:pt x="61366" y="76581"/>
                  </a:lnTo>
                  <a:lnTo>
                    <a:pt x="56934" y="76327"/>
                  </a:lnTo>
                  <a:lnTo>
                    <a:pt x="55448" y="79908"/>
                  </a:lnTo>
                  <a:lnTo>
                    <a:pt x="50749" y="79552"/>
                  </a:lnTo>
                  <a:lnTo>
                    <a:pt x="49669" y="76669"/>
                  </a:lnTo>
                  <a:lnTo>
                    <a:pt x="37820" y="73520"/>
                  </a:lnTo>
                  <a:lnTo>
                    <a:pt x="38608" y="81203"/>
                  </a:lnTo>
                  <a:lnTo>
                    <a:pt x="38874" y="93713"/>
                  </a:lnTo>
                  <a:lnTo>
                    <a:pt x="38506" y="95808"/>
                  </a:lnTo>
                  <a:lnTo>
                    <a:pt x="37693" y="93421"/>
                  </a:lnTo>
                  <a:lnTo>
                    <a:pt x="38265" y="91186"/>
                  </a:lnTo>
                  <a:lnTo>
                    <a:pt x="37744" y="87477"/>
                  </a:lnTo>
                  <a:lnTo>
                    <a:pt x="36614" y="85991"/>
                  </a:lnTo>
                  <a:lnTo>
                    <a:pt x="25831" y="83845"/>
                  </a:lnTo>
                  <a:lnTo>
                    <a:pt x="19443" y="87731"/>
                  </a:lnTo>
                  <a:lnTo>
                    <a:pt x="9601" y="86398"/>
                  </a:lnTo>
                  <a:lnTo>
                    <a:pt x="8331" y="82410"/>
                  </a:lnTo>
                  <a:lnTo>
                    <a:pt x="2095" y="86652"/>
                  </a:lnTo>
                  <a:lnTo>
                    <a:pt x="3594" y="95186"/>
                  </a:lnTo>
                  <a:lnTo>
                    <a:pt x="0" y="97510"/>
                  </a:lnTo>
                  <a:lnTo>
                    <a:pt x="1308" y="100622"/>
                  </a:lnTo>
                  <a:lnTo>
                    <a:pt x="5372" y="103619"/>
                  </a:lnTo>
                  <a:lnTo>
                    <a:pt x="10782" y="105803"/>
                  </a:lnTo>
                  <a:lnTo>
                    <a:pt x="11988" y="105930"/>
                  </a:lnTo>
                  <a:lnTo>
                    <a:pt x="11976" y="104724"/>
                  </a:lnTo>
                  <a:lnTo>
                    <a:pt x="12877" y="103327"/>
                  </a:lnTo>
                  <a:lnTo>
                    <a:pt x="12687" y="101892"/>
                  </a:lnTo>
                  <a:lnTo>
                    <a:pt x="16395" y="102755"/>
                  </a:lnTo>
                  <a:lnTo>
                    <a:pt x="23304" y="103517"/>
                  </a:lnTo>
                  <a:lnTo>
                    <a:pt x="38506" y="95846"/>
                  </a:lnTo>
                  <a:lnTo>
                    <a:pt x="39344" y="97751"/>
                  </a:lnTo>
                  <a:lnTo>
                    <a:pt x="43484" y="102298"/>
                  </a:lnTo>
                  <a:lnTo>
                    <a:pt x="48285" y="102666"/>
                  </a:lnTo>
                  <a:lnTo>
                    <a:pt x="52209" y="101041"/>
                  </a:lnTo>
                  <a:lnTo>
                    <a:pt x="53632" y="97929"/>
                  </a:lnTo>
                  <a:lnTo>
                    <a:pt x="54089" y="94449"/>
                  </a:lnTo>
                  <a:lnTo>
                    <a:pt x="52641" y="90741"/>
                  </a:lnTo>
                  <a:lnTo>
                    <a:pt x="58851" y="86169"/>
                  </a:lnTo>
                  <a:lnTo>
                    <a:pt x="60871" y="85255"/>
                  </a:lnTo>
                  <a:lnTo>
                    <a:pt x="64782" y="87960"/>
                  </a:lnTo>
                  <a:lnTo>
                    <a:pt x="65544" y="86207"/>
                  </a:lnTo>
                  <a:lnTo>
                    <a:pt x="65874" y="84594"/>
                  </a:lnTo>
                  <a:close/>
                </a:path>
                <a:path w="183514" h="106045">
                  <a:moveTo>
                    <a:pt x="96240" y="100876"/>
                  </a:moveTo>
                  <a:lnTo>
                    <a:pt x="94792" y="95237"/>
                  </a:lnTo>
                  <a:lnTo>
                    <a:pt x="90081" y="98971"/>
                  </a:lnTo>
                  <a:lnTo>
                    <a:pt x="84518" y="101714"/>
                  </a:lnTo>
                  <a:lnTo>
                    <a:pt x="87083" y="102946"/>
                  </a:lnTo>
                  <a:lnTo>
                    <a:pt x="92278" y="104114"/>
                  </a:lnTo>
                  <a:lnTo>
                    <a:pt x="93891" y="103136"/>
                  </a:lnTo>
                  <a:lnTo>
                    <a:pt x="96240" y="100876"/>
                  </a:lnTo>
                  <a:close/>
                </a:path>
                <a:path w="183514" h="106045">
                  <a:moveTo>
                    <a:pt x="115874" y="91948"/>
                  </a:moveTo>
                  <a:lnTo>
                    <a:pt x="114300" y="91363"/>
                  </a:lnTo>
                  <a:lnTo>
                    <a:pt x="112547" y="93738"/>
                  </a:lnTo>
                  <a:lnTo>
                    <a:pt x="112280" y="94195"/>
                  </a:lnTo>
                  <a:lnTo>
                    <a:pt x="113512" y="95224"/>
                  </a:lnTo>
                  <a:lnTo>
                    <a:pt x="114833" y="94475"/>
                  </a:lnTo>
                  <a:lnTo>
                    <a:pt x="115455" y="93281"/>
                  </a:lnTo>
                  <a:lnTo>
                    <a:pt x="115874" y="91948"/>
                  </a:lnTo>
                  <a:close/>
                </a:path>
                <a:path w="183514" h="106045">
                  <a:moveTo>
                    <a:pt x="146913" y="77571"/>
                  </a:moveTo>
                  <a:lnTo>
                    <a:pt x="141643" y="74091"/>
                  </a:lnTo>
                  <a:lnTo>
                    <a:pt x="140779" y="73050"/>
                  </a:lnTo>
                  <a:lnTo>
                    <a:pt x="140284" y="71920"/>
                  </a:lnTo>
                  <a:lnTo>
                    <a:pt x="137490" y="72986"/>
                  </a:lnTo>
                  <a:lnTo>
                    <a:pt x="133121" y="75323"/>
                  </a:lnTo>
                  <a:lnTo>
                    <a:pt x="129095" y="78206"/>
                  </a:lnTo>
                  <a:lnTo>
                    <a:pt x="129794" y="79311"/>
                  </a:lnTo>
                  <a:lnTo>
                    <a:pt x="130251" y="80365"/>
                  </a:lnTo>
                  <a:lnTo>
                    <a:pt x="130365" y="81483"/>
                  </a:lnTo>
                  <a:lnTo>
                    <a:pt x="132524" y="80708"/>
                  </a:lnTo>
                  <a:lnTo>
                    <a:pt x="134759" y="79476"/>
                  </a:lnTo>
                  <a:lnTo>
                    <a:pt x="140182" y="79349"/>
                  </a:lnTo>
                  <a:lnTo>
                    <a:pt x="140169" y="80264"/>
                  </a:lnTo>
                  <a:lnTo>
                    <a:pt x="143383" y="79349"/>
                  </a:lnTo>
                  <a:lnTo>
                    <a:pt x="145618" y="78714"/>
                  </a:lnTo>
                  <a:lnTo>
                    <a:pt x="146913" y="77571"/>
                  </a:lnTo>
                  <a:close/>
                </a:path>
                <a:path w="183514" h="106045">
                  <a:moveTo>
                    <a:pt x="148551" y="76847"/>
                  </a:moveTo>
                  <a:lnTo>
                    <a:pt x="147523" y="77038"/>
                  </a:lnTo>
                  <a:lnTo>
                    <a:pt x="146913" y="77571"/>
                  </a:lnTo>
                  <a:lnTo>
                    <a:pt x="148348" y="78511"/>
                  </a:lnTo>
                  <a:lnTo>
                    <a:pt x="148551" y="76847"/>
                  </a:lnTo>
                  <a:close/>
                </a:path>
                <a:path w="183514" h="106045">
                  <a:moveTo>
                    <a:pt x="155016" y="74904"/>
                  </a:moveTo>
                  <a:lnTo>
                    <a:pt x="148767" y="75234"/>
                  </a:lnTo>
                  <a:lnTo>
                    <a:pt x="148551" y="76847"/>
                  </a:lnTo>
                  <a:lnTo>
                    <a:pt x="151307" y="76327"/>
                  </a:lnTo>
                  <a:lnTo>
                    <a:pt x="152971" y="76149"/>
                  </a:lnTo>
                  <a:lnTo>
                    <a:pt x="153530" y="75653"/>
                  </a:lnTo>
                  <a:lnTo>
                    <a:pt x="154330" y="75234"/>
                  </a:lnTo>
                  <a:lnTo>
                    <a:pt x="155016" y="74904"/>
                  </a:lnTo>
                  <a:close/>
                </a:path>
                <a:path w="183514" h="106045">
                  <a:moveTo>
                    <a:pt x="183515" y="5092"/>
                  </a:moveTo>
                  <a:lnTo>
                    <a:pt x="183210" y="3378"/>
                  </a:lnTo>
                  <a:lnTo>
                    <a:pt x="182460" y="2006"/>
                  </a:lnTo>
                  <a:lnTo>
                    <a:pt x="179514" y="0"/>
                  </a:lnTo>
                  <a:lnTo>
                    <a:pt x="174993" y="7251"/>
                  </a:lnTo>
                  <a:lnTo>
                    <a:pt x="169684" y="13017"/>
                  </a:lnTo>
                  <a:lnTo>
                    <a:pt x="163918" y="17259"/>
                  </a:lnTo>
                  <a:lnTo>
                    <a:pt x="163169" y="18427"/>
                  </a:lnTo>
                  <a:lnTo>
                    <a:pt x="163410" y="20256"/>
                  </a:lnTo>
                  <a:lnTo>
                    <a:pt x="165087" y="24968"/>
                  </a:lnTo>
                  <a:lnTo>
                    <a:pt x="160921" y="24968"/>
                  </a:lnTo>
                  <a:lnTo>
                    <a:pt x="157988" y="26390"/>
                  </a:lnTo>
                  <a:lnTo>
                    <a:pt x="157594" y="31216"/>
                  </a:lnTo>
                  <a:lnTo>
                    <a:pt x="161886" y="28867"/>
                  </a:lnTo>
                  <a:lnTo>
                    <a:pt x="166839" y="23723"/>
                  </a:lnTo>
                  <a:lnTo>
                    <a:pt x="173253" y="17932"/>
                  </a:lnTo>
                  <a:lnTo>
                    <a:pt x="181660" y="12039"/>
                  </a:lnTo>
                  <a:lnTo>
                    <a:pt x="183324" y="6642"/>
                  </a:lnTo>
                  <a:lnTo>
                    <a:pt x="183515" y="50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2135187" y="3776637"/>
              <a:ext cx="158115" cy="116839"/>
            </a:xfrm>
            <a:custGeom>
              <a:avLst/>
              <a:gdLst/>
              <a:ahLst/>
              <a:cxnLst/>
              <a:rect l="l" t="t" r="r" b="b"/>
              <a:pathLst>
                <a:path w="158114" h="116839">
                  <a:moveTo>
                    <a:pt x="50126" y="98590"/>
                  </a:moveTo>
                  <a:lnTo>
                    <a:pt x="46583" y="98691"/>
                  </a:lnTo>
                  <a:lnTo>
                    <a:pt x="36830" y="100203"/>
                  </a:lnTo>
                  <a:lnTo>
                    <a:pt x="35039" y="99568"/>
                  </a:lnTo>
                  <a:lnTo>
                    <a:pt x="25984" y="97472"/>
                  </a:lnTo>
                  <a:lnTo>
                    <a:pt x="21983" y="96113"/>
                  </a:lnTo>
                  <a:lnTo>
                    <a:pt x="17208" y="97967"/>
                  </a:lnTo>
                  <a:lnTo>
                    <a:pt x="17449" y="100203"/>
                  </a:lnTo>
                  <a:lnTo>
                    <a:pt x="14312" y="102019"/>
                  </a:lnTo>
                  <a:lnTo>
                    <a:pt x="12230" y="102450"/>
                  </a:lnTo>
                  <a:lnTo>
                    <a:pt x="15201" y="97218"/>
                  </a:lnTo>
                  <a:lnTo>
                    <a:pt x="15189" y="93840"/>
                  </a:lnTo>
                  <a:lnTo>
                    <a:pt x="16929" y="91376"/>
                  </a:lnTo>
                  <a:lnTo>
                    <a:pt x="23939" y="94564"/>
                  </a:lnTo>
                  <a:lnTo>
                    <a:pt x="25069" y="95935"/>
                  </a:lnTo>
                  <a:lnTo>
                    <a:pt x="32880" y="90589"/>
                  </a:lnTo>
                  <a:lnTo>
                    <a:pt x="33858" y="89281"/>
                  </a:lnTo>
                  <a:lnTo>
                    <a:pt x="35293" y="88468"/>
                  </a:lnTo>
                  <a:lnTo>
                    <a:pt x="35382" y="82054"/>
                  </a:lnTo>
                  <a:lnTo>
                    <a:pt x="25069" y="83235"/>
                  </a:lnTo>
                  <a:lnTo>
                    <a:pt x="34277" y="76098"/>
                  </a:lnTo>
                  <a:lnTo>
                    <a:pt x="31521" y="72136"/>
                  </a:lnTo>
                  <a:lnTo>
                    <a:pt x="21907" y="69634"/>
                  </a:lnTo>
                  <a:lnTo>
                    <a:pt x="21551" y="75946"/>
                  </a:lnTo>
                  <a:lnTo>
                    <a:pt x="15989" y="71983"/>
                  </a:lnTo>
                  <a:lnTo>
                    <a:pt x="13957" y="72898"/>
                  </a:lnTo>
                  <a:lnTo>
                    <a:pt x="7759" y="77470"/>
                  </a:lnTo>
                  <a:lnTo>
                    <a:pt x="9207" y="81191"/>
                  </a:lnTo>
                  <a:lnTo>
                    <a:pt x="8750" y="84658"/>
                  </a:lnTo>
                  <a:lnTo>
                    <a:pt x="5727" y="91274"/>
                  </a:lnTo>
                  <a:lnTo>
                    <a:pt x="2908" y="94310"/>
                  </a:lnTo>
                  <a:lnTo>
                    <a:pt x="0" y="96659"/>
                  </a:lnTo>
                  <a:lnTo>
                    <a:pt x="2438" y="101066"/>
                  </a:lnTo>
                  <a:lnTo>
                    <a:pt x="5676" y="103695"/>
                  </a:lnTo>
                  <a:lnTo>
                    <a:pt x="9182" y="104724"/>
                  </a:lnTo>
                  <a:lnTo>
                    <a:pt x="8089" y="106248"/>
                  </a:lnTo>
                  <a:lnTo>
                    <a:pt x="7581" y="107899"/>
                  </a:lnTo>
                  <a:lnTo>
                    <a:pt x="8382" y="109702"/>
                  </a:lnTo>
                  <a:lnTo>
                    <a:pt x="13195" y="110540"/>
                  </a:lnTo>
                  <a:lnTo>
                    <a:pt x="16243" y="113639"/>
                  </a:lnTo>
                  <a:lnTo>
                    <a:pt x="27317" y="116217"/>
                  </a:lnTo>
                  <a:lnTo>
                    <a:pt x="32537" y="112598"/>
                  </a:lnTo>
                  <a:lnTo>
                    <a:pt x="38950" y="115163"/>
                  </a:lnTo>
                  <a:lnTo>
                    <a:pt x="39598" y="113449"/>
                  </a:lnTo>
                  <a:lnTo>
                    <a:pt x="41630" y="109562"/>
                  </a:lnTo>
                  <a:lnTo>
                    <a:pt x="46824" y="106349"/>
                  </a:lnTo>
                  <a:lnTo>
                    <a:pt x="45516" y="102247"/>
                  </a:lnTo>
                  <a:lnTo>
                    <a:pt x="50126" y="98590"/>
                  </a:lnTo>
                  <a:close/>
                </a:path>
                <a:path w="158114" h="116839">
                  <a:moveTo>
                    <a:pt x="85483" y="68211"/>
                  </a:moveTo>
                  <a:lnTo>
                    <a:pt x="85369" y="67106"/>
                  </a:lnTo>
                  <a:lnTo>
                    <a:pt x="82842" y="62750"/>
                  </a:lnTo>
                  <a:lnTo>
                    <a:pt x="80594" y="60350"/>
                  </a:lnTo>
                  <a:lnTo>
                    <a:pt x="78587" y="56946"/>
                  </a:lnTo>
                  <a:lnTo>
                    <a:pt x="81661" y="53162"/>
                  </a:lnTo>
                  <a:lnTo>
                    <a:pt x="78447" y="48844"/>
                  </a:lnTo>
                  <a:lnTo>
                    <a:pt x="70942" y="43586"/>
                  </a:lnTo>
                  <a:lnTo>
                    <a:pt x="66878" y="42278"/>
                  </a:lnTo>
                  <a:lnTo>
                    <a:pt x="65697" y="43383"/>
                  </a:lnTo>
                  <a:lnTo>
                    <a:pt x="67703" y="47942"/>
                  </a:lnTo>
                  <a:lnTo>
                    <a:pt x="60502" y="44869"/>
                  </a:lnTo>
                  <a:lnTo>
                    <a:pt x="64922" y="51295"/>
                  </a:lnTo>
                  <a:lnTo>
                    <a:pt x="62471" y="54965"/>
                  </a:lnTo>
                  <a:lnTo>
                    <a:pt x="59601" y="57785"/>
                  </a:lnTo>
                  <a:lnTo>
                    <a:pt x="54140" y="57238"/>
                  </a:lnTo>
                  <a:lnTo>
                    <a:pt x="56642" y="63220"/>
                  </a:lnTo>
                  <a:lnTo>
                    <a:pt x="53365" y="64223"/>
                  </a:lnTo>
                  <a:lnTo>
                    <a:pt x="51993" y="68453"/>
                  </a:lnTo>
                  <a:lnTo>
                    <a:pt x="52133" y="72110"/>
                  </a:lnTo>
                  <a:lnTo>
                    <a:pt x="53924" y="71831"/>
                  </a:lnTo>
                  <a:lnTo>
                    <a:pt x="58699" y="72732"/>
                  </a:lnTo>
                  <a:lnTo>
                    <a:pt x="64274" y="75387"/>
                  </a:lnTo>
                  <a:lnTo>
                    <a:pt x="66776" y="77012"/>
                  </a:lnTo>
                  <a:lnTo>
                    <a:pt x="70980" y="78689"/>
                  </a:lnTo>
                  <a:lnTo>
                    <a:pt x="71628" y="76034"/>
                  </a:lnTo>
                  <a:lnTo>
                    <a:pt x="74422" y="69837"/>
                  </a:lnTo>
                  <a:lnTo>
                    <a:pt x="78041" y="69888"/>
                  </a:lnTo>
                  <a:lnTo>
                    <a:pt x="85483" y="68211"/>
                  </a:lnTo>
                  <a:close/>
                </a:path>
                <a:path w="158114" h="116839">
                  <a:moveTo>
                    <a:pt x="146850" y="46101"/>
                  </a:moveTo>
                  <a:lnTo>
                    <a:pt x="143383" y="37922"/>
                  </a:lnTo>
                  <a:lnTo>
                    <a:pt x="143027" y="37071"/>
                  </a:lnTo>
                  <a:lnTo>
                    <a:pt x="138950" y="35166"/>
                  </a:lnTo>
                  <a:lnTo>
                    <a:pt x="138036" y="34759"/>
                  </a:lnTo>
                  <a:lnTo>
                    <a:pt x="137134" y="34671"/>
                  </a:lnTo>
                  <a:lnTo>
                    <a:pt x="136321" y="35077"/>
                  </a:lnTo>
                  <a:lnTo>
                    <a:pt x="136588" y="37922"/>
                  </a:lnTo>
                  <a:lnTo>
                    <a:pt x="136512" y="37719"/>
                  </a:lnTo>
                  <a:lnTo>
                    <a:pt x="136372" y="37515"/>
                  </a:lnTo>
                  <a:lnTo>
                    <a:pt x="135191" y="35191"/>
                  </a:lnTo>
                  <a:lnTo>
                    <a:pt x="132880" y="35610"/>
                  </a:lnTo>
                  <a:lnTo>
                    <a:pt x="131305" y="37515"/>
                  </a:lnTo>
                  <a:lnTo>
                    <a:pt x="131191" y="37363"/>
                  </a:lnTo>
                  <a:lnTo>
                    <a:pt x="129755" y="35204"/>
                  </a:lnTo>
                  <a:lnTo>
                    <a:pt x="128511" y="32842"/>
                  </a:lnTo>
                  <a:lnTo>
                    <a:pt x="129184" y="29984"/>
                  </a:lnTo>
                  <a:lnTo>
                    <a:pt x="131673" y="29603"/>
                  </a:lnTo>
                  <a:lnTo>
                    <a:pt x="134150" y="28930"/>
                  </a:lnTo>
                  <a:lnTo>
                    <a:pt x="136474" y="27990"/>
                  </a:lnTo>
                  <a:lnTo>
                    <a:pt x="134124" y="24244"/>
                  </a:lnTo>
                  <a:lnTo>
                    <a:pt x="129552" y="21932"/>
                  </a:lnTo>
                  <a:lnTo>
                    <a:pt x="125742" y="24358"/>
                  </a:lnTo>
                  <a:lnTo>
                    <a:pt x="124612" y="24523"/>
                  </a:lnTo>
                  <a:lnTo>
                    <a:pt x="123278" y="24930"/>
                  </a:lnTo>
                  <a:lnTo>
                    <a:pt x="119595" y="28054"/>
                  </a:lnTo>
                  <a:lnTo>
                    <a:pt x="119494" y="31318"/>
                  </a:lnTo>
                  <a:lnTo>
                    <a:pt x="112141" y="37363"/>
                  </a:lnTo>
                  <a:lnTo>
                    <a:pt x="107086" y="33439"/>
                  </a:lnTo>
                  <a:lnTo>
                    <a:pt x="101727" y="42164"/>
                  </a:lnTo>
                  <a:lnTo>
                    <a:pt x="101625" y="44869"/>
                  </a:lnTo>
                  <a:lnTo>
                    <a:pt x="100050" y="47205"/>
                  </a:lnTo>
                  <a:lnTo>
                    <a:pt x="97675" y="48145"/>
                  </a:lnTo>
                  <a:lnTo>
                    <a:pt x="97536" y="48437"/>
                  </a:lnTo>
                  <a:lnTo>
                    <a:pt x="95567" y="52260"/>
                  </a:lnTo>
                  <a:lnTo>
                    <a:pt x="94132" y="55727"/>
                  </a:lnTo>
                  <a:lnTo>
                    <a:pt x="95910" y="59766"/>
                  </a:lnTo>
                  <a:lnTo>
                    <a:pt x="96774" y="60820"/>
                  </a:lnTo>
                  <a:lnTo>
                    <a:pt x="103466" y="65227"/>
                  </a:lnTo>
                  <a:lnTo>
                    <a:pt x="103886" y="61963"/>
                  </a:lnTo>
                  <a:lnTo>
                    <a:pt x="110147" y="61633"/>
                  </a:lnTo>
                  <a:lnTo>
                    <a:pt x="111963" y="61569"/>
                  </a:lnTo>
                  <a:lnTo>
                    <a:pt x="113106" y="61683"/>
                  </a:lnTo>
                  <a:lnTo>
                    <a:pt x="114477" y="62141"/>
                  </a:lnTo>
                  <a:lnTo>
                    <a:pt x="114757" y="62103"/>
                  </a:lnTo>
                  <a:lnTo>
                    <a:pt x="115074" y="62103"/>
                  </a:lnTo>
                  <a:lnTo>
                    <a:pt x="118148" y="61607"/>
                  </a:lnTo>
                  <a:lnTo>
                    <a:pt x="118783" y="61569"/>
                  </a:lnTo>
                  <a:lnTo>
                    <a:pt x="122809" y="61328"/>
                  </a:lnTo>
                  <a:lnTo>
                    <a:pt x="123939" y="58940"/>
                  </a:lnTo>
                  <a:lnTo>
                    <a:pt x="124396" y="58254"/>
                  </a:lnTo>
                  <a:lnTo>
                    <a:pt x="125818" y="55562"/>
                  </a:lnTo>
                  <a:lnTo>
                    <a:pt x="127584" y="53936"/>
                  </a:lnTo>
                  <a:lnTo>
                    <a:pt x="132537" y="57200"/>
                  </a:lnTo>
                  <a:lnTo>
                    <a:pt x="130365" y="53936"/>
                  </a:lnTo>
                  <a:lnTo>
                    <a:pt x="128905" y="48983"/>
                  </a:lnTo>
                  <a:lnTo>
                    <a:pt x="130695" y="46291"/>
                  </a:lnTo>
                  <a:lnTo>
                    <a:pt x="131102" y="47117"/>
                  </a:lnTo>
                  <a:lnTo>
                    <a:pt x="132003" y="48437"/>
                  </a:lnTo>
                  <a:lnTo>
                    <a:pt x="132689" y="49301"/>
                  </a:lnTo>
                  <a:lnTo>
                    <a:pt x="134150" y="50723"/>
                  </a:lnTo>
                  <a:lnTo>
                    <a:pt x="134912" y="51295"/>
                  </a:lnTo>
                  <a:lnTo>
                    <a:pt x="137350" y="52451"/>
                  </a:lnTo>
                  <a:lnTo>
                    <a:pt x="139128" y="52387"/>
                  </a:lnTo>
                  <a:lnTo>
                    <a:pt x="146608" y="46291"/>
                  </a:lnTo>
                  <a:lnTo>
                    <a:pt x="146850" y="46101"/>
                  </a:lnTo>
                  <a:close/>
                </a:path>
                <a:path w="158114" h="116839">
                  <a:moveTo>
                    <a:pt x="157670" y="8763"/>
                  </a:moveTo>
                  <a:lnTo>
                    <a:pt x="157378" y="7302"/>
                  </a:lnTo>
                  <a:lnTo>
                    <a:pt x="157314" y="6985"/>
                  </a:lnTo>
                  <a:lnTo>
                    <a:pt x="156730" y="5270"/>
                  </a:lnTo>
                  <a:lnTo>
                    <a:pt x="154228" y="3073"/>
                  </a:lnTo>
                  <a:lnTo>
                    <a:pt x="153720" y="2616"/>
                  </a:lnTo>
                  <a:lnTo>
                    <a:pt x="152615" y="2247"/>
                  </a:lnTo>
                  <a:lnTo>
                    <a:pt x="151777" y="1358"/>
                  </a:lnTo>
                  <a:lnTo>
                    <a:pt x="150888" y="1638"/>
                  </a:lnTo>
                  <a:lnTo>
                    <a:pt x="150063" y="2171"/>
                  </a:lnTo>
                  <a:lnTo>
                    <a:pt x="149428" y="3073"/>
                  </a:lnTo>
                  <a:lnTo>
                    <a:pt x="150279" y="368"/>
                  </a:lnTo>
                  <a:lnTo>
                    <a:pt x="149212" y="0"/>
                  </a:lnTo>
                  <a:lnTo>
                    <a:pt x="147942" y="88"/>
                  </a:lnTo>
                  <a:lnTo>
                    <a:pt x="140677" y="2311"/>
                  </a:lnTo>
                  <a:lnTo>
                    <a:pt x="133845" y="10896"/>
                  </a:lnTo>
                  <a:lnTo>
                    <a:pt x="141605" y="15671"/>
                  </a:lnTo>
                  <a:lnTo>
                    <a:pt x="142468" y="16014"/>
                  </a:lnTo>
                  <a:lnTo>
                    <a:pt x="142494" y="11607"/>
                  </a:lnTo>
                  <a:lnTo>
                    <a:pt x="150025" y="7302"/>
                  </a:lnTo>
                  <a:lnTo>
                    <a:pt x="155079" y="11010"/>
                  </a:lnTo>
                  <a:lnTo>
                    <a:pt x="155676" y="11430"/>
                  </a:lnTo>
                  <a:lnTo>
                    <a:pt x="156641" y="10452"/>
                  </a:lnTo>
                  <a:lnTo>
                    <a:pt x="157264" y="9588"/>
                  </a:lnTo>
                  <a:lnTo>
                    <a:pt x="157670" y="87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2092083" y="3652494"/>
              <a:ext cx="195580" cy="106680"/>
            </a:xfrm>
            <a:custGeom>
              <a:avLst/>
              <a:gdLst/>
              <a:ahLst/>
              <a:cxnLst/>
              <a:rect l="l" t="t" r="r" b="b"/>
              <a:pathLst>
                <a:path w="195580" h="106679">
                  <a:moveTo>
                    <a:pt x="1092" y="86194"/>
                  </a:moveTo>
                  <a:lnTo>
                    <a:pt x="825" y="85483"/>
                  </a:lnTo>
                  <a:lnTo>
                    <a:pt x="698" y="84734"/>
                  </a:lnTo>
                  <a:lnTo>
                    <a:pt x="749" y="83947"/>
                  </a:lnTo>
                  <a:lnTo>
                    <a:pt x="0" y="83693"/>
                  </a:lnTo>
                  <a:lnTo>
                    <a:pt x="203" y="84632"/>
                  </a:lnTo>
                  <a:lnTo>
                    <a:pt x="596" y="85445"/>
                  </a:lnTo>
                  <a:lnTo>
                    <a:pt x="1092" y="86194"/>
                  </a:lnTo>
                  <a:close/>
                </a:path>
                <a:path w="195580" h="106679">
                  <a:moveTo>
                    <a:pt x="30238" y="62788"/>
                  </a:moveTo>
                  <a:lnTo>
                    <a:pt x="28714" y="61137"/>
                  </a:lnTo>
                  <a:lnTo>
                    <a:pt x="27089" y="61760"/>
                  </a:lnTo>
                  <a:lnTo>
                    <a:pt x="28181" y="62204"/>
                  </a:lnTo>
                  <a:lnTo>
                    <a:pt x="29083" y="62687"/>
                  </a:lnTo>
                  <a:lnTo>
                    <a:pt x="30238" y="62788"/>
                  </a:lnTo>
                  <a:close/>
                </a:path>
                <a:path w="195580" h="106679">
                  <a:moveTo>
                    <a:pt x="32740" y="97231"/>
                  </a:moveTo>
                  <a:lnTo>
                    <a:pt x="27571" y="98348"/>
                  </a:lnTo>
                  <a:lnTo>
                    <a:pt x="22059" y="97713"/>
                  </a:lnTo>
                  <a:lnTo>
                    <a:pt x="17272" y="100952"/>
                  </a:lnTo>
                  <a:lnTo>
                    <a:pt x="19011" y="102844"/>
                  </a:lnTo>
                  <a:lnTo>
                    <a:pt x="20421" y="105422"/>
                  </a:lnTo>
                  <a:lnTo>
                    <a:pt x="22479" y="106400"/>
                  </a:lnTo>
                  <a:lnTo>
                    <a:pt x="22402" y="104914"/>
                  </a:lnTo>
                  <a:lnTo>
                    <a:pt x="23380" y="103771"/>
                  </a:lnTo>
                  <a:lnTo>
                    <a:pt x="23507" y="102514"/>
                  </a:lnTo>
                  <a:lnTo>
                    <a:pt x="30073" y="103708"/>
                  </a:lnTo>
                  <a:lnTo>
                    <a:pt x="29743" y="102704"/>
                  </a:lnTo>
                  <a:lnTo>
                    <a:pt x="29756" y="101447"/>
                  </a:lnTo>
                  <a:lnTo>
                    <a:pt x="30797" y="98425"/>
                  </a:lnTo>
                  <a:lnTo>
                    <a:pt x="31686" y="97688"/>
                  </a:lnTo>
                  <a:lnTo>
                    <a:pt x="32740" y="97231"/>
                  </a:lnTo>
                  <a:close/>
                </a:path>
                <a:path w="195580" h="106679">
                  <a:moveTo>
                    <a:pt x="173583" y="7366"/>
                  </a:moveTo>
                  <a:lnTo>
                    <a:pt x="168389" y="5651"/>
                  </a:lnTo>
                  <a:lnTo>
                    <a:pt x="163982" y="8864"/>
                  </a:lnTo>
                  <a:lnTo>
                    <a:pt x="164236" y="7912"/>
                  </a:lnTo>
                  <a:lnTo>
                    <a:pt x="164515" y="6883"/>
                  </a:lnTo>
                  <a:lnTo>
                    <a:pt x="164706" y="4711"/>
                  </a:lnTo>
                  <a:lnTo>
                    <a:pt x="166268" y="2844"/>
                  </a:lnTo>
                  <a:lnTo>
                    <a:pt x="162852" y="0"/>
                  </a:lnTo>
                  <a:lnTo>
                    <a:pt x="161391" y="2654"/>
                  </a:lnTo>
                  <a:lnTo>
                    <a:pt x="159258" y="4902"/>
                  </a:lnTo>
                  <a:lnTo>
                    <a:pt x="159181" y="5181"/>
                  </a:lnTo>
                  <a:lnTo>
                    <a:pt x="158153" y="7912"/>
                  </a:lnTo>
                  <a:lnTo>
                    <a:pt x="157543" y="6502"/>
                  </a:lnTo>
                  <a:lnTo>
                    <a:pt x="154101" y="9283"/>
                  </a:lnTo>
                  <a:lnTo>
                    <a:pt x="153593" y="11277"/>
                  </a:lnTo>
                  <a:lnTo>
                    <a:pt x="152603" y="12865"/>
                  </a:lnTo>
                  <a:lnTo>
                    <a:pt x="154762" y="13360"/>
                  </a:lnTo>
                  <a:lnTo>
                    <a:pt x="156806" y="14300"/>
                  </a:lnTo>
                  <a:lnTo>
                    <a:pt x="160147" y="14325"/>
                  </a:lnTo>
                  <a:lnTo>
                    <a:pt x="161493" y="13766"/>
                  </a:lnTo>
                  <a:lnTo>
                    <a:pt x="163169" y="11150"/>
                  </a:lnTo>
                  <a:lnTo>
                    <a:pt x="163487" y="10401"/>
                  </a:lnTo>
                  <a:lnTo>
                    <a:pt x="163728" y="9652"/>
                  </a:lnTo>
                  <a:lnTo>
                    <a:pt x="165874" y="8864"/>
                  </a:lnTo>
                  <a:lnTo>
                    <a:pt x="166560" y="8610"/>
                  </a:lnTo>
                  <a:lnTo>
                    <a:pt x="173583" y="7366"/>
                  </a:lnTo>
                  <a:close/>
                </a:path>
                <a:path w="195580" h="106679">
                  <a:moveTo>
                    <a:pt x="177507" y="7594"/>
                  </a:moveTo>
                  <a:lnTo>
                    <a:pt x="176288" y="6883"/>
                  </a:lnTo>
                  <a:lnTo>
                    <a:pt x="173583" y="7366"/>
                  </a:lnTo>
                  <a:lnTo>
                    <a:pt x="177101" y="8521"/>
                  </a:lnTo>
                  <a:lnTo>
                    <a:pt x="177507" y="7594"/>
                  </a:lnTo>
                  <a:close/>
                </a:path>
                <a:path w="195580" h="106679">
                  <a:moveTo>
                    <a:pt x="188150" y="6883"/>
                  </a:moveTo>
                  <a:lnTo>
                    <a:pt x="186169" y="5181"/>
                  </a:lnTo>
                  <a:lnTo>
                    <a:pt x="183997" y="3835"/>
                  </a:lnTo>
                  <a:lnTo>
                    <a:pt x="180086" y="3378"/>
                  </a:lnTo>
                  <a:lnTo>
                    <a:pt x="179387" y="3441"/>
                  </a:lnTo>
                  <a:lnTo>
                    <a:pt x="177507" y="7594"/>
                  </a:lnTo>
                  <a:lnTo>
                    <a:pt x="179717" y="8864"/>
                  </a:lnTo>
                  <a:lnTo>
                    <a:pt x="180848" y="11861"/>
                  </a:lnTo>
                  <a:lnTo>
                    <a:pt x="181178" y="14516"/>
                  </a:lnTo>
                  <a:lnTo>
                    <a:pt x="183553" y="12026"/>
                  </a:lnTo>
                  <a:lnTo>
                    <a:pt x="185877" y="9486"/>
                  </a:lnTo>
                  <a:lnTo>
                    <a:pt x="188150" y="6883"/>
                  </a:lnTo>
                  <a:close/>
                </a:path>
                <a:path w="195580" h="106679">
                  <a:moveTo>
                    <a:pt x="195402" y="45935"/>
                  </a:moveTo>
                  <a:lnTo>
                    <a:pt x="195237" y="45580"/>
                  </a:lnTo>
                  <a:lnTo>
                    <a:pt x="195122" y="45821"/>
                  </a:lnTo>
                  <a:lnTo>
                    <a:pt x="195072" y="45948"/>
                  </a:lnTo>
                  <a:lnTo>
                    <a:pt x="195287" y="4594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2123160" y="3700246"/>
              <a:ext cx="109855" cy="36830"/>
            </a:xfrm>
            <a:custGeom>
              <a:avLst/>
              <a:gdLst/>
              <a:ahLst/>
              <a:cxnLst/>
              <a:rect l="l" t="t" r="r" b="b"/>
              <a:pathLst>
                <a:path w="109855" h="36829">
                  <a:moveTo>
                    <a:pt x="17526" y="31140"/>
                  </a:moveTo>
                  <a:lnTo>
                    <a:pt x="7670" y="31597"/>
                  </a:lnTo>
                  <a:lnTo>
                    <a:pt x="2730" y="31508"/>
                  </a:lnTo>
                  <a:lnTo>
                    <a:pt x="571" y="34493"/>
                  </a:lnTo>
                  <a:lnTo>
                    <a:pt x="0" y="35864"/>
                  </a:lnTo>
                  <a:lnTo>
                    <a:pt x="10629" y="36537"/>
                  </a:lnTo>
                  <a:lnTo>
                    <a:pt x="11874" y="35077"/>
                  </a:lnTo>
                  <a:lnTo>
                    <a:pt x="14058" y="33667"/>
                  </a:lnTo>
                  <a:lnTo>
                    <a:pt x="17513" y="32499"/>
                  </a:lnTo>
                  <a:lnTo>
                    <a:pt x="17526" y="31140"/>
                  </a:lnTo>
                  <a:close/>
                </a:path>
                <a:path w="109855" h="36829">
                  <a:moveTo>
                    <a:pt x="61671" y="30492"/>
                  </a:moveTo>
                  <a:lnTo>
                    <a:pt x="59080" y="28994"/>
                  </a:lnTo>
                  <a:lnTo>
                    <a:pt x="57200" y="27381"/>
                  </a:lnTo>
                  <a:lnTo>
                    <a:pt x="56121" y="26085"/>
                  </a:lnTo>
                  <a:lnTo>
                    <a:pt x="55245" y="24663"/>
                  </a:lnTo>
                  <a:lnTo>
                    <a:pt x="50520" y="25844"/>
                  </a:lnTo>
                  <a:lnTo>
                    <a:pt x="53632" y="30099"/>
                  </a:lnTo>
                  <a:lnTo>
                    <a:pt x="54965" y="30251"/>
                  </a:lnTo>
                  <a:lnTo>
                    <a:pt x="56413" y="30797"/>
                  </a:lnTo>
                  <a:lnTo>
                    <a:pt x="57594" y="31623"/>
                  </a:lnTo>
                  <a:lnTo>
                    <a:pt x="61671" y="30492"/>
                  </a:lnTo>
                  <a:close/>
                </a:path>
                <a:path w="109855" h="36829">
                  <a:moveTo>
                    <a:pt x="109842" y="0"/>
                  </a:moveTo>
                  <a:lnTo>
                    <a:pt x="103949" y="3771"/>
                  </a:lnTo>
                  <a:lnTo>
                    <a:pt x="97891" y="7188"/>
                  </a:lnTo>
                  <a:lnTo>
                    <a:pt x="91706" y="10312"/>
                  </a:lnTo>
                  <a:lnTo>
                    <a:pt x="92964" y="12611"/>
                  </a:lnTo>
                  <a:lnTo>
                    <a:pt x="94983" y="14871"/>
                  </a:lnTo>
                  <a:lnTo>
                    <a:pt x="96608" y="17284"/>
                  </a:lnTo>
                  <a:lnTo>
                    <a:pt x="106400" y="12065"/>
                  </a:lnTo>
                  <a:lnTo>
                    <a:pt x="104279" y="8102"/>
                  </a:lnTo>
                  <a:lnTo>
                    <a:pt x="107518" y="6223"/>
                  </a:lnTo>
                  <a:lnTo>
                    <a:pt x="108813" y="3263"/>
                  </a:lnTo>
                  <a:lnTo>
                    <a:pt x="109842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2217293" y="3736429"/>
              <a:ext cx="1905" cy="3175"/>
            </a:xfrm>
            <a:custGeom>
              <a:avLst/>
              <a:gdLst/>
              <a:ahLst/>
              <a:cxnLst/>
              <a:rect l="l" t="t" r="r" b="b"/>
              <a:pathLst>
                <a:path w="1905" h="3175">
                  <a:moveTo>
                    <a:pt x="647" y="0"/>
                  </a:moveTo>
                  <a:lnTo>
                    <a:pt x="634" y="927"/>
                  </a:lnTo>
                  <a:lnTo>
                    <a:pt x="406" y="1803"/>
                  </a:lnTo>
                  <a:lnTo>
                    <a:pt x="0" y="2628"/>
                  </a:lnTo>
                  <a:lnTo>
                    <a:pt x="584" y="2540"/>
                  </a:lnTo>
                  <a:lnTo>
                    <a:pt x="1104" y="2387"/>
                  </a:lnTo>
                  <a:lnTo>
                    <a:pt x="1727" y="2336"/>
                  </a:lnTo>
                  <a:lnTo>
                    <a:pt x="64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092782" y="3707231"/>
              <a:ext cx="53340" cy="35560"/>
            </a:xfrm>
            <a:custGeom>
              <a:avLst/>
              <a:gdLst/>
              <a:ahLst/>
              <a:cxnLst/>
              <a:rect l="l" t="t" r="r" b="b"/>
              <a:pathLst>
                <a:path w="53339" h="35560">
                  <a:moveTo>
                    <a:pt x="44805" y="0"/>
                  </a:moveTo>
                  <a:lnTo>
                    <a:pt x="36791" y="1282"/>
                  </a:lnTo>
                  <a:lnTo>
                    <a:pt x="34950" y="7010"/>
                  </a:lnTo>
                  <a:lnTo>
                    <a:pt x="29552" y="8051"/>
                  </a:lnTo>
                  <a:lnTo>
                    <a:pt x="28384" y="7950"/>
                  </a:lnTo>
                  <a:lnTo>
                    <a:pt x="25323" y="6642"/>
                  </a:lnTo>
                  <a:lnTo>
                    <a:pt x="20218" y="5816"/>
                  </a:lnTo>
                  <a:lnTo>
                    <a:pt x="18884" y="7188"/>
                  </a:lnTo>
                  <a:lnTo>
                    <a:pt x="13373" y="8077"/>
                  </a:lnTo>
                  <a:lnTo>
                    <a:pt x="12585" y="5168"/>
                  </a:lnTo>
                  <a:lnTo>
                    <a:pt x="8127" y="8280"/>
                  </a:lnTo>
                  <a:lnTo>
                    <a:pt x="8915" y="12255"/>
                  </a:lnTo>
                  <a:lnTo>
                    <a:pt x="6134" y="17691"/>
                  </a:lnTo>
                  <a:lnTo>
                    <a:pt x="304" y="24180"/>
                  </a:lnTo>
                  <a:lnTo>
                    <a:pt x="0" y="30010"/>
                  </a:lnTo>
                  <a:lnTo>
                    <a:pt x="914" y="32778"/>
                  </a:lnTo>
                  <a:lnTo>
                    <a:pt x="2019" y="33908"/>
                  </a:lnTo>
                  <a:lnTo>
                    <a:pt x="4927" y="34924"/>
                  </a:lnTo>
                  <a:lnTo>
                    <a:pt x="8242" y="35432"/>
                  </a:lnTo>
                  <a:lnTo>
                    <a:pt x="17818" y="30073"/>
                  </a:lnTo>
                  <a:lnTo>
                    <a:pt x="19037" y="27749"/>
                  </a:lnTo>
                  <a:lnTo>
                    <a:pt x="24485" y="27114"/>
                  </a:lnTo>
                  <a:lnTo>
                    <a:pt x="27025" y="30137"/>
                  </a:lnTo>
                  <a:lnTo>
                    <a:pt x="29921" y="30289"/>
                  </a:lnTo>
                  <a:lnTo>
                    <a:pt x="30949" y="27495"/>
                  </a:lnTo>
                  <a:lnTo>
                    <a:pt x="36537" y="20319"/>
                  </a:lnTo>
                  <a:lnTo>
                    <a:pt x="41744" y="16611"/>
                  </a:lnTo>
                  <a:lnTo>
                    <a:pt x="44335" y="18287"/>
                  </a:lnTo>
                  <a:lnTo>
                    <a:pt x="45389" y="15532"/>
                  </a:lnTo>
                  <a:lnTo>
                    <a:pt x="46024" y="12141"/>
                  </a:lnTo>
                  <a:lnTo>
                    <a:pt x="45072" y="8115"/>
                  </a:lnTo>
                  <a:lnTo>
                    <a:pt x="44627" y="7048"/>
                  </a:lnTo>
                  <a:lnTo>
                    <a:pt x="43916" y="6121"/>
                  </a:lnTo>
                  <a:lnTo>
                    <a:pt x="52971" y="7912"/>
                  </a:lnTo>
                  <a:lnTo>
                    <a:pt x="51854" y="6197"/>
                  </a:lnTo>
                  <a:lnTo>
                    <a:pt x="49555" y="334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121814" y="3659377"/>
              <a:ext cx="152400" cy="104139"/>
            </a:xfrm>
            <a:custGeom>
              <a:avLst/>
              <a:gdLst/>
              <a:ahLst/>
              <a:cxnLst/>
              <a:rect l="l" t="t" r="r" b="b"/>
              <a:pathLst>
                <a:path w="152400" h="104139">
                  <a:moveTo>
                    <a:pt x="62255" y="76149"/>
                  </a:moveTo>
                  <a:lnTo>
                    <a:pt x="61023" y="73926"/>
                  </a:lnTo>
                  <a:lnTo>
                    <a:pt x="57759" y="71678"/>
                  </a:lnTo>
                  <a:lnTo>
                    <a:pt x="56311" y="71132"/>
                  </a:lnTo>
                  <a:lnTo>
                    <a:pt x="53657" y="70916"/>
                  </a:lnTo>
                  <a:lnTo>
                    <a:pt x="50012" y="71882"/>
                  </a:lnTo>
                  <a:lnTo>
                    <a:pt x="48780" y="75361"/>
                  </a:lnTo>
                  <a:lnTo>
                    <a:pt x="42443" y="76428"/>
                  </a:lnTo>
                  <a:lnTo>
                    <a:pt x="39192" y="74676"/>
                  </a:lnTo>
                  <a:lnTo>
                    <a:pt x="30683" y="74866"/>
                  </a:lnTo>
                  <a:lnTo>
                    <a:pt x="27673" y="78613"/>
                  </a:lnTo>
                  <a:lnTo>
                    <a:pt x="19507" y="80505"/>
                  </a:lnTo>
                  <a:lnTo>
                    <a:pt x="16408" y="80251"/>
                  </a:lnTo>
                  <a:lnTo>
                    <a:pt x="11899" y="83718"/>
                  </a:lnTo>
                  <a:lnTo>
                    <a:pt x="11226" y="87122"/>
                  </a:lnTo>
                  <a:lnTo>
                    <a:pt x="8077" y="89268"/>
                  </a:lnTo>
                  <a:lnTo>
                    <a:pt x="0" y="95821"/>
                  </a:lnTo>
                  <a:lnTo>
                    <a:pt x="1473" y="100228"/>
                  </a:lnTo>
                  <a:lnTo>
                    <a:pt x="6654" y="100761"/>
                  </a:lnTo>
                  <a:lnTo>
                    <a:pt x="18288" y="103720"/>
                  </a:lnTo>
                  <a:lnTo>
                    <a:pt x="25527" y="102336"/>
                  </a:lnTo>
                  <a:lnTo>
                    <a:pt x="34239" y="96304"/>
                  </a:lnTo>
                  <a:lnTo>
                    <a:pt x="36677" y="94030"/>
                  </a:lnTo>
                  <a:lnTo>
                    <a:pt x="39382" y="89408"/>
                  </a:lnTo>
                  <a:lnTo>
                    <a:pt x="44780" y="88265"/>
                  </a:lnTo>
                  <a:lnTo>
                    <a:pt x="47447" y="91465"/>
                  </a:lnTo>
                  <a:lnTo>
                    <a:pt x="50177" y="91948"/>
                  </a:lnTo>
                  <a:lnTo>
                    <a:pt x="51549" y="89649"/>
                  </a:lnTo>
                  <a:lnTo>
                    <a:pt x="51206" y="85826"/>
                  </a:lnTo>
                  <a:lnTo>
                    <a:pt x="54203" y="83083"/>
                  </a:lnTo>
                  <a:lnTo>
                    <a:pt x="57073" y="85051"/>
                  </a:lnTo>
                  <a:lnTo>
                    <a:pt x="60134" y="81076"/>
                  </a:lnTo>
                  <a:lnTo>
                    <a:pt x="59994" y="76708"/>
                  </a:lnTo>
                  <a:lnTo>
                    <a:pt x="60363" y="78422"/>
                  </a:lnTo>
                  <a:lnTo>
                    <a:pt x="62255" y="76149"/>
                  </a:lnTo>
                  <a:close/>
                </a:path>
                <a:path w="152400" h="104139">
                  <a:moveTo>
                    <a:pt x="90678" y="36487"/>
                  </a:moveTo>
                  <a:lnTo>
                    <a:pt x="90322" y="34874"/>
                  </a:lnTo>
                  <a:lnTo>
                    <a:pt x="89585" y="33578"/>
                  </a:lnTo>
                  <a:lnTo>
                    <a:pt x="88239" y="34480"/>
                  </a:lnTo>
                  <a:lnTo>
                    <a:pt x="86347" y="33718"/>
                  </a:lnTo>
                  <a:lnTo>
                    <a:pt x="82829" y="35953"/>
                  </a:lnTo>
                  <a:lnTo>
                    <a:pt x="80556" y="51257"/>
                  </a:lnTo>
                  <a:lnTo>
                    <a:pt x="71297" y="56286"/>
                  </a:lnTo>
                  <a:lnTo>
                    <a:pt x="70497" y="49212"/>
                  </a:lnTo>
                  <a:lnTo>
                    <a:pt x="66573" y="47599"/>
                  </a:lnTo>
                  <a:lnTo>
                    <a:pt x="63715" y="54902"/>
                  </a:lnTo>
                  <a:lnTo>
                    <a:pt x="55981" y="53505"/>
                  </a:lnTo>
                  <a:lnTo>
                    <a:pt x="50749" y="56286"/>
                  </a:lnTo>
                  <a:lnTo>
                    <a:pt x="57645" y="58216"/>
                  </a:lnTo>
                  <a:lnTo>
                    <a:pt x="65163" y="58877"/>
                  </a:lnTo>
                  <a:lnTo>
                    <a:pt x="71894" y="58610"/>
                  </a:lnTo>
                  <a:lnTo>
                    <a:pt x="76390" y="57759"/>
                  </a:lnTo>
                  <a:lnTo>
                    <a:pt x="82931" y="55448"/>
                  </a:lnTo>
                  <a:lnTo>
                    <a:pt x="89623" y="51892"/>
                  </a:lnTo>
                  <a:lnTo>
                    <a:pt x="90627" y="41605"/>
                  </a:lnTo>
                  <a:lnTo>
                    <a:pt x="90474" y="38188"/>
                  </a:lnTo>
                  <a:lnTo>
                    <a:pt x="90678" y="36487"/>
                  </a:lnTo>
                  <a:close/>
                </a:path>
                <a:path w="152400" h="104139">
                  <a:moveTo>
                    <a:pt x="151777" y="10312"/>
                  </a:moveTo>
                  <a:lnTo>
                    <a:pt x="151130" y="4978"/>
                  </a:lnTo>
                  <a:lnTo>
                    <a:pt x="149999" y="1981"/>
                  </a:lnTo>
                  <a:lnTo>
                    <a:pt x="146558" y="0"/>
                  </a:lnTo>
                  <a:lnTo>
                    <a:pt x="136829" y="1727"/>
                  </a:lnTo>
                  <a:lnTo>
                    <a:pt x="133985" y="2781"/>
                  </a:lnTo>
                  <a:lnTo>
                    <a:pt x="133451" y="4267"/>
                  </a:lnTo>
                  <a:lnTo>
                    <a:pt x="131775" y="6883"/>
                  </a:lnTo>
                  <a:lnTo>
                    <a:pt x="130416" y="7429"/>
                  </a:lnTo>
                  <a:lnTo>
                    <a:pt x="128955" y="7429"/>
                  </a:lnTo>
                  <a:lnTo>
                    <a:pt x="125907" y="11823"/>
                  </a:lnTo>
                  <a:lnTo>
                    <a:pt x="123761" y="11163"/>
                  </a:lnTo>
                  <a:lnTo>
                    <a:pt x="123304" y="15151"/>
                  </a:lnTo>
                  <a:lnTo>
                    <a:pt x="123088" y="19469"/>
                  </a:lnTo>
                  <a:lnTo>
                    <a:pt x="127050" y="22123"/>
                  </a:lnTo>
                  <a:lnTo>
                    <a:pt x="134416" y="24942"/>
                  </a:lnTo>
                  <a:lnTo>
                    <a:pt x="133464" y="29692"/>
                  </a:lnTo>
                  <a:lnTo>
                    <a:pt x="133096" y="27622"/>
                  </a:lnTo>
                  <a:lnTo>
                    <a:pt x="128054" y="30581"/>
                  </a:lnTo>
                  <a:lnTo>
                    <a:pt x="120942" y="33223"/>
                  </a:lnTo>
                  <a:lnTo>
                    <a:pt x="115163" y="36639"/>
                  </a:lnTo>
                  <a:lnTo>
                    <a:pt x="114122" y="41897"/>
                  </a:lnTo>
                  <a:lnTo>
                    <a:pt x="115646" y="45986"/>
                  </a:lnTo>
                  <a:lnTo>
                    <a:pt x="121386" y="44386"/>
                  </a:lnTo>
                  <a:lnTo>
                    <a:pt x="130276" y="45618"/>
                  </a:lnTo>
                  <a:lnTo>
                    <a:pt x="137121" y="47726"/>
                  </a:lnTo>
                  <a:lnTo>
                    <a:pt x="142519" y="38315"/>
                  </a:lnTo>
                  <a:lnTo>
                    <a:pt x="141414" y="34721"/>
                  </a:lnTo>
                  <a:lnTo>
                    <a:pt x="145376" y="29464"/>
                  </a:lnTo>
                  <a:lnTo>
                    <a:pt x="148463" y="28765"/>
                  </a:lnTo>
                  <a:lnTo>
                    <a:pt x="150241" y="26301"/>
                  </a:lnTo>
                  <a:lnTo>
                    <a:pt x="145618" y="19418"/>
                  </a:lnTo>
                  <a:lnTo>
                    <a:pt x="145148" y="19494"/>
                  </a:lnTo>
                  <a:lnTo>
                    <a:pt x="149352" y="13093"/>
                  </a:lnTo>
                  <a:lnTo>
                    <a:pt x="149682" y="12217"/>
                  </a:lnTo>
                  <a:lnTo>
                    <a:pt x="151257" y="12661"/>
                  </a:lnTo>
                  <a:lnTo>
                    <a:pt x="151777" y="1031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272754" y="3797096"/>
              <a:ext cx="107950" cy="111760"/>
            </a:xfrm>
            <a:custGeom>
              <a:avLst/>
              <a:gdLst/>
              <a:ahLst/>
              <a:cxnLst/>
              <a:rect l="l" t="t" r="r" b="b"/>
              <a:pathLst>
                <a:path w="107950" h="111760">
                  <a:moveTo>
                    <a:pt x="6096" y="7683"/>
                  </a:moveTo>
                  <a:lnTo>
                    <a:pt x="3479" y="0"/>
                  </a:lnTo>
                  <a:lnTo>
                    <a:pt x="0" y="3378"/>
                  </a:lnTo>
                  <a:lnTo>
                    <a:pt x="2019" y="9385"/>
                  </a:lnTo>
                  <a:lnTo>
                    <a:pt x="2679" y="10642"/>
                  </a:lnTo>
                  <a:lnTo>
                    <a:pt x="4927" y="8343"/>
                  </a:lnTo>
                  <a:lnTo>
                    <a:pt x="6096" y="7683"/>
                  </a:lnTo>
                  <a:close/>
                </a:path>
                <a:path w="107950" h="111760">
                  <a:moveTo>
                    <a:pt x="38557" y="69075"/>
                  </a:moveTo>
                  <a:lnTo>
                    <a:pt x="33032" y="61709"/>
                  </a:lnTo>
                  <a:lnTo>
                    <a:pt x="32067" y="69024"/>
                  </a:lnTo>
                  <a:lnTo>
                    <a:pt x="37325" y="75730"/>
                  </a:lnTo>
                  <a:lnTo>
                    <a:pt x="38557" y="70967"/>
                  </a:lnTo>
                  <a:lnTo>
                    <a:pt x="38557" y="69075"/>
                  </a:lnTo>
                  <a:close/>
                </a:path>
                <a:path w="107950" h="111760">
                  <a:moveTo>
                    <a:pt x="56819" y="90030"/>
                  </a:moveTo>
                  <a:lnTo>
                    <a:pt x="55626" y="90449"/>
                  </a:lnTo>
                  <a:lnTo>
                    <a:pt x="54457" y="91097"/>
                  </a:lnTo>
                  <a:lnTo>
                    <a:pt x="53314" y="91884"/>
                  </a:lnTo>
                  <a:lnTo>
                    <a:pt x="55943" y="93967"/>
                  </a:lnTo>
                  <a:lnTo>
                    <a:pt x="56146" y="92646"/>
                  </a:lnTo>
                  <a:lnTo>
                    <a:pt x="56438" y="91338"/>
                  </a:lnTo>
                  <a:lnTo>
                    <a:pt x="56819" y="90030"/>
                  </a:lnTo>
                  <a:close/>
                </a:path>
                <a:path w="107950" h="111760">
                  <a:moveTo>
                    <a:pt x="107556" y="108153"/>
                  </a:moveTo>
                  <a:lnTo>
                    <a:pt x="106070" y="108000"/>
                  </a:lnTo>
                  <a:lnTo>
                    <a:pt x="104724" y="107670"/>
                  </a:lnTo>
                  <a:lnTo>
                    <a:pt x="103225" y="106756"/>
                  </a:lnTo>
                  <a:lnTo>
                    <a:pt x="102476" y="105651"/>
                  </a:lnTo>
                  <a:lnTo>
                    <a:pt x="99390" y="105460"/>
                  </a:lnTo>
                  <a:lnTo>
                    <a:pt x="98971" y="107378"/>
                  </a:lnTo>
                  <a:lnTo>
                    <a:pt x="99047" y="109334"/>
                  </a:lnTo>
                  <a:lnTo>
                    <a:pt x="99466" y="111201"/>
                  </a:lnTo>
                  <a:lnTo>
                    <a:pt x="104825" y="111404"/>
                  </a:lnTo>
                  <a:lnTo>
                    <a:pt x="107543" y="111290"/>
                  </a:lnTo>
                  <a:lnTo>
                    <a:pt x="107556" y="10815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373630" y="3884345"/>
              <a:ext cx="7620" cy="13335"/>
            </a:xfrm>
            <a:custGeom>
              <a:avLst/>
              <a:gdLst/>
              <a:ahLst/>
              <a:cxnLst/>
              <a:rect l="l" t="t" r="r" b="b"/>
              <a:pathLst>
                <a:path w="7619" h="13335">
                  <a:moveTo>
                    <a:pt x="1689" y="3327"/>
                  </a:moveTo>
                  <a:lnTo>
                    <a:pt x="0" y="3810"/>
                  </a:lnTo>
                  <a:lnTo>
                    <a:pt x="1219" y="6057"/>
                  </a:lnTo>
                  <a:lnTo>
                    <a:pt x="1612" y="4165"/>
                  </a:lnTo>
                  <a:lnTo>
                    <a:pt x="1689" y="3327"/>
                  </a:lnTo>
                  <a:close/>
                </a:path>
                <a:path w="7619" h="13335">
                  <a:moveTo>
                    <a:pt x="2387" y="8153"/>
                  </a:moveTo>
                  <a:lnTo>
                    <a:pt x="1219" y="6057"/>
                  </a:lnTo>
                  <a:lnTo>
                    <a:pt x="584" y="9207"/>
                  </a:lnTo>
                  <a:lnTo>
                    <a:pt x="571" y="13271"/>
                  </a:lnTo>
                  <a:lnTo>
                    <a:pt x="2387" y="8153"/>
                  </a:lnTo>
                  <a:close/>
                </a:path>
                <a:path w="7619" h="13335">
                  <a:moveTo>
                    <a:pt x="7086" y="1854"/>
                  </a:moveTo>
                  <a:lnTo>
                    <a:pt x="5270" y="1511"/>
                  </a:lnTo>
                  <a:lnTo>
                    <a:pt x="3619" y="825"/>
                  </a:lnTo>
                  <a:lnTo>
                    <a:pt x="2044" y="0"/>
                  </a:lnTo>
                  <a:lnTo>
                    <a:pt x="1689" y="3327"/>
                  </a:lnTo>
                  <a:lnTo>
                    <a:pt x="6718" y="1892"/>
                  </a:lnTo>
                  <a:lnTo>
                    <a:pt x="6883" y="1892"/>
                  </a:lnTo>
                  <a:lnTo>
                    <a:pt x="7086" y="185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281021" y="3798455"/>
              <a:ext cx="131445" cy="124460"/>
            </a:xfrm>
            <a:custGeom>
              <a:avLst/>
              <a:gdLst/>
              <a:ahLst/>
              <a:cxnLst/>
              <a:rect l="l" t="t" r="r" b="b"/>
              <a:pathLst>
                <a:path w="131444" h="124460">
                  <a:moveTo>
                    <a:pt x="19329" y="29324"/>
                  </a:moveTo>
                  <a:lnTo>
                    <a:pt x="17780" y="21386"/>
                  </a:lnTo>
                  <a:lnTo>
                    <a:pt x="17513" y="26708"/>
                  </a:lnTo>
                  <a:lnTo>
                    <a:pt x="9321" y="20878"/>
                  </a:lnTo>
                  <a:lnTo>
                    <a:pt x="9169" y="17424"/>
                  </a:lnTo>
                  <a:lnTo>
                    <a:pt x="11849" y="13843"/>
                  </a:lnTo>
                  <a:lnTo>
                    <a:pt x="10680" y="8128"/>
                  </a:lnTo>
                  <a:lnTo>
                    <a:pt x="9956" y="5791"/>
                  </a:lnTo>
                  <a:lnTo>
                    <a:pt x="1739" y="0"/>
                  </a:lnTo>
                  <a:lnTo>
                    <a:pt x="723" y="1549"/>
                  </a:lnTo>
                  <a:lnTo>
                    <a:pt x="38" y="3771"/>
                  </a:lnTo>
                  <a:lnTo>
                    <a:pt x="0" y="7137"/>
                  </a:lnTo>
                  <a:lnTo>
                    <a:pt x="469" y="11493"/>
                  </a:lnTo>
                  <a:lnTo>
                    <a:pt x="5778" y="17665"/>
                  </a:lnTo>
                  <a:lnTo>
                    <a:pt x="9969" y="24206"/>
                  </a:lnTo>
                  <a:lnTo>
                    <a:pt x="13462" y="30759"/>
                  </a:lnTo>
                  <a:lnTo>
                    <a:pt x="18034" y="33134"/>
                  </a:lnTo>
                  <a:lnTo>
                    <a:pt x="19329" y="29324"/>
                  </a:lnTo>
                  <a:close/>
                </a:path>
                <a:path w="131444" h="124460">
                  <a:moveTo>
                    <a:pt x="40220" y="98361"/>
                  </a:moveTo>
                  <a:lnTo>
                    <a:pt x="38900" y="94894"/>
                  </a:lnTo>
                  <a:lnTo>
                    <a:pt x="36893" y="95885"/>
                  </a:lnTo>
                  <a:lnTo>
                    <a:pt x="33324" y="96418"/>
                  </a:lnTo>
                  <a:lnTo>
                    <a:pt x="31254" y="93700"/>
                  </a:lnTo>
                  <a:lnTo>
                    <a:pt x="27635" y="86880"/>
                  </a:lnTo>
                  <a:lnTo>
                    <a:pt x="28219" y="84162"/>
                  </a:lnTo>
                  <a:lnTo>
                    <a:pt x="29908" y="81076"/>
                  </a:lnTo>
                  <a:lnTo>
                    <a:pt x="27876" y="78651"/>
                  </a:lnTo>
                  <a:lnTo>
                    <a:pt x="25641" y="76606"/>
                  </a:lnTo>
                  <a:lnTo>
                    <a:pt x="23863" y="75311"/>
                  </a:lnTo>
                  <a:lnTo>
                    <a:pt x="22402" y="76631"/>
                  </a:lnTo>
                  <a:lnTo>
                    <a:pt x="20142" y="78155"/>
                  </a:lnTo>
                  <a:lnTo>
                    <a:pt x="17640" y="79387"/>
                  </a:lnTo>
                  <a:lnTo>
                    <a:pt x="16814" y="79540"/>
                  </a:lnTo>
                  <a:lnTo>
                    <a:pt x="14008" y="83058"/>
                  </a:lnTo>
                  <a:lnTo>
                    <a:pt x="14185" y="86321"/>
                  </a:lnTo>
                  <a:lnTo>
                    <a:pt x="15697" y="89458"/>
                  </a:lnTo>
                  <a:lnTo>
                    <a:pt x="17094" y="88188"/>
                  </a:lnTo>
                  <a:lnTo>
                    <a:pt x="18923" y="91109"/>
                  </a:lnTo>
                  <a:lnTo>
                    <a:pt x="19964" y="94119"/>
                  </a:lnTo>
                  <a:lnTo>
                    <a:pt x="24574" y="99707"/>
                  </a:lnTo>
                  <a:lnTo>
                    <a:pt x="31584" y="106299"/>
                  </a:lnTo>
                  <a:lnTo>
                    <a:pt x="39954" y="97891"/>
                  </a:lnTo>
                  <a:lnTo>
                    <a:pt x="40220" y="98361"/>
                  </a:lnTo>
                  <a:close/>
                </a:path>
                <a:path w="131444" h="124460">
                  <a:moveTo>
                    <a:pt x="72974" y="121983"/>
                  </a:moveTo>
                  <a:lnTo>
                    <a:pt x="71742" y="121081"/>
                  </a:lnTo>
                  <a:lnTo>
                    <a:pt x="70573" y="119722"/>
                  </a:lnTo>
                  <a:lnTo>
                    <a:pt x="68821" y="116547"/>
                  </a:lnTo>
                  <a:lnTo>
                    <a:pt x="68478" y="113703"/>
                  </a:lnTo>
                  <a:lnTo>
                    <a:pt x="67005" y="111506"/>
                  </a:lnTo>
                  <a:lnTo>
                    <a:pt x="64211" y="109994"/>
                  </a:lnTo>
                  <a:lnTo>
                    <a:pt x="62903" y="108000"/>
                  </a:lnTo>
                  <a:lnTo>
                    <a:pt x="59740" y="106210"/>
                  </a:lnTo>
                  <a:lnTo>
                    <a:pt x="55384" y="102717"/>
                  </a:lnTo>
                  <a:lnTo>
                    <a:pt x="52374" y="98628"/>
                  </a:lnTo>
                  <a:lnTo>
                    <a:pt x="50609" y="105206"/>
                  </a:lnTo>
                  <a:lnTo>
                    <a:pt x="47345" y="104965"/>
                  </a:lnTo>
                  <a:lnTo>
                    <a:pt x="43700" y="98196"/>
                  </a:lnTo>
                  <a:lnTo>
                    <a:pt x="35560" y="104775"/>
                  </a:lnTo>
                  <a:lnTo>
                    <a:pt x="45135" y="111137"/>
                  </a:lnTo>
                  <a:lnTo>
                    <a:pt x="47536" y="112979"/>
                  </a:lnTo>
                  <a:lnTo>
                    <a:pt x="50711" y="112864"/>
                  </a:lnTo>
                  <a:lnTo>
                    <a:pt x="54737" y="116103"/>
                  </a:lnTo>
                  <a:lnTo>
                    <a:pt x="55257" y="118757"/>
                  </a:lnTo>
                  <a:lnTo>
                    <a:pt x="56591" y="120484"/>
                  </a:lnTo>
                  <a:lnTo>
                    <a:pt x="56908" y="118046"/>
                  </a:lnTo>
                  <a:lnTo>
                    <a:pt x="60693" y="116547"/>
                  </a:lnTo>
                  <a:lnTo>
                    <a:pt x="69951" y="124409"/>
                  </a:lnTo>
                  <a:lnTo>
                    <a:pt x="70904" y="124129"/>
                  </a:lnTo>
                  <a:lnTo>
                    <a:pt x="72974" y="121983"/>
                  </a:lnTo>
                  <a:close/>
                </a:path>
                <a:path w="131444" h="124460">
                  <a:moveTo>
                    <a:pt x="130987" y="111785"/>
                  </a:moveTo>
                  <a:lnTo>
                    <a:pt x="129247" y="111480"/>
                  </a:lnTo>
                  <a:lnTo>
                    <a:pt x="127127" y="111455"/>
                  </a:lnTo>
                  <a:lnTo>
                    <a:pt x="122097" y="109880"/>
                  </a:lnTo>
                  <a:lnTo>
                    <a:pt x="120840" y="106654"/>
                  </a:lnTo>
                  <a:lnTo>
                    <a:pt x="118554" y="105105"/>
                  </a:lnTo>
                  <a:lnTo>
                    <a:pt x="121259" y="101714"/>
                  </a:lnTo>
                  <a:lnTo>
                    <a:pt x="121666" y="99402"/>
                  </a:lnTo>
                  <a:lnTo>
                    <a:pt x="118567" y="98298"/>
                  </a:lnTo>
                  <a:lnTo>
                    <a:pt x="119875" y="91871"/>
                  </a:lnTo>
                  <a:lnTo>
                    <a:pt x="120180" y="88633"/>
                  </a:lnTo>
                  <a:lnTo>
                    <a:pt x="116801" y="84836"/>
                  </a:lnTo>
                  <a:lnTo>
                    <a:pt x="115354" y="89065"/>
                  </a:lnTo>
                  <a:lnTo>
                    <a:pt x="109550" y="90208"/>
                  </a:lnTo>
                  <a:lnTo>
                    <a:pt x="106641" y="88569"/>
                  </a:lnTo>
                  <a:lnTo>
                    <a:pt x="102349" y="87566"/>
                  </a:lnTo>
                  <a:lnTo>
                    <a:pt x="101041" y="87477"/>
                  </a:lnTo>
                  <a:lnTo>
                    <a:pt x="94297" y="89255"/>
                  </a:lnTo>
                  <a:lnTo>
                    <a:pt x="95224" y="80340"/>
                  </a:lnTo>
                  <a:lnTo>
                    <a:pt x="94691" y="76339"/>
                  </a:lnTo>
                  <a:lnTo>
                    <a:pt x="87795" y="78930"/>
                  </a:lnTo>
                  <a:lnTo>
                    <a:pt x="86753" y="81305"/>
                  </a:lnTo>
                  <a:lnTo>
                    <a:pt x="84480" y="82283"/>
                  </a:lnTo>
                  <a:lnTo>
                    <a:pt x="83540" y="81838"/>
                  </a:lnTo>
                  <a:lnTo>
                    <a:pt x="81749" y="78752"/>
                  </a:lnTo>
                  <a:lnTo>
                    <a:pt x="79857" y="78917"/>
                  </a:lnTo>
                  <a:lnTo>
                    <a:pt x="78295" y="79933"/>
                  </a:lnTo>
                  <a:lnTo>
                    <a:pt x="75933" y="82753"/>
                  </a:lnTo>
                  <a:lnTo>
                    <a:pt x="75120" y="84543"/>
                  </a:lnTo>
                  <a:lnTo>
                    <a:pt x="75323" y="86245"/>
                  </a:lnTo>
                  <a:lnTo>
                    <a:pt x="74841" y="87477"/>
                  </a:lnTo>
                  <a:lnTo>
                    <a:pt x="74866" y="89166"/>
                  </a:lnTo>
                  <a:lnTo>
                    <a:pt x="75184" y="91008"/>
                  </a:lnTo>
                  <a:lnTo>
                    <a:pt x="78371" y="88138"/>
                  </a:lnTo>
                  <a:lnTo>
                    <a:pt x="79717" y="89090"/>
                  </a:lnTo>
                  <a:lnTo>
                    <a:pt x="83616" y="93865"/>
                  </a:lnTo>
                  <a:lnTo>
                    <a:pt x="82092" y="97802"/>
                  </a:lnTo>
                  <a:lnTo>
                    <a:pt x="81953" y="101473"/>
                  </a:lnTo>
                  <a:lnTo>
                    <a:pt x="82588" y="104749"/>
                  </a:lnTo>
                  <a:lnTo>
                    <a:pt x="85217" y="106438"/>
                  </a:lnTo>
                  <a:lnTo>
                    <a:pt x="88734" y="106019"/>
                  </a:lnTo>
                  <a:lnTo>
                    <a:pt x="92316" y="101219"/>
                  </a:lnTo>
                  <a:lnTo>
                    <a:pt x="93179" y="99161"/>
                  </a:lnTo>
                  <a:lnTo>
                    <a:pt x="93192" y="95110"/>
                  </a:lnTo>
                  <a:lnTo>
                    <a:pt x="93827" y="91935"/>
                  </a:lnTo>
                  <a:lnTo>
                    <a:pt x="95008" y="94043"/>
                  </a:lnTo>
                  <a:lnTo>
                    <a:pt x="93192" y="99148"/>
                  </a:lnTo>
                  <a:lnTo>
                    <a:pt x="93179" y="101231"/>
                  </a:lnTo>
                  <a:lnTo>
                    <a:pt x="93472" y="102997"/>
                  </a:lnTo>
                  <a:lnTo>
                    <a:pt x="94970" y="105384"/>
                  </a:lnTo>
                  <a:lnTo>
                    <a:pt x="96469" y="106324"/>
                  </a:lnTo>
                  <a:lnTo>
                    <a:pt x="103200" y="107188"/>
                  </a:lnTo>
                  <a:lnTo>
                    <a:pt x="108292" y="106375"/>
                  </a:lnTo>
                  <a:lnTo>
                    <a:pt x="111099" y="105422"/>
                  </a:lnTo>
                  <a:lnTo>
                    <a:pt x="110782" y="106946"/>
                  </a:lnTo>
                  <a:lnTo>
                    <a:pt x="111239" y="108394"/>
                  </a:lnTo>
                  <a:lnTo>
                    <a:pt x="111086" y="109702"/>
                  </a:lnTo>
                  <a:lnTo>
                    <a:pt x="112522" y="109321"/>
                  </a:lnTo>
                  <a:lnTo>
                    <a:pt x="112623" y="111836"/>
                  </a:lnTo>
                  <a:lnTo>
                    <a:pt x="112369" y="114566"/>
                  </a:lnTo>
                  <a:lnTo>
                    <a:pt x="111747" y="117017"/>
                  </a:lnTo>
                  <a:lnTo>
                    <a:pt x="113398" y="120281"/>
                  </a:lnTo>
                  <a:lnTo>
                    <a:pt x="116979" y="121373"/>
                  </a:lnTo>
                  <a:lnTo>
                    <a:pt x="119773" y="119964"/>
                  </a:lnTo>
                  <a:lnTo>
                    <a:pt x="125577" y="117944"/>
                  </a:lnTo>
                  <a:lnTo>
                    <a:pt x="128816" y="115570"/>
                  </a:lnTo>
                  <a:lnTo>
                    <a:pt x="130987" y="11178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280678" y="3839120"/>
              <a:ext cx="87630" cy="84455"/>
            </a:xfrm>
            <a:custGeom>
              <a:avLst/>
              <a:gdLst/>
              <a:ahLst/>
              <a:cxnLst/>
              <a:rect l="l" t="t" r="r" b="b"/>
              <a:pathLst>
                <a:path w="87630" h="84454">
                  <a:moveTo>
                    <a:pt x="26746" y="31927"/>
                  </a:moveTo>
                  <a:lnTo>
                    <a:pt x="25679" y="29565"/>
                  </a:lnTo>
                  <a:lnTo>
                    <a:pt x="23685" y="28638"/>
                  </a:lnTo>
                  <a:lnTo>
                    <a:pt x="22682" y="22733"/>
                  </a:lnTo>
                  <a:lnTo>
                    <a:pt x="21094" y="21780"/>
                  </a:lnTo>
                  <a:lnTo>
                    <a:pt x="20256" y="19291"/>
                  </a:lnTo>
                  <a:lnTo>
                    <a:pt x="20535" y="16446"/>
                  </a:lnTo>
                  <a:lnTo>
                    <a:pt x="17792" y="7264"/>
                  </a:lnTo>
                  <a:lnTo>
                    <a:pt x="13627" y="11442"/>
                  </a:lnTo>
                  <a:lnTo>
                    <a:pt x="9245" y="5308"/>
                  </a:lnTo>
                  <a:lnTo>
                    <a:pt x="9321" y="2336"/>
                  </a:lnTo>
                  <a:lnTo>
                    <a:pt x="8153" y="0"/>
                  </a:lnTo>
                  <a:lnTo>
                    <a:pt x="2133" y="5448"/>
                  </a:lnTo>
                  <a:lnTo>
                    <a:pt x="1866" y="7531"/>
                  </a:lnTo>
                  <a:lnTo>
                    <a:pt x="0" y="11214"/>
                  </a:lnTo>
                  <a:lnTo>
                    <a:pt x="1752" y="12763"/>
                  </a:lnTo>
                  <a:lnTo>
                    <a:pt x="2895" y="14300"/>
                  </a:lnTo>
                  <a:lnTo>
                    <a:pt x="3810" y="20574"/>
                  </a:lnTo>
                  <a:lnTo>
                    <a:pt x="4914" y="20015"/>
                  </a:lnTo>
                  <a:lnTo>
                    <a:pt x="4064" y="18288"/>
                  </a:lnTo>
                  <a:lnTo>
                    <a:pt x="8864" y="17170"/>
                  </a:lnTo>
                  <a:lnTo>
                    <a:pt x="10604" y="20320"/>
                  </a:lnTo>
                  <a:lnTo>
                    <a:pt x="10071" y="22910"/>
                  </a:lnTo>
                  <a:lnTo>
                    <a:pt x="11582" y="22923"/>
                  </a:lnTo>
                  <a:lnTo>
                    <a:pt x="12357" y="23177"/>
                  </a:lnTo>
                  <a:lnTo>
                    <a:pt x="16687" y="17945"/>
                  </a:lnTo>
                  <a:lnTo>
                    <a:pt x="19989" y="20142"/>
                  </a:lnTo>
                  <a:lnTo>
                    <a:pt x="15786" y="25247"/>
                  </a:lnTo>
                  <a:lnTo>
                    <a:pt x="16510" y="25984"/>
                  </a:lnTo>
                  <a:lnTo>
                    <a:pt x="16141" y="27101"/>
                  </a:lnTo>
                  <a:lnTo>
                    <a:pt x="16446" y="27838"/>
                  </a:lnTo>
                  <a:lnTo>
                    <a:pt x="11531" y="29222"/>
                  </a:lnTo>
                  <a:lnTo>
                    <a:pt x="5651" y="35407"/>
                  </a:lnTo>
                  <a:lnTo>
                    <a:pt x="13208" y="39458"/>
                  </a:lnTo>
                  <a:lnTo>
                    <a:pt x="15201" y="39446"/>
                  </a:lnTo>
                  <a:lnTo>
                    <a:pt x="18554" y="38531"/>
                  </a:lnTo>
                  <a:lnTo>
                    <a:pt x="21678" y="36779"/>
                  </a:lnTo>
                  <a:lnTo>
                    <a:pt x="24218" y="34645"/>
                  </a:lnTo>
                  <a:lnTo>
                    <a:pt x="26746" y="31927"/>
                  </a:lnTo>
                  <a:close/>
                </a:path>
                <a:path w="87630" h="84454">
                  <a:moveTo>
                    <a:pt x="53098" y="43929"/>
                  </a:moveTo>
                  <a:lnTo>
                    <a:pt x="52666" y="39471"/>
                  </a:lnTo>
                  <a:lnTo>
                    <a:pt x="50419" y="38430"/>
                  </a:lnTo>
                  <a:lnTo>
                    <a:pt x="53009" y="32118"/>
                  </a:lnTo>
                  <a:lnTo>
                    <a:pt x="49034" y="32689"/>
                  </a:lnTo>
                  <a:lnTo>
                    <a:pt x="46812" y="28689"/>
                  </a:lnTo>
                  <a:lnTo>
                    <a:pt x="45986" y="25882"/>
                  </a:lnTo>
                  <a:lnTo>
                    <a:pt x="50025" y="19075"/>
                  </a:lnTo>
                  <a:lnTo>
                    <a:pt x="44170" y="22542"/>
                  </a:lnTo>
                  <a:lnTo>
                    <a:pt x="46456" y="17538"/>
                  </a:lnTo>
                  <a:lnTo>
                    <a:pt x="45745" y="16370"/>
                  </a:lnTo>
                  <a:lnTo>
                    <a:pt x="42633" y="17792"/>
                  </a:lnTo>
                  <a:lnTo>
                    <a:pt x="36512" y="23368"/>
                  </a:lnTo>
                  <a:lnTo>
                    <a:pt x="33616" y="27952"/>
                  </a:lnTo>
                  <a:lnTo>
                    <a:pt x="35344" y="31927"/>
                  </a:lnTo>
                  <a:lnTo>
                    <a:pt x="33439" y="35547"/>
                  </a:lnTo>
                  <a:lnTo>
                    <a:pt x="31534" y="38087"/>
                  </a:lnTo>
                  <a:lnTo>
                    <a:pt x="28549" y="43497"/>
                  </a:lnTo>
                  <a:lnTo>
                    <a:pt x="27978" y="46202"/>
                  </a:lnTo>
                  <a:lnTo>
                    <a:pt x="31597" y="53035"/>
                  </a:lnTo>
                  <a:lnTo>
                    <a:pt x="33667" y="55740"/>
                  </a:lnTo>
                  <a:lnTo>
                    <a:pt x="37249" y="55232"/>
                  </a:lnTo>
                  <a:lnTo>
                    <a:pt x="41287" y="53073"/>
                  </a:lnTo>
                  <a:lnTo>
                    <a:pt x="43307" y="51295"/>
                  </a:lnTo>
                  <a:lnTo>
                    <a:pt x="47701" y="48425"/>
                  </a:lnTo>
                  <a:lnTo>
                    <a:pt x="50063" y="47625"/>
                  </a:lnTo>
                  <a:lnTo>
                    <a:pt x="51269" y="47498"/>
                  </a:lnTo>
                  <a:lnTo>
                    <a:pt x="52514" y="47777"/>
                  </a:lnTo>
                  <a:lnTo>
                    <a:pt x="53098" y="43929"/>
                  </a:lnTo>
                  <a:close/>
                </a:path>
                <a:path w="87630" h="84454">
                  <a:moveTo>
                    <a:pt x="87083" y="73406"/>
                  </a:moveTo>
                  <a:lnTo>
                    <a:pt x="85280" y="70942"/>
                  </a:lnTo>
                  <a:lnTo>
                    <a:pt x="83629" y="67754"/>
                  </a:lnTo>
                  <a:lnTo>
                    <a:pt x="82308" y="60807"/>
                  </a:lnTo>
                  <a:lnTo>
                    <a:pt x="82423" y="57137"/>
                  </a:lnTo>
                  <a:lnTo>
                    <a:pt x="83959" y="53187"/>
                  </a:lnTo>
                  <a:lnTo>
                    <a:pt x="80060" y="48412"/>
                  </a:lnTo>
                  <a:lnTo>
                    <a:pt x="78714" y="47447"/>
                  </a:lnTo>
                  <a:lnTo>
                    <a:pt x="74168" y="51650"/>
                  </a:lnTo>
                  <a:lnTo>
                    <a:pt x="74739" y="44996"/>
                  </a:lnTo>
                  <a:lnTo>
                    <a:pt x="67449" y="47688"/>
                  </a:lnTo>
                  <a:lnTo>
                    <a:pt x="64935" y="51879"/>
                  </a:lnTo>
                  <a:lnTo>
                    <a:pt x="70675" y="59359"/>
                  </a:lnTo>
                  <a:lnTo>
                    <a:pt x="63360" y="58191"/>
                  </a:lnTo>
                  <a:lnTo>
                    <a:pt x="62496" y="65811"/>
                  </a:lnTo>
                  <a:lnTo>
                    <a:pt x="64541" y="69329"/>
                  </a:lnTo>
                  <a:lnTo>
                    <a:pt x="67335" y="70840"/>
                  </a:lnTo>
                  <a:lnTo>
                    <a:pt x="68808" y="73025"/>
                  </a:lnTo>
                  <a:lnTo>
                    <a:pt x="69151" y="75882"/>
                  </a:lnTo>
                  <a:lnTo>
                    <a:pt x="70916" y="79057"/>
                  </a:lnTo>
                  <a:lnTo>
                    <a:pt x="72072" y="80416"/>
                  </a:lnTo>
                  <a:lnTo>
                    <a:pt x="77622" y="84429"/>
                  </a:lnTo>
                  <a:lnTo>
                    <a:pt x="82905" y="81724"/>
                  </a:lnTo>
                  <a:lnTo>
                    <a:pt x="87083" y="7340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377605" y="3805009"/>
              <a:ext cx="27305" cy="20320"/>
            </a:xfrm>
            <a:custGeom>
              <a:avLst/>
              <a:gdLst/>
              <a:ahLst/>
              <a:cxnLst/>
              <a:rect l="l" t="t" r="r" b="b"/>
              <a:pathLst>
                <a:path w="27305" h="20320">
                  <a:moveTo>
                    <a:pt x="0" y="0"/>
                  </a:moveTo>
                  <a:lnTo>
                    <a:pt x="2552" y="1117"/>
                  </a:lnTo>
                  <a:lnTo>
                    <a:pt x="5194" y="4419"/>
                  </a:lnTo>
                  <a:lnTo>
                    <a:pt x="7302" y="7962"/>
                  </a:lnTo>
                  <a:lnTo>
                    <a:pt x="7874" y="5562"/>
                  </a:lnTo>
                  <a:lnTo>
                    <a:pt x="9283" y="6845"/>
                  </a:lnTo>
                  <a:lnTo>
                    <a:pt x="9626" y="8597"/>
                  </a:lnTo>
                  <a:lnTo>
                    <a:pt x="13754" y="12547"/>
                  </a:lnTo>
                  <a:lnTo>
                    <a:pt x="13766" y="15621"/>
                  </a:lnTo>
                  <a:lnTo>
                    <a:pt x="18897" y="13335"/>
                  </a:lnTo>
                  <a:lnTo>
                    <a:pt x="21158" y="15036"/>
                  </a:lnTo>
                  <a:lnTo>
                    <a:pt x="22567" y="17348"/>
                  </a:lnTo>
                  <a:lnTo>
                    <a:pt x="23571" y="19773"/>
                  </a:lnTo>
                  <a:lnTo>
                    <a:pt x="26149" y="18300"/>
                  </a:lnTo>
                  <a:lnTo>
                    <a:pt x="27216" y="17183"/>
                  </a:lnTo>
                  <a:lnTo>
                    <a:pt x="24714" y="14401"/>
                  </a:lnTo>
                  <a:lnTo>
                    <a:pt x="20383" y="11861"/>
                  </a:lnTo>
                  <a:lnTo>
                    <a:pt x="18554" y="12319"/>
                  </a:lnTo>
                  <a:lnTo>
                    <a:pt x="19558" y="9779"/>
                  </a:lnTo>
                  <a:lnTo>
                    <a:pt x="14300" y="9004"/>
                  </a:lnTo>
                  <a:lnTo>
                    <a:pt x="13093" y="7137"/>
                  </a:lnTo>
                  <a:lnTo>
                    <a:pt x="12534" y="4470"/>
                  </a:lnTo>
                  <a:lnTo>
                    <a:pt x="8153" y="3975"/>
                  </a:lnTo>
                  <a:lnTo>
                    <a:pt x="8394" y="1498"/>
                  </a:lnTo>
                  <a:lnTo>
                    <a:pt x="7035" y="13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282215" y="3682352"/>
              <a:ext cx="131445" cy="125095"/>
            </a:xfrm>
            <a:custGeom>
              <a:avLst/>
              <a:gdLst/>
              <a:ahLst/>
              <a:cxnLst/>
              <a:rect l="l" t="t" r="r" b="b"/>
              <a:pathLst>
                <a:path w="131444" h="125095">
                  <a:moveTo>
                    <a:pt x="19723" y="23698"/>
                  </a:moveTo>
                  <a:lnTo>
                    <a:pt x="17868" y="20561"/>
                  </a:lnTo>
                  <a:lnTo>
                    <a:pt x="15278" y="16090"/>
                  </a:lnTo>
                  <a:lnTo>
                    <a:pt x="15074" y="15722"/>
                  </a:lnTo>
                  <a:lnTo>
                    <a:pt x="12903" y="11861"/>
                  </a:lnTo>
                  <a:lnTo>
                    <a:pt x="10020" y="6464"/>
                  </a:lnTo>
                  <a:lnTo>
                    <a:pt x="9017" y="4635"/>
                  </a:lnTo>
                  <a:lnTo>
                    <a:pt x="6578" y="0"/>
                  </a:lnTo>
                  <a:lnTo>
                    <a:pt x="5156" y="774"/>
                  </a:lnTo>
                  <a:lnTo>
                    <a:pt x="5156" y="16090"/>
                  </a:lnTo>
                  <a:lnTo>
                    <a:pt x="4940" y="16090"/>
                  </a:lnTo>
                  <a:lnTo>
                    <a:pt x="5105" y="15722"/>
                  </a:lnTo>
                  <a:lnTo>
                    <a:pt x="5156" y="16090"/>
                  </a:lnTo>
                  <a:lnTo>
                    <a:pt x="5156" y="774"/>
                  </a:lnTo>
                  <a:lnTo>
                    <a:pt x="0" y="3556"/>
                  </a:lnTo>
                  <a:lnTo>
                    <a:pt x="2171" y="9004"/>
                  </a:lnTo>
                  <a:lnTo>
                    <a:pt x="2489" y="9715"/>
                  </a:lnTo>
                  <a:lnTo>
                    <a:pt x="2781" y="10439"/>
                  </a:lnTo>
                  <a:lnTo>
                    <a:pt x="2514" y="10731"/>
                  </a:lnTo>
                  <a:lnTo>
                    <a:pt x="596" y="15240"/>
                  </a:lnTo>
                  <a:lnTo>
                    <a:pt x="1739" y="15887"/>
                  </a:lnTo>
                  <a:lnTo>
                    <a:pt x="2921" y="16967"/>
                  </a:lnTo>
                  <a:lnTo>
                    <a:pt x="4787" y="19138"/>
                  </a:lnTo>
                  <a:lnTo>
                    <a:pt x="4597" y="20561"/>
                  </a:lnTo>
                  <a:lnTo>
                    <a:pt x="4635" y="20955"/>
                  </a:lnTo>
                  <a:lnTo>
                    <a:pt x="4991" y="21856"/>
                  </a:lnTo>
                  <a:lnTo>
                    <a:pt x="5905" y="21513"/>
                  </a:lnTo>
                  <a:lnTo>
                    <a:pt x="6807" y="21463"/>
                  </a:lnTo>
                  <a:lnTo>
                    <a:pt x="7607" y="21856"/>
                  </a:lnTo>
                  <a:lnTo>
                    <a:pt x="7226" y="24447"/>
                  </a:lnTo>
                  <a:lnTo>
                    <a:pt x="7480" y="23901"/>
                  </a:lnTo>
                  <a:lnTo>
                    <a:pt x="7797" y="23520"/>
                  </a:lnTo>
                  <a:lnTo>
                    <a:pt x="8026" y="23329"/>
                  </a:lnTo>
                  <a:lnTo>
                    <a:pt x="8153" y="21971"/>
                  </a:lnTo>
                  <a:lnTo>
                    <a:pt x="8648" y="22936"/>
                  </a:lnTo>
                  <a:lnTo>
                    <a:pt x="10185" y="22199"/>
                  </a:lnTo>
                  <a:lnTo>
                    <a:pt x="12192" y="23329"/>
                  </a:lnTo>
                  <a:lnTo>
                    <a:pt x="13246" y="25400"/>
                  </a:lnTo>
                  <a:lnTo>
                    <a:pt x="14401" y="24561"/>
                  </a:lnTo>
                  <a:lnTo>
                    <a:pt x="15722" y="23228"/>
                  </a:lnTo>
                  <a:lnTo>
                    <a:pt x="16395" y="22440"/>
                  </a:lnTo>
                  <a:lnTo>
                    <a:pt x="16383" y="22199"/>
                  </a:lnTo>
                  <a:lnTo>
                    <a:pt x="16370" y="21971"/>
                  </a:lnTo>
                  <a:lnTo>
                    <a:pt x="16344" y="21463"/>
                  </a:lnTo>
                  <a:lnTo>
                    <a:pt x="16776" y="20726"/>
                  </a:lnTo>
                  <a:lnTo>
                    <a:pt x="17843" y="20561"/>
                  </a:lnTo>
                  <a:lnTo>
                    <a:pt x="17602" y="20955"/>
                  </a:lnTo>
                  <a:lnTo>
                    <a:pt x="16395" y="22440"/>
                  </a:lnTo>
                  <a:lnTo>
                    <a:pt x="16433" y="22936"/>
                  </a:lnTo>
                  <a:lnTo>
                    <a:pt x="16560" y="23431"/>
                  </a:lnTo>
                  <a:lnTo>
                    <a:pt x="17513" y="23736"/>
                  </a:lnTo>
                  <a:lnTo>
                    <a:pt x="18592" y="23774"/>
                  </a:lnTo>
                  <a:lnTo>
                    <a:pt x="19723" y="23698"/>
                  </a:lnTo>
                  <a:close/>
                </a:path>
                <a:path w="131444" h="125095">
                  <a:moveTo>
                    <a:pt x="85813" y="102870"/>
                  </a:moveTo>
                  <a:lnTo>
                    <a:pt x="85509" y="102095"/>
                  </a:lnTo>
                  <a:lnTo>
                    <a:pt x="85394" y="100114"/>
                  </a:lnTo>
                  <a:lnTo>
                    <a:pt x="84582" y="98425"/>
                  </a:lnTo>
                  <a:lnTo>
                    <a:pt x="80137" y="94564"/>
                  </a:lnTo>
                  <a:lnTo>
                    <a:pt x="77152" y="95973"/>
                  </a:lnTo>
                  <a:lnTo>
                    <a:pt x="77038" y="91211"/>
                  </a:lnTo>
                  <a:lnTo>
                    <a:pt x="75780" y="91186"/>
                  </a:lnTo>
                  <a:lnTo>
                    <a:pt x="75971" y="93268"/>
                  </a:lnTo>
                  <a:lnTo>
                    <a:pt x="75311" y="94729"/>
                  </a:lnTo>
                  <a:lnTo>
                    <a:pt x="73469" y="96151"/>
                  </a:lnTo>
                  <a:lnTo>
                    <a:pt x="81432" y="101841"/>
                  </a:lnTo>
                  <a:lnTo>
                    <a:pt x="85598" y="104495"/>
                  </a:lnTo>
                  <a:lnTo>
                    <a:pt x="85813" y="102870"/>
                  </a:lnTo>
                  <a:close/>
                </a:path>
                <a:path w="131444" h="125095">
                  <a:moveTo>
                    <a:pt x="131406" y="122021"/>
                  </a:moveTo>
                  <a:lnTo>
                    <a:pt x="130911" y="119278"/>
                  </a:lnTo>
                  <a:lnTo>
                    <a:pt x="130619" y="118808"/>
                  </a:lnTo>
                  <a:lnTo>
                    <a:pt x="124891" y="116852"/>
                  </a:lnTo>
                  <a:lnTo>
                    <a:pt x="119291" y="114427"/>
                  </a:lnTo>
                  <a:lnTo>
                    <a:pt x="113880" y="111734"/>
                  </a:lnTo>
                  <a:lnTo>
                    <a:pt x="113893" y="114147"/>
                  </a:lnTo>
                  <a:lnTo>
                    <a:pt x="113487" y="116522"/>
                  </a:lnTo>
                  <a:lnTo>
                    <a:pt x="112458" y="118592"/>
                  </a:lnTo>
                  <a:lnTo>
                    <a:pt x="118338" y="121031"/>
                  </a:lnTo>
                  <a:lnTo>
                    <a:pt x="124358" y="123088"/>
                  </a:lnTo>
                  <a:lnTo>
                    <a:pt x="130467" y="124650"/>
                  </a:lnTo>
                  <a:lnTo>
                    <a:pt x="131406" y="12202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298547" y="3702913"/>
              <a:ext cx="137160" cy="86995"/>
            </a:xfrm>
            <a:custGeom>
              <a:avLst/>
              <a:gdLst/>
              <a:ahLst/>
              <a:cxnLst/>
              <a:rect l="l" t="t" r="r" b="b"/>
              <a:pathLst>
                <a:path w="137160" h="86995">
                  <a:moveTo>
                    <a:pt x="1498" y="0"/>
                  </a:moveTo>
                  <a:lnTo>
                    <a:pt x="444" y="165"/>
                  </a:lnTo>
                  <a:lnTo>
                    <a:pt x="0" y="876"/>
                  </a:lnTo>
                  <a:lnTo>
                    <a:pt x="50" y="1879"/>
                  </a:lnTo>
                  <a:lnTo>
                    <a:pt x="711" y="1104"/>
                  </a:lnTo>
                  <a:lnTo>
                    <a:pt x="1257" y="393"/>
                  </a:lnTo>
                  <a:lnTo>
                    <a:pt x="1498" y="0"/>
                  </a:lnTo>
                  <a:close/>
                </a:path>
                <a:path w="137160" h="86995">
                  <a:moveTo>
                    <a:pt x="137134" y="86982"/>
                  </a:moveTo>
                  <a:lnTo>
                    <a:pt x="136283" y="85598"/>
                  </a:lnTo>
                  <a:lnTo>
                    <a:pt x="135115" y="84416"/>
                  </a:lnTo>
                  <a:lnTo>
                    <a:pt x="130784" y="82384"/>
                  </a:lnTo>
                  <a:lnTo>
                    <a:pt x="125463" y="79260"/>
                  </a:lnTo>
                  <a:lnTo>
                    <a:pt x="121196" y="79781"/>
                  </a:lnTo>
                  <a:lnTo>
                    <a:pt x="118656" y="81584"/>
                  </a:lnTo>
                  <a:lnTo>
                    <a:pt x="117170" y="84302"/>
                  </a:lnTo>
                  <a:lnTo>
                    <a:pt x="118237" y="83540"/>
                  </a:lnTo>
                  <a:lnTo>
                    <a:pt x="119545" y="83096"/>
                  </a:lnTo>
                  <a:lnTo>
                    <a:pt x="120815" y="83299"/>
                  </a:lnTo>
                  <a:lnTo>
                    <a:pt x="126923" y="82791"/>
                  </a:lnTo>
                  <a:lnTo>
                    <a:pt x="131902" y="84048"/>
                  </a:lnTo>
                  <a:lnTo>
                    <a:pt x="137134" y="869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333942" y="3760939"/>
              <a:ext cx="69850" cy="53975"/>
            </a:xfrm>
            <a:custGeom>
              <a:avLst/>
              <a:gdLst/>
              <a:ahLst/>
              <a:cxnLst/>
              <a:rect l="l" t="t" r="r" b="b"/>
              <a:pathLst>
                <a:path w="69850" h="53975">
                  <a:moveTo>
                    <a:pt x="8661" y="3657"/>
                  </a:moveTo>
                  <a:lnTo>
                    <a:pt x="8280" y="2374"/>
                  </a:lnTo>
                  <a:lnTo>
                    <a:pt x="5499" y="1778"/>
                  </a:lnTo>
                  <a:lnTo>
                    <a:pt x="0" y="0"/>
                  </a:lnTo>
                  <a:lnTo>
                    <a:pt x="25" y="4559"/>
                  </a:lnTo>
                  <a:lnTo>
                    <a:pt x="4406" y="7759"/>
                  </a:lnTo>
                  <a:lnTo>
                    <a:pt x="6515" y="7251"/>
                  </a:lnTo>
                  <a:lnTo>
                    <a:pt x="8255" y="7315"/>
                  </a:lnTo>
                  <a:lnTo>
                    <a:pt x="8661" y="3657"/>
                  </a:lnTo>
                  <a:close/>
                </a:path>
                <a:path w="69850" h="53975">
                  <a:moveTo>
                    <a:pt x="24231" y="14693"/>
                  </a:moveTo>
                  <a:lnTo>
                    <a:pt x="24053" y="12598"/>
                  </a:lnTo>
                  <a:lnTo>
                    <a:pt x="20497" y="12446"/>
                  </a:lnTo>
                  <a:lnTo>
                    <a:pt x="18719" y="13309"/>
                  </a:lnTo>
                  <a:lnTo>
                    <a:pt x="17703" y="7645"/>
                  </a:lnTo>
                  <a:lnTo>
                    <a:pt x="14109" y="6642"/>
                  </a:lnTo>
                  <a:lnTo>
                    <a:pt x="9283" y="7442"/>
                  </a:lnTo>
                  <a:lnTo>
                    <a:pt x="10299" y="7696"/>
                  </a:lnTo>
                  <a:lnTo>
                    <a:pt x="11176" y="8394"/>
                  </a:lnTo>
                  <a:lnTo>
                    <a:pt x="13233" y="14122"/>
                  </a:lnTo>
                  <a:lnTo>
                    <a:pt x="13957" y="16916"/>
                  </a:lnTo>
                  <a:lnTo>
                    <a:pt x="15824" y="19773"/>
                  </a:lnTo>
                  <a:lnTo>
                    <a:pt x="18046" y="19380"/>
                  </a:lnTo>
                  <a:lnTo>
                    <a:pt x="20154" y="18618"/>
                  </a:lnTo>
                  <a:lnTo>
                    <a:pt x="23583" y="16141"/>
                  </a:lnTo>
                  <a:lnTo>
                    <a:pt x="24231" y="14693"/>
                  </a:lnTo>
                  <a:close/>
                </a:path>
                <a:path w="69850" h="53975">
                  <a:moveTo>
                    <a:pt x="69392" y="46977"/>
                  </a:moveTo>
                  <a:lnTo>
                    <a:pt x="65176" y="45808"/>
                  </a:lnTo>
                  <a:lnTo>
                    <a:pt x="64287" y="42608"/>
                  </a:lnTo>
                  <a:lnTo>
                    <a:pt x="60134" y="40906"/>
                  </a:lnTo>
                  <a:lnTo>
                    <a:pt x="57886" y="42684"/>
                  </a:lnTo>
                  <a:lnTo>
                    <a:pt x="53886" y="41998"/>
                  </a:lnTo>
                  <a:lnTo>
                    <a:pt x="51841" y="39992"/>
                  </a:lnTo>
                  <a:lnTo>
                    <a:pt x="47129" y="38252"/>
                  </a:lnTo>
                  <a:lnTo>
                    <a:pt x="44780" y="38290"/>
                  </a:lnTo>
                  <a:lnTo>
                    <a:pt x="41567" y="35648"/>
                  </a:lnTo>
                  <a:lnTo>
                    <a:pt x="41490" y="38303"/>
                  </a:lnTo>
                  <a:lnTo>
                    <a:pt x="42354" y="42684"/>
                  </a:lnTo>
                  <a:lnTo>
                    <a:pt x="43497" y="43992"/>
                  </a:lnTo>
                  <a:lnTo>
                    <a:pt x="43662" y="44069"/>
                  </a:lnTo>
                  <a:lnTo>
                    <a:pt x="50698" y="44221"/>
                  </a:lnTo>
                  <a:lnTo>
                    <a:pt x="52044" y="45567"/>
                  </a:lnTo>
                  <a:lnTo>
                    <a:pt x="51803" y="48044"/>
                  </a:lnTo>
                  <a:lnTo>
                    <a:pt x="56197" y="48552"/>
                  </a:lnTo>
                  <a:lnTo>
                    <a:pt x="56756" y="51206"/>
                  </a:lnTo>
                  <a:lnTo>
                    <a:pt x="57950" y="53073"/>
                  </a:lnTo>
                  <a:lnTo>
                    <a:pt x="63220" y="53848"/>
                  </a:lnTo>
                  <a:lnTo>
                    <a:pt x="64033" y="52171"/>
                  </a:lnTo>
                  <a:lnTo>
                    <a:pt x="65239" y="51130"/>
                  </a:lnTo>
                  <a:lnTo>
                    <a:pt x="66332" y="49174"/>
                  </a:lnTo>
                  <a:lnTo>
                    <a:pt x="67945" y="47713"/>
                  </a:lnTo>
                  <a:lnTo>
                    <a:pt x="69392" y="4697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364930" y="3769677"/>
              <a:ext cx="88900" cy="41275"/>
            </a:xfrm>
            <a:custGeom>
              <a:avLst/>
              <a:gdLst/>
              <a:ahLst/>
              <a:cxnLst/>
              <a:rect l="l" t="t" r="r" b="b"/>
              <a:pathLst>
                <a:path w="88900" h="41275">
                  <a:moveTo>
                    <a:pt x="30314" y="14909"/>
                  </a:moveTo>
                  <a:lnTo>
                    <a:pt x="30137" y="13906"/>
                  </a:lnTo>
                  <a:lnTo>
                    <a:pt x="29984" y="12928"/>
                  </a:lnTo>
                  <a:lnTo>
                    <a:pt x="29883" y="12484"/>
                  </a:lnTo>
                  <a:lnTo>
                    <a:pt x="29222" y="10350"/>
                  </a:lnTo>
                  <a:lnTo>
                    <a:pt x="28638" y="9702"/>
                  </a:lnTo>
                  <a:lnTo>
                    <a:pt x="27139" y="8509"/>
                  </a:lnTo>
                  <a:lnTo>
                    <a:pt x="26289" y="8039"/>
                  </a:lnTo>
                  <a:lnTo>
                    <a:pt x="24282" y="5397"/>
                  </a:lnTo>
                  <a:lnTo>
                    <a:pt x="24257" y="4965"/>
                  </a:lnTo>
                  <a:lnTo>
                    <a:pt x="24853" y="3162"/>
                  </a:lnTo>
                  <a:lnTo>
                    <a:pt x="24841" y="2921"/>
                  </a:lnTo>
                  <a:lnTo>
                    <a:pt x="22263" y="444"/>
                  </a:lnTo>
                  <a:lnTo>
                    <a:pt x="20574" y="127"/>
                  </a:lnTo>
                  <a:lnTo>
                    <a:pt x="18897" y="0"/>
                  </a:lnTo>
                  <a:lnTo>
                    <a:pt x="17399" y="444"/>
                  </a:lnTo>
                  <a:lnTo>
                    <a:pt x="16802" y="596"/>
                  </a:lnTo>
                  <a:lnTo>
                    <a:pt x="15684" y="939"/>
                  </a:lnTo>
                  <a:lnTo>
                    <a:pt x="14478" y="1257"/>
                  </a:lnTo>
                  <a:lnTo>
                    <a:pt x="16992" y="2336"/>
                  </a:lnTo>
                  <a:lnTo>
                    <a:pt x="18669" y="4330"/>
                  </a:lnTo>
                  <a:lnTo>
                    <a:pt x="18199" y="8661"/>
                  </a:lnTo>
                  <a:lnTo>
                    <a:pt x="15506" y="9042"/>
                  </a:lnTo>
                  <a:lnTo>
                    <a:pt x="12331" y="9702"/>
                  </a:lnTo>
                  <a:lnTo>
                    <a:pt x="8940" y="8318"/>
                  </a:lnTo>
                  <a:lnTo>
                    <a:pt x="8369" y="5461"/>
                  </a:lnTo>
                  <a:lnTo>
                    <a:pt x="6870" y="4330"/>
                  </a:lnTo>
                  <a:lnTo>
                    <a:pt x="4724" y="5461"/>
                  </a:lnTo>
                  <a:lnTo>
                    <a:pt x="2819" y="4965"/>
                  </a:lnTo>
                  <a:lnTo>
                    <a:pt x="2527" y="3162"/>
                  </a:lnTo>
                  <a:lnTo>
                    <a:pt x="939" y="2933"/>
                  </a:lnTo>
                  <a:lnTo>
                    <a:pt x="0" y="3111"/>
                  </a:lnTo>
                  <a:lnTo>
                    <a:pt x="342" y="6184"/>
                  </a:lnTo>
                  <a:lnTo>
                    <a:pt x="2184" y="9537"/>
                  </a:lnTo>
                  <a:lnTo>
                    <a:pt x="2705" y="12928"/>
                  </a:lnTo>
                  <a:lnTo>
                    <a:pt x="2806" y="14782"/>
                  </a:lnTo>
                  <a:lnTo>
                    <a:pt x="2984" y="14770"/>
                  </a:lnTo>
                  <a:lnTo>
                    <a:pt x="8686" y="13906"/>
                  </a:lnTo>
                  <a:lnTo>
                    <a:pt x="12077" y="19202"/>
                  </a:lnTo>
                  <a:lnTo>
                    <a:pt x="21818" y="19672"/>
                  </a:lnTo>
                  <a:lnTo>
                    <a:pt x="25082" y="17297"/>
                  </a:lnTo>
                  <a:lnTo>
                    <a:pt x="29248" y="17780"/>
                  </a:lnTo>
                  <a:lnTo>
                    <a:pt x="29565" y="17297"/>
                  </a:lnTo>
                  <a:lnTo>
                    <a:pt x="30162" y="16421"/>
                  </a:lnTo>
                  <a:lnTo>
                    <a:pt x="30314" y="14909"/>
                  </a:lnTo>
                  <a:close/>
                </a:path>
                <a:path w="88900" h="41275">
                  <a:moveTo>
                    <a:pt x="88480" y="39065"/>
                  </a:moveTo>
                  <a:lnTo>
                    <a:pt x="60540" y="16040"/>
                  </a:lnTo>
                  <a:lnTo>
                    <a:pt x="54419" y="16548"/>
                  </a:lnTo>
                  <a:lnTo>
                    <a:pt x="53162" y="16357"/>
                  </a:lnTo>
                  <a:lnTo>
                    <a:pt x="51841" y="16776"/>
                  </a:lnTo>
                  <a:lnTo>
                    <a:pt x="49555" y="18567"/>
                  </a:lnTo>
                  <a:lnTo>
                    <a:pt x="47739" y="22796"/>
                  </a:lnTo>
                  <a:lnTo>
                    <a:pt x="49568" y="22339"/>
                  </a:lnTo>
                  <a:lnTo>
                    <a:pt x="57188" y="26809"/>
                  </a:lnTo>
                  <a:lnTo>
                    <a:pt x="57734" y="31610"/>
                  </a:lnTo>
                  <a:lnTo>
                    <a:pt x="68491" y="34772"/>
                  </a:lnTo>
                  <a:lnTo>
                    <a:pt x="71094" y="37465"/>
                  </a:lnTo>
                  <a:lnTo>
                    <a:pt x="77114" y="38620"/>
                  </a:lnTo>
                  <a:lnTo>
                    <a:pt x="82435" y="40817"/>
                  </a:lnTo>
                  <a:lnTo>
                    <a:pt x="88480" y="39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239340" y="39836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4952" y="0"/>
                  </a:moveTo>
                  <a:lnTo>
                    <a:pt x="3695" y="609"/>
                  </a:lnTo>
                  <a:lnTo>
                    <a:pt x="1384" y="2171"/>
                  </a:lnTo>
                  <a:lnTo>
                    <a:pt x="558" y="3530"/>
                  </a:lnTo>
                  <a:lnTo>
                    <a:pt x="0" y="4952"/>
                  </a:lnTo>
                  <a:lnTo>
                    <a:pt x="1117" y="4635"/>
                  </a:lnTo>
                  <a:lnTo>
                    <a:pt x="2578" y="4495"/>
                  </a:lnTo>
                  <a:lnTo>
                    <a:pt x="4508" y="4610"/>
                  </a:lnTo>
                  <a:lnTo>
                    <a:pt x="4483" y="2895"/>
                  </a:lnTo>
                  <a:lnTo>
                    <a:pt x="4622" y="1371"/>
                  </a:lnTo>
                  <a:lnTo>
                    <a:pt x="495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179574" y="3973461"/>
              <a:ext cx="50165" cy="66040"/>
            </a:xfrm>
            <a:custGeom>
              <a:avLst/>
              <a:gdLst/>
              <a:ahLst/>
              <a:cxnLst/>
              <a:rect l="l" t="t" r="r" b="b"/>
              <a:pathLst>
                <a:path w="50164" h="66039">
                  <a:moveTo>
                    <a:pt x="12077" y="57378"/>
                  </a:moveTo>
                  <a:lnTo>
                    <a:pt x="10464" y="55714"/>
                  </a:lnTo>
                  <a:lnTo>
                    <a:pt x="9385" y="53568"/>
                  </a:lnTo>
                  <a:lnTo>
                    <a:pt x="8674" y="51257"/>
                  </a:lnTo>
                  <a:lnTo>
                    <a:pt x="7467" y="52425"/>
                  </a:lnTo>
                  <a:lnTo>
                    <a:pt x="8737" y="54787"/>
                  </a:lnTo>
                  <a:lnTo>
                    <a:pt x="8839" y="56426"/>
                  </a:lnTo>
                  <a:lnTo>
                    <a:pt x="4775" y="60299"/>
                  </a:lnTo>
                  <a:lnTo>
                    <a:pt x="1257" y="59956"/>
                  </a:lnTo>
                  <a:lnTo>
                    <a:pt x="0" y="63347"/>
                  </a:lnTo>
                  <a:lnTo>
                    <a:pt x="876" y="64592"/>
                  </a:lnTo>
                  <a:lnTo>
                    <a:pt x="1219" y="65595"/>
                  </a:lnTo>
                  <a:lnTo>
                    <a:pt x="8572" y="60299"/>
                  </a:lnTo>
                  <a:lnTo>
                    <a:pt x="12077" y="57378"/>
                  </a:lnTo>
                  <a:close/>
                </a:path>
                <a:path w="50164" h="66039">
                  <a:moveTo>
                    <a:pt x="42570" y="24320"/>
                  </a:moveTo>
                  <a:lnTo>
                    <a:pt x="40360" y="23495"/>
                  </a:lnTo>
                  <a:lnTo>
                    <a:pt x="38887" y="21805"/>
                  </a:lnTo>
                  <a:lnTo>
                    <a:pt x="38595" y="18935"/>
                  </a:lnTo>
                  <a:lnTo>
                    <a:pt x="38569" y="16217"/>
                  </a:lnTo>
                  <a:lnTo>
                    <a:pt x="36817" y="18605"/>
                  </a:lnTo>
                  <a:lnTo>
                    <a:pt x="37376" y="19659"/>
                  </a:lnTo>
                  <a:lnTo>
                    <a:pt x="39509" y="25400"/>
                  </a:lnTo>
                  <a:lnTo>
                    <a:pt x="35902" y="24511"/>
                  </a:lnTo>
                  <a:lnTo>
                    <a:pt x="32626" y="29781"/>
                  </a:lnTo>
                  <a:lnTo>
                    <a:pt x="32359" y="31661"/>
                  </a:lnTo>
                  <a:lnTo>
                    <a:pt x="32575" y="33655"/>
                  </a:lnTo>
                  <a:lnTo>
                    <a:pt x="33477" y="35902"/>
                  </a:lnTo>
                  <a:lnTo>
                    <a:pt x="39687" y="28244"/>
                  </a:lnTo>
                  <a:lnTo>
                    <a:pt x="42570" y="24320"/>
                  </a:lnTo>
                  <a:close/>
                </a:path>
                <a:path w="50164" h="66039">
                  <a:moveTo>
                    <a:pt x="49936" y="1333"/>
                  </a:moveTo>
                  <a:lnTo>
                    <a:pt x="49364" y="952"/>
                  </a:lnTo>
                  <a:lnTo>
                    <a:pt x="48996" y="495"/>
                  </a:lnTo>
                  <a:lnTo>
                    <a:pt x="48768" y="0"/>
                  </a:lnTo>
                  <a:lnTo>
                    <a:pt x="47459" y="2298"/>
                  </a:lnTo>
                  <a:lnTo>
                    <a:pt x="48272" y="1968"/>
                  </a:lnTo>
                  <a:lnTo>
                    <a:pt x="49136" y="1676"/>
                  </a:lnTo>
                  <a:lnTo>
                    <a:pt x="49936" y="13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182444" y="3955846"/>
              <a:ext cx="73025" cy="87630"/>
            </a:xfrm>
            <a:custGeom>
              <a:avLst/>
              <a:gdLst/>
              <a:ahLst/>
              <a:cxnLst/>
              <a:rect l="l" t="t" r="r" b="b"/>
              <a:pathLst>
                <a:path w="73025" h="87629">
                  <a:moveTo>
                    <a:pt x="18389" y="71780"/>
                  </a:moveTo>
                  <a:lnTo>
                    <a:pt x="17691" y="72313"/>
                  </a:lnTo>
                  <a:lnTo>
                    <a:pt x="16319" y="74841"/>
                  </a:lnTo>
                  <a:lnTo>
                    <a:pt x="12712" y="76695"/>
                  </a:lnTo>
                  <a:lnTo>
                    <a:pt x="10020" y="75653"/>
                  </a:lnTo>
                  <a:lnTo>
                    <a:pt x="6591" y="78524"/>
                  </a:lnTo>
                  <a:lnTo>
                    <a:pt x="6692" y="81851"/>
                  </a:lnTo>
                  <a:lnTo>
                    <a:pt x="2882" y="84493"/>
                  </a:lnTo>
                  <a:lnTo>
                    <a:pt x="1282" y="85013"/>
                  </a:lnTo>
                  <a:lnTo>
                    <a:pt x="0" y="85648"/>
                  </a:lnTo>
                  <a:lnTo>
                    <a:pt x="596" y="86220"/>
                  </a:lnTo>
                  <a:lnTo>
                    <a:pt x="1244" y="86690"/>
                  </a:lnTo>
                  <a:lnTo>
                    <a:pt x="1879" y="87096"/>
                  </a:lnTo>
                  <a:lnTo>
                    <a:pt x="3365" y="86690"/>
                  </a:lnTo>
                  <a:lnTo>
                    <a:pt x="6045" y="87528"/>
                  </a:lnTo>
                  <a:lnTo>
                    <a:pt x="9271" y="87325"/>
                  </a:lnTo>
                  <a:lnTo>
                    <a:pt x="12141" y="86944"/>
                  </a:lnTo>
                  <a:lnTo>
                    <a:pt x="12319" y="86690"/>
                  </a:lnTo>
                  <a:lnTo>
                    <a:pt x="14795" y="83273"/>
                  </a:lnTo>
                  <a:lnTo>
                    <a:pt x="15570" y="79883"/>
                  </a:lnTo>
                  <a:lnTo>
                    <a:pt x="16675" y="76695"/>
                  </a:lnTo>
                  <a:lnTo>
                    <a:pt x="18389" y="71780"/>
                  </a:lnTo>
                  <a:close/>
                </a:path>
                <a:path w="73025" h="87629">
                  <a:moveTo>
                    <a:pt x="20624" y="70040"/>
                  </a:moveTo>
                  <a:lnTo>
                    <a:pt x="19443" y="68745"/>
                  </a:lnTo>
                  <a:lnTo>
                    <a:pt x="18389" y="71780"/>
                  </a:lnTo>
                  <a:lnTo>
                    <a:pt x="20624" y="70040"/>
                  </a:lnTo>
                  <a:close/>
                </a:path>
                <a:path w="73025" h="87629">
                  <a:moveTo>
                    <a:pt x="31788" y="67754"/>
                  </a:moveTo>
                  <a:lnTo>
                    <a:pt x="31369" y="62052"/>
                  </a:lnTo>
                  <a:lnTo>
                    <a:pt x="30175" y="61671"/>
                  </a:lnTo>
                  <a:lnTo>
                    <a:pt x="28638" y="61925"/>
                  </a:lnTo>
                  <a:lnTo>
                    <a:pt x="25958" y="64223"/>
                  </a:lnTo>
                  <a:lnTo>
                    <a:pt x="26568" y="65049"/>
                  </a:lnTo>
                  <a:lnTo>
                    <a:pt x="25590" y="66370"/>
                  </a:lnTo>
                  <a:lnTo>
                    <a:pt x="23914" y="68567"/>
                  </a:lnTo>
                  <a:lnTo>
                    <a:pt x="21653" y="69240"/>
                  </a:lnTo>
                  <a:lnTo>
                    <a:pt x="20624" y="70040"/>
                  </a:lnTo>
                  <a:lnTo>
                    <a:pt x="23914" y="73558"/>
                  </a:lnTo>
                  <a:lnTo>
                    <a:pt x="31788" y="67754"/>
                  </a:lnTo>
                  <a:close/>
                </a:path>
                <a:path w="73025" h="87629">
                  <a:moveTo>
                    <a:pt x="72745" y="14922"/>
                  </a:moveTo>
                  <a:lnTo>
                    <a:pt x="72720" y="7658"/>
                  </a:lnTo>
                  <a:lnTo>
                    <a:pt x="68719" y="0"/>
                  </a:lnTo>
                  <a:lnTo>
                    <a:pt x="63919" y="2209"/>
                  </a:lnTo>
                  <a:lnTo>
                    <a:pt x="64858" y="3124"/>
                  </a:lnTo>
                  <a:lnTo>
                    <a:pt x="63398" y="2590"/>
                  </a:lnTo>
                  <a:lnTo>
                    <a:pt x="57835" y="4127"/>
                  </a:lnTo>
                  <a:lnTo>
                    <a:pt x="51765" y="3695"/>
                  </a:lnTo>
                  <a:lnTo>
                    <a:pt x="47891" y="10883"/>
                  </a:lnTo>
                  <a:lnTo>
                    <a:pt x="50596" y="15214"/>
                  </a:lnTo>
                  <a:lnTo>
                    <a:pt x="48755" y="18186"/>
                  </a:lnTo>
                  <a:lnTo>
                    <a:pt x="43027" y="20688"/>
                  </a:lnTo>
                  <a:lnTo>
                    <a:pt x="36487" y="25603"/>
                  </a:lnTo>
                  <a:lnTo>
                    <a:pt x="35801" y="29794"/>
                  </a:lnTo>
                  <a:lnTo>
                    <a:pt x="35737" y="36537"/>
                  </a:lnTo>
                  <a:lnTo>
                    <a:pt x="36017" y="39420"/>
                  </a:lnTo>
                  <a:lnTo>
                    <a:pt x="37503" y="41122"/>
                  </a:lnTo>
                  <a:lnTo>
                    <a:pt x="41833" y="42532"/>
                  </a:lnTo>
                  <a:lnTo>
                    <a:pt x="44551" y="42532"/>
                  </a:lnTo>
                  <a:lnTo>
                    <a:pt x="47142" y="42062"/>
                  </a:lnTo>
                  <a:lnTo>
                    <a:pt x="48260" y="41376"/>
                  </a:lnTo>
                  <a:lnTo>
                    <a:pt x="50088" y="40640"/>
                  </a:lnTo>
                  <a:lnTo>
                    <a:pt x="56108" y="34721"/>
                  </a:lnTo>
                  <a:lnTo>
                    <a:pt x="57467" y="31369"/>
                  </a:lnTo>
                  <a:lnTo>
                    <a:pt x="58280" y="30010"/>
                  </a:lnTo>
                  <a:lnTo>
                    <a:pt x="61849" y="27838"/>
                  </a:lnTo>
                  <a:lnTo>
                    <a:pt x="64211" y="26758"/>
                  </a:lnTo>
                  <a:lnTo>
                    <a:pt x="67183" y="25819"/>
                  </a:lnTo>
                  <a:lnTo>
                    <a:pt x="68770" y="23215"/>
                  </a:lnTo>
                  <a:lnTo>
                    <a:pt x="69481" y="19951"/>
                  </a:lnTo>
                  <a:lnTo>
                    <a:pt x="69227" y="17792"/>
                  </a:lnTo>
                  <a:lnTo>
                    <a:pt x="71615" y="13741"/>
                  </a:lnTo>
                  <a:lnTo>
                    <a:pt x="72745" y="1492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430665" y="3823436"/>
              <a:ext cx="15240" cy="8255"/>
            </a:xfrm>
            <a:custGeom>
              <a:avLst/>
              <a:gdLst/>
              <a:ahLst/>
              <a:cxnLst/>
              <a:rect l="l" t="t" r="r" b="b"/>
              <a:pathLst>
                <a:path w="15239" h="8254">
                  <a:moveTo>
                    <a:pt x="8674" y="0"/>
                  </a:moveTo>
                  <a:lnTo>
                    <a:pt x="0" y="1168"/>
                  </a:lnTo>
                  <a:lnTo>
                    <a:pt x="2057" y="3594"/>
                  </a:lnTo>
                  <a:lnTo>
                    <a:pt x="3771" y="6146"/>
                  </a:lnTo>
                  <a:lnTo>
                    <a:pt x="4064" y="8166"/>
                  </a:lnTo>
                  <a:lnTo>
                    <a:pt x="7848" y="7899"/>
                  </a:lnTo>
                  <a:lnTo>
                    <a:pt x="11569" y="4457"/>
                  </a:lnTo>
                  <a:lnTo>
                    <a:pt x="15151" y="2654"/>
                  </a:lnTo>
                  <a:lnTo>
                    <a:pt x="13398" y="1536"/>
                  </a:lnTo>
                  <a:lnTo>
                    <a:pt x="867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325255" y="3782034"/>
              <a:ext cx="17780" cy="14604"/>
            </a:xfrm>
            <a:custGeom>
              <a:avLst/>
              <a:gdLst/>
              <a:ahLst/>
              <a:cxnLst/>
              <a:rect l="l" t="t" r="r" b="b"/>
              <a:pathLst>
                <a:path w="17780" h="14604">
                  <a:moveTo>
                    <a:pt x="2654" y="1790"/>
                  </a:moveTo>
                  <a:lnTo>
                    <a:pt x="723" y="0"/>
                  </a:lnTo>
                  <a:lnTo>
                    <a:pt x="660" y="546"/>
                  </a:lnTo>
                  <a:lnTo>
                    <a:pt x="431" y="1079"/>
                  </a:lnTo>
                  <a:lnTo>
                    <a:pt x="0" y="1638"/>
                  </a:lnTo>
                  <a:lnTo>
                    <a:pt x="2654" y="1790"/>
                  </a:lnTo>
                  <a:close/>
                </a:path>
                <a:path w="17780" h="14604">
                  <a:moveTo>
                    <a:pt x="17411" y="13970"/>
                  </a:moveTo>
                  <a:lnTo>
                    <a:pt x="15989" y="12954"/>
                  </a:lnTo>
                  <a:lnTo>
                    <a:pt x="15303" y="12407"/>
                  </a:lnTo>
                  <a:lnTo>
                    <a:pt x="15824" y="14262"/>
                  </a:lnTo>
                  <a:lnTo>
                    <a:pt x="17411" y="1397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297417" y="3770503"/>
              <a:ext cx="43815" cy="26670"/>
            </a:xfrm>
            <a:custGeom>
              <a:avLst/>
              <a:gdLst/>
              <a:ahLst/>
              <a:cxnLst/>
              <a:rect l="l" t="t" r="r" b="b"/>
              <a:pathLst>
                <a:path w="43814" h="26670">
                  <a:moveTo>
                    <a:pt x="18808" y="0"/>
                  </a:moveTo>
                  <a:lnTo>
                    <a:pt x="13144" y="2235"/>
                  </a:lnTo>
                  <a:lnTo>
                    <a:pt x="7378" y="2425"/>
                  </a:lnTo>
                  <a:lnTo>
                    <a:pt x="6134" y="3378"/>
                  </a:lnTo>
                  <a:lnTo>
                    <a:pt x="6756" y="2209"/>
                  </a:lnTo>
                  <a:lnTo>
                    <a:pt x="1536" y="1549"/>
                  </a:lnTo>
                  <a:lnTo>
                    <a:pt x="0" y="10045"/>
                  </a:lnTo>
                  <a:lnTo>
                    <a:pt x="2146" y="16992"/>
                  </a:lnTo>
                  <a:lnTo>
                    <a:pt x="2882" y="15532"/>
                  </a:lnTo>
                  <a:lnTo>
                    <a:pt x="6730" y="19011"/>
                  </a:lnTo>
                  <a:lnTo>
                    <a:pt x="6959" y="21831"/>
                  </a:lnTo>
                  <a:lnTo>
                    <a:pt x="8572" y="23672"/>
                  </a:lnTo>
                  <a:lnTo>
                    <a:pt x="9550" y="22682"/>
                  </a:lnTo>
                  <a:lnTo>
                    <a:pt x="10667" y="21970"/>
                  </a:lnTo>
                  <a:lnTo>
                    <a:pt x="14325" y="20954"/>
                  </a:lnTo>
                  <a:lnTo>
                    <a:pt x="16903" y="21818"/>
                  </a:lnTo>
                  <a:lnTo>
                    <a:pt x="21970" y="22478"/>
                  </a:lnTo>
                  <a:lnTo>
                    <a:pt x="26034" y="22631"/>
                  </a:lnTo>
                  <a:lnTo>
                    <a:pt x="32232" y="23380"/>
                  </a:lnTo>
                  <a:lnTo>
                    <a:pt x="33134" y="25412"/>
                  </a:lnTo>
                  <a:lnTo>
                    <a:pt x="39293" y="26441"/>
                  </a:lnTo>
                  <a:lnTo>
                    <a:pt x="43649" y="25793"/>
                  </a:lnTo>
                  <a:lnTo>
                    <a:pt x="41414" y="19278"/>
                  </a:lnTo>
                  <a:lnTo>
                    <a:pt x="39941" y="16319"/>
                  </a:lnTo>
                  <a:lnTo>
                    <a:pt x="31724" y="13423"/>
                  </a:lnTo>
                  <a:lnTo>
                    <a:pt x="26009" y="12915"/>
                  </a:lnTo>
                  <a:lnTo>
                    <a:pt x="23355" y="10642"/>
                  </a:lnTo>
                  <a:lnTo>
                    <a:pt x="24650" y="570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396159" y="3810457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5" h="21589">
                  <a:moveTo>
                    <a:pt x="14274" y="0"/>
                  </a:moveTo>
                  <a:lnTo>
                    <a:pt x="6680" y="622"/>
                  </a:lnTo>
                  <a:lnTo>
                    <a:pt x="5410" y="431"/>
                  </a:lnTo>
                  <a:lnTo>
                    <a:pt x="4102" y="863"/>
                  </a:lnTo>
                  <a:lnTo>
                    <a:pt x="1816" y="2641"/>
                  </a:lnTo>
                  <a:lnTo>
                    <a:pt x="0" y="6870"/>
                  </a:lnTo>
                  <a:lnTo>
                    <a:pt x="1828" y="6413"/>
                  </a:lnTo>
                  <a:lnTo>
                    <a:pt x="6146" y="8953"/>
                  </a:lnTo>
                  <a:lnTo>
                    <a:pt x="8648" y="11734"/>
                  </a:lnTo>
                  <a:lnTo>
                    <a:pt x="9855" y="10121"/>
                  </a:lnTo>
                  <a:lnTo>
                    <a:pt x="10871" y="14198"/>
                  </a:lnTo>
                  <a:lnTo>
                    <a:pt x="13157" y="16217"/>
                  </a:lnTo>
                  <a:lnTo>
                    <a:pt x="14820" y="16941"/>
                  </a:lnTo>
                  <a:lnTo>
                    <a:pt x="20307" y="14947"/>
                  </a:lnTo>
                  <a:lnTo>
                    <a:pt x="24472" y="17894"/>
                  </a:lnTo>
                  <a:lnTo>
                    <a:pt x="30949" y="12611"/>
                  </a:lnTo>
                  <a:lnTo>
                    <a:pt x="34912" y="15620"/>
                  </a:lnTo>
                  <a:lnTo>
                    <a:pt x="31584" y="20243"/>
                  </a:lnTo>
                  <a:lnTo>
                    <a:pt x="38582" y="21132"/>
                  </a:lnTo>
                  <a:lnTo>
                    <a:pt x="20104" y="2031"/>
                  </a:lnTo>
                  <a:lnTo>
                    <a:pt x="14274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313000" y="3798049"/>
              <a:ext cx="154305" cy="63500"/>
            </a:xfrm>
            <a:custGeom>
              <a:avLst/>
              <a:gdLst/>
              <a:ahLst/>
              <a:cxnLst/>
              <a:rect l="l" t="t" r="r" b="b"/>
              <a:pathLst>
                <a:path w="154305" h="63500">
                  <a:moveTo>
                    <a:pt x="38823" y="56438"/>
                  </a:moveTo>
                  <a:lnTo>
                    <a:pt x="36664" y="54584"/>
                  </a:lnTo>
                  <a:lnTo>
                    <a:pt x="34645" y="52463"/>
                  </a:lnTo>
                  <a:lnTo>
                    <a:pt x="32600" y="50965"/>
                  </a:lnTo>
                  <a:lnTo>
                    <a:pt x="34099" y="52870"/>
                  </a:lnTo>
                  <a:lnTo>
                    <a:pt x="35458" y="54851"/>
                  </a:lnTo>
                  <a:lnTo>
                    <a:pt x="36703" y="56908"/>
                  </a:lnTo>
                  <a:lnTo>
                    <a:pt x="38823" y="56438"/>
                  </a:lnTo>
                  <a:close/>
                </a:path>
                <a:path w="154305" h="63500">
                  <a:moveTo>
                    <a:pt x="52006" y="419"/>
                  </a:moveTo>
                  <a:lnTo>
                    <a:pt x="49796" y="0"/>
                  </a:lnTo>
                  <a:lnTo>
                    <a:pt x="47586" y="457"/>
                  </a:lnTo>
                  <a:lnTo>
                    <a:pt x="45402" y="1320"/>
                  </a:lnTo>
                  <a:lnTo>
                    <a:pt x="47510" y="2476"/>
                  </a:lnTo>
                  <a:lnTo>
                    <a:pt x="52006" y="419"/>
                  </a:lnTo>
                  <a:close/>
                </a:path>
                <a:path w="154305" h="63500">
                  <a:moveTo>
                    <a:pt x="92227" y="53047"/>
                  </a:moveTo>
                  <a:lnTo>
                    <a:pt x="79730" y="50279"/>
                  </a:lnTo>
                  <a:lnTo>
                    <a:pt x="74269" y="50838"/>
                  </a:lnTo>
                  <a:lnTo>
                    <a:pt x="72123" y="50787"/>
                  </a:lnTo>
                  <a:lnTo>
                    <a:pt x="73190" y="47536"/>
                  </a:lnTo>
                  <a:lnTo>
                    <a:pt x="72097" y="42862"/>
                  </a:lnTo>
                  <a:lnTo>
                    <a:pt x="72288" y="39878"/>
                  </a:lnTo>
                  <a:lnTo>
                    <a:pt x="68199" y="33693"/>
                  </a:lnTo>
                  <a:lnTo>
                    <a:pt x="63322" y="37452"/>
                  </a:lnTo>
                  <a:lnTo>
                    <a:pt x="55143" y="37439"/>
                  </a:lnTo>
                  <a:lnTo>
                    <a:pt x="53987" y="35598"/>
                  </a:lnTo>
                  <a:lnTo>
                    <a:pt x="46596" y="34137"/>
                  </a:lnTo>
                  <a:lnTo>
                    <a:pt x="43649" y="35318"/>
                  </a:lnTo>
                  <a:lnTo>
                    <a:pt x="32969" y="34645"/>
                  </a:lnTo>
                  <a:lnTo>
                    <a:pt x="33147" y="33312"/>
                  </a:lnTo>
                  <a:lnTo>
                    <a:pt x="19138" y="37147"/>
                  </a:lnTo>
                  <a:lnTo>
                    <a:pt x="20294" y="36233"/>
                  </a:lnTo>
                  <a:lnTo>
                    <a:pt x="6184" y="32689"/>
                  </a:lnTo>
                  <a:lnTo>
                    <a:pt x="0" y="35648"/>
                  </a:lnTo>
                  <a:lnTo>
                    <a:pt x="10452" y="42672"/>
                  </a:lnTo>
                  <a:lnTo>
                    <a:pt x="29946" y="45580"/>
                  </a:lnTo>
                  <a:lnTo>
                    <a:pt x="38087" y="47599"/>
                  </a:lnTo>
                  <a:lnTo>
                    <a:pt x="43954" y="45618"/>
                  </a:lnTo>
                  <a:lnTo>
                    <a:pt x="50977" y="47701"/>
                  </a:lnTo>
                  <a:lnTo>
                    <a:pt x="50927" y="52628"/>
                  </a:lnTo>
                  <a:lnTo>
                    <a:pt x="56502" y="54343"/>
                  </a:lnTo>
                  <a:lnTo>
                    <a:pt x="61696" y="54470"/>
                  </a:lnTo>
                  <a:lnTo>
                    <a:pt x="59029" y="56565"/>
                  </a:lnTo>
                  <a:lnTo>
                    <a:pt x="61379" y="59042"/>
                  </a:lnTo>
                  <a:lnTo>
                    <a:pt x="63258" y="62407"/>
                  </a:lnTo>
                  <a:lnTo>
                    <a:pt x="71640" y="63169"/>
                  </a:lnTo>
                  <a:lnTo>
                    <a:pt x="85928" y="60744"/>
                  </a:lnTo>
                  <a:lnTo>
                    <a:pt x="86093" y="57962"/>
                  </a:lnTo>
                  <a:lnTo>
                    <a:pt x="88900" y="54787"/>
                  </a:lnTo>
                  <a:lnTo>
                    <a:pt x="92227" y="53047"/>
                  </a:lnTo>
                  <a:close/>
                </a:path>
                <a:path w="154305" h="63500">
                  <a:moveTo>
                    <a:pt x="95034" y="30467"/>
                  </a:moveTo>
                  <a:lnTo>
                    <a:pt x="93014" y="22529"/>
                  </a:lnTo>
                  <a:lnTo>
                    <a:pt x="90754" y="25260"/>
                  </a:lnTo>
                  <a:lnTo>
                    <a:pt x="88163" y="26733"/>
                  </a:lnTo>
                  <a:lnTo>
                    <a:pt x="87160" y="24295"/>
                  </a:lnTo>
                  <a:lnTo>
                    <a:pt x="85750" y="21996"/>
                  </a:lnTo>
                  <a:lnTo>
                    <a:pt x="83502" y="20294"/>
                  </a:lnTo>
                  <a:lnTo>
                    <a:pt x="78359" y="22580"/>
                  </a:lnTo>
                  <a:lnTo>
                    <a:pt x="78346" y="19507"/>
                  </a:lnTo>
                  <a:lnTo>
                    <a:pt x="74218" y="15557"/>
                  </a:lnTo>
                  <a:lnTo>
                    <a:pt x="73875" y="13792"/>
                  </a:lnTo>
                  <a:lnTo>
                    <a:pt x="72478" y="12522"/>
                  </a:lnTo>
                  <a:lnTo>
                    <a:pt x="71894" y="14909"/>
                  </a:lnTo>
                  <a:lnTo>
                    <a:pt x="74142" y="18669"/>
                  </a:lnTo>
                  <a:lnTo>
                    <a:pt x="75793" y="22656"/>
                  </a:lnTo>
                  <a:lnTo>
                    <a:pt x="76073" y="24422"/>
                  </a:lnTo>
                  <a:lnTo>
                    <a:pt x="73177" y="25641"/>
                  </a:lnTo>
                  <a:lnTo>
                    <a:pt x="77089" y="30772"/>
                  </a:lnTo>
                  <a:lnTo>
                    <a:pt x="86347" y="27025"/>
                  </a:lnTo>
                  <a:lnTo>
                    <a:pt x="93713" y="29464"/>
                  </a:lnTo>
                  <a:lnTo>
                    <a:pt x="95034" y="30467"/>
                  </a:lnTo>
                  <a:close/>
                </a:path>
                <a:path w="154305" h="63500">
                  <a:moveTo>
                    <a:pt x="153835" y="36474"/>
                  </a:moveTo>
                  <a:lnTo>
                    <a:pt x="149313" y="32854"/>
                  </a:lnTo>
                  <a:lnTo>
                    <a:pt x="143408" y="35179"/>
                  </a:lnTo>
                  <a:lnTo>
                    <a:pt x="139103" y="32499"/>
                  </a:lnTo>
                  <a:lnTo>
                    <a:pt x="141363" y="28549"/>
                  </a:lnTo>
                  <a:lnTo>
                    <a:pt x="136626" y="26593"/>
                  </a:lnTo>
                  <a:lnTo>
                    <a:pt x="134747" y="27076"/>
                  </a:lnTo>
                  <a:lnTo>
                    <a:pt x="129235" y="29832"/>
                  </a:lnTo>
                  <a:lnTo>
                    <a:pt x="125526" y="33274"/>
                  </a:lnTo>
                  <a:lnTo>
                    <a:pt x="120396" y="33502"/>
                  </a:lnTo>
                  <a:lnTo>
                    <a:pt x="114757" y="32651"/>
                  </a:lnTo>
                  <a:lnTo>
                    <a:pt x="118071" y="28016"/>
                  </a:lnTo>
                  <a:lnTo>
                    <a:pt x="114096" y="25019"/>
                  </a:lnTo>
                  <a:lnTo>
                    <a:pt x="107645" y="30314"/>
                  </a:lnTo>
                  <a:lnTo>
                    <a:pt x="103466" y="27355"/>
                  </a:lnTo>
                  <a:lnTo>
                    <a:pt x="96240" y="30086"/>
                  </a:lnTo>
                  <a:lnTo>
                    <a:pt x="95300" y="30695"/>
                  </a:lnTo>
                  <a:lnTo>
                    <a:pt x="98526" y="34112"/>
                  </a:lnTo>
                  <a:lnTo>
                    <a:pt x="96926" y="41122"/>
                  </a:lnTo>
                  <a:lnTo>
                    <a:pt x="92583" y="45542"/>
                  </a:lnTo>
                  <a:lnTo>
                    <a:pt x="99021" y="47307"/>
                  </a:lnTo>
                  <a:lnTo>
                    <a:pt x="99974" y="43573"/>
                  </a:lnTo>
                  <a:lnTo>
                    <a:pt x="102425" y="41770"/>
                  </a:lnTo>
                  <a:lnTo>
                    <a:pt x="114604" y="41960"/>
                  </a:lnTo>
                  <a:lnTo>
                    <a:pt x="118579" y="44221"/>
                  </a:lnTo>
                  <a:lnTo>
                    <a:pt x="123685" y="44310"/>
                  </a:lnTo>
                  <a:lnTo>
                    <a:pt x="124434" y="43891"/>
                  </a:lnTo>
                  <a:lnTo>
                    <a:pt x="118402" y="39547"/>
                  </a:lnTo>
                  <a:lnTo>
                    <a:pt x="129857" y="40347"/>
                  </a:lnTo>
                  <a:lnTo>
                    <a:pt x="138861" y="40170"/>
                  </a:lnTo>
                  <a:lnTo>
                    <a:pt x="141922" y="41859"/>
                  </a:lnTo>
                  <a:lnTo>
                    <a:pt x="150545" y="44538"/>
                  </a:lnTo>
                  <a:lnTo>
                    <a:pt x="152552" y="40589"/>
                  </a:lnTo>
                  <a:lnTo>
                    <a:pt x="153835" y="3647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277668" y="3783939"/>
              <a:ext cx="134620" cy="67310"/>
            </a:xfrm>
            <a:custGeom>
              <a:avLst/>
              <a:gdLst/>
              <a:ahLst/>
              <a:cxnLst/>
              <a:rect l="l" t="t" r="r" b="b"/>
              <a:pathLst>
                <a:path w="134619" h="67310">
                  <a:moveTo>
                    <a:pt x="26225" y="13144"/>
                  </a:moveTo>
                  <a:lnTo>
                    <a:pt x="17513" y="7277"/>
                  </a:lnTo>
                  <a:lnTo>
                    <a:pt x="7543" y="0"/>
                  </a:lnTo>
                  <a:lnTo>
                    <a:pt x="25" y="4305"/>
                  </a:lnTo>
                  <a:lnTo>
                    <a:pt x="0" y="9969"/>
                  </a:lnTo>
                  <a:lnTo>
                    <a:pt x="571" y="11226"/>
                  </a:lnTo>
                  <a:lnTo>
                    <a:pt x="13309" y="20320"/>
                  </a:lnTo>
                  <a:lnTo>
                    <a:pt x="13474" y="20840"/>
                  </a:lnTo>
                  <a:lnTo>
                    <a:pt x="13474" y="20434"/>
                  </a:lnTo>
                  <a:lnTo>
                    <a:pt x="19405" y="24295"/>
                  </a:lnTo>
                  <a:lnTo>
                    <a:pt x="21386" y="22834"/>
                  </a:lnTo>
                  <a:lnTo>
                    <a:pt x="21920" y="23304"/>
                  </a:lnTo>
                  <a:lnTo>
                    <a:pt x="24866" y="15570"/>
                  </a:lnTo>
                  <a:lnTo>
                    <a:pt x="26225" y="13144"/>
                  </a:lnTo>
                  <a:close/>
                </a:path>
                <a:path w="134619" h="67310">
                  <a:moveTo>
                    <a:pt x="134366" y="61417"/>
                  </a:moveTo>
                  <a:lnTo>
                    <a:pt x="127914" y="59651"/>
                  </a:lnTo>
                  <a:lnTo>
                    <a:pt x="126453" y="61137"/>
                  </a:lnTo>
                  <a:lnTo>
                    <a:pt x="124675" y="62357"/>
                  </a:lnTo>
                  <a:lnTo>
                    <a:pt x="121450" y="63411"/>
                  </a:lnTo>
                  <a:lnTo>
                    <a:pt x="115062" y="64389"/>
                  </a:lnTo>
                  <a:lnTo>
                    <a:pt x="127558" y="67157"/>
                  </a:lnTo>
                  <a:lnTo>
                    <a:pt x="129603" y="66078"/>
                  </a:lnTo>
                  <a:lnTo>
                    <a:pt x="131838" y="65532"/>
                  </a:lnTo>
                  <a:lnTo>
                    <a:pt x="133781" y="65976"/>
                  </a:lnTo>
                  <a:lnTo>
                    <a:pt x="134035" y="62699"/>
                  </a:lnTo>
                  <a:lnTo>
                    <a:pt x="134366" y="6141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398839" y="3839832"/>
              <a:ext cx="100965" cy="32384"/>
            </a:xfrm>
            <a:custGeom>
              <a:avLst/>
              <a:gdLst/>
              <a:ahLst/>
              <a:cxnLst/>
              <a:rect l="l" t="t" r="r" b="b"/>
              <a:pathLst>
                <a:path w="100964" h="32385">
                  <a:moveTo>
                    <a:pt x="41960" y="27457"/>
                  </a:moveTo>
                  <a:lnTo>
                    <a:pt x="38849" y="26949"/>
                  </a:lnTo>
                  <a:lnTo>
                    <a:pt x="37084" y="27152"/>
                  </a:lnTo>
                  <a:lnTo>
                    <a:pt x="35331" y="27495"/>
                  </a:lnTo>
                  <a:lnTo>
                    <a:pt x="35560" y="27736"/>
                  </a:lnTo>
                  <a:lnTo>
                    <a:pt x="37528" y="27914"/>
                  </a:lnTo>
                  <a:lnTo>
                    <a:pt x="41960" y="27457"/>
                  </a:lnTo>
                  <a:close/>
                </a:path>
                <a:path w="100964" h="32385">
                  <a:moveTo>
                    <a:pt x="66395" y="28600"/>
                  </a:moveTo>
                  <a:lnTo>
                    <a:pt x="66040" y="27127"/>
                  </a:lnTo>
                  <a:lnTo>
                    <a:pt x="64833" y="28067"/>
                  </a:lnTo>
                  <a:lnTo>
                    <a:pt x="66395" y="28600"/>
                  </a:lnTo>
                  <a:close/>
                </a:path>
                <a:path w="100964" h="32385">
                  <a:moveTo>
                    <a:pt x="72707" y="30746"/>
                  </a:moveTo>
                  <a:lnTo>
                    <a:pt x="66395" y="28600"/>
                  </a:lnTo>
                  <a:lnTo>
                    <a:pt x="66433" y="28752"/>
                  </a:lnTo>
                  <a:lnTo>
                    <a:pt x="65671" y="30200"/>
                  </a:lnTo>
                  <a:lnTo>
                    <a:pt x="64338" y="30988"/>
                  </a:lnTo>
                  <a:lnTo>
                    <a:pt x="62674" y="31381"/>
                  </a:lnTo>
                  <a:lnTo>
                    <a:pt x="66624" y="32232"/>
                  </a:lnTo>
                  <a:lnTo>
                    <a:pt x="69824" y="31813"/>
                  </a:lnTo>
                  <a:lnTo>
                    <a:pt x="72707" y="30746"/>
                  </a:lnTo>
                  <a:close/>
                </a:path>
                <a:path w="100964" h="32385">
                  <a:moveTo>
                    <a:pt x="100342" y="9601"/>
                  </a:moveTo>
                  <a:lnTo>
                    <a:pt x="99771" y="8813"/>
                  </a:lnTo>
                  <a:lnTo>
                    <a:pt x="97218" y="5334"/>
                  </a:lnTo>
                  <a:lnTo>
                    <a:pt x="84607" y="8813"/>
                  </a:lnTo>
                  <a:lnTo>
                    <a:pt x="83693" y="3632"/>
                  </a:lnTo>
                  <a:lnTo>
                    <a:pt x="77050" y="3479"/>
                  </a:lnTo>
                  <a:lnTo>
                    <a:pt x="69824" y="4572"/>
                  </a:lnTo>
                  <a:lnTo>
                    <a:pt x="71640" y="5334"/>
                  </a:lnTo>
                  <a:lnTo>
                    <a:pt x="73012" y="6007"/>
                  </a:lnTo>
                  <a:lnTo>
                    <a:pt x="80733" y="14732"/>
                  </a:lnTo>
                  <a:lnTo>
                    <a:pt x="68300" y="14046"/>
                  </a:lnTo>
                  <a:lnTo>
                    <a:pt x="57848" y="14541"/>
                  </a:lnTo>
                  <a:lnTo>
                    <a:pt x="49669" y="14782"/>
                  </a:lnTo>
                  <a:lnTo>
                    <a:pt x="43599" y="16586"/>
                  </a:lnTo>
                  <a:lnTo>
                    <a:pt x="42862" y="14300"/>
                  </a:lnTo>
                  <a:lnTo>
                    <a:pt x="42621" y="13538"/>
                  </a:lnTo>
                  <a:lnTo>
                    <a:pt x="42240" y="12357"/>
                  </a:lnTo>
                  <a:lnTo>
                    <a:pt x="38252" y="12471"/>
                  </a:lnTo>
                  <a:lnTo>
                    <a:pt x="33616" y="13538"/>
                  </a:lnTo>
                  <a:lnTo>
                    <a:pt x="30314" y="12230"/>
                  </a:lnTo>
                  <a:lnTo>
                    <a:pt x="29146" y="10096"/>
                  </a:lnTo>
                  <a:lnTo>
                    <a:pt x="29095" y="9601"/>
                  </a:lnTo>
                  <a:lnTo>
                    <a:pt x="34798" y="4267"/>
                  </a:lnTo>
                  <a:lnTo>
                    <a:pt x="37846" y="2527"/>
                  </a:lnTo>
                  <a:lnTo>
                    <a:pt x="32753" y="2438"/>
                  </a:lnTo>
                  <a:lnTo>
                    <a:pt x="28778" y="190"/>
                  </a:lnTo>
                  <a:lnTo>
                    <a:pt x="16586" y="0"/>
                  </a:lnTo>
                  <a:lnTo>
                    <a:pt x="14147" y="1803"/>
                  </a:lnTo>
                  <a:lnTo>
                    <a:pt x="12865" y="6819"/>
                  </a:lnTo>
                  <a:lnTo>
                    <a:pt x="12712" y="8331"/>
                  </a:lnTo>
                  <a:lnTo>
                    <a:pt x="12611" y="10096"/>
                  </a:lnTo>
                  <a:lnTo>
                    <a:pt x="10680" y="9652"/>
                  </a:lnTo>
                  <a:lnTo>
                    <a:pt x="8445" y="10198"/>
                  </a:lnTo>
                  <a:lnTo>
                    <a:pt x="3060" y="13004"/>
                  </a:lnTo>
                  <a:lnTo>
                    <a:pt x="254" y="16179"/>
                  </a:lnTo>
                  <a:lnTo>
                    <a:pt x="0" y="20574"/>
                  </a:lnTo>
                  <a:lnTo>
                    <a:pt x="762" y="22034"/>
                  </a:lnTo>
                  <a:lnTo>
                    <a:pt x="3759" y="23495"/>
                  </a:lnTo>
                  <a:lnTo>
                    <a:pt x="4787" y="23634"/>
                  </a:lnTo>
                  <a:lnTo>
                    <a:pt x="5842" y="23647"/>
                  </a:lnTo>
                  <a:lnTo>
                    <a:pt x="5651" y="22987"/>
                  </a:lnTo>
                  <a:lnTo>
                    <a:pt x="5600" y="22504"/>
                  </a:lnTo>
                  <a:lnTo>
                    <a:pt x="6184" y="21526"/>
                  </a:lnTo>
                  <a:lnTo>
                    <a:pt x="8280" y="20485"/>
                  </a:lnTo>
                  <a:lnTo>
                    <a:pt x="11734" y="14300"/>
                  </a:lnTo>
                  <a:lnTo>
                    <a:pt x="22631" y="21386"/>
                  </a:lnTo>
                  <a:lnTo>
                    <a:pt x="32397" y="23025"/>
                  </a:lnTo>
                  <a:lnTo>
                    <a:pt x="38938" y="23406"/>
                  </a:lnTo>
                  <a:lnTo>
                    <a:pt x="43789" y="23571"/>
                  </a:lnTo>
                  <a:lnTo>
                    <a:pt x="49733" y="23241"/>
                  </a:lnTo>
                  <a:lnTo>
                    <a:pt x="58381" y="22987"/>
                  </a:lnTo>
                  <a:lnTo>
                    <a:pt x="65392" y="24333"/>
                  </a:lnTo>
                  <a:lnTo>
                    <a:pt x="66040" y="27127"/>
                  </a:lnTo>
                  <a:lnTo>
                    <a:pt x="71348" y="22987"/>
                  </a:lnTo>
                  <a:lnTo>
                    <a:pt x="71970" y="22504"/>
                  </a:lnTo>
                  <a:lnTo>
                    <a:pt x="79248" y="21348"/>
                  </a:lnTo>
                  <a:lnTo>
                    <a:pt x="77673" y="21082"/>
                  </a:lnTo>
                  <a:lnTo>
                    <a:pt x="81267" y="19837"/>
                  </a:lnTo>
                  <a:lnTo>
                    <a:pt x="88074" y="20116"/>
                  </a:lnTo>
                  <a:lnTo>
                    <a:pt x="92684" y="21691"/>
                  </a:lnTo>
                  <a:lnTo>
                    <a:pt x="94513" y="19837"/>
                  </a:lnTo>
                  <a:lnTo>
                    <a:pt x="97612" y="16700"/>
                  </a:lnTo>
                  <a:lnTo>
                    <a:pt x="98361" y="14732"/>
                  </a:lnTo>
                  <a:lnTo>
                    <a:pt x="100342" y="960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330259" y="3788765"/>
              <a:ext cx="168275" cy="84455"/>
            </a:xfrm>
            <a:custGeom>
              <a:avLst/>
              <a:gdLst/>
              <a:ahLst/>
              <a:cxnLst/>
              <a:rect l="l" t="t" r="r" b="b"/>
              <a:pathLst>
                <a:path w="168275" h="84454">
                  <a:moveTo>
                    <a:pt x="58813" y="33718"/>
                  </a:moveTo>
                  <a:lnTo>
                    <a:pt x="47180" y="16154"/>
                  </a:lnTo>
                  <a:lnTo>
                    <a:pt x="45377" y="14351"/>
                  </a:lnTo>
                  <a:lnTo>
                    <a:pt x="44615" y="13881"/>
                  </a:lnTo>
                  <a:lnTo>
                    <a:pt x="43776" y="12890"/>
                  </a:lnTo>
                  <a:lnTo>
                    <a:pt x="43154" y="11023"/>
                  </a:lnTo>
                  <a:lnTo>
                    <a:pt x="42735" y="10388"/>
                  </a:lnTo>
                  <a:lnTo>
                    <a:pt x="42430" y="8140"/>
                  </a:lnTo>
                  <a:lnTo>
                    <a:pt x="39611" y="5435"/>
                  </a:lnTo>
                  <a:lnTo>
                    <a:pt x="35979" y="5740"/>
                  </a:lnTo>
                  <a:lnTo>
                    <a:pt x="28028" y="5346"/>
                  </a:lnTo>
                  <a:lnTo>
                    <a:pt x="26403" y="5499"/>
                  </a:lnTo>
                  <a:lnTo>
                    <a:pt x="18770" y="1130"/>
                  </a:lnTo>
                  <a:lnTo>
                    <a:pt x="15875" y="0"/>
                  </a:lnTo>
                  <a:lnTo>
                    <a:pt x="18757" y="5156"/>
                  </a:lnTo>
                  <a:lnTo>
                    <a:pt x="18211" y="6781"/>
                  </a:lnTo>
                  <a:lnTo>
                    <a:pt x="20447" y="7061"/>
                  </a:lnTo>
                  <a:lnTo>
                    <a:pt x="24117" y="8483"/>
                  </a:lnTo>
                  <a:lnTo>
                    <a:pt x="28130" y="10604"/>
                  </a:lnTo>
                  <a:lnTo>
                    <a:pt x="30327" y="9728"/>
                  </a:lnTo>
                  <a:lnTo>
                    <a:pt x="32537" y="9271"/>
                  </a:lnTo>
                  <a:lnTo>
                    <a:pt x="34734" y="9702"/>
                  </a:lnTo>
                  <a:lnTo>
                    <a:pt x="26555" y="13360"/>
                  </a:lnTo>
                  <a:lnTo>
                    <a:pt x="19037" y="14554"/>
                  </a:lnTo>
                  <a:lnTo>
                    <a:pt x="16675" y="9906"/>
                  </a:lnTo>
                  <a:lnTo>
                    <a:pt x="6273" y="14097"/>
                  </a:lnTo>
                  <a:lnTo>
                    <a:pt x="0" y="24638"/>
                  </a:lnTo>
                  <a:lnTo>
                    <a:pt x="3987" y="27381"/>
                  </a:lnTo>
                  <a:lnTo>
                    <a:pt x="4521" y="28549"/>
                  </a:lnTo>
                  <a:lnTo>
                    <a:pt x="7340" y="32080"/>
                  </a:lnTo>
                  <a:lnTo>
                    <a:pt x="14097" y="33680"/>
                  </a:lnTo>
                  <a:lnTo>
                    <a:pt x="14211" y="35331"/>
                  </a:lnTo>
                  <a:lnTo>
                    <a:pt x="18592" y="35547"/>
                  </a:lnTo>
                  <a:lnTo>
                    <a:pt x="21869" y="31127"/>
                  </a:lnTo>
                  <a:lnTo>
                    <a:pt x="30835" y="31191"/>
                  </a:lnTo>
                  <a:lnTo>
                    <a:pt x="38354" y="34632"/>
                  </a:lnTo>
                  <a:lnTo>
                    <a:pt x="48501" y="35445"/>
                  </a:lnTo>
                  <a:lnTo>
                    <a:pt x="52082" y="36093"/>
                  </a:lnTo>
                  <a:lnTo>
                    <a:pt x="57823" y="34264"/>
                  </a:lnTo>
                  <a:lnTo>
                    <a:pt x="58813" y="33718"/>
                  </a:lnTo>
                  <a:close/>
                </a:path>
                <a:path w="168275" h="84454">
                  <a:moveTo>
                    <a:pt x="149313" y="65786"/>
                  </a:moveTo>
                  <a:lnTo>
                    <a:pt x="141592" y="57061"/>
                  </a:lnTo>
                  <a:lnTo>
                    <a:pt x="131038" y="53098"/>
                  </a:lnTo>
                  <a:lnTo>
                    <a:pt x="124663" y="51142"/>
                  </a:lnTo>
                  <a:lnTo>
                    <a:pt x="121602" y="49466"/>
                  </a:lnTo>
                  <a:lnTo>
                    <a:pt x="112598" y="49644"/>
                  </a:lnTo>
                  <a:lnTo>
                    <a:pt x="101142" y="48818"/>
                  </a:lnTo>
                  <a:lnTo>
                    <a:pt x="107175" y="53174"/>
                  </a:lnTo>
                  <a:lnTo>
                    <a:pt x="103365" y="55321"/>
                  </a:lnTo>
                  <a:lnTo>
                    <a:pt x="97536" y="60782"/>
                  </a:lnTo>
                  <a:lnTo>
                    <a:pt x="98894" y="63284"/>
                  </a:lnTo>
                  <a:lnTo>
                    <a:pt x="102196" y="64604"/>
                  </a:lnTo>
                  <a:lnTo>
                    <a:pt x="106832" y="63525"/>
                  </a:lnTo>
                  <a:lnTo>
                    <a:pt x="110820" y="63423"/>
                  </a:lnTo>
                  <a:lnTo>
                    <a:pt x="112179" y="67640"/>
                  </a:lnTo>
                  <a:lnTo>
                    <a:pt x="118249" y="65836"/>
                  </a:lnTo>
                  <a:lnTo>
                    <a:pt x="136880" y="65100"/>
                  </a:lnTo>
                  <a:lnTo>
                    <a:pt x="149313" y="65786"/>
                  </a:lnTo>
                  <a:close/>
                </a:path>
                <a:path w="168275" h="84454">
                  <a:moveTo>
                    <a:pt x="168249" y="77101"/>
                  </a:moveTo>
                  <a:lnTo>
                    <a:pt x="165823" y="74295"/>
                  </a:lnTo>
                  <a:lnTo>
                    <a:pt x="156641" y="71183"/>
                  </a:lnTo>
                  <a:lnTo>
                    <a:pt x="149834" y="70904"/>
                  </a:lnTo>
                  <a:lnTo>
                    <a:pt x="146253" y="72148"/>
                  </a:lnTo>
                  <a:lnTo>
                    <a:pt x="147828" y="72402"/>
                  </a:lnTo>
                  <a:lnTo>
                    <a:pt x="140538" y="73571"/>
                  </a:lnTo>
                  <a:lnTo>
                    <a:pt x="133400" y="79133"/>
                  </a:lnTo>
                  <a:lnTo>
                    <a:pt x="143230" y="82346"/>
                  </a:lnTo>
                  <a:lnTo>
                    <a:pt x="146926" y="83134"/>
                  </a:lnTo>
                  <a:lnTo>
                    <a:pt x="159512" y="83985"/>
                  </a:lnTo>
                  <a:lnTo>
                    <a:pt x="168249" y="7710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404389" y="3854119"/>
              <a:ext cx="60960" cy="19050"/>
            </a:xfrm>
            <a:custGeom>
              <a:avLst/>
              <a:gdLst/>
              <a:ahLst/>
              <a:cxnLst/>
              <a:rect l="l" t="t" r="r" b="b"/>
              <a:pathLst>
                <a:path w="60960" h="19050">
                  <a:moveTo>
                    <a:pt x="6184" y="0"/>
                  </a:moveTo>
                  <a:lnTo>
                    <a:pt x="2705" y="6197"/>
                  </a:lnTo>
                  <a:lnTo>
                    <a:pt x="635" y="7238"/>
                  </a:lnTo>
                  <a:lnTo>
                    <a:pt x="0" y="8318"/>
                  </a:lnTo>
                  <a:lnTo>
                    <a:pt x="1193" y="12750"/>
                  </a:lnTo>
                  <a:lnTo>
                    <a:pt x="12115" y="15773"/>
                  </a:lnTo>
                  <a:lnTo>
                    <a:pt x="21590" y="15836"/>
                  </a:lnTo>
                  <a:lnTo>
                    <a:pt x="25641" y="14046"/>
                  </a:lnTo>
                  <a:lnTo>
                    <a:pt x="31521" y="12852"/>
                  </a:lnTo>
                  <a:lnTo>
                    <a:pt x="33286" y="12661"/>
                  </a:lnTo>
                  <a:lnTo>
                    <a:pt x="36410" y="13157"/>
                  </a:lnTo>
                  <a:lnTo>
                    <a:pt x="40982" y="14312"/>
                  </a:lnTo>
                  <a:lnTo>
                    <a:pt x="51193" y="18440"/>
                  </a:lnTo>
                  <a:lnTo>
                    <a:pt x="58762" y="16700"/>
                  </a:lnTo>
                  <a:lnTo>
                    <a:pt x="60109" y="15900"/>
                  </a:lnTo>
                  <a:lnTo>
                    <a:pt x="60871" y="14452"/>
                  </a:lnTo>
                  <a:lnTo>
                    <a:pt x="59836" y="10023"/>
                  </a:lnTo>
                  <a:lnTo>
                    <a:pt x="52824" y="8686"/>
                  </a:lnTo>
                  <a:lnTo>
                    <a:pt x="38214" y="9283"/>
                  </a:lnTo>
                  <a:lnTo>
                    <a:pt x="26835" y="8737"/>
                  </a:lnTo>
                  <a:lnTo>
                    <a:pt x="17068" y="7099"/>
                  </a:lnTo>
                  <a:lnTo>
                    <a:pt x="618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331897" y="3739375"/>
              <a:ext cx="90170" cy="14604"/>
            </a:xfrm>
            <a:custGeom>
              <a:avLst/>
              <a:gdLst/>
              <a:ahLst/>
              <a:cxnLst/>
              <a:rect l="l" t="t" r="r" b="b"/>
              <a:pathLst>
                <a:path w="90169" h="14604">
                  <a:moveTo>
                    <a:pt x="8585" y="7620"/>
                  </a:moveTo>
                  <a:lnTo>
                    <a:pt x="8382" y="4419"/>
                  </a:lnTo>
                  <a:lnTo>
                    <a:pt x="7759" y="3187"/>
                  </a:lnTo>
                  <a:lnTo>
                    <a:pt x="0" y="0"/>
                  </a:lnTo>
                  <a:lnTo>
                    <a:pt x="927" y="3175"/>
                  </a:lnTo>
                  <a:lnTo>
                    <a:pt x="1257" y="4775"/>
                  </a:lnTo>
                  <a:lnTo>
                    <a:pt x="8585" y="7620"/>
                  </a:lnTo>
                  <a:close/>
                </a:path>
                <a:path w="90169" h="14604">
                  <a:moveTo>
                    <a:pt x="32867" y="14338"/>
                  </a:moveTo>
                  <a:lnTo>
                    <a:pt x="32689" y="13500"/>
                  </a:lnTo>
                  <a:lnTo>
                    <a:pt x="32588" y="12674"/>
                  </a:lnTo>
                  <a:lnTo>
                    <a:pt x="32575" y="11836"/>
                  </a:lnTo>
                  <a:lnTo>
                    <a:pt x="31508" y="12357"/>
                  </a:lnTo>
                  <a:lnTo>
                    <a:pt x="30530" y="13004"/>
                  </a:lnTo>
                  <a:lnTo>
                    <a:pt x="29629" y="13754"/>
                  </a:lnTo>
                  <a:lnTo>
                    <a:pt x="30708" y="13982"/>
                  </a:lnTo>
                  <a:lnTo>
                    <a:pt x="32867" y="14338"/>
                  </a:lnTo>
                  <a:close/>
                </a:path>
                <a:path w="90169" h="14604">
                  <a:moveTo>
                    <a:pt x="90106" y="12700"/>
                  </a:moveTo>
                  <a:lnTo>
                    <a:pt x="89344" y="11125"/>
                  </a:lnTo>
                  <a:lnTo>
                    <a:pt x="87363" y="12903"/>
                  </a:lnTo>
                  <a:lnTo>
                    <a:pt x="84861" y="12052"/>
                  </a:lnTo>
                  <a:lnTo>
                    <a:pt x="82664" y="10566"/>
                  </a:lnTo>
                  <a:lnTo>
                    <a:pt x="80137" y="11049"/>
                  </a:lnTo>
                  <a:lnTo>
                    <a:pt x="80276" y="12319"/>
                  </a:lnTo>
                  <a:lnTo>
                    <a:pt x="80924" y="13500"/>
                  </a:lnTo>
                  <a:lnTo>
                    <a:pt x="81889" y="14554"/>
                  </a:lnTo>
                  <a:lnTo>
                    <a:pt x="87376" y="13423"/>
                  </a:lnTo>
                  <a:lnTo>
                    <a:pt x="90106" y="1270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294509" y="3708095"/>
              <a:ext cx="128270" cy="61594"/>
            </a:xfrm>
            <a:custGeom>
              <a:avLst/>
              <a:gdLst/>
              <a:ahLst/>
              <a:cxnLst/>
              <a:rect l="l" t="t" r="r" b="b"/>
              <a:pathLst>
                <a:path w="128269" h="61595">
                  <a:moveTo>
                    <a:pt x="27063" y="8496"/>
                  </a:moveTo>
                  <a:lnTo>
                    <a:pt x="17830" y="9715"/>
                  </a:lnTo>
                  <a:lnTo>
                    <a:pt x="13919" y="11747"/>
                  </a:lnTo>
                  <a:lnTo>
                    <a:pt x="8216" y="2692"/>
                  </a:lnTo>
                  <a:lnTo>
                    <a:pt x="5257" y="838"/>
                  </a:lnTo>
                  <a:lnTo>
                    <a:pt x="1079" y="0"/>
                  </a:lnTo>
                  <a:lnTo>
                    <a:pt x="1943" y="1943"/>
                  </a:lnTo>
                  <a:lnTo>
                    <a:pt x="1917" y="4584"/>
                  </a:lnTo>
                  <a:lnTo>
                    <a:pt x="0" y="7264"/>
                  </a:lnTo>
                  <a:lnTo>
                    <a:pt x="2819" y="8775"/>
                  </a:lnTo>
                  <a:lnTo>
                    <a:pt x="8166" y="10985"/>
                  </a:lnTo>
                  <a:lnTo>
                    <a:pt x="11531" y="12636"/>
                  </a:lnTo>
                  <a:lnTo>
                    <a:pt x="17056" y="15824"/>
                  </a:lnTo>
                  <a:lnTo>
                    <a:pt x="23037" y="16319"/>
                  </a:lnTo>
                  <a:lnTo>
                    <a:pt x="26162" y="16332"/>
                  </a:lnTo>
                  <a:lnTo>
                    <a:pt x="27063" y="8496"/>
                  </a:lnTo>
                  <a:close/>
                </a:path>
                <a:path w="128269" h="61595">
                  <a:moveTo>
                    <a:pt x="64516" y="51003"/>
                  </a:moveTo>
                  <a:lnTo>
                    <a:pt x="62090" y="49161"/>
                  </a:lnTo>
                  <a:lnTo>
                    <a:pt x="60401" y="50279"/>
                  </a:lnTo>
                  <a:lnTo>
                    <a:pt x="56959" y="51447"/>
                  </a:lnTo>
                  <a:lnTo>
                    <a:pt x="54063" y="50266"/>
                  </a:lnTo>
                  <a:lnTo>
                    <a:pt x="48323" y="46926"/>
                  </a:lnTo>
                  <a:lnTo>
                    <a:pt x="48044" y="45135"/>
                  </a:lnTo>
                  <a:lnTo>
                    <a:pt x="48844" y="42824"/>
                  </a:lnTo>
                  <a:lnTo>
                    <a:pt x="45377" y="41567"/>
                  </a:lnTo>
                  <a:lnTo>
                    <a:pt x="41757" y="40741"/>
                  </a:lnTo>
                  <a:lnTo>
                    <a:pt x="39509" y="40513"/>
                  </a:lnTo>
                  <a:lnTo>
                    <a:pt x="39370" y="41363"/>
                  </a:lnTo>
                  <a:lnTo>
                    <a:pt x="38938" y="42227"/>
                  </a:lnTo>
                  <a:lnTo>
                    <a:pt x="34899" y="46405"/>
                  </a:lnTo>
                  <a:lnTo>
                    <a:pt x="33972" y="44259"/>
                  </a:lnTo>
                  <a:lnTo>
                    <a:pt x="29349" y="45135"/>
                  </a:lnTo>
                  <a:lnTo>
                    <a:pt x="31064" y="45618"/>
                  </a:lnTo>
                  <a:lnTo>
                    <a:pt x="33604" y="46824"/>
                  </a:lnTo>
                  <a:lnTo>
                    <a:pt x="33693" y="49225"/>
                  </a:lnTo>
                  <a:lnTo>
                    <a:pt x="37096" y="51384"/>
                  </a:lnTo>
                  <a:lnTo>
                    <a:pt x="38112" y="50266"/>
                  </a:lnTo>
                  <a:lnTo>
                    <a:pt x="40843" y="51625"/>
                  </a:lnTo>
                  <a:lnTo>
                    <a:pt x="42811" y="53213"/>
                  </a:lnTo>
                  <a:lnTo>
                    <a:pt x="49149" y="55562"/>
                  </a:lnTo>
                  <a:lnTo>
                    <a:pt x="58216" y="57937"/>
                  </a:lnTo>
                  <a:lnTo>
                    <a:pt x="64096" y="50774"/>
                  </a:lnTo>
                  <a:lnTo>
                    <a:pt x="64516" y="51003"/>
                  </a:lnTo>
                  <a:close/>
                </a:path>
                <a:path w="128269" h="61595">
                  <a:moveTo>
                    <a:pt x="104673" y="57683"/>
                  </a:moveTo>
                  <a:lnTo>
                    <a:pt x="101574" y="56921"/>
                  </a:lnTo>
                  <a:lnTo>
                    <a:pt x="98831" y="55372"/>
                  </a:lnTo>
                  <a:lnTo>
                    <a:pt x="97624" y="53695"/>
                  </a:lnTo>
                  <a:lnTo>
                    <a:pt x="95465" y="52705"/>
                  </a:lnTo>
                  <a:lnTo>
                    <a:pt x="92189" y="52438"/>
                  </a:lnTo>
                  <a:lnTo>
                    <a:pt x="90284" y="51523"/>
                  </a:lnTo>
                  <a:lnTo>
                    <a:pt x="86550" y="51181"/>
                  </a:lnTo>
                  <a:lnTo>
                    <a:pt x="81102" y="50063"/>
                  </a:lnTo>
                  <a:lnTo>
                    <a:pt x="76835" y="48285"/>
                  </a:lnTo>
                  <a:lnTo>
                    <a:pt x="77038" y="52730"/>
                  </a:lnTo>
                  <a:lnTo>
                    <a:pt x="73685" y="53365"/>
                  </a:lnTo>
                  <a:lnTo>
                    <a:pt x="67945" y="50076"/>
                  </a:lnTo>
                  <a:lnTo>
                    <a:pt x="61747" y="56045"/>
                  </a:lnTo>
                  <a:lnTo>
                    <a:pt x="76301" y="58242"/>
                  </a:lnTo>
                  <a:lnTo>
                    <a:pt x="79463" y="57429"/>
                  </a:lnTo>
                  <a:lnTo>
                    <a:pt x="84937" y="58534"/>
                  </a:lnTo>
                  <a:lnTo>
                    <a:pt x="86271" y="60693"/>
                  </a:lnTo>
                  <a:lnTo>
                    <a:pt x="90995" y="61404"/>
                  </a:lnTo>
                  <a:lnTo>
                    <a:pt x="94602" y="61328"/>
                  </a:lnTo>
                  <a:lnTo>
                    <a:pt x="102400" y="60198"/>
                  </a:lnTo>
                  <a:lnTo>
                    <a:pt x="103847" y="59283"/>
                  </a:lnTo>
                  <a:lnTo>
                    <a:pt x="104673" y="57683"/>
                  </a:lnTo>
                  <a:close/>
                </a:path>
                <a:path w="128269" h="61595">
                  <a:moveTo>
                    <a:pt x="117856" y="40132"/>
                  </a:moveTo>
                  <a:lnTo>
                    <a:pt x="116624" y="38976"/>
                  </a:lnTo>
                  <a:lnTo>
                    <a:pt x="115747" y="41071"/>
                  </a:lnTo>
                  <a:lnTo>
                    <a:pt x="113842" y="42545"/>
                  </a:lnTo>
                  <a:lnTo>
                    <a:pt x="111544" y="42862"/>
                  </a:lnTo>
                  <a:lnTo>
                    <a:pt x="110617" y="37363"/>
                  </a:lnTo>
                  <a:lnTo>
                    <a:pt x="108127" y="36436"/>
                  </a:lnTo>
                  <a:lnTo>
                    <a:pt x="105092" y="30086"/>
                  </a:lnTo>
                  <a:lnTo>
                    <a:pt x="104470" y="30492"/>
                  </a:lnTo>
                  <a:lnTo>
                    <a:pt x="102793" y="31013"/>
                  </a:lnTo>
                  <a:lnTo>
                    <a:pt x="101041" y="28854"/>
                  </a:lnTo>
                  <a:lnTo>
                    <a:pt x="97853" y="29806"/>
                  </a:lnTo>
                  <a:lnTo>
                    <a:pt x="95859" y="31940"/>
                  </a:lnTo>
                  <a:lnTo>
                    <a:pt x="95910" y="34772"/>
                  </a:lnTo>
                  <a:lnTo>
                    <a:pt x="96202" y="35191"/>
                  </a:lnTo>
                  <a:lnTo>
                    <a:pt x="96088" y="36055"/>
                  </a:lnTo>
                  <a:lnTo>
                    <a:pt x="96608" y="37096"/>
                  </a:lnTo>
                  <a:lnTo>
                    <a:pt x="97510" y="38150"/>
                  </a:lnTo>
                  <a:lnTo>
                    <a:pt x="99847" y="35610"/>
                  </a:lnTo>
                  <a:lnTo>
                    <a:pt x="101498" y="35877"/>
                  </a:lnTo>
                  <a:lnTo>
                    <a:pt x="106870" y="37896"/>
                  </a:lnTo>
                  <a:lnTo>
                    <a:pt x="106514" y="40678"/>
                  </a:lnTo>
                  <a:lnTo>
                    <a:pt x="107505" y="42964"/>
                  </a:lnTo>
                  <a:lnTo>
                    <a:pt x="109131" y="44818"/>
                  </a:lnTo>
                  <a:lnTo>
                    <a:pt x="112293" y="45250"/>
                  </a:lnTo>
                  <a:lnTo>
                    <a:pt x="115709" y="44157"/>
                  </a:lnTo>
                  <a:lnTo>
                    <a:pt x="117856" y="40132"/>
                  </a:lnTo>
                  <a:close/>
                </a:path>
                <a:path w="128269" h="61595">
                  <a:moveTo>
                    <a:pt x="128104" y="41808"/>
                  </a:moveTo>
                  <a:lnTo>
                    <a:pt x="127927" y="41668"/>
                  </a:lnTo>
                  <a:lnTo>
                    <a:pt x="127812" y="41478"/>
                  </a:lnTo>
                  <a:lnTo>
                    <a:pt x="127660" y="41313"/>
                  </a:lnTo>
                  <a:lnTo>
                    <a:pt x="127304" y="41795"/>
                  </a:lnTo>
                  <a:lnTo>
                    <a:pt x="127127" y="41998"/>
                  </a:lnTo>
                  <a:lnTo>
                    <a:pt x="127774" y="41884"/>
                  </a:lnTo>
                  <a:lnTo>
                    <a:pt x="128104" y="4180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298357" y="3729647"/>
              <a:ext cx="112395" cy="37465"/>
            </a:xfrm>
            <a:custGeom>
              <a:avLst/>
              <a:gdLst/>
              <a:ahLst/>
              <a:cxnLst/>
              <a:rect l="l" t="t" r="r" b="b"/>
              <a:pathLst>
                <a:path w="112394" h="37464">
                  <a:moveTo>
                    <a:pt x="36042" y="16764"/>
                  </a:moveTo>
                  <a:lnTo>
                    <a:pt x="34353" y="14655"/>
                  </a:lnTo>
                  <a:lnTo>
                    <a:pt x="32029" y="12230"/>
                  </a:lnTo>
                  <a:lnTo>
                    <a:pt x="30137" y="12014"/>
                  </a:lnTo>
                  <a:lnTo>
                    <a:pt x="28549" y="10693"/>
                  </a:lnTo>
                  <a:lnTo>
                    <a:pt x="27952" y="8877"/>
                  </a:lnTo>
                  <a:lnTo>
                    <a:pt x="22428" y="3873"/>
                  </a:lnTo>
                  <a:lnTo>
                    <a:pt x="19469" y="7442"/>
                  </a:lnTo>
                  <a:lnTo>
                    <a:pt x="12979" y="4622"/>
                  </a:lnTo>
                  <a:lnTo>
                    <a:pt x="12293" y="2425"/>
                  </a:lnTo>
                  <a:lnTo>
                    <a:pt x="9029" y="939"/>
                  </a:lnTo>
                  <a:lnTo>
                    <a:pt x="7162" y="990"/>
                  </a:lnTo>
                  <a:lnTo>
                    <a:pt x="3924" y="0"/>
                  </a:lnTo>
                  <a:lnTo>
                    <a:pt x="990" y="2362"/>
                  </a:lnTo>
                  <a:lnTo>
                    <a:pt x="0" y="5334"/>
                  </a:lnTo>
                  <a:lnTo>
                    <a:pt x="3784" y="5588"/>
                  </a:lnTo>
                  <a:lnTo>
                    <a:pt x="5676" y="5422"/>
                  </a:lnTo>
                  <a:lnTo>
                    <a:pt x="7696" y="8978"/>
                  </a:lnTo>
                  <a:lnTo>
                    <a:pt x="4000" y="12585"/>
                  </a:lnTo>
                  <a:lnTo>
                    <a:pt x="4064" y="16243"/>
                  </a:lnTo>
                  <a:lnTo>
                    <a:pt x="9486" y="14846"/>
                  </a:lnTo>
                  <a:lnTo>
                    <a:pt x="9766" y="20713"/>
                  </a:lnTo>
                  <a:lnTo>
                    <a:pt x="8369" y="24511"/>
                  </a:lnTo>
                  <a:lnTo>
                    <a:pt x="13779" y="18897"/>
                  </a:lnTo>
                  <a:lnTo>
                    <a:pt x="14592" y="26047"/>
                  </a:lnTo>
                  <a:lnTo>
                    <a:pt x="18884" y="27571"/>
                  </a:lnTo>
                  <a:lnTo>
                    <a:pt x="22834" y="24142"/>
                  </a:lnTo>
                  <a:lnTo>
                    <a:pt x="30111" y="22707"/>
                  </a:lnTo>
                  <a:lnTo>
                    <a:pt x="31038" y="24853"/>
                  </a:lnTo>
                  <a:lnTo>
                    <a:pt x="35090" y="20688"/>
                  </a:lnTo>
                  <a:lnTo>
                    <a:pt x="35661" y="18961"/>
                  </a:lnTo>
                  <a:lnTo>
                    <a:pt x="36042" y="16764"/>
                  </a:lnTo>
                  <a:close/>
                </a:path>
                <a:path w="112394" h="37464">
                  <a:moveTo>
                    <a:pt x="69710" y="20510"/>
                  </a:moveTo>
                  <a:lnTo>
                    <a:pt x="69126" y="17995"/>
                  </a:lnTo>
                  <a:lnTo>
                    <a:pt x="67335" y="15379"/>
                  </a:lnTo>
                  <a:lnTo>
                    <a:pt x="64757" y="15252"/>
                  </a:lnTo>
                  <a:lnTo>
                    <a:pt x="65443" y="10756"/>
                  </a:lnTo>
                  <a:lnTo>
                    <a:pt x="61607" y="12052"/>
                  </a:lnTo>
                  <a:lnTo>
                    <a:pt x="58166" y="10134"/>
                  </a:lnTo>
                  <a:lnTo>
                    <a:pt x="56476" y="8610"/>
                  </a:lnTo>
                  <a:lnTo>
                    <a:pt x="58483" y="3467"/>
                  </a:lnTo>
                  <a:lnTo>
                    <a:pt x="53936" y="6731"/>
                  </a:lnTo>
                  <a:lnTo>
                    <a:pt x="53644" y="6985"/>
                  </a:lnTo>
                  <a:lnTo>
                    <a:pt x="54432" y="3365"/>
                  </a:lnTo>
                  <a:lnTo>
                    <a:pt x="53936" y="3111"/>
                  </a:lnTo>
                  <a:lnTo>
                    <a:pt x="52120" y="3835"/>
                  </a:lnTo>
                  <a:lnTo>
                    <a:pt x="48539" y="5740"/>
                  </a:lnTo>
                  <a:lnTo>
                    <a:pt x="43268" y="11874"/>
                  </a:lnTo>
                  <a:lnTo>
                    <a:pt x="47586" y="14846"/>
                  </a:lnTo>
                  <a:lnTo>
                    <a:pt x="46774" y="17526"/>
                  </a:lnTo>
                  <a:lnTo>
                    <a:pt x="45593" y="19545"/>
                  </a:lnTo>
                  <a:lnTo>
                    <a:pt x="44208" y="23583"/>
                  </a:lnTo>
                  <a:lnTo>
                    <a:pt x="44475" y="25387"/>
                  </a:lnTo>
                  <a:lnTo>
                    <a:pt x="50215" y="28727"/>
                  </a:lnTo>
                  <a:lnTo>
                    <a:pt x="53111" y="29895"/>
                  </a:lnTo>
                  <a:lnTo>
                    <a:pt x="56553" y="28727"/>
                  </a:lnTo>
                  <a:lnTo>
                    <a:pt x="59969" y="26416"/>
                  </a:lnTo>
                  <a:lnTo>
                    <a:pt x="65049" y="22085"/>
                  </a:lnTo>
                  <a:lnTo>
                    <a:pt x="68351" y="20624"/>
                  </a:lnTo>
                  <a:lnTo>
                    <a:pt x="69710" y="20510"/>
                  </a:lnTo>
                  <a:close/>
                </a:path>
                <a:path w="112394" h="37464">
                  <a:moveTo>
                    <a:pt x="112306" y="28016"/>
                  </a:moveTo>
                  <a:lnTo>
                    <a:pt x="109740" y="26936"/>
                  </a:lnTo>
                  <a:lnTo>
                    <a:pt x="107111" y="25361"/>
                  </a:lnTo>
                  <a:lnTo>
                    <a:pt x="103670" y="21399"/>
                  </a:lnTo>
                  <a:lnTo>
                    <a:pt x="102679" y="19113"/>
                  </a:lnTo>
                  <a:lnTo>
                    <a:pt x="103035" y="16344"/>
                  </a:lnTo>
                  <a:lnTo>
                    <a:pt x="97650" y="14325"/>
                  </a:lnTo>
                  <a:lnTo>
                    <a:pt x="96012" y="14058"/>
                  </a:lnTo>
                  <a:lnTo>
                    <a:pt x="92697" y="17729"/>
                  </a:lnTo>
                  <a:lnTo>
                    <a:pt x="91262" y="13500"/>
                  </a:lnTo>
                  <a:lnTo>
                    <a:pt x="84721" y="16891"/>
                  </a:lnTo>
                  <a:lnTo>
                    <a:pt x="83464" y="20066"/>
                  </a:lnTo>
                  <a:lnTo>
                    <a:pt x="91516" y="23304"/>
                  </a:lnTo>
                  <a:lnTo>
                    <a:pt x="83781" y="24307"/>
                  </a:lnTo>
                  <a:lnTo>
                    <a:pt x="85217" y="29222"/>
                  </a:lnTo>
                  <a:lnTo>
                    <a:pt x="88353" y="30886"/>
                  </a:lnTo>
                  <a:lnTo>
                    <a:pt x="91617" y="31140"/>
                  </a:lnTo>
                  <a:lnTo>
                    <a:pt x="93776" y="32143"/>
                  </a:lnTo>
                  <a:lnTo>
                    <a:pt x="94983" y="33820"/>
                  </a:lnTo>
                  <a:lnTo>
                    <a:pt x="97726" y="35356"/>
                  </a:lnTo>
                  <a:lnTo>
                    <a:pt x="100825" y="36131"/>
                  </a:lnTo>
                  <a:lnTo>
                    <a:pt x="106108" y="37007"/>
                  </a:lnTo>
                  <a:lnTo>
                    <a:pt x="110604" y="34112"/>
                  </a:lnTo>
                  <a:lnTo>
                    <a:pt x="112306" y="2801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307564" y="3693528"/>
              <a:ext cx="40640" cy="26670"/>
            </a:xfrm>
            <a:custGeom>
              <a:avLst/>
              <a:gdLst/>
              <a:ahLst/>
              <a:cxnLst/>
              <a:rect l="l" t="t" r="r" b="b"/>
              <a:pathLst>
                <a:path w="40639" h="26670">
                  <a:moveTo>
                    <a:pt x="3213" y="5232"/>
                  </a:moveTo>
                  <a:lnTo>
                    <a:pt x="1955" y="3517"/>
                  </a:lnTo>
                  <a:lnTo>
                    <a:pt x="0" y="0"/>
                  </a:lnTo>
                  <a:lnTo>
                    <a:pt x="215" y="1117"/>
                  </a:lnTo>
                  <a:lnTo>
                    <a:pt x="571" y="2184"/>
                  </a:lnTo>
                  <a:lnTo>
                    <a:pt x="1714" y="4279"/>
                  </a:lnTo>
                  <a:lnTo>
                    <a:pt x="2451" y="4876"/>
                  </a:lnTo>
                  <a:lnTo>
                    <a:pt x="3213" y="5232"/>
                  </a:lnTo>
                  <a:close/>
                </a:path>
                <a:path w="40639" h="26670">
                  <a:moveTo>
                    <a:pt x="40297" y="25768"/>
                  </a:moveTo>
                  <a:lnTo>
                    <a:pt x="37744" y="25488"/>
                  </a:lnTo>
                  <a:lnTo>
                    <a:pt x="36436" y="25146"/>
                  </a:lnTo>
                  <a:lnTo>
                    <a:pt x="37439" y="25958"/>
                  </a:lnTo>
                  <a:lnTo>
                    <a:pt x="39052" y="26314"/>
                  </a:lnTo>
                  <a:lnTo>
                    <a:pt x="39712" y="26136"/>
                  </a:lnTo>
                  <a:lnTo>
                    <a:pt x="40297" y="25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281021" y="3617772"/>
              <a:ext cx="76200" cy="88265"/>
            </a:xfrm>
            <a:custGeom>
              <a:avLst/>
              <a:gdLst/>
              <a:ahLst/>
              <a:cxnLst/>
              <a:rect l="l" t="t" r="r" b="b"/>
              <a:pathLst>
                <a:path w="76200" h="88264">
                  <a:moveTo>
                    <a:pt x="5969" y="3441"/>
                  </a:moveTo>
                  <a:lnTo>
                    <a:pt x="5524" y="787"/>
                  </a:lnTo>
                  <a:lnTo>
                    <a:pt x="2832" y="990"/>
                  </a:lnTo>
                  <a:lnTo>
                    <a:pt x="50" y="0"/>
                  </a:lnTo>
                  <a:lnTo>
                    <a:pt x="0" y="355"/>
                  </a:lnTo>
                  <a:lnTo>
                    <a:pt x="266" y="1257"/>
                  </a:lnTo>
                  <a:lnTo>
                    <a:pt x="1206" y="1270"/>
                  </a:lnTo>
                  <a:lnTo>
                    <a:pt x="2057" y="1435"/>
                  </a:lnTo>
                  <a:lnTo>
                    <a:pt x="2717" y="1841"/>
                  </a:lnTo>
                  <a:lnTo>
                    <a:pt x="1562" y="3581"/>
                  </a:lnTo>
                  <a:lnTo>
                    <a:pt x="2984" y="2463"/>
                  </a:lnTo>
                  <a:lnTo>
                    <a:pt x="4699" y="2628"/>
                  </a:lnTo>
                  <a:lnTo>
                    <a:pt x="5969" y="3441"/>
                  </a:lnTo>
                  <a:close/>
                </a:path>
                <a:path w="76200" h="88264">
                  <a:moveTo>
                    <a:pt x="48463" y="72034"/>
                  </a:moveTo>
                  <a:lnTo>
                    <a:pt x="46736" y="68592"/>
                  </a:lnTo>
                  <a:lnTo>
                    <a:pt x="46583" y="69189"/>
                  </a:lnTo>
                  <a:lnTo>
                    <a:pt x="46151" y="70091"/>
                  </a:lnTo>
                  <a:lnTo>
                    <a:pt x="48463" y="72034"/>
                  </a:lnTo>
                  <a:close/>
                </a:path>
                <a:path w="76200" h="88264">
                  <a:moveTo>
                    <a:pt x="51943" y="74815"/>
                  </a:moveTo>
                  <a:lnTo>
                    <a:pt x="51396" y="74256"/>
                  </a:lnTo>
                  <a:lnTo>
                    <a:pt x="50825" y="73799"/>
                  </a:lnTo>
                  <a:lnTo>
                    <a:pt x="50241" y="73469"/>
                  </a:lnTo>
                  <a:lnTo>
                    <a:pt x="51943" y="74815"/>
                  </a:lnTo>
                  <a:close/>
                </a:path>
                <a:path w="76200" h="88264">
                  <a:moveTo>
                    <a:pt x="75844" y="83299"/>
                  </a:moveTo>
                  <a:lnTo>
                    <a:pt x="71501" y="81318"/>
                  </a:lnTo>
                  <a:lnTo>
                    <a:pt x="67259" y="78981"/>
                  </a:lnTo>
                  <a:lnTo>
                    <a:pt x="63119" y="76327"/>
                  </a:lnTo>
                  <a:lnTo>
                    <a:pt x="63169" y="78549"/>
                  </a:lnTo>
                  <a:lnTo>
                    <a:pt x="62776" y="80530"/>
                  </a:lnTo>
                  <a:lnTo>
                    <a:pt x="61544" y="81419"/>
                  </a:lnTo>
                  <a:lnTo>
                    <a:pt x="65354" y="83781"/>
                  </a:lnTo>
                  <a:lnTo>
                    <a:pt x="69253" y="85890"/>
                  </a:lnTo>
                  <a:lnTo>
                    <a:pt x="73228" y="87642"/>
                  </a:lnTo>
                  <a:lnTo>
                    <a:pt x="73926" y="86118"/>
                  </a:lnTo>
                  <a:lnTo>
                    <a:pt x="75844" y="832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296833" y="3640607"/>
              <a:ext cx="68580" cy="71120"/>
            </a:xfrm>
            <a:custGeom>
              <a:avLst/>
              <a:gdLst/>
              <a:ahLst/>
              <a:cxnLst/>
              <a:rect l="l" t="t" r="r" b="b"/>
              <a:pathLst>
                <a:path w="68580" h="71120">
                  <a:moveTo>
                    <a:pt x="10718" y="12115"/>
                  </a:moveTo>
                  <a:lnTo>
                    <a:pt x="7823" y="8737"/>
                  </a:lnTo>
                  <a:lnTo>
                    <a:pt x="6616" y="3733"/>
                  </a:lnTo>
                  <a:lnTo>
                    <a:pt x="1879" y="2032"/>
                  </a:lnTo>
                  <a:lnTo>
                    <a:pt x="1333" y="2857"/>
                  </a:lnTo>
                  <a:lnTo>
                    <a:pt x="0" y="6172"/>
                  </a:lnTo>
                  <a:lnTo>
                    <a:pt x="4546" y="12166"/>
                  </a:lnTo>
                  <a:lnTo>
                    <a:pt x="10045" y="17995"/>
                  </a:lnTo>
                  <a:lnTo>
                    <a:pt x="10223" y="13957"/>
                  </a:lnTo>
                  <a:lnTo>
                    <a:pt x="10718" y="12115"/>
                  </a:lnTo>
                  <a:close/>
                </a:path>
                <a:path w="68580" h="71120">
                  <a:moveTo>
                    <a:pt x="26593" y="22212"/>
                  </a:moveTo>
                  <a:lnTo>
                    <a:pt x="25869" y="17094"/>
                  </a:lnTo>
                  <a:lnTo>
                    <a:pt x="21704" y="13919"/>
                  </a:lnTo>
                  <a:lnTo>
                    <a:pt x="22047" y="11087"/>
                  </a:lnTo>
                  <a:lnTo>
                    <a:pt x="25768" y="3213"/>
                  </a:lnTo>
                  <a:lnTo>
                    <a:pt x="19380" y="0"/>
                  </a:lnTo>
                  <a:lnTo>
                    <a:pt x="15735" y="3517"/>
                  </a:lnTo>
                  <a:lnTo>
                    <a:pt x="16078" y="5181"/>
                  </a:lnTo>
                  <a:lnTo>
                    <a:pt x="10655" y="393"/>
                  </a:lnTo>
                  <a:lnTo>
                    <a:pt x="12179" y="7226"/>
                  </a:lnTo>
                  <a:lnTo>
                    <a:pt x="14427" y="12014"/>
                  </a:lnTo>
                  <a:lnTo>
                    <a:pt x="15443" y="11442"/>
                  </a:lnTo>
                  <a:lnTo>
                    <a:pt x="16878" y="17030"/>
                  </a:lnTo>
                  <a:lnTo>
                    <a:pt x="15875" y="16306"/>
                  </a:lnTo>
                  <a:lnTo>
                    <a:pt x="12890" y="20358"/>
                  </a:lnTo>
                  <a:lnTo>
                    <a:pt x="15049" y="21894"/>
                  </a:lnTo>
                  <a:lnTo>
                    <a:pt x="17513" y="23101"/>
                  </a:lnTo>
                  <a:lnTo>
                    <a:pt x="18935" y="22110"/>
                  </a:lnTo>
                  <a:lnTo>
                    <a:pt x="24180" y="25222"/>
                  </a:lnTo>
                  <a:lnTo>
                    <a:pt x="26593" y="22212"/>
                  </a:lnTo>
                  <a:close/>
                </a:path>
                <a:path w="68580" h="71120">
                  <a:moveTo>
                    <a:pt x="50050" y="69824"/>
                  </a:moveTo>
                  <a:lnTo>
                    <a:pt x="49212" y="66509"/>
                  </a:lnTo>
                  <a:lnTo>
                    <a:pt x="45834" y="65468"/>
                  </a:lnTo>
                  <a:lnTo>
                    <a:pt x="43357" y="65544"/>
                  </a:lnTo>
                  <a:lnTo>
                    <a:pt x="43040" y="54927"/>
                  </a:lnTo>
                  <a:lnTo>
                    <a:pt x="30340" y="53886"/>
                  </a:lnTo>
                  <a:lnTo>
                    <a:pt x="24536" y="50660"/>
                  </a:lnTo>
                  <a:lnTo>
                    <a:pt x="21691" y="50203"/>
                  </a:lnTo>
                  <a:lnTo>
                    <a:pt x="20345" y="56896"/>
                  </a:lnTo>
                  <a:lnTo>
                    <a:pt x="20878" y="58712"/>
                  </a:lnTo>
                  <a:lnTo>
                    <a:pt x="20269" y="59880"/>
                  </a:lnTo>
                  <a:lnTo>
                    <a:pt x="21983" y="59994"/>
                  </a:lnTo>
                  <a:lnTo>
                    <a:pt x="25514" y="61214"/>
                  </a:lnTo>
                  <a:lnTo>
                    <a:pt x="27381" y="63055"/>
                  </a:lnTo>
                  <a:lnTo>
                    <a:pt x="32931" y="67538"/>
                  </a:lnTo>
                  <a:lnTo>
                    <a:pt x="37109" y="69748"/>
                  </a:lnTo>
                  <a:lnTo>
                    <a:pt x="41249" y="70612"/>
                  </a:lnTo>
                  <a:lnTo>
                    <a:pt x="42608" y="69710"/>
                  </a:lnTo>
                  <a:lnTo>
                    <a:pt x="44602" y="69253"/>
                  </a:lnTo>
                  <a:lnTo>
                    <a:pt x="46634" y="69354"/>
                  </a:lnTo>
                  <a:lnTo>
                    <a:pt x="48120" y="70548"/>
                  </a:lnTo>
                  <a:lnTo>
                    <a:pt x="50050" y="69824"/>
                  </a:lnTo>
                  <a:close/>
                </a:path>
                <a:path w="68580" h="71120">
                  <a:moveTo>
                    <a:pt x="68237" y="62611"/>
                  </a:moveTo>
                  <a:lnTo>
                    <a:pt x="68135" y="61785"/>
                  </a:lnTo>
                  <a:lnTo>
                    <a:pt x="66700" y="62014"/>
                  </a:lnTo>
                  <a:lnTo>
                    <a:pt x="65239" y="61988"/>
                  </a:lnTo>
                  <a:lnTo>
                    <a:pt x="63830" y="62407"/>
                  </a:lnTo>
                  <a:lnTo>
                    <a:pt x="63703" y="64922"/>
                  </a:lnTo>
                  <a:lnTo>
                    <a:pt x="65011" y="66090"/>
                  </a:lnTo>
                  <a:lnTo>
                    <a:pt x="66852" y="66649"/>
                  </a:lnTo>
                  <a:lnTo>
                    <a:pt x="66890" y="65265"/>
                  </a:lnTo>
                  <a:lnTo>
                    <a:pt x="67132" y="63639"/>
                  </a:lnTo>
                  <a:lnTo>
                    <a:pt x="68237" y="6261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288476" y="3666108"/>
              <a:ext cx="216535" cy="93345"/>
            </a:xfrm>
            <a:custGeom>
              <a:avLst/>
              <a:gdLst/>
              <a:ahLst/>
              <a:cxnLst/>
              <a:rect l="l" t="t" r="r" b="b"/>
              <a:pathLst>
                <a:path w="216535" h="93345">
                  <a:moveTo>
                    <a:pt x="30200" y="22999"/>
                  </a:moveTo>
                  <a:lnTo>
                    <a:pt x="22606" y="15951"/>
                  </a:lnTo>
                  <a:lnTo>
                    <a:pt x="17780" y="13258"/>
                  </a:lnTo>
                  <a:lnTo>
                    <a:pt x="15214" y="7670"/>
                  </a:lnTo>
                  <a:lnTo>
                    <a:pt x="13258" y="4673"/>
                  </a:lnTo>
                  <a:lnTo>
                    <a:pt x="8534" y="914"/>
                  </a:lnTo>
                  <a:lnTo>
                    <a:pt x="4508" y="0"/>
                  </a:lnTo>
                  <a:lnTo>
                    <a:pt x="2654" y="558"/>
                  </a:lnTo>
                  <a:lnTo>
                    <a:pt x="0" y="2908"/>
                  </a:lnTo>
                  <a:lnTo>
                    <a:pt x="1930" y="4508"/>
                  </a:lnTo>
                  <a:lnTo>
                    <a:pt x="6057" y="14363"/>
                  </a:lnTo>
                  <a:lnTo>
                    <a:pt x="10934" y="20866"/>
                  </a:lnTo>
                  <a:lnTo>
                    <a:pt x="15214" y="21844"/>
                  </a:lnTo>
                  <a:lnTo>
                    <a:pt x="19939" y="28867"/>
                  </a:lnTo>
                  <a:lnTo>
                    <a:pt x="21043" y="30937"/>
                  </a:lnTo>
                  <a:lnTo>
                    <a:pt x="23609" y="34467"/>
                  </a:lnTo>
                  <a:lnTo>
                    <a:pt x="25107" y="35864"/>
                  </a:lnTo>
                  <a:lnTo>
                    <a:pt x="27851" y="35242"/>
                  </a:lnTo>
                  <a:lnTo>
                    <a:pt x="28613" y="34366"/>
                  </a:lnTo>
                  <a:lnTo>
                    <a:pt x="29222" y="33210"/>
                  </a:lnTo>
                  <a:lnTo>
                    <a:pt x="28689" y="31394"/>
                  </a:lnTo>
                  <a:lnTo>
                    <a:pt x="30048" y="24714"/>
                  </a:lnTo>
                  <a:lnTo>
                    <a:pt x="30200" y="22999"/>
                  </a:lnTo>
                  <a:close/>
                </a:path>
                <a:path w="216535" h="93345">
                  <a:moveTo>
                    <a:pt x="73761" y="54038"/>
                  </a:moveTo>
                  <a:lnTo>
                    <a:pt x="73075" y="48094"/>
                  </a:lnTo>
                  <a:lnTo>
                    <a:pt x="69697" y="47269"/>
                  </a:lnTo>
                  <a:lnTo>
                    <a:pt x="61810" y="46850"/>
                  </a:lnTo>
                  <a:lnTo>
                    <a:pt x="59410" y="47078"/>
                  </a:lnTo>
                  <a:lnTo>
                    <a:pt x="54978" y="43853"/>
                  </a:lnTo>
                  <a:lnTo>
                    <a:pt x="52946" y="43751"/>
                  </a:lnTo>
                  <a:lnTo>
                    <a:pt x="50965" y="44196"/>
                  </a:lnTo>
                  <a:lnTo>
                    <a:pt x="48310" y="45948"/>
                  </a:lnTo>
                  <a:lnTo>
                    <a:pt x="47637" y="47218"/>
                  </a:lnTo>
                  <a:lnTo>
                    <a:pt x="48679" y="50965"/>
                  </a:lnTo>
                  <a:lnTo>
                    <a:pt x="52235" y="51384"/>
                  </a:lnTo>
                  <a:lnTo>
                    <a:pt x="56832" y="52895"/>
                  </a:lnTo>
                  <a:lnTo>
                    <a:pt x="66014" y="53644"/>
                  </a:lnTo>
                  <a:lnTo>
                    <a:pt x="69837" y="55321"/>
                  </a:lnTo>
                  <a:lnTo>
                    <a:pt x="73761" y="54038"/>
                  </a:lnTo>
                  <a:close/>
                </a:path>
                <a:path w="216535" h="93345">
                  <a:moveTo>
                    <a:pt x="170230" y="69964"/>
                  </a:moveTo>
                  <a:lnTo>
                    <a:pt x="169786" y="69672"/>
                  </a:lnTo>
                  <a:lnTo>
                    <a:pt x="169049" y="68897"/>
                  </a:lnTo>
                  <a:lnTo>
                    <a:pt x="168465" y="66357"/>
                  </a:lnTo>
                  <a:lnTo>
                    <a:pt x="165404" y="65201"/>
                  </a:lnTo>
                  <a:lnTo>
                    <a:pt x="164071" y="66903"/>
                  </a:lnTo>
                  <a:lnTo>
                    <a:pt x="163398" y="68821"/>
                  </a:lnTo>
                  <a:lnTo>
                    <a:pt x="163563" y="69481"/>
                  </a:lnTo>
                  <a:lnTo>
                    <a:pt x="163728" y="69672"/>
                  </a:lnTo>
                  <a:lnTo>
                    <a:pt x="165582" y="69202"/>
                  </a:lnTo>
                  <a:lnTo>
                    <a:pt x="168160" y="69519"/>
                  </a:lnTo>
                  <a:lnTo>
                    <a:pt x="170230" y="69964"/>
                  </a:lnTo>
                  <a:close/>
                </a:path>
                <a:path w="216535" h="93345">
                  <a:moveTo>
                    <a:pt x="187248" y="72174"/>
                  </a:moveTo>
                  <a:lnTo>
                    <a:pt x="185788" y="71081"/>
                  </a:lnTo>
                  <a:lnTo>
                    <a:pt x="182308" y="67081"/>
                  </a:lnTo>
                  <a:lnTo>
                    <a:pt x="183121" y="63601"/>
                  </a:lnTo>
                  <a:lnTo>
                    <a:pt x="177495" y="65366"/>
                  </a:lnTo>
                  <a:lnTo>
                    <a:pt x="177241" y="66954"/>
                  </a:lnTo>
                  <a:lnTo>
                    <a:pt x="178689" y="67703"/>
                  </a:lnTo>
                  <a:lnTo>
                    <a:pt x="178790" y="71488"/>
                  </a:lnTo>
                  <a:lnTo>
                    <a:pt x="180403" y="73888"/>
                  </a:lnTo>
                  <a:lnTo>
                    <a:pt x="183819" y="74155"/>
                  </a:lnTo>
                  <a:lnTo>
                    <a:pt x="184594" y="71767"/>
                  </a:lnTo>
                  <a:lnTo>
                    <a:pt x="187248" y="72174"/>
                  </a:lnTo>
                  <a:close/>
                </a:path>
                <a:path w="216535" h="93345">
                  <a:moveTo>
                    <a:pt x="201841" y="92570"/>
                  </a:moveTo>
                  <a:lnTo>
                    <a:pt x="200888" y="90970"/>
                  </a:lnTo>
                  <a:lnTo>
                    <a:pt x="200113" y="91655"/>
                  </a:lnTo>
                  <a:lnTo>
                    <a:pt x="199313" y="92189"/>
                  </a:lnTo>
                  <a:lnTo>
                    <a:pt x="198475" y="92494"/>
                  </a:lnTo>
                  <a:lnTo>
                    <a:pt x="200456" y="92913"/>
                  </a:lnTo>
                  <a:lnTo>
                    <a:pt x="201841" y="92570"/>
                  </a:lnTo>
                  <a:close/>
                </a:path>
                <a:path w="216535" h="93345">
                  <a:moveTo>
                    <a:pt x="215938" y="70345"/>
                  </a:moveTo>
                  <a:lnTo>
                    <a:pt x="214426" y="69443"/>
                  </a:lnTo>
                  <a:lnTo>
                    <a:pt x="212382" y="69672"/>
                  </a:lnTo>
                  <a:lnTo>
                    <a:pt x="201587" y="74637"/>
                  </a:lnTo>
                  <a:lnTo>
                    <a:pt x="198120" y="70180"/>
                  </a:lnTo>
                  <a:lnTo>
                    <a:pt x="198755" y="65430"/>
                  </a:lnTo>
                  <a:lnTo>
                    <a:pt x="194652" y="66040"/>
                  </a:lnTo>
                  <a:lnTo>
                    <a:pt x="194576" y="67246"/>
                  </a:lnTo>
                  <a:lnTo>
                    <a:pt x="193827" y="67932"/>
                  </a:lnTo>
                  <a:lnTo>
                    <a:pt x="193243" y="70510"/>
                  </a:lnTo>
                  <a:lnTo>
                    <a:pt x="194094" y="71742"/>
                  </a:lnTo>
                  <a:lnTo>
                    <a:pt x="193916" y="75272"/>
                  </a:lnTo>
                  <a:lnTo>
                    <a:pt x="193497" y="75971"/>
                  </a:lnTo>
                  <a:lnTo>
                    <a:pt x="192354" y="75539"/>
                  </a:lnTo>
                  <a:lnTo>
                    <a:pt x="191858" y="77139"/>
                  </a:lnTo>
                  <a:lnTo>
                    <a:pt x="193001" y="79044"/>
                  </a:lnTo>
                  <a:lnTo>
                    <a:pt x="193802" y="79806"/>
                  </a:lnTo>
                  <a:lnTo>
                    <a:pt x="194589" y="80175"/>
                  </a:lnTo>
                  <a:lnTo>
                    <a:pt x="195897" y="79146"/>
                  </a:lnTo>
                  <a:lnTo>
                    <a:pt x="197154" y="80302"/>
                  </a:lnTo>
                  <a:lnTo>
                    <a:pt x="199720" y="79616"/>
                  </a:lnTo>
                  <a:lnTo>
                    <a:pt x="202298" y="77292"/>
                  </a:lnTo>
                  <a:lnTo>
                    <a:pt x="205117" y="80454"/>
                  </a:lnTo>
                  <a:lnTo>
                    <a:pt x="204063" y="81902"/>
                  </a:lnTo>
                  <a:lnTo>
                    <a:pt x="203631" y="83312"/>
                  </a:lnTo>
                  <a:lnTo>
                    <a:pt x="204127" y="84556"/>
                  </a:lnTo>
                  <a:lnTo>
                    <a:pt x="207149" y="85940"/>
                  </a:lnTo>
                  <a:lnTo>
                    <a:pt x="210667" y="88239"/>
                  </a:lnTo>
                  <a:lnTo>
                    <a:pt x="212648" y="85763"/>
                  </a:lnTo>
                  <a:lnTo>
                    <a:pt x="211467" y="82689"/>
                  </a:lnTo>
                  <a:lnTo>
                    <a:pt x="211848" y="81470"/>
                  </a:lnTo>
                  <a:lnTo>
                    <a:pt x="212928" y="81813"/>
                  </a:lnTo>
                  <a:lnTo>
                    <a:pt x="214020" y="81610"/>
                  </a:lnTo>
                  <a:lnTo>
                    <a:pt x="214934" y="81191"/>
                  </a:lnTo>
                  <a:lnTo>
                    <a:pt x="214261" y="80365"/>
                  </a:lnTo>
                  <a:lnTo>
                    <a:pt x="214312" y="78943"/>
                  </a:lnTo>
                  <a:lnTo>
                    <a:pt x="213004" y="76962"/>
                  </a:lnTo>
                  <a:lnTo>
                    <a:pt x="211582" y="76466"/>
                  </a:lnTo>
                  <a:lnTo>
                    <a:pt x="210223" y="75450"/>
                  </a:lnTo>
                  <a:lnTo>
                    <a:pt x="211239" y="73888"/>
                  </a:lnTo>
                  <a:lnTo>
                    <a:pt x="213309" y="74498"/>
                  </a:lnTo>
                  <a:lnTo>
                    <a:pt x="215938" y="7034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460688" y="3732631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20">
                  <a:moveTo>
                    <a:pt x="4191" y="0"/>
                  </a:moveTo>
                  <a:lnTo>
                    <a:pt x="2908" y="584"/>
                  </a:lnTo>
                  <a:lnTo>
                    <a:pt x="177" y="3619"/>
                  </a:lnTo>
                  <a:lnTo>
                    <a:pt x="0" y="3962"/>
                  </a:lnTo>
                  <a:lnTo>
                    <a:pt x="3429" y="5194"/>
                  </a:lnTo>
                  <a:lnTo>
                    <a:pt x="5283" y="6984"/>
                  </a:lnTo>
                  <a:lnTo>
                    <a:pt x="8191" y="7365"/>
                  </a:lnTo>
                  <a:lnTo>
                    <a:pt x="6578" y="4965"/>
                  </a:lnTo>
                  <a:lnTo>
                    <a:pt x="6477" y="1181"/>
                  </a:lnTo>
                  <a:lnTo>
                    <a:pt x="419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408313" y="3721353"/>
              <a:ext cx="68580" cy="33020"/>
            </a:xfrm>
            <a:custGeom>
              <a:avLst/>
              <a:gdLst/>
              <a:ahLst/>
              <a:cxnLst/>
              <a:rect l="l" t="t" r="r" b="b"/>
              <a:pathLst>
                <a:path w="68580" h="33020">
                  <a:moveTo>
                    <a:pt x="16446" y="12077"/>
                  </a:moveTo>
                  <a:lnTo>
                    <a:pt x="15367" y="10553"/>
                  </a:lnTo>
                  <a:lnTo>
                    <a:pt x="13449" y="9245"/>
                  </a:lnTo>
                  <a:lnTo>
                    <a:pt x="11963" y="6985"/>
                  </a:lnTo>
                  <a:lnTo>
                    <a:pt x="12611" y="6337"/>
                  </a:lnTo>
                  <a:lnTo>
                    <a:pt x="14922" y="5372"/>
                  </a:lnTo>
                  <a:lnTo>
                    <a:pt x="10223" y="2006"/>
                  </a:lnTo>
                  <a:lnTo>
                    <a:pt x="9626" y="3467"/>
                  </a:lnTo>
                  <a:lnTo>
                    <a:pt x="6527" y="3124"/>
                  </a:lnTo>
                  <a:lnTo>
                    <a:pt x="3086" y="1866"/>
                  </a:lnTo>
                  <a:lnTo>
                    <a:pt x="165" y="0"/>
                  </a:lnTo>
                  <a:lnTo>
                    <a:pt x="0" y="571"/>
                  </a:lnTo>
                  <a:lnTo>
                    <a:pt x="1714" y="4064"/>
                  </a:lnTo>
                  <a:lnTo>
                    <a:pt x="2946" y="5321"/>
                  </a:lnTo>
                  <a:lnTo>
                    <a:pt x="3238" y="6743"/>
                  </a:lnTo>
                  <a:lnTo>
                    <a:pt x="10223" y="11353"/>
                  </a:lnTo>
                  <a:lnTo>
                    <a:pt x="11887" y="11277"/>
                  </a:lnTo>
                  <a:lnTo>
                    <a:pt x="16446" y="12077"/>
                  </a:lnTo>
                  <a:close/>
                </a:path>
                <a:path w="68580" h="33020">
                  <a:moveTo>
                    <a:pt x="68033" y="29464"/>
                  </a:moveTo>
                  <a:lnTo>
                    <a:pt x="58559" y="26822"/>
                  </a:lnTo>
                  <a:lnTo>
                    <a:pt x="54825" y="25552"/>
                  </a:lnTo>
                  <a:lnTo>
                    <a:pt x="50914" y="28892"/>
                  </a:lnTo>
                  <a:lnTo>
                    <a:pt x="60642" y="31267"/>
                  </a:lnTo>
                  <a:lnTo>
                    <a:pt x="67703" y="32435"/>
                  </a:lnTo>
                  <a:lnTo>
                    <a:pt x="68033" y="294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360777" y="3668356"/>
              <a:ext cx="117475" cy="88900"/>
            </a:xfrm>
            <a:custGeom>
              <a:avLst/>
              <a:gdLst/>
              <a:ahLst/>
              <a:cxnLst/>
              <a:rect l="l" t="t" r="r" b="b"/>
              <a:pathLst>
                <a:path w="117475" h="88900">
                  <a:moveTo>
                    <a:pt x="23558" y="32499"/>
                  </a:moveTo>
                  <a:lnTo>
                    <a:pt x="20828" y="30137"/>
                  </a:lnTo>
                  <a:lnTo>
                    <a:pt x="17424" y="28702"/>
                  </a:lnTo>
                  <a:lnTo>
                    <a:pt x="13525" y="25133"/>
                  </a:lnTo>
                  <a:lnTo>
                    <a:pt x="11455" y="22301"/>
                  </a:lnTo>
                  <a:lnTo>
                    <a:pt x="9918" y="20929"/>
                  </a:lnTo>
                  <a:lnTo>
                    <a:pt x="9017" y="19469"/>
                  </a:lnTo>
                  <a:lnTo>
                    <a:pt x="8458" y="19304"/>
                  </a:lnTo>
                  <a:lnTo>
                    <a:pt x="7835" y="19507"/>
                  </a:lnTo>
                  <a:lnTo>
                    <a:pt x="7200" y="17780"/>
                  </a:lnTo>
                  <a:lnTo>
                    <a:pt x="5308" y="16827"/>
                  </a:lnTo>
                  <a:lnTo>
                    <a:pt x="3175" y="17691"/>
                  </a:lnTo>
                  <a:lnTo>
                    <a:pt x="0" y="17157"/>
                  </a:lnTo>
                  <a:lnTo>
                    <a:pt x="1104" y="18186"/>
                  </a:lnTo>
                  <a:lnTo>
                    <a:pt x="4686" y="22847"/>
                  </a:lnTo>
                  <a:lnTo>
                    <a:pt x="1041" y="29298"/>
                  </a:lnTo>
                  <a:lnTo>
                    <a:pt x="7150" y="32918"/>
                  </a:lnTo>
                  <a:lnTo>
                    <a:pt x="14922" y="34658"/>
                  </a:lnTo>
                  <a:lnTo>
                    <a:pt x="20193" y="35115"/>
                  </a:lnTo>
                  <a:lnTo>
                    <a:pt x="22326" y="34493"/>
                  </a:lnTo>
                  <a:lnTo>
                    <a:pt x="23558" y="32499"/>
                  </a:lnTo>
                  <a:close/>
                </a:path>
                <a:path w="117475" h="88900">
                  <a:moveTo>
                    <a:pt x="59537" y="48742"/>
                  </a:moveTo>
                  <a:lnTo>
                    <a:pt x="58153" y="41783"/>
                  </a:lnTo>
                  <a:lnTo>
                    <a:pt x="56019" y="39179"/>
                  </a:lnTo>
                  <a:lnTo>
                    <a:pt x="55346" y="37261"/>
                  </a:lnTo>
                  <a:lnTo>
                    <a:pt x="56210" y="34874"/>
                  </a:lnTo>
                  <a:lnTo>
                    <a:pt x="55765" y="33261"/>
                  </a:lnTo>
                  <a:lnTo>
                    <a:pt x="53962" y="32766"/>
                  </a:lnTo>
                  <a:lnTo>
                    <a:pt x="54483" y="32092"/>
                  </a:lnTo>
                  <a:lnTo>
                    <a:pt x="54762" y="31153"/>
                  </a:lnTo>
                  <a:lnTo>
                    <a:pt x="54470" y="28333"/>
                  </a:lnTo>
                  <a:lnTo>
                    <a:pt x="53568" y="27508"/>
                  </a:lnTo>
                  <a:lnTo>
                    <a:pt x="52451" y="26860"/>
                  </a:lnTo>
                  <a:lnTo>
                    <a:pt x="51689" y="25107"/>
                  </a:lnTo>
                  <a:lnTo>
                    <a:pt x="50800" y="24460"/>
                  </a:lnTo>
                  <a:lnTo>
                    <a:pt x="50152" y="25565"/>
                  </a:lnTo>
                  <a:lnTo>
                    <a:pt x="51231" y="26250"/>
                  </a:lnTo>
                  <a:lnTo>
                    <a:pt x="48793" y="25209"/>
                  </a:lnTo>
                  <a:lnTo>
                    <a:pt x="46494" y="22847"/>
                  </a:lnTo>
                  <a:lnTo>
                    <a:pt x="46634" y="20104"/>
                  </a:lnTo>
                  <a:lnTo>
                    <a:pt x="43395" y="16395"/>
                  </a:lnTo>
                  <a:lnTo>
                    <a:pt x="40627" y="15862"/>
                  </a:lnTo>
                  <a:lnTo>
                    <a:pt x="33845" y="12471"/>
                  </a:lnTo>
                  <a:lnTo>
                    <a:pt x="31991" y="8915"/>
                  </a:lnTo>
                  <a:lnTo>
                    <a:pt x="24549" y="6743"/>
                  </a:lnTo>
                  <a:lnTo>
                    <a:pt x="21310" y="7302"/>
                  </a:lnTo>
                  <a:lnTo>
                    <a:pt x="15951" y="4965"/>
                  </a:lnTo>
                  <a:lnTo>
                    <a:pt x="15621" y="2057"/>
                  </a:lnTo>
                  <a:lnTo>
                    <a:pt x="12026" y="292"/>
                  </a:lnTo>
                  <a:lnTo>
                    <a:pt x="10223" y="0"/>
                  </a:lnTo>
                  <a:lnTo>
                    <a:pt x="8864" y="63"/>
                  </a:lnTo>
                  <a:lnTo>
                    <a:pt x="5511" y="977"/>
                  </a:lnTo>
                  <a:lnTo>
                    <a:pt x="3924" y="2336"/>
                  </a:lnTo>
                  <a:lnTo>
                    <a:pt x="5105" y="4508"/>
                  </a:lnTo>
                  <a:lnTo>
                    <a:pt x="5842" y="3213"/>
                  </a:lnTo>
                  <a:lnTo>
                    <a:pt x="4686" y="6489"/>
                  </a:lnTo>
                  <a:lnTo>
                    <a:pt x="6578" y="10312"/>
                  </a:lnTo>
                  <a:lnTo>
                    <a:pt x="9525" y="9525"/>
                  </a:lnTo>
                  <a:lnTo>
                    <a:pt x="11582" y="12293"/>
                  </a:lnTo>
                  <a:lnTo>
                    <a:pt x="10464" y="15113"/>
                  </a:lnTo>
                  <a:lnTo>
                    <a:pt x="11176" y="17183"/>
                  </a:lnTo>
                  <a:lnTo>
                    <a:pt x="13690" y="17462"/>
                  </a:lnTo>
                  <a:lnTo>
                    <a:pt x="16713" y="15684"/>
                  </a:lnTo>
                  <a:lnTo>
                    <a:pt x="21234" y="17830"/>
                  </a:lnTo>
                  <a:lnTo>
                    <a:pt x="22606" y="21971"/>
                  </a:lnTo>
                  <a:lnTo>
                    <a:pt x="24269" y="24269"/>
                  </a:lnTo>
                  <a:lnTo>
                    <a:pt x="23774" y="26111"/>
                  </a:lnTo>
                  <a:lnTo>
                    <a:pt x="23571" y="27863"/>
                  </a:lnTo>
                  <a:lnTo>
                    <a:pt x="24511" y="30099"/>
                  </a:lnTo>
                  <a:lnTo>
                    <a:pt x="25196" y="25336"/>
                  </a:lnTo>
                  <a:lnTo>
                    <a:pt x="29324" y="29464"/>
                  </a:lnTo>
                  <a:lnTo>
                    <a:pt x="33642" y="32016"/>
                  </a:lnTo>
                  <a:lnTo>
                    <a:pt x="38760" y="33248"/>
                  </a:lnTo>
                  <a:lnTo>
                    <a:pt x="38798" y="34417"/>
                  </a:lnTo>
                  <a:lnTo>
                    <a:pt x="39230" y="35483"/>
                  </a:lnTo>
                  <a:lnTo>
                    <a:pt x="41287" y="45758"/>
                  </a:lnTo>
                  <a:lnTo>
                    <a:pt x="43586" y="49809"/>
                  </a:lnTo>
                  <a:lnTo>
                    <a:pt x="45491" y="51574"/>
                  </a:lnTo>
                  <a:lnTo>
                    <a:pt x="50634" y="54864"/>
                  </a:lnTo>
                  <a:lnTo>
                    <a:pt x="54089" y="56121"/>
                  </a:lnTo>
                  <a:lnTo>
                    <a:pt x="57162" y="56464"/>
                  </a:lnTo>
                  <a:lnTo>
                    <a:pt x="59194" y="51689"/>
                  </a:lnTo>
                  <a:lnTo>
                    <a:pt x="59537" y="48742"/>
                  </a:lnTo>
                  <a:close/>
                </a:path>
                <a:path w="117475" h="88900">
                  <a:moveTo>
                    <a:pt x="86321" y="84188"/>
                  </a:moveTo>
                  <a:lnTo>
                    <a:pt x="59410" y="64262"/>
                  </a:lnTo>
                  <a:lnTo>
                    <a:pt x="56629" y="64452"/>
                  </a:lnTo>
                  <a:lnTo>
                    <a:pt x="51968" y="62890"/>
                  </a:lnTo>
                  <a:lnTo>
                    <a:pt x="43700" y="55359"/>
                  </a:lnTo>
                  <a:lnTo>
                    <a:pt x="39420" y="58712"/>
                  </a:lnTo>
                  <a:lnTo>
                    <a:pt x="42100" y="60706"/>
                  </a:lnTo>
                  <a:lnTo>
                    <a:pt x="42900" y="64046"/>
                  </a:lnTo>
                  <a:lnTo>
                    <a:pt x="49009" y="68491"/>
                  </a:lnTo>
                  <a:lnTo>
                    <a:pt x="56642" y="66675"/>
                  </a:lnTo>
                  <a:lnTo>
                    <a:pt x="59880" y="73012"/>
                  </a:lnTo>
                  <a:lnTo>
                    <a:pt x="58153" y="75374"/>
                  </a:lnTo>
                  <a:lnTo>
                    <a:pt x="59448" y="78803"/>
                  </a:lnTo>
                  <a:lnTo>
                    <a:pt x="61823" y="81559"/>
                  </a:lnTo>
                  <a:lnTo>
                    <a:pt x="65722" y="85064"/>
                  </a:lnTo>
                  <a:lnTo>
                    <a:pt x="71894" y="86207"/>
                  </a:lnTo>
                  <a:lnTo>
                    <a:pt x="79260" y="86436"/>
                  </a:lnTo>
                  <a:lnTo>
                    <a:pt x="79667" y="88582"/>
                  </a:lnTo>
                  <a:lnTo>
                    <a:pt x="86321" y="84188"/>
                  </a:lnTo>
                  <a:close/>
                </a:path>
                <a:path w="117475" h="88900">
                  <a:moveTo>
                    <a:pt x="117017" y="77304"/>
                  </a:moveTo>
                  <a:lnTo>
                    <a:pt x="116205" y="70281"/>
                  </a:lnTo>
                  <a:lnTo>
                    <a:pt x="112293" y="69519"/>
                  </a:lnTo>
                  <a:lnTo>
                    <a:pt x="111518" y="71907"/>
                  </a:lnTo>
                  <a:lnTo>
                    <a:pt x="105194" y="71247"/>
                  </a:lnTo>
                  <a:lnTo>
                    <a:pt x="103352" y="69456"/>
                  </a:lnTo>
                  <a:lnTo>
                    <a:pt x="97929" y="67716"/>
                  </a:lnTo>
                  <a:lnTo>
                    <a:pt x="93281" y="66954"/>
                  </a:lnTo>
                  <a:lnTo>
                    <a:pt x="89725" y="67856"/>
                  </a:lnTo>
                  <a:lnTo>
                    <a:pt x="88658" y="68948"/>
                  </a:lnTo>
                  <a:lnTo>
                    <a:pt x="89255" y="71221"/>
                  </a:lnTo>
                  <a:lnTo>
                    <a:pt x="89204" y="78193"/>
                  </a:lnTo>
                  <a:lnTo>
                    <a:pt x="90462" y="82943"/>
                  </a:lnTo>
                  <a:lnTo>
                    <a:pt x="93421" y="84505"/>
                  </a:lnTo>
                  <a:lnTo>
                    <a:pt x="99745" y="80784"/>
                  </a:lnTo>
                  <a:lnTo>
                    <a:pt x="104508" y="76911"/>
                  </a:lnTo>
                  <a:lnTo>
                    <a:pt x="105537" y="77025"/>
                  </a:lnTo>
                  <a:lnTo>
                    <a:pt x="114503" y="75615"/>
                  </a:lnTo>
                  <a:lnTo>
                    <a:pt x="117017" y="773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478519" y="3954411"/>
              <a:ext cx="52705" cy="27940"/>
            </a:xfrm>
            <a:custGeom>
              <a:avLst/>
              <a:gdLst/>
              <a:ahLst/>
              <a:cxnLst/>
              <a:rect l="l" t="t" r="r" b="b"/>
              <a:pathLst>
                <a:path w="52705" h="27939">
                  <a:moveTo>
                    <a:pt x="6845" y="17487"/>
                  </a:moveTo>
                  <a:lnTo>
                    <a:pt x="5346" y="16967"/>
                  </a:lnTo>
                  <a:lnTo>
                    <a:pt x="3848" y="14833"/>
                  </a:lnTo>
                  <a:lnTo>
                    <a:pt x="571" y="14935"/>
                  </a:lnTo>
                  <a:lnTo>
                    <a:pt x="0" y="17018"/>
                  </a:lnTo>
                  <a:lnTo>
                    <a:pt x="101" y="19050"/>
                  </a:lnTo>
                  <a:lnTo>
                    <a:pt x="520" y="19608"/>
                  </a:lnTo>
                  <a:lnTo>
                    <a:pt x="736" y="19710"/>
                  </a:lnTo>
                  <a:lnTo>
                    <a:pt x="2273" y="18567"/>
                  </a:lnTo>
                  <a:lnTo>
                    <a:pt x="4775" y="17856"/>
                  </a:lnTo>
                  <a:lnTo>
                    <a:pt x="6845" y="17487"/>
                  </a:lnTo>
                  <a:close/>
                </a:path>
                <a:path w="52705" h="27939">
                  <a:moveTo>
                    <a:pt x="23406" y="12979"/>
                  </a:moveTo>
                  <a:lnTo>
                    <a:pt x="20891" y="12166"/>
                  </a:lnTo>
                  <a:lnTo>
                    <a:pt x="16916" y="10185"/>
                  </a:lnTo>
                  <a:lnTo>
                    <a:pt x="16319" y="6654"/>
                  </a:lnTo>
                  <a:lnTo>
                    <a:pt x="11785" y="10439"/>
                  </a:lnTo>
                  <a:lnTo>
                    <a:pt x="12192" y="12001"/>
                  </a:lnTo>
                  <a:lnTo>
                    <a:pt x="13792" y="12153"/>
                  </a:lnTo>
                  <a:lnTo>
                    <a:pt x="15341" y="15595"/>
                  </a:lnTo>
                  <a:lnTo>
                    <a:pt x="17754" y="17195"/>
                  </a:lnTo>
                  <a:lnTo>
                    <a:pt x="21005" y="16116"/>
                  </a:lnTo>
                  <a:lnTo>
                    <a:pt x="20802" y="13627"/>
                  </a:lnTo>
                  <a:lnTo>
                    <a:pt x="23406" y="12979"/>
                  </a:lnTo>
                  <a:close/>
                </a:path>
                <a:path w="52705" h="27939">
                  <a:moveTo>
                    <a:pt x="44729" y="26200"/>
                  </a:moveTo>
                  <a:lnTo>
                    <a:pt x="43230" y="25082"/>
                  </a:lnTo>
                  <a:lnTo>
                    <a:pt x="42786" y="26022"/>
                  </a:lnTo>
                  <a:lnTo>
                    <a:pt x="42252" y="26822"/>
                  </a:lnTo>
                  <a:lnTo>
                    <a:pt x="41579" y="27419"/>
                  </a:lnTo>
                  <a:lnTo>
                    <a:pt x="43586" y="27038"/>
                  </a:lnTo>
                  <a:lnTo>
                    <a:pt x="44729" y="26200"/>
                  </a:lnTo>
                  <a:close/>
                </a:path>
                <a:path w="52705" h="27939">
                  <a:moveTo>
                    <a:pt x="52438" y="10680"/>
                  </a:moveTo>
                  <a:lnTo>
                    <a:pt x="51511" y="10172"/>
                  </a:lnTo>
                  <a:lnTo>
                    <a:pt x="51003" y="8813"/>
                  </a:lnTo>
                  <a:lnTo>
                    <a:pt x="49034" y="7505"/>
                  </a:lnTo>
                  <a:lnTo>
                    <a:pt x="47536" y="7581"/>
                  </a:lnTo>
                  <a:lnTo>
                    <a:pt x="45872" y="7175"/>
                  </a:lnTo>
                  <a:lnTo>
                    <a:pt x="46228" y="5346"/>
                  </a:lnTo>
                  <a:lnTo>
                    <a:pt x="48361" y="5105"/>
                  </a:lnTo>
                  <a:lnTo>
                    <a:pt x="49199" y="266"/>
                  </a:lnTo>
                  <a:lnTo>
                    <a:pt x="47459" y="0"/>
                  </a:lnTo>
                  <a:lnTo>
                    <a:pt x="45656" y="1016"/>
                  </a:lnTo>
                  <a:lnTo>
                    <a:pt x="37592" y="9740"/>
                  </a:lnTo>
                  <a:lnTo>
                    <a:pt x="32689" y="6946"/>
                  </a:lnTo>
                  <a:lnTo>
                    <a:pt x="31445" y="2336"/>
                  </a:lnTo>
                  <a:lnTo>
                    <a:pt x="27901" y="4470"/>
                  </a:lnTo>
                  <a:lnTo>
                    <a:pt x="28295" y="5613"/>
                  </a:lnTo>
                  <a:lnTo>
                    <a:pt x="27851" y="6540"/>
                  </a:lnTo>
                  <a:lnTo>
                    <a:pt x="28308" y="9131"/>
                  </a:lnTo>
                  <a:lnTo>
                    <a:pt x="29578" y="9944"/>
                  </a:lnTo>
                  <a:lnTo>
                    <a:pt x="30759" y="13258"/>
                  </a:lnTo>
                  <a:lnTo>
                    <a:pt x="30645" y="14084"/>
                  </a:lnTo>
                  <a:lnTo>
                    <a:pt x="29413" y="14109"/>
                  </a:lnTo>
                  <a:lnTo>
                    <a:pt x="29578" y="15786"/>
                  </a:lnTo>
                  <a:lnTo>
                    <a:pt x="31381" y="17119"/>
                  </a:lnTo>
                  <a:lnTo>
                    <a:pt x="32397" y="17500"/>
                  </a:lnTo>
                  <a:lnTo>
                    <a:pt x="33274" y="17538"/>
                  </a:lnTo>
                  <a:lnTo>
                    <a:pt x="34086" y="16090"/>
                  </a:lnTo>
                  <a:lnTo>
                    <a:pt x="35687" y="16675"/>
                  </a:lnTo>
                  <a:lnTo>
                    <a:pt x="37782" y="15062"/>
                  </a:lnTo>
                  <a:lnTo>
                    <a:pt x="39281" y="11912"/>
                  </a:lnTo>
                  <a:lnTo>
                    <a:pt x="43078" y="13754"/>
                  </a:lnTo>
                  <a:lnTo>
                    <a:pt x="42684" y="15494"/>
                  </a:lnTo>
                  <a:lnTo>
                    <a:pt x="42824" y="16954"/>
                  </a:lnTo>
                  <a:lnTo>
                    <a:pt x="43764" y="17919"/>
                  </a:lnTo>
                  <a:lnTo>
                    <a:pt x="47091" y="18046"/>
                  </a:lnTo>
                  <a:lnTo>
                    <a:pt x="51206" y="18821"/>
                  </a:lnTo>
                  <a:lnTo>
                    <a:pt x="52095" y="15760"/>
                  </a:lnTo>
                  <a:lnTo>
                    <a:pt x="49809" y="13373"/>
                  </a:lnTo>
                  <a:lnTo>
                    <a:pt x="49695" y="12103"/>
                  </a:lnTo>
                  <a:lnTo>
                    <a:pt x="50825" y="12014"/>
                  </a:lnTo>
                  <a:lnTo>
                    <a:pt x="51765" y="11404"/>
                  </a:lnTo>
                  <a:lnTo>
                    <a:pt x="52438" y="1068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434844" y="3959974"/>
              <a:ext cx="61594" cy="12700"/>
            </a:xfrm>
            <a:custGeom>
              <a:avLst/>
              <a:gdLst/>
              <a:ahLst/>
              <a:cxnLst/>
              <a:rect l="l" t="t" r="r" b="b"/>
              <a:pathLst>
                <a:path w="61594" h="12700">
                  <a:moveTo>
                    <a:pt x="1435" y="0"/>
                  </a:moveTo>
                  <a:lnTo>
                    <a:pt x="482" y="330"/>
                  </a:lnTo>
                  <a:lnTo>
                    <a:pt x="0" y="444"/>
                  </a:lnTo>
                  <a:lnTo>
                    <a:pt x="241" y="990"/>
                  </a:lnTo>
                  <a:lnTo>
                    <a:pt x="698" y="1485"/>
                  </a:lnTo>
                  <a:lnTo>
                    <a:pt x="1270" y="1905"/>
                  </a:lnTo>
                  <a:lnTo>
                    <a:pt x="1270" y="711"/>
                  </a:lnTo>
                  <a:lnTo>
                    <a:pt x="1435" y="0"/>
                  </a:lnTo>
                  <a:close/>
                </a:path>
                <a:path w="61594" h="12700">
                  <a:moveTo>
                    <a:pt x="61429" y="11633"/>
                  </a:moveTo>
                  <a:lnTo>
                    <a:pt x="59016" y="10033"/>
                  </a:lnTo>
                  <a:lnTo>
                    <a:pt x="57467" y="6591"/>
                  </a:lnTo>
                  <a:lnTo>
                    <a:pt x="54927" y="6362"/>
                  </a:lnTo>
                  <a:lnTo>
                    <a:pt x="53949" y="7391"/>
                  </a:lnTo>
                  <a:lnTo>
                    <a:pt x="52590" y="11252"/>
                  </a:lnTo>
                  <a:lnTo>
                    <a:pt x="52565" y="11633"/>
                  </a:lnTo>
                  <a:lnTo>
                    <a:pt x="56210" y="11430"/>
                  </a:lnTo>
                  <a:lnTo>
                    <a:pt x="58597" y="12395"/>
                  </a:lnTo>
                  <a:lnTo>
                    <a:pt x="61429" y="1163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337523" y="3914990"/>
              <a:ext cx="170815" cy="69850"/>
            </a:xfrm>
            <a:custGeom>
              <a:avLst/>
              <a:gdLst/>
              <a:ahLst/>
              <a:cxnLst/>
              <a:rect l="l" t="t" r="r" b="b"/>
              <a:pathLst>
                <a:path w="170814" h="69850">
                  <a:moveTo>
                    <a:pt x="15582" y="9779"/>
                  </a:moveTo>
                  <a:lnTo>
                    <a:pt x="4191" y="0"/>
                  </a:lnTo>
                  <a:lnTo>
                    <a:pt x="406" y="1511"/>
                  </a:lnTo>
                  <a:lnTo>
                    <a:pt x="0" y="4648"/>
                  </a:lnTo>
                  <a:lnTo>
                    <a:pt x="139" y="5384"/>
                  </a:lnTo>
                  <a:lnTo>
                    <a:pt x="5537" y="12293"/>
                  </a:lnTo>
                  <a:lnTo>
                    <a:pt x="11239" y="18402"/>
                  </a:lnTo>
                  <a:lnTo>
                    <a:pt x="11341" y="15455"/>
                  </a:lnTo>
                  <a:lnTo>
                    <a:pt x="12649" y="12166"/>
                  </a:lnTo>
                  <a:lnTo>
                    <a:pt x="13982" y="10629"/>
                  </a:lnTo>
                  <a:lnTo>
                    <a:pt x="15582" y="9779"/>
                  </a:lnTo>
                  <a:close/>
                </a:path>
                <a:path w="170814" h="69850">
                  <a:moveTo>
                    <a:pt x="115506" y="67500"/>
                  </a:moveTo>
                  <a:lnTo>
                    <a:pt x="113919" y="66497"/>
                  </a:lnTo>
                  <a:lnTo>
                    <a:pt x="111645" y="66027"/>
                  </a:lnTo>
                  <a:lnTo>
                    <a:pt x="109410" y="64528"/>
                  </a:lnTo>
                  <a:lnTo>
                    <a:pt x="109753" y="63665"/>
                  </a:lnTo>
                  <a:lnTo>
                    <a:pt x="111518" y="61912"/>
                  </a:lnTo>
                  <a:lnTo>
                    <a:pt x="105892" y="60591"/>
                  </a:lnTo>
                  <a:lnTo>
                    <a:pt x="105892" y="62179"/>
                  </a:lnTo>
                  <a:lnTo>
                    <a:pt x="102908" y="63030"/>
                  </a:lnTo>
                  <a:lnTo>
                    <a:pt x="99250" y="63207"/>
                  </a:lnTo>
                  <a:lnTo>
                    <a:pt x="95834" y="62598"/>
                  </a:lnTo>
                  <a:lnTo>
                    <a:pt x="95897" y="63195"/>
                  </a:lnTo>
                  <a:lnTo>
                    <a:pt x="98831" y="65760"/>
                  </a:lnTo>
                  <a:lnTo>
                    <a:pt x="100444" y="66459"/>
                  </a:lnTo>
                  <a:lnTo>
                    <a:pt x="101257" y="67652"/>
                  </a:lnTo>
                  <a:lnTo>
                    <a:pt x="109474" y="69215"/>
                  </a:lnTo>
                  <a:lnTo>
                    <a:pt x="110985" y="68516"/>
                  </a:lnTo>
                  <a:lnTo>
                    <a:pt x="115506" y="67500"/>
                  </a:lnTo>
                  <a:close/>
                </a:path>
                <a:path w="170814" h="69850">
                  <a:moveTo>
                    <a:pt x="170637" y="66598"/>
                  </a:moveTo>
                  <a:lnTo>
                    <a:pt x="169799" y="63741"/>
                  </a:lnTo>
                  <a:lnTo>
                    <a:pt x="160032" y="64947"/>
                  </a:lnTo>
                  <a:lnTo>
                    <a:pt x="156095" y="65201"/>
                  </a:lnTo>
                  <a:lnTo>
                    <a:pt x="153771" y="69773"/>
                  </a:lnTo>
                  <a:lnTo>
                    <a:pt x="163677" y="68237"/>
                  </a:lnTo>
                  <a:lnTo>
                    <a:pt x="170637" y="6659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440787" y="3964609"/>
              <a:ext cx="83185" cy="45720"/>
            </a:xfrm>
            <a:custGeom>
              <a:avLst/>
              <a:gdLst/>
              <a:ahLst/>
              <a:cxnLst/>
              <a:rect l="l" t="t" r="r" b="b"/>
              <a:pathLst>
                <a:path w="83185" h="45720">
                  <a:moveTo>
                    <a:pt x="17170" y="34086"/>
                  </a:moveTo>
                  <a:lnTo>
                    <a:pt x="20332" y="37287"/>
                  </a:lnTo>
                  <a:lnTo>
                    <a:pt x="25044" y="45262"/>
                  </a:lnTo>
                  <a:lnTo>
                    <a:pt x="35344" y="44246"/>
                  </a:lnTo>
                  <a:lnTo>
                    <a:pt x="29133" y="37896"/>
                  </a:lnTo>
                  <a:lnTo>
                    <a:pt x="31503" y="35547"/>
                  </a:lnTo>
                  <a:lnTo>
                    <a:pt x="21996" y="35547"/>
                  </a:lnTo>
                  <a:lnTo>
                    <a:pt x="17170" y="34086"/>
                  </a:lnTo>
                  <a:close/>
                </a:path>
                <a:path w="83185" h="45720">
                  <a:moveTo>
                    <a:pt x="39072" y="16662"/>
                  </a:moveTo>
                  <a:lnTo>
                    <a:pt x="27927" y="16662"/>
                  </a:lnTo>
                  <a:lnTo>
                    <a:pt x="35128" y="20459"/>
                  </a:lnTo>
                  <a:lnTo>
                    <a:pt x="40208" y="26936"/>
                  </a:lnTo>
                  <a:lnTo>
                    <a:pt x="36315" y="32715"/>
                  </a:lnTo>
                  <a:lnTo>
                    <a:pt x="36288" y="33096"/>
                  </a:lnTo>
                  <a:lnTo>
                    <a:pt x="38709" y="36448"/>
                  </a:lnTo>
                  <a:lnTo>
                    <a:pt x="38290" y="39839"/>
                  </a:lnTo>
                  <a:lnTo>
                    <a:pt x="39687" y="40716"/>
                  </a:lnTo>
                  <a:lnTo>
                    <a:pt x="40500" y="41059"/>
                  </a:lnTo>
                  <a:lnTo>
                    <a:pt x="41948" y="42214"/>
                  </a:lnTo>
                  <a:lnTo>
                    <a:pt x="43154" y="38480"/>
                  </a:lnTo>
                  <a:lnTo>
                    <a:pt x="41897" y="35928"/>
                  </a:lnTo>
                  <a:lnTo>
                    <a:pt x="40081" y="33096"/>
                  </a:lnTo>
                  <a:lnTo>
                    <a:pt x="43929" y="31597"/>
                  </a:lnTo>
                  <a:lnTo>
                    <a:pt x="56404" y="31597"/>
                  </a:lnTo>
                  <a:lnTo>
                    <a:pt x="56515" y="31305"/>
                  </a:lnTo>
                  <a:lnTo>
                    <a:pt x="56629" y="29819"/>
                  </a:lnTo>
                  <a:lnTo>
                    <a:pt x="60147" y="28816"/>
                  </a:lnTo>
                  <a:lnTo>
                    <a:pt x="62217" y="27177"/>
                  </a:lnTo>
                  <a:lnTo>
                    <a:pt x="60156" y="24501"/>
                  </a:lnTo>
                  <a:lnTo>
                    <a:pt x="46873" y="24501"/>
                  </a:lnTo>
                  <a:lnTo>
                    <a:pt x="43548" y="24199"/>
                  </a:lnTo>
                  <a:lnTo>
                    <a:pt x="40556" y="20297"/>
                  </a:lnTo>
                  <a:lnTo>
                    <a:pt x="39072" y="16662"/>
                  </a:lnTo>
                  <a:close/>
                </a:path>
                <a:path w="83185" h="45720">
                  <a:moveTo>
                    <a:pt x="34556" y="31724"/>
                  </a:moveTo>
                  <a:lnTo>
                    <a:pt x="27825" y="34277"/>
                  </a:lnTo>
                  <a:lnTo>
                    <a:pt x="21996" y="35547"/>
                  </a:lnTo>
                  <a:lnTo>
                    <a:pt x="31503" y="35547"/>
                  </a:lnTo>
                  <a:lnTo>
                    <a:pt x="34888" y="32232"/>
                  </a:lnTo>
                  <a:lnTo>
                    <a:pt x="34556" y="31724"/>
                  </a:lnTo>
                  <a:close/>
                </a:path>
                <a:path w="83185" h="45720">
                  <a:moveTo>
                    <a:pt x="56404" y="31597"/>
                  </a:moveTo>
                  <a:lnTo>
                    <a:pt x="43929" y="31597"/>
                  </a:lnTo>
                  <a:lnTo>
                    <a:pt x="50279" y="35242"/>
                  </a:lnTo>
                  <a:lnTo>
                    <a:pt x="55981" y="32715"/>
                  </a:lnTo>
                  <a:lnTo>
                    <a:pt x="56404" y="31597"/>
                  </a:lnTo>
                  <a:close/>
                </a:path>
                <a:path w="83185" h="45720">
                  <a:moveTo>
                    <a:pt x="35344" y="31788"/>
                  </a:moveTo>
                  <a:lnTo>
                    <a:pt x="34888" y="32232"/>
                  </a:lnTo>
                  <a:lnTo>
                    <a:pt x="35750" y="33553"/>
                  </a:lnTo>
                  <a:lnTo>
                    <a:pt x="36169" y="32931"/>
                  </a:lnTo>
                  <a:lnTo>
                    <a:pt x="35344" y="31788"/>
                  </a:lnTo>
                  <a:close/>
                </a:path>
                <a:path w="83185" h="45720">
                  <a:moveTo>
                    <a:pt x="71468" y="22656"/>
                  </a:moveTo>
                  <a:lnTo>
                    <a:pt x="60515" y="22656"/>
                  </a:lnTo>
                  <a:lnTo>
                    <a:pt x="63703" y="27736"/>
                  </a:lnTo>
                  <a:lnTo>
                    <a:pt x="71869" y="23850"/>
                  </a:lnTo>
                  <a:lnTo>
                    <a:pt x="71468" y="22656"/>
                  </a:lnTo>
                  <a:close/>
                </a:path>
                <a:path w="83185" h="45720">
                  <a:moveTo>
                    <a:pt x="81331" y="14109"/>
                  </a:moveTo>
                  <a:lnTo>
                    <a:pt x="66522" y="14109"/>
                  </a:lnTo>
                  <a:lnTo>
                    <a:pt x="67373" y="16967"/>
                  </a:lnTo>
                  <a:lnTo>
                    <a:pt x="60401" y="18605"/>
                  </a:lnTo>
                  <a:lnTo>
                    <a:pt x="55460" y="19494"/>
                  </a:lnTo>
                  <a:lnTo>
                    <a:pt x="50507" y="20154"/>
                  </a:lnTo>
                  <a:lnTo>
                    <a:pt x="46873" y="24501"/>
                  </a:lnTo>
                  <a:lnTo>
                    <a:pt x="60156" y="24501"/>
                  </a:lnTo>
                  <a:lnTo>
                    <a:pt x="59880" y="24142"/>
                  </a:lnTo>
                  <a:lnTo>
                    <a:pt x="59410" y="23748"/>
                  </a:lnTo>
                  <a:lnTo>
                    <a:pt x="58877" y="23418"/>
                  </a:lnTo>
                  <a:lnTo>
                    <a:pt x="59334" y="23152"/>
                  </a:lnTo>
                  <a:lnTo>
                    <a:pt x="59855" y="22885"/>
                  </a:lnTo>
                  <a:lnTo>
                    <a:pt x="60515" y="22656"/>
                  </a:lnTo>
                  <a:lnTo>
                    <a:pt x="71468" y="22656"/>
                  </a:lnTo>
                  <a:lnTo>
                    <a:pt x="69824" y="17754"/>
                  </a:lnTo>
                  <a:lnTo>
                    <a:pt x="78713" y="17754"/>
                  </a:lnTo>
                  <a:lnTo>
                    <a:pt x="79971" y="16611"/>
                  </a:lnTo>
                  <a:lnTo>
                    <a:pt x="80505" y="15811"/>
                  </a:lnTo>
                  <a:lnTo>
                    <a:pt x="81331" y="14109"/>
                  </a:lnTo>
                  <a:close/>
                </a:path>
                <a:path w="83185" h="45720">
                  <a:moveTo>
                    <a:pt x="78713" y="17754"/>
                  </a:moveTo>
                  <a:lnTo>
                    <a:pt x="69824" y="17754"/>
                  </a:lnTo>
                  <a:lnTo>
                    <a:pt x="74358" y="19303"/>
                  </a:lnTo>
                  <a:lnTo>
                    <a:pt x="77330" y="19011"/>
                  </a:lnTo>
                  <a:lnTo>
                    <a:pt x="78713" y="17754"/>
                  </a:lnTo>
                  <a:close/>
                </a:path>
                <a:path w="83185" h="45720">
                  <a:moveTo>
                    <a:pt x="0" y="1612"/>
                  </a:moveTo>
                  <a:lnTo>
                    <a:pt x="1854" y="4508"/>
                  </a:lnTo>
                  <a:lnTo>
                    <a:pt x="2504" y="6819"/>
                  </a:lnTo>
                  <a:lnTo>
                    <a:pt x="2628" y="10960"/>
                  </a:lnTo>
                  <a:lnTo>
                    <a:pt x="6350" y="11887"/>
                  </a:lnTo>
                  <a:lnTo>
                    <a:pt x="8242" y="12268"/>
                  </a:lnTo>
                  <a:lnTo>
                    <a:pt x="7197" y="13233"/>
                  </a:lnTo>
                  <a:lnTo>
                    <a:pt x="6489" y="14046"/>
                  </a:lnTo>
                  <a:lnTo>
                    <a:pt x="6134" y="14884"/>
                  </a:lnTo>
                  <a:lnTo>
                    <a:pt x="8369" y="16395"/>
                  </a:lnTo>
                  <a:lnTo>
                    <a:pt x="10655" y="16878"/>
                  </a:lnTo>
                  <a:lnTo>
                    <a:pt x="12230" y="17881"/>
                  </a:lnTo>
                  <a:lnTo>
                    <a:pt x="18986" y="16662"/>
                  </a:lnTo>
                  <a:lnTo>
                    <a:pt x="39072" y="16662"/>
                  </a:lnTo>
                  <a:lnTo>
                    <a:pt x="37922" y="13842"/>
                  </a:lnTo>
                  <a:lnTo>
                    <a:pt x="36499" y="11976"/>
                  </a:lnTo>
                  <a:lnTo>
                    <a:pt x="37058" y="10553"/>
                  </a:lnTo>
                  <a:lnTo>
                    <a:pt x="10579" y="10528"/>
                  </a:lnTo>
                  <a:lnTo>
                    <a:pt x="10152" y="9499"/>
                  </a:lnTo>
                  <a:lnTo>
                    <a:pt x="10629" y="8013"/>
                  </a:lnTo>
                  <a:lnTo>
                    <a:pt x="12738" y="5854"/>
                  </a:lnTo>
                  <a:lnTo>
                    <a:pt x="11391" y="5816"/>
                  </a:lnTo>
                  <a:lnTo>
                    <a:pt x="10274" y="4851"/>
                  </a:lnTo>
                  <a:lnTo>
                    <a:pt x="9118" y="4724"/>
                  </a:lnTo>
                  <a:lnTo>
                    <a:pt x="9118" y="2920"/>
                  </a:lnTo>
                  <a:lnTo>
                    <a:pt x="7529" y="2197"/>
                  </a:lnTo>
                  <a:lnTo>
                    <a:pt x="3098" y="2197"/>
                  </a:lnTo>
                  <a:lnTo>
                    <a:pt x="0" y="1612"/>
                  </a:lnTo>
                  <a:close/>
                </a:path>
                <a:path w="83185" h="45720">
                  <a:moveTo>
                    <a:pt x="62915" y="8191"/>
                  </a:moveTo>
                  <a:lnTo>
                    <a:pt x="55181" y="12953"/>
                  </a:lnTo>
                  <a:lnTo>
                    <a:pt x="54190" y="13233"/>
                  </a:lnTo>
                  <a:lnTo>
                    <a:pt x="52832" y="15570"/>
                  </a:lnTo>
                  <a:lnTo>
                    <a:pt x="56769" y="15303"/>
                  </a:lnTo>
                  <a:lnTo>
                    <a:pt x="60667" y="14922"/>
                  </a:lnTo>
                  <a:lnTo>
                    <a:pt x="66522" y="14109"/>
                  </a:lnTo>
                  <a:lnTo>
                    <a:pt x="81331" y="14109"/>
                  </a:lnTo>
                  <a:lnTo>
                    <a:pt x="81756" y="13233"/>
                  </a:lnTo>
                  <a:lnTo>
                    <a:pt x="82308" y="11112"/>
                  </a:lnTo>
                  <a:lnTo>
                    <a:pt x="82600" y="8801"/>
                  </a:lnTo>
                  <a:lnTo>
                    <a:pt x="65900" y="8801"/>
                  </a:lnTo>
                  <a:lnTo>
                    <a:pt x="62915" y="8191"/>
                  </a:lnTo>
                  <a:close/>
                </a:path>
                <a:path w="83185" h="45720">
                  <a:moveTo>
                    <a:pt x="18161" y="7353"/>
                  </a:moveTo>
                  <a:lnTo>
                    <a:pt x="13873" y="8496"/>
                  </a:lnTo>
                  <a:lnTo>
                    <a:pt x="10579" y="10528"/>
                  </a:lnTo>
                  <a:lnTo>
                    <a:pt x="37092" y="10528"/>
                  </a:lnTo>
                  <a:lnTo>
                    <a:pt x="38455" y="9499"/>
                  </a:lnTo>
                  <a:lnTo>
                    <a:pt x="38252" y="9397"/>
                  </a:lnTo>
                  <a:lnTo>
                    <a:pt x="38011" y="9169"/>
                  </a:lnTo>
                  <a:lnTo>
                    <a:pt x="20662" y="9131"/>
                  </a:lnTo>
                  <a:lnTo>
                    <a:pt x="18161" y="7353"/>
                  </a:lnTo>
                  <a:close/>
                </a:path>
                <a:path w="83185" h="45720">
                  <a:moveTo>
                    <a:pt x="26339" y="6019"/>
                  </a:moveTo>
                  <a:lnTo>
                    <a:pt x="25730" y="6108"/>
                  </a:lnTo>
                  <a:lnTo>
                    <a:pt x="25044" y="6337"/>
                  </a:lnTo>
                  <a:lnTo>
                    <a:pt x="24333" y="6654"/>
                  </a:lnTo>
                  <a:lnTo>
                    <a:pt x="22821" y="6654"/>
                  </a:lnTo>
                  <a:lnTo>
                    <a:pt x="21640" y="7150"/>
                  </a:lnTo>
                  <a:lnTo>
                    <a:pt x="21247" y="7721"/>
                  </a:lnTo>
                  <a:lnTo>
                    <a:pt x="21170" y="8674"/>
                  </a:lnTo>
                  <a:lnTo>
                    <a:pt x="20662" y="9131"/>
                  </a:lnTo>
                  <a:lnTo>
                    <a:pt x="37994" y="9131"/>
                  </a:lnTo>
                  <a:lnTo>
                    <a:pt x="37934" y="8991"/>
                  </a:lnTo>
                  <a:lnTo>
                    <a:pt x="37109" y="7772"/>
                  </a:lnTo>
                  <a:lnTo>
                    <a:pt x="37154" y="6819"/>
                  </a:lnTo>
                  <a:lnTo>
                    <a:pt x="26339" y="6819"/>
                  </a:lnTo>
                  <a:lnTo>
                    <a:pt x="26339" y="6654"/>
                  </a:lnTo>
                  <a:lnTo>
                    <a:pt x="24333" y="6654"/>
                  </a:lnTo>
                  <a:lnTo>
                    <a:pt x="23545" y="6616"/>
                  </a:lnTo>
                  <a:lnTo>
                    <a:pt x="26339" y="6616"/>
                  </a:lnTo>
                  <a:lnTo>
                    <a:pt x="26339" y="6019"/>
                  </a:lnTo>
                  <a:close/>
                </a:path>
                <a:path w="83185" h="45720">
                  <a:moveTo>
                    <a:pt x="67081" y="0"/>
                  </a:moveTo>
                  <a:lnTo>
                    <a:pt x="62750" y="2260"/>
                  </a:lnTo>
                  <a:lnTo>
                    <a:pt x="62611" y="2451"/>
                  </a:lnTo>
                  <a:lnTo>
                    <a:pt x="62445" y="2616"/>
                  </a:lnTo>
                  <a:lnTo>
                    <a:pt x="65900" y="8801"/>
                  </a:lnTo>
                  <a:lnTo>
                    <a:pt x="82600" y="8801"/>
                  </a:lnTo>
                  <a:lnTo>
                    <a:pt x="82607" y="8483"/>
                  </a:lnTo>
                  <a:lnTo>
                    <a:pt x="82169" y="8305"/>
                  </a:lnTo>
                  <a:lnTo>
                    <a:pt x="81763" y="8013"/>
                  </a:lnTo>
                  <a:lnTo>
                    <a:pt x="81147" y="7378"/>
                  </a:lnTo>
                  <a:lnTo>
                    <a:pt x="71945" y="7378"/>
                  </a:lnTo>
                  <a:lnTo>
                    <a:pt x="70129" y="7302"/>
                  </a:lnTo>
                  <a:lnTo>
                    <a:pt x="69100" y="6908"/>
                  </a:lnTo>
                  <a:lnTo>
                    <a:pt x="67310" y="5575"/>
                  </a:lnTo>
                  <a:lnTo>
                    <a:pt x="67189" y="4508"/>
                  </a:lnTo>
                  <a:lnTo>
                    <a:pt x="67070" y="2920"/>
                  </a:lnTo>
                  <a:lnTo>
                    <a:pt x="67081" y="0"/>
                  </a:lnTo>
                  <a:close/>
                </a:path>
                <a:path w="83185" h="45720">
                  <a:moveTo>
                    <a:pt x="77012" y="1714"/>
                  </a:moveTo>
                  <a:lnTo>
                    <a:pt x="75514" y="4851"/>
                  </a:lnTo>
                  <a:lnTo>
                    <a:pt x="72707" y="7010"/>
                  </a:lnTo>
                  <a:lnTo>
                    <a:pt x="71945" y="7378"/>
                  </a:lnTo>
                  <a:lnTo>
                    <a:pt x="81147" y="7378"/>
                  </a:lnTo>
                  <a:lnTo>
                    <a:pt x="80605" y="6819"/>
                  </a:lnTo>
                  <a:lnTo>
                    <a:pt x="80479" y="6019"/>
                  </a:lnTo>
                  <a:lnTo>
                    <a:pt x="80591" y="4508"/>
                  </a:lnTo>
                  <a:lnTo>
                    <a:pt x="80822" y="3555"/>
                  </a:lnTo>
                  <a:lnTo>
                    <a:pt x="77012" y="1714"/>
                  </a:lnTo>
                  <a:close/>
                </a:path>
                <a:path w="83185" h="45720">
                  <a:moveTo>
                    <a:pt x="28130" y="5816"/>
                  </a:moveTo>
                  <a:lnTo>
                    <a:pt x="26555" y="6819"/>
                  </a:lnTo>
                  <a:lnTo>
                    <a:pt x="37154" y="6819"/>
                  </a:lnTo>
                  <a:lnTo>
                    <a:pt x="37171" y="6464"/>
                  </a:lnTo>
                  <a:lnTo>
                    <a:pt x="30137" y="6464"/>
                  </a:lnTo>
                  <a:lnTo>
                    <a:pt x="29248" y="5880"/>
                  </a:lnTo>
                  <a:lnTo>
                    <a:pt x="28130" y="5816"/>
                  </a:lnTo>
                  <a:close/>
                </a:path>
                <a:path w="83185" h="45720">
                  <a:moveTo>
                    <a:pt x="34442" y="5194"/>
                  </a:moveTo>
                  <a:lnTo>
                    <a:pt x="32156" y="5943"/>
                  </a:lnTo>
                  <a:lnTo>
                    <a:pt x="30137" y="6464"/>
                  </a:lnTo>
                  <a:lnTo>
                    <a:pt x="37171" y="6464"/>
                  </a:lnTo>
                  <a:lnTo>
                    <a:pt x="34442" y="5194"/>
                  </a:lnTo>
                  <a:close/>
                </a:path>
                <a:path w="83185" h="45720">
                  <a:moveTo>
                    <a:pt x="6972" y="1943"/>
                  </a:moveTo>
                  <a:lnTo>
                    <a:pt x="3098" y="2197"/>
                  </a:lnTo>
                  <a:lnTo>
                    <a:pt x="7529" y="2197"/>
                  </a:lnTo>
                  <a:lnTo>
                    <a:pt x="6972" y="194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410041" y="3949039"/>
              <a:ext cx="97155" cy="51435"/>
            </a:xfrm>
            <a:custGeom>
              <a:avLst/>
              <a:gdLst/>
              <a:ahLst/>
              <a:cxnLst/>
              <a:rect l="l" t="t" r="r" b="b"/>
              <a:pathLst>
                <a:path w="97155" h="51435">
                  <a:moveTo>
                    <a:pt x="33401" y="22948"/>
                  </a:moveTo>
                  <a:lnTo>
                    <a:pt x="32600" y="20091"/>
                  </a:lnTo>
                  <a:lnTo>
                    <a:pt x="28448" y="13944"/>
                  </a:lnTo>
                  <a:lnTo>
                    <a:pt x="27241" y="13665"/>
                  </a:lnTo>
                  <a:lnTo>
                    <a:pt x="25044" y="11925"/>
                  </a:lnTo>
                  <a:lnTo>
                    <a:pt x="24257" y="10172"/>
                  </a:lnTo>
                  <a:lnTo>
                    <a:pt x="24041" y="8356"/>
                  </a:lnTo>
                  <a:lnTo>
                    <a:pt x="22847" y="6858"/>
                  </a:lnTo>
                  <a:lnTo>
                    <a:pt x="21170" y="7442"/>
                  </a:lnTo>
                  <a:lnTo>
                    <a:pt x="17449" y="2654"/>
                  </a:lnTo>
                  <a:lnTo>
                    <a:pt x="17373" y="0"/>
                  </a:lnTo>
                  <a:lnTo>
                    <a:pt x="9563" y="1397"/>
                  </a:lnTo>
                  <a:lnTo>
                    <a:pt x="6388" y="2286"/>
                  </a:lnTo>
                  <a:lnTo>
                    <a:pt x="3492" y="4711"/>
                  </a:lnTo>
                  <a:lnTo>
                    <a:pt x="2946" y="5918"/>
                  </a:lnTo>
                  <a:lnTo>
                    <a:pt x="3848" y="7404"/>
                  </a:lnTo>
                  <a:lnTo>
                    <a:pt x="0" y="3086"/>
                  </a:lnTo>
                  <a:lnTo>
                    <a:pt x="1358" y="10083"/>
                  </a:lnTo>
                  <a:lnTo>
                    <a:pt x="6959" y="8813"/>
                  </a:lnTo>
                  <a:lnTo>
                    <a:pt x="6731" y="14173"/>
                  </a:lnTo>
                  <a:lnTo>
                    <a:pt x="7569" y="13906"/>
                  </a:lnTo>
                  <a:lnTo>
                    <a:pt x="14605" y="24333"/>
                  </a:lnTo>
                  <a:lnTo>
                    <a:pt x="18275" y="27203"/>
                  </a:lnTo>
                  <a:lnTo>
                    <a:pt x="20726" y="28092"/>
                  </a:lnTo>
                  <a:lnTo>
                    <a:pt x="26733" y="29159"/>
                  </a:lnTo>
                  <a:lnTo>
                    <a:pt x="30391" y="28981"/>
                  </a:lnTo>
                  <a:lnTo>
                    <a:pt x="33375" y="28130"/>
                  </a:lnTo>
                  <a:lnTo>
                    <a:pt x="33401" y="22948"/>
                  </a:lnTo>
                  <a:close/>
                </a:path>
                <a:path w="97155" h="51435">
                  <a:moveTo>
                    <a:pt x="70967" y="42519"/>
                  </a:moveTo>
                  <a:lnTo>
                    <a:pt x="65887" y="36029"/>
                  </a:lnTo>
                  <a:lnTo>
                    <a:pt x="58686" y="32232"/>
                  </a:lnTo>
                  <a:lnTo>
                    <a:pt x="49733" y="32232"/>
                  </a:lnTo>
                  <a:lnTo>
                    <a:pt x="40589" y="33883"/>
                  </a:lnTo>
                  <a:lnTo>
                    <a:pt x="38468" y="34467"/>
                  </a:lnTo>
                  <a:lnTo>
                    <a:pt x="35953" y="35712"/>
                  </a:lnTo>
                  <a:lnTo>
                    <a:pt x="31051" y="36042"/>
                  </a:lnTo>
                  <a:lnTo>
                    <a:pt x="20535" y="32283"/>
                  </a:lnTo>
                  <a:lnTo>
                    <a:pt x="17868" y="37020"/>
                  </a:lnTo>
                  <a:lnTo>
                    <a:pt x="21107" y="37833"/>
                  </a:lnTo>
                  <a:lnTo>
                    <a:pt x="23126" y="40614"/>
                  </a:lnTo>
                  <a:lnTo>
                    <a:pt x="30467" y="42354"/>
                  </a:lnTo>
                  <a:lnTo>
                    <a:pt x="36830" y="37757"/>
                  </a:lnTo>
                  <a:lnTo>
                    <a:pt x="42252" y="42354"/>
                  </a:lnTo>
                  <a:lnTo>
                    <a:pt x="41567" y="45199"/>
                  </a:lnTo>
                  <a:lnTo>
                    <a:pt x="44069" y="47866"/>
                  </a:lnTo>
                  <a:lnTo>
                    <a:pt x="47917" y="49657"/>
                  </a:lnTo>
                  <a:lnTo>
                    <a:pt x="52755" y="51130"/>
                  </a:lnTo>
                  <a:lnTo>
                    <a:pt x="58585" y="49847"/>
                  </a:lnTo>
                  <a:lnTo>
                    <a:pt x="65316" y="47320"/>
                  </a:lnTo>
                  <a:lnTo>
                    <a:pt x="66509" y="49123"/>
                  </a:lnTo>
                  <a:lnTo>
                    <a:pt x="70967" y="42519"/>
                  </a:lnTo>
                  <a:close/>
                </a:path>
                <a:path w="97155" h="51435">
                  <a:moveTo>
                    <a:pt x="96659" y="24384"/>
                  </a:moveTo>
                  <a:lnTo>
                    <a:pt x="93192" y="18199"/>
                  </a:lnTo>
                  <a:lnTo>
                    <a:pt x="89281" y="18999"/>
                  </a:lnTo>
                  <a:lnTo>
                    <a:pt x="89484" y="21488"/>
                  </a:lnTo>
                  <a:lnTo>
                    <a:pt x="83388" y="23329"/>
                  </a:lnTo>
                  <a:lnTo>
                    <a:pt x="81013" y="22377"/>
                  </a:lnTo>
                  <a:lnTo>
                    <a:pt x="75336" y="22860"/>
                  </a:lnTo>
                  <a:lnTo>
                    <a:pt x="70739" y="23939"/>
                  </a:lnTo>
                  <a:lnTo>
                    <a:pt x="67805" y="26123"/>
                  </a:lnTo>
                  <a:lnTo>
                    <a:pt x="67246" y="27559"/>
                  </a:lnTo>
                  <a:lnTo>
                    <a:pt x="68668" y="29425"/>
                  </a:lnTo>
                  <a:lnTo>
                    <a:pt x="71297" y="35877"/>
                  </a:lnTo>
                  <a:lnTo>
                    <a:pt x="74295" y="39776"/>
                  </a:lnTo>
                  <a:lnTo>
                    <a:pt x="77622" y="40081"/>
                  </a:lnTo>
                  <a:lnTo>
                    <a:pt x="81775" y="34785"/>
                  </a:lnTo>
                  <a:lnTo>
                    <a:pt x="84937" y="28816"/>
                  </a:lnTo>
                  <a:lnTo>
                    <a:pt x="85928" y="28524"/>
                  </a:lnTo>
                  <a:lnTo>
                    <a:pt x="93662" y="23774"/>
                  </a:lnTo>
                  <a:lnTo>
                    <a:pt x="96659" y="2438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287828" y="4208462"/>
              <a:ext cx="95885" cy="146050"/>
            </a:xfrm>
            <a:custGeom>
              <a:avLst/>
              <a:gdLst/>
              <a:ahLst/>
              <a:cxnLst/>
              <a:rect l="l" t="t" r="r" b="b"/>
              <a:pathLst>
                <a:path w="95885" h="146050">
                  <a:moveTo>
                    <a:pt x="685" y="38"/>
                  </a:moveTo>
                  <a:lnTo>
                    <a:pt x="0" y="0"/>
                  </a:lnTo>
                  <a:lnTo>
                    <a:pt x="177" y="1536"/>
                  </a:lnTo>
                  <a:lnTo>
                    <a:pt x="304" y="2311"/>
                  </a:lnTo>
                  <a:lnTo>
                    <a:pt x="685" y="38"/>
                  </a:lnTo>
                  <a:close/>
                </a:path>
                <a:path w="95885" h="146050">
                  <a:moveTo>
                    <a:pt x="76073" y="142151"/>
                  </a:moveTo>
                  <a:lnTo>
                    <a:pt x="74206" y="137820"/>
                  </a:lnTo>
                  <a:lnTo>
                    <a:pt x="70129" y="135382"/>
                  </a:lnTo>
                  <a:lnTo>
                    <a:pt x="67056" y="132105"/>
                  </a:lnTo>
                  <a:lnTo>
                    <a:pt x="67868" y="133794"/>
                  </a:lnTo>
                  <a:lnTo>
                    <a:pt x="66243" y="139827"/>
                  </a:lnTo>
                  <a:lnTo>
                    <a:pt x="58305" y="135686"/>
                  </a:lnTo>
                  <a:lnTo>
                    <a:pt x="58191" y="138772"/>
                  </a:lnTo>
                  <a:lnTo>
                    <a:pt x="57823" y="140906"/>
                  </a:lnTo>
                  <a:lnTo>
                    <a:pt x="62598" y="143573"/>
                  </a:lnTo>
                  <a:lnTo>
                    <a:pt x="62141" y="144373"/>
                  </a:lnTo>
                  <a:lnTo>
                    <a:pt x="70624" y="144411"/>
                  </a:lnTo>
                  <a:lnTo>
                    <a:pt x="69926" y="145237"/>
                  </a:lnTo>
                  <a:lnTo>
                    <a:pt x="71767" y="145732"/>
                  </a:lnTo>
                  <a:lnTo>
                    <a:pt x="74028" y="142392"/>
                  </a:lnTo>
                  <a:lnTo>
                    <a:pt x="76073" y="142151"/>
                  </a:lnTo>
                  <a:close/>
                </a:path>
                <a:path w="95885" h="146050">
                  <a:moveTo>
                    <a:pt x="95618" y="140754"/>
                  </a:moveTo>
                  <a:lnTo>
                    <a:pt x="95415" y="140690"/>
                  </a:lnTo>
                  <a:lnTo>
                    <a:pt x="95224" y="140576"/>
                  </a:lnTo>
                  <a:lnTo>
                    <a:pt x="95021" y="140500"/>
                  </a:lnTo>
                  <a:lnTo>
                    <a:pt x="94691" y="140995"/>
                  </a:lnTo>
                  <a:lnTo>
                    <a:pt x="94272" y="141389"/>
                  </a:lnTo>
                  <a:lnTo>
                    <a:pt x="93764" y="141668"/>
                  </a:lnTo>
                  <a:lnTo>
                    <a:pt x="94437" y="141478"/>
                  </a:lnTo>
                  <a:lnTo>
                    <a:pt x="95072" y="141211"/>
                  </a:lnTo>
                  <a:lnTo>
                    <a:pt x="95618" y="14075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299881" y="4256544"/>
              <a:ext cx="62865" cy="77470"/>
            </a:xfrm>
            <a:custGeom>
              <a:avLst/>
              <a:gdLst/>
              <a:ahLst/>
              <a:cxnLst/>
              <a:rect l="l" t="t" r="r" b="b"/>
              <a:pathLst>
                <a:path w="62864" h="77470">
                  <a:moveTo>
                    <a:pt x="10287" y="15265"/>
                  </a:moveTo>
                  <a:lnTo>
                    <a:pt x="4749" y="5219"/>
                  </a:lnTo>
                  <a:lnTo>
                    <a:pt x="2349" y="0"/>
                  </a:lnTo>
                  <a:lnTo>
                    <a:pt x="1612" y="2438"/>
                  </a:lnTo>
                  <a:lnTo>
                    <a:pt x="1206" y="4838"/>
                  </a:lnTo>
                  <a:lnTo>
                    <a:pt x="2603" y="7594"/>
                  </a:lnTo>
                  <a:lnTo>
                    <a:pt x="1016" y="8204"/>
                  </a:lnTo>
                  <a:lnTo>
                    <a:pt x="0" y="8915"/>
                  </a:lnTo>
                  <a:lnTo>
                    <a:pt x="596" y="11226"/>
                  </a:lnTo>
                  <a:lnTo>
                    <a:pt x="3835" y="16891"/>
                  </a:lnTo>
                  <a:lnTo>
                    <a:pt x="6019" y="16306"/>
                  </a:lnTo>
                  <a:lnTo>
                    <a:pt x="8407" y="15989"/>
                  </a:lnTo>
                  <a:lnTo>
                    <a:pt x="10287" y="15265"/>
                  </a:lnTo>
                  <a:close/>
                </a:path>
                <a:path w="62864" h="77470">
                  <a:moveTo>
                    <a:pt x="31800" y="45313"/>
                  </a:moveTo>
                  <a:lnTo>
                    <a:pt x="29070" y="42227"/>
                  </a:lnTo>
                  <a:lnTo>
                    <a:pt x="26504" y="42837"/>
                  </a:lnTo>
                  <a:lnTo>
                    <a:pt x="24485" y="42837"/>
                  </a:lnTo>
                  <a:lnTo>
                    <a:pt x="22021" y="42379"/>
                  </a:lnTo>
                  <a:lnTo>
                    <a:pt x="24371" y="45148"/>
                  </a:lnTo>
                  <a:lnTo>
                    <a:pt x="25539" y="45275"/>
                  </a:lnTo>
                  <a:lnTo>
                    <a:pt x="26758" y="45669"/>
                  </a:lnTo>
                  <a:lnTo>
                    <a:pt x="27736" y="46240"/>
                  </a:lnTo>
                  <a:lnTo>
                    <a:pt x="31800" y="45313"/>
                  </a:lnTo>
                  <a:close/>
                </a:path>
                <a:path w="62864" h="77470">
                  <a:moveTo>
                    <a:pt x="62420" y="74358"/>
                  </a:moveTo>
                  <a:lnTo>
                    <a:pt x="62230" y="72885"/>
                  </a:lnTo>
                  <a:lnTo>
                    <a:pt x="55448" y="67868"/>
                  </a:lnTo>
                  <a:lnTo>
                    <a:pt x="52197" y="65163"/>
                  </a:lnTo>
                  <a:lnTo>
                    <a:pt x="51600" y="65976"/>
                  </a:lnTo>
                  <a:lnTo>
                    <a:pt x="53467" y="68414"/>
                  </a:lnTo>
                  <a:lnTo>
                    <a:pt x="54356" y="70358"/>
                  </a:lnTo>
                  <a:lnTo>
                    <a:pt x="54559" y="71843"/>
                  </a:lnTo>
                  <a:lnTo>
                    <a:pt x="62191" y="76847"/>
                  </a:lnTo>
                  <a:lnTo>
                    <a:pt x="62420" y="7435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295906" y="4283671"/>
              <a:ext cx="90805" cy="67310"/>
            </a:xfrm>
            <a:custGeom>
              <a:avLst/>
              <a:gdLst/>
              <a:ahLst/>
              <a:cxnLst/>
              <a:rect l="l" t="t" r="r" b="b"/>
              <a:pathLst>
                <a:path w="90805" h="67310">
                  <a:moveTo>
                    <a:pt x="12242" y="20586"/>
                  </a:moveTo>
                  <a:lnTo>
                    <a:pt x="9194" y="16814"/>
                  </a:lnTo>
                  <a:lnTo>
                    <a:pt x="4813" y="12649"/>
                  </a:lnTo>
                  <a:lnTo>
                    <a:pt x="8559" y="6934"/>
                  </a:lnTo>
                  <a:lnTo>
                    <a:pt x="10477" y="2997"/>
                  </a:lnTo>
                  <a:lnTo>
                    <a:pt x="3810" y="0"/>
                  </a:lnTo>
                  <a:lnTo>
                    <a:pt x="1435" y="1130"/>
                  </a:lnTo>
                  <a:lnTo>
                    <a:pt x="1054" y="3873"/>
                  </a:lnTo>
                  <a:lnTo>
                    <a:pt x="0" y="5448"/>
                  </a:lnTo>
                  <a:lnTo>
                    <a:pt x="177" y="7302"/>
                  </a:lnTo>
                  <a:lnTo>
                    <a:pt x="825" y="9372"/>
                  </a:lnTo>
                  <a:lnTo>
                    <a:pt x="1854" y="15062"/>
                  </a:lnTo>
                  <a:lnTo>
                    <a:pt x="1574" y="18148"/>
                  </a:lnTo>
                  <a:lnTo>
                    <a:pt x="2882" y="23177"/>
                  </a:lnTo>
                  <a:lnTo>
                    <a:pt x="4330" y="25196"/>
                  </a:lnTo>
                  <a:lnTo>
                    <a:pt x="8445" y="27127"/>
                  </a:lnTo>
                  <a:lnTo>
                    <a:pt x="8940" y="25730"/>
                  </a:lnTo>
                  <a:lnTo>
                    <a:pt x="8724" y="24917"/>
                  </a:lnTo>
                  <a:lnTo>
                    <a:pt x="12242" y="20586"/>
                  </a:lnTo>
                  <a:close/>
                </a:path>
                <a:path w="90805" h="67310">
                  <a:moveTo>
                    <a:pt x="90627" y="48882"/>
                  </a:moveTo>
                  <a:lnTo>
                    <a:pt x="88963" y="44780"/>
                  </a:lnTo>
                  <a:lnTo>
                    <a:pt x="87122" y="46101"/>
                  </a:lnTo>
                  <a:lnTo>
                    <a:pt x="83718" y="42799"/>
                  </a:lnTo>
                  <a:lnTo>
                    <a:pt x="83400" y="41287"/>
                  </a:lnTo>
                  <a:lnTo>
                    <a:pt x="77990" y="38379"/>
                  </a:lnTo>
                  <a:lnTo>
                    <a:pt x="76555" y="38836"/>
                  </a:lnTo>
                  <a:lnTo>
                    <a:pt x="72694" y="34518"/>
                  </a:lnTo>
                  <a:lnTo>
                    <a:pt x="73977" y="30213"/>
                  </a:lnTo>
                  <a:lnTo>
                    <a:pt x="69024" y="25400"/>
                  </a:lnTo>
                  <a:lnTo>
                    <a:pt x="64274" y="24942"/>
                  </a:lnTo>
                  <a:lnTo>
                    <a:pt x="59880" y="25920"/>
                  </a:lnTo>
                  <a:lnTo>
                    <a:pt x="66929" y="29464"/>
                  </a:lnTo>
                  <a:lnTo>
                    <a:pt x="65239" y="30035"/>
                  </a:lnTo>
                  <a:lnTo>
                    <a:pt x="62801" y="31927"/>
                  </a:lnTo>
                  <a:lnTo>
                    <a:pt x="61734" y="34239"/>
                  </a:lnTo>
                  <a:lnTo>
                    <a:pt x="61239" y="36410"/>
                  </a:lnTo>
                  <a:lnTo>
                    <a:pt x="63766" y="36728"/>
                  </a:lnTo>
                  <a:lnTo>
                    <a:pt x="65722" y="41554"/>
                  </a:lnTo>
                  <a:lnTo>
                    <a:pt x="66395" y="47231"/>
                  </a:lnTo>
                  <a:lnTo>
                    <a:pt x="65849" y="50787"/>
                  </a:lnTo>
                  <a:lnTo>
                    <a:pt x="67919" y="52171"/>
                  </a:lnTo>
                  <a:lnTo>
                    <a:pt x="71005" y="51689"/>
                  </a:lnTo>
                  <a:lnTo>
                    <a:pt x="74485" y="54813"/>
                  </a:lnTo>
                  <a:lnTo>
                    <a:pt x="74295" y="56807"/>
                  </a:lnTo>
                  <a:lnTo>
                    <a:pt x="78511" y="64808"/>
                  </a:lnTo>
                  <a:lnTo>
                    <a:pt x="81749" y="66548"/>
                  </a:lnTo>
                  <a:lnTo>
                    <a:pt x="83489" y="67081"/>
                  </a:lnTo>
                  <a:lnTo>
                    <a:pt x="84747" y="66967"/>
                  </a:lnTo>
                  <a:lnTo>
                    <a:pt x="86626" y="65786"/>
                  </a:lnTo>
                  <a:lnTo>
                    <a:pt x="88976" y="62179"/>
                  </a:lnTo>
                  <a:lnTo>
                    <a:pt x="87845" y="55435"/>
                  </a:lnTo>
                  <a:lnTo>
                    <a:pt x="88328" y="50812"/>
                  </a:lnTo>
                  <a:lnTo>
                    <a:pt x="90627" y="488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295702" y="4215853"/>
              <a:ext cx="60325" cy="132715"/>
            </a:xfrm>
            <a:custGeom>
              <a:avLst/>
              <a:gdLst/>
              <a:ahLst/>
              <a:cxnLst/>
              <a:rect l="l" t="t" r="r" b="b"/>
              <a:pathLst>
                <a:path w="60325" h="132714">
                  <a:moveTo>
                    <a:pt x="5575" y="38061"/>
                  </a:moveTo>
                  <a:lnTo>
                    <a:pt x="5143" y="38430"/>
                  </a:lnTo>
                  <a:lnTo>
                    <a:pt x="4368" y="39204"/>
                  </a:lnTo>
                  <a:lnTo>
                    <a:pt x="4356" y="39547"/>
                  </a:lnTo>
                  <a:lnTo>
                    <a:pt x="4965" y="39128"/>
                  </a:lnTo>
                  <a:lnTo>
                    <a:pt x="5372" y="38633"/>
                  </a:lnTo>
                  <a:lnTo>
                    <a:pt x="5575" y="38061"/>
                  </a:lnTo>
                  <a:close/>
                </a:path>
                <a:path w="60325" h="132714">
                  <a:moveTo>
                    <a:pt x="9118" y="11658"/>
                  </a:moveTo>
                  <a:lnTo>
                    <a:pt x="8991" y="8636"/>
                  </a:lnTo>
                  <a:lnTo>
                    <a:pt x="7150" y="5702"/>
                  </a:lnTo>
                  <a:lnTo>
                    <a:pt x="3733" y="2120"/>
                  </a:lnTo>
                  <a:lnTo>
                    <a:pt x="1168" y="0"/>
                  </a:lnTo>
                  <a:lnTo>
                    <a:pt x="0" y="7200"/>
                  </a:lnTo>
                  <a:lnTo>
                    <a:pt x="3797" y="7848"/>
                  </a:lnTo>
                  <a:lnTo>
                    <a:pt x="5981" y="7988"/>
                  </a:lnTo>
                  <a:lnTo>
                    <a:pt x="9118" y="11658"/>
                  </a:lnTo>
                  <a:close/>
                </a:path>
                <a:path w="60325" h="132714">
                  <a:moveTo>
                    <a:pt x="50139" y="76898"/>
                  </a:moveTo>
                  <a:lnTo>
                    <a:pt x="49441" y="73367"/>
                  </a:lnTo>
                  <a:lnTo>
                    <a:pt x="42024" y="65455"/>
                  </a:lnTo>
                  <a:lnTo>
                    <a:pt x="39268" y="66382"/>
                  </a:lnTo>
                  <a:lnTo>
                    <a:pt x="33540" y="62852"/>
                  </a:lnTo>
                  <a:lnTo>
                    <a:pt x="29946" y="59817"/>
                  </a:lnTo>
                  <a:lnTo>
                    <a:pt x="26911" y="54203"/>
                  </a:lnTo>
                  <a:lnTo>
                    <a:pt x="30480" y="54991"/>
                  </a:lnTo>
                  <a:lnTo>
                    <a:pt x="30441" y="45808"/>
                  </a:lnTo>
                  <a:lnTo>
                    <a:pt x="24422" y="45834"/>
                  </a:lnTo>
                  <a:lnTo>
                    <a:pt x="21856" y="49682"/>
                  </a:lnTo>
                  <a:lnTo>
                    <a:pt x="20523" y="51308"/>
                  </a:lnTo>
                  <a:lnTo>
                    <a:pt x="16497" y="58102"/>
                  </a:lnTo>
                  <a:lnTo>
                    <a:pt x="19558" y="63601"/>
                  </a:lnTo>
                  <a:lnTo>
                    <a:pt x="23025" y="68275"/>
                  </a:lnTo>
                  <a:lnTo>
                    <a:pt x="26504" y="71729"/>
                  </a:lnTo>
                  <a:lnTo>
                    <a:pt x="32321" y="76022"/>
                  </a:lnTo>
                  <a:lnTo>
                    <a:pt x="39027" y="79616"/>
                  </a:lnTo>
                  <a:lnTo>
                    <a:pt x="45237" y="80937"/>
                  </a:lnTo>
                  <a:lnTo>
                    <a:pt x="47167" y="80606"/>
                  </a:lnTo>
                  <a:lnTo>
                    <a:pt x="48844" y="79375"/>
                  </a:lnTo>
                  <a:lnTo>
                    <a:pt x="49936" y="78155"/>
                  </a:lnTo>
                  <a:lnTo>
                    <a:pt x="50139" y="76898"/>
                  </a:lnTo>
                  <a:close/>
                </a:path>
                <a:path w="60325" h="132714">
                  <a:moveTo>
                    <a:pt x="59994" y="126403"/>
                  </a:moveTo>
                  <a:lnTo>
                    <a:pt x="58407" y="123710"/>
                  </a:lnTo>
                  <a:lnTo>
                    <a:pt x="56159" y="121500"/>
                  </a:lnTo>
                  <a:lnTo>
                    <a:pt x="54940" y="118656"/>
                  </a:lnTo>
                  <a:lnTo>
                    <a:pt x="55994" y="116293"/>
                  </a:lnTo>
                  <a:lnTo>
                    <a:pt x="54419" y="111963"/>
                  </a:lnTo>
                  <a:lnTo>
                    <a:pt x="52171" y="110540"/>
                  </a:lnTo>
                  <a:lnTo>
                    <a:pt x="47371" y="105283"/>
                  </a:lnTo>
                  <a:lnTo>
                    <a:pt x="46964" y="101536"/>
                  </a:lnTo>
                  <a:lnTo>
                    <a:pt x="41186" y="97129"/>
                  </a:lnTo>
                  <a:lnTo>
                    <a:pt x="38150" y="96507"/>
                  </a:lnTo>
                  <a:lnTo>
                    <a:pt x="34264" y="92646"/>
                  </a:lnTo>
                  <a:lnTo>
                    <a:pt x="34963" y="89992"/>
                  </a:lnTo>
                  <a:lnTo>
                    <a:pt x="32423" y="87223"/>
                  </a:lnTo>
                  <a:lnTo>
                    <a:pt x="30937" y="86360"/>
                  </a:lnTo>
                  <a:lnTo>
                    <a:pt x="26479" y="85610"/>
                  </a:lnTo>
                  <a:lnTo>
                    <a:pt x="24625" y="86271"/>
                  </a:lnTo>
                  <a:lnTo>
                    <a:pt x="24917" y="88582"/>
                  </a:lnTo>
                  <a:lnTo>
                    <a:pt x="26022" y="87693"/>
                  </a:lnTo>
                  <a:lnTo>
                    <a:pt x="23876" y="90157"/>
                  </a:lnTo>
                  <a:lnTo>
                    <a:pt x="24257" y="94157"/>
                  </a:lnTo>
                  <a:lnTo>
                    <a:pt x="27101" y="94462"/>
                  </a:lnTo>
                  <a:lnTo>
                    <a:pt x="27952" y="97599"/>
                  </a:lnTo>
                  <a:lnTo>
                    <a:pt x="26022" y="99669"/>
                  </a:lnTo>
                  <a:lnTo>
                    <a:pt x="25946" y="101727"/>
                  </a:lnTo>
                  <a:lnTo>
                    <a:pt x="28041" y="102831"/>
                  </a:lnTo>
                  <a:lnTo>
                    <a:pt x="31292" y="102298"/>
                  </a:lnTo>
                  <a:lnTo>
                    <a:pt x="34518" y="105702"/>
                  </a:lnTo>
                  <a:lnTo>
                    <a:pt x="53594" y="129819"/>
                  </a:lnTo>
                  <a:lnTo>
                    <a:pt x="58369" y="132435"/>
                  </a:lnTo>
                  <a:lnTo>
                    <a:pt x="59994" y="12640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156853" y="4297895"/>
              <a:ext cx="123189" cy="90170"/>
            </a:xfrm>
            <a:custGeom>
              <a:avLst/>
              <a:gdLst/>
              <a:ahLst/>
              <a:cxnLst/>
              <a:rect l="l" t="t" r="r" b="b"/>
              <a:pathLst>
                <a:path w="123189" h="90170">
                  <a:moveTo>
                    <a:pt x="115824" y="20904"/>
                  </a:moveTo>
                  <a:lnTo>
                    <a:pt x="115760" y="20078"/>
                  </a:lnTo>
                  <a:lnTo>
                    <a:pt x="115620" y="17792"/>
                  </a:lnTo>
                  <a:lnTo>
                    <a:pt x="115316" y="16586"/>
                  </a:lnTo>
                  <a:lnTo>
                    <a:pt x="114858" y="14757"/>
                  </a:lnTo>
                  <a:lnTo>
                    <a:pt x="114566" y="12192"/>
                  </a:lnTo>
                  <a:lnTo>
                    <a:pt x="111772" y="15011"/>
                  </a:lnTo>
                  <a:lnTo>
                    <a:pt x="104584" y="16586"/>
                  </a:lnTo>
                  <a:lnTo>
                    <a:pt x="100076" y="15417"/>
                  </a:lnTo>
                  <a:lnTo>
                    <a:pt x="100076" y="40119"/>
                  </a:lnTo>
                  <a:lnTo>
                    <a:pt x="90792" y="45402"/>
                  </a:lnTo>
                  <a:lnTo>
                    <a:pt x="88265" y="47815"/>
                  </a:lnTo>
                  <a:lnTo>
                    <a:pt x="88226" y="50965"/>
                  </a:lnTo>
                  <a:lnTo>
                    <a:pt x="84112" y="56057"/>
                  </a:lnTo>
                  <a:lnTo>
                    <a:pt x="82130" y="54889"/>
                  </a:lnTo>
                  <a:lnTo>
                    <a:pt x="75018" y="58508"/>
                  </a:lnTo>
                  <a:lnTo>
                    <a:pt x="77355" y="63322"/>
                  </a:lnTo>
                  <a:lnTo>
                    <a:pt x="73266" y="66294"/>
                  </a:lnTo>
                  <a:lnTo>
                    <a:pt x="70637" y="65925"/>
                  </a:lnTo>
                  <a:lnTo>
                    <a:pt x="65405" y="65887"/>
                  </a:lnTo>
                  <a:lnTo>
                    <a:pt x="62166" y="64871"/>
                  </a:lnTo>
                  <a:lnTo>
                    <a:pt x="60134" y="63106"/>
                  </a:lnTo>
                  <a:lnTo>
                    <a:pt x="59359" y="62420"/>
                  </a:lnTo>
                  <a:lnTo>
                    <a:pt x="60680" y="61696"/>
                  </a:lnTo>
                  <a:lnTo>
                    <a:pt x="62369" y="61099"/>
                  </a:lnTo>
                  <a:lnTo>
                    <a:pt x="66306" y="58242"/>
                  </a:lnTo>
                  <a:lnTo>
                    <a:pt x="66116" y="54737"/>
                  </a:lnTo>
                  <a:lnTo>
                    <a:pt x="69646" y="51638"/>
                  </a:lnTo>
                  <a:lnTo>
                    <a:pt x="72504" y="52666"/>
                  </a:lnTo>
                  <a:lnTo>
                    <a:pt x="74358" y="51638"/>
                  </a:lnTo>
                  <a:lnTo>
                    <a:pt x="76238" y="50596"/>
                  </a:lnTo>
                  <a:lnTo>
                    <a:pt x="77609" y="47904"/>
                  </a:lnTo>
                  <a:lnTo>
                    <a:pt x="81673" y="44615"/>
                  </a:lnTo>
                  <a:lnTo>
                    <a:pt x="84061" y="43815"/>
                  </a:lnTo>
                  <a:lnTo>
                    <a:pt x="86766" y="40068"/>
                  </a:lnTo>
                  <a:lnTo>
                    <a:pt x="86093" y="39204"/>
                  </a:lnTo>
                  <a:lnTo>
                    <a:pt x="88138" y="37350"/>
                  </a:lnTo>
                  <a:lnTo>
                    <a:pt x="88874" y="36703"/>
                  </a:lnTo>
                  <a:lnTo>
                    <a:pt x="90347" y="35394"/>
                  </a:lnTo>
                  <a:lnTo>
                    <a:pt x="93738" y="36741"/>
                  </a:lnTo>
                  <a:lnTo>
                    <a:pt x="94081" y="39649"/>
                  </a:lnTo>
                  <a:lnTo>
                    <a:pt x="100076" y="40119"/>
                  </a:lnTo>
                  <a:lnTo>
                    <a:pt x="100076" y="15417"/>
                  </a:lnTo>
                  <a:lnTo>
                    <a:pt x="97040" y="19596"/>
                  </a:lnTo>
                  <a:lnTo>
                    <a:pt x="93954" y="23749"/>
                  </a:lnTo>
                  <a:lnTo>
                    <a:pt x="90716" y="27800"/>
                  </a:lnTo>
                  <a:lnTo>
                    <a:pt x="90322" y="27038"/>
                  </a:lnTo>
                  <a:lnTo>
                    <a:pt x="89954" y="26250"/>
                  </a:lnTo>
                  <a:lnTo>
                    <a:pt x="89700" y="25463"/>
                  </a:lnTo>
                  <a:lnTo>
                    <a:pt x="83832" y="26543"/>
                  </a:lnTo>
                  <a:lnTo>
                    <a:pt x="82245" y="32956"/>
                  </a:lnTo>
                  <a:lnTo>
                    <a:pt x="72720" y="36703"/>
                  </a:lnTo>
                  <a:lnTo>
                    <a:pt x="68770" y="35496"/>
                  </a:lnTo>
                  <a:lnTo>
                    <a:pt x="68770" y="50965"/>
                  </a:lnTo>
                  <a:lnTo>
                    <a:pt x="63741" y="55384"/>
                  </a:lnTo>
                  <a:lnTo>
                    <a:pt x="58445" y="59461"/>
                  </a:lnTo>
                  <a:lnTo>
                    <a:pt x="52895" y="63106"/>
                  </a:lnTo>
                  <a:lnTo>
                    <a:pt x="52082" y="61912"/>
                  </a:lnTo>
                  <a:lnTo>
                    <a:pt x="51054" y="60782"/>
                  </a:lnTo>
                  <a:lnTo>
                    <a:pt x="50596" y="58547"/>
                  </a:lnTo>
                  <a:lnTo>
                    <a:pt x="50685" y="57619"/>
                  </a:lnTo>
                  <a:lnTo>
                    <a:pt x="50761" y="57327"/>
                  </a:lnTo>
                  <a:lnTo>
                    <a:pt x="55816" y="53441"/>
                  </a:lnTo>
                  <a:lnTo>
                    <a:pt x="60540" y="49123"/>
                  </a:lnTo>
                  <a:lnTo>
                    <a:pt x="65024" y="44615"/>
                  </a:lnTo>
                  <a:lnTo>
                    <a:pt x="65849" y="47040"/>
                  </a:lnTo>
                  <a:lnTo>
                    <a:pt x="67030" y="49237"/>
                  </a:lnTo>
                  <a:lnTo>
                    <a:pt x="68770" y="50965"/>
                  </a:lnTo>
                  <a:lnTo>
                    <a:pt x="68770" y="35496"/>
                  </a:lnTo>
                  <a:lnTo>
                    <a:pt x="64668" y="37350"/>
                  </a:lnTo>
                  <a:lnTo>
                    <a:pt x="63322" y="36309"/>
                  </a:lnTo>
                  <a:lnTo>
                    <a:pt x="62661" y="34886"/>
                  </a:lnTo>
                  <a:lnTo>
                    <a:pt x="62382" y="33274"/>
                  </a:lnTo>
                  <a:lnTo>
                    <a:pt x="60998" y="35534"/>
                  </a:lnTo>
                  <a:lnTo>
                    <a:pt x="59461" y="37693"/>
                  </a:lnTo>
                  <a:lnTo>
                    <a:pt x="53962" y="42443"/>
                  </a:lnTo>
                  <a:lnTo>
                    <a:pt x="50038" y="44615"/>
                  </a:lnTo>
                  <a:lnTo>
                    <a:pt x="46088" y="46431"/>
                  </a:lnTo>
                  <a:lnTo>
                    <a:pt x="47955" y="48628"/>
                  </a:lnTo>
                  <a:lnTo>
                    <a:pt x="45986" y="48806"/>
                  </a:lnTo>
                  <a:lnTo>
                    <a:pt x="39916" y="55829"/>
                  </a:lnTo>
                  <a:lnTo>
                    <a:pt x="41008" y="60782"/>
                  </a:lnTo>
                  <a:lnTo>
                    <a:pt x="31356" y="67589"/>
                  </a:lnTo>
                  <a:lnTo>
                    <a:pt x="29679" y="71145"/>
                  </a:lnTo>
                  <a:lnTo>
                    <a:pt x="25590" y="73507"/>
                  </a:lnTo>
                  <a:lnTo>
                    <a:pt x="24079" y="74358"/>
                  </a:lnTo>
                  <a:lnTo>
                    <a:pt x="19545" y="78371"/>
                  </a:lnTo>
                  <a:lnTo>
                    <a:pt x="12915" y="78651"/>
                  </a:lnTo>
                  <a:lnTo>
                    <a:pt x="13906" y="73063"/>
                  </a:lnTo>
                  <a:lnTo>
                    <a:pt x="16065" y="67576"/>
                  </a:lnTo>
                  <a:lnTo>
                    <a:pt x="11607" y="68376"/>
                  </a:lnTo>
                  <a:lnTo>
                    <a:pt x="7035" y="69367"/>
                  </a:lnTo>
                  <a:lnTo>
                    <a:pt x="2273" y="72923"/>
                  </a:lnTo>
                  <a:lnTo>
                    <a:pt x="1473" y="74587"/>
                  </a:lnTo>
                  <a:lnTo>
                    <a:pt x="0" y="75692"/>
                  </a:lnTo>
                  <a:lnTo>
                    <a:pt x="4330" y="81140"/>
                  </a:lnTo>
                  <a:lnTo>
                    <a:pt x="8686" y="79171"/>
                  </a:lnTo>
                  <a:lnTo>
                    <a:pt x="18148" y="80238"/>
                  </a:lnTo>
                  <a:lnTo>
                    <a:pt x="20637" y="81038"/>
                  </a:lnTo>
                  <a:lnTo>
                    <a:pt x="23609" y="81445"/>
                  </a:lnTo>
                  <a:lnTo>
                    <a:pt x="26314" y="82524"/>
                  </a:lnTo>
                  <a:lnTo>
                    <a:pt x="29070" y="83235"/>
                  </a:lnTo>
                  <a:lnTo>
                    <a:pt x="34391" y="83261"/>
                  </a:lnTo>
                  <a:lnTo>
                    <a:pt x="38798" y="79781"/>
                  </a:lnTo>
                  <a:lnTo>
                    <a:pt x="39674" y="79171"/>
                  </a:lnTo>
                  <a:lnTo>
                    <a:pt x="40424" y="78651"/>
                  </a:lnTo>
                  <a:lnTo>
                    <a:pt x="42494" y="77228"/>
                  </a:lnTo>
                  <a:lnTo>
                    <a:pt x="42964" y="76771"/>
                  </a:lnTo>
                  <a:lnTo>
                    <a:pt x="43383" y="76263"/>
                  </a:lnTo>
                  <a:lnTo>
                    <a:pt x="45326" y="76974"/>
                  </a:lnTo>
                  <a:lnTo>
                    <a:pt x="47155" y="78244"/>
                  </a:lnTo>
                  <a:lnTo>
                    <a:pt x="51955" y="78206"/>
                  </a:lnTo>
                  <a:lnTo>
                    <a:pt x="54419" y="76263"/>
                  </a:lnTo>
                  <a:lnTo>
                    <a:pt x="55651" y="75298"/>
                  </a:lnTo>
                  <a:lnTo>
                    <a:pt x="60756" y="78536"/>
                  </a:lnTo>
                  <a:lnTo>
                    <a:pt x="62039" y="80733"/>
                  </a:lnTo>
                  <a:lnTo>
                    <a:pt x="60198" y="82359"/>
                  </a:lnTo>
                  <a:lnTo>
                    <a:pt x="61468" y="85852"/>
                  </a:lnTo>
                  <a:lnTo>
                    <a:pt x="65214" y="89776"/>
                  </a:lnTo>
                  <a:lnTo>
                    <a:pt x="74422" y="88138"/>
                  </a:lnTo>
                  <a:lnTo>
                    <a:pt x="74053" y="83261"/>
                  </a:lnTo>
                  <a:lnTo>
                    <a:pt x="74180" y="82359"/>
                  </a:lnTo>
                  <a:lnTo>
                    <a:pt x="76339" y="75298"/>
                  </a:lnTo>
                  <a:lnTo>
                    <a:pt x="77685" y="70904"/>
                  </a:lnTo>
                  <a:lnTo>
                    <a:pt x="89903" y="70383"/>
                  </a:lnTo>
                  <a:lnTo>
                    <a:pt x="89839" y="66294"/>
                  </a:lnTo>
                  <a:lnTo>
                    <a:pt x="89763" y="59969"/>
                  </a:lnTo>
                  <a:lnTo>
                    <a:pt x="94488" y="59994"/>
                  </a:lnTo>
                  <a:lnTo>
                    <a:pt x="98272" y="66954"/>
                  </a:lnTo>
                  <a:lnTo>
                    <a:pt x="101955" y="62420"/>
                  </a:lnTo>
                  <a:lnTo>
                    <a:pt x="103873" y="59969"/>
                  </a:lnTo>
                  <a:lnTo>
                    <a:pt x="105727" y="57619"/>
                  </a:lnTo>
                  <a:lnTo>
                    <a:pt x="105994" y="56057"/>
                  </a:lnTo>
                  <a:lnTo>
                    <a:pt x="106654" y="52362"/>
                  </a:lnTo>
                  <a:lnTo>
                    <a:pt x="105041" y="44589"/>
                  </a:lnTo>
                  <a:lnTo>
                    <a:pt x="104000" y="43040"/>
                  </a:lnTo>
                  <a:lnTo>
                    <a:pt x="106680" y="39268"/>
                  </a:lnTo>
                  <a:lnTo>
                    <a:pt x="106629" y="37350"/>
                  </a:lnTo>
                  <a:lnTo>
                    <a:pt x="107962" y="35394"/>
                  </a:lnTo>
                  <a:lnTo>
                    <a:pt x="109728" y="32816"/>
                  </a:lnTo>
                  <a:lnTo>
                    <a:pt x="106832" y="27800"/>
                  </a:lnTo>
                  <a:lnTo>
                    <a:pt x="109842" y="20078"/>
                  </a:lnTo>
                  <a:lnTo>
                    <a:pt x="111506" y="21983"/>
                  </a:lnTo>
                  <a:lnTo>
                    <a:pt x="115824" y="20904"/>
                  </a:lnTo>
                  <a:close/>
                </a:path>
                <a:path w="123189" h="90170">
                  <a:moveTo>
                    <a:pt x="122872" y="0"/>
                  </a:moveTo>
                  <a:lnTo>
                    <a:pt x="121564" y="673"/>
                  </a:lnTo>
                  <a:lnTo>
                    <a:pt x="119176" y="2374"/>
                  </a:lnTo>
                  <a:lnTo>
                    <a:pt x="118364" y="3835"/>
                  </a:lnTo>
                  <a:lnTo>
                    <a:pt x="117792" y="5346"/>
                  </a:lnTo>
                  <a:lnTo>
                    <a:pt x="118960" y="4991"/>
                  </a:lnTo>
                  <a:lnTo>
                    <a:pt x="120497" y="4787"/>
                  </a:lnTo>
                  <a:lnTo>
                    <a:pt x="122529" y="4876"/>
                  </a:lnTo>
                  <a:lnTo>
                    <a:pt x="122466" y="3060"/>
                  </a:lnTo>
                  <a:lnTo>
                    <a:pt x="122555" y="1435"/>
                  </a:lnTo>
                  <a:lnTo>
                    <a:pt x="12287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207437" y="4160456"/>
              <a:ext cx="95885" cy="200660"/>
            </a:xfrm>
            <a:custGeom>
              <a:avLst/>
              <a:gdLst/>
              <a:ahLst/>
              <a:cxnLst/>
              <a:rect l="l" t="t" r="r" b="b"/>
              <a:pathLst>
                <a:path w="95885" h="200660">
                  <a:moveTo>
                    <a:pt x="18186" y="188404"/>
                  </a:moveTo>
                  <a:lnTo>
                    <a:pt x="16446" y="186677"/>
                  </a:lnTo>
                  <a:lnTo>
                    <a:pt x="15240" y="184454"/>
                  </a:lnTo>
                  <a:lnTo>
                    <a:pt x="14439" y="182054"/>
                  </a:lnTo>
                  <a:lnTo>
                    <a:pt x="9969" y="186563"/>
                  </a:lnTo>
                  <a:lnTo>
                    <a:pt x="5219" y="190881"/>
                  </a:lnTo>
                  <a:lnTo>
                    <a:pt x="177" y="194779"/>
                  </a:lnTo>
                  <a:lnTo>
                    <a:pt x="0" y="195999"/>
                  </a:lnTo>
                  <a:lnTo>
                    <a:pt x="469" y="198234"/>
                  </a:lnTo>
                  <a:lnTo>
                    <a:pt x="2311" y="200533"/>
                  </a:lnTo>
                  <a:lnTo>
                    <a:pt x="7848" y="196900"/>
                  </a:lnTo>
                  <a:lnTo>
                    <a:pt x="13144" y="192836"/>
                  </a:lnTo>
                  <a:lnTo>
                    <a:pt x="18186" y="188404"/>
                  </a:lnTo>
                  <a:close/>
                </a:path>
                <a:path w="95885" h="200660">
                  <a:moveTo>
                    <a:pt x="49377" y="152819"/>
                  </a:moveTo>
                  <a:lnTo>
                    <a:pt x="47040" y="152031"/>
                  </a:lnTo>
                  <a:lnTo>
                    <a:pt x="45440" y="150291"/>
                  </a:lnTo>
                  <a:lnTo>
                    <a:pt x="45059" y="147281"/>
                  </a:lnTo>
                  <a:lnTo>
                    <a:pt x="44958" y="144424"/>
                  </a:lnTo>
                  <a:lnTo>
                    <a:pt x="43192" y="146977"/>
                  </a:lnTo>
                  <a:lnTo>
                    <a:pt x="46215" y="154051"/>
                  </a:lnTo>
                  <a:lnTo>
                    <a:pt x="42367" y="153212"/>
                  </a:lnTo>
                  <a:lnTo>
                    <a:pt x="39077" y="158851"/>
                  </a:lnTo>
                  <a:lnTo>
                    <a:pt x="38836" y="160820"/>
                  </a:lnTo>
                  <a:lnTo>
                    <a:pt x="39116" y="162902"/>
                  </a:lnTo>
                  <a:lnTo>
                    <a:pt x="40119" y="165252"/>
                  </a:lnTo>
                  <a:lnTo>
                    <a:pt x="46456" y="157035"/>
                  </a:lnTo>
                  <a:lnTo>
                    <a:pt x="49377" y="152819"/>
                  </a:lnTo>
                  <a:close/>
                </a:path>
                <a:path w="95885" h="200660">
                  <a:moveTo>
                    <a:pt x="56578" y="128511"/>
                  </a:moveTo>
                  <a:lnTo>
                    <a:pt x="55943" y="128104"/>
                  </a:lnTo>
                  <a:lnTo>
                    <a:pt x="55524" y="127647"/>
                  </a:lnTo>
                  <a:lnTo>
                    <a:pt x="55257" y="127114"/>
                  </a:lnTo>
                  <a:lnTo>
                    <a:pt x="53936" y="129540"/>
                  </a:lnTo>
                  <a:lnTo>
                    <a:pt x="55740" y="128879"/>
                  </a:lnTo>
                  <a:lnTo>
                    <a:pt x="56578" y="128511"/>
                  </a:lnTo>
                  <a:close/>
                </a:path>
                <a:path w="95885" h="200660">
                  <a:moveTo>
                    <a:pt x="95504" y="49110"/>
                  </a:moveTo>
                  <a:lnTo>
                    <a:pt x="94259" y="48006"/>
                  </a:lnTo>
                  <a:lnTo>
                    <a:pt x="91617" y="45656"/>
                  </a:lnTo>
                  <a:lnTo>
                    <a:pt x="90576" y="44729"/>
                  </a:lnTo>
                  <a:lnTo>
                    <a:pt x="90766" y="42265"/>
                  </a:lnTo>
                  <a:lnTo>
                    <a:pt x="90906" y="39395"/>
                  </a:lnTo>
                  <a:lnTo>
                    <a:pt x="90208" y="38214"/>
                  </a:lnTo>
                  <a:lnTo>
                    <a:pt x="89204" y="37388"/>
                  </a:lnTo>
                  <a:lnTo>
                    <a:pt x="89052" y="29908"/>
                  </a:lnTo>
                  <a:lnTo>
                    <a:pt x="88976" y="25527"/>
                  </a:lnTo>
                  <a:lnTo>
                    <a:pt x="87858" y="24434"/>
                  </a:lnTo>
                  <a:lnTo>
                    <a:pt x="86220" y="23075"/>
                  </a:lnTo>
                  <a:lnTo>
                    <a:pt x="85318" y="22364"/>
                  </a:lnTo>
                  <a:lnTo>
                    <a:pt x="85496" y="25831"/>
                  </a:lnTo>
                  <a:lnTo>
                    <a:pt x="85623" y="29908"/>
                  </a:lnTo>
                  <a:lnTo>
                    <a:pt x="84099" y="27355"/>
                  </a:lnTo>
                  <a:lnTo>
                    <a:pt x="84162" y="25831"/>
                  </a:lnTo>
                  <a:lnTo>
                    <a:pt x="84213" y="25273"/>
                  </a:lnTo>
                  <a:lnTo>
                    <a:pt x="82689" y="23075"/>
                  </a:lnTo>
                  <a:lnTo>
                    <a:pt x="81026" y="20675"/>
                  </a:lnTo>
                  <a:lnTo>
                    <a:pt x="78740" y="20256"/>
                  </a:lnTo>
                  <a:lnTo>
                    <a:pt x="76428" y="19456"/>
                  </a:lnTo>
                  <a:lnTo>
                    <a:pt x="73482" y="18084"/>
                  </a:lnTo>
                  <a:lnTo>
                    <a:pt x="72771" y="17678"/>
                  </a:lnTo>
                  <a:lnTo>
                    <a:pt x="72123" y="17259"/>
                  </a:lnTo>
                  <a:lnTo>
                    <a:pt x="74295" y="15494"/>
                  </a:lnTo>
                  <a:lnTo>
                    <a:pt x="78536" y="11912"/>
                  </a:lnTo>
                  <a:lnTo>
                    <a:pt x="74358" y="6959"/>
                  </a:lnTo>
                  <a:lnTo>
                    <a:pt x="70243" y="10414"/>
                  </a:lnTo>
                  <a:lnTo>
                    <a:pt x="68389" y="11912"/>
                  </a:lnTo>
                  <a:lnTo>
                    <a:pt x="68211" y="9588"/>
                  </a:lnTo>
                  <a:lnTo>
                    <a:pt x="69621" y="7493"/>
                  </a:lnTo>
                  <a:lnTo>
                    <a:pt x="71628" y="6426"/>
                  </a:lnTo>
                  <a:lnTo>
                    <a:pt x="69659" y="4279"/>
                  </a:lnTo>
                  <a:lnTo>
                    <a:pt x="67640" y="2197"/>
                  </a:lnTo>
                  <a:lnTo>
                    <a:pt x="65760" y="25"/>
                  </a:lnTo>
                  <a:lnTo>
                    <a:pt x="65214" y="0"/>
                  </a:lnTo>
                  <a:lnTo>
                    <a:pt x="65125" y="13398"/>
                  </a:lnTo>
                  <a:lnTo>
                    <a:pt x="67119" y="14528"/>
                  </a:lnTo>
                  <a:lnTo>
                    <a:pt x="68961" y="16510"/>
                  </a:lnTo>
                  <a:lnTo>
                    <a:pt x="71323" y="19939"/>
                  </a:lnTo>
                  <a:lnTo>
                    <a:pt x="70104" y="21780"/>
                  </a:lnTo>
                  <a:lnTo>
                    <a:pt x="70281" y="23164"/>
                  </a:lnTo>
                  <a:lnTo>
                    <a:pt x="72059" y="23075"/>
                  </a:lnTo>
                  <a:lnTo>
                    <a:pt x="73685" y="23368"/>
                  </a:lnTo>
                  <a:lnTo>
                    <a:pt x="74917" y="24117"/>
                  </a:lnTo>
                  <a:lnTo>
                    <a:pt x="73101" y="26847"/>
                  </a:lnTo>
                  <a:lnTo>
                    <a:pt x="78295" y="25831"/>
                  </a:lnTo>
                  <a:lnTo>
                    <a:pt x="82359" y="28854"/>
                  </a:lnTo>
                  <a:lnTo>
                    <a:pt x="82765" y="33934"/>
                  </a:lnTo>
                  <a:lnTo>
                    <a:pt x="81076" y="35445"/>
                  </a:lnTo>
                  <a:lnTo>
                    <a:pt x="81076" y="48044"/>
                  </a:lnTo>
                  <a:lnTo>
                    <a:pt x="80695" y="50317"/>
                  </a:lnTo>
                  <a:lnTo>
                    <a:pt x="80556" y="49555"/>
                  </a:lnTo>
                  <a:lnTo>
                    <a:pt x="80492" y="48780"/>
                  </a:lnTo>
                  <a:lnTo>
                    <a:pt x="80378" y="48006"/>
                  </a:lnTo>
                  <a:lnTo>
                    <a:pt x="81076" y="48044"/>
                  </a:lnTo>
                  <a:lnTo>
                    <a:pt x="81076" y="35445"/>
                  </a:lnTo>
                  <a:lnTo>
                    <a:pt x="76962" y="39103"/>
                  </a:lnTo>
                  <a:lnTo>
                    <a:pt x="73939" y="40500"/>
                  </a:lnTo>
                  <a:lnTo>
                    <a:pt x="70586" y="41554"/>
                  </a:lnTo>
                  <a:lnTo>
                    <a:pt x="67386" y="41681"/>
                  </a:lnTo>
                  <a:lnTo>
                    <a:pt x="64541" y="43776"/>
                  </a:lnTo>
                  <a:lnTo>
                    <a:pt x="61899" y="45935"/>
                  </a:lnTo>
                  <a:lnTo>
                    <a:pt x="59042" y="49314"/>
                  </a:lnTo>
                  <a:lnTo>
                    <a:pt x="57607" y="51155"/>
                  </a:lnTo>
                  <a:lnTo>
                    <a:pt x="56134" y="52971"/>
                  </a:lnTo>
                  <a:lnTo>
                    <a:pt x="56299" y="55079"/>
                  </a:lnTo>
                  <a:lnTo>
                    <a:pt x="56654" y="57162"/>
                  </a:lnTo>
                  <a:lnTo>
                    <a:pt x="56769" y="58966"/>
                  </a:lnTo>
                  <a:lnTo>
                    <a:pt x="51663" y="59474"/>
                  </a:lnTo>
                  <a:lnTo>
                    <a:pt x="46304" y="62166"/>
                  </a:lnTo>
                  <a:lnTo>
                    <a:pt x="41148" y="65379"/>
                  </a:lnTo>
                  <a:lnTo>
                    <a:pt x="41732" y="67030"/>
                  </a:lnTo>
                  <a:lnTo>
                    <a:pt x="42151" y="68681"/>
                  </a:lnTo>
                  <a:lnTo>
                    <a:pt x="42125" y="70332"/>
                  </a:lnTo>
                  <a:lnTo>
                    <a:pt x="40335" y="69875"/>
                  </a:lnTo>
                  <a:lnTo>
                    <a:pt x="38874" y="69900"/>
                  </a:lnTo>
                  <a:lnTo>
                    <a:pt x="37706" y="70243"/>
                  </a:lnTo>
                  <a:lnTo>
                    <a:pt x="38531" y="72771"/>
                  </a:lnTo>
                  <a:lnTo>
                    <a:pt x="36601" y="76225"/>
                  </a:lnTo>
                  <a:lnTo>
                    <a:pt x="33731" y="79629"/>
                  </a:lnTo>
                  <a:lnTo>
                    <a:pt x="33921" y="81267"/>
                  </a:lnTo>
                  <a:lnTo>
                    <a:pt x="34290" y="82918"/>
                  </a:lnTo>
                  <a:lnTo>
                    <a:pt x="34836" y="84366"/>
                  </a:lnTo>
                  <a:lnTo>
                    <a:pt x="33718" y="83223"/>
                  </a:lnTo>
                  <a:lnTo>
                    <a:pt x="32702" y="82372"/>
                  </a:lnTo>
                  <a:lnTo>
                    <a:pt x="31788" y="81800"/>
                  </a:lnTo>
                  <a:lnTo>
                    <a:pt x="29845" y="83845"/>
                  </a:lnTo>
                  <a:lnTo>
                    <a:pt x="27711" y="85788"/>
                  </a:lnTo>
                  <a:lnTo>
                    <a:pt x="25768" y="87414"/>
                  </a:lnTo>
                  <a:lnTo>
                    <a:pt x="24777" y="90881"/>
                  </a:lnTo>
                  <a:lnTo>
                    <a:pt x="23749" y="94297"/>
                  </a:lnTo>
                  <a:lnTo>
                    <a:pt x="24003" y="98602"/>
                  </a:lnTo>
                  <a:lnTo>
                    <a:pt x="24130" y="99174"/>
                  </a:lnTo>
                  <a:lnTo>
                    <a:pt x="24231" y="99758"/>
                  </a:lnTo>
                  <a:lnTo>
                    <a:pt x="33540" y="90728"/>
                  </a:lnTo>
                  <a:lnTo>
                    <a:pt x="39624" y="84366"/>
                  </a:lnTo>
                  <a:lnTo>
                    <a:pt x="42595" y="81267"/>
                  </a:lnTo>
                  <a:lnTo>
                    <a:pt x="51142" y="71716"/>
                  </a:lnTo>
                  <a:lnTo>
                    <a:pt x="52298" y="70332"/>
                  </a:lnTo>
                  <a:lnTo>
                    <a:pt x="59410" y="61849"/>
                  </a:lnTo>
                  <a:lnTo>
                    <a:pt x="55422" y="59334"/>
                  </a:lnTo>
                  <a:lnTo>
                    <a:pt x="60909" y="58724"/>
                  </a:lnTo>
                  <a:lnTo>
                    <a:pt x="62230" y="57010"/>
                  </a:lnTo>
                  <a:lnTo>
                    <a:pt x="57899" y="53936"/>
                  </a:lnTo>
                  <a:lnTo>
                    <a:pt x="62128" y="53517"/>
                  </a:lnTo>
                  <a:lnTo>
                    <a:pt x="65481" y="50825"/>
                  </a:lnTo>
                  <a:lnTo>
                    <a:pt x="65176" y="51511"/>
                  </a:lnTo>
                  <a:lnTo>
                    <a:pt x="65620" y="50825"/>
                  </a:lnTo>
                  <a:lnTo>
                    <a:pt x="66941" y="48856"/>
                  </a:lnTo>
                  <a:lnTo>
                    <a:pt x="66167" y="46761"/>
                  </a:lnTo>
                  <a:lnTo>
                    <a:pt x="66827" y="45656"/>
                  </a:lnTo>
                  <a:lnTo>
                    <a:pt x="68910" y="45821"/>
                  </a:lnTo>
                  <a:lnTo>
                    <a:pt x="70827" y="46875"/>
                  </a:lnTo>
                  <a:lnTo>
                    <a:pt x="72529" y="48006"/>
                  </a:lnTo>
                  <a:lnTo>
                    <a:pt x="72923" y="48107"/>
                  </a:lnTo>
                  <a:lnTo>
                    <a:pt x="73736" y="48158"/>
                  </a:lnTo>
                  <a:lnTo>
                    <a:pt x="74218" y="51511"/>
                  </a:lnTo>
                  <a:lnTo>
                    <a:pt x="74853" y="55079"/>
                  </a:lnTo>
                  <a:lnTo>
                    <a:pt x="75222" y="57010"/>
                  </a:lnTo>
                  <a:lnTo>
                    <a:pt x="75285" y="57162"/>
                  </a:lnTo>
                  <a:lnTo>
                    <a:pt x="75501" y="57492"/>
                  </a:lnTo>
                  <a:lnTo>
                    <a:pt x="75603" y="57810"/>
                  </a:lnTo>
                  <a:lnTo>
                    <a:pt x="75730" y="58445"/>
                  </a:lnTo>
                  <a:lnTo>
                    <a:pt x="76847" y="58381"/>
                  </a:lnTo>
                  <a:lnTo>
                    <a:pt x="78003" y="58445"/>
                  </a:lnTo>
                  <a:lnTo>
                    <a:pt x="78994" y="58724"/>
                  </a:lnTo>
                  <a:lnTo>
                    <a:pt x="78994" y="58966"/>
                  </a:lnTo>
                  <a:lnTo>
                    <a:pt x="78295" y="62395"/>
                  </a:lnTo>
                  <a:lnTo>
                    <a:pt x="79451" y="62077"/>
                  </a:lnTo>
                  <a:lnTo>
                    <a:pt x="80518" y="61709"/>
                  </a:lnTo>
                  <a:lnTo>
                    <a:pt x="81267" y="61163"/>
                  </a:lnTo>
                  <a:lnTo>
                    <a:pt x="81178" y="60071"/>
                  </a:lnTo>
                  <a:lnTo>
                    <a:pt x="80175" y="59474"/>
                  </a:lnTo>
                  <a:lnTo>
                    <a:pt x="79451" y="58966"/>
                  </a:lnTo>
                  <a:lnTo>
                    <a:pt x="79108" y="58674"/>
                  </a:lnTo>
                  <a:lnTo>
                    <a:pt x="80225" y="58470"/>
                  </a:lnTo>
                  <a:lnTo>
                    <a:pt x="80886" y="59055"/>
                  </a:lnTo>
                  <a:lnTo>
                    <a:pt x="81178" y="60071"/>
                  </a:lnTo>
                  <a:lnTo>
                    <a:pt x="82638" y="60947"/>
                  </a:lnTo>
                  <a:lnTo>
                    <a:pt x="84531" y="61861"/>
                  </a:lnTo>
                  <a:lnTo>
                    <a:pt x="87604" y="62496"/>
                  </a:lnTo>
                  <a:lnTo>
                    <a:pt x="88252" y="62598"/>
                  </a:lnTo>
                  <a:lnTo>
                    <a:pt x="88722" y="60071"/>
                  </a:lnTo>
                  <a:lnTo>
                    <a:pt x="88976" y="58470"/>
                  </a:lnTo>
                  <a:lnTo>
                    <a:pt x="89585" y="54356"/>
                  </a:lnTo>
                  <a:lnTo>
                    <a:pt x="89992" y="54800"/>
                  </a:lnTo>
                  <a:lnTo>
                    <a:pt x="90233" y="55029"/>
                  </a:lnTo>
                  <a:lnTo>
                    <a:pt x="90525" y="54356"/>
                  </a:lnTo>
                  <a:lnTo>
                    <a:pt x="91401" y="52438"/>
                  </a:lnTo>
                  <a:lnTo>
                    <a:pt x="93281" y="50317"/>
                  </a:lnTo>
                  <a:lnTo>
                    <a:pt x="95504" y="4911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181034" y="4218927"/>
              <a:ext cx="107950" cy="133350"/>
            </a:xfrm>
            <a:custGeom>
              <a:avLst/>
              <a:gdLst/>
              <a:ahLst/>
              <a:cxnLst/>
              <a:rect l="l" t="t" r="r" b="b"/>
              <a:pathLst>
                <a:path w="107950" h="133350">
                  <a:moveTo>
                    <a:pt x="18973" y="123405"/>
                  </a:moveTo>
                  <a:lnTo>
                    <a:pt x="16573" y="121221"/>
                  </a:lnTo>
                  <a:lnTo>
                    <a:pt x="13423" y="120269"/>
                  </a:lnTo>
                  <a:lnTo>
                    <a:pt x="8991" y="121196"/>
                  </a:lnTo>
                  <a:lnTo>
                    <a:pt x="4762" y="126111"/>
                  </a:lnTo>
                  <a:lnTo>
                    <a:pt x="1143" y="129616"/>
                  </a:lnTo>
                  <a:lnTo>
                    <a:pt x="381" y="131178"/>
                  </a:lnTo>
                  <a:lnTo>
                    <a:pt x="0" y="132854"/>
                  </a:lnTo>
                  <a:lnTo>
                    <a:pt x="4203" y="128155"/>
                  </a:lnTo>
                  <a:lnTo>
                    <a:pt x="8737" y="125222"/>
                  </a:lnTo>
                  <a:lnTo>
                    <a:pt x="14998" y="123659"/>
                  </a:lnTo>
                  <a:lnTo>
                    <a:pt x="16192" y="123024"/>
                  </a:lnTo>
                  <a:lnTo>
                    <a:pt x="17640" y="122999"/>
                  </a:lnTo>
                  <a:lnTo>
                    <a:pt x="18973" y="123405"/>
                  </a:lnTo>
                  <a:close/>
                </a:path>
                <a:path w="107950" h="133350">
                  <a:moveTo>
                    <a:pt x="107594" y="1600"/>
                  </a:moveTo>
                  <a:lnTo>
                    <a:pt x="107289" y="584"/>
                  </a:lnTo>
                  <a:lnTo>
                    <a:pt x="106629" y="0"/>
                  </a:lnTo>
                  <a:lnTo>
                    <a:pt x="105511" y="203"/>
                  </a:lnTo>
                  <a:lnTo>
                    <a:pt x="105892" y="520"/>
                  </a:lnTo>
                  <a:lnTo>
                    <a:pt x="106641" y="1041"/>
                  </a:lnTo>
                  <a:lnTo>
                    <a:pt x="107594" y="16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216213" y="4268457"/>
              <a:ext cx="74930" cy="95885"/>
            </a:xfrm>
            <a:custGeom>
              <a:avLst/>
              <a:gdLst/>
              <a:ahLst/>
              <a:cxnLst/>
              <a:rect l="l" t="t" r="r" b="b"/>
              <a:pathLst>
                <a:path w="74930" h="95885">
                  <a:moveTo>
                    <a:pt x="40716" y="69570"/>
                  </a:moveTo>
                  <a:lnTo>
                    <a:pt x="34721" y="69088"/>
                  </a:lnTo>
                  <a:lnTo>
                    <a:pt x="34378" y="66179"/>
                  </a:lnTo>
                  <a:lnTo>
                    <a:pt x="30988" y="64833"/>
                  </a:lnTo>
                  <a:lnTo>
                    <a:pt x="26733" y="68630"/>
                  </a:lnTo>
                  <a:lnTo>
                    <a:pt x="27393" y="69507"/>
                  </a:lnTo>
                  <a:lnTo>
                    <a:pt x="24701" y="73253"/>
                  </a:lnTo>
                  <a:lnTo>
                    <a:pt x="22339" y="74028"/>
                  </a:lnTo>
                  <a:lnTo>
                    <a:pt x="18249" y="77355"/>
                  </a:lnTo>
                  <a:lnTo>
                    <a:pt x="16878" y="80035"/>
                  </a:lnTo>
                  <a:lnTo>
                    <a:pt x="13144" y="82105"/>
                  </a:lnTo>
                  <a:lnTo>
                    <a:pt x="10287" y="81076"/>
                  </a:lnTo>
                  <a:lnTo>
                    <a:pt x="6743" y="84175"/>
                  </a:lnTo>
                  <a:lnTo>
                    <a:pt x="6934" y="87680"/>
                  </a:lnTo>
                  <a:lnTo>
                    <a:pt x="3009" y="90551"/>
                  </a:lnTo>
                  <a:lnTo>
                    <a:pt x="1320" y="91135"/>
                  </a:lnTo>
                  <a:lnTo>
                    <a:pt x="0" y="91859"/>
                  </a:lnTo>
                  <a:lnTo>
                    <a:pt x="2781" y="94310"/>
                  </a:lnTo>
                  <a:lnTo>
                    <a:pt x="6045" y="95326"/>
                  </a:lnTo>
                  <a:lnTo>
                    <a:pt x="11277" y="95364"/>
                  </a:lnTo>
                  <a:lnTo>
                    <a:pt x="13906" y="95745"/>
                  </a:lnTo>
                  <a:lnTo>
                    <a:pt x="17995" y="92760"/>
                  </a:lnTo>
                  <a:lnTo>
                    <a:pt x="15659" y="87947"/>
                  </a:lnTo>
                  <a:lnTo>
                    <a:pt x="22771" y="84328"/>
                  </a:lnTo>
                  <a:lnTo>
                    <a:pt x="24739" y="85496"/>
                  </a:lnTo>
                  <a:lnTo>
                    <a:pt x="28930" y="80314"/>
                  </a:lnTo>
                  <a:lnTo>
                    <a:pt x="28905" y="77266"/>
                  </a:lnTo>
                  <a:lnTo>
                    <a:pt x="31432" y="74841"/>
                  </a:lnTo>
                  <a:lnTo>
                    <a:pt x="40716" y="69570"/>
                  </a:lnTo>
                  <a:close/>
                </a:path>
                <a:path w="74930" h="95885">
                  <a:moveTo>
                    <a:pt x="74650" y="15570"/>
                  </a:moveTo>
                  <a:lnTo>
                    <a:pt x="74434" y="7937"/>
                  </a:lnTo>
                  <a:lnTo>
                    <a:pt x="70015" y="0"/>
                  </a:lnTo>
                  <a:lnTo>
                    <a:pt x="65036" y="2425"/>
                  </a:lnTo>
                  <a:lnTo>
                    <a:pt x="66052" y="3378"/>
                  </a:lnTo>
                  <a:lnTo>
                    <a:pt x="64490" y="2844"/>
                  </a:lnTo>
                  <a:lnTo>
                    <a:pt x="58699" y="4610"/>
                  </a:lnTo>
                  <a:lnTo>
                    <a:pt x="52285" y="4318"/>
                  </a:lnTo>
                  <a:lnTo>
                    <a:pt x="48412" y="11976"/>
                  </a:lnTo>
                  <a:lnTo>
                    <a:pt x="51371" y="16471"/>
                  </a:lnTo>
                  <a:lnTo>
                    <a:pt x="49517" y="19621"/>
                  </a:lnTo>
                  <a:lnTo>
                    <a:pt x="43548" y="22415"/>
                  </a:lnTo>
                  <a:lnTo>
                    <a:pt x="36791" y="27724"/>
                  </a:lnTo>
                  <a:lnTo>
                    <a:pt x="36182" y="32169"/>
                  </a:lnTo>
                  <a:lnTo>
                    <a:pt x="36296" y="39268"/>
                  </a:lnTo>
                  <a:lnTo>
                    <a:pt x="36664" y="42291"/>
                  </a:lnTo>
                  <a:lnTo>
                    <a:pt x="38277" y="44030"/>
                  </a:lnTo>
                  <a:lnTo>
                    <a:pt x="45212" y="46037"/>
                  </a:lnTo>
                  <a:lnTo>
                    <a:pt x="52412" y="44462"/>
                  </a:lnTo>
                  <a:lnTo>
                    <a:pt x="55676" y="41186"/>
                  </a:lnTo>
                  <a:lnTo>
                    <a:pt x="57378" y="38989"/>
                  </a:lnTo>
                  <a:lnTo>
                    <a:pt x="57683" y="36817"/>
                  </a:lnTo>
                  <a:lnTo>
                    <a:pt x="59016" y="33274"/>
                  </a:lnTo>
                  <a:lnTo>
                    <a:pt x="59829" y="31826"/>
                  </a:lnTo>
                  <a:lnTo>
                    <a:pt x="63525" y="29438"/>
                  </a:lnTo>
                  <a:lnTo>
                    <a:pt x="68783" y="26784"/>
                  </a:lnTo>
                  <a:lnTo>
                    <a:pt x="69735" y="26035"/>
                  </a:lnTo>
                  <a:lnTo>
                    <a:pt x="71742" y="22542"/>
                  </a:lnTo>
                  <a:lnTo>
                    <a:pt x="70650" y="19354"/>
                  </a:lnTo>
                  <a:lnTo>
                    <a:pt x="73418" y="14376"/>
                  </a:lnTo>
                  <a:lnTo>
                    <a:pt x="74650" y="155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169769" y="4301121"/>
              <a:ext cx="77470" cy="75565"/>
            </a:xfrm>
            <a:custGeom>
              <a:avLst/>
              <a:gdLst/>
              <a:ahLst/>
              <a:cxnLst/>
              <a:rect l="l" t="t" r="r" b="b"/>
              <a:pathLst>
                <a:path w="77469" h="75564">
                  <a:moveTo>
                    <a:pt x="35052" y="45402"/>
                  </a:moveTo>
                  <a:lnTo>
                    <a:pt x="31800" y="41808"/>
                  </a:lnTo>
                  <a:lnTo>
                    <a:pt x="28917" y="40805"/>
                  </a:lnTo>
                  <a:lnTo>
                    <a:pt x="27470" y="40830"/>
                  </a:lnTo>
                  <a:lnTo>
                    <a:pt x="26263" y="41452"/>
                  </a:lnTo>
                  <a:lnTo>
                    <a:pt x="20002" y="43027"/>
                  </a:lnTo>
                  <a:lnTo>
                    <a:pt x="0" y="75438"/>
                  </a:lnTo>
                  <a:lnTo>
                    <a:pt x="6629" y="75133"/>
                  </a:lnTo>
                  <a:lnTo>
                    <a:pt x="11176" y="71145"/>
                  </a:lnTo>
                  <a:lnTo>
                    <a:pt x="16764" y="67932"/>
                  </a:lnTo>
                  <a:lnTo>
                    <a:pt x="18440" y="64376"/>
                  </a:lnTo>
                  <a:lnTo>
                    <a:pt x="28092" y="57569"/>
                  </a:lnTo>
                  <a:lnTo>
                    <a:pt x="27000" y="52616"/>
                  </a:lnTo>
                  <a:lnTo>
                    <a:pt x="33058" y="45567"/>
                  </a:lnTo>
                  <a:lnTo>
                    <a:pt x="35052" y="45402"/>
                  </a:lnTo>
                  <a:close/>
                </a:path>
                <a:path w="77469" h="75564">
                  <a:moveTo>
                    <a:pt x="77444" y="9283"/>
                  </a:moveTo>
                  <a:lnTo>
                    <a:pt x="74041" y="6096"/>
                  </a:lnTo>
                  <a:lnTo>
                    <a:pt x="75158" y="0"/>
                  </a:lnTo>
                  <a:lnTo>
                    <a:pt x="72656" y="2082"/>
                  </a:lnTo>
                  <a:lnTo>
                    <a:pt x="66548" y="9029"/>
                  </a:lnTo>
                  <a:lnTo>
                    <a:pt x="64871" y="9423"/>
                  </a:lnTo>
                  <a:lnTo>
                    <a:pt x="57086" y="12509"/>
                  </a:lnTo>
                  <a:lnTo>
                    <a:pt x="53365" y="13462"/>
                  </a:lnTo>
                  <a:lnTo>
                    <a:pt x="51054" y="17932"/>
                  </a:lnTo>
                  <a:lnTo>
                    <a:pt x="52565" y="19926"/>
                  </a:lnTo>
                  <a:lnTo>
                    <a:pt x="51396" y="23431"/>
                  </a:lnTo>
                  <a:lnTo>
                    <a:pt x="49644" y="25831"/>
                  </a:lnTo>
                  <a:lnTo>
                    <a:pt x="49263" y="26720"/>
                  </a:lnTo>
                  <a:lnTo>
                    <a:pt x="49720" y="31661"/>
                  </a:lnTo>
                  <a:lnTo>
                    <a:pt x="50406" y="33096"/>
                  </a:lnTo>
                  <a:lnTo>
                    <a:pt x="51752" y="34137"/>
                  </a:lnTo>
                  <a:lnTo>
                    <a:pt x="55740" y="32232"/>
                  </a:lnTo>
                  <a:lnTo>
                    <a:pt x="59791" y="33464"/>
                  </a:lnTo>
                  <a:lnTo>
                    <a:pt x="69329" y="29718"/>
                  </a:lnTo>
                  <a:lnTo>
                    <a:pt x="70916" y="23304"/>
                  </a:lnTo>
                  <a:lnTo>
                    <a:pt x="77076" y="22161"/>
                  </a:lnTo>
                  <a:lnTo>
                    <a:pt x="76517" y="20142"/>
                  </a:lnTo>
                  <a:lnTo>
                    <a:pt x="75641" y="15290"/>
                  </a:lnTo>
                  <a:lnTo>
                    <a:pt x="77444" y="928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034692" y="4206773"/>
              <a:ext cx="34290" cy="26034"/>
            </a:xfrm>
            <a:custGeom>
              <a:avLst/>
              <a:gdLst/>
              <a:ahLst/>
              <a:cxnLst/>
              <a:rect l="l" t="t" r="r" b="b"/>
              <a:pathLst>
                <a:path w="34289" h="26035">
                  <a:moveTo>
                    <a:pt x="30868" y="17862"/>
                  </a:moveTo>
                  <a:lnTo>
                    <a:pt x="27419" y="19786"/>
                  </a:lnTo>
                  <a:lnTo>
                    <a:pt x="27914" y="25869"/>
                  </a:lnTo>
                  <a:lnTo>
                    <a:pt x="30746" y="20078"/>
                  </a:lnTo>
                  <a:lnTo>
                    <a:pt x="30868" y="17862"/>
                  </a:lnTo>
                  <a:close/>
                </a:path>
                <a:path w="34289" h="26035">
                  <a:moveTo>
                    <a:pt x="31025" y="15001"/>
                  </a:moveTo>
                  <a:lnTo>
                    <a:pt x="30868" y="17862"/>
                  </a:lnTo>
                  <a:lnTo>
                    <a:pt x="33769" y="16243"/>
                  </a:lnTo>
                  <a:lnTo>
                    <a:pt x="31025" y="15001"/>
                  </a:lnTo>
                  <a:close/>
                </a:path>
                <a:path w="34289" h="26035">
                  <a:moveTo>
                    <a:pt x="33259" y="8343"/>
                  </a:moveTo>
                  <a:lnTo>
                    <a:pt x="16230" y="8343"/>
                  </a:lnTo>
                  <a:lnTo>
                    <a:pt x="31025" y="15001"/>
                  </a:lnTo>
                  <a:lnTo>
                    <a:pt x="31216" y="11506"/>
                  </a:lnTo>
                  <a:lnTo>
                    <a:pt x="33259" y="8343"/>
                  </a:lnTo>
                  <a:close/>
                </a:path>
                <a:path w="34289" h="26035">
                  <a:moveTo>
                    <a:pt x="20218" y="0"/>
                  </a:moveTo>
                  <a:lnTo>
                    <a:pt x="177" y="6070"/>
                  </a:lnTo>
                  <a:lnTo>
                    <a:pt x="472" y="6985"/>
                  </a:lnTo>
                  <a:lnTo>
                    <a:pt x="457" y="7785"/>
                  </a:lnTo>
                  <a:lnTo>
                    <a:pt x="0" y="8140"/>
                  </a:lnTo>
                  <a:lnTo>
                    <a:pt x="7378" y="10680"/>
                  </a:lnTo>
                  <a:lnTo>
                    <a:pt x="16230" y="8343"/>
                  </a:lnTo>
                  <a:lnTo>
                    <a:pt x="33259" y="8343"/>
                  </a:lnTo>
                  <a:lnTo>
                    <a:pt x="34047" y="7124"/>
                  </a:lnTo>
                  <a:lnTo>
                    <a:pt x="28498" y="7061"/>
                  </a:lnTo>
                  <a:lnTo>
                    <a:pt x="25552" y="4660"/>
                  </a:lnTo>
                  <a:lnTo>
                    <a:pt x="20802" y="4660"/>
                  </a:lnTo>
                  <a:lnTo>
                    <a:pt x="19938" y="3162"/>
                  </a:lnTo>
                  <a:lnTo>
                    <a:pt x="19865" y="1574"/>
                  </a:lnTo>
                  <a:lnTo>
                    <a:pt x="20218" y="0"/>
                  </a:lnTo>
                  <a:close/>
                </a:path>
                <a:path w="34289" h="26035">
                  <a:moveTo>
                    <a:pt x="34137" y="6985"/>
                  </a:moveTo>
                  <a:lnTo>
                    <a:pt x="33586" y="7061"/>
                  </a:lnTo>
                  <a:lnTo>
                    <a:pt x="33286" y="7124"/>
                  </a:lnTo>
                  <a:lnTo>
                    <a:pt x="34047" y="7124"/>
                  </a:lnTo>
                  <a:lnTo>
                    <a:pt x="34137" y="6985"/>
                  </a:lnTo>
                  <a:close/>
                </a:path>
                <a:path w="34289" h="26035">
                  <a:moveTo>
                    <a:pt x="25209" y="4381"/>
                  </a:moveTo>
                  <a:lnTo>
                    <a:pt x="20802" y="4660"/>
                  </a:lnTo>
                  <a:lnTo>
                    <a:pt x="25552" y="4660"/>
                  </a:lnTo>
                  <a:lnTo>
                    <a:pt x="25209" y="438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083130" y="4134827"/>
              <a:ext cx="83820" cy="78105"/>
            </a:xfrm>
            <a:custGeom>
              <a:avLst/>
              <a:gdLst/>
              <a:ahLst/>
              <a:cxnLst/>
              <a:rect l="l" t="t" r="r" b="b"/>
              <a:pathLst>
                <a:path w="83819" h="78104">
                  <a:moveTo>
                    <a:pt x="2476" y="76187"/>
                  </a:moveTo>
                  <a:lnTo>
                    <a:pt x="812" y="75666"/>
                  </a:lnTo>
                  <a:lnTo>
                    <a:pt x="38" y="75336"/>
                  </a:lnTo>
                  <a:lnTo>
                    <a:pt x="0" y="76060"/>
                  </a:lnTo>
                  <a:lnTo>
                    <a:pt x="88" y="77533"/>
                  </a:lnTo>
                  <a:lnTo>
                    <a:pt x="2476" y="76187"/>
                  </a:lnTo>
                  <a:close/>
                </a:path>
                <a:path w="83819" h="78104">
                  <a:moveTo>
                    <a:pt x="83502" y="215"/>
                  </a:moveTo>
                  <a:lnTo>
                    <a:pt x="82677" y="0"/>
                  </a:lnTo>
                  <a:lnTo>
                    <a:pt x="83299" y="533"/>
                  </a:lnTo>
                  <a:lnTo>
                    <a:pt x="83502" y="21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011768" y="4204093"/>
              <a:ext cx="98425" cy="15875"/>
            </a:xfrm>
            <a:custGeom>
              <a:avLst/>
              <a:gdLst/>
              <a:ahLst/>
              <a:cxnLst/>
              <a:rect l="l" t="t" r="r" b="b"/>
              <a:pathLst>
                <a:path w="98425" h="15875">
                  <a:moveTo>
                    <a:pt x="21132" y="5791"/>
                  </a:moveTo>
                  <a:lnTo>
                    <a:pt x="19723" y="2844"/>
                  </a:lnTo>
                  <a:lnTo>
                    <a:pt x="17170" y="800"/>
                  </a:lnTo>
                  <a:lnTo>
                    <a:pt x="12725" y="0"/>
                  </a:lnTo>
                  <a:lnTo>
                    <a:pt x="6946" y="2971"/>
                  </a:lnTo>
                  <a:lnTo>
                    <a:pt x="2273" y="4826"/>
                  </a:lnTo>
                  <a:lnTo>
                    <a:pt x="977" y="5994"/>
                  </a:lnTo>
                  <a:lnTo>
                    <a:pt x="0" y="7416"/>
                  </a:lnTo>
                  <a:lnTo>
                    <a:pt x="5664" y="4635"/>
                  </a:lnTo>
                  <a:lnTo>
                    <a:pt x="10972" y="3632"/>
                  </a:lnTo>
                  <a:lnTo>
                    <a:pt x="17360" y="4521"/>
                  </a:lnTo>
                  <a:lnTo>
                    <a:pt x="18694" y="4394"/>
                  </a:lnTo>
                  <a:lnTo>
                    <a:pt x="20066" y="4914"/>
                  </a:lnTo>
                  <a:lnTo>
                    <a:pt x="21132" y="5791"/>
                  </a:lnTo>
                  <a:close/>
                </a:path>
                <a:path w="98425" h="15875">
                  <a:moveTo>
                    <a:pt x="90360" y="10109"/>
                  </a:moveTo>
                  <a:lnTo>
                    <a:pt x="85331" y="10045"/>
                  </a:lnTo>
                  <a:lnTo>
                    <a:pt x="78955" y="8255"/>
                  </a:lnTo>
                  <a:lnTo>
                    <a:pt x="76974" y="7696"/>
                  </a:lnTo>
                  <a:lnTo>
                    <a:pt x="75399" y="7366"/>
                  </a:lnTo>
                  <a:lnTo>
                    <a:pt x="73837" y="6908"/>
                  </a:lnTo>
                  <a:lnTo>
                    <a:pt x="71437" y="8255"/>
                  </a:lnTo>
                  <a:lnTo>
                    <a:pt x="71386" y="6057"/>
                  </a:lnTo>
                  <a:lnTo>
                    <a:pt x="70751" y="5765"/>
                  </a:lnTo>
                  <a:lnTo>
                    <a:pt x="70459" y="5600"/>
                  </a:lnTo>
                  <a:lnTo>
                    <a:pt x="68237" y="5410"/>
                  </a:lnTo>
                  <a:lnTo>
                    <a:pt x="66281" y="6057"/>
                  </a:lnTo>
                  <a:lnTo>
                    <a:pt x="64363" y="6959"/>
                  </a:lnTo>
                  <a:lnTo>
                    <a:pt x="65544" y="7239"/>
                  </a:lnTo>
                  <a:lnTo>
                    <a:pt x="66865" y="7734"/>
                  </a:lnTo>
                  <a:lnTo>
                    <a:pt x="70739" y="9766"/>
                  </a:lnTo>
                  <a:lnTo>
                    <a:pt x="71145" y="13423"/>
                  </a:lnTo>
                  <a:lnTo>
                    <a:pt x="76835" y="15214"/>
                  </a:lnTo>
                  <a:lnTo>
                    <a:pt x="79819" y="11531"/>
                  </a:lnTo>
                  <a:lnTo>
                    <a:pt x="83794" y="12725"/>
                  </a:lnTo>
                  <a:lnTo>
                    <a:pt x="85686" y="14160"/>
                  </a:lnTo>
                  <a:lnTo>
                    <a:pt x="87007" y="15862"/>
                  </a:lnTo>
                  <a:lnTo>
                    <a:pt x="87426" y="14160"/>
                  </a:lnTo>
                  <a:lnTo>
                    <a:pt x="87858" y="12763"/>
                  </a:lnTo>
                  <a:lnTo>
                    <a:pt x="89014" y="11531"/>
                  </a:lnTo>
                  <a:lnTo>
                    <a:pt x="90360" y="10109"/>
                  </a:lnTo>
                  <a:close/>
                </a:path>
                <a:path w="98425" h="15875">
                  <a:moveTo>
                    <a:pt x="92595" y="9867"/>
                  </a:moveTo>
                  <a:lnTo>
                    <a:pt x="92075" y="8305"/>
                  </a:lnTo>
                  <a:lnTo>
                    <a:pt x="90360" y="10109"/>
                  </a:lnTo>
                  <a:lnTo>
                    <a:pt x="91681" y="10121"/>
                  </a:lnTo>
                  <a:lnTo>
                    <a:pt x="92595" y="9867"/>
                  </a:lnTo>
                  <a:close/>
                </a:path>
                <a:path w="98425" h="15875">
                  <a:moveTo>
                    <a:pt x="98145" y="8255"/>
                  </a:moveTo>
                  <a:lnTo>
                    <a:pt x="92595" y="9867"/>
                  </a:lnTo>
                  <a:lnTo>
                    <a:pt x="92887" y="10693"/>
                  </a:lnTo>
                  <a:lnTo>
                    <a:pt x="97294" y="11315"/>
                  </a:lnTo>
                  <a:lnTo>
                    <a:pt x="97637" y="10299"/>
                  </a:lnTo>
                  <a:lnTo>
                    <a:pt x="98145" y="825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1992007" y="4184637"/>
              <a:ext cx="160655" cy="48260"/>
            </a:xfrm>
            <a:custGeom>
              <a:avLst/>
              <a:gdLst/>
              <a:ahLst/>
              <a:cxnLst/>
              <a:rect l="l" t="t" r="r" b="b"/>
              <a:pathLst>
                <a:path w="160655" h="48260">
                  <a:moveTo>
                    <a:pt x="36474" y="23888"/>
                  </a:moveTo>
                  <a:lnTo>
                    <a:pt x="0" y="45580"/>
                  </a:lnTo>
                  <a:lnTo>
                    <a:pt x="6248" y="47802"/>
                  </a:lnTo>
                  <a:lnTo>
                    <a:pt x="11963" y="45821"/>
                  </a:lnTo>
                  <a:lnTo>
                    <a:pt x="17297" y="45085"/>
                  </a:lnTo>
                  <a:lnTo>
                    <a:pt x="19862" y="43383"/>
                  </a:lnTo>
                  <a:lnTo>
                    <a:pt x="22974" y="42138"/>
                  </a:lnTo>
                  <a:lnTo>
                    <a:pt x="21336" y="39192"/>
                  </a:lnTo>
                  <a:lnTo>
                    <a:pt x="21945" y="36728"/>
                  </a:lnTo>
                  <a:lnTo>
                    <a:pt x="27673" y="36830"/>
                  </a:lnTo>
                  <a:lnTo>
                    <a:pt x="28054" y="32981"/>
                  </a:lnTo>
                  <a:lnTo>
                    <a:pt x="28549" y="26543"/>
                  </a:lnTo>
                  <a:lnTo>
                    <a:pt x="36474" y="23888"/>
                  </a:lnTo>
                  <a:close/>
                </a:path>
                <a:path w="160655" h="48260">
                  <a:moveTo>
                    <a:pt x="37630" y="23939"/>
                  </a:moveTo>
                  <a:lnTo>
                    <a:pt x="37617" y="23507"/>
                  </a:lnTo>
                  <a:lnTo>
                    <a:pt x="36474" y="23888"/>
                  </a:lnTo>
                  <a:lnTo>
                    <a:pt x="37122" y="23990"/>
                  </a:lnTo>
                  <a:lnTo>
                    <a:pt x="37630" y="23939"/>
                  </a:lnTo>
                  <a:close/>
                </a:path>
                <a:path w="160655" h="48260">
                  <a:moveTo>
                    <a:pt x="43243" y="29349"/>
                  </a:moveTo>
                  <a:lnTo>
                    <a:pt x="38468" y="23850"/>
                  </a:lnTo>
                  <a:lnTo>
                    <a:pt x="37630" y="23939"/>
                  </a:lnTo>
                  <a:lnTo>
                    <a:pt x="37896" y="28498"/>
                  </a:lnTo>
                  <a:lnTo>
                    <a:pt x="42329" y="30187"/>
                  </a:lnTo>
                  <a:lnTo>
                    <a:pt x="42519" y="30213"/>
                  </a:lnTo>
                  <a:lnTo>
                    <a:pt x="42684" y="30276"/>
                  </a:lnTo>
                  <a:lnTo>
                    <a:pt x="43141" y="29933"/>
                  </a:lnTo>
                  <a:lnTo>
                    <a:pt x="43243" y="29349"/>
                  </a:lnTo>
                  <a:close/>
                </a:path>
                <a:path w="160655" h="48260">
                  <a:moveTo>
                    <a:pt x="160070" y="5765"/>
                  </a:moveTo>
                  <a:lnTo>
                    <a:pt x="159461" y="4737"/>
                  </a:lnTo>
                  <a:lnTo>
                    <a:pt x="158711" y="3454"/>
                  </a:lnTo>
                  <a:lnTo>
                    <a:pt x="156337" y="1905"/>
                  </a:lnTo>
                  <a:lnTo>
                    <a:pt x="155016" y="1016"/>
                  </a:lnTo>
                  <a:lnTo>
                    <a:pt x="153390" y="393"/>
                  </a:lnTo>
                  <a:lnTo>
                    <a:pt x="151117" y="25"/>
                  </a:lnTo>
                  <a:lnTo>
                    <a:pt x="150368" y="0"/>
                  </a:lnTo>
                  <a:lnTo>
                    <a:pt x="146088" y="711"/>
                  </a:lnTo>
                  <a:lnTo>
                    <a:pt x="144526" y="4089"/>
                  </a:lnTo>
                  <a:lnTo>
                    <a:pt x="137134" y="4737"/>
                  </a:lnTo>
                  <a:lnTo>
                    <a:pt x="133451" y="2755"/>
                  </a:lnTo>
                  <a:lnTo>
                    <a:pt x="123609" y="2374"/>
                  </a:lnTo>
                  <a:lnTo>
                    <a:pt x="119951" y="5905"/>
                  </a:lnTo>
                  <a:lnTo>
                    <a:pt x="110401" y="7239"/>
                  </a:lnTo>
                  <a:lnTo>
                    <a:pt x="106832" y="6769"/>
                  </a:lnTo>
                  <a:lnTo>
                    <a:pt x="101447" y="9918"/>
                  </a:lnTo>
                  <a:lnTo>
                    <a:pt x="100520" y="13271"/>
                  </a:lnTo>
                  <a:lnTo>
                    <a:pt x="96786" y="15201"/>
                  </a:lnTo>
                  <a:lnTo>
                    <a:pt x="95097" y="15290"/>
                  </a:lnTo>
                  <a:lnTo>
                    <a:pt x="93433" y="15468"/>
                  </a:lnTo>
                  <a:lnTo>
                    <a:pt x="93802" y="15367"/>
                  </a:lnTo>
                  <a:lnTo>
                    <a:pt x="94183" y="15290"/>
                  </a:lnTo>
                  <a:lnTo>
                    <a:pt x="94564" y="15176"/>
                  </a:lnTo>
                  <a:lnTo>
                    <a:pt x="94691" y="14782"/>
                  </a:lnTo>
                  <a:lnTo>
                    <a:pt x="94792" y="14312"/>
                  </a:lnTo>
                  <a:lnTo>
                    <a:pt x="94754" y="13271"/>
                  </a:lnTo>
                  <a:lnTo>
                    <a:pt x="94551" y="11836"/>
                  </a:lnTo>
                  <a:lnTo>
                    <a:pt x="93891" y="10248"/>
                  </a:lnTo>
                  <a:lnTo>
                    <a:pt x="93675" y="9728"/>
                  </a:lnTo>
                  <a:lnTo>
                    <a:pt x="92341" y="7975"/>
                  </a:lnTo>
                  <a:lnTo>
                    <a:pt x="91186" y="10248"/>
                  </a:lnTo>
                  <a:lnTo>
                    <a:pt x="90855" y="10147"/>
                  </a:lnTo>
                  <a:lnTo>
                    <a:pt x="90855" y="15938"/>
                  </a:lnTo>
                  <a:lnTo>
                    <a:pt x="89611" y="16319"/>
                  </a:lnTo>
                  <a:lnTo>
                    <a:pt x="88557" y="16979"/>
                  </a:lnTo>
                  <a:lnTo>
                    <a:pt x="87198" y="19926"/>
                  </a:lnTo>
                  <a:lnTo>
                    <a:pt x="87134" y="21196"/>
                  </a:lnTo>
                  <a:lnTo>
                    <a:pt x="87464" y="22212"/>
                  </a:lnTo>
                  <a:lnTo>
                    <a:pt x="83007" y="21145"/>
                  </a:lnTo>
                  <a:lnTo>
                    <a:pt x="79921" y="20561"/>
                  </a:lnTo>
                  <a:lnTo>
                    <a:pt x="79730" y="21818"/>
                  </a:lnTo>
                  <a:lnTo>
                    <a:pt x="78536" y="22898"/>
                  </a:lnTo>
                  <a:lnTo>
                    <a:pt x="78562" y="24371"/>
                  </a:lnTo>
                  <a:lnTo>
                    <a:pt x="76225" y="23266"/>
                  </a:lnTo>
                  <a:lnTo>
                    <a:pt x="74676" y="20561"/>
                  </a:lnTo>
                  <a:lnTo>
                    <a:pt x="72796" y="18592"/>
                  </a:lnTo>
                  <a:lnTo>
                    <a:pt x="78473" y="15697"/>
                  </a:lnTo>
                  <a:lnTo>
                    <a:pt x="84836" y="16700"/>
                  </a:lnTo>
                  <a:lnTo>
                    <a:pt x="90855" y="15938"/>
                  </a:lnTo>
                  <a:lnTo>
                    <a:pt x="90855" y="10147"/>
                  </a:lnTo>
                  <a:lnTo>
                    <a:pt x="88214" y="9309"/>
                  </a:lnTo>
                  <a:lnTo>
                    <a:pt x="86499" y="8877"/>
                  </a:lnTo>
                  <a:lnTo>
                    <a:pt x="85610" y="8648"/>
                  </a:lnTo>
                  <a:lnTo>
                    <a:pt x="83845" y="8877"/>
                  </a:lnTo>
                  <a:lnTo>
                    <a:pt x="81965" y="8801"/>
                  </a:lnTo>
                  <a:lnTo>
                    <a:pt x="76568" y="8763"/>
                  </a:lnTo>
                  <a:lnTo>
                    <a:pt x="72758" y="8242"/>
                  </a:lnTo>
                  <a:lnTo>
                    <a:pt x="68922" y="11493"/>
                  </a:lnTo>
                  <a:lnTo>
                    <a:pt x="69392" y="13271"/>
                  </a:lnTo>
                  <a:lnTo>
                    <a:pt x="69494" y="14033"/>
                  </a:lnTo>
                  <a:lnTo>
                    <a:pt x="67183" y="16738"/>
                  </a:lnTo>
                  <a:lnTo>
                    <a:pt x="66268" y="17183"/>
                  </a:lnTo>
                  <a:lnTo>
                    <a:pt x="64655" y="18300"/>
                  </a:lnTo>
                  <a:lnTo>
                    <a:pt x="63969" y="18986"/>
                  </a:lnTo>
                  <a:lnTo>
                    <a:pt x="63131" y="21196"/>
                  </a:lnTo>
                  <a:lnTo>
                    <a:pt x="62738" y="22898"/>
                  </a:lnTo>
                  <a:lnTo>
                    <a:pt x="62623" y="25311"/>
                  </a:lnTo>
                  <a:lnTo>
                    <a:pt x="63487" y="26784"/>
                  </a:lnTo>
                  <a:lnTo>
                    <a:pt x="67894" y="26517"/>
                  </a:lnTo>
                  <a:lnTo>
                    <a:pt x="71183" y="29210"/>
                  </a:lnTo>
                  <a:lnTo>
                    <a:pt x="75971" y="29260"/>
                  </a:lnTo>
                  <a:lnTo>
                    <a:pt x="76390" y="29171"/>
                  </a:lnTo>
                  <a:lnTo>
                    <a:pt x="76835" y="29121"/>
                  </a:lnTo>
                  <a:lnTo>
                    <a:pt x="78346" y="26758"/>
                  </a:lnTo>
                  <a:lnTo>
                    <a:pt x="78778" y="26517"/>
                  </a:lnTo>
                  <a:lnTo>
                    <a:pt x="80568" y="25539"/>
                  </a:lnTo>
                  <a:lnTo>
                    <a:pt x="84124" y="26416"/>
                  </a:lnTo>
                  <a:lnTo>
                    <a:pt x="85979" y="25539"/>
                  </a:lnTo>
                  <a:lnTo>
                    <a:pt x="88011" y="24866"/>
                  </a:lnTo>
                  <a:lnTo>
                    <a:pt x="90220" y="25069"/>
                  </a:lnTo>
                  <a:lnTo>
                    <a:pt x="91198" y="25539"/>
                  </a:lnTo>
                  <a:lnTo>
                    <a:pt x="91935" y="25844"/>
                  </a:lnTo>
                  <a:lnTo>
                    <a:pt x="92760" y="26123"/>
                  </a:lnTo>
                  <a:lnTo>
                    <a:pt x="95173" y="26822"/>
                  </a:lnTo>
                  <a:lnTo>
                    <a:pt x="96748" y="27165"/>
                  </a:lnTo>
                  <a:lnTo>
                    <a:pt x="105092" y="29502"/>
                  </a:lnTo>
                  <a:lnTo>
                    <a:pt x="126187" y="24371"/>
                  </a:lnTo>
                  <a:lnTo>
                    <a:pt x="128803" y="23037"/>
                  </a:lnTo>
                  <a:lnTo>
                    <a:pt x="129362" y="22212"/>
                  </a:lnTo>
                  <a:lnTo>
                    <a:pt x="132613" y="17500"/>
                  </a:lnTo>
                  <a:lnTo>
                    <a:pt x="139268" y="16687"/>
                  </a:lnTo>
                  <a:lnTo>
                    <a:pt x="142201" y="20053"/>
                  </a:lnTo>
                  <a:lnTo>
                    <a:pt x="145338" y="20726"/>
                  </a:lnTo>
                  <a:lnTo>
                    <a:pt x="146989" y="18592"/>
                  </a:lnTo>
                  <a:lnTo>
                    <a:pt x="146926" y="16687"/>
                  </a:lnTo>
                  <a:lnTo>
                    <a:pt x="146888" y="15938"/>
                  </a:lnTo>
                  <a:lnTo>
                    <a:pt x="146875" y="15697"/>
                  </a:lnTo>
                  <a:lnTo>
                    <a:pt x="146862" y="15468"/>
                  </a:lnTo>
                  <a:lnTo>
                    <a:pt x="146824" y="14681"/>
                  </a:lnTo>
                  <a:lnTo>
                    <a:pt x="150418" y="12166"/>
                  </a:lnTo>
                  <a:lnTo>
                    <a:pt x="153631" y="14312"/>
                  </a:lnTo>
                  <a:lnTo>
                    <a:pt x="155778" y="12166"/>
                  </a:lnTo>
                  <a:lnTo>
                    <a:pt x="157378" y="10566"/>
                  </a:lnTo>
                  <a:lnTo>
                    <a:pt x="157467" y="7239"/>
                  </a:lnTo>
                  <a:lnTo>
                    <a:pt x="157416" y="6184"/>
                  </a:lnTo>
                  <a:lnTo>
                    <a:pt x="157581" y="7150"/>
                  </a:lnTo>
                  <a:lnTo>
                    <a:pt x="157759" y="7924"/>
                  </a:lnTo>
                  <a:lnTo>
                    <a:pt x="159613" y="6184"/>
                  </a:lnTo>
                  <a:lnTo>
                    <a:pt x="160070" y="57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1992465" y="4055325"/>
              <a:ext cx="69215" cy="36195"/>
            </a:xfrm>
            <a:custGeom>
              <a:avLst/>
              <a:gdLst/>
              <a:ahLst/>
              <a:cxnLst/>
              <a:rect l="l" t="t" r="r" b="b"/>
              <a:pathLst>
                <a:path w="69214" h="36195">
                  <a:moveTo>
                    <a:pt x="19697" y="35356"/>
                  </a:moveTo>
                  <a:lnTo>
                    <a:pt x="18643" y="34836"/>
                  </a:lnTo>
                  <a:lnTo>
                    <a:pt x="17678" y="34048"/>
                  </a:lnTo>
                  <a:lnTo>
                    <a:pt x="16751" y="33020"/>
                  </a:lnTo>
                  <a:lnTo>
                    <a:pt x="15303" y="34937"/>
                  </a:lnTo>
                  <a:lnTo>
                    <a:pt x="17056" y="35598"/>
                  </a:lnTo>
                  <a:lnTo>
                    <a:pt x="19697" y="35356"/>
                  </a:lnTo>
                  <a:close/>
                </a:path>
                <a:path w="69214" h="36195">
                  <a:moveTo>
                    <a:pt x="30721" y="16319"/>
                  </a:moveTo>
                  <a:lnTo>
                    <a:pt x="30327" y="14160"/>
                  </a:lnTo>
                  <a:lnTo>
                    <a:pt x="28765" y="14566"/>
                  </a:lnTo>
                  <a:lnTo>
                    <a:pt x="28321" y="13576"/>
                  </a:lnTo>
                  <a:lnTo>
                    <a:pt x="28625" y="8940"/>
                  </a:lnTo>
                  <a:lnTo>
                    <a:pt x="29921" y="7467"/>
                  </a:lnTo>
                  <a:lnTo>
                    <a:pt x="29565" y="4038"/>
                  </a:lnTo>
                  <a:lnTo>
                    <a:pt x="28689" y="3009"/>
                  </a:lnTo>
                  <a:lnTo>
                    <a:pt x="28765" y="1422"/>
                  </a:lnTo>
                  <a:lnTo>
                    <a:pt x="23520" y="0"/>
                  </a:lnTo>
                  <a:lnTo>
                    <a:pt x="23609" y="6286"/>
                  </a:lnTo>
                  <a:lnTo>
                    <a:pt x="18415" y="11569"/>
                  </a:lnTo>
                  <a:lnTo>
                    <a:pt x="4940" y="3416"/>
                  </a:lnTo>
                  <a:lnTo>
                    <a:pt x="2476" y="2832"/>
                  </a:lnTo>
                  <a:lnTo>
                    <a:pt x="368" y="3771"/>
                  </a:lnTo>
                  <a:lnTo>
                    <a:pt x="3149" y="9601"/>
                  </a:lnTo>
                  <a:lnTo>
                    <a:pt x="5943" y="9131"/>
                  </a:lnTo>
                  <a:lnTo>
                    <a:pt x="7035" y="11315"/>
                  </a:lnTo>
                  <a:lnTo>
                    <a:pt x="5092" y="12420"/>
                  </a:lnTo>
                  <a:lnTo>
                    <a:pt x="3162" y="12865"/>
                  </a:lnTo>
                  <a:lnTo>
                    <a:pt x="1155" y="15214"/>
                  </a:lnTo>
                  <a:lnTo>
                    <a:pt x="1003" y="17106"/>
                  </a:lnTo>
                  <a:lnTo>
                    <a:pt x="0" y="18084"/>
                  </a:lnTo>
                  <a:lnTo>
                    <a:pt x="1130" y="18770"/>
                  </a:lnTo>
                  <a:lnTo>
                    <a:pt x="2514" y="19202"/>
                  </a:lnTo>
                  <a:lnTo>
                    <a:pt x="3987" y="18910"/>
                  </a:lnTo>
                  <a:lnTo>
                    <a:pt x="4292" y="20561"/>
                  </a:lnTo>
                  <a:lnTo>
                    <a:pt x="2273" y="24396"/>
                  </a:lnTo>
                  <a:lnTo>
                    <a:pt x="4495" y="27927"/>
                  </a:lnTo>
                  <a:lnTo>
                    <a:pt x="9423" y="25476"/>
                  </a:lnTo>
                  <a:lnTo>
                    <a:pt x="13576" y="24142"/>
                  </a:lnTo>
                  <a:lnTo>
                    <a:pt x="14414" y="22580"/>
                  </a:lnTo>
                  <a:lnTo>
                    <a:pt x="14071" y="20675"/>
                  </a:lnTo>
                  <a:lnTo>
                    <a:pt x="12928" y="18618"/>
                  </a:lnTo>
                  <a:lnTo>
                    <a:pt x="17106" y="14884"/>
                  </a:lnTo>
                  <a:lnTo>
                    <a:pt x="20142" y="18415"/>
                  </a:lnTo>
                  <a:lnTo>
                    <a:pt x="23418" y="19685"/>
                  </a:lnTo>
                  <a:lnTo>
                    <a:pt x="25133" y="18338"/>
                  </a:lnTo>
                  <a:lnTo>
                    <a:pt x="26682" y="19875"/>
                  </a:lnTo>
                  <a:lnTo>
                    <a:pt x="27774" y="19494"/>
                  </a:lnTo>
                  <a:lnTo>
                    <a:pt x="28930" y="18643"/>
                  </a:lnTo>
                  <a:lnTo>
                    <a:pt x="30721" y="16319"/>
                  </a:lnTo>
                  <a:close/>
                </a:path>
                <a:path w="69214" h="36195">
                  <a:moveTo>
                    <a:pt x="51320" y="5295"/>
                  </a:moveTo>
                  <a:lnTo>
                    <a:pt x="51117" y="3759"/>
                  </a:lnTo>
                  <a:lnTo>
                    <a:pt x="51257" y="3175"/>
                  </a:lnTo>
                  <a:lnTo>
                    <a:pt x="44170" y="25"/>
                  </a:lnTo>
                  <a:lnTo>
                    <a:pt x="44691" y="4673"/>
                  </a:lnTo>
                  <a:lnTo>
                    <a:pt x="39547" y="9359"/>
                  </a:lnTo>
                  <a:lnTo>
                    <a:pt x="37477" y="10566"/>
                  </a:lnTo>
                  <a:lnTo>
                    <a:pt x="41021" y="10452"/>
                  </a:lnTo>
                  <a:lnTo>
                    <a:pt x="41656" y="13652"/>
                  </a:lnTo>
                  <a:lnTo>
                    <a:pt x="46101" y="13893"/>
                  </a:lnTo>
                  <a:lnTo>
                    <a:pt x="48615" y="11023"/>
                  </a:lnTo>
                  <a:lnTo>
                    <a:pt x="49314" y="6057"/>
                  </a:lnTo>
                  <a:lnTo>
                    <a:pt x="51320" y="5295"/>
                  </a:lnTo>
                  <a:close/>
                </a:path>
                <a:path w="69214" h="36195">
                  <a:moveTo>
                    <a:pt x="69138" y="9956"/>
                  </a:moveTo>
                  <a:lnTo>
                    <a:pt x="68554" y="7315"/>
                  </a:lnTo>
                  <a:lnTo>
                    <a:pt x="67068" y="4826"/>
                  </a:lnTo>
                  <a:lnTo>
                    <a:pt x="62865" y="5880"/>
                  </a:lnTo>
                  <a:lnTo>
                    <a:pt x="61734" y="9080"/>
                  </a:lnTo>
                  <a:lnTo>
                    <a:pt x="60020" y="10312"/>
                  </a:lnTo>
                  <a:lnTo>
                    <a:pt x="62801" y="10045"/>
                  </a:lnTo>
                  <a:lnTo>
                    <a:pt x="66255" y="10020"/>
                  </a:lnTo>
                  <a:lnTo>
                    <a:pt x="68592" y="10922"/>
                  </a:lnTo>
                  <a:lnTo>
                    <a:pt x="69138" y="995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038565" y="4032897"/>
              <a:ext cx="73660" cy="36830"/>
            </a:xfrm>
            <a:custGeom>
              <a:avLst/>
              <a:gdLst/>
              <a:ahLst/>
              <a:cxnLst/>
              <a:rect l="l" t="t" r="r" b="b"/>
              <a:pathLst>
                <a:path w="73660" h="36829">
                  <a:moveTo>
                    <a:pt x="11239" y="33096"/>
                  </a:moveTo>
                  <a:lnTo>
                    <a:pt x="10591" y="31813"/>
                  </a:lnTo>
                  <a:lnTo>
                    <a:pt x="7962" y="28232"/>
                  </a:lnTo>
                  <a:lnTo>
                    <a:pt x="6375" y="27279"/>
                  </a:lnTo>
                  <a:lnTo>
                    <a:pt x="3213" y="28486"/>
                  </a:lnTo>
                  <a:lnTo>
                    <a:pt x="2514" y="33451"/>
                  </a:lnTo>
                  <a:lnTo>
                    <a:pt x="0" y="36322"/>
                  </a:lnTo>
                  <a:lnTo>
                    <a:pt x="3911" y="36296"/>
                  </a:lnTo>
                  <a:lnTo>
                    <a:pt x="6553" y="34163"/>
                  </a:lnTo>
                  <a:lnTo>
                    <a:pt x="11239" y="33096"/>
                  </a:lnTo>
                  <a:close/>
                </a:path>
                <a:path w="73660" h="36829">
                  <a:moveTo>
                    <a:pt x="73609" y="63"/>
                  </a:moveTo>
                  <a:lnTo>
                    <a:pt x="72288" y="76"/>
                  </a:lnTo>
                  <a:lnTo>
                    <a:pt x="71628" y="0"/>
                  </a:lnTo>
                  <a:lnTo>
                    <a:pt x="72097" y="863"/>
                  </a:lnTo>
                  <a:lnTo>
                    <a:pt x="72364" y="1651"/>
                  </a:lnTo>
                  <a:lnTo>
                    <a:pt x="72542" y="2400"/>
                  </a:lnTo>
                  <a:lnTo>
                    <a:pt x="73113" y="1625"/>
                  </a:lnTo>
                  <a:lnTo>
                    <a:pt x="73494" y="850"/>
                  </a:lnTo>
                  <a:lnTo>
                    <a:pt x="73609" y="6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027212" y="3943972"/>
              <a:ext cx="193675" cy="142240"/>
            </a:xfrm>
            <a:custGeom>
              <a:avLst/>
              <a:gdLst/>
              <a:ahLst/>
              <a:cxnLst/>
              <a:rect l="l" t="t" r="r" b="b"/>
              <a:pathLst>
                <a:path w="193675" h="142239">
                  <a:moveTo>
                    <a:pt x="22428" y="140055"/>
                  </a:moveTo>
                  <a:lnTo>
                    <a:pt x="17856" y="135102"/>
                  </a:lnTo>
                  <a:lnTo>
                    <a:pt x="7721" y="137109"/>
                  </a:lnTo>
                  <a:lnTo>
                    <a:pt x="25" y="138163"/>
                  </a:lnTo>
                  <a:lnTo>
                    <a:pt x="0" y="142100"/>
                  </a:lnTo>
                  <a:lnTo>
                    <a:pt x="9385" y="141655"/>
                  </a:lnTo>
                  <a:lnTo>
                    <a:pt x="15951" y="140982"/>
                  </a:lnTo>
                  <a:lnTo>
                    <a:pt x="22428" y="140055"/>
                  </a:lnTo>
                  <a:close/>
                </a:path>
                <a:path w="193675" h="142239">
                  <a:moveTo>
                    <a:pt x="93167" y="110909"/>
                  </a:moveTo>
                  <a:lnTo>
                    <a:pt x="93040" y="110134"/>
                  </a:lnTo>
                  <a:lnTo>
                    <a:pt x="88938" y="112128"/>
                  </a:lnTo>
                  <a:lnTo>
                    <a:pt x="84239" y="113220"/>
                  </a:lnTo>
                  <a:lnTo>
                    <a:pt x="80175" y="113207"/>
                  </a:lnTo>
                  <a:lnTo>
                    <a:pt x="79629" y="111302"/>
                  </a:lnTo>
                  <a:lnTo>
                    <a:pt x="73037" y="114871"/>
                  </a:lnTo>
                  <a:lnTo>
                    <a:pt x="75831" y="116497"/>
                  </a:lnTo>
                  <a:lnTo>
                    <a:pt x="76581" y="117436"/>
                  </a:lnTo>
                  <a:lnTo>
                    <a:pt x="74295" y="120142"/>
                  </a:lnTo>
                  <a:lnTo>
                    <a:pt x="71589" y="121577"/>
                  </a:lnTo>
                  <a:lnTo>
                    <a:pt x="69938" y="123393"/>
                  </a:lnTo>
                  <a:lnTo>
                    <a:pt x="73139" y="123075"/>
                  </a:lnTo>
                  <a:lnTo>
                    <a:pt x="76034" y="123050"/>
                  </a:lnTo>
                  <a:lnTo>
                    <a:pt x="78181" y="123393"/>
                  </a:lnTo>
                  <a:lnTo>
                    <a:pt x="87985" y="118452"/>
                  </a:lnTo>
                  <a:lnTo>
                    <a:pt x="88595" y="116662"/>
                  </a:lnTo>
                  <a:lnTo>
                    <a:pt x="90385" y="115214"/>
                  </a:lnTo>
                  <a:lnTo>
                    <a:pt x="93167" y="110909"/>
                  </a:lnTo>
                  <a:close/>
                </a:path>
                <a:path w="193675" h="142239">
                  <a:moveTo>
                    <a:pt x="193662" y="2514"/>
                  </a:moveTo>
                  <a:lnTo>
                    <a:pt x="192900" y="914"/>
                  </a:lnTo>
                  <a:lnTo>
                    <a:pt x="191516" y="0"/>
                  </a:lnTo>
                  <a:lnTo>
                    <a:pt x="190728" y="1244"/>
                  </a:lnTo>
                  <a:lnTo>
                    <a:pt x="190690" y="3759"/>
                  </a:lnTo>
                  <a:lnTo>
                    <a:pt x="187502" y="5918"/>
                  </a:lnTo>
                  <a:lnTo>
                    <a:pt x="181038" y="6413"/>
                  </a:lnTo>
                  <a:lnTo>
                    <a:pt x="180936" y="5956"/>
                  </a:lnTo>
                  <a:lnTo>
                    <a:pt x="175387" y="14554"/>
                  </a:lnTo>
                  <a:lnTo>
                    <a:pt x="183997" y="23837"/>
                  </a:lnTo>
                  <a:lnTo>
                    <a:pt x="189699" y="12382"/>
                  </a:lnTo>
                  <a:lnTo>
                    <a:pt x="193662" y="251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026107" y="3985920"/>
              <a:ext cx="187325" cy="109855"/>
            </a:xfrm>
            <a:custGeom>
              <a:avLst/>
              <a:gdLst/>
              <a:ahLst/>
              <a:cxnLst/>
              <a:rect l="l" t="t" r="r" b="b"/>
              <a:pathLst>
                <a:path w="187325" h="109854">
                  <a:moveTo>
                    <a:pt x="38277" y="82740"/>
                  </a:moveTo>
                  <a:lnTo>
                    <a:pt x="37084" y="81165"/>
                  </a:lnTo>
                  <a:lnTo>
                    <a:pt x="32613" y="79425"/>
                  </a:lnTo>
                  <a:lnTo>
                    <a:pt x="29159" y="79438"/>
                  </a:lnTo>
                  <a:lnTo>
                    <a:pt x="22834" y="80251"/>
                  </a:lnTo>
                  <a:lnTo>
                    <a:pt x="19011" y="81140"/>
                  </a:lnTo>
                  <a:lnTo>
                    <a:pt x="16370" y="83273"/>
                  </a:lnTo>
                  <a:lnTo>
                    <a:pt x="11734" y="83312"/>
                  </a:lnTo>
                  <a:lnTo>
                    <a:pt x="8026" y="83070"/>
                  </a:lnTo>
                  <a:lnTo>
                    <a:pt x="7378" y="79857"/>
                  </a:lnTo>
                  <a:lnTo>
                    <a:pt x="2819" y="80073"/>
                  </a:lnTo>
                  <a:lnTo>
                    <a:pt x="2032" y="80264"/>
                  </a:lnTo>
                  <a:lnTo>
                    <a:pt x="0" y="89281"/>
                  </a:lnTo>
                  <a:lnTo>
                    <a:pt x="3568" y="87452"/>
                  </a:lnTo>
                  <a:lnTo>
                    <a:pt x="15024" y="90678"/>
                  </a:lnTo>
                  <a:lnTo>
                    <a:pt x="16395" y="90678"/>
                  </a:lnTo>
                  <a:lnTo>
                    <a:pt x="23533" y="98094"/>
                  </a:lnTo>
                  <a:lnTo>
                    <a:pt x="29679" y="102273"/>
                  </a:lnTo>
                  <a:lnTo>
                    <a:pt x="33769" y="100698"/>
                  </a:lnTo>
                  <a:lnTo>
                    <a:pt x="36144" y="94691"/>
                  </a:lnTo>
                  <a:lnTo>
                    <a:pt x="37160" y="85598"/>
                  </a:lnTo>
                  <a:lnTo>
                    <a:pt x="38277" y="82740"/>
                  </a:lnTo>
                  <a:close/>
                </a:path>
                <a:path w="187325" h="109854">
                  <a:moveTo>
                    <a:pt x="104063" y="76936"/>
                  </a:moveTo>
                  <a:lnTo>
                    <a:pt x="99161" y="75387"/>
                  </a:lnTo>
                  <a:lnTo>
                    <a:pt x="92862" y="76974"/>
                  </a:lnTo>
                  <a:lnTo>
                    <a:pt x="86334" y="79756"/>
                  </a:lnTo>
                  <a:lnTo>
                    <a:pt x="80746" y="81775"/>
                  </a:lnTo>
                  <a:lnTo>
                    <a:pt x="77127" y="81114"/>
                  </a:lnTo>
                  <a:lnTo>
                    <a:pt x="74231" y="81140"/>
                  </a:lnTo>
                  <a:lnTo>
                    <a:pt x="64033" y="82550"/>
                  </a:lnTo>
                  <a:lnTo>
                    <a:pt x="38976" y="102971"/>
                  </a:lnTo>
                  <a:lnTo>
                    <a:pt x="46977" y="109728"/>
                  </a:lnTo>
                  <a:lnTo>
                    <a:pt x="47840" y="106984"/>
                  </a:lnTo>
                  <a:lnTo>
                    <a:pt x="57251" y="107784"/>
                  </a:lnTo>
                  <a:lnTo>
                    <a:pt x="77076" y="95783"/>
                  </a:lnTo>
                  <a:lnTo>
                    <a:pt x="75184" y="92417"/>
                  </a:lnTo>
                  <a:lnTo>
                    <a:pt x="80378" y="84683"/>
                  </a:lnTo>
                  <a:lnTo>
                    <a:pt x="90068" y="88201"/>
                  </a:lnTo>
                  <a:lnTo>
                    <a:pt x="98704" y="83337"/>
                  </a:lnTo>
                  <a:lnTo>
                    <a:pt x="100253" y="79108"/>
                  </a:lnTo>
                  <a:lnTo>
                    <a:pt x="104063" y="76936"/>
                  </a:lnTo>
                  <a:close/>
                </a:path>
                <a:path w="187325" h="109854">
                  <a:moveTo>
                    <a:pt x="115214" y="36957"/>
                  </a:moveTo>
                  <a:lnTo>
                    <a:pt x="114427" y="27635"/>
                  </a:lnTo>
                  <a:lnTo>
                    <a:pt x="111112" y="34467"/>
                  </a:lnTo>
                  <a:lnTo>
                    <a:pt x="111226" y="32893"/>
                  </a:lnTo>
                  <a:lnTo>
                    <a:pt x="110705" y="28917"/>
                  </a:lnTo>
                  <a:lnTo>
                    <a:pt x="102895" y="28816"/>
                  </a:lnTo>
                  <a:lnTo>
                    <a:pt x="91376" y="29997"/>
                  </a:lnTo>
                  <a:lnTo>
                    <a:pt x="92240" y="33375"/>
                  </a:lnTo>
                  <a:lnTo>
                    <a:pt x="89255" y="40741"/>
                  </a:lnTo>
                  <a:lnTo>
                    <a:pt x="86918" y="40614"/>
                  </a:lnTo>
                  <a:lnTo>
                    <a:pt x="85966" y="42938"/>
                  </a:lnTo>
                  <a:lnTo>
                    <a:pt x="86334" y="45313"/>
                  </a:lnTo>
                  <a:lnTo>
                    <a:pt x="85572" y="48590"/>
                  </a:lnTo>
                  <a:lnTo>
                    <a:pt x="83845" y="50838"/>
                  </a:lnTo>
                  <a:lnTo>
                    <a:pt x="82397" y="51600"/>
                  </a:lnTo>
                  <a:lnTo>
                    <a:pt x="79362" y="60858"/>
                  </a:lnTo>
                  <a:lnTo>
                    <a:pt x="79375" y="64770"/>
                  </a:lnTo>
                  <a:lnTo>
                    <a:pt x="81280" y="71259"/>
                  </a:lnTo>
                  <a:lnTo>
                    <a:pt x="85344" y="71272"/>
                  </a:lnTo>
                  <a:lnTo>
                    <a:pt x="90043" y="70180"/>
                  </a:lnTo>
                  <a:lnTo>
                    <a:pt x="97243" y="66675"/>
                  </a:lnTo>
                  <a:lnTo>
                    <a:pt x="100012" y="64668"/>
                  </a:lnTo>
                  <a:lnTo>
                    <a:pt x="103606" y="59728"/>
                  </a:lnTo>
                  <a:lnTo>
                    <a:pt x="108750" y="44030"/>
                  </a:lnTo>
                  <a:lnTo>
                    <a:pt x="109918" y="44081"/>
                  </a:lnTo>
                  <a:lnTo>
                    <a:pt x="107708" y="37363"/>
                  </a:lnTo>
                  <a:lnTo>
                    <a:pt x="115214" y="36957"/>
                  </a:lnTo>
                  <a:close/>
                </a:path>
                <a:path w="187325" h="109854">
                  <a:moveTo>
                    <a:pt x="186982" y="8902"/>
                  </a:moveTo>
                  <a:lnTo>
                    <a:pt x="183807" y="5791"/>
                  </a:lnTo>
                  <a:lnTo>
                    <a:pt x="185013" y="0"/>
                  </a:lnTo>
                  <a:lnTo>
                    <a:pt x="182587" y="1943"/>
                  </a:lnTo>
                  <a:lnTo>
                    <a:pt x="178396" y="6299"/>
                  </a:lnTo>
                  <a:lnTo>
                    <a:pt x="168783" y="3149"/>
                  </a:lnTo>
                  <a:lnTo>
                    <a:pt x="157213" y="4991"/>
                  </a:lnTo>
                  <a:lnTo>
                    <a:pt x="147243" y="10388"/>
                  </a:lnTo>
                  <a:lnTo>
                    <a:pt x="141147" y="19824"/>
                  </a:lnTo>
                  <a:lnTo>
                    <a:pt x="134404" y="21869"/>
                  </a:lnTo>
                  <a:lnTo>
                    <a:pt x="128117" y="30607"/>
                  </a:lnTo>
                  <a:lnTo>
                    <a:pt x="127609" y="33324"/>
                  </a:lnTo>
                  <a:lnTo>
                    <a:pt x="127723" y="46266"/>
                  </a:lnTo>
                  <a:lnTo>
                    <a:pt x="129755" y="48996"/>
                  </a:lnTo>
                  <a:lnTo>
                    <a:pt x="139712" y="49314"/>
                  </a:lnTo>
                  <a:lnTo>
                    <a:pt x="150101" y="48234"/>
                  </a:lnTo>
                  <a:lnTo>
                    <a:pt x="158623" y="44437"/>
                  </a:lnTo>
                  <a:lnTo>
                    <a:pt x="154863" y="35471"/>
                  </a:lnTo>
                  <a:lnTo>
                    <a:pt x="162826" y="27305"/>
                  </a:lnTo>
                  <a:lnTo>
                    <a:pt x="168262" y="27012"/>
                  </a:lnTo>
                  <a:lnTo>
                    <a:pt x="173901" y="21145"/>
                  </a:lnTo>
                  <a:lnTo>
                    <a:pt x="175298" y="17805"/>
                  </a:lnTo>
                  <a:lnTo>
                    <a:pt x="177050" y="14719"/>
                  </a:lnTo>
                  <a:lnTo>
                    <a:pt x="179565" y="17297"/>
                  </a:lnTo>
                  <a:lnTo>
                    <a:pt x="178219" y="22707"/>
                  </a:lnTo>
                  <a:lnTo>
                    <a:pt x="172720" y="27241"/>
                  </a:lnTo>
                  <a:lnTo>
                    <a:pt x="170751" y="28003"/>
                  </a:lnTo>
                  <a:lnTo>
                    <a:pt x="168706" y="28206"/>
                  </a:lnTo>
                  <a:lnTo>
                    <a:pt x="168605" y="30835"/>
                  </a:lnTo>
                  <a:lnTo>
                    <a:pt x="171856" y="30657"/>
                  </a:lnTo>
                  <a:lnTo>
                    <a:pt x="178777" y="28117"/>
                  </a:lnTo>
                  <a:lnTo>
                    <a:pt x="180441" y="22072"/>
                  </a:lnTo>
                  <a:lnTo>
                    <a:pt x="186321" y="21120"/>
                  </a:lnTo>
                  <a:lnTo>
                    <a:pt x="185826" y="19189"/>
                  </a:lnTo>
                  <a:lnTo>
                    <a:pt x="185127" y="14554"/>
                  </a:lnTo>
                  <a:lnTo>
                    <a:pt x="186982" y="890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1981161" y="4219384"/>
              <a:ext cx="104775" cy="64769"/>
            </a:xfrm>
            <a:custGeom>
              <a:avLst/>
              <a:gdLst/>
              <a:ahLst/>
              <a:cxnLst/>
              <a:rect l="l" t="t" r="r" b="b"/>
              <a:pathLst>
                <a:path w="104775" h="64770">
                  <a:moveTo>
                    <a:pt x="8889" y="0"/>
                  </a:moveTo>
                  <a:lnTo>
                    <a:pt x="3136" y="1511"/>
                  </a:lnTo>
                  <a:lnTo>
                    <a:pt x="1777" y="2755"/>
                  </a:lnTo>
                  <a:lnTo>
                    <a:pt x="0" y="3213"/>
                  </a:lnTo>
                  <a:lnTo>
                    <a:pt x="1955" y="9905"/>
                  </a:lnTo>
                  <a:lnTo>
                    <a:pt x="6730" y="9702"/>
                  </a:lnTo>
                  <a:lnTo>
                    <a:pt x="15100" y="14274"/>
                  </a:lnTo>
                  <a:lnTo>
                    <a:pt x="17106" y="15938"/>
                  </a:lnTo>
                  <a:lnTo>
                    <a:pt x="19710" y="17424"/>
                  </a:lnTo>
                  <a:lnTo>
                    <a:pt x="21805" y="19469"/>
                  </a:lnTo>
                  <a:lnTo>
                    <a:pt x="24091" y="21145"/>
                  </a:lnTo>
                  <a:lnTo>
                    <a:pt x="29006" y="23190"/>
                  </a:lnTo>
                  <a:lnTo>
                    <a:pt x="34391" y="21602"/>
                  </a:lnTo>
                  <a:lnTo>
                    <a:pt x="39395" y="20383"/>
                  </a:lnTo>
                  <a:lnTo>
                    <a:pt x="39992" y="20065"/>
                  </a:lnTo>
                  <a:lnTo>
                    <a:pt x="41071" y="21170"/>
                  </a:lnTo>
                  <a:lnTo>
                    <a:pt x="39687" y="26479"/>
                  </a:lnTo>
                  <a:lnTo>
                    <a:pt x="40601" y="31876"/>
                  </a:lnTo>
                  <a:lnTo>
                    <a:pt x="48793" y="34226"/>
                  </a:lnTo>
                  <a:lnTo>
                    <a:pt x="51257" y="34353"/>
                  </a:lnTo>
                  <a:lnTo>
                    <a:pt x="53390" y="33997"/>
                  </a:lnTo>
                  <a:lnTo>
                    <a:pt x="53873" y="37337"/>
                  </a:lnTo>
                  <a:lnTo>
                    <a:pt x="55778" y="40944"/>
                  </a:lnTo>
                  <a:lnTo>
                    <a:pt x="60312" y="41821"/>
                  </a:lnTo>
                  <a:lnTo>
                    <a:pt x="60883" y="41770"/>
                  </a:lnTo>
                  <a:lnTo>
                    <a:pt x="59639" y="45643"/>
                  </a:lnTo>
                  <a:lnTo>
                    <a:pt x="57975" y="49669"/>
                  </a:lnTo>
                  <a:lnTo>
                    <a:pt x="61239" y="62026"/>
                  </a:lnTo>
                  <a:lnTo>
                    <a:pt x="69075" y="64617"/>
                  </a:lnTo>
                  <a:lnTo>
                    <a:pt x="80416" y="59105"/>
                  </a:lnTo>
                  <a:lnTo>
                    <a:pt x="83248" y="56108"/>
                  </a:lnTo>
                  <a:lnTo>
                    <a:pt x="87972" y="49593"/>
                  </a:lnTo>
                  <a:lnTo>
                    <a:pt x="88328" y="47942"/>
                  </a:lnTo>
                  <a:lnTo>
                    <a:pt x="90665" y="44119"/>
                  </a:lnTo>
                  <a:lnTo>
                    <a:pt x="94513" y="45173"/>
                  </a:lnTo>
                  <a:lnTo>
                    <a:pt x="96507" y="47955"/>
                  </a:lnTo>
                  <a:lnTo>
                    <a:pt x="101434" y="48729"/>
                  </a:lnTo>
                  <a:lnTo>
                    <a:pt x="102996" y="47129"/>
                  </a:lnTo>
                  <a:lnTo>
                    <a:pt x="104609" y="46037"/>
                  </a:lnTo>
                  <a:lnTo>
                    <a:pt x="104266" y="45211"/>
                  </a:lnTo>
                  <a:lnTo>
                    <a:pt x="97847" y="45142"/>
                  </a:lnTo>
                  <a:lnTo>
                    <a:pt x="92251" y="42751"/>
                  </a:lnTo>
                  <a:lnTo>
                    <a:pt x="87795" y="38136"/>
                  </a:lnTo>
                  <a:lnTo>
                    <a:pt x="84797" y="31394"/>
                  </a:lnTo>
                  <a:lnTo>
                    <a:pt x="89153" y="29552"/>
                  </a:lnTo>
                  <a:lnTo>
                    <a:pt x="93649" y="26911"/>
                  </a:lnTo>
                  <a:lnTo>
                    <a:pt x="96735" y="23342"/>
                  </a:lnTo>
                  <a:lnTo>
                    <a:pt x="91363" y="24079"/>
                  </a:lnTo>
                  <a:lnTo>
                    <a:pt x="85547" y="22199"/>
                  </a:lnTo>
                  <a:lnTo>
                    <a:pt x="81876" y="15747"/>
                  </a:lnTo>
                  <a:lnTo>
                    <a:pt x="81445" y="13271"/>
                  </a:lnTo>
                  <a:lnTo>
                    <a:pt x="80403" y="15392"/>
                  </a:lnTo>
                  <a:lnTo>
                    <a:pt x="79032" y="17157"/>
                  </a:lnTo>
                  <a:lnTo>
                    <a:pt x="77114" y="18199"/>
                  </a:lnTo>
                  <a:lnTo>
                    <a:pt x="82461" y="19240"/>
                  </a:lnTo>
                  <a:lnTo>
                    <a:pt x="82207" y="21399"/>
                  </a:lnTo>
                  <a:lnTo>
                    <a:pt x="81076" y="23418"/>
                  </a:lnTo>
                  <a:lnTo>
                    <a:pt x="79413" y="25209"/>
                  </a:lnTo>
                  <a:lnTo>
                    <a:pt x="70116" y="23228"/>
                  </a:lnTo>
                  <a:lnTo>
                    <a:pt x="65481" y="22009"/>
                  </a:lnTo>
                  <a:lnTo>
                    <a:pt x="67068" y="18732"/>
                  </a:lnTo>
                  <a:lnTo>
                    <a:pt x="60197" y="17564"/>
                  </a:lnTo>
                  <a:lnTo>
                    <a:pt x="51917" y="14655"/>
                  </a:lnTo>
                  <a:lnTo>
                    <a:pt x="47599" y="12547"/>
                  </a:lnTo>
                  <a:lnTo>
                    <a:pt x="47370" y="14236"/>
                  </a:lnTo>
                  <a:lnTo>
                    <a:pt x="45846" y="15582"/>
                  </a:lnTo>
                  <a:lnTo>
                    <a:pt x="45453" y="16979"/>
                  </a:lnTo>
                  <a:lnTo>
                    <a:pt x="42075" y="16090"/>
                  </a:lnTo>
                  <a:lnTo>
                    <a:pt x="35979" y="11302"/>
                  </a:lnTo>
                  <a:lnTo>
                    <a:pt x="33820" y="7391"/>
                  </a:lnTo>
                  <a:lnTo>
                    <a:pt x="30695" y="8635"/>
                  </a:lnTo>
                  <a:lnTo>
                    <a:pt x="28143" y="10325"/>
                  </a:lnTo>
                  <a:lnTo>
                    <a:pt x="22821" y="11048"/>
                  </a:lnTo>
                  <a:lnTo>
                    <a:pt x="17094" y="13055"/>
                  </a:lnTo>
                  <a:lnTo>
                    <a:pt x="10845" y="10833"/>
                  </a:lnTo>
                  <a:lnTo>
                    <a:pt x="13868" y="6019"/>
                  </a:lnTo>
                  <a:lnTo>
                    <a:pt x="17932" y="1752"/>
                  </a:lnTo>
                  <a:lnTo>
                    <a:pt x="888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046655" y="4219816"/>
              <a:ext cx="153035" cy="25400"/>
            </a:xfrm>
            <a:custGeom>
              <a:avLst/>
              <a:gdLst/>
              <a:ahLst/>
              <a:cxnLst/>
              <a:rect l="l" t="t" r="r" b="b"/>
              <a:pathLst>
                <a:path w="153035" h="25400">
                  <a:moveTo>
                    <a:pt x="16967" y="18808"/>
                  </a:moveTo>
                  <a:lnTo>
                    <a:pt x="11620" y="17754"/>
                  </a:lnTo>
                  <a:lnTo>
                    <a:pt x="9740" y="18580"/>
                  </a:lnTo>
                  <a:lnTo>
                    <a:pt x="6680" y="18948"/>
                  </a:lnTo>
                  <a:lnTo>
                    <a:pt x="1587" y="18300"/>
                  </a:lnTo>
                  <a:lnTo>
                    <a:pt x="0" y="21577"/>
                  </a:lnTo>
                  <a:lnTo>
                    <a:pt x="9271" y="23876"/>
                  </a:lnTo>
                  <a:lnTo>
                    <a:pt x="13906" y="24777"/>
                  </a:lnTo>
                  <a:lnTo>
                    <a:pt x="15595" y="22974"/>
                  </a:lnTo>
                  <a:lnTo>
                    <a:pt x="16713" y="20955"/>
                  </a:lnTo>
                  <a:lnTo>
                    <a:pt x="16967" y="18808"/>
                  </a:lnTo>
                  <a:close/>
                </a:path>
                <a:path w="153035" h="25400">
                  <a:moveTo>
                    <a:pt x="102692" y="23266"/>
                  </a:moveTo>
                  <a:lnTo>
                    <a:pt x="101155" y="21996"/>
                  </a:lnTo>
                  <a:lnTo>
                    <a:pt x="99542" y="20866"/>
                  </a:lnTo>
                  <a:lnTo>
                    <a:pt x="97739" y="19964"/>
                  </a:lnTo>
                  <a:lnTo>
                    <a:pt x="97726" y="21450"/>
                  </a:lnTo>
                  <a:lnTo>
                    <a:pt x="97523" y="22923"/>
                  </a:lnTo>
                  <a:lnTo>
                    <a:pt x="97193" y="24371"/>
                  </a:lnTo>
                  <a:lnTo>
                    <a:pt x="102692" y="23266"/>
                  </a:lnTo>
                  <a:close/>
                </a:path>
                <a:path w="153035" h="25400">
                  <a:moveTo>
                    <a:pt x="152908" y="0"/>
                  </a:moveTo>
                  <a:lnTo>
                    <a:pt x="139674" y="5461"/>
                  </a:lnTo>
                  <a:lnTo>
                    <a:pt x="139522" y="5727"/>
                  </a:lnTo>
                  <a:lnTo>
                    <a:pt x="138709" y="7429"/>
                  </a:lnTo>
                  <a:lnTo>
                    <a:pt x="138353" y="12890"/>
                  </a:lnTo>
                  <a:lnTo>
                    <a:pt x="150787" y="8026"/>
                  </a:lnTo>
                  <a:lnTo>
                    <a:pt x="152908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013331" y="4163034"/>
              <a:ext cx="258445" cy="107950"/>
            </a:xfrm>
            <a:custGeom>
              <a:avLst/>
              <a:gdLst/>
              <a:ahLst/>
              <a:cxnLst/>
              <a:rect l="l" t="t" r="r" b="b"/>
              <a:pathLst>
                <a:path w="258444" h="107950">
                  <a:moveTo>
                    <a:pt x="87071" y="59626"/>
                  </a:moveTo>
                  <a:lnTo>
                    <a:pt x="86436" y="58204"/>
                  </a:lnTo>
                  <a:lnTo>
                    <a:pt x="84124" y="55219"/>
                  </a:lnTo>
                  <a:lnTo>
                    <a:pt x="82232" y="53797"/>
                  </a:lnTo>
                  <a:lnTo>
                    <a:pt x="78257" y="52590"/>
                  </a:lnTo>
                  <a:lnTo>
                    <a:pt x="75272" y="56273"/>
                  </a:lnTo>
                  <a:lnTo>
                    <a:pt x="69583" y="54470"/>
                  </a:lnTo>
                  <a:lnTo>
                    <a:pt x="69176" y="50838"/>
                  </a:lnTo>
                  <a:lnTo>
                    <a:pt x="65303" y="48793"/>
                  </a:lnTo>
                  <a:lnTo>
                    <a:pt x="59245" y="47142"/>
                  </a:lnTo>
                  <a:lnTo>
                    <a:pt x="57023" y="48348"/>
                  </a:lnTo>
                  <a:lnTo>
                    <a:pt x="52578" y="55219"/>
                  </a:lnTo>
                  <a:lnTo>
                    <a:pt x="52374" y="58737"/>
                  </a:lnTo>
                  <a:lnTo>
                    <a:pt x="37592" y="52070"/>
                  </a:lnTo>
                  <a:lnTo>
                    <a:pt x="28740" y="54419"/>
                  </a:lnTo>
                  <a:lnTo>
                    <a:pt x="16560" y="50114"/>
                  </a:lnTo>
                  <a:lnTo>
                    <a:pt x="16281" y="45110"/>
                  </a:lnTo>
                  <a:lnTo>
                    <a:pt x="7213" y="48145"/>
                  </a:lnTo>
                  <a:lnTo>
                    <a:pt x="6337" y="58420"/>
                  </a:lnTo>
                  <a:lnTo>
                    <a:pt x="609" y="58331"/>
                  </a:lnTo>
                  <a:lnTo>
                    <a:pt x="0" y="60794"/>
                  </a:lnTo>
                  <a:lnTo>
                    <a:pt x="3810" y="67652"/>
                  </a:lnTo>
                  <a:lnTo>
                    <a:pt x="9893" y="72428"/>
                  </a:lnTo>
                  <a:lnTo>
                    <a:pt x="13271" y="73342"/>
                  </a:lnTo>
                  <a:lnTo>
                    <a:pt x="13665" y="71920"/>
                  </a:lnTo>
                  <a:lnTo>
                    <a:pt x="15201" y="70586"/>
                  </a:lnTo>
                  <a:lnTo>
                    <a:pt x="15430" y="68872"/>
                  </a:lnTo>
                  <a:lnTo>
                    <a:pt x="19735" y="70993"/>
                  </a:lnTo>
                  <a:lnTo>
                    <a:pt x="28016" y="73926"/>
                  </a:lnTo>
                  <a:lnTo>
                    <a:pt x="37541" y="75526"/>
                  </a:lnTo>
                  <a:lnTo>
                    <a:pt x="39992" y="75730"/>
                  </a:lnTo>
                  <a:lnTo>
                    <a:pt x="43065" y="75361"/>
                  </a:lnTo>
                  <a:lnTo>
                    <a:pt x="46850" y="73494"/>
                  </a:lnTo>
                  <a:lnTo>
                    <a:pt x="48221" y="71755"/>
                  </a:lnTo>
                  <a:lnTo>
                    <a:pt x="49263" y="69608"/>
                  </a:lnTo>
                  <a:lnTo>
                    <a:pt x="48780" y="63538"/>
                  </a:lnTo>
                  <a:lnTo>
                    <a:pt x="52222" y="61607"/>
                  </a:lnTo>
                  <a:lnTo>
                    <a:pt x="52108" y="63804"/>
                  </a:lnTo>
                  <a:lnTo>
                    <a:pt x="49263" y="69608"/>
                  </a:lnTo>
                  <a:lnTo>
                    <a:pt x="49707" y="72085"/>
                  </a:lnTo>
                  <a:lnTo>
                    <a:pt x="53352" y="78549"/>
                  </a:lnTo>
                  <a:lnTo>
                    <a:pt x="59182" y="80429"/>
                  </a:lnTo>
                  <a:lnTo>
                    <a:pt x="64566" y="79692"/>
                  </a:lnTo>
                  <a:lnTo>
                    <a:pt x="67310" y="76542"/>
                  </a:lnTo>
                  <a:lnTo>
                    <a:pt x="68948" y="72644"/>
                  </a:lnTo>
                  <a:lnTo>
                    <a:pt x="68351" y="67932"/>
                  </a:lnTo>
                  <a:lnTo>
                    <a:pt x="77508" y="64516"/>
                  </a:lnTo>
                  <a:lnTo>
                    <a:pt x="80289" y="64058"/>
                  </a:lnTo>
                  <a:lnTo>
                    <a:pt x="84277" y="68389"/>
                  </a:lnTo>
                  <a:lnTo>
                    <a:pt x="85788" y="66586"/>
                  </a:lnTo>
                  <a:lnTo>
                    <a:pt x="86652" y="64820"/>
                  </a:lnTo>
                  <a:lnTo>
                    <a:pt x="86461" y="63347"/>
                  </a:lnTo>
                  <a:lnTo>
                    <a:pt x="86969" y="62636"/>
                  </a:lnTo>
                  <a:lnTo>
                    <a:pt x="87071" y="59626"/>
                  </a:lnTo>
                  <a:close/>
                </a:path>
                <a:path w="258444" h="107950">
                  <a:moveTo>
                    <a:pt x="139369" y="96329"/>
                  </a:moveTo>
                  <a:lnTo>
                    <a:pt x="138099" y="92189"/>
                  </a:lnTo>
                  <a:lnTo>
                    <a:pt x="134391" y="88607"/>
                  </a:lnTo>
                  <a:lnTo>
                    <a:pt x="124650" y="94183"/>
                  </a:lnTo>
                  <a:lnTo>
                    <a:pt x="118960" y="93116"/>
                  </a:lnTo>
                  <a:lnTo>
                    <a:pt x="119316" y="85547"/>
                  </a:lnTo>
                  <a:lnTo>
                    <a:pt x="112090" y="88569"/>
                  </a:lnTo>
                  <a:lnTo>
                    <a:pt x="102844" y="90487"/>
                  </a:lnTo>
                  <a:lnTo>
                    <a:pt x="96507" y="91059"/>
                  </a:lnTo>
                  <a:lnTo>
                    <a:pt x="93268" y="92621"/>
                  </a:lnTo>
                  <a:lnTo>
                    <a:pt x="87693" y="93052"/>
                  </a:lnTo>
                  <a:lnTo>
                    <a:pt x="84061" y="94754"/>
                  </a:lnTo>
                  <a:lnTo>
                    <a:pt x="81991" y="97574"/>
                  </a:lnTo>
                  <a:lnTo>
                    <a:pt x="77355" y="100203"/>
                  </a:lnTo>
                  <a:lnTo>
                    <a:pt x="74676" y="101130"/>
                  </a:lnTo>
                  <a:lnTo>
                    <a:pt x="72097" y="101561"/>
                  </a:lnTo>
                  <a:lnTo>
                    <a:pt x="73482" y="104216"/>
                  </a:lnTo>
                  <a:lnTo>
                    <a:pt x="75946" y="105778"/>
                  </a:lnTo>
                  <a:lnTo>
                    <a:pt x="84353" y="107391"/>
                  </a:lnTo>
                  <a:lnTo>
                    <a:pt x="91465" y="107823"/>
                  </a:lnTo>
                  <a:lnTo>
                    <a:pt x="98856" y="107289"/>
                  </a:lnTo>
                  <a:lnTo>
                    <a:pt x="103314" y="106616"/>
                  </a:lnTo>
                  <a:lnTo>
                    <a:pt x="105562" y="102958"/>
                  </a:lnTo>
                  <a:lnTo>
                    <a:pt x="114846" y="101079"/>
                  </a:lnTo>
                  <a:lnTo>
                    <a:pt x="120218" y="102463"/>
                  </a:lnTo>
                  <a:lnTo>
                    <a:pt x="129438" y="100749"/>
                  </a:lnTo>
                  <a:lnTo>
                    <a:pt x="135318" y="99098"/>
                  </a:lnTo>
                  <a:lnTo>
                    <a:pt x="139369" y="96329"/>
                  </a:lnTo>
                  <a:close/>
                </a:path>
                <a:path w="258444" h="107950">
                  <a:moveTo>
                    <a:pt x="199885" y="80264"/>
                  </a:moveTo>
                  <a:lnTo>
                    <a:pt x="192036" y="78752"/>
                  </a:lnTo>
                  <a:lnTo>
                    <a:pt x="190474" y="82397"/>
                  </a:lnTo>
                  <a:lnTo>
                    <a:pt x="183616" y="75311"/>
                  </a:lnTo>
                  <a:lnTo>
                    <a:pt x="182880" y="73850"/>
                  </a:lnTo>
                  <a:lnTo>
                    <a:pt x="182638" y="72402"/>
                  </a:lnTo>
                  <a:lnTo>
                    <a:pt x="178828" y="72796"/>
                  </a:lnTo>
                  <a:lnTo>
                    <a:pt x="172681" y="74193"/>
                  </a:lnTo>
                  <a:lnTo>
                    <a:pt x="166801" y="76314"/>
                  </a:lnTo>
                  <a:lnTo>
                    <a:pt x="168148" y="80238"/>
                  </a:lnTo>
                  <a:lnTo>
                    <a:pt x="167690" y="83286"/>
                  </a:lnTo>
                  <a:lnTo>
                    <a:pt x="157962" y="88950"/>
                  </a:lnTo>
                  <a:lnTo>
                    <a:pt x="153047" y="90944"/>
                  </a:lnTo>
                  <a:lnTo>
                    <a:pt x="147205" y="88963"/>
                  </a:lnTo>
                  <a:lnTo>
                    <a:pt x="144284" y="87122"/>
                  </a:lnTo>
                  <a:lnTo>
                    <a:pt x="140233" y="90195"/>
                  </a:lnTo>
                  <a:lnTo>
                    <a:pt x="140944" y="89801"/>
                  </a:lnTo>
                  <a:lnTo>
                    <a:pt x="144297" y="93891"/>
                  </a:lnTo>
                  <a:lnTo>
                    <a:pt x="150647" y="97878"/>
                  </a:lnTo>
                  <a:lnTo>
                    <a:pt x="158762" y="98564"/>
                  </a:lnTo>
                  <a:lnTo>
                    <a:pt x="167132" y="97180"/>
                  </a:lnTo>
                  <a:lnTo>
                    <a:pt x="177050" y="93954"/>
                  </a:lnTo>
                  <a:lnTo>
                    <a:pt x="180390" y="91249"/>
                  </a:lnTo>
                  <a:lnTo>
                    <a:pt x="185013" y="88950"/>
                  </a:lnTo>
                  <a:lnTo>
                    <a:pt x="186740" y="90830"/>
                  </a:lnTo>
                  <a:lnTo>
                    <a:pt x="192506" y="87160"/>
                  </a:lnTo>
                  <a:lnTo>
                    <a:pt x="192659" y="83108"/>
                  </a:lnTo>
                  <a:lnTo>
                    <a:pt x="197789" y="80670"/>
                  </a:lnTo>
                  <a:lnTo>
                    <a:pt x="199885" y="80264"/>
                  </a:lnTo>
                  <a:close/>
                </a:path>
                <a:path w="258444" h="107950">
                  <a:moveTo>
                    <a:pt x="258330" y="5943"/>
                  </a:moveTo>
                  <a:lnTo>
                    <a:pt x="256946" y="342"/>
                  </a:lnTo>
                  <a:lnTo>
                    <a:pt x="251904" y="0"/>
                  </a:lnTo>
                  <a:lnTo>
                    <a:pt x="251396" y="2082"/>
                  </a:lnTo>
                  <a:lnTo>
                    <a:pt x="249809" y="1219"/>
                  </a:lnTo>
                  <a:lnTo>
                    <a:pt x="249186" y="3302"/>
                  </a:lnTo>
                  <a:lnTo>
                    <a:pt x="247637" y="3683"/>
                  </a:lnTo>
                  <a:lnTo>
                    <a:pt x="248437" y="4838"/>
                  </a:lnTo>
                  <a:lnTo>
                    <a:pt x="248640" y="6261"/>
                  </a:lnTo>
                  <a:lnTo>
                    <a:pt x="246735" y="9931"/>
                  </a:lnTo>
                  <a:lnTo>
                    <a:pt x="239052" y="10261"/>
                  </a:lnTo>
                  <a:lnTo>
                    <a:pt x="234505" y="13779"/>
                  </a:lnTo>
                  <a:lnTo>
                    <a:pt x="233260" y="17538"/>
                  </a:lnTo>
                  <a:lnTo>
                    <a:pt x="231736" y="20332"/>
                  </a:lnTo>
                  <a:lnTo>
                    <a:pt x="223824" y="19024"/>
                  </a:lnTo>
                  <a:lnTo>
                    <a:pt x="220205" y="25628"/>
                  </a:lnTo>
                  <a:lnTo>
                    <a:pt x="214820" y="28829"/>
                  </a:lnTo>
                  <a:lnTo>
                    <a:pt x="214630" y="31000"/>
                  </a:lnTo>
                  <a:lnTo>
                    <a:pt x="220865" y="30429"/>
                  </a:lnTo>
                  <a:lnTo>
                    <a:pt x="230124" y="25069"/>
                  </a:lnTo>
                  <a:lnTo>
                    <a:pt x="240601" y="19951"/>
                  </a:lnTo>
                  <a:lnTo>
                    <a:pt x="252869" y="15659"/>
                  </a:lnTo>
                  <a:lnTo>
                    <a:pt x="256667" y="9918"/>
                  </a:lnTo>
                  <a:lnTo>
                    <a:pt x="258330" y="59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065959" y="4183532"/>
              <a:ext cx="224790" cy="81280"/>
            </a:xfrm>
            <a:custGeom>
              <a:avLst/>
              <a:gdLst/>
              <a:ahLst/>
              <a:cxnLst/>
              <a:rect l="l" t="t" r="r" b="b"/>
              <a:pathLst>
                <a:path w="224789" h="81279">
                  <a:moveTo>
                    <a:pt x="48933" y="53771"/>
                  </a:moveTo>
                  <a:lnTo>
                    <a:pt x="46774" y="48374"/>
                  </a:lnTo>
                  <a:lnTo>
                    <a:pt x="35699" y="42621"/>
                  </a:lnTo>
                  <a:lnTo>
                    <a:pt x="33261" y="49809"/>
                  </a:lnTo>
                  <a:lnTo>
                    <a:pt x="27660" y="43573"/>
                  </a:lnTo>
                  <a:lnTo>
                    <a:pt x="24879" y="44005"/>
                  </a:lnTo>
                  <a:lnTo>
                    <a:pt x="15735" y="47434"/>
                  </a:lnTo>
                  <a:lnTo>
                    <a:pt x="16319" y="52146"/>
                  </a:lnTo>
                  <a:lnTo>
                    <a:pt x="14681" y="56045"/>
                  </a:lnTo>
                  <a:lnTo>
                    <a:pt x="8851" y="62763"/>
                  </a:lnTo>
                  <a:lnTo>
                    <a:pt x="4356" y="65405"/>
                  </a:lnTo>
                  <a:lnTo>
                    <a:pt x="0" y="67246"/>
                  </a:lnTo>
                  <a:lnTo>
                    <a:pt x="2997" y="74002"/>
                  </a:lnTo>
                  <a:lnTo>
                    <a:pt x="7442" y="78613"/>
                  </a:lnTo>
                  <a:lnTo>
                    <a:pt x="13042" y="81000"/>
                  </a:lnTo>
                  <a:lnTo>
                    <a:pt x="19469" y="81051"/>
                  </a:lnTo>
                  <a:lnTo>
                    <a:pt x="22059" y="80619"/>
                  </a:lnTo>
                  <a:lnTo>
                    <a:pt x="24739" y="79692"/>
                  </a:lnTo>
                  <a:lnTo>
                    <a:pt x="29375" y="77089"/>
                  </a:lnTo>
                  <a:lnTo>
                    <a:pt x="31432" y="74244"/>
                  </a:lnTo>
                  <a:lnTo>
                    <a:pt x="35077" y="72555"/>
                  </a:lnTo>
                  <a:lnTo>
                    <a:pt x="40640" y="72097"/>
                  </a:lnTo>
                  <a:lnTo>
                    <a:pt x="45072" y="69989"/>
                  </a:lnTo>
                  <a:lnTo>
                    <a:pt x="45948" y="69291"/>
                  </a:lnTo>
                  <a:lnTo>
                    <a:pt x="46228" y="68338"/>
                  </a:lnTo>
                  <a:lnTo>
                    <a:pt x="45631" y="63728"/>
                  </a:lnTo>
                  <a:lnTo>
                    <a:pt x="43256" y="60350"/>
                  </a:lnTo>
                  <a:lnTo>
                    <a:pt x="43040" y="57327"/>
                  </a:lnTo>
                  <a:lnTo>
                    <a:pt x="48933" y="53771"/>
                  </a:lnTo>
                  <a:close/>
                </a:path>
                <a:path w="224789" h="81279">
                  <a:moveTo>
                    <a:pt x="115519" y="59740"/>
                  </a:moveTo>
                  <a:lnTo>
                    <a:pt x="113169" y="52870"/>
                  </a:lnTo>
                  <a:lnTo>
                    <a:pt x="111175" y="49428"/>
                  </a:lnTo>
                  <a:lnTo>
                    <a:pt x="109778" y="44907"/>
                  </a:lnTo>
                  <a:lnTo>
                    <a:pt x="114782" y="41465"/>
                  </a:lnTo>
                  <a:lnTo>
                    <a:pt x="112191" y="35521"/>
                  </a:lnTo>
                  <a:lnTo>
                    <a:pt x="106184" y="29146"/>
                  </a:lnTo>
                  <a:lnTo>
                    <a:pt x="104330" y="30226"/>
                  </a:lnTo>
                  <a:lnTo>
                    <a:pt x="102171" y="30797"/>
                  </a:lnTo>
                  <a:lnTo>
                    <a:pt x="99301" y="30530"/>
                  </a:lnTo>
                  <a:lnTo>
                    <a:pt x="99517" y="31521"/>
                  </a:lnTo>
                  <a:lnTo>
                    <a:pt x="97764" y="30302"/>
                  </a:lnTo>
                  <a:lnTo>
                    <a:pt x="95821" y="29870"/>
                  </a:lnTo>
                  <a:lnTo>
                    <a:pt x="93230" y="33210"/>
                  </a:lnTo>
                  <a:lnTo>
                    <a:pt x="92748" y="36068"/>
                  </a:lnTo>
                  <a:lnTo>
                    <a:pt x="90512" y="37807"/>
                  </a:lnTo>
                  <a:lnTo>
                    <a:pt x="89255" y="38493"/>
                  </a:lnTo>
                  <a:lnTo>
                    <a:pt x="86448" y="39077"/>
                  </a:lnTo>
                  <a:lnTo>
                    <a:pt x="82054" y="42037"/>
                  </a:lnTo>
                  <a:lnTo>
                    <a:pt x="80962" y="41757"/>
                  </a:lnTo>
                  <a:lnTo>
                    <a:pt x="80543" y="42633"/>
                  </a:lnTo>
                  <a:lnTo>
                    <a:pt x="80391" y="43853"/>
                  </a:lnTo>
                  <a:lnTo>
                    <a:pt x="80657" y="45593"/>
                  </a:lnTo>
                  <a:lnTo>
                    <a:pt x="76288" y="45783"/>
                  </a:lnTo>
                  <a:lnTo>
                    <a:pt x="73240" y="50241"/>
                  </a:lnTo>
                  <a:lnTo>
                    <a:pt x="72250" y="54495"/>
                  </a:lnTo>
                  <a:lnTo>
                    <a:pt x="74574" y="54698"/>
                  </a:lnTo>
                  <a:lnTo>
                    <a:pt x="76593" y="55359"/>
                  </a:lnTo>
                  <a:lnTo>
                    <a:pt x="80225" y="57150"/>
                  </a:lnTo>
                  <a:lnTo>
                    <a:pt x="86207" y="61887"/>
                  </a:lnTo>
                  <a:lnTo>
                    <a:pt x="88760" y="64566"/>
                  </a:lnTo>
                  <a:lnTo>
                    <a:pt x="93052" y="67602"/>
                  </a:lnTo>
                  <a:lnTo>
                    <a:pt x="94564" y="68440"/>
                  </a:lnTo>
                  <a:lnTo>
                    <a:pt x="100418" y="70434"/>
                  </a:lnTo>
                  <a:lnTo>
                    <a:pt x="105321" y="68440"/>
                  </a:lnTo>
                  <a:lnTo>
                    <a:pt x="115049" y="62776"/>
                  </a:lnTo>
                  <a:lnTo>
                    <a:pt x="115519" y="59740"/>
                  </a:lnTo>
                  <a:close/>
                </a:path>
                <a:path w="224789" h="81279">
                  <a:moveTo>
                    <a:pt x="224231" y="10858"/>
                  </a:moveTo>
                  <a:lnTo>
                    <a:pt x="223837" y="5778"/>
                  </a:lnTo>
                  <a:lnTo>
                    <a:pt x="219760" y="2755"/>
                  </a:lnTo>
                  <a:lnTo>
                    <a:pt x="214579" y="3759"/>
                  </a:lnTo>
                  <a:lnTo>
                    <a:pt x="216382" y="1041"/>
                  </a:lnTo>
                  <a:lnTo>
                    <a:pt x="215163" y="292"/>
                  </a:lnTo>
                  <a:lnTo>
                    <a:pt x="213550" y="0"/>
                  </a:lnTo>
                  <a:lnTo>
                    <a:pt x="211772" y="101"/>
                  </a:lnTo>
                  <a:lnTo>
                    <a:pt x="205562" y="1663"/>
                  </a:lnTo>
                  <a:lnTo>
                    <a:pt x="200240" y="5270"/>
                  </a:lnTo>
                  <a:lnTo>
                    <a:pt x="197815" y="10210"/>
                  </a:lnTo>
                  <a:lnTo>
                    <a:pt x="200367" y="15697"/>
                  </a:lnTo>
                  <a:lnTo>
                    <a:pt x="202692" y="17945"/>
                  </a:lnTo>
                  <a:lnTo>
                    <a:pt x="205701" y="18732"/>
                  </a:lnTo>
                  <a:lnTo>
                    <a:pt x="212064" y="18478"/>
                  </a:lnTo>
                  <a:lnTo>
                    <a:pt x="215430" y="17424"/>
                  </a:lnTo>
                  <a:lnTo>
                    <a:pt x="218440" y="16027"/>
                  </a:lnTo>
                  <a:lnTo>
                    <a:pt x="224231" y="108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045652" y="4159618"/>
              <a:ext cx="37465" cy="49530"/>
            </a:xfrm>
            <a:custGeom>
              <a:avLst/>
              <a:gdLst/>
              <a:ahLst/>
              <a:cxnLst/>
              <a:rect l="l" t="t" r="r" b="b"/>
              <a:pathLst>
                <a:path w="37464" h="49529">
                  <a:moveTo>
                    <a:pt x="1168" y="27876"/>
                  </a:moveTo>
                  <a:lnTo>
                    <a:pt x="876" y="27127"/>
                  </a:lnTo>
                  <a:lnTo>
                    <a:pt x="762" y="26352"/>
                  </a:lnTo>
                  <a:lnTo>
                    <a:pt x="838" y="25539"/>
                  </a:lnTo>
                  <a:lnTo>
                    <a:pt x="0" y="25247"/>
                  </a:lnTo>
                  <a:lnTo>
                    <a:pt x="203" y="26225"/>
                  </a:lnTo>
                  <a:lnTo>
                    <a:pt x="609" y="27089"/>
                  </a:lnTo>
                  <a:lnTo>
                    <a:pt x="1168" y="27876"/>
                  </a:lnTo>
                  <a:close/>
                </a:path>
                <a:path w="37464" h="49529">
                  <a:moveTo>
                    <a:pt x="35966" y="6477"/>
                  </a:moveTo>
                  <a:lnTo>
                    <a:pt x="31800" y="2222"/>
                  </a:lnTo>
                  <a:lnTo>
                    <a:pt x="31305" y="1143"/>
                  </a:lnTo>
                  <a:lnTo>
                    <a:pt x="31127" y="0"/>
                  </a:lnTo>
                  <a:lnTo>
                    <a:pt x="24803" y="3683"/>
                  </a:lnTo>
                  <a:lnTo>
                    <a:pt x="20726" y="5067"/>
                  </a:lnTo>
                  <a:lnTo>
                    <a:pt x="24155" y="4584"/>
                  </a:lnTo>
                  <a:lnTo>
                    <a:pt x="25958" y="3746"/>
                  </a:lnTo>
                  <a:lnTo>
                    <a:pt x="32766" y="5105"/>
                  </a:lnTo>
                  <a:lnTo>
                    <a:pt x="33997" y="6223"/>
                  </a:lnTo>
                  <a:lnTo>
                    <a:pt x="35966" y="6477"/>
                  </a:lnTo>
                  <a:close/>
                </a:path>
                <a:path w="37464" h="49529">
                  <a:moveTo>
                    <a:pt x="37198" y="40957"/>
                  </a:moveTo>
                  <a:lnTo>
                    <a:pt x="31191" y="41719"/>
                  </a:lnTo>
                  <a:lnTo>
                    <a:pt x="24841" y="40716"/>
                  </a:lnTo>
                  <a:lnTo>
                    <a:pt x="19151" y="43611"/>
                  </a:lnTo>
                  <a:lnTo>
                    <a:pt x="21056" y="45618"/>
                  </a:lnTo>
                  <a:lnTo>
                    <a:pt x="22580" y="48285"/>
                  </a:lnTo>
                  <a:lnTo>
                    <a:pt x="24904" y="49390"/>
                  </a:lnTo>
                  <a:lnTo>
                    <a:pt x="24892" y="47929"/>
                  </a:lnTo>
                  <a:lnTo>
                    <a:pt x="26073" y="46850"/>
                  </a:lnTo>
                  <a:lnTo>
                    <a:pt x="26276" y="45580"/>
                  </a:lnTo>
                  <a:lnTo>
                    <a:pt x="33832" y="47231"/>
                  </a:lnTo>
                  <a:lnTo>
                    <a:pt x="33489" y="46189"/>
                  </a:lnTo>
                  <a:lnTo>
                    <a:pt x="33553" y="44945"/>
                  </a:lnTo>
                  <a:lnTo>
                    <a:pt x="34912" y="41998"/>
                  </a:lnTo>
                  <a:lnTo>
                    <a:pt x="35979" y="41338"/>
                  </a:lnTo>
                  <a:lnTo>
                    <a:pt x="37198" y="4095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081593" y="4158538"/>
              <a:ext cx="128905" cy="29845"/>
            </a:xfrm>
            <a:custGeom>
              <a:avLst/>
              <a:gdLst/>
              <a:ahLst/>
              <a:cxnLst/>
              <a:rect l="l" t="t" r="r" b="b"/>
              <a:pathLst>
                <a:path w="128905" h="29845">
                  <a:moveTo>
                    <a:pt x="20497" y="24904"/>
                  </a:moveTo>
                  <a:lnTo>
                    <a:pt x="14770" y="24892"/>
                  </a:lnTo>
                  <a:lnTo>
                    <a:pt x="3352" y="24206"/>
                  </a:lnTo>
                  <a:lnTo>
                    <a:pt x="1905" y="25577"/>
                  </a:lnTo>
                  <a:lnTo>
                    <a:pt x="723" y="27038"/>
                  </a:lnTo>
                  <a:lnTo>
                    <a:pt x="0" y="28359"/>
                  </a:lnTo>
                  <a:lnTo>
                    <a:pt x="12306" y="29692"/>
                  </a:lnTo>
                  <a:lnTo>
                    <a:pt x="13817" y="28346"/>
                  </a:lnTo>
                  <a:lnTo>
                    <a:pt x="16408" y="27114"/>
                  </a:lnTo>
                  <a:lnTo>
                    <a:pt x="20408" y="26187"/>
                  </a:lnTo>
                  <a:lnTo>
                    <a:pt x="20497" y="24904"/>
                  </a:lnTo>
                  <a:close/>
                </a:path>
                <a:path w="128905" h="29845">
                  <a:moveTo>
                    <a:pt x="71577" y="27178"/>
                  </a:moveTo>
                  <a:lnTo>
                    <a:pt x="68643" y="25514"/>
                  </a:lnTo>
                  <a:lnTo>
                    <a:pt x="66535" y="23761"/>
                  </a:lnTo>
                  <a:lnTo>
                    <a:pt x="65341" y="22390"/>
                  </a:lnTo>
                  <a:lnTo>
                    <a:pt x="64376" y="20878"/>
                  </a:lnTo>
                  <a:lnTo>
                    <a:pt x="58889" y="21793"/>
                  </a:lnTo>
                  <a:lnTo>
                    <a:pt x="62293" y="26238"/>
                  </a:lnTo>
                  <a:lnTo>
                    <a:pt x="63804" y="26492"/>
                  </a:lnTo>
                  <a:lnTo>
                    <a:pt x="65430" y="27114"/>
                  </a:lnTo>
                  <a:lnTo>
                    <a:pt x="66751" y="27978"/>
                  </a:lnTo>
                  <a:lnTo>
                    <a:pt x="71577" y="27178"/>
                  </a:lnTo>
                  <a:close/>
                </a:path>
                <a:path w="128905" h="29845">
                  <a:moveTo>
                    <a:pt x="128752" y="0"/>
                  </a:moveTo>
                  <a:lnTo>
                    <a:pt x="121742" y="3352"/>
                  </a:lnTo>
                  <a:lnTo>
                    <a:pt x="114566" y="6388"/>
                  </a:lnTo>
                  <a:lnTo>
                    <a:pt x="107264" y="9105"/>
                  </a:lnTo>
                  <a:lnTo>
                    <a:pt x="108597" y="11493"/>
                  </a:lnTo>
                  <a:lnTo>
                    <a:pt x="110832" y="13881"/>
                  </a:lnTo>
                  <a:lnTo>
                    <a:pt x="112598" y="16408"/>
                  </a:lnTo>
                  <a:lnTo>
                    <a:pt x="124167" y="11836"/>
                  </a:lnTo>
                  <a:lnTo>
                    <a:pt x="121907" y="7759"/>
                  </a:lnTo>
                  <a:lnTo>
                    <a:pt x="125768" y="6083"/>
                  </a:lnTo>
                  <a:lnTo>
                    <a:pt x="127431" y="3200"/>
                  </a:lnTo>
                  <a:lnTo>
                    <a:pt x="128752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190305" y="4193629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876" y="0"/>
                  </a:moveTo>
                  <a:lnTo>
                    <a:pt x="838" y="927"/>
                  </a:lnTo>
                  <a:lnTo>
                    <a:pt x="507" y="1778"/>
                  </a:lnTo>
                  <a:lnTo>
                    <a:pt x="0" y="2578"/>
                  </a:lnTo>
                  <a:lnTo>
                    <a:pt x="673" y="2527"/>
                  </a:lnTo>
                  <a:lnTo>
                    <a:pt x="1295" y="2413"/>
                  </a:lnTo>
                  <a:lnTo>
                    <a:pt x="2006" y="2400"/>
                  </a:lnTo>
                  <a:lnTo>
                    <a:pt x="87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046389" y="4159199"/>
              <a:ext cx="144780" cy="55244"/>
            </a:xfrm>
            <a:custGeom>
              <a:avLst/>
              <a:gdLst/>
              <a:ahLst/>
              <a:cxnLst/>
              <a:rect l="l" t="t" r="r" b="b"/>
              <a:pathLst>
                <a:path w="144780" h="55245">
                  <a:moveTo>
                    <a:pt x="62318" y="8331"/>
                  </a:moveTo>
                  <a:lnTo>
                    <a:pt x="61709" y="6972"/>
                  </a:lnTo>
                  <a:lnTo>
                    <a:pt x="59994" y="5118"/>
                  </a:lnTo>
                  <a:lnTo>
                    <a:pt x="55181" y="1587"/>
                  </a:lnTo>
                  <a:lnTo>
                    <a:pt x="51841" y="0"/>
                  </a:lnTo>
                  <a:lnTo>
                    <a:pt x="43916" y="622"/>
                  </a:lnTo>
                  <a:lnTo>
                    <a:pt x="41516" y="6210"/>
                  </a:lnTo>
                  <a:lnTo>
                    <a:pt x="35229" y="6883"/>
                  </a:lnTo>
                  <a:lnTo>
                    <a:pt x="33248" y="6629"/>
                  </a:lnTo>
                  <a:lnTo>
                    <a:pt x="32029" y="5511"/>
                  </a:lnTo>
                  <a:lnTo>
                    <a:pt x="25222" y="4165"/>
                  </a:lnTo>
                  <a:lnTo>
                    <a:pt x="23406" y="4991"/>
                  </a:lnTo>
                  <a:lnTo>
                    <a:pt x="16522" y="5816"/>
                  </a:lnTo>
                  <a:lnTo>
                    <a:pt x="15735" y="2832"/>
                  </a:lnTo>
                  <a:lnTo>
                    <a:pt x="10452" y="5651"/>
                  </a:lnTo>
                  <a:lnTo>
                    <a:pt x="11163" y="9677"/>
                  </a:lnTo>
                  <a:lnTo>
                    <a:pt x="7696" y="14909"/>
                  </a:lnTo>
                  <a:lnTo>
                    <a:pt x="647" y="20967"/>
                  </a:lnTo>
                  <a:lnTo>
                    <a:pt x="0" y="26771"/>
                  </a:lnTo>
                  <a:lnTo>
                    <a:pt x="965" y="29603"/>
                  </a:lnTo>
                  <a:lnTo>
                    <a:pt x="2184" y="30797"/>
                  </a:lnTo>
                  <a:lnTo>
                    <a:pt x="5232" y="31927"/>
                  </a:lnTo>
                  <a:lnTo>
                    <a:pt x="9029" y="32829"/>
                  </a:lnTo>
                  <a:lnTo>
                    <a:pt x="20612" y="28016"/>
                  </a:lnTo>
                  <a:lnTo>
                    <a:pt x="22148" y="25781"/>
                  </a:lnTo>
                  <a:lnTo>
                    <a:pt x="28473" y="25539"/>
                  </a:lnTo>
                  <a:lnTo>
                    <a:pt x="31254" y="28727"/>
                  </a:lnTo>
                  <a:lnTo>
                    <a:pt x="34594" y="29057"/>
                  </a:lnTo>
                  <a:lnTo>
                    <a:pt x="35915" y="26365"/>
                  </a:lnTo>
                  <a:lnTo>
                    <a:pt x="38557" y="23533"/>
                  </a:lnTo>
                  <a:lnTo>
                    <a:pt x="42710" y="19596"/>
                  </a:lnTo>
                  <a:lnTo>
                    <a:pt x="48920" y="16230"/>
                  </a:lnTo>
                  <a:lnTo>
                    <a:pt x="51841" y="18097"/>
                  </a:lnTo>
                  <a:lnTo>
                    <a:pt x="53352" y="15074"/>
                  </a:lnTo>
                  <a:lnTo>
                    <a:pt x="54279" y="11277"/>
                  </a:lnTo>
                  <a:lnTo>
                    <a:pt x="52476" y="6591"/>
                  </a:lnTo>
                  <a:lnTo>
                    <a:pt x="51930" y="5930"/>
                  </a:lnTo>
                  <a:lnTo>
                    <a:pt x="62318" y="8331"/>
                  </a:lnTo>
                  <a:close/>
                </a:path>
                <a:path w="144780" h="55245">
                  <a:moveTo>
                    <a:pt x="115582" y="51993"/>
                  </a:moveTo>
                  <a:lnTo>
                    <a:pt x="114884" y="52616"/>
                  </a:lnTo>
                  <a:lnTo>
                    <a:pt x="115519" y="52171"/>
                  </a:lnTo>
                  <a:lnTo>
                    <a:pt x="115582" y="51993"/>
                  </a:lnTo>
                  <a:close/>
                </a:path>
                <a:path w="144780" h="55245">
                  <a:moveTo>
                    <a:pt x="144754" y="35356"/>
                  </a:moveTo>
                  <a:lnTo>
                    <a:pt x="133578" y="27190"/>
                  </a:lnTo>
                  <a:lnTo>
                    <a:pt x="132168" y="32943"/>
                  </a:lnTo>
                  <a:lnTo>
                    <a:pt x="131114" y="42125"/>
                  </a:lnTo>
                  <a:lnTo>
                    <a:pt x="122961" y="42684"/>
                  </a:lnTo>
                  <a:lnTo>
                    <a:pt x="116522" y="43980"/>
                  </a:lnTo>
                  <a:lnTo>
                    <a:pt x="116446" y="51511"/>
                  </a:lnTo>
                  <a:lnTo>
                    <a:pt x="115519" y="52171"/>
                  </a:lnTo>
                  <a:lnTo>
                    <a:pt x="114833" y="54063"/>
                  </a:lnTo>
                  <a:lnTo>
                    <a:pt x="116725" y="54521"/>
                  </a:lnTo>
                  <a:lnTo>
                    <a:pt x="118389" y="54800"/>
                  </a:lnTo>
                  <a:lnTo>
                    <a:pt x="121754" y="55118"/>
                  </a:lnTo>
                  <a:lnTo>
                    <a:pt x="123901" y="54559"/>
                  </a:lnTo>
                  <a:lnTo>
                    <a:pt x="127292" y="52565"/>
                  </a:lnTo>
                  <a:lnTo>
                    <a:pt x="128625" y="51333"/>
                  </a:lnTo>
                  <a:lnTo>
                    <a:pt x="133223" y="46507"/>
                  </a:lnTo>
                  <a:lnTo>
                    <a:pt x="134493" y="45199"/>
                  </a:lnTo>
                  <a:lnTo>
                    <a:pt x="136144" y="43815"/>
                  </a:lnTo>
                  <a:lnTo>
                    <a:pt x="136309" y="43700"/>
                  </a:lnTo>
                  <a:lnTo>
                    <a:pt x="137922" y="42392"/>
                  </a:lnTo>
                  <a:lnTo>
                    <a:pt x="139560" y="41249"/>
                  </a:lnTo>
                  <a:lnTo>
                    <a:pt x="142189" y="39090"/>
                  </a:lnTo>
                  <a:lnTo>
                    <a:pt x="143230" y="38100"/>
                  </a:lnTo>
                  <a:lnTo>
                    <a:pt x="144437" y="36195"/>
                  </a:lnTo>
                  <a:lnTo>
                    <a:pt x="144754" y="3535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132584" y="4120768"/>
              <a:ext cx="127635" cy="81915"/>
            </a:xfrm>
            <a:custGeom>
              <a:avLst/>
              <a:gdLst/>
              <a:ahLst/>
              <a:cxnLst/>
              <a:rect l="l" t="t" r="r" b="b"/>
              <a:pathLst>
                <a:path w="127635" h="81914">
                  <a:moveTo>
                    <a:pt x="54965" y="27927"/>
                  </a:moveTo>
                  <a:lnTo>
                    <a:pt x="48475" y="22415"/>
                  </a:lnTo>
                  <a:lnTo>
                    <a:pt x="40436" y="32029"/>
                  </a:lnTo>
                  <a:lnTo>
                    <a:pt x="44831" y="34315"/>
                  </a:lnTo>
                  <a:lnTo>
                    <a:pt x="36817" y="37515"/>
                  </a:lnTo>
                  <a:lnTo>
                    <a:pt x="30454" y="37553"/>
                  </a:lnTo>
                  <a:lnTo>
                    <a:pt x="21285" y="36271"/>
                  </a:lnTo>
                  <a:lnTo>
                    <a:pt x="19291" y="32778"/>
                  </a:lnTo>
                  <a:lnTo>
                    <a:pt x="7264" y="34556"/>
                  </a:lnTo>
                  <a:lnTo>
                    <a:pt x="0" y="35204"/>
                  </a:lnTo>
                  <a:lnTo>
                    <a:pt x="241" y="41529"/>
                  </a:lnTo>
                  <a:lnTo>
                    <a:pt x="5194" y="48183"/>
                  </a:lnTo>
                  <a:lnTo>
                    <a:pt x="16179" y="51727"/>
                  </a:lnTo>
                  <a:lnTo>
                    <a:pt x="28308" y="52870"/>
                  </a:lnTo>
                  <a:lnTo>
                    <a:pt x="36690" y="52311"/>
                  </a:lnTo>
                  <a:lnTo>
                    <a:pt x="44361" y="50457"/>
                  </a:lnTo>
                  <a:lnTo>
                    <a:pt x="52298" y="47358"/>
                  </a:lnTo>
                  <a:lnTo>
                    <a:pt x="53924" y="37172"/>
                  </a:lnTo>
                  <a:lnTo>
                    <a:pt x="53911" y="33769"/>
                  </a:lnTo>
                  <a:lnTo>
                    <a:pt x="54965" y="27927"/>
                  </a:lnTo>
                  <a:close/>
                </a:path>
                <a:path w="127635" h="81914">
                  <a:moveTo>
                    <a:pt x="100380" y="57010"/>
                  </a:moveTo>
                  <a:lnTo>
                    <a:pt x="91909" y="60591"/>
                  </a:lnTo>
                  <a:lnTo>
                    <a:pt x="93002" y="58737"/>
                  </a:lnTo>
                  <a:lnTo>
                    <a:pt x="90043" y="53009"/>
                  </a:lnTo>
                  <a:lnTo>
                    <a:pt x="81051" y="54305"/>
                  </a:lnTo>
                  <a:lnTo>
                    <a:pt x="82359" y="65290"/>
                  </a:lnTo>
                  <a:lnTo>
                    <a:pt x="81610" y="68834"/>
                  </a:lnTo>
                  <a:lnTo>
                    <a:pt x="75298" y="70967"/>
                  </a:lnTo>
                  <a:lnTo>
                    <a:pt x="72364" y="76835"/>
                  </a:lnTo>
                  <a:lnTo>
                    <a:pt x="74053" y="81445"/>
                  </a:lnTo>
                  <a:lnTo>
                    <a:pt x="81648" y="79806"/>
                  </a:lnTo>
                  <a:lnTo>
                    <a:pt x="85852" y="77330"/>
                  </a:lnTo>
                  <a:lnTo>
                    <a:pt x="85471" y="74853"/>
                  </a:lnTo>
                  <a:lnTo>
                    <a:pt x="90157" y="68364"/>
                  </a:lnTo>
                  <a:lnTo>
                    <a:pt x="91147" y="69481"/>
                  </a:lnTo>
                  <a:lnTo>
                    <a:pt x="95783" y="64604"/>
                  </a:lnTo>
                  <a:lnTo>
                    <a:pt x="100380" y="57010"/>
                  </a:lnTo>
                  <a:close/>
                </a:path>
                <a:path w="127635" h="81914">
                  <a:moveTo>
                    <a:pt x="123596" y="25971"/>
                  </a:moveTo>
                  <a:lnTo>
                    <a:pt x="118757" y="22110"/>
                  </a:lnTo>
                  <a:lnTo>
                    <a:pt x="112826" y="21234"/>
                  </a:lnTo>
                  <a:lnTo>
                    <a:pt x="107391" y="23291"/>
                  </a:lnTo>
                  <a:lnTo>
                    <a:pt x="104038" y="28206"/>
                  </a:lnTo>
                  <a:lnTo>
                    <a:pt x="103708" y="26123"/>
                  </a:lnTo>
                  <a:lnTo>
                    <a:pt x="97726" y="28727"/>
                  </a:lnTo>
                  <a:lnTo>
                    <a:pt x="89382" y="30886"/>
                  </a:lnTo>
                  <a:lnTo>
                    <a:pt x="82550" y="33896"/>
                  </a:lnTo>
                  <a:lnTo>
                    <a:pt x="81089" y="39065"/>
                  </a:lnTo>
                  <a:lnTo>
                    <a:pt x="82651" y="43230"/>
                  </a:lnTo>
                  <a:lnTo>
                    <a:pt x="89382" y="42049"/>
                  </a:lnTo>
                  <a:lnTo>
                    <a:pt x="99606" y="43878"/>
                  </a:lnTo>
                  <a:lnTo>
                    <a:pt x="107403" y="46431"/>
                  </a:lnTo>
                  <a:lnTo>
                    <a:pt x="114096" y="37414"/>
                  </a:lnTo>
                  <a:lnTo>
                    <a:pt x="113004" y="33756"/>
                  </a:lnTo>
                  <a:lnTo>
                    <a:pt x="117817" y="28790"/>
                  </a:lnTo>
                  <a:lnTo>
                    <a:pt x="121424" y="28308"/>
                  </a:lnTo>
                  <a:lnTo>
                    <a:pt x="123596" y="25971"/>
                  </a:lnTo>
                  <a:close/>
                </a:path>
                <a:path w="127635" h="81914">
                  <a:moveTo>
                    <a:pt x="127215" y="12954"/>
                  </a:moveTo>
                  <a:lnTo>
                    <a:pt x="126441" y="2819"/>
                  </a:lnTo>
                  <a:lnTo>
                    <a:pt x="121475" y="0"/>
                  </a:lnTo>
                  <a:lnTo>
                    <a:pt x="113906" y="330"/>
                  </a:lnTo>
                  <a:lnTo>
                    <a:pt x="112928" y="2692"/>
                  </a:lnTo>
                  <a:lnTo>
                    <a:pt x="109931" y="4724"/>
                  </a:lnTo>
                  <a:lnTo>
                    <a:pt x="109766" y="1600"/>
                  </a:lnTo>
                  <a:lnTo>
                    <a:pt x="103898" y="3987"/>
                  </a:lnTo>
                  <a:lnTo>
                    <a:pt x="102857" y="5600"/>
                  </a:lnTo>
                  <a:lnTo>
                    <a:pt x="101346" y="4051"/>
                  </a:lnTo>
                  <a:lnTo>
                    <a:pt x="100228" y="5181"/>
                  </a:lnTo>
                  <a:lnTo>
                    <a:pt x="96139" y="9867"/>
                  </a:lnTo>
                  <a:lnTo>
                    <a:pt x="93700" y="9080"/>
                  </a:lnTo>
                  <a:lnTo>
                    <a:pt x="92964" y="13017"/>
                  </a:lnTo>
                  <a:lnTo>
                    <a:pt x="92506" y="17310"/>
                  </a:lnTo>
                  <a:lnTo>
                    <a:pt x="96977" y="20218"/>
                  </a:lnTo>
                  <a:lnTo>
                    <a:pt x="100444" y="21577"/>
                  </a:lnTo>
                  <a:lnTo>
                    <a:pt x="107035" y="22275"/>
                  </a:lnTo>
                  <a:lnTo>
                    <a:pt x="113906" y="20218"/>
                  </a:lnTo>
                  <a:lnTo>
                    <a:pt x="119849" y="16433"/>
                  </a:lnTo>
                  <a:lnTo>
                    <a:pt x="123621" y="11887"/>
                  </a:lnTo>
                  <a:lnTo>
                    <a:pt x="127215" y="1295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181339" y="4077525"/>
              <a:ext cx="49530" cy="48260"/>
            </a:xfrm>
            <a:custGeom>
              <a:avLst/>
              <a:gdLst/>
              <a:ahLst/>
              <a:cxnLst/>
              <a:rect l="l" t="t" r="r" b="b"/>
              <a:pathLst>
                <a:path w="49530" h="48260">
                  <a:moveTo>
                    <a:pt x="6756" y="37668"/>
                  </a:moveTo>
                  <a:lnTo>
                    <a:pt x="5892" y="36347"/>
                  </a:lnTo>
                  <a:lnTo>
                    <a:pt x="5549" y="35598"/>
                  </a:lnTo>
                  <a:lnTo>
                    <a:pt x="4330" y="34328"/>
                  </a:lnTo>
                  <a:lnTo>
                    <a:pt x="2997" y="33159"/>
                  </a:lnTo>
                  <a:lnTo>
                    <a:pt x="1295" y="32702"/>
                  </a:lnTo>
                  <a:lnTo>
                    <a:pt x="965" y="33756"/>
                  </a:lnTo>
                  <a:lnTo>
                    <a:pt x="0" y="35471"/>
                  </a:lnTo>
                  <a:lnTo>
                    <a:pt x="1244" y="36233"/>
                  </a:lnTo>
                  <a:lnTo>
                    <a:pt x="1841" y="37439"/>
                  </a:lnTo>
                  <a:lnTo>
                    <a:pt x="2044" y="39103"/>
                  </a:lnTo>
                  <a:lnTo>
                    <a:pt x="6756" y="37668"/>
                  </a:lnTo>
                  <a:close/>
                </a:path>
                <a:path w="49530" h="48260">
                  <a:moveTo>
                    <a:pt x="22161" y="21196"/>
                  </a:moveTo>
                  <a:lnTo>
                    <a:pt x="21755" y="21043"/>
                  </a:lnTo>
                  <a:lnTo>
                    <a:pt x="20891" y="20586"/>
                  </a:lnTo>
                  <a:lnTo>
                    <a:pt x="20713" y="22567"/>
                  </a:lnTo>
                  <a:lnTo>
                    <a:pt x="21259" y="22225"/>
                  </a:lnTo>
                  <a:lnTo>
                    <a:pt x="21729" y="21780"/>
                  </a:lnTo>
                  <a:lnTo>
                    <a:pt x="22161" y="21196"/>
                  </a:lnTo>
                  <a:close/>
                </a:path>
                <a:path w="49530" h="48260">
                  <a:moveTo>
                    <a:pt x="43865" y="1092"/>
                  </a:moveTo>
                  <a:lnTo>
                    <a:pt x="42151" y="304"/>
                  </a:lnTo>
                  <a:lnTo>
                    <a:pt x="40754" y="0"/>
                  </a:lnTo>
                  <a:lnTo>
                    <a:pt x="39293" y="292"/>
                  </a:lnTo>
                  <a:lnTo>
                    <a:pt x="42303" y="2044"/>
                  </a:lnTo>
                  <a:lnTo>
                    <a:pt x="43865" y="1092"/>
                  </a:lnTo>
                  <a:close/>
                </a:path>
                <a:path w="49530" h="48260">
                  <a:moveTo>
                    <a:pt x="49149" y="42659"/>
                  </a:moveTo>
                  <a:lnTo>
                    <a:pt x="47536" y="43891"/>
                  </a:lnTo>
                  <a:lnTo>
                    <a:pt x="45885" y="45694"/>
                  </a:lnTo>
                  <a:lnTo>
                    <a:pt x="44157" y="47269"/>
                  </a:lnTo>
                  <a:lnTo>
                    <a:pt x="45631" y="47688"/>
                  </a:lnTo>
                  <a:lnTo>
                    <a:pt x="46710" y="45948"/>
                  </a:lnTo>
                  <a:lnTo>
                    <a:pt x="49149" y="4265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183371" y="4115206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69" h="6350">
                  <a:moveTo>
                    <a:pt x="4724" y="0"/>
                  </a:moveTo>
                  <a:lnTo>
                    <a:pt x="0" y="1447"/>
                  </a:lnTo>
                  <a:lnTo>
                    <a:pt x="50" y="5270"/>
                  </a:lnTo>
                  <a:lnTo>
                    <a:pt x="1460" y="4902"/>
                  </a:lnTo>
                  <a:lnTo>
                    <a:pt x="3009" y="5397"/>
                  </a:lnTo>
                  <a:lnTo>
                    <a:pt x="4381" y="6299"/>
                  </a:lnTo>
                  <a:lnTo>
                    <a:pt x="13474" y="4089"/>
                  </a:lnTo>
                  <a:lnTo>
                    <a:pt x="9042" y="3225"/>
                  </a:lnTo>
                  <a:lnTo>
                    <a:pt x="6819" y="2311"/>
                  </a:lnTo>
                  <a:lnTo>
                    <a:pt x="5638" y="1270"/>
                  </a:lnTo>
                  <a:lnTo>
                    <a:pt x="4724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120176" y="4076801"/>
              <a:ext cx="124460" cy="62230"/>
            </a:xfrm>
            <a:custGeom>
              <a:avLst/>
              <a:gdLst/>
              <a:ahLst/>
              <a:cxnLst/>
              <a:rect l="l" t="t" r="r" b="b"/>
              <a:pathLst>
                <a:path w="124460" h="62229">
                  <a:moveTo>
                    <a:pt x="23749" y="45250"/>
                  </a:moveTo>
                  <a:lnTo>
                    <a:pt x="23075" y="43573"/>
                  </a:lnTo>
                  <a:lnTo>
                    <a:pt x="21209" y="41592"/>
                  </a:lnTo>
                  <a:lnTo>
                    <a:pt x="20434" y="41198"/>
                  </a:lnTo>
                  <a:lnTo>
                    <a:pt x="19596" y="40944"/>
                  </a:lnTo>
                  <a:lnTo>
                    <a:pt x="16243" y="45326"/>
                  </a:lnTo>
                  <a:lnTo>
                    <a:pt x="19875" y="46278"/>
                  </a:lnTo>
                  <a:lnTo>
                    <a:pt x="23164" y="46545"/>
                  </a:lnTo>
                  <a:lnTo>
                    <a:pt x="23749" y="45250"/>
                  </a:lnTo>
                  <a:close/>
                </a:path>
                <a:path w="124460" h="62229">
                  <a:moveTo>
                    <a:pt x="25336" y="58978"/>
                  </a:moveTo>
                  <a:lnTo>
                    <a:pt x="20383" y="53632"/>
                  </a:lnTo>
                  <a:lnTo>
                    <a:pt x="14935" y="52514"/>
                  </a:lnTo>
                  <a:lnTo>
                    <a:pt x="16065" y="52311"/>
                  </a:lnTo>
                  <a:lnTo>
                    <a:pt x="13614" y="51244"/>
                  </a:lnTo>
                  <a:lnTo>
                    <a:pt x="8763" y="51409"/>
                  </a:lnTo>
                  <a:lnTo>
                    <a:pt x="1968" y="53924"/>
                  </a:lnTo>
                  <a:lnTo>
                    <a:pt x="0" y="56261"/>
                  </a:lnTo>
                  <a:lnTo>
                    <a:pt x="4165" y="60540"/>
                  </a:lnTo>
                  <a:lnTo>
                    <a:pt x="6108" y="61061"/>
                  </a:lnTo>
                  <a:lnTo>
                    <a:pt x="11734" y="61633"/>
                  </a:lnTo>
                  <a:lnTo>
                    <a:pt x="15760" y="61252"/>
                  </a:lnTo>
                  <a:lnTo>
                    <a:pt x="25336" y="58978"/>
                  </a:lnTo>
                  <a:close/>
                </a:path>
                <a:path w="124460" h="62229">
                  <a:moveTo>
                    <a:pt x="40779" y="47548"/>
                  </a:moveTo>
                  <a:lnTo>
                    <a:pt x="40449" y="47891"/>
                  </a:lnTo>
                  <a:lnTo>
                    <a:pt x="39865" y="48615"/>
                  </a:lnTo>
                  <a:lnTo>
                    <a:pt x="40132" y="48704"/>
                  </a:lnTo>
                  <a:lnTo>
                    <a:pt x="40411" y="48742"/>
                  </a:lnTo>
                  <a:lnTo>
                    <a:pt x="40665" y="48844"/>
                  </a:lnTo>
                  <a:lnTo>
                    <a:pt x="40665" y="48348"/>
                  </a:lnTo>
                  <a:lnTo>
                    <a:pt x="40779" y="47548"/>
                  </a:lnTo>
                  <a:close/>
                </a:path>
                <a:path w="124460" h="62229">
                  <a:moveTo>
                    <a:pt x="50838" y="44653"/>
                  </a:moveTo>
                  <a:lnTo>
                    <a:pt x="50698" y="43776"/>
                  </a:lnTo>
                  <a:lnTo>
                    <a:pt x="50342" y="42837"/>
                  </a:lnTo>
                  <a:lnTo>
                    <a:pt x="45986" y="44221"/>
                  </a:lnTo>
                  <a:lnTo>
                    <a:pt x="44069" y="45224"/>
                  </a:lnTo>
                  <a:lnTo>
                    <a:pt x="46367" y="45770"/>
                  </a:lnTo>
                  <a:lnTo>
                    <a:pt x="49212" y="47536"/>
                  </a:lnTo>
                  <a:lnTo>
                    <a:pt x="50838" y="44653"/>
                  </a:lnTo>
                  <a:close/>
                </a:path>
                <a:path w="124460" h="62229">
                  <a:moveTo>
                    <a:pt x="123964" y="13804"/>
                  </a:moveTo>
                  <a:lnTo>
                    <a:pt x="120332" y="4927"/>
                  </a:lnTo>
                  <a:lnTo>
                    <a:pt x="113271" y="1320"/>
                  </a:lnTo>
                  <a:lnTo>
                    <a:pt x="111226" y="5181"/>
                  </a:lnTo>
                  <a:lnTo>
                    <a:pt x="105956" y="4127"/>
                  </a:lnTo>
                  <a:lnTo>
                    <a:pt x="98475" y="76"/>
                  </a:lnTo>
                  <a:lnTo>
                    <a:pt x="97574" y="0"/>
                  </a:lnTo>
                  <a:lnTo>
                    <a:pt x="96062" y="901"/>
                  </a:lnTo>
                  <a:lnTo>
                    <a:pt x="92532" y="5105"/>
                  </a:lnTo>
                  <a:lnTo>
                    <a:pt x="94081" y="11150"/>
                  </a:lnTo>
                  <a:lnTo>
                    <a:pt x="89014" y="14986"/>
                  </a:lnTo>
                  <a:lnTo>
                    <a:pt x="86474" y="14338"/>
                  </a:lnTo>
                  <a:lnTo>
                    <a:pt x="82600" y="17145"/>
                  </a:lnTo>
                  <a:lnTo>
                    <a:pt x="82054" y="21310"/>
                  </a:lnTo>
                  <a:lnTo>
                    <a:pt x="85953" y="22961"/>
                  </a:lnTo>
                  <a:lnTo>
                    <a:pt x="88569" y="22440"/>
                  </a:lnTo>
                  <a:lnTo>
                    <a:pt x="95872" y="21856"/>
                  </a:lnTo>
                  <a:lnTo>
                    <a:pt x="101485" y="19011"/>
                  </a:lnTo>
                  <a:lnTo>
                    <a:pt x="107886" y="19037"/>
                  </a:lnTo>
                  <a:lnTo>
                    <a:pt x="109855" y="22771"/>
                  </a:lnTo>
                  <a:lnTo>
                    <a:pt x="113004" y="22631"/>
                  </a:lnTo>
                  <a:lnTo>
                    <a:pt x="113207" y="21259"/>
                  </a:lnTo>
                  <a:lnTo>
                    <a:pt x="118148" y="19964"/>
                  </a:lnTo>
                  <a:lnTo>
                    <a:pt x="120434" y="17030"/>
                  </a:lnTo>
                  <a:lnTo>
                    <a:pt x="120891" y="16065"/>
                  </a:lnTo>
                  <a:lnTo>
                    <a:pt x="123964" y="138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142972" y="4105211"/>
              <a:ext cx="112395" cy="36830"/>
            </a:xfrm>
            <a:custGeom>
              <a:avLst/>
              <a:gdLst/>
              <a:ahLst/>
              <a:cxnLst/>
              <a:rect l="l" t="t" r="r" b="b"/>
              <a:pathLst>
                <a:path w="112394" h="36829">
                  <a:moveTo>
                    <a:pt x="44488" y="25793"/>
                  </a:moveTo>
                  <a:lnTo>
                    <a:pt x="44119" y="24879"/>
                  </a:lnTo>
                  <a:lnTo>
                    <a:pt x="42710" y="23990"/>
                  </a:lnTo>
                  <a:lnTo>
                    <a:pt x="40741" y="18796"/>
                  </a:lnTo>
                  <a:lnTo>
                    <a:pt x="32423" y="24638"/>
                  </a:lnTo>
                  <a:lnTo>
                    <a:pt x="25336" y="25908"/>
                  </a:lnTo>
                  <a:lnTo>
                    <a:pt x="16497" y="26301"/>
                  </a:lnTo>
                  <a:lnTo>
                    <a:pt x="13385" y="25971"/>
                  </a:lnTo>
                  <a:lnTo>
                    <a:pt x="11899" y="27978"/>
                  </a:lnTo>
                  <a:lnTo>
                    <a:pt x="9969" y="29451"/>
                  </a:lnTo>
                  <a:lnTo>
                    <a:pt x="4749" y="28956"/>
                  </a:lnTo>
                  <a:lnTo>
                    <a:pt x="3175" y="27965"/>
                  </a:lnTo>
                  <a:lnTo>
                    <a:pt x="1930" y="26631"/>
                  </a:lnTo>
                  <a:lnTo>
                    <a:pt x="609" y="27343"/>
                  </a:lnTo>
                  <a:lnTo>
                    <a:pt x="0" y="28511"/>
                  </a:lnTo>
                  <a:lnTo>
                    <a:pt x="2755" y="36436"/>
                  </a:lnTo>
                  <a:lnTo>
                    <a:pt x="15913" y="29743"/>
                  </a:lnTo>
                  <a:lnTo>
                    <a:pt x="20421" y="29146"/>
                  </a:lnTo>
                  <a:lnTo>
                    <a:pt x="26263" y="30619"/>
                  </a:lnTo>
                  <a:lnTo>
                    <a:pt x="28790" y="31915"/>
                  </a:lnTo>
                  <a:lnTo>
                    <a:pt x="35255" y="31940"/>
                  </a:lnTo>
                  <a:lnTo>
                    <a:pt x="43268" y="29502"/>
                  </a:lnTo>
                  <a:lnTo>
                    <a:pt x="44488" y="25793"/>
                  </a:lnTo>
                  <a:close/>
                </a:path>
                <a:path w="112394" h="36829">
                  <a:moveTo>
                    <a:pt x="111836" y="2514"/>
                  </a:moveTo>
                  <a:lnTo>
                    <a:pt x="107670" y="0"/>
                  </a:lnTo>
                  <a:lnTo>
                    <a:pt x="97358" y="2832"/>
                  </a:lnTo>
                  <a:lnTo>
                    <a:pt x="98107" y="3606"/>
                  </a:lnTo>
                  <a:lnTo>
                    <a:pt x="88430" y="292"/>
                  </a:lnTo>
                  <a:lnTo>
                    <a:pt x="88455" y="1397"/>
                  </a:lnTo>
                  <a:lnTo>
                    <a:pt x="80797" y="1866"/>
                  </a:lnTo>
                  <a:lnTo>
                    <a:pt x="78790" y="838"/>
                  </a:lnTo>
                  <a:lnTo>
                    <a:pt x="73418" y="2019"/>
                  </a:lnTo>
                  <a:lnTo>
                    <a:pt x="72453" y="3530"/>
                  </a:lnTo>
                  <a:lnTo>
                    <a:pt x="66611" y="3492"/>
                  </a:lnTo>
                  <a:lnTo>
                    <a:pt x="63449" y="304"/>
                  </a:lnTo>
                  <a:lnTo>
                    <a:pt x="60045" y="5435"/>
                  </a:lnTo>
                  <a:lnTo>
                    <a:pt x="59944" y="7937"/>
                  </a:lnTo>
                  <a:lnTo>
                    <a:pt x="58788" y="11836"/>
                  </a:lnTo>
                  <a:lnTo>
                    <a:pt x="59296" y="14566"/>
                  </a:lnTo>
                  <a:lnTo>
                    <a:pt x="55765" y="14376"/>
                  </a:lnTo>
                  <a:lnTo>
                    <a:pt x="53886" y="14071"/>
                  </a:lnTo>
                  <a:lnTo>
                    <a:pt x="44792" y="16281"/>
                  </a:lnTo>
                  <a:lnTo>
                    <a:pt x="47015" y="17767"/>
                  </a:lnTo>
                  <a:lnTo>
                    <a:pt x="48780" y="20459"/>
                  </a:lnTo>
                  <a:lnTo>
                    <a:pt x="48666" y="22796"/>
                  </a:lnTo>
                  <a:lnTo>
                    <a:pt x="52997" y="23774"/>
                  </a:lnTo>
                  <a:lnTo>
                    <a:pt x="57378" y="25044"/>
                  </a:lnTo>
                  <a:lnTo>
                    <a:pt x="64668" y="24384"/>
                  </a:lnTo>
                  <a:lnTo>
                    <a:pt x="66281" y="21577"/>
                  </a:lnTo>
                  <a:lnTo>
                    <a:pt x="68148" y="19532"/>
                  </a:lnTo>
                  <a:lnTo>
                    <a:pt x="66408" y="17741"/>
                  </a:lnTo>
                  <a:lnTo>
                    <a:pt x="70129" y="17678"/>
                  </a:lnTo>
                  <a:lnTo>
                    <a:pt x="74231" y="16294"/>
                  </a:lnTo>
                  <a:lnTo>
                    <a:pt x="74574" y="12179"/>
                  </a:lnTo>
                  <a:lnTo>
                    <a:pt x="79756" y="10490"/>
                  </a:lnTo>
                  <a:lnTo>
                    <a:pt x="83756" y="12204"/>
                  </a:lnTo>
                  <a:lnTo>
                    <a:pt x="91414" y="10261"/>
                  </a:lnTo>
                  <a:lnTo>
                    <a:pt x="103835" y="8305"/>
                  </a:lnTo>
                  <a:lnTo>
                    <a:pt x="111836" y="251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062175" y="3798417"/>
              <a:ext cx="41275" cy="32384"/>
            </a:xfrm>
            <a:custGeom>
              <a:avLst/>
              <a:gdLst/>
              <a:ahLst/>
              <a:cxnLst/>
              <a:rect l="l" t="t" r="r" b="b"/>
              <a:pathLst>
                <a:path w="41275" h="32385">
                  <a:moveTo>
                    <a:pt x="28855" y="12611"/>
                  </a:moveTo>
                  <a:lnTo>
                    <a:pt x="12280" y="12611"/>
                  </a:lnTo>
                  <a:lnTo>
                    <a:pt x="12877" y="13423"/>
                  </a:lnTo>
                  <a:lnTo>
                    <a:pt x="13639" y="14046"/>
                  </a:lnTo>
                  <a:lnTo>
                    <a:pt x="14465" y="14579"/>
                  </a:lnTo>
                  <a:lnTo>
                    <a:pt x="15138" y="18021"/>
                  </a:lnTo>
                  <a:lnTo>
                    <a:pt x="12445" y="22313"/>
                  </a:lnTo>
                  <a:lnTo>
                    <a:pt x="15722" y="31013"/>
                  </a:lnTo>
                  <a:lnTo>
                    <a:pt x="20662" y="32105"/>
                  </a:lnTo>
                  <a:lnTo>
                    <a:pt x="27228" y="28028"/>
                  </a:lnTo>
                  <a:lnTo>
                    <a:pt x="28765" y="26009"/>
                  </a:lnTo>
                  <a:lnTo>
                    <a:pt x="30162" y="23634"/>
                  </a:lnTo>
                  <a:lnTo>
                    <a:pt x="31241" y="21729"/>
                  </a:lnTo>
                  <a:lnTo>
                    <a:pt x="31356" y="20713"/>
                  </a:lnTo>
                  <a:lnTo>
                    <a:pt x="32378" y="18656"/>
                  </a:lnTo>
                  <a:lnTo>
                    <a:pt x="32550" y="18237"/>
                  </a:lnTo>
                  <a:lnTo>
                    <a:pt x="33032" y="18237"/>
                  </a:lnTo>
                  <a:lnTo>
                    <a:pt x="30568" y="16979"/>
                  </a:lnTo>
                  <a:lnTo>
                    <a:pt x="28855" y="12611"/>
                  </a:lnTo>
                  <a:close/>
                </a:path>
                <a:path w="41275" h="32385">
                  <a:moveTo>
                    <a:pt x="40893" y="18021"/>
                  </a:moveTo>
                  <a:lnTo>
                    <a:pt x="35683" y="19462"/>
                  </a:lnTo>
                  <a:lnTo>
                    <a:pt x="36347" y="20205"/>
                  </a:lnTo>
                  <a:lnTo>
                    <a:pt x="39408" y="20383"/>
                  </a:lnTo>
                  <a:lnTo>
                    <a:pt x="40258" y="19316"/>
                  </a:lnTo>
                  <a:lnTo>
                    <a:pt x="41053" y="18643"/>
                  </a:lnTo>
                  <a:lnTo>
                    <a:pt x="40994" y="18237"/>
                  </a:lnTo>
                  <a:lnTo>
                    <a:pt x="40893" y="18021"/>
                  </a:lnTo>
                  <a:close/>
                </a:path>
                <a:path w="41275" h="32385">
                  <a:moveTo>
                    <a:pt x="33282" y="18364"/>
                  </a:moveTo>
                  <a:lnTo>
                    <a:pt x="35521" y="19507"/>
                  </a:lnTo>
                  <a:lnTo>
                    <a:pt x="35683" y="19462"/>
                  </a:lnTo>
                  <a:lnTo>
                    <a:pt x="34963" y="18656"/>
                  </a:lnTo>
                  <a:lnTo>
                    <a:pt x="33282" y="18364"/>
                  </a:lnTo>
                  <a:close/>
                </a:path>
                <a:path w="41275" h="32385">
                  <a:moveTo>
                    <a:pt x="33032" y="18237"/>
                  </a:moveTo>
                  <a:lnTo>
                    <a:pt x="32550" y="18237"/>
                  </a:lnTo>
                  <a:lnTo>
                    <a:pt x="33282" y="18364"/>
                  </a:lnTo>
                  <a:lnTo>
                    <a:pt x="33032" y="18237"/>
                  </a:lnTo>
                  <a:close/>
                </a:path>
                <a:path w="41275" h="32385">
                  <a:moveTo>
                    <a:pt x="1828" y="4076"/>
                  </a:moveTo>
                  <a:lnTo>
                    <a:pt x="0" y="8229"/>
                  </a:lnTo>
                  <a:lnTo>
                    <a:pt x="126" y="13728"/>
                  </a:lnTo>
                  <a:lnTo>
                    <a:pt x="8204" y="15163"/>
                  </a:lnTo>
                  <a:lnTo>
                    <a:pt x="10579" y="14274"/>
                  </a:lnTo>
                  <a:lnTo>
                    <a:pt x="12280" y="12611"/>
                  </a:lnTo>
                  <a:lnTo>
                    <a:pt x="28855" y="12611"/>
                  </a:lnTo>
                  <a:lnTo>
                    <a:pt x="28168" y="10858"/>
                  </a:lnTo>
                  <a:lnTo>
                    <a:pt x="30708" y="9474"/>
                  </a:lnTo>
                  <a:lnTo>
                    <a:pt x="33248" y="7556"/>
                  </a:lnTo>
                  <a:lnTo>
                    <a:pt x="33347" y="7416"/>
                  </a:lnTo>
                  <a:lnTo>
                    <a:pt x="24460" y="7416"/>
                  </a:lnTo>
                  <a:lnTo>
                    <a:pt x="21577" y="7162"/>
                  </a:lnTo>
                  <a:lnTo>
                    <a:pt x="18694" y="6794"/>
                  </a:lnTo>
                  <a:lnTo>
                    <a:pt x="15798" y="6337"/>
                  </a:lnTo>
                  <a:lnTo>
                    <a:pt x="16454" y="4533"/>
                  </a:lnTo>
                  <a:lnTo>
                    <a:pt x="3276" y="4533"/>
                  </a:lnTo>
                  <a:lnTo>
                    <a:pt x="2844" y="4457"/>
                  </a:lnTo>
                  <a:lnTo>
                    <a:pt x="2349" y="4305"/>
                  </a:lnTo>
                  <a:lnTo>
                    <a:pt x="1828" y="4076"/>
                  </a:lnTo>
                  <a:close/>
                </a:path>
                <a:path w="41275" h="32385">
                  <a:moveTo>
                    <a:pt x="24980" y="0"/>
                  </a:moveTo>
                  <a:lnTo>
                    <a:pt x="24472" y="1371"/>
                  </a:lnTo>
                  <a:lnTo>
                    <a:pt x="23736" y="2527"/>
                  </a:lnTo>
                  <a:lnTo>
                    <a:pt x="22618" y="3276"/>
                  </a:lnTo>
                  <a:lnTo>
                    <a:pt x="24853" y="3505"/>
                  </a:lnTo>
                  <a:lnTo>
                    <a:pt x="25958" y="3594"/>
                  </a:lnTo>
                  <a:lnTo>
                    <a:pt x="25933" y="4914"/>
                  </a:lnTo>
                  <a:lnTo>
                    <a:pt x="25361" y="6210"/>
                  </a:lnTo>
                  <a:lnTo>
                    <a:pt x="24460" y="7416"/>
                  </a:lnTo>
                  <a:lnTo>
                    <a:pt x="33347" y="7416"/>
                  </a:lnTo>
                  <a:lnTo>
                    <a:pt x="34384" y="5956"/>
                  </a:lnTo>
                  <a:lnTo>
                    <a:pt x="31686" y="5956"/>
                  </a:lnTo>
                  <a:lnTo>
                    <a:pt x="28041" y="5194"/>
                  </a:lnTo>
                  <a:lnTo>
                    <a:pt x="25399" y="1485"/>
                  </a:lnTo>
                  <a:lnTo>
                    <a:pt x="25107" y="711"/>
                  </a:lnTo>
                  <a:lnTo>
                    <a:pt x="24980" y="0"/>
                  </a:lnTo>
                  <a:close/>
                </a:path>
                <a:path w="41275" h="32385">
                  <a:moveTo>
                    <a:pt x="34924" y="5194"/>
                  </a:moveTo>
                  <a:lnTo>
                    <a:pt x="31686" y="5956"/>
                  </a:lnTo>
                  <a:lnTo>
                    <a:pt x="34384" y="5956"/>
                  </a:lnTo>
                  <a:lnTo>
                    <a:pt x="34924" y="5194"/>
                  </a:lnTo>
                  <a:close/>
                </a:path>
                <a:path w="41275" h="32385">
                  <a:moveTo>
                    <a:pt x="4305" y="1676"/>
                  </a:moveTo>
                  <a:lnTo>
                    <a:pt x="4267" y="2730"/>
                  </a:lnTo>
                  <a:lnTo>
                    <a:pt x="3462" y="3594"/>
                  </a:lnTo>
                  <a:lnTo>
                    <a:pt x="3359" y="3962"/>
                  </a:lnTo>
                  <a:lnTo>
                    <a:pt x="3276" y="4533"/>
                  </a:lnTo>
                  <a:lnTo>
                    <a:pt x="16454" y="4533"/>
                  </a:lnTo>
                  <a:lnTo>
                    <a:pt x="16560" y="4241"/>
                  </a:lnTo>
                  <a:lnTo>
                    <a:pt x="12293" y="3962"/>
                  </a:lnTo>
                  <a:lnTo>
                    <a:pt x="7061" y="2692"/>
                  </a:lnTo>
                  <a:lnTo>
                    <a:pt x="4305" y="16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077974" y="3746042"/>
              <a:ext cx="141605" cy="60325"/>
            </a:xfrm>
            <a:custGeom>
              <a:avLst/>
              <a:gdLst/>
              <a:ahLst/>
              <a:cxnLst/>
              <a:rect l="l" t="t" r="r" b="b"/>
              <a:pathLst>
                <a:path w="141605" h="60325">
                  <a:moveTo>
                    <a:pt x="10160" y="55956"/>
                  </a:moveTo>
                  <a:lnTo>
                    <a:pt x="6832" y="55651"/>
                  </a:lnTo>
                  <a:lnTo>
                    <a:pt x="5740" y="56286"/>
                  </a:lnTo>
                  <a:lnTo>
                    <a:pt x="3911" y="56705"/>
                  </a:lnTo>
                  <a:lnTo>
                    <a:pt x="762" y="56616"/>
                  </a:lnTo>
                  <a:lnTo>
                    <a:pt x="0" y="58724"/>
                  </a:lnTo>
                  <a:lnTo>
                    <a:pt x="8648" y="59791"/>
                  </a:lnTo>
                  <a:lnTo>
                    <a:pt x="9563" y="58585"/>
                  </a:lnTo>
                  <a:lnTo>
                    <a:pt x="10134" y="57302"/>
                  </a:lnTo>
                  <a:lnTo>
                    <a:pt x="10160" y="55956"/>
                  </a:lnTo>
                  <a:close/>
                </a:path>
                <a:path w="141605" h="60325">
                  <a:moveTo>
                    <a:pt x="62725" y="53314"/>
                  </a:moveTo>
                  <a:lnTo>
                    <a:pt x="61709" y="52628"/>
                  </a:lnTo>
                  <a:lnTo>
                    <a:pt x="60629" y="52044"/>
                  </a:lnTo>
                  <a:lnTo>
                    <a:pt x="59461" y="51625"/>
                  </a:lnTo>
                  <a:lnTo>
                    <a:pt x="59537" y="52527"/>
                  </a:lnTo>
                  <a:lnTo>
                    <a:pt x="59537" y="53428"/>
                  </a:lnTo>
                  <a:lnTo>
                    <a:pt x="59423" y="54330"/>
                  </a:lnTo>
                  <a:lnTo>
                    <a:pt x="62725" y="53314"/>
                  </a:lnTo>
                  <a:close/>
                </a:path>
                <a:path w="141605" h="60325">
                  <a:moveTo>
                    <a:pt x="86233" y="41732"/>
                  </a:moveTo>
                  <a:lnTo>
                    <a:pt x="84823" y="41084"/>
                  </a:lnTo>
                  <a:lnTo>
                    <a:pt x="84035" y="40601"/>
                  </a:lnTo>
                  <a:lnTo>
                    <a:pt x="83731" y="41668"/>
                  </a:lnTo>
                  <a:lnTo>
                    <a:pt x="83705" y="43129"/>
                  </a:lnTo>
                  <a:lnTo>
                    <a:pt x="83845" y="44742"/>
                  </a:lnTo>
                  <a:lnTo>
                    <a:pt x="86144" y="43611"/>
                  </a:lnTo>
                  <a:lnTo>
                    <a:pt x="86233" y="41732"/>
                  </a:lnTo>
                  <a:close/>
                </a:path>
                <a:path w="141605" h="60325">
                  <a:moveTo>
                    <a:pt x="141071" y="2209"/>
                  </a:moveTo>
                  <a:lnTo>
                    <a:pt x="140169" y="596"/>
                  </a:lnTo>
                  <a:lnTo>
                    <a:pt x="138303" y="0"/>
                  </a:lnTo>
                  <a:lnTo>
                    <a:pt x="137591" y="76"/>
                  </a:lnTo>
                  <a:lnTo>
                    <a:pt x="136296" y="1397"/>
                  </a:lnTo>
                  <a:lnTo>
                    <a:pt x="137439" y="2006"/>
                  </a:lnTo>
                  <a:lnTo>
                    <a:pt x="139204" y="4114"/>
                  </a:lnTo>
                  <a:lnTo>
                    <a:pt x="141071" y="22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086826" y="3758222"/>
              <a:ext cx="98425" cy="40640"/>
            </a:xfrm>
            <a:custGeom>
              <a:avLst/>
              <a:gdLst/>
              <a:ahLst/>
              <a:cxnLst/>
              <a:rect l="l" t="t" r="r" b="b"/>
              <a:pathLst>
                <a:path w="98425" h="40639">
                  <a:moveTo>
                    <a:pt x="1409" y="35255"/>
                  </a:moveTo>
                  <a:lnTo>
                    <a:pt x="736" y="35458"/>
                  </a:lnTo>
                  <a:lnTo>
                    <a:pt x="711" y="36804"/>
                  </a:lnTo>
                  <a:lnTo>
                    <a:pt x="0" y="38354"/>
                  </a:lnTo>
                  <a:lnTo>
                    <a:pt x="330" y="40182"/>
                  </a:lnTo>
                  <a:lnTo>
                    <a:pt x="876" y="38709"/>
                  </a:lnTo>
                  <a:lnTo>
                    <a:pt x="1409" y="35255"/>
                  </a:lnTo>
                  <a:close/>
                </a:path>
                <a:path w="98425" h="40639">
                  <a:moveTo>
                    <a:pt x="96253" y="11785"/>
                  </a:moveTo>
                  <a:lnTo>
                    <a:pt x="96100" y="11036"/>
                  </a:lnTo>
                  <a:lnTo>
                    <a:pt x="96050" y="8928"/>
                  </a:lnTo>
                  <a:lnTo>
                    <a:pt x="96075" y="7150"/>
                  </a:lnTo>
                  <a:lnTo>
                    <a:pt x="96088" y="6591"/>
                  </a:lnTo>
                  <a:lnTo>
                    <a:pt x="94399" y="6591"/>
                  </a:lnTo>
                  <a:lnTo>
                    <a:pt x="92862" y="6096"/>
                  </a:lnTo>
                  <a:lnTo>
                    <a:pt x="92100" y="2641"/>
                  </a:lnTo>
                  <a:lnTo>
                    <a:pt x="92710" y="1612"/>
                  </a:lnTo>
                  <a:lnTo>
                    <a:pt x="93738" y="889"/>
                  </a:lnTo>
                  <a:lnTo>
                    <a:pt x="93078" y="508"/>
                  </a:lnTo>
                  <a:lnTo>
                    <a:pt x="92417" y="190"/>
                  </a:lnTo>
                  <a:lnTo>
                    <a:pt x="91935" y="0"/>
                  </a:lnTo>
                  <a:lnTo>
                    <a:pt x="87922" y="7150"/>
                  </a:lnTo>
                  <a:lnTo>
                    <a:pt x="85356" y="1003"/>
                  </a:lnTo>
                  <a:lnTo>
                    <a:pt x="77939" y="6959"/>
                  </a:lnTo>
                  <a:lnTo>
                    <a:pt x="78574" y="9448"/>
                  </a:lnTo>
                  <a:lnTo>
                    <a:pt x="76949" y="11036"/>
                  </a:lnTo>
                  <a:lnTo>
                    <a:pt x="77635" y="11404"/>
                  </a:lnTo>
                  <a:lnTo>
                    <a:pt x="82613" y="12496"/>
                  </a:lnTo>
                  <a:lnTo>
                    <a:pt x="86880" y="8928"/>
                  </a:lnTo>
                  <a:lnTo>
                    <a:pt x="96253" y="11785"/>
                  </a:lnTo>
                  <a:close/>
                </a:path>
                <a:path w="98425" h="40639">
                  <a:moveTo>
                    <a:pt x="97243" y="16497"/>
                  </a:moveTo>
                  <a:lnTo>
                    <a:pt x="96761" y="14236"/>
                  </a:lnTo>
                  <a:lnTo>
                    <a:pt x="95478" y="16205"/>
                  </a:lnTo>
                  <a:lnTo>
                    <a:pt x="97053" y="20942"/>
                  </a:lnTo>
                  <a:lnTo>
                    <a:pt x="97243" y="16497"/>
                  </a:lnTo>
                  <a:close/>
                </a:path>
                <a:path w="98425" h="40639">
                  <a:moveTo>
                    <a:pt x="98031" y="12319"/>
                  </a:moveTo>
                  <a:lnTo>
                    <a:pt x="96253" y="11785"/>
                  </a:lnTo>
                  <a:lnTo>
                    <a:pt x="96761" y="14236"/>
                  </a:lnTo>
                  <a:lnTo>
                    <a:pt x="98031" y="123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053031" y="3729862"/>
              <a:ext cx="165100" cy="89535"/>
            </a:xfrm>
            <a:custGeom>
              <a:avLst/>
              <a:gdLst/>
              <a:ahLst/>
              <a:cxnLst/>
              <a:rect l="l" t="t" r="r" b="b"/>
              <a:pathLst>
                <a:path w="165100" h="89535">
                  <a:moveTo>
                    <a:pt x="34544" y="62433"/>
                  </a:moveTo>
                  <a:lnTo>
                    <a:pt x="33845" y="61239"/>
                  </a:lnTo>
                  <a:lnTo>
                    <a:pt x="25793" y="58572"/>
                  </a:lnTo>
                  <a:lnTo>
                    <a:pt x="20396" y="60706"/>
                  </a:lnTo>
                  <a:lnTo>
                    <a:pt x="12941" y="58712"/>
                  </a:lnTo>
                  <a:lnTo>
                    <a:pt x="12471" y="55689"/>
                  </a:lnTo>
                  <a:lnTo>
                    <a:pt x="7124" y="58115"/>
                  </a:lnTo>
                  <a:lnTo>
                    <a:pt x="7239" y="64439"/>
                  </a:lnTo>
                  <a:lnTo>
                    <a:pt x="0" y="65062"/>
                  </a:lnTo>
                  <a:lnTo>
                    <a:pt x="6743" y="70929"/>
                  </a:lnTo>
                  <a:lnTo>
                    <a:pt x="12395" y="73101"/>
                  </a:lnTo>
                  <a:lnTo>
                    <a:pt x="12547" y="72212"/>
                  </a:lnTo>
                  <a:lnTo>
                    <a:pt x="13398" y="71297"/>
                  </a:lnTo>
                  <a:lnTo>
                    <a:pt x="13436" y="70243"/>
                  </a:lnTo>
                  <a:lnTo>
                    <a:pt x="16192" y="71259"/>
                  </a:lnTo>
                  <a:lnTo>
                    <a:pt x="21437" y="72529"/>
                  </a:lnTo>
                  <a:lnTo>
                    <a:pt x="34112" y="68554"/>
                  </a:lnTo>
                  <a:lnTo>
                    <a:pt x="33794" y="66725"/>
                  </a:lnTo>
                  <a:lnTo>
                    <a:pt x="34493" y="65176"/>
                  </a:lnTo>
                  <a:lnTo>
                    <a:pt x="34544" y="62433"/>
                  </a:lnTo>
                  <a:close/>
                </a:path>
                <a:path w="165100" h="89535">
                  <a:moveTo>
                    <a:pt x="56730" y="61442"/>
                  </a:moveTo>
                  <a:lnTo>
                    <a:pt x="56426" y="59016"/>
                  </a:lnTo>
                  <a:lnTo>
                    <a:pt x="54140" y="57023"/>
                  </a:lnTo>
                  <a:lnTo>
                    <a:pt x="50736" y="56362"/>
                  </a:lnTo>
                  <a:lnTo>
                    <a:pt x="49149" y="58801"/>
                  </a:lnTo>
                  <a:lnTo>
                    <a:pt x="45567" y="58051"/>
                  </a:lnTo>
                  <a:lnTo>
                    <a:pt x="45085" y="55854"/>
                  </a:lnTo>
                  <a:lnTo>
                    <a:pt x="36334" y="52349"/>
                  </a:lnTo>
                  <a:lnTo>
                    <a:pt x="35991" y="57988"/>
                  </a:lnTo>
                  <a:lnTo>
                    <a:pt x="34671" y="67068"/>
                  </a:lnTo>
                  <a:lnTo>
                    <a:pt x="34124" y="68541"/>
                  </a:lnTo>
                  <a:lnTo>
                    <a:pt x="34544" y="70040"/>
                  </a:lnTo>
                  <a:lnTo>
                    <a:pt x="37185" y="73748"/>
                  </a:lnTo>
                  <a:lnTo>
                    <a:pt x="40830" y="74523"/>
                  </a:lnTo>
                  <a:lnTo>
                    <a:pt x="44056" y="73748"/>
                  </a:lnTo>
                  <a:lnTo>
                    <a:pt x="45542" y="71653"/>
                  </a:lnTo>
                  <a:lnTo>
                    <a:pt x="46316" y="69189"/>
                  </a:lnTo>
                  <a:lnTo>
                    <a:pt x="45656" y="66344"/>
                  </a:lnTo>
                  <a:lnTo>
                    <a:pt x="51015" y="63690"/>
                  </a:lnTo>
                  <a:lnTo>
                    <a:pt x="52679" y="63246"/>
                  </a:lnTo>
                  <a:lnTo>
                    <a:pt x="55384" y="65620"/>
                  </a:lnTo>
                  <a:lnTo>
                    <a:pt x="56172" y="64414"/>
                  </a:lnTo>
                  <a:lnTo>
                    <a:pt x="56629" y="63284"/>
                  </a:lnTo>
                  <a:lnTo>
                    <a:pt x="56413" y="62420"/>
                  </a:lnTo>
                  <a:lnTo>
                    <a:pt x="56730" y="61442"/>
                  </a:lnTo>
                  <a:close/>
                </a:path>
                <a:path w="165100" h="89535">
                  <a:moveTo>
                    <a:pt x="94284" y="80327"/>
                  </a:moveTo>
                  <a:lnTo>
                    <a:pt x="87236" y="74803"/>
                  </a:lnTo>
                  <a:lnTo>
                    <a:pt x="81661" y="78816"/>
                  </a:lnTo>
                  <a:lnTo>
                    <a:pt x="78105" y="78511"/>
                  </a:lnTo>
                  <a:lnTo>
                    <a:pt x="77851" y="73888"/>
                  </a:lnTo>
                  <a:lnTo>
                    <a:pt x="73634" y="76200"/>
                  </a:lnTo>
                  <a:lnTo>
                    <a:pt x="68110" y="77927"/>
                  </a:lnTo>
                  <a:lnTo>
                    <a:pt x="64274" y="78676"/>
                  </a:lnTo>
                  <a:lnTo>
                    <a:pt x="62395" y="79832"/>
                  </a:lnTo>
                  <a:lnTo>
                    <a:pt x="59042" y="80454"/>
                  </a:lnTo>
                  <a:lnTo>
                    <a:pt x="56921" y="81699"/>
                  </a:lnTo>
                  <a:lnTo>
                    <a:pt x="55841" y="83578"/>
                  </a:lnTo>
                  <a:lnTo>
                    <a:pt x="53162" y="85445"/>
                  </a:lnTo>
                  <a:lnTo>
                    <a:pt x="51587" y="86169"/>
                  </a:lnTo>
                  <a:lnTo>
                    <a:pt x="50038" y="86588"/>
                  </a:lnTo>
                  <a:lnTo>
                    <a:pt x="51066" y="88150"/>
                  </a:lnTo>
                  <a:lnTo>
                    <a:pt x="52666" y="88950"/>
                  </a:lnTo>
                  <a:lnTo>
                    <a:pt x="57899" y="89408"/>
                  </a:lnTo>
                  <a:lnTo>
                    <a:pt x="62255" y="89230"/>
                  </a:lnTo>
                  <a:lnTo>
                    <a:pt x="66725" y="88442"/>
                  </a:lnTo>
                  <a:lnTo>
                    <a:pt x="69405" y="87757"/>
                  </a:lnTo>
                  <a:lnTo>
                    <a:pt x="70548" y="85369"/>
                  </a:lnTo>
                  <a:lnTo>
                    <a:pt x="76098" y="83642"/>
                  </a:lnTo>
                  <a:lnTo>
                    <a:pt x="79451" y="84150"/>
                  </a:lnTo>
                  <a:lnTo>
                    <a:pt x="84201" y="82740"/>
                  </a:lnTo>
                  <a:lnTo>
                    <a:pt x="94284" y="80327"/>
                  </a:lnTo>
                  <a:close/>
                </a:path>
                <a:path w="165100" h="89535">
                  <a:moveTo>
                    <a:pt x="122872" y="67703"/>
                  </a:moveTo>
                  <a:lnTo>
                    <a:pt x="121793" y="70142"/>
                  </a:lnTo>
                  <a:lnTo>
                    <a:pt x="119900" y="71640"/>
                  </a:lnTo>
                  <a:lnTo>
                    <a:pt x="113499" y="70980"/>
                  </a:lnTo>
                  <a:lnTo>
                    <a:pt x="111848" y="67297"/>
                  </a:lnTo>
                  <a:lnTo>
                    <a:pt x="111302" y="63157"/>
                  </a:lnTo>
                  <a:lnTo>
                    <a:pt x="106222" y="65265"/>
                  </a:lnTo>
                  <a:lnTo>
                    <a:pt x="107289" y="67576"/>
                  </a:lnTo>
                  <a:lnTo>
                    <a:pt x="107213" y="69456"/>
                  </a:lnTo>
                  <a:lnTo>
                    <a:pt x="101625" y="73533"/>
                  </a:lnTo>
                  <a:lnTo>
                    <a:pt x="98755" y="75044"/>
                  </a:lnTo>
                  <a:lnTo>
                    <a:pt x="95072" y="74206"/>
                  </a:lnTo>
                  <a:lnTo>
                    <a:pt x="93192" y="73240"/>
                  </a:lnTo>
                  <a:lnTo>
                    <a:pt x="90893" y="75387"/>
                  </a:lnTo>
                  <a:lnTo>
                    <a:pt x="91287" y="75107"/>
                  </a:lnTo>
                  <a:lnTo>
                    <a:pt x="98145" y="81889"/>
                  </a:lnTo>
                  <a:lnTo>
                    <a:pt x="107264" y="78473"/>
                  </a:lnTo>
                  <a:lnTo>
                    <a:pt x="113588" y="75387"/>
                  </a:lnTo>
                  <a:lnTo>
                    <a:pt x="115455" y="73507"/>
                  </a:lnTo>
                  <a:lnTo>
                    <a:pt x="118122" y="71831"/>
                  </a:lnTo>
                  <a:lnTo>
                    <a:pt x="119291" y="72859"/>
                  </a:lnTo>
                  <a:lnTo>
                    <a:pt x="121945" y="70764"/>
                  </a:lnTo>
                  <a:lnTo>
                    <a:pt x="122872" y="67703"/>
                  </a:lnTo>
                  <a:close/>
                </a:path>
                <a:path w="165100" h="89535">
                  <a:moveTo>
                    <a:pt x="134861" y="27686"/>
                  </a:moveTo>
                  <a:close/>
                </a:path>
                <a:path w="165100" h="89535">
                  <a:moveTo>
                    <a:pt x="164909" y="5511"/>
                  </a:moveTo>
                  <a:lnTo>
                    <a:pt x="164617" y="4394"/>
                  </a:lnTo>
                  <a:lnTo>
                    <a:pt x="163245" y="2070"/>
                  </a:lnTo>
                  <a:lnTo>
                    <a:pt x="155041" y="0"/>
                  </a:lnTo>
                  <a:lnTo>
                    <a:pt x="153974" y="5664"/>
                  </a:lnTo>
                  <a:lnTo>
                    <a:pt x="153517" y="13385"/>
                  </a:lnTo>
                  <a:lnTo>
                    <a:pt x="152222" y="13462"/>
                  </a:lnTo>
                  <a:lnTo>
                    <a:pt x="151866" y="15290"/>
                  </a:lnTo>
                  <a:lnTo>
                    <a:pt x="146735" y="16052"/>
                  </a:lnTo>
                  <a:lnTo>
                    <a:pt x="141706" y="17640"/>
                  </a:lnTo>
                  <a:lnTo>
                    <a:pt x="141262" y="24015"/>
                  </a:lnTo>
                  <a:lnTo>
                    <a:pt x="139179" y="26504"/>
                  </a:lnTo>
                  <a:lnTo>
                    <a:pt x="136918" y="28536"/>
                  </a:lnTo>
                  <a:lnTo>
                    <a:pt x="134607" y="27711"/>
                  </a:lnTo>
                  <a:lnTo>
                    <a:pt x="132765" y="27673"/>
                  </a:lnTo>
                  <a:lnTo>
                    <a:pt x="128422" y="28625"/>
                  </a:lnTo>
                  <a:lnTo>
                    <a:pt x="126517" y="29946"/>
                  </a:lnTo>
                  <a:lnTo>
                    <a:pt x="125895" y="30988"/>
                  </a:lnTo>
                  <a:lnTo>
                    <a:pt x="126657" y="34429"/>
                  </a:lnTo>
                  <a:lnTo>
                    <a:pt x="128206" y="34937"/>
                  </a:lnTo>
                  <a:lnTo>
                    <a:pt x="129882" y="34937"/>
                  </a:lnTo>
                  <a:lnTo>
                    <a:pt x="129832" y="39052"/>
                  </a:lnTo>
                  <a:lnTo>
                    <a:pt x="131038" y="44856"/>
                  </a:lnTo>
                  <a:lnTo>
                    <a:pt x="130860" y="49301"/>
                  </a:lnTo>
                  <a:lnTo>
                    <a:pt x="131635" y="51206"/>
                  </a:lnTo>
                  <a:lnTo>
                    <a:pt x="135001" y="55740"/>
                  </a:lnTo>
                  <a:lnTo>
                    <a:pt x="138493" y="56248"/>
                  </a:lnTo>
                  <a:lnTo>
                    <a:pt x="141185" y="54787"/>
                  </a:lnTo>
                  <a:lnTo>
                    <a:pt x="141947" y="51816"/>
                  </a:lnTo>
                  <a:lnTo>
                    <a:pt x="141973" y="48450"/>
                  </a:lnTo>
                  <a:lnTo>
                    <a:pt x="140614" y="44792"/>
                  </a:lnTo>
                  <a:lnTo>
                    <a:pt x="144703" y="40551"/>
                  </a:lnTo>
                  <a:lnTo>
                    <a:pt x="146075" y="39738"/>
                  </a:lnTo>
                  <a:lnTo>
                    <a:pt x="149136" y="42481"/>
                  </a:lnTo>
                  <a:lnTo>
                    <a:pt x="149529" y="40792"/>
                  </a:lnTo>
                  <a:lnTo>
                    <a:pt x="149631" y="39255"/>
                  </a:lnTo>
                  <a:lnTo>
                    <a:pt x="149212" y="38125"/>
                  </a:lnTo>
                  <a:lnTo>
                    <a:pt x="149745" y="34963"/>
                  </a:lnTo>
                  <a:lnTo>
                    <a:pt x="146215" y="31394"/>
                  </a:lnTo>
                  <a:lnTo>
                    <a:pt x="142468" y="30937"/>
                  </a:lnTo>
                  <a:lnTo>
                    <a:pt x="141706" y="34366"/>
                  </a:lnTo>
                  <a:lnTo>
                    <a:pt x="139153" y="33997"/>
                  </a:lnTo>
                  <a:lnTo>
                    <a:pt x="137807" y="32435"/>
                  </a:lnTo>
                  <a:lnTo>
                    <a:pt x="140398" y="30988"/>
                  </a:lnTo>
                  <a:lnTo>
                    <a:pt x="146431" y="27051"/>
                  </a:lnTo>
                  <a:lnTo>
                    <a:pt x="149250" y="25628"/>
                  </a:lnTo>
                  <a:lnTo>
                    <a:pt x="151752" y="24053"/>
                  </a:lnTo>
                  <a:lnTo>
                    <a:pt x="150977" y="21856"/>
                  </a:lnTo>
                  <a:lnTo>
                    <a:pt x="150837" y="20345"/>
                  </a:lnTo>
                  <a:lnTo>
                    <a:pt x="152666" y="18135"/>
                  </a:lnTo>
                  <a:lnTo>
                    <a:pt x="154825" y="16979"/>
                  </a:lnTo>
                  <a:lnTo>
                    <a:pt x="157721" y="16586"/>
                  </a:lnTo>
                  <a:lnTo>
                    <a:pt x="160020" y="14071"/>
                  </a:lnTo>
                  <a:lnTo>
                    <a:pt x="162966" y="11836"/>
                  </a:lnTo>
                  <a:lnTo>
                    <a:pt x="164655" y="8356"/>
                  </a:lnTo>
                  <a:lnTo>
                    <a:pt x="164909" y="55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090343" y="3759022"/>
              <a:ext cx="118745" cy="59055"/>
            </a:xfrm>
            <a:custGeom>
              <a:avLst/>
              <a:gdLst/>
              <a:ahLst/>
              <a:cxnLst/>
              <a:rect l="l" t="t" r="r" b="b"/>
              <a:pathLst>
                <a:path w="118744" h="59054">
                  <a:moveTo>
                    <a:pt x="29108" y="43383"/>
                  </a:moveTo>
                  <a:lnTo>
                    <a:pt x="21005" y="43154"/>
                  </a:lnTo>
                  <a:lnTo>
                    <a:pt x="28981" y="38963"/>
                  </a:lnTo>
                  <a:lnTo>
                    <a:pt x="27343" y="35801"/>
                  </a:lnTo>
                  <a:lnTo>
                    <a:pt x="20218" y="32994"/>
                  </a:lnTo>
                  <a:lnTo>
                    <a:pt x="19189" y="37515"/>
                  </a:lnTo>
                  <a:lnTo>
                    <a:pt x="15367" y="34074"/>
                  </a:lnTo>
                  <a:lnTo>
                    <a:pt x="13690" y="34531"/>
                  </a:lnTo>
                  <a:lnTo>
                    <a:pt x="8343" y="37185"/>
                  </a:lnTo>
                  <a:lnTo>
                    <a:pt x="9004" y="40030"/>
                  </a:lnTo>
                  <a:lnTo>
                    <a:pt x="8216" y="42494"/>
                  </a:lnTo>
                  <a:lnTo>
                    <a:pt x="5080" y="46964"/>
                  </a:lnTo>
                  <a:lnTo>
                    <a:pt x="2527" y="48856"/>
                  </a:lnTo>
                  <a:lnTo>
                    <a:pt x="0" y="50253"/>
                  </a:lnTo>
                  <a:lnTo>
                    <a:pt x="2387" y="56388"/>
                  </a:lnTo>
                  <a:lnTo>
                    <a:pt x="7340" y="58889"/>
                  </a:lnTo>
                  <a:lnTo>
                    <a:pt x="14274" y="57010"/>
                  </a:lnTo>
                  <a:lnTo>
                    <a:pt x="15862" y="56299"/>
                  </a:lnTo>
                  <a:lnTo>
                    <a:pt x="18516" y="54406"/>
                  </a:lnTo>
                  <a:lnTo>
                    <a:pt x="19596" y="52552"/>
                  </a:lnTo>
                  <a:lnTo>
                    <a:pt x="21717" y="51282"/>
                  </a:lnTo>
                  <a:lnTo>
                    <a:pt x="25082" y="50673"/>
                  </a:lnTo>
                  <a:lnTo>
                    <a:pt x="27647" y="49098"/>
                  </a:lnTo>
                  <a:lnTo>
                    <a:pt x="28143" y="48602"/>
                  </a:lnTo>
                  <a:lnTo>
                    <a:pt x="29108" y="43383"/>
                  </a:lnTo>
                  <a:close/>
                </a:path>
                <a:path w="118744" h="59054">
                  <a:moveTo>
                    <a:pt x="69989" y="38404"/>
                  </a:moveTo>
                  <a:lnTo>
                    <a:pt x="68122" y="34366"/>
                  </a:lnTo>
                  <a:lnTo>
                    <a:pt x="66687" y="32397"/>
                  </a:lnTo>
                  <a:lnTo>
                    <a:pt x="65557" y="29730"/>
                  </a:lnTo>
                  <a:lnTo>
                    <a:pt x="68402" y="27317"/>
                  </a:lnTo>
                  <a:lnTo>
                    <a:pt x="66433" y="23863"/>
                  </a:lnTo>
                  <a:lnTo>
                    <a:pt x="61290" y="19278"/>
                  </a:lnTo>
                  <a:lnTo>
                    <a:pt x="58305" y="17894"/>
                  </a:lnTo>
                  <a:lnTo>
                    <a:pt x="57251" y="18580"/>
                  </a:lnTo>
                  <a:lnTo>
                    <a:pt x="58127" y="22009"/>
                  </a:lnTo>
                  <a:lnTo>
                    <a:pt x="53060" y="19100"/>
                  </a:lnTo>
                  <a:lnTo>
                    <a:pt x="55702" y="24218"/>
                  </a:lnTo>
                  <a:lnTo>
                    <a:pt x="53327" y="26606"/>
                  </a:lnTo>
                  <a:lnTo>
                    <a:pt x="50749" y="28333"/>
                  </a:lnTo>
                  <a:lnTo>
                    <a:pt x="46634" y="27393"/>
                  </a:lnTo>
                  <a:lnTo>
                    <a:pt x="47840" y="31978"/>
                  </a:lnTo>
                  <a:lnTo>
                    <a:pt x="45186" y="32359"/>
                  </a:lnTo>
                  <a:lnTo>
                    <a:pt x="43611" y="35280"/>
                  </a:lnTo>
                  <a:lnTo>
                    <a:pt x="43268" y="37934"/>
                  </a:lnTo>
                  <a:lnTo>
                    <a:pt x="44678" y="37909"/>
                  </a:lnTo>
                  <a:lnTo>
                    <a:pt x="48260" y="39065"/>
                  </a:lnTo>
                  <a:lnTo>
                    <a:pt x="52235" y="41567"/>
                  </a:lnTo>
                  <a:lnTo>
                    <a:pt x="53987" y="43027"/>
                  </a:lnTo>
                  <a:lnTo>
                    <a:pt x="57746" y="45046"/>
                  </a:lnTo>
                  <a:lnTo>
                    <a:pt x="61442" y="45885"/>
                  </a:lnTo>
                  <a:lnTo>
                    <a:pt x="64312" y="44361"/>
                  </a:lnTo>
                  <a:lnTo>
                    <a:pt x="69900" y="40297"/>
                  </a:lnTo>
                  <a:lnTo>
                    <a:pt x="69989" y="38404"/>
                  </a:lnTo>
                  <a:close/>
                </a:path>
                <a:path w="118744" h="59054">
                  <a:moveTo>
                    <a:pt x="118694" y="2616"/>
                  </a:moveTo>
                  <a:lnTo>
                    <a:pt x="118656" y="635"/>
                  </a:lnTo>
                  <a:lnTo>
                    <a:pt x="118173" y="0"/>
                  </a:lnTo>
                  <a:lnTo>
                    <a:pt x="117132" y="1397"/>
                  </a:lnTo>
                  <a:lnTo>
                    <a:pt x="116725" y="2971"/>
                  </a:lnTo>
                  <a:lnTo>
                    <a:pt x="117475" y="4483"/>
                  </a:lnTo>
                  <a:lnTo>
                    <a:pt x="118237" y="3759"/>
                  </a:lnTo>
                  <a:lnTo>
                    <a:pt x="118694" y="261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176194" y="3546360"/>
              <a:ext cx="42545" cy="32384"/>
            </a:xfrm>
            <a:custGeom>
              <a:avLst/>
              <a:gdLst/>
              <a:ahLst/>
              <a:cxnLst/>
              <a:rect l="l" t="t" r="r" b="b"/>
              <a:pathLst>
                <a:path w="42544" h="32385">
                  <a:moveTo>
                    <a:pt x="33636" y="16459"/>
                  </a:moveTo>
                  <a:lnTo>
                    <a:pt x="12891" y="16459"/>
                  </a:lnTo>
                  <a:lnTo>
                    <a:pt x="13794" y="17005"/>
                  </a:lnTo>
                  <a:lnTo>
                    <a:pt x="14695" y="17297"/>
                  </a:lnTo>
                  <a:lnTo>
                    <a:pt x="15647" y="17487"/>
                  </a:lnTo>
                  <a:lnTo>
                    <a:pt x="17565" y="20421"/>
                  </a:lnTo>
                  <a:lnTo>
                    <a:pt x="16663" y="25399"/>
                  </a:lnTo>
                  <a:lnTo>
                    <a:pt x="22962" y="32245"/>
                  </a:lnTo>
                  <a:lnTo>
                    <a:pt x="27966" y="31394"/>
                  </a:lnTo>
                  <a:lnTo>
                    <a:pt x="32525" y="25158"/>
                  </a:lnTo>
                  <a:lnTo>
                    <a:pt x="33198" y="22720"/>
                  </a:lnTo>
                  <a:lnTo>
                    <a:pt x="33779" y="18656"/>
                  </a:lnTo>
                  <a:lnTo>
                    <a:pt x="33654" y="17005"/>
                  </a:lnTo>
                  <a:lnTo>
                    <a:pt x="33636" y="16459"/>
                  </a:lnTo>
                  <a:close/>
                </a:path>
                <a:path w="42544" h="32385">
                  <a:moveTo>
                    <a:pt x="13729" y="7099"/>
                  </a:moveTo>
                  <a:lnTo>
                    <a:pt x="9653" y="8445"/>
                  </a:lnTo>
                  <a:lnTo>
                    <a:pt x="4344" y="9232"/>
                  </a:lnTo>
                  <a:lnTo>
                    <a:pt x="1398" y="9321"/>
                  </a:lnTo>
                  <a:lnTo>
                    <a:pt x="1766" y="10312"/>
                  </a:lnTo>
                  <a:lnTo>
                    <a:pt x="1309" y="11480"/>
                  </a:lnTo>
                  <a:lnTo>
                    <a:pt x="1512" y="12357"/>
                  </a:lnTo>
                  <a:lnTo>
                    <a:pt x="1093" y="12445"/>
                  </a:lnTo>
                  <a:lnTo>
                    <a:pt x="572" y="12484"/>
                  </a:lnTo>
                  <a:lnTo>
                    <a:pt x="1" y="12484"/>
                  </a:lnTo>
                  <a:lnTo>
                    <a:pt x="0" y="17297"/>
                  </a:lnTo>
                  <a:lnTo>
                    <a:pt x="2045" y="22047"/>
                  </a:lnTo>
                  <a:lnTo>
                    <a:pt x="10059" y="20358"/>
                  </a:lnTo>
                  <a:lnTo>
                    <a:pt x="11926" y="18656"/>
                  </a:lnTo>
                  <a:lnTo>
                    <a:pt x="12891" y="16459"/>
                  </a:lnTo>
                  <a:lnTo>
                    <a:pt x="33636" y="16459"/>
                  </a:lnTo>
                  <a:lnTo>
                    <a:pt x="33795" y="14541"/>
                  </a:lnTo>
                  <a:lnTo>
                    <a:pt x="33795" y="14109"/>
                  </a:lnTo>
                  <a:lnTo>
                    <a:pt x="34559" y="13938"/>
                  </a:lnTo>
                  <a:lnTo>
                    <a:pt x="31484" y="13677"/>
                  </a:lnTo>
                  <a:lnTo>
                    <a:pt x="27323" y="9270"/>
                  </a:lnTo>
                  <a:lnTo>
                    <a:pt x="13806" y="9270"/>
                  </a:lnTo>
                  <a:lnTo>
                    <a:pt x="13729" y="7099"/>
                  </a:lnTo>
                  <a:close/>
                </a:path>
                <a:path w="42544" h="32385">
                  <a:moveTo>
                    <a:pt x="41479" y="10756"/>
                  </a:moveTo>
                  <a:lnTo>
                    <a:pt x="37309" y="13938"/>
                  </a:lnTo>
                  <a:lnTo>
                    <a:pt x="37252" y="14109"/>
                  </a:lnTo>
                  <a:lnTo>
                    <a:pt x="38050" y="14503"/>
                  </a:lnTo>
                  <a:lnTo>
                    <a:pt x="40971" y="13500"/>
                  </a:lnTo>
                  <a:lnTo>
                    <a:pt x="41365" y="12141"/>
                  </a:lnTo>
                  <a:lnTo>
                    <a:pt x="41949" y="11061"/>
                  </a:lnTo>
                  <a:lnTo>
                    <a:pt x="41784" y="10960"/>
                  </a:lnTo>
                  <a:lnTo>
                    <a:pt x="41593" y="10883"/>
                  </a:lnTo>
                  <a:lnTo>
                    <a:pt x="41479" y="10756"/>
                  </a:lnTo>
                  <a:close/>
                </a:path>
                <a:path w="42544" h="32385">
                  <a:moveTo>
                    <a:pt x="36170" y="13576"/>
                  </a:moveTo>
                  <a:lnTo>
                    <a:pt x="34559" y="13938"/>
                  </a:lnTo>
                  <a:lnTo>
                    <a:pt x="37034" y="14147"/>
                  </a:lnTo>
                  <a:lnTo>
                    <a:pt x="36170" y="13576"/>
                  </a:lnTo>
                  <a:close/>
                </a:path>
                <a:path w="42544" h="32385">
                  <a:moveTo>
                    <a:pt x="23489" y="2908"/>
                  </a:moveTo>
                  <a:lnTo>
                    <a:pt x="22175" y="2908"/>
                  </a:lnTo>
                  <a:lnTo>
                    <a:pt x="22562" y="3860"/>
                  </a:lnTo>
                  <a:lnTo>
                    <a:pt x="22645" y="5537"/>
                  </a:lnTo>
                  <a:lnTo>
                    <a:pt x="22264" y="6984"/>
                  </a:lnTo>
                  <a:lnTo>
                    <a:pt x="19495" y="7823"/>
                  </a:lnTo>
                  <a:lnTo>
                    <a:pt x="16663" y="8610"/>
                  </a:lnTo>
                  <a:lnTo>
                    <a:pt x="13806" y="9270"/>
                  </a:lnTo>
                  <a:lnTo>
                    <a:pt x="27323" y="9270"/>
                  </a:lnTo>
                  <a:lnTo>
                    <a:pt x="26963" y="8889"/>
                  </a:lnTo>
                  <a:lnTo>
                    <a:pt x="28792" y="6642"/>
                  </a:lnTo>
                  <a:lnTo>
                    <a:pt x="30455" y="3924"/>
                  </a:lnTo>
                  <a:lnTo>
                    <a:pt x="30508" y="3695"/>
                  </a:lnTo>
                  <a:lnTo>
                    <a:pt x="24715" y="3695"/>
                  </a:lnTo>
                  <a:lnTo>
                    <a:pt x="23489" y="2908"/>
                  </a:lnTo>
                  <a:close/>
                </a:path>
                <a:path w="42544" h="32385">
                  <a:moveTo>
                    <a:pt x="19940" y="0"/>
                  </a:moveTo>
                  <a:lnTo>
                    <a:pt x="19990" y="1447"/>
                  </a:lnTo>
                  <a:lnTo>
                    <a:pt x="19736" y="2755"/>
                  </a:lnTo>
                  <a:lnTo>
                    <a:pt x="19025" y="3860"/>
                  </a:lnTo>
                  <a:lnTo>
                    <a:pt x="21133" y="3238"/>
                  </a:lnTo>
                  <a:lnTo>
                    <a:pt x="22175" y="2908"/>
                  </a:lnTo>
                  <a:lnTo>
                    <a:pt x="23489" y="2908"/>
                  </a:lnTo>
                  <a:lnTo>
                    <a:pt x="20879" y="1231"/>
                  </a:lnTo>
                  <a:lnTo>
                    <a:pt x="20333" y="634"/>
                  </a:lnTo>
                  <a:lnTo>
                    <a:pt x="19940" y="0"/>
                  </a:lnTo>
                  <a:close/>
                </a:path>
                <a:path w="42544" h="32385">
                  <a:moveTo>
                    <a:pt x="31103" y="1117"/>
                  </a:moveTo>
                  <a:lnTo>
                    <a:pt x="28398" y="3035"/>
                  </a:lnTo>
                  <a:lnTo>
                    <a:pt x="24715" y="3695"/>
                  </a:lnTo>
                  <a:lnTo>
                    <a:pt x="30508" y="3695"/>
                  </a:lnTo>
                  <a:lnTo>
                    <a:pt x="31103" y="111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189911" y="3500132"/>
              <a:ext cx="78105" cy="55880"/>
            </a:xfrm>
            <a:custGeom>
              <a:avLst/>
              <a:gdLst/>
              <a:ahLst/>
              <a:cxnLst/>
              <a:rect l="l" t="t" r="r" b="b"/>
              <a:pathLst>
                <a:path w="78105" h="55879">
                  <a:moveTo>
                    <a:pt x="8940" y="50368"/>
                  </a:moveTo>
                  <a:lnTo>
                    <a:pt x="8445" y="49149"/>
                  </a:lnTo>
                  <a:lnTo>
                    <a:pt x="5295" y="50101"/>
                  </a:lnTo>
                  <a:lnTo>
                    <a:pt x="4533" y="51142"/>
                  </a:lnTo>
                  <a:lnTo>
                    <a:pt x="2946" y="52235"/>
                  </a:lnTo>
                  <a:lnTo>
                    <a:pt x="0" y="53340"/>
                  </a:lnTo>
                  <a:lnTo>
                    <a:pt x="76" y="55511"/>
                  </a:lnTo>
                  <a:lnTo>
                    <a:pt x="8547" y="53225"/>
                  </a:lnTo>
                  <a:lnTo>
                    <a:pt x="8928" y="51777"/>
                  </a:lnTo>
                  <a:lnTo>
                    <a:pt x="8940" y="50368"/>
                  </a:lnTo>
                  <a:close/>
                </a:path>
                <a:path w="78105" h="55879">
                  <a:moveTo>
                    <a:pt x="56210" y="27063"/>
                  </a:moveTo>
                  <a:lnTo>
                    <a:pt x="55003" y="26809"/>
                  </a:lnTo>
                  <a:lnTo>
                    <a:pt x="53809" y="26682"/>
                  </a:lnTo>
                  <a:lnTo>
                    <a:pt x="52565" y="26720"/>
                  </a:lnTo>
                  <a:lnTo>
                    <a:pt x="52959" y="27508"/>
                  </a:lnTo>
                  <a:lnTo>
                    <a:pt x="53276" y="28321"/>
                  </a:lnTo>
                  <a:lnTo>
                    <a:pt x="53517" y="29184"/>
                  </a:lnTo>
                  <a:lnTo>
                    <a:pt x="56210" y="27063"/>
                  </a:lnTo>
                  <a:close/>
                </a:path>
                <a:path w="78105" h="55879">
                  <a:moveTo>
                    <a:pt x="77939" y="5003"/>
                  </a:moveTo>
                  <a:lnTo>
                    <a:pt x="76771" y="0"/>
                  </a:lnTo>
                  <a:lnTo>
                    <a:pt x="71170" y="6705"/>
                  </a:lnTo>
                  <a:lnTo>
                    <a:pt x="71170" y="6972"/>
                  </a:lnTo>
                  <a:lnTo>
                    <a:pt x="71208" y="8128"/>
                  </a:lnTo>
                  <a:lnTo>
                    <a:pt x="72567" y="11176"/>
                  </a:lnTo>
                  <a:lnTo>
                    <a:pt x="77939" y="500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180767" y="3343694"/>
              <a:ext cx="195580" cy="203200"/>
            </a:xfrm>
            <a:custGeom>
              <a:avLst/>
              <a:gdLst/>
              <a:ahLst/>
              <a:cxnLst/>
              <a:rect l="l" t="t" r="r" b="b"/>
              <a:pathLst>
                <a:path w="195580" h="203200">
                  <a:moveTo>
                    <a:pt x="15367" y="202679"/>
                  </a:moveTo>
                  <a:lnTo>
                    <a:pt x="15316" y="201104"/>
                  </a:lnTo>
                  <a:lnTo>
                    <a:pt x="14528" y="197713"/>
                  </a:lnTo>
                  <a:lnTo>
                    <a:pt x="13957" y="198132"/>
                  </a:lnTo>
                  <a:lnTo>
                    <a:pt x="14452" y="199415"/>
                  </a:lnTo>
                  <a:lnTo>
                    <a:pt x="14376" y="201117"/>
                  </a:lnTo>
                  <a:lnTo>
                    <a:pt x="15367" y="202679"/>
                  </a:lnTo>
                  <a:close/>
                </a:path>
                <a:path w="195580" h="203200">
                  <a:moveTo>
                    <a:pt x="20002" y="166370"/>
                  </a:moveTo>
                  <a:lnTo>
                    <a:pt x="19837" y="165100"/>
                  </a:lnTo>
                  <a:lnTo>
                    <a:pt x="19672" y="163830"/>
                  </a:lnTo>
                  <a:lnTo>
                    <a:pt x="12573" y="163830"/>
                  </a:lnTo>
                  <a:lnTo>
                    <a:pt x="10985" y="163830"/>
                  </a:lnTo>
                  <a:lnTo>
                    <a:pt x="6172" y="163830"/>
                  </a:lnTo>
                  <a:lnTo>
                    <a:pt x="5981" y="165100"/>
                  </a:lnTo>
                  <a:lnTo>
                    <a:pt x="4076" y="167640"/>
                  </a:lnTo>
                  <a:lnTo>
                    <a:pt x="1905" y="170180"/>
                  </a:lnTo>
                  <a:lnTo>
                    <a:pt x="0" y="171450"/>
                  </a:lnTo>
                  <a:lnTo>
                    <a:pt x="2260" y="171450"/>
                  </a:lnTo>
                  <a:lnTo>
                    <a:pt x="4711" y="170180"/>
                  </a:lnTo>
                  <a:lnTo>
                    <a:pt x="7861" y="168910"/>
                  </a:lnTo>
                  <a:lnTo>
                    <a:pt x="9093" y="167640"/>
                  </a:lnTo>
                  <a:lnTo>
                    <a:pt x="12484" y="166370"/>
                  </a:lnTo>
                  <a:lnTo>
                    <a:pt x="15062" y="166370"/>
                  </a:lnTo>
                  <a:lnTo>
                    <a:pt x="15087" y="165100"/>
                  </a:lnTo>
                  <a:lnTo>
                    <a:pt x="16243" y="165100"/>
                  </a:lnTo>
                  <a:lnTo>
                    <a:pt x="17246" y="166370"/>
                  </a:lnTo>
                  <a:lnTo>
                    <a:pt x="17919" y="167640"/>
                  </a:lnTo>
                  <a:lnTo>
                    <a:pt x="17284" y="168910"/>
                  </a:lnTo>
                  <a:lnTo>
                    <a:pt x="17995" y="167640"/>
                  </a:lnTo>
                  <a:lnTo>
                    <a:pt x="18745" y="167640"/>
                  </a:lnTo>
                  <a:lnTo>
                    <a:pt x="20002" y="166370"/>
                  </a:lnTo>
                  <a:close/>
                </a:path>
                <a:path w="195580" h="203200">
                  <a:moveTo>
                    <a:pt x="33032" y="141147"/>
                  </a:moveTo>
                  <a:lnTo>
                    <a:pt x="32994" y="140970"/>
                  </a:lnTo>
                  <a:lnTo>
                    <a:pt x="32397" y="140970"/>
                  </a:lnTo>
                  <a:lnTo>
                    <a:pt x="33032" y="141147"/>
                  </a:lnTo>
                  <a:close/>
                </a:path>
                <a:path w="195580" h="203200">
                  <a:moveTo>
                    <a:pt x="44526" y="151130"/>
                  </a:moveTo>
                  <a:lnTo>
                    <a:pt x="44196" y="149860"/>
                  </a:lnTo>
                  <a:lnTo>
                    <a:pt x="44475" y="151130"/>
                  </a:lnTo>
                  <a:close/>
                </a:path>
                <a:path w="195580" h="203200">
                  <a:moveTo>
                    <a:pt x="52781" y="84582"/>
                  </a:moveTo>
                  <a:lnTo>
                    <a:pt x="51562" y="85090"/>
                  </a:lnTo>
                  <a:lnTo>
                    <a:pt x="49593" y="86093"/>
                  </a:lnTo>
                  <a:lnTo>
                    <a:pt x="52501" y="85090"/>
                  </a:lnTo>
                  <a:lnTo>
                    <a:pt x="52781" y="84582"/>
                  </a:lnTo>
                  <a:close/>
                </a:path>
                <a:path w="195580" h="203200">
                  <a:moveTo>
                    <a:pt x="56299" y="81280"/>
                  </a:moveTo>
                  <a:lnTo>
                    <a:pt x="53924" y="82550"/>
                  </a:lnTo>
                  <a:lnTo>
                    <a:pt x="52781" y="84582"/>
                  </a:lnTo>
                  <a:lnTo>
                    <a:pt x="54559" y="83820"/>
                  </a:lnTo>
                  <a:lnTo>
                    <a:pt x="55219" y="83820"/>
                  </a:lnTo>
                  <a:lnTo>
                    <a:pt x="55740" y="82550"/>
                  </a:lnTo>
                  <a:lnTo>
                    <a:pt x="56299" y="81280"/>
                  </a:lnTo>
                  <a:close/>
                </a:path>
                <a:path w="195580" h="203200">
                  <a:moveTo>
                    <a:pt x="78676" y="101688"/>
                  </a:moveTo>
                  <a:lnTo>
                    <a:pt x="73494" y="105410"/>
                  </a:lnTo>
                  <a:lnTo>
                    <a:pt x="73774" y="106680"/>
                  </a:lnTo>
                  <a:lnTo>
                    <a:pt x="74955" y="106680"/>
                  </a:lnTo>
                  <a:lnTo>
                    <a:pt x="78409" y="102870"/>
                  </a:lnTo>
                  <a:lnTo>
                    <a:pt x="78676" y="101688"/>
                  </a:lnTo>
                  <a:close/>
                </a:path>
                <a:path w="195580" h="203200">
                  <a:moveTo>
                    <a:pt x="183972" y="128270"/>
                  </a:moveTo>
                  <a:lnTo>
                    <a:pt x="181813" y="128270"/>
                  </a:lnTo>
                  <a:lnTo>
                    <a:pt x="183959" y="129438"/>
                  </a:lnTo>
                  <a:lnTo>
                    <a:pt x="183972" y="128270"/>
                  </a:lnTo>
                  <a:close/>
                </a:path>
                <a:path w="195580" h="203200">
                  <a:moveTo>
                    <a:pt x="189788" y="133350"/>
                  </a:moveTo>
                  <a:lnTo>
                    <a:pt x="187731" y="130810"/>
                  </a:lnTo>
                  <a:lnTo>
                    <a:pt x="184162" y="129540"/>
                  </a:lnTo>
                  <a:lnTo>
                    <a:pt x="183959" y="129438"/>
                  </a:lnTo>
                  <a:lnTo>
                    <a:pt x="183946" y="130810"/>
                  </a:lnTo>
                  <a:lnTo>
                    <a:pt x="183730" y="132080"/>
                  </a:lnTo>
                  <a:lnTo>
                    <a:pt x="186651" y="132080"/>
                  </a:lnTo>
                  <a:lnTo>
                    <a:pt x="186512" y="133350"/>
                  </a:lnTo>
                  <a:lnTo>
                    <a:pt x="186766" y="133350"/>
                  </a:lnTo>
                  <a:lnTo>
                    <a:pt x="186486" y="134620"/>
                  </a:lnTo>
                  <a:lnTo>
                    <a:pt x="187591" y="134620"/>
                  </a:lnTo>
                  <a:lnTo>
                    <a:pt x="188671" y="133350"/>
                  </a:lnTo>
                  <a:lnTo>
                    <a:pt x="189788" y="133350"/>
                  </a:lnTo>
                  <a:close/>
                </a:path>
                <a:path w="195580" h="203200">
                  <a:moveTo>
                    <a:pt x="195414" y="130810"/>
                  </a:moveTo>
                  <a:lnTo>
                    <a:pt x="191897" y="127000"/>
                  </a:lnTo>
                  <a:lnTo>
                    <a:pt x="191706" y="125730"/>
                  </a:lnTo>
                  <a:lnTo>
                    <a:pt x="189293" y="124460"/>
                  </a:lnTo>
                  <a:lnTo>
                    <a:pt x="186258" y="124460"/>
                  </a:lnTo>
                  <a:lnTo>
                    <a:pt x="186258" y="123190"/>
                  </a:lnTo>
                  <a:lnTo>
                    <a:pt x="182892" y="123190"/>
                  </a:lnTo>
                  <a:lnTo>
                    <a:pt x="181254" y="121920"/>
                  </a:lnTo>
                  <a:lnTo>
                    <a:pt x="180924" y="120650"/>
                  </a:lnTo>
                  <a:lnTo>
                    <a:pt x="180149" y="120650"/>
                  </a:lnTo>
                  <a:lnTo>
                    <a:pt x="178739" y="119380"/>
                  </a:lnTo>
                  <a:lnTo>
                    <a:pt x="178955" y="118110"/>
                  </a:lnTo>
                  <a:lnTo>
                    <a:pt x="183426" y="120650"/>
                  </a:lnTo>
                  <a:lnTo>
                    <a:pt x="185712" y="121920"/>
                  </a:lnTo>
                  <a:lnTo>
                    <a:pt x="184835" y="119380"/>
                  </a:lnTo>
                  <a:lnTo>
                    <a:pt x="183946" y="118110"/>
                  </a:lnTo>
                  <a:lnTo>
                    <a:pt x="183057" y="116840"/>
                  </a:lnTo>
                  <a:lnTo>
                    <a:pt x="181571" y="116840"/>
                  </a:lnTo>
                  <a:lnTo>
                    <a:pt x="181546" y="115570"/>
                  </a:lnTo>
                  <a:lnTo>
                    <a:pt x="181825" y="114300"/>
                  </a:lnTo>
                  <a:lnTo>
                    <a:pt x="182638" y="113030"/>
                  </a:lnTo>
                  <a:lnTo>
                    <a:pt x="181559" y="113030"/>
                  </a:lnTo>
                  <a:lnTo>
                    <a:pt x="181597" y="111760"/>
                  </a:lnTo>
                  <a:lnTo>
                    <a:pt x="179311" y="111760"/>
                  </a:lnTo>
                  <a:lnTo>
                    <a:pt x="179489" y="110490"/>
                  </a:lnTo>
                  <a:lnTo>
                    <a:pt x="179146" y="110490"/>
                  </a:lnTo>
                  <a:lnTo>
                    <a:pt x="178231" y="109220"/>
                  </a:lnTo>
                  <a:lnTo>
                    <a:pt x="175310" y="107950"/>
                  </a:lnTo>
                  <a:lnTo>
                    <a:pt x="173037" y="107950"/>
                  </a:lnTo>
                  <a:lnTo>
                    <a:pt x="171475" y="106680"/>
                  </a:lnTo>
                  <a:lnTo>
                    <a:pt x="170472" y="107950"/>
                  </a:lnTo>
                  <a:lnTo>
                    <a:pt x="169519" y="106680"/>
                  </a:lnTo>
                  <a:lnTo>
                    <a:pt x="169075" y="106680"/>
                  </a:lnTo>
                  <a:lnTo>
                    <a:pt x="165036" y="107950"/>
                  </a:lnTo>
                  <a:lnTo>
                    <a:pt x="156603" y="104140"/>
                  </a:lnTo>
                  <a:lnTo>
                    <a:pt x="155105" y="102870"/>
                  </a:lnTo>
                  <a:lnTo>
                    <a:pt x="152107" y="100330"/>
                  </a:lnTo>
                  <a:lnTo>
                    <a:pt x="149593" y="97790"/>
                  </a:lnTo>
                  <a:lnTo>
                    <a:pt x="150876" y="92710"/>
                  </a:lnTo>
                  <a:lnTo>
                    <a:pt x="151396" y="91440"/>
                  </a:lnTo>
                  <a:lnTo>
                    <a:pt x="151536" y="91440"/>
                  </a:lnTo>
                  <a:lnTo>
                    <a:pt x="152285" y="88900"/>
                  </a:lnTo>
                  <a:lnTo>
                    <a:pt x="155676" y="88900"/>
                  </a:lnTo>
                  <a:lnTo>
                    <a:pt x="157022" y="93980"/>
                  </a:lnTo>
                  <a:lnTo>
                    <a:pt x="154889" y="93980"/>
                  </a:lnTo>
                  <a:lnTo>
                    <a:pt x="157416" y="96520"/>
                  </a:lnTo>
                  <a:lnTo>
                    <a:pt x="159880" y="97790"/>
                  </a:lnTo>
                  <a:lnTo>
                    <a:pt x="163626" y="99060"/>
                  </a:lnTo>
                  <a:lnTo>
                    <a:pt x="165049" y="97790"/>
                  </a:lnTo>
                  <a:lnTo>
                    <a:pt x="167576" y="99060"/>
                  </a:lnTo>
                  <a:lnTo>
                    <a:pt x="167868" y="99060"/>
                  </a:lnTo>
                  <a:lnTo>
                    <a:pt x="168313" y="97790"/>
                  </a:lnTo>
                  <a:lnTo>
                    <a:pt x="168770" y="96520"/>
                  </a:lnTo>
                  <a:lnTo>
                    <a:pt x="167424" y="95250"/>
                  </a:lnTo>
                  <a:lnTo>
                    <a:pt x="165036" y="93980"/>
                  </a:lnTo>
                  <a:lnTo>
                    <a:pt x="163766" y="92710"/>
                  </a:lnTo>
                  <a:lnTo>
                    <a:pt x="160705" y="90170"/>
                  </a:lnTo>
                  <a:lnTo>
                    <a:pt x="158381" y="88900"/>
                  </a:lnTo>
                  <a:lnTo>
                    <a:pt x="155054" y="86360"/>
                  </a:lnTo>
                  <a:lnTo>
                    <a:pt x="154495" y="85090"/>
                  </a:lnTo>
                  <a:lnTo>
                    <a:pt x="153390" y="82550"/>
                  </a:lnTo>
                  <a:lnTo>
                    <a:pt x="150749" y="82550"/>
                  </a:lnTo>
                  <a:lnTo>
                    <a:pt x="152298" y="81280"/>
                  </a:lnTo>
                  <a:lnTo>
                    <a:pt x="148132" y="79717"/>
                  </a:lnTo>
                  <a:lnTo>
                    <a:pt x="148132" y="96520"/>
                  </a:lnTo>
                  <a:lnTo>
                    <a:pt x="147167" y="96520"/>
                  </a:lnTo>
                  <a:lnTo>
                    <a:pt x="145872" y="97790"/>
                  </a:lnTo>
                  <a:lnTo>
                    <a:pt x="144716" y="97790"/>
                  </a:lnTo>
                  <a:lnTo>
                    <a:pt x="142240" y="95250"/>
                  </a:lnTo>
                  <a:lnTo>
                    <a:pt x="141046" y="93980"/>
                  </a:lnTo>
                  <a:lnTo>
                    <a:pt x="142684" y="92710"/>
                  </a:lnTo>
                  <a:lnTo>
                    <a:pt x="141503" y="91440"/>
                  </a:lnTo>
                  <a:lnTo>
                    <a:pt x="141389" y="90170"/>
                  </a:lnTo>
                  <a:lnTo>
                    <a:pt x="141465" y="88900"/>
                  </a:lnTo>
                  <a:lnTo>
                    <a:pt x="143560" y="91440"/>
                  </a:lnTo>
                  <a:lnTo>
                    <a:pt x="145796" y="93980"/>
                  </a:lnTo>
                  <a:lnTo>
                    <a:pt x="148132" y="96520"/>
                  </a:lnTo>
                  <a:lnTo>
                    <a:pt x="148132" y="79717"/>
                  </a:lnTo>
                  <a:lnTo>
                    <a:pt x="145554" y="78740"/>
                  </a:lnTo>
                  <a:lnTo>
                    <a:pt x="145262" y="78740"/>
                  </a:lnTo>
                  <a:lnTo>
                    <a:pt x="145262" y="83820"/>
                  </a:lnTo>
                  <a:lnTo>
                    <a:pt x="144843" y="83820"/>
                  </a:lnTo>
                  <a:lnTo>
                    <a:pt x="144513" y="85090"/>
                  </a:lnTo>
                  <a:lnTo>
                    <a:pt x="143141" y="85090"/>
                  </a:lnTo>
                  <a:lnTo>
                    <a:pt x="142100" y="83934"/>
                  </a:lnTo>
                  <a:lnTo>
                    <a:pt x="142100" y="86360"/>
                  </a:lnTo>
                  <a:lnTo>
                    <a:pt x="138557" y="90170"/>
                  </a:lnTo>
                  <a:lnTo>
                    <a:pt x="136169" y="88900"/>
                  </a:lnTo>
                  <a:lnTo>
                    <a:pt x="132562" y="87630"/>
                  </a:lnTo>
                  <a:lnTo>
                    <a:pt x="132892" y="86360"/>
                  </a:lnTo>
                  <a:lnTo>
                    <a:pt x="133235" y="85090"/>
                  </a:lnTo>
                  <a:lnTo>
                    <a:pt x="135458" y="81280"/>
                  </a:lnTo>
                  <a:lnTo>
                    <a:pt x="138087" y="83820"/>
                  </a:lnTo>
                  <a:lnTo>
                    <a:pt x="142100" y="86360"/>
                  </a:lnTo>
                  <a:lnTo>
                    <a:pt x="142100" y="83934"/>
                  </a:lnTo>
                  <a:lnTo>
                    <a:pt x="141058" y="83820"/>
                  </a:lnTo>
                  <a:lnTo>
                    <a:pt x="140741" y="82550"/>
                  </a:lnTo>
                  <a:lnTo>
                    <a:pt x="143548" y="82550"/>
                  </a:lnTo>
                  <a:lnTo>
                    <a:pt x="145262" y="83820"/>
                  </a:lnTo>
                  <a:lnTo>
                    <a:pt x="145262" y="78740"/>
                  </a:lnTo>
                  <a:lnTo>
                    <a:pt x="143141" y="78740"/>
                  </a:lnTo>
                  <a:lnTo>
                    <a:pt x="141897" y="77470"/>
                  </a:lnTo>
                  <a:lnTo>
                    <a:pt x="140144" y="76200"/>
                  </a:lnTo>
                  <a:lnTo>
                    <a:pt x="139700" y="77470"/>
                  </a:lnTo>
                  <a:lnTo>
                    <a:pt x="138544" y="78740"/>
                  </a:lnTo>
                  <a:lnTo>
                    <a:pt x="137350" y="78740"/>
                  </a:lnTo>
                  <a:lnTo>
                    <a:pt x="137820" y="77470"/>
                  </a:lnTo>
                  <a:lnTo>
                    <a:pt x="138112" y="76200"/>
                  </a:lnTo>
                  <a:lnTo>
                    <a:pt x="138087" y="71120"/>
                  </a:lnTo>
                  <a:lnTo>
                    <a:pt x="137795" y="68580"/>
                  </a:lnTo>
                  <a:lnTo>
                    <a:pt x="137566" y="66040"/>
                  </a:lnTo>
                  <a:lnTo>
                    <a:pt x="136321" y="67310"/>
                  </a:lnTo>
                  <a:lnTo>
                    <a:pt x="135140" y="68580"/>
                  </a:lnTo>
                  <a:lnTo>
                    <a:pt x="131813" y="74930"/>
                  </a:lnTo>
                  <a:lnTo>
                    <a:pt x="134696" y="77470"/>
                  </a:lnTo>
                  <a:lnTo>
                    <a:pt x="128104" y="85090"/>
                  </a:lnTo>
                  <a:lnTo>
                    <a:pt x="117843" y="86360"/>
                  </a:lnTo>
                  <a:lnTo>
                    <a:pt x="116967" y="82550"/>
                  </a:lnTo>
                  <a:lnTo>
                    <a:pt x="116230" y="81280"/>
                  </a:lnTo>
                  <a:lnTo>
                    <a:pt x="114350" y="77470"/>
                  </a:lnTo>
                  <a:lnTo>
                    <a:pt x="115252" y="72390"/>
                  </a:lnTo>
                  <a:lnTo>
                    <a:pt x="114007" y="71120"/>
                  </a:lnTo>
                  <a:lnTo>
                    <a:pt x="115239" y="68580"/>
                  </a:lnTo>
                  <a:lnTo>
                    <a:pt x="119735" y="67310"/>
                  </a:lnTo>
                  <a:lnTo>
                    <a:pt x="122555" y="59690"/>
                  </a:lnTo>
                  <a:lnTo>
                    <a:pt x="122237" y="53340"/>
                  </a:lnTo>
                  <a:lnTo>
                    <a:pt x="124841" y="44450"/>
                  </a:lnTo>
                  <a:lnTo>
                    <a:pt x="125463" y="41910"/>
                  </a:lnTo>
                  <a:lnTo>
                    <a:pt x="127622" y="39370"/>
                  </a:lnTo>
                  <a:lnTo>
                    <a:pt x="124853" y="34290"/>
                  </a:lnTo>
                  <a:lnTo>
                    <a:pt x="130733" y="27940"/>
                  </a:lnTo>
                  <a:lnTo>
                    <a:pt x="131102" y="22402"/>
                  </a:lnTo>
                  <a:lnTo>
                    <a:pt x="131229" y="20320"/>
                  </a:lnTo>
                  <a:lnTo>
                    <a:pt x="131368" y="12700"/>
                  </a:lnTo>
                  <a:lnTo>
                    <a:pt x="131470" y="2540"/>
                  </a:lnTo>
                  <a:lnTo>
                    <a:pt x="126758" y="0"/>
                  </a:lnTo>
                  <a:lnTo>
                    <a:pt x="98958" y="33020"/>
                  </a:lnTo>
                  <a:lnTo>
                    <a:pt x="100330" y="34290"/>
                  </a:lnTo>
                  <a:lnTo>
                    <a:pt x="106121" y="29210"/>
                  </a:lnTo>
                  <a:lnTo>
                    <a:pt x="108191" y="26670"/>
                  </a:lnTo>
                  <a:lnTo>
                    <a:pt x="110769" y="24130"/>
                  </a:lnTo>
                  <a:lnTo>
                    <a:pt x="112191" y="22402"/>
                  </a:lnTo>
                  <a:lnTo>
                    <a:pt x="109042" y="27940"/>
                  </a:lnTo>
                  <a:lnTo>
                    <a:pt x="107594" y="31750"/>
                  </a:lnTo>
                  <a:lnTo>
                    <a:pt x="110477" y="31750"/>
                  </a:lnTo>
                  <a:lnTo>
                    <a:pt x="113779" y="34290"/>
                  </a:lnTo>
                  <a:lnTo>
                    <a:pt x="116179" y="35560"/>
                  </a:lnTo>
                  <a:lnTo>
                    <a:pt x="119735" y="40640"/>
                  </a:lnTo>
                  <a:lnTo>
                    <a:pt x="115227" y="43180"/>
                  </a:lnTo>
                  <a:lnTo>
                    <a:pt x="112636" y="49530"/>
                  </a:lnTo>
                  <a:lnTo>
                    <a:pt x="113703" y="50800"/>
                  </a:lnTo>
                  <a:lnTo>
                    <a:pt x="112496" y="57150"/>
                  </a:lnTo>
                  <a:lnTo>
                    <a:pt x="110629" y="58420"/>
                  </a:lnTo>
                  <a:lnTo>
                    <a:pt x="107759" y="67310"/>
                  </a:lnTo>
                  <a:lnTo>
                    <a:pt x="108839" y="67310"/>
                  </a:lnTo>
                  <a:lnTo>
                    <a:pt x="101384" y="77470"/>
                  </a:lnTo>
                  <a:lnTo>
                    <a:pt x="102463" y="77470"/>
                  </a:lnTo>
                  <a:lnTo>
                    <a:pt x="100749" y="88900"/>
                  </a:lnTo>
                  <a:lnTo>
                    <a:pt x="96456" y="92710"/>
                  </a:lnTo>
                  <a:lnTo>
                    <a:pt x="94297" y="82550"/>
                  </a:lnTo>
                  <a:lnTo>
                    <a:pt x="97790" y="68580"/>
                  </a:lnTo>
                  <a:lnTo>
                    <a:pt x="98221" y="66040"/>
                  </a:lnTo>
                  <a:lnTo>
                    <a:pt x="98831" y="62230"/>
                  </a:lnTo>
                  <a:lnTo>
                    <a:pt x="99237" y="59690"/>
                  </a:lnTo>
                  <a:lnTo>
                    <a:pt x="102666" y="55880"/>
                  </a:lnTo>
                  <a:lnTo>
                    <a:pt x="102895" y="53340"/>
                  </a:lnTo>
                  <a:lnTo>
                    <a:pt x="103263" y="49530"/>
                  </a:lnTo>
                  <a:lnTo>
                    <a:pt x="99390" y="48260"/>
                  </a:lnTo>
                  <a:lnTo>
                    <a:pt x="99834" y="43180"/>
                  </a:lnTo>
                  <a:lnTo>
                    <a:pt x="100520" y="40640"/>
                  </a:lnTo>
                  <a:lnTo>
                    <a:pt x="101396" y="39370"/>
                  </a:lnTo>
                  <a:lnTo>
                    <a:pt x="99656" y="39370"/>
                  </a:lnTo>
                  <a:lnTo>
                    <a:pt x="98653" y="40386"/>
                  </a:lnTo>
                  <a:lnTo>
                    <a:pt x="98742" y="39370"/>
                  </a:lnTo>
                  <a:lnTo>
                    <a:pt x="97561" y="36830"/>
                  </a:lnTo>
                  <a:lnTo>
                    <a:pt x="95986" y="34683"/>
                  </a:lnTo>
                  <a:lnTo>
                    <a:pt x="95986" y="40640"/>
                  </a:lnTo>
                  <a:lnTo>
                    <a:pt x="95250" y="41910"/>
                  </a:lnTo>
                  <a:lnTo>
                    <a:pt x="94907" y="42481"/>
                  </a:lnTo>
                  <a:lnTo>
                    <a:pt x="94907" y="62230"/>
                  </a:lnTo>
                  <a:lnTo>
                    <a:pt x="93878" y="60960"/>
                  </a:lnTo>
                  <a:lnTo>
                    <a:pt x="92760" y="59690"/>
                  </a:lnTo>
                  <a:lnTo>
                    <a:pt x="91516" y="57150"/>
                  </a:lnTo>
                  <a:lnTo>
                    <a:pt x="89979" y="55880"/>
                  </a:lnTo>
                  <a:lnTo>
                    <a:pt x="90716" y="54610"/>
                  </a:lnTo>
                  <a:lnTo>
                    <a:pt x="91833" y="53340"/>
                  </a:lnTo>
                  <a:lnTo>
                    <a:pt x="92354" y="55880"/>
                  </a:lnTo>
                  <a:lnTo>
                    <a:pt x="94195" y="59690"/>
                  </a:lnTo>
                  <a:lnTo>
                    <a:pt x="94907" y="62230"/>
                  </a:lnTo>
                  <a:lnTo>
                    <a:pt x="94907" y="42481"/>
                  </a:lnTo>
                  <a:lnTo>
                    <a:pt x="93726" y="44450"/>
                  </a:lnTo>
                  <a:lnTo>
                    <a:pt x="93370" y="45720"/>
                  </a:lnTo>
                  <a:lnTo>
                    <a:pt x="93065" y="45720"/>
                  </a:lnTo>
                  <a:lnTo>
                    <a:pt x="92798" y="46990"/>
                  </a:lnTo>
                  <a:lnTo>
                    <a:pt x="91490" y="48260"/>
                  </a:lnTo>
                  <a:lnTo>
                    <a:pt x="90817" y="49530"/>
                  </a:lnTo>
                  <a:lnTo>
                    <a:pt x="90792" y="48260"/>
                  </a:lnTo>
                  <a:lnTo>
                    <a:pt x="89992" y="48260"/>
                  </a:lnTo>
                  <a:lnTo>
                    <a:pt x="89484" y="46990"/>
                  </a:lnTo>
                  <a:lnTo>
                    <a:pt x="88950" y="46990"/>
                  </a:lnTo>
                  <a:lnTo>
                    <a:pt x="88061" y="47561"/>
                  </a:lnTo>
                  <a:lnTo>
                    <a:pt x="88061" y="66040"/>
                  </a:lnTo>
                  <a:lnTo>
                    <a:pt x="87020" y="67310"/>
                  </a:lnTo>
                  <a:lnTo>
                    <a:pt x="87807" y="68580"/>
                  </a:lnTo>
                  <a:lnTo>
                    <a:pt x="87604" y="74930"/>
                  </a:lnTo>
                  <a:lnTo>
                    <a:pt x="84480" y="74930"/>
                  </a:lnTo>
                  <a:lnTo>
                    <a:pt x="85064" y="77749"/>
                  </a:lnTo>
                  <a:lnTo>
                    <a:pt x="81737" y="71120"/>
                  </a:lnTo>
                  <a:lnTo>
                    <a:pt x="86537" y="67310"/>
                  </a:lnTo>
                  <a:lnTo>
                    <a:pt x="87287" y="66040"/>
                  </a:lnTo>
                  <a:lnTo>
                    <a:pt x="88061" y="66040"/>
                  </a:lnTo>
                  <a:lnTo>
                    <a:pt x="88061" y="47561"/>
                  </a:lnTo>
                  <a:lnTo>
                    <a:pt x="86969" y="48260"/>
                  </a:lnTo>
                  <a:lnTo>
                    <a:pt x="84569" y="49530"/>
                  </a:lnTo>
                  <a:lnTo>
                    <a:pt x="83134" y="54610"/>
                  </a:lnTo>
                  <a:lnTo>
                    <a:pt x="85102" y="54610"/>
                  </a:lnTo>
                  <a:lnTo>
                    <a:pt x="83032" y="57150"/>
                  </a:lnTo>
                  <a:lnTo>
                    <a:pt x="82207" y="57150"/>
                  </a:lnTo>
                  <a:lnTo>
                    <a:pt x="81318" y="58420"/>
                  </a:lnTo>
                  <a:lnTo>
                    <a:pt x="81889" y="58420"/>
                  </a:lnTo>
                  <a:lnTo>
                    <a:pt x="82715" y="59690"/>
                  </a:lnTo>
                  <a:lnTo>
                    <a:pt x="83832" y="60960"/>
                  </a:lnTo>
                  <a:lnTo>
                    <a:pt x="80060" y="66040"/>
                  </a:lnTo>
                  <a:lnTo>
                    <a:pt x="75907" y="71120"/>
                  </a:lnTo>
                  <a:lnTo>
                    <a:pt x="71412" y="76200"/>
                  </a:lnTo>
                  <a:lnTo>
                    <a:pt x="72136" y="76200"/>
                  </a:lnTo>
                  <a:lnTo>
                    <a:pt x="73533" y="77470"/>
                  </a:lnTo>
                  <a:lnTo>
                    <a:pt x="70700" y="78740"/>
                  </a:lnTo>
                  <a:lnTo>
                    <a:pt x="67411" y="81280"/>
                  </a:lnTo>
                  <a:lnTo>
                    <a:pt x="63182" y="86360"/>
                  </a:lnTo>
                  <a:lnTo>
                    <a:pt x="61950" y="90170"/>
                  </a:lnTo>
                  <a:lnTo>
                    <a:pt x="55460" y="93980"/>
                  </a:lnTo>
                  <a:lnTo>
                    <a:pt x="54584" y="91440"/>
                  </a:lnTo>
                  <a:lnTo>
                    <a:pt x="50165" y="90170"/>
                  </a:lnTo>
                  <a:lnTo>
                    <a:pt x="49542" y="90170"/>
                  </a:lnTo>
                  <a:lnTo>
                    <a:pt x="46380" y="92710"/>
                  </a:lnTo>
                  <a:lnTo>
                    <a:pt x="42722" y="96520"/>
                  </a:lnTo>
                  <a:lnTo>
                    <a:pt x="40068" y="99060"/>
                  </a:lnTo>
                  <a:lnTo>
                    <a:pt x="41503" y="100330"/>
                  </a:lnTo>
                  <a:lnTo>
                    <a:pt x="39357" y="101600"/>
                  </a:lnTo>
                  <a:lnTo>
                    <a:pt x="38087" y="99060"/>
                  </a:lnTo>
                  <a:lnTo>
                    <a:pt x="41833" y="96520"/>
                  </a:lnTo>
                  <a:lnTo>
                    <a:pt x="44005" y="93980"/>
                  </a:lnTo>
                  <a:lnTo>
                    <a:pt x="46164" y="92710"/>
                  </a:lnTo>
                  <a:lnTo>
                    <a:pt x="44792" y="92710"/>
                  </a:lnTo>
                  <a:lnTo>
                    <a:pt x="43103" y="90170"/>
                  </a:lnTo>
                  <a:lnTo>
                    <a:pt x="46558" y="87630"/>
                  </a:lnTo>
                  <a:lnTo>
                    <a:pt x="49593" y="86093"/>
                  </a:lnTo>
                  <a:lnTo>
                    <a:pt x="45135" y="87630"/>
                  </a:lnTo>
                  <a:lnTo>
                    <a:pt x="46685" y="82550"/>
                  </a:lnTo>
                  <a:lnTo>
                    <a:pt x="51282" y="74930"/>
                  </a:lnTo>
                  <a:lnTo>
                    <a:pt x="55867" y="71120"/>
                  </a:lnTo>
                  <a:lnTo>
                    <a:pt x="60972" y="68580"/>
                  </a:lnTo>
                  <a:lnTo>
                    <a:pt x="61658" y="66040"/>
                  </a:lnTo>
                  <a:lnTo>
                    <a:pt x="64287" y="64770"/>
                  </a:lnTo>
                  <a:lnTo>
                    <a:pt x="69646" y="67310"/>
                  </a:lnTo>
                  <a:lnTo>
                    <a:pt x="66725" y="67310"/>
                  </a:lnTo>
                  <a:lnTo>
                    <a:pt x="69621" y="69850"/>
                  </a:lnTo>
                  <a:lnTo>
                    <a:pt x="70802" y="69850"/>
                  </a:lnTo>
                  <a:lnTo>
                    <a:pt x="72555" y="71120"/>
                  </a:lnTo>
                  <a:lnTo>
                    <a:pt x="73431" y="71120"/>
                  </a:lnTo>
                  <a:lnTo>
                    <a:pt x="74422" y="69850"/>
                  </a:lnTo>
                  <a:lnTo>
                    <a:pt x="75577" y="64770"/>
                  </a:lnTo>
                  <a:lnTo>
                    <a:pt x="74485" y="63500"/>
                  </a:lnTo>
                  <a:lnTo>
                    <a:pt x="77000" y="60960"/>
                  </a:lnTo>
                  <a:lnTo>
                    <a:pt x="76428" y="60960"/>
                  </a:lnTo>
                  <a:lnTo>
                    <a:pt x="77292" y="59690"/>
                  </a:lnTo>
                  <a:lnTo>
                    <a:pt x="75577" y="60960"/>
                  </a:lnTo>
                  <a:lnTo>
                    <a:pt x="74066" y="60960"/>
                  </a:lnTo>
                  <a:lnTo>
                    <a:pt x="72161" y="58420"/>
                  </a:lnTo>
                  <a:lnTo>
                    <a:pt x="71247" y="53340"/>
                  </a:lnTo>
                  <a:lnTo>
                    <a:pt x="73964" y="48260"/>
                  </a:lnTo>
                  <a:lnTo>
                    <a:pt x="78155" y="43180"/>
                  </a:lnTo>
                  <a:lnTo>
                    <a:pt x="81673" y="40640"/>
                  </a:lnTo>
                  <a:lnTo>
                    <a:pt x="83604" y="36830"/>
                  </a:lnTo>
                  <a:lnTo>
                    <a:pt x="87350" y="31750"/>
                  </a:lnTo>
                  <a:lnTo>
                    <a:pt x="91503" y="27940"/>
                  </a:lnTo>
                  <a:lnTo>
                    <a:pt x="94691" y="29210"/>
                  </a:lnTo>
                  <a:lnTo>
                    <a:pt x="95567" y="31750"/>
                  </a:lnTo>
                  <a:lnTo>
                    <a:pt x="94018" y="33020"/>
                  </a:lnTo>
                  <a:lnTo>
                    <a:pt x="93040" y="34290"/>
                  </a:lnTo>
                  <a:lnTo>
                    <a:pt x="93713" y="36830"/>
                  </a:lnTo>
                  <a:lnTo>
                    <a:pt x="94678" y="38100"/>
                  </a:lnTo>
                  <a:lnTo>
                    <a:pt x="95986" y="40640"/>
                  </a:lnTo>
                  <a:lnTo>
                    <a:pt x="95986" y="34683"/>
                  </a:lnTo>
                  <a:lnTo>
                    <a:pt x="95707" y="34290"/>
                  </a:lnTo>
                  <a:lnTo>
                    <a:pt x="98018" y="27940"/>
                  </a:lnTo>
                  <a:lnTo>
                    <a:pt x="95504" y="22860"/>
                  </a:lnTo>
                  <a:lnTo>
                    <a:pt x="93446" y="19050"/>
                  </a:lnTo>
                  <a:lnTo>
                    <a:pt x="92900" y="20320"/>
                  </a:lnTo>
                  <a:lnTo>
                    <a:pt x="92252" y="21590"/>
                  </a:lnTo>
                  <a:lnTo>
                    <a:pt x="88480" y="25400"/>
                  </a:lnTo>
                  <a:lnTo>
                    <a:pt x="88747" y="26670"/>
                  </a:lnTo>
                  <a:lnTo>
                    <a:pt x="84010" y="34290"/>
                  </a:lnTo>
                  <a:lnTo>
                    <a:pt x="78105" y="36830"/>
                  </a:lnTo>
                  <a:lnTo>
                    <a:pt x="72009" y="40640"/>
                  </a:lnTo>
                  <a:lnTo>
                    <a:pt x="68529" y="43180"/>
                  </a:lnTo>
                  <a:lnTo>
                    <a:pt x="65557" y="46990"/>
                  </a:lnTo>
                  <a:lnTo>
                    <a:pt x="66255" y="50800"/>
                  </a:lnTo>
                  <a:lnTo>
                    <a:pt x="64706" y="58420"/>
                  </a:lnTo>
                  <a:lnTo>
                    <a:pt x="60121" y="60960"/>
                  </a:lnTo>
                  <a:lnTo>
                    <a:pt x="54102" y="67310"/>
                  </a:lnTo>
                  <a:lnTo>
                    <a:pt x="46596" y="71120"/>
                  </a:lnTo>
                  <a:lnTo>
                    <a:pt x="45631" y="73660"/>
                  </a:lnTo>
                  <a:lnTo>
                    <a:pt x="46774" y="73660"/>
                  </a:lnTo>
                  <a:lnTo>
                    <a:pt x="47434" y="74930"/>
                  </a:lnTo>
                  <a:lnTo>
                    <a:pt x="48387" y="76200"/>
                  </a:lnTo>
                  <a:lnTo>
                    <a:pt x="44615" y="81280"/>
                  </a:lnTo>
                  <a:lnTo>
                    <a:pt x="36360" y="82550"/>
                  </a:lnTo>
                  <a:lnTo>
                    <a:pt x="32639" y="88900"/>
                  </a:lnTo>
                  <a:lnTo>
                    <a:pt x="34036" y="88900"/>
                  </a:lnTo>
                  <a:lnTo>
                    <a:pt x="34188" y="88900"/>
                  </a:lnTo>
                  <a:lnTo>
                    <a:pt x="34671" y="90170"/>
                  </a:lnTo>
                  <a:lnTo>
                    <a:pt x="34036" y="88900"/>
                  </a:lnTo>
                  <a:lnTo>
                    <a:pt x="35217" y="96520"/>
                  </a:lnTo>
                  <a:lnTo>
                    <a:pt x="35623" y="96520"/>
                  </a:lnTo>
                  <a:lnTo>
                    <a:pt x="34429" y="99060"/>
                  </a:lnTo>
                  <a:lnTo>
                    <a:pt x="31127" y="97790"/>
                  </a:lnTo>
                  <a:lnTo>
                    <a:pt x="27368" y="96520"/>
                  </a:lnTo>
                  <a:lnTo>
                    <a:pt x="24663" y="92710"/>
                  </a:lnTo>
                  <a:lnTo>
                    <a:pt x="24180" y="90170"/>
                  </a:lnTo>
                  <a:lnTo>
                    <a:pt x="24574" y="88900"/>
                  </a:lnTo>
                  <a:lnTo>
                    <a:pt x="25311" y="87630"/>
                  </a:lnTo>
                  <a:lnTo>
                    <a:pt x="22136" y="87630"/>
                  </a:lnTo>
                  <a:lnTo>
                    <a:pt x="18783" y="86360"/>
                  </a:lnTo>
                  <a:lnTo>
                    <a:pt x="16103" y="87630"/>
                  </a:lnTo>
                  <a:lnTo>
                    <a:pt x="16408" y="88900"/>
                  </a:lnTo>
                  <a:lnTo>
                    <a:pt x="17335" y="90170"/>
                  </a:lnTo>
                  <a:lnTo>
                    <a:pt x="18364" y="90170"/>
                  </a:lnTo>
                  <a:lnTo>
                    <a:pt x="21983" y="87630"/>
                  </a:lnTo>
                  <a:lnTo>
                    <a:pt x="21170" y="92710"/>
                  </a:lnTo>
                  <a:lnTo>
                    <a:pt x="23596" y="97790"/>
                  </a:lnTo>
                  <a:lnTo>
                    <a:pt x="27343" y="96520"/>
                  </a:lnTo>
                  <a:lnTo>
                    <a:pt x="36296" y="102870"/>
                  </a:lnTo>
                  <a:lnTo>
                    <a:pt x="36461" y="105410"/>
                  </a:lnTo>
                  <a:lnTo>
                    <a:pt x="43154" y="101600"/>
                  </a:lnTo>
                  <a:lnTo>
                    <a:pt x="43637" y="101600"/>
                  </a:lnTo>
                  <a:lnTo>
                    <a:pt x="46799" y="102870"/>
                  </a:lnTo>
                  <a:lnTo>
                    <a:pt x="49161" y="104140"/>
                  </a:lnTo>
                  <a:lnTo>
                    <a:pt x="55219" y="99060"/>
                  </a:lnTo>
                  <a:lnTo>
                    <a:pt x="73075" y="83820"/>
                  </a:lnTo>
                  <a:lnTo>
                    <a:pt x="74053" y="81280"/>
                  </a:lnTo>
                  <a:lnTo>
                    <a:pt x="77609" y="80010"/>
                  </a:lnTo>
                  <a:lnTo>
                    <a:pt x="79565" y="81280"/>
                  </a:lnTo>
                  <a:lnTo>
                    <a:pt x="82562" y="80010"/>
                  </a:lnTo>
                  <a:lnTo>
                    <a:pt x="85293" y="78854"/>
                  </a:lnTo>
                  <a:lnTo>
                    <a:pt x="85547" y="80010"/>
                  </a:lnTo>
                  <a:lnTo>
                    <a:pt x="91782" y="82550"/>
                  </a:lnTo>
                  <a:lnTo>
                    <a:pt x="92976" y="85090"/>
                  </a:lnTo>
                  <a:lnTo>
                    <a:pt x="88988" y="88900"/>
                  </a:lnTo>
                  <a:lnTo>
                    <a:pt x="92583" y="90170"/>
                  </a:lnTo>
                  <a:lnTo>
                    <a:pt x="91694" y="92710"/>
                  </a:lnTo>
                  <a:lnTo>
                    <a:pt x="91109" y="93980"/>
                  </a:lnTo>
                  <a:lnTo>
                    <a:pt x="90932" y="93980"/>
                  </a:lnTo>
                  <a:lnTo>
                    <a:pt x="90589" y="92710"/>
                  </a:lnTo>
                  <a:lnTo>
                    <a:pt x="91427" y="91440"/>
                  </a:lnTo>
                  <a:lnTo>
                    <a:pt x="91173" y="90170"/>
                  </a:lnTo>
                  <a:lnTo>
                    <a:pt x="86156" y="90170"/>
                  </a:lnTo>
                  <a:lnTo>
                    <a:pt x="85407" y="92710"/>
                  </a:lnTo>
                  <a:lnTo>
                    <a:pt x="84696" y="93827"/>
                  </a:lnTo>
                  <a:lnTo>
                    <a:pt x="84696" y="115570"/>
                  </a:lnTo>
                  <a:lnTo>
                    <a:pt x="84670" y="116840"/>
                  </a:lnTo>
                  <a:lnTo>
                    <a:pt x="84518" y="115570"/>
                  </a:lnTo>
                  <a:lnTo>
                    <a:pt x="84696" y="115570"/>
                  </a:lnTo>
                  <a:lnTo>
                    <a:pt x="84696" y="93827"/>
                  </a:lnTo>
                  <a:lnTo>
                    <a:pt x="84594" y="93980"/>
                  </a:lnTo>
                  <a:lnTo>
                    <a:pt x="83756" y="96520"/>
                  </a:lnTo>
                  <a:lnTo>
                    <a:pt x="83350" y="96520"/>
                  </a:lnTo>
                  <a:lnTo>
                    <a:pt x="83058" y="97790"/>
                  </a:lnTo>
                  <a:lnTo>
                    <a:pt x="81330" y="97790"/>
                  </a:lnTo>
                  <a:lnTo>
                    <a:pt x="80238" y="99060"/>
                  </a:lnTo>
                  <a:lnTo>
                    <a:pt x="79286" y="99060"/>
                  </a:lnTo>
                  <a:lnTo>
                    <a:pt x="78676" y="101688"/>
                  </a:lnTo>
                  <a:lnTo>
                    <a:pt x="78803" y="101600"/>
                  </a:lnTo>
                  <a:lnTo>
                    <a:pt x="82715" y="104140"/>
                  </a:lnTo>
                  <a:lnTo>
                    <a:pt x="82257" y="106680"/>
                  </a:lnTo>
                  <a:lnTo>
                    <a:pt x="80721" y="106680"/>
                  </a:lnTo>
                  <a:lnTo>
                    <a:pt x="79654" y="110490"/>
                  </a:lnTo>
                  <a:lnTo>
                    <a:pt x="80987" y="113030"/>
                  </a:lnTo>
                  <a:lnTo>
                    <a:pt x="80010" y="119380"/>
                  </a:lnTo>
                  <a:lnTo>
                    <a:pt x="79235" y="119380"/>
                  </a:lnTo>
                  <a:lnTo>
                    <a:pt x="79235" y="125730"/>
                  </a:lnTo>
                  <a:lnTo>
                    <a:pt x="78867" y="130810"/>
                  </a:lnTo>
                  <a:lnTo>
                    <a:pt x="77863" y="134620"/>
                  </a:lnTo>
                  <a:lnTo>
                    <a:pt x="77165" y="134620"/>
                  </a:lnTo>
                  <a:lnTo>
                    <a:pt x="76733" y="137160"/>
                  </a:lnTo>
                  <a:lnTo>
                    <a:pt x="76746" y="138430"/>
                  </a:lnTo>
                  <a:lnTo>
                    <a:pt x="77343" y="137160"/>
                  </a:lnTo>
                  <a:lnTo>
                    <a:pt x="77863" y="138430"/>
                  </a:lnTo>
                  <a:lnTo>
                    <a:pt x="78155" y="138430"/>
                  </a:lnTo>
                  <a:lnTo>
                    <a:pt x="77609" y="139700"/>
                  </a:lnTo>
                  <a:lnTo>
                    <a:pt x="77076" y="139700"/>
                  </a:lnTo>
                  <a:lnTo>
                    <a:pt x="76581" y="140970"/>
                  </a:lnTo>
                  <a:lnTo>
                    <a:pt x="76238" y="140970"/>
                  </a:lnTo>
                  <a:lnTo>
                    <a:pt x="75844" y="142240"/>
                  </a:lnTo>
                  <a:lnTo>
                    <a:pt x="75323" y="143510"/>
                  </a:lnTo>
                  <a:lnTo>
                    <a:pt x="76250" y="146050"/>
                  </a:lnTo>
                  <a:lnTo>
                    <a:pt x="74383" y="149860"/>
                  </a:lnTo>
                  <a:lnTo>
                    <a:pt x="72542" y="149860"/>
                  </a:lnTo>
                  <a:lnTo>
                    <a:pt x="72542" y="153670"/>
                  </a:lnTo>
                  <a:lnTo>
                    <a:pt x="70967" y="155232"/>
                  </a:lnTo>
                  <a:lnTo>
                    <a:pt x="71107" y="154940"/>
                  </a:lnTo>
                  <a:lnTo>
                    <a:pt x="70370" y="152400"/>
                  </a:lnTo>
                  <a:lnTo>
                    <a:pt x="70294" y="150241"/>
                  </a:lnTo>
                  <a:lnTo>
                    <a:pt x="72542" y="153670"/>
                  </a:lnTo>
                  <a:lnTo>
                    <a:pt x="72542" y="149860"/>
                  </a:lnTo>
                  <a:lnTo>
                    <a:pt x="70281" y="149860"/>
                  </a:lnTo>
                  <a:lnTo>
                    <a:pt x="70319" y="147320"/>
                  </a:lnTo>
                  <a:lnTo>
                    <a:pt x="70764" y="144780"/>
                  </a:lnTo>
                  <a:lnTo>
                    <a:pt x="71183" y="143510"/>
                  </a:lnTo>
                  <a:lnTo>
                    <a:pt x="71513" y="143510"/>
                  </a:lnTo>
                  <a:lnTo>
                    <a:pt x="70294" y="141147"/>
                  </a:lnTo>
                  <a:lnTo>
                    <a:pt x="70281" y="139700"/>
                  </a:lnTo>
                  <a:lnTo>
                    <a:pt x="70421" y="137160"/>
                  </a:lnTo>
                  <a:lnTo>
                    <a:pt x="73380" y="135890"/>
                  </a:lnTo>
                  <a:lnTo>
                    <a:pt x="72923" y="134620"/>
                  </a:lnTo>
                  <a:lnTo>
                    <a:pt x="71678" y="132080"/>
                  </a:lnTo>
                  <a:lnTo>
                    <a:pt x="69824" y="128270"/>
                  </a:lnTo>
                  <a:lnTo>
                    <a:pt x="73621" y="125730"/>
                  </a:lnTo>
                  <a:lnTo>
                    <a:pt x="76263" y="128270"/>
                  </a:lnTo>
                  <a:lnTo>
                    <a:pt x="76187" y="129540"/>
                  </a:lnTo>
                  <a:lnTo>
                    <a:pt x="79235" y="125730"/>
                  </a:lnTo>
                  <a:lnTo>
                    <a:pt x="79235" y="119380"/>
                  </a:lnTo>
                  <a:lnTo>
                    <a:pt x="75882" y="119380"/>
                  </a:lnTo>
                  <a:lnTo>
                    <a:pt x="70815" y="120650"/>
                  </a:lnTo>
                  <a:lnTo>
                    <a:pt x="68046" y="121920"/>
                  </a:lnTo>
                  <a:lnTo>
                    <a:pt x="66738" y="120650"/>
                  </a:lnTo>
                  <a:lnTo>
                    <a:pt x="65189" y="119151"/>
                  </a:lnTo>
                  <a:lnTo>
                    <a:pt x="65189" y="128270"/>
                  </a:lnTo>
                  <a:lnTo>
                    <a:pt x="63817" y="129540"/>
                  </a:lnTo>
                  <a:lnTo>
                    <a:pt x="60960" y="132080"/>
                  </a:lnTo>
                  <a:lnTo>
                    <a:pt x="59588" y="132080"/>
                  </a:lnTo>
                  <a:lnTo>
                    <a:pt x="58039" y="130810"/>
                  </a:lnTo>
                  <a:lnTo>
                    <a:pt x="56883" y="129540"/>
                  </a:lnTo>
                  <a:lnTo>
                    <a:pt x="59575" y="127000"/>
                  </a:lnTo>
                  <a:lnTo>
                    <a:pt x="62153" y="123190"/>
                  </a:lnTo>
                  <a:lnTo>
                    <a:pt x="64566" y="120650"/>
                  </a:lnTo>
                  <a:lnTo>
                    <a:pt x="64592" y="124460"/>
                  </a:lnTo>
                  <a:lnTo>
                    <a:pt x="63233" y="125730"/>
                  </a:lnTo>
                  <a:lnTo>
                    <a:pt x="64477" y="127000"/>
                  </a:lnTo>
                  <a:lnTo>
                    <a:pt x="65189" y="128270"/>
                  </a:lnTo>
                  <a:lnTo>
                    <a:pt x="65189" y="119151"/>
                  </a:lnTo>
                  <a:lnTo>
                    <a:pt x="64122" y="118110"/>
                  </a:lnTo>
                  <a:lnTo>
                    <a:pt x="62826" y="116840"/>
                  </a:lnTo>
                  <a:lnTo>
                    <a:pt x="65265" y="115570"/>
                  </a:lnTo>
                  <a:lnTo>
                    <a:pt x="72580" y="111760"/>
                  </a:lnTo>
                  <a:lnTo>
                    <a:pt x="73710" y="109220"/>
                  </a:lnTo>
                  <a:lnTo>
                    <a:pt x="74333" y="109220"/>
                  </a:lnTo>
                  <a:lnTo>
                    <a:pt x="73774" y="106680"/>
                  </a:lnTo>
                  <a:lnTo>
                    <a:pt x="66624" y="106680"/>
                  </a:lnTo>
                  <a:lnTo>
                    <a:pt x="65798" y="104140"/>
                  </a:lnTo>
                  <a:lnTo>
                    <a:pt x="65265" y="104482"/>
                  </a:lnTo>
                  <a:lnTo>
                    <a:pt x="65265" y="111760"/>
                  </a:lnTo>
                  <a:lnTo>
                    <a:pt x="64833" y="113030"/>
                  </a:lnTo>
                  <a:lnTo>
                    <a:pt x="63766" y="114300"/>
                  </a:lnTo>
                  <a:lnTo>
                    <a:pt x="62433" y="115570"/>
                  </a:lnTo>
                  <a:lnTo>
                    <a:pt x="60985" y="115570"/>
                  </a:lnTo>
                  <a:lnTo>
                    <a:pt x="60845" y="114300"/>
                  </a:lnTo>
                  <a:lnTo>
                    <a:pt x="60452" y="113030"/>
                  </a:lnTo>
                  <a:lnTo>
                    <a:pt x="61950" y="113030"/>
                  </a:lnTo>
                  <a:lnTo>
                    <a:pt x="64008" y="111760"/>
                  </a:lnTo>
                  <a:lnTo>
                    <a:pt x="65265" y="111760"/>
                  </a:lnTo>
                  <a:lnTo>
                    <a:pt x="65265" y="104482"/>
                  </a:lnTo>
                  <a:lnTo>
                    <a:pt x="63766" y="105410"/>
                  </a:lnTo>
                  <a:lnTo>
                    <a:pt x="62306" y="106680"/>
                  </a:lnTo>
                  <a:lnTo>
                    <a:pt x="57645" y="107950"/>
                  </a:lnTo>
                  <a:lnTo>
                    <a:pt x="51574" y="109220"/>
                  </a:lnTo>
                  <a:lnTo>
                    <a:pt x="53924" y="111658"/>
                  </a:lnTo>
                  <a:lnTo>
                    <a:pt x="50317" y="110490"/>
                  </a:lnTo>
                  <a:lnTo>
                    <a:pt x="48425" y="115570"/>
                  </a:lnTo>
                  <a:lnTo>
                    <a:pt x="44589" y="118110"/>
                  </a:lnTo>
                  <a:lnTo>
                    <a:pt x="41846" y="119380"/>
                  </a:lnTo>
                  <a:lnTo>
                    <a:pt x="38315" y="123190"/>
                  </a:lnTo>
                  <a:lnTo>
                    <a:pt x="34086" y="127000"/>
                  </a:lnTo>
                  <a:lnTo>
                    <a:pt x="32512" y="128270"/>
                  </a:lnTo>
                  <a:lnTo>
                    <a:pt x="33629" y="132080"/>
                  </a:lnTo>
                  <a:lnTo>
                    <a:pt x="33985" y="132080"/>
                  </a:lnTo>
                  <a:lnTo>
                    <a:pt x="36944" y="129540"/>
                  </a:lnTo>
                  <a:lnTo>
                    <a:pt x="38646" y="130810"/>
                  </a:lnTo>
                  <a:lnTo>
                    <a:pt x="43040" y="130810"/>
                  </a:lnTo>
                  <a:lnTo>
                    <a:pt x="44475" y="129540"/>
                  </a:lnTo>
                  <a:lnTo>
                    <a:pt x="48818" y="125730"/>
                  </a:lnTo>
                  <a:lnTo>
                    <a:pt x="46304" y="125730"/>
                  </a:lnTo>
                  <a:lnTo>
                    <a:pt x="47764" y="118110"/>
                  </a:lnTo>
                  <a:lnTo>
                    <a:pt x="51803" y="119380"/>
                  </a:lnTo>
                  <a:lnTo>
                    <a:pt x="52743" y="123190"/>
                  </a:lnTo>
                  <a:lnTo>
                    <a:pt x="52908" y="123190"/>
                  </a:lnTo>
                  <a:lnTo>
                    <a:pt x="53555" y="124460"/>
                  </a:lnTo>
                  <a:lnTo>
                    <a:pt x="55181" y="130810"/>
                  </a:lnTo>
                  <a:lnTo>
                    <a:pt x="52285" y="134620"/>
                  </a:lnTo>
                  <a:lnTo>
                    <a:pt x="47066" y="138430"/>
                  </a:lnTo>
                  <a:lnTo>
                    <a:pt x="37198" y="142240"/>
                  </a:lnTo>
                  <a:lnTo>
                    <a:pt x="33032" y="141147"/>
                  </a:lnTo>
                  <a:lnTo>
                    <a:pt x="33299" y="142240"/>
                  </a:lnTo>
                  <a:lnTo>
                    <a:pt x="29603" y="142240"/>
                  </a:lnTo>
                  <a:lnTo>
                    <a:pt x="27774" y="143510"/>
                  </a:lnTo>
                  <a:lnTo>
                    <a:pt x="22872" y="143510"/>
                  </a:lnTo>
                  <a:lnTo>
                    <a:pt x="21678" y="144780"/>
                  </a:lnTo>
                  <a:lnTo>
                    <a:pt x="20612" y="144780"/>
                  </a:lnTo>
                  <a:lnTo>
                    <a:pt x="19481" y="146050"/>
                  </a:lnTo>
                  <a:lnTo>
                    <a:pt x="20447" y="146050"/>
                  </a:lnTo>
                  <a:lnTo>
                    <a:pt x="17653" y="147320"/>
                  </a:lnTo>
                  <a:lnTo>
                    <a:pt x="17805" y="148590"/>
                  </a:lnTo>
                  <a:lnTo>
                    <a:pt x="16573" y="148590"/>
                  </a:lnTo>
                  <a:lnTo>
                    <a:pt x="17538" y="149860"/>
                  </a:lnTo>
                  <a:lnTo>
                    <a:pt x="17907" y="152400"/>
                  </a:lnTo>
                  <a:lnTo>
                    <a:pt x="17907" y="153670"/>
                  </a:lnTo>
                  <a:lnTo>
                    <a:pt x="16167" y="153670"/>
                  </a:lnTo>
                  <a:lnTo>
                    <a:pt x="14135" y="156210"/>
                  </a:lnTo>
                  <a:lnTo>
                    <a:pt x="13144" y="160020"/>
                  </a:lnTo>
                  <a:lnTo>
                    <a:pt x="18453" y="157480"/>
                  </a:lnTo>
                  <a:lnTo>
                    <a:pt x="21043" y="156210"/>
                  </a:lnTo>
                  <a:lnTo>
                    <a:pt x="21221" y="156210"/>
                  </a:lnTo>
                  <a:lnTo>
                    <a:pt x="21310" y="157480"/>
                  </a:lnTo>
                  <a:lnTo>
                    <a:pt x="19685" y="158750"/>
                  </a:lnTo>
                  <a:lnTo>
                    <a:pt x="18783" y="160020"/>
                  </a:lnTo>
                  <a:lnTo>
                    <a:pt x="18415" y="160020"/>
                  </a:lnTo>
                  <a:lnTo>
                    <a:pt x="16497" y="161290"/>
                  </a:lnTo>
                  <a:lnTo>
                    <a:pt x="14528" y="161290"/>
                  </a:lnTo>
                  <a:lnTo>
                    <a:pt x="12547" y="162560"/>
                  </a:lnTo>
                  <a:lnTo>
                    <a:pt x="20535" y="162560"/>
                  </a:lnTo>
                  <a:lnTo>
                    <a:pt x="21399" y="161290"/>
                  </a:lnTo>
                  <a:lnTo>
                    <a:pt x="23126" y="161290"/>
                  </a:lnTo>
                  <a:lnTo>
                    <a:pt x="27152" y="157480"/>
                  </a:lnTo>
                  <a:lnTo>
                    <a:pt x="27584" y="156210"/>
                  </a:lnTo>
                  <a:lnTo>
                    <a:pt x="28016" y="154940"/>
                  </a:lnTo>
                  <a:lnTo>
                    <a:pt x="32562" y="153670"/>
                  </a:lnTo>
                  <a:lnTo>
                    <a:pt x="34696" y="153670"/>
                  </a:lnTo>
                  <a:lnTo>
                    <a:pt x="37909" y="152400"/>
                  </a:lnTo>
                  <a:lnTo>
                    <a:pt x="37846" y="149860"/>
                  </a:lnTo>
                  <a:lnTo>
                    <a:pt x="39636" y="148590"/>
                  </a:lnTo>
                  <a:lnTo>
                    <a:pt x="40373" y="148590"/>
                  </a:lnTo>
                  <a:lnTo>
                    <a:pt x="39560" y="147320"/>
                  </a:lnTo>
                  <a:lnTo>
                    <a:pt x="37795" y="146050"/>
                  </a:lnTo>
                  <a:lnTo>
                    <a:pt x="39357" y="146050"/>
                  </a:lnTo>
                  <a:lnTo>
                    <a:pt x="40106" y="144780"/>
                  </a:lnTo>
                  <a:lnTo>
                    <a:pt x="40881" y="146050"/>
                  </a:lnTo>
                  <a:lnTo>
                    <a:pt x="43078" y="146050"/>
                  </a:lnTo>
                  <a:lnTo>
                    <a:pt x="43916" y="147320"/>
                  </a:lnTo>
                  <a:lnTo>
                    <a:pt x="43472" y="147320"/>
                  </a:lnTo>
                  <a:lnTo>
                    <a:pt x="42799" y="148590"/>
                  </a:lnTo>
                  <a:lnTo>
                    <a:pt x="44221" y="148590"/>
                  </a:lnTo>
                  <a:lnTo>
                    <a:pt x="45351" y="149860"/>
                  </a:lnTo>
                  <a:lnTo>
                    <a:pt x="44792" y="151130"/>
                  </a:lnTo>
                  <a:lnTo>
                    <a:pt x="44526" y="151130"/>
                  </a:lnTo>
                  <a:lnTo>
                    <a:pt x="45237" y="152400"/>
                  </a:lnTo>
                  <a:lnTo>
                    <a:pt x="44373" y="154940"/>
                  </a:lnTo>
                  <a:lnTo>
                    <a:pt x="42430" y="154940"/>
                  </a:lnTo>
                  <a:lnTo>
                    <a:pt x="41363" y="157480"/>
                  </a:lnTo>
                  <a:lnTo>
                    <a:pt x="42329" y="158750"/>
                  </a:lnTo>
                  <a:lnTo>
                    <a:pt x="42062" y="160020"/>
                  </a:lnTo>
                  <a:lnTo>
                    <a:pt x="40474" y="161290"/>
                  </a:lnTo>
                  <a:lnTo>
                    <a:pt x="38379" y="160020"/>
                  </a:lnTo>
                  <a:lnTo>
                    <a:pt x="35699" y="161290"/>
                  </a:lnTo>
                  <a:lnTo>
                    <a:pt x="35179" y="165100"/>
                  </a:lnTo>
                  <a:lnTo>
                    <a:pt x="34340" y="166370"/>
                  </a:lnTo>
                  <a:lnTo>
                    <a:pt x="34810" y="167640"/>
                  </a:lnTo>
                  <a:lnTo>
                    <a:pt x="35102" y="168910"/>
                  </a:lnTo>
                  <a:lnTo>
                    <a:pt x="34137" y="173990"/>
                  </a:lnTo>
                  <a:lnTo>
                    <a:pt x="27647" y="173990"/>
                  </a:lnTo>
                  <a:lnTo>
                    <a:pt x="31229" y="180340"/>
                  </a:lnTo>
                  <a:lnTo>
                    <a:pt x="33299" y="179070"/>
                  </a:lnTo>
                  <a:lnTo>
                    <a:pt x="33299" y="176530"/>
                  </a:lnTo>
                  <a:lnTo>
                    <a:pt x="35788" y="171450"/>
                  </a:lnTo>
                  <a:lnTo>
                    <a:pt x="38696" y="170180"/>
                  </a:lnTo>
                  <a:lnTo>
                    <a:pt x="41275" y="166370"/>
                  </a:lnTo>
                  <a:lnTo>
                    <a:pt x="42989" y="162560"/>
                  </a:lnTo>
                  <a:lnTo>
                    <a:pt x="43116" y="163830"/>
                  </a:lnTo>
                  <a:lnTo>
                    <a:pt x="43345" y="162560"/>
                  </a:lnTo>
                  <a:lnTo>
                    <a:pt x="44411" y="162560"/>
                  </a:lnTo>
                  <a:lnTo>
                    <a:pt x="44691" y="161290"/>
                  </a:lnTo>
                  <a:lnTo>
                    <a:pt x="45783" y="160020"/>
                  </a:lnTo>
                  <a:lnTo>
                    <a:pt x="47231" y="161290"/>
                  </a:lnTo>
                  <a:lnTo>
                    <a:pt x="49669" y="160020"/>
                  </a:lnTo>
                  <a:lnTo>
                    <a:pt x="50304" y="160020"/>
                  </a:lnTo>
                  <a:lnTo>
                    <a:pt x="49898" y="161290"/>
                  </a:lnTo>
                  <a:lnTo>
                    <a:pt x="49250" y="163830"/>
                  </a:lnTo>
                  <a:lnTo>
                    <a:pt x="49288" y="170180"/>
                  </a:lnTo>
                  <a:lnTo>
                    <a:pt x="51828" y="168910"/>
                  </a:lnTo>
                  <a:lnTo>
                    <a:pt x="53784" y="165100"/>
                  </a:lnTo>
                  <a:lnTo>
                    <a:pt x="54343" y="162560"/>
                  </a:lnTo>
                  <a:lnTo>
                    <a:pt x="54800" y="161290"/>
                  </a:lnTo>
                  <a:lnTo>
                    <a:pt x="54991" y="160020"/>
                  </a:lnTo>
                  <a:lnTo>
                    <a:pt x="54711" y="160020"/>
                  </a:lnTo>
                  <a:lnTo>
                    <a:pt x="54571" y="158750"/>
                  </a:lnTo>
                  <a:lnTo>
                    <a:pt x="54851" y="158750"/>
                  </a:lnTo>
                  <a:lnTo>
                    <a:pt x="53174" y="153670"/>
                  </a:lnTo>
                  <a:lnTo>
                    <a:pt x="55803" y="152400"/>
                  </a:lnTo>
                  <a:lnTo>
                    <a:pt x="58318" y="151130"/>
                  </a:lnTo>
                  <a:lnTo>
                    <a:pt x="58864" y="149860"/>
                  </a:lnTo>
                  <a:lnTo>
                    <a:pt x="59156" y="149860"/>
                  </a:lnTo>
                  <a:lnTo>
                    <a:pt x="57111" y="142240"/>
                  </a:lnTo>
                  <a:lnTo>
                    <a:pt x="62026" y="140970"/>
                  </a:lnTo>
                  <a:lnTo>
                    <a:pt x="62598" y="140970"/>
                  </a:lnTo>
                  <a:lnTo>
                    <a:pt x="65036" y="139700"/>
                  </a:lnTo>
                  <a:lnTo>
                    <a:pt x="66281" y="140970"/>
                  </a:lnTo>
                  <a:lnTo>
                    <a:pt x="65481" y="143510"/>
                  </a:lnTo>
                  <a:lnTo>
                    <a:pt x="65392" y="147320"/>
                  </a:lnTo>
                  <a:lnTo>
                    <a:pt x="64858" y="152400"/>
                  </a:lnTo>
                  <a:lnTo>
                    <a:pt x="66954" y="156210"/>
                  </a:lnTo>
                  <a:lnTo>
                    <a:pt x="69850" y="157480"/>
                  </a:lnTo>
                  <a:lnTo>
                    <a:pt x="69964" y="156210"/>
                  </a:lnTo>
                  <a:lnTo>
                    <a:pt x="69951" y="157264"/>
                  </a:lnTo>
                  <a:lnTo>
                    <a:pt x="69951" y="158750"/>
                  </a:lnTo>
                  <a:lnTo>
                    <a:pt x="70612" y="161290"/>
                  </a:lnTo>
                  <a:lnTo>
                    <a:pt x="74104" y="162560"/>
                  </a:lnTo>
                  <a:lnTo>
                    <a:pt x="77228" y="165100"/>
                  </a:lnTo>
                  <a:lnTo>
                    <a:pt x="75488" y="168910"/>
                  </a:lnTo>
                  <a:lnTo>
                    <a:pt x="79590" y="171450"/>
                  </a:lnTo>
                  <a:lnTo>
                    <a:pt x="80975" y="172720"/>
                  </a:lnTo>
                  <a:lnTo>
                    <a:pt x="83566" y="170180"/>
                  </a:lnTo>
                  <a:lnTo>
                    <a:pt x="86499" y="167640"/>
                  </a:lnTo>
                  <a:lnTo>
                    <a:pt x="88455" y="166370"/>
                  </a:lnTo>
                  <a:lnTo>
                    <a:pt x="87020" y="165100"/>
                  </a:lnTo>
                  <a:lnTo>
                    <a:pt x="87553" y="162560"/>
                  </a:lnTo>
                  <a:lnTo>
                    <a:pt x="88519" y="158750"/>
                  </a:lnTo>
                  <a:lnTo>
                    <a:pt x="90157" y="157480"/>
                  </a:lnTo>
                  <a:lnTo>
                    <a:pt x="90982" y="154940"/>
                  </a:lnTo>
                  <a:lnTo>
                    <a:pt x="90627" y="153670"/>
                  </a:lnTo>
                  <a:lnTo>
                    <a:pt x="93294" y="146050"/>
                  </a:lnTo>
                  <a:lnTo>
                    <a:pt x="97739" y="148590"/>
                  </a:lnTo>
                  <a:lnTo>
                    <a:pt x="99568" y="146050"/>
                  </a:lnTo>
                  <a:lnTo>
                    <a:pt x="102336" y="142240"/>
                  </a:lnTo>
                  <a:lnTo>
                    <a:pt x="101892" y="139700"/>
                  </a:lnTo>
                  <a:lnTo>
                    <a:pt x="103809" y="137160"/>
                  </a:lnTo>
                  <a:lnTo>
                    <a:pt x="105587" y="137160"/>
                  </a:lnTo>
                  <a:lnTo>
                    <a:pt x="106273" y="135890"/>
                  </a:lnTo>
                  <a:lnTo>
                    <a:pt x="105333" y="144780"/>
                  </a:lnTo>
                  <a:lnTo>
                    <a:pt x="100761" y="147320"/>
                  </a:lnTo>
                  <a:lnTo>
                    <a:pt x="101130" y="152400"/>
                  </a:lnTo>
                  <a:lnTo>
                    <a:pt x="104381" y="153670"/>
                  </a:lnTo>
                  <a:lnTo>
                    <a:pt x="107861" y="153670"/>
                  </a:lnTo>
                  <a:lnTo>
                    <a:pt x="111899" y="156210"/>
                  </a:lnTo>
                  <a:lnTo>
                    <a:pt x="111772" y="157480"/>
                  </a:lnTo>
                  <a:lnTo>
                    <a:pt x="112928" y="158750"/>
                  </a:lnTo>
                  <a:lnTo>
                    <a:pt x="115506" y="158750"/>
                  </a:lnTo>
                  <a:lnTo>
                    <a:pt x="116878" y="161290"/>
                  </a:lnTo>
                  <a:lnTo>
                    <a:pt x="114528" y="168910"/>
                  </a:lnTo>
                  <a:lnTo>
                    <a:pt x="117716" y="172720"/>
                  </a:lnTo>
                  <a:lnTo>
                    <a:pt x="119024" y="170180"/>
                  </a:lnTo>
                  <a:lnTo>
                    <a:pt x="125222" y="176530"/>
                  </a:lnTo>
                  <a:lnTo>
                    <a:pt x="123672" y="179070"/>
                  </a:lnTo>
                  <a:lnTo>
                    <a:pt x="130581" y="171450"/>
                  </a:lnTo>
                  <a:lnTo>
                    <a:pt x="131940" y="173990"/>
                  </a:lnTo>
                  <a:lnTo>
                    <a:pt x="132803" y="176530"/>
                  </a:lnTo>
                  <a:lnTo>
                    <a:pt x="133845" y="179070"/>
                  </a:lnTo>
                  <a:lnTo>
                    <a:pt x="132308" y="179070"/>
                  </a:lnTo>
                  <a:lnTo>
                    <a:pt x="132067" y="177800"/>
                  </a:lnTo>
                  <a:lnTo>
                    <a:pt x="131419" y="173990"/>
                  </a:lnTo>
                  <a:lnTo>
                    <a:pt x="129362" y="173990"/>
                  </a:lnTo>
                  <a:lnTo>
                    <a:pt x="125793" y="179070"/>
                  </a:lnTo>
                  <a:lnTo>
                    <a:pt x="124587" y="181610"/>
                  </a:lnTo>
                  <a:lnTo>
                    <a:pt x="123266" y="185420"/>
                  </a:lnTo>
                  <a:lnTo>
                    <a:pt x="122580" y="185420"/>
                  </a:lnTo>
                  <a:lnTo>
                    <a:pt x="121818" y="186690"/>
                  </a:lnTo>
                  <a:lnTo>
                    <a:pt x="124294" y="191770"/>
                  </a:lnTo>
                  <a:lnTo>
                    <a:pt x="126834" y="196850"/>
                  </a:lnTo>
                  <a:lnTo>
                    <a:pt x="129476" y="200660"/>
                  </a:lnTo>
                  <a:lnTo>
                    <a:pt x="130111" y="199390"/>
                  </a:lnTo>
                  <a:lnTo>
                    <a:pt x="132003" y="198120"/>
                  </a:lnTo>
                  <a:lnTo>
                    <a:pt x="137820" y="198120"/>
                  </a:lnTo>
                  <a:lnTo>
                    <a:pt x="142405" y="190500"/>
                  </a:lnTo>
                  <a:lnTo>
                    <a:pt x="139280" y="187960"/>
                  </a:lnTo>
                  <a:lnTo>
                    <a:pt x="135712" y="182880"/>
                  </a:lnTo>
                  <a:lnTo>
                    <a:pt x="136448" y="182880"/>
                  </a:lnTo>
                  <a:lnTo>
                    <a:pt x="140944" y="186690"/>
                  </a:lnTo>
                  <a:lnTo>
                    <a:pt x="144081" y="186690"/>
                  </a:lnTo>
                  <a:lnTo>
                    <a:pt x="148793" y="184150"/>
                  </a:lnTo>
                  <a:lnTo>
                    <a:pt x="149567" y="182880"/>
                  </a:lnTo>
                  <a:lnTo>
                    <a:pt x="147751" y="182880"/>
                  </a:lnTo>
                  <a:lnTo>
                    <a:pt x="146126" y="181610"/>
                  </a:lnTo>
                  <a:lnTo>
                    <a:pt x="142798" y="179070"/>
                  </a:lnTo>
                  <a:lnTo>
                    <a:pt x="143967" y="173990"/>
                  </a:lnTo>
                  <a:lnTo>
                    <a:pt x="139750" y="171450"/>
                  </a:lnTo>
                  <a:lnTo>
                    <a:pt x="135382" y="171450"/>
                  </a:lnTo>
                  <a:lnTo>
                    <a:pt x="133718" y="170180"/>
                  </a:lnTo>
                  <a:lnTo>
                    <a:pt x="130403" y="167640"/>
                  </a:lnTo>
                  <a:lnTo>
                    <a:pt x="128943" y="166370"/>
                  </a:lnTo>
                  <a:lnTo>
                    <a:pt x="118059" y="160020"/>
                  </a:lnTo>
                  <a:lnTo>
                    <a:pt x="112699" y="151130"/>
                  </a:lnTo>
                  <a:lnTo>
                    <a:pt x="117513" y="149860"/>
                  </a:lnTo>
                  <a:lnTo>
                    <a:pt x="126123" y="156210"/>
                  </a:lnTo>
                  <a:lnTo>
                    <a:pt x="125133" y="157480"/>
                  </a:lnTo>
                  <a:lnTo>
                    <a:pt x="135369" y="157480"/>
                  </a:lnTo>
                  <a:lnTo>
                    <a:pt x="134937" y="158750"/>
                  </a:lnTo>
                  <a:lnTo>
                    <a:pt x="141922" y="161290"/>
                  </a:lnTo>
                  <a:lnTo>
                    <a:pt x="144157" y="161290"/>
                  </a:lnTo>
                  <a:lnTo>
                    <a:pt x="148742" y="165100"/>
                  </a:lnTo>
                  <a:lnTo>
                    <a:pt x="149098" y="166370"/>
                  </a:lnTo>
                  <a:lnTo>
                    <a:pt x="154546" y="168910"/>
                  </a:lnTo>
                  <a:lnTo>
                    <a:pt x="158686" y="166370"/>
                  </a:lnTo>
                  <a:lnTo>
                    <a:pt x="159981" y="172720"/>
                  </a:lnTo>
                  <a:lnTo>
                    <a:pt x="159156" y="175260"/>
                  </a:lnTo>
                  <a:lnTo>
                    <a:pt x="158826" y="180340"/>
                  </a:lnTo>
                  <a:lnTo>
                    <a:pt x="157353" y="182880"/>
                  </a:lnTo>
                  <a:lnTo>
                    <a:pt x="158775" y="182880"/>
                  </a:lnTo>
                  <a:lnTo>
                    <a:pt x="160693" y="184150"/>
                  </a:lnTo>
                  <a:lnTo>
                    <a:pt x="164846" y="185420"/>
                  </a:lnTo>
                  <a:lnTo>
                    <a:pt x="169443" y="185420"/>
                  </a:lnTo>
                  <a:lnTo>
                    <a:pt x="170903" y="184150"/>
                  </a:lnTo>
                  <a:lnTo>
                    <a:pt x="176136" y="180340"/>
                  </a:lnTo>
                  <a:lnTo>
                    <a:pt x="178816" y="175260"/>
                  </a:lnTo>
                  <a:lnTo>
                    <a:pt x="177419" y="171450"/>
                  </a:lnTo>
                  <a:lnTo>
                    <a:pt x="177050" y="170180"/>
                  </a:lnTo>
                  <a:lnTo>
                    <a:pt x="176682" y="170180"/>
                  </a:lnTo>
                  <a:lnTo>
                    <a:pt x="172339" y="165100"/>
                  </a:lnTo>
                  <a:lnTo>
                    <a:pt x="165290" y="166370"/>
                  </a:lnTo>
                  <a:lnTo>
                    <a:pt x="163855" y="161290"/>
                  </a:lnTo>
                  <a:lnTo>
                    <a:pt x="161023" y="161290"/>
                  </a:lnTo>
                  <a:lnTo>
                    <a:pt x="158775" y="160020"/>
                  </a:lnTo>
                  <a:lnTo>
                    <a:pt x="152196" y="156210"/>
                  </a:lnTo>
                  <a:lnTo>
                    <a:pt x="147967" y="151130"/>
                  </a:lnTo>
                  <a:lnTo>
                    <a:pt x="141998" y="148590"/>
                  </a:lnTo>
                  <a:lnTo>
                    <a:pt x="138798" y="151130"/>
                  </a:lnTo>
                  <a:lnTo>
                    <a:pt x="135915" y="149860"/>
                  </a:lnTo>
                  <a:lnTo>
                    <a:pt x="136220" y="148590"/>
                  </a:lnTo>
                  <a:lnTo>
                    <a:pt x="132080" y="146050"/>
                  </a:lnTo>
                  <a:lnTo>
                    <a:pt x="131013" y="142240"/>
                  </a:lnTo>
                  <a:lnTo>
                    <a:pt x="130924" y="140970"/>
                  </a:lnTo>
                  <a:lnTo>
                    <a:pt x="128892" y="137160"/>
                  </a:lnTo>
                  <a:lnTo>
                    <a:pt x="135509" y="129540"/>
                  </a:lnTo>
                  <a:lnTo>
                    <a:pt x="143408" y="128270"/>
                  </a:lnTo>
                  <a:lnTo>
                    <a:pt x="143916" y="133350"/>
                  </a:lnTo>
                  <a:lnTo>
                    <a:pt x="149212" y="134620"/>
                  </a:lnTo>
                  <a:lnTo>
                    <a:pt x="150609" y="134620"/>
                  </a:lnTo>
                  <a:lnTo>
                    <a:pt x="152044" y="133350"/>
                  </a:lnTo>
                  <a:lnTo>
                    <a:pt x="149860" y="130810"/>
                  </a:lnTo>
                  <a:lnTo>
                    <a:pt x="148590" y="129438"/>
                  </a:lnTo>
                  <a:lnTo>
                    <a:pt x="147421" y="128270"/>
                  </a:lnTo>
                  <a:lnTo>
                    <a:pt x="144868" y="125730"/>
                  </a:lnTo>
                  <a:lnTo>
                    <a:pt x="143598" y="124460"/>
                  </a:lnTo>
                  <a:lnTo>
                    <a:pt x="139611" y="125730"/>
                  </a:lnTo>
                  <a:lnTo>
                    <a:pt x="133108" y="121920"/>
                  </a:lnTo>
                  <a:lnTo>
                    <a:pt x="132969" y="119380"/>
                  </a:lnTo>
                  <a:lnTo>
                    <a:pt x="130060" y="118110"/>
                  </a:lnTo>
                  <a:lnTo>
                    <a:pt x="125336" y="115570"/>
                  </a:lnTo>
                  <a:lnTo>
                    <a:pt x="124345" y="115570"/>
                  </a:lnTo>
                  <a:lnTo>
                    <a:pt x="122275" y="114300"/>
                  </a:lnTo>
                  <a:lnTo>
                    <a:pt x="126936" y="132080"/>
                  </a:lnTo>
                  <a:lnTo>
                    <a:pt x="116916" y="137160"/>
                  </a:lnTo>
                  <a:lnTo>
                    <a:pt x="116573" y="135890"/>
                  </a:lnTo>
                  <a:lnTo>
                    <a:pt x="114173" y="127000"/>
                  </a:lnTo>
                  <a:lnTo>
                    <a:pt x="113525" y="124460"/>
                  </a:lnTo>
                  <a:lnTo>
                    <a:pt x="112255" y="119380"/>
                  </a:lnTo>
                  <a:lnTo>
                    <a:pt x="109829" y="123190"/>
                  </a:lnTo>
                  <a:lnTo>
                    <a:pt x="108991" y="123190"/>
                  </a:lnTo>
                  <a:lnTo>
                    <a:pt x="107924" y="124460"/>
                  </a:lnTo>
                  <a:lnTo>
                    <a:pt x="105841" y="120650"/>
                  </a:lnTo>
                  <a:lnTo>
                    <a:pt x="103581" y="123190"/>
                  </a:lnTo>
                  <a:lnTo>
                    <a:pt x="100609" y="127000"/>
                  </a:lnTo>
                  <a:lnTo>
                    <a:pt x="97091" y="133350"/>
                  </a:lnTo>
                  <a:lnTo>
                    <a:pt x="91833" y="135890"/>
                  </a:lnTo>
                  <a:lnTo>
                    <a:pt x="88963" y="138430"/>
                  </a:lnTo>
                  <a:lnTo>
                    <a:pt x="87083" y="135648"/>
                  </a:lnTo>
                  <a:lnTo>
                    <a:pt x="87083" y="162560"/>
                  </a:lnTo>
                  <a:lnTo>
                    <a:pt x="85356" y="163830"/>
                  </a:lnTo>
                  <a:lnTo>
                    <a:pt x="81724" y="167640"/>
                  </a:lnTo>
                  <a:lnTo>
                    <a:pt x="80937" y="166370"/>
                  </a:lnTo>
                  <a:lnTo>
                    <a:pt x="80352" y="165100"/>
                  </a:lnTo>
                  <a:lnTo>
                    <a:pt x="80314" y="163830"/>
                  </a:lnTo>
                  <a:lnTo>
                    <a:pt x="82245" y="161290"/>
                  </a:lnTo>
                  <a:lnTo>
                    <a:pt x="84099" y="158750"/>
                  </a:lnTo>
                  <a:lnTo>
                    <a:pt x="85915" y="157480"/>
                  </a:lnTo>
                  <a:lnTo>
                    <a:pt x="86245" y="158750"/>
                  </a:lnTo>
                  <a:lnTo>
                    <a:pt x="86614" y="160020"/>
                  </a:lnTo>
                  <a:lnTo>
                    <a:pt x="87083" y="162560"/>
                  </a:lnTo>
                  <a:lnTo>
                    <a:pt x="87083" y="135648"/>
                  </a:lnTo>
                  <a:lnTo>
                    <a:pt x="86398" y="134620"/>
                  </a:lnTo>
                  <a:lnTo>
                    <a:pt x="86575" y="133350"/>
                  </a:lnTo>
                  <a:lnTo>
                    <a:pt x="87261" y="132080"/>
                  </a:lnTo>
                  <a:lnTo>
                    <a:pt x="85242" y="132080"/>
                  </a:lnTo>
                  <a:lnTo>
                    <a:pt x="84683" y="135890"/>
                  </a:lnTo>
                  <a:lnTo>
                    <a:pt x="82994" y="137160"/>
                  </a:lnTo>
                  <a:lnTo>
                    <a:pt x="81026" y="137160"/>
                  </a:lnTo>
                  <a:lnTo>
                    <a:pt x="80721" y="135890"/>
                  </a:lnTo>
                  <a:lnTo>
                    <a:pt x="80238" y="134620"/>
                  </a:lnTo>
                  <a:lnTo>
                    <a:pt x="81953" y="132080"/>
                  </a:lnTo>
                  <a:lnTo>
                    <a:pt x="82105" y="127000"/>
                  </a:lnTo>
                  <a:lnTo>
                    <a:pt x="85979" y="127000"/>
                  </a:lnTo>
                  <a:lnTo>
                    <a:pt x="86004" y="125730"/>
                  </a:lnTo>
                  <a:lnTo>
                    <a:pt x="86042" y="124460"/>
                  </a:lnTo>
                  <a:lnTo>
                    <a:pt x="85750" y="121920"/>
                  </a:lnTo>
                  <a:lnTo>
                    <a:pt x="87020" y="119380"/>
                  </a:lnTo>
                  <a:lnTo>
                    <a:pt x="90436" y="118110"/>
                  </a:lnTo>
                  <a:lnTo>
                    <a:pt x="90449" y="116840"/>
                  </a:lnTo>
                  <a:lnTo>
                    <a:pt x="90462" y="115570"/>
                  </a:lnTo>
                  <a:lnTo>
                    <a:pt x="90474" y="114300"/>
                  </a:lnTo>
                  <a:lnTo>
                    <a:pt x="90487" y="113030"/>
                  </a:lnTo>
                  <a:lnTo>
                    <a:pt x="87083" y="113030"/>
                  </a:lnTo>
                  <a:lnTo>
                    <a:pt x="85496" y="114096"/>
                  </a:lnTo>
                  <a:lnTo>
                    <a:pt x="85750" y="113030"/>
                  </a:lnTo>
                  <a:lnTo>
                    <a:pt x="86448" y="113030"/>
                  </a:lnTo>
                  <a:lnTo>
                    <a:pt x="87896" y="111760"/>
                  </a:lnTo>
                  <a:lnTo>
                    <a:pt x="89344" y="111760"/>
                  </a:lnTo>
                  <a:lnTo>
                    <a:pt x="90766" y="113030"/>
                  </a:lnTo>
                  <a:lnTo>
                    <a:pt x="90462" y="111760"/>
                  </a:lnTo>
                  <a:lnTo>
                    <a:pt x="89547" y="107950"/>
                  </a:lnTo>
                  <a:lnTo>
                    <a:pt x="92621" y="109220"/>
                  </a:lnTo>
                  <a:lnTo>
                    <a:pt x="94907" y="107950"/>
                  </a:lnTo>
                  <a:lnTo>
                    <a:pt x="94411" y="106680"/>
                  </a:lnTo>
                  <a:lnTo>
                    <a:pt x="93853" y="105410"/>
                  </a:lnTo>
                  <a:lnTo>
                    <a:pt x="93675" y="104140"/>
                  </a:lnTo>
                  <a:lnTo>
                    <a:pt x="95021" y="104140"/>
                  </a:lnTo>
                  <a:lnTo>
                    <a:pt x="96342" y="105410"/>
                  </a:lnTo>
                  <a:lnTo>
                    <a:pt x="98132" y="105410"/>
                  </a:lnTo>
                  <a:lnTo>
                    <a:pt x="102781" y="109220"/>
                  </a:lnTo>
                  <a:lnTo>
                    <a:pt x="98526" y="106680"/>
                  </a:lnTo>
                  <a:lnTo>
                    <a:pt x="99720" y="111760"/>
                  </a:lnTo>
                  <a:lnTo>
                    <a:pt x="100114" y="113030"/>
                  </a:lnTo>
                  <a:lnTo>
                    <a:pt x="101180" y="114300"/>
                  </a:lnTo>
                  <a:lnTo>
                    <a:pt x="102006" y="115570"/>
                  </a:lnTo>
                  <a:lnTo>
                    <a:pt x="105473" y="116840"/>
                  </a:lnTo>
                  <a:lnTo>
                    <a:pt x="108978" y="115570"/>
                  </a:lnTo>
                  <a:lnTo>
                    <a:pt x="113093" y="113030"/>
                  </a:lnTo>
                  <a:lnTo>
                    <a:pt x="113118" y="111760"/>
                  </a:lnTo>
                  <a:lnTo>
                    <a:pt x="124599" y="111760"/>
                  </a:lnTo>
                  <a:lnTo>
                    <a:pt x="126504" y="110490"/>
                  </a:lnTo>
                  <a:lnTo>
                    <a:pt x="127812" y="109220"/>
                  </a:lnTo>
                  <a:lnTo>
                    <a:pt x="129133" y="107950"/>
                  </a:lnTo>
                  <a:lnTo>
                    <a:pt x="129273" y="105410"/>
                  </a:lnTo>
                  <a:lnTo>
                    <a:pt x="129540" y="104140"/>
                  </a:lnTo>
                  <a:lnTo>
                    <a:pt x="129819" y="102870"/>
                  </a:lnTo>
                  <a:lnTo>
                    <a:pt x="130136" y="101600"/>
                  </a:lnTo>
                  <a:lnTo>
                    <a:pt x="131432" y="101600"/>
                  </a:lnTo>
                  <a:lnTo>
                    <a:pt x="131406" y="100330"/>
                  </a:lnTo>
                  <a:lnTo>
                    <a:pt x="131229" y="100330"/>
                  </a:lnTo>
                  <a:lnTo>
                    <a:pt x="131140" y="99060"/>
                  </a:lnTo>
                  <a:lnTo>
                    <a:pt x="131013" y="99060"/>
                  </a:lnTo>
                  <a:lnTo>
                    <a:pt x="132384" y="95250"/>
                  </a:lnTo>
                  <a:lnTo>
                    <a:pt x="132384" y="93980"/>
                  </a:lnTo>
                  <a:lnTo>
                    <a:pt x="133134" y="93980"/>
                  </a:lnTo>
                  <a:lnTo>
                    <a:pt x="134353" y="92710"/>
                  </a:lnTo>
                  <a:lnTo>
                    <a:pt x="135204" y="93980"/>
                  </a:lnTo>
                  <a:lnTo>
                    <a:pt x="137134" y="95250"/>
                  </a:lnTo>
                  <a:lnTo>
                    <a:pt x="134607" y="99060"/>
                  </a:lnTo>
                  <a:lnTo>
                    <a:pt x="134239" y="100330"/>
                  </a:lnTo>
                  <a:lnTo>
                    <a:pt x="136753" y="100330"/>
                  </a:lnTo>
                  <a:lnTo>
                    <a:pt x="137020" y="104140"/>
                  </a:lnTo>
                  <a:lnTo>
                    <a:pt x="135953" y="105410"/>
                  </a:lnTo>
                  <a:lnTo>
                    <a:pt x="136232" y="106680"/>
                  </a:lnTo>
                  <a:lnTo>
                    <a:pt x="136588" y="106680"/>
                  </a:lnTo>
                  <a:lnTo>
                    <a:pt x="137020" y="107950"/>
                  </a:lnTo>
                  <a:lnTo>
                    <a:pt x="137045" y="111760"/>
                  </a:lnTo>
                  <a:lnTo>
                    <a:pt x="136486" y="114300"/>
                  </a:lnTo>
                  <a:lnTo>
                    <a:pt x="137579" y="116840"/>
                  </a:lnTo>
                  <a:lnTo>
                    <a:pt x="140004" y="115570"/>
                  </a:lnTo>
                  <a:lnTo>
                    <a:pt x="141732" y="113030"/>
                  </a:lnTo>
                  <a:lnTo>
                    <a:pt x="141198" y="109220"/>
                  </a:lnTo>
                  <a:lnTo>
                    <a:pt x="141071" y="106680"/>
                  </a:lnTo>
                  <a:lnTo>
                    <a:pt x="140347" y="104140"/>
                  </a:lnTo>
                  <a:lnTo>
                    <a:pt x="141376" y="102870"/>
                  </a:lnTo>
                  <a:lnTo>
                    <a:pt x="143471" y="105410"/>
                  </a:lnTo>
                  <a:lnTo>
                    <a:pt x="143624" y="105410"/>
                  </a:lnTo>
                  <a:lnTo>
                    <a:pt x="143751" y="104140"/>
                  </a:lnTo>
                  <a:lnTo>
                    <a:pt x="143941" y="104140"/>
                  </a:lnTo>
                  <a:lnTo>
                    <a:pt x="148132" y="105410"/>
                  </a:lnTo>
                  <a:lnTo>
                    <a:pt x="147624" y="107950"/>
                  </a:lnTo>
                  <a:lnTo>
                    <a:pt x="146532" y="110490"/>
                  </a:lnTo>
                  <a:lnTo>
                    <a:pt x="147015" y="111760"/>
                  </a:lnTo>
                  <a:lnTo>
                    <a:pt x="147243" y="111760"/>
                  </a:lnTo>
                  <a:lnTo>
                    <a:pt x="149402" y="113030"/>
                  </a:lnTo>
                  <a:lnTo>
                    <a:pt x="151676" y="115570"/>
                  </a:lnTo>
                  <a:lnTo>
                    <a:pt x="150317" y="118110"/>
                  </a:lnTo>
                  <a:lnTo>
                    <a:pt x="150558" y="118110"/>
                  </a:lnTo>
                  <a:lnTo>
                    <a:pt x="150482" y="119380"/>
                  </a:lnTo>
                  <a:lnTo>
                    <a:pt x="150241" y="119380"/>
                  </a:lnTo>
                  <a:lnTo>
                    <a:pt x="150431" y="120650"/>
                  </a:lnTo>
                  <a:lnTo>
                    <a:pt x="150825" y="121920"/>
                  </a:lnTo>
                  <a:lnTo>
                    <a:pt x="151320" y="123190"/>
                  </a:lnTo>
                  <a:lnTo>
                    <a:pt x="153060" y="127000"/>
                  </a:lnTo>
                  <a:lnTo>
                    <a:pt x="155219" y="127000"/>
                  </a:lnTo>
                  <a:lnTo>
                    <a:pt x="155143" y="121920"/>
                  </a:lnTo>
                  <a:lnTo>
                    <a:pt x="154571" y="120650"/>
                  </a:lnTo>
                  <a:lnTo>
                    <a:pt x="154203" y="119380"/>
                  </a:lnTo>
                  <a:lnTo>
                    <a:pt x="154749" y="119380"/>
                  </a:lnTo>
                  <a:lnTo>
                    <a:pt x="156819" y="120650"/>
                  </a:lnTo>
                  <a:lnTo>
                    <a:pt x="158038" y="119380"/>
                  </a:lnTo>
                  <a:lnTo>
                    <a:pt x="158991" y="120650"/>
                  </a:lnTo>
                  <a:lnTo>
                    <a:pt x="159245" y="121920"/>
                  </a:lnTo>
                  <a:lnTo>
                    <a:pt x="160451" y="121920"/>
                  </a:lnTo>
                  <a:lnTo>
                    <a:pt x="164198" y="128270"/>
                  </a:lnTo>
                  <a:lnTo>
                    <a:pt x="166687" y="128270"/>
                  </a:lnTo>
                  <a:lnTo>
                    <a:pt x="168897" y="133350"/>
                  </a:lnTo>
                  <a:lnTo>
                    <a:pt x="168948" y="134620"/>
                  </a:lnTo>
                  <a:lnTo>
                    <a:pt x="170700" y="135890"/>
                  </a:lnTo>
                  <a:lnTo>
                    <a:pt x="173647" y="132080"/>
                  </a:lnTo>
                  <a:lnTo>
                    <a:pt x="168148" y="130810"/>
                  </a:lnTo>
                  <a:lnTo>
                    <a:pt x="167373" y="128270"/>
                  </a:lnTo>
                  <a:lnTo>
                    <a:pt x="167246" y="127000"/>
                  </a:lnTo>
                  <a:lnTo>
                    <a:pt x="167500" y="125730"/>
                  </a:lnTo>
                  <a:lnTo>
                    <a:pt x="167881" y="125730"/>
                  </a:lnTo>
                  <a:lnTo>
                    <a:pt x="167119" y="124460"/>
                  </a:lnTo>
                  <a:lnTo>
                    <a:pt x="166624" y="121920"/>
                  </a:lnTo>
                  <a:lnTo>
                    <a:pt x="164312" y="120650"/>
                  </a:lnTo>
                  <a:lnTo>
                    <a:pt x="161201" y="120650"/>
                  </a:lnTo>
                  <a:lnTo>
                    <a:pt x="160947" y="119380"/>
                  </a:lnTo>
                  <a:lnTo>
                    <a:pt x="161734" y="118110"/>
                  </a:lnTo>
                  <a:lnTo>
                    <a:pt x="160807" y="116840"/>
                  </a:lnTo>
                  <a:lnTo>
                    <a:pt x="159156" y="116840"/>
                  </a:lnTo>
                  <a:lnTo>
                    <a:pt x="158381" y="114300"/>
                  </a:lnTo>
                  <a:lnTo>
                    <a:pt x="158953" y="113030"/>
                  </a:lnTo>
                  <a:lnTo>
                    <a:pt x="158737" y="113030"/>
                  </a:lnTo>
                  <a:lnTo>
                    <a:pt x="158242" y="111760"/>
                  </a:lnTo>
                  <a:lnTo>
                    <a:pt x="160388" y="111760"/>
                  </a:lnTo>
                  <a:lnTo>
                    <a:pt x="159791" y="110490"/>
                  </a:lnTo>
                  <a:lnTo>
                    <a:pt x="160108" y="110490"/>
                  </a:lnTo>
                  <a:lnTo>
                    <a:pt x="161251" y="109220"/>
                  </a:lnTo>
                  <a:lnTo>
                    <a:pt x="163931" y="109220"/>
                  </a:lnTo>
                  <a:lnTo>
                    <a:pt x="164592" y="110490"/>
                  </a:lnTo>
                  <a:lnTo>
                    <a:pt x="163855" y="110490"/>
                  </a:lnTo>
                  <a:lnTo>
                    <a:pt x="162433" y="111760"/>
                  </a:lnTo>
                  <a:lnTo>
                    <a:pt x="163068" y="111760"/>
                  </a:lnTo>
                  <a:lnTo>
                    <a:pt x="164592" y="113030"/>
                  </a:lnTo>
                  <a:lnTo>
                    <a:pt x="164592" y="114300"/>
                  </a:lnTo>
                  <a:lnTo>
                    <a:pt x="167335" y="115570"/>
                  </a:lnTo>
                  <a:lnTo>
                    <a:pt x="169138" y="115570"/>
                  </a:lnTo>
                  <a:lnTo>
                    <a:pt x="173024" y="116840"/>
                  </a:lnTo>
                  <a:lnTo>
                    <a:pt x="173812" y="119380"/>
                  </a:lnTo>
                  <a:lnTo>
                    <a:pt x="177266" y="121920"/>
                  </a:lnTo>
                  <a:lnTo>
                    <a:pt x="178739" y="121920"/>
                  </a:lnTo>
                  <a:lnTo>
                    <a:pt x="180251" y="124460"/>
                  </a:lnTo>
                  <a:lnTo>
                    <a:pt x="179997" y="125730"/>
                  </a:lnTo>
                  <a:lnTo>
                    <a:pt x="181622" y="128270"/>
                  </a:lnTo>
                  <a:lnTo>
                    <a:pt x="181813" y="128270"/>
                  </a:lnTo>
                  <a:lnTo>
                    <a:pt x="182346" y="127000"/>
                  </a:lnTo>
                  <a:lnTo>
                    <a:pt x="183184" y="125730"/>
                  </a:lnTo>
                  <a:lnTo>
                    <a:pt x="184150" y="125730"/>
                  </a:lnTo>
                  <a:lnTo>
                    <a:pt x="184200" y="127000"/>
                  </a:lnTo>
                  <a:lnTo>
                    <a:pt x="186385" y="127000"/>
                  </a:lnTo>
                  <a:lnTo>
                    <a:pt x="189280" y="128270"/>
                  </a:lnTo>
                  <a:lnTo>
                    <a:pt x="190347" y="128270"/>
                  </a:lnTo>
                  <a:lnTo>
                    <a:pt x="193040" y="129540"/>
                  </a:lnTo>
                  <a:lnTo>
                    <a:pt x="195122" y="130810"/>
                  </a:lnTo>
                  <a:lnTo>
                    <a:pt x="195414" y="13081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163191" y="3456762"/>
              <a:ext cx="123825" cy="102235"/>
            </a:xfrm>
            <a:custGeom>
              <a:avLst/>
              <a:gdLst/>
              <a:ahLst/>
              <a:cxnLst/>
              <a:rect l="l" t="t" r="r" b="b"/>
              <a:pathLst>
                <a:path w="123825" h="102235">
                  <a:moveTo>
                    <a:pt x="32981" y="91046"/>
                  </a:moveTo>
                  <a:lnTo>
                    <a:pt x="32943" y="89623"/>
                  </a:lnTo>
                  <a:lnTo>
                    <a:pt x="31953" y="88049"/>
                  </a:lnTo>
                  <a:lnTo>
                    <a:pt x="32016" y="86347"/>
                  </a:lnTo>
                  <a:lnTo>
                    <a:pt x="31051" y="83781"/>
                  </a:lnTo>
                  <a:lnTo>
                    <a:pt x="29959" y="82931"/>
                  </a:lnTo>
                  <a:lnTo>
                    <a:pt x="21488" y="83477"/>
                  </a:lnTo>
                  <a:lnTo>
                    <a:pt x="17284" y="87490"/>
                  </a:lnTo>
                  <a:lnTo>
                    <a:pt x="9639" y="88430"/>
                  </a:lnTo>
                  <a:lnTo>
                    <a:pt x="8051" y="85801"/>
                  </a:lnTo>
                  <a:lnTo>
                    <a:pt x="4000" y="90055"/>
                  </a:lnTo>
                  <a:lnTo>
                    <a:pt x="6477" y="95872"/>
                  </a:lnTo>
                  <a:lnTo>
                    <a:pt x="0" y="99148"/>
                  </a:lnTo>
                  <a:lnTo>
                    <a:pt x="8458" y="102069"/>
                  </a:lnTo>
                  <a:lnTo>
                    <a:pt x="14516" y="101968"/>
                  </a:lnTo>
                  <a:lnTo>
                    <a:pt x="14312" y="101092"/>
                  </a:lnTo>
                  <a:lnTo>
                    <a:pt x="14757" y="99923"/>
                  </a:lnTo>
                  <a:lnTo>
                    <a:pt x="14401" y="98933"/>
                  </a:lnTo>
                  <a:lnTo>
                    <a:pt x="17335" y="98844"/>
                  </a:lnTo>
                  <a:lnTo>
                    <a:pt x="22669" y="98056"/>
                  </a:lnTo>
                  <a:lnTo>
                    <a:pt x="29679" y="95605"/>
                  </a:lnTo>
                  <a:lnTo>
                    <a:pt x="31254" y="94513"/>
                  </a:lnTo>
                  <a:lnTo>
                    <a:pt x="32740" y="92354"/>
                  </a:lnTo>
                  <a:lnTo>
                    <a:pt x="32981" y="91046"/>
                  </a:lnTo>
                  <a:close/>
                </a:path>
                <a:path w="123825" h="102235">
                  <a:moveTo>
                    <a:pt x="51841" y="76314"/>
                  </a:moveTo>
                  <a:lnTo>
                    <a:pt x="51308" y="75577"/>
                  </a:lnTo>
                  <a:lnTo>
                    <a:pt x="51231" y="74561"/>
                  </a:lnTo>
                  <a:lnTo>
                    <a:pt x="50050" y="72415"/>
                  </a:lnTo>
                  <a:lnTo>
                    <a:pt x="47180" y="71424"/>
                  </a:lnTo>
                  <a:lnTo>
                    <a:pt x="43789" y="72097"/>
                  </a:lnTo>
                  <a:lnTo>
                    <a:pt x="43230" y="74942"/>
                  </a:lnTo>
                  <a:lnTo>
                    <a:pt x="39624" y="75590"/>
                  </a:lnTo>
                  <a:lnTo>
                    <a:pt x="38354" y="73736"/>
                  </a:lnTo>
                  <a:lnTo>
                    <a:pt x="28917" y="73774"/>
                  </a:lnTo>
                  <a:lnTo>
                    <a:pt x="30721" y="79121"/>
                  </a:lnTo>
                  <a:lnTo>
                    <a:pt x="32893" y="88036"/>
                  </a:lnTo>
                  <a:lnTo>
                    <a:pt x="32943" y="89611"/>
                  </a:lnTo>
                  <a:lnTo>
                    <a:pt x="33896" y="90843"/>
                  </a:lnTo>
                  <a:lnTo>
                    <a:pt x="37719" y="93306"/>
                  </a:lnTo>
                  <a:lnTo>
                    <a:pt x="41402" y="92646"/>
                  </a:lnTo>
                  <a:lnTo>
                    <a:pt x="44107" y="90716"/>
                  </a:lnTo>
                  <a:lnTo>
                    <a:pt x="44691" y="88214"/>
                  </a:lnTo>
                  <a:lnTo>
                    <a:pt x="44488" y="85636"/>
                  </a:lnTo>
                  <a:lnTo>
                    <a:pt x="42811" y="83248"/>
                  </a:lnTo>
                  <a:lnTo>
                    <a:pt x="46774" y="78778"/>
                  </a:lnTo>
                  <a:lnTo>
                    <a:pt x="48171" y="77736"/>
                  </a:lnTo>
                  <a:lnTo>
                    <a:pt x="51549" y="78930"/>
                  </a:lnTo>
                  <a:lnTo>
                    <a:pt x="51841" y="77520"/>
                  </a:lnTo>
                  <a:lnTo>
                    <a:pt x="51841" y="76314"/>
                  </a:lnTo>
                  <a:close/>
                </a:path>
                <a:path w="123825" h="102235">
                  <a:moveTo>
                    <a:pt x="93129" y="77990"/>
                  </a:moveTo>
                  <a:lnTo>
                    <a:pt x="84518" y="75514"/>
                  </a:lnTo>
                  <a:lnTo>
                    <a:pt x="80848" y="81318"/>
                  </a:lnTo>
                  <a:lnTo>
                    <a:pt x="77457" y="82372"/>
                  </a:lnTo>
                  <a:lnTo>
                    <a:pt x="75476" y="78181"/>
                  </a:lnTo>
                  <a:lnTo>
                    <a:pt x="72428" y="81889"/>
                  </a:lnTo>
                  <a:lnTo>
                    <a:pt x="67970" y="85572"/>
                  </a:lnTo>
                  <a:lnTo>
                    <a:pt x="64693" y="87693"/>
                  </a:lnTo>
                  <a:lnTo>
                    <a:pt x="63373" y="89471"/>
                  </a:lnTo>
                  <a:lnTo>
                    <a:pt x="60490" y="91313"/>
                  </a:lnTo>
                  <a:lnTo>
                    <a:pt x="59004" y="93268"/>
                  </a:lnTo>
                  <a:lnTo>
                    <a:pt x="58699" y="95402"/>
                  </a:lnTo>
                  <a:lnTo>
                    <a:pt x="56934" y="98145"/>
                  </a:lnTo>
                  <a:lnTo>
                    <a:pt x="55740" y="99390"/>
                  </a:lnTo>
                  <a:lnTo>
                    <a:pt x="54470" y="100355"/>
                  </a:lnTo>
                  <a:lnTo>
                    <a:pt x="56045" y="101371"/>
                  </a:lnTo>
                  <a:lnTo>
                    <a:pt x="73012" y="91554"/>
                  </a:lnTo>
                  <a:lnTo>
                    <a:pt x="77508" y="87884"/>
                  </a:lnTo>
                  <a:lnTo>
                    <a:pt x="80810" y="87083"/>
                  </a:lnTo>
                  <a:lnTo>
                    <a:pt x="84683" y="83997"/>
                  </a:lnTo>
                  <a:lnTo>
                    <a:pt x="93129" y="77990"/>
                  </a:lnTo>
                  <a:close/>
                </a:path>
                <a:path w="123825" h="102235">
                  <a:moveTo>
                    <a:pt x="111036" y="14008"/>
                  </a:moveTo>
                  <a:close/>
                </a:path>
                <a:path w="123825" h="102235">
                  <a:moveTo>
                    <a:pt x="117614" y="52222"/>
                  </a:moveTo>
                  <a:lnTo>
                    <a:pt x="112941" y="53644"/>
                  </a:lnTo>
                  <a:lnTo>
                    <a:pt x="113144" y="56070"/>
                  </a:lnTo>
                  <a:lnTo>
                    <a:pt x="107391" y="54190"/>
                  </a:lnTo>
                  <a:lnTo>
                    <a:pt x="106578" y="53606"/>
                  </a:lnTo>
                  <a:lnTo>
                    <a:pt x="106032" y="52895"/>
                  </a:lnTo>
                  <a:lnTo>
                    <a:pt x="104063" y="54203"/>
                  </a:lnTo>
                  <a:lnTo>
                    <a:pt x="101130" y="56718"/>
                  </a:lnTo>
                  <a:lnTo>
                    <a:pt x="98539" y="59575"/>
                  </a:lnTo>
                  <a:lnTo>
                    <a:pt x="100380" y="61328"/>
                  </a:lnTo>
                  <a:lnTo>
                    <a:pt x="101028" y="63093"/>
                  </a:lnTo>
                  <a:lnTo>
                    <a:pt x="97396" y="68948"/>
                  </a:lnTo>
                  <a:lnTo>
                    <a:pt x="95300" y="71437"/>
                  </a:lnTo>
                  <a:lnTo>
                    <a:pt x="91567" y="72034"/>
                  </a:lnTo>
                  <a:lnTo>
                    <a:pt x="89458" y="71831"/>
                  </a:lnTo>
                  <a:lnTo>
                    <a:pt x="88138" y="74701"/>
                  </a:lnTo>
                  <a:lnTo>
                    <a:pt x="88404" y="74282"/>
                  </a:lnTo>
                  <a:lnTo>
                    <a:pt x="92748" y="76098"/>
                  </a:lnTo>
                  <a:lnTo>
                    <a:pt x="94157" y="76149"/>
                  </a:lnTo>
                  <a:lnTo>
                    <a:pt x="95592" y="75907"/>
                  </a:lnTo>
                  <a:lnTo>
                    <a:pt x="96189" y="73406"/>
                  </a:lnTo>
                  <a:lnTo>
                    <a:pt x="98310" y="71335"/>
                  </a:lnTo>
                  <a:lnTo>
                    <a:pt x="102971" y="63119"/>
                  </a:lnTo>
                  <a:lnTo>
                    <a:pt x="102933" y="60248"/>
                  </a:lnTo>
                  <a:lnTo>
                    <a:pt x="108381" y="66954"/>
                  </a:lnTo>
                  <a:lnTo>
                    <a:pt x="109423" y="65557"/>
                  </a:lnTo>
                  <a:lnTo>
                    <a:pt x="110337" y="63576"/>
                  </a:lnTo>
                  <a:lnTo>
                    <a:pt x="112064" y="61188"/>
                  </a:lnTo>
                  <a:lnTo>
                    <a:pt x="113525" y="61709"/>
                  </a:lnTo>
                  <a:lnTo>
                    <a:pt x="115595" y="58077"/>
                  </a:lnTo>
                  <a:lnTo>
                    <a:pt x="114528" y="55829"/>
                  </a:lnTo>
                  <a:lnTo>
                    <a:pt x="116598" y="53022"/>
                  </a:lnTo>
                  <a:lnTo>
                    <a:pt x="117614" y="52222"/>
                  </a:lnTo>
                  <a:close/>
                </a:path>
                <a:path w="123825" h="102235">
                  <a:moveTo>
                    <a:pt x="123431" y="6819"/>
                  </a:moveTo>
                  <a:lnTo>
                    <a:pt x="120561" y="1993"/>
                  </a:lnTo>
                  <a:lnTo>
                    <a:pt x="119583" y="1663"/>
                  </a:lnTo>
                  <a:lnTo>
                    <a:pt x="118770" y="990"/>
                  </a:lnTo>
                  <a:lnTo>
                    <a:pt x="118097" y="0"/>
                  </a:lnTo>
                  <a:lnTo>
                    <a:pt x="116903" y="2032"/>
                  </a:lnTo>
                  <a:lnTo>
                    <a:pt x="116154" y="8051"/>
                  </a:lnTo>
                  <a:lnTo>
                    <a:pt x="113423" y="13004"/>
                  </a:lnTo>
                  <a:lnTo>
                    <a:pt x="112382" y="14020"/>
                  </a:lnTo>
                  <a:lnTo>
                    <a:pt x="110718" y="14160"/>
                  </a:lnTo>
                  <a:lnTo>
                    <a:pt x="106413" y="15760"/>
                  </a:lnTo>
                  <a:lnTo>
                    <a:pt x="104152" y="19227"/>
                  </a:lnTo>
                  <a:lnTo>
                    <a:pt x="103962" y="20421"/>
                  </a:lnTo>
                  <a:lnTo>
                    <a:pt x="106540" y="24168"/>
                  </a:lnTo>
                  <a:lnTo>
                    <a:pt x="114681" y="19278"/>
                  </a:lnTo>
                  <a:lnTo>
                    <a:pt x="118186" y="13665"/>
                  </a:lnTo>
                  <a:lnTo>
                    <a:pt x="123431" y="681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203158" y="3456876"/>
              <a:ext cx="105410" cy="104139"/>
            </a:xfrm>
            <a:custGeom>
              <a:avLst/>
              <a:gdLst/>
              <a:ahLst/>
              <a:cxnLst/>
              <a:rect l="l" t="t" r="r" b="b"/>
              <a:pathLst>
                <a:path w="105410" h="104139">
                  <a:moveTo>
                    <a:pt x="25488" y="86309"/>
                  </a:moveTo>
                  <a:lnTo>
                    <a:pt x="24422" y="81102"/>
                  </a:lnTo>
                  <a:lnTo>
                    <a:pt x="16827" y="83921"/>
                  </a:lnTo>
                  <a:lnTo>
                    <a:pt x="22656" y="77050"/>
                  </a:lnTo>
                  <a:lnTo>
                    <a:pt x="19939" y="74739"/>
                  </a:lnTo>
                  <a:lnTo>
                    <a:pt x="12293" y="74803"/>
                  </a:lnTo>
                  <a:lnTo>
                    <a:pt x="13017" y="79387"/>
                  </a:lnTo>
                  <a:lnTo>
                    <a:pt x="8204" y="77622"/>
                  </a:lnTo>
                  <a:lnTo>
                    <a:pt x="6807" y="78663"/>
                  </a:lnTo>
                  <a:lnTo>
                    <a:pt x="2844" y="83134"/>
                  </a:lnTo>
                  <a:lnTo>
                    <a:pt x="4508" y="85521"/>
                  </a:lnTo>
                  <a:lnTo>
                    <a:pt x="4711" y="88112"/>
                  </a:lnTo>
                  <a:lnTo>
                    <a:pt x="3479" y="93421"/>
                  </a:lnTo>
                  <a:lnTo>
                    <a:pt x="1828" y="96139"/>
                  </a:lnTo>
                  <a:lnTo>
                    <a:pt x="0" y="98374"/>
                  </a:lnTo>
                  <a:lnTo>
                    <a:pt x="4521" y="103174"/>
                  </a:lnTo>
                  <a:lnTo>
                    <a:pt x="19037" y="93179"/>
                  </a:lnTo>
                  <a:lnTo>
                    <a:pt x="20523" y="91198"/>
                  </a:lnTo>
                  <a:lnTo>
                    <a:pt x="23418" y="89369"/>
                  </a:lnTo>
                  <a:lnTo>
                    <a:pt x="25488" y="86309"/>
                  </a:lnTo>
                  <a:close/>
                </a:path>
                <a:path w="105410" h="104139">
                  <a:moveTo>
                    <a:pt x="61074" y="62979"/>
                  </a:moveTo>
                  <a:lnTo>
                    <a:pt x="60426" y="61201"/>
                  </a:lnTo>
                  <a:lnTo>
                    <a:pt x="57200" y="58153"/>
                  </a:lnTo>
                  <a:lnTo>
                    <a:pt x="55156" y="56857"/>
                  </a:lnTo>
                  <a:lnTo>
                    <a:pt x="53111" y="54787"/>
                  </a:lnTo>
                  <a:lnTo>
                    <a:pt x="54825" y="51485"/>
                  </a:lnTo>
                  <a:lnTo>
                    <a:pt x="51714" y="49009"/>
                  </a:lnTo>
                  <a:lnTo>
                    <a:pt x="45224" y="46697"/>
                  </a:lnTo>
                  <a:lnTo>
                    <a:pt x="41948" y="46532"/>
                  </a:lnTo>
                  <a:lnTo>
                    <a:pt x="41224" y="47561"/>
                  </a:lnTo>
                  <a:lnTo>
                    <a:pt x="43700" y="50482"/>
                  </a:lnTo>
                  <a:lnTo>
                    <a:pt x="37541" y="49618"/>
                  </a:lnTo>
                  <a:lnTo>
                    <a:pt x="41897" y="53378"/>
                  </a:lnTo>
                  <a:lnTo>
                    <a:pt x="40589" y="56476"/>
                  </a:lnTo>
                  <a:lnTo>
                    <a:pt x="38862" y="59042"/>
                  </a:lnTo>
                  <a:lnTo>
                    <a:pt x="34696" y="59715"/>
                  </a:lnTo>
                  <a:lnTo>
                    <a:pt x="37515" y="63512"/>
                  </a:lnTo>
                  <a:lnTo>
                    <a:pt x="35204" y="64858"/>
                  </a:lnTo>
                  <a:lnTo>
                    <a:pt x="34836" y="68160"/>
                  </a:lnTo>
                  <a:lnTo>
                    <a:pt x="35509" y="70751"/>
                  </a:lnTo>
                  <a:lnTo>
                    <a:pt x="36817" y="70205"/>
                  </a:lnTo>
                  <a:lnTo>
                    <a:pt x="40563" y="69926"/>
                  </a:lnTo>
                  <a:lnTo>
                    <a:pt x="45186" y="70764"/>
                  </a:lnTo>
                  <a:lnTo>
                    <a:pt x="47345" y="71437"/>
                  </a:lnTo>
                  <a:lnTo>
                    <a:pt x="51600" y="71907"/>
                  </a:lnTo>
                  <a:lnTo>
                    <a:pt x="55346" y="71323"/>
                  </a:lnTo>
                  <a:lnTo>
                    <a:pt x="57429" y="68821"/>
                  </a:lnTo>
                  <a:lnTo>
                    <a:pt x="61074" y="62979"/>
                  </a:lnTo>
                  <a:close/>
                </a:path>
                <a:path w="105410" h="104139">
                  <a:moveTo>
                    <a:pt x="83870" y="22148"/>
                  </a:moveTo>
                  <a:lnTo>
                    <a:pt x="83185" y="23736"/>
                  </a:lnTo>
                  <a:lnTo>
                    <a:pt x="81978" y="23266"/>
                  </a:lnTo>
                  <a:lnTo>
                    <a:pt x="81673" y="23495"/>
                  </a:lnTo>
                  <a:lnTo>
                    <a:pt x="81407" y="23761"/>
                  </a:lnTo>
                  <a:lnTo>
                    <a:pt x="79489" y="26212"/>
                  </a:lnTo>
                  <a:lnTo>
                    <a:pt x="79946" y="28575"/>
                  </a:lnTo>
                  <a:lnTo>
                    <a:pt x="75336" y="34315"/>
                  </a:lnTo>
                  <a:lnTo>
                    <a:pt x="70891" y="32473"/>
                  </a:lnTo>
                  <a:lnTo>
                    <a:pt x="68287" y="39585"/>
                  </a:lnTo>
                  <a:lnTo>
                    <a:pt x="68262" y="40017"/>
                  </a:lnTo>
                  <a:lnTo>
                    <a:pt x="68580" y="41719"/>
                  </a:lnTo>
                  <a:lnTo>
                    <a:pt x="67754" y="43700"/>
                  </a:lnTo>
                  <a:lnTo>
                    <a:pt x="66128" y="44818"/>
                  </a:lnTo>
                  <a:lnTo>
                    <a:pt x="65163" y="48183"/>
                  </a:lnTo>
                  <a:lnTo>
                    <a:pt x="64643" y="50952"/>
                  </a:lnTo>
                  <a:lnTo>
                    <a:pt x="66611" y="53492"/>
                  </a:lnTo>
                  <a:lnTo>
                    <a:pt x="67424" y="54089"/>
                  </a:lnTo>
                  <a:lnTo>
                    <a:pt x="73177" y="55956"/>
                  </a:lnTo>
                  <a:lnTo>
                    <a:pt x="73012" y="54089"/>
                  </a:lnTo>
                  <a:lnTo>
                    <a:pt x="73088" y="53492"/>
                  </a:lnTo>
                  <a:lnTo>
                    <a:pt x="77266" y="52209"/>
                  </a:lnTo>
                  <a:lnTo>
                    <a:pt x="78206" y="51943"/>
                  </a:lnTo>
                  <a:lnTo>
                    <a:pt x="76009" y="45110"/>
                  </a:lnTo>
                  <a:lnTo>
                    <a:pt x="82537" y="40017"/>
                  </a:lnTo>
                  <a:lnTo>
                    <a:pt x="81991" y="40017"/>
                  </a:lnTo>
                  <a:lnTo>
                    <a:pt x="78727" y="38633"/>
                  </a:lnTo>
                  <a:lnTo>
                    <a:pt x="78409" y="34315"/>
                  </a:lnTo>
                  <a:lnTo>
                    <a:pt x="78371" y="33769"/>
                  </a:lnTo>
                  <a:lnTo>
                    <a:pt x="82943" y="30886"/>
                  </a:lnTo>
                  <a:lnTo>
                    <a:pt x="83693" y="23736"/>
                  </a:lnTo>
                  <a:lnTo>
                    <a:pt x="83870" y="22148"/>
                  </a:lnTo>
                  <a:close/>
                </a:path>
                <a:path w="105410" h="104139">
                  <a:moveTo>
                    <a:pt x="84226" y="39751"/>
                  </a:moveTo>
                  <a:lnTo>
                    <a:pt x="83896" y="38963"/>
                  </a:lnTo>
                  <a:lnTo>
                    <a:pt x="82638" y="39941"/>
                  </a:lnTo>
                  <a:lnTo>
                    <a:pt x="84226" y="39751"/>
                  </a:lnTo>
                  <a:close/>
                </a:path>
                <a:path w="105410" h="104139">
                  <a:moveTo>
                    <a:pt x="90068" y="44221"/>
                  </a:moveTo>
                  <a:lnTo>
                    <a:pt x="89382" y="43332"/>
                  </a:lnTo>
                  <a:lnTo>
                    <a:pt x="89509" y="41846"/>
                  </a:lnTo>
                  <a:lnTo>
                    <a:pt x="85471" y="39585"/>
                  </a:lnTo>
                  <a:lnTo>
                    <a:pt x="84226" y="39751"/>
                  </a:lnTo>
                  <a:lnTo>
                    <a:pt x="87680" y="47675"/>
                  </a:lnTo>
                  <a:lnTo>
                    <a:pt x="88087" y="46050"/>
                  </a:lnTo>
                  <a:lnTo>
                    <a:pt x="88582" y="44640"/>
                  </a:lnTo>
                  <a:lnTo>
                    <a:pt x="90068" y="44221"/>
                  </a:lnTo>
                  <a:close/>
                </a:path>
                <a:path w="105410" h="104139">
                  <a:moveTo>
                    <a:pt x="105295" y="3086"/>
                  </a:moveTo>
                  <a:lnTo>
                    <a:pt x="104825" y="1003"/>
                  </a:lnTo>
                  <a:lnTo>
                    <a:pt x="102603" y="0"/>
                  </a:lnTo>
                  <a:lnTo>
                    <a:pt x="100672" y="444"/>
                  </a:lnTo>
                  <a:lnTo>
                    <a:pt x="102958" y="1892"/>
                  </a:lnTo>
                  <a:lnTo>
                    <a:pt x="105295" y="30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210104" y="3432594"/>
              <a:ext cx="19685" cy="2540"/>
            </a:xfrm>
            <a:custGeom>
              <a:avLst/>
              <a:gdLst/>
              <a:ahLst/>
              <a:cxnLst/>
              <a:rect l="l" t="t" r="r" b="b"/>
              <a:pathLst>
                <a:path w="19685" h="2539">
                  <a:moveTo>
                    <a:pt x="596" y="254"/>
                  </a:moveTo>
                  <a:lnTo>
                    <a:pt x="203" y="76"/>
                  </a:lnTo>
                  <a:lnTo>
                    <a:pt x="0" y="0"/>
                  </a:lnTo>
                  <a:lnTo>
                    <a:pt x="165" y="520"/>
                  </a:lnTo>
                  <a:lnTo>
                    <a:pt x="457" y="342"/>
                  </a:lnTo>
                  <a:lnTo>
                    <a:pt x="596" y="254"/>
                  </a:lnTo>
                  <a:close/>
                </a:path>
                <a:path w="19685" h="2539">
                  <a:moveTo>
                    <a:pt x="19583" y="685"/>
                  </a:moveTo>
                  <a:lnTo>
                    <a:pt x="17919" y="1079"/>
                  </a:lnTo>
                  <a:lnTo>
                    <a:pt x="17792" y="1892"/>
                  </a:lnTo>
                  <a:lnTo>
                    <a:pt x="17475" y="2476"/>
                  </a:lnTo>
                  <a:lnTo>
                    <a:pt x="19583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218855" y="3377895"/>
              <a:ext cx="58419" cy="66675"/>
            </a:xfrm>
            <a:custGeom>
              <a:avLst/>
              <a:gdLst/>
              <a:ahLst/>
              <a:cxnLst/>
              <a:rect l="l" t="t" r="r" b="b"/>
              <a:pathLst>
                <a:path w="58419" h="66675">
                  <a:moveTo>
                    <a:pt x="11442" y="55283"/>
                  </a:moveTo>
                  <a:lnTo>
                    <a:pt x="10820" y="55384"/>
                  </a:lnTo>
                  <a:lnTo>
                    <a:pt x="8382" y="57632"/>
                  </a:lnTo>
                  <a:lnTo>
                    <a:pt x="8064" y="57721"/>
                  </a:lnTo>
                  <a:lnTo>
                    <a:pt x="0" y="63931"/>
                  </a:lnTo>
                  <a:lnTo>
                    <a:pt x="1257" y="66509"/>
                  </a:lnTo>
                  <a:lnTo>
                    <a:pt x="3403" y="65214"/>
                  </a:lnTo>
                  <a:lnTo>
                    <a:pt x="1968" y="64236"/>
                  </a:lnTo>
                  <a:lnTo>
                    <a:pt x="4635" y="61404"/>
                  </a:lnTo>
                  <a:lnTo>
                    <a:pt x="8293" y="58432"/>
                  </a:lnTo>
                  <a:lnTo>
                    <a:pt x="11442" y="55283"/>
                  </a:lnTo>
                  <a:close/>
                </a:path>
                <a:path w="58419" h="66675">
                  <a:moveTo>
                    <a:pt x="45732" y="25971"/>
                  </a:moveTo>
                  <a:lnTo>
                    <a:pt x="43802" y="24168"/>
                  </a:lnTo>
                  <a:lnTo>
                    <a:pt x="43230" y="23152"/>
                  </a:lnTo>
                  <a:lnTo>
                    <a:pt x="39217" y="24803"/>
                  </a:lnTo>
                  <a:lnTo>
                    <a:pt x="38341" y="25958"/>
                  </a:lnTo>
                  <a:lnTo>
                    <a:pt x="38900" y="26517"/>
                  </a:lnTo>
                  <a:lnTo>
                    <a:pt x="36385" y="28422"/>
                  </a:lnTo>
                  <a:lnTo>
                    <a:pt x="37477" y="30505"/>
                  </a:lnTo>
                  <a:lnTo>
                    <a:pt x="36334" y="34874"/>
                  </a:lnTo>
                  <a:lnTo>
                    <a:pt x="33337" y="37719"/>
                  </a:lnTo>
                  <a:lnTo>
                    <a:pt x="31216" y="40817"/>
                  </a:lnTo>
                  <a:lnTo>
                    <a:pt x="31889" y="40690"/>
                  </a:lnTo>
                  <a:lnTo>
                    <a:pt x="33337" y="41109"/>
                  </a:lnTo>
                  <a:lnTo>
                    <a:pt x="37820" y="36334"/>
                  </a:lnTo>
                  <a:lnTo>
                    <a:pt x="41973" y="31280"/>
                  </a:lnTo>
                  <a:lnTo>
                    <a:pt x="45732" y="25971"/>
                  </a:lnTo>
                  <a:close/>
                </a:path>
                <a:path w="58419" h="66675">
                  <a:moveTo>
                    <a:pt x="57886" y="5562"/>
                  </a:moveTo>
                  <a:lnTo>
                    <a:pt x="56591" y="3822"/>
                  </a:lnTo>
                  <a:lnTo>
                    <a:pt x="55626" y="1968"/>
                  </a:lnTo>
                  <a:lnTo>
                    <a:pt x="54940" y="0"/>
                  </a:lnTo>
                  <a:lnTo>
                    <a:pt x="52133" y="4762"/>
                  </a:lnTo>
                  <a:lnTo>
                    <a:pt x="53886" y="4114"/>
                  </a:lnTo>
                  <a:lnTo>
                    <a:pt x="53644" y="10236"/>
                  </a:lnTo>
                  <a:lnTo>
                    <a:pt x="52362" y="11468"/>
                  </a:lnTo>
                  <a:lnTo>
                    <a:pt x="50863" y="12522"/>
                  </a:lnTo>
                  <a:lnTo>
                    <a:pt x="51904" y="13055"/>
                  </a:lnTo>
                  <a:lnTo>
                    <a:pt x="52705" y="13919"/>
                  </a:lnTo>
                  <a:lnTo>
                    <a:pt x="52730" y="15087"/>
                  </a:lnTo>
                  <a:lnTo>
                    <a:pt x="57886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249817" y="3418217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419" y="0"/>
                  </a:moveTo>
                  <a:lnTo>
                    <a:pt x="279" y="190"/>
                  </a:lnTo>
                  <a:lnTo>
                    <a:pt x="0" y="533"/>
                  </a:lnTo>
                  <a:lnTo>
                    <a:pt x="177" y="507"/>
                  </a:lnTo>
                  <a:lnTo>
                    <a:pt x="279" y="330"/>
                  </a:lnTo>
                  <a:lnTo>
                    <a:pt x="381" y="16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223886" y="3418713"/>
              <a:ext cx="30480" cy="19050"/>
            </a:xfrm>
            <a:custGeom>
              <a:avLst/>
              <a:gdLst/>
              <a:ahLst/>
              <a:cxnLst/>
              <a:rect l="l" t="t" r="r" b="b"/>
              <a:pathLst>
                <a:path w="30480" h="19050">
                  <a:moveTo>
                    <a:pt x="27582" y="0"/>
                  </a:moveTo>
                  <a:lnTo>
                    <a:pt x="26185" y="0"/>
                  </a:lnTo>
                  <a:lnTo>
                    <a:pt x="25931" y="38"/>
                  </a:lnTo>
                  <a:lnTo>
                    <a:pt x="22540" y="4102"/>
                  </a:lnTo>
                  <a:lnTo>
                    <a:pt x="18438" y="5664"/>
                  </a:lnTo>
                  <a:lnTo>
                    <a:pt x="15492" y="5080"/>
                  </a:lnTo>
                  <a:lnTo>
                    <a:pt x="13180" y="5943"/>
                  </a:lnTo>
                  <a:lnTo>
                    <a:pt x="12088" y="7581"/>
                  </a:lnTo>
                  <a:lnTo>
                    <a:pt x="11440" y="8102"/>
                  </a:lnTo>
                  <a:lnTo>
                    <a:pt x="3452" y="11957"/>
                  </a:lnTo>
                  <a:lnTo>
                    <a:pt x="0" y="14649"/>
                  </a:lnTo>
                  <a:lnTo>
                    <a:pt x="1674" y="16802"/>
                  </a:lnTo>
                  <a:lnTo>
                    <a:pt x="3350" y="16802"/>
                  </a:lnTo>
                  <a:lnTo>
                    <a:pt x="4011" y="15760"/>
                  </a:lnTo>
                  <a:lnTo>
                    <a:pt x="4125" y="14947"/>
                  </a:lnTo>
                  <a:lnTo>
                    <a:pt x="7249" y="14350"/>
                  </a:lnTo>
                  <a:lnTo>
                    <a:pt x="7046" y="14706"/>
                  </a:lnTo>
                  <a:lnTo>
                    <a:pt x="11466" y="16344"/>
                  </a:lnTo>
                  <a:lnTo>
                    <a:pt x="12342" y="18542"/>
                  </a:lnTo>
                  <a:lnTo>
                    <a:pt x="18832" y="14935"/>
                  </a:lnTo>
                  <a:lnTo>
                    <a:pt x="20064" y="11315"/>
                  </a:lnTo>
                  <a:lnTo>
                    <a:pt x="24280" y="5880"/>
                  </a:lnTo>
                  <a:lnTo>
                    <a:pt x="27582" y="3657"/>
                  </a:lnTo>
                  <a:lnTo>
                    <a:pt x="30414" y="13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204948" y="3371608"/>
              <a:ext cx="71755" cy="70485"/>
            </a:xfrm>
            <a:custGeom>
              <a:avLst/>
              <a:gdLst/>
              <a:ahLst/>
              <a:cxnLst/>
              <a:rect l="l" t="t" r="r" b="b"/>
              <a:pathLst>
                <a:path w="71755" h="70485">
                  <a:moveTo>
                    <a:pt x="10020" y="60921"/>
                  </a:moveTo>
                  <a:lnTo>
                    <a:pt x="9855" y="60731"/>
                  </a:lnTo>
                  <a:lnTo>
                    <a:pt x="9867" y="60883"/>
                  </a:lnTo>
                  <a:lnTo>
                    <a:pt x="10020" y="60921"/>
                  </a:lnTo>
                  <a:close/>
                </a:path>
                <a:path w="71755" h="70485">
                  <a:moveTo>
                    <a:pt x="11023" y="68338"/>
                  </a:moveTo>
                  <a:lnTo>
                    <a:pt x="9969" y="61506"/>
                  </a:lnTo>
                  <a:lnTo>
                    <a:pt x="9867" y="60883"/>
                  </a:lnTo>
                  <a:lnTo>
                    <a:pt x="9258" y="60706"/>
                  </a:lnTo>
                  <a:lnTo>
                    <a:pt x="7467" y="60553"/>
                  </a:lnTo>
                  <a:lnTo>
                    <a:pt x="6464" y="60769"/>
                  </a:lnTo>
                  <a:lnTo>
                    <a:pt x="5626" y="61341"/>
                  </a:lnTo>
                  <a:lnTo>
                    <a:pt x="5435" y="61391"/>
                  </a:lnTo>
                  <a:lnTo>
                    <a:pt x="4787" y="59778"/>
                  </a:lnTo>
                  <a:lnTo>
                    <a:pt x="3340" y="58166"/>
                  </a:lnTo>
                  <a:lnTo>
                    <a:pt x="1993" y="58445"/>
                  </a:lnTo>
                  <a:lnTo>
                    <a:pt x="406" y="60350"/>
                  </a:lnTo>
                  <a:lnTo>
                    <a:pt x="0" y="61760"/>
                  </a:lnTo>
                  <a:lnTo>
                    <a:pt x="482" y="64681"/>
                  </a:lnTo>
                  <a:lnTo>
                    <a:pt x="3175" y="67348"/>
                  </a:lnTo>
                  <a:lnTo>
                    <a:pt x="6946" y="69710"/>
                  </a:lnTo>
                  <a:lnTo>
                    <a:pt x="10248" y="70281"/>
                  </a:lnTo>
                  <a:lnTo>
                    <a:pt x="11023" y="68338"/>
                  </a:lnTo>
                  <a:close/>
                </a:path>
                <a:path w="71755" h="70485">
                  <a:moveTo>
                    <a:pt x="48387" y="42722"/>
                  </a:moveTo>
                  <a:lnTo>
                    <a:pt x="45440" y="40868"/>
                  </a:lnTo>
                  <a:lnTo>
                    <a:pt x="42545" y="38252"/>
                  </a:lnTo>
                  <a:lnTo>
                    <a:pt x="45478" y="38201"/>
                  </a:lnTo>
                  <a:lnTo>
                    <a:pt x="40106" y="36690"/>
                  </a:lnTo>
                  <a:lnTo>
                    <a:pt x="37477" y="37503"/>
                  </a:lnTo>
                  <a:lnTo>
                    <a:pt x="36804" y="39408"/>
                  </a:lnTo>
                  <a:lnTo>
                    <a:pt x="31686" y="42151"/>
                  </a:lnTo>
                  <a:lnTo>
                    <a:pt x="27101" y="46164"/>
                  </a:lnTo>
                  <a:lnTo>
                    <a:pt x="22491" y="54432"/>
                  </a:lnTo>
                  <a:lnTo>
                    <a:pt x="20955" y="59143"/>
                  </a:lnTo>
                  <a:lnTo>
                    <a:pt x="28308" y="56134"/>
                  </a:lnTo>
                  <a:lnTo>
                    <a:pt x="29730" y="53949"/>
                  </a:lnTo>
                  <a:lnTo>
                    <a:pt x="34429" y="52197"/>
                  </a:lnTo>
                  <a:lnTo>
                    <a:pt x="37363" y="52768"/>
                  </a:lnTo>
                  <a:lnTo>
                    <a:pt x="41478" y="51206"/>
                  </a:lnTo>
                  <a:lnTo>
                    <a:pt x="48387" y="42722"/>
                  </a:lnTo>
                  <a:close/>
                </a:path>
                <a:path w="71755" h="70485">
                  <a:moveTo>
                    <a:pt x="71386" y="2908"/>
                  </a:moveTo>
                  <a:lnTo>
                    <a:pt x="70510" y="1206"/>
                  </a:lnTo>
                  <a:lnTo>
                    <a:pt x="67322" y="0"/>
                  </a:lnTo>
                  <a:lnTo>
                    <a:pt x="63169" y="3238"/>
                  </a:lnTo>
                  <a:lnTo>
                    <a:pt x="59423" y="8166"/>
                  </a:lnTo>
                  <a:lnTo>
                    <a:pt x="57492" y="12014"/>
                  </a:lnTo>
                  <a:lnTo>
                    <a:pt x="53975" y="15036"/>
                  </a:lnTo>
                  <a:lnTo>
                    <a:pt x="49784" y="19596"/>
                  </a:lnTo>
                  <a:lnTo>
                    <a:pt x="47066" y="24866"/>
                  </a:lnTo>
                  <a:lnTo>
                    <a:pt x="47967" y="30022"/>
                  </a:lnTo>
                  <a:lnTo>
                    <a:pt x="49885" y="32715"/>
                  </a:lnTo>
                  <a:lnTo>
                    <a:pt x="55016" y="30175"/>
                  </a:lnTo>
                  <a:lnTo>
                    <a:pt x="58839" y="28727"/>
                  </a:lnTo>
                  <a:lnTo>
                    <a:pt x="60909" y="26289"/>
                  </a:lnTo>
                  <a:lnTo>
                    <a:pt x="58953" y="25781"/>
                  </a:lnTo>
                  <a:lnTo>
                    <a:pt x="60388" y="21285"/>
                  </a:lnTo>
                  <a:lnTo>
                    <a:pt x="62776" y="20193"/>
                  </a:lnTo>
                  <a:lnTo>
                    <a:pt x="66268" y="17754"/>
                  </a:lnTo>
                  <a:lnTo>
                    <a:pt x="67538" y="16535"/>
                  </a:lnTo>
                  <a:lnTo>
                    <a:pt x="67792" y="10388"/>
                  </a:lnTo>
                  <a:lnTo>
                    <a:pt x="66052" y="11049"/>
                  </a:lnTo>
                  <a:lnTo>
                    <a:pt x="69837" y="4864"/>
                  </a:lnTo>
                  <a:lnTo>
                    <a:pt x="71386" y="290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296376" y="3588549"/>
              <a:ext cx="149860" cy="106680"/>
            </a:xfrm>
            <a:custGeom>
              <a:avLst/>
              <a:gdLst/>
              <a:ahLst/>
              <a:cxnLst/>
              <a:rect l="l" t="t" r="r" b="b"/>
              <a:pathLst>
                <a:path w="149860" h="106679">
                  <a:moveTo>
                    <a:pt x="13258" y="5969"/>
                  </a:moveTo>
                  <a:lnTo>
                    <a:pt x="12192" y="4673"/>
                  </a:lnTo>
                  <a:lnTo>
                    <a:pt x="10312" y="3848"/>
                  </a:lnTo>
                  <a:lnTo>
                    <a:pt x="8801" y="2819"/>
                  </a:lnTo>
                  <a:lnTo>
                    <a:pt x="8445" y="1104"/>
                  </a:lnTo>
                  <a:lnTo>
                    <a:pt x="5372" y="0"/>
                  </a:lnTo>
                  <a:lnTo>
                    <a:pt x="2578" y="596"/>
                  </a:lnTo>
                  <a:lnTo>
                    <a:pt x="0" y="1612"/>
                  </a:lnTo>
                  <a:lnTo>
                    <a:pt x="4495" y="9055"/>
                  </a:lnTo>
                  <a:lnTo>
                    <a:pt x="5346" y="7124"/>
                  </a:lnTo>
                  <a:lnTo>
                    <a:pt x="6985" y="5118"/>
                  </a:lnTo>
                  <a:lnTo>
                    <a:pt x="9423" y="4660"/>
                  </a:lnTo>
                  <a:lnTo>
                    <a:pt x="13258" y="5969"/>
                  </a:lnTo>
                  <a:close/>
                </a:path>
                <a:path w="149860" h="106679">
                  <a:moveTo>
                    <a:pt x="149148" y="104648"/>
                  </a:moveTo>
                  <a:lnTo>
                    <a:pt x="148920" y="104660"/>
                  </a:lnTo>
                  <a:lnTo>
                    <a:pt x="148678" y="104622"/>
                  </a:lnTo>
                  <a:lnTo>
                    <a:pt x="148450" y="104635"/>
                  </a:lnTo>
                  <a:lnTo>
                    <a:pt x="148323" y="105244"/>
                  </a:lnTo>
                  <a:lnTo>
                    <a:pt x="148043" y="105803"/>
                  </a:lnTo>
                  <a:lnTo>
                    <a:pt x="147650" y="106273"/>
                  </a:lnTo>
                  <a:lnTo>
                    <a:pt x="148247" y="105829"/>
                  </a:lnTo>
                  <a:lnTo>
                    <a:pt x="148780" y="105321"/>
                  </a:lnTo>
                  <a:lnTo>
                    <a:pt x="149148" y="104648"/>
                  </a:lnTo>
                  <a:close/>
                </a:path>
                <a:path w="149860" h="106679">
                  <a:moveTo>
                    <a:pt x="149250" y="66459"/>
                  </a:moveTo>
                  <a:lnTo>
                    <a:pt x="143725" y="65493"/>
                  </a:lnTo>
                  <a:lnTo>
                    <a:pt x="137147" y="68846"/>
                  </a:lnTo>
                  <a:lnTo>
                    <a:pt x="131876" y="77444"/>
                  </a:lnTo>
                  <a:lnTo>
                    <a:pt x="133324" y="78397"/>
                  </a:lnTo>
                  <a:lnTo>
                    <a:pt x="127012" y="81610"/>
                  </a:lnTo>
                  <a:lnTo>
                    <a:pt x="128549" y="81915"/>
                  </a:lnTo>
                  <a:lnTo>
                    <a:pt x="129743" y="81394"/>
                  </a:lnTo>
                  <a:lnTo>
                    <a:pt x="135166" y="82092"/>
                  </a:lnTo>
                  <a:lnTo>
                    <a:pt x="136296" y="83172"/>
                  </a:lnTo>
                  <a:lnTo>
                    <a:pt x="138734" y="84378"/>
                  </a:lnTo>
                  <a:lnTo>
                    <a:pt x="139547" y="80911"/>
                  </a:lnTo>
                  <a:lnTo>
                    <a:pt x="143840" y="77025"/>
                  </a:lnTo>
                  <a:lnTo>
                    <a:pt x="144627" y="73469"/>
                  </a:lnTo>
                  <a:lnTo>
                    <a:pt x="143852" y="73431"/>
                  </a:lnTo>
                  <a:lnTo>
                    <a:pt x="143586" y="73050"/>
                  </a:lnTo>
                  <a:lnTo>
                    <a:pt x="144170" y="70091"/>
                  </a:lnTo>
                  <a:lnTo>
                    <a:pt x="146773" y="67906"/>
                  </a:lnTo>
                  <a:lnTo>
                    <a:pt x="149250" y="6645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329192" y="3632365"/>
              <a:ext cx="89535" cy="53340"/>
            </a:xfrm>
            <a:custGeom>
              <a:avLst/>
              <a:gdLst/>
              <a:ahLst/>
              <a:cxnLst/>
              <a:rect l="l" t="t" r="r" b="b"/>
              <a:pathLst>
                <a:path w="89535" h="53339">
                  <a:moveTo>
                    <a:pt x="13754" y="12115"/>
                  </a:moveTo>
                  <a:lnTo>
                    <a:pt x="4394" y="4254"/>
                  </a:lnTo>
                  <a:lnTo>
                    <a:pt x="0" y="0"/>
                  </a:lnTo>
                  <a:lnTo>
                    <a:pt x="190" y="2692"/>
                  </a:lnTo>
                  <a:lnTo>
                    <a:pt x="723" y="5245"/>
                  </a:lnTo>
                  <a:lnTo>
                    <a:pt x="3162" y="7429"/>
                  </a:lnTo>
                  <a:lnTo>
                    <a:pt x="444" y="9918"/>
                  </a:lnTo>
                  <a:lnTo>
                    <a:pt x="7962" y="16217"/>
                  </a:lnTo>
                  <a:lnTo>
                    <a:pt x="9906" y="14795"/>
                  </a:lnTo>
                  <a:lnTo>
                    <a:pt x="12153" y="13563"/>
                  </a:lnTo>
                  <a:lnTo>
                    <a:pt x="13754" y="12115"/>
                  </a:lnTo>
                  <a:close/>
                </a:path>
                <a:path w="89535" h="53339">
                  <a:moveTo>
                    <a:pt x="46697" y="33693"/>
                  </a:moveTo>
                  <a:lnTo>
                    <a:pt x="42773" y="31673"/>
                  </a:lnTo>
                  <a:lnTo>
                    <a:pt x="40474" y="33274"/>
                  </a:lnTo>
                  <a:lnTo>
                    <a:pt x="38468" y="34036"/>
                  </a:lnTo>
                  <a:lnTo>
                    <a:pt x="35864" y="34544"/>
                  </a:lnTo>
                  <a:lnTo>
                    <a:pt x="39243" y="36385"/>
                  </a:lnTo>
                  <a:lnTo>
                    <a:pt x="40449" y="36055"/>
                  </a:lnTo>
                  <a:lnTo>
                    <a:pt x="41808" y="35979"/>
                  </a:lnTo>
                  <a:lnTo>
                    <a:pt x="43002" y="36182"/>
                  </a:lnTo>
                  <a:lnTo>
                    <a:pt x="46697" y="33693"/>
                  </a:lnTo>
                  <a:close/>
                </a:path>
                <a:path w="89535" h="53339">
                  <a:moveTo>
                    <a:pt x="88988" y="53340"/>
                  </a:moveTo>
                  <a:lnTo>
                    <a:pt x="88265" y="50787"/>
                  </a:lnTo>
                  <a:lnTo>
                    <a:pt x="87515" y="49377"/>
                  </a:lnTo>
                  <a:lnTo>
                    <a:pt x="80911" y="47713"/>
                  </a:lnTo>
                  <a:lnTo>
                    <a:pt x="74396" y="45656"/>
                  </a:lnTo>
                  <a:lnTo>
                    <a:pt x="67995" y="43243"/>
                  </a:lnTo>
                  <a:lnTo>
                    <a:pt x="67792" y="46380"/>
                  </a:lnTo>
                  <a:lnTo>
                    <a:pt x="67322" y="47853"/>
                  </a:lnTo>
                  <a:lnTo>
                    <a:pt x="74383" y="50088"/>
                  </a:lnTo>
                  <a:lnTo>
                    <a:pt x="81610" y="51943"/>
                  </a:lnTo>
                  <a:lnTo>
                    <a:pt x="88988" y="5334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333256" y="3634727"/>
              <a:ext cx="46990" cy="31115"/>
            </a:xfrm>
            <a:custGeom>
              <a:avLst/>
              <a:gdLst/>
              <a:ahLst/>
              <a:cxnLst/>
              <a:rect l="l" t="t" r="r" b="b"/>
              <a:pathLst>
                <a:path w="46989" h="31114">
                  <a:moveTo>
                    <a:pt x="1447" y="28562"/>
                  </a:moveTo>
                  <a:lnTo>
                    <a:pt x="0" y="30073"/>
                  </a:lnTo>
                  <a:lnTo>
                    <a:pt x="533" y="30264"/>
                  </a:lnTo>
                  <a:lnTo>
                    <a:pt x="952" y="30492"/>
                  </a:lnTo>
                  <a:lnTo>
                    <a:pt x="1447" y="30695"/>
                  </a:lnTo>
                  <a:lnTo>
                    <a:pt x="1270" y="29984"/>
                  </a:lnTo>
                  <a:lnTo>
                    <a:pt x="1244" y="29273"/>
                  </a:lnTo>
                  <a:lnTo>
                    <a:pt x="1447" y="28562"/>
                  </a:lnTo>
                  <a:close/>
                </a:path>
                <a:path w="46989" h="31114">
                  <a:moveTo>
                    <a:pt x="46939" y="7683"/>
                  </a:moveTo>
                  <a:lnTo>
                    <a:pt x="46113" y="5956"/>
                  </a:lnTo>
                  <a:lnTo>
                    <a:pt x="44792" y="4521"/>
                  </a:lnTo>
                  <a:lnTo>
                    <a:pt x="42367" y="4165"/>
                  </a:lnTo>
                  <a:lnTo>
                    <a:pt x="39865" y="3314"/>
                  </a:lnTo>
                  <a:lnTo>
                    <a:pt x="33553" y="2844"/>
                  </a:lnTo>
                  <a:lnTo>
                    <a:pt x="30670" y="2895"/>
                  </a:lnTo>
                  <a:lnTo>
                    <a:pt x="26758" y="1181"/>
                  </a:lnTo>
                  <a:lnTo>
                    <a:pt x="23126" y="0"/>
                  </a:lnTo>
                  <a:lnTo>
                    <a:pt x="23418" y="2857"/>
                  </a:lnTo>
                  <a:lnTo>
                    <a:pt x="21170" y="3746"/>
                  </a:lnTo>
                  <a:lnTo>
                    <a:pt x="25069" y="7061"/>
                  </a:lnTo>
                  <a:lnTo>
                    <a:pt x="28181" y="8191"/>
                  </a:lnTo>
                  <a:lnTo>
                    <a:pt x="28359" y="8432"/>
                  </a:lnTo>
                  <a:lnTo>
                    <a:pt x="31915" y="9525"/>
                  </a:lnTo>
                  <a:lnTo>
                    <a:pt x="37655" y="10591"/>
                  </a:lnTo>
                  <a:lnTo>
                    <a:pt x="40005" y="8483"/>
                  </a:lnTo>
                  <a:lnTo>
                    <a:pt x="45427" y="11239"/>
                  </a:lnTo>
                  <a:lnTo>
                    <a:pt x="46101" y="10426"/>
                  </a:lnTo>
                  <a:lnTo>
                    <a:pt x="46939" y="768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334501" y="3660292"/>
              <a:ext cx="111760" cy="36195"/>
            </a:xfrm>
            <a:custGeom>
              <a:avLst/>
              <a:gdLst/>
              <a:ahLst/>
              <a:cxnLst/>
              <a:rect l="l" t="t" r="r" b="b"/>
              <a:pathLst>
                <a:path w="111760" h="36195">
                  <a:moveTo>
                    <a:pt x="17970" y="24066"/>
                  </a:moveTo>
                  <a:lnTo>
                    <a:pt x="17614" y="23431"/>
                  </a:lnTo>
                  <a:lnTo>
                    <a:pt x="17614" y="23596"/>
                  </a:lnTo>
                  <a:lnTo>
                    <a:pt x="17970" y="24066"/>
                  </a:lnTo>
                  <a:close/>
                </a:path>
                <a:path w="111760" h="36195">
                  <a:moveTo>
                    <a:pt x="18910" y="17195"/>
                  </a:moveTo>
                  <a:lnTo>
                    <a:pt x="14427" y="14630"/>
                  </a:lnTo>
                  <a:lnTo>
                    <a:pt x="9652" y="12623"/>
                  </a:lnTo>
                  <a:lnTo>
                    <a:pt x="8483" y="12179"/>
                  </a:lnTo>
                  <a:lnTo>
                    <a:pt x="9994" y="5054"/>
                  </a:lnTo>
                  <a:lnTo>
                    <a:pt x="10388" y="406"/>
                  </a:lnTo>
                  <a:lnTo>
                    <a:pt x="2616" y="0"/>
                  </a:lnTo>
                  <a:lnTo>
                    <a:pt x="2019" y="444"/>
                  </a:lnTo>
                  <a:lnTo>
                    <a:pt x="901" y="1435"/>
                  </a:lnTo>
                  <a:lnTo>
                    <a:pt x="419" y="2209"/>
                  </a:lnTo>
                  <a:lnTo>
                    <a:pt x="0" y="3708"/>
                  </a:lnTo>
                  <a:lnTo>
                    <a:pt x="25" y="4419"/>
                  </a:lnTo>
                  <a:lnTo>
                    <a:pt x="774" y="7454"/>
                  </a:lnTo>
                  <a:lnTo>
                    <a:pt x="2895" y="9855"/>
                  </a:lnTo>
                  <a:lnTo>
                    <a:pt x="8369" y="18846"/>
                  </a:lnTo>
                  <a:lnTo>
                    <a:pt x="8051" y="24498"/>
                  </a:lnTo>
                  <a:lnTo>
                    <a:pt x="17195" y="25120"/>
                  </a:lnTo>
                  <a:lnTo>
                    <a:pt x="17360" y="25120"/>
                  </a:lnTo>
                  <a:lnTo>
                    <a:pt x="17500" y="25158"/>
                  </a:lnTo>
                  <a:lnTo>
                    <a:pt x="17653" y="25158"/>
                  </a:lnTo>
                  <a:lnTo>
                    <a:pt x="17614" y="23596"/>
                  </a:lnTo>
                  <a:lnTo>
                    <a:pt x="17081" y="22860"/>
                  </a:lnTo>
                  <a:lnTo>
                    <a:pt x="18910" y="17195"/>
                  </a:lnTo>
                  <a:close/>
                </a:path>
                <a:path w="111760" h="36195">
                  <a:moveTo>
                    <a:pt x="111150" y="29006"/>
                  </a:moveTo>
                  <a:lnTo>
                    <a:pt x="107416" y="22745"/>
                  </a:lnTo>
                  <a:lnTo>
                    <a:pt x="106133" y="17970"/>
                  </a:lnTo>
                  <a:lnTo>
                    <a:pt x="107670" y="15163"/>
                  </a:lnTo>
                  <a:lnTo>
                    <a:pt x="104432" y="11734"/>
                  </a:lnTo>
                  <a:lnTo>
                    <a:pt x="103124" y="13766"/>
                  </a:lnTo>
                  <a:lnTo>
                    <a:pt x="98171" y="11430"/>
                  </a:lnTo>
                  <a:lnTo>
                    <a:pt x="97040" y="10350"/>
                  </a:lnTo>
                  <a:lnTo>
                    <a:pt x="91617" y="9652"/>
                  </a:lnTo>
                  <a:lnTo>
                    <a:pt x="90424" y="10172"/>
                  </a:lnTo>
                  <a:lnTo>
                    <a:pt x="88011" y="9664"/>
                  </a:lnTo>
                  <a:lnTo>
                    <a:pt x="84353" y="7797"/>
                  </a:lnTo>
                  <a:lnTo>
                    <a:pt x="83959" y="3022"/>
                  </a:lnTo>
                  <a:lnTo>
                    <a:pt x="77177" y="139"/>
                  </a:lnTo>
                  <a:lnTo>
                    <a:pt x="72275" y="1524"/>
                  </a:lnTo>
                  <a:lnTo>
                    <a:pt x="68287" y="4165"/>
                  </a:lnTo>
                  <a:lnTo>
                    <a:pt x="76657" y="4978"/>
                  </a:lnTo>
                  <a:lnTo>
                    <a:pt x="75209" y="6197"/>
                  </a:lnTo>
                  <a:lnTo>
                    <a:pt x="73507" y="9029"/>
                  </a:lnTo>
                  <a:lnTo>
                    <a:pt x="73342" y="11734"/>
                  </a:lnTo>
                  <a:lnTo>
                    <a:pt x="73672" y="14084"/>
                  </a:lnTo>
                  <a:lnTo>
                    <a:pt x="76314" y="13423"/>
                  </a:lnTo>
                  <a:lnTo>
                    <a:pt x="80111" y="17475"/>
                  </a:lnTo>
                  <a:lnTo>
                    <a:pt x="82956" y="22847"/>
                  </a:lnTo>
                  <a:lnTo>
                    <a:pt x="83807" y="26581"/>
                  </a:lnTo>
                  <a:lnTo>
                    <a:pt x="86385" y="27178"/>
                  </a:lnTo>
                  <a:lnTo>
                    <a:pt x="89255" y="25501"/>
                  </a:lnTo>
                  <a:lnTo>
                    <a:pt x="93903" y="27266"/>
                  </a:lnTo>
                  <a:lnTo>
                    <a:pt x="94500" y="29311"/>
                  </a:lnTo>
                  <a:lnTo>
                    <a:pt x="101777" y="35648"/>
                  </a:lnTo>
                  <a:lnTo>
                    <a:pt x="105638" y="36131"/>
                  </a:lnTo>
                  <a:lnTo>
                    <a:pt x="107581" y="36004"/>
                  </a:lnTo>
                  <a:lnTo>
                    <a:pt x="108788" y="35394"/>
                  </a:lnTo>
                  <a:lnTo>
                    <a:pt x="110197" y="33502"/>
                  </a:lnTo>
                  <a:lnTo>
                    <a:pt x="111150" y="29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297925" y="3593198"/>
              <a:ext cx="88265" cy="65405"/>
            </a:xfrm>
            <a:custGeom>
              <a:avLst/>
              <a:gdLst/>
              <a:ahLst/>
              <a:cxnLst/>
              <a:rect l="l" t="t" r="r" b="b"/>
              <a:pathLst>
                <a:path w="88264" h="65404">
                  <a:moveTo>
                    <a:pt x="28651" y="35013"/>
                  </a:moveTo>
                  <a:lnTo>
                    <a:pt x="24295" y="31051"/>
                  </a:lnTo>
                  <a:lnTo>
                    <a:pt x="18618" y="27355"/>
                  </a:lnTo>
                  <a:lnTo>
                    <a:pt x="14808" y="23914"/>
                  </a:lnTo>
                  <a:lnTo>
                    <a:pt x="14046" y="25374"/>
                  </a:lnTo>
                  <a:lnTo>
                    <a:pt x="14224" y="21551"/>
                  </a:lnTo>
                  <a:lnTo>
                    <a:pt x="20853" y="21209"/>
                  </a:lnTo>
                  <a:lnTo>
                    <a:pt x="24091" y="20421"/>
                  </a:lnTo>
                  <a:lnTo>
                    <a:pt x="25501" y="18211"/>
                  </a:lnTo>
                  <a:lnTo>
                    <a:pt x="24650" y="17259"/>
                  </a:lnTo>
                  <a:lnTo>
                    <a:pt x="23685" y="15341"/>
                  </a:lnTo>
                  <a:lnTo>
                    <a:pt x="22377" y="11544"/>
                  </a:lnTo>
                  <a:lnTo>
                    <a:pt x="19151" y="6629"/>
                  </a:lnTo>
                  <a:lnTo>
                    <a:pt x="15151" y="5029"/>
                  </a:lnTo>
                  <a:lnTo>
                    <a:pt x="11709" y="1320"/>
                  </a:lnTo>
                  <a:lnTo>
                    <a:pt x="7861" y="0"/>
                  </a:lnTo>
                  <a:lnTo>
                    <a:pt x="5435" y="482"/>
                  </a:lnTo>
                  <a:lnTo>
                    <a:pt x="3797" y="2476"/>
                  </a:lnTo>
                  <a:lnTo>
                    <a:pt x="2082" y="6362"/>
                  </a:lnTo>
                  <a:lnTo>
                    <a:pt x="2032" y="8242"/>
                  </a:lnTo>
                  <a:lnTo>
                    <a:pt x="3505" y="8293"/>
                  </a:lnTo>
                  <a:lnTo>
                    <a:pt x="4203" y="10617"/>
                  </a:lnTo>
                  <a:lnTo>
                    <a:pt x="5930" y="14884"/>
                  </a:lnTo>
                  <a:lnTo>
                    <a:pt x="5549" y="14706"/>
                  </a:lnTo>
                  <a:lnTo>
                    <a:pt x="0" y="18821"/>
                  </a:lnTo>
                  <a:lnTo>
                    <a:pt x="1041" y="21107"/>
                  </a:lnTo>
                  <a:lnTo>
                    <a:pt x="3619" y="22364"/>
                  </a:lnTo>
                  <a:lnTo>
                    <a:pt x="5969" y="27279"/>
                  </a:lnTo>
                  <a:lnTo>
                    <a:pt x="4241" y="29730"/>
                  </a:lnTo>
                  <a:lnTo>
                    <a:pt x="6972" y="38150"/>
                  </a:lnTo>
                  <a:lnTo>
                    <a:pt x="13436" y="38188"/>
                  </a:lnTo>
                  <a:lnTo>
                    <a:pt x="21526" y="39382"/>
                  </a:lnTo>
                  <a:lnTo>
                    <a:pt x="26238" y="41960"/>
                  </a:lnTo>
                  <a:lnTo>
                    <a:pt x="28460" y="39230"/>
                  </a:lnTo>
                  <a:lnTo>
                    <a:pt x="28651" y="35013"/>
                  </a:lnTo>
                  <a:close/>
                </a:path>
                <a:path w="88264" h="65404">
                  <a:moveTo>
                    <a:pt x="87960" y="59740"/>
                  </a:moveTo>
                  <a:lnTo>
                    <a:pt x="87706" y="58432"/>
                  </a:lnTo>
                  <a:lnTo>
                    <a:pt x="85775" y="55257"/>
                  </a:lnTo>
                  <a:lnTo>
                    <a:pt x="75323" y="50012"/>
                  </a:lnTo>
                  <a:lnTo>
                    <a:pt x="72974" y="52120"/>
                  </a:lnTo>
                  <a:lnTo>
                    <a:pt x="67246" y="51054"/>
                  </a:lnTo>
                  <a:lnTo>
                    <a:pt x="60388" y="48590"/>
                  </a:lnTo>
                  <a:lnTo>
                    <a:pt x="56489" y="45262"/>
                  </a:lnTo>
                  <a:lnTo>
                    <a:pt x="58750" y="44386"/>
                  </a:lnTo>
                  <a:lnTo>
                    <a:pt x="58458" y="41516"/>
                  </a:lnTo>
                  <a:lnTo>
                    <a:pt x="56388" y="40436"/>
                  </a:lnTo>
                  <a:lnTo>
                    <a:pt x="55994" y="38989"/>
                  </a:lnTo>
                  <a:lnTo>
                    <a:pt x="54851" y="39065"/>
                  </a:lnTo>
                  <a:lnTo>
                    <a:pt x="52349" y="37820"/>
                  </a:lnTo>
                  <a:lnTo>
                    <a:pt x="50876" y="38582"/>
                  </a:lnTo>
                  <a:lnTo>
                    <a:pt x="49695" y="40030"/>
                  </a:lnTo>
                  <a:lnTo>
                    <a:pt x="48437" y="44348"/>
                  </a:lnTo>
                  <a:lnTo>
                    <a:pt x="47066" y="52641"/>
                  </a:lnTo>
                  <a:lnTo>
                    <a:pt x="52197" y="56921"/>
                  </a:lnTo>
                  <a:lnTo>
                    <a:pt x="57454" y="60236"/>
                  </a:lnTo>
                  <a:lnTo>
                    <a:pt x="63563" y="62763"/>
                  </a:lnTo>
                  <a:lnTo>
                    <a:pt x="72898" y="64935"/>
                  </a:lnTo>
                  <a:lnTo>
                    <a:pt x="81991" y="65036"/>
                  </a:lnTo>
                  <a:lnTo>
                    <a:pt x="87363" y="61315"/>
                  </a:lnTo>
                  <a:lnTo>
                    <a:pt x="87960" y="5974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343302" y="3597046"/>
              <a:ext cx="87630" cy="30480"/>
            </a:xfrm>
            <a:custGeom>
              <a:avLst/>
              <a:gdLst/>
              <a:ahLst/>
              <a:cxnLst/>
              <a:rect l="l" t="t" r="r" b="b"/>
              <a:pathLst>
                <a:path w="87630" h="30479">
                  <a:moveTo>
                    <a:pt x="2641" y="4229"/>
                  </a:moveTo>
                  <a:lnTo>
                    <a:pt x="673" y="0"/>
                  </a:lnTo>
                  <a:lnTo>
                    <a:pt x="495" y="749"/>
                  </a:lnTo>
                  <a:lnTo>
                    <a:pt x="266" y="1358"/>
                  </a:lnTo>
                  <a:lnTo>
                    <a:pt x="0" y="1841"/>
                  </a:lnTo>
                  <a:lnTo>
                    <a:pt x="2641" y="4229"/>
                  </a:lnTo>
                  <a:close/>
                </a:path>
                <a:path w="87630" h="30479">
                  <a:moveTo>
                    <a:pt x="6629" y="7696"/>
                  </a:moveTo>
                  <a:lnTo>
                    <a:pt x="5969" y="6972"/>
                  </a:lnTo>
                  <a:lnTo>
                    <a:pt x="5295" y="6362"/>
                  </a:lnTo>
                  <a:lnTo>
                    <a:pt x="4597" y="5956"/>
                  </a:lnTo>
                  <a:lnTo>
                    <a:pt x="6629" y="7696"/>
                  </a:lnTo>
                  <a:close/>
                </a:path>
                <a:path w="87630" h="30479">
                  <a:moveTo>
                    <a:pt x="33820" y="18097"/>
                  </a:moveTo>
                  <a:lnTo>
                    <a:pt x="28879" y="15671"/>
                  </a:lnTo>
                  <a:lnTo>
                    <a:pt x="24041" y="12814"/>
                  </a:lnTo>
                  <a:lnTo>
                    <a:pt x="19354" y="9537"/>
                  </a:lnTo>
                  <a:lnTo>
                    <a:pt x="19405" y="12280"/>
                  </a:lnTo>
                  <a:lnTo>
                    <a:pt x="18948" y="14706"/>
                  </a:lnTo>
                  <a:lnTo>
                    <a:pt x="17538" y="15811"/>
                  </a:lnTo>
                  <a:lnTo>
                    <a:pt x="21882" y="18719"/>
                  </a:lnTo>
                  <a:lnTo>
                    <a:pt x="26314" y="21285"/>
                  </a:lnTo>
                  <a:lnTo>
                    <a:pt x="30835" y="23444"/>
                  </a:lnTo>
                  <a:lnTo>
                    <a:pt x="31623" y="21577"/>
                  </a:lnTo>
                  <a:lnTo>
                    <a:pt x="33820" y="18097"/>
                  </a:lnTo>
                  <a:close/>
                </a:path>
                <a:path w="87630" h="30479">
                  <a:moveTo>
                    <a:pt x="87414" y="27686"/>
                  </a:moveTo>
                  <a:lnTo>
                    <a:pt x="86982" y="25755"/>
                  </a:lnTo>
                  <a:lnTo>
                    <a:pt x="84086" y="26263"/>
                  </a:lnTo>
                  <a:lnTo>
                    <a:pt x="82677" y="27482"/>
                  </a:lnTo>
                  <a:lnTo>
                    <a:pt x="79730" y="27216"/>
                  </a:lnTo>
                  <a:lnTo>
                    <a:pt x="77533" y="29197"/>
                  </a:lnTo>
                  <a:lnTo>
                    <a:pt x="76758" y="30302"/>
                  </a:lnTo>
                  <a:lnTo>
                    <a:pt x="83197" y="29006"/>
                  </a:lnTo>
                  <a:lnTo>
                    <a:pt x="87414" y="2768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290292" y="3535045"/>
              <a:ext cx="160020" cy="112395"/>
            </a:xfrm>
            <a:custGeom>
              <a:avLst/>
              <a:gdLst/>
              <a:ahLst/>
              <a:cxnLst/>
              <a:rect l="l" t="t" r="r" b="b"/>
              <a:pathLst>
                <a:path w="160019" h="112395">
                  <a:moveTo>
                    <a:pt x="119175" y="105511"/>
                  </a:moveTo>
                  <a:lnTo>
                    <a:pt x="108457" y="105511"/>
                  </a:lnTo>
                  <a:lnTo>
                    <a:pt x="111671" y="111925"/>
                  </a:lnTo>
                  <a:lnTo>
                    <a:pt x="119710" y="106730"/>
                  </a:lnTo>
                  <a:lnTo>
                    <a:pt x="119175" y="105511"/>
                  </a:lnTo>
                  <a:close/>
                </a:path>
                <a:path w="160019" h="112395">
                  <a:moveTo>
                    <a:pt x="145315" y="94729"/>
                  </a:moveTo>
                  <a:lnTo>
                    <a:pt x="79336" y="94729"/>
                  </a:lnTo>
                  <a:lnTo>
                    <a:pt x="88328" y="95249"/>
                  </a:lnTo>
                  <a:lnTo>
                    <a:pt x="92163" y="96253"/>
                  </a:lnTo>
                  <a:lnTo>
                    <a:pt x="92875" y="102755"/>
                  </a:lnTo>
                  <a:lnTo>
                    <a:pt x="92942" y="103581"/>
                  </a:lnTo>
                  <a:lnTo>
                    <a:pt x="92646" y="103758"/>
                  </a:lnTo>
                  <a:lnTo>
                    <a:pt x="91935" y="103987"/>
                  </a:lnTo>
                  <a:lnTo>
                    <a:pt x="92087" y="104063"/>
                  </a:lnTo>
                  <a:lnTo>
                    <a:pt x="93776" y="105130"/>
                  </a:lnTo>
                  <a:lnTo>
                    <a:pt x="95453" y="106159"/>
                  </a:lnTo>
                  <a:lnTo>
                    <a:pt x="97040" y="106806"/>
                  </a:lnTo>
                  <a:lnTo>
                    <a:pt x="98513" y="108318"/>
                  </a:lnTo>
                  <a:lnTo>
                    <a:pt x="100164" y="111226"/>
                  </a:lnTo>
                  <a:lnTo>
                    <a:pt x="103568" y="110794"/>
                  </a:lnTo>
                  <a:lnTo>
                    <a:pt x="103809" y="107162"/>
                  </a:lnTo>
                  <a:lnTo>
                    <a:pt x="108457" y="105511"/>
                  </a:lnTo>
                  <a:lnTo>
                    <a:pt x="119175" y="105511"/>
                  </a:lnTo>
                  <a:lnTo>
                    <a:pt x="118262" y="103428"/>
                  </a:lnTo>
                  <a:lnTo>
                    <a:pt x="124193" y="102755"/>
                  </a:lnTo>
                  <a:lnTo>
                    <a:pt x="129941" y="102755"/>
                  </a:lnTo>
                  <a:lnTo>
                    <a:pt x="130238" y="101523"/>
                  </a:lnTo>
                  <a:lnTo>
                    <a:pt x="134912" y="99225"/>
                  </a:lnTo>
                  <a:lnTo>
                    <a:pt x="139908" y="99225"/>
                  </a:lnTo>
                  <a:lnTo>
                    <a:pt x="142760" y="97726"/>
                  </a:lnTo>
                  <a:lnTo>
                    <a:pt x="144183" y="95440"/>
                  </a:lnTo>
                  <a:lnTo>
                    <a:pt x="145315" y="94729"/>
                  </a:lnTo>
                  <a:close/>
                </a:path>
                <a:path w="160019" h="112395">
                  <a:moveTo>
                    <a:pt x="129941" y="102755"/>
                  </a:moveTo>
                  <a:lnTo>
                    <a:pt x="124193" y="102755"/>
                  </a:lnTo>
                  <a:lnTo>
                    <a:pt x="125818" y="104622"/>
                  </a:lnTo>
                  <a:lnTo>
                    <a:pt x="129743" y="103581"/>
                  </a:lnTo>
                  <a:lnTo>
                    <a:pt x="129941" y="102755"/>
                  </a:lnTo>
                  <a:close/>
                </a:path>
                <a:path w="160019" h="112395">
                  <a:moveTo>
                    <a:pt x="139908" y="99225"/>
                  </a:moveTo>
                  <a:lnTo>
                    <a:pt x="134912" y="99225"/>
                  </a:lnTo>
                  <a:lnTo>
                    <a:pt x="137998" y="100228"/>
                  </a:lnTo>
                  <a:lnTo>
                    <a:pt x="139908" y="99225"/>
                  </a:lnTo>
                  <a:close/>
                </a:path>
                <a:path w="160019" h="112395">
                  <a:moveTo>
                    <a:pt x="90968" y="86258"/>
                  </a:moveTo>
                  <a:lnTo>
                    <a:pt x="70650" y="86258"/>
                  </a:lnTo>
                  <a:lnTo>
                    <a:pt x="74498" y="87541"/>
                  </a:lnTo>
                  <a:lnTo>
                    <a:pt x="75450" y="91617"/>
                  </a:lnTo>
                  <a:lnTo>
                    <a:pt x="74764" y="92011"/>
                  </a:lnTo>
                  <a:lnTo>
                    <a:pt x="73973" y="92290"/>
                  </a:lnTo>
                  <a:lnTo>
                    <a:pt x="73253" y="92506"/>
                  </a:lnTo>
                  <a:lnTo>
                    <a:pt x="76593" y="95034"/>
                  </a:lnTo>
                  <a:lnTo>
                    <a:pt x="79336" y="94729"/>
                  </a:lnTo>
                  <a:lnTo>
                    <a:pt x="145315" y="94729"/>
                  </a:lnTo>
                  <a:lnTo>
                    <a:pt x="148653" y="92633"/>
                  </a:lnTo>
                  <a:lnTo>
                    <a:pt x="152589" y="92633"/>
                  </a:lnTo>
                  <a:lnTo>
                    <a:pt x="152931" y="92290"/>
                  </a:lnTo>
                  <a:lnTo>
                    <a:pt x="129768" y="92290"/>
                  </a:lnTo>
                  <a:lnTo>
                    <a:pt x="130530" y="91211"/>
                  </a:lnTo>
                  <a:lnTo>
                    <a:pt x="132740" y="89217"/>
                  </a:lnTo>
                  <a:lnTo>
                    <a:pt x="135995" y="89217"/>
                  </a:lnTo>
                  <a:lnTo>
                    <a:pt x="136758" y="88557"/>
                  </a:lnTo>
                  <a:lnTo>
                    <a:pt x="106476" y="88557"/>
                  </a:lnTo>
                  <a:lnTo>
                    <a:pt x="98038" y="88353"/>
                  </a:lnTo>
                  <a:lnTo>
                    <a:pt x="90868" y="88353"/>
                  </a:lnTo>
                  <a:lnTo>
                    <a:pt x="90968" y="86258"/>
                  </a:lnTo>
                  <a:close/>
                </a:path>
                <a:path w="160019" h="112395">
                  <a:moveTo>
                    <a:pt x="152589" y="92633"/>
                  </a:moveTo>
                  <a:lnTo>
                    <a:pt x="148653" y="92633"/>
                  </a:lnTo>
                  <a:lnTo>
                    <a:pt x="152374" y="92849"/>
                  </a:lnTo>
                  <a:lnTo>
                    <a:pt x="152589" y="92633"/>
                  </a:lnTo>
                  <a:close/>
                </a:path>
                <a:path w="160019" h="112395">
                  <a:moveTo>
                    <a:pt x="157437" y="87769"/>
                  </a:moveTo>
                  <a:lnTo>
                    <a:pt x="139992" y="87769"/>
                  </a:lnTo>
                  <a:lnTo>
                    <a:pt x="140436" y="89687"/>
                  </a:lnTo>
                  <a:lnTo>
                    <a:pt x="136207" y="91008"/>
                  </a:lnTo>
                  <a:lnTo>
                    <a:pt x="132981" y="91744"/>
                  </a:lnTo>
                  <a:lnTo>
                    <a:pt x="129768" y="92290"/>
                  </a:lnTo>
                  <a:lnTo>
                    <a:pt x="152944" y="92278"/>
                  </a:lnTo>
                  <a:lnTo>
                    <a:pt x="157437" y="87769"/>
                  </a:lnTo>
                  <a:close/>
                </a:path>
                <a:path w="160019" h="112395">
                  <a:moveTo>
                    <a:pt x="135995" y="89217"/>
                  </a:moveTo>
                  <a:lnTo>
                    <a:pt x="132740" y="89217"/>
                  </a:lnTo>
                  <a:lnTo>
                    <a:pt x="135686" y="89484"/>
                  </a:lnTo>
                  <a:lnTo>
                    <a:pt x="135995" y="89217"/>
                  </a:lnTo>
                  <a:close/>
                </a:path>
                <a:path w="160019" h="112395">
                  <a:moveTo>
                    <a:pt x="117703" y="83248"/>
                  </a:moveTo>
                  <a:lnTo>
                    <a:pt x="110007" y="85166"/>
                  </a:lnTo>
                  <a:lnTo>
                    <a:pt x="106476" y="88557"/>
                  </a:lnTo>
                  <a:lnTo>
                    <a:pt x="136758" y="88557"/>
                  </a:lnTo>
                  <a:lnTo>
                    <a:pt x="137096" y="88264"/>
                  </a:lnTo>
                  <a:lnTo>
                    <a:pt x="137744" y="88150"/>
                  </a:lnTo>
                  <a:lnTo>
                    <a:pt x="138417" y="88074"/>
                  </a:lnTo>
                  <a:lnTo>
                    <a:pt x="139992" y="87769"/>
                  </a:lnTo>
                  <a:lnTo>
                    <a:pt x="157437" y="87769"/>
                  </a:lnTo>
                  <a:lnTo>
                    <a:pt x="159322" y="85877"/>
                  </a:lnTo>
                  <a:lnTo>
                    <a:pt x="124434" y="85877"/>
                  </a:lnTo>
                  <a:lnTo>
                    <a:pt x="117703" y="83248"/>
                  </a:lnTo>
                  <a:close/>
                </a:path>
                <a:path w="160019" h="112395">
                  <a:moveTo>
                    <a:pt x="96456" y="88315"/>
                  </a:moveTo>
                  <a:lnTo>
                    <a:pt x="90868" y="88353"/>
                  </a:lnTo>
                  <a:lnTo>
                    <a:pt x="98038" y="88353"/>
                  </a:lnTo>
                  <a:lnTo>
                    <a:pt x="96456" y="88315"/>
                  </a:lnTo>
                  <a:close/>
                </a:path>
                <a:path w="160019" h="112395">
                  <a:moveTo>
                    <a:pt x="4648" y="0"/>
                  </a:moveTo>
                  <a:lnTo>
                    <a:pt x="3174" y="1054"/>
                  </a:lnTo>
                  <a:lnTo>
                    <a:pt x="1943" y="2425"/>
                  </a:lnTo>
                  <a:lnTo>
                    <a:pt x="1066" y="4749"/>
                  </a:lnTo>
                  <a:lnTo>
                    <a:pt x="888" y="5041"/>
                  </a:lnTo>
                  <a:lnTo>
                    <a:pt x="0" y="8699"/>
                  </a:lnTo>
                  <a:lnTo>
                    <a:pt x="330" y="11849"/>
                  </a:lnTo>
                  <a:lnTo>
                    <a:pt x="2692" y="17703"/>
                  </a:lnTo>
                  <a:lnTo>
                    <a:pt x="5143" y="20027"/>
                  </a:lnTo>
                  <a:lnTo>
                    <a:pt x="8102" y="20180"/>
                  </a:lnTo>
                  <a:lnTo>
                    <a:pt x="7721" y="28689"/>
                  </a:lnTo>
                  <a:lnTo>
                    <a:pt x="9461" y="31851"/>
                  </a:lnTo>
                  <a:lnTo>
                    <a:pt x="15138" y="33807"/>
                  </a:lnTo>
                  <a:lnTo>
                    <a:pt x="15085" y="35394"/>
                  </a:lnTo>
                  <a:lnTo>
                    <a:pt x="14922" y="37312"/>
                  </a:lnTo>
                  <a:lnTo>
                    <a:pt x="18656" y="38226"/>
                  </a:lnTo>
                  <a:lnTo>
                    <a:pt x="24028" y="42837"/>
                  </a:lnTo>
                  <a:lnTo>
                    <a:pt x="26263" y="46532"/>
                  </a:lnTo>
                  <a:lnTo>
                    <a:pt x="29184" y="53403"/>
                  </a:lnTo>
                  <a:lnTo>
                    <a:pt x="34683" y="56718"/>
                  </a:lnTo>
                  <a:lnTo>
                    <a:pt x="42519" y="64338"/>
                  </a:lnTo>
                  <a:lnTo>
                    <a:pt x="43292" y="65316"/>
                  </a:lnTo>
                  <a:lnTo>
                    <a:pt x="43258" y="66243"/>
                  </a:lnTo>
                  <a:lnTo>
                    <a:pt x="43154" y="67487"/>
                  </a:lnTo>
                  <a:lnTo>
                    <a:pt x="44221" y="67525"/>
                  </a:lnTo>
                  <a:lnTo>
                    <a:pt x="67830" y="86359"/>
                  </a:lnTo>
                  <a:lnTo>
                    <a:pt x="70650" y="86258"/>
                  </a:lnTo>
                  <a:lnTo>
                    <a:pt x="90968" y="86258"/>
                  </a:lnTo>
                  <a:lnTo>
                    <a:pt x="91007" y="85445"/>
                  </a:lnTo>
                  <a:lnTo>
                    <a:pt x="83845" y="85445"/>
                  </a:lnTo>
                  <a:lnTo>
                    <a:pt x="79270" y="83248"/>
                  </a:lnTo>
                  <a:lnTo>
                    <a:pt x="74816" y="80670"/>
                  </a:lnTo>
                  <a:lnTo>
                    <a:pt x="70548" y="77812"/>
                  </a:lnTo>
                  <a:lnTo>
                    <a:pt x="71958" y="76707"/>
                  </a:lnTo>
                  <a:lnTo>
                    <a:pt x="72314" y="74815"/>
                  </a:lnTo>
                  <a:lnTo>
                    <a:pt x="72364" y="71551"/>
                  </a:lnTo>
                  <a:lnTo>
                    <a:pt x="82183" y="71551"/>
                  </a:lnTo>
                  <a:lnTo>
                    <a:pt x="81837" y="69684"/>
                  </a:lnTo>
                  <a:lnTo>
                    <a:pt x="59639" y="69684"/>
                  </a:lnTo>
                  <a:lnTo>
                    <a:pt x="58719" y="68922"/>
                  </a:lnTo>
                  <a:lnTo>
                    <a:pt x="57594" y="67944"/>
                  </a:lnTo>
                  <a:lnTo>
                    <a:pt x="81487" y="67944"/>
                  </a:lnTo>
                  <a:lnTo>
                    <a:pt x="80238" y="66535"/>
                  </a:lnTo>
                  <a:lnTo>
                    <a:pt x="78016" y="66535"/>
                  </a:lnTo>
                  <a:lnTo>
                    <a:pt x="77770" y="66243"/>
                  </a:lnTo>
                  <a:lnTo>
                    <a:pt x="55638" y="66243"/>
                  </a:lnTo>
                  <a:lnTo>
                    <a:pt x="53873" y="64668"/>
                  </a:lnTo>
                  <a:lnTo>
                    <a:pt x="52997" y="63855"/>
                  </a:lnTo>
                  <a:lnTo>
                    <a:pt x="53276" y="63360"/>
                  </a:lnTo>
                  <a:lnTo>
                    <a:pt x="53535" y="62585"/>
                  </a:lnTo>
                  <a:lnTo>
                    <a:pt x="53682" y="62014"/>
                  </a:lnTo>
                  <a:lnTo>
                    <a:pt x="74424" y="62014"/>
                  </a:lnTo>
                  <a:lnTo>
                    <a:pt x="72859" y="58635"/>
                  </a:lnTo>
                  <a:lnTo>
                    <a:pt x="68143" y="53200"/>
                  </a:lnTo>
                  <a:lnTo>
                    <a:pt x="64465" y="53200"/>
                  </a:lnTo>
                  <a:lnTo>
                    <a:pt x="61277" y="52349"/>
                  </a:lnTo>
                  <a:lnTo>
                    <a:pt x="50926" y="38480"/>
                  </a:lnTo>
                  <a:lnTo>
                    <a:pt x="50762" y="38036"/>
                  </a:lnTo>
                  <a:lnTo>
                    <a:pt x="41986" y="38036"/>
                  </a:lnTo>
                  <a:lnTo>
                    <a:pt x="39892" y="36436"/>
                  </a:lnTo>
                  <a:lnTo>
                    <a:pt x="28460" y="36436"/>
                  </a:lnTo>
                  <a:lnTo>
                    <a:pt x="22037" y="27609"/>
                  </a:lnTo>
                  <a:lnTo>
                    <a:pt x="16054" y="18756"/>
                  </a:lnTo>
                  <a:lnTo>
                    <a:pt x="10220" y="9484"/>
                  </a:lnTo>
                  <a:lnTo>
                    <a:pt x="4648" y="0"/>
                  </a:lnTo>
                  <a:close/>
                </a:path>
                <a:path w="160019" h="112395">
                  <a:moveTo>
                    <a:pt x="118986" y="76936"/>
                  </a:moveTo>
                  <a:lnTo>
                    <a:pt x="120942" y="78282"/>
                  </a:lnTo>
                  <a:lnTo>
                    <a:pt x="122834" y="79692"/>
                  </a:lnTo>
                  <a:lnTo>
                    <a:pt x="124675" y="80670"/>
                  </a:lnTo>
                  <a:lnTo>
                    <a:pt x="124434" y="85877"/>
                  </a:lnTo>
                  <a:lnTo>
                    <a:pt x="159322" y="85877"/>
                  </a:lnTo>
                  <a:lnTo>
                    <a:pt x="159715" y="85483"/>
                  </a:lnTo>
                  <a:lnTo>
                    <a:pt x="155981" y="82549"/>
                  </a:lnTo>
                  <a:lnTo>
                    <a:pt x="153518" y="77088"/>
                  </a:lnTo>
                  <a:lnTo>
                    <a:pt x="120992" y="77088"/>
                  </a:lnTo>
                  <a:lnTo>
                    <a:pt x="118986" y="76936"/>
                  </a:lnTo>
                  <a:close/>
                </a:path>
                <a:path w="160019" h="112395">
                  <a:moveTo>
                    <a:pt x="82183" y="71551"/>
                  </a:moveTo>
                  <a:lnTo>
                    <a:pt x="72364" y="71551"/>
                  </a:lnTo>
                  <a:lnTo>
                    <a:pt x="77050" y="74815"/>
                  </a:lnTo>
                  <a:lnTo>
                    <a:pt x="81889" y="77673"/>
                  </a:lnTo>
                  <a:lnTo>
                    <a:pt x="86829" y="80111"/>
                  </a:lnTo>
                  <a:lnTo>
                    <a:pt x="84645" y="83578"/>
                  </a:lnTo>
                  <a:lnTo>
                    <a:pt x="83845" y="85445"/>
                  </a:lnTo>
                  <a:lnTo>
                    <a:pt x="91007" y="85445"/>
                  </a:lnTo>
                  <a:lnTo>
                    <a:pt x="91147" y="82499"/>
                  </a:lnTo>
                  <a:lnTo>
                    <a:pt x="93319" y="81787"/>
                  </a:lnTo>
                  <a:lnTo>
                    <a:pt x="96419" y="81787"/>
                  </a:lnTo>
                  <a:lnTo>
                    <a:pt x="101282" y="79844"/>
                  </a:lnTo>
                  <a:lnTo>
                    <a:pt x="102591" y="75882"/>
                  </a:lnTo>
                  <a:lnTo>
                    <a:pt x="86842" y="75882"/>
                  </a:lnTo>
                  <a:lnTo>
                    <a:pt x="82300" y="72047"/>
                  </a:lnTo>
                  <a:lnTo>
                    <a:pt x="82183" y="71551"/>
                  </a:lnTo>
                  <a:close/>
                </a:path>
                <a:path w="160019" h="112395">
                  <a:moveTo>
                    <a:pt x="96419" y="81787"/>
                  </a:moveTo>
                  <a:lnTo>
                    <a:pt x="93319" y="81787"/>
                  </a:lnTo>
                  <a:lnTo>
                    <a:pt x="95592" y="82118"/>
                  </a:lnTo>
                  <a:lnTo>
                    <a:pt x="96419" y="81787"/>
                  </a:lnTo>
                  <a:close/>
                </a:path>
                <a:path w="160019" h="112395">
                  <a:moveTo>
                    <a:pt x="135407" y="69126"/>
                  </a:moveTo>
                  <a:lnTo>
                    <a:pt x="132253" y="70741"/>
                  </a:lnTo>
                  <a:lnTo>
                    <a:pt x="128206" y="72580"/>
                  </a:lnTo>
                  <a:lnTo>
                    <a:pt x="126911" y="74777"/>
                  </a:lnTo>
                  <a:lnTo>
                    <a:pt x="122974" y="76898"/>
                  </a:lnTo>
                  <a:lnTo>
                    <a:pt x="120992" y="77088"/>
                  </a:lnTo>
                  <a:lnTo>
                    <a:pt x="153518" y="77088"/>
                  </a:lnTo>
                  <a:lnTo>
                    <a:pt x="151210" y="71970"/>
                  </a:lnTo>
                  <a:lnTo>
                    <a:pt x="138277" y="71970"/>
                  </a:lnTo>
                  <a:lnTo>
                    <a:pt x="137985" y="71488"/>
                  </a:lnTo>
                  <a:lnTo>
                    <a:pt x="137680" y="71043"/>
                  </a:lnTo>
                  <a:lnTo>
                    <a:pt x="135407" y="69126"/>
                  </a:lnTo>
                  <a:close/>
                </a:path>
                <a:path w="160019" h="112395">
                  <a:moveTo>
                    <a:pt x="91401" y="72021"/>
                  </a:moveTo>
                  <a:lnTo>
                    <a:pt x="88112" y="72212"/>
                  </a:lnTo>
                  <a:lnTo>
                    <a:pt x="86842" y="75882"/>
                  </a:lnTo>
                  <a:lnTo>
                    <a:pt x="102591" y="75882"/>
                  </a:lnTo>
                  <a:lnTo>
                    <a:pt x="102679" y="75615"/>
                  </a:lnTo>
                  <a:lnTo>
                    <a:pt x="105714" y="73952"/>
                  </a:lnTo>
                  <a:lnTo>
                    <a:pt x="105843" y="73788"/>
                  </a:lnTo>
                  <a:lnTo>
                    <a:pt x="103187" y="72745"/>
                  </a:lnTo>
                  <a:lnTo>
                    <a:pt x="101662" y="72047"/>
                  </a:lnTo>
                  <a:lnTo>
                    <a:pt x="91566" y="72047"/>
                  </a:lnTo>
                  <a:lnTo>
                    <a:pt x="91401" y="72021"/>
                  </a:lnTo>
                  <a:close/>
                </a:path>
                <a:path w="160019" h="112395">
                  <a:moveTo>
                    <a:pt x="95872" y="68237"/>
                  </a:moveTo>
                  <a:lnTo>
                    <a:pt x="93789" y="68922"/>
                  </a:lnTo>
                  <a:lnTo>
                    <a:pt x="91566" y="72047"/>
                  </a:lnTo>
                  <a:lnTo>
                    <a:pt x="101662" y="72047"/>
                  </a:lnTo>
                  <a:lnTo>
                    <a:pt x="100426" y="71488"/>
                  </a:lnTo>
                  <a:lnTo>
                    <a:pt x="97675" y="70675"/>
                  </a:lnTo>
                  <a:lnTo>
                    <a:pt x="95872" y="68237"/>
                  </a:lnTo>
                  <a:close/>
                </a:path>
                <a:path w="160019" h="112395">
                  <a:moveTo>
                    <a:pt x="140093" y="67995"/>
                  </a:moveTo>
                  <a:lnTo>
                    <a:pt x="138836" y="70116"/>
                  </a:lnTo>
                  <a:lnTo>
                    <a:pt x="138455" y="70929"/>
                  </a:lnTo>
                  <a:lnTo>
                    <a:pt x="138277" y="71970"/>
                  </a:lnTo>
                  <a:lnTo>
                    <a:pt x="151210" y="71970"/>
                  </a:lnTo>
                  <a:lnTo>
                    <a:pt x="151242" y="69532"/>
                  </a:lnTo>
                  <a:lnTo>
                    <a:pt x="141808" y="69532"/>
                  </a:lnTo>
                  <a:lnTo>
                    <a:pt x="140093" y="67995"/>
                  </a:lnTo>
                  <a:close/>
                </a:path>
                <a:path w="160019" h="112395">
                  <a:moveTo>
                    <a:pt x="81487" y="67944"/>
                  </a:moveTo>
                  <a:lnTo>
                    <a:pt x="57594" y="67944"/>
                  </a:lnTo>
                  <a:lnTo>
                    <a:pt x="58305" y="68376"/>
                  </a:lnTo>
                  <a:lnTo>
                    <a:pt x="58978" y="68973"/>
                  </a:lnTo>
                  <a:lnTo>
                    <a:pt x="59639" y="69684"/>
                  </a:lnTo>
                  <a:lnTo>
                    <a:pt x="81837" y="69684"/>
                  </a:lnTo>
                  <a:lnTo>
                    <a:pt x="81594" y="68376"/>
                  </a:lnTo>
                  <a:lnTo>
                    <a:pt x="81487" y="67944"/>
                  </a:lnTo>
                  <a:close/>
                </a:path>
                <a:path w="160019" h="112395">
                  <a:moveTo>
                    <a:pt x="145294" y="61152"/>
                  </a:moveTo>
                  <a:lnTo>
                    <a:pt x="143052" y="63817"/>
                  </a:lnTo>
                  <a:lnTo>
                    <a:pt x="142828" y="67690"/>
                  </a:lnTo>
                  <a:lnTo>
                    <a:pt x="141808" y="69532"/>
                  </a:lnTo>
                  <a:lnTo>
                    <a:pt x="151242" y="69532"/>
                  </a:lnTo>
                  <a:lnTo>
                    <a:pt x="151371" y="66954"/>
                  </a:lnTo>
                  <a:lnTo>
                    <a:pt x="145294" y="61152"/>
                  </a:lnTo>
                  <a:close/>
                </a:path>
                <a:path w="160019" h="112395">
                  <a:moveTo>
                    <a:pt x="79159" y="65316"/>
                  </a:moveTo>
                  <a:lnTo>
                    <a:pt x="78016" y="66535"/>
                  </a:lnTo>
                  <a:lnTo>
                    <a:pt x="80238" y="66535"/>
                  </a:lnTo>
                  <a:lnTo>
                    <a:pt x="79159" y="65316"/>
                  </a:lnTo>
                  <a:close/>
                </a:path>
                <a:path w="160019" h="112395">
                  <a:moveTo>
                    <a:pt x="74424" y="62014"/>
                  </a:moveTo>
                  <a:lnTo>
                    <a:pt x="53682" y="62014"/>
                  </a:lnTo>
                  <a:lnTo>
                    <a:pt x="55638" y="66243"/>
                  </a:lnTo>
                  <a:lnTo>
                    <a:pt x="77770" y="66243"/>
                  </a:lnTo>
                  <a:lnTo>
                    <a:pt x="74688" y="62585"/>
                  </a:lnTo>
                  <a:lnTo>
                    <a:pt x="74424" y="62014"/>
                  </a:lnTo>
                  <a:close/>
                </a:path>
                <a:path w="160019" h="112395">
                  <a:moveTo>
                    <a:pt x="144081" y="59994"/>
                  </a:moveTo>
                  <a:lnTo>
                    <a:pt x="145294" y="61152"/>
                  </a:lnTo>
                  <a:lnTo>
                    <a:pt x="145541" y="60858"/>
                  </a:lnTo>
                  <a:lnTo>
                    <a:pt x="144081" y="59994"/>
                  </a:lnTo>
                  <a:close/>
                </a:path>
                <a:path w="160019" h="112395">
                  <a:moveTo>
                    <a:pt x="66700" y="51536"/>
                  </a:moveTo>
                  <a:lnTo>
                    <a:pt x="64465" y="53200"/>
                  </a:lnTo>
                  <a:lnTo>
                    <a:pt x="68143" y="53200"/>
                  </a:lnTo>
                  <a:lnTo>
                    <a:pt x="66700" y="51536"/>
                  </a:lnTo>
                  <a:close/>
                </a:path>
                <a:path w="160019" h="112395">
                  <a:moveTo>
                    <a:pt x="39547" y="21932"/>
                  </a:moveTo>
                  <a:lnTo>
                    <a:pt x="40538" y="24168"/>
                  </a:lnTo>
                  <a:lnTo>
                    <a:pt x="41169" y="25958"/>
                  </a:lnTo>
                  <a:lnTo>
                    <a:pt x="41260" y="26530"/>
                  </a:lnTo>
                  <a:lnTo>
                    <a:pt x="41986" y="38036"/>
                  </a:lnTo>
                  <a:lnTo>
                    <a:pt x="50762" y="38036"/>
                  </a:lnTo>
                  <a:lnTo>
                    <a:pt x="47802" y="30060"/>
                  </a:lnTo>
                  <a:lnTo>
                    <a:pt x="43687" y="25958"/>
                  </a:lnTo>
                  <a:lnTo>
                    <a:pt x="39547" y="21932"/>
                  </a:lnTo>
                  <a:close/>
                </a:path>
                <a:path w="160019" h="112395">
                  <a:moveTo>
                    <a:pt x="27495" y="25247"/>
                  </a:moveTo>
                  <a:lnTo>
                    <a:pt x="28181" y="28689"/>
                  </a:lnTo>
                  <a:lnTo>
                    <a:pt x="28790" y="31483"/>
                  </a:lnTo>
                  <a:lnTo>
                    <a:pt x="28625" y="35394"/>
                  </a:lnTo>
                  <a:lnTo>
                    <a:pt x="28460" y="36436"/>
                  </a:lnTo>
                  <a:lnTo>
                    <a:pt x="39892" y="36436"/>
                  </a:lnTo>
                  <a:lnTo>
                    <a:pt x="34010" y="31940"/>
                  </a:lnTo>
                  <a:lnTo>
                    <a:pt x="29590" y="27609"/>
                  </a:lnTo>
                  <a:lnTo>
                    <a:pt x="28587" y="26530"/>
                  </a:lnTo>
                  <a:lnTo>
                    <a:pt x="27495" y="2524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308822" y="3541064"/>
              <a:ext cx="106680" cy="86995"/>
            </a:xfrm>
            <a:custGeom>
              <a:avLst/>
              <a:gdLst/>
              <a:ahLst/>
              <a:cxnLst/>
              <a:rect l="l" t="t" r="r" b="b"/>
              <a:pathLst>
                <a:path w="106680" h="86995">
                  <a:moveTo>
                    <a:pt x="23469" y="32004"/>
                  </a:moveTo>
                  <a:lnTo>
                    <a:pt x="8331" y="0"/>
                  </a:lnTo>
                  <a:lnTo>
                    <a:pt x="7810" y="266"/>
                  </a:lnTo>
                  <a:lnTo>
                    <a:pt x="3949" y="292"/>
                  </a:lnTo>
                  <a:lnTo>
                    <a:pt x="2057" y="1473"/>
                  </a:lnTo>
                  <a:lnTo>
                    <a:pt x="0" y="7378"/>
                  </a:lnTo>
                  <a:lnTo>
                    <a:pt x="5118" y="14693"/>
                  </a:lnTo>
                  <a:lnTo>
                    <a:pt x="11772" y="22275"/>
                  </a:lnTo>
                  <a:lnTo>
                    <a:pt x="15481" y="25908"/>
                  </a:lnTo>
                  <a:lnTo>
                    <a:pt x="23469" y="32004"/>
                  </a:lnTo>
                  <a:close/>
                </a:path>
                <a:path w="106680" h="86995">
                  <a:moveTo>
                    <a:pt x="56934" y="85598"/>
                  </a:moveTo>
                  <a:lnTo>
                    <a:pt x="55968" y="81534"/>
                  </a:lnTo>
                  <a:lnTo>
                    <a:pt x="52120" y="80238"/>
                  </a:lnTo>
                  <a:lnTo>
                    <a:pt x="49314" y="80340"/>
                  </a:lnTo>
                  <a:lnTo>
                    <a:pt x="46723" y="72529"/>
                  </a:lnTo>
                  <a:lnTo>
                    <a:pt x="40919" y="67779"/>
                  </a:lnTo>
                  <a:lnTo>
                    <a:pt x="26784" y="61671"/>
                  </a:lnTo>
                  <a:lnTo>
                    <a:pt x="24625" y="61480"/>
                  </a:lnTo>
                  <a:lnTo>
                    <a:pt x="23101" y="69697"/>
                  </a:lnTo>
                  <a:lnTo>
                    <a:pt x="23698" y="71932"/>
                  </a:lnTo>
                  <a:lnTo>
                    <a:pt x="22987" y="73355"/>
                  </a:lnTo>
                  <a:lnTo>
                    <a:pt x="24955" y="73507"/>
                  </a:lnTo>
                  <a:lnTo>
                    <a:pt x="28968" y="75018"/>
                  </a:lnTo>
                  <a:lnTo>
                    <a:pt x="31102" y="77279"/>
                  </a:lnTo>
                  <a:lnTo>
                    <a:pt x="37426" y="82778"/>
                  </a:lnTo>
                  <a:lnTo>
                    <a:pt x="42189" y="85496"/>
                  </a:lnTo>
                  <a:lnTo>
                    <a:pt x="46901" y="86563"/>
                  </a:lnTo>
                  <a:lnTo>
                    <a:pt x="48450" y="85458"/>
                  </a:lnTo>
                  <a:lnTo>
                    <a:pt x="50723" y="84899"/>
                  </a:lnTo>
                  <a:lnTo>
                    <a:pt x="53035" y="85026"/>
                  </a:lnTo>
                  <a:lnTo>
                    <a:pt x="54724" y="86487"/>
                  </a:lnTo>
                  <a:lnTo>
                    <a:pt x="56934" y="85598"/>
                  </a:lnTo>
                  <a:close/>
                </a:path>
                <a:path w="106680" h="86995">
                  <a:moveTo>
                    <a:pt x="106159" y="74650"/>
                  </a:moveTo>
                  <a:lnTo>
                    <a:pt x="104317" y="73672"/>
                  </a:lnTo>
                  <a:lnTo>
                    <a:pt x="96367" y="68097"/>
                  </a:lnTo>
                  <a:lnTo>
                    <a:pt x="91998" y="65570"/>
                  </a:lnTo>
                  <a:lnTo>
                    <a:pt x="84150" y="69596"/>
                  </a:lnTo>
                  <a:lnTo>
                    <a:pt x="82753" y="73837"/>
                  </a:lnTo>
                  <a:lnTo>
                    <a:pt x="77076" y="76098"/>
                  </a:lnTo>
                  <a:lnTo>
                    <a:pt x="74790" y="75768"/>
                  </a:lnTo>
                  <a:lnTo>
                    <a:pt x="72631" y="76492"/>
                  </a:lnTo>
                  <a:lnTo>
                    <a:pt x="72351" y="82346"/>
                  </a:lnTo>
                  <a:lnTo>
                    <a:pt x="87960" y="82524"/>
                  </a:lnTo>
                  <a:lnTo>
                    <a:pt x="91490" y="79159"/>
                  </a:lnTo>
                  <a:lnTo>
                    <a:pt x="99174" y="77228"/>
                  </a:lnTo>
                  <a:lnTo>
                    <a:pt x="105930" y="79870"/>
                  </a:lnTo>
                  <a:lnTo>
                    <a:pt x="106159" y="7465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2293467" y="3475075"/>
              <a:ext cx="102870" cy="164465"/>
            </a:xfrm>
            <a:custGeom>
              <a:avLst/>
              <a:gdLst/>
              <a:ahLst/>
              <a:cxnLst/>
              <a:rect l="l" t="t" r="r" b="b"/>
              <a:pathLst>
                <a:path w="102869" h="164464">
                  <a:moveTo>
                    <a:pt x="21145" y="47053"/>
                  </a:moveTo>
                  <a:lnTo>
                    <a:pt x="20104" y="44792"/>
                  </a:lnTo>
                  <a:lnTo>
                    <a:pt x="19227" y="42329"/>
                  </a:lnTo>
                  <a:lnTo>
                    <a:pt x="18161" y="40449"/>
                  </a:lnTo>
                  <a:lnTo>
                    <a:pt x="19367" y="45427"/>
                  </a:lnTo>
                  <a:lnTo>
                    <a:pt x="19608" y="46913"/>
                  </a:lnTo>
                  <a:lnTo>
                    <a:pt x="21145" y="47053"/>
                  </a:lnTo>
                  <a:close/>
                </a:path>
                <a:path w="102869" h="164464">
                  <a:moveTo>
                    <a:pt x="40170" y="125336"/>
                  </a:moveTo>
                  <a:lnTo>
                    <a:pt x="39357" y="124307"/>
                  </a:lnTo>
                  <a:lnTo>
                    <a:pt x="31521" y="116674"/>
                  </a:lnTo>
                  <a:lnTo>
                    <a:pt x="26009" y="113372"/>
                  </a:lnTo>
                  <a:lnTo>
                    <a:pt x="23088" y="106489"/>
                  </a:lnTo>
                  <a:lnTo>
                    <a:pt x="20866" y="102806"/>
                  </a:lnTo>
                  <a:lnTo>
                    <a:pt x="15481" y="98183"/>
                  </a:lnTo>
                  <a:lnTo>
                    <a:pt x="10528" y="96977"/>
                  </a:lnTo>
                  <a:lnTo>
                    <a:pt x="9486" y="97066"/>
                  </a:lnTo>
                  <a:lnTo>
                    <a:pt x="5753" y="100634"/>
                  </a:lnTo>
                  <a:lnTo>
                    <a:pt x="7962" y="102603"/>
                  </a:lnTo>
                  <a:lnTo>
                    <a:pt x="12293" y="114211"/>
                  </a:lnTo>
                  <a:lnTo>
                    <a:pt x="16179" y="119443"/>
                  </a:lnTo>
                  <a:lnTo>
                    <a:pt x="19608" y="123151"/>
                  </a:lnTo>
                  <a:lnTo>
                    <a:pt x="23622" y="124752"/>
                  </a:lnTo>
                  <a:lnTo>
                    <a:pt x="27495" y="130784"/>
                  </a:lnTo>
                  <a:lnTo>
                    <a:pt x="29527" y="134416"/>
                  </a:lnTo>
                  <a:lnTo>
                    <a:pt x="32639" y="141554"/>
                  </a:lnTo>
                  <a:lnTo>
                    <a:pt x="37414" y="140525"/>
                  </a:lnTo>
                  <a:lnTo>
                    <a:pt x="38023" y="140004"/>
                  </a:lnTo>
                  <a:lnTo>
                    <a:pt x="39065" y="137909"/>
                  </a:lnTo>
                  <a:lnTo>
                    <a:pt x="38455" y="135674"/>
                  </a:lnTo>
                  <a:lnTo>
                    <a:pt x="39878" y="128689"/>
                  </a:lnTo>
                  <a:lnTo>
                    <a:pt x="40170" y="125336"/>
                  </a:lnTo>
                  <a:close/>
                </a:path>
                <a:path w="102869" h="164464">
                  <a:moveTo>
                    <a:pt x="42786" y="1117"/>
                  </a:moveTo>
                  <a:lnTo>
                    <a:pt x="41427" y="177"/>
                  </a:lnTo>
                  <a:lnTo>
                    <a:pt x="39865" y="0"/>
                  </a:lnTo>
                  <a:lnTo>
                    <a:pt x="38227" y="203"/>
                  </a:lnTo>
                  <a:lnTo>
                    <a:pt x="39344" y="1739"/>
                  </a:lnTo>
                  <a:lnTo>
                    <a:pt x="41681" y="1270"/>
                  </a:lnTo>
                  <a:lnTo>
                    <a:pt x="42786" y="1117"/>
                  </a:lnTo>
                  <a:close/>
                </a:path>
                <a:path w="102869" h="164464">
                  <a:moveTo>
                    <a:pt x="57556" y="58115"/>
                  </a:moveTo>
                  <a:lnTo>
                    <a:pt x="49847" y="52374"/>
                  </a:lnTo>
                  <a:lnTo>
                    <a:pt x="46075" y="51447"/>
                  </a:lnTo>
                  <a:lnTo>
                    <a:pt x="44653" y="50838"/>
                  </a:lnTo>
                  <a:lnTo>
                    <a:pt x="46126" y="48247"/>
                  </a:lnTo>
                  <a:lnTo>
                    <a:pt x="46456" y="43840"/>
                  </a:lnTo>
                  <a:lnTo>
                    <a:pt x="47282" y="41262"/>
                  </a:lnTo>
                  <a:lnTo>
                    <a:pt x="45974" y="34721"/>
                  </a:lnTo>
                  <a:lnTo>
                    <a:pt x="41846" y="36753"/>
                  </a:lnTo>
                  <a:lnTo>
                    <a:pt x="36385" y="34582"/>
                  </a:lnTo>
                  <a:lnTo>
                    <a:pt x="36042" y="32677"/>
                  </a:lnTo>
                  <a:lnTo>
                    <a:pt x="31457" y="29438"/>
                  </a:lnTo>
                  <a:lnTo>
                    <a:pt x="29222" y="29705"/>
                  </a:lnTo>
                  <a:lnTo>
                    <a:pt x="22237" y="26301"/>
                  </a:lnTo>
                  <a:lnTo>
                    <a:pt x="22656" y="25184"/>
                  </a:lnTo>
                  <a:lnTo>
                    <a:pt x="12433" y="24879"/>
                  </a:lnTo>
                  <a:lnTo>
                    <a:pt x="13411" y="24371"/>
                  </a:lnTo>
                  <a:lnTo>
                    <a:pt x="4813" y="17538"/>
                  </a:lnTo>
                  <a:lnTo>
                    <a:pt x="0" y="18516"/>
                  </a:lnTo>
                  <a:lnTo>
                    <a:pt x="5359" y="27457"/>
                  </a:lnTo>
                  <a:lnTo>
                    <a:pt x="17691" y="35166"/>
                  </a:lnTo>
                  <a:lnTo>
                    <a:pt x="22682" y="39077"/>
                  </a:lnTo>
                  <a:lnTo>
                    <a:pt x="27051" y="38874"/>
                  </a:lnTo>
                  <a:lnTo>
                    <a:pt x="31267" y="42570"/>
                  </a:lnTo>
                  <a:lnTo>
                    <a:pt x="30086" y="46888"/>
                  </a:lnTo>
                  <a:lnTo>
                    <a:pt x="33426" y="49860"/>
                  </a:lnTo>
                  <a:lnTo>
                    <a:pt x="36868" y="51346"/>
                  </a:lnTo>
                  <a:lnTo>
                    <a:pt x="34594" y="52489"/>
                  </a:lnTo>
                  <a:lnTo>
                    <a:pt x="35585" y="55283"/>
                  </a:lnTo>
                  <a:lnTo>
                    <a:pt x="36068" y="58762"/>
                  </a:lnTo>
                  <a:lnTo>
                    <a:pt x="42633" y="62217"/>
                  </a:lnTo>
                  <a:lnTo>
                    <a:pt x="47180" y="62598"/>
                  </a:lnTo>
                  <a:lnTo>
                    <a:pt x="51587" y="63258"/>
                  </a:lnTo>
                  <a:lnTo>
                    <a:pt x="52336" y="60833"/>
                  </a:lnTo>
                  <a:lnTo>
                    <a:pt x="54927" y="58788"/>
                  </a:lnTo>
                  <a:lnTo>
                    <a:pt x="57556" y="58115"/>
                  </a:lnTo>
                  <a:close/>
                </a:path>
                <a:path w="102869" h="164464">
                  <a:moveTo>
                    <a:pt x="65112" y="31407"/>
                  </a:moveTo>
                  <a:lnTo>
                    <a:pt x="63893" y="32918"/>
                  </a:lnTo>
                  <a:lnTo>
                    <a:pt x="60909" y="33832"/>
                  </a:lnTo>
                  <a:lnTo>
                    <a:pt x="60794" y="31419"/>
                  </a:lnTo>
                  <a:lnTo>
                    <a:pt x="60375" y="29019"/>
                  </a:lnTo>
                  <a:lnTo>
                    <a:pt x="59258" y="26936"/>
                  </a:lnTo>
                  <a:lnTo>
                    <a:pt x="55308" y="27584"/>
                  </a:lnTo>
                  <a:lnTo>
                    <a:pt x="56007" y="24892"/>
                  </a:lnTo>
                  <a:lnTo>
                    <a:pt x="54152" y="20320"/>
                  </a:lnTo>
                  <a:lnTo>
                    <a:pt x="54343" y="18669"/>
                  </a:lnTo>
                  <a:lnTo>
                    <a:pt x="53695" y="17170"/>
                  </a:lnTo>
                  <a:lnTo>
                    <a:pt x="52768" y="19138"/>
                  </a:lnTo>
                  <a:lnTo>
                    <a:pt x="53390" y="23037"/>
                  </a:lnTo>
                  <a:lnTo>
                    <a:pt x="53581" y="26974"/>
                  </a:lnTo>
                  <a:lnTo>
                    <a:pt x="53352" y="28625"/>
                  </a:lnTo>
                  <a:lnTo>
                    <a:pt x="51155" y="28930"/>
                  </a:lnTo>
                  <a:lnTo>
                    <a:pt x="52578" y="34493"/>
                  </a:lnTo>
                  <a:lnTo>
                    <a:pt x="59626" y="33604"/>
                  </a:lnTo>
                  <a:lnTo>
                    <a:pt x="63969" y="37693"/>
                  </a:lnTo>
                  <a:lnTo>
                    <a:pt x="64617" y="38938"/>
                  </a:lnTo>
                  <a:lnTo>
                    <a:pt x="65112" y="31407"/>
                  </a:lnTo>
                  <a:close/>
                </a:path>
                <a:path w="102869" h="164464">
                  <a:moveTo>
                    <a:pt x="89789" y="163537"/>
                  </a:moveTo>
                  <a:lnTo>
                    <a:pt x="89001" y="156222"/>
                  </a:lnTo>
                  <a:lnTo>
                    <a:pt x="85140" y="155219"/>
                  </a:lnTo>
                  <a:lnTo>
                    <a:pt x="76161" y="154698"/>
                  </a:lnTo>
                  <a:lnTo>
                    <a:pt x="73431" y="155003"/>
                  </a:lnTo>
                  <a:lnTo>
                    <a:pt x="68389" y="151003"/>
                  </a:lnTo>
                  <a:lnTo>
                    <a:pt x="66078" y="150888"/>
                  </a:lnTo>
                  <a:lnTo>
                    <a:pt x="63804" y="151447"/>
                  </a:lnTo>
                  <a:lnTo>
                    <a:pt x="60782" y="153593"/>
                  </a:lnTo>
                  <a:lnTo>
                    <a:pt x="60032" y="155155"/>
                  </a:lnTo>
                  <a:lnTo>
                    <a:pt x="60833" y="158559"/>
                  </a:lnTo>
                  <a:lnTo>
                    <a:pt x="64274" y="160223"/>
                  </a:lnTo>
                  <a:lnTo>
                    <a:pt x="66535" y="160832"/>
                  </a:lnTo>
                  <a:lnTo>
                    <a:pt x="70446" y="162547"/>
                  </a:lnTo>
                  <a:lnTo>
                    <a:pt x="73329" y="162496"/>
                  </a:lnTo>
                  <a:lnTo>
                    <a:pt x="79654" y="162966"/>
                  </a:lnTo>
                  <a:lnTo>
                    <a:pt x="82156" y="163830"/>
                  </a:lnTo>
                  <a:lnTo>
                    <a:pt x="86042" y="164388"/>
                  </a:lnTo>
                  <a:lnTo>
                    <a:pt x="87464" y="164401"/>
                  </a:lnTo>
                  <a:lnTo>
                    <a:pt x="89789" y="163537"/>
                  </a:lnTo>
                  <a:close/>
                </a:path>
                <a:path w="102869" h="164464">
                  <a:moveTo>
                    <a:pt x="102501" y="59702"/>
                  </a:moveTo>
                  <a:lnTo>
                    <a:pt x="100304" y="55308"/>
                  </a:lnTo>
                  <a:lnTo>
                    <a:pt x="95821" y="55803"/>
                  </a:lnTo>
                  <a:lnTo>
                    <a:pt x="93573" y="52311"/>
                  </a:lnTo>
                  <a:lnTo>
                    <a:pt x="95999" y="49428"/>
                  </a:lnTo>
                  <a:lnTo>
                    <a:pt x="91109" y="44056"/>
                  </a:lnTo>
                  <a:lnTo>
                    <a:pt x="84836" y="50774"/>
                  </a:lnTo>
                  <a:lnTo>
                    <a:pt x="77292" y="46037"/>
                  </a:lnTo>
                  <a:lnTo>
                    <a:pt x="80568" y="42837"/>
                  </a:lnTo>
                  <a:lnTo>
                    <a:pt x="78613" y="39154"/>
                  </a:lnTo>
                  <a:lnTo>
                    <a:pt x="72224" y="42570"/>
                  </a:lnTo>
                  <a:lnTo>
                    <a:pt x="70396" y="37096"/>
                  </a:lnTo>
                  <a:lnTo>
                    <a:pt x="64757" y="39217"/>
                  </a:lnTo>
                  <a:lnTo>
                    <a:pt x="66116" y="43078"/>
                  </a:lnTo>
                  <a:lnTo>
                    <a:pt x="63436" y="48831"/>
                  </a:lnTo>
                  <a:lnTo>
                    <a:pt x="59524" y="51587"/>
                  </a:lnTo>
                  <a:lnTo>
                    <a:pt x="63423" y="54838"/>
                  </a:lnTo>
                  <a:lnTo>
                    <a:pt x="64922" y="51803"/>
                  </a:lnTo>
                  <a:lnTo>
                    <a:pt x="66967" y="50850"/>
                  </a:lnTo>
                  <a:lnTo>
                    <a:pt x="75069" y="54229"/>
                  </a:lnTo>
                  <a:lnTo>
                    <a:pt x="77241" y="57251"/>
                  </a:lnTo>
                  <a:lnTo>
                    <a:pt x="81165" y="58508"/>
                  </a:lnTo>
                  <a:lnTo>
                    <a:pt x="78130" y="53086"/>
                  </a:lnTo>
                  <a:lnTo>
                    <a:pt x="85598" y="56819"/>
                  </a:lnTo>
                  <a:lnTo>
                    <a:pt x="91655" y="59029"/>
                  </a:lnTo>
                  <a:lnTo>
                    <a:pt x="93306" y="61315"/>
                  </a:lnTo>
                  <a:lnTo>
                    <a:pt x="98437" y="65938"/>
                  </a:lnTo>
                  <a:lnTo>
                    <a:pt x="100698" y="62979"/>
                  </a:lnTo>
                  <a:lnTo>
                    <a:pt x="102501" y="5970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2343302" y="3526650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69" h="7620">
                  <a:moveTo>
                    <a:pt x="9690" y="0"/>
                  </a:moveTo>
                  <a:lnTo>
                    <a:pt x="8369" y="952"/>
                  </a:lnTo>
                  <a:lnTo>
                    <a:pt x="6908" y="1549"/>
                  </a:lnTo>
                  <a:lnTo>
                    <a:pt x="4508" y="1612"/>
                  </a:lnTo>
                  <a:lnTo>
                    <a:pt x="0" y="800"/>
                  </a:lnTo>
                  <a:lnTo>
                    <a:pt x="7734" y="6540"/>
                  </a:lnTo>
                  <a:lnTo>
                    <a:pt x="9347" y="6134"/>
                  </a:lnTo>
                  <a:lnTo>
                    <a:pt x="10960" y="6235"/>
                  </a:lnTo>
                  <a:lnTo>
                    <a:pt x="12153" y="7137"/>
                  </a:lnTo>
                  <a:lnTo>
                    <a:pt x="13588" y="3263"/>
                  </a:lnTo>
                  <a:lnTo>
                    <a:pt x="969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343188" y="3485260"/>
              <a:ext cx="71120" cy="83185"/>
            </a:xfrm>
            <a:custGeom>
              <a:avLst/>
              <a:gdLst/>
              <a:ahLst/>
              <a:cxnLst/>
              <a:rect l="l" t="t" r="r" b="b"/>
              <a:pathLst>
                <a:path w="71119" h="83185">
                  <a:moveTo>
                    <a:pt x="5575" y="2374"/>
                  </a:moveTo>
                  <a:lnTo>
                    <a:pt x="0" y="0"/>
                  </a:lnTo>
                  <a:lnTo>
                    <a:pt x="1447" y="1651"/>
                  </a:lnTo>
                  <a:lnTo>
                    <a:pt x="2451" y="5270"/>
                  </a:lnTo>
                  <a:lnTo>
                    <a:pt x="3048" y="8940"/>
                  </a:lnTo>
                  <a:lnTo>
                    <a:pt x="5321" y="4102"/>
                  </a:lnTo>
                  <a:lnTo>
                    <a:pt x="5575" y="2374"/>
                  </a:lnTo>
                  <a:close/>
                </a:path>
                <a:path w="71119" h="83185">
                  <a:moveTo>
                    <a:pt x="27863" y="71551"/>
                  </a:moveTo>
                  <a:lnTo>
                    <a:pt x="27051" y="70967"/>
                  </a:lnTo>
                  <a:lnTo>
                    <a:pt x="25908" y="70307"/>
                  </a:lnTo>
                  <a:lnTo>
                    <a:pt x="24714" y="70015"/>
                  </a:lnTo>
                  <a:lnTo>
                    <a:pt x="23482" y="69862"/>
                  </a:lnTo>
                  <a:lnTo>
                    <a:pt x="23545" y="70116"/>
                  </a:lnTo>
                  <a:lnTo>
                    <a:pt x="24803" y="70802"/>
                  </a:lnTo>
                  <a:lnTo>
                    <a:pt x="27863" y="71551"/>
                  </a:lnTo>
                  <a:close/>
                </a:path>
                <a:path w="71119" h="83185">
                  <a:moveTo>
                    <a:pt x="44005" y="77597"/>
                  </a:moveTo>
                  <a:lnTo>
                    <a:pt x="42976" y="78105"/>
                  </a:lnTo>
                  <a:lnTo>
                    <a:pt x="43891" y="78994"/>
                  </a:lnTo>
                  <a:lnTo>
                    <a:pt x="44005" y="77597"/>
                  </a:lnTo>
                  <a:close/>
                </a:path>
                <a:path w="71119" h="83185">
                  <a:moveTo>
                    <a:pt x="47625" y="82524"/>
                  </a:moveTo>
                  <a:lnTo>
                    <a:pt x="45542" y="80556"/>
                  </a:lnTo>
                  <a:lnTo>
                    <a:pt x="43891" y="78994"/>
                  </a:lnTo>
                  <a:lnTo>
                    <a:pt x="43891" y="79121"/>
                  </a:lnTo>
                  <a:lnTo>
                    <a:pt x="43040" y="80200"/>
                  </a:lnTo>
                  <a:lnTo>
                    <a:pt x="41973" y="80556"/>
                  </a:lnTo>
                  <a:lnTo>
                    <a:pt x="40779" y="80454"/>
                  </a:lnTo>
                  <a:lnTo>
                    <a:pt x="43218" y="82245"/>
                  </a:lnTo>
                  <a:lnTo>
                    <a:pt x="45453" y="82715"/>
                  </a:lnTo>
                  <a:lnTo>
                    <a:pt x="47625" y="82524"/>
                  </a:lnTo>
                  <a:close/>
                </a:path>
                <a:path w="71119" h="83185">
                  <a:moveTo>
                    <a:pt x="70929" y="71158"/>
                  </a:moveTo>
                  <a:lnTo>
                    <a:pt x="70777" y="70523"/>
                  </a:lnTo>
                  <a:lnTo>
                    <a:pt x="69824" y="66573"/>
                  </a:lnTo>
                  <a:lnTo>
                    <a:pt x="60604" y="66332"/>
                  </a:lnTo>
                  <a:lnTo>
                    <a:pt x="61188" y="61518"/>
                  </a:lnTo>
                  <a:lnTo>
                    <a:pt x="56794" y="59626"/>
                  </a:lnTo>
                  <a:lnTo>
                    <a:pt x="51714" y="58686"/>
                  </a:lnTo>
                  <a:lnTo>
                    <a:pt x="52717" y="59778"/>
                  </a:lnTo>
                  <a:lnTo>
                    <a:pt x="53517" y="60794"/>
                  </a:lnTo>
                  <a:lnTo>
                    <a:pt x="56667" y="70523"/>
                  </a:lnTo>
                  <a:lnTo>
                    <a:pt x="48526" y="66649"/>
                  </a:lnTo>
                  <a:lnTo>
                    <a:pt x="41427" y="64338"/>
                  </a:lnTo>
                  <a:lnTo>
                    <a:pt x="35915" y="62407"/>
                  </a:lnTo>
                  <a:lnTo>
                    <a:pt x="31445" y="62395"/>
                  </a:lnTo>
                  <a:lnTo>
                    <a:pt x="32232" y="60007"/>
                  </a:lnTo>
                  <a:lnTo>
                    <a:pt x="34290" y="53784"/>
                  </a:lnTo>
                  <a:lnTo>
                    <a:pt x="24244" y="60007"/>
                  </a:lnTo>
                  <a:lnTo>
                    <a:pt x="23241" y="52451"/>
                  </a:lnTo>
                  <a:lnTo>
                    <a:pt x="23939" y="52006"/>
                  </a:lnTo>
                  <a:lnTo>
                    <a:pt x="28524" y="49123"/>
                  </a:lnTo>
                  <a:lnTo>
                    <a:pt x="30734" y="48514"/>
                  </a:lnTo>
                  <a:lnTo>
                    <a:pt x="30924" y="48463"/>
                  </a:lnTo>
                  <a:lnTo>
                    <a:pt x="27508" y="47053"/>
                  </a:lnTo>
                  <a:lnTo>
                    <a:pt x="25336" y="44030"/>
                  </a:lnTo>
                  <a:lnTo>
                    <a:pt x="17233" y="40665"/>
                  </a:lnTo>
                  <a:lnTo>
                    <a:pt x="15189" y="41605"/>
                  </a:lnTo>
                  <a:lnTo>
                    <a:pt x="13182" y="45694"/>
                  </a:lnTo>
                  <a:lnTo>
                    <a:pt x="12700" y="47053"/>
                  </a:lnTo>
                  <a:lnTo>
                    <a:pt x="12255" y="48514"/>
                  </a:lnTo>
                  <a:lnTo>
                    <a:pt x="11061" y="47612"/>
                  </a:lnTo>
                  <a:lnTo>
                    <a:pt x="9448" y="47510"/>
                  </a:lnTo>
                  <a:lnTo>
                    <a:pt x="5219" y="48577"/>
                  </a:lnTo>
                  <a:lnTo>
                    <a:pt x="2603" y="50634"/>
                  </a:lnTo>
                  <a:lnTo>
                    <a:pt x="1435" y="54444"/>
                  </a:lnTo>
                  <a:lnTo>
                    <a:pt x="1600" y="55943"/>
                  </a:lnTo>
                  <a:lnTo>
                    <a:pt x="3263" y="58013"/>
                  </a:lnTo>
                  <a:lnTo>
                    <a:pt x="3911" y="58407"/>
                  </a:lnTo>
                  <a:lnTo>
                    <a:pt x="4622" y="58686"/>
                  </a:lnTo>
                  <a:lnTo>
                    <a:pt x="4673" y="57696"/>
                  </a:lnTo>
                  <a:lnTo>
                    <a:pt x="5346" y="56908"/>
                  </a:lnTo>
                  <a:lnTo>
                    <a:pt x="6972" y="56540"/>
                  </a:lnTo>
                  <a:lnTo>
                    <a:pt x="10706" y="52006"/>
                  </a:lnTo>
                  <a:lnTo>
                    <a:pt x="16344" y="61125"/>
                  </a:lnTo>
                  <a:lnTo>
                    <a:pt x="19532" y="63195"/>
                  </a:lnTo>
                  <a:lnTo>
                    <a:pt x="22479" y="65138"/>
                  </a:lnTo>
                  <a:lnTo>
                    <a:pt x="26758" y="67183"/>
                  </a:lnTo>
                  <a:lnTo>
                    <a:pt x="29959" y="68605"/>
                  </a:lnTo>
                  <a:lnTo>
                    <a:pt x="34010" y="69875"/>
                  </a:lnTo>
                  <a:lnTo>
                    <a:pt x="39839" y="71932"/>
                  </a:lnTo>
                  <a:lnTo>
                    <a:pt x="44208" y="74955"/>
                  </a:lnTo>
                  <a:lnTo>
                    <a:pt x="44005" y="77597"/>
                  </a:lnTo>
                  <a:lnTo>
                    <a:pt x="49022" y="75082"/>
                  </a:lnTo>
                  <a:lnTo>
                    <a:pt x="54152" y="75958"/>
                  </a:lnTo>
                  <a:lnTo>
                    <a:pt x="53149" y="75323"/>
                  </a:lnTo>
                  <a:lnTo>
                    <a:pt x="55841" y="75171"/>
                  </a:lnTo>
                  <a:lnTo>
                    <a:pt x="60312" y="77190"/>
                  </a:lnTo>
                  <a:lnTo>
                    <a:pt x="63042" y="79806"/>
                  </a:lnTo>
                  <a:lnTo>
                    <a:pt x="67475" y="76708"/>
                  </a:lnTo>
                  <a:lnTo>
                    <a:pt x="68427" y="75171"/>
                  </a:lnTo>
                  <a:lnTo>
                    <a:pt x="70929" y="711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309660" y="3471621"/>
              <a:ext cx="100330" cy="103505"/>
            </a:xfrm>
            <a:custGeom>
              <a:avLst/>
              <a:gdLst/>
              <a:ahLst/>
              <a:cxnLst/>
              <a:rect l="l" t="t" r="r" b="b"/>
              <a:pathLst>
                <a:path w="100330" h="103504">
                  <a:moveTo>
                    <a:pt x="37388" y="30429"/>
                  </a:moveTo>
                  <a:lnTo>
                    <a:pt x="32308" y="12585"/>
                  </a:lnTo>
                  <a:lnTo>
                    <a:pt x="31584" y="12674"/>
                  </a:lnTo>
                  <a:lnTo>
                    <a:pt x="33007" y="4737"/>
                  </a:lnTo>
                  <a:lnTo>
                    <a:pt x="30226" y="4064"/>
                  </a:lnTo>
                  <a:lnTo>
                    <a:pt x="20320" y="5651"/>
                  </a:lnTo>
                  <a:lnTo>
                    <a:pt x="15024" y="4711"/>
                  </a:lnTo>
                  <a:lnTo>
                    <a:pt x="14516" y="0"/>
                  </a:lnTo>
                  <a:lnTo>
                    <a:pt x="6616" y="965"/>
                  </a:lnTo>
                  <a:lnTo>
                    <a:pt x="0" y="8610"/>
                  </a:lnTo>
                  <a:lnTo>
                    <a:pt x="2032" y="12077"/>
                  </a:lnTo>
                  <a:lnTo>
                    <a:pt x="2120" y="13233"/>
                  </a:lnTo>
                  <a:lnTo>
                    <a:pt x="3187" y="17106"/>
                  </a:lnTo>
                  <a:lnTo>
                    <a:pt x="7315" y="20294"/>
                  </a:lnTo>
                  <a:lnTo>
                    <a:pt x="7023" y="21780"/>
                  </a:lnTo>
                  <a:lnTo>
                    <a:pt x="9893" y="23114"/>
                  </a:lnTo>
                  <a:lnTo>
                    <a:pt x="13093" y="20078"/>
                  </a:lnTo>
                  <a:lnTo>
                    <a:pt x="19075" y="22491"/>
                  </a:lnTo>
                  <a:lnTo>
                    <a:pt x="23304" y="27520"/>
                  </a:lnTo>
                  <a:lnTo>
                    <a:pt x="29883" y="30899"/>
                  </a:lnTo>
                  <a:lnTo>
                    <a:pt x="32131" y="32423"/>
                  </a:lnTo>
                  <a:lnTo>
                    <a:pt x="36372" y="32308"/>
                  </a:lnTo>
                  <a:lnTo>
                    <a:pt x="37160" y="32080"/>
                  </a:lnTo>
                  <a:lnTo>
                    <a:pt x="37388" y="30429"/>
                  </a:lnTo>
                  <a:close/>
                </a:path>
                <a:path w="100330" h="103504">
                  <a:moveTo>
                    <a:pt x="90195" y="84162"/>
                  </a:moveTo>
                  <a:lnTo>
                    <a:pt x="87058" y="74434"/>
                  </a:lnTo>
                  <a:lnTo>
                    <a:pt x="77114" y="64770"/>
                  </a:lnTo>
                  <a:lnTo>
                    <a:pt x="75450" y="62484"/>
                  </a:lnTo>
                  <a:lnTo>
                    <a:pt x="69405" y="60274"/>
                  </a:lnTo>
                  <a:lnTo>
                    <a:pt x="61937" y="56527"/>
                  </a:lnTo>
                  <a:lnTo>
                    <a:pt x="64833" y="61988"/>
                  </a:lnTo>
                  <a:lnTo>
                    <a:pt x="62052" y="62763"/>
                  </a:lnTo>
                  <a:lnTo>
                    <a:pt x="56781" y="66090"/>
                  </a:lnTo>
                  <a:lnTo>
                    <a:pt x="57772" y="73647"/>
                  </a:lnTo>
                  <a:lnTo>
                    <a:pt x="67818" y="67424"/>
                  </a:lnTo>
                  <a:lnTo>
                    <a:pt x="64985" y="76034"/>
                  </a:lnTo>
                  <a:lnTo>
                    <a:pt x="69443" y="76047"/>
                  </a:lnTo>
                  <a:lnTo>
                    <a:pt x="82054" y="80289"/>
                  </a:lnTo>
                  <a:lnTo>
                    <a:pt x="90195" y="84162"/>
                  </a:lnTo>
                  <a:close/>
                </a:path>
                <a:path w="100330" h="103504">
                  <a:moveTo>
                    <a:pt x="100241" y="99123"/>
                  </a:moveTo>
                  <a:lnTo>
                    <a:pt x="99263" y="96012"/>
                  </a:lnTo>
                  <a:lnTo>
                    <a:pt x="93840" y="90830"/>
                  </a:lnTo>
                  <a:lnTo>
                    <a:pt x="89369" y="88811"/>
                  </a:lnTo>
                  <a:lnTo>
                    <a:pt x="86690" y="88963"/>
                  </a:lnTo>
                  <a:lnTo>
                    <a:pt x="87680" y="89598"/>
                  </a:lnTo>
                  <a:lnTo>
                    <a:pt x="82550" y="88722"/>
                  </a:lnTo>
                  <a:lnTo>
                    <a:pt x="76517" y="91744"/>
                  </a:lnTo>
                  <a:lnTo>
                    <a:pt x="82334" y="97167"/>
                  </a:lnTo>
                  <a:lnTo>
                    <a:pt x="84607" y="98844"/>
                  </a:lnTo>
                  <a:lnTo>
                    <a:pt x="92824" y="102895"/>
                  </a:lnTo>
                  <a:lnTo>
                    <a:pt x="100241" y="9912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347645" y="3537280"/>
              <a:ext cx="40005" cy="28575"/>
            </a:xfrm>
            <a:custGeom>
              <a:avLst/>
              <a:gdLst/>
              <a:ahLst/>
              <a:cxnLst/>
              <a:rect l="l" t="t" r="r" b="b"/>
              <a:pathLst>
                <a:path w="40005" h="28575">
                  <a:moveTo>
                    <a:pt x="6248" y="0"/>
                  </a:moveTo>
                  <a:lnTo>
                    <a:pt x="2514" y="4546"/>
                  </a:lnTo>
                  <a:lnTo>
                    <a:pt x="888" y="4902"/>
                  </a:lnTo>
                  <a:lnTo>
                    <a:pt x="215" y="5689"/>
                  </a:lnTo>
                  <a:lnTo>
                    <a:pt x="0" y="9918"/>
                  </a:lnTo>
                  <a:lnTo>
                    <a:pt x="6591" y="15468"/>
                  </a:lnTo>
                  <a:lnTo>
                    <a:pt x="12915" y="18021"/>
                  </a:lnTo>
                  <a:lnTo>
                    <a:pt x="16052" y="17475"/>
                  </a:lnTo>
                  <a:lnTo>
                    <a:pt x="21450" y="18287"/>
                  </a:lnTo>
                  <a:lnTo>
                    <a:pt x="23393" y="19532"/>
                  </a:lnTo>
                  <a:lnTo>
                    <a:pt x="26187" y="21767"/>
                  </a:lnTo>
                  <a:lnTo>
                    <a:pt x="32042" y="28092"/>
                  </a:lnTo>
                  <a:lnTo>
                    <a:pt x="37515" y="28536"/>
                  </a:lnTo>
                  <a:lnTo>
                    <a:pt x="38595" y="28193"/>
                  </a:lnTo>
                  <a:lnTo>
                    <a:pt x="39433" y="27114"/>
                  </a:lnTo>
                  <a:lnTo>
                    <a:pt x="39764" y="22935"/>
                  </a:lnTo>
                  <a:lnTo>
                    <a:pt x="35391" y="19913"/>
                  </a:lnTo>
                  <a:lnTo>
                    <a:pt x="25501" y="16598"/>
                  </a:lnTo>
                  <a:lnTo>
                    <a:pt x="18021" y="13119"/>
                  </a:lnTo>
                  <a:lnTo>
                    <a:pt x="11887" y="9118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172995" y="3430752"/>
              <a:ext cx="89535" cy="88900"/>
            </a:xfrm>
            <a:custGeom>
              <a:avLst/>
              <a:gdLst/>
              <a:ahLst/>
              <a:cxnLst/>
              <a:rect l="l" t="t" r="r" b="b"/>
              <a:pathLst>
                <a:path w="89535" h="88900">
                  <a:moveTo>
                    <a:pt x="4622" y="82245"/>
                  </a:moveTo>
                  <a:lnTo>
                    <a:pt x="4318" y="81915"/>
                  </a:lnTo>
                  <a:lnTo>
                    <a:pt x="4089" y="81546"/>
                  </a:lnTo>
                  <a:lnTo>
                    <a:pt x="3962" y="81089"/>
                  </a:lnTo>
                  <a:lnTo>
                    <a:pt x="3810" y="81089"/>
                  </a:lnTo>
                  <a:lnTo>
                    <a:pt x="3657" y="81127"/>
                  </a:lnTo>
                  <a:lnTo>
                    <a:pt x="3517" y="81127"/>
                  </a:lnTo>
                  <a:lnTo>
                    <a:pt x="3810" y="81597"/>
                  </a:lnTo>
                  <a:lnTo>
                    <a:pt x="4203" y="81953"/>
                  </a:lnTo>
                  <a:lnTo>
                    <a:pt x="4622" y="82245"/>
                  </a:lnTo>
                  <a:close/>
                </a:path>
                <a:path w="89535" h="88900">
                  <a:moveTo>
                    <a:pt x="15582" y="63614"/>
                  </a:moveTo>
                  <a:lnTo>
                    <a:pt x="11264" y="61506"/>
                  </a:lnTo>
                  <a:lnTo>
                    <a:pt x="12103" y="60756"/>
                  </a:lnTo>
                  <a:lnTo>
                    <a:pt x="7962" y="54711"/>
                  </a:lnTo>
                  <a:lnTo>
                    <a:pt x="3441" y="52501"/>
                  </a:lnTo>
                  <a:lnTo>
                    <a:pt x="0" y="53416"/>
                  </a:lnTo>
                  <a:lnTo>
                    <a:pt x="1714" y="54368"/>
                  </a:lnTo>
                  <a:lnTo>
                    <a:pt x="3581" y="55867"/>
                  </a:lnTo>
                  <a:lnTo>
                    <a:pt x="4216" y="57988"/>
                  </a:lnTo>
                  <a:lnTo>
                    <a:pt x="3886" y="58394"/>
                  </a:lnTo>
                  <a:lnTo>
                    <a:pt x="3594" y="58343"/>
                  </a:lnTo>
                  <a:lnTo>
                    <a:pt x="4419" y="60883"/>
                  </a:lnTo>
                  <a:lnTo>
                    <a:pt x="7493" y="63538"/>
                  </a:lnTo>
                  <a:lnTo>
                    <a:pt x="8343" y="66027"/>
                  </a:lnTo>
                  <a:lnTo>
                    <a:pt x="9766" y="65074"/>
                  </a:lnTo>
                  <a:lnTo>
                    <a:pt x="10439" y="64236"/>
                  </a:lnTo>
                  <a:lnTo>
                    <a:pt x="13817" y="63563"/>
                  </a:lnTo>
                  <a:lnTo>
                    <a:pt x="14630" y="63893"/>
                  </a:lnTo>
                  <a:lnTo>
                    <a:pt x="15582" y="63614"/>
                  </a:lnTo>
                  <a:close/>
                </a:path>
                <a:path w="89535" h="88900">
                  <a:moveTo>
                    <a:pt x="23990" y="81737"/>
                  </a:moveTo>
                  <a:lnTo>
                    <a:pt x="21424" y="83400"/>
                  </a:lnTo>
                  <a:lnTo>
                    <a:pt x="18313" y="84201"/>
                  </a:lnTo>
                  <a:lnTo>
                    <a:pt x="16395" y="86918"/>
                  </a:lnTo>
                  <a:lnTo>
                    <a:pt x="17716" y="87591"/>
                  </a:lnTo>
                  <a:lnTo>
                    <a:pt x="18999" y="88684"/>
                  </a:lnTo>
                  <a:lnTo>
                    <a:pt x="20320" y="88798"/>
                  </a:lnTo>
                  <a:lnTo>
                    <a:pt x="19989" y="88011"/>
                  </a:lnTo>
                  <a:lnTo>
                    <a:pt x="20269" y="87198"/>
                  </a:lnTo>
                  <a:lnTo>
                    <a:pt x="20078" y="86499"/>
                  </a:lnTo>
                  <a:lnTo>
                    <a:pt x="23901" y="85775"/>
                  </a:lnTo>
                  <a:lnTo>
                    <a:pt x="23495" y="85305"/>
                  </a:lnTo>
                  <a:lnTo>
                    <a:pt x="23241" y="84645"/>
                  </a:lnTo>
                  <a:lnTo>
                    <a:pt x="23190" y="82778"/>
                  </a:lnTo>
                  <a:lnTo>
                    <a:pt x="23507" y="82194"/>
                  </a:lnTo>
                  <a:lnTo>
                    <a:pt x="23990" y="81737"/>
                  </a:lnTo>
                  <a:close/>
                </a:path>
                <a:path w="89535" h="88900">
                  <a:moveTo>
                    <a:pt x="38481" y="51689"/>
                  </a:moveTo>
                  <a:lnTo>
                    <a:pt x="37439" y="49771"/>
                  </a:lnTo>
                  <a:lnTo>
                    <a:pt x="37503" y="48793"/>
                  </a:lnTo>
                  <a:lnTo>
                    <a:pt x="37858" y="47942"/>
                  </a:lnTo>
                  <a:lnTo>
                    <a:pt x="35661" y="47675"/>
                  </a:lnTo>
                  <a:lnTo>
                    <a:pt x="28067" y="48806"/>
                  </a:lnTo>
                  <a:lnTo>
                    <a:pt x="26060" y="50279"/>
                  </a:lnTo>
                  <a:lnTo>
                    <a:pt x="30099" y="55473"/>
                  </a:lnTo>
                  <a:lnTo>
                    <a:pt x="34366" y="49707"/>
                  </a:lnTo>
                  <a:lnTo>
                    <a:pt x="38481" y="51689"/>
                  </a:lnTo>
                  <a:close/>
                </a:path>
                <a:path w="89535" h="88900">
                  <a:moveTo>
                    <a:pt x="81597" y="4292"/>
                  </a:moveTo>
                  <a:lnTo>
                    <a:pt x="78130" y="4368"/>
                  </a:lnTo>
                  <a:lnTo>
                    <a:pt x="76619" y="7289"/>
                  </a:lnTo>
                  <a:lnTo>
                    <a:pt x="76873" y="7493"/>
                  </a:lnTo>
                  <a:lnTo>
                    <a:pt x="78155" y="6350"/>
                  </a:lnTo>
                  <a:lnTo>
                    <a:pt x="81597" y="4292"/>
                  </a:lnTo>
                  <a:close/>
                </a:path>
                <a:path w="89535" h="88900">
                  <a:moveTo>
                    <a:pt x="83883" y="3556"/>
                  </a:moveTo>
                  <a:lnTo>
                    <a:pt x="83070" y="3416"/>
                  </a:lnTo>
                  <a:lnTo>
                    <a:pt x="81597" y="4292"/>
                  </a:lnTo>
                  <a:lnTo>
                    <a:pt x="83845" y="4241"/>
                  </a:lnTo>
                  <a:lnTo>
                    <a:pt x="83883" y="3556"/>
                  </a:lnTo>
                  <a:close/>
                </a:path>
                <a:path w="89535" h="88900">
                  <a:moveTo>
                    <a:pt x="89496" y="977"/>
                  </a:moveTo>
                  <a:lnTo>
                    <a:pt x="87744" y="342"/>
                  </a:lnTo>
                  <a:lnTo>
                    <a:pt x="85915" y="0"/>
                  </a:lnTo>
                  <a:lnTo>
                    <a:pt x="84048" y="914"/>
                  </a:lnTo>
                  <a:lnTo>
                    <a:pt x="83883" y="3556"/>
                  </a:lnTo>
                  <a:lnTo>
                    <a:pt x="85344" y="3784"/>
                  </a:lnTo>
                  <a:lnTo>
                    <a:pt x="86563" y="5181"/>
                  </a:lnTo>
                  <a:lnTo>
                    <a:pt x="87287" y="6540"/>
                  </a:lnTo>
                  <a:lnTo>
                    <a:pt x="88798" y="2857"/>
                  </a:lnTo>
                  <a:lnTo>
                    <a:pt x="89496" y="97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193328" y="3423780"/>
              <a:ext cx="76835" cy="81915"/>
            </a:xfrm>
            <a:custGeom>
              <a:avLst/>
              <a:gdLst/>
              <a:ahLst/>
              <a:cxnLst/>
              <a:rect l="l" t="t" r="r" b="b"/>
              <a:pathLst>
                <a:path w="76835" h="81914">
                  <a:moveTo>
                    <a:pt x="8763" y="76276"/>
                  </a:moveTo>
                  <a:lnTo>
                    <a:pt x="8483" y="75526"/>
                  </a:lnTo>
                  <a:lnTo>
                    <a:pt x="3251" y="77787"/>
                  </a:lnTo>
                  <a:lnTo>
                    <a:pt x="584" y="78752"/>
                  </a:lnTo>
                  <a:lnTo>
                    <a:pt x="12" y="80810"/>
                  </a:lnTo>
                  <a:lnTo>
                    <a:pt x="0" y="81673"/>
                  </a:lnTo>
                  <a:lnTo>
                    <a:pt x="5854" y="79857"/>
                  </a:lnTo>
                  <a:lnTo>
                    <a:pt x="6223" y="78816"/>
                  </a:lnTo>
                  <a:lnTo>
                    <a:pt x="7137" y="77609"/>
                  </a:lnTo>
                  <a:lnTo>
                    <a:pt x="8763" y="76276"/>
                  </a:lnTo>
                  <a:close/>
                </a:path>
                <a:path w="76835" h="81914">
                  <a:moveTo>
                    <a:pt x="32232" y="66128"/>
                  </a:moveTo>
                  <a:lnTo>
                    <a:pt x="30505" y="65862"/>
                  </a:lnTo>
                  <a:lnTo>
                    <a:pt x="29159" y="65366"/>
                  </a:lnTo>
                  <a:lnTo>
                    <a:pt x="27546" y="64300"/>
                  </a:lnTo>
                  <a:lnTo>
                    <a:pt x="25222" y="65913"/>
                  </a:lnTo>
                  <a:lnTo>
                    <a:pt x="27813" y="67576"/>
                  </a:lnTo>
                  <a:lnTo>
                    <a:pt x="28549" y="67386"/>
                  </a:lnTo>
                  <a:lnTo>
                    <a:pt x="29425" y="67386"/>
                  </a:lnTo>
                  <a:lnTo>
                    <a:pt x="30226" y="67589"/>
                  </a:lnTo>
                  <a:lnTo>
                    <a:pt x="32232" y="66128"/>
                  </a:lnTo>
                  <a:close/>
                </a:path>
                <a:path w="76835" h="81914">
                  <a:moveTo>
                    <a:pt x="52628" y="46990"/>
                  </a:moveTo>
                  <a:lnTo>
                    <a:pt x="50673" y="45288"/>
                  </a:lnTo>
                  <a:lnTo>
                    <a:pt x="52031" y="43599"/>
                  </a:lnTo>
                  <a:lnTo>
                    <a:pt x="52006" y="39763"/>
                  </a:lnTo>
                  <a:lnTo>
                    <a:pt x="47015" y="46101"/>
                  </a:lnTo>
                  <a:lnTo>
                    <a:pt x="44323" y="49060"/>
                  </a:lnTo>
                  <a:lnTo>
                    <a:pt x="45478" y="50050"/>
                  </a:lnTo>
                  <a:lnTo>
                    <a:pt x="48387" y="51828"/>
                  </a:lnTo>
                  <a:lnTo>
                    <a:pt x="52628" y="46990"/>
                  </a:lnTo>
                  <a:close/>
                </a:path>
                <a:path w="76835" h="81914">
                  <a:moveTo>
                    <a:pt x="76301" y="1549"/>
                  </a:moveTo>
                  <a:lnTo>
                    <a:pt x="71869" y="0"/>
                  </a:lnTo>
                  <a:lnTo>
                    <a:pt x="66967" y="13512"/>
                  </a:lnTo>
                  <a:lnTo>
                    <a:pt x="67703" y="14897"/>
                  </a:lnTo>
                  <a:lnTo>
                    <a:pt x="67906" y="16268"/>
                  </a:lnTo>
                  <a:lnTo>
                    <a:pt x="66954" y="16357"/>
                  </a:lnTo>
                  <a:lnTo>
                    <a:pt x="66725" y="18072"/>
                  </a:lnTo>
                  <a:lnTo>
                    <a:pt x="70446" y="17475"/>
                  </a:lnTo>
                  <a:lnTo>
                    <a:pt x="70497" y="16764"/>
                  </a:lnTo>
                  <a:lnTo>
                    <a:pt x="71196" y="15862"/>
                  </a:lnTo>
                  <a:lnTo>
                    <a:pt x="76301" y="154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244610" y="3486175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69" h="1904">
                  <a:moveTo>
                    <a:pt x="0" y="0"/>
                  </a:moveTo>
                  <a:lnTo>
                    <a:pt x="177" y="520"/>
                  </a:lnTo>
                  <a:lnTo>
                    <a:pt x="203" y="1041"/>
                  </a:lnTo>
                  <a:lnTo>
                    <a:pt x="152" y="1587"/>
                  </a:lnTo>
                  <a:lnTo>
                    <a:pt x="723" y="1219"/>
                  </a:lnTo>
                  <a:lnTo>
                    <a:pt x="1066" y="10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176094" y="3484105"/>
              <a:ext cx="69215" cy="30480"/>
            </a:xfrm>
            <a:custGeom>
              <a:avLst/>
              <a:gdLst/>
              <a:ahLst/>
              <a:cxnLst/>
              <a:rect l="l" t="t" r="r" b="b"/>
              <a:pathLst>
                <a:path w="69214" h="30479">
                  <a:moveTo>
                    <a:pt x="25133" y="5397"/>
                  </a:moveTo>
                  <a:lnTo>
                    <a:pt x="22326" y="3619"/>
                  </a:lnTo>
                  <a:lnTo>
                    <a:pt x="19088" y="2794"/>
                  </a:lnTo>
                  <a:lnTo>
                    <a:pt x="15024" y="5118"/>
                  </a:lnTo>
                  <a:lnTo>
                    <a:pt x="15189" y="8597"/>
                  </a:lnTo>
                  <a:lnTo>
                    <a:pt x="12484" y="10261"/>
                  </a:lnTo>
                  <a:lnTo>
                    <a:pt x="11531" y="10553"/>
                  </a:lnTo>
                  <a:lnTo>
                    <a:pt x="10718" y="10210"/>
                  </a:lnTo>
                  <a:lnTo>
                    <a:pt x="7340" y="10909"/>
                  </a:lnTo>
                  <a:lnTo>
                    <a:pt x="6654" y="11722"/>
                  </a:lnTo>
                  <a:lnTo>
                    <a:pt x="3746" y="13614"/>
                  </a:lnTo>
                  <a:lnTo>
                    <a:pt x="2705" y="12192"/>
                  </a:lnTo>
                  <a:lnTo>
                    <a:pt x="952" y="14782"/>
                  </a:lnTo>
                  <a:lnTo>
                    <a:pt x="2197" y="16776"/>
                  </a:lnTo>
                  <a:lnTo>
                    <a:pt x="1803" y="20294"/>
                  </a:lnTo>
                  <a:lnTo>
                    <a:pt x="0" y="24968"/>
                  </a:lnTo>
                  <a:lnTo>
                    <a:pt x="1231" y="28575"/>
                  </a:lnTo>
                  <a:lnTo>
                    <a:pt x="2082" y="29514"/>
                  </a:lnTo>
                  <a:lnTo>
                    <a:pt x="2908" y="29908"/>
                  </a:lnTo>
                  <a:lnTo>
                    <a:pt x="4686" y="29857"/>
                  </a:lnTo>
                  <a:lnTo>
                    <a:pt x="6591" y="29451"/>
                  </a:lnTo>
                  <a:lnTo>
                    <a:pt x="10655" y="24574"/>
                  </a:lnTo>
                  <a:lnTo>
                    <a:pt x="10845" y="23075"/>
                  </a:lnTo>
                  <a:lnTo>
                    <a:pt x="13652" y="21628"/>
                  </a:lnTo>
                  <a:lnTo>
                    <a:pt x="15659" y="22745"/>
                  </a:lnTo>
                  <a:lnTo>
                    <a:pt x="17246" y="22212"/>
                  </a:lnTo>
                  <a:lnTo>
                    <a:pt x="17462" y="19481"/>
                  </a:lnTo>
                  <a:lnTo>
                    <a:pt x="18808" y="15468"/>
                  </a:lnTo>
                  <a:lnTo>
                    <a:pt x="20828" y="12395"/>
                  </a:lnTo>
                  <a:lnTo>
                    <a:pt x="22580" y="12788"/>
                  </a:lnTo>
                  <a:lnTo>
                    <a:pt x="22580" y="11061"/>
                  </a:lnTo>
                  <a:lnTo>
                    <a:pt x="22225" y="9105"/>
                  </a:lnTo>
                  <a:lnTo>
                    <a:pt x="20421" y="6629"/>
                  </a:lnTo>
                  <a:lnTo>
                    <a:pt x="19850" y="6286"/>
                  </a:lnTo>
                  <a:lnTo>
                    <a:pt x="25133" y="5397"/>
                  </a:lnTo>
                  <a:close/>
                </a:path>
                <a:path w="69214" h="30479">
                  <a:moveTo>
                    <a:pt x="59258" y="17538"/>
                  </a:moveTo>
                  <a:lnTo>
                    <a:pt x="59067" y="18008"/>
                  </a:lnTo>
                  <a:lnTo>
                    <a:pt x="59258" y="17627"/>
                  </a:lnTo>
                  <a:close/>
                </a:path>
                <a:path w="69214" h="30479">
                  <a:moveTo>
                    <a:pt x="68707" y="2590"/>
                  </a:moveTo>
                  <a:lnTo>
                    <a:pt x="68313" y="1524"/>
                  </a:lnTo>
                  <a:lnTo>
                    <a:pt x="67881" y="990"/>
                  </a:lnTo>
                  <a:lnTo>
                    <a:pt x="67081" y="317"/>
                  </a:lnTo>
                  <a:lnTo>
                    <a:pt x="66941" y="152"/>
                  </a:lnTo>
                  <a:lnTo>
                    <a:pt x="66713" y="0"/>
                  </a:lnTo>
                  <a:lnTo>
                    <a:pt x="61785" y="571"/>
                  </a:lnTo>
                  <a:lnTo>
                    <a:pt x="62458" y="3924"/>
                  </a:lnTo>
                  <a:lnTo>
                    <a:pt x="64071" y="9042"/>
                  </a:lnTo>
                  <a:lnTo>
                    <a:pt x="63004" y="9613"/>
                  </a:lnTo>
                  <a:lnTo>
                    <a:pt x="60490" y="11036"/>
                  </a:lnTo>
                  <a:lnTo>
                    <a:pt x="57861" y="13068"/>
                  </a:lnTo>
                  <a:lnTo>
                    <a:pt x="59537" y="17106"/>
                  </a:lnTo>
                  <a:lnTo>
                    <a:pt x="59309" y="17538"/>
                  </a:lnTo>
                  <a:lnTo>
                    <a:pt x="59372" y="18796"/>
                  </a:lnTo>
                  <a:lnTo>
                    <a:pt x="59563" y="18745"/>
                  </a:lnTo>
                  <a:lnTo>
                    <a:pt x="65417" y="17957"/>
                  </a:lnTo>
                  <a:lnTo>
                    <a:pt x="64744" y="13868"/>
                  </a:lnTo>
                  <a:lnTo>
                    <a:pt x="67424" y="7162"/>
                  </a:lnTo>
                  <a:lnTo>
                    <a:pt x="68516" y="5346"/>
                  </a:lnTo>
                  <a:lnTo>
                    <a:pt x="68643" y="3924"/>
                  </a:lnTo>
                  <a:lnTo>
                    <a:pt x="68707" y="259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196173" y="3434168"/>
              <a:ext cx="67310" cy="84455"/>
            </a:xfrm>
            <a:custGeom>
              <a:avLst/>
              <a:gdLst/>
              <a:ahLst/>
              <a:cxnLst/>
              <a:rect l="l" t="t" r="r" b="b"/>
              <a:pathLst>
                <a:path w="67310" h="84454">
                  <a:moveTo>
                    <a:pt x="29933" y="58470"/>
                  </a:moveTo>
                  <a:lnTo>
                    <a:pt x="28803" y="57543"/>
                  </a:lnTo>
                  <a:lnTo>
                    <a:pt x="26568" y="57010"/>
                  </a:lnTo>
                  <a:lnTo>
                    <a:pt x="24218" y="57404"/>
                  </a:lnTo>
                  <a:lnTo>
                    <a:pt x="22440" y="58686"/>
                  </a:lnTo>
                  <a:lnTo>
                    <a:pt x="22491" y="60820"/>
                  </a:lnTo>
                  <a:lnTo>
                    <a:pt x="19278" y="62699"/>
                  </a:lnTo>
                  <a:lnTo>
                    <a:pt x="17157" y="62420"/>
                  </a:lnTo>
                  <a:lnTo>
                    <a:pt x="12598" y="64262"/>
                  </a:lnTo>
                  <a:lnTo>
                    <a:pt x="11734" y="66916"/>
                  </a:lnTo>
                  <a:lnTo>
                    <a:pt x="7708" y="69608"/>
                  </a:lnTo>
                  <a:lnTo>
                    <a:pt x="5981" y="70104"/>
                  </a:lnTo>
                  <a:lnTo>
                    <a:pt x="4267" y="72910"/>
                  </a:lnTo>
                  <a:lnTo>
                    <a:pt x="4584" y="74891"/>
                  </a:lnTo>
                  <a:lnTo>
                    <a:pt x="3327" y="76695"/>
                  </a:lnTo>
                  <a:lnTo>
                    <a:pt x="330" y="78790"/>
                  </a:lnTo>
                  <a:lnTo>
                    <a:pt x="0" y="79362"/>
                  </a:lnTo>
                  <a:lnTo>
                    <a:pt x="63" y="81216"/>
                  </a:lnTo>
                  <a:lnTo>
                    <a:pt x="711" y="82372"/>
                  </a:lnTo>
                  <a:lnTo>
                    <a:pt x="2032" y="83947"/>
                  </a:lnTo>
                  <a:lnTo>
                    <a:pt x="4914" y="83197"/>
                  </a:lnTo>
                  <a:lnTo>
                    <a:pt x="11811" y="82410"/>
                  </a:lnTo>
                  <a:lnTo>
                    <a:pt x="15443" y="80175"/>
                  </a:lnTo>
                  <a:lnTo>
                    <a:pt x="18923" y="75120"/>
                  </a:lnTo>
                  <a:lnTo>
                    <a:pt x="19773" y="73406"/>
                  </a:lnTo>
                  <a:lnTo>
                    <a:pt x="20281" y="70345"/>
                  </a:lnTo>
                  <a:lnTo>
                    <a:pt x="22974" y="68618"/>
                  </a:lnTo>
                  <a:lnTo>
                    <a:pt x="25057" y="69799"/>
                  </a:lnTo>
                  <a:lnTo>
                    <a:pt x="26644" y="69507"/>
                  </a:lnTo>
                  <a:lnTo>
                    <a:pt x="26911" y="67983"/>
                  </a:lnTo>
                  <a:lnTo>
                    <a:pt x="25958" y="65989"/>
                  </a:lnTo>
                  <a:lnTo>
                    <a:pt x="27012" y="63893"/>
                  </a:lnTo>
                  <a:lnTo>
                    <a:pt x="28956" y="64363"/>
                  </a:lnTo>
                  <a:lnTo>
                    <a:pt x="29819" y="61506"/>
                  </a:lnTo>
                  <a:lnTo>
                    <a:pt x="28778" y="59182"/>
                  </a:lnTo>
                  <a:lnTo>
                    <a:pt x="29375" y="60096"/>
                  </a:lnTo>
                  <a:lnTo>
                    <a:pt x="29933" y="58470"/>
                  </a:lnTo>
                  <a:close/>
                </a:path>
                <a:path w="67310" h="84454">
                  <a:moveTo>
                    <a:pt x="39776" y="39763"/>
                  </a:moveTo>
                  <a:lnTo>
                    <a:pt x="38150" y="33794"/>
                  </a:lnTo>
                  <a:lnTo>
                    <a:pt x="37350" y="32029"/>
                  </a:lnTo>
                  <a:lnTo>
                    <a:pt x="36398" y="28803"/>
                  </a:lnTo>
                  <a:lnTo>
                    <a:pt x="32359" y="27330"/>
                  </a:lnTo>
                  <a:lnTo>
                    <a:pt x="30911" y="34061"/>
                  </a:lnTo>
                  <a:lnTo>
                    <a:pt x="33413" y="34366"/>
                  </a:lnTo>
                  <a:lnTo>
                    <a:pt x="30505" y="37744"/>
                  </a:lnTo>
                  <a:lnTo>
                    <a:pt x="27635" y="39090"/>
                  </a:lnTo>
                  <a:lnTo>
                    <a:pt x="23241" y="40309"/>
                  </a:lnTo>
                  <a:lnTo>
                    <a:pt x="21539" y="38963"/>
                  </a:lnTo>
                  <a:lnTo>
                    <a:pt x="15341" y="42964"/>
                  </a:lnTo>
                  <a:lnTo>
                    <a:pt x="14325" y="45377"/>
                  </a:lnTo>
                  <a:lnTo>
                    <a:pt x="14274" y="46355"/>
                  </a:lnTo>
                  <a:lnTo>
                    <a:pt x="15748" y="48818"/>
                  </a:lnTo>
                  <a:lnTo>
                    <a:pt x="16979" y="49542"/>
                  </a:lnTo>
                  <a:lnTo>
                    <a:pt x="21793" y="51638"/>
                  </a:lnTo>
                  <a:lnTo>
                    <a:pt x="31661" y="47485"/>
                  </a:lnTo>
                  <a:lnTo>
                    <a:pt x="36880" y="43053"/>
                  </a:lnTo>
                  <a:lnTo>
                    <a:pt x="39776" y="39763"/>
                  </a:lnTo>
                  <a:close/>
                </a:path>
                <a:path w="67310" h="84454">
                  <a:moveTo>
                    <a:pt x="63817" y="34848"/>
                  </a:moveTo>
                  <a:lnTo>
                    <a:pt x="60782" y="38531"/>
                  </a:lnTo>
                  <a:lnTo>
                    <a:pt x="60858" y="37299"/>
                  </a:lnTo>
                  <a:lnTo>
                    <a:pt x="58204" y="34874"/>
                  </a:lnTo>
                  <a:lnTo>
                    <a:pt x="54419" y="37439"/>
                  </a:lnTo>
                  <a:lnTo>
                    <a:pt x="57505" y="43040"/>
                  </a:lnTo>
                  <a:lnTo>
                    <a:pt x="57988" y="45072"/>
                  </a:lnTo>
                  <a:lnTo>
                    <a:pt x="55016" y="45732"/>
                  </a:lnTo>
                  <a:lnTo>
                    <a:pt x="54800" y="50304"/>
                  </a:lnTo>
                  <a:lnTo>
                    <a:pt x="56959" y="53733"/>
                  </a:lnTo>
                  <a:lnTo>
                    <a:pt x="58496" y="53949"/>
                  </a:lnTo>
                  <a:lnTo>
                    <a:pt x="61163" y="49403"/>
                  </a:lnTo>
                  <a:lnTo>
                    <a:pt x="61760" y="43040"/>
                  </a:lnTo>
                  <a:lnTo>
                    <a:pt x="62458" y="43421"/>
                  </a:lnTo>
                  <a:lnTo>
                    <a:pt x="63461" y="39865"/>
                  </a:lnTo>
                  <a:lnTo>
                    <a:pt x="63817" y="34848"/>
                  </a:lnTo>
                  <a:close/>
                </a:path>
                <a:path w="67310" h="84454">
                  <a:moveTo>
                    <a:pt x="67297" y="13474"/>
                  </a:moveTo>
                  <a:lnTo>
                    <a:pt x="63385" y="10693"/>
                  </a:lnTo>
                  <a:lnTo>
                    <a:pt x="63119" y="10845"/>
                  </a:lnTo>
                  <a:lnTo>
                    <a:pt x="64096" y="5969"/>
                  </a:lnTo>
                  <a:lnTo>
                    <a:pt x="65036" y="5892"/>
                  </a:lnTo>
                  <a:lnTo>
                    <a:pt x="64833" y="4521"/>
                  </a:lnTo>
                  <a:lnTo>
                    <a:pt x="63398" y="1752"/>
                  </a:lnTo>
                  <a:lnTo>
                    <a:pt x="62166" y="368"/>
                  </a:lnTo>
                  <a:lnTo>
                    <a:pt x="59905" y="0"/>
                  </a:lnTo>
                  <a:lnTo>
                    <a:pt x="54991" y="2946"/>
                  </a:lnTo>
                  <a:lnTo>
                    <a:pt x="52044" y="5715"/>
                  </a:lnTo>
                  <a:lnTo>
                    <a:pt x="52070" y="7251"/>
                  </a:lnTo>
                  <a:lnTo>
                    <a:pt x="51168" y="10617"/>
                  </a:lnTo>
                  <a:lnTo>
                    <a:pt x="49936" y="10756"/>
                  </a:lnTo>
                  <a:lnTo>
                    <a:pt x="51206" y="15354"/>
                  </a:lnTo>
                  <a:lnTo>
                    <a:pt x="53886" y="15976"/>
                  </a:lnTo>
                  <a:lnTo>
                    <a:pt x="58445" y="15976"/>
                  </a:lnTo>
                  <a:lnTo>
                    <a:pt x="58915" y="18745"/>
                  </a:lnTo>
                  <a:lnTo>
                    <a:pt x="58305" y="17703"/>
                  </a:lnTo>
                  <a:lnTo>
                    <a:pt x="57175" y="21005"/>
                  </a:lnTo>
                  <a:lnTo>
                    <a:pt x="47421" y="25273"/>
                  </a:lnTo>
                  <a:lnTo>
                    <a:pt x="52628" y="31229"/>
                  </a:lnTo>
                  <a:lnTo>
                    <a:pt x="55410" y="29184"/>
                  </a:lnTo>
                  <a:lnTo>
                    <a:pt x="60464" y="28028"/>
                  </a:lnTo>
                  <a:lnTo>
                    <a:pt x="64592" y="27749"/>
                  </a:lnTo>
                  <a:lnTo>
                    <a:pt x="65582" y="21564"/>
                  </a:lnTo>
                  <a:lnTo>
                    <a:pt x="64249" y="19837"/>
                  </a:lnTo>
                  <a:lnTo>
                    <a:pt x="65316" y="16179"/>
                  </a:lnTo>
                  <a:lnTo>
                    <a:pt x="66840" y="15176"/>
                  </a:lnTo>
                  <a:lnTo>
                    <a:pt x="67297" y="1347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351252" y="3445408"/>
              <a:ext cx="33020" cy="28575"/>
            </a:xfrm>
            <a:custGeom>
              <a:avLst/>
              <a:gdLst/>
              <a:ahLst/>
              <a:cxnLst/>
              <a:rect l="l" t="t" r="r" b="b"/>
              <a:pathLst>
                <a:path w="33019" h="28575">
                  <a:moveTo>
                    <a:pt x="10515" y="2527"/>
                  </a:moveTo>
                  <a:lnTo>
                    <a:pt x="8788" y="1308"/>
                  </a:lnTo>
                  <a:lnTo>
                    <a:pt x="2324" y="0"/>
                  </a:lnTo>
                  <a:lnTo>
                    <a:pt x="457" y="76"/>
                  </a:lnTo>
                  <a:lnTo>
                    <a:pt x="787" y="736"/>
                  </a:lnTo>
                  <a:lnTo>
                    <a:pt x="850" y="1473"/>
                  </a:lnTo>
                  <a:lnTo>
                    <a:pt x="0" y="2870"/>
                  </a:lnTo>
                  <a:lnTo>
                    <a:pt x="3467" y="1612"/>
                  </a:lnTo>
                  <a:lnTo>
                    <a:pt x="7175" y="6223"/>
                  </a:lnTo>
                  <a:lnTo>
                    <a:pt x="10515" y="2527"/>
                  </a:lnTo>
                  <a:close/>
                </a:path>
                <a:path w="33019" h="28575">
                  <a:moveTo>
                    <a:pt x="30124" y="27152"/>
                  </a:moveTo>
                  <a:lnTo>
                    <a:pt x="29972" y="27152"/>
                  </a:lnTo>
                  <a:lnTo>
                    <a:pt x="29832" y="27101"/>
                  </a:lnTo>
                  <a:lnTo>
                    <a:pt x="29679" y="27076"/>
                  </a:lnTo>
                  <a:lnTo>
                    <a:pt x="29540" y="27482"/>
                  </a:lnTo>
                  <a:lnTo>
                    <a:pt x="29311" y="27787"/>
                  </a:lnTo>
                  <a:lnTo>
                    <a:pt x="28981" y="28028"/>
                  </a:lnTo>
                  <a:lnTo>
                    <a:pt x="29425" y="27825"/>
                  </a:lnTo>
                  <a:lnTo>
                    <a:pt x="29832" y="27546"/>
                  </a:lnTo>
                  <a:lnTo>
                    <a:pt x="30124" y="27152"/>
                  </a:lnTo>
                  <a:close/>
                </a:path>
                <a:path w="33019" h="28575">
                  <a:moveTo>
                    <a:pt x="32664" y="6438"/>
                  </a:moveTo>
                  <a:lnTo>
                    <a:pt x="29730" y="5562"/>
                  </a:lnTo>
                  <a:lnTo>
                    <a:pt x="25933" y="6959"/>
                  </a:lnTo>
                  <a:lnTo>
                    <a:pt x="22517" y="11277"/>
                  </a:lnTo>
                  <a:lnTo>
                    <a:pt x="23241" y="11887"/>
                  </a:lnTo>
                  <a:lnTo>
                    <a:pt x="19608" y="13220"/>
                  </a:lnTo>
                  <a:lnTo>
                    <a:pt x="20434" y="13487"/>
                  </a:lnTo>
                  <a:lnTo>
                    <a:pt x="21107" y="13284"/>
                  </a:lnTo>
                  <a:lnTo>
                    <a:pt x="23977" y="14008"/>
                  </a:lnTo>
                  <a:lnTo>
                    <a:pt x="24574" y="14668"/>
                  </a:lnTo>
                  <a:lnTo>
                    <a:pt x="25793" y="15468"/>
                  </a:lnTo>
                  <a:lnTo>
                    <a:pt x="26466" y="13639"/>
                  </a:lnTo>
                  <a:lnTo>
                    <a:pt x="29032" y="11823"/>
                  </a:lnTo>
                  <a:lnTo>
                    <a:pt x="29692" y="9944"/>
                  </a:lnTo>
                  <a:lnTo>
                    <a:pt x="29286" y="9880"/>
                  </a:lnTo>
                  <a:lnTo>
                    <a:pt x="29159" y="9652"/>
                  </a:lnTo>
                  <a:lnTo>
                    <a:pt x="29667" y="8089"/>
                  </a:lnTo>
                  <a:lnTo>
                    <a:pt x="31229" y="7061"/>
                  </a:lnTo>
                  <a:lnTo>
                    <a:pt x="32664" y="643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321814" y="3432009"/>
              <a:ext cx="45720" cy="34925"/>
            </a:xfrm>
            <a:custGeom>
              <a:avLst/>
              <a:gdLst/>
              <a:ahLst/>
              <a:cxnLst/>
              <a:rect l="l" t="t" r="r" b="b"/>
              <a:pathLst>
                <a:path w="45719" h="34925">
                  <a:moveTo>
                    <a:pt x="7073" y="7454"/>
                  </a:moveTo>
                  <a:lnTo>
                    <a:pt x="2514" y="2590"/>
                  </a:lnTo>
                  <a:lnTo>
                    <a:pt x="406" y="0"/>
                  </a:lnTo>
                  <a:lnTo>
                    <a:pt x="457" y="2882"/>
                  </a:lnTo>
                  <a:lnTo>
                    <a:pt x="1638" y="4241"/>
                  </a:lnTo>
                  <a:lnTo>
                    <a:pt x="0" y="5410"/>
                  </a:lnTo>
                  <a:lnTo>
                    <a:pt x="3670" y="9309"/>
                  </a:lnTo>
                  <a:lnTo>
                    <a:pt x="6121" y="8140"/>
                  </a:lnTo>
                  <a:lnTo>
                    <a:pt x="7073" y="7454"/>
                  </a:lnTo>
                  <a:close/>
                </a:path>
                <a:path w="45719" h="34925">
                  <a:moveTo>
                    <a:pt x="23545" y="21310"/>
                  </a:moveTo>
                  <a:lnTo>
                    <a:pt x="21551" y="19951"/>
                  </a:lnTo>
                  <a:lnTo>
                    <a:pt x="20205" y="20675"/>
                  </a:lnTo>
                  <a:lnTo>
                    <a:pt x="18351" y="21031"/>
                  </a:lnTo>
                  <a:lnTo>
                    <a:pt x="17602" y="21056"/>
                  </a:lnTo>
                  <a:lnTo>
                    <a:pt x="19329" y="22288"/>
                  </a:lnTo>
                  <a:lnTo>
                    <a:pt x="20002" y="22186"/>
                  </a:lnTo>
                  <a:lnTo>
                    <a:pt x="20751" y="22225"/>
                  </a:lnTo>
                  <a:lnTo>
                    <a:pt x="21386" y="22415"/>
                  </a:lnTo>
                  <a:lnTo>
                    <a:pt x="23545" y="21310"/>
                  </a:lnTo>
                  <a:close/>
                </a:path>
                <a:path w="45719" h="34925">
                  <a:moveTo>
                    <a:pt x="45212" y="34709"/>
                  </a:moveTo>
                  <a:lnTo>
                    <a:pt x="44983" y="33274"/>
                  </a:lnTo>
                  <a:lnTo>
                    <a:pt x="44665" y="32461"/>
                  </a:lnTo>
                  <a:lnTo>
                    <a:pt x="40132" y="30619"/>
                  </a:lnTo>
                  <a:lnTo>
                    <a:pt x="37909" y="29565"/>
                  </a:lnTo>
                  <a:lnTo>
                    <a:pt x="37693" y="30111"/>
                  </a:lnTo>
                  <a:lnTo>
                    <a:pt x="39103" y="31216"/>
                  </a:lnTo>
                  <a:lnTo>
                    <a:pt x="39878" y="32181"/>
                  </a:lnTo>
                  <a:lnTo>
                    <a:pt x="40208" y="32994"/>
                  </a:lnTo>
                  <a:lnTo>
                    <a:pt x="45212" y="347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322322" y="3449142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69" h="1270">
                  <a:moveTo>
                    <a:pt x="888" y="0"/>
                  </a:moveTo>
                  <a:lnTo>
                    <a:pt x="584" y="228"/>
                  </a:lnTo>
                  <a:lnTo>
                    <a:pt x="0" y="723"/>
                  </a:lnTo>
                  <a:lnTo>
                    <a:pt x="292" y="863"/>
                  </a:lnTo>
                  <a:lnTo>
                    <a:pt x="507" y="1028"/>
                  </a:lnTo>
                  <a:lnTo>
                    <a:pt x="774" y="1181"/>
                  </a:lnTo>
                  <a:lnTo>
                    <a:pt x="723" y="774"/>
                  </a:lnTo>
                  <a:lnTo>
                    <a:pt x="736" y="368"/>
                  </a:lnTo>
                  <a:lnTo>
                    <a:pt x="888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323096" y="3447694"/>
              <a:ext cx="59055" cy="26670"/>
            </a:xfrm>
            <a:custGeom>
              <a:avLst/>
              <a:gdLst/>
              <a:ahLst/>
              <a:cxnLst/>
              <a:rect l="l" t="t" r="r" b="b"/>
              <a:pathLst>
                <a:path w="59055" h="26670">
                  <a:moveTo>
                    <a:pt x="9334" y="10375"/>
                  </a:moveTo>
                  <a:lnTo>
                    <a:pt x="7061" y="8699"/>
                  </a:lnTo>
                  <a:lnTo>
                    <a:pt x="4013" y="6985"/>
                  </a:lnTo>
                  <a:lnTo>
                    <a:pt x="5283" y="3213"/>
                  </a:lnTo>
                  <a:lnTo>
                    <a:pt x="5803" y="711"/>
                  </a:lnTo>
                  <a:lnTo>
                    <a:pt x="1612" y="0"/>
                  </a:lnTo>
                  <a:lnTo>
                    <a:pt x="279" y="1041"/>
                  </a:lnTo>
                  <a:lnTo>
                    <a:pt x="0" y="2641"/>
                  </a:lnTo>
                  <a:lnTo>
                    <a:pt x="165" y="3924"/>
                  </a:lnTo>
                  <a:lnTo>
                    <a:pt x="1765" y="6769"/>
                  </a:lnTo>
                  <a:lnTo>
                    <a:pt x="3505" y="10591"/>
                  </a:lnTo>
                  <a:lnTo>
                    <a:pt x="2984" y="13627"/>
                  </a:lnTo>
                  <a:lnTo>
                    <a:pt x="8140" y="14605"/>
                  </a:lnTo>
                  <a:lnTo>
                    <a:pt x="8216" y="13766"/>
                  </a:lnTo>
                  <a:lnTo>
                    <a:pt x="7975" y="13335"/>
                  </a:lnTo>
                  <a:lnTo>
                    <a:pt x="9334" y="10375"/>
                  </a:lnTo>
                  <a:close/>
                </a:path>
                <a:path w="59055" h="26670">
                  <a:moveTo>
                    <a:pt x="58559" y="22745"/>
                  </a:moveTo>
                  <a:lnTo>
                    <a:pt x="56997" y="19126"/>
                  </a:lnTo>
                  <a:lnTo>
                    <a:pt x="56603" y="16446"/>
                  </a:lnTo>
                  <a:lnTo>
                    <a:pt x="57619" y="15011"/>
                  </a:lnTo>
                  <a:lnTo>
                    <a:pt x="56083" y="12941"/>
                  </a:lnTo>
                  <a:lnTo>
                    <a:pt x="55232" y="13957"/>
                  </a:lnTo>
                  <a:lnTo>
                    <a:pt x="52730" y="12369"/>
                  </a:lnTo>
                  <a:lnTo>
                    <a:pt x="52133" y="11709"/>
                  </a:lnTo>
                  <a:lnTo>
                    <a:pt x="49263" y="10985"/>
                  </a:lnTo>
                  <a:lnTo>
                    <a:pt x="48577" y="11201"/>
                  </a:lnTo>
                  <a:lnTo>
                    <a:pt x="47053" y="10579"/>
                  </a:lnTo>
                  <a:lnTo>
                    <a:pt x="45440" y="9499"/>
                  </a:lnTo>
                  <a:lnTo>
                    <a:pt x="45542" y="6883"/>
                  </a:lnTo>
                  <a:lnTo>
                    <a:pt x="42049" y="4889"/>
                  </a:lnTo>
                  <a:lnTo>
                    <a:pt x="39306" y="5321"/>
                  </a:lnTo>
                  <a:lnTo>
                    <a:pt x="36969" y="6502"/>
                  </a:lnTo>
                  <a:lnTo>
                    <a:pt x="41452" y="7480"/>
                  </a:lnTo>
                  <a:lnTo>
                    <a:pt x="40309" y="8420"/>
                  </a:lnTo>
                  <a:lnTo>
                    <a:pt x="39497" y="9436"/>
                  </a:lnTo>
                  <a:lnTo>
                    <a:pt x="39204" y="10909"/>
                  </a:lnTo>
                  <a:lnTo>
                    <a:pt x="39243" y="12230"/>
                  </a:lnTo>
                  <a:lnTo>
                    <a:pt x="40716" y="12039"/>
                  </a:lnTo>
                  <a:lnTo>
                    <a:pt x="42481" y="14478"/>
                  </a:lnTo>
                  <a:lnTo>
                    <a:pt x="43878" y="18364"/>
                  </a:lnTo>
                  <a:lnTo>
                    <a:pt x="43916" y="19659"/>
                  </a:lnTo>
                  <a:lnTo>
                    <a:pt x="45288" y="20154"/>
                  </a:lnTo>
                  <a:lnTo>
                    <a:pt x="46964" y="19431"/>
                  </a:lnTo>
                  <a:lnTo>
                    <a:pt x="49377" y="20701"/>
                  </a:lnTo>
                  <a:lnTo>
                    <a:pt x="49555" y="21844"/>
                  </a:lnTo>
                  <a:lnTo>
                    <a:pt x="53086" y="25755"/>
                  </a:lnTo>
                  <a:lnTo>
                    <a:pt x="56095" y="26314"/>
                  </a:lnTo>
                  <a:lnTo>
                    <a:pt x="57708" y="25184"/>
                  </a:lnTo>
                  <a:lnTo>
                    <a:pt x="58559" y="2274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2311793" y="3413518"/>
              <a:ext cx="53340" cy="62865"/>
            </a:xfrm>
            <a:custGeom>
              <a:avLst/>
              <a:gdLst/>
              <a:ahLst/>
              <a:cxnLst/>
              <a:rect l="l" t="t" r="r" b="b"/>
              <a:pathLst>
                <a:path w="53339" h="62864">
                  <a:moveTo>
                    <a:pt x="6108" y="24269"/>
                  </a:moveTo>
                  <a:lnTo>
                    <a:pt x="3327" y="22428"/>
                  </a:lnTo>
                  <a:lnTo>
                    <a:pt x="2108" y="22923"/>
                  </a:lnTo>
                  <a:lnTo>
                    <a:pt x="1371" y="23596"/>
                  </a:lnTo>
                  <a:lnTo>
                    <a:pt x="0" y="28765"/>
                  </a:lnTo>
                  <a:lnTo>
                    <a:pt x="381" y="32918"/>
                  </a:lnTo>
                  <a:lnTo>
                    <a:pt x="2844" y="36525"/>
                  </a:lnTo>
                  <a:lnTo>
                    <a:pt x="4203" y="36449"/>
                  </a:lnTo>
                  <a:lnTo>
                    <a:pt x="5981" y="33959"/>
                  </a:lnTo>
                  <a:lnTo>
                    <a:pt x="5740" y="30492"/>
                  </a:lnTo>
                  <a:lnTo>
                    <a:pt x="3213" y="29819"/>
                  </a:lnTo>
                  <a:lnTo>
                    <a:pt x="3581" y="28308"/>
                  </a:lnTo>
                  <a:lnTo>
                    <a:pt x="6108" y="24269"/>
                  </a:lnTo>
                  <a:close/>
                </a:path>
                <a:path w="53339" h="62864">
                  <a:moveTo>
                    <a:pt x="9474" y="4394"/>
                  </a:moveTo>
                  <a:lnTo>
                    <a:pt x="8432" y="4216"/>
                  </a:lnTo>
                  <a:lnTo>
                    <a:pt x="7696" y="1930"/>
                  </a:lnTo>
                  <a:lnTo>
                    <a:pt x="7607" y="952"/>
                  </a:lnTo>
                  <a:lnTo>
                    <a:pt x="6959" y="0"/>
                  </a:lnTo>
                  <a:lnTo>
                    <a:pt x="7137" y="2616"/>
                  </a:lnTo>
                  <a:lnTo>
                    <a:pt x="7086" y="5511"/>
                  </a:lnTo>
                  <a:lnTo>
                    <a:pt x="6781" y="6756"/>
                  </a:lnTo>
                  <a:lnTo>
                    <a:pt x="6324" y="7886"/>
                  </a:lnTo>
                  <a:lnTo>
                    <a:pt x="7518" y="7696"/>
                  </a:lnTo>
                  <a:lnTo>
                    <a:pt x="8686" y="7200"/>
                  </a:lnTo>
                  <a:lnTo>
                    <a:pt x="9474" y="4394"/>
                  </a:lnTo>
                  <a:close/>
                </a:path>
                <a:path w="53339" h="62864">
                  <a:moveTo>
                    <a:pt x="11074" y="16230"/>
                  </a:moveTo>
                  <a:lnTo>
                    <a:pt x="7061" y="13601"/>
                  </a:lnTo>
                  <a:lnTo>
                    <a:pt x="4432" y="11353"/>
                  </a:lnTo>
                  <a:lnTo>
                    <a:pt x="2197" y="14808"/>
                  </a:lnTo>
                  <a:lnTo>
                    <a:pt x="1536" y="17030"/>
                  </a:lnTo>
                  <a:lnTo>
                    <a:pt x="5130" y="17983"/>
                  </a:lnTo>
                  <a:lnTo>
                    <a:pt x="7518" y="19685"/>
                  </a:lnTo>
                  <a:lnTo>
                    <a:pt x="11074" y="16230"/>
                  </a:lnTo>
                  <a:close/>
                </a:path>
                <a:path w="53339" h="62864">
                  <a:moveTo>
                    <a:pt x="40309" y="33362"/>
                  </a:moveTo>
                  <a:lnTo>
                    <a:pt x="40246" y="32626"/>
                  </a:lnTo>
                  <a:lnTo>
                    <a:pt x="39331" y="30746"/>
                  </a:lnTo>
                  <a:lnTo>
                    <a:pt x="34023" y="27355"/>
                  </a:lnTo>
                  <a:lnTo>
                    <a:pt x="32588" y="28257"/>
                  </a:lnTo>
                  <a:lnTo>
                    <a:pt x="28854" y="27089"/>
                  </a:lnTo>
                  <a:lnTo>
                    <a:pt x="26390" y="25908"/>
                  </a:lnTo>
                  <a:lnTo>
                    <a:pt x="23876" y="23177"/>
                  </a:lnTo>
                  <a:lnTo>
                    <a:pt x="25996" y="23114"/>
                  </a:lnTo>
                  <a:lnTo>
                    <a:pt x="24663" y="17932"/>
                  </a:lnTo>
                  <a:lnTo>
                    <a:pt x="21259" y="18821"/>
                  </a:lnTo>
                  <a:lnTo>
                    <a:pt x="18554" y="26873"/>
                  </a:lnTo>
                  <a:lnTo>
                    <a:pt x="21069" y="29540"/>
                  </a:lnTo>
                  <a:lnTo>
                    <a:pt x="25577" y="33197"/>
                  </a:lnTo>
                  <a:lnTo>
                    <a:pt x="34023" y="36918"/>
                  </a:lnTo>
                  <a:lnTo>
                    <a:pt x="39103" y="35153"/>
                  </a:lnTo>
                  <a:lnTo>
                    <a:pt x="40309" y="33362"/>
                  </a:lnTo>
                  <a:close/>
                </a:path>
                <a:path w="53339" h="62864">
                  <a:moveTo>
                    <a:pt x="52946" y="57899"/>
                  </a:moveTo>
                  <a:lnTo>
                    <a:pt x="50596" y="57619"/>
                  </a:lnTo>
                  <a:lnTo>
                    <a:pt x="48971" y="55473"/>
                  </a:lnTo>
                  <a:lnTo>
                    <a:pt x="49225" y="54000"/>
                  </a:lnTo>
                  <a:lnTo>
                    <a:pt x="47713" y="51790"/>
                  </a:lnTo>
                  <a:lnTo>
                    <a:pt x="46240" y="51308"/>
                  </a:lnTo>
                  <a:lnTo>
                    <a:pt x="42786" y="49022"/>
                  </a:lnTo>
                  <a:lnTo>
                    <a:pt x="41998" y="46990"/>
                  </a:lnTo>
                  <a:lnTo>
                    <a:pt x="38100" y="45326"/>
                  </a:lnTo>
                  <a:lnTo>
                    <a:pt x="36309" y="45415"/>
                  </a:lnTo>
                  <a:lnTo>
                    <a:pt x="33553" y="43802"/>
                  </a:lnTo>
                  <a:lnTo>
                    <a:pt x="33566" y="42189"/>
                  </a:lnTo>
                  <a:lnTo>
                    <a:pt x="30772" y="40728"/>
                  </a:lnTo>
                  <a:lnTo>
                    <a:pt x="28143" y="40957"/>
                  </a:lnTo>
                  <a:lnTo>
                    <a:pt x="27190" y="41592"/>
                  </a:lnTo>
                  <a:lnTo>
                    <a:pt x="27711" y="42849"/>
                  </a:lnTo>
                  <a:lnTo>
                    <a:pt x="28194" y="42189"/>
                  </a:lnTo>
                  <a:lnTo>
                    <a:pt x="27355" y="43891"/>
                  </a:lnTo>
                  <a:lnTo>
                    <a:pt x="28130" y="46088"/>
                  </a:lnTo>
                  <a:lnTo>
                    <a:pt x="29781" y="45847"/>
                  </a:lnTo>
                  <a:lnTo>
                    <a:pt x="30708" y="47485"/>
                  </a:lnTo>
                  <a:lnTo>
                    <a:pt x="29921" y="48945"/>
                  </a:lnTo>
                  <a:lnTo>
                    <a:pt x="30175" y="50114"/>
                  </a:lnTo>
                  <a:lnTo>
                    <a:pt x="31508" y="50431"/>
                  </a:lnTo>
                  <a:lnTo>
                    <a:pt x="33274" y="49657"/>
                  </a:lnTo>
                  <a:lnTo>
                    <a:pt x="35598" y="51130"/>
                  </a:lnTo>
                  <a:lnTo>
                    <a:pt x="48818" y="61722"/>
                  </a:lnTo>
                  <a:lnTo>
                    <a:pt x="51282" y="62471"/>
                  </a:lnTo>
                  <a:lnTo>
                    <a:pt x="52705" y="61010"/>
                  </a:lnTo>
                  <a:lnTo>
                    <a:pt x="52920" y="60515"/>
                  </a:lnTo>
                  <a:lnTo>
                    <a:pt x="52946" y="5789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2270747" y="3314953"/>
              <a:ext cx="50800" cy="97155"/>
            </a:xfrm>
            <a:custGeom>
              <a:avLst/>
              <a:gdLst/>
              <a:ahLst/>
              <a:cxnLst/>
              <a:rect l="l" t="t" r="r" b="b"/>
              <a:pathLst>
                <a:path w="50800" h="97154">
                  <a:moveTo>
                    <a:pt x="4914" y="90932"/>
                  </a:moveTo>
                  <a:lnTo>
                    <a:pt x="4216" y="87922"/>
                  </a:lnTo>
                  <a:lnTo>
                    <a:pt x="2387" y="84556"/>
                  </a:lnTo>
                  <a:lnTo>
                    <a:pt x="1854" y="81254"/>
                  </a:lnTo>
                  <a:lnTo>
                    <a:pt x="736" y="82575"/>
                  </a:lnTo>
                  <a:lnTo>
                    <a:pt x="0" y="84023"/>
                  </a:lnTo>
                  <a:lnTo>
                    <a:pt x="1739" y="85382"/>
                  </a:lnTo>
                  <a:lnTo>
                    <a:pt x="1536" y="85674"/>
                  </a:lnTo>
                  <a:lnTo>
                    <a:pt x="3898" y="89103"/>
                  </a:lnTo>
                  <a:lnTo>
                    <a:pt x="4914" y="90932"/>
                  </a:lnTo>
                  <a:close/>
                </a:path>
                <a:path w="50800" h="97154">
                  <a:moveTo>
                    <a:pt x="9385" y="39090"/>
                  </a:moveTo>
                  <a:lnTo>
                    <a:pt x="8369" y="38760"/>
                  </a:lnTo>
                  <a:lnTo>
                    <a:pt x="7924" y="41478"/>
                  </a:lnTo>
                  <a:lnTo>
                    <a:pt x="5194" y="43967"/>
                  </a:lnTo>
                  <a:lnTo>
                    <a:pt x="2324" y="45199"/>
                  </a:lnTo>
                  <a:lnTo>
                    <a:pt x="5524" y="51549"/>
                  </a:lnTo>
                  <a:lnTo>
                    <a:pt x="8039" y="55473"/>
                  </a:lnTo>
                  <a:lnTo>
                    <a:pt x="5727" y="62979"/>
                  </a:lnTo>
                  <a:lnTo>
                    <a:pt x="7581" y="65493"/>
                  </a:lnTo>
                  <a:lnTo>
                    <a:pt x="8775" y="68008"/>
                  </a:lnTo>
                  <a:lnTo>
                    <a:pt x="8712" y="68427"/>
                  </a:lnTo>
                  <a:lnTo>
                    <a:pt x="8851" y="68338"/>
                  </a:lnTo>
                  <a:lnTo>
                    <a:pt x="8623" y="53746"/>
                  </a:lnTo>
                  <a:lnTo>
                    <a:pt x="9385" y="39090"/>
                  </a:lnTo>
                  <a:close/>
                </a:path>
                <a:path w="50800" h="97154">
                  <a:moveTo>
                    <a:pt x="40360" y="20408"/>
                  </a:moveTo>
                  <a:lnTo>
                    <a:pt x="40309" y="12598"/>
                  </a:lnTo>
                  <a:lnTo>
                    <a:pt x="36499" y="13119"/>
                  </a:lnTo>
                  <a:lnTo>
                    <a:pt x="35775" y="8890"/>
                  </a:lnTo>
                  <a:lnTo>
                    <a:pt x="39484" y="5003"/>
                  </a:lnTo>
                  <a:lnTo>
                    <a:pt x="38074" y="292"/>
                  </a:lnTo>
                  <a:lnTo>
                    <a:pt x="34455" y="0"/>
                  </a:lnTo>
                  <a:lnTo>
                    <a:pt x="30721" y="317"/>
                  </a:lnTo>
                  <a:lnTo>
                    <a:pt x="30073" y="7912"/>
                  </a:lnTo>
                  <a:lnTo>
                    <a:pt x="30403" y="10845"/>
                  </a:lnTo>
                  <a:lnTo>
                    <a:pt x="27393" y="17843"/>
                  </a:lnTo>
                  <a:lnTo>
                    <a:pt x="24384" y="27063"/>
                  </a:lnTo>
                  <a:lnTo>
                    <a:pt x="22898" y="20955"/>
                  </a:lnTo>
                  <a:lnTo>
                    <a:pt x="22339" y="21412"/>
                  </a:lnTo>
                  <a:lnTo>
                    <a:pt x="20789" y="25438"/>
                  </a:lnTo>
                  <a:lnTo>
                    <a:pt x="21285" y="29260"/>
                  </a:lnTo>
                  <a:lnTo>
                    <a:pt x="18376" y="36715"/>
                  </a:lnTo>
                  <a:lnTo>
                    <a:pt x="17043" y="38468"/>
                  </a:lnTo>
                  <a:lnTo>
                    <a:pt x="15468" y="39268"/>
                  </a:lnTo>
                  <a:lnTo>
                    <a:pt x="15608" y="47701"/>
                  </a:lnTo>
                  <a:lnTo>
                    <a:pt x="20027" y="41059"/>
                  </a:lnTo>
                  <a:lnTo>
                    <a:pt x="25895" y="34074"/>
                  </a:lnTo>
                  <a:lnTo>
                    <a:pt x="30924" y="31229"/>
                  </a:lnTo>
                  <a:lnTo>
                    <a:pt x="29933" y="30467"/>
                  </a:lnTo>
                  <a:lnTo>
                    <a:pt x="29248" y="29552"/>
                  </a:lnTo>
                  <a:lnTo>
                    <a:pt x="31013" y="22212"/>
                  </a:lnTo>
                  <a:lnTo>
                    <a:pt x="40360" y="20408"/>
                  </a:lnTo>
                  <a:close/>
                </a:path>
                <a:path w="50800" h="97154">
                  <a:moveTo>
                    <a:pt x="41846" y="46913"/>
                  </a:moveTo>
                  <a:lnTo>
                    <a:pt x="41770" y="46202"/>
                  </a:lnTo>
                  <a:lnTo>
                    <a:pt x="41338" y="45478"/>
                  </a:lnTo>
                  <a:lnTo>
                    <a:pt x="41287" y="47586"/>
                  </a:lnTo>
                  <a:lnTo>
                    <a:pt x="41846" y="46913"/>
                  </a:lnTo>
                  <a:close/>
                </a:path>
                <a:path w="50800" h="97154">
                  <a:moveTo>
                    <a:pt x="47688" y="71818"/>
                  </a:moveTo>
                  <a:lnTo>
                    <a:pt x="47142" y="70294"/>
                  </a:lnTo>
                  <a:lnTo>
                    <a:pt x="45859" y="69469"/>
                  </a:lnTo>
                  <a:lnTo>
                    <a:pt x="44081" y="64985"/>
                  </a:lnTo>
                  <a:lnTo>
                    <a:pt x="41694" y="63982"/>
                  </a:lnTo>
                  <a:lnTo>
                    <a:pt x="45097" y="60693"/>
                  </a:lnTo>
                  <a:lnTo>
                    <a:pt x="44500" y="58381"/>
                  </a:lnTo>
                  <a:lnTo>
                    <a:pt x="43154" y="56553"/>
                  </a:lnTo>
                  <a:lnTo>
                    <a:pt x="41567" y="54991"/>
                  </a:lnTo>
                  <a:lnTo>
                    <a:pt x="44450" y="52743"/>
                  </a:lnTo>
                  <a:lnTo>
                    <a:pt x="46393" y="52527"/>
                  </a:lnTo>
                  <a:lnTo>
                    <a:pt x="41236" y="48742"/>
                  </a:lnTo>
                  <a:lnTo>
                    <a:pt x="40767" y="56311"/>
                  </a:lnTo>
                  <a:lnTo>
                    <a:pt x="34861" y="62369"/>
                  </a:lnTo>
                  <a:lnTo>
                    <a:pt x="37642" y="67068"/>
                  </a:lnTo>
                  <a:lnTo>
                    <a:pt x="39497" y="65201"/>
                  </a:lnTo>
                  <a:lnTo>
                    <a:pt x="40805" y="65989"/>
                  </a:lnTo>
                  <a:lnTo>
                    <a:pt x="43408" y="68541"/>
                  </a:lnTo>
                  <a:lnTo>
                    <a:pt x="45631" y="71488"/>
                  </a:lnTo>
                  <a:lnTo>
                    <a:pt x="47688" y="71818"/>
                  </a:lnTo>
                  <a:close/>
                </a:path>
                <a:path w="50800" h="97154">
                  <a:moveTo>
                    <a:pt x="50609" y="91732"/>
                  </a:moveTo>
                  <a:lnTo>
                    <a:pt x="47586" y="94564"/>
                  </a:lnTo>
                  <a:lnTo>
                    <a:pt x="47828" y="96558"/>
                  </a:lnTo>
                  <a:lnTo>
                    <a:pt x="49174" y="95135"/>
                  </a:lnTo>
                  <a:lnTo>
                    <a:pt x="50228" y="93560"/>
                  </a:lnTo>
                  <a:lnTo>
                    <a:pt x="50609" y="917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279370" y="3354031"/>
              <a:ext cx="28575" cy="127000"/>
            </a:xfrm>
            <a:custGeom>
              <a:avLst/>
              <a:gdLst/>
              <a:ahLst/>
              <a:cxnLst/>
              <a:rect l="l" t="t" r="r" b="b"/>
              <a:pathLst>
                <a:path w="28575" h="127000">
                  <a:moveTo>
                    <a:pt x="7747" y="20904"/>
                  </a:moveTo>
                  <a:lnTo>
                    <a:pt x="7505" y="18211"/>
                  </a:lnTo>
                  <a:lnTo>
                    <a:pt x="1714" y="23025"/>
                  </a:lnTo>
                  <a:lnTo>
                    <a:pt x="355" y="21767"/>
                  </a:lnTo>
                  <a:lnTo>
                    <a:pt x="2425" y="16344"/>
                  </a:lnTo>
                  <a:lnTo>
                    <a:pt x="6972" y="8636"/>
                  </a:lnTo>
                  <a:lnTo>
                    <a:pt x="6845" y="203"/>
                  </a:lnTo>
                  <a:lnTo>
                    <a:pt x="5181" y="1054"/>
                  </a:lnTo>
                  <a:lnTo>
                    <a:pt x="3238" y="787"/>
                  </a:lnTo>
                  <a:lnTo>
                    <a:pt x="762" y="0"/>
                  </a:lnTo>
                  <a:lnTo>
                    <a:pt x="0" y="14668"/>
                  </a:lnTo>
                  <a:lnTo>
                    <a:pt x="228" y="29273"/>
                  </a:lnTo>
                  <a:lnTo>
                    <a:pt x="2781" y="27800"/>
                  </a:lnTo>
                  <a:lnTo>
                    <a:pt x="5270" y="22225"/>
                  </a:lnTo>
                  <a:lnTo>
                    <a:pt x="6616" y="21209"/>
                  </a:lnTo>
                  <a:lnTo>
                    <a:pt x="7747" y="20904"/>
                  </a:lnTo>
                  <a:close/>
                </a:path>
                <a:path w="28575" h="127000">
                  <a:moveTo>
                    <a:pt x="28321" y="121170"/>
                  </a:moveTo>
                  <a:lnTo>
                    <a:pt x="23215" y="100952"/>
                  </a:lnTo>
                  <a:lnTo>
                    <a:pt x="20916" y="101168"/>
                  </a:lnTo>
                  <a:lnTo>
                    <a:pt x="14287" y="101041"/>
                  </a:lnTo>
                  <a:lnTo>
                    <a:pt x="14503" y="101600"/>
                  </a:lnTo>
                  <a:lnTo>
                    <a:pt x="10375" y="104343"/>
                  </a:lnTo>
                  <a:lnTo>
                    <a:pt x="6870" y="105562"/>
                  </a:lnTo>
                  <a:lnTo>
                    <a:pt x="4368" y="104724"/>
                  </a:lnTo>
                  <a:lnTo>
                    <a:pt x="9321" y="112928"/>
                  </a:lnTo>
                  <a:lnTo>
                    <a:pt x="10985" y="112141"/>
                  </a:lnTo>
                  <a:lnTo>
                    <a:pt x="11226" y="112699"/>
                  </a:lnTo>
                  <a:lnTo>
                    <a:pt x="13652" y="108851"/>
                  </a:lnTo>
                  <a:lnTo>
                    <a:pt x="18313" y="126809"/>
                  </a:lnTo>
                  <a:lnTo>
                    <a:pt x="28321" y="12117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265807" y="3285070"/>
              <a:ext cx="57150" cy="109855"/>
            </a:xfrm>
            <a:custGeom>
              <a:avLst/>
              <a:gdLst/>
              <a:ahLst/>
              <a:cxnLst/>
              <a:rect l="l" t="t" r="r" b="b"/>
              <a:pathLst>
                <a:path w="57150" h="109854">
                  <a:moveTo>
                    <a:pt x="9080" y="40144"/>
                  </a:moveTo>
                  <a:lnTo>
                    <a:pt x="7302" y="43459"/>
                  </a:lnTo>
                  <a:lnTo>
                    <a:pt x="6832" y="45046"/>
                  </a:lnTo>
                  <a:lnTo>
                    <a:pt x="6959" y="45262"/>
                  </a:lnTo>
                  <a:lnTo>
                    <a:pt x="7785" y="44018"/>
                  </a:lnTo>
                  <a:lnTo>
                    <a:pt x="8483" y="42722"/>
                  </a:lnTo>
                  <a:lnTo>
                    <a:pt x="9080" y="40144"/>
                  </a:lnTo>
                  <a:close/>
                </a:path>
                <a:path w="57150" h="109854">
                  <a:moveTo>
                    <a:pt x="16306" y="15024"/>
                  </a:moveTo>
                  <a:lnTo>
                    <a:pt x="14541" y="16941"/>
                  </a:lnTo>
                  <a:lnTo>
                    <a:pt x="13182" y="19316"/>
                  </a:lnTo>
                  <a:lnTo>
                    <a:pt x="12611" y="22669"/>
                  </a:lnTo>
                  <a:lnTo>
                    <a:pt x="13436" y="21501"/>
                  </a:lnTo>
                  <a:lnTo>
                    <a:pt x="14478" y="20701"/>
                  </a:lnTo>
                  <a:lnTo>
                    <a:pt x="15862" y="20561"/>
                  </a:lnTo>
                  <a:lnTo>
                    <a:pt x="16306" y="15024"/>
                  </a:lnTo>
                  <a:close/>
                </a:path>
                <a:path w="57150" h="109854">
                  <a:moveTo>
                    <a:pt x="17005" y="21386"/>
                  </a:moveTo>
                  <a:lnTo>
                    <a:pt x="15963" y="20650"/>
                  </a:lnTo>
                  <a:lnTo>
                    <a:pt x="15887" y="22034"/>
                  </a:lnTo>
                  <a:lnTo>
                    <a:pt x="17005" y="21386"/>
                  </a:lnTo>
                  <a:close/>
                </a:path>
                <a:path w="57150" h="109854">
                  <a:moveTo>
                    <a:pt x="44005" y="3924"/>
                  </a:moveTo>
                  <a:lnTo>
                    <a:pt x="41656" y="127"/>
                  </a:lnTo>
                  <a:lnTo>
                    <a:pt x="35229" y="0"/>
                  </a:lnTo>
                  <a:lnTo>
                    <a:pt x="29756" y="2260"/>
                  </a:lnTo>
                  <a:lnTo>
                    <a:pt x="29514" y="6375"/>
                  </a:lnTo>
                  <a:lnTo>
                    <a:pt x="27559" y="11798"/>
                  </a:lnTo>
                  <a:lnTo>
                    <a:pt x="25450" y="14198"/>
                  </a:lnTo>
                  <a:lnTo>
                    <a:pt x="25742" y="12890"/>
                  </a:lnTo>
                  <a:lnTo>
                    <a:pt x="22504" y="18224"/>
                  </a:lnTo>
                  <a:lnTo>
                    <a:pt x="17005" y="21386"/>
                  </a:lnTo>
                  <a:lnTo>
                    <a:pt x="18986" y="22796"/>
                  </a:lnTo>
                  <a:lnTo>
                    <a:pt x="17792" y="28714"/>
                  </a:lnTo>
                  <a:lnTo>
                    <a:pt x="14846" y="35407"/>
                  </a:lnTo>
                  <a:lnTo>
                    <a:pt x="12687" y="39941"/>
                  </a:lnTo>
                  <a:lnTo>
                    <a:pt x="11277" y="43802"/>
                  </a:lnTo>
                  <a:lnTo>
                    <a:pt x="9486" y="49034"/>
                  </a:lnTo>
                  <a:lnTo>
                    <a:pt x="7658" y="57200"/>
                  </a:lnTo>
                  <a:lnTo>
                    <a:pt x="9740" y="67983"/>
                  </a:lnTo>
                  <a:lnTo>
                    <a:pt x="3784" y="68732"/>
                  </a:lnTo>
                  <a:lnTo>
                    <a:pt x="2311" y="70027"/>
                  </a:lnTo>
                  <a:lnTo>
                    <a:pt x="1270" y="70180"/>
                  </a:lnTo>
                  <a:lnTo>
                    <a:pt x="533" y="69634"/>
                  </a:lnTo>
                  <a:lnTo>
                    <a:pt x="215" y="70459"/>
                  </a:lnTo>
                  <a:lnTo>
                    <a:pt x="0" y="71297"/>
                  </a:lnTo>
                  <a:lnTo>
                    <a:pt x="330" y="76161"/>
                  </a:lnTo>
                  <a:lnTo>
                    <a:pt x="3898" y="76517"/>
                  </a:lnTo>
                  <a:lnTo>
                    <a:pt x="7251" y="75069"/>
                  </a:lnTo>
                  <a:lnTo>
                    <a:pt x="10134" y="73863"/>
                  </a:lnTo>
                  <a:lnTo>
                    <a:pt x="12865" y="71348"/>
                  </a:lnTo>
                  <a:lnTo>
                    <a:pt x="13055" y="70180"/>
                  </a:lnTo>
                  <a:lnTo>
                    <a:pt x="13309" y="68643"/>
                  </a:lnTo>
                  <a:lnTo>
                    <a:pt x="16802" y="69748"/>
                  </a:lnTo>
                  <a:lnTo>
                    <a:pt x="18745" y="70015"/>
                  </a:lnTo>
                  <a:lnTo>
                    <a:pt x="21412" y="68643"/>
                  </a:lnTo>
                  <a:lnTo>
                    <a:pt x="21983" y="68351"/>
                  </a:lnTo>
                  <a:lnTo>
                    <a:pt x="23317" y="66586"/>
                  </a:lnTo>
                  <a:lnTo>
                    <a:pt x="26212" y="59156"/>
                  </a:lnTo>
                  <a:lnTo>
                    <a:pt x="25793" y="55956"/>
                  </a:lnTo>
                  <a:lnTo>
                    <a:pt x="25717" y="55321"/>
                  </a:lnTo>
                  <a:lnTo>
                    <a:pt x="27279" y="51295"/>
                  </a:lnTo>
                  <a:lnTo>
                    <a:pt x="24955" y="53136"/>
                  </a:lnTo>
                  <a:lnTo>
                    <a:pt x="18821" y="55956"/>
                  </a:lnTo>
                  <a:lnTo>
                    <a:pt x="17284" y="54089"/>
                  </a:lnTo>
                  <a:lnTo>
                    <a:pt x="17297" y="51104"/>
                  </a:lnTo>
                  <a:lnTo>
                    <a:pt x="19621" y="47815"/>
                  </a:lnTo>
                  <a:lnTo>
                    <a:pt x="20967" y="44729"/>
                  </a:lnTo>
                  <a:lnTo>
                    <a:pt x="18097" y="42303"/>
                  </a:lnTo>
                  <a:lnTo>
                    <a:pt x="21450" y="38138"/>
                  </a:lnTo>
                  <a:lnTo>
                    <a:pt x="24244" y="31813"/>
                  </a:lnTo>
                  <a:lnTo>
                    <a:pt x="27965" y="23787"/>
                  </a:lnTo>
                  <a:lnTo>
                    <a:pt x="31267" y="14198"/>
                  </a:lnTo>
                  <a:lnTo>
                    <a:pt x="31394" y="13830"/>
                  </a:lnTo>
                  <a:lnTo>
                    <a:pt x="35763" y="22656"/>
                  </a:lnTo>
                  <a:lnTo>
                    <a:pt x="35864" y="25615"/>
                  </a:lnTo>
                  <a:lnTo>
                    <a:pt x="39027" y="20307"/>
                  </a:lnTo>
                  <a:lnTo>
                    <a:pt x="41021" y="15062"/>
                  </a:lnTo>
                  <a:lnTo>
                    <a:pt x="39065" y="13830"/>
                  </a:lnTo>
                  <a:lnTo>
                    <a:pt x="37261" y="12687"/>
                  </a:lnTo>
                  <a:lnTo>
                    <a:pt x="44005" y="3924"/>
                  </a:lnTo>
                  <a:close/>
                </a:path>
                <a:path w="57150" h="109854">
                  <a:moveTo>
                    <a:pt x="56997" y="102997"/>
                  </a:moveTo>
                  <a:lnTo>
                    <a:pt x="55626" y="102184"/>
                  </a:lnTo>
                  <a:lnTo>
                    <a:pt x="50571" y="101384"/>
                  </a:lnTo>
                  <a:lnTo>
                    <a:pt x="52666" y="104165"/>
                  </a:lnTo>
                  <a:lnTo>
                    <a:pt x="54419" y="107276"/>
                  </a:lnTo>
                  <a:lnTo>
                    <a:pt x="54483" y="109639"/>
                  </a:lnTo>
                  <a:lnTo>
                    <a:pt x="56997" y="10299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281694" y="3280486"/>
              <a:ext cx="44450" cy="148590"/>
            </a:xfrm>
            <a:custGeom>
              <a:avLst/>
              <a:gdLst/>
              <a:ahLst/>
              <a:cxnLst/>
              <a:rect l="l" t="t" r="r" b="b"/>
              <a:pathLst>
                <a:path w="44450" h="148589">
                  <a:moveTo>
                    <a:pt x="14109" y="2794"/>
                  </a:moveTo>
                  <a:lnTo>
                    <a:pt x="0" y="26631"/>
                  </a:lnTo>
                  <a:lnTo>
                    <a:pt x="6616" y="22809"/>
                  </a:lnTo>
                  <a:lnTo>
                    <a:pt x="9855" y="17487"/>
                  </a:lnTo>
                  <a:lnTo>
                    <a:pt x="9550" y="18796"/>
                  </a:lnTo>
                  <a:lnTo>
                    <a:pt x="11658" y="16383"/>
                  </a:lnTo>
                  <a:lnTo>
                    <a:pt x="13614" y="10972"/>
                  </a:lnTo>
                  <a:lnTo>
                    <a:pt x="14109" y="2794"/>
                  </a:lnTo>
                  <a:close/>
                </a:path>
                <a:path w="44450" h="148589">
                  <a:moveTo>
                    <a:pt x="19977" y="28613"/>
                  </a:moveTo>
                  <a:lnTo>
                    <a:pt x="19875" y="27241"/>
                  </a:lnTo>
                  <a:lnTo>
                    <a:pt x="15506" y="18415"/>
                  </a:lnTo>
                  <a:lnTo>
                    <a:pt x="12077" y="28371"/>
                  </a:lnTo>
                  <a:lnTo>
                    <a:pt x="5562" y="42722"/>
                  </a:lnTo>
                  <a:lnTo>
                    <a:pt x="2209" y="46901"/>
                  </a:lnTo>
                  <a:lnTo>
                    <a:pt x="5080" y="49314"/>
                  </a:lnTo>
                  <a:lnTo>
                    <a:pt x="3733" y="52412"/>
                  </a:lnTo>
                  <a:lnTo>
                    <a:pt x="1409" y="55689"/>
                  </a:lnTo>
                  <a:lnTo>
                    <a:pt x="1397" y="58686"/>
                  </a:lnTo>
                  <a:lnTo>
                    <a:pt x="2933" y="60553"/>
                  </a:lnTo>
                  <a:lnTo>
                    <a:pt x="9055" y="57734"/>
                  </a:lnTo>
                  <a:lnTo>
                    <a:pt x="11938" y="55422"/>
                  </a:lnTo>
                  <a:lnTo>
                    <a:pt x="13436" y="61531"/>
                  </a:lnTo>
                  <a:lnTo>
                    <a:pt x="16433" y="52311"/>
                  </a:lnTo>
                  <a:lnTo>
                    <a:pt x="19456" y="45313"/>
                  </a:lnTo>
                  <a:lnTo>
                    <a:pt x="19113" y="42392"/>
                  </a:lnTo>
                  <a:lnTo>
                    <a:pt x="19977" y="28613"/>
                  </a:lnTo>
                  <a:close/>
                </a:path>
                <a:path w="44450" h="148589">
                  <a:moveTo>
                    <a:pt x="44348" y="120091"/>
                  </a:moveTo>
                  <a:lnTo>
                    <a:pt x="37795" y="116611"/>
                  </a:lnTo>
                  <a:lnTo>
                    <a:pt x="38404" y="115989"/>
                  </a:lnTo>
                  <a:lnTo>
                    <a:pt x="38595" y="114223"/>
                  </a:lnTo>
                  <a:lnTo>
                    <a:pt x="28562" y="99669"/>
                  </a:lnTo>
                  <a:lnTo>
                    <a:pt x="26695" y="101536"/>
                  </a:lnTo>
                  <a:lnTo>
                    <a:pt x="24549" y="104152"/>
                  </a:lnTo>
                  <a:lnTo>
                    <a:pt x="23914" y="107175"/>
                  </a:lnTo>
                  <a:lnTo>
                    <a:pt x="21310" y="115379"/>
                  </a:lnTo>
                  <a:lnTo>
                    <a:pt x="21628" y="122364"/>
                  </a:lnTo>
                  <a:lnTo>
                    <a:pt x="18808" y="129400"/>
                  </a:lnTo>
                  <a:lnTo>
                    <a:pt x="14312" y="130568"/>
                  </a:lnTo>
                  <a:lnTo>
                    <a:pt x="13068" y="134061"/>
                  </a:lnTo>
                  <a:lnTo>
                    <a:pt x="14325" y="134670"/>
                  </a:lnTo>
                  <a:lnTo>
                    <a:pt x="13436" y="140474"/>
                  </a:lnTo>
                  <a:lnTo>
                    <a:pt x="15303" y="143802"/>
                  </a:lnTo>
                  <a:lnTo>
                    <a:pt x="16052" y="144589"/>
                  </a:lnTo>
                  <a:lnTo>
                    <a:pt x="16916" y="148590"/>
                  </a:lnTo>
                  <a:lnTo>
                    <a:pt x="27178" y="147040"/>
                  </a:lnTo>
                  <a:lnTo>
                    <a:pt x="33769" y="140233"/>
                  </a:lnTo>
                  <a:lnTo>
                    <a:pt x="30886" y="136906"/>
                  </a:lnTo>
                  <a:lnTo>
                    <a:pt x="34201" y="131394"/>
                  </a:lnTo>
                  <a:lnTo>
                    <a:pt x="42735" y="123113"/>
                  </a:lnTo>
                  <a:lnTo>
                    <a:pt x="44348" y="1200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263978" y="3305644"/>
              <a:ext cx="36830" cy="130810"/>
            </a:xfrm>
            <a:custGeom>
              <a:avLst/>
              <a:gdLst/>
              <a:ahLst/>
              <a:cxnLst/>
              <a:rect l="l" t="t" r="r" b="b"/>
              <a:pathLst>
                <a:path w="36830" h="130810">
                  <a:moveTo>
                    <a:pt x="20815" y="2222"/>
                  </a:moveTo>
                  <a:lnTo>
                    <a:pt x="17678" y="0"/>
                  </a:lnTo>
                  <a:lnTo>
                    <a:pt x="16306" y="127"/>
                  </a:lnTo>
                  <a:lnTo>
                    <a:pt x="15252" y="927"/>
                  </a:lnTo>
                  <a:lnTo>
                    <a:pt x="11468" y="6299"/>
                  </a:lnTo>
                  <a:lnTo>
                    <a:pt x="11442" y="15621"/>
                  </a:lnTo>
                  <a:lnTo>
                    <a:pt x="10693" y="20675"/>
                  </a:lnTo>
                  <a:lnTo>
                    <a:pt x="10299" y="22136"/>
                  </a:lnTo>
                  <a:lnTo>
                    <a:pt x="6819" y="27673"/>
                  </a:lnTo>
                  <a:lnTo>
                    <a:pt x="4076" y="30276"/>
                  </a:lnTo>
                  <a:lnTo>
                    <a:pt x="1104" y="37731"/>
                  </a:lnTo>
                  <a:lnTo>
                    <a:pt x="0" y="47256"/>
                  </a:lnTo>
                  <a:lnTo>
                    <a:pt x="3086" y="49618"/>
                  </a:lnTo>
                  <a:lnTo>
                    <a:pt x="4127" y="49466"/>
                  </a:lnTo>
                  <a:lnTo>
                    <a:pt x="5613" y="48158"/>
                  </a:lnTo>
                  <a:lnTo>
                    <a:pt x="11544" y="47409"/>
                  </a:lnTo>
                  <a:lnTo>
                    <a:pt x="9474" y="36626"/>
                  </a:lnTo>
                  <a:lnTo>
                    <a:pt x="11315" y="28460"/>
                  </a:lnTo>
                  <a:lnTo>
                    <a:pt x="14516" y="19367"/>
                  </a:lnTo>
                  <a:lnTo>
                    <a:pt x="19621" y="8140"/>
                  </a:lnTo>
                  <a:lnTo>
                    <a:pt x="20815" y="2222"/>
                  </a:lnTo>
                  <a:close/>
                </a:path>
                <a:path w="36830" h="130810">
                  <a:moveTo>
                    <a:pt x="36512" y="77711"/>
                  </a:moveTo>
                  <a:lnTo>
                    <a:pt x="32969" y="72542"/>
                  </a:lnTo>
                  <a:lnTo>
                    <a:pt x="30568" y="71755"/>
                  </a:lnTo>
                  <a:lnTo>
                    <a:pt x="27266" y="69392"/>
                  </a:lnTo>
                  <a:lnTo>
                    <a:pt x="24384" y="69202"/>
                  </a:lnTo>
                  <a:lnTo>
                    <a:pt x="25819" y="65379"/>
                  </a:lnTo>
                  <a:lnTo>
                    <a:pt x="29425" y="59410"/>
                  </a:lnTo>
                  <a:lnTo>
                    <a:pt x="27533" y="61645"/>
                  </a:lnTo>
                  <a:lnTo>
                    <a:pt x="24980" y="64465"/>
                  </a:lnTo>
                  <a:lnTo>
                    <a:pt x="22898" y="66586"/>
                  </a:lnTo>
                  <a:lnTo>
                    <a:pt x="23126" y="69291"/>
                  </a:lnTo>
                  <a:lnTo>
                    <a:pt x="16179" y="85217"/>
                  </a:lnTo>
                  <a:lnTo>
                    <a:pt x="20053" y="86728"/>
                  </a:lnTo>
                  <a:lnTo>
                    <a:pt x="19456" y="92900"/>
                  </a:lnTo>
                  <a:lnTo>
                    <a:pt x="16014" y="96850"/>
                  </a:lnTo>
                  <a:lnTo>
                    <a:pt x="14998" y="103873"/>
                  </a:lnTo>
                  <a:lnTo>
                    <a:pt x="14566" y="105829"/>
                  </a:lnTo>
                  <a:lnTo>
                    <a:pt x="11074" y="120065"/>
                  </a:lnTo>
                  <a:lnTo>
                    <a:pt x="13246" y="130479"/>
                  </a:lnTo>
                  <a:lnTo>
                    <a:pt x="17538" y="126580"/>
                  </a:lnTo>
                  <a:lnTo>
                    <a:pt x="19151" y="115023"/>
                  </a:lnTo>
                  <a:lnTo>
                    <a:pt x="19240" y="114414"/>
                  </a:lnTo>
                  <a:lnTo>
                    <a:pt x="18173" y="115023"/>
                  </a:lnTo>
                  <a:lnTo>
                    <a:pt x="25628" y="105283"/>
                  </a:lnTo>
                  <a:lnTo>
                    <a:pt x="24536" y="104990"/>
                  </a:lnTo>
                  <a:lnTo>
                    <a:pt x="27419" y="96418"/>
                  </a:lnTo>
                  <a:lnTo>
                    <a:pt x="29286" y="94488"/>
                  </a:lnTo>
                  <a:lnTo>
                    <a:pt x="30480" y="88239"/>
                  </a:lnTo>
                  <a:lnTo>
                    <a:pt x="29425" y="86753"/>
                  </a:lnTo>
                  <a:lnTo>
                    <a:pt x="32016" y="80327"/>
                  </a:lnTo>
                  <a:lnTo>
                    <a:pt x="36512" y="777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230234" y="3668204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5">
                  <a:moveTo>
                    <a:pt x="6045" y="0"/>
                  </a:moveTo>
                  <a:lnTo>
                    <a:pt x="4178" y="241"/>
                  </a:lnTo>
                  <a:lnTo>
                    <a:pt x="2159" y="736"/>
                  </a:lnTo>
                  <a:lnTo>
                    <a:pt x="990" y="1663"/>
                  </a:lnTo>
                  <a:lnTo>
                    <a:pt x="0" y="2743"/>
                  </a:lnTo>
                  <a:lnTo>
                    <a:pt x="1104" y="2832"/>
                  </a:lnTo>
                  <a:lnTo>
                    <a:pt x="2438" y="3187"/>
                  </a:lnTo>
                  <a:lnTo>
                    <a:pt x="4114" y="3937"/>
                  </a:lnTo>
                  <a:lnTo>
                    <a:pt x="4673" y="2425"/>
                  </a:lnTo>
                  <a:lnTo>
                    <a:pt x="5295" y="1104"/>
                  </a:lnTo>
                  <a:lnTo>
                    <a:pt x="604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155863" y="3495840"/>
              <a:ext cx="163195" cy="201295"/>
            </a:xfrm>
            <a:custGeom>
              <a:avLst/>
              <a:gdLst/>
              <a:ahLst/>
              <a:cxnLst/>
              <a:rect l="l" t="t" r="r" b="b"/>
              <a:pathLst>
                <a:path w="163194" h="201295">
                  <a:moveTo>
                    <a:pt x="18084" y="196507"/>
                  </a:moveTo>
                  <a:lnTo>
                    <a:pt x="17208" y="194500"/>
                  </a:lnTo>
                  <a:lnTo>
                    <a:pt x="16967" y="192252"/>
                  </a:lnTo>
                  <a:lnTo>
                    <a:pt x="17119" y="189953"/>
                  </a:lnTo>
                  <a:lnTo>
                    <a:pt x="11849" y="192214"/>
                  </a:lnTo>
                  <a:lnTo>
                    <a:pt x="6438" y="194208"/>
                  </a:lnTo>
                  <a:lnTo>
                    <a:pt x="927" y="195745"/>
                  </a:lnTo>
                  <a:lnTo>
                    <a:pt x="368" y="196697"/>
                  </a:lnTo>
                  <a:lnTo>
                    <a:pt x="0" y="198716"/>
                  </a:lnTo>
                  <a:lnTo>
                    <a:pt x="749" y="201256"/>
                  </a:lnTo>
                  <a:lnTo>
                    <a:pt x="6604" y="200113"/>
                  </a:lnTo>
                  <a:lnTo>
                    <a:pt x="12395" y="198501"/>
                  </a:lnTo>
                  <a:lnTo>
                    <a:pt x="18084" y="196507"/>
                  </a:lnTo>
                  <a:close/>
                </a:path>
                <a:path w="163194" h="201295">
                  <a:moveTo>
                    <a:pt x="51371" y="180428"/>
                  </a:moveTo>
                  <a:lnTo>
                    <a:pt x="49098" y="180543"/>
                  </a:lnTo>
                  <a:lnTo>
                    <a:pt x="47891" y="180454"/>
                  </a:lnTo>
                  <a:lnTo>
                    <a:pt x="44919" y="179946"/>
                  </a:lnTo>
                  <a:lnTo>
                    <a:pt x="44615" y="180517"/>
                  </a:lnTo>
                  <a:lnTo>
                    <a:pt x="44411" y="182384"/>
                  </a:lnTo>
                  <a:lnTo>
                    <a:pt x="44145" y="182359"/>
                  </a:lnTo>
                  <a:lnTo>
                    <a:pt x="44183" y="184645"/>
                  </a:lnTo>
                  <a:lnTo>
                    <a:pt x="51371" y="180428"/>
                  </a:lnTo>
                  <a:close/>
                </a:path>
                <a:path w="163194" h="201295">
                  <a:moveTo>
                    <a:pt x="121031" y="114655"/>
                  </a:moveTo>
                  <a:lnTo>
                    <a:pt x="120573" y="114896"/>
                  </a:lnTo>
                  <a:lnTo>
                    <a:pt x="120916" y="114998"/>
                  </a:lnTo>
                  <a:lnTo>
                    <a:pt x="121031" y="114655"/>
                  </a:lnTo>
                  <a:close/>
                </a:path>
                <a:path w="163194" h="201295">
                  <a:moveTo>
                    <a:pt x="128943" y="114998"/>
                  </a:moveTo>
                  <a:lnTo>
                    <a:pt x="127533" y="113334"/>
                  </a:lnTo>
                  <a:lnTo>
                    <a:pt x="125514" y="114998"/>
                  </a:lnTo>
                  <a:lnTo>
                    <a:pt x="128943" y="114998"/>
                  </a:lnTo>
                  <a:close/>
                </a:path>
                <a:path w="163194" h="201295">
                  <a:moveTo>
                    <a:pt x="130098" y="116332"/>
                  </a:moveTo>
                  <a:lnTo>
                    <a:pt x="129794" y="115976"/>
                  </a:lnTo>
                  <a:lnTo>
                    <a:pt x="124345" y="115976"/>
                  </a:lnTo>
                  <a:lnTo>
                    <a:pt x="120586" y="115976"/>
                  </a:lnTo>
                  <a:lnTo>
                    <a:pt x="120497" y="116332"/>
                  </a:lnTo>
                  <a:lnTo>
                    <a:pt x="120954" y="116598"/>
                  </a:lnTo>
                  <a:lnTo>
                    <a:pt x="121399" y="116903"/>
                  </a:lnTo>
                  <a:lnTo>
                    <a:pt x="121793" y="117208"/>
                  </a:lnTo>
                  <a:lnTo>
                    <a:pt x="123050" y="117894"/>
                  </a:lnTo>
                  <a:lnTo>
                    <a:pt x="124231" y="119100"/>
                  </a:lnTo>
                  <a:lnTo>
                    <a:pt x="125082" y="120357"/>
                  </a:lnTo>
                  <a:lnTo>
                    <a:pt x="128244" y="117894"/>
                  </a:lnTo>
                  <a:lnTo>
                    <a:pt x="130098" y="116332"/>
                  </a:lnTo>
                  <a:close/>
                </a:path>
                <a:path w="163194" h="201295">
                  <a:moveTo>
                    <a:pt x="163118" y="72542"/>
                  </a:moveTo>
                  <a:lnTo>
                    <a:pt x="163029" y="69888"/>
                  </a:lnTo>
                  <a:lnTo>
                    <a:pt x="162547" y="67602"/>
                  </a:lnTo>
                  <a:lnTo>
                    <a:pt x="161912" y="64439"/>
                  </a:lnTo>
                  <a:lnTo>
                    <a:pt x="158064" y="59931"/>
                  </a:lnTo>
                  <a:lnTo>
                    <a:pt x="152946" y="52603"/>
                  </a:lnTo>
                  <a:lnTo>
                    <a:pt x="154381" y="48514"/>
                  </a:lnTo>
                  <a:lnTo>
                    <a:pt x="151650" y="43599"/>
                  </a:lnTo>
                  <a:lnTo>
                    <a:pt x="148793" y="38138"/>
                  </a:lnTo>
                  <a:lnTo>
                    <a:pt x="146050" y="32639"/>
                  </a:lnTo>
                  <a:lnTo>
                    <a:pt x="143865" y="28270"/>
                  </a:lnTo>
                  <a:lnTo>
                    <a:pt x="141109" y="22440"/>
                  </a:lnTo>
                  <a:lnTo>
                    <a:pt x="138442" y="16548"/>
                  </a:lnTo>
                  <a:lnTo>
                    <a:pt x="139763" y="13017"/>
                  </a:lnTo>
                  <a:lnTo>
                    <a:pt x="137617" y="9677"/>
                  </a:lnTo>
                  <a:lnTo>
                    <a:pt x="135077" y="8953"/>
                  </a:lnTo>
                  <a:lnTo>
                    <a:pt x="131203" y="0"/>
                  </a:lnTo>
                  <a:lnTo>
                    <a:pt x="123304" y="6159"/>
                  </a:lnTo>
                  <a:lnTo>
                    <a:pt x="125742" y="13716"/>
                  </a:lnTo>
                  <a:lnTo>
                    <a:pt x="126809" y="15900"/>
                  </a:lnTo>
                  <a:lnTo>
                    <a:pt x="124739" y="18923"/>
                  </a:lnTo>
                  <a:lnTo>
                    <a:pt x="122440" y="21844"/>
                  </a:lnTo>
                  <a:lnTo>
                    <a:pt x="119913" y="24599"/>
                  </a:lnTo>
                  <a:lnTo>
                    <a:pt x="119646" y="33337"/>
                  </a:lnTo>
                  <a:lnTo>
                    <a:pt x="116801" y="38531"/>
                  </a:lnTo>
                  <a:lnTo>
                    <a:pt x="114706" y="42176"/>
                  </a:lnTo>
                  <a:lnTo>
                    <a:pt x="112318" y="46151"/>
                  </a:lnTo>
                  <a:lnTo>
                    <a:pt x="113690" y="49580"/>
                  </a:lnTo>
                  <a:lnTo>
                    <a:pt x="109016" y="55753"/>
                  </a:lnTo>
                  <a:lnTo>
                    <a:pt x="105511" y="59575"/>
                  </a:lnTo>
                  <a:lnTo>
                    <a:pt x="104470" y="64211"/>
                  </a:lnTo>
                  <a:lnTo>
                    <a:pt x="104381" y="65925"/>
                  </a:lnTo>
                  <a:lnTo>
                    <a:pt x="104482" y="68110"/>
                  </a:lnTo>
                  <a:lnTo>
                    <a:pt x="104609" y="68973"/>
                  </a:lnTo>
                  <a:lnTo>
                    <a:pt x="110337" y="61696"/>
                  </a:lnTo>
                  <a:lnTo>
                    <a:pt x="115862" y="54140"/>
                  </a:lnTo>
                  <a:lnTo>
                    <a:pt x="121158" y="46367"/>
                  </a:lnTo>
                  <a:lnTo>
                    <a:pt x="126212" y="38392"/>
                  </a:lnTo>
                  <a:lnTo>
                    <a:pt x="127787" y="39446"/>
                  </a:lnTo>
                  <a:lnTo>
                    <a:pt x="129120" y="40754"/>
                  </a:lnTo>
                  <a:lnTo>
                    <a:pt x="131330" y="49199"/>
                  </a:lnTo>
                  <a:lnTo>
                    <a:pt x="127850" y="55092"/>
                  </a:lnTo>
                  <a:lnTo>
                    <a:pt x="123075" y="55333"/>
                  </a:lnTo>
                  <a:lnTo>
                    <a:pt x="123190" y="57962"/>
                  </a:lnTo>
                  <a:lnTo>
                    <a:pt x="123240" y="61696"/>
                  </a:lnTo>
                  <a:lnTo>
                    <a:pt x="122250" y="64211"/>
                  </a:lnTo>
                  <a:lnTo>
                    <a:pt x="118770" y="65925"/>
                  </a:lnTo>
                  <a:lnTo>
                    <a:pt x="118681" y="69723"/>
                  </a:lnTo>
                  <a:lnTo>
                    <a:pt x="119341" y="69888"/>
                  </a:lnTo>
                  <a:lnTo>
                    <a:pt x="122326" y="72542"/>
                  </a:lnTo>
                  <a:lnTo>
                    <a:pt x="120332" y="74180"/>
                  </a:lnTo>
                  <a:lnTo>
                    <a:pt x="118503" y="78740"/>
                  </a:lnTo>
                  <a:lnTo>
                    <a:pt x="118376" y="85369"/>
                  </a:lnTo>
                  <a:lnTo>
                    <a:pt x="118198" y="100457"/>
                  </a:lnTo>
                  <a:lnTo>
                    <a:pt x="116154" y="103720"/>
                  </a:lnTo>
                  <a:lnTo>
                    <a:pt x="110782" y="111899"/>
                  </a:lnTo>
                  <a:lnTo>
                    <a:pt x="111848" y="112026"/>
                  </a:lnTo>
                  <a:lnTo>
                    <a:pt x="112864" y="112052"/>
                  </a:lnTo>
                  <a:lnTo>
                    <a:pt x="113779" y="111823"/>
                  </a:lnTo>
                  <a:lnTo>
                    <a:pt x="113893" y="111480"/>
                  </a:lnTo>
                  <a:lnTo>
                    <a:pt x="113995" y="110883"/>
                  </a:lnTo>
                  <a:lnTo>
                    <a:pt x="113284" y="109943"/>
                  </a:lnTo>
                  <a:lnTo>
                    <a:pt x="112928" y="109423"/>
                  </a:lnTo>
                  <a:lnTo>
                    <a:pt x="112725" y="109029"/>
                  </a:lnTo>
                  <a:lnTo>
                    <a:pt x="113728" y="109245"/>
                  </a:lnTo>
                  <a:lnTo>
                    <a:pt x="113982" y="109753"/>
                  </a:lnTo>
                  <a:lnTo>
                    <a:pt x="113995" y="110883"/>
                  </a:lnTo>
                  <a:lnTo>
                    <a:pt x="114439" y="111480"/>
                  </a:lnTo>
                  <a:lnTo>
                    <a:pt x="115201" y="112344"/>
                  </a:lnTo>
                  <a:lnTo>
                    <a:pt x="115519" y="112674"/>
                  </a:lnTo>
                  <a:lnTo>
                    <a:pt x="116039" y="112344"/>
                  </a:lnTo>
                  <a:lnTo>
                    <a:pt x="115938" y="110883"/>
                  </a:lnTo>
                  <a:lnTo>
                    <a:pt x="115900" y="110617"/>
                  </a:lnTo>
                  <a:lnTo>
                    <a:pt x="120332" y="110655"/>
                  </a:lnTo>
                  <a:lnTo>
                    <a:pt x="121297" y="113855"/>
                  </a:lnTo>
                  <a:lnTo>
                    <a:pt x="121031" y="114655"/>
                  </a:lnTo>
                  <a:lnTo>
                    <a:pt x="125310" y="112344"/>
                  </a:lnTo>
                  <a:lnTo>
                    <a:pt x="125818" y="110617"/>
                  </a:lnTo>
                  <a:lnTo>
                    <a:pt x="125933" y="110248"/>
                  </a:lnTo>
                  <a:lnTo>
                    <a:pt x="124028" y="109753"/>
                  </a:lnTo>
                  <a:lnTo>
                    <a:pt x="123355" y="109245"/>
                  </a:lnTo>
                  <a:lnTo>
                    <a:pt x="123253" y="109029"/>
                  </a:lnTo>
                  <a:lnTo>
                    <a:pt x="123164" y="108597"/>
                  </a:lnTo>
                  <a:lnTo>
                    <a:pt x="124320" y="106451"/>
                  </a:lnTo>
                  <a:lnTo>
                    <a:pt x="125272" y="105460"/>
                  </a:lnTo>
                  <a:lnTo>
                    <a:pt x="126784" y="102844"/>
                  </a:lnTo>
                  <a:lnTo>
                    <a:pt x="126746" y="103644"/>
                  </a:lnTo>
                  <a:lnTo>
                    <a:pt x="126911" y="102844"/>
                  </a:lnTo>
                  <a:lnTo>
                    <a:pt x="127292" y="101155"/>
                  </a:lnTo>
                  <a:lnTo>
                    <a:pt x="127215" y="100850"/>
                  </a:lnTo>
                  <a:lnTo>
                    <a:pt x="128066" y="99161"/>
                  </a:lnTo>
                  <a:lnTo>
                    <a:pt x="128473" y="98310"/>
                  </a:lnTo>
                  <a:lnTo>
                    <a:pt x="128689" y="97802"/>
                  </a:lnTo>
                  <a:lnTo>
                    <a:pt x="128803" y="97066"/>
                  </a:lnTo>
                  <a:lnTo>
                    <a:pt x="128828" y="95745"/>
                  </a:lnTo>
                  <a:lnTo>
                    <a:pt x="128651" y="95250"/>
                  </a:lnTo>
                  <a:lnTo>
                    <a:pt x="129425" y="85369"/>
                  </a:lnTo>
                  <a:lnTo>
                    <a:pt x="129832" y="80441"/>
                  </a:lnTo>
                  <a:lnTo>
                    <a:pt x="129743" y="87210"/>
                  </a:lnTo>
                  <a:lnTo>
                    <a:pt x="129463" y="91440"/>
                  </a:lnTo>
                  <a:lnTo>
                    <a:pt x="128930" y="96862"/>
                  </a:lnTo>
                  <a:lnTo>
                    <a:pt x="130213" y="96875"/>
                  </a:lnTo>
                  <a:lnTo>
                    <a:pt x="131495" y="97066"/>
                  </a:lnTo>
                  <a:lnTo>
                    <a:pt x="132727" y="97345"/>
                  </a:lnTo>
                  <a:lnTo>
                    <a:pt x="133134" y="97269"/>
                  </a:lnTo>
                  <a:lnTo>
                    <a:pt x="133959" y="97015"/>
                  </a:lnTo>
                  <a:lnTo>
                    <a:pt x="135509" y="99783"/>
                  </a:lnTo>
                  <a:lnTo>
                    <a:pt x="137121" y="102501"/>
                  </a:lnTo>
                  <a:lnTo>
                    <a:pt x="138798" y="105168"/>
                  </a:lnTo>
                  <a:lnTo>
                    <a:pt x="139547" y="105689"/>
                  </a:lnTo>
                  <a:lnTo>
                    <a:pt x="140131" y="106451"/>
                  </a:lnTo>
                  <a:lnTo>
                    <a:pt x="140360" y="107454"/>
                  </a:lnTo>
                  <a:lnTo>
                    <a:pt x="143002" y="107619"/>
                  </a:lnTo>
                  <a:lnTo>
                    <a:pt x="144716" y="107696"/>
                  </a:lnTo>
                  <a:lnTo>
                    <a:pt x="146265" y="108000"/>
                  </a:lnTo>
                  <a:lnTo>
                    <a:pt x="145910" y="107162"/>
                  </a:lnTo>
                  <a:lnTo>
                    <a:pt x="145694" y="106451"/>
                  </a:lnTo>
                  <a:lnTo>
                    <a:pt x="145567" y="105664"/>
                  </a:lnTo>
                  <a:lnTo>
                    <a:pt x="144094" y="105613"/>
                  </a:lnTo>
                  <a:lnTo>
                    <a:pt x="144170" y="103644"/>
                  </a:lnTo>
                  <a:lnTo>
                    <a:pt x="144995" y="101765"/>
                  </a:lnTo>
                  <a:lnTo>
                    <a:pt x="143344" y="99161"/>
                  </a:lnTo>
                  <a:lnTo>
                    <a:pt x="142036" y="97015"/>
                  </a:lnTo>
                  <a:lnTo>
                    <a:pt x="137960" y="89890"/>
                  </a:lnTo>
                  <a:lnTo>
                    <a:pt x="136588" y="87210"/>
                  </a:lnTo>
                  <a:lnTo>
                    <a:pt x="136296" y="86893"/>
                  </a:lnTo>
                  <a:lnTo>
                    <a:pt x="135991" y="86601"/>
                  </a:lnTo>
                  <a:lnTo>
                    <a:pt x="135991" y="80441"/>
                  </a:lnTo>
                  <a:lnTo>
                    <a:pt x="135864" y="59575"/>
                  </a:lnTo>
                  <a:lnTo>
                    <a:pt x="135801" y="53619"/>
                  </a:lnTo>
                  <a:lnTo>
                    <a:pt x="134772" y="51054"/>
                  </a:lnTo>
                  <a:lnTo>
                    <a:pt x="134416" y="47904"/>
                  </a:lnTo>
                  <a:lnTo>
                    <a:pt x="135318" y="44246"/>
                  </a:lnTo>
                  <a:lnTo>
                    <a:pt x="135496" y="43954"/>
                  </a:lnTo>
                  <a:lnTo>
                    <a:pt x="135559" y="43764"/>
                  </a:lnTo>
                  <a:lnTo>
                    <a:pt x="135559" y="38392"/>
                  </a:lnTo>
                  <a:lnTo>
                    <a:pt x="135432" y="32639"/>
                  </a:lnTo>
                  <a:lnTo>
                    <a:pt x="136639" y="34874"/>
                  </a:lnTo>
                  <a:lnTo>
                    <a:pt x="162902" y="75641"/>
                  </a:lnTo>
                  <a:lnTo>
                    <a:pt x="163042" y="74599"/>
                  </a:lnTo>
                  <a:lnTo>
                    <a:pt x="163118" y="7254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268600" y="3604869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0" y="0"/>
                  </a:moveTo>
                  <a:lnTo>
                    <a:pt x="190" y="381"/>
                  </a:lnTo>
                  <a:lnTo>
                    <a:pt x="1257" y="1854"/>
                  </a:lnTo>
                  <a:lnTo>
                    <a:pt x="1358" y="901"/>
                  </a:lnTo>
                  <a:lnTo>
                    <a:pt x="990" y="2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62225" y="3656787"/>
              <a:ext cx="89535" cy="50165"/>
            </a:xfrm>
            <a:custGeom>
              <a:avLst/>
              <a:gdLst/>
              <a:ahLst/>
              <a:cxnLst/>
              <a:rect l="l" t="t" r="r" b="b"/>
              <a:pathLst>
                <a:path w="89535" h="50164">
                  <a:moveTo>
                    <a:pt x="41465" y="37147"/>
                  </a:moveTo>
                  <a:lnTo>
                    <a:pt x="36639" y="34709"/>
                  </a:lnTo>
                  <a:lnTo>
                    <a:pt x="37325" y="32169"/>
                  </a:lnTo>
                  <a:lnTo>
                    <a:pt x="34950" y="29895"/>
                  </a:lnTo>
                  <a:lnTo>
                    <a:pt x="30137" y="31623"/>
                  </a:lnTo>
                  <a:lnTo>
                    <a:pt x="30391" y="32588"/>
                  </a:lnTo>
                  <a:lnTo>
                    <a:pt x="26873" y="34798"/>
                  </a:lnTo>
                  <a:lnTo>
                    <a:pt x="24650" y="34645"/>
                  </a:lnTo>
                  <a:lnTo>
                    <a:pt x="20104" y="36029"/>
                  </a:lnTo>
                  <a:lnTo>
                    <a:pt x="18059" y="37807"/>
                  </a:lnTo>
                  <a:lnTo>
                    <a:pt x="14236" y="38265"/>
                  </a:lnTo>
                  <a:lnTo>
                    <a:pt x="12217" y="36436"/>
                  </a:lnTo>
                  <a:lnTo>
                    <a:pt x="8216" y="37820"/>
                  </a:lnTo>
                  <a:lnTo>
                    <a:pt x="7200" y="40792"/>
                  </a:lnTo>
                  <a:lnTo>
                    <a:pt x="2946" y="41871"/>
                  </a:lnTo>
                  <a:lnTo>
                    <a:pt x="0" y="41935"/>
                  </a:lnTo>
                  <a:lnTo>
                    <a:pt x="1498" y="44932"/>
                  </a:lnTo>
                  <a:lnTo>
                    <a:pt x="3860" y="46875"/>
                  </a:lnTo>
                  <a:lnTo>
                    <a:pt x="8204" y="48679"/>
                  </a:lnTo>
                  <a:lnTo>
                    <a:pt x="10274" y="49872"/>
                  </a:lnTo>
                  <a:lnTo>
                    <a:pt x="14693" y="48793"/>
                  </a:lnTo>
                  <a:lnTo>
                    <a:pt x="14363" y="43967"/>
                  </a:lnTo>
                  <a:lnTo>
                    <a:pt x="21513" y="43383"/>
                  </a:lnTo>
                  <a:lnTo>
                    <a:pt x="22771" y="45008"/>
                  </a:lnTo>
                  <a:lnTo>
                    <a:pt x="28016" y="42100"/>
                  </a:lnTo>
                  <a:lnTo>
                    <a:pt x="29019" y="39560"/>
                  </a:lnTo>
                  <a:lnTo>
                    <a:pt x="31940" y="38392"/>
                  </a:lnTo>
                  <a:lnTo>
                    <a:pt x="41465" y="37147"/>
                  </a:lnTo>
                  <a:close/>
                </a:path>
                <a:path w="89535" h="50164">
                  <a:moveTo>
                    <a:pt x="87287" y="2298"/>
                  </a:moveTo>
                  <a:lnTo>
                    <a:pt x="86271" y="2654"/>
                  </a:lnTo>
                  <a:lnTo>
                    <a:pt x="83883" y="571"/>
                  </a:lnTo>
                  <a:lnTo>
                    <a:pt x="83070" y="0"/>
                  </a:lnTo>
                  <a:lnTo>
                    <a:pt x="82880" y="127"/>
                  </a:lnTo>
                  <a:lnTo>
                    <a:pt x="82753" y="266"/>
                  </a:lnTo>
                  <a:lnTo>
                    <a:pt x="75857" y="4279"/>
                  </a:lnTo>
                  <a:lnTo>
                    <a:pt x="68173" y="7277"/>
                  </a:lnTo>
                  <a:lnTo>
                    <a:pt x="60490" y="8953"/>
                  </a:lnTo>
                  <a:lnTo>
                    <a:pt x="60071" y="10325"/>
                  </a:lnTo>
                  <a:lnTo>
                    <a:pt x="60337" y="12153"/>
                  </a:lnTo>
                  <a:lnTo>
                    <a:pt x="60515" y="14351"/>
                  </a:lnTo>
                  <a:lnTo>
                    <a:pt x="56083" y="13423"/>
                  </a:lnTo>
                  <a:lnTo>
                    <a:pt x="52565" y="13792"/>
                  </a:lnTo>
                  <a:lnTo>
                    <a:pt x="50749" y="17183"/>
                  </a:lnTo>
                  <a:lnTo>
                    <a:pt x="54356" y="19253"/>
                  </a:lnTo>
                  <a:lnTo>
                    <a:pt x="60020" y="20040"/>
                  </a:lnTo>
                  <a:lnTo>
                    <a:pt x="63169" y="18681"/>
                  </a:lnTo>
                  <a:lnTo>
                    <a:pt x="63398" y="18656"/>
                  </a:lnTo>
                  <a:lnTo>
                    <a:pt x="63538" y="18554"/>
                  </a:lnTo>
                  <a:lnTo>
                    <a:pt x="65684" y="17297"/>
                  </a:lnTo>
                  <a:lnTo>
                    <a:pt x="66675" y="15595"/>
                  </a:lnTo>
                  <a:lnTo>
                    <a:pt x="67830" y="14351"/>
                  </a:lnTo>
                  <a:lnTo>
                    <a:pt x="68999" y="13081"/>
                  </a:lnTo>
                  <a:lnTo>
                    <a:pt x="70167" y="12153"/>
                  </a:lnTo>
                  <a:lnTo>
                    <a:pt x="72732" y="11531"/>
                  </a:lnTo>
                  <a:lnTo>
                    <a:pt x="74053" y="11417"/>
                  </a:lnTo>
                  <a:lnTo>
                    <a:pt x="76504" y="11252"/>
                  </a:lnTo>
                  <a:lnTo>
                    <a:pt x="79451" y="11417"/>
                  </a:lnTo>
                  <a:lnTo>
                    <a:pt x="79654" y="11252"/>
                  </a:lnTo>
                  <a:lnTo>
                    <a:pt x="81711" y="9652"/>
                  </a:lnTo>
                  <a:lnTo>
                    <a:pt x="82118" y="9131"/>
                  </a:lnTo>
                  <a:lnTo>
                    <a:pt x="83439" y="6972"/>
                  </a:lnTo>
                  <a:lnTo>
                    <a:pt x="83934" y="4978"/>
                  </a:lnTo>
                  <a:lnTo>
                    <a:pt x="86842" y="2654"/>
                  </a:lnTo>
                  <a:lnTo>
                    <a:pt x="87287" y="2298"/>
                  </a:lnTo>
                  <a:close/>
                </a:path>
                <a:path w="89535" h="50164">
                  <a:moveTo>
                    <a:pt x="89115" y="609"/>
                  </a:moveTo>
                  <a:lnTo>
                    <a:pt x="88303" y="1460"/>
                  </a:lnTo>
                  <a:lnTo>
                    <a:pt x="87439" y="2222"/>
                  </a:lnTo>
                  <a:lnTo>
                    <a:pt x="87998" y="3619"/>
                  </a:lnTo>
                  <a:lnTo>
                    <a:pt x="89090" y="736"/>
                  </a:lnTo>
                  <a:lnTo>
                    <a:pt x="89115" y="60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18029" y="3671950"/>
              <a:ext cx="83185" cy="26670"/>
            </a:xfrm>
            <a:custGeom>
              <a:avLst/>
              <a:gdLst/>
              <a:ahLst/>
              <a:cxnLst/>
              <a:rect l="l" t="t" r="r" b="b"/>
              <a:pathLst>
                <a:path w="83185" h="26670">
                  <a:moveTo>
                    <a:pt x="39357" y="11442"/>
                  </a:moveTo>
                  <a:lnTo>
                    <a:pt x="37871" y="7340"/>
                  </a:lnTo>
                  <a:lnTo>
                    <a:pt x="35814" y="5524"/>
                  </a:lnTo>
                  <a:lnTo>
                    <a:pt x="34582" y="5054"/>
                  </a:lnTo>
                  <a:lnTo>
                    <a:pt x="30721" y="4914"/>
                  </a:lnTo>
                  <a:lnTo>
                    <a:pt x="26441" y="7200"/>
                  </a:lnTo>
                  <a:lnTo>
                    <a:pt x="23850" y="7200"/>
                  </a:lnTo>
                  <a:lnTo>
                    <a:pt x="0" y="24587"/>
                  </a:lnTo>
                  <a:lnTo>
                    <a:pt x="5613" y="26593"/>
                  </a:lnTo>
                  <a:lnTo>
                    <a:pt x="10756" y="24803"/>
                  </a:lnTo>
                  <a:lnTo>
                    <a:pt x="16510" y="24028"/>
                  </a:lnTo>
                  <a:lnTo>
                    <a:pt x="19100" y="21615"/>
                  </a:lnTo>
                  <a:lnTo>
                    <a:pt x="29451" y="19215"/>
                  </a:lnTo>
                  <a:lnTo>
                    <a:pt x="30226" y="14719"/>
                  </a:lnTo>
                  <a:lnTo>
                    <a:pt x="37642" y="10896"/>
                  </a:lnTo>
                  <a:lnTo>
                    <a:pt x="39357" y="11442"/>
                  </a:lnTo>
                  <a:close/>
                </a:path>
                <a:path w="83185" h="26670">
                  <a:moveTo>
                    <a:pt x="66281" y="1663"/>
                  </a:moveTo>
                  <a:lnTo>
                    <a:pt x="60655" y="0"/>
                  </a:lnTo>
                  <a:lnTo>
                    <a:pt x="58267" y="50"/>
                  </a:lnTo>
                  <a:lnTo>
                    <a:pt x="57365" y="1130"/>
                  </a:lnTo>
                  <a:lnTo>
                    <a:pt x="56248" y="4927"/>
                  </a:lnTo>
                  <a:lnTo>
                    <a:pt x="56324" y="6362"/>
                  </a:lnTo>
                  <a:lnTo>
                    <a:pt x="57099" y="7696"/>
                  </a:lnTo>
                  <a:lnTo>
                    <a:pt x="59042" y="7581"/>
                  </a:lnTo>
                  <a:lnTo>
                    <a:pt x="62433" y="8661"/>
                  </a:lnTo>
                  <a:lnTo>
                    <a:pt x="62179" y="4660"/>
                  </a:lnTo>
                  <a:lnTo>
                    <a:pt x="63817" y="2705"/>
                  </a:lnTo>
                  <a:lnTo>
                    <a:pt x="66281" y="1663"/>
                  </a:lnTo>
                  <a:close/>
                </a:path>
                <a:path w="83185" h="26670">
                  <a:moveTo>
                    <a:pt x="68376" y="9867"/>
                  </a:moveTo>
                  <a:lnTo>
                    <a:pt x="67221" y="9855"/>
                  </a:lnTo>
                  <a:lnTo>
                    <a:pt x="67678" y="9906"/>
                  </a:lnTo>
                  <a:lnTo>
                    <a:pt x="68199" y="9906"/>
                  </a:lnTo>
                  <a:lnTo>
                    <a:pt x="68376" y="9867"/>
                  </a:lnTo>
                  <a:close/>
                </a:path>
                <a:path w="83185" h="26670">
                  <a:moveTo>
                    <a:pt x="76581" y="5943"/>
                  </a:moveTo>
                  <a:lnTo>
                    <a:pt x="76365" y="5994"/>
                  </a:lnTo>
                  <a:lnTo>
                    <a:pt x="74142" y="4838"/>
                  </a:lnTo>
                  <a:lnTo>
                    <a:pt x="72605" y="5930"/>
                  </a:lnTo>
                  <a:lnTo>
                    <a:pt x="71996" y="8940"/>
                  </a:lnTo>
                  <a:lnTo>
                    <a:pt x="70446" y="9588"/>
                  </a:lnTo>
                  <a:lnTo>
                    <a:pt x="69951" y="9690"/>
                  </a:lnTo>
                  <a:lnTo>
                    <a:pt x="73812" y="9169"/>
                  </a:lnTo>
                  <a:lnTo>
                    <a:pt x="76530" y="5994"/>
                  </a:lnTo>
                  <a:close/>
                </a:path>
                <a:path w="83185" h="26670">
                  <a:moveTo>
                    <a:pt x="78295" y="5499"/>
                  </a:moveTo>
                  <a:lnTo>
                    <a:pt x="77165" y="5257"/>
                  </a:lnTo>
                  <a:lnTo>
                    <a:pt x="76581" y="5943"/>
                  </a:lnTo>
                  <a:lnTo>
                    <a:pt x="78295" y="5499"/>
                  </a:lnTo>
                  <a:close/>
                </a:path>
                <a:path w="83185" h="26670">
                  <a:moveTo>
                    <a:pt x="82626" y="3835"/>
                  </a:moveTo>
                  <a:lnTo>
                    <a:pt x="80238" y="3378"/>
                  </a:lnTo>
                  <a:lnTo>
                    <a:pt x="78625" y="3632"/>
                  </a:lnTo>
                  <a:lnTo>
                    <a:pt x="78384" y="5041"/>
                  </a:lnTo>
                  <a:lnTo>
                    <a:pt x="78295" y="5499"/>
                  </a:lnTo>
                  <a:lnTo>
                    <a:pt x="82080" y="6273"/>
                  </a:lnTo>
                  <a:lnTo>
                    <a:pt x="82257" y="6286"/>
                  </a:lnTo>
                  <a:lnTo>
                    <a:pt x="82372" y="4838"/>
                  </a:lnTo>
                  <a:lnTo>
                    <a:pt x="82461" y="4419"/>
                  </a:lnTo>
                  <a:lnTo>
                    <a:pt x="82588" y="4025"/>
                  </a:lnTo>
                  <a:lnTo>
                    <a:pt x="82626" y="383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40293" y="3641051"/>
              <a:ext cx="93345" cy="15240"/>
            </a:xfrm>
            <a:custGeom>
              <a:avLst/>
              <a:gdLst/>
              <a:ahLst/>
              <a:cxnLst/>
              <a:rect l="l" t="t" r="r" b="b"/>
              <a:pathLst>
                <a:path w="93344" h="15239">
                  <a:moveTo>
                    <a:pt x="10312" y="11442"/>
                  </a:moveTo>
                  <a:lnTo>
                    <a:pt x="7048" y="10807"/>
                  </a:lnTo>
                  <a:lnTo>
                    <a:pt x="5918" y="11315"/>
                  </a:lnTo>
                  <a:lnTo>
                    <a:pt x="4064" y="11531"/>
                  </a:lnTo>
                  <a:lnTo>
                    <a:pt x="965" y="11137"/>
                  </a:lnTo>
                  <a:lnTo>
                    <a:pt x="0" y="13131"/>
                  </a:lnTo>
                  <a:lnTo>
                    <a:pt x="8432" y="15074"/>
                  </a:lnTo>
                  <a:lnTo>
                    <a:pt x="9448" y="13982"/>
                  </a:lnTo>
                  <a:lnTo>
                    <a:pt x="10147" y="12763"/>
                  </a:lnTo>
                  <a:lnTo>
                    <a:pt x="10312" y="11442"/>
                  </a:lnTo>
                  <a:close/>
                </a:path>
                <a:path w="93344" h="15239">
                  <a:moveTo>
                    <a:pt x="62484" y="14173"/>
                  </a:moveTo>
                  <a:lnTo>
                    <a:pt x="61544" y="13398"/>
                  </a:lnTo>
                  <a:lnTo>
                    <a:pt x="60540" y="12725"/>
                  </a:lnTo>
                  <a:lnTo>
                    <a:pt x="59436" y="12179"/>
                  </a:lnTo>
                  <a:lnTo>
                    <a:pt x="59410" y="13081"/>
                  </a:lnTo>
                  <a:lnTo>
                    <a:pt x="59309" y="13970"/>
                  </a:lnTo>
                  <a:lnTo>
                    <a:pt x="59118" y="14846"/>
                  </a:lnTo>
                  <a:lnTo>
                    <a:pt x="62484" y="14173"/>
                  </a:lnTo>
                  <a:close/>
                </a:path>
                <a:path w="93344" h="15239">
                  <a:moveTo>
                    <a:pt x="93065" y="0"/>
                  </a:moveTo>
                  <a:lnTo>
                    <a:pt x="85013" y="3327"/>
                  </a:lnTo>
                  <a:lnTo>
                    <a:pt x="84924" y="3492"/>
                  </a:lnTo>
                  <a:lnTo>
                    <a:pt x="84429" y="4521"/>
                  </a:lnTo>
                  <a:lnTo>
                    <a:pt x="84226" y="7848"/>
                  </a:lnTo>
                  <a:lnTo>
                    <a:pt x="91782" y="4902"/>
                  </a:lnTo>
                  <a:lnTo>
                    <a:pt x="930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124125" y="3593096"/>
              <a:ext cx="369570" cy="184150"/>
            </a:xfrm>
            <a:custGeom>
              <a:avLst/>
              <a:gdLst/>
              <a:ahLst/>
              <a:cxnLst/>
              <a:rect l="l" t="t" r="r" b="b"/>
              <a:pathLst>
                <a:path w="369569" h="184150">
                  <a:moveTo>
                    <a:pt x="27457" y="51003"/>
                  </a:moveTo>
                  <a:lnTo>
                    <a:pt x="26758" y="51117"/>
                  </a:lnTo>
                  <a:lnTo>
                    <a:pt x="26593" y="52463"/>
                  </a:lnTo>
                  <a:lnTo>
                    <a:pt x="25742" y="53911"/>
                  </a:lnTo>
                  <a:lnTo>
                    <a:pt x="25882" y="55753"/>
                  </a:lnTo>
                  <a:lnTo>
                    <a:pt x="26568" y="54343"/>
                  </a:lnTo>
                  <a:lnTo>
                    <a:pt x="27457" y="51003"/>
                  </a:lnTo>
                  <a:close/>
                </a:path>
                <a:path w="369569" h="184150">
                  <a:moveTo>
                    <a:pt x="34467" y="76073"/>
                  </a:moveTo>
                  <a:lnTo>
                    <a:pt x="33845" y="75196"/>
                  </a:lnTo>
                  <a:lnTo>
                    <a:pt x="32245" y="74777"/>
                  </a:lnTo>
                  <a:lnTo>
                    <a:pt x="34315" y="76098"/>
                  </a:lnTo>
                  <a:lnTo>
                    <a:pt x="34467" y="76073"/>
                  </a:lnTo>
                  <a:close/>
                </a:path>
                <a:path w="369569" h="184150">
                  <a:moveTo>
                    <a:pt x="35166" y="61912"/>
                  </a:moveTo>
                  <a:lnTo>
                    <a:pt x="25895" y="55765"/>
                  </a:lnTo>
                  <a:lnTo>
                    <a:pt x="25247" y="57073"/>
                  </a:lnTo>
                  <a:lnTo>
                    <a:pt x="24396" y="58127"/>
                  </a:lnTo>
                  <a:lnTo>
                    <a:pt x="23215" y="58762"/>
                  </a:lnTo>
                  <a:lnTo>
                    <a:pt x="26479" y="59410"/>
                  </a:lnTo>
                  <a:lnTo>
                    <a:pt x="26327" y="60731"/>
                  </a:lnTo>
                  <a:lnTo>
                    <a:pt x="25628" y="61937"/>
                  </a:lnTo>
                  <a:lnTo>
                    <a:pt x="24612" y="63030"/>
                  </a:lnTo>
                  <a:lnTo>
                    <a:pt x="21805" y="62484"/>
                  </a:lnTo>
                  <a:lnTo>
                    <a:pt x="18986" y="61836"/>
                  </a:lnTo>
                  <a:lnTo>
                    <a:pt x="16179" y="61099"/>
                  </a:lnTo>
                  <a:lnTo>
                    <a:pt x="16510" y="60439"/>
                  </a:lnTo>
                  <a:lnTo>
                    <a:pt x="16814" y="59766"/>
                  </a:lnTo>
                  <a:lnTo>
                    <a:pt x="17145" y="59105"/>
                  </a:lnTo>
                  <a:lnTo>
                    <a:pt x="12954" y="58394"/>
                  </a:lnTo>
                  <a:lnTo>
                    <a:pt x="11938" y="58039"/>
                  </a:lnTo>
                  <a:lnTo>
                    <a:pt x="7924" y="56616"/>
                  </a:lnTo>
                  <a:lnTo>
                    <a:pt x="5295" y="55333"/>
                  </a:lnTo>
                  <a:lnTo>
                    <a:pt x="5156" y="56375"/>
                  </a:lnTo>
                  <a:lnTo>
                    <a:pt x="4216" y="57188"/>
                  </a:lnTo>
                  <a:lnTo>
                    <a:pt x="3987" y="58039"/>
                  </a:lnTo>
                  <a:lnTo>
                    <a:pt x="3581" y="57937"/>
                  </a:lnTo>
                  <a:lnTo>
                    <a:pt x="3111" y="57721"/>
                  </a:lnTo>
                  <a:lnTo>
                    <a:pt x="2603" y="57454"/>
                  </a:lnTo>
                  <a:lnTo>
                    <a:pt x="469" y="61214"/>
                  </a:lnTo>
                  <a:lnTo>
                    <a:pt x="355" y="61836"/>
                  </a:lnTo>
                  <a:lnTo>
                    <a:pt x="38" y="65697"/>
                  </a:lnTo>
                  <a:lnTo>
                    <a:pt x="0" y="66814"/>
                  </a:lnTo>
                  <a:lnTo>
                    <a:pt x="7785" y="69037"/>
                  </a:lnTo>
                  <a:lnTo>
                    <a:pt x="10210" y="68414"/>
                  </a:lnTo>
                  <a:lnTo>
                    <a:pt x="12065" y="66929"/>
                  </a:lnTo>
                  <a:lnTo>
                    <a:pt x="12585" y="67792"/>
                  </a:lnTo>
                  <a:lnTo>
                    <a:pt x="13271" y="68491"/>
                  </a:lnTo>
                  <a:lnTo>
                    <a:pt x="14020" y="69113"/>
                  </a:lnTo>
                  <a:lnTo>
                    <a:pt x="14325" y="72580"/>
                  </a:lnTo>
                  <a:lnTo>
                    <a:pt x="11341" y="76390"/>
                  </a:lnTo>
                  <a:lnTo>
                    <a:pt x="11328" y="76885"/>
                  </a:lnTo>
                  <a:lnTo>
                    <a:pt x="12674" y="81965"/>
                  </a:lnTo>
                  <a:lnTo>
                    <a:pt x="13487" y="83197"/>
                  </a:lnTo>
                  <a:lnTo>
                    <a:pt x="14262" y="83896"/>
                  </a:lnTo>
                  <a:lnTo>
                    <a:pt x="14363" y="84162"/>
                  </a:lnTo>
                  <a:lnTo>
                    <a:pt x="13169" y="84836"/>
                  </a:lnTo>
                  <a:lnTo>
                    <a:pt x="12357" y="85648"/>
                  </a:lnTo>
                  <a:lnTo>
                    <a:pt x="11684" y="86626"/>
                  </a:lnTo>
                  <a:lnTo>
                    <a:pt x="13042" y="85953"/>
                  </a:lnTo>
                  <a:lnTo>
                    <a:pt x="14389" y="85394"/>
                  </a:lnTo>
                  <a:lnTo>
                    <a:pt x="15722" y="84963"/>
                  </a:lnTo>
                  <a:lnTo>
                    <a:pt x="17767" y="86067"/>
                  </a:lnTo>
                  <a:lnTo>
                    <a:pt x="20332" y="86067"/>
                  </a:lnTo>
                  <a:lnTo>
                    <a:pt x="22593" y="84963"/>
                  </a:lnTo>
                  <a:lnTo>
                    <a:pt x="23495" y="84531"/>
                  </a:lnTo>
                  <a:lnTo>
                    <a:pt x="24625" y="83769"/>
                  </a:lnTo>
                  <a:lnTo>
                    <a:pt x="26454" y="83908"/>
                  </a:lnTo>
                  <a:lnTo>
                    <a:pt x="27292" y="84035"/>
                  </a:lnTo>
                  <a:lnTo>
                    <a:pt x="28498" y="83908"/>
                  </a:lnTo>
                  <a:lnTo>
                    <a:pt x="29718" y="84378"/>
                  </a:lnTo>
                  <a:lnTo>
                    <a:pt x="30683" y="85166"/>
                  </a:lnTo>
                  <a:lnTo>
                    <a:pt x="30073" y="83908"/>
                  </a:lnTo>
                  <a:lnTo>
                    <a:pt x="30010" y="83769"/>
                  </a:lnTo>
                  <a:lnTo>
                    <a:pt x="29845" y="83426"/>
                  </a:lnTo>
                  <a:lnTo>
                    <a:pt x="28587" y="82029"/>
                  </a:lnTo>
                  <a:lnTo>
                    <a:pt x="27355" y="81203"/>
                  </a:lnTo>
                  <a:lnTo>
                    <a:pt x="27787" y="80708"/>
                  </a:lnTo>
                  <a:lnTo>
                    <a:pt x="28194" y="80187"/>
                  </a:lnTo>
                  <a:lnTo>
                    <a:pt x="29870" y="77876"/>
                  </a:lnTo>
                  <a:lnTo>
                    <a:pt x="30073" y="76873"/>
                  </a:lnTo>
                  <a:lnTo>
                    <a:pt x="31305" y="74942"/>
                  </a:lnTo>
                  <a:lnTo>
                    <a:pt x="31496" y="74549"/>
                  </a:lnTo>
                  <a:lnTo>
                    <a:pt x="32245" y="74777"/>
                  </a:lnTo>
                  <a:lnTo>
                    <a:pt x="31902" y="74549"/>
                  </a:lnTo>
                  <a:lnTo>
                    <a:pt x="29679" y="73113"/>
                  </a:lnTo>
                  <a:lnTo>
                    <a:pt x="27965" y="66929"/>
                  </a:lnTo>
                  <a:lnTo>
                    <a:pt x="27965" y="66802"/>
                  </a:lnTo>
                  <a:lnTo>
                    <a:pt x="30581" y="65697"/>
                  </a:lnTo>
                  <a:lnTo>
                    <a:pt x="33286" y="64084"/>
                  </a:lnTo>
                  <a:lnTo>
                    <a:pt x="34188" y="63030"/>
                  </a:lnTo>
                  <a:lnTo>
                    <a:pt x="34785" y="62344"/>
                  </a:lnTo>
                  <a:lnTo>
                    <a:pt x="35166" y="61912"/>
                  </a:lnTo>
                  <a:close/>
                </a:path>
                <a:path w="369569" h="184150">
                  <a:moveTo>
                    <a:pt x="39992" y="75717"/>
                  </a:moveTo>
                  <a:lnTo>
                    <a:pt x="39878" y="75552"/>
                  </a:lnTo>
                  <a:lnTo>
                    <a:pt x="39763" y="75184"/>
                  </a:lnTo>
                  <a:lnTo>
                    <a:pt x="34467" y="76073"/>
                  </a:lnTo>
                  <a:lnTo>
                    <a:pt x="35052" y="76885"/>
                  </a:lnTo>
                  <a:lnTo>
                    <a:pt x="38061" y="77368"/>
                  </a:lnTo>
                  <a:lnTo>
                    <a:pt x="39001" y="76390"/>
                  </a:lnTo>
                  <a:lnTo>
                    <a:pt x="39992" y="75717"/>
                  </a:lnTo>
                  <a:close/>
                </a:path>
                <a:path w="369569" h="184150">
                  <a:moveTo>
                    <a:pt x="188163" y="19050"/>
                  </a:moveTo>
                  <a:lnTo>
                    <a:pt x="179590" y="15367"/>
                  </a:lnTo>
                  <a:lnTo>
                    <a:pt x="180073" y="16510"/>
                  </a:lnTo>
                  <a:lnTo>
                    <a:pt x="186321" y="22860"/>
                  </a:lnTo>
                  <a:lnTo>
                    <a:pt x="188010" y="22606"/>
                  </a:lnTo>
                  <a:lnTo>
                    <a:pt x="188163" y="19050"/>
                  </a:lnTo>
                  <a:close/>
                </a:path>
                <a:path w="369569" h="184150">
                  <a:moveTo>
                    <a:pt x="242493" y="78740"/>
                  </a:moveTo>
                  <a:lnTo>
                    <a:pt x="242100" y="80010"/>
                  </a:lnTo>
                  <a:lnTo>
                    <a:pt x="242493" y="78740"/>
                  </a:lnTo>
                  <a:close/>
                </a:path>
                <a:path w="369569" h="184150">
                  <a:moveTo>
                    <a:pt x="280225" y="173964"/>
                  </a:moveTo>
                  <a:lnTo>
                    <a:pt x="275056" y="172720"/>
                  </a:lnTo>
                  <a:lnTo>
                    <a:pt x="274942" y="173990"/>
                  </a:lnTo>
                  <a:lnTo>
                    <a:pt x="275805" y="173990"/>
                  </a:lnTo>
                  <a:lnTo>
                    <a:pt x="276720" y="175260"/>
                  </a:lnTo>
                  <a:lnTo>
                    <a:pt x="279628" y="175260"/>
                  </a:lnTo>
                  <a:lnTo>
                    <a:pt x="280225" y="173964"/>
                  </a:lnTo>
                  <a:close/>
                </a:path>
                <a:path w="369569" h="184150">
                  <a:moveTo>
                    <a:pt x="282587" y="172720"/>
                  </a:moveTo>
                  <a:lnTo>
                    <a:pt x="280809" y="172720"/>
                  </a:lnTo>
                  <a:lnTo>
                    <a:pt x="280225" y="173964"/>
                  </a:lnTo>
                  <a:lnTo>
                    <a:pt x="282587" y="172720"/>
                  </a:lnTo>
                  <a:close/>
                </a:path>
                <a:path w="369569" h="184150">
                  <a:moveTo>
                    <a:pt x="290233" y="102920"/>
                  </a:moveTo>
                  <a:close/>
                </a:path>
                <a:path w="369569" h="184150">
                  <a:moveTo>
                    <a:pt x="302501" y="109220"/>
                  </a:moveTo>
                  <a:lnTo>
                    <a:pt x="299110" y="106680"/>
                  </a:lnTo>
                  <a:lnTo>
                    <a:pt x="294360" y="105410"/>
                  </a:lnTo>
                  <a:lnTo>
                    <a:pt x="290233" y="102920"/>
                  </a:lnTo>
                  <a:lnTo>
                    <a:pt x="291122" y="104140"/>
                  </a:lnTo>
                  <a:lnTo>
                    <a:pt x="291414" y="106680"/>
                  </a:lnTo>
                  <a:lnTo>
                    <a:pt x="291134" y="107950"/>
                  </a:lnTo>
                  <a:lnTo>
                    <a:pt x="290614" y="109220"/>
                  </a:lnTo>
                  <a:lnTo>
                    <a:pt x="292404" y="109220"/>
                  </a:lnTo>
                  <a:lnTo>
                    <a:pt x="292849" y="110490"/>
                  </a:lnTo>
                  <a:lnTo>
                    <a:pt x="291985" y="113030"/>
                  </a:lnTo>
                  <a:lnTo>
                    <a:pt x="292671" y="115570"/>
                  </a:lnTo>
                  <a:lnTo>
                    <a:pt x="293293" y="115570"/>
                  </a:lnTo>
                  <a:lnTo>
                    <a:pt x="295376" y="113030"/>
                  </a:lnTo>
                  <a:lnTo>
                    <a:pt x="294335" y="111760"/>
                  </a:lnTo>
                  <a:lnTo>
                    <a:pt x="292811" y="109220"/>
                  </a:lnTo>
                  <a:lnTo>
                    <a:pt x="296697" y="109220"/>
                  </a:lnTo>
                  <a:lnTo>
                    <a:pt x="296532" y="110490"/>
                  </a:lnTo>
                  <a:lnTo>
                    <a:pt x="297141" y="111760"/>
                  </a:lnTo>
                  <a:lnTo>
                    <a:pt x="296760" y="113030"/>
                  </a:lnTo>
                  <a:lnTo>
                    <a:pt x="298780" y="111760"/>
                  </a:lnTo>
                  <a:lnTo>
                    <a:pt x="300570" y="110490"/>
                  </a:lnTo>
                  <a:lnTo>
                    <a:pt x="302501" y="109220"/>
                  </a:lnTo>
                  <a:close/>
                </a:path>
                <a:path w="369569" h="184150">
                  <a:moveTo>
                    <a:pt x="315963" y="162941"/>
                  </a:moveTo>
                  <a:lnTo>
                    <a:pt x="315912" y="162560"/>
                  </a:lnTo>
                  <a:lnTo>
                    <a:pt x="308559" y="162560"/>
                  </a:lnTo>
                  <a:lnTo>
                    <a:pt x="302374" y="161290"/>
                  </a:lnTo>
                  <a:lnTo>
                    <a:pt x="298488" y="157480"/>
                  </a:lnTo>
                  <a:lnTo>
                    <a:pt x="298043" y="157480"/>
                  </a:lnTo>
                  <a:lnTo>
                    <a:pt x="297878" y="157289"/>
                  </a:lnTo>
                  <a:lnTo>
                    <a:pt x="297878" y="160020"/>
                  </a:lnTo>
                  <a:lnTo>
                    <a:pt x="295135" y="160020"/>
                  </a:lnTo>
                  <a:lnTo>
                    <a:pt x="292404" y="161290"/>
                  </a:lnTo>
                  <a:lnTo>
                    <a:pt x="289661" y="161290"/>
                  </a:lnTo>
                  <a:lnTo>
                    <a:pt x="288696" y="160020"/>
                  </a:lnTo>
                  <a:lnTo>
                    <a:pt x="288036" y="158750"/>
                  </a:lnTo>
                  <a:lnTo>
                    <a:pt x="287909" y="157480"/>
                  </a:lnTo>
                  <a:lnTo>
                    <a:pt x="290436" y="157480"/>
                  </a:lnTo>
                  <a:lnTo>
                    <a:pt x="292633" y="158750"/>
                  </a:lnTo>
                  <a:lnTo>
                    <a:pt x="295135" y="160020"/>
                  </a:lnTo>
                  <a:lnTo>
                    <a:pt x="297129" y="157480"/>
                  </a:lnTo>
                  <a:lnTo>
                    <a:pt x="297878" y="160020"/>
                  </a:lnTo>
                  <a:lnTo>
                    <a:pt x="297878" y="157289"/>
                  </a:lnTo>
                  <a:lnTo>
                    <a:pt x="297002" y="156210"/>
                  </a:lnTo>
                  <a:lnTo>
                    <a:pt x="296113" y="154940"/>
                  </a:lnTo>
                  <a:lnTo>
                    <a:pt x="294805" y="151130"/>
                  </a:lnTo>
                  <a:lnTo>
                    <a:pt x="296545" y="148590"/>
                  </a:lnTo>
                  <a:lnTo>
                    <a:pt x="294589" y="144780"/>
                  </a:lnTo>
                  <a:lnTo>
                    <a:pt x="293293" y="142240"/>
                  </a:lnTo>
                  <a:lnTo>
                    <a:pt x="285661" y="144780"/>
                  </a:lnTo>
                  <a:lnTo>
                    <a:pt x="279552" y="139700"/>
                  </a:lnTo>
                  <a:lnTo>
                    <a:pt x="278752" y="137160"/>
                  </a:lnTo>
                  <a:lnTo>
                    <a:pt x="276072" y="134620"/>
                  </a:lnTo>
                  <a:lnTo>
                    <a:pt x="280352" y="130810"/>
                  </a:lnTo>
                  <a:lnTo>
                    <a:pt x="288620" y="138430"/>
                  </a:lnTo>
                  <a:lnTo>
                    <a:pt x="293268" y="139700"/>
                  </a:lnTo>
                  <a:lnTo>
                    <a:pt x="294411" y="139700"/>
                  </a:lnTo>
                  <a:lnTo>
                    <a:pt x="289725" y="137160"/>
                  </a:lnTo>
                  <a:lnTo>
                    <a:pt x="287439" y="135890"/>
                  </a:lnTo>
                  <a:lnTo>
                    <a:pt x="287134" y="134620"/>
                  </a:lnTo>
                  <a:lnTo>
                    <a:pt x="285902" y="133350"/>
                  </a:lnTo>
                  <a:lnTo>
                    <a:pt x="284429" y="129540"/>
                  </a:lnTo>
                  <a:lnTo>
                    <a:pt x="284187" y="129540"/>
                  </a:lnTo>
                  <a:lnTo>
                    <a:pt x="284353" y="128270"/>
                  </a:lnTo>
                  <a:lnTo>
                    <a:pt x="282143" y="127000"/>
                  </a:lnTo>
                  <a:lnTo>
                    <a:pt x="280238" y="125730"/>
                  </a:lnTo>
                  <a:lnTo>
                    <a:pt x="277939" y="121920"/>
                  </a:lnTo>
                  <a:lnTo>
                    <a:pt x="276390" y="114300"/>
                  </a:lnTo>
                  <a:lnTo>
                    <a:pt x="275882" y="111760"/>
                  </a:lnTo>
                  <a:lnTo>
                    <a:pt x="275437" y="110490"/>
                  </a:lnTo>
                  <a:lnTo>
                    <a:pt x="275412" y="109220"/>
                  </a:lnTo>
                  <a:lnTo>
                    <a:pt x="270294" y="107950"/>
                  </a:lnTo>
                  <a:lnTo>
                    <a:pt x="265976" y="105410"/>
                  </a:lnTo>
                  <a:lnTo>
                    <a:pt x="261848" y="101600"/>
                  </a:lnTo>
                  <a:lnTo>
                    <a:pt x="261747" y="102920"/>
                  </a:lnTo>
                  <a:lnTo>
                    <a:pt x="261531" y="104140"/>
                  </a:lnTo>
                  <a:lnTo>
                    <a:pt x="261353" y="105410"/>
                  </a:lnTo>
                  <a:lnTo>
                    <a:pt x="260756" y="105410"/>
                  </a:lnTo>
                  <a:lnTo>
                    <a:pt x="260223" y="104140"/>
                  </a:lnTo>
                  <a:lnTo>
                    <a:pt x="260438" y="101600"/>
                  </a:lnTo>
                  <a:lnTo>
                    <a:pt x="260921" y="100330"/>
                  </a:lnTo>
                  <a:lnTo>
                    <a:pt x="260197" y="99225"/>
                  </a:lnTo>
                  <a:lnTo>
                    <a:pt x="260197" y="107950"/>
                  </a:lnTo>
                  <a:lnTo>
                    <a:pt x="258965" y="110490"/>
                  </a:lnTo>
                  <a:lnTo>
                    <a:pt x="251561" y="110490"/>
                  </a:lnTo>
                  <a:lnTo>
                    <a:pt x="243801" y="109220"/>
                  </a:lnTo>
                  <a:lnTo>
                    <a:pt x="240931" y="107442"/>
                  </a:lnTo>
                  <a:lnTo>
                    <a:pt x="240931" y="110490"/>
                  </a:lnTo>
                  <a:lnTo>
                    <a:pt x="239826" y="111760"/>
                  </a:lnTo>
                  <a:lnTo>
                    <a:pt x="239610" y="113030"/>
                  </a:lnTo>
                  <a:lnTo>
                    <a:pt x="239547" y="114300"/>
                  </a:lnTo>
                  <a:lnTo>
                    <a:pt x="237705" y="114300"/>
                  </a:lnTo>
                  <a:lnTo>
                    <a:pt x="236397" y="113030"/>
                  </a:lnTo>
                  <a:lnTo>
                    <a:pt x="236524" y="110490"/>
                  </a:lnTo>
                  <a:lnTo>
                    <a:pt x="240931" y="110490"/>
                  </a:lnTo>
                  <a:lnTo>
                    <a:pt x="240931" y="107442"/>
                  </a:lnTo>
                  <a:lnTo>
                    <a:pt x="237693" y="105410"/>
                  </a:lnTo>
                  <a:lnTo>
                    <a:pt x="238417" y="104140"/>
                  </a:lnTo>
                  <a:lnTo>
                    <a:pt x="241338" y="99060"/>
                  </a:lnTo>
                  <a:lnTo>
                    <a:pt x="237451" y="93980"/>
                  </a:lnTo>
                  <a:lnTo>
                    <a:pt x="237070" y="93980"/>
                  </a:lnTo>
                  <a:lnTo>
                    <a:pt x="236639" y="92710"/>
                  </a:lnTo>
                  <a:lnTo>
                    <a:pt x="239826" y="93980"/>
                  </a:lnTo>
                  <a:lnTo>
                    <a:pt x="241947" y="92710"/>
                  </a:lnTo>
                  <a:lnTo>
                    <a:pt x="243840" y="93980"/>
                  </a:lnTo>
                  <a:lnTo>
                    <a:pt x="244475" y="95250"/>
                  </a:lnTo>
                  <a:lnTo>
                    <a:pt x="245960" y="95250"/>
                  </a:lnTo>
                  <a:lnTo>
                    <a:pt x="246253" y="96520"/>
                  </a:lnTo>
                  <a:lnTo>
                    <a:pt x="246849" y="96520"/>
                  </a:lnTo>
                  <a:lnTo>
                    <a:pt x="250164" y="101600"/>
                  </a:lnTo>
                  <a:lnTo>
                    <a:pt x="254063" y="104140"/>
                  </a:lnTo>
                  <a:lnTo>
                    <a:pt x="257479" y="105410"/>
                  </a:lnTo>
                  <a:lnTo>
                    <a:pt x="260197" y="107950"/>
                  </a:lnTo>
                  <a:lnTo>
                    <a:pt x="260197" y="99225"/>
                  </a:lnTo>
                  <a:lnTo>
                    <a:pt x="259257" y="97790"/>
                  </a:lnTo>
                  <a:lnTo>
                    <a:pt x="257873" y="93980"/>
                  </a:lnTo>
                  <a:lnTo>
                    <a:pt x="253365" y="91440"/>
                  </a:lnTo>
                  <a:lnTo>
                    <a:pt x="250342" y="93980"/>
                  </a:lnTo>
                  <a:lnTo>
                    <a:pt x="247827" y="92710"/>
                  </a:lnTo>
                  <a:lnTo>
                    <a:pt x="247103" y="91440"/>
                  </a:lnTo>
                  <a:lnTo>
                    <a:pt x="248234" y="87630"/>
                  </a:lnTo>
                  <a:lnTo>
                    <a:pt x="247015" y="86360"/>
                  </a:lnTo>
                  <a:lnTo>
                    <a:pt x="246176" y="85090"/>
                  </a:lnTo>
                  <a:lnTo>
                    <a:pt x="243230" y="86360"/>
                  </a:lnTo>
                  <a:lnTo>
                    <a:pt x="241338" y="82550"/>
                  </a:lnTo>
                  <a:lnTo>
                    <a:pt x="242100" y="80010"/>
                  </a:lnTo>
                  <a:lnTo>
                    <a:pt x="241757" y="80010"/>
                  </a:lnTo>
                  <a:lnTo>
                    <a:pt x="240576" y="78740"/>
                  </a:lnTo>
                  <a:lnTo>
                    <a:pt x="242163" y="77470"/>
                  </a:lnTo>
                  <a:lnTo>
                    <a:pt x="244309" y="76200"/>
                  </a:lnTo>
                  <a:lnTo>
                    <a:pt x="243166" y="76200"/>
                  </a:lnTo>
                  <a:lnTo>
                    <a:pt x="242049" y="74930"/>
                  </a:lnTo>
                  <a:lnTo>
                    <a:pt x="240919" y="74930"/>
                  </a:lnTo>
                  <a:lnTo>
                    <a:pt x="242265" y="73660"/>
                  </a:lnTo>
                  <a:lnTo>
                    <a:pt x="245529" y="73660"/>
                  </a:lnTo>
                  <a:lnTo>
                    <a:pt x="246748" y="72390"/>
                  </a:lnTo>
                  <a:lnTo>
                    <a:pt x="247827" y="71120"/>
                  </a:lnTo>
                  <a:lnTo>
                    <a:pt x="249123" y="72390"/>
                  </a:lnTo>
                  <a:lnTo>
                    <a:pt x="250444" y="72390"/>
                  </a:lnTo>
                  <a:lnTo>
                    <a:pt x="251739" y="73660"/>
                  </a:lnTo>
                  <a:lnTo>
                    <a:pt x="250482" y="74930"/>
                  </a:lnTo>
                  <a:lnTo>
                    <a:pt x="249212" y="74930"/>
                  </a:lnTo>
                  <a:lnTo>
                    <a:pt x="248069" y="76200"/>
                  </a:lnTo>
                  <a:lnTo>
                    <a:pt x="249250" y="76200"/>
                  </a:lnTo>
                  <a:lnTo>
                    <a:pt x="252272" y="77470"/>
                  </a:lnTo>
                  <a:lnTo>
                    <a:pt x="252603" y="81280"/>
                  </a:lnTo>
                  <a:lnTo>
                    <a:pt x="257949" y="82550"/>
                  </a:lnTo>
                  <a:lnTo>
                    <a:pt x="261200" y="82550"/>
                  </a:lnTo>
                  <a:lnTo>
                    <a:pt x="268643" y="85090"/>
                  </a:lnTo>
                  <a:lnTo>
                    <a:pt x="270484" y="88900"/>
                  </a:lnTo>
                  <a:lnTo>
                    <a:pt x="277279" y="91440"/>
                  </a:lnTo>
                  <a:lnTo>
                    <a:pt x="280047" y="92710"/>
                  </a:lnTo>
                  <a:lnTo>
                    <a:pt x="283273" y="96520"/>
                  </a:lnTo>
                  <a:lnTo>
                    <a:pt x="283146" y="99060"/>
                  </a:lnTo>
                  <a:lnTo>
                    <a:pt x="285445" y="101600"/>
                  </a:lnTo>
                  <a:lnTo>
                    <a:pt x="286956" y="101600"/>
                  </a:lnTo>
                  <a:lnTo>
                    <a:pt x="287248" y="100330"/>
                  </a:lnTo>
                  <a:lnTo>
                    <a:pt x="287451" y="100330"/>
                  </a:lnTo>
                  <a:lnTo>
                    <a:pt x="288328" y="101600"/>
                  </a:lnTo>
                  <a:lnTo>
                    <a:pt x="288785" y="101600"/>
                  </a:lnTo>
                  <a:lnTo>
                    <a:pt x="289102" y="102870"/>
                  </a:lnTo>
                  <a:lnTo>
                    <a:pt x="290169" y="102870"/>
                  </a:lnTo>
                  <a:lnTo>
                    <a:pt x="289610" y="101600"/>
                  </a:lnTo>
                  <a:lnTo>
                    <a:pt x="289229" y="100330"/>
                  </a:lnTo>
                  <a:lnTo>
                    <a:pt x="288607" y="99060"/>
                  </a:lnTo>
                  <a:lnTo>
                    <a:pt x="289191" y="97790"/>
                  </a:lnTo>
                  <a:lnTo>
                    <a:pt x="289826" y="97790"/>
                  </a:lnTo>
                  <a:lnTo>
                    <a:pt x="290576" y="96520"/>
                  </a:lnTo>
                  <a:lnTo>
                    <a:pt x="290957" y="99060"/>
                  </a:lnTo>
                  <a:lnTo>
                    <a:pt x="294906" y="99060"/>
                  </a:lnTo>
                  <a:lnTo>
                    <a:pt x="300405" y="100330"/>
                  </a:lnTo>
                  <a:lnTo>
                    <a:pt x="302501" y="101600"/>
                  </a:lnTo>
                  <a:lnTo>
                    <a:pt x="307746" y="102870"/>
                  </a:lnTo>
                  <a:lnTo>
                    <a:pt x="311683" y="104140"/>
                  </a:lnTo>
                  <a:lnTo>
                    <a:pt x="315175" y="104140"/>
                  </a:lnTo>
                  <a:lnTo>
                    <a:pt x="312140" y="102870"/>
                  </a:lnTo>
                  <a:lnTo>
                    <a:pt x="306412" y="99060"/>
                  </a:lnTo>
                  <a:lnTo>
                    <a:pt x="304876" y="96520"/>
                  </a:lnTo>
                  <a:lnTo>
                    <a:pt x="304292" y="95250"/>
                  </a:lnTo>
                  <a:lnTo>
                    <a:pt x="299618" y="92710"/>
                  </a:lnTo>
                  <a:lnTo>
                    <a:pt x="296748" y="95250"/>
                  </a:lnTo>
                  <a:lnTo>
                    <a:pt x="294170" y="93980"/>
                  </a:lnTo>
                  <a:lnTo>
                    <a:pt x="294055" y="92710"/>
                  </a:lnTo>
                  <a:lnTo>
                    <a:pt x="279450" y="90170"/>
                  </a:lnTo>
                  <a:lnTo>
                    <a:pt x="272389" y="87630"/>
                  </a:lnTo>
                  <a:lnTo>
                    <a:pt x="272859" y="86360"/>
                  </a:lnTo>
                  <a:lnTo>
                    <a:pt x="273050" y="85090"/>
                  </a:lnTo>
                  <a:lnTo>
                    <a:pt x="273062" y="82550"/>
                  </a:lnTo>
                  <a:lnTo>
                    <a:pt x="285978" y="87630"/>
                  </a:lnTo>
                  <a:lnTo>
                    <a:pt x="292595" y="88900"/>
                  </a:lnTo>
                  <a:lnTo>
                    <a:pt x="290474" y="85090"/>
                  </a:lnTo>
                  <a:lnTo>
                    <a:pt x="286689" y="81280"/>
                  </a:lnTo>
                  <a:lnTo>
                    <a:pt x="284035" y="81280"/>
                  </a:lnTo>
                  <a:lnTo>
                    <a:pt x="283718" y="80010"/>
                  </a:lnTo>
                  <a:lnTo>
                    <a:pt x="283883" y="77470"/>
                  </a:lnTo>
                  <a:lnTo>
                    <a:pt x="285102" y="74930"/>
                  </a:lnTo>
                  <a:lnTo>
                    <a:pt x="282841" y="74930"/>
                  </a:lnTo>
                  <a:lnTo>
                    <a:pt x="283057" y="73660"/>
                  </a:lnTo>
                  <a:lnTo>
                    <a:pt x="283095" y="72390"/>
                  </a:lnTo>
                  <a:lnTo>
                    <a:pt x="278663" y="72390"/>
                  </a:lnTo>
                  <a:lnTo>
                    <a:pt x="278980" y="71120"/>
                  </a:lnTo>
                  <a:lnTo>
                    <a:pt x="280022" y="71120"/>
                  </a:lnTo>
                  <a:lnTo>
                    <a:pt x="278168" y="69850"/>
                  </a:lnTo>
                  <a:lnTo>
                    <a:pt x="276364" y="69850"/>
                  </a:lnTo>
                  <a:lnTo>
                    <a:pt x="270814" y="68580"/>
                  </a:lnTo>
                  <a:lnTo>
                    <a:pt x="266700" y="68580"/>
                  </a:lnTo>
                  <a:lnTo>
                    <a:pt x="263550" y="66040"/>
                  </a:lnTo>
                  <a:lnTo>
                    <a:pt x="261886" y="67310"/>
                  </a:lnTo>
                  <a:lnTo>
                    <a:pt x="260032" y="67310"/>
                  </a:lnTo>
                  <a:lnTo>
                    <a:pt x="257810" y="66040"/>
                  </a:lnTo>
                  <a:lnTo>
                    <a:pt x="263055" y="62230"/>
                  </a:lnTo>
                  <a:lnTo>
                    <a:pt x="269024" y="63500"/>
                  </a:lnTo>
                  <a:lnTo>
                    <a:pt x="275031" y="63500"/>
                  </a:lnTo>
                  <a:lnTo>
                    <a:pt x="276809" y="62230"/>
                  </a:lnTo>
                  <a:lnTo>
                    <a:pt x="280390" y="59690"/>
                  </a:lnTo>
                  <a:lnTo>
                    <a:pt x="276974" y="58420"/>
                  </a:lnTo>
                  <a:lnTo>
                    <a:pt x="270637" y="57150"/>
                  </a:lnTo>
                  <a:lnTo>
                    <a:pt x="262763" y="57150"/>
                  </a:lnTo>
                  <a:lnTo>
                    <a:pt x="260832" y="58420"/>
                  </a:lnTo>
                  <a:lnTo>
                    <a:pt x="261505" y="59690"/>
                  </a:lnTo>
                  <a:lnTo>
                    <a:pt x="261759" y="60960"/>
                  </a:lnTo>
                  <a:lnTo>
                    <a:pt x="261150" y="62230"/>
                  </a:lnTo>
                  <a:lnTo>
                    <a:pt x="255778" y="66040"/>
                  </a:lnTo>
                  <a:lnTo>
                    <a:pt x="246697" y="66040"/>
                  </a:lnTo>
                  <a:lnTo>
                    <a:pt x="237363" y="63500"/>
                  </a:lnTo>
                  <a:lnTo>
                    <a:pt x="233222" y="61785"/>
                  </a:lnTo>
                  <a:lnTo>
                    <a:pt x="233222" y="102870"/>
                  </a:lnTo>
                  <a:lnTo>
                    <a:pt x="232740" y="103543"/>
                  </a:lnTo>
                  <a:lnTo>
                    <a:pt x="232740" y="109220"/>
                  </a:lnTo>
                  <a:lnTo>
                    <a:pt x="230822" y="111760"/>
                  </a:lnTo>
                  <a:lnTo>
                    <a:pt x="230111" y="113030"/>
                  </a:lnTo>
                  <a:lnTo>
                    <a:pt x="226136" y="111760"/>
                  </a:lnTo>
                  <a:lnTo>
                    <a:pt x="222250" y="109220"/>
                  </a:lnTo>
                  <a:lnTo>
                    <a:pt x="218427" y="106680"/>
                  </a:lnTo>
                  <a:lnTo>
                    <a:pt x="219671" y="105410"/>
                  </a:lnTo>
                  <a:lnTo>
                    <a:pt x="220065" y="104140"/>
                  </a:lnTo>
                  <a:lnTo>
                    <a:pt x="220014" y="101600"/>
                  </a:lnTo>
                  <a:lnTo>
                    <a:pt x="224155" y="104140"/>
                  </a:lnTo>
                  <a:lnTo>
                    <a:pt x="228396" y="106680"/>
                  </a:lnTo>
                  <a:lnTo>
                    <a:pt x="232740" y="109220"/>
                  </a:lnTo>
                  <a:lnTo>
                    <a:pt x="232740" y="103543"/>
                  </a:lnTo>
                  <a:lnTo>
                    <a:pt x="232308" y="104140"/>
                  </a:lnTo>
                  <a:lnTo>
                    <a:pt x="231394" y="104140"/>
                  </a:lnTo>
                  <a:lnTo>
                    <a:pt x="228739" y="101600"/>
                  </a:lnTo>
                  <a:lnTo>
                    <a:pt x="228409" y="100330"/>
                  </a:lnTo>
                  <a:lnTo>
                    <a:pt x="228079" y="99060"/>
                  </a:lnTo>
                  <a:lnTo>
                    <a:pt x="225996" y="96520"/>
                  </a:lnTo>
                  <a:lnTo>
                    <a:pt x="224993" y="97790"/>
                  </a:lnTo>
                  <a:lnTo>
                    <a:pt x="222084" y="93980"/>
                  </a:lnTo>
                  <a:lnTo>
                    <a:pt x="220484" y="91440"/>
                  </a:lnTo>
                  <a:lnTo>
                    <a:pt x="218236" y="88900"/>
                  </a:lnTo>
                  <a:lnTo>
                    <a:pt x="216115" y="86360"/>
                  </a:lnTo>
                  <a:lnTo>
                    <a:pt x="215061" y="85090"/>
                  </a:lnTo>
                  <a:lnTo>
                    <a:pt x="213106" y="86360"/>
                  </a:lnTo>
                  <a:lnTo>
                    <a:pt x="210312" y="86360"/>
                  </a:lnTo>
                  <a:lnTo>
                    <a:pt x="209588" y="85090"/>
                  </a:lnTo>
                  <a:lnTo>
                    <a:pt x="210489" y="82550"/>
                  </a:lnTo>
                  <a:lnTo>
                    <a:pt x="208915" y="76200"/>
                  </a:lnTo>
                  <a:lnTo>
                    <a:pt x="208838" y="75717"/>
                  </a:lnTo>
                  <a:lnTo>
                    <a:pt x="208838" y="100330"/>
                  </a:lnTo>
                  <a:lnTo>
                    <a:pt x="207137" y="99060"/>
                  </a:lnTo>
                  <a:lnTo>
                    <a:pt x="208292" y="99060"/>
                  </a:lnTo>
                  <a:lnTo>
                    <a:pt x="208838" y="100330"/>
                  </a:lnTo>
                  <a:lnTo>
                    <a:pt x="208838" y="75717"/>
                  </a:lnTo>
                  <a:lnTo>
                    <a:pt x="208521" y="73660"/>
                  </a:lnTo>
                  <a:lnTo>
                    <a:pt x="208140" y="71120"/>
                  </a:lnTo>
                  <a:lnTo>
                    <a:pt x="206324" y="68580"/>
                  </a:lnTo>
                  <a:lnTo>
                    <a:pt x="208026" y="66040"/>
                  </a:lnTo>
                  <a:lnTo>
                    <a:pt x="212140" y="68580"/>
                  </a:lnTo>
                  <a:lnTo>
                    <a:pt x="212394" y="68580"/>
                  </a:lnTo>
                  <a:lnTo>
                    <a:pt x="212991" y="67310"/>
                  </a:lnTo>
                  <a:lnTo>
                    <a:pt x="220764" y="68580"/>
                  </a:lnTo>
                  <a:lnTo>
                    <a:pt x="220370" y="72390"/>
                  </a:lnTo>
                  <a:lnTo>
                    <a:pt x="219075" y="78740"/>
                  </a:lnTo>
                  <a:lnTo>
                    <a:pt x="220103" y="80010"/>
                  </a:lnTo>
                  <a:lnTo>
                    <a:pt x="220611" y="81280"/>
                  </a:lnTo>
                  <a:lnTo>
                    <a:pt x="224802" y="82550"/>
                  </a:lnTo>
                  <a:lnTo>
                    <a:pt x="229285" y="85090"/>
                  </a:lnTo>
                  <a:lnTo>
                    <a:pt x="227457" y="90170"/>
                  </a:lnTo>
                  <a:lnTo>
                    <a:pt x="228346" y="91440"/>
                  </a:lnTo>
                  <a:lnTo>
                    <a:pt x="227977" y="91440"/>
                  </a:lnTo>
                  <a:lnTo>
                    <a:pt x="228028" y="92710"/>
                  </a:lnTo>
                  <a:lnTo>
                    <a:pt x="227571" y="92710"/>
                  </a:lnTo>
                  <a:lnTo>
                    <a:pt x="228168" y="95250"/>
                  </a:lnTo>
                  <a:lnTo>
                    <a:pt x="229235" y="97790"/>
                  </a:lnTo>
                  <a:lnTo>
                    <a:pt x="230174" y="99060"/>
                  </a:lnTo>
                  <a:lnTo>
                    <a:pt x="231800" y="101600"/>
                  </a:lnTo>
                  <a:lnTo>
                    <a:pt x="233222" y="102870"/>
                  </a:lnTo>
                  <a:lnTo>
                    <a:pt x="233222" y="61785"/>
                  </a:lnTo>
                  <a:lnTo>
                    <a:pt x="231254" y="60960"/>
                  </a:lnTo>
                  <a:lnTo>
                    <a:pt x="226009" y="57150"/>
                  </a:lnTo>
                  <a:lnTo>
                    <a:pt x="224282" y="55880"/>
                  </a:lnTo>
                  <a:lnTo>
                    <a:pt x="220853" y="53340"/>
                  </a:lnTo>
                  <a:lnTo>
                    <a:pt x="222224" y="44450"/>
                  </a:lnTo>
                  <a:lnTo>
                    <a:pt x="222935" y="43180"/>
                  </a:lnTo>
                  <a:lnTo>
                    <a:pt x="223139" y="43180"/>
                  </a:lnTo>
                  <a:lnTo>
                    <a:pt x="223481" y="40640"/>
                  </a:lnTo>
                  <a:lnTo>
                    <a:pt x="224663" y="39370"/>
                  </a:lnTo>
                  <a:lnTo>
                    <a:pt x="226136" y="38100"/>
                  </a:lnTo>
                  <a:lnTo>
                    <a:pt x="226758" y="39370"/>
                  </a:lnTo>
                  <a:lnTo>
                    <a:pt x="229781" y="39370"/>
                  </a:lnTo>
                  <a:lnTo>
                    <a:pt x="229362" y="38100"/>
                  </a:lnTo>
                  <a:lnTo>
                    <a:pt x="230124" y="36830"/>
                  </a:lnTo>
                  <a:lnTo>
                    <a:pt x="231597" y="35560"/>
                  </a:lnTo>
                  <a:lnTo>
                    <a:pt x="226872" y="34290"/>
                  </a:lnTo>
                  <a:lnTo>
                    <a:pt x="224485" y="33020"/>
                  </a:lnTo>
                  <a:lnTo>
                    <a:pt x="222110" y="31750"/>
                  </a:lnTo>
                  <a:lnTo>
                    <a:pt x="218821" y="28460"/>
                  </a:lnTo>
                  <a:lnTo>
                    <a:pt x="218821" y="52070"/>
                  </a:lnTo>
                  <a:lnTo>
                    <a:pt x="217220" y="53340"/>
                  </a:lnTo>
                  <a:lnTo>
                    <a:pt x="214960" y="54610"/>
                  </a:lnTo>
                  <a:lnTo>
                    <a:pt x="213017" y="55880"/>
                  </a:lnTo>
                  <a:lnTo>
                    <a:pt x="210451" y="54610"/>
                  </a:lnTo>
                  <a:lnTo>
                    <a:pt x="207949" y="52070"/>
                  </a:lnTo>
                  <a:lnTo>
                    <a:pt x="205511" y="49530"/>
                  </a:lnTo>
                  <a:lnTo>
                    <a:pt x="207416" y="48260"/>
                  </a:lnTo>
                  <a:lnTo>
                    <a:pt x="208229" y="46990"/>
                  </a:lnTo>
                  <a:lnTo>
                    <a:pt x="205778" y="45720"/>
                  </a:lnTo>
                  <a:lnTo>
                    <a:pt x="205359" y="43688"/>
                  </a:lnTo>
                  <a:lnTo>
                    <a:pt x="205359" y="97790"/>
                  </a:lnTo>
                  <a:lnTo>
                    <a:pt x="203034" y="95250"/>
                  </a:lnTo>
                  <a:lnTo>
                    <a:pt x="203276" y="95250"/>
                  </a:lnTo>
                  <a:lnTo>
                    <a:pt x="203479" y="93980"/>
                  </a:lnTo>
                  <a:lnTo>
                    <a:pt x="203631" y="93980"/>
                  </a:lnTo>
                  <a:lnTo>
                    <a:pt x="205359" y="97790"/>
                  </a:lnTo>
                  <a:lnTo>
                    <a:pt x="205359" y="43688"/>
                  </a:lnTo>
                  <a:lnTo>
                    <a:pt x="205257" y="43180"/>
                  </a:lnTo>
                  <a:lnTo>
                    <a:pt x="205054" y="39370"/>
                  </a:lnTo>
                  <a:lnTo>
                    <a:pt x="209448" y="44450"/>
                  </a:lnTo>
                  <a:lnTo>
                    <a:pt x="214058" y="48260"/>
                  </a:lnTo>
                  <a:lnTo>
                    <a:pt x="218821" y="52070"/>
                  </a:lnTo>
                  <a:lnTo>
                    <a:pt x="218821" y="28460"/>
                  </a:lnTo>
                  <a:lnTo>
                    <a:pt x="218313" y="27940"/>
                  </a:lnTo>
                  <a:lnTo>
                    <a:pt x="215798" y="25400"/>
                  </a:lnTo>
                  <a:lnTo>
                    <a:pt x="213677" y="24130"/>
                  </a:lnTo>
                  <a:lnTo>
                    <a:pt x="209943" y="21780"/>
                  </a:lnTo>
                  <a:lnTo>
                    <a:pt x="209943" y="30480"/>
                  </a:lnTo>
                  <a:lnTo>
                    <a:pt x="209778" y="31750"/>
                  </a:lnTo>
                  <a:lnTo>
                    <a:pt x="209664" y="33020"/>
                  </a:lnTo>
                  <a:lnTo>
                    <a:pt x="207340" y="31750"/>
                  </a:lnTo>
                  <a:lnTo>
                    <a:pt x="205155" y="31750"/>
                  </a:lnTo>
                  <a:lnTo>
                    <a:pt x="203288" y="30480"/>
                  </a:lnTo>
                  <a:lnTo>
                    <a:pt x="202730" y="29210"/>
                  </a:lnTo>
                  <a:lnTo>
                    <a:pt x="202412" y="27940"/>
                  </a:lnTo>
                  <a:lnTo>
                    <a:pt x="203796" y="27940"/>
                  </a:lnTo>
                  <a:lnTo>
                    <a:pt x="207937" y="29210"/>
                  </a:lnTo>
                  <a:lnTo>
                    <a:pt x="208241" y="29210"/>
                  </a:lnTo>
                  <a:lnTo>
                    <a:pt x="208915" y="30480"/>
                  </a:lnTo>
                  <a:lnTo>
                    <a:pt x="209943" y="30480"/>
                  </a:lnTo>
                  <a:lnTo>
                    <a:pt x="209943" y="21780"/>
                  </a:lnTo>
                  <a:lnTo>
                    <a:pt x="209651" y="21590"/>
                  </a:lnTo>
                  <a:lnTo>
                    <a:pt x="207695" y="21590"/>
                  </a:lnTo>
                  <a:lnTo>
                    <a:pt x="207352" y="22860"/>
                  </a:lnTo>
                  <a:lnTo>
                    <a:pt x="206743" y="22860"/>
                  </a:lnTo>
                  <a:lnTo>
                    <a:pt x="201968" y="24130"/>
                  </a:lnTo>
                  <a:lnTo>
                    <a:pt x="198856" y="16510"/>
                  </a:lnTo>
                  <a:lnTo>
                    <a:pt x="196837" y="13970"/>
                  </a:lnTo>
                  <a:lnTo>
                    <a:pt x="197116" y="15367"/>
                  </a:lnTo>
                  <a:lnTo>
                    <a:pt x="197485" y="16510"/>
                  </a:lnTo>
                  <a:lnTo>
                    <a:pt x="198450" y="17780"/>
                  </a:lnTo>
                  <a:lnTo>
                    <a:pt x="198869" y="19050"/>
                  </a:lnTo>
                  <a:lnTo>
                    <a:pt x="199313" y="19050"/>
                  </a:lnTo>
                  <a:lnTo>
                    <a:pt x="197904" y="21590"/>
                  </a:lnTo>
                  <a:lnTo>
                    <a:pt x="194652" y="21590"/>
                  </a:lnTo>
                  <a:lnTo>
                    <a:pt x="188010" y="22606"/>
                  </a:lnTo>
                  <a:lnTo>
                    <a:pt x="187845" y="26670"/>
                  </a:lnTo>
                  <a:lnTo>
                    <a:pt x="188607" y="24130"/>
                  </a:lnTo>
                  <a:lnTo>
                    <a:pt x="192405" y="27940"/>
                  </a:lnTo>
                  <a:lnTo>
                    <a:pt x="198094" y="31750"/>
                  </a:lnTo>
                  <a:lnTo>
                    <a:pt x="202438" y="35560"/>
                  </a:lnTo>
                  <a:lnTo>
                    <a:pt x="202247" y="39370"/>
                  </a:lnTo>
                  <a:lnTo>
                    <a:pt x="200037" y="43180"/>
                  </a:lnTo>
                  <a:lnTo>
                    <a:pt x="199301" y="42786"/>
                  </a:lnTo>
                  <a:lnTo>
                    <a:pt x="199301" y="69850"/>
                  </a:lnTo>
                  <a:lnTo>
                    <a:pt x="196888" y="73660"/>
                  </a:lnTo>
                  <a:lnTo>
                    <a:pt x="193382" y="71120"/>
                  </a:lnTo>
                  <a:lnTo>
                    <a:pt x="191643" y="69850"/>
                  </a:lnTo>
                  <a:lnTo>
                    <a:pt x="190207" y="71120"/>
                  </a:lnTo>
                  <a:lnTo>
                    <a:pt x="187744" y="69850"/>
                  </a:lnTo>
                  <a:lnTo>
                    <a:pt x="185597" y="68580"/>
                  </a:lnTo>
                  <a:lnTo>
                    <a:pt x="186690" y="67310"/>
                  </a:lnTo>
                  <a:lnTo>
                    <a:pt x="187718" y="66040"/>
                  </a:lnTo>
                  <a:lnTo>
                    <a:pt x="188582" y="64770"/>
                  </a:lnTo>
                  <a:lnTo>
                    <a:pt x="189572" y="64770"/>
                  </a:lnTo>
                  <a:lnTo>
                    <a:pt x="189369" y="63500"/>
                  </a:lnTo>
                  <a:lnTo>
                    <a:pt x="188137" y="59690"/>
                  </a:lnTo>
                  <a:lnTo>
                    <a:pt x="187121" y="59690"/>
                  </a:lnTo>
                  <a:lnTo>
                    <a:pt x="184873" y="55880"/>
                  </a:lnTo>
                  <a:lnTo>
                    <a:pt x="183349" y="48260"/>
                  </a:lnTo>
                  <a:lnTo>
                    <a:pt x="188785" y="53340"/>
                  </a:lnTo>
                  <a:lnTo>
                    <a:pt x="188429" y="52070"/>
                  </a:lnTo>
                  <a:lnTo>
                    <a:pt x="192074" y="48260"/>
                  </a:lnTo>
                  <a:lnTo>
                    <a:pt x="198462" y="50800"/>
                  </a:lnTo>
                  <a:lnTo>
                    <a:pt x="194741" y="59690"/>
                  </a:lnTo>
                  <a:lnTo>
                    <a:pt x="194398" y="62230"/>
                  </a:lnTo>
                  <a:lnTo>
                    <a:pt x="198564" y="64770"/>
                  </a:lnTo>
                  <a:lnTo>
                    <a:pt x="199301" y="69850"/>
                  </a:lnTo>
                  <a:lnTo>
                    <a:pt x="199301" y="42786"/>
                  </a:lnTo>
                  <a:lnTo>
                    <a:pt x="195326" y="40640"/>
                  </a:lnTo>
                  <a:lnTo>
                    <a:pt x="187223" y="39370"/>
                  </a:lnTo>
                  <a:lnTo>
                    <a:pt x="180759" y="39370"/>
                  </a:lnTo>
                  <a:lnTo>
                    <a:pt x="178803" y="33020"/>
                  </a:lnTo>
                  <a:lnTo>
                    <a:pt x="178028" y="30480"/>
                  </a:lnTo>
                  <a:lnTo>
                    <a:pt x="179768" y="27940"/>
                  </a:lnTo>
                  <a:lnTo>
                    <a:pt x="178587" y="25400"/>
                  </a:lnTo>
                  <a:lnTo>
                    <a:pt x="177990" y="24130"/>
                  </a:lnTo>
                  <a:lnTo>
                    <a:pt x="177406" y="22860"/>
                  </a:lnTo>
                  <a:lnTo>
                    <a:pt x="174840" y="21590"/>
                  </a:lnTo>
                  <a:lnTo>
                    <a:pt x="173799" y="19050"/>
                  </a:lnTo>
                  <a:lnTo>
                    <a:pt x="177482" y="16510"/>
                  </a:lnTo>
                  <a:lnTo>
                    <a:pt x="179336" y="15240"/>
                  </a:lnTo>
                  <a:lnTo>
                    <a:pt x="179590" y="15367"/>
                  </a:lnTo>
                  <a:lnTo>
                    <a:pt x="179552" y="15240"/>
                  </a:lnTo>
                  <a:lnTo>
                    <a:pt x="178003" y="11430"/>
                  </a:lnTo>
                  <a:lnTo>
                    <a:pt x="172097" y="11430"/>
                  </a:lnTo>
                  <a:lnTo>
                    <a:pt x="171869" y="10160"/>
                  </a:lnTo>
                  <a:lnTo>
                    <a:pt x="171284" y="8890"/>
                  </a:lnTo>
                  <a:lnTo>
                    <a:pt x="170535" y="8890"/>
                  </a:lnTo>
                  <a:lnTo>
                    <a:pt x="169697" y="7620"/>
                  </a:lnTo>
                  <a:lnTo>
                    <a:pt x="168871" y="6350"/>
                  </a:lnTo>
                  <a:lnTo>
                    <a:pt x="167246" y="2540"/>
                  </a:lnTo>
                  <a:lnTo>
                    <a:pt x="165696" y="0"/>
                  </a:lnTo>
                  <a:lnTo>
                    <a:pt x="164884" y="1270"/>
                  </a:lnTo>
                  <a:lnTo>
                    <a:pt x="164465" y="1270"/>
                  </a:lnTo>
                  <a:lnTo>
                    <a:pt x="163233" y="0"/>
                  </a:lnTo>
                  <a:lnTo>
                    <a:pt x="160566" y="0"/>
                  </a:lnTo>
                  <a:lnTo>
                    <a:pt x="160528" y="1270"/>
                  </a:lnTo>
                  <a:lnTo>
                    <a:pt x="159816" y="2540"/>
                  </a:lnTo>
                  <a:lnTo>
                    <a:pt x="158953" y="3810"/>
                  </a:lnTo>
                  <a:lnTo>
                    <a:pt x="159042" y="5080"/>
                  </a:lnTo>
                  <a:lnTo>
                    <a:pt x="158483" y="7620"/>
                  </a:lnTo>
                  <a:lnTo>
                    <a:pt x="158534" y="6350"/>
                  </a:lnTo>
                  <a:lnTo>
                    <a:pt x="157022" y="8890"/>
                  </a:lnTo>
                  <a:lnTo>
                    <a:pt x="156057" y="10160"/>
                  </a:lnTo>
                  <a:lnTo>
                    <a:pt x="154889" y="11430"/>
                  </a:lnTo>
                  <a:lnTo>
                    <a:pt x="155028" y="12700"/>
                  </a:lnTo>
                  <a:lnTo>
                    <a:pt x="155765" y="12700"/>
                  </a:lnTo>
                  <a:lnTo>
                    <a:pt x="157657" y="13970"/>
                  </a:lnTo>
                  <a:lnTo>
                    <a:pt x="157048" y="15240"/>
                  </a:lnTo>
                  <a:lnTo>
                    <a:pt x="152311" y="17780"/>
                  </a:lnTo>
                  <a:lnTo>
                    <a:pt x="156095" y="19050"/>
                  </a:lnTo>
                  <a:lnTo>
                    <a:pt x="157327" y="17780"/>
                  </a:lnTo>
                  <a:lnTo>
                    <a:pt x="159283" y="16510"/>
                  </a:lnTo>
                  <a:lnTo>
                    <a:pt x="161836" y="20320"/>
                  </a:lnTo>
                  <a:lnTo>
                    <a:pt x="158877" y="21590"/>
                  </a:lnTo>
                  <a:lnTo>
                    <a:pt x="156845" y="24130"/>
                  </a:lnTo>
                  <a:lnTo>
                    <a:pt x="155968" y="22860"/>
                  </a:lnTo>
                  <a:lnTo>
                    <a:pt x="154787" y="21590"/>
                  </a:lnTo>
                  <a:lnTo>
                    <a:pt x="153543" y="20320"/>
                  </a:lnTo>
                  <a:lnTo>
                    <a:pt x="152692" y="20320"/>
                  </a:lnTo>
                  <a:lnTo>
                    <a:pt x="152222" y="19050"/>
                  </a:lnTo>
                  <a:lnTo>
                    <a:pt x="152082" y="20320"/>
                  </a:lnTo>
                  <a:lnTo>
                    <a:pt x="151892" y="20320"/>
                  </a:lnTo>
                  <a:lnTo>
                    <a:pt x="149783" y="24130"/>
                  </a:lnTo>
                  <a:lnTo>
                    <a:pt x="142316" y="26670"/>
                  </a:lnTo>
                  <a:lnTo>
                    <a:pt x="135915" y="29210"/>
                  </a:lnTo>
                  <a:lnTo>
                    <a:pt x="130238" y="33020"/>
                  </a:lnTo>
                  <a:lnTo>
                    <a:pt x="120815" y="33020"/>
                  </a:lnTo>
                  <a:lnTo>
                    <a:pt x="119900" y="25400"/>
                  </a:lnTo>
                  <a:lnTo>
                    <a:pt x="128993" y="26670"/>
                  </a:lnTo>
                  <a:lnTo>
                    <a:pt x="129438" y="26670"/>
                  </a:lnTo>
                  <a:lnTo>
                    <a:pt x="133464" y="27940"/>
                  </a:lnTo>
                  <a:lnTo>
                    <a:pt x="139344" y="19050"/>
                  </a:lnTo>
                  <a:lnTo>
                    <a:pt x="142455" y="16510"/>
                  </a:lnTo>
                  <a:lnTo>
                    <a:pt x="147256" y="16510"/>
                  </a:lnTo>
                  <a:lnTo>
                    <a:pt x="146685" y="15240"/>
                  </a:lnTo>
                  <a:lnTo>
                    <a:pt x="146177" y="15240"/>
                  </a:lnTo>
                  <a:lnTo>
                    <a:pt x="145732" y="13970"/>
                  </a:lnTo>
                  <a:lnTo>
                    <a:pt x="145630" y="15240"/>
                  </a:lnTo>
                  <a:lnTo>
                    <a:pt x="142519" y="15240"/>
                  </a:lnTo>
                  <a:lnTo>
                    <a:pt x="144399" y="12700"/>
                  </a:lnTo>
                  <a:lnTo>
                    <a:pt x="141122" y="10160"/>
                  </a:lnTo>
                  <a:lnTo>
                    <a:pt x="133400" y="10160"/>
                  </a:lnTo>
                  <a:lnTo>
                    <a:pt x="132930" y="12700"/>
                  </a:lnTo>
                  <a:lnTo>
                    <a:pt x="129286" y="13970"/>
                  </a:lnTo>
                  <a:lnTo>
                    <a:pt x="124714" y="16510"/>
                  </a:lnTo>
                  <a:lnTo>
                    <a:pt x="122059" y="17780"/>
                  </a:lnTo>
                  <a:lnTo>
                    <a:pt x="117398" y="20320"/>
                  </a:lnTo>
                  <a:lnTo>
                    <a:pt x="116192" y="21590"/>
                  </a:lnTo>
                  <a:lnTo>
                    <a:pt x="112153" y="25400"/>
                  </a:lnTo>
                  <a:lnTo>
                    <a:pt x="112014" y="24130"/>
                  </a:lnTo>
                  <a:lnTo>
                    <a:pt x="109232" y="24892"/>
                  </a:lnTo>
                  <a:lnTo>
                    <a:pt x="109232" y="48260"/>
                  </a:lnTo>
                  <a:lnTo>
                    <a:pt x="108737" y="50800"/>
                  </a:lnTo>
                  <a:lnTo>
                    <a:pt x="108280" y="52070"/>
                  </a:lnTo>
                  <a:lnTo>
                    <a:pt x="107950" y="53340"/>
                  </a:lnTo>
                  <a:lnTo>
                    <a:pt x="102920" y="55880"/>
                  </a:lnTo>
                  <a:lnTo>
                    <a:pt x="100380" y="55880"/>
                  </a:lnTo>
                  <a:lnTo>
                    <a:pt x="100406" y="54610"/>
                  </a:lnTo>
                  <a:lnTo>
                    <a:pt x="100596" y="53340"/>
                  </a:lnTo>
                  <a:lnTo>
                    <a:pt x="101168" y="52070"/>
                  </a:lnTo>
                  <a:lnTo>
                    <a:pt x="109232" y="48260"/>
                  </a:lnTo>
                  <a:lnTo>
                    <a:pt x="109232" y="24892"/>
                  </a:lnTo>
                  <a:lnTo>
                    <a:pt x="107327" y="25400"/>
                  </a:lnTo>
                  <a:lnTo>
                    <a:pt x="105498" y="27940"/>
                  </a:lnTo>
                  <a:lnTo>
                    <a:pt x="99021" y="31750"/>
                  </a:lnTo>
                  <a:lnTo>
                    <a:pt x="96151" y="31750"/>
                  </a:lnTo>
                  <a:lnTo>
                    <a:pt x="95224" y="38100"/>
                  </a:lnTo>
                  <a:lnTo>
                    <a:pt x="95123" y="40640"/>
                  </a:lnTo>
                  <a:lnTo>
                    <a:pt x="94996" y="41910"/>
                  </a:lnTo>
                  <a:lnTo>
                    <a:pt x="94411" y="43180"/>
                  </a:lnTo>
                  <a:lnTo>
                    <a:pt x="94018" y="44450"/>
                  </a:lnTo>
                  <a:lnTo>
                    <a:pt x="93726" y="45720"/>
                  </a:lnTo>
                  <a:lnTo>
                    <a:pt x="96202" y="48260"/>
                  </a:lnTo>
                  <a:lnTo>
                    <a:pt x="97790" y="52070"/>
                  </a:lnTo>
                  <a:lnTo>
                    <a:pt x="94742" y="53340"/>
                  </a:lnTo>
                  <a:lnTo>
                    <a:pt x="95580" y="57150"/>
                  </a:lnTo>
                  <a:lnTo>
                    <a:pt x="96799" y="58420"/>
                  </a:lnTo>
                  <a:lnTo>
                    <a:pt x="97409" y="60960"/>
                  </a:lnTo>
                  <a:lnTo>
                    <a:pt x="100990" y="59690"/>
                  </a:lnTo>
                  <a:lnTo>
                    <a:pt x="104724" y="58420"/>
                  </a:lnTo>
                  <a:lnTo>
                    <a:pt x="107035" y="58420"/>
                  </a:lnTo>
                  <a:lnTo>
                    <a:pt x="106654" y="55880"/>
                  </a:lnTo>
                  <a:lnTo>
                    <a:pt x="108394" y="53340"/>
                  </a:lnTo>
                  <a:lnTo>
                    <a:pt x="110782" y="50800"/>
                  </a:lnTo>
                  <a:lnTo>
                    <a:pt x="112750" y="50800"/>
                  </a:lnTo>
                  <a:lnTo>
                    <a:pt x="114388" y="49530"/>
                  </a:lnTo>
                  <a:lnTo>
                    <a:pt x="114985" y="48260"/>
                  </a:lnTo>
                  <a:lnTo>
                    <a:pt x="120713" y="41910"/>
                  </a:lnTo>
                  <a:lnTo>
                    <a:pt x="123748" y="45720"/>
                  </a:lnTo>
                  <a:lnTo>
                    <a:pt x="130467" y="43180"/>
                  </a:lnTo>
                  <a:lnTo>
                    <a:pt x="130810" y="41910"/>
                  </a:lnTo>
                  <a:lnTo>
                    <a:pt x="131152" y="40640"/>
                  </a:lnTo>
                  <a:lnTo>
                    <a:pt x="134531" y="39370"/>
                  </a:lnTo>
                  <a:lnTo>
                    <a:pt x="136461" y="39370"/>
                  </a:lnTo>
                  <a:lnTo>
                    <a:pt x="139814" y="38100"/>
                  </a:lnTo>
                  <a:lnTo>
                    <a:pt x="142824" y="40640"/>
                  </a:lnTo>
                  <a:lnTo>
                    <a:pt x="143865" y="44450"/>
                  </a:lnTo>
                  <a:lnTo>
                    <a:pt x="137998" y="44450"/>
                  </a:lnTo>
                  <a:lnTo>
                    <a:pt x="135915" y="48260"/>
                  </a:lnTo>
                  <a:lnTo>
                    <a:pt x="139738" y="52070"/>
                  </a:lnTo>
                  <a:lnTo>
                    <a:pt x="139661" y="55880"/>
                  </a:lnTo>
                  <a:lnTo>
                    <a:pt x="134747" y="54610"/>
                  </a:lnTo>
                  <a:lnTo>
                    <a:pt x="133921" y="58420"/>
                  </a:lnTo>
                  <a:lnTo>
                    <a:pt x="134772" y="62230"/>
                  </a:lnTo>
                  <a:lnTo>
                    <a:pt x="135216" y="62230"/>
                  </a:lnTo>
                  <a:lnTo>
                    <a:pt x="137071" y="60960"/>
                  </a:lnTo>
                  <a:lnTo>
                    <a:pt x="138544" y="60960"/>
                  </a:lnTo>
                  <a:lnTo>
                    <a:pt x="139839" y="57150"/>
                  </a:lnTo>
                  <a:lnTo>
                    <a:pt x="139941" y="55880"/>
                  </a:lnTo>
                  <a:lnTo>
                    <a:pt x="140474" y="54610"/>
                  </a:lnTo>
                  <a:lnTo>
                    <a:pt x="140995" y="54610"/>
                  </a:lnTo>
                  <a:lnTo>
                    <a:pt x="142100" y="53340"/>
                  </a:lnTo>
                  <a:lnTo>
                    <a:pt x="142430" y="52070"/>
                  </a:lnTo>
                  <a:lnTo>
                    <a:pt x="142709" y="50800"/>
                  </a:lnTo>
                  <a:lnTo>
                    <a:pt x="146659" y="48260"/>
                  </a:lnTo>
                  <a:lnTo>
                    <a:pt x="148577" y="48260"/>
                  </a:lnTo>
                  <a:lnTo>
                    <a:pt x="148501" y="46990"/>
                  </a:lnTo>
                  <a:lnTo>
                    <a:pt x="148297" y="45720"/>
                  </a:lnTo>
                  <a:lnTo>
                    <a:pt x="148196" y="44450"/>
                  </a:lnTo>
                  <a:lnTo>
                    <a:pt x="149237" y="44450"/>
                  </a:lnTo>
                  <a:lnTo>
                    <a:pt x="150939" y="43180"/>
                  </a:lnTo>
                  <a:lnTo>
                    <a:pt x="154393" y="41910"/>
                  </a:lnTo>
                  <a:lnTo>
                    <a:pt x="156845" y="39370"/>
                  </a:lnTo>
                  <a:lnTo>
                    <a:pt x="157543" y="39370"/>
                  </a:lnTo>
                  <a:lnTo>
                    <a:pt x="157911" y="38100"/>
                  </a:lnTo>
                  <a:lnTo>
                    <a:pt x="158127" y="38100"/>
                  </a:lnTo>
                  <a:lnTo>
                    <a:pt x="158292" y="36830"/>
                  </a:lnTo>
                  <a:lnTo>
                    <a:pt x="155257" y="38100"/>
                  </a:lnTo>
                  <a:lnTo>
                    <a:pt x="152069" y="38100"/>
                  </a:lnTo>
                  <a:lnTo>
                    <a:pt x="146494" y="33020"/>
                  </a:lnTo>
                  <a:lnTo>
                    <a:pt x="145110" y="31750"/>
                  </a:lnTo>
                  <a:lnTo>
                    <a:pt x="152311" y="26670"/>
                  </a:lnTo>
                  <a:lnTo>
                    <a:pt x="157162" y="26670"/>
                  </a:lnTo>
                  <a:lnTo>
                    <a:pt x="156895" y="25400"/>
                  </a:lnTo>
                  <a:lnTo>
                    <a:pt x="159740" y="26670"/>
                  </a:lnTo>
                  <a:lnTo>
                    <a:pt x="162420" y="26670"/>
                  </a:lnTo>
                  <a:lnTo>
                    <a:pt x="162864" y="29210"/>
                  </a:lnTo>
                  <a:lnTo>
                    <a:pt x="163639" y="29210"/>
                  </a:lnTo>
                  <a:lnTo>
                    <a:pt x="164223" y="30480"/>
                  </a:lnTo>
                  <a:lnTo>
                    <a:pt x="170230" y="30480"/>
                  </a:lnTo>
                  <a:lnTo>
                    <a:pt x="170649" y="31750"/>
                  </a:lnTo>
                  <a:lnTo>
                    <a:pt x="171348" y="31750"/>
                  </a:lnTo>
                  <a:lnTo>
                    <a:pt x="171145" y="33020"/>
                  </a:lnTo>
                  <a:lnTo>
                    <a:pt x="169938" y="31750"/>
                  </a:lnTo>
                  <a:lnTo>
                    <a:pt x="168541" y="31750"/>
                  </a:lnTo>
                  <a:lnTo>
                    <a:pt x="165277" y="33020"/>
                  </a:lnTo>
                  <a:lnTo>
                    <a:pt x="163677" y="34290"/>
                  </a:lnTo>
                  <a:lnTo>
                    <a:pt x="164198" y="36830"/>
                  </a:lnTo>
                  <a:lnTo>
                    <a:pt x="165722" y="38100"/>
                  </a:lnTo>
                  <a:lnTo>
                    <a:pt x="167322" y="39370"/>
                  </a:lnTo>
                  <a:lnTo>
                    <a:pt x="169113" y="43180"/>
                  </a:lnTo>
                  <a:lnTo>
                    <a:pt x="170954" y="45720"/>
                  </a:lnTo>
                  <a:lnTo>
                    <a:pt x="172847" y="49530"/>
                  </a:lnTo>
                  <a:lnTo>
                    <a:pt x="173304" y="49530"/>
                  </a:lnTo>
                  <a:lnTo>
                    <a:pt x="174040" y="50800"/>
                  </a:lnTo>
                  <a:lnTo>
                    <a:pt x="174358" y="50800"/>
                  </a:lnTo>
                  <a:lnTo>
                    <a:pt x="174586" y="49530"/>
                  </a:lnTo>
                  <a:lnTo>
                    <a:pt x="179324" y="52070"/>
                  </a:lnTo>
                  <a:lnTo>
                    <a:pt x="180530" y="57150"/>
                  </a:lnTo>
                  <a:lnTo>
                    <a:pt x="183426" y="59690"/>
                  </a:lnTo>
                  <a:lnTo>
                    <a:pt x="182930" y="62230"/>
                  </a:lnTo>
                  <a:lnTo>
                    <a:pt x="182727" y="64770"/>
                  </a:lnTo>
                  <a:lnTo>
                    <a:pt x="182740" y="66040"/>
                  </a:lnTo>
                  <a:lnTo>
                    <a:pt x="182156" y="66040"/>
                  </a:lnTo>
                  <a:lnTo>
                    <a:pt x="181432" y="64770"/>
                  </a:lnTo>
                  <a:lnTo>
                    <a:pt x="180644" y="63500"/>
                  </a:lnTo>
                  <a:lnTo>
                    <a:pt x="181775" y="68580"/>
                  </a:lnTo>
                  <a:lnTo>
                    <a:pt x="181635" y="72390"/>
                  </a:lnTo>
                  <a:lnTo>
                    <a:pt x="181508" y="73660"/>
                  </a:lnTo>
                  <a:lnTo>
                    <a:pt x="175945" y="66040"/>
                  </a:lnTo>
                  <a:lnTo>
                    <a:pt x="170599" y="58420"/>
                  </a:lnTo>
                  <a:lnTo>
                    <a:pt x="165481" y="50800"/>
                  </a:lnTo>
                  <a:lnTo>
                    <a:pt x="160591" y="43180"/>
                  </a:lnTo>
                  <a:lnTo>
                    <a:pt x="159067" y="44450"/>
                  </a:lnTo>
                  <a:lnTo>
                    <a:pt x="157772" y="45720"/>
                  </a:lnTo>
                  <a:lnTo>
                    <a:pt x="157060" y="48260"/>
                  </a:lnTo>
                  <a:lnTo>
                    <a:pt x="156883" y="49530"/>
                  </a:lnTo>
                  <a:lnTo>
                    <a:pt x="156832" y="55880"/>
                  </a:lnTo>
                  <a:lnTo>
                    <a:pt x="159778" y="59690"/>
                  </a:lnTo>
                  <a:lnTo>
                    <a:pt x="163626" y="59690"/>
                  </a:lnTo>
                  <a:lnTo>
                    <a:pt x="163385" y="64770"/>
                  </a:lnTo>
                  <a:lnTo>
                    <a:pt x="164147" y="67310"/>
                  </a:lnTo>
                  <a:lnTo>
                    <a:pt x="167449" y="69850"/>
                  </a:lnTo>
                  <a:lnTo>
                    <a:pt x="168503" y="71120"/>
                  </a:lnTo>
                  <a:lnTo>
                    <a:pt x="169811" y="71120"/>
                  </a:lnTo>
                  <a:lnTo>
                    <a:pt x="169786" y="72390"/>
                  </a:lnTo>
                  <a:lnTo>
                    <a:pt x="169608" y="73660"/>
                  </a:lnTo>
                  <a:lnTo>
                    <a:pt x="172885" y="74930"/>
                  </a:lnTo>
                  <a:lnTo>
                    <a:pt x="177609" y="78740"/>
                  </a:lnTo>
                  <a:lnTo>
                    <a:pt x="179565" y="81280"/>
                  </a:lnTo>
                  <a:lnTo>
                    <a:pt x="182130" y="86360"/>
                  </a:lnTo>
                  <a:lnTo>
                    <a:pt x="186956" y="90170"/>
                  </a:lnTo>
                  <a:lnTo>
                    <a:pt x="193852" y="95250"/>
                  </a:lnTo>
                  <a:lnTo>
                    <a:pt x="194551" y="96520"/>
                  </a:lnTo>
                  <a:lnTo>
                    <a:pt x="194386" y="97790"/>
                  </a:lnTo>
                  <a:lnTo>
                    <a:pt x="195338" y="97790"/>
                  </a:lnTo>
                  <a:lnTo>
                    <a:pt x="196291" y="99060"/>
                  </a:lnTo>
                  <a:lnTo>
                    <a:pt x="197231" y="99060"/>
                  </a:lnTo>
                  <a:lnTo>
                    <a:pt x="203034" y="101600"/>
                  </a:lnTo>
                  <a:lnTo>
                    <a:pt x="215734" y="102870"/>
                  </a:lnTo>
                  <a:lnTo>
                    <a:pt x="216052" y="114300"/>
                  </a:lnTo>
                  <a:lnTo>
                    <a:pt x="218528" y="113030"/>
                  </a:lnTo>
                  <a:lnTo>
                    <a:pt x="221919" y="114300"/>
                  </a:lnTo>
                  <a:lnTo>
                    <a:pt x="222758" y="118110"/>
                  </a:lnTo>
                  <a:lnTo>
                    <a:pt x="220827" y="118110"/>
                  </a:lnTo>
                  <a:lnTo>
                    <a:pt x="223761" y="120650"/>
                  </a:lnTo>
                  <a:lnTo>
                    <a:pt x="234048" y="120650"/>
                  </a:lnTo>
                  <a:lnTo>
                    <a:pt x="237426" y="121920"/>
                  </a:lnTo>
                  <a:lnTo>
                    <a:pt x="238112" y="128270"/>
                  </a:lnTo>
                  <a:lnTo>
                    <a:pt x="237350" y="128270"/>
                  </a:lnTo>
                  <a:lnTo>
                    <a:pt x="238836" y="129540"/>
                  </a:lnTo>
                  <a:lnTo>
                    <a:pt x="240322" y="129540"/>
                  </a:lnTo>
                  <a:lnTo>
                    <a:pt x="241693" y="130810"/>
                  </a:lnTo>
                  <a:lnTo>
                    <a:pt x="243001" y="132080"/>
                  </a:lnTo>
                  <a:lnTo>
                    <a:pt x="244436" y="133350"/>
                  </a:lnTo>
                  <a:lnTo>
                    <a:pt x="247434" y="133350"/>
                  </a:lnTo>
                  <a:lnTo>
                    <a:pt x="247650" y="130810"/>
                  </a:lnTo>
                  <a:lnTo>
                    <a:pt x="251714" y="129540"/>
                  </a:lnTo>
                  <a:lnTo>
                    <a:pt x="254546" y="134620"/>
                  </a:lnTo>
                  <a:lnTo>
                    <a:pt x="259397" y="132080"/>
                  </a:lnTo>
                  <a:lnTo>
                    <a:pt x="259994" y="130810"/>
                  </a:lnTo>
                  <a:lnTo>
                    <a:pt x="260451" y="129540"/>
                  </a:lnTo>
                  <a:lnTo>
                    <a:pt x="261620" y="130810"/>
                  </a:lnTo>
                  <a:lnTo>
                    <a:pt x="262801" y="129540"/>
                  </a:lnTo>
                  <a:lnTo>
                    <a:pt x="263842" y="129540"/>
                  </a:lnTo>
                  <a:lnTo>
                    <a:pt x="264629" y="130810"/>
                  </a:lnTo>
                  <a:lnTo>
                    <a:pt x="265468" y="130810"/>
                  </a:lnTo>
                  <a:lnTo>
                    <a:pt x="266407" y="132080"/>
                  </a:lnTo>
                  <a:lnTo>
                    <a:pt x="267042" y="133350"/>
                  </a:lnTo>
                  <a:lnTo>
                    <a:pt x="267944" y="134620"/>
                  </a:lnTo>
                  <a:lnTo>
                    <a:pt x="270497" y="134620"/>
                  </a:lnTo>
                  <a:lnTo>
                    <a:pt x="272313" y="135890"/>
                  </a:lnTo>
                  <a:lnTo>
                    <a:pt x="274269" y="137160"/>
                  </a:lnTo>
                  <a:lnTo>
                    <a:pt x="273875" y="139700"/>
                  </a:lnTo>
                  <a:lnTo>
                    <a:pt x="274662" y="143510"/>
                  </a:lnTo>
                  <a:lnTo>
                    <a:pt x="275704" y="146050"/>
                  </a:lnTo>
                  <a:lnTo>
                    <a:pt x="275920" y="147320"/>
                  </a:lnTo>
                  <a:lnTo>
                    <a:pt x="278498" y="152400"/>
                  </a:lnTo>
                  <a:lnTo>
                    <a:pt x="281012" y="152400"/>
                  </a:lnTo>
                  <a:lnTo>
                    <a:pt x="281927" y="158750"/>
                  </a:lnTo>
                  <a:lnTo>
                    <a:pt x="284238" y="158750"/>
                  </a:lnTo>
                  <a:lnTo>
                    <a:pt x="286131" y="156210"/>
                  </a:lnTo>
                  <a:lnTo>
                    <a:pt x="287007" y="154940"/>
                  </a:lnTo>
                  <a:lnTo>
                    <a:pt x="287794" y="154940"/>
                  </a:lnTo>
                  <a:lnTo>
                    <a:pt x="288251" y="156210"/>
                  </a:lnTo>
                  <a:lnTo>
                    <a:pt x="287985" y="156210"/>
                  </a:lnTo>
                  <a:lnTo>
                    <a:pt x="286092" y="160020"/>
                  </a:lnTo>
                  <a:lnTo>
                    <a:pt x="282676" y="161290"/>
                  </a:lnTo>
                  <a:lnTo>
                    <a:pt x="279514" y="160020"/>
                  </a:lnTo>
                  <a:lnTo>
                    <a:pt x="281343" y="162560"/>
                  </a:lnTo>
                  <a:lnTo>
                    <a:pt x="286524" y="165100"/>
                  </a:lnTo>
                  <a:lnTo>
                    <a:pt x="284835" y="171450"/>
                  </a:lnTo>
                  <a:lnTo>
                    <a:pt x="282587" y="172720"/>
                  </a:lnTo>
                  <a:lnTo>
                    <a:pt x="283260" y="172720"/>
                  </a:lnTo>
                  <a:lnTo>
                    <a:pt x="284454" y="175260"/>
                  </a:lnTo>
                  <a:lnTo>
                    <a:pt x="284657" y="176530"/>
                  </a:lnTo>
                  <a:lnTo>
                    <a:pt x="287439" y="180340"/>
                  </a:lnTo>
                  <a:lnTo>
                    <a:pt x="289115" y="181610"/>
                  </a:lnTo>
                  <a:lnTo>
                    <a:pt x="295795" y="184150"/>
                  </a:lnTo>
                  <a:lnTo>
                    <a:pt x="300405" y="182880"/>
                  </a:lnTo>
                  <a:lnTo>
                    <a:pt x="302691" y="173990"/>
                  </a:lnTo>
                  <a:lnTo>
                    <a:pt x="299694" y="170180"/>
                  </a:lnTo>
                  <a:lnTo>
                    <a:pt x="299999" y="167640"/>
                  </a:lnTo>
                  <a:lnTo>
                    <a:pt x="300545" y="166370"/>
                  </a:lnTo>
                  <a:lnTo>
                    <a:pt x="301459" y="166370"/>
                  </a:lnTo>
                  <a:lnTo>
                    <a:pt x="302463" y="168910"/>
                  </a:lnTo>
                  <a:lnTo>
                    <a:pt x="303745" y="171450"/>
                  </a:lnTo>
                  <a:lnTo>
                    <a:pt x="310934" y="173990"/>
                  </a:lnTo>
                  <a:lnTo>
                    <a:pt x="309321" y="167640"/>
                  </a:lnTo>
                  <a:lnTo>
                    <a:pt x="310222" y="166370"/>
                  </a:lnTo>
                  <a:lnTo>
                    <a:pt x="311137" y="165100"/>
                  </a:lnTo>
                  <a:lnTo>
                    <a:pt x="312178" y="165100"/>
                  </a:lnTo>
                  <a:lnTo>
                    <a:pt x="315963" y="162941"/>
                  </a:lnTo>
                  <a:close/>
                </a:path>
                <a:path w="369569" h="184150">
                  <a:moveTo>
                    <a:pt x="317030" y="164553"/>
                  </a:moveTo>
                  <a:lnTo>
                    <a:pt x="316623" y="162560"/>
                  </a:lnTo>
                  <a:lnTo>
                    <a:pt x="315963" y="162941"/>
                  </a:lnTo>
                  <a:lnTo>
                    <a:pt x="316318" y="165100"/>
                  </a:lnTo>
                  <a:lnTo>
                    <a:pt x="317030" y="164553"/>
                  </a:lnTo>
                  <a:close/>
                </a:path>
                <a:path w="369569" h="184150">
                  <a:moveTo>
                    <a:pt x="369455" y="153670"/>
                  </a:moveTo>
                  <a:lnTo>
                    <a:pt x="366649" y="151130"/>
                  </a:lnTo>
                  <a:lnTo>
                    <a:pt x="364070" y="153670"/>
                  </a:lnTo>
                  <a:lnTo>
                    <a:pt x="358152" y="153670"/>
                  </a:lnTo>
                  <a:lnTo>
                    <a:pt x="357352" y="152400"/>
                  </a:lnTo>
                  <a:lnTo>
                    <a:pt x="356209" y="151130"/>
                  </a:lnTo>
                  <a:lnTo>
                    <a:pt x="356425" y="149860"/>
                  </a:lnTo>
                  <a:lnTo>
                    <a:pt x="357289" y="147320"/>
                  </a:lnTo>
                  <a:lnTo>
                    <a:pt x="358127" y="146050"/>
                  </a:lnTo>
                  <a:lnTo>
                    <a:pt x="352945" y="146050"/>
                  </a:lnTo>
                  <a:lnTo>
                    <a:pt x="353682" y="153670"/>
                  </a:lnTo>
                  <a:lnTo>
                    <a:pt x="351142" y="151130"/>
                  </a:lnTo>
                  <a:lnTo>
                    <a:pt x="342188" y="152400"/>
                  </a:lnTo>
                  <a:lnTo>
                    <a:pt x="341160" y="152400"/>
                  </a:lnTo>
                  <a:lnTo>
                    <a:pt x="339013" y="154940"/>
                  </a:lnTo>
                  <a:lnTo>
                    <a:pt x="346494" y="157480"/>
                  </a:lnTo>
                  <a:lnTo>
                    <a:pt x="352221" y="158750"/>
                  </a:lnTo>
                  <a:lnTo>
                    <a:pt x="351891" y="161290"/>
                  </a:lnTo>
                  <a:lnTo>
                    <a:pt x="344830" y="160020"/>
                  </a:lnTo>
                  <a:lnTo>
                    <a:pt x="335089" y="157480"/>
                  </a:lnTo>
                  <a:lnTo>
                    <a:pt x="330073" y="160020"/>
                  </a:lnTo>
                  <a:lnTo>
                    <a:pt x="327113" y="158750"/>
                  </a:lnTo>
                  <a:lnTo>
                    <a:pt x="325843" y="153670"/>
                  </a:lnTo>
                  <a:lnTo>
                    <a:pt x="325894" y="147320"/>
                  </a:lnTo>
                  <a:lnTo>
                    <a:pt x="325297" y="144780"/>
                  </a:lnTo>
                  <a:lnTo>
                    <a:pt x="326377" y="143510"/>
                  </a:lnTo>
                  <a:lnTo>
                    <a:pt x="327914" y="143510"/>
                  </a:lnTo>
                  <a:lnTo>
                    <a:pt x="327787" y="142240"/>
                  </a:lnTo>
                  <a:lnTo>
                    <a:pt x="327494" y="140970"/>
                  </a:lnTo>
                  <a:lnTo>
                    <a:pt x="328053" y="139700"/>
                  </a:lnTo>
                  <a:lnTo>
                    <a:pt x="326021" y="137160"/>
                  </a:lnTo>
                  <a:lnTo>
                    <a:pt x="321551" y="137160"/>
                  </a:lnTo>
                  <a:lnTo>
                    <a:pt x="320941" y="135890"/>
                  </a:lnTo>
                  <a:lnTo>
                    <a:pt x="317627" y="135890"/>
                  </a:lnTo>
                  <a:lnTo>
                    <a:pt x="316903" y="134620"/>
                  </a:lnTo>
                  <a:lnTo>
                    <a:pt x="313258" y="134620"/>
                  </a:lnTo>
                  <a:lnTo>
                    <a:pt x="312420" y="135890"/>
                  </a:lnTo>
                  <a:lnTo>
                    <a:pt x="311785" y="135890"/>
                  </a:lnTo>
                  <a:lnTo>
                    <a:pt x="310146" y="133350"/>
                  </a:lnTo>
                  <a:lnTo>
                    <a:pt x="301942" y="133350"/>
                  </a:lnTo>
                  <a:lnTo>
                    <a:pt x="301942" y="132080"/>
                  </a:lnTo>
                  <a:lnTo>
                    <a:pt x="302945" y="130810"/>
                  </a:lnTo>
                  <a:lnTo>
                    <a:pt x="305727" y="129540"/>
                  </a:lnTo>
                  <a:lnTo>
                    <a:pt x="304495" y="129540"/>
                  </a:lnTo>
                  <a:lnTo>
                    <a:pt x="303834" y="128270"/>
                  </a:lnTo>
                  <a:lnTo>
                    <a:pt x="302818" y="127000"/>
                  </a:lnTo>
                  <a:lnTo>
                    <a:pt x="303504" y="125730"/>
                  </a:lnTo>
                  <a:lnTo>
                    <a:pt x="301904" y="124460"/>
                  </a:lnTo>
                  <a:lnTo>
                    <a:pt x="298234" y="123190"/>
                  </a:lnTo>
                  <a:lnTo>
                    <a:pt x="295592" y="120650"/>
                  </a:lnTo>
                  <a:lnTo>
                    <a:pt x="296176" y="124460"/>
                  </a:lnTo>
                  <a:lnTo>
                    <a:pt x="295833" y="127000"/>
                  </a:lnTo>
                  <a:lnTo>
                    <a:pt x="294424" y="130810"/>
                  </a:lnTo>
                  <a:lnTo>
                    <a:pt x="297510" y="133350"/>
                  </a:lnTo>
                  <a:lnTo>
                    <a:pt x="299110" y="134620"/>
                  </a:lnTo>
                  <a:lnTo>
                    <a:pt x="296811" y="134620"/>
                  </a:lnTo>
                  <a:lnTo>
                    <a:pt x="296164" y="135890"/>
                  </a:lnTo>
                  <a:lnTo>
                    <a:pt x="297649" y="138430"/>
                  </a:lnTo>
                  <a:lnTo>
                    <a:pt x="299567" y="139700"/>
                  </a:lnTo>
                  <a:lnTo>
                    <a:pt x="300647" y="140970"/>
                  </a:lnTo>
                  <a:lnTo>
                    <a:pt x="307327" y="142240"/>
                  </a:lnTo>
                  <a:lnTo>
                    <a:pt x="315582" y="146050"/>
                  </a:lnTo>
                  <a:lnTo>
                    <a:pt x="320776" y="152400"/>
                  </a:lnTo>
                  <a:lnTo>
                    <a:pt x="322973" y="160020"/>
                  </a:lnTo>
                  <a:lnTo>
                    <a:pt x="317030" y="164553"/>
                  </a:lnTo>
                  <a:lnTo>
                    <a:pt x="317944" y="168910"/>
                  </a:lnTo>
                  <a:lnTo>
                    <a:pt x="316255" y="171450"/>
                  </a:lnTo>
                  <a:lnTo>
                    <a:pt x="317207" y="172720"/>
                  </a:lnTo>
                  <a:lnTo>
                    <a:pt x="317817" y="172720"/>
                  </a:lnTo>
                  <a:lnTo>
                    <a:pt x="318719" y="175260"/>
                  </a:lnTo>
                  <a:lnTo>
                    <a:pt x="321271" y="171450"/>
                  </a:lnTo>
                  <a:lnTo>
                    <a:pt x="321081" y="168910"/>
                  </a:lnTo>
                  <a:lnTo>
                    <a:pt x="320509" y="165100"/>
                  </a:lnTo>
                  <a:lnTo>
                    <a:pt x="324637" y="166370"/>
                  </a:lnTo>
                  <a:lnTo>
                    <a:pt x="329095" y="171450"/>
                  </a:lnTo>
                  <a:lnTo>
                    <a:pt x="335330" y="171450"/>
                  </a:lnTo>
                  <a:lnTo>
                    <a:pt x="336359" y="170180"/>
                  </a:lnTo>
                  <a:lnTo>
                    <a:pt x="337032" y="168910"/>
                  </a:lnTo>
                  <a:lnTo>
                    <a:pt x="343204" y="168910"/>
                  </a:lnTo>
                  <a:lnTo>
                    <a:pt x="342214" y="165100"/>
                  </a:lnTo>
                  <a:lnTo>
                    <a:pt x="341934" y="165100"/>
                  </a:lnTo>
                  <a:lnTo>
                    <a:pt x="341579" y="163830"/>
                  </a:lnTo>
                  <a:lnTo>
                    <a:pt x="343382" y="163830"/>
                  </a:lnTo>
                  <a:lnTo>
                    <a:pt x="344360" y="170180"/>
                  </a:lnTo>
                  <a:lnTo>
                    <a:pt x="353390" y="168910"/>
                  </a:lnTo>
                  <a:lnTo>
                    <a:pt x="353745" y="163830"/>
                  </a:lnTo>
                  <a:lnTo>
                    <a:pt x="353847" y="162560"/>
                  </a:lnTo>
                  <a:lnTo>
                    <a:pt x="357454" y="166370"/>
                  </a:lnTo>
                  <a:lnTo>
                    <a:pt x="360299" y="167640"/>
                  </a:lnTo>
                  <a:lnTo>
                    <a:pt x="363664" y="166370"/>
                  </a:lnTo>
                  <a:lnTo>
                    <a:pt x="364464" y="165100"/>
                  </a:lnTo>
                  <a:lnTo>
                    <a:pt x="366623" y="163830"/>
                  </a:lnTo>
                  <a:lnTo>
                    <a:pt x="367271" y="162560"/>
                  </a:lnTo>
                  <a:lnTo>
                    <a:pt x="367931" y="161290"/>
                  </a:lnTo>
                  <a:lnTo>
                    <a:pt x="369239" y="158750"/>
                  </a:lnTo>
                  <a:lnTo>
                    <a:pt x="368630" y="158750"/>
                  </a:lnTo>
                  <a:lnTo>
                    <a:pt x="367995" y="157480"/>
                  </a:lnTo>
                  <a:lnTo>
                    <a:pt x="368414" y="154940"/>
                  </a:lnTo>
                  <a:lnTo>
                    <a:pt x="369455" y="15367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116683" y="3606456"/>
              <a:ext cx="160655" cy="65405"/>
            </a:xfrm>
            <a:custGeom>
              <a:avLst/>
              <a:gdLst/>
              <a:ahLst/>
              <a:cxnLst/>
              <a:rect l="l" t="t" r="r" b="b"/>
              <a:pathLst>
                <a:path w="160655" h="65404">
                  <a:moveTo>
                    <a:pt x="34366" y="36398"/>
                  </a:moveTo>
                  <a:lnTo>
                    <a:pt x="33807" y="35140"/>
                  </a:lnTo>
                  <a:lnTo>
                    <a:pt x="26111" y="31673"/>
                  </a:lnTo>
                  <a:lnTo>
                    <a:pt x="20574" y="33248"/>
                  </a:lnTo>
                  <a:lnTo>
                    <a:pt x="13423" y="30530"/>
                  </a:lnTo>
                  <a:lnTo>
                    <a:pt x="13258" y="27482"/>
                  </a:lnTo>
                  <a:lnTo>
                    <a:pt x="7721" y="29349"/>
                  </a:lnTo>
                  <a:lnTo>
                    <a:pt x="7188" y="35610"/>
                  </a:lnTo>
                  <a:lnTo>
                    <a:pt x="0" y="35483"/>
                  </a:lnTo>
                  <a:lnTo>
                    <a:pt x="6057" y="41960"/>
                  </a:lnTo>
                  <a:lnTo>
                    <a:pt x="11417" y="44665"/>
                  </a:lnTo>
                  <a:lnTo>
                    <a:pt x="11658" y="43815"/>
                  </a:lnTo>
                  <a:lnTo>
                    <a:pt x="12585" y="43002"/>
                  </a:lnTo>
                  <a:lnTo>
                    <a:pt x="12725" y="41960"/>
                  </a:lnTo>
                  <a:lnTo>
                    <a:pt x="15354" y="43243"/>
                  </a:lnTo>
                  <a:lnTo>
                    <a:pt x="20396" y="45034"/>
                  </a:lnTo>
                  <a:lnTo>
                    <a:pt x="27673" y="46126"/>
                  </a:lnTo>
                  <a:lnTo>
                    <a:pt x="30111" y="45681"/>
                  </a:lnTo>
                  <a:lnTo>
                    <a:pt x="31826" y="44767"/>
                  </a:lnTo>
                  <a:lnTo>
                    <a:pt x="32689" y="43700"/>
                  </a:lnTo>
                  <a:lnTo>
                    <a:pt x="33324" y="42392"/>
                  </a:lnTo>
                  <a:lnTo>
                    <a:pt x="33185" y="40551"/>
                  </a:lnTo>
                  <a:lnTo>
                    <a:pt x="34036" y="39090"/>
                  </a:lnTo>
                  <a:lnTo>
                    <a:pt x="34366" y="36398"/>
                  </a:lnTo>
                  <a:close/>
                </a:path>
                <a:path w="160655" h="65404">
                  <a:moveTo>
                    <a:pt x="56362" y="37668"/>
                  </a:moveTo>
                  <a:lnTo>
                    <a:pt x="56324" y="35255"/>
                  </a:lnTo>
                  <a:lnTo>
                    <a:pt x="54254" y="33045"/>
                  </a:lnTo>
                  <a:lnTo>
                    <a:pt x="50965" y="32054"/>
                  </a:lnTo>
                  <a:lnTo>
                    <a:pt x="49149" y="34290"/>
                  </a:lnTo>
                  <a:lnTo>
                    <a:pt x="45694" y="33197"/>
                  </a:lnTo>
                  <a:lnTo>
                    <a:pt x="45440" y="30988"/>
                  </a:lnTo>
                  <a:lnTo>
                    <a:pt x="37147" y="26631"/>
                  </a:lnTo>
                  <a:lnTo>
                    <a:pt x="36245" y="32156"/>
                  </a:lnTo>
                  <a:lnTo>
                    <a:pt x="34010" y="40982"/>
                  </a:lnTo>
                  <a:lnTo>
                    <a:pt x="33324" y="42392"/>
                  </a:lnTo>
                  <a:lnTo>
                    <a:pt x="33591" y="43916"/>
                  </a:lnTo>
                  <a:lnTo>
                    <a:pt x="35814" y="47840"/>
                  </a:lnTo>
                  <a:lnTo>
                    <a:pt x="39344" y="48983"/>
                  </a:lnTo>
                  <a:lnTo>
                    <a:pt x="42608" y="48552"/>
                  </a:lnTo>
                  <a:lnTo>
                    <a:pt x="44284" y="46621"/>
                  </a:lnTo>
                  <a:lnTo>
                    <a:pt x="45300" y="44259"/>
                  </a:lnTo>
                  <a:lnTo>
                    <a:pt x="44945" y="41389"/>
                  </a:lnTo>
                  <a:lnTo>
                    <a:pt x="50495" y="39306"/>
                  </a:lnTo>
                  <a:lnTo>
                    <a:pt x="52197" y="39039"/>
                  </a:lnTo>
                  <a:lnTo>
                    <a:pt x="54610" y="41656"/>
                  </a:lnTo>
                  <a:lnTo>
                    <a:pt x="55524" y="40551"/>
                  </a:lnTo>
                  <a:lnTo>
                    <a:pt x="56083" y="39484"/>
                  </a:lnTo>
                  <a:lnTo>
                    <a:pt x="55956" y="38608"/>
                  </a:lnTo>
                  <a:lnTo>
                    <a:pt x="56362" y="37668"/>
                  </a:lnTo>
                  <a:close/>
                </a:path>
                <a:path w="160655" h="65404">
                  <a:moveTo>
                    <a:pt x="91541" y="60134"/>
                  </a:moveTo>
                  <a:lnTo>
                    <a:pt x="85128" y="53962"/>
                  </a:lnTo>
                  <a:lnTo>
                    <a:pt x="79209" y="57353"/>
                  </a:lnTo>
                  <a:lnTo>
                    <a:pt x="75755" y="56705"/>
                  </a:lnTo>
                  <a:lnTo>
                    <a:pt x="75971" y="52108"/>
                  </a:lnTo>
                  <a:lnTo>
                    <a:pt x="71564" y="53949"/>
                  </a:lnTo>
                  <a:lnTo>
                    <a:pt x="65938" y="55105"/>
                  </a:lnTo>
                  <a:lnTo>
                    <a:pt x="62077" y="55448"/>
                  </a:lnTo>
                  <a:lnTo>
                    <a:pt x="60109" y="56400"/>
                  </a:lnTo>
                  <a:lnTo>
                    <a:pt x="56718" y="56667"/>
                  </a:lnTo>
                  <a:lnTo>
                    <a:pt x="54495" y="57696"/>
                  </a:lnTo>
                  <a:lnTo>
                    <a:pt x="53238" y="59423"/>
                  </a:lnTo>
                  <a:lnTo>
                    <a:pt x="50419" y="61010"/>
                  </a:lnTo>
                  <a:lnTo>
                    <a:pt x="48793" y="61556"/>
                  </a:lnTo>
                  <a:lnTo>
                    <a:pt x="47205" y="61823"/>
                  </a:lnTo>
                  <a:lnTo>
                    <a:pt x="48069" y="63461"/>
                  </a:lnTo>
                  <a:lnTo>
                    <a:pt x="49568" y="64401"/>
                  </a:lnTo>
                  <a:lnTo>
                    <a:pt x="54051" y="65265"/>
                  </a:lnTo>
                  <a:lnTo>
                    <a:pt x="63512" y="65341"/>
                  </a:lnTo>
                  <a:lnTo>
                    <a:pt x="66217" y="64922"/>
                  </a:lnTo>
                  <a:lnTo>
                    <a:pt x="67589" y="62699"/>
                  </a:lnTo>
                  <a:lnTo>
                    <a:pt x="73240" y="61544"/>
                  </a:lnTo>
                  <a:lnTo>
                    <a:pt x="76504" y="62395"/>
                  </a:lnTo>
                  <a:lnTo>
                    <a:pt x="81330" y="61493"/>
                  </a:lnTo>
                  <a:lnTo>
                    <a:pt x="91541" y="60134"/>
                  </a:lnTo>
                  <a:close/>
                </a:path>
                <a:path w="160655" h="65404">
                  <a:moveTo>
                    <a:pt x="124980" y="48869"/>
                  </a:moveTo>
                  <a:lnTo>
                    <a:pt x="120205" y="47967"/>
                  </a:lnTo>
                  <a:lnTo>
                    <a:pt x="119253" y="50177"/>
                  </a:lnTo>
                  <a:lnTo>
                    <a:pt x="115087" y="45859"/>
                  </a:lnTo>
                  <a:lnTo>
                    <a:pt x="114642" y="44970"/>
                  </a:lnTo>
                  <a:lnTo>
                    <a:pt x="114477" y="44094"/>
                  </a:lnTo>
                  <a:lnTo>
                    <a:pt x="112166" y="44335"/>
                  </a:lnTo>
                  <a:lnTo>
                    <a:pt x="108432" y="45173"/>
                  </a:lnTo>
                  <a:lnTo>
                    <a:pt x="104851" y="46469"/>
                  </a:lnTo>
                  <a:lnTo>
                    <a:pt x="105664" y="48869"/>
                  </a:lnTo>
                  <a:lnTo>
                    <a:pt x="105384" y="50723"/>
                  </a:lnTo>
                  <a:lnTo>
                    <a:pt x="99466" y="54178"/>
                  </a:lnTo>
                  <a:lnTo>
                    <a:pt x="96469" y="55384"/>
                  </a:lnTo>
                  <a:lnTo>
                    <a:pt x="92925" y="54178"/>
                  </a:lnTo>
                  <a:lnTo>
                    <a:pt x="91160" y="53022"/>
                  </a:lnTo>
                  <a:lnTo>
                    <a:pt x="88671" y="54914"/>
                  </a:lnTo>
                  <a:lnTo>
                    <a:pt x="89103" y="54686"/>
                  </a:lnTo>
                  <a:lnTo>
                    <a:pt x="95186" y="62077"/>
                  </a:lnTo>
                  <a:lnTo>
                    <a:pt x="104533" y="59626"/>
                  </a:lnTo>
                  <a:lnTo>
                    <a:pt x="111086" y="57213"/>
                  </a:lnTo>
                  <a:lnTo>
                    <a:pt x="113118" y="55562"/>
                  </a:lnTo>
                  <a:lnTo>
                    <a:pt x="115925" y="54165"/>
                  </a:lnTo>
                  <a:lnTo>
                    <a:pt x="116979" y="55308"/>
                  </a:lnTo>
                  <a:lnTo>
                    <a:pt x="120484" y="53086"/>
                  </a:lnTo>
                  <a:lnTo>
                    <a:pt x="120586" y="50609"/>
                  </a:lnTo>
                  <a:lnTo>
                    <a:pt x="124333" y="48983"/>
                  </a:lnTo>
                  <a:lnTo>
                    <a:pt x="124980" y="48869"/>
                  </a:lnTo>
                  <a:close/>
                </a:path>
                <a:path w="160655" h="65404">
                  <a:moveTo>
                    <a:pt x="160477" y="3238"/>
                  </a:moveTo>
                  <a:lnTo>
                    <a:pt x="159512" y="25"/>
                  </a:lnTo>
                  <a:lnTo>
                    <a:pt x="155092" y="0"/>
                  </a:lnTo>
                  <a:lnTo>
                    <a:pt x="155333" y="1663"/>
                  </a:lnTo>
                  <a:lnTo>
                    <a:pt x="154279" y="2247"/>
                  </a:lnTo>
                  <a:lnTo>
                    <a:pt x="149618" y="3289"/>
                  </a:lnTo>
                  <a:lnTo>
                    <a:pt x="146786" y="5029"/>
                  </a:lnTo>
                  <a:lnTo>
                    <a:pt x="140906" y="14376"/>
                  </a:lnTo>
                  <a:lnTo>
                    <a:pt x="136893" y="12293"/>
                  </a:lnTo>
                  <a:lnTo>
                    <a:pt x="127330" y="11036"/>
                  </a:lnTo>
                  <a:lnTo>
                    <a:pt x="128270" y="19126"/>
                  </a:lnTo>
                  <a:lnTo>
                    <a:pt x="137668" y="18605"/>
                  </a:lnTo>
                  <a:lnTo>
                    <a:pt x="143370" y="15316"/>
                  </a:lnTo>
                  <a:lnTo>
                    <a:pt x="149771" y="12179"/>
                  </a:lnTo>
                  <a:lnTo>
                    <a:pt x="157226" y="9575"/>
                  </a:lnTo>
                  <a:lnTo>
                    <a:pt x="159677" y="5689"/>
                  </a:lnTo>
                  <a:lnTo>
                    <a:pt x="160477" y="32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152053" y="3619017"/>
              <a:ext cx="137160" cy="50165"/>
            </a:xfrm>
            <a:custGeom>
              <a:avLst/>
              <a:gdLst/>
              <a:ahLst/>
              <a:cxnLst/>
              <a:rect l="l" t="t" r="r" b="b"/>
              <a:pathLst>
                <a:path w="137160" h="50164">
                  <a:moveTo>
                    <a:pt x="29768" y="32677"/>
                  </a:moveTo>
                  <a:lnTo>
                    <a:pt x="28460" y="29400"/>
                  </a:lnTo>
                  <a:lnTo>
                    <a:pt x="21729" y="25895"/>
                  </a:lnTo>
                  <a:lnTo>
                    <a:pt x="20243" y="30264"/>
                  </a:lnTo>
                  <a:lnTo>
                    <a:pt x="16814" y="26466"/>
                  </a:lnTo>
                  <a:lnTo>
                    <a:pt x="15125" y="26746"/>
                  </a:lnTo>
                  <a:lnTo>
                    <a:pt x="9575" y="28829"/>
                  </a:lnTo>
                  <a:lnTo>
                    <a:pt x="9931" y="31699"/>
                  </a:lnTo>
                  <a:lnTo>
                    <a:pt x="8902" y="34061"/>
                  </a:lnTo>
                  <a:lnTo>
                    <a:pt x="5359" y="38150"/>
                  </a:lnTo>
                  <a:lnTo>
                    <a:pt x="2641" y="39763"/>
                  </a:lnTo>
                  <a:lnTo>
                    <a:pt x="0" y="40881"/>
                  </a:lnTo>
                  <a:lnTo>
                    <a:pt x="1752" y="47180"/>
                  </a:lnTo>
                  <a:lnTo>
                    <a:pt x="6388" y="50165"/>
                  </a:lnTo>
                  <a:lnTo>
                    <a:pt x="13411" y="48996"/>
                  </a:lnTo>
                  <a:lnTo>
                    <a:pt x="15049" y="48450"/>
                  </a:lnTo>
                  <a:lnTo>
                    <a:pt x="17868" y="46863"/>
                  </a:lnTo>
                  <a:lnTo>
                    <a:pt x="19126" y="45148"/>
                  </a:lnTo>
                  <a:lnTo>
                    <a:pt x="21348" y="44107"/>
                  </a:lnTo>
                  <a:lnTo>
                    <a:pt x="24726" y="43840"/>
                  </a:lnTo>
                  <a:lnTo>
                    <a:pt x="27965" y="42125"/>
                  </a:lnTo>
                  <a:lnTo>
                    <a:pt x="29438" y="37058"/>
                  </a:lnTo>
                  <a:lnTo>
                    <a:pt x="21463" y="36004"/>
                  </a:lnTo>
                  <a:lnTo>
                    <a:pt x="29768" y="32677"/>
                  </a:lnTo>
                  <a:close/>
                </a:path>
                <a:path w="137160" h="50164">
                  <a:moveTo>
                    <a:pt x="70294" y="36309"/>
                  </a:moveTo>
                  <a:lnTo>
                    <a:pt x="68872" y="32131"/>
                  </a:lnTo>
                  <a:lnTo>
                    <a:pt x="67640" y="30048"/>
                  </a:lnTo>
                  <a:lnTo>
                    <a:pt x="66802" y="27292"/>
                  </a:lnTo>
                  <a:lnTo>
                    <a:pt x="69862" y="25184"/>
                  </a:lnTo>
                  <a:lnTo>
                    <a:pt x="68275" y="21577"/>
                  </a:lnTo>
                  <a:lnTo>
                    <a:pt x="63652" y="16535"/>
                  </a:lnTo>
                  <a:lnTo>
                    <a:pt x="60858" y="14859"/>
                  </a:lnTo>
                  <a:lnTo>
                    <a:pt x="59740" y="15430"/>
                  </a:lnTo>
                  <a:lnTo>
                    <a:pt x="60388" y="18999"/>
                  </a:lnTo>
                  <a:lnTo>
                    <a:pt x="55549" y="15532"/>
                  </a:lnTo>
                  <a:lnTo>
                    <a:pt x="57632" y="20840"/>
                  </a:lnTo>
                  <a:lnTo>
                    <a:pt x="55054" y="22961"/>
                  </a:lnTo>
                  <a:lnTo>
                    <a:pt x="52324" y="24409"/>
                  </a:lnTo>
                  <a:lnTo>
                    <a:pt x="48374" y="23063"/>
                  </a:lnTo>
                  <a:lnTo>
                    <a:pt x="49085" y="27711"/>
                  </a:lnTo>
                  <a:lnTo>
                    <a:pt x="46431" y="27825"/>
                  </a:lnTo>
                  <a:lnTo>
                    <a:pt x="44577" y="30543"/>
                  </a:lnTo>
                  <a:lnTo>
                    <a:pt x="43967" y="33134"/>
                  </a:lnTo>
                  <a:lnTo>
                    <a:pt x="45377" y="33261"/>
                  </a:lnTo>
                  <a:lnTo>
                    <a:pt x="48780" y="34759"/>
                  </a:lnTo>
                  <a:lnTo>
                    <a:pt x="52451" y="37630"/>
                  </a:lnTo>
                  <a:lnTo>
                    <a:pt x="54025" y="39230"/>
                  </a:lnTo>
                  <a:lnTo>
                    <a:pt x="57556" y="41617"/>
                  </a:lnTo>
                  <a:lnTo>
                    <a:pt x="61099" y="42824"/>
                  </a:lnTo>
                  <a:lnTo>
                    <a:pt x="64096" y="41617"/>
                  </a:lnTo>
                  <a:lnTo>
                    <a:pt x="70015" y="38176"/>
                  </a:lnTo>
                  <a:lnTo>
                    <a:pt x="70294" y="36309"/>
                  </a:lnTo>
                  <a:close/>
                </a:path>
                <a:path w="137160" h="50164">
                  <a:moveTo>
                    <a:pt x="115938" y="17462"/>
                  </a:moveTo>
                  <a:lnTo>
                    <a:pt x="114896" y="14401"/>
                  </a:lnTo>
                  <a:lnTo>
                    <a:pt x="111899" y="11950"/>
                  </a:lnTo>
                  <a:lnTo>
                    <a:pt x="108546" y="12979"/>
                  </a:lnTo>
                  <a:lnTo>
                    <a:pt x="106616" y="12928"/>
                  </a:lnTo>
                  <a:lnTo>
                    <a:pt x="103238" y="14452"/>
                  </a:lnTo>
                  <a:lnTo>
                    <a:pt x="102527" y="16725"/>
                  </a:lnTo>
                  <a:lnTo>
                    <a:pt x="95834" y="19621"/>
                  </a:lnTo>
                  <a:lnTo>
                    <a:pt x="92786" y="15951"/>
                  </a:lnTo>
                  <a:lnTo>
                    <a:pt x="87071" y="21120"/>
                  </a:lnTo>
                  <a:lnTo>
                    <a:pt x="86461" y="22987"/>
                  </a:lnTo>
                  <a:lnTo>
                    <a:pt x="84823" y="24358"/>
                  </a:lnTo>
                  <a:lnTo>
                    <a:pt x="82727" y="24714"/>
                  </a:lnTo>
                  <a:lnTo>
                    <a:pt x="80467" y="27076"/>
                  </a:lnTo>
                  <a:lnTo>
                    <a:pt x="78714" y="29248"/>
                  </a:lnTo>
                  <a:lnTo>
                    <a:pt x="79273" y="32410"/>
                  </a:lnTo>
                  <a:lnTo>
                    <a:pt x="79705" y="33312"/>
                  </a:lnTo>
                  <a:lnTo>
                    <a:pt x="83896" y="37617"/>
                  </a:lnTo>
                  <a:lnTo>
                    <a:pt x="84848" y="35394"/>
                  </a:lnTo>
                  <a:lnTo>
                    <a:pt x="92100" y="36957"/>
                  </a:lnTo>
                  <a:lnTo>
                    <a:pt x="96431" y="40424"/>
                  </a:lnTo>
                  <a:lnTo>
                    <a:pt x="97574" y="40005"/>
                  </a:lnTo>
                  <a:lnTo>
                    <a:pt x="101409" y="36131"/>
                  </a:lnTo>
                  <a:lnTo>
                    <a:pt x="102882" y="33464"/>
                  </a:lnTo>
                  <a:lnTo>
                    <a:pt x="107302" y="37249"/>
                  </a:lnTo>
                  <a:lnTo>
                    <a:pt x="106006" y="31965"/>
                  </a:lnTo>
                  <a:lnTo>
                    <a:pt x="106819" y="27444"/>
                  </a:lnTo>
                  <a:lnTo>
                    <a:pt x="111734" y="28714"/>
                  </a:lnTo>
                  <a:lnTo>
                    <a:pt x="111810" y="24942"/>
                  </a:lnTo>
                  <a:lnTo>
                    <a:pt x="107988" y="21221"/>
                  </a:lnTo>
                  <a:lnTo>
                    <a:pt x="110070" y="17538"/>
                  </a:lnTo>
                  <a:lnTo>
                    <a:pt x="114007" y="17716"/>
                  </a:lnTo>
                  <a:lnTo>
                    <a:pt x="115938" y="17462"/>
                  </a:lnTo>
                  <a:close/>
                </a:path>
                <a:path w="137160" h="50164">
                  <a:moveTo>
                    <a:pt x="137109" y="5969"/>
                  </a:moveTo>
                  <a:lnTo>
                    <a:pt x="136309" y="3429"/>
                  </a:lnTo>
                  <a:lnTo>
                    <a:pt x="135712" y="2692"/>
                  </a:lnTo>
                  <a:lnTo>
                    <a:pt x="133667" y="1371"/>
                  </a:lnTo>
                  <a:lnTo>
                    <a:pt x="131953" y="1219"/>
                  </a:lnTo>
                  <a:lnTo>
                    <a:pt x="130517" y="2324"/>
                  </a:lnTo>
                  <a:lnTo>
                    <a:pt x="131686" y="584"/>
                  </a:lnTo>
                  <a:lnTo>
                    <a:pt x="131025" y="190"/>
                  </a:lnTo>
                  <a:lnTo>
                    <a:pt x="124396" y="0"/>
                  </a:lnTo>
                  <a:lnTo>
                    <a:pt x="117195" y="4902"/>
                  </a:lnTo>
                  <a:lnTo>
                    <a:pt x="124142" y="11645"/>
                  </a:lnTo>
                  <a:lnTo>
                    <a:pt x="127330" y="11607"/>
                  </a:lnTo>
                  <a:lnTo>
                    <a:pt x="132930" y="9702"/>
                  </a:lnTo>
                  <a:lnTo>
                    <a:pt x="136334" y="8115"/>
                  </a:lnTo>
                  <a:lnTo>
                    <a:pt x="137109" y="596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216886" y="3593693"/>
              <a:ext cx="41910" cy="27305"/>
            </a:xfrm>
            <a:custGeom>
              <a:avLst/>
              <a:gdLst/>
              <a:ahLst/>
              <a:cxnLst/>
              <a:rect l="l" t="t" r="r" b="b"/>
              <a:pathLst>
                <a:path w="41910" h="27304">
                  <a:moveTo>
                    <a:pt x="3975" y="25933"/>
                  </a:moveTo>
                  <a:lnTo>
                    <a:pt x="2628" y="26301"/>
                  </a:lnTo>
                  <a:lnTo>
                    <a:pt x="1333" y="26492"/>
                  </a:lnTo>
                  <a:lnTo>
                    <a:pt x="0" y="26606"/>
                  </a:lnTo>
                  <a:lnTo>
                    <a:pt x="584" y="26974"/>
                  </a:lnTo>
                  <a:lnTo>
                    <a:pt x="1282" y="27139"/>
                  </a:lnTo>
                  <a:lnTo>
                    <a:pt x="2933" y="26797"/>
                  </a:lnTo>
                  <a:lnTo>
                    <a:pt x="3975" y="25933"/>
                  </a:lnTo>
                  <a:close/>
                </a:path>
                <a:path w="41910" h="27304">
                  <a:moveTo>
                    <a:pt x="33451" y="8293"/>
                  </a:moveTo>
                  <a:lnTo>
                    <a:pt x="32550" y="8064"/>
                  </a:lnTo>
                  <a:lnTo>
                    <a:pt x="32042" y="7683"/>
                  </a:lnTo>
                  <a:lnTo>
                    <a:pt x="31762" y="7162"/>
                  </a:lnTo>
                  <a:lnTo>
                    <a:pt x="29984" y="7289"/>
                  </a:lnTo>
                  <a:lnTo>
                    <a:pt x="26339" y="8559"/>
                  </a:lnTo>
                  <a:lnTo>
                    <a:pt x="24409" y="10452"/>
                  </a:lnTo>
                  <a:lnTo>
                    <a:pt x="18694" y="15087"/>
                  </a:lnTo>
                  <a:lnTo>
                    <a:pt x="14376" y="17348"/>
                  </a:lnTo>
                  <a:lnTo>
                    <a:pt x="10096" y="18262"/>
                  </a:lnTo>
                  <a:lnTo>
                    <a:pt x="11417" y="19126"/>
                  </a:lnTo>
                  <a:lnTo>
                    <a:pt x="12115" y="20447"/>
                  </a:lnTo>
                  <a:lnTo>
                    <a:pt x="11734" y="22072"/>
                  </a:lnTo>
                  <a:lnTo>
                    <a:pt x="12776" y="22148"/>
                  </a:lnTo>
                  <a:lnTo>
                    <a:pt x="16548" y="20942"/>
                  </a:lnTo>
                  <a:lnTo>
                    <a:pt x="18935" y="17399"/>
                  </a:lnTo>
                  <a:lnTo>
                    <a:pt x="20688" y="13652"/>
                  </a:lnTo>
                  <a:lnTo>
                    <a:pt x="23837" y="14211"/>
                  </a:lnTo>
                  <a:lnTo>
                    <a:pt x="28282" y="16459"/>
                  </a:lnTo>
                  <a:lnTo>
                    <a:pt x="32321" y="12534"/>
                  </a:lnTo>
                  <a:lnTo>
                    <a:pt x="32562" y="10109"/>
                  </a:lnTo>
                  <a:lnTo>
                    <a:pt x="33451" y="8293"/>
                  </a:lnTo>
                  <a:close/>
                </a:path>
                <a:path w="41910" h="27304">
                  <a:moveTo>
                    <a:pt x="41605" y="0"/>
                  </a:moveTo>
                  <a:lnTo>
                    <a:pt x="39585" y="3619"/>
                  </a:lnTo>
                  <a:lnTo>
                    <a:pt x="38290" y="5384"/>
                  </a:lnTo>
                  <a:lnTo>
                    <a:pt x="39077" y="5029"/>
                  </a:lnTo>
                  <a:lnTo>
                    <a:pt x="39827" y="4406"/>
                  </a:lnTo>
                  <a:lnTo>
                    <a:pt x="41021" y="2247"/>
                  </a:lnTo>
                  <a:lnTo>
                    <a:pt x="41376" y="1143"/>
                  </a:lnTo>
                  <a:lnTo>
                    <a:pt x="4160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159000" y="3586276"/>
              <a:ext cx="79375" cy="26034"/>
            </a:xfrm>
            <a:custGeom>
              <a:avLst/>
              <a:gdLst/>
              <a:ahLst/>
              <a:cxnLst/>
              <a:rect l="l" t="t" r="r" b="b"/>
              <a:pathLst>
                <a:path w="79375" h="26035">
                  <a:moveTo>
                    <a:pt x="9664" y="25425"/>
                  </a:moveTo>
                  <a:lnTo>
                    <a:pt x="8470" y="24091"/>
                  </a:lnTo>
                  <a:lnTo>
                    <a:pt x="6972" y="22834"/>
                  </a:lnTo>
                  <a:lnTo>
                    <a:pt x="4292" y="23075"/>
                  </a:lnTo>
                  <a:lnTo>
                    <a:pt x="3022" y="22034"/>
                  </a:lnTo>
                  <a:lnTo>
                    <a:pt x="393" y="21628"/>
                  </a:lnTo>
                  <a:lnTo>
                    <a:pt x="0" y="23228"/>
                  </a:lnTo>
                  <a:lnTo>
                    <a:pt x="3822" y="24345"/>
                  </a:lnTo>
                  <a:lnTo>
                    <a:pt x="9664" y="25425"/>
                  </a:lnTo>
                  <a:close/>
                </a:path>
                <a:path w="79375" h="26035">
                  <a:moveTo>
                    <a:pt x="63360" y="13258"/>
                  </a:moveTo>
                  <a:lnTo>
                    <a:pt x="62077" y="12344"/>
                  </a:lnTo>
                  <a:lnTo>
                    <a:pt x="61683" y="10299"/>
                  </a:lnTo>
                  <a:lnTo>
                    <a:pt x="61722" y="7988"/>
                  </a:lnTo>
                  <a:lnTo>
                    <a:pt x="57454" y="10744"/>
                  </a:lnTo>
                  <a:lnTo>
                    <a:pt x="53073" y="13157"/>
                  </a:lnTo>
                  <a:lnTo>
                    <a:pt x="48590" y="15189"/>
                  </a:lnTo>
                  <a:lnTo>
                    <a:pt x="50571" y="18110"/>
                  </a:lnTo>
                  <a:lnTo>
                    <a:pt x="51295" y="19672"/>
                  </a:lnTo>
                  <a:lnTo>
                    <a:pt x="55397" y="17868"/>
                  </a:lnTo>
                  <a:lnTo>
                    <a:pt x="59410" y="15697"/>
                  </a:lnTo>
                  <a:lnTo>
                    <a:pt x="63360" y="13258"/>
                  </a:lnTo>
                  <a:close/>
                </a:path>
                <a:path w="79375" h="26035">
                  <a:moveTo>
                    <a:pt x="75018" y="5041"/>
                  </a:moveTo>
                  <a:lnTo>
                    <a:pt x="74422" y="5372"/>
                  </a:lnTo>
                  <a:lnTo>
                    <a:pt x="73837" y="5854"/>
                  </a:lnTo>
                  <a:lnTo>
                    <a:pt x="73266" y="6413"/>
                  </a:lnTo>
                  <a:lnTo>
                    <a:pt x="74447" y="5511"/>
                  </a:lnTo>
                  <a:lnTo>
                    <a:pt x="75018" y="5041"/>
                  </a:lnTo>
                  <a:close/>
                </a:path>
                <a:path w="79375" h="26035">
                  <a:moveTo>
                    <a:pt x="79248" y="1549"/>
                  </a:moveTo>
                  <a:lnTo>
                    <a:pt x="78790" y="622"/>
                  </a:lnTo>
                  <a:lnTo>
                    <a:pt x="78638" y="0"/>
                  </a:lnTo>
                  <a:lnTo>
                    <a:pt x="76860" y="3556"/>
                  </a:lnTo>
                  <a:lnTo>
                    <a:pt x="79248" y="154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141524" y="3508921"/>
              <a:ext cx="146050" cy="119380"/>
            </a:xfrm>
            <a:custGeom>
              <a:avLst/>
              <a:gdLst/>
              <a:ahLst/>
              <a:cxnLst/>
              <a:rect l="l" t="t" r="r" b="b"/>
              <a:pathLst>
                <a:path w="146050" h="119379">
                  <a:moveTo>
                    <a:pt x="60576" y="111632"/>
                  </a:moveTo>
                  <a:lnTo>
                    <a:pt x="32194" y="111632"/>
                  </a:lnTo>
                  <a:lnTo>
                    <a:pt x="37566" y="112140"/>
                  </a:lnTo>
                  <a:lnTo>
                    <a:pt x="36258" y="114934"/>
                  </a:lnTo>
                  <a:lnTo>
                    <a:pt x="43548" y="119252"/>
                  </a:lnTo>
                  <a:lnTo>
                    <a:pt x="46456" y="113918"/>
                  </a:lnTo>
                  <a:lnTo>
                    <a:pt x="59258" y="113918"/>
                  </a:lnTo>
                  <a:lnTo>
                    <a:pt x="59766" y="113664"/>
                  </a:lnTo>
                  <a:lnTo>
                    <a:pt x="61340" y="112648"/>
                  </a:lnTo>
                  <a:lnTo>
                    <a:pt x="60807" y="112521"/>
                  </a:lnTo>
                  <a:lnTo>
                    <a:pt x="60502" y="112267"/>
                  </a:lnTo>
                  <a:lnTo>
                    <a:pt x="60576" y="111632"/>
                  </a:lnTo>
                  <a:close/>
                </a:path>
                <a:path w="146050" h="119379">
                  <a:moveTo>
                    <a:pt x="59258" y="113918"/>
                  </a:moveTo>
                  <a:lnTo>
                    <a:pt x="46456" y="113918"/>
                  </a:lnTo>
                  <a:lnTo>
                    <a:pt x="50672" y="115315"/>
                  </a:lnTo>
                  <a:lnTo>
                    <a:pt x="50888" y="118363"/>
                  </a:lnTo>
                  <a:lnTo>
                    <a:pt x="53974" y="118744"/>
                  </a:lnTo>
                  <a:lnTo>
                    <a:pt x="55460" y="116331"/>
                  </a:lnTo>
                  <a:lnTo>
                    <a:pt x="56807" y="115061"/>
                  </a:lnTo>
                  <a:lnTo>
                    <a:pt x="58242" y="114426"/>
                  </a:lnTo>
                  <a:lnTo>
                    <a:pt x="59258" y="113918"/>
                  </a:lnTo>
                  <a:close/>
                </a:path>
                <a:path w="146050" h="119379">
                  <a:moveTo>
                    <a:pt x="60932" y="108584"/>
                  </a:moveTo>
                  <a:lnTo>
                    <a:pt x="22491" y="108584"/>
                  </a:lnTo>
                  <a:lnTo>
                    <a:pt x="26720" y="110616"/>
                  </a:lnTo>
                  <a:lnTo>
                    <a:pt x="27152" y="112267"/>
                  </a:lnTo>
                  <a:lnTo>
                    <a:pt x="30721" y="113156"/>
                  </a:lnTo>
                  <a:lnTo>
                    <a:pt x="32194" y="111632"/>
                  </a:lnTo>
                  <a:lnTo>
                    <a:pt x="60576" y="111632"/>
                  </a:lnTo>
                  <a:lnTo>
                    <a:pt x="60932" y="108584"/>
                  </a:lnTo>
                  <a:close/>
                </a:path>
                <a:path w="146050" h="119379">
                  <a:moveTo>
                    <a:pt x="78180" y="103123"/>
                  </a:moveTo>
                  <a:lnTo>
                    <a:pt x="10032" y="103123"/>
                  </a:lnTo>
                  <a:lnTo>
                    <a:pt x="12420" y="104520"/>
                  </a:lnTo>
                  <a:lnTo>
                    <a:pt x="14084" y="105536"/>
                  </a:lnTo>
                  <a:lnTo>
                    <a:pt x="15366" y="107441"/>
                  </a:lnTo>
                  <a:lnTo>
                    <a:pt x="19684" y="109473"/>
                  </a:lnTo>
                  <a:lnTo>
                    <a:pt x="22491" y="108584"/>
                  </a:lnTo>
                  <a:lnTo>
                    <a:pt x="60932" y="108584"/>
                  </a:lnTo>
                  <a:lnTo>
                    <a:pt x="61213" y="106171"/>
                  </a:lnTo>
                  <a:lnTo>
                    <a:pt x="64706" y="105282"/>
                  </a:lnTo>
                  <a:lnTo>
                    <a:pt x="72859" y="104901"/>
                  </a:lnTo>
                  <a:lnTo>
                    <a:pt x="75680" y="104901"/>
                  </a:lnTo>
                  <a:lnTo>
                    <a:pt x="78180" y="103123"/>
                  </a:lnTo>
                  <a:close/>
                </a:path>
                <a:path w="146050" h="119379">
                  <a:moveTo>
                    <a:pt x="75680" y="104901"/>
                  </a:moveTo>
                  <a:lnTo>
                    <a:pt x="72859" y="104901"/>
                  </a:lnTo>
                  <a:lnTo>
                    <a:pt x="75323" y="105155"/>
                  </a:lnTo>
                  <a:lnTo>
                    <a:pt x="75680" y="104901"/>
                  </a:lnTo>
                  <a:close/>
                </a:path>
                <a:path w="146050" h="119379">
                  <a:moveTo>
                    <a:pt x="13063" y="76681"/>
                  </a:moveTo>
                  <a:lnTo>
                    <a:pt x="10921" y="78612"/>
                  </a:lnTo>
                  <a:lnTo>
                    <a:pt x="7556" y="81533"/>
                  </a:lnTo>
                  <a:lnTo>
                    <a:pt x="7606" y="82422"/>
                  </a:lnTo>
                  <a:lnTo>
                    <a:pt x="7723" y="85724"/>
                  </a:lnTo>
                  <a:lnTo>
                    <a:pt x="3378" y="94614"/>
                  </a:lnTo>
                  <a:lnTo>
                    <a:pt x="0" y="97154"/>
                  </a:lnTo>
                  <a:lnTo>
                    <a:pt x="6642" y="103250"/>
                  </a:lnTo>
                  <a:lnTo>
                    <a:pt x="10032" y="103123"/>
                  </a:lnTo>
                  <a:lnTo>
                    <a:pt x="78180" y="103123"/>
                  </a:lnTo>
                  <a:lnTo>
                    <a:pt x="78358" y="102996"/>
                  </a:lnTo>
                  <a:lnTo>
                    <a:pt x="77906" y="102869"/>
                  </a:lnTo>
                  <a:lnTo>
                    <a:pt x="27139" y="102869"/>
                  </a:lnTo>
                  <a:lnTo>
                    <a:pt x="24231" y="102361"/>
                  </a:lnTo>
                  <a:lnTo>
                    <a:pt x="21297" y="101726"/>
                  </a:lnTo>
                  <a:lnTo>
                    <a:pt x="17475" y="100583"/>
                  </a:lnTo>
                  <a:lnTo>
                    <a:pt x="17868" y="99059"/>
                  </a:lnTo>
                  <a:lnTo>
                    <a:pt x="47522" y="99059"/>
                  </a:lnTo>
                  <a:lnTo>
                    <a:pt x="45639" y="97408"/>
                  </a:lnTo>
                  <a:lnTo>
                    <a:pt x="31965" y="97408"/>
                  </a:lnTo>
                  <a:lnTo>
                    <a:pt x="31762" y="93090"/>
                  </a:lnTo>
                  <a:lnTo>
                    <a:pt x="33426" y="92201"/>
                  </a:lnTo>
                  <a:lnTo>
                    <a:pt x="36736" y="90042"/>
                  </a:lnTo>
                  <a:lnTo>
                    <a:pt x="35102" y="90042"/>
                  </a:lnTo>
                  <a:lnTo>
                    <a:pt x="33299" y="89915"/>
                  </a:lnTo>
                  <a:lnTo>
                    <a:pt x="29730" y="88137"/>
                  </a:lnTo>
                  <a:lnTo>
                    <a:pt x="28562" y="86359"/>
                  </a:lnTo>
                  <a:lnTo>
                    <a:pt x="27106" y="85724"/>
                  </a:lnTo>
                  <a:lnTo>
                    <a:pt x="19430" y="85724"/>
                  </a:lnTo>
                  <a:lnTo>
                    <a:pt x="19265" y="84835"/>
                  </a:lnTo>
                  <a:lnTo>
                    <a:pt x="18922" y="84200"/>
                  </a:lnTo>
                  <a:lnTo>
                    <a:pt x="18596" y="83692"/>
                  </a:lnTo>
                  <a:lnTo>
                    <a:pt x="16230" y="83692"/>
                  </a:lnTo>
                  <a:lnTo>
                    <a:pt x="15290" y="82168"/>
                  </a:lnTo>
                  <a:lnTo>
                    <a:pt x="15100" y="78866"/>
                  </a:lnTo>
                  <a:lnTo>
                    <a:pt x="13063" y="76681"/>
                  </a:lnTo>
                  <a:close/>
                </a:path>
                <a:path w="146050" h="119379">
                  <a:moveTo>
                    <a:pt x="76884" y="100202"/>
                  </a:moveTo>
                  <a:lnTo>
                    <a:pt x="24447" y="100202"/>
                  </a:lnTo>
                  <a:lnTo>
                    <a:pt x="26441" y="101980"/>
                  </a:lnTo>
                  <a:lnTo>
                    <a:pt x="26809" y="102361"/>
                  </a:lnTo>
                  <a:lnTo>
                    <a:pt x="27139" y="102869"/>
                  </a:lnTo>
                  <a:lnTo>
                    <a:pt x="77906" y="102869"/>
                  </a:lnTo>
                  <a:lnTo>
                    <a:pt x="77000" y="102615"/>
                  </a:lnTo>
                  <a:lnTo>
                    <a:pt x="76365" y="102234"/>
                  </a:lnTo>
                  <a:lnTo>
                    <a:pt x="76884" y="100202"/>
                  </a:lnTo>
                  <a:close/>
                </a:path>
                <a:path w="146050" h="119379">
                  <a:moveTo>
                    <a:pt x="47522" y="99059"/>
                  </a:moveTo>
                  <a:lnTo>
                    <a:pt x="17868" y="99059"/>
                  </a:lnTo>
                  <a:lnTo>
                    <a:pt x="19316" y="99313"/>
                  </a:lnTo>
                  <a:lnTo>
                    <a:pt x="19913" y="99313"/>
                  </a:lnTo>
                  <a:lnTo>
                    <a:pt x="20497" y="99440"/>
                  </a:lnTo>
                  <a:lnTo>
                    <a:pt x="21780" y="100456"/>
                  </a:lnTo>
                  <a:lnTo>
                    <a:pt x="24447" y="100202"/>
                  </a:lnTo>
                  <a:lnTo>
                    <a:pt x="76884" y="100202"/>
                  </a:lnTo>
                  <a:lnTo>
                    <a:pt x="77014" y="99694"/>
                  </a:lnTo>
                  <a:lnTo>
                    <a:pt x="48247" y="99694"/>
                  </a:lnTo>
                  <a:lnTo>
                    <a:pt x="47522" y="99059"/>
                  </a:lnTo>
                  <a:close/>
                </a:path>
                <a:path w="146050" h="119379">
                  <a:moveTo>
                    <a:pt x="57340" y="99440"/>
                  </a:moveTo>
                  <a:lnTo>
                    <a:pt x="48247" y="99694"/>
                  </a:lnTo>
                  <a:lnTo>
                    <a:pt x="77014" y="99694"/>
                  </a:lnTo>
                  <a:lnTo>
                    <a:pt x="77046" y="99567"/>
                  </a:lnTo>
                  <a:lnTo>
                    <a:pt x="62395" y="99567"/>
                  </a:lnTo>
                  <a:lnTo>
                    <a:pt x="57340" y="99440"/>
                  </a:lnTo>
                  <a:close/>
                </a:path>
                <a:path w="146050" h="119379">
                  <a:moveTo>
                    <a:pt x="67006" y="93979"/>
                  </a:moveTo>
                  <a:lnTo>
                    <a:pt x="60172" y="93979"/>
                  </a:lnTo>
                  <a:lnTo>
                    <a:pt x="62141" y="94614"/>
                  </a:lnTo>
                  <a:lnTo>
                    <a:pt x="62395" y="99567"/>
                  </a:lnTo>
                  <a:lnTo>
                    <a:pt x="77046" y="99567"/>
                  </a:lnTo>
                  <a:lnTo>
                    <a:pt x="77241" y="98805"/>
                  </a:lnTo>
                  <a:lnTo>
                    <a:pt x="80721" y="97789"/>
                  </a:lnTo>
                  <a:lnTo>
                    <a:pt x="83273" y="97789"/>
                  </a:lnTo>
                  <a:lnTo>
                    <a:pt x="83297" y="97027"/>
                  </a:lnTo>
                  <a:lnTo>
                    <a:pt x="68770" y="97027"/>
                  </a:lnTo>
                  <a:lnTo>
                    <a:pt x="68046" y="95503"/>
                  </a:lnTo>
                  <a:lnTo>
                    <a:pt x="67006" y="93979"/>
                  </a:lnTo>
                  <a:close/>
                </a:path>
                <a:path w="146050" h="119379">
                  <a:moveTo>
                    <a:pt x="38074" y="95249"/>
                  </a:moveTo>
                  <a:lnTo>
                    <a:pt x="31965" y="97408"/>
                  </a:lnTo>
                  <a:lnTo>
                    <a:pt x="45639" y="97408"/>
                  </a:lnTo>
                  <a:lnTo>
                    <a:pt x="45059" y="96900"/>
                  </a:lnTo>
                  <a:lnTo>
                    <a:pt x="38074" y="95249"/>
                  </a:lnTo>
                  <a:close/>
                </a:path>
                <a:path w="146050" h="119379">
                  <a:moveTo>
                    <a:pt x="97611" y="85343"/>
                  </a:moveTo>
                  <a:lnTo>
                    <a:pt x="79197" y="85343"/>
                  </a:lnTo>
                  <a:lnTo>
                    <a:pt x="79222" y="88137"/>
                  </a:lnTo>
                  <a:lnTo>
                    <a:pt x="79552" y="89788"/>
                  </a:lnTo>
                  <a:lnTo>
                    <a:pt x="80835" y="90677"/>
                  </a:lnTo>
                  <a:lnTo>
                    <a:pt x="76885" y="93090"/>
                  </a:lnTo>
                  <a:lnTo>
                    <a:pt x="72859" y="95249"/>
                  </a:lnTo>
                  <a:lnTo>
                    <a:pt x="68770" y="97027"/>
                  </a:lnTo>
                  <a:lnTo>
                    <a:pt x="83297" y="97027"/>
                  </a:lnTo>
                  <a:lnTo>
                    <a:pt x="83616" y="86867"/>
                  </a:lnTo>
                  <a:lnTo>
                    <a:pt x="96723" y="85851"/>
                  </a:lnTo>
                  <a:lnTo>
                    <a:pt x="97611" y="85343"/>
                  </a:lnTo>
                  <a:close/>
                </a:path>
                <a:path w="146050" h="119379">
                  <a:moveTo>
                    <a:pt x="57861" y="82676"/>
                  </a:moveTo>
                  <a:lnTo>
                    <a:pt x="56235" y="84708"/>
                  </a:lnTo>
                  <a:lnTo>
                    <a:pt x="53682" y="85343"/>
                  </a:lnTo>
                  <a:lnTo>
                    <a:pt x="51206" y="86486"/>
                  </a:lnTo>
                  <a:lnTo>
                    <a:pt x="48679" y="87375"/>
                  </a:lnTo>
                  <a:lnTo>
                    <a:pt x="48933" y="87375"/>
                  </a:lnTo>
                  <a:lnTo>
                    <a:pt x="51701" y="88772"/>
                  </a:lnTo>
                  <a:lnTo>
                    <a:pt x="52971" y="92328"/>
                  </a:lnTo>
                  <a:lnTo>
                    <a:pt x="58115" y="94233"/>
                  </a:lnTo>
                  <a:lnTo>
                    <a:pt x="60172" y="93979"/>
                  </a:lnTo>
                  <a:lnTo>
                    <a:pt x="67006" y="93979"/>
                  </a:lnTo>
                  <a:lnTo>
                    <a:pt x="66052" y="92582"/>
                  </a:lnTo>
                  <a:lnTo>
                    <a:pt x="70535" y="90550"/>
                  </a:lnTo>
                  <a:lnTo>
                    <a:pt x="73311" y="89026"/>
                  </a:lnTo>
                  <a:lnTo>
                    <a:pt x="66052" y="89026"/>
                  </a:lnTo>
                  <a:lnTo>
                    <a:pt x="64909" y="85978"/>
                  </a:lnTo>
                  <a:lnTo>
                    <a:pt x="61988" y="85851"/>
                  </a:lnTo>
                  <a:lnTo>
                    <a:pt x="61760" y="85851"/>
                  </a:lnTo>
                  <a:lnTo>
                    <a:pt x="59740" y="83184"/>
                  </a:lnTo>
                  <a:lnTo>
                    <a:pt x="57861" y="82676"/>
                  </a:lnTo>
                  <a:close/>
                </a:path>
                <a:path w="146050" h="119379">
                  <a:moveTo>
                    <a:pt x="36931" y="89915"/>
                  </a:moveTo>
                  <a:lnTo>
                    <a:pt x="35102" y="90042"/>
                  </a:lnTo>
                  <a:lnTo>
                    <a:pt x="36736" y="90042"/>
                  </a:lnTo>
                  <a:lnTo>
                    <a:pt x="36931" y="89915"/>
                  </a:lnTo>
                  <a:close/>
                </a:path>
                <a:path w="146050" h="119379">
                  <a:moveTo>
                    <a:pt x="73024" y="80136"/>
                  </a:moveTo>
                  <a:lnTo>
                    <a:pt x="70878" y="82422"/>
                  </a:lnTo>
                  <a:lnTo>
                    <a:pt x="70192" y="85851"/>
                  </a:lnTo>
                  <a:lnTo>
                    <a:pt x="66052" y="89026"/>
                  </a:lnTo>
                  <a:lnTo>
                    <a:pt x="73311" y="89026"/>
                  </a:lnTo>
                  <a:lnTo>
                    <a:pt x="74929" y="88137"/>
                  </a:lnTo>
                  <a:lnTo>
                    <a:pt x="79197" y="85343"/>
                  </a:lnTo>
                  <a:lnTo>
                    <a:pt x="97611" y="85343"/>
                  </a:lnTo>
                  <a:lnTo>
                    <a:pt x="100275" y="83819"/>
                  </a:lnTo>
                  <a:lnTo>
                    <a:pt x="90728" y="83819"/>
                  </a:lnTo>
                  <a:lnTo>
                    <a:pt x="91884" y="82803"/>
                  </a:lnTo>
                  <a:lnTo>
                    <a:pt x="92481" y="82422"/>
                  </a:lnTo>
                  <a:lnTo>
                    <a:pt x="102717" y="82422"/>
                  </a:lnTo>
                  <a:lnTo>
                    <a:pt x="103682" y="82168"/>
                  </a:lnTo>
                  <a:lnTo>
                    <a:pt x="104673" y="82041"/>
                  </a:lnTo>
                  <a:lnTo>
                    <a:pt x="105651" y="82041"/>
                  </a:lnTo>
                  <a:lnTo>
                    <a:pt x="105580" y="81279"/>
                  </a:lnTo>
                  <a:lnTo>
                    <a:pt x="74040" y="81279"/>
                  </a:lnTo>
                  <a:lnTo>
                    <a:pt x="73024" y="80136"/>
                  </a:lnTo>
                  <a:close/>
                </a:path>
                <a:path w="146050" h="119379">
                  <a:moveTo>
                    <a:pt x="22034" y="83438"/>
                  </a:moveTo>
                  <a:lnTo>
                    <a:pt x="19964" y="84962"/>
                  </a:lnTo>
                  <a:lnTo>
                    <a:pt x="19430" y="85724"/>
                  </a:lnTo>
                  <a:lnTo>
                    <a:pt x="27106" y="85724"/>
                  </a:lnTo>
                  <a:lnTo>
                    <a:pt x="24777" y="84708"/>
                  </a:lnTo>
                  <a:lnTo>
                    <a:pt x="22034" y="83438"/>
                  </a:lnTo>
                  <a:close/>
                </a:path>
                <a:path w="146050" h="119379">
                  <a:moveTo>
                    <a:pt x="102717" y="82422"/>
                  </a:moveTo>
                  <a:lnTo>
                    <a:pt x="92481" y="82422"/>
                  </a:lnTo>
                  <a:lnTo>
                    <a:pt x="91325" y="83438"/>
                  </a:lnTo>
                  <a:lnTo>
                    <a:pt x="90728" y="83819"/>
                  </a:lnTo>
                  <a:lnTo>
                    <a:pt x="100275" y="83819"/>
                  </a:lnTo>
                  <a:lnTo>
                    <a:pt x="102717" y="82422"/>
                  </a:lnTo>
                  <a:close/>
                </a:path>
                <a:path w="146050" h="119379">
                  <a:moveTo>
                    <a:pt x="17779" y="82422"/>
                  </a:moveTo>
                  <a:lnTo>
                    <a:pt x="16230" y="83692"/>
                  </a:lnTo>
                  <a:lnTo>
                    <a:pt x="18596" y="83692"/>
                  </a:lnTo>
                  <a:lnTo>
                    <a:pt x="17779" y="82422"/>
                  </a:lnTo>
                  <a:close/>
                </a:path>
                <a:path w="146050" h="119379">
                  <a:moveTo>
                    <a:pt x="84302" y="68579"/>
                  </a:moveTo>
                  <a:lnTo>
                    <a:pt x="78701" y="74548"/>
                  </a:lnTo>
                  <a:lnTo>
                    <a:pt x="77063" y="77850"/>
                  </a:lnTo>
                  <a:lnTo>
                    <a:pt x="74040" y="81279"/>
                  </a:lnTo>
                  <a:lnTo>
                    <a:pt x="105580" y="81279"/>
                  </a:lnTo>
                  <a:lnTo>
                    <a:pt x="105556" y="81025"/>
                  </a:lnTo>
                  <a:lnTo>
                    <a:pt x="94322" y="81025"/>
                  </a:lnTo>
                  <a:lnTo>
                    <a:pt x="96113" y="77469"/>
                  </a:lnTo>
                  <a:lnTo>
                    <a:pt x="108343" y="77469"/>
                  </a:lnTo>
                  <a:lnTo>
                    <a:pt x="113322" y="73024"/>
                  </a:lnTo>
                  <a:lnTo>
                    <a:pt x="118313" y="70230"/>
                  </a:lnTo>
                  <a:lnTo>
                    <a:pt x="118428" y="69976"/>
                  </a:lnTo>
                  <a:lnTo>
                    <a:pt x="86334" y="69976"/>
                  </a:lnTo>
                  <a:lnTo>
                    <a:pt x="84302" y="68579"/>
                  </a:lnTo>
                  <a:close/>
                </a:path>
                <a:path w="146050" h="119379">
                  <a:moveTo>
                    <a:pt x="108343" y="77469"/>
                  </a:moveTo>
                  <a:lnTo>
                    <a:pt x="96113" y="77469"/>
                  </a:lnTo>
                  <a:lnTo>
                    <a:pt x="96265" y="78104"/>
                  </a:lnTo>
                  <a:lnTo>
                    <a:pt x="96723" y="78993"/>
                  </a:lnTo>
                  <a:lnTo>
                    <a:pt x="94322" y="81025"/>
                  </a:lnTo>
                  <a:lnTo>
                    <a:pt x="105556" y="81025"/>
                  </a:lnTo>
                  <a:lnTo>
                    <a:pt x="105589" y="80136"/>
                  </a:lnTo>
                  <a:lnTo>
                    <a:pt x="106210" y="79374"/>
                  </a:lnTo>
                  <a:lnTo>
                    <a:pt x="108343" y="77469"/>
                  </a:lnTo>
                  <a:close/>
                </a:path>
                <a:path w="146050" h="119379">
                  <a:moveTo>
                    <a:pt x="14160" y="75691"/>
                  </a:moveTo>
                  <a:lnTo>
                    <a:pt x="12852" y="76453"/>
                  </a:lnTo>
                  <a:lnTo>
                    <a:pt x="13063" y="76681"/>
                  </a:lnTo>
                  <a:lnTo>
                    <a:pt x="14160" y="75691"/>
                  </a:lnTo>
                  <a:close/>
                </a:path>
                <a:path w="146050" h="119379">
                  <a:moveTo>
                    <a:pt x="107301" y="48640"/>
                  </a:moveTo>
                  <a:lnTo>
                    <a:pt x="104012" y="48640"/>
                  </a:lnTo>
                  <a:lnTo>
                    <a:pt x="102133" y="50672"/>
                  </a:lnTo>
                  <a:lnTo>
                    <a:pt x="100456" y="52958"/>
                  </a:lnTo>
                  <a:lnTo>
                    <a:pt x="98602" y="57657"/>
                  </a:lnTo>
                  <a:lnTo>
                    <a:pt x="98158" y="59308"/>
                  </a:lnTo>
                  <a:lnTo>
                    <a:pt x="97713" y="60705"/>
                  </a:lnTo>
                  <a:lnTo>
                    <a:pt x="86334" y="69976"/>
                  </a:lnTo>
                  <a:lnTo>
                    <a:pt x="118428" y="69976"/>
                  </a:lnTo>
                  <a:lnTo>
                    <a:pt x="120967" y="64388"/>
                  </a:lnTo>
                  <a:lnTo>
                    <a:pt x="122974" y="61340"/>
                  </a:lnTo>
                  <a:lnTo>
                    <a:pt x="127850" y="57403"/>
                  </a:lnTo>
                  <a:lnTo>
                    <a:pt x="128413" y="57276"/>
                  </a:lnTo>
                  <a:lnTo>
                    <a:pt x="106692" y="57276"/>
                  </a:lnTo>
                  <a:lnTo>
                    <a:pt x="107301" y="48640"/>
                  </a:lnTo>
                  <a:close/>
                </a:path>
                <a:path w="146050" h="119379">
                  <a:moveTo>
                    <a:pt x="119849" y="46608"/>
                  </a:moveTo>
                  <a:lnTo>
                    <a:pt x="117944" y="48513"/>
                  </a:lnTo>
                  <a:lnTo>
                    <a:pt x="113931" y="52196"/>
                  </a:lnTo>
                  <a:lnTo>
                    <a:pt x="106692" y="57276"/>
                  </a:lnTo>
                  <a:lnTo>
                    <a:pt x="128413" y="57276"/>
                  </a:lnTo>
                  <a:lnTo>
                    <a:pt x="131229" y="56641"/>
                  </a:lnTo>
                  <a:lnTo>
                    <a:pt x="131157" y="55879"/>
                  </a:lnTo>
                  <a:lnTo>
                    <a:pt x="118948" y="55879"/>
                  </a:lnTo>
                  <a:lnTo>
                    <a:pt x="118808" y="55117"/>
                  </a:lnTo>
                  <a:lnTo>
                    <a:pt x="118668" y="51815"/>
                  </a:lnTo>
                  <a:lnTo>
                    <a:pt x="119849" y="46608"/>
                  </a:lnTo>
                  <a:close/>
                </a:path>
                <a:path w="146050" h="119379">
                  <a:moveTo>
                    <a:pt x="140550" y="25399"/>
                  </a:moveTo>
                  <a:lnTo>
                    <a:pt x="135496" y="33273"/>
                  </a:lnTo>
                  <a:lnTo>
                    <a:pt x="130206" y="41147"/>
                  </a:lnTo>
                  <a:lnTo>
                    <a:pt x="124688" y="48640"/>
                  </a:lnTo>
                  <a:lnTo>
                    <a:pt x="118948" y="55879"/>
                  </a:lnTo>
                  <a:lnTo>
                    <a:pt x="131157" y="55879"/>
                  </a:lnTo>
                  <a:lnTo>
                    <a:pt x="131038" y="53720"/>
                  </a:lnTo>
                  <a:lnTo>
                    <a:pt x="131813" y="53466"/>
                  </a:lnTo>
                  <a:lnTo>
                    <a:pt x="132486" y="53212"/>
                  </a:lnTo>
                  <a:lnTo>
                    <a:pt x="136601" y="51180"/>
                  </a:lnTo>
                  <a:lnTo>
                    <a:pt x="137594" y="48640"/>
                  </a:lnTo>
                  <a:lnTo>
                    <a:pt x="137483" y="43814"/>
                  </a:lnTo>
                  <a:lnTo>
                    <a:pt x="137413" y="42290"/>
                  </a:lnTo>
                  <a:lnTo>
                    <a:pt x="142189" y="42036"/>
                  </a:lnTo>
                  <a:lnTo>
                    <a:pt x="145668" y="36194"/>
                  </a:lnTo>
                  <a:lnTo>
                    <a:pt x="143459" y="27685"/>
                  </a:lnTo>
                  <a:lnTo>
                    <a:pt x="142125" y="26415"/>
                  </a:lnTo>
                  <a:lnTo>
                    <a:pt x="140550" y="25399"/>
                  </a:lnTo>
                  <a:close/>
                </a:path>
                <a:path w="146050" h="119379">
                  <a:moveTo>
                    <a:pt x="104870" y="43433"/>
                  </a:moveTo>
                  <a:lnTo>
                    <a:pt x="96812" y="43433"/>
                  </a:lnTo>
                  <a:lnTo>
                    <a:pt x="95021" y="45592"/>
                  </a:lnTo>
                  <a:lnTo>
                    <a:pt x="94640" y="47370"/>
                  </a:lnTo>
                  <a:lnTo>
                    <a:pt x="94534" y="48386"/>
                  </a:lnTo>
                  <a:lnTo>
                    <a:pt x="96977" y="52069"/>
                  </a:lnTo>
                  <a:lnTo>
                    <a:pt x="99390" y="51180"/>
                  </a:lnTo>
                  <a:lnTo>
                    <a:pt x="102196" y="50291"/>
                  </a:lnTo>
                  <a:lnTo>
                    <a:pt x="104012" y="48640"/>
                  </a:lnTo>
                  <a:lnTo>
                    <a:pt x="107301" y="48640"/>
                  </a:lnTo>
                  <a:lnTo>
                    <a:pt x="107364" y="47751"/>
                  </a:lnTo>
                  <a:lnTo>
                    <a:pt x="104698" y="47751"/>
                  </a:lnTo>
                  <a:lnTo>
                    <a:pt x="105194" y="46735"/>
                  </a:lnTo>
                  <a:lnTo>
                    <a:pt x="104600" y="44576"/>
                  </a:lnTo>
                  <a:lnTo>
                    <a:pt x="104683" y="43814"/>
                  </a:lnTo>
                  <a:lnTo>
                    <a:pt x="104870" y="43433"/>
                  </a:lnTo>
                  <a:close/>
                </a:path>
                <a:path w="146050" h="119379">
                  <a:moveTo>
                    <a:pt x="108915" y="43814"/>
                  </a:moveTo>
                  <a:lnTo>
                    <a:pt x="106044" y="46354"/>
                  </a:lnTo>
                  <a:lnTo>
                    <a:pt x="104698" y="47751"/>
                  </a:lnTo>
                  <a:lnTo>
                    <a:pt x="107364" y="47751"/>
                  </a:lnTo>
                  <a:lnTo>
                    <a:pt x="107391" y="47370"/>
                  </a:lnTo>
                  <a:lnTo>
                    <a:pt x="108013" y="45592"/>
                  </a:lnTo>
                  <a:lnTo>
                    <a:pt x="108915" y="43814"/>
                  </a:lnTo>
                  <a:close/>
                </a:path>
                <a:path w="146050" h="119379">
                  <a:moveTo>
                    <a:pt x="112863" y="23367"/>
                  </a:moveTo>
                  <a:lnTo>
                    <a:pt x="106184" y="23367"/>
                  </a:lnTo>
                  <a:lnTo>
                    <a:pt x="114795" y="25907"/>
                  </a:lnTo>
                  <a:lnTo>
                    <a:pt x="106349" y="31876"/>
                  </a:lnTo>
                  <a:lnTo>
                    <a:pt x="102488" y="34924"/>
                  </a:lnTo>
                  <a:lnTo>
                    <a:pt x="99174" y="35813"/>
                  </a:lnTo>
                  <a:lnTo>
                    <a:pt x="94678" y="39496"/>
                  </a:lnTo>
                  <a:lnTo>
                    <a:pt x="94513" y="42036"/>
                  </a:lnTo>
                  <a:lnTo>
                    <a:pt x="91922" y="43941"/>
                  </a:lnTo>
                  <a:lnTo>
                    <a:pt x="91008" y="44576"/>
                  </a:lnTo>
                  <a:lnTo>
                    <a:pt x="92913" y="44195"/>
                  </a:lnTo>
                  <a:lnTo>
                    <a:pt x="94348" y="43941"/>
                  </a:lnTo>
                  <a:lnTo>
                    <a:pt x="96812" y="43433"/>
                  </a:lnTo>
                  <a:lnTo>
                    <a:pt x="104870" y="43433"/>
                  </a:lnTo>
                  <a:lnTo>
                    <a:pt x="105308" y="42544"/>
                  </a:lnTo>
                  <a:lnTo>
                    <a:pt x="107822" y="42544"/>
                  </a:lnTo>
                  <a:lnTo>
                    <a:pt x="109346" y="41147"/>
                  </a:lnTo>
                  <a:lnTo>
                    <a:pt x="108724" y="39369"/>
                  </a:lnTo>
                  <a:lnTo>
                    <a:pt x="110083" y="38353"/>
                  </a:lnTo>
                  <a:lnTo>
                    <a:pt x="112712" y="37464"/>
                  </a:lnTo>
                  <a:lnTo>
                    <a:pt x="115722" y="33273"/>
                  </a:lnTo>
                  <a:lnTo>
                    <a:pt x="119189" y="29844"/>
                  </a:lnTo>
                  <a:lnTo>
                    <a:pt x="128659" y="29844"/>
                  </a:lnTo>
                  <a:lnTo>
                    <a:pt x="129117" y="29082"/>
                  </a:lnTo>
                  <a:lnTo>
                    <a:pt x="131449" y="25018"/>
                  </a:lnTo>
                  <a:lnTo>
                    <a:pt x="131991" y="24002"/>
                  </a:lnTo>
                  <a:lnTo>
                    <a:pt x="114414" y="24002"/>
                  </a:lnTo>
                  <a:lnTo>
                    <a:pt x="112863" y="23367"/>
                  </a:lnTo>
                  <a:close/>
                </a:path>
                <a:path w="146050" h="119379">
                  <a:moveTo>
                    <a:pt x="94706" y="29082"/>
                  </a:moveTo>
                  <a:lnTo>
                    <a:pt x="86067" y="29082"/>
                  </a:lnTo>
                  <a:lnTo>
                    <a:pt x="87121" y="34289"/>
                  </a:lnTo>
                  <a:lnTo>
                    <a:pt x="86842" y="34924"/>
                  </a:lnTo>
                  <a:lnTo>
                    <a:pt x="86359" y="35559"/>
                  </a:lnTo>
                  <a:lnTo>
                    <a:pt x="89636" y="33527"/>
                  </a:lnTo>
                  <a:lnTo>
                    <a:pt x="94094" y="29844"/>
                  </a:lnTo>
                  <a:lnTo>
                    <a:pt x="94706" y="29082"/>
                  </a:lnTo>
                  <a:close/>
                </a:path>
                <a:path w="146050" h="119379">
                  <a:moveTo>
                    <a:pt x="128659" y="29844"/>
                  </a:moveTo>
                  <a:lnTo>
                    <a:pt x="119189" y="29844"/>
                  </a:lnTo>
                  <a:lnTo>
                    <a:pt x="120891" y="30606"/>
                  </a:lnTo>
                  <a:lnTo>
                    <a:pt x="124345" y="30606"/>
                  </a:lnTo>
                  <a:lnTo>
                    <a:pt x="126072" y="31622"/>
                  </a:lnTo>
                  <a:lnTo>
                    <a:pt x="126657" y="33146"/>
                  </a:lnTo>
                  <a:lnTo>
                    <a:pt x="128659" y="29844"/>
                  </a:lnTo>
                  <a:close/>
                </a:path>
                <a:path w="146050" h="119379">
                  <a:moveTo>
                    <a:pt x="111311" y="22732"/>
                  </a:moveTo>
                  <a:lnTo>
                    <a:pt x="81572" y="22732"/>
                  </a:lnTo>
                  <a:lnTo>
                    <a:pt x="84289" y="25018"/>
                  </a:lnTo>
                  <a:lnTo>
                    <a:pt x="78447" y="31876"/>
                  </a:lnTo>
                  <a:lnTo>
                    <a:pt x="86067" y="29082"/>
                  </a:lnTo>
                  <a:lnTo>
                    <a:pt x="94706" y="29082"/>
                  </a:lnTo>
                  <a:lnTo>
                    <a:pt x="97154" y="26034"/>
                  </a:lnTo>
                  <a:lnTo>
                    <a:pt x="104509" y="26034"/>
                  </a:lnTo>
                  <a:lnTo>
                    <a:pt x="106184" y="23367"/>
                  </a:lnTo>
                  <a:lnTo>
                    <a:pt x="112863" y="23367"/>
                  </a:lnTo>
                  <a:lnTo>
                    <a:pt x="111311" y="22732"/>
                  </a:lnTo>
                  <a:close/>
                </a:path>
                <a:path w="146050" h="119379">
                  <a:moveTo>
                    <a:pt x="104509" y="26034"/>
                  </a:moveTo>
                  <a:lnTo>
                    <a:pt x="97154" y="26034"/>
                  </a:lnTo>
                  <a:lnTo>
                    <a:pt x="99123" y="30225"/>
                  </a:lnTo>
                  <a:lnTo>
                    <a:pt x="102514" y="29209"/>
                  </a:lnTo>
                  <a:lnTo>
                    <a:pt x="104509" y="26034"/>
                  </a:lnTo>
                  <a:close/>
                </a:path>
                <a:path w="146050" h="119379">
                  <a:moveTo>
                    <a:pt x="86131" y="2920"/>
                  </a:moveTo>
                  <a:lnTo>
                    <a:pt x="77596" y="5460"/>
                  </a:lnTo>
                  <a:lnTo>
                    <a:pt x="75285" y="6984"/>
                  </a:lnTo>
                  <a:lnTo>
                    <a:pt x="73431" y="9397"/>
                  </a:lnTo>
                  <a:lnTo>
                    <a:pt x="74256" y="13080"/>
                  </a:lnTo>
                  <a:lnTo>
                    <a:pt x="77012" y="13461"/>
                  </a:lnTo>
                  <a:lnTo>
                    <a:pt x="79425" y="15112"/>
                  </a:lnTo>
                  <a:lnTo>
                    <a:pt x="79959" y="19430"/>
                  </a:lnTo>
                  <a:lnTo>
                    <a:pt x="75399" y="19684"/>
                  </a:lnTo>
                  <a:lnTo>
                    <a:pt x="72643" y="21970"/>
                  </a:lnTo>
                  <a:lnTo>
                    <a:pt x="72897" y="22478"/>
                  </a:lnTo>
                  <a:lnTo>
                    <a:pt x="72974" y="23494"/>
                  </a:lnTo>
                  <a:lnTo>
                    <a:pt x="73321" y="24002"/>
                  </a:lnTo>
                  <a:lnTo>
                    <a:pt x="73393" y="25907"/>
                  </a:lnTo>
                  <a:lnTo>
                    <a:pt x="73215" y="26796"/>
                  </a:lnTo>
                  <a:lnTo>
                    <a:pt x="74129" y="27177"/>
                  </a:lnTo>
                  <a:lnTo>
                    <a:pt x="74650" y="27431"/>
                  </a:lnTo>
                  <a:lnTo>
                    <a:pt x="73913" y="22859"/>
                  </a:lnTo>
                  <a:lnTo>
                    <a:pt x="81572" y="22732"/>
                  </a:lnTo>
                  <a:lnTo>
                    <a:pt x="111311" y="22732"/>
                  </a:lnTo>
                  <a:lnTo>
                    <a:pt x="111001" y="22605"/>
                  </a:lnTo>
                  <a:lnTo>
                    <a:pt x="109804" y="22605"/>
                  </a:lnTo>
                  <a:lnTo>
                    <a:pt x="110789" y="20446"/>
                  </a:lnTo>
                  <a:lnTo>
                    <a:pt x="101904" y="20446"/>
                  </a:lnTo>
                  <a:lnTo>
                    <a:pt x="101697" y="19684"/>
                  </a:lnTo>
                  <a:lnTo>
                    <a:pt x="101345" y="18795"/>
                  </a:lnTo>
                  <a:lnTo>
                    <a:pt x="97142" y="18795"/>
                  </a:lnTo>
                  <a:lnTo>
                    <a:pt x="96554" y="16509"/>
                  </a:lnTo>
                  <a:lnTo>
                    <a:pt x="96668" y="14223"/>
                  </a:lnTo>
                  <a:lnTo>
                    <a:pt x="96824" y="12826"/>
                  </a:lnTo>
                  <a:lnTo>
                    <a:pt x="99136" y="11556"/>
                  </a:lnTo>
                  <a:lnTo>
                    <a:pt x="96504" y="8000"/>
                  </a:lnTo>
                  <a:lnTo>
                    <a:pt x="91871" y="8000"/>
                  </a:lnTo>
                  <a:lnTo>
                    <a:pt x="87274" y="5968"/>
                  </a:lnTo>
                  <a:lnTo>
                    <a:pt x="86131" y="2920"/>
                  </a:lnTo>
                  <a:close/>
                </a:path>
                <a:path w="146050" h="119379">
                  <a:moveTo>
                    <a:pt x="124599" y="8127"/>
                  </a:moveTo>
                  <a:lnTo>
                    <a:pt x="124637" y="11048"/>
                  </a:lnTo>
                  <a:lnTo>
                    <a:pt x="119989" y="19176"/>
                  </a:lnTo>
                  <a:lnTo>
                    <a:pt x="117855" y="21335"/>
                  </a:lnTo>
                  <a:lnTo>
                    <a:pt x="117246" y="23748"/>
                  </a:lnTo>
                  <a:lnTo>
                    <a:pt x="115823" y="24002"/>
                  </a:lnTo>
                  <a:lnTo>
                    <a:pt x="131991" y="24002"/>
                  </a:lnTo>
                  <a:lnTo>
                    <a:pt x="133616" y="20954"/>
                  </a:lnTo>
                  <a:lnTo>
                    <a:pt x="132918" y="20319"/>
                  </a:lnTo>
                  <a:lnTo>
                    <a:pt x="132295" y="19557"/>
                  </a:lnTo>
                  <a:lnTo>
                    <a:pt x="131483" y="17525"/>
                  </a:lnTo>
                  <a:lnTo>
                    <a:pt x="130987" y="16509"/>
                  </a:lnTo>
                  <a:lnTo>
                    <a:pt x="130428" y="15493"/>
                  </a:lnTo>
                  <a:lnTo>
                    <a:pt x="131095" y="14858"/>
                  </a:lnTo>
                  <a:lnTo>
                    <a:pt x="130060" y="14858"/>
                  </a:lnTo>
                  <a:lnTo>
                    <a:pt x="129654" y="14223"/>
                  </a:lnTo>
                  <a:lnTo>
                    <a:pt x="129235" y="13461"/>
                  </a:lnTo>
                  <a:lnTo>
                    <a:pt x="124599" y="8127"/>
                  </a:lnTo>
                  <a:close/>
                </a:path>
                <a:path w="146050" h="119379">
                  <a:moveTo>
                    <a:pt x="110070" y="22224"/>
                  </a:moveTo>
                  <a:lnTo>
                    <a:pt x="109804" y="22605"/>
                  </a:lnTo>
                  <a:lnTo>
                    <a:pt x="111001" y="22605"/>
                  </a:lnTo>
                  <a:lnTo>
                    <a:pt x="110070" y="22224"/>
                  </a:lnTo>
                  <a:close/>
                </a:path>
                <a:path w="146050" h="119379">
                  <a:moveTo>
                    <a:pt x="104597" y="18287"/>
                  </a:moveTo>
                  <a:lnTo>
                    <a:pt x="103708" y="19049"/>
                  </a:lnTo>
                  <a:lnTo>
                    <a:pt x="102793" y="19684"/>
                  </a:lnTo>
                  <a:lnTo>
                    <a:pt x="101904" y="20446"/>
                  </a:lnTo>
                  <a:lnTo>
                    <a:pt x="110789" y="20446"/>
                  </a:lnTo>
                  <a:lnTo>
                    <a:pt x="111137" y="19684"/>
                  </a:lnTo>
                  <a:lnTo>
                    <a:pt x="108965" y="19430"/>
                  </a:lnTo>
                  <a:lnTo>
                    <a:pt x="106806" y="18795"/>
                  </a:lnTo>
                  <a:lnTo>
                    <a:pt x="104597" y="18287"/>
                  </a:lnTo>
                  <a:close/>
                </a:path>
                <a:path w="146050" h="119379">
                  <a:moveTo>
                    <a:pt x="100952" y="18033"/>
                  </a:moveTo>
                  <a:lnTo>
                    <a:pt x="99707" y="18033"/>
                  </a:lnTo>
                  <a:lnTo>
                    <a:pt x="98450" y="18160"/>
                  </a:lnTo>
                  <a:lnTo>
                    <a:pt x="97142" y="18795"/>
                  </a:lnTo>
                  <a:lnTo>
                    <a:pt x="101345" y="18795"/>
                  </a:lnTo>
                  <a:lnTo>
                    <a:pt x="100952" y="18033"/>
                  </a:lnTo>
                  <a:close/>
                </a:path>
                <a:path w="146050" h="119379">
                  <a:moveTo>
                    <a:pt x="133718" y="9143"/>
                  </a:moveTo>
                  <a:lnTo>
                    <a:pt x="132003" y="11429"/>
                  </a:lnTo>
                  <a:lnTo>
                    <a:pt x="131089" y="13461"/>
                  </a:lnTo>
                  <a:lnTo>
                    <a:pt x="130060" y="14858"/>
                  </a:lnTo>
                  <a:lnTo>
                    <a:pt x="131095" y="14858"/>
                  </a:lnTo>
                  <a:lnTo>
                    <a:pt x="131762" y="14223"/>
                  </a:lnTo>
                  <a:lnTo>
                    <a:pt x="133137" y="12826"/>
                  </a:lnTo>
                  <a:lnTo>
                    <a:pt x="136074" y="9651"/>
                  </a:lnTo>
                  <a:lnTo>
                    <a:pt x="135204" y="9651"/>
                  </a:lnTo>
                  <a:lnTo>
                    <a:pt x="133718" y="9143"/>
                  </a:lnTo>
                  <a:close/>
                </a:path>
                <a:path w="146050" h="119379">
                  <a:moveTo>
                    <a:pt x="139839" y="0"/>
                  </a:moveTo>
                  <a:lnTo>
                    <a:pt x="139280" y="126"/>
                  </a:lnTo>
                  <a:lnTo>
                    <a:pt x="138277" y="888"/>
                  </a:lnTo>
                  <a:lnTo>
                    <a:pt x="136194" y="3682"/>
                  </a:lnTo>
                  <a:lnTo>
                    <a:pt x="137274" y="5968"/>
                  </a:lnTo>
                  <a:lnTo>
                    <a:pt x="135204" y="9651"/>
                  </a:lnTo>
                  <a:lnTo>
                    <a:pt x="136074" y="9651"/>
                  </a:lnTo>
                  <a:lnTo>
                    <a:pt x="136778" y="8889"/>
                  </a:lnTo>
                  <a:lnTo>
                    <a:pt x="139090" y="5841"/>
                  </a:lnTo>
                  <a:lnTo>
                    <a:pt x="141147" y="2920"/>
                  </a:lnTo>
                  <a:lnTo>
                    <a:pt x="140080" y="634"/>
                  </a:lnTo>
                  <a:lnTo>
                    <a:pt x="139839" y="0"/>
                  </a:lnTo>
                  <a:close/>
                </a:path>
                <a:path w="146050" h="119379">
                  <a:moveTo>
                    <a:pt x="102222" y="4444"/>
                  </a:moveTo>
                  <a:lnTo>
                    <a:pt x="98056" y="5079"/>
                  </a:lnTo>
                  <a:lnTo>
                    <a:pt x="93116" y="6603"/>
                  </a:lnTo>
                  <a:lnTo>
                    <a:pt x="91871" y="8000"/>
                  </a:lnTo>
                  <a:lnTo>
                    <a:pt x="96504" y="8000"/>
                  </a:lnTo>
                  <a:lnTo>
                    <a:pt x="96316" y="7746"/>
                  </a:lnTo>
                  <a:lnTo>
                    <a:pt x="100482" y="6984"/>
                  </a:lnTo>
                  <a:lnTo>
                    <a:pt x="102222" y="44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173287" y="3538702"/>
              <a:ext cx="96520" cy="73660"/>
            </a:xfrm>
            <a:custGeom>
              <a:avLst/>
              <a:gdLst/>
              <a:ahLst/>
              <a:cxnLst/>
              <a:rect l="l" t="t" r="r" b="b"/>
              <a:pathLst>
                <a:path w="96519" h="73660">
                  <a:moveTo>
                    <a:pt x="30645" y="69697"/>
                  </a:moveTo>
                  <a:lnTo>
                    <a:pt x="30391" y="64782"/>
                  </a:lnTo>
                  <a:lnTo>
                    <a:pt x="28422" y="64185"/>
                  </a:lnTo>
                  <a:lnTo>
                    <a:pt x="26352" y="64465"/>
                  </a:lnTo>
                  <a:lnTo>
                    <a:pt x="21196" y="62560"/>
                  </a:lnTo>
                  <a:lnTo>
                    <a:pt x="19939" y="59004"/>
                  </a:lnTo>
                  <a:lnTo>
                    <a:pt x="12801" y="55676"/>
                  </a:lnTo>
                  <a:lnTo>
                    <a:pt x="8877" y="57759"/>
                  </a:lnTo>
                  <a:lnTo>
                    <a:pt x="1663" y="62420"/>
                  </a:lnTo>
                  <a:lnTo>
                    <a:pt x="0" y="63246"/>
                  </a:lnTo>
                  <a:lnTo>
                    <a:pt x="203" y="67614"/>
                  </a:lnTo>
                  <a:lnTo>
                    <a:pt x="6324" y="65405"/>
                  </a:lnTo>
                  <a:lnTo>
                    <a:pt x="13284" y="67030"/>
                  </a:lnTo>
                  <a:lnTo>
                    <a:pt x="16497" y="69862"/>
                  </a:lnTo>
                  <a:lnTo>
                    <a:pt x="30645" y="69697"/>
                  </a:lnTo>
                  <a:close/>
                </a:path>
                <a:path w="96519" h="73660">
                  <a:moveTo>
                    <a:pt x="75374" y="62166"/>
                  </a:moveTo>
                  <a:lnTo>
                    <a:pt x="74726" y="60960"/>
                  </a:lnTo>
                  <a:lnTo>
                    <a:pt x="75285" y="59080"/>
                  </a:lnTo>
                  <a:lnTo>
                    <a:pt x="73888" y="52184"/>
                  </a:lnTo>
                  <a:lnTo>
                    <a:pt x="71932" y="52362"/>
                  </a:lnTo>
                  <a:lnTo>
                    <a:pt x="70967" y="52654"/>
                  </a:lnTo>
                  <a:lnTo>
                    <a:pt x="64973" y="55981"/>
                  </a:lnTo>
                  <a:lnTo>
                    <a:pt x="51854" y="57061"/>
                  </a:lnTo>
                  <a:lnTo>
                    <a:pt x="51523" y="68021"/>
                  </a:lnTo>
                  <a:lnTo>
                    <a:pt x="48971" y="67932"/>
                  </a:lnTo>
                  <a:lnTo>
                    <a:pt x="45478" y="69011"/>
                  </a:lnTo>
                  <a:lnTo>
                    <a:pt x="44615" y="72428"/>
                  </a:lnTo>
                  <a:lnTo>
                    <a:pt x="46609" y="73177"/>
                  </a:lnTo>
                  <a:lnTo>
                    <a:pt x="48145" y="71958"/>
                  </a:lnTo>
                  <a:lnTo>
                    <a:pt x="50241" y="71843"/>
                  </a:lnTo>
                  <a:lnTo>
                    <a:pt x="52298" y="72313"/>
                  </a:lnTo>
                  <a:lnTo>
                    <a:pt x="53695" y="73240"/>
                  </a:lnTo>
                  <a:lnTo>
                    <a:pt x="57988" y="72339"/>
                  </a:lnTo>
                  <a:lnTo>
                    <a:pt x="62306" y="70078"/>
                  </a:lnTo>
                  <a:lnTo>
                    <a:pt x="68021" y="65443"/>
                  </a:lnTo>
                  <a:lnTo>
                    <a:pt x="69938" y="63538"/>
                  </a:lnTo>
                  <a:lnTo>
                    <a:pt x="73583" y="62293"/>
                  </a:lnTo>
                  <a:lnTo>
                    <a:pt x="75374" y="62166"/>
                  </a:lnTo>
                  <a:close/>
                </a:path>
                <a:path w="96519" h="73660">
                  <a:moveTo>
                    <a:pt x="96266" y="6718"/>
                  </a:moveTo>
                  <a:lnTo>
                    <a:pt x="94310" y="1803"/>
                  </a:lnTo>
                  <a:lnTo>
                    <a:pt x="92583" y="838"/>
                  </a:lnTo>
                  <a:lnTo>
                    <a:pt x="89128" y="812"/>
                  </a:lnTo>
                  <a:lnTo>
                    <a:pt x="87426" y="0"/>
                  </a:lnTo>
                  <a:lnTo>
                    <a:pt x="74930" y="27457"/>
                  </a:lnTo>
                  <a:lnTo>
                    <a:pt x="82169" y="22339"/>
                  </a:lnTo>
                  <a:lnTo>
                    <a:pt x="88074" y="16725"/>
                  </a:lnTo>
                  <a:lnTo>
                    <a:pt x="91579" y="12903"/>
                  </a:lnTo>
                  <a:lnTo>
                    <a:pt x="96266" y="67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202027" y="3565423"/>
              <a:ext cx="76200" cy="57150"/>
            </a:xfrm>
            <a:custGeom>
              <a:avLst/>
              <a:gdLst/>
              <a:ahLst/>
              <a:cxnLst/>
              <a:rect l="l" t="t" r="r" b="b"/>
              <a:pathLst>
                <a:path w="76200" h="57150">
                  <a:moveTo>
                    <a:pt x="26987" y="48704"/>
                  </a:moveTo>
                  <a:lnTo>
                    <a:pt x="26289" y="47396"/>
                  </a:lnTo>
                  <a:lnTo>
                    <a:pt x="23545" y="45593"/>
                  </a:lnTo>
                  <a:lnTo>
                    <a:pt x="21501" y="45123"/>
                  </a:lnTo>
                  <a:lnTo>
                    <a:pt x="19405" y="45224"/>
                  </a:lnTo>
                  <a:lnTo>
                    <a:pt x="14833" y="48577"/>
                  </a:lnTo>
                  <a:lnTo>
                    <a:pt x="12344" y="48323"/>
                  </a:lnTo>
                  <a:lnTo>
                    <a:pt x="4216" y="48755"/>
                  </a:lnTo>
                  <a:lnTo>
                    <a:pt x="723" y="49606"/>
                  </a:lnTo>
                  <a:lnTo>
                    <a:pt x="0" y="55740"/>
                  </a:lnTo>
                  <a:lnTo>
                    <a:pt x="4064" y="57073"/>
                  </a:lnTo>
                  <a:lnTo>
                    <a:pt x="8013" y="55346"/>
                  </a:lnTo>
                  <a:lnTo>
                    <a:pt x="17487" y="54571"/>
                  </a:lnTo>
                  <a:lnTo>
                    <a:pt x="22225" y="52997"/>
                  </a:lnTo>
                  <a:lnTo>
                    <a:pt x="25895" y="52565"/>
                  </a:lnTo>
                  <a:lnTo>
                    <a:pt x="26987" y="48704"/>
                  </a:lnTo>
                  <a:close/>
                </a:path>
                <a:path w="76200" h="57150">
                  <a:moveTo>
                    <a:pt x="76161" y="2959"/>
                  </a:moveTo>
                  <a:lnTo>
                    <a:pt x="73431" y="520"/>
                  </a:lnTo>
                  <a:lnTo>
                    <a:pt x="72009" y="0"/>
                  </a:lnTo>
                  <a:lnTo>
                    <a:pt x="67348" y="901"/>
                  </a:lnTo>
                  <a:lnTo>
                    <a:pt x="62471" y="4775"/>
                  </a:lnTo>
                  <a:lnTo>
                    <a:pt x="60464" y="7874"/>
                  </a:lnTo>
                  <a:lnTo>
                    <a:pt x="57810" y="13639"/>
                  </a:lnTo>
                  <a:lnTo>
                    <a:pt x="52819" y="16421"/>
                  </a:lnTo>
                  <a:lnTo>
                    <a:pt x="45720" y="22821"/>
                  </a:lnTo>
                  <a:lnTo>
                    <a:pt x="44983" y="23685"/>
                  </a:lnTo>
                  <a:lnTo>
                    <a:pt x="45250" y="26504"/>
                  </a:lnTo>
                  <a:lnTo>
                    <a:pt x="46545" y="32359"/>
                  </a:lnTo>
                  <a:lnTo>
                    <a:pt x="45986" y="34239"/>
                  </a:lnTo>
                  <a:lnTo>
                    <a:pt x="46901" y="35953"/>
                  </a:lnTo>
                  <a:lnTo>
                    <a:pt x="47409" y="36334"/>
                  </a:lnTo>
                  <a:lnTo>
                    <a:pt x="50241" y="36982"/>
                  </a:lnTo>
                  <a:lnTo>
                    <a:pt x="51777" y="35534"/>
                  </a:lnTo>
                  <a:lnTo>
                    <a:pt x="54444" y="31889"/>
                  </a:lnTo>
                  <a:lnTo>
                    <a:pt x="57061" y="27317"/>
                  </a:lnTo>
                  <a:lnTo>
                    <a:pt x="60464" y="22504"/>
                  </a:lnTo>
                  <a:lnTo>
                    <a:pt x="64884" y="21501"/>
                  </a:lnTo>
                  <a:lnTo>
                    <a:pt x="69926" y="14782"/>
                  </a:lnTo>
                  <a:lnTo>
                    <a:pt x="74168" y="4597"/>
                  </a:lnTo>
                  <a:lnTo>
                    <a:pt x="76161" y="295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138934" y="4042054"/>
              <a:ext cx="86995" cy="60960"/>
            </a:xfrm>
            <a:custGeom>
              <a:avLst/>
              <a:gdLst/>
              <a:ahLst/>
              <a:cxnLst/>
              <a:rect l="l" t="t" r="r" b="b"/>
              <a:pathLst>
                <a:path w="86994" h="60960">
                  <a:moveTo>
                    <a:pt x="23215" y="52616"/>
                  </a:moveTo>
                  <a:lnTo>
                    <a:pt x="21856" y="50330"/>
                  </a:lnTo>
                  <a:lnTo>
                    <a:pt x="21259" y="47663"/>
                  </a:lnTo>
                  <a:lnTo>
                    <a:pt x="21170" y="44919"/>
                  </a:lnTo>
                  <a:lnTo>
                    <a:pt x="14605" y="48298"/>
                  </a:lnTo>
                  <a:lnTo>
                    <a:pt x="7835" y="51371"/>
                  </a:lnTo>
                  <a:lnTo>
                    <a:pt x="850" y="53911"/>
                  </a:lnTo>
                  <a:lnTo>
                    <a:pt x="241" y="55143"/>
                  </a:lnTo>
                  <a:lnTo>
                    <a:pt x="0" y="57607"/>
                  </a:lnTo>
                  <a:lnTo>
                    <a:pt x="1282" y="60528"/>
                  </a:lnTo>
                  <a:lnTo>
                    <a:pt x="8737" y="58394"/>
                  </a:lnTo>
                  <a:lnTo>
                    <a:pt x="16065" y="55714"/>
                  </a:lnTo>
                  <a:lnTo>
                    <a:pt x="23215" y="52616"/>
                  </a:lnTo>
                  <a:close/>
                </a:path>
                <a:path w="86994" h="60960">
                  <a:moveTo>
                    <a:pt x="70243" y="24968"/>
                  </a:moveTo>
                  <a:lnTo>
                    <a:pt x="68948" y="24257"/>
                  </a:lnTo>
                  <a:lnTo>
                    <a:pt x="67945" y="23406"/>
                  </a:lnTo>
                  <a:lnTo>
                    <a:pt x="66738" y="21120"/>
                  </a:lnTo>
                  <a:lnTo>
                    <a:pt x="67348" y="17881"/>
                  </a:lnTo>
                  <a:lnTo>
                    <a:pt x="68186" y="14897"/>
                  </a:lnTo>
                  <a:lnTo>
                    <a:pt x="65417" y="16967"/>
                  </a:lnTo>
                  <a:lnTo>
                    <a:pt x="66319" y="25247"/>
                  </a:lnTo>
                  <a:lnTo>
                    <a:pt x="62293" y="23253"/>
                  </a:lnTo>
                  <a:lnTo>
                    <a:pt x="56807" y="28016"/>
                  </a:lnTo>
                  <a:lnTo>
                    <a:pt x="55829" y="29768"/>
                  </a:lnTo>
                  <a:lnTo>
                    <a:pt x="55613" y="31521"/>
                  </a:lnTo>
                  <a:lnTo>
                    <a:pt x="55702" y="32359"/>
                  </a:lnTo>
                  <a:lnTo>
                    <a:pt x="55359" y="32359"/>
                  </a:lnTo>
                  <a:lnTo>
                    <a:pt x="55689" y="35090"/>
                  </a:lnTo>
                  <a:lnTo>
                    <a:pt x="65532" y="28448"/>
                  </a:lnTo>
                  <a:lnTo>
                    <a:pt x="70243" y="24968"/>
                  </a:lnTo>
                  <a:close/>
                </a:path>
                <a:path w="86994" h="60960">
                  <a:moveTo>
                    <a:pt x="86588" y="1803"/>
                  </a:moveTo>
                  <a:lnTo>
                    <a:pt x="86042" y="1206"/>
                  </a:lnTo>
                  <a:lnTo>
                    <a:pt x="85737" y="609"/>
                  </a:lnTo>
                  <a:lnTo>
                    <a:pt x="85636" y="0"/>
                  </a:lnTo>
                  <a:lnTo>
                    <a:pt x="83324" y="2133"/>
                  </a:lnTo>
                  <a:lnTo>
                    <a:pt x="86588" y="180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274569" y="397807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304" y="431"/>
                  </a:lnTo>
                  <a:lnTo>
                    <a:pt x="1016" y="1206"/>
                  </a:lnTo>
                  <a:lnTo>
                    <a:pt x="1854" y="2044"/>
                  </a:lnTo>
                  <a:lnTo>
                    <a:pt x="1866" y="901"/>
                  </a:lnTo>
                  <a:lnTo>
                    <a:pt x="1320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147697" y="4028401"/>
              <a:ext cx="112395" cy="83820"/>
            </a:xfrm>
            <a:custGeom>
              <a:avLst/>
              <a:gdLst/>
              <a:ahLst/>
              <a:cxnLst/>
              <a:rect l="l" t="t" r="r" b="b"/>
              <a:pathLst>
                <a:path w="112394" h="83820">
                  <a:moveTo>
                    <a:pt x="53251" y="64287"/>
                  </a:moveTo>
                  <a:lnTo>
                    <a:pt x="46685" y="62026"/>
                  </a:lnTo>
                  <a:lnTo>
                    <a:pt x="47294" y="58902"/>
                  </a:lnTo>
                  <a:lnTo>
                    <a:pt x="43929" y="56502"/>
                  </a:lnTo>
                  <a:lnTo>
                    <a:pt x="37884" y="59194"/>
                  </a:lnTo>
                  <a:lnTo>
                    <a:pt x="38328" y="60299"/>
                  </a:lnTo>
                  <a:lnTo>
                    <a:pt x="34023" y="63398"/>
                  </a:lnTo>
                  <a:lnTo>
                    <a:pt x="31115" y="63487"/>
                  </a:lnTo>
                  <a:lnTo>
                    <a:pt x="25387" y="65735"/>
                  </a:lnTo>
                  <a:lnTo>
                    <a:pt x="22948" y="68122"/>
                  </a:lnTo>
                  <a:lnTo>
                    <a:pt x="18059" y="69151"/>
                  </a:lnTo>
                  <a:lnTo>
                    <a:pt x="15201" y="67246"/>
                  </a:lnTo>
                  <a:lnTo>
                    <a:pt x="10172" y="69430"/>
                  </a:lnTo>
                  <a:lnTo>
                    <a:pt x="9220" y="73101"/>
                  </a:lnTo>
                  <a:lnTo>
                    <a:pt x="3822" y="74917"/>
                  </a:lnTo>
                  <a:lnTo>
                    <a:pt x="1727" y="75044"/>
                  </a:lnTo>
                  <a:lnTo>
                    <a:pt x="0" y="75387"/>
                  </a:lnTo>
                  <a:lnTo>
                    <a:pt x="2298" y="78778"/>
                  </a:lnTo>
                  <a:lnTo>
                    <a:pt x="5600" y="80784"/>
                  </a:lnTo>
                  <a:lnTo>
                    <a:pt x="9766" y="81902"/>
                  </a:lnTo>
                  <a:lnTo>
                    <a:pt x="14274" y="83515"/>
                  </a:lnTo>
                  <a:lnTo>
                    <a:pt x="19875" y="81648"/>
                  </a:lnTo>
                  <a:lnTo>
                    <a:pt x="18884" y="75946"/>
                  </a:lnTo>
                  <a:lnTo>
                    <a:pt x="28092" y="74307"/>
                  </a:lnTo>
                  <a:lnTo>
                    <a:pt x="29921" y="76098"/>
                  </a:lnTo>
                  <a:lnTo>
                    <a:pt x="36385" y="71958"/>
                  </a:lnTo>
                  <a:lnTo>
                    <a:pt x="37376" y="68795"/>
                  </a:lnTo>
                  <a:lnTo>
                    <a:pt x="41033" y="67017"/>
                  </a:lnTo>
                  <a:lnTo>
                    <a:pt x="53251" y="64287"/>
                  </a:lnTo>
                  <a:close/>
                </a:path>
                <a:path w="112394" h="83820">
                  <a:moveTo>
                    <a:pt x="112014" y="10299"/>
                  </a:moveTo>
                  <a:lnTo>
                    <a:pt x="109740" y="762"/>
                  </a:lnTo>
                  <a:lnTo>
                    <a:pt x="103339" y="1803"/>
                  </a:lnTo>
                  <a:lnTo>
                    <a:pt x="104152" y="3098"/>
                  </a:lnTo>
                  <a:lnTo>
                    <a:pt x="102590" y="2082"/>
                  </a:lnTo>
                  <a:lnTo>
                    <a:pt x="95465" y="2209"/>
                  </a:lnTo>
                  <a:lnTo>
                    <a:pt x="88392" y="0"/>
                  </a:lnTo>
                  <a:lnTo>
                    <a:pt x="81445" y="6794"/>
                  </a:lnTo>
                  <a:lnTo>
                    <a:pt x="83248" y="12331"/>
                  </a:lnTo>
                  <a:lnTo>
                    <a:pt x="80073" y="15062"/>
                  </a:lnTo>
                  <a:lnTo>
                    <a:pt x="73050" y="15976"/>
                  </a:lnTo>
                  <a:lnTo>
                    <a:pt x="63055" y="19723"/>
                  </a:lnTo>
                  <a:lnTo>
                    <a:pt x="60871" y="24155"/>
                  </a:lnTo>
                  <a:lnTo>
                    <a:pt x="58572" y="31546"/>
                  </a:lnTo>
                  <a:lnTo>
                    <a:pt x="57962" y="34785"/>
                  </a:lnTo>
                  <a:lnTo>
                    <a:pt x="59182" y="37071"/>
                  </a:lnTo>
                  <a:lnTo>
                    <a:pt x="60198" y="37922"/>
                  </a:lnTo>
                  <a:lnTo>
                    <a:pt x="66205" y="41211"/>
                  </a:lnTo>
                  <a:lnTo>
                    <a:pt x="74853" y="41719"/>
                  </a:lnTo>
                  <a:lnTo>
                    <a:pt x="78968" y="39649"/>
                  </a:lnTo>
                  <a:lnTo>
                    <a:pt x="78727" y="41008"/>
                  </a:lnTo>
                  <a:lnTo>
                    <a:pt x="80975" y="41224"/>
                  </a:lnTo>
                  <a:lnTo>
                    <a:pt x="82524" y="40411"/>
                  </a:lnTo>
                  <a:lnTo>
                    <a:pt x="82943" y="39839"/>
                  </a:lnTo>
                  <a:lnTo>
                    <a:pt x="82511" y="37579"/>
                  </a:lnTo>
                  <a:lnTo>
                    <a:pt x="82346" y="36995"/>
                  </a:lnTo>
                  <a:lnTo>
                    <a:pt x="86106" y="32029"/>
                  </a:lnTo>
                  <a:lnTo>
                    <a:pt x="87515" y="30759"/>
                  </a:lnTo>
                  <a:lnTo>
                    <a:pt x="93370" y="28841"/>
                  </a:lnTo>
                  <a:lnTo>
                    <a:pt x="98894" y="29184"/>
                  </a:lnTo>
                  <a:lnTo>
                    <a:pt x="104013" y="24676"/>
                  </a:lnTo>
                  <a:lnTo>
                    <a:pt x="103886" y="21018"/>
                  </a:lnTo>
                  <a:lnTo>
                    <a:pt x="108686" y="16687"/>
                  </a:lnTo>
                  <a:lnTo>
                    <a:pt x="109651" y="18288"/>
                  </a:lnTo>
                  <a:lnTo>
                    <a:pt x="112014" y="1029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090077" y="4050855"/>
              <a:ext cx="110489" cy="57785"/>
            </a:xfrm>
            <a:custGeom>
              <a:avLst/>
              <a:gdLst/>
              <a:ahLst/>
              <a:cxnLst/>
              <a:rect l="l" t="t" r="r" b="b"/>
              <a:pathLst>
                <a:path w="110489" h="57785">
                  <a:moveTo>
                    <a:pt x="49517" y="35255"/>
                  </a:moveTo>
                  <a:lnTo>
                    <a:pt x="47091" y="30568"/>
                  </a:lnTo>
                  <a:lnTo>
                    <a:pt x="44208" y="28676"/>
                  </a:lnTo>
                  <a:lnTo>
                    <a:pt x="42557" y="28282"/>
                  </a:lnTo>
                  <a:lnTo>
                    <a:pt x="41008" y="28575"/>
                  </a:lnTo>
                  <a:lnTo>
                    <a:pt x="34353" y="28930"/>
                  </a:lnTo>
                  <a:lnTo>
                    <a:pt x="0" y="56057"/>
                  </a:lnTo>
                  <a:lnTo>
                    <a:pt x="7531" y="57708"/>
                  </a:lnTo>
                  <a:lnTo>
                    <a:pt x="13982" y="54902"/>
                  </a:lnTo>
                  <a:lnTo>
                    <a:pt x="21361" y="53225"/>
                  </a:lnTo>
                  <a:lnTo>
                    <a:pt x="24447" y="50012"/>
                  </a:lnTo>
                  <a:lnTo>
                    <a:pt x="37579" y="45821"/>
                  </a:lnTo>
                  <a:lnTo>
                    <a:pt x="38036" y="40360"/>
                  </a:lnTo>
                  <a:lnTo>
                    <a:pt x="47231" y="34861"/>
                  </a:lnTo>
                  <a:lnTo>
                    <a:pt x="49517" y="35255"/>
                  </a:lnTo>
                  <a:close/>
                </a:path>
                <a:path w="110489" h="57785">
                  <a:moveTo>
                    <a:pt x="109931" y="0"/>
                  </a:moveTo>
                  <a:lnTo>
                    <a:pt x="106426" y="1435"/>
                  </a:lnTo>
                  <a:lnTo>
                    <a:pt x="97218" y="6832"/>
                  </a:lnTo>
                  <a:lnTo>
                    <a:pt x="95199" y="6743"/>
                  </a:lnTo>
                  <a:lnTo>
                    <a:pt x="85420" y="7645"/>
                  </a:lnTo>
                  <a:lnTo>
                    <a:pt x="80924" y="7531"/>
                  </a:lnTo>
                  <a:lnTo>
                    <a:pt x="76809" y="11480"/>
                  </a:lnTo>
                  <a:lnTo>
                    <a:pt x="77825" y="14008"/>
                  </a:lnTo>
                  <a:lnTo>
                    <a:pt x="75323" y="17297"/>
                  </a:lnTo>
                  <a:lnTo>
                    <a:pt x="72542" y="19265"/>
                  </a:lnTo>
                  <a:lnTo>
                    <a:pt x="71805" y="20078"/>
                  </a:lnTo>
                  <a:lnTo>
                    <a:pt x="71234" y="22021"/>
                  </a:lnTo>
                  <a:lnTo>
                    <a:pt x="70662" y="25336"/>
                  </a:lnTo>
                  <a:lnTo>
                    <a:pt x="70929" y="27025"/>
                  </a:lnTo>
                  <a:lnTo>
                    <a:pt x="72085" y="28498"/>
                  </a:lnTo>
                  <a:lnTo>
                    <a:pt x="77203" y="27698"/>
                  </a:lnTo>
                  <a:lnTo>
                    <a:pt x="81330" y="30200"/>
                  </a:lnTo>
                  <a:lnTo>
                    <a:pt x="93306" y="29121"/>
                  </a:lnTo>
                  <a:lnTo>
                    <a:pt x="97256" y="22923"/>
                  </a:lnTo>
                  <a:lnTo>
                    <a:pt x="104559" y="23558"/>
                  </a:lnTo>
                  <a:lnTo>
                    <a:pt x="104686" y="20967"/>
                  </a:lnTo>
                  <a:lnTo>
                    <a:pt x="105473" y="15773"/>
                  </a:lnTo>
                  <a:lnTo>
                    <a:pt x="109308" y="10210"/>
                  </a:lnTo>
                  <a:lnTo>
                    <a:pt x="106603" y="5994"/>
                  </a:lnTo>
                  <a:lnTo>
                    <a:pt x="109931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108403" y="3774351"/>
              <a:ext cx="95250" cy="53975"/>
            </a:xfrm>
            <a:custGeom>
              <a:avLst/>
              <a:gdLst/>
              <a:ahLst/>
              <a:cxnLst/>
              <a:rect l="l" t="t" r="r" b="b"/>
              <a:pathLst>
                <a:path w="95250" h="53975">
                  <a:moveTo>
                    <a:pt x="20713" y="39141"/>
                  </a:moveTo>
                  <a:lnTo>
                    <a:pt x="15176" y="40881"/>
                  </a:lnTo>
                  <a:lnTo>
                    <a:pt x="14033" y="43256"/>
                  </a:lnTo>
                  <a:lnTo>
                    <a:pt x="11366" y="43942"/>
                  </a:lnTo>
                  <a:lnTo>
                    <a:pt x="10401" y="44157"/>
                  </a:lnTo>
                  <a:lnTo>
                    <a:pt x="9855" y="44246"/>
                  </a:lnTo>
                  <a:lnTo>
                    <a:pt x="11734" y="44653"/>
                  </a:lnTo>
                  <a:lnTo>
                    <a:pt x="15659" y="45339"/>
                  </a:lnTo>
                  <a:lnTo>
                    <a:pt x="13182" y="46710"/>
                  </a:lnTo>
                  <a:lnTo>
                    <a:pt x="11645" y="48958"/>
                  </a:lnTo>
                  <a:lnTo>
                    <a:pt x="12598" y="53378"/>
                  </a:lnTo>
                  <a:lnTo>
                    <a:pt x="15443" y="53492"/>
                  </a:lnTo>
                  <a:lnTo>
                    <a:pt x="18808" y="53848"/>
                  </a:lnTo>
                  <a:lnTo>
                    <a:pt x="21196" y="52539"/>
                  </a:lnTo>
                  <a:lnTo>
                    <a:pt x="22148" y="52044"/>
                  </a:lnTo>
                  <a:lnTo>
                    <a:pt x="22440" y="48958"/>
                  </a:lnTo>
                  <a:lnTo>
                    <a:pt x="23876" y="47688"/>
                  </a:lnTo>
                  <a:lnTo>
                    <a:pt x="28144" y="47688"/>
                  </a:lnTo>
                  <a:lnTo>
                    <a:pt x="28244" y="46024"/>
                  </a:lnTo>
                  <a:lnTo>
                    <a:pt x="29870" y="45605"/>
                  </a:lnTo>
                  <a:lnTo>
                    <a:pt x="39138" y="45605"/>
                  </a:lnTo>
                  <a:lnTo>
                    <a:pt x="40868" y="44894"/>
                  </a:lnTo>
                  <a:lnTo>
                    <a:pt x="43777" y="44894"/>
                  </a:lnTo>
                  <a:lnTo>
                    <a:pt x="44172" y="39649"/>
                  </a:lnTo>
                  <a:lnTo>
                    <a:pt x="24079" y="39649"/>
                  </a:lnTo>
                  <a:lnTo>
                    <a:pt x="20713" y="39141"/>
                  </a:lnTo>
                  <a:close/>
                </a:path>
                <a:path w="95250" h="53975">
                  <a:moveTo>
                    <a:pt x="28144" y="47688"/>
                  </a:moveTo>
                  <a:lnTo>
                    <a:pt x="23876" y="47688"/>
                  </a:lnTo>
                  <a:lnTo>
                    <a:pt x="26212" y="48641"/>
                  </a:lnTo>
                  <a:lnTo>
                    <a:pt x="28130" y="47929"/>
                  </a:lnTo>
                  <a:lnTo>
                    <a:pt x="28144" y="47688"/>
                  </a:lnTo>
                  <a:close/>
                </a:path>
                <a:path w="95250" h="53975">
                  <a:moveTo>
                    <a:pt x="84690" y="25654"/>
                  </a:moveTo>
                  <a:lnTo>
                    <a:pt x="70027" y="25654"/>
                  </a:lnTo>
                  <a:lnTo>
                    <a:pt x="71366" y="29718"/>
                  </a:lnTo>
                  <a:lnTo>
                    <a:pt x="71441" y="30314"/>
                  </a:lnTo>
                  <a:lnTo>
                    <a:pt x="70281" y="36029"/>
                  </a:lnTo>
                  <a:lnTo>
                    <a:pt x="75552" y="47002"/>
                  </a:lnTo>
                  <a:lnTo>
                    <a:pt x="80276" y="47764"/>
                  </a:lnTo>
                  <a:lnTo>
                    <a:pt x="85077" y="41478"/>
                  </a:lnTo>
                  <a:lnTo>
                    <a:pt x="85928" y="38608"/>
                  </a:lnTo>
                  <a:lnTo>
                    <a:pt x="86995" y="32651"/>
                  </a:lnTo>
                  <a:lnTo>
                    <a:pt x="86863" y="31699"/>
                  </a:lnTo>
                  <a:lnTo>
                    <a:pt x="86978" y="29921"/>
                  </a:lnTo>
                  <a:lnTo>
                    <a:pt x="87094" y="29019"/>
                  </a:lnTo>
                  <a:lnTo>
                    <a:pt x="87210" y="27851"/>
                  </a:lnTo>
                  <a:lnTo>
                    <a:pt x="87798" y="27851"/>
                  </a:lnTo>
                  <a:lnTo>
                    <a:pt x="85139" y="26492"/>
                  </a:lnTo>
                  <a:lnTo>
                    <a:pt x="84690" y="25654"/>
                  </a:lnTo>
                  <a:close/>
                </a:path>
                <a:path w="95250" h="53975">
                  <a:moveTo>
                    <a:pt x="39138" y="45605"/>
                  </a:moveTo>
                  <a:lnTo>
                    <a:pt x="29870" y="45605"/>
                  </a:lnTo>
                  <a:lnTo>
                    <a:pt x="34925" y="46037"/>
                  </a:lnTo>
                  <a:lnTo>
                    <a:pt x="38397" y="45910"/>
                  </a:lnTo>
                  <a:lnTo>
                    <a:pt x="39138" y="45605"/>
                  </a:lnTo>
                  <a:close/>
                </a:path>
                <a:path w="95250" h="53975">
                  <a:moveTo>
                    <a:pt x="43777" y="44894"/>
                  </a:moveTo>
                  <a:lnTo>
                    <a:pt x="40868" y="44894"/>
                  </a:lnTo>
                  <a:lnTo>
                    <a:pt x="43700" y="45910"/>
                  </a:lnTo>
                  <a:lnTo>
                    <a:pt x="43777" y="44894"/>
                  </a:lnTo>
                  <a:close/>
                </a:path>
                <a:path w="95250" h="53975">
                  <a:moveTo>
                    <a:pt x="36148" y="30314"/>
                  </a:moveTo>
                  <a:lnTo>
                    <a:pt x="31851" y="30314"/>
                  </a:lnTo>
                  <a:lnTo>
                    <a:pt x="38912" y="35852"/>
                  </a:lnTo>
                  <a:lnTo>
                    <a:pt x="28816" y="38252"/>
                  </a:lnTo>
                  <a:lnTo>
                    <a:pt x="24079" y="39649"/>
                  </a:lnTo>
                  <a:lnTo>
                    <a:pt x="44172" y="39649"/>
                  </a:lnTo>
                  <a:lnTo>
                    <a:pt x="44183" y="39509"/>
                  </a:lnTo>
                  <a:lnTo>
                    <a:pt x="48272" y="38303"/>
                  </a:lnTo>
                  <a:lnTo>
                    <a:pt x="53830" y="38303"/>
                  </a:lnTo>
                  <a:lnTo>
                    <a:pt x="53675" y="37426"/>
                  </a:lnTo>
                  <a:lnTo>
                    <a:pt x="42760" y="37426"/>
                  </a:lnTo>
                  <a:lnTo>
                    <a:pt x="36209" y="30911"/>
                  </a:lnTo>
                  <a:lnTo>
                    <a:pt x="35509" y="30911"/>
                  </a:lnTo>
                  <a:lnTo>
                    <a:pt x="36148" y="30314"/>
                  </a:lnTo>
                  <a:close/>
                </a:path>
                <a:path w="95250" h="53975">
                  <a:moveTo>
                    <a:pt x="53830" y="38303"/>
                  </a:moveTo>
                  <a:lnTo>
                    <a:pt x="48272" y="38303"/>
                  </a:lnTo>
                  <a:lnTo>
                    <a:pt x="53936" y="38900"/>
                  </a:lnTo>
                  <a:lnTo>
                    <a:pt x="53830" y="38303"/>
                  </a:lnTo>
                  <a:close/>
                </a:path>
                <a:path w="95250" h="53975">
                  <a:moveTo>
                    <a:pt x="62750" y="27355"/>
                  </a:moveTo>
                  <a:lnTo>
                    <a:pt x="60071" y="29019"/>
                  </a:lnTo>
                  <a:lnTo>
                    <a:pt x="58204" y="30886"/>
                  </a:lnTo>
                  <a:lnTo>
                    <a:pt x="51790" y="34036"/>
                  </a:lnTo>
                  <a:lnTo>
                    <a:pt x="42760" y="37426"/>
                  </a:lnTo>
                  <a:lnTo>
                    <a:pt x="53675" y="37426"/>
                  </a:lnTo>
                  <a:lnTo>
                    <a:pt x="53555" y="36753"/>
                  </a:lnTo>
                  <a:lnTo>
                    <a:pt x="53060" y="34912"/>
                  </a:lnTo>
                  <a:lnTo>
                    <a:pt x="53340" y="33489"/>
                  </a:lnTo>
                  <a:lnTo>
                    <a:pt x="59131" y="31597"/>
                  </a:lnTo>
                  <a:lnTo>
                    <a:pt x="64833" y="28892"/>
                  </a:lnTo>
                  <a:lnTo>
                    <a:pt x="65648" y="28384"/>
                  </a:lnTo>
                  <a:lnTo>
                    <a:pt x="63919" y="28384"/>
                  </a:lnTo>
                  <a:lnTo>
                    <a:pt x="62750" y="27355"/>
                  </a:lnTo>
                  <a:close/>
                </a:path>
                <a:path w="95250" h="53975">
                  <a:moveTo>
                    <a:pt x="37127" y="29400"/>
                  </a:moveTo>
                  <a:lnTo>
                    <a:pt x="22466" y="29400"/>
                  </a:lnTo>
                  <a:lnTo>
                    <a:pt x="22720" y="34036"/>
                  </a:lnTo>
                  <a:lnTo>
                    <a:pt x="26263" y="34328"/>
                  </a:lnTo>
                  <a:lnTo>
                    <a:pt x="31851" y="30314"/>
                  </a:lnTo>
                  <a:lnTo>
                    <a:pt x="36148" y="30314"/>
                  </a:lnTo>
                  <a:lnTo>
                    <a:pt x="37127" y="29400"/>
                  </a:lnTo>
                  <a:close/>
                </a:path>
                <a:path w="95250" h="53975">
                  <a:moveTo>
                    <a:pt x="26777" y="17665"/>
                  </a:moveTo>
                  <a:lnTo>
                    <a:pt x="2159" y="17665"/>
                  </a:lnTo>
                  <a:lnTo>
                    <a:pt x="9283" y="20485"/>
                  </a:lnTo>
                  <a:lnTo>
                    <a:pt x="10922" y="23634"/>
                  </a:lnTo>
                  <a:lnTo>
                    <a:pt x="2946" y="27838"/>
                  </a:lnTo>
                  <a:lnTo>
                    <a:pt x="11049" y="28067"/>
                  </a:lnTo>
                  <a:lnTo>
                    <a:pt x="10083" y="33274"/>
                  </a:lnTo>
                  <a:lnTo>
                    <a:pt x="9575" y="33769"/>
                  </a:lnTo>
                  <a:lnTo>
                    <a:pt x="8902" y="34201"/>
                  </a:lnTo>
                  <a:lnTo>
                    <a:pt x="12738" y="33439"/>
                  </a:lnTo>
                  <a:lnTo>
                    <a:pt x="18249" y="31699"/>
                  </a:lnTo>
                  <a:lnTo>
                    <a:pt x="22466" y="29400"/>
                  </a:lnTo>
                  <a:lnTo>
                    <a:pt x="37127" y="29400"/>
                  </a:lnTo>
                  <a:lnTo>
                    <a:pt x="37820" y="28752"/>
                  </a:lnTo>
                  <a:lnTo>
                    <a:pt x="35915" y="27686"/>
                  </a:lnTo>
                  <a:lnTo>
                    <a:pt x="34175" y="26250"/>
                  </a:lnTo>
                  <a:lnTo>
                    <a:pt x="33831" y="26022"/>
                  </a:lnTo>
                  <a:lnTo>
                    <a:pt x="28981" y="26022"/>
                  </a:lnTo>
                  <a:lnTo>
                    <a:pt x="29099" y="24841"/>
                  </a:lnTo>
                  <a:lnTo>
                    <a:pt x="29032" y="23317"/>
                  </a:lnTo>
                  <a:lnTo>
                    <a:pt x="27863" y="22885"/>
                  </a:lnTo>
                  <a:lnTo>
                    <a:pt x="26727" y="22618"/>
                  </a:lnTo>
                  <a:lnTo>
                    <a:pt x="25196" y="22618"/>
                  </a:lnTo>
                  <a:lnTo>
                    <a:pt x="25553" y="19926"/>
                  </a:lnTo>
                  <a:lnTo>
                    <a:pt x="26777" y="17665"/>
                  </a:lnTo>
                  <a:close/>
                </a:path>
                <a:path w="95250" h="53975">
                  <a:moveTo>
                    <a:pt x="35915" y="30619"/>
                  </a:moveTo>
                  <a:lnTo>
                    <a:pt x="35509" y="30911"/>
                  </a:lnTo>
                  <a:lnTo>
                    <a:pt x="36209" y="30911"/>
                  </a:lnTo>
                  <a:lnTo>
                    <a:pt x="35915" y="30619"/>
                  </a:lnTo>
                  <a:close/>
                </a:path>
                <a:path w="95250" h="53975">
                  <a:moveTo>
                    <a:pt x="94665" y="26390"/>
                  </a:moveTo>
                  <a:lnTo>
                    <a:pt x="90358" y="29019"/>
                  </a:lnTo>
                  <a:lnTo>
                    <a:pt x="91147" y="29921"/>
                  </a:lnTo>
                  <a:lnTo>
                    <a:pt x="93967" y="29718"/>
                  </a:lnTo>
                  <a:lnTo>
                    <a:pt x="94472" y="28041"/>
                  </a:lnTo>
                  <a:lnTo>
                    <a:pt x="95072" y="26949"/>
                  </a:lnTo>
                  <a:lnTo>
                    <a:pt x="94945" y="26771"/>
                  </a:lnTo>
                  <a:lnTo>
                    <a:pt x="94767" y="26593"/>
                  </a:lnTo>
                  <a:lnTo>
                    <a:pt x="94665" y="26390"/>
                  </a:lnTo>
                  <a:close/>
                </a:path>
                <a:path w="95250" h="53975">
                  <a:moveTo>
                    <a:pt x="87913" y="27909"/>
                  </a:moveTo>
                  <a:lnTo>
                    <a:pt x="90233" y="29095"/>
                  </a:lnTo>
                  <a:lnTo>
                    <a:pt x="90113" y="28752"/>
                  </a:lnTo>
                  <a:lnTo>
                    <a:pt x="89484" y="28041"/>
                  </a:lnTo>
                  <a:lnTo>
                    <a:pt x="87913" y="27909"/>
                  </a:lnTo>
                  <a:close/>
                </a:path>
                <a:path w="95250" h="53975">
                  <a:moveTo>
                    <a:pt x="83493" y="23215"/>
                  </a:moveTo>
                  <a:lnTo>
                    <a:pt x="67500" y="23215"/>
                  </a:lnTo>
                  <a:lnTo>
                    <a:pt x="67779" y="23545"/>
                  </a:lnTo>
                  <a:lnTo>
                    <a:pt x="66941" y="24841"/>
                  </a:lnTo>
                  <a:lnTo>
                    <a:pt x="66573" y="26289"/>
                  </a:lnTo>
                  <a:lnTo>
                    <a:pt x="63919" y="28384"/>
                  </a:lnTo>
                  <a:lnTo>
                    <a:pt x="65648" y="28384"/>
                  </a:lnTo>
                  <a:lnTo>
                    <a:pt x="70027" y="25654"/>
                  </a:lnTo>
                  <a:lnTo>
                    <a:pt x="84690" y="25654"/>
                  </a:lnTo>
                  <a:lnTo>
                    <a:pt x="83493" y="23215"/>
                  </a:lnTo>
                  <a:close/>
                </a:path>
                <a:path w="95250" h="53975">
                  <a:moveTo>
                    <a:pt x="87798" y="27851"/>
                  </a:moveTo>
                  <a:lnTo>
                    <a:pt x="87210" y="27851"/>
                  </a:lnTo>
                  <a:lnTo>
                    <a:pt x="87913" y="27909"/>
                  </a:lnTo>
                  <a:close/>
                </a:path>
                <a:path w="95250" h="53975">
                  <a:moveTo>
                    <a:pt x="81313" y="18669"/>
                  </a:moveTo>
                  <a:lnTo>
                    <a:pt x="55918" y="18669"/>
                  </a:lnTo>
                  <a:lnTo>
                    <a:pt x="56383" y="22186"/>
                  </a:lnTo>
                  <a:lnTo>
                    <a:pt x="56503" y="22885"/>
                  </a:lnTo>
                  <a:lnTo>
                    <a:pt x="58115" y="26492"/>
                  </a:lnTo>
                  <a:lnTo>
                    <a:pt x="64516" y="27152"/>
                  </a:lnTo>
                  <a:lnTo>
                    <a:pt x="66421" y="25641"/>
                  </a:lnTo>
                  <a:lnTo>
                    <a:pt x="67500" y="23215"/>
                  </a:lnTo>
                  <a:lnTo>
                    <a:pt x="83493" y="23215"/>
                  </a:lnTo>
                  <a:lnTo>
                    <a:pt x="81323" y="18796"/>
                  </a:lnTo>
                  <a:lnTo>
                    <a:pt x="81313" y="18669"/>
                  </a:lnTo>
                  <a:close/>
                </a:path>
                <a:path w="95250" h="53975">
                  <a:moveTo>
                    <a:pt x="32283" y="24993"/>
                  </a:moveTo>
                  <a:lnTo>
                    <a:pt x="30086" y="25692"/>
                  </a:lnTo>
                  <a:lnTo>
                    <a:pt x="28981" y="26022"/>
                  </a:lnTo>
                  <a:lnTo>
                    <a:pt x="33831" y="26022"/>
                  </a:lnTo>
                  <a:lnTo>
                    <a:pt x="32283" y="24993"/>
                  </a:lnTo>
                  <a:close/>
                </a:path>
                <a:path w="95250" h="53975">
                  <a:moveTo>
                    <a:pt x="26619" y="22593"/>
                  </a:moveTo>
                  <a:lnTo>
                    <a:pt x="25196" y="22618"/>
                  </a:lnTo>
                  <a:lnTo>
                    <a:pt x="26727" y="22618"/>
                  </a:lnTo>
                  <a:close/>
                </a:path>
                <a:path w="95250" h="53975">
                  <a:moveTo>
                    <a:pt x="4699" y="15341"/>
                  </a:moveTo>
                  <a:lnTo>
                    <a:pt x="1360" y="16433"/>
                  </a:lnTo>
                  <a:lnTo>
                    <a:pt x="1308" y="17462"/>
                  </a:lnTo>
                  <a:lnTo>
                    <a:pt x="1183" y="17665"/>
                  </a:lnTo>
                  <a:lnTo>
                    <a:pt x="1149" y="19037"/>
                  </a:lnTo>
                  <a:lnTo>
                    <a:pt x="782" y="19951"/>
                  </a:lnTo>
                  <a:lnTo>
                    <a:pt x="0" y="21107"/>
                  </a:lnTo>
                  <a:lnTo>
                    <a:pt x="723" y="21780"/>
                  </a:lnTo>
                  <a:lnTo>
                    <a:pt x="1130" y="22186"/>
                  </a:lnTo>
                  <a:lnTo>
                    <a:pt x="2159" y="17665"/>
                  </a:lnTo>
                  <a:lnTo>
                    <a:pt x="26777" y="17665"/>
                  </a:lnTo>
                  <a:lnTo>
                    <a:pt x="27114" y="17043"/>
                  </a:lnTo>
                  <a:lnTo>
                    <a:pt x="28655" y="16814"/>
                  </a:lnTo>
                  <a:lnTo>
                    <a:pt x="9017" y="16814"/>
                  </a:lnTo>
                  <a:lnTo>
                    <a:pt x="4699" y="15341"/>
                  </a:lnTo>
                  <a:close/>
                </a:path>
                <a:path w="95250" h="53975">
                  <a:moveTo>
                    <a:pt x="45685" y="5485"/>
                  </a:moveTo>
                  <a:lnTo>
                    <a:pt x="45593" y="6070"/>
                  </a:lnTo>
                  <a:lnTo>
                    <a:pt x="48374" y="8534"/>
                  </a:lnTo>
                  <a:lnTo>
                    <a:pt x="50100" y="11582"/>
                  </a:lnTo>
                  <a:lnTo>
                    <a:pt x="50225" y="12077"/>
                  </a:lnTo>
                  <a:lnTo>
                    <a:pt x="47485" y="14401"/>
                  </a:lnTo>
                  <a:lnTo>
                    <a:pt x="48628" y="17081"/>
                  </a:lnTo>
                  <a:lnTo>
                    <a:pt x="50063" y="19037"/>
                  </a:lnTo>
                  <a:lnTo>
                    <a:pt x="50850" y="20777"/>
                  </a:lnTo>
                  <a:lnTo>
                    <a:pt x="52615" y="19926"/>
                  </a:lnTo>
                  <a:lnTo>
                    <a:pt x="54305" y="19240"/>
                  </a:lnTo>
                  <a:lnTo>
                    <a:pt x="55918" y="18669"/>
                  </a:lnTo>
                  <a:lnTo>
                    <a:pt x="81313" y="18669"/>
                  </a:lnTo>
                  <a:lnTo>
                    <a:pt x="83185" y="16522"/>
                  </a:lnTo>
                  <a:lnTo>
                    <a:pt x="53403" y="16433"/>
                  </a:lnTo>
                  <a:lnTo>
                    <a:pt x="53315" y="15303"/>
                  </a:lnTo>
                  <a:lnTo>
                    <a:pt x="53410" y="12979"/>
                  </a:lnTo>
                  <a:lnTo>
                    <a:pt x="53606" y="12293"/>
                  </a:lnTo>
                  <a:lnTo>
                    <a:pt x="49491" y="9715"/>
                  </a:lnTo>
                  <a:lnTo>
                    <a:pt x="45685" y="5485"/>
                  </a:lnTo>
                  <a:close/>
                </a:path>
                <a:path w="95250" h="53975">
                  <a:moveTo>
                    <a:pt x="12065" y="2921"/>
                  </a:moveTo>
                  <a:lnTo>
                    <a:pt x="9334" y="3556"/>
                  </a:lnTo>
                  <a:lnTo>
                    <a:pt x="6731" y="5041"/>
                  </a:lnTo>
                  <a:lnTo>
                    <a:pt x="6134" y="8763"/>
                  </a:lnTo>
                  <a:lnTo>
                    <a:pt x="8509" y="10210"/>
                  </a:lnTo>
                  <a:lnTo>
                    <a:pt x="9988" y="12293"/>
                  </a:lnTo>
                  <a:lnTo>
                    <a:pt x="10041" y="12979"/>
                  </a:lnTo>
                  <a:lnTo>
                    <a:pt x="9017" y="16814"/>
                  </a:lnTo>
                  <a:lnTo>
                    <a:pt x="28655" y="16814"/>
                  </a:lnTo>
                  <a:lnTo>
                    <a:pt x="29768" y="16649"/>
                  </a:lnTo>
                  <a:lnTo>
                    <a:pt x="28575" y="12077"/>
                  </a:lnTo>
                  <a:lnTo>
                    <a:pt x="34066" y="12077"/>
                  </a:lnTo>
                  <a:lnTo>
                    <a:pt x="35217" y="11303"/>
                  </a:lnTo>
                  <a:lnTo>
                    <a:pt x="32814" y="10642"/>
                  </a:lnTo>
                  <a:lnTo>
                    <a:pt x="24345" y="10642"/>
                  </a:lnTo>
                  <a:lnTo>
                    <a:pt x="20815" y="7099"/>
                  </a:lnTo>
                  <a:lnTo>
                    <a:pt x="20916" y="3835"/>
                  </a:lnTo>
                  <a:lnTo>
                    <a:pt x="12065" y="2921"/>
                  </a:lnTo>
                  <a:close/>
                </a:path>
                <a:path w="95250" h="53975">
                  <a:moveTo>
                    <a:pt x="55791" y="13423"/>
                  </a:moveTo>
                  <a:lnTo>
                    <a:pt x="55731" y="14401"/>
                  </a:lnTo>
                  <a:lnTo>
                    <a:pt x="55636" y="15341"/>
                  </a:lnTo>
                  <a:lnTo>
                    <a:pt x="53403" y="16433"/>
                  </a:lnTo>
                  <a:lnTo>
                    <a:pt x="83240" y="16433"/>
                  </a:lnTo>
                  <a:lnTo>
                    <a:pt x="84291" y="14744"/>
                  </a:lnTo>
                  <a:lnTo>
                    <a:pt x="74371" y="14744"/>
                  </a:lnTo>
                  <a:lnTo>
                    <a:pt x="71678" y="14655"/>
                  </a:lnTo>
                  <a:lnTo>
                    <a:pt x="68961" y="14465"/>
                  </a:lnTo>
                  <a:lnTo>
                    <a:pt x="68986" y="13817"/>
                  </a:lnTo>
                  <a:lnTo>
                    <a:pt x="57213" y="13817"/>
                  </a:lnTo>
                  <a:lnTo>
                    <a:pt x="56832" y="13779"/>
                  </a:lnTo>
                  <a:lnTo>
                    <a:pt x="56337" y="13639"/>
                  </a:lnTo>
                  <a:lnTo>
                    <a:pt x="55791" y="13423"/>
                  </a:lnTo>
                  <a:close/>
                </a:path>
                <a:path w="95250" h="53975">
                  <a:moveTo>
                    <a:pt x="78256" y="9423"/>
                  </a:moveTo>
                  <a:lnTo>
                    <a:pt x="77330" y="9423"/>
                  </a:lnTo>
                  <a:lnTo>
                    <a:pt x="77502" y="10312"/>
                  </a:lnTo>
                  <a:lnTo>
                    <a:pt x="77619" y="11772"/>
                  </a:lnTo>
                  <a:lnTo>
                    <a:pt x="77500" y="13004"/>
                  </a:lnTo>
                  <a:lnTo>
                    <a:pt x="77012" y="14668"/>
                  </a:lnTo>
                  <a:lnTo>
                    <a:pt x="74371" y="14744"/>
                  </a:lnTo>
                  <a:lnTo>
                    <a:pt x="84291" y="14744"/>
                  </a:lnTo>
                  <a:lnTo>
                    <a:pt x="84969" y="13639"/>
                  </a:lnTo>
                  <a:lnTo>
                    <a:pt x="85443" y="11772"/>
                  </a:lnTo>
                  <a:lnTo>
                    <a:pt x="83121" y="11772"/>
                  </a:lnTo>
                  <a:lnTo>
                    <a:pt x="79629" y="11264"/>
                  </a:lnTo>
                  <a:lnTo>
                    <a:pt x="78256" y="9423"/>
                  </a:lnTo>
                  <a:close/>
                </a:path>
                <a:path w="95250" h="53975">
                  <a:moveTo>
                    <a:pt x="57378" y="9906"/>
                  </a:moveTo>
                  <a:lnTo>
                    <a:pt x="57434" y="10210"/>
                  </a:lnTo>
                  <a:lnTo>
                    <a:pt x="57522" y="11582"/>
                  </a:lnTo>
                  <a:lnTo>
                    <a:pt x="57327" y="12077"/>
                  </a:lnTo>
                  <a:lnTo>
                    <a:pt x="57213" y="13817"/>
                  </a:lnTo>
                  <a:lnTo>
                    <a:pt x="68986" y="13817"/>
                  </a:lnTo>
                  <a:lnTo>
                    <a:pt x="69066" y="11811"/>
                  </a:lnTo>
                  <a:lnTo>
                    <a:pt x="65163" y="11811"/>
                  </a:lnTo>
                  <a:lnTo>
                    <a:pt x="60121" y="10871"/>
                  </a:lnTo>
                  <a:lnTo>
                    <a:pt x="57378" y="9906"/>
                  </a:lnTo>
                  <a:close/>
                </a:path>
                <a:path w="95250" h="53975">
                  <a:moveTo>
                    <a:pt x="34066" y="12077"/>
                  </a:moveTo>
                  <a:lnTo>
                    <a:pt x="28575" y="12077"/>
                  </a:lnTo>
                  <a:lnTo>
                    <a:pt x="32689" y="13004"/>
                  </a:lnTo>
                  <a:lnTo>
                    <a:pt x="34066" y="12077"/>
                  </a:lnTo>
                  <a:close/>
                </a:path>
                <a:path w="95250" h="53975">
                  <a:moveTo>
                    <a:pt x="69075" y="11582"/>
                  </a:moveTo>
                  <a:lnTo>
                    <a:pt x="65163" y="11811"/>
                  </a:lnTo>
                  <a:lnTo>
                    <a:pt x="69066" y="11811"/>
                  </a:lnTo>
                  <a:lnTo>
                    <a:pt x="69075" y="11582"/>
                  </a:lnTo>
                  <a:close/>
                </a:path>
                <a:path w="95250" h="53975">
                  <a:moveTo>
                    <a:pt x="85813" y="10312"/>
                  </a:moveTo>
                  <a:lnTo>
                    <a:pt x="83121" y="11772"/>
                  </a:lnTo>
                  <a:lnTo>
                    <a:pt x="85443" y="11772"/>
                  </a:lnTo>
                  <a:lnTo>
                    <a:pt x="85813" y="10312"/>
                  </a:lnTo>
                  <a:close/>
                </a:path>
                <a:path w="95250" h="53975">
                  <a:moveTo>
                    <a:pt x="26009" y="9867"/>
                  </a:moveTo>
                  <a:lnTo>
                    <a:pt x="24345" y="10642"/>
                  </a:lnTo>
                  <a:lnTo>
                    <a:pt x="32814" y="10642"/>
                  </a:lnTo>
                  <a:lnTo>
                    <a:pt x="31203" y="10223"/>
                  </a:lnTo>
                  <a:lnTo>
                    <a:pt x="26009" y="9867"/>
                  </a:lnTo>
                  <a:close/>
                </a:path>
                <a:path w="95250" h="53975">
                  <a:moveTo>
                    <a:pt x="75476" y="4813"/>
                  </a:moveTo>
                  <a:lnTo>
                    <a:pt x="75438" y="5753"/>
                  </a:lnTo>
                  <a:lnTo>
                    <a:pt x="75313" y="7099"/>
                  </a:lnTo>
                  <a:lnTo>
                    <a:pt x="75044" y="8331"/>
                  </a:lnTo>
                  <a:lnTo>
                    <a:pt x="74244" y="9474"/>
                  </a:lnTo>
                  <a:lnTo>
                    <a:pt x="76314" y="9461"/>
                  </a:lnTo>
                  <a:lnTo>
                    <a:pt x="77330" y="9423"/>
                  </a:lnTo>
                  <a:lnTo>
                    <a:pt x="78256" y="9423"/>
                  </a:lnTo>
                  <a:lnTo>
                    <a:pt x="76238" y="6705"/>
                  </a:lnTo>
                  <a:lnTo>
                    <a:pt x="75793" y="5753"/>
                  </a:lnTo>
                  <a:lnTo>
                    <a:pt x="75476" y="4813"/>
                  </a:lnTo>
                  <a:close/>
                </a:path>
                <a:path w="95250" h="53975">
                  <a:moveTo>
                    <a:pt x="45862" y="4365"/>
                  </a:moveTo>
                  <a:lnTo>
                    <a:pt x="44919" y="4635"/>
                  </a:lnTo>
                  <a:lnTo>
                    <a:pt x="45685" y="5485"/>
                  </a:lnTo>
                  <a:lnTo>
                    <a:pt x="45862" y="4365"/>
                  </a:lnTo>
                  <a:close/>
                </a:path>
                <a:path w="95250" h="53975">
                  <a:moveTo>
                    <a:pt x="49644" y="0"/>
                  </a:moveTo>
                  <a:lnTo>
                    <a:pt x="47040" y="939"/>
                  </a:lnTo>
                  <a:lnTo>
                    <a:pt x="46012" y="3416"/>
                  </a:lnTo>
                  <a:lnTo>
                    <a:pt x="45862" y="4365"/>
                  </a:lnTo>
                  <a:lnTo>
                    <a:pt x="50241" y="3111"/>
                  </a:lnTo>
                  <a:lnTo>
                    <a:pt x="49800" y="939"/>
                  </a:lnTo>
                  <a:lnTo>
                    <a:pt x="4964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177351" y="3746093"/>
              <a:ext cx="77470" cy="43180"/>
            </a:xfrm>
            <a:custGeom>
              <a:avLst/>
              <a:gdLst/>
              <a:ahLst/>
              <a:cxnLst/>
              <a:rect l="l" t="t" r="r" b="b"/>
              <a:pathLst>
                <a:path w="77469" h="43179">
                  <a:moveTo>
                    <a:pt x="8712" y="39433"/>
                  </a:moveTo>
                  <a:lnTo>
                    <a:pt x="8382" y="37680"/>
                  </a:lnTo>
                  <a:lnTo>
                    <a:pt x="5295" y="37731"/>
                  </a:lnTo>
                  <a:lnTo>
                    <a:pt x="4508" y="38709"/>
                  </a:lnTo>
                  <a:lnTo>
                    <a:pt x="2971" y="39509"/>
                  </a:lnTo>
                  <a:lnTo>
                    <a:pt x="1625" y="39763"/>
                  </a:lnTo>
                  <a:lnTo>
                    <a:pt x="127" y="39839"/>
                  </a:lnTo>
                  <a:lnTo>
                    <a:pt x="0" y="42722"/>
                  </a:lnTo>
                  <a:lnTo>
                    <a:pt x="5410" y="42989"/>
                  </a:lnTo>
                  <a:lnTo>
                    <a:pt x="8064" y="42938"/>
                  </a:lnTo>
                  <a:lnTo>
                    <a:pt x="8559" y="41236"/>
                  </a:lnTo>
                  <a:lnTo>
                    <a:pt x="8712" y="39433"/>
                  </a:lnTo>
                  <a:close/>
                </a:path>
                <a:path w="77469" h="43179">
                  <a:moveTo>
                    <a:pt x="54851" y="26911"/>
                  </a:moveTo>
                  <a:lnTo>
                    <a:pt x="53746" y="26162"/>
                  </a:lnTo>
                  <a:lnTo>
                    <a:pt x="52628" y="25539"/>
                  </a:lnTo>
                  <a:lnTo>
                    <a:pt x="51460" y="25146"/>
                  </a:lnTo>
                  <a:lnTo>
                    <a:pt x="51777" y="26314"/>
                  </a:lnTo>
                  <a:lnTo>
                    <a:pt x="52006" y="27520"/>
                  </a:lnTo>
                  <a:lnTo>
                    <a:pt x="52158" y="28714"/>
                  </a:lnTo>
                  <a:lnTo>
                    <a:pt x="54851" y="26911"/>
                  </a:lnTo>
                  <a:close/>
                </a:path>
                <a:path w="77469" h="43179">
                  <a:moveTo>
                    <a:pt x="77012" y="6743"/>
                  </a:moveTo>
                  <a:lnTo>
                    <a:pt x="76352" y="0"/>
                  </a:lnTo>
                  <a:lnTo>
                    <a:pt x="70523" y="6781"/>
                  </a:lnTo>
                  <a:lnTo>
                    <a:pt x="70459" y="8280"/>
                  </a:lnTo>
                  <a:lnTo>
                    <a:pt x="71488" y="12687"/>
                  </a:lnTo>
                  <a:lnTo>
                    <a:pt x="77012" y="674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153323" y="3688956"/>
              <a:ext cx="128270" cy="114935"/>
            </a:xfrm>
            <a:custGeom>
              <a:avLst/>
              <a:gdLst/>
              <a:ahLst/>
              <a:cxnLst/>
              <a:rect l="l" t="t" r="r" b="b"/>
              <a:pathLst>
                <a:path w="128269" h="114935">
                  <a:moveTo>
                    <a:pt x="31534" y="81584"/>
                  </a:moveTo>
                  <a:lnTo>
                    <a:pt x="20383" y="78193"/>
                  </a:lnTo>
                  <a:lnTo>
                    <a:pt x="16116" y="81762"/>
                  </a:lnTo>
                  <a:lnTo>
                    <a:pt x="10452" y="80302"/>
                  </a:lnTo>
                  <a:lnTo>
                    <a:pt x="8521" y="79133"/>
                  </a:lnTo>
                  <a:lnTo>
                    <a:pt x="7340" y="76542"/>
                  </a:lnTo>
                  <a:lnTo>
                    <a:pt x="4102" y="79629"/>
                  </a:lnTo>
                  <a:lnTo>
                    <a:pt x="4279" y="82664"/>
                  </a:lnTo>
                  <a:lnTo>
                    <a:pt x="5321" y="88506"/>
                  </a:lnTo>
                  <a:lnTo>
                    <a:pt x="0" y="90043"/>
                  </a:lnTo>
                  <a:lnTo>
                    <a:pt x="4584" y="95110"/>
                  </a:lnTo>
                  <a:lnTo>
                    <a:pt x="8686" y="97688"/>
                  </a:lnTo>
                  <a:lnTo>
                    <a:pt x="12293" y="99212"/>
                  </a:lnTo>
                  <a:lnTo>
                    <a:pt x="12192" y="98018"/>
                  </a:lnTo>
                  <a:lnTo>
                    <a:pt x="12712" y="96710"/>
                  </a:lnTo>
                  <a:lnTo>
                    <a:pt x="12458" y="95313"/>
                  </a:lnTo>
                  <a:lnTo>
                    <a:pt x="15201" y="96278"/>
                  </a:lnTo>
                  <a:lnTo>
                    <a:pt x="20256" y="97205"/>
                  </a:lnTo>
                  <a:lnTo>
                    <a:pt x="30556" y="90208"/>
                  </a:lnTo>
                  <a:lnTo>
                    <a:pt x="28968" y="85471"/>
                  </a:lnTo>
                  <a:lnTo>
                    <a:pt x="31534" y="81584"/>
                  </a:lnTo>
                  <a:close/>
                </a:path>
                <a:path w="128269" h="114935">
                  <a:moveTo>
                    <a:pt x="87757" y="97421"/>
                  </a:moveTo>
                  <a:lnTo>
                    <a:pt x="79933" y="91122"/>
                  </a:lnTo>
                  <a:lnTo>
                    <a:pt x="76009" y="97180"/>
                  </a:lnTo>
                  <a:lnTo>
                    <a:pt x="72745" y="97282"/>
                  </a:lnTo>
                  <a:lnTo>
                    <a:pt x="71259" y="91211"/>
                  </a:lnTo>
                  <a:lnTo>
                    <a:pt x="68097" y="94830"/>
                  </a:lnTo>
                  <a:lnTo>
                    <a:pt x="63614" y="97878"/>
                  </a:lnTo>
                  <a:lnTo>
                    <a:pt x="60375" y="99402"/>
                  </a:lnTo>
                  <a:lnTo>
                    <a:pt x="58991" y="101168"/>
                  </a:lnTo>
                  <a:lnTo>
                    <a:pt x="56146" y="102463"/>
                  </a:lnTo>
                  <a:lnTo>
                    <a:pt x="54597" y="104419"/>
                  </a:lnTo>
                  <a:lnTo>
                    <a:pt x="54114" y="107022"/>
                  </a:lnTo>
                  <a:lnTo>
                    <a:pt x="52247" y="109867"/>
                  </a:lnTo>
                  <a:lnTo>
                    <a:pt x="51028" y="111010"/>
                  </a:lnTo>
                  <a:lnTo>
                    <a:pt x="49758" y="111798"/>
                  </a:lnTo>
                  <a:lnTo>
                    <a:pt x="51130" y="113639"/>
                  </a:lnTo>
                  <a:lnTo>
                    <a:pt x="52705" y="114554"/>
                  </a:lnTo>
                  <a:lnTo>
                    <a:pt x="57556" y="114427"/>
                  </a:lnTo>
                  <a:lnTo>
                    <a:pt x="61417" y="113588"/>
                  </a:lnTo>
                  <a:lnTo>
                    <a:pt x="65214" y="111925"/>
                  </a:lnTo>
                  <a:lnTo>
                    <a:pt x="67424" y="110655"/>
                  </a:lnTo>
                  <a:lnTo>
                    <a:pt x="67818" y="107353"/>
                  </a:lnTo>
                  <a:lnTo>
                    <a:pt x="72326" y="104305"/>
                  </a:lnTo>
                  <a:lnTo>
                    <a:pt x="75488" y="104521"/>
                  </a:lnTo>
                  <a:lnTo>
                    <a:pt x="79349" y="102006"/>
                  </a:lnTo>
                  <a:lnTo>
                    <a:pt x="87757" y="97421"/>
                  </a:lnTo>
                  <a:close/>
                </a:path>
                <a:path w="128269" h="114935">
                  <a:moveTo>
                    <a:pt x="109931" y="22402"/>
                  </a:moveTo>
                  <a:close/>
                </a:path>
                <a:path w="128269" h="114935">
                  <a:moveTo>
                    <a:pt x="112814" y="73520"/>
                  </a:moveTo>
                  <a:lnTo>
                    <a:pt x="108318" y="73634"/>
                  </a:lnTo>
                  <a:lnTo>
                    <a:pt x="108305" y="76784"/>
                  </a:lnTo>
                  <a:lnTo>
                    <a:pt x="103098" y="72301"/>
                  </a:lnTo>
                  <a:lnTo>
                    <a:pt x="102387" y="71259"/>
                  </a:lnTo>
                  <a:lnTo>
                    <a:pt x="101930" y="70142"/>
                  </a:lnTo>
                  <a:lnTo>
                    <a:pt x="99987" y="71094"/>
                  </a:lnTo>
                  <a:lnTo>
                    <a:pt x="97040" y="73253"/>
                  </a:lnTo>
                  <a:lnTo>
                    <a:pt x="94373" y="75920"/>
                  </a:lnTo>
                  <a:lnTo>
                    <a:pt x="95935" y="78816"/>
                  </a:lnTo>
                  <a:lnTo>
                    <a:pt x="96405" y="81318"/>
                  </a:lnTo>
                  <a:lnTo>
                    <a:pt x="92506" y="87452"/>
                  </a:lnTo>
                  <a:lnTo>
                    <a:pt x="90335" y="89852"/>
                  </a:lnTo>
                  <a:lnTo>
                    <a:pt x="86791" y="89242"/>
                  </a:lnTo>
                  <a:lnTo>
                    <a:pt x="84861" y="88239"/>
                  </a:lnTo>
                  <a:lnTo>
                    <a:pt x="83375" y="91389"/>
                  </a:lnTo>
                  <a:lnTo>
                    <a:pt x="83654" y="90970"/>
                  </a:lnTo>
                  <a:lnTo>
                    <a:pt x="91643" y="98958"/>
                  </a:lnTo>
                  <a:lnTo>
                    <a:pt x="98907" y="93192"/>
                  </a:lnTo>
                  <a:lnTo>
                    <a:pt x="103733" y="88239"/>
                  </a:lnTo>
                  <a:lnTo>
                    <a:pt x="104902" y="85509"/>
                  </a:lnTo>
                  <a:lnTo>
                    <a:pt x="106857" y="82931"/>
                  </a:lnTo>
                  <a:lnTo>
                    <a:pt x="108178" y="84112"/>
                  </a:lnTo>
                  <a:lnTo>
                    <a:pt x="110426" y="80251"/>
                  </a:lnTo>
                  <a:lnTo>
                    <a:pt x="109613" y="76987"/>
                  </a:lnTo>
                  <a:lnTo>
                    <a:pt x="111798" y="74180"/>
                  </a:lnTo>
                  <a:lnTo>
                    <a:pt x="112814" y="73520"/>
                  </a:lnTo>
                  <a:close/>
                </a:path>
                <a:path w="128269" h="114935">
                  <a:moveTo>
                    <a:pt x="127889" y="5676"/>
                  </a:moveTo>
                  <a:lnTo>
                    <a:pt x="125641" y="0"/>
                  </a:lnTo>
                  <a:lnTo>
                    <a:pt x="121208" y="1346"/>
                  </a:lnTo>
                  <a:lnTo>
                    <a:pt x="122250" y="3771"/>
                  </a:lnTo>
                  <a:lnTo>
                    <a:pt x="117894" y="6819"/>
                  </a:lnTo>
                  <a:lnTo>
                    <a:pt x="116814" y="8648"/>
                  </a:lnTo>
                  <a:lnTo>
                    <a:pt x="115925" y="12788"/>
                  </a:lnTo>
                  <a:lnTo>
                    <a:pt x="113372" y="20459"/>
                  </a:lnTo>
                  <a:lnTo>
                    <a:pt x="111925" y="23190"/>
                  </a:lnTo>
                  <a:lnTo>
                    <a:pt x="109893" y="22415"/>
                  </a:lnTo>
                  <a:lnTo>
                    <a:pt x="101092" y="23393"/>
                  </a:lnTo>
                  <a:lnTo>
                    <a:pt x="104863" y="33705"/>
                  </a:lnTo>
                  <a:lnTo>
                    <a:pt x="107657" y="32816"/>
                  </a:lnTo>
                  <a:lnTo>
                    <a:pt x="112877" y="30454"/>
                  </a:lnTo>
                  <a:lnTo>
                    <a:pt x="116624" y="24574"/>
                  </a:lnTo>
                  <a:lnTo>
                    <a:pt x="121069" y="18732"/>
                  </a:lnTo>
                  <a:lnTo>
                    <a:pt x="126631" y="13271"/>
                  </a:lnTo>
                  <a:lnTo>
                    <a:pt x="127889" y="567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189683" y="3703815"/>
              <a:ext cx="107314" cy="99695"/>
            </a:xfrm>
            <a:custGeom>
              <a:avLst/>
              <a:gdLst/>
              <a:ahLst/>
              <a:cxnLst/>
              <a:rect l="l" t="t" r="r" b="b"/>
              <a:pathLst>
                <a:path w="107314" h="99695">
                  <a:moveTo>
                    <a:pt x="24815" y="83185"/>
                  </a:moveTo>
                  <a:lnTo>
                    <a:pt x="24269" y="76161"/>
                  </a:lnTo>
                  <a:lnTo>
                    <a:pt x="16941" y="76987"/>
                  </a:lnTo>
                  <a:lnTo>
                    <a:pt x="22974" y="70345"/>
                  </a:lnTo>
                  <a:lnTo>
                    <a:pt x="20637" y="66408"/>
                  </a:lnTo>
                  <a:lnTo>
                    <a:pt x="13487" y="63690"/>
                  </a:lnTo>
                  <a:lnTo>
                    <a:pt x="13779" y="69799"/>
                  </a:lnTo>
                  <a:lnTo>
                    <a:pt x="9423" y="65786"/>
                  </a:lnTo>
                  <a:lnTo>
                    <a:pt x="8039" y="66611"/>
                  </a:lnTo>
                  <a:lnTo>
                    <a:pt x="3962" y="70853"/>
                  </a:lnTo>
                  <a:lnTo>
                    <a:pt x="5321" y="74510"/>
                  </a:lnTo>
                  <a:lnTo>
                    <a:pt x="5283" y="77876"/>
                  </a:lnTo>
                  <a:lnTo>
                    <a:pt x="3683" y="84201"/>
                  </a:lnTo>
                  <a:lnTo>
                    <a:pt x="1892" y="87058"/>
                  </a:lnTo>
                  <a:lnTo>
                    <a:pt x="0" y="89242"/>
                  </a:lnTo>
                  <a:lnTo>
                    <a:pt x="3822" y="97028"/>
                  </a:lnTo>
                  <a:lnTo>
                    <a:pt x="18224" y="89560"/>
                  </a:lnTo>
                  <a:lnTo>
                    <a:pt x="19773" y="87604"/>
                  </a:lnTo>
                  <a:lnTo>
                    <a:pt x="22618" y="86321"/>
                  </a:lnTo>
                  <a:lnTo>
                    <a:pt x="24511" y="83896"/>
                  </a:lnTo>
                  <a:lnTo>
                    <a:pt x="24815" y="83185"/>
                  </a:lnTo>
                  <a:close/>
                </a:path>
                <a:path w="107314" h="99695">
                  <a:moveTo>
                    <a:pt x="60032" y="66459"/>
                  </a:moveTo>
                  <a:lnTo>
                    <a:pt x="59575" y="63969"/>
                  </a:lnTo>
                  <a:lnTo>
                    <a:pt x="56832" y="58889"/>
                  </a:lnTo>
                  <a:lnTo>
                    <a:pt x="55041" y="56502"/>
                  </a:lnTo>
                  <a:lnTo>
                    <a:pt x="53289" y="53111"/>
                  </a:lnTo>
                  <a:lnTo>
                    <a:pt x="55181" y="49530"/>
                  </a:lnTo>
                  <a:lnTo>
                    <a:pt x="52489" y="45250"/>
                  </a:lnTo>
                  <a:lnTo>
                    <a:pt x="48145" y="41287"/>
                  </a:lnTo>
                  <a:lnTo>
                    <a:pt x="45783" y="39852"/>
                  </a:lnTo>
                  <a:lnTo>
                    <a:pt x="49428" y="37312"/>
                  </a:lnTo>
                  <a:lnTo>
                    <a:pt x="49745" y="35598"/>
                  </a:lnTo>
                  <a:lnTo>
                    <a:pt x="50419" y="34175"/>
                  </a:lnTo>
                  <a:lnTo>
                    <a:pt x="51790" y="33439"/>
                  </a:lnTo>
                  <a:lnTo>
                    <a:pt x="49860" y="26568"/>
                  </a:lnTo>
                  <a:lnTo>
                    <a:pt x="53848" y="29070"/>
                  </a:lnTo>
                  <a:lnTo>
                    <a:pt x="56121" y="24003"/>
                  </a:lnTo>
                  <a:lnTo>
                    <a:pt x="54876" y="20802"/>
                  </a:lnTo>
                  <a:lnTo>
                    <a:pt x="56553" y="17919"/>
                  </a:lnTo>
                  <a:lnTo>
                    <a:pt x="56921" y="15709"/>
                  </a:lnTo>
                  <a:lnTo>
                    <a:pt x="54343" y="10960"/>
                  </a:lnTo>
                  <a:lnTo>
                    <a:pt x="46837" y="12725"/>
                  </a:lnTo>
                  <a:lnTo>
                    <a:pt x="48412" y="23647"/>
                  </a:lnTo>
                  <a:lnTo>
                    <a:pt x="47929" y="27241"/>
                  </a:lnTo>
                  <a:lnTo>
                    <a:pt x="42722" y="26492"/>
                  </a:lnTo>
                  <a:lnTo>
                    <a:pt x="39585" y="33743"/>
                  </a:lnTo>
                  <a:lnTo>
                    <a:pt x="40741" y="39458"/>
                  </a:lnTo>
                  <a:lnTo>
                    <a:pt x="41643" y="40563"/>
                  </a:lnTo>
                  <a:lnTo>
                    <a:pt x="43268" y="40563"/>
                  </a:lnTo>
                  <a:lnTo>
                    <a:pt x="44894" y="44208"/>
                  </a:lnTo>
                  <a:lnTo>
                    <a:pt x="39204" y="40830"/>
                  </a:lnTo>
                  <a:lnTo>
                    <a:pt x="42951" y="47205"/>
                  </a:lnTo>
                  <a:lnTo>
                    <a:pt x="41465" y="50685"/>
                  </a:lnTo>
                  <a:lnTo>
                    <a:pt x="39624" y="53314"/>
                  </a:lnTo>
                  <a:lnTo>
                    <a:pt x="35687" y="52654"/>
                  </a:lnTo>
                  <a:lnTo>
                    <a:pt x="37998" y="58534"/>
                  </a:lnTo>
                  <a:lnTo>
                    <a:pt x="35725" y="59410"/>
                  </a:lnTo>
                  <a:lnTo>
                    <a:pt x="35102" y="63474"/>
                  </a:lnTo>
                  <a:lnTo>
                    <a:pt x="35509" y="67030"/>
                  </a:lnTo>
                  <a:lnTo>
                    <a:pt x="36779" y="66789"/>
                  </a:lnTo>
                  <a:lnTo>
                    <a:pt x="40297" y="67818"/>
                  </a:lnTo>
                  <a:lnTo>
                    <a:pt x="44551" y="70586"/>
                  </a:lnTo>
                  <a:lnTo>
                    <a:pt x="46494" y="72224"/>
                  </a:lnTo>
                  <a:lnTo>
                    <a:pt x="50431" y="74383"/>
                  </a:lnTo>
                  <a:lnTo>
                    <a:pt x="53975" y="74993"/>
                  </a:lnTo>
                  <a:lnTo>
                    <a:pt x="56134" y="72593"/>
                  </a:lnTo>
                  <a:lnTo>
                    <a:pt x="60032" y="66459"/>
                  </a:lnTo>
                  <a:close/>
                </a:path>
                <a:path w="107314" h="99695">
                  <a:moveTo>
                    <a:pt x="92976" y="42646"/>
                  </a:moveTo>
                  <a:lnTo>
                    <a:pt x="91668" y="37706"/>
                  </a:lnTo>
                  <a:lnTo>
                    <a:pt x="86995" y="33883"/>
                  </a:lnTo>
                  <a:lnTo>
                    <a:pt x="87464" y="28498"/>
                  </a:lnTo>
                  <a:lnTo>
                    <a:pt x="89230" y="28206"/>
                  </a:lnTo>
                  <a:lnTo>
                    <a:pt x="90957" y="27635"/>
                  </a:lnTo>
                  <a:lnTo>
                    <a:pt x="92557" y="26797"/>
                  </a:lnTo>
                  <a:lnTo>
                    <a:pt x="90525" y="23063"/>
                  </a:lnTo>
                  <a:lnTo>
                    <a:pt x="87020" y="20688"/>
                  </a:lnTo>
                  <a:lnTo>
                    <a:pt x="84467" y="22961"/>
                  </a:lnTo>
                  <a:lnTo>
                    <a:pt x="82765" y="23418"/>
                  </a:lnTo>
                  <a:lnTo>
                    <a:pt x="80391" y="26339"/>
                  </a:lnTo>
                  <a:lnTo>
                    <a:pt x="80594" y="29489"/>
                  </a:lnTo>
                  <a:lnTo>
                    <a:pt x="75806" y="35140"/>
                  </a:lnTo>
                  <a:lnTo>
                    <a:pt x="71818" y="31153"/>
                  </a:lnTo>
                  <a:lnTo>
                    <a:pt x="68707" y="39484"/>
                  </a:lnTo>
                  <a:lnTo>
                    <a:pt x="68872" y="42100"/>
                  </a:lnTo>
                  <a:lnTo>
                    <a:pt x="67945" y="44348"/>
                  </a:lnTo>
                  <a:lnTo>
                    <a:pt x="66306" y="45161"/>
                  </a:lnTo>
                  <a:lnTo>
                    <a:pt x="65125" y="49098"/>
                  </a:lnTo>
                  <a:lnTo>
                    <a:pt x="64389" y="52425"/>
                  </a:lnTo>
                  <a:lnTo>
                    <a:pt x="66027" y="56388"/>
                  </a:lnTo>
                  <a:lnTo>
                    <a:pt x="66725" y="57442"/>
                  </a:lnTo>
                  <a:lnTo>
                    <a:pt x="71945" y="61937"/>
                  </a:lnTo>
                  <a:lnTo>
                    <a:pt x="71958" y="58775"/>
                  </a:lnTo>
                  <a:lnTo>
                    <a:pt x="77978" y="58648"/>
                  </a:lnTo>
                  <a:lnTo>
                    <a:pt x="78854" y="58813"/>
                  </a:lnTo>
                  <a:lnTo>
                    <a:pt x="83883" y="62153"/>
                  </a:lnTo>
                  <a:lnTo>
                    <a:pt x="85153" y="60909"/>
                  </a:lnTo>
                  <a:lnTo>
                    <a:pt x="86995" y="53670"/>
                  </a:lnTo>
                  <a:lnTo>
                    <a:pt x="87884" y="51295"/>
                  </a:lnTo>
                  <a:lnTo>
                    <a:pt x="92214" y="55029"/>
                  </a:lnTo>
                  <a:lnTo>
                    <a:pt x="89535" y="50304"/>
                  </a:lnTo>
                  <a:lnTo>
                    <a:pt x="87566" y="42303"/>
                  </a:lnTo>
                  <a:lnTo>
                    <a:pt x="92976" y="42646"/>
                  </a:lnTo>
                  <a:close/>
                </a:path>
                <a:path w="107314" h="99695">
                  <a:moveTo>
                    <a:pt x="106768" y="6223"/>
                  </a:moveTo>
                  <a:lnTo>
                    <a:pt x="105778" y="3937"/>
                  </a:lnTo>
                  <a:lnTo>
                    <a:pt x="105283" y="2984"/>
                  </a:lnTo>
                  <a:lnTo>
                    <a:pt x="104724" y="1866"/>
                  </a:lnTo>
                  <a:lnTo>
                    <a:pt x="102717" y="749"/>
                  </a:lnTo>
                  <a:lnTo>
                    <a:pt x="101180" y="1460"/>
                  </a:lnTo>
                  <a:lnTo>
                    <a:pt x="100838" y="1638"/>
                  </a:lnTo>
                  <a:lnTo>
                    <a:pt x="100342" y="2044"/>
                  </a:lnTo>
                  <a:lnTo>
                    <a:pt x="100025" y="2438"/>
                  </a:lnTo>
                  <a:lnTo>
                    <a:pt x="99771" y="2984"/>
                  </a:lnTo>
                  <a:lnTo>
                    <a:pt x="100139" y="393"/>
                  </a:lnTo>
                  <a:lnTo>
                    <a:pt x="99339" y="0"/>
                  </a:lnTo>
                  <a:lnTo>
                    <a:pt x="98437" y="50"/>
                  </a:lnTo>
                  <a:lnTo>
                    <a:pt x="93383" y="1981"/>
                  </a:lnTo>
                  <a:lnTo>
                    <a:pt x="89192" y="10109"/>
                  </a:lnTo>
                  <a:lnTo>
                    <a:pt x="96621" y="16141"/>
                  </a:lnTo>
                  <a:lnTo>
                    <a:pt x="98399" y="16256"/>
                  </a:lnTo>
                  <a:lnTo>
                    <a:pt x="100063" y="15608"/>
                  </a:lnTo>
                  <a:lnTo>
                    <a:pt x="99021" y="17767"/>
                  </a:lnTo>
                  <a:lnTo>
                    <a:pt x="98069" y="19926"/>
                  </a:lnTo>
                  <a:lnTo>
                    <a:pt x="97370" y="22821"/>
                  </a:lnTo>
                  <a:lnTo>
                    <a:pt x="96888" y="25069"/>
                  </a:lnTo>
                  <a:lnTo>
                    <a:pt x="99098" y="25361"/>
                  </a:lnTo>
                  <a:lnTo>
                    <a:pt x="101269" y="25019"/>
                  </a:lnTo>
                  <a:lnTo>
                    <a:pt x="102870" y="23444"/>
                  </a:lnTo>
                  <a:lnTo>
                    <a:pt x="106057" y="20370"/>
                  </a:lnTo>
                  <a:lnTo>
                    <a:pt x="103682" y="17145"/>
                  </a:lnTo>
                  <a:lnTo>
                    <a:pt x="100647" y="15608"/>
                  </a:lnTo>
                  <a:lnTo>
                    <a:pt x="100380" y="15468"/>
                  </a:lnTo>
                  <a:lnTo>
                    <a:pt x="101917" y="14770"/>
                  </a:lnTo>
                  <a:lnTo>
                    <a:pt x="103352" y="13474"/>
                  </a:lnTo>
                  <a:lnTo>
                    <a:pt x="104660" y="11823"/>
                  </a:lnTo>
                  <a:lnTo>
                    <a:pt x="104838" y="11544"/>
                  </a:lnTo>
                  <a:lnTo>
                    <a:pt x="106743" y="8864"/>
                  </a:lnTo>
                  <a:lnTo>
                    <a:pt x="106768" y="622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117204" y="3875455"/>
              <a:ext cx="93345" cy="23495"/>
            </a:xfrm>
            <a:custGeom>
              <a:avLst/>
              <a:gdLst/>
              <a:ahLst/>
              <a:cxnLst/>
              <a:rect l="l" t="t" r="r" b="b"/>
              <a:pathLst>
                <a:path w="93344" h="23495">
                  <a:moveTo>
                    <a:pt x="22466" y="16141"/>
                  </a:moveTo>
                  <a:lnTo>
                    <a:pt x="15633" y="16865"/>
                  </a:lnTo>
                  <a:lnTo>
                    <a:pt x="8699" y="17284"/>
                  </a:lnTo>
                  <a:lnTo>
                    <a:pt x="1739" y="17259"/>
                  </a:lnTo>
                  <a:lnTo>
                    <a:pt x="863" y="18021"/>
                  </a:lnTo>
                  <a:lnTo>
                    <a:pt x="0" y="19837"/>
                  </a:lnTo>
                  <a:lnTo>
                    <a:pt x="355" y="22440"/>
                  </a:lnTo>
                  <a:lnTo>
                    <a:pt x="7645" y="22936"/>
                  </a:lnTo>
                  <a:lnTo>
                    <a:pt x="14947" y="22974"/>
                  </a:lnTo>
                  <a:lnTo>
                    <a:pt x="22225" y="22631"/>
                  </a:lnTo>
                  <a:lnTo>
                    <a:pt x="21615" y="20485"/>
                  </a:lnTo>
                  <a:lnTo>
                    <a:pt x="21793" y="18275"/>
                  </a:lnTo>
                  <a:lnTo>
                    <a:pt x="22466" y="16141"/>
                  </a:lnTo>
                  <a:close/>
                </a:path>
                <a:path w="93344" h="23495">
                  <a:moveTo>
                    <a:pt x="72872" y="6489"/>
                  </a:moveTo>
                  <a:lnTo>
                    <a:pt x="69735" y="7315"/>
                  </a:lnTo>
                  <a:lnTo>
                    <a:pt x="69659" y="8420"/>
                  </a:lnTo>
                  <a:lnTo>
                    <a:pt x="68402" y="13906"/>
                  </a:lnTo>
                  <a:lnTo>
                    <a:pt x="65316" y="11226"/>
                  </a:lnTo>
                  <a:lnTo>
                    <a:pt x="58953" y="13360"/>
                  </a:lnTo>
                  <a:lnTo>
                    <a:pt x="57594" y="14617"/>
                  </a:lnTo>
                  <a:lnTo>
                    <a:pt x="57061" y="15748"/>
                  </a:lnTo>
                  <a:lnTo>
                    <a:pt x="56616" y="16230"/>
                  </a:lnTo>
                  <a:lnTo>
                    <a:pt x="56184" y="18427"/>
                  </a:lnTo>
                  <a:lnTo>
                    <a:pt x="66840" y="16141"/>
                  </a:lnTo>
                  <a:lnTo>
                    <a:pt x="72009" y="14808"/>
                  </a:lnTo>
                  <a:lnTo>
                    <a:pt x="70358" y="12954"/>
                  </a:lnTo>
                  <a:lnTo>
                    <a:pt x="69875" y="10858"/>
                  </a:lnTo>
                  <a:lnTo>
                    <a:pt x="71297" y="8547"/>
                  </a:lnTo>
                  <a:lnTo>
                    <a:pt x="72872" y="6489"/>
                  </a:lnTo>
                  <a:close/>
                </a:path>
                <a:path w="93344" h="23495">
                  <a:moveTo>
                    <a:pt x="93002" y="1701"/>
                  </a:moveTo>
                  <a:lnTo>
                    <a:pt x="92646" y="1066"/>
                  </a:lnTo>
                  <a:lnTo>
                    <a:pt x="92519" y="508"/>
                  </a:lnTo>
                  <a:lnTo>
                    <a:pt x="92595" y="0"/>
                  </a:lnTo>
                  <a:lnTo>
                    <a:pt x="89941" y="990"/>
                  </a:lnTo>
                  <a:lnTo>
                    <a:pt x="93002" y="170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272017" y="3840581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152" y="419"/>
                  </a:lnTo>
                  <a:lnTo>
                    <a:pt x="584" y="1219"/>
                  </a:lnTo>
                  <a:lnTo>
                    <a:pt x="1117" y="2095"/>
                  </a:lnTo>
                  <a:lnTo>
                    <a:pt x="1447" y="1231"/>
                  </a:lnTo>
                  <a:lnTo>
                    <a:pt x="1143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123973" y="3868267"/>
              <a:ext cx="119380" cy="43180"/>
            </a:xfrm>
            <a:custGeom>
              <a:avLst/>
              <a:gdLst/>
              <a:ahLst/>
              <a:cxnLst/>
              <a:rect l="l" t="t" r="r" b="b"/>
              <a:pathLst>
                <a:path w="119380" h="43179">
                  <a:moveTo>
                    <a:pt x="50927" y="39357"/>
                  </a:moveTo>
                  <a:lnTo>
                    <a:pt x="45631" y="35737"/>
                  </a:lnTo>
                  <a:lnTo>
                    <a:pt x="47002" y="33515"/>
                  </a:lnTo>
                  <a:lnTo>
                    <a:pt x="44627" y="30708"/>
                  </a:lnTo>
                  <a:lnTo>
                    <a:pt x="38455" y="31051"/>
                  </a:lnTo>
                  <a:lnTo>
                    <a:pt x="38569" y="32029"/>
                  </a:lnTo>
                  <a:lnTo>
                    <a:pt x="33858" y="33172"/>
                  </a:lnTo>
                  <a:lnTo>
                    <a:pt x="31216" y="32423"/>
                  </a:lnTo>
                  <a:lnTo>
                    <a:pt x="25463" y="32512"/>
                  </a:lnTo>
                  <a:lnTo>
                    <a:pt x="22618" y="33655"/>
                  </a:lnTo>
                  <a:lnTo>
                    <a:pt x="17932" y="33045"/>
                  </a:lnTo>
                  <a:lnTo>
                    <a:pt x="15875" y="30772"/>
                  </a:lnTo>
                  <a:lnTo>
                    <a:pt x="10756" y="31000"/>
                  </a:lnTo>
                  <a:lnTo>
                    <a:pt x="8902" y="33553"/>
                  </a:lnTo>
                  <a:lnTo>
                    <a:pt x="3568" y="33413"/>
                  </a:lnTo>
                  <a:lnTo>
                    <a:pt x="0" y="32702"/>
                  </a:lnTo>
                  <a:lnTo>
                    <a:pt x="1155" y="35941"/>
                  </a:lnTo>
                  <a:lnTo>
                    <a:pt x="3581" y="38430"/>
                  </a:lnTo>
                  <a:lnTo>
                    <a:pt x="8432" y="41313"/>
                  </a:lnTo>
                  <a:lnTo>
                    <a:pt x="10668" y="43002"/>
                  </a:lnTo>
                  <a:lnTo>
                    <a:pt x="16205" y="43167"/>
                  </a:lnTo>
                  <a:lnTo>
                    <a:pt x="16852" y="38519"/>
                  </a:lnTo>
                  <a:lnTo>
                    <a:pt x="25590" y="39878"/>
                  </a:lnTo>
                  <a:lnTo>
                    <a:pt x="26746" y="41770"/>
                  </a:lnTo>
                  <a:lnTo>
                    <a:pt x="33680" y="40424"/>
                  </a:lnTo>
                  <a:lnTo>
                    <a:pt x="35420" y="38277"/>
                  </a:lnTo>
                  <a:lnTo>
                    <a:pt x="39204" y="37973"/>
                  </a:lnTo>
                  <a:lnTo>
                    <a:pt x="50927" y="39357"/>
                  </a:lnTo>
                  <a:close/>
                </a:path>
                <a:path w="119380" h="43179">
                  <a:moveTo>
                    <a:pt x="118884" y="6667"/>
                  </a:moveTo>
                  <a:lnTo>
                    <a:pt x="112826" y="5638"/>
                  </a:lnTo>
                  <a:lnTo>
                    <a:pt x="113220" y="6870"/>
                  </a:lnTo>
                  <a:lnTo>
                    <a:pt x="112077" y="5651"/>
                  </a:lnTo>
                  <a:lnTo>
                    <a:pt x="105651" y="3721"/>
                  </a:lnTo>
                  <a:lnTo>
                    <a:pt x="99872" y="0"/>
                  </a:lnTo>
                  <a:lnTo>
                    <a:pt x="91770" y="3238"/>
                  </a:lnTo>
                  <a:lnTo>
                    <a:pt x="91909" y="7988"/>
                  </a:lnTo>
                  <a:lnTo>
                    <a:pt x="88328" y="9182"/>
                  </a:lnTo>
                  <a:lnTo>
                    <a:pt x="81140" y="7899"/>
                  </a:lnTo>
                  <a:lnTo>
                    <a:pt x="71742" y="7924"/>
                  </a:lnTo>
                  <a:lnTo>
                    <a:pt x="68592" y="10693"/>
                  </a:lnTo>
                  <a:lnTo>
                    <a:pt x="64528" y="15722"/>
                  </a:lnTo>
                  <a:lnTo>
                    <a:pt x="63106" y="18034"/>
                  </a:lnTo>
                  <a:lnTo>
                    <a:pt x="63601" y="20129"/>
                  </a:lnTo>
                  <a:lnTo>
                    <a:pt x="65239" y="21983"/>
                  </a:lnTo>
                  <a:lnTo>
                    <a:pt x="68808" y="25336"/>
                  </a:lnTo>
                  <a:lnTo>
                    <a:pt x="76454" y="28181"/>
                  </a:lnTo>
                  <a:lnTo>
                    <a:pt x="81457" y="27660"/>
                  </a:lnTo>
                  <a:lnTo>
                    <a:pt x="84302" y="27051"/>
                  </a:lnTo>
                  <a:lnTo>
                    <a:pt x="85864" y="25704"/>
                  </a:lnTo>
                  <a:lnTo>
                    <a:pt x="89192" y="23939"/>
                  </a:lnTo>
                  <a:lnTo>
                    <a:pt x="90805" y="23368"/>
                  </a:lnTo>
                  <a:lnTo>
                    <a:pt x="94957" y="23507"/>
                  </a:lnTo>
                  <a:lnTo>
                    <a:pt x="100736" y="24650"/>
                  </a:lnTo>
                  <a:lnTo>
                    <a:pt x="102425" y="24803"/>
                  </a:lnTo>
                  <a:lnTo>
                    <a:pt x="104508" y="24358"/>
                  </a:lnTo>
                  <a:lnTo>
                    <a:pt x="107302" y="23393"/>
                  </a:lnTo>
                  <a:lnTo>
                    <a:pt x="108153" y="20574"/>
                  </a:lnTo>
                  <a:lnTo>
                    <a:pt x="113652" y="18592"/>
                  </a:lnTo>
                  <a:lnTo>
                    <a:pt x="114084" y="20104"/>
                  </a:lnTo>
                  <a:lnTo>
                    <a:pt x="118351" y="14643"/>
                  </a:lnTo>
                  <a:lnTo>
                    <a:pt x="118884" y="66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071243" y="3874770"/>
              <a:ext cx="50800" cy="16510"/>
            </a:xfrm>
            <a:custGeom>
              <a:avLst/>
              <a:gdLst/>
              <a:ahLst/>
              <a:cxnLst/>
              <a:rect l="l" t="t" r="r" b="b"/>
              <a:pathLst>
                <a:path w="50800" h="16510">
                  <a:moveTo>
                    <a:pt x="31648" y="0"/>
                  </a:moveTo>
                  <a:lnTo>
                    <a:pt x="18694" y="2235"/>
                  </a:lnTo>
                  <a:lnTo>
                    <a:pt x="13703" y="3936"/>
                  </a:lnTo>
                  <a:lnTo>
                    <a:pt x="4203" y="8801"/>
                  </a:lnTo>
                  <a:lnTo>
                    <a:pt x="0" y="12179"/>
                  </a:lnTo>
                  <a:lnTo>
                    <a:pt x="6337" y="15570"/>
                  </a:lnTo>
                  <a:lnTo>
                    <a:pt x="12915" y="15278"/>
                  </a:lnTo>
                  <a:lnTo>
                    <a:pt x="20002" y="16078"/>
                  </a:lnTo>
                  <a:lnTo>
                    <a:pt x="23647" y="14503"/>
                  </a:lnTo>
                  <a:lnTo>
                    <a:pt x="36601" y="15011"/>
                  </a:lnTo>
                  <a:lnTo>
                    <a:pt x="38480" y="10960"/>
                  </a:lnTo>
                  <a:lnTo>
                    <a:pt x="48590" y="9283"/>
                  </a:lnTo>
                  <a:lnTo>
                    <a:pt x="50647" y="10591"/>
                  </a:lnTo>
                  <a:lnTo>
                    <a:pt x="48894" y="4813"/>
                  </a:lnTo>
                  <a:lnTo>
                    <a:pt x="46697" y="3086"/>
                  </a:lnTo>
                  <a:lnTo>
                    <a:pt x="44335" y="2755"/>
                  </a:lnTo>
                  <a:lnTo>
                    <a:pt x="37591" y="41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160955" y="3857066"/>
              <a:ext cx="139700" cy="78105"/>
            </a:xfrm>
            <a:custGeom>
              <a:avLst/>
              <a:gdLst/>
              <a:ahLst/>
              <a:cxnLst/>
              <a:rect l="l" t="t" r="r" b="b"/>
              <a:pathLst>
                <a:path w="139700" h="78104">
                  <a:moveTo>
                    <a:pt x="10325" y="74841"/>
                  </a:moveTo>
                  <a:lnTo>
                    <a:pt x="10160" y="73571"/>
                  </a:lnTo>
                  <a:lnTo>
                    <a:pt x="6743" y="73787"/>
                  </a:lnTo>
                  <a:lnTo>
                    <a:pt x="5676" y="74587"/>
                  </a:lnTo>
                  <a:lnTo>
                    <a:pt x="3784" y="75272"/>
                  </a:lnTo>
                  <a:lnTo>
                    <a:pt x="520" y="75666"/>
                  </a:lnTo>
                  <a:lnTo>
                    <a:pt x="0" y="77711"/>
                  </a:lnTo>
                  <a:lnTo>
                    <a:pt x="9131" y="77431"/>
                  </a:lnTo>
                  <a:lnTo>
                    <a:pt x="9906" y="76149"/>
                  </a:lnTo>
                  <a:lnTo>
                    <a:pt x="10325" y="74841"/>
                  </a:lnTo>
                  <a:close/>
                </a:path>
                <a:path w="139700" h="78104">
                  <a:moveTo>
                    <a:pt x="64249" y="63296"/>
                  </a:moveTo>
                  <a:lnTo>
                    <a:pt x="63106" y="62801"/>
                  </a:lnTo>
                  <a:lnTo>
                    <a:pt x="61937" y="62407"/>
                  </a:lnTo>
                  <a:lnTo>
                    <a:pt x="60680" y="62166"/>
                  </a:lnTo>
                  <a:lnTo>
                    <a:pt x="60858" y="62992"/>
                  </a:lnTo>
                  <a:lnTo>
                    <a:pt x="60960" y="63842"/>
                  </a:lnTo>
                  <a:lnTo>
                    <a:pt x="60960" y="64693"/>
                  </a:lnTo>
                  <a:lnTo>
                    <a:pt x="64249" y="63296"/>
                  </a:lnTo>
                  <a:close/>
                </a:path>
                <a:path w="139700" h="78104">
                  <a:moveTo>
                    <a:pt x="92367" y="42354"/>
                  </a:moveTo>
                  <a:lnTo>
                    <a:pt x="84810" y="47701"/>
                  </a:lnTo>
                  <a:lnTo>
                    <a:pt x="84531" y="48793"/>
                  </a:lnTo>
                  <a:lnTo>
                    <a:pt x="85077" y="51955"/>
                  </a:lnTo>
                  <a:lnTo>
                    <a:pt x="92163" y="47332"/>
                  </a:lnTo>
                  <a:lnTo>
                    <a:pt x="92367" y="42354"/>
                  </a:lnTo>
                  <a:close/>
                </a:path>
                <a:path w="139700" h="78104">
                  <a:moveTo>
                    <a:pt x="139700" y="2209"/>
                  </a:moveTo>
                  <a:lnTo>
                    <a:pt x="136410" y="0"/>
                  </a:lnTo>
                  <a:lnTo>
                    <a:pt x="132067" y="5232"/>
                  </a:lnTo>
                  <a:lnTo>
                    <a:pt x="133299" y="5638"/>
                  </a:lnTo>
                  <a:lnTo>
                    <a:pt x="134505" y="6400"/>
                  </a:lnTo>
                  <a:lnTo>
                    <a:pt x="135509" y="7289"/>
                  </a:lnTo>
                  <a:lnTo>
                    <a:pt x="139700" y="22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169121" y="3922547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69" h="5079">
                  <a:moveTo>
                    <a:pt x="1092" y="0"/>
                  </a:moveTo>
                  <a:lnTo>
                    <a:pt x="419" y="279"/>
                  </a:lnTo>
                  <a:lnTo>
                    <a:pt x="546" y="1587"/>
                  </a:lnTo>
                  <a:lnTo>
                    <a:pt x="0" y="3175"/>
                  </a:lnTo>
                  <a:lnTo>
                    <a:pt x="558" y="4876"/>
                  </a:lnTo>
                  <a:lnTo>
                    <a:pt x="952" y="337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133968" y="3856278"/>
              <a:ext cx="157480" cy="88265"/>
            </a:xfrm>
            <a:custGeom>
              <a:avLst/>
              <a:gdLst/>
              <a:ahLst/>
              <a:cxnLst/>
              <a:rect l="l" t="t" r="r" b="b"/>
              <a:pathLst>
                <a:path w="157480" h="88264">
                  <a:moveTo>
                    <a:pt x="35712" y="71145"/>
                  </a:moveTo>
                  <a:lnTo>
                    <a:pt x="35153" y="69443"/>
                  </a:lnTo>
                  <a:lnTo>
                    <a:pt x="35699" y="67856"/>
                  </a:lnTo>
                  <a:lnTo>
                    <a:pt x="35344" y="65570"/>
                  </a:lnTo>
                  <a:lnTo>
                    <a:pt x="34353" y="64503"/>
                  </a:lnTo>
                  <a:lnTo>
                    <a:pt x="33210" y="63982"/>
                  </a:lnTo>
                  <a:lnTo>
                    <a:pt x="28536" y="63258"/>
                  </a:lnTo>
                  <a:lnTo>
                    <a:pt x="18110" y="65443"/>
                  </a:lnTo>
                  <a:lnTo>
                    <a:pt x="13677" y="64985"/>
                  </a:lnTo>
                  <a:lnTo>
                    <a:pt x="12661" y="63792"/>
                  </a:lnTo>
                  <a:lnTo>
                    <a:pt x="10922" y="63157"/>
                  </a:lnTo>
                  <a:lnTo>
                    <a:pt x="10325" y="63144"/>
                  </a:lnTo>
                  <a:lnTo>
                    <a:pt x="9067" y="63665"/>
                  </a:lnTo>
                  <a:lnTo>
                    <a:pt x="6527" y="65189"/>
                  </a:lnTo>
                  <a:lnTo>
                    <a:pt x="7404" y="71208"/>
                  </a:lnTo>
                  <a:lnTo>
                    <a:pt x="0" y="72885"/>
                  </a:lnTo>
                  <a:lnTo>
                    <a:pt x="7670" y="77470"/>
                  </a:lnTo>
                  <a:lnTo>
                    <a:pt x="13792" y="78701"/>
                  </a:lnTo>
                  <a:lnTo>
                    <a:pt x="13830" y="77838"/>
                  </a:lnTo>
                  <a:lnTo>
                    <a:pt x="14605" y="76847"/>
                  </a:lnTo>
                  <a:lnTo>
                    <a:pt x="14516" y="75831"/>
                  </a:lnTo>
                  <a:lnTo>
                    <a:pt x="17500" y="76390"/>
                  </a:lnTo>
                  <a:lnTo>
                    <a:pt x="23063" y="76809"/>
                  </a:lnTo>
                  <a:lnTo>
                    <a:pt x="30772" y="76060"/>
                  </a:lnTo>
                  <a:lnTo>
                    <a:pt x="33235" y="75006"/>
                  </a:lnTo>
                  <a:lnTo>
                    <a:pt x="34759" y="73685"/>
                  </a:lnTo>
                  <a:lnTo>
                    <a:pt x="35382" y="72491"/>
                  </a:lnTo>
                  <a:lnTo>
                    <a:pt x="35712" y="71145"/>
                  </a:lnTo>
                  <a:close/>
                </a:path>
                <a:path w="157480" h="88264">
                  <a:moveTo>
                    <a:pt x="58839" y="60198"/>
                  </a:moveTo>
                  <a:lnTo>
                    <a:pt x="57023" y="58356"/>
                  </a:lnTo>
                  <a:lnTo>
                    <a:pt x="53492" y="57111"/>
                  </a:lnTo>
                  <a:lnTo>
                    <a:pt x="51435" y="57048"/>
                  </a:lnTo>
                  <a:lnTo>
                    <a:pt x="50088" y="59601"/>
                  </a:lnTo>
                  <a:lnTo>
                    <a:pt x="46291" y="59410"/>
                  </a:lnTo>
                  <a:lnTo>
                    <a:pt x="45529" y="57391"/>
                  </a:lnTo>
                  <a:lnTo>
                    <a:pt x="42354" y="56705"/>
                  </a:lnTo>
                  <a:lnTo>
                    <a:pt x="40170" y="56845"/>
                  </a:lnTo>
                  <a:lnTo>
                    <a:pt x="36982" y="57391"/>
                  </a:lnTo>
                  <a:lnTo>
                    <a:pt x="36449" y="60286"/>
                  </a:lnTo>
                  <a:lnTo>
                    <a:pt x="36093" y="69646"/>
                  </a:lnTo>
                  <a:lnTo>
                    <a:pt x="35712" y="71132"/>
                  </a:lnTo>
                  <a:lnTo>
                    <a:pt x="36322" y="72504"/>
                  </a:lnTo>
                  <a:lnTo>
                    <a:pt x="39497" y="75641"/>
                  </a:lnTo>
                  <a:lnTo>
                    <a:pt x="43370" y="75844"/>
                  </a:lnTo>
                  <a:lnTo>
                    <a:pt x="46621" y="74637"/>
                  </a:lnTo>
                  <a:lnTo>
                    <a:pt x="47891" y="72415"/>
                  </a:lnTo>
                  <a:lnTo>
                    <a:pt x="48412" y="69938"/>
                  </a:lnTo>
                  <a:lnTo>
                    <a:pt x="47383" y="67322"/>
                  </a:lnTo>
                  <a:lnTo>
                    <a:pt x="52603" y="63995"/>
                  </a:lnTo>
                  <a:lnTo>
                    <a:pt x="54279" y="63322"/>
                  </a:lnTo>
                  <a:lnTo>
                    <a:pt x="57353" y="65176"/>
                  </a:lnTo>
                  <a:lnTo>
                    <a:pt x="58026" y="63919"/>
                  </a:lnTo>
                  <a:lnTo>
                    <a:pt x="58369" y="62788"/>
                  </a:lnTo>
                  <a:lnTo>
                    <a:pt x="58039" y="61963"/>
                  </a:lnTo>
                  <a:lnTo>
                    <a:pt x="58839" y="60198"/>
                  </a:lnTo>
                  <a:close/>
                </a:path>
                <a:path w="157480" h="88264">
                  <a:moveTo>
                    <a:pt x="99390" y="73456"/>
                  </a:moveTo>
                  <a:lnTo>
                    <a:pt x="91427" y="69227"/>
                  </a:lnTo>
                  <a:lnTo>
                    <a:pt x="86131" y="73888"/>
                  </a:lnTo>
                  <a:lnTo>
                    <a:pt x="82435" y="74129"/>
                  </a:lnTo>
                  <a:lnTo>
                    <a:pt x="81610" y="69748"/>
                  </a:lnTo>
                  <a:lnTo>
                    <a:pt x="77520" y="72555"/>
                  </a:lnTo>
                  <a:lnTo>
                    <a:pt x="72021" y="75057"/>
                  </a:lnTo>
                  <a:lnTo>
                    <a:pt x="68148" y="76327"/>
                  </a:lnTo>
                  <a:lnTo>
                    <a:pt x="66332" y="77724"/>
                  </a:lnTo>
                  <a:lnTo>
                    <a:pt x="62928" y="78803"/>
                  </a:lnTo>
                  <a:lnTo>
                    <a:pt x="60883" y="80327"/>
                  </a:lnTo>
                  <a:lnTo>
                    <a:pt x="59994" y="82257"/>
                  </a:lnTo>
                  <a:lnTo>
                    <a:pt x="57480" y="84442"/>
                  </a:lnTo>
                  <a:lnTo>
                    <a:pt x="54368" y="85979"/>
                  </a:lnTo>
                  <a:lnTo>
                    <a:pt x="55105" y="87109"/>
                  </a:lnTo>
                  <a:lnTo>
                    <a:pt x="56870" y="87833"/>
                  </a:lnTo>
                  <a:lnTo>
                    <a:pt x="75425" y="81788"/>
                  </a:lnTo>
                  <a:lnTo>
                    <a:pt x="80962" y="79311"/>
                  </a:lnTo>
                  <a:lnTo>
                    <a:pt x="84518" y="79298"/>
                  </a:lnTo>
                  <a:lnTo>
                    <a:pt x="89242" y="77254"/>
                  </a:lnTo>
                  <a:lnTo>
                    <a:pt x="99390" y="73456"/>
                  </a:lnTo>
                  <a:close/>
                </a:path>
                <a:path w="157480" h="88264">
                  <a:moveTo>
                    <a:pt x="131102" y="54571"/>
                  </a:moveTo>
                  <a:lnTo>
                    <a:pt x="126009" y="54902"/>
                  </a:lnTo>
                  <a:lnTo>
                    <a:pt x="125539" y="57213"/>
                  </a:lnTo>
                  <a:lnTo>
                    <a:pt x="120281" y="54190"/>
                  </a:lnTo>
                  <a:lnTo>
                    <a:pt x="119621" y="53454"/>
                  </a:lnTo>
                  <a:lnTo>
                    <a:pt x="119278" y="52666"/>
                  </a:lnTo>
                  <a:lnTo>
                    <a:pt x="116954" y="53467"/>
                  </a:lnTo>
                  <a:lnTo>
                    <a:pt x="113309" y="55194"/>
                  </a:lnTo>
                  <a:lnTo>
                    <a:pt x="109931" y="57289"/>
                  </a:lnTo>
                  <a:lnTo>
                    <a:pt x="111315" y="59347"/>
                  </a:lnTo>
                  <a:lnTo>
                    <a:pt x="111455" y="61163"/>
                  </a:lnTo>
                  <a:lnTo>
                    <a:pt x="106172" y="65862"/>
                  </a:lnTo>
                  <a:lnTo>
                    <a:pt x="103378" y="67741"/>
                  </a:lnTo>
                  <a:lnTo>
                    <a:pt x="99453" y="67487"/>
                  </a:lnTo>
                  <a:lnTo>
                    <a:pt x="97409" y="66852"/>
                  </a:lnTo>
                  <a:lnTo>
                    <a:pt x="95288" y="69240"/>
                  </a:lnTo>
                  <a:lnTo>
                    <a:pt x="95669" y="68910"/>
                  </a:lnTo>
                  <a:lnTo>
                    <a:pt x="103581" y="74383"/>
                  </a:lnTo>
                  <a:lnTo>
                    <a:pt x="112598" y="69761"/>
                  </a:lnTo>
                  <a:lnTo>
                    <a:pt x="118757" y="65862"/>
                  </a:lnTo>
                  <a:lnTo>
                    <a:pt x="120472" y="63804"/>
                  </a:lnTo>
                  <a:lnTo>
                    <a:pt x="123037" y="61798"/>
                  </a:lnTo>
                  <a:lnTo>
                    <a:pt x="124371" y="62611"/>
                  </a:lnTo>
                  <a:lnTo>
                    <a:pt x="127469" y="59651"/>
                  </a:lnTo>
                  <a:lnTo>
                    <a:pt x="126987" y="57289"/>
                  </a:lnTo>
                  <a:lnTo>
                    <a:pt x="130467" y="54838"/>
                  </a:lnTo>
                  <a:lnTo>
                    <a:pt x="131102" y="54571"/>
                  </a:lnTo>
                  <a:close/>
                </a:path>
                <a:path w="157480" h="88264">
                  <a:moveTo>
                    <a:pt x="134962" y="17183"/>
                  </a:moveTo>
                  <a:close/>
                </a:path>
                <a:path w="157480" h="88264">
                  <a:moveTo>
                    <a:pt x="135039" y="17183"/>
                  </a:moveTo>
                  <a:close/>
                </a:path>
                <a:path w="157480" h="88264">
                  <a:moveTo>
                    <a:pt x="157314" y="3162"/>
                  </a:moveTo>
                  <a:lnTo>
                    <a:pt x="155587" y="0"/>
                  </a:lnTo>
                  <a:lnTo>
                    <a:pt x="150774" y="1117"/>
                  </a:lnTo>
                  <a:lnTo>
                    <a:pt x="151625" y="2844"/>
                  </a:lnTo>
                  <a:lnTo>
                    <a:pt x="146011" y="5549"/>
                  </a:lnTo>
                  <a:lnTo>
                    <a:pt x="144259" y="7200"/>
                  </a:lnTo>
                  <a:lnTo>
                    <a:pt x="141820" y="12687"/>
                  </a:lnTo>
                  <a:lnTo>
                    <a:pt x="137706" y="16764"/>
                  </a:lnTo>
                  <a:lnTo>
                    <a:pt x="136385" y="17475"/>
                  </a:lnTo>
                  <a:lnTo>
                    <a:pt x="132562" y="17640"/>
                  </a:lnTo>
                  <a:lnTo>
                    <a:pt x="129298" y="18529"/>
                  </a:lnTo>
                  <a:lnTo>
                    <a:pt x="126809" y="20294"/>
                  </a:lnTo>
                  <a:lnTo>
                    <a:pt x="126111" y="21475"/>
                  </a:lnTo>
                  <a:lnTo>
                    <a:pt x="127736" y="25742"/>
                  </a:lnTo>
                  <a:lnTo>
                    <a:pt x="137236" y="22936"/>
                  </a:lnTo>
                  <a:lnTo>
                    <a:pt x="142341" y="18440"/>
                  </a:lnTo>
                  <a:lnTo>
                    <a:pt x="148170" y="13906"/>
                  </a:lnTo>
                  <a:lnTo>
                    <a:pt x="155232" y="9588"/>
                  </a:lnTo>
                  <a:lnTo>
                    <a:pt x="156794" y="5753"/>
                  </a:lnTo>
                  <a:lnTo>
                    <a:pt x="157314" y="316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174290" y="3882415"/>
              <a:ext cx="113664" cy="62230"/>
            </a:xfrm>
            <a:custGeom>
              <a:avLst/>
              <a:gdLst/>
              <a:ahLst/>
              <a:cxnLst/>
              <a:rect l="l" t="t" r="r" b="b"/>
              <a:pathLst>
                <a:path w="113664" h="62229">
                  <a:moveTo>
                    <a:pt x="29311" y="44030"/>
                  </a:moveTo>
                  <a:lnTo>
                    <a:pt x="20891" y="45008"/>
                  </a:lnTo>
                  <a:lnTo>
                    <a:pt x="28651" y="39814"/>
                  </a:lnTo>
                  <a:lnTo>
                    <a:pt x="26568" y="37045"/>
                  </a:lnTo>
                  <a:lnTo>
                    <a:pt x="18859" y="35420"/>
                  </a:lnTo>
                  <a:lnTo>
                    <a:pt x="18326" y="39890"/>
                  </a:lnTo>
                  <a:lnTo>
                    <a:pt x="13957" y="37185"/>
                  </a:lnTo>
                  <a:lnTo>
                    <a:pt x="12293" y="37846"/>
                  </a:lnTo>
                  <a:lnTo>
                    <a:pt x="7073" y="41186"/>
                  </a:lnTo>
                  <a:lnTo>
                    <a:pt x="8102" y="43802"/>
                  </a:lnTo>
                  <a:lnTo>
                    <a:pt x="7581" y="46266"/>
                  </a:lnTo>
                  <a:lnTo>
                    <a:pt x="4876" y="51003"/>
                  </a:lnTo>
                  <a:lnTo>
                    <a:pt x="2463" y="53187"/>
                  </a:lnTo>
                  <a:lnTo>
                    <a:pt x="0" y="54902"/>
                  </a:lnTo>
                  <a:lnTo>
                    <a:pt x="3225" y="60413"/>
                  </a:lnTo>
                  <a:lnTo>
                    <a:pt x="20561" y="54178"/>
                  </a:lnTo>
                  <a:lnTo>
                    <a:pt x="22606" y="52654"/>
                  </a:lnTo>
                  <a:lnTo>
                    <a:pt x="26022" y="51562"/>
                  </a:lnTo>
                  <a:lnTo>
                    <a:pt x="28930" y="49161"/>
                  </a:lnTo>
                  <a:lnTo>
                    <a:pt x="29311" y="44030"/>
                  </a:lnTo>
                  <a:close/>
                </a:path>
                <a:path w="113664" h="62229">
                  <a:moveTo>
                    <a:pt x="71132" y="35026"/>
                  </a:moveTo>
                  <a:lnTo>
                    <a:pt x="71005" y="33210"/>
                  </a:lnTo>
                  <a:lnTo>
                    <a:pt x="68592" y="29616"/>
                  </a:lnTo>
                  <a:lnTo>
                    <a:pt x="66865" y="27952"/>
                  </a:lnTo>
                  <a:lnTo>
                    <a:pt x="65366" y="25577"/>
                  </a:lnTo>
                  <a:lnTo>
                    <a:pt x="68021" y="22847"/>
                  </a:lnTo>
                  <a:lnTo>
                    <a:pt x="65570" y="19837"/>
                  </a:lnTo>
                  <a:lnTo>
                    <a:pt x="59626" y="16217"/>
                  </a:lnTo>
                  <a:lnTo>
                    <a:pt x="56438" y="15354"/>
                  </a:lnTo>
                  <a:lnTo>
                    <a:pt x="55435" y="16167"/>
                  </a:lnTo>
                  <a:lnTo>
                    <a:pt x="57137" y="19469"/>
                  </a:lnTo>
                  <a:lnTo>
                    <a:pt x="51168" y="17297"/>
                  </a:lnTo>
                  <a:lnTo>
                    <a:pt x="54508" y="21780"/>
                  </a:lnTo>
                  <a:lnTo>
                    <a:pt x="50927" y="26581"/>
                  </a:lnTo>
                  <a:lnTo>
                    <a:pt x="45326" y="25717"/>
                  </a:lnTo>
                  <a:lnTo>
                    <a:pt x="47307" y="30353"/>
                  </a:lnTo>
                  <a:lnTo>
                    <a:pt x="44615" y="31115"/>
                  </a:lnTo>
                  <a:lnTo>
                    <a:pt x="43332" y="34137"/>
                  </a:lnTo>
                  <a:lnTo>
                    <a:pt x="43307" y="36728"/>
                  </a:lnTo>
                  <a:lnTo>
                    <a:pt x="44767" y="36487"/>
                  </a:lnTo>
                  <a:lnTo>
                    <a:pt x="48602" y="37071"/>
                  </a:lnTo>
                  <a:lnTo>
                    <a:pt x="53009" y="38862"/>
                  </a:lnTo>
                  <a:lnTo>
                    <a:pt x="54991" y="39979"/>
                  </a:lnTo>
                  <a:lnTo>
                    <a:pt x="59143" y="41351"/>
                  </a:lnTo>
                  <a:lnTo>
                    <a:pt x="63068" y="41617"/>
                  </a:lnTo>
                  <a:lnTo>
                    <a:pt x="65862" y="39725"/>
                  </a:lnTo>
                  <a:lnTo>
                    <a:pt x="71132" y="35026"/>
                  </a:lnTo>
                  <a:close/>
                </a:path>
                <a:path w="113664" h="62229">
                  <a:moveTo>
                    <a:pt x="113487" y="4191"/>
                  </a:moveTo>
                  <a:lnTo>
                    <a:pt x="111734" y="1562"/>
                  </a:lnTo>
                  <a:lnTo>
                    <a:pt x="108102" y="0"/>
                  </a:lnTo>
                  <a:lnTo>
                    <a:pt x="104914" y="1778"/>
                  </a:lnTo>
                  <a:lnTo>
                    <a:pt x="102908" y="2209"/>
                  </a:lnTo>
                  <a:lnTo>
                    <a:pt x="99783" y="4495"/>
                  </a:lnTo>
                  <a:lnTo>
                    <a:pt x="99580" y="6794"/>
                  </a:lnTo>
                  <a:lnTo>
                    <a:pt x="93370" y="11188"/>
                  </a:lnTo>
                  <a:lnTo>
                    <a:pt x="89420" y="8483"/>
                  </a:lnTo>
                  <a:lnTo>
                    <a:pt x="84734" y="14757"/>
                  </a:lnTo>
                  <a:lnTo>
                    <a:pt x="84531" y="16675"/>
                  </a:lnTo>
                  <a:lnTo>
                    <a:pt x="83159" y="18376"/>
                  </a:lnTo>
                  <a:lnTo>
                    <a:pt x="81102" y="19227"/>
                  </a:lnTo>
                  <a:lnTo>
                    <a:pt x="79311" y="22009"/>
                  </a:lnTo>
                  <a:lnTo>
                    <a:pt x="78016" y="24498"/>
                  </a:lnTo>
                  <a:lnTo>
                    <a:pt x="79311" y="27330"/>
                  </a:lnTo>
                  <a:lnTo>
                    <a:pt x="79959" y="28054"/>
                  </a:lnTo>
                  <a:lnTo>
                    <a:pt x="85229" y="31076"/>
                  </a:lnTo>
                  <a:lnTo>
                    <a:pt x="85686" y="28765"/>
                  </a:lnTo>
                  <a:lnTo>
                    <a:pt x="93738" y="28295"/>
                  </a:lnTo>
                  <a:lnTo>
                    <a:pt x="98717" y="30607"/>
                  </a:lnTo>
                  <a:lnTo>
                    <a:pt x="102895" y="28041"/>
                  </a:lnTo>
                  <a:lnTo>
                    <a:pt x="102082" y="20891"/>
                  </a:lnTo>
                  <a:lnTo>
                    <a:pt x="109131" y="24955"/>
                  </a:lnTo>
                  <a:lnTo>
                    <a:pt x="107124" y="22136"/>
                  </a:lnTo>
                  <a:lnTo>
                    <a:pt x="106083" y="17614"/>
                  </a:lnTo>
                  <a:lnTo>
                    <a:pt x="110782" y="15811"/>
                  </a:lnTo>
                  <a:lnTo>
                    <a:pt x="111734" y="15811"/>
                  </a:lnTo>
                  <a:lnTo>
                    <a:pt x="111518" y="14859"/>
                  </a:lnTo>
                  <a:lnTo>
                    <a:pt x="108839" y="10782"/>
                  </a:lnTo>
                  <a:lnTo>
                    <a:pt x="106540" y="8623"/>
                  </a:lnTo>
                  <a:lnTo>
                    <a:pt x="107492" y="5702"/>
                  </a:lnTo>
                  <a:lnTo>
                    <a:pt x="111556" y="4889"/>
                  </a:lnTo>
                  <a:lnTo>
                    <a:pt x="113487" y="41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277999" y="4060723"/>
              <a:ext cx="14604" cy="42545"/>
            </a:xfrm>
            <a:custGeom>
              <a:avLst/>
              <a:gdLst/>
              <a:ahLst/>
              <a:cxnLst/>
              <a:rect l="l" t="t" r="r" b="b"/>
              <a:pathLst>
                <a:path w="14605" h="42545">
                  <a:moveTo>
                    <a:pt x="2311" y="25768"/>
                  </a:moveTo>
                  <a:lnTo>
                    <a:pt x="901" y="25781"/>
                  </a:lnTo>
                  <a:lnTo>
                    <a:pt x="254" y="31432"/>
                  </a:lnTo>
                  <a:lnTo>
                    <a:pt x="0" y="36322"/>
                  </a:lnTo>
                  <a:lnTo>
                    <a:pt x="342" y="41948"/>
                  </a:lnTo>
                  <a:lnTo>
                    <a:pt x="1587" y="41948"/>
                  </a:lnTo>
                  <a:lnTo>
                    <a:pt x="1689" y="31445"/>
                  </a:lnTo>
                  <a:lnTo>
                    <a:pt x="2311" y="25768"/>
                  </a:lnTo>
                  <a:close/>
                </a:path>
                <a:path w="14605" h="42545">
                  <a:moveTo>
                    <a:pt x="14389" y="381"/>
                  </a:moveTo>
                  <a:lnTo>
                    <a:pt x="12865" y="0"/>
                  </a:lnTo>
                  <a:lnTo>
                    <a:pt x="11404" y="8813"/>
                  </a:lnTo>
                  <a:lnTo>
                    <a:pt x="12915" y="9194"/>
                  </a:lnTo>
                  <a:lnTo>
                    <a:pt x="14389" y="381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234577" y="4554283"/>
              <a:ext cx="92075" cy="13970"/>
            </a:xfrm>
            <a:custGeom>
              <a:avLst/>
              <a:gdLst/>
              <a:ahLst/>
              <a:cxnLst/>
              <a:rect l="l" t="t" r="r" b="b"/>
              <a:pathLst>
                <a:path w="92075" h="13970">
                  <a:moveTo>
                    <a:pt x="11798" y="1435"/>
                  </a:moveTo>
                  <a:lnTo>
                    <a:pt x="10909" y="0"/>
                  </a:lnTo>
                  <a:lnTo>
                    <a:pt x="6400" y="2794"/>
                  </a:lnTo>
                  <a:lnTo>
                    <a:pt x="3175" y="5588"/>
                  </a:lnTo>
                  <a:lnTo>
                    <a:pt x="0" y="9613"/>
                  </a:lnTo>
                  <a:lnTo>
                    <a:pt x="914" y="10566"/>
                  </a:lnTo>
                  <a:lnTo>
                    <a:pt x="4089" y="6692"/>
                  </a:lnTo>
                  <a:lnTo>
                    <a:pt x="7251" y="4000"/>
                  </a:lnTo>
                  <a:lnTo>
                    <a:pt x="11798" y="1435"/>
                  </a:lnTo>
                  <a:close/>
                </a:path>
                <a:path w="92075" h="13970">
                  <a:moveTo>
                    <a:pt x="91808" y="12903"/>
                  </a:moveTo>
                  <a:lnTo>
                    <a:pt x="88798" y="8521"/>
                  </a:lnTo>
                  <a:lnTo>
                    <a:pt x="85839" y="5435"/>
                  </a:lnTo>
                  <a:lnTo>
                    <a:pt x="81673" y="2476"/>
                  </a:lnTo>
                  <a:lnTo>
                    <a:pt x="80772" y="3441"/>
                  </a:lnTo>
                  <a:lnTo>
                    <a:pt x="84785" y="6426"/>
                  </a:lnTo>
                  <a:lnTo>
                    <a:pt x="87630" y="9448"/>
                  </a:lnTo>
                  <a:lnTo>
                    <a:pt x="90411" y="13843"/>
                  </a:lnTo>
                  <a:lnTo>
                    <a:pt x="91808" y="1290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1" name="object 251"/>
          <p:cNvSpPr txBox="1">
            <a:spLocks noGrp="1"/>
          </p:cNvSpPr>
          <p:nvPr>
            <p:ph type="title"/>
          </p:nvPr>
        </p:nvSpPr>
        <p:spPr>
          <a:xfrm>
            <a:off x="5041900" y="1647825"/>
            <a:ext cx="5334000" cy="27998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31100"/>
              </a:lnSpc>
              <a:spcBef>
                <a:spcPts val="95"/>
              </a:spcBef>
            </a:pPr>
            <a:r>
              <a:rPr lang="en-US" sz="7200" spc="105" dirty="0">
                <a:latin typeface="Sabon Next LT" panose="02000500000000000000" pitchFamily="2" charset="0"/>
                <a:cs typeface="Sabon Next LT" panose="02000500000000000000" pitchFamily="2" charset="0"/>
              </a:rPr>
              <a:t>DIOCESAN </a:t>
            </a:r>
            <a:br>
              <a:rPr lang="en-US" sz="7200" spc="105" dirty="0">
                <a:latin typeface="Sabon Next LT" panose="02000500000000000000" pitchFamily="2" charset="0"/>
                <a:cs typeface="Sabon Next LT" panose="02000500000000000000" pitchFamily="2" charset="0"/>
              </a:rPr>
            </a:br>
            <a:r>
              <a:rPr lang="en-US" sz="7200" spc="105" dirty="0">
                <a:latin typeface="Sabon Next LT" panose="02000500000000000000" pitchFamily="2" charset="0"/>
                <a:cs typeface="Sabon Next LT" panose="02000500000000000000" pitchFamily="2" charset="0"/>
              </a:rPr>
              <a:t>GRANTS</a:t>
            </a:r>
            <a:endParaRPr sz="72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FCD5BBC0-612E-4C66-94E1-AFAD4523152D}"/>
              </a:ext>
            </a:extLst>
          </p:cNvPr>
          <p:cNvSpPr txBox="1"/>
          <p:nvPr/>
        </p:nvSpPr>
        <p:spPr>
          <a:xfrm>
            <a:off x="5333301" y="5920790"/>
            <a:ext cx="466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Lato" panose="020F0502020204030203" pitchFamily="34" charset="0"/>
              </a:rPr>
              <a:t>JANUARY 14,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985136" y="4439753"/>
            <a:ext cx="1385054" cy="309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8860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7429386"/>
            <a:ext cx="6097905" cy="130810"/>
          </a:xfrm>
          <a:custGeom>
            <a:avLst/>
            <a:gdLst/>
            <a:ahLst/>
            <a:cxnLst/>
            <a:rect l="l" t="t" r="r" b="b"/>
            <a:pathLst>
              <a:path w="6097905" h="130809">
                <a:moveTo>
                  <a:pt x="0" y="130619"/>
                </a:moveTo>
                <a:lnTo>
                  <a:pt x="6097422" y="130619"/>
                </a:lnTo>
                <a:lnTo>
                  <a:pt x="6097422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97422" y="7429386"/>
            <a:ext cx="3491229" cy="130810"/>
            <a:chOff x="6097422" y="7429386"/>
            <a:chExt cx="3491229" cy="130810"/>
          </a:xfrm>
        </p:grpSpPr>
        <p:sp>
          <p:nvSpPr>
            <p:cNvPr id="6" name="object 6"/>
            <p:cNvSpPr/>
            <p:nvPr/>
          </p:nvSpPr>
          <p:spPr>
            <a:xfrm>
              <a:off x="6097422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8787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878305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48" y="130619"/>
                  </a:lnTo>
                  <a:lnTo>
                    <a:pt x="819848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869815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248749" y="440004"/>
            <a:ext cx="991869" cy="1160780"/>
            <a:chOff x="9248749" y="440004"/>
            <a:chExt cx="991869" cy="1160780"/>
          </a:xfrm>
        </p:grpSpPr>
        <p:sp>
          <p:nvSpPr>
            <p:cNvPr id="11" name="object 11"/>
            <p:cNvSpPr/>
            <p:nvPr/>
          </p:nvSpPr>
          <p:spPr>
            <a:xfrm>
              <a:off x="9248749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25" y="6286"/>
                  </a:moveTo>
                  <a:lnTo>
                    <a:pt x="985139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46" y="712901"/>
                  </a:lnTo>
                  <a:lnTo>
                    <a:pt x="49517" y="756907"/>
                  </a:lnTo>
                  <a:lnTo>
                    <a:pt x="70523" y="800011"/>
                  </a:lnTo>
                  <a:lnTo>
                    <a:pt x="95453" y="842454"/>
                  </a:lnTo>
                  <a:lnTo>
                    <a:pt x="124409" y="884504"/>
                  </a:lnTo>
                  <a:lnTo>
                    <a:pt x="157492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94" y="1072413"/>
                  </a:lnTo>
                  <a:lnTo>
                    <a:pt x="374040" y="1103845"/>
                  </a:lnTo>
                  <a:lnTo>
                    <a:pt x="419163" y="1127582"/>
                  </a:lnTo>
                  <a:lnTo>
                    <a:pt x="455460" y="1144130"/>
                  </a:lnTo>
                  <a:lnTo>
                    <a:pt x="491147" y="1157871"/>
                  </a:lnTo>
                  <a:lnTo>
                    <a:pt x="499986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14" y="886294"/>
                  </a:lnTo>
                  <a:lnTo>
                    <a:pt x="901509" y="845794"/>
                  </a:lnTo>
                  <a:lnTo>
                    <a:pt x="925093" y="804557"/>
                  </a:lnTo>
                  <a:lnTo>
                    <a:pt x="944880" y="762228"/>
                  </a:lnTo>
                  <a:lnTo>
                    <a:pt x="961009" y="718464"/>
                  </a:lnTo>
                  <a:lnTo>
                    <a:pt x="973594" y="672934"/>
                  </a:lnTo>
                  <a:lnTo>
                    <a:pt x="982776" y="625271"/>
                  </a:lnTo>
                  <a:lnTo>
                    <a:pt x="988682" y="575157"/>
                  </a:lnTo>
                  <a:lnTo>
                    <a:pt x="991387" y="522859"/>
                  </a:lnTo>
                  <a:lnTo>
                    <a:pt x="991425" y="20218"/>
                  </a:lnTo>
                  <a:lnTo>
                    <a:pt x="991425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016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08" y="0"/>
                  </a:moveTo>
                  <a:lnTo>
                    <a:pt x="1701" y="0"/>
                  </a:lnTo>
                  <a:lnTo>
                    <a:pt x="0" y="1714"/>
                  </a:lnTo>
                  <a:lnTo>
                    <a:pt x="0" y="468617"/>
                  </a:lnTo>
                  <a:lnTo>
                    <a:pt x="476008" y="468617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270161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08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2" y="79352"/>
                  </a:lnTo>
                  <a:lnTo>
                    <a:pt x="8736" y="125683"/>
                  </a:lnTo>
                  <a:lnTo>
                    <a:pt x="18166" y="170434"/>
                  </a:lnTo>
                  <a:lnTo>
                    <a:pt x="31093" y="213845"/>
                  </a:lnTo>
                  <a:lnTo>
                    <a:pt x="47612" y="256154"/>
                  </a:lnTo>
                  <a:lnTo>
                    <a:pt x="67817" y="297598"/>
                  </a:lnTo>
                  <a:lnTo>
                    <a:pt x="91799" y="338415"/>
                  </a:lnTo>
                  <a:lnTo>
                    <a:pt x="119653" y="378845"/>
                  </a:lnTo>
                  <a:lnTo>
                    <a:pt x="151472" y="419125"/>
                  </a:lnTo>
                  <a:lnTo>
                    <a:pt x="203815" y="474864"/>
                  </a:lnTo>
                  <a:lnTo>
                    <a:pt x="257699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502" y="612990"/>
                  </a:lnTo>
                  <a:lnTo>
                    <a:pt x="438453" y="628930"/>
                  </a:lnTo>
                  <a:lnTo>
                    <a:pt x="476008" y="643203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46183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43" y="1270"/>
                  </a:lnTo>
                  <a:lnTo>
                    <a:pt x="47184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4437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84" y="0"/>
                  </a:moveTo>
                  <a:lnTo>
                    <a:pt x="0" y="0"/>
                  </a:lnTo>
                  <a:lnTo>
                    <a:pt x="0" y="642618"/>
                  </a:lnTo>
                  <a:lnTo>
                    <a:pt x="4165" y="643978"/>
                  </a:lnTo>
                  <a:lnTo>
                    <a:pt x="9740" y="642162"/>
                  </a:lnTo>
                  <a:lnTo>
                    <a:pt x="79055" y="612990"/>
                  </a:lnTo>
                  <a:lnTo>
                    <a:pt x="122502" y="590137"/>
                  </a:lnTo>
                  <a:lnTo>
                    <a:pt x="171937" y="559847"/>
                  </a:lnTo>
                  <a:lnTo>
                    <a:pt x="224851" y="521597"/>
                  </a:lnTo>
                  <a:lnTo>
                    <a:pt x="278734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5" y="286964"/>
                  </a:lnTo>
                  <a:lnTo>
                    <a:pt x="437664" y="240579"/>
                  </a:lnTo>
                  <a:lnTo>
                    <a:pt x="452934" y="192242"/>
                  </a:lnTo>
                  <a:lnTo>
                    <a:pt x="464000" y="141483"/>
                  </a:lnTo>
                  <a:lnTo>
                    <a:pt x="471032" y="87829"/>
                  </a:lnTo>
                  <a:lnTo>
                    <a:pt x="474183" y="31203"/>
                  </a:lnTo>
                  <a:lnTo>
                    <a:pt x="474184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270161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27" y="605053"/>
                  </a:moveTo>
                  <a:lnTo>
                    <a:pt x="337096" y="605053"/>
                  </a:lnTo>
                  <a:lnTo>
                    <a:pt x="337096" y="1045375"/>
                  </a:lnTo>
                  <a:lnTo>
                    <a:pt x="403502" y="1082293"/>
                  </a:lnTo>
                  <a:lnTo>
                    <a:pt x="438453" y="1098233"/>
                  </a:lnTo>
                  <a:lnTo>
                    <a:pt x="478383" y="1113281"/>
                  </a:lnTo>
                  <a:lnTo>
                    <a:pt x="483958" y="1111465"/>
                  </a:lnTo>
                  <a:lnTo>
                    <a:pt x="553273" y="1082293"/>
                  </a:lnTo>
                  <a:lnTo>
                    <a:pt x="596720" y="1059440"/>
                  </a:lnTo>
                  <a:lnTo>
                    <a:pt x="611327" y="1050490"/>
                  </a:lnTo>
                  <a:lnTo>
                    <a:pt x="611327" y="605053"/>
                  </a:lnTo>
                  <a:close/>
                </a:path>
                <a:path w="948690" h="1113790">
                  <a:moveTo>
                    <a:pt x="948408" y="330758"/>
                  </a:moveTo>
                  <a:lnTo>
                    <a:pt x="0" y="330758"/>
                  </a:lnTo>
                  <a:lnTo>
                    <a:pt x="0" y="500506"/>
                  </a:lnTo>
                  <a:lnTo>
                    <a:pt x="2712" y="548655"/>
                  </a:lnTo>
                  <a:lnTo>
                    <a:pt x="8736" y="594986"/>
                  </a:lnTo>
                  <a:lnTo>
                    <a:pt x="10858" y="605053"/>
                  </a:lnTo>
                  <a:lnTo>
                    <a:pt x="938969" y="605053"/>
                  </a:lnTo>
                  <a:lnTo>
                    <a:pt x="945250" y="557132"/>
                  </a:lnTo>
                  <a:lnTo>
                    <a:pt x="948401" y="500506"/>
                  </a:lnTo>
                  <a:lnTo>
                    <a:pt x="948408" y="330758"/>
                  </a:lnTo>
                  <a:close/>
                </a:path>
                <a:path w="948690" h="1113790">
                  <a:moveTo>
                    <a:pt x="611327" y="0"/>
                  </a:moveTo>
                  <a:lnTo>
                    <a:pt x="337096" y="0"/>
                  </a:lnTo>
                  <a:lnTo>
                    <a:pt x="337096" y="330758"/>
                  </a:lnTo>
                  <a:lnTo>
                    <a:pt x="611327" y="330758"/>
                  </a:lnTo>
                  <a:lnTo>
                    <a:pt x="61132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697136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302" y="1930"/>
                  </a:moveTo>
                  <a:lnTo>
                    <a:pt x="33210" y="2374"/>
                  </a:lnTo>
                  <a:lnTo>
                    <a:pt x="30835" y="5207"/>
                  </a:lnTo>
                  <a:lnTo>
                    <a:pt x="26644" y="9486"/>
                  </a:lnTo>
                  <a:lnTo>
                    <a:pt x="20751" y="16002"/>
                  </a:lnTo>
                  <a:lnTo>
                    <a:pt x="13169" y="25552"/>
                  </a:lnTo>
                  <a:lnTo>
                    <a:pt x="10261" y="29451"/>
                  </a:lnTo>
                  <a:lnTo>
                    <a:pt x="7010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60" y="32867"/>
                  </a:lnTo>
                  <a:lnTo>
                    <a:pt x="14643" y="32169"/>
                  </a:lnTo>
                  <a:lnTo>
                    <a:pt x="16573" y="29451"/>
                  </a:lnTo>
                  <a:lnTo>
                    <a:pt x="17589" y="28016"/>
                  </a:lnTo>
                  <a:lnTo>
                    <a:pt x="22326" y="19900"/>
                  </a:lnTo>
                  <a:lnTo>
                    <a:pt x="30124" y="14008"/>
                  </a:lnTo>
                  <a:lnTo>
                    <a:pt x="31330" y="12204"/>
                  </a:lnTo>
                  <a:lnTo>
                    <a:pt x="31915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99" y="4749"/>
                  </a:lnTo>
                  <a:lnTo>
                    <a:pt x="34302" y="1930"/>
                  </a:lnTo>
                  <a:close/>
                </a:path>
                <a:path w="92075" h="33019">
                  <a:moveTo>
                    <a:pt x="34937" y="1663"/>
                  </a:moveTo>
                  <a:lnTo>
                    <a:pt x="34328" y="1866"/>
                  </a:lnTo>
                  <a:lnTo>
                    <a:pt x="34937" y="1663"/>
                  </a:lnTo>
                  <a:close/>
                </a:path>
                <a:path w="92075" h="33019">
                  <a:moveTo>
                    <a:pt x="91770" y="31813"/>
                  </a:moveTo>
                  <a:lnTo>
                    <a:pt x="84759" y="26479"/>
                  </a:lnTo>
                  <a:lnTo>
                    <a:pt x="80987" y="27787"/>
                  </a:lnTo>
                  <a:lnTo>
                    <a:pt x="66890" y="12433"/>
                  </a:lnTo>
                  <a:lnTo>
                    <a:pt x="60388" y="4724"/>
                  </a:lnTo>
                  <a:lnTo>
                    <a:pt x="57912" y="1066"/>
                  </a:lnTo>
                  <a:lnTo>
                    <a:pt x="58216" y="368"/>
                  </a:lnTo>
                  <a:lnTo>
                    <a:pt x="57137" y="0"/>
                  </a:lnTo>
                  <a:lnTo>
                    <a:pt x="57962" y="7188"/>
                  </a:lnTo>
                  <a:lnTo>
                    <a:pt x="59905" y="9182"/>
                  </a:lnTo>
                  <a:lnTo>
                    <a:pt x="59855" y="10985"/>
                  </a:lnTo>
                  <a:lnTo>
                    <a:pt x="61658" y="13703"/>
                  </a:lnTo>
                  <a:lnTo>
                    <a:pt x="69443" y="19583"/>
                  </a:lnTo>
                  <a:lnTo>
                    <a:pt x="74180" y="27711"/>
                  </a:lnTo>
                  <a:lnTo>
                    <a:pt x="77622" y="32562"/>
                  </a:lnTo>
                  <a:lnTo>
                    <a:pt x="81064" y="31851"/>
                  </a:lnTo>
                  <a:lnTo>
                    <a:pt x="85331" y="32016"/>
                  </a:lnTo>
                  <a:lnTo>
                    <a:pt x="91770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84248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19" y="2514"/>
                  </a:lnTo>
                  <a:lnTo>
                    <a:pt x="952" y="2019"/>
                  </a:lnTo>
                  <a:lnTo>
                    <a:pt x="266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82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60" y="2082"/>
                  </a:lnTo>
                  <a:lnTo>
                    <a:pt x="11214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69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83" y="15951"/>
                  </a:lnTo>
                  <a:lnTo>
                    <a:pt x="23164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391" y="7048"/>
                  </a:lnTo>
                  <a:lnTo>
                    <a:pt x="29502" y="5981"/>
                  </a:lnTo>
                  <a:lnTo>
                    <a:pt x="28638" y="5778"/>
                  </a:lnTo>
                  <a:lnTo>
                    <a:pt x="27774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70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53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77" y="10972"/>
                  </a:lnTo>
                  <a:lnTo>
                    <a:pt x="26644" y="11595"/>
                  </a:lnTo>
                  <a:lnTo>
                    <a:pt x="28829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095" y="8686"/>
                  </a:lnTo>
                  <a:lnTo>
                    <a:pt x="29756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623920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42" y="281940"/>
                  </a:moveTo>
                  <a:lnTo>
                    <a:pt x="19164" y="281940"/>
                  </a:lnTo>
                  <a:lnTo>
                    <a:pt x="19672" y="282346"/>
                  </a:lnTo>
                  <a:lnTo>
                    <a:pt x="20142" y="281940"/>
                  </a:lnTo>
                  <a:close/>
                </a:path>
                <a:path w="244475" h="308609">
                  <a:moveTo>
                    <a:pt x="57010" y="167640"/>
                  </a:move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26" y="166370"/>
                  </a:lnTo>
                  <a:lnTo>
                    <a:pt x="56997" y="166370"/>
                  </a:lnTo>
                  <a:lnTo>
                    <a:pt x="56997" y="167538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15" y="217170"/>
                  </a:moveTo>
                  <a:lnTo>
                    <a:pt x="59448" y="215900"/>
                  </a:lnTo>
                  <a:lnTo>
                    <a:pt x="59880" y="217373"/>
                  </a:lnTo>
                  <a:lnTo>
                    <a:pt x="60515" y="217170"/>
                  </a:lnTo>
                  <a:close/>
                </a:path>
                <a:path w="244475" h="308609">
                  <a:moveTo>
                    <a:pt x="66865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23" y="102870"/>
                  </a:lnTo>
                  <a:lnTo>
                    <a:pt x="62623" y="104140"/>
                  </a:lnTo>
                  <a:lnTo>
                    <a:pt x="61810" y="105410"/>
                  </a:lnTo>
                  <a:lnTo>
                    <a:pt x="61595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65" y="104140"/>
                  </a:lnTo>
                  <a:close/>
                </a:path>
                <a:path w="244475" h="308609">
                  <a:moveTo>
                    <a:pt x="76263" y="274320"/>
                  </a:moveTo>
                  <a:lnTo>
                    <a:pt x="76149" y="273050"/>
                  </a:lnTo>
                  <a:lnTo>
                    <a:pt x="68580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94" y="274320"/>
                  </a:lnTo>
                  <a:lnTo>
                    <a:pt x="45872" y="275590"/>
                  </a:lnTo>
                  <a:lnTo>
                    <a:pt x="47409" y="275590"/>
                  </a:lnTo>
                  <a:lnTo>
                    <a:pt x="49085" y="276860"/>
                  </a:lnTo>
                  <a:lnTo>
                    <a:pt x="47256" y="276860"/>
                  </a:lnTo>
                  <a:lnTo>
                    <a:pt x="46024" y="278130"/>
                  </a:lnTo>
                  <a:lnTo>
                    <a:pt x="46380" y="281940"/>
                  </a:lnTo>
                  <a:lnTo>
                    <a:pt x="53136" y="281940"/>
                  </a:lnTo>
                  <a:lnTo>
                    <a:pt x="53568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18" y="278130"/>
                  </a:lnTo>
                  <a:lnTo>
                    <a:pt x="69405" y="274320"/>
                  </a:lnTo>
                  <a:lnTo>
                    <a:pt x="76263" y="274320"/>
                  </a:lnTo>
                  <a:close/>
                </a:path>
                <a:path w="244475" h="308609">
                  <a:moveTo>
                    <a:pt x="94640" y="193040"/>
                  </a:moveTo>
                  <a:lnTo>
                    <a:pt x="94513" y="192786"/>
                  </a:lnTo>
                  <a:lnTo>
                    <a:pt x="94119" y="193040"/>
                  </a:lnTo>
                  <a:lnTo>
                    <a:pt x="94640" y="193040"/>
                  </a:lnTo>
                  <a:close/>
                </a:path>
                <a:path w="244475" h="308609">
                  <a:moveTo>
                    <a:pt x="94970" y="236220"/>
                  </a:moveTo>
                  <a:lnTo>
                    <a:pt x="94894" y="236093"/>
                  </a:lnTo>
                  <a:lnTo>
                    <a:pt x="94500" y="236220"/>
                  </a:lnTo>
                  <a:lnTo>
                    <a:pt x="94970" y="236220"/>
                  </a:lnTo>
                  <a:close/>
                </a:path>
                <a:path w="244475" h="308609">
                  <a:moveTo>
                    <a:pt x="95427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34" y="187960"/>
                  </a:lnTo>
                  <a:lnTo>
                    <a:pt x="96291" y="189230"/>
                  </a:lnTo>
                  <a:lnTo>
                    <a:pt x="96481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58" y="53340"/>
                  </a:moveTo>
                  <a:lnTo>
                    <a:pt x="94869" y="53340"/>
                  </a:lnTo>
                  <a:lnTo>
                    <a:pt x="96570" y="54610"/>
                  </a:lnTo>
                  <a:lnTo>
                    <a:pt x="97358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44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26" y="208280"/>
                  </a:lnTo>
                  <a:lnTo>
                    <a:pt x="91503" y="209550"/>
                  </a:lnTo>
                  <a:lnTo>
                    <a:pt x="91363" y="210820"/>
                  </a:lnTo>
                  <a:lnTo>
                    <a:pt x="89585" y="212090"/>
                  </a:lnTo>
                  <a:lnTo>
                    <a:pt x="87998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26" y="213360"/>
                  </a:lnTo>
                  <a:lnTo>
                    <a:pt x="94335" y="213360"/>
                  </a:lnTo>
                  <a:lnTo>
                    <a:pt x="95669" y="212090"/>
                  </a:lnTo>
                  <a:lnTo>
                    <a:pt x="96380" y="210820"/>
                  </a:lnTo>
                  <a:lnTo>
                    <a:pt x="97866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71" y="210820"/>
                  </a:lnTo>
                  <a:lnTo>
                    <a:pt x="102247" y="212090"/>
                  </a:lnTo>
                  <a:lnTo>
                    <a:pt x="103543" y="212090"/>
                  </a:lnTo>
                  <a:lnTo>
                    <a:pt x="103759" y="210820"/>
                  </a:lnTo>
                  <a:lnTo>
                    <a:pt x="104114" y="210820"/>
                  </a:lnTo>
                  <a:lnTo>
                    <a:pt x="104419" y="209550"/>
                  </a:lnTo>
                  <a:lnTo>
                    <a:pt x="104660" y="208280"/>
                  </a:lnTo>
                  <a:lnTo>
                    <a:pt x="105244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49" y="219710"/>
                  </a:lnTo>
                  <a:lnTo>
                    <a:pt x="100355" y="220662"/>
                  </a:lnTo>
                  <a:lnTo>
                    <a:pt x="101625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37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67" y="22656"/>
                  </a:lnTo>
                  <a:lnTo>
                    <a:pt x="108902" y="22860"/>
                  </a:lnTo>
                  <a:lnTo>
                    <a:pt x="112522" y="21590"/>
                  </a:lnTo>
                  <a:lnTo>
                    <a:pt x="113118" y="20637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75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48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727" y="213169"/>
                  </a:moveTo>
                  <a:lnTo>
                    <a:pt x="132448" y="212090"/>
                  </a:lnTo>
                  <a:lnTo>
                    <a:pt x="127952" y="212090"/>
                  </a:lnTo>
                  <a:lnTo>
                    <a:pt x="132067" y="213360"/>
                  </a:lnTo>
                  <a:lnTo>
                    <a:pt x="132727" y="213169"/>
                  </a:lnTo>
                  <a:close/>
                </a:path>
                <a:path w="244475" h="308609">
                  <a:moveTo>
                    <a:pt x="136131" y="199390"/>
                  </a:moveTo>
                  <a:lnTo>
                    <a:pt x="135966" y="199351"/>
                  </a:lnTo>
                  <a:lnTo>
                    <a:pt x="135813" y="199390"/>
                  </a:lnTo>
                  <a:lnTo>
                    <a:pt x="136131" y="199390"/>
                  </a:lnTo>
                  <a:close/>
                </a:path>
                <a:path w="244475" h="308609">
                  <a:moveTo>
                    <a:pt x="138734" y="149860"/>
                  </a:moveTo>
                  <a:lnTo>
                    <a:pt x="138480" y="149682"/>
                  </a:lnTo>
                  <a:lnTo>
                    <a:pt x="138734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404" y="228473"/>
                  </a:lnTo>
                  <a:lnTo>
                    <a:pt x="138341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97" y="189674"/>
                  </a:moveTo>
                  <a:lnTo>
                    <a:pt x="141084" y="189230"/>
                  </a:lnTo>
                  <a:lnTo>
                    <a:pt x="140639" y="189230"/>
                  </a:lnTo>
                  <a:lnTo>
                    <a:pt x="141897" y="189674"/>
                  </a:lnTo>
                  <a:close/>
                </a:path>
                <a:path w="244475" h="308609">
                  <a:moveTo>
                    <a:pt x="142659" y="255828"/>
                  </a:moveTo>
                  <a:lnTo>
                    <a:pt x="142506" y="255270"/>
                  </a:lnTo>
                  <a:lnTo>
                    <a:pt x="141909" y="255270"/>
                  </a:lnTo>
                  <a:lnTo>
                    <a:pt x="142659" y="255828"/>
                  </a:lnTo>
                  <a:close/>
                </a:path>
                <a:path w="244475" h="308609">
                  <a:moveTo>
                    <a:pt x="143662" y="256540"/>
                  </a:moveTo>
                  <a:lnTo>
                    <a:pt x="142659" y="255828"/>
                  </a:lnTo>
                  <a:lnTo>
                    <a:pt x="142875" y="256540"/>
                  </a:lnTo>
                  <a:lnTo>
                    <a:pt x="143662" y="256540"/>
                  </a:lnTo>
                  <a:close/>
                </a:path>
                <a:path w="244475" h="308609">
                  <a:moveTo>
                    <a:pt x="144856" y="257416"/>
                  </a:moveTo>
                  <a:lnTo>
                    <a:pt x="144526" y="255270"/>
                  </a:lnTo>
                  <a:lnTo>
                    <a:pt x="143764" y="256540"/>
                  </a:lnTo>
                  <a:lnTo>
                    <a:pt x="144856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72" y="304507"/>
                  </a:lnTo>
                  <a:lnTo>
                    <a:pt x="149745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15" y="257810"/>
                  </a:lnTo>
                  <a:lnTo>
                    <a:pt x="144856" y="257416"/>
                  </a:lnTo>
                  <a:lnTo>
                    <a:pt x="145122" y="259080"/>
                  </a:lnTo>
                  <a:lnTo>
                    <a:pt x="150177" y="261086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903" y="63500"/>
                  </a:moveTo>
                  <a:lnTo>
                    <a:pt x="166674" y="62230"/>
                  </a:lnTo>
                  <a:lnTo>
                    <a:pt x="166573" y="60960"/>
                  </a:lnTo>
                  <a:lnTo>
                    <a:pt x="166573" y="59690"/>
                  </a:lnTo>
                  <a:lnTo>
                    <a:pt x="164477" y="59690"/>
                  </a:lnTo>
                  <a:lnTo>
                    <a:pt x="165620" y="60960"/>
                  </a:lnTo>
                  <a:lnTo>
                    <a:pt x="165303" y="62230"/>
                  </a:lnTo>
                  <a:lnTo>
                    <a:pt x="166217" y="63500"/>
                  </a:lnTo>
                  <a:lnTo>
                    <a:pt x="166903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52" y="267970"/>
                  </a:lnTo>
                  <a:lnTo>
                    <a:pt x="165315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14" y="101600"/>
                  </a:lnTo>
                  <a:lnTo>
                    <a:pt x="167068" y="100330"/>
                  </a:lnTo>
                  <a:lnTo>
                    <a:pt x="166916" y="99060"/>
                  </a:lnTo>
                  <a:lnTo>
                    <a:pt x="164376" y="99060"/>
                  </a:lnTo>
                  <a:lnTo>
                    <a:pt x="166204" y="101600"/>
                  </a:lnTo>
                  <a:lnTo>
                    <a:pt x="165811" y="102870"/>
                  </a:lnTo>
                  <a:lnTo>
                    <a:pt x="166712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92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92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72" y="109220"/>
                  </a:lnTo>
                  <a:lnTo>
                    <a:pt x="164680" y="110490"/>
                  </a:lnTo>
                  <a:lnTo>
                    <a:pt x="168440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46"/>
                  </a:lnTo>
                  <a:lnTo>
                    <a:pt x="175577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36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20" y="160020"/>
                  </a:lnTo>
                  <a:lnTo>
                    <a:pt x="177736" y="158750"/>
                  </a:lnTo>
                  <a:close/>
                </a:path>
                <a:path w="244475" h="308609">
                  <a:moveTo>
                    <a:pt x="178130" y="209372"/>
                  </a:moveTo>
                  <a:lnTo>
                    <a:pt x="176911" y="210820"/>
                  </a:lnTo>
                  <a:lnTo>
                    <a:pt x="177647" y="211099"/>
                  </a:lnTo>
                  <a:lnTo>
                    <a:pt x="177711" y="210820"/>
                  </a:lnTo>
                  <a:lnTo>
                    <a:pt x="178130" y="209372"/>
                  </a:lnTo>
                  <a:close/>
                </a:path>
                <a:path w="244475" h="308609">
                  <a:moveTo>
                    <a:pt x="189204" y="208280"/>
                  </a:moveTo>
                  <a:lnTo>
                    <a:pt x="187325" y="207899"/>
                  </a:lnTo>
                  <a:lnTo>
                    <a:pt x="187515" y="208280"/>
                  </a:lnTo>
                  <a:lnTo>
                    <a:pt x="189204" y="208280"/>
                  </a:lnTo>
                  <a:close/>
                </a:path>
                <a:path w="244475" h="308609">
                  <a:moveTo>
                    <a:pt x="196989" y="192532"/>
                  </a:moveTo>
                  <a:lnTo>
                    <a:pt x="196697" y="192570"/>
                  </a:lnTo>
                  <a:lnTo>
                    <a:pt x="196392" y="192570"/>
                  </a:lnTo>
                  <a:lnTo>
                    <a:pt x="196113" y="192544"/>
                  </a:lnTo>
                  <a:lnTo>
                    <a:pt x="196151" y="192900"/>
                  </a:lnTo>
                  <a:lnTo>
                    <a:pt x="196316" y="193255"/>
                  </a:lnTo>
                  <a:lnTo>
                    <a:pt x="196570" y="193598"/>
                  </a:lnTo>
                  <a:lnTo>
                    <a:pt x="196659" y="193268"/>
                  </a:lnTo>
                  <a:lnTo>
                    <a:pt x="196786" y="192925"/>
                  </a:lnTo>
                  <a:lnTo>
                    <a:pt x="196989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52" y="116840"/>
                  </a:moveTo>
                  <a:lnTo>
                    <a:pt x="204863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96" y="115570"/>
                  </a:lnTo>
                  <a:lnTo>
                    <a:pt x="196723" y="115570"/>
                  </a:lnTo>
                  <a:lnTo>
                    <a:pt x="198666" y="118110"/>
                  </a:lnTo>
                  <a:lnTo>
                    <a:pt x="200012" y="120624"/>
                  </a:lnTo>
                  <a:lnTo>
                    <a:pt x="202158" y="119380"/>
                  </a:lnTo>
                  <a:lnTo>
                    <a:pt x="204571" y="120650"/>
                  </a:lnTo>
                  <a:lnTo>
                    <a:pt x="204965" y="119380"/>
                  </a:lnTo>
                  <a:lnTo>
                    <a:pt x="205752" y="116840"/>
                  </a:lnTo>
                  <a:close/>
                </a:path>
                <a:path w="244475" h="308609">
                  <a:moveTo>
                    <a:pt x="209931" y="232410"/>
                  </a:moveTo>
                  <a:lnTo>
                    <a:pt x="208267" y="233654"/>
                  </a:lnTo>
                  <a:lnTo>
                    <a:pt x="209931" y="232410"/>
                  </a:lnTo>
                  <a:close/>
                </a:path>
                <a:path w="244475" h="308609">
                  <a:moveTo>
                    <a:pt x="228854" y="209169"/>
                  </a:moveTo>
                  <a:lnTo>
                    <a:pt x="227736" y="207860"/>
                  </a:lnTo>
                  <a:lnTo>
                    <a:pt x="227457" y="205638"/>
                  </a:lnTo>
                  <a:lnTo>
                    <a:pt x="226034" y="205092"/>
                  </a:lnTo>
                  <a:lnTo>
                    <a:pt x="225336" y="205511"/>
                  </a:lnTo>
                  <a:lnTo>
                    <a:pt x="223913" y="207454"/>
                  </a:lnTo>
                  <a:lnTo>
                    <a:pt x="223837" y="207657"/>
                  </a:lnTo>
                  <a:lnTo>
                    <a:pt x="225933" y="208165"/>
                  </a:lnTo>
                  <a:lnTo>
                    <a:pt x="227101" y="209130"/>
                  </a:lnTo>
                  <a:lnTo>
                    <a:pt x="228854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71" y="214630"/>
                  </a:lnTo>
                  <a:lnTo>
                    <a:pt x="242989" y="213360"/>
                  </a:lnTo>
                  <a:lnTo>
                    <a:pt x="243154" y="213360"/>
                  </a:lnTo>
                  <a:lnTo>
                    <a:pt x="243674" y="212090"/>
                  </a:lnTo>
                  <a:lnTo>
                    <a:pt x="241820" y="210820"/>
                  </a:lnTo>
                  <a:lnTo>
                    <a:pt x="240449" y="212090"/>
                  </a:lnTo>
                  <a:lnTo>
                    <a:pt x="238506" y="212090"/>
                  </a:lnTo>
                  <a:lnTo>
                    <a:pt x="238023" y="213360"/>
                  </a:lnTo>
                  <a:lnTo>
                    <a:pt x="237020" y="212090"/>
                  </a:lnTo>
                  <a:lnTo>
                    <a:pt x="236512" y="212090"/>
                  </a:lnTo>
                  <a:lnTo>
                    <a:pt x="235724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24" y="208280"/>
                  </a:lnTo>
                  <a:lnTo>
                    <a:pt x="233540" y="208280"/>
                  </a:lnTo>
                  <a:lnTo>
                    <a:pt x="234391" y="212090"/>
                  </a:lnTo>
                  <a:lnTo>
                    <a:pt x="232803" y="212090"/>
                  </a:lnTo>
                  <a:lnTo>
                    <a:pt x="227660" y="213360"/>
                  </a:lnTo>
                  <a:lnTo>
                    <a:pt x="227050" y="213360"/>
                  </a:lnTo>
                  <a:lnTo>
                    <a:pt x="225894" y="214630"/>
                  </a:lnTo>
                  <a:lnTo>
                    <a:pt x="230428" y="214630"/>
                  </a:lnTo>
                  <a:lnTo>
                    <a:pt x="233845" y="215900"/>
                  </a:lnTo>
                  <a:lnTo>
                    <a:pt x="233845" y="217170"/>
                  </a:lnTo>
                  <a:lnTo>
                    <a:pt x="226720" y="217170"/>
                  </a:lnTo>
                  <a:lnTo>
                    <a:pt x="223812" y="215900"/>
                  </a:lnTo>
                  <a:lnTo>
                    <a:pt x="219417" y="220980"/>
                  </a:lnTo>
                  <a:lnTo>
                    <a:pt x="218033" y="217373"/>
                  </a:lnTo>
                  <a:lnTo>
                    <a:pt x="217932" y="215900"/>
                  </a:lnTo>
                  <a:lnTo>
                    <a:pt x="217792" y="210820"/>
                  </a:lnTo>
                  <a:lnTo>
                    <a:pt x="217309" y="209550"/>
                  </a:lnTo>
                  <a:lnTo>
                    <a:pt x="217855" y="208280"/>
                  </a:lnTo>
                  <a:lnTo>
                    <a:pt x="218630" y="208280"/>
                  </a:lnTo>
                  <a:lnTo>
                    <a:pt x="218313" y="207010"/>
                  </a:lnTo>
                  <a:lnTo>
                    <a:pt x="218617" y="207010"/>
                  </a:lnTo>
                  <a:lnTo>
                    <a:pt x="217284" y="205740"/>
                  </a:lnTo>
                  <a:lnTo>
                    <a:pt x="216877" y="205740"/>
                  </a:lnTo>
                  <a:lnTo>
                    <a:pt x="216877" y="218440"/>
                  </a:lnTo>
                  <a:lnTo>
                    <a:pt x="213258" y="220980"/>
                  </a:lnTo>
                  <a:lnTo>
                    <a:pt x="212890" y="219710"/>
                  </a:lnTo>
                  <a:lnTo>
                    <a:pt x="211251" y="219710"/>
                  </a:lnTo>
                  <a:lnTo>
                    <a:pt x="209169" y="220980"/>
                  </a:lnTo>
                  <a:lnTo>
                    <a:pt x="206489" y="219710"/>
                  </a:lnTo>
                  <a:lnTo>
                    <a:pt x="204216" y="219710"/>
                  </a:lnTo>
                  <a:lnTo>
                    <a:pt x="204597" y="218440"/>
                  </a:lnTo>
                  <a:lnTo>
                    <a:pt x="205054" y="217170"/>
                  </a:lnTo>
                  <a:lnTo>
                    <a:pt x="204927" y="215900"/>
                  </a:lnTo>
                  <a:lnTo>
                    <a:pt x="204343" y="215900"/>
                  </a:lnTo>
                  <a:lnTo>
                    <a:pt x="204127" y="214630"/>
                  </a:lnTo>
                  <a:lnTo>
                    <a:pt x="205079" y="212090"/>
                  </a:lnTo>
                  <a:lnTo>
                    <a:pt x="206070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55" y="215900"/>
                  </a:lnTo>
                  <a:lnTo>
                    <a:pt x="199986" y="214630"/>
                  </a:lnTo>
                  <a:lnTo>
                    <a:pt x="200685" y="213360"/>
                  </a:lnTo>
                  <a:lnTo>
                    <a:pt x="199923" y="212090"/>
                  </a:lnTo>
                  <a:lnTo>
                    <a:pt x="200050" y="212090"/>
                  </a:lnTo>
                  <a:lnTo>
                    <a:pt x="202704" y="210820"/>
                  </a:lnTo>
                  <a:lnTo>
                    <a:pt x="204584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40" y="210820"/>
                  </a:lnTo>
                  <a:lnTo>
                    <a:pt x="215112" y="213360"/>
                  </a:lnTo>
                  <a:lnTo>
                    <a:pt x="216877" y="218440"/>
                  </a:lnTo>
                  <a:lnTo>
                    <a:pt x="216877" y="205740"/>
                  </a:lnTo>
                  <a:lnTo>
                    <a:pt x="214642" y="205740"/>
                  </a:lnTo>
                  <a:lnTo>
                    <a:pt x="214223" y="204470"/>
                  </a:lnTo>
                  <a:lnTo>
                    <a:pt x="208991" y="204470"/>
                  </a:lnTo>
                  <a:lnTo>
                    <a:pt x="208889" y="205740"/>
                  </a:lnTo>
                  <a:lnTo>
                    <a:pt x="207772" y="203200"/>
                  </a:lnTo>
                  <a:lnTo>
                    <a:pt x="205168" y="203200"/>
                  </a:lnTo>
                  <a:lnTo>
                    <a:pt x="202946" y="204470"/>
                  </a:lnTo>
                  <a:lnTo>
                    <a:pt x="202869" y="203200"/>
                  </a:lnTo>
                  <a:lnTo>
                    <a:pt x="203390" y="203200"/>
                  </a:lnTo>
                  <a:lnTo>
                    <a:pt x="204939" y="201930"/>
                  </a:lnTo>
                  <a:lnTo>
                    <a:pt x="204190" y="201930"/>
                  </a:lnTo>
                  <a:lnTo>
                    <a:pt x="203720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61" y="199390"/>
                  </a:lnTo>
                  <a:lnTo>
                    <a:pt x="200164" y="198120"/>
                  </a:lnTo>
                  <a:lnTo>
                    <a:pt x="198513" y="198120"/>
                  </a:lnTo>
                  <a:lnTo>
                    <a:pt x="199047" y="199351"/>
                  </a:lnTo>
                  <a:lnTo>
                    <a:pt x="199047" y="200660"/>
                  </a:lnTo>
                  <a:lnTo>
                    <a:pt x="198399" y="203200"/>
                  </a:lnTo>
                  <a:lnTo>
                    <a:pt x="200329" y="204470"/>
                  </a:lnTo>
                  <a:lnTo>
                    <a:pt x="201307" y="204470"/>
                  </a:lnTo>
                  <a:lnTo>
                    <a:pt x="200672" y="205740"/>
                  </a:lnTo>
                  <a:lnTo>
                    <a:pt x="197916" y="205740"/>
                  </a:lnTo>
                  <a:lnTo>
                    <a:pt x="199847" y="208280"/>
                  </a:lnTo>
                  <a:lnTo>
                    <a:pt x="201231" y="210820"/>
                  </a:lnTo>
                  <a:lnTo>
                    <a:pt x="198018" y="212090"/>
                  </a:lnTo>
                  <a:lnTo>
                    <a:pt x="195173" y="210820"/>
                  </a:lnTo>
                  <a:lnTo>
                    <a:pt x="191973" y="209550"/>
                  </a:lnTo>
                  <a:lnTo>
                    <a:pt x="190601" y="208280"/>
                  </a:lnTo>
                  <a:lnTo>
                    <a:pt x="189204" y="208280"/>
                  </a:lnTo>
                  <a:lnTo>
                    <a:pt x="185369" y="212090"/>
                  </a:lnTo>
                  <a:lnTo>
                    <a:pt x="180327" y="212090"/>
                  </a:lnTo>
                  <a:lnTo>
                    <a:pt x="177647" y="211099"/>
                  </a:lnTo>
                  <a:lnTo>
                    <a:pt x="177431" y="212090"/>
                  </a:lnTo>
                  <a:lnTo>
                    <a:pt x="176453" y="212090"/>
                  </a:lnTo>
                  <a:lnTo>
                    <a:pt x="176453" y="218440"/>
                  </a:lnTo>
                  <a:lnTo>
                    <a:pt x="176174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38" y="223520"/>
                  </a:lnTo>
                  <a:lnTo>
                    <a:pt x="154152" y="219710"/>
                  </a:lnTo>
                  <a:lnTo>
                    <a:pt x="154165" y="218440"/>
                  </a:lnTo>
                  <a:lnTo>
                    <a:pt x="153720" y="215900"/>
                  </a:lnTo>
                  <a:lnTo>
                    <a:pt x="156413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39" y="219710"/>
                  </a:lnTo>
                  <a:lnTo>
                    <a:pt x="163868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43" y="218440"/>
                  </a:lnTo>
                  <a:lnTo>
                    <a:pt x="176453" y="218440"/>
                  </a:lnTo>
                  <a:lnTo>
                    <a:pt x="176453" y="212090"/>
                  </a:lnTo>
                  <a:lnTo>
                    <a:pt x="175628" y="212090"/>
                  </a:lnTo>
                  <a:lnTo>
                    <a:pt x="174752" y="213360"/>
                  </a:lnTo>
                  <a:lnTo>
                    <a:pt x="173609" y="213360"/>
                  </a:lnTo>
                  <a:lnTo>
                    <a:pt x="171513" y="214630"/>
                  </a:lnTo>
                  <a:lnTo>
                    <a:pt x="167868" y="214630"/>
                  </a:lnTo>
                  <a:lnTo>
                    <a:pt x="167970" y="213360"/>
                  </a:lnTo>
                  <a:lnTo>
                    <a:pt x="168084" y="212090"/>
                  </a:lnTo>
                  <a:lnTo>
                    <a:pt x="168198" y="210820"/>
                  </a:lnTo>
                  <a:lnTo>
                    <a:pt x="160324" y="210820"/>
                  </a:lnTo>
                  <a:lnTo>
                    <a:pt x="157657" y="209550"/>
                  </a:lnTo>
                  <a:lnTo>
                    <a:pt x="159626" y="208280"/>
                  </a:lnTo>
                  <a:lnTo>
                    <a:pt x="160477" y="205740"/>
                  </a:lnTo>
                  <a:lnTo>
                    <a:pt x="164058" y="208280"/>
                  </a:lnTo>
                  <a:lnTo>
                    <a:pt x="169125" y="208280"/>
                  </a:lnTo>
                  <a:lnTo>
                    <a:pt x="171894" y="209550"/>
                  </a:lnTo>
                  <a:lnTo>
                    <a:pt x="178816" y="207010"/>
                  </a:lnTo>
                  <a:lnTo>
                    <a:pt x="178130" y="209372"/>
                  </a:lnTo>
                  <a:lnTo>
                    <a:pt x="179044" y="208280"/>
                  </a:lnTo>
                  <a:lnTo>
                    <a:pt x="180898" y="208280"/>
                  </a:lnTo>
                  <a:lnTo>
                    <a:pt x="182994" y="207010"/>
                  </a:lnTo>
                  <a:lnTo>
                    <a:pt x="187325" y="207899"/>
                  </a:lnTo>
                  <a:lnTo>
                    <a:pt x="186918" y="207010"/>
                  </a:lnTo>
                  <a:lnTo>
                    <a:pt x="186397" y="207010"/>
                  </a:lnTo>
                  <a:lnTo>
                    <a:pt x="187147" y="205740"/>
                  </a:lnTo>
                  <a:lnTo>
                    <a:pt x="187896" y="204470"/>
                  </a:lnTo>
                  <a:lnTo>
                    <a:pt x="188074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22" y="200660"/>
                  </a:lnTo>
                  <a:lnTo>
                    <a:pt x="191439" y="200660"/>
                  </a:lnTo>
                  <a:lnTo>
                    <a:pt x="190982" y="199390"/>
                  </a:lnTo>
                  <a:lnTo>
                    <a:pt x="191871" y="196850"/>
                  </a:lnTo>
                  <a:lnTo>
                    <a:pt x="192366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97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9009" y="190500"/>
                  </a:lnTo>
                  <a:lnTo>
                    <a:pt x="198983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27" y="185420"/>
                  </a:lnTo>
                  <a:lnTo>
                    <a:pt x="196926" y="184150"/>
                  </a:lnTo>
                  <a:lnTo>
                    <a:pt x="194868" y="184150"/>
                  </a:lnTo>
                  <a:lnTo>
                    <a:pt x="191973" y="185420"/>
                  </a:lnTo>
                  <a:lnTo>
                    <a:pt x="189611" y="185420"/>
                  </a:lnTo>
                  <a:lnTo>
                    <a:pt x="190080" y="186690"/>
                  </a:lnTo>
                  <a:lnTo>
                    <a:pt x="186804" y="186690"/>
                  </a:lnTo>
                  <a:lnTo>
                    <a:pt x="186804" y="200571"/>
                  </a:lnTo>
                  <a:lnTo>
                    <a:pt x="182676" y="203200"/>
                  </a:lnTo>
                  <a:lnTo>
                    <a:pt x="182549" y="203200"/>
                  </a:lnTo>
                  <a:lnTo>
                    <a:pt x="182206" y="201930"/>
                  </a:lnTo>
                  <a:lnTo>
                    <a:pt x="179870" y="201930"/>
                  </a:lnTo>
                  <a:lnTo>
                    <a:pt x="179959" y="200660"/>
                  </a:lnTo>
                  <a:lnTo>
                    <a:pt x="180835" y="199390"/>
                  </a:lnTo>
                  <a:lnTo>
                    <a:pt x="185216" y="199390"/>
                  </a:lnTo>
                  <a:lnTo>
                    <a:pt x="186804" y="200571"/>
                  </a:lnTo>
                  <a:lnTo>
                    <a:pt x="186804" y="186690"/>
                  </a:lnTo>
                  <a:lnTo>
                    <a:pt x="184721" y="186690"/>
                  </a:lnTo>
                  <a:lnTo>
                    <a:pt x="184391" y="185420"/>
                  </a:lnTo>
                  <a:lnTo>
                    <a:pt x="186194" y="185420"/>
                  </a:lnTo>
                  <a:lnTo>
                    <a:pt x="185572" y="184150"/>
                  </a:lnTo>
                  <a:lnTo>
                    <a:pt x="185115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35" y="186690"/>
                  </a:lnTo>
                  <a:lnTo>
                    <a:pt x="179387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99" y="189230"/>
                  </a:lnTo>
                  <a:lnTo>
                    <a:pt x="182118" y="193040"/>
                  </a:lnTo>
                  <a:lnTo>
                    <a:pt x="179412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96" y="194310"/>
                  </a:lnTo>
                  <a:lnTo>
                    <a:pt x="173151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99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22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31" y="205740"/>
                  </a:lnTo>
                  <a:lnTo>
                    <a:pt x="165595" y="204470"/>
                  </a:lnTo>
                  <a:lnTo>
                    <a:pt x="167182" y="201930"/>
                  </a:lnTo>
                  <a:lnTo>
                    <a:pt x="166509" y="201930"/>
                  </a:lnTo>
                  <a:lnTo>
                    <a:pt x="165214" y="200660"/>
                  </a:lnTo>
                  <a:lnTo>
                    <a:pt x="166649" y="200660"/>
                  </a:lnTo>
                  <a:lnTo>
                    <a:pt x="166878" y="199390"/>
                  </a:lnTo>
                  <a:lnTo>
                    <a:pt x="166700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4998" y="195580"/>
                  </a:lnTo>
                  <a:lnTo>
                    <a:pt x="167360" y="195580"/>
                  </a:lnTo>
                  <a:lnTo>
                    <a:pt x="165608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26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59" y="190500"/>
                  </a:lnTo>
                  <a:lnTo>
                    <a:pt x="160515" y="189230"/>
                  </a:lnTo>
                  <a:lnTo>
                    <a:pt x="160553" y="186690"/>
                  </a:lnTo>
                  <a:lnTo>
                    <a:pt x="162953" y="187960"/>
                  </a:lnTo>
                  <a:lnTo>
                    <a:pt x="166077" y="189230"/>
                  </a:lnTo>
                  <a:lnTo>
                    <a:pt x="167563" y="189230"/>
                  </a:lnTo>
                  <a:lnTo>
                    <a:pt x="166890" y="186690"/>
                  </a:lnTo>
                  <a:lnTo>
                    <a:pt x="171399" y="185420"/>
                  </a:lnTo>
                  <a:lnTo>
                    <a:pt x="166839" y="184150"/>
                  </a:lnTo>
                  <a:lnTo>
                    <a:pt x="167678" y="181610"/>
                  </a:lnTo>
                  <a:lnTo>
                    <a:pt x="171577" y="180340"/>
                  </a:lnTo>
                  <a:lnTo>
                    <a:pt x="172275" y="182880"/>
                  </a:lnTo>
                  <a:lnTo>
                    <a:pt x="172478" y="182880"/>
                  </a:lnTo>
                  <a:lnTo>
                    <a:pt x="172872" y="181610"/>
                  </a:lnTo>
                  <a:lnTo>
                    <a:pt x="172389" y="181610"/>
                  </a:lnTo>
                  <a:lnTo>
                    <a:pt x="172123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98" y="176530"/>
                  </a:lnTo>
                  <a:lnTo>
                    <a:pt x="171399" y="175260"/>
                  </a:lnTo>
                  <a:lnTo>
                    <a:pt x="170865" y="174650"/>
                  </a:lnTo>
                  <a:lnTo>
                    <a:pt x="170865" y="179070"/>
                  </a:lnTo>
                  <a:lnTo>
                    <a:pt x="167589" y="179070"/>
                  </a:lnTo>
                  <a:lnTo>
                    <a:pt x="166979" y="177800"/>
                  </a:lnTo>
                  <a:lnTo>
                    <a:pt x="167335" y="176530"/>
                  </a:lnTo>
                  <a:lnTo>
                    <a:pt x="167779" y="176530"/>
                  </a:lnTo>
                  <a:lnTo>
                    <a:pt x="168135" y="175260"/>
                  </a:lnTo>
                  <a:lnTo>
                    <a:pt x="169519" y="176530"/>
                  </a:lnTo>
                  <a:lnTo>
                    <a:pt x="170510" y="177800"/>
                  </a:lnTo>
                  <a:lnTo>
                    <a:pt x="170865" y="179070"/>
                  </a:lnTo>
                  <a:lnTo>
                    <a:pt x="170865" y="174650"/>
                  </a:lnTo>
                  <a:lnTo>
                    <a:pt x="169202" y="172720"/>
                  </a:lnTo>
                  <a:lnTo>
                    <a:pt x="168109" y="171450"/>
                  </a:lnTo>
                  <a:lnTo>
                    <a:pt x="168363" y="170180"/>
                  </a:lnTo>
                  <a:lnTo>
                    <a:pt x="166687" y="168910"/>
                  </a:lnTo>
                  <a:lnTo>
                    <a:pt x="164414" y="168910"/>
                  </a:lnTo>
                  <a:lnTo>
                    <a:pt x="164363" y="167640"/>
                  </a:lnTo>
                  <a:lnTo>
                    <a:pt x="164058" y="167640"/>
                  </a:lnTo>
                  <a:lnTo>
                    <a:pt x="163842" y="166370"/>
                  </a:lnTo>
                  <a:lnTo>
                    <a:pt x="164426" y="166370"/>
                  </a:lnTo>
                  <a:lnTo>
                    <a:pt x="165023" y="167640"/>
                  </a:lnTo>
                  <a:lnTo>
                    <a:pt x="168338" y="166370"/>
                  </a:lnTo>
                  <a:lnTo>
                    <a:pt x="171691" y="166370"/>
                  </a:lnTo>
                  <a:lnTo>
                    <a:pt x="169837" y="165100"/>
                  </a:lnTo>
                  <a:lnTo>
                    <a:pt x="166065" y="163830"/>
                  </a:lnTo>
                  <a:lnTo>
                    <a:pt x="162115" y="163830"/>
                  </a:lnTo>
                  <a:lnTo>
                    <a:pt x="162306" y="162560"/>
                  </a:lnTo>
                  <a:lnTo>
                    <a:pt x="155067" y="162560"/>
                  </a:lnTo>
                  <a:lnTo>
                    <a:pt x="151536" y="161290"/>
                  </a:lnTo>
                  <a:lnTo>
                    <a:pt x="151688" y="160020"/>
                  </a:lnTo>
                  <a:lnTo>
                    <a:pt x="151561" y="158750"/>
                  </a:lnTo>
                  <a:lnTo>
                    <a:pt x="150583" y="160020"/>
                  </a:lnTo>
                  <a:lnTo>
                    <a:pt x="148818" y="158750"/>
                  </a:lnTo>
                  <a:lnTo>
                    <a:pt x="149466" y="158750"/>
                  </a:lnTo>
                  <a:lnTo>
                    <a:pt x="147307" y="157543"/>
                  </a:lnTo>
                  <a:lnTo>
                    <a:pt x="147307" y="160020"/>
                  </a:lnTo>
                  <a:lnTo>
                    <a:pt x="146710" y="163830"/>
                  </a:lnTo>
                  <a:lnTo>
                    <a:pt x="142989" y="163830"/>
                  </a:lnTo>
                  <a:lnTo>
                    <a:pt x="142989" y="180340"/>
                  </a:lnTo>
                  <a:lnTo>
                    <a:pt x="140169" y="179070"/>
                  </a:lnTo>
                  <a:lnTo>
                    <a:pt x="138798" y="179070"/>
                  </a:lnTo>
                  <a:lnTo>
                    <a:pt x="138671" y="177800"/>
                  </a:lnTo>
                  <a:lnTo>
                    <a:pt x="138468" y="176530"/>
                  </a:lnTo>
                  <a:lnTo>
                    <a:pt x="139687" y="176530"/>
                  </a:lnTo>
                  <a:lnTo>
                    <a:pt x="141160" y="177800"/>
                  </a:lnTo>
                  <a:lnTo>
                    <a:pt x="142709" y="177800"/>
                  </a:lnTo>
                  <a:lnTo>
                    <a:pt x="142938" y="179070"/>
                  </a:lnTo>
                  <a:lnTo>
                    <a:pt x="142989" y="180340"/>
                  </a:lnTo>
                  <a:lnTo>
                    <a:pt x="142989" y="163830"/>
                  </a:lnTo>
                  <a:lnTo>
                    <a:pt x="142189" y="163830"/>
                  </a:lnTo>
                  <a:lnTo>
                    <a:pt x="138798" y="161290"/>
                  </a:lnTo>
                  <a:lnTo>
                    <a:pt x="137020" y="161290"/>
                  </a:lnTo>
                  <a:lnTo>
                    <a:pt x="134645" y="160020"/>
                  </a:lnTo>
                  <a:lnTo>
                    <a:pt x="132943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2003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79" y="166370"/>
                  </a:lnTo>
                  <a:lnTo>
                    <a:pt x="125082" y="165100"/>
                  </a:lnTo>
                  <a:lnTo>
                    <a:pt x="122897" y="163830"/>
                  </a:lnTo>
                  <a:lnTo>
                    <a:pt x="123685" y="163830"/>
                  </a:lnTo>
                  <a:lnTo>
                    <a:pt x="124434" y="162560"/>
                  </a:lnTo>
                  <a:lnTo>
                    <a:pt x="124853" y="162560"/>
                  </a:lnTo>
                  <a:lnTo>
                    <a:pt x="125082" y="161290"/>
                  </a:lnTo>
                  <a:lnTo>
                    <a:pt x="125120" y="160020"/>
                  </a:lnTo>
                  <a:lnTo>
                    <a:pt x="125336" y="162560"/>
                  </a:lnTo>
                  <a:lnTo>
                    <a:pt x="130365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48" y="156210"/>
                  </a:lnTo>
                  <a:lnTo>
                    <a:pt x="127800" y="152400"/>
                  </a:lnTo>
                  <a:lnTo>
                    <a:pt x="127800" y="153670"/>
                  </a:lnTo>
                  <a:lnTo>
                    <a:pt x="131711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77" y="158750"/>
                  </a:lnTo>
                  <a:lnTo>
                    <a:pt x="140906" y="158750"/>
                  </a:lnTo>
                  <a:lnTo>
                    <a:pt x="142240" y="160020"/>
                  </a:lnTo>
                  <a:lnTo>
                    <a:pt x="144145" y="161290"/>
                  </a:lnTo>
                  <a:lnTo>
                    <a:pt x="147307" y="160020"/>
                  </a:lnTo>
                  <a:lnTo>
                    <a:pt x="147307" y="157543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84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37" y="153670"/>
                  </a:lnTo>
                  <a:lnTo>
                    <a:pt x="135826" y="153670"/>
                  </a:lnTo>
                  <a:lnTo>
                    <a:pt x="134708" y="148590"/>
                  </a:lnTo>
                  <a:lnTo>
                    <a:pt x="138480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91" y="147320"/>
                  </a:lnTo>
                  <a:lnTo>
                    <a:pt x="130822" y="146050"/>
                  </a:lnTo>
                  <a:lnTo>
                    <a:pt x="131584" y="144780"/>
                  </a:lnTo>
                  <a:lnTo>
                    <a:pt x="130581" y="142240"/>
                  </a:lnTo>
                  <a:lnTo>
                    <a:pt x="129971" y="142240"/>
                  </a:lnTo>
                  <a:lnTo>
                    <a:pt x="130619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52" y="138430"/>
                  </a:lnTo>
                  <a:lnTo>
                    <a:pt x="129895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48" y="134531"/>
                  </a:lnTo>
                  <a:lnTo>
                    <a:pt x="130771" y="133350"/>
                  </a:lnTo>
                  <a:lnTo>
                    <a:pt x="131559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604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72" y="143510"/>
                  </a:lnTo>
                  <a:lnTo>
                    <a:pt x="137083" y="143510"/>
                  </a:lnTo>
                  <a:lnTo>
                    <a:pt x="138290" y="147320"/>
                  </a:lnTo>
                  <a:lnTo>
                    <a:pt x="138645" y="148590"/>
                  </a:lnTo>
                  <a:lnTo>
                    <a:pt x="138722" y="149758"/>
                  </a:lnTo>
                  <a:lnTo>
                    <a:pt x="143535" y="151130"/>
                  </a:lnTo>
                  <a:lnTo>
                    <a:pt x="145034" y="152400"/>
                  </a:lnTo>
                  <a:lnTo>
                    <a:pt x="147383" y="152400"/>
                  </a:lnTo>
                  <a:lnTo>
                    <a:pt x="155232" y="151130"/>
                  </a:lnTo>
                  <a:lnTo>
                    <a:pt x="155829" y="157480"/>
                  </a:lnTo>
                  <a:lnTo>
                    <a:pt x="154914" y="158750"/>
                  </a:lnTo>
                  <a:lnTo>
                    <a:pt x="156387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34" y="161290"/>
                  </a:lnTo>
                  <a:lnTo>
                    <a:pt x="160693" y="160020"/>
                  </a:lnTo>
                  <a:lnTo>
                    <a:pt x="160959" y="157480"/>
                  </a:lnTo>
                  <a:lnTo>
                    <a:pt x="159702" y="158750"/>
                  </a:lnTo>
                  <a:lnTo>
                    <a:pt x="161417" y="156210"/>
                  </a:lnTo>
                  <a:lnTo>
                    <a:pt x="162826" y="154940"/>
                  </a:lnTo>
                  <a:lnTo>
                    <a:pt x="163817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61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93" y="161290"/>
                  </a:lnTo>
                  <a:lnTo>
                    <a:pt x="175323" y="163830"/>
                  </a:lnTo>
                  <a:lnTo>
                    <a:pt x="175755" y="165100"/>
                  </a:lnTo>
                  <a:lnTo>
                    <a:pt x="171691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13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312" y="160020"/>
                  </a:lnTo>
                  <a:lnTo>
                    <a:pt x="187642" y="160020"/>
                  </a:lnTo>
                  <a:lnTo>
                    <a:pt x="187947" y="161290"/>
                  </a:lnTo>
                  <a:lnTo>
                    <a:pt x="189141" y="161290"/>
                  </a:lnTo>
                  <a:lnTo>
                    <a:pt x="189649" y="160020"/>
                  </a:lnTo>
                  <a:lnTo>
                    <a:pt x="189649" y="158750"/>
                  </a:lnTo>
                  <a:lnTo>
                    <a:pt x="191185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89" y="156210"/>
                  </a:lnTo>
                  <a:lnTo>
                    <a:pt x="192481" y="154940"/>
                  </a:lnTo>
                  <a:lnTo>
                    <a:pt x="190157" y="153670"/>
                  </a:lnTo>
                  <a:lnTo>
                    <a:pt x="187413" y="154940"/>
                  </a:lnTo>
                  <a:lnTo>
                    <a:pt x="185178" y="154051"/>
                  </a:lnTo>
                  <a:lnTo>
                    <a:pt x="185178" y="162560"/>
                  </a:lnTo>
                  <a:lnTo>
                    <a:pt x="183807" y="162560"/>
                  </a:lnTo>
                  <a:lnTo>
                    <a:pt x="184048" y="161290"/>
                  </a:lnTo>
                  <a:lnTo>
                    <a:pt x="182181" y="161290"/>
                  </a:lnTo>
                  <a:lnTo>
                    <a:pt x="184772" y="160020"/>
                  </a:lnTo>
                  <a:lnTo>
                    <a:pt x="185178" y="162560"/>
                  </a:lnTo>
                  <a:lnTo>
                    <a:pt x="185178" y="154051"/>
                  </a:lnTo>
                  <a:lnTo>
                    <a:pt x="184264" y="153670"/>
                  </a:lnTo>
                  <a:lnTo>
                    <a:pt x="183400" y="153670"/>
                  </a:lnTo>
                  <a:lnTo>
                    <a:pt x="181991" y="152400"/>
                  </a:lnTo>
                  <a:lnTo>
                    <a:pt x="183146" y="151130"/>
                  </a:lnTo>
                  <a:lnTo>
                    <a:pt x="187680" y="152400"/>
                  </a:lnTo>
                  <a:lnTo>
                    <a:pt x="190220" y="152400"/>
                  </a:lnTo>
                  <a:lnTo>
                    <a:pt x="189026" y="151130"/>
                  </a:lnTo>
                  <a:lnTo>
                    <a:pt x="186321" y="151130"/>
                  </a:lnTo>
                  <a:lnTo>
                    <a:pt x="185623" y="149860"/>
                  </a:lnTo>
                  <a:lnTo>
                    <a:pt x="184378" y="149860"/>
                  </a:lnTo>
                  <a:lnTo>
                    <a:pt x="184340" y="148590"/>
                  </a:lnTo>
                  <a:lnTo>
                    <a:pt x="182181" y="148590"/>
                  </a:lnTo>
                  <a:lnTo>
                    <a:pt x="180594" y="147320"/>
                  </a:lnTo>
                  <a:lnTo>
                    <a:pt x="178473" y="143776"/>
                  </a:lnTo>
                  <a:lnTo>
                    <a:pt x="178473" y="153670"/>
                  </a:lnTo>
                  <a:lnTo>
                    <a:pt x="175133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83" y="153670"/>
                  </a:lnTo>
                  <a:lnTo>
                    <a:pt x="172237" y="152400"/>
                  </a:lnTo>
                  <a:lnTo>
                    <a:pt x="172643" y="152400"/>
                  </a:lnTo>
                  <a:lnTo>
                    <a:pt x="172885" y="151130"/>
                  </a:lnTo>
                  <a:lnTo>
                    <a:pt x="174294" y="151130"/>
                  </a:lnTo>
                  <a:lnTo>
                    <a:pt x="174218" y="153670"/>
                  </a:lnTo>
                  <a:lnTo>
                    <a:pt x="175831" y="153670"/>
                  </a:lnTo>
                  <a:lnTo>
                    <a:pt x="176276" y="152400"/>
                  </a:lnTo>
                  <a:lnTo>
                    <a:pt x="176758" y="152400"/>
                  </a:lnTo>
                  <a:lnTo>
                    <a:pt x="177241" y="153670"/>
                  </a:lnTo>
                  <a:lnTo>
                    <a:pt x="178473" y="153670"/>
                  </a:lnTo>
                  <a:lnTo>
                    <a:pt x="178473" y="143776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203" y="143510"/>
                  </a:lnTo>
                  <a:lnTo>
                    <a:pt x="177304" y="140970"/>
                  </a:lnTo>
                  <a:lnTo>
                    <a:pt x="174904" y="140970"/>
                  </a:lnTo>
                  <a:lnTo>
                    <a:pt x="174320" y="138430"/>
                  </a:lnTo>
                  <a:lnTo>
                    <a:pt x="175615" y="139446"/>
                  </a:lnTo>
                  <a:lnTo>
                    <a:pt x="175818" y="138430"/>
                  </a:lnTo>
                  <a:lnTo>
                    <a:pt x="176301" y="138430"/>
                  </a:lnTo>
                  <a:lnTo>
                    <a:pt x="175348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60" y="152400"/>
                  </a:lnTo>
                  <a:lnTo>
                    <a:pt x="170332" y="151130"/>
                  </a:lnTo>
                  <a:lnTo>
                    <a:pt x="171018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87" y="147320"/>
                  </a:lnTo>
                  <a:lnTo>
                    <a:pt x="164134" y="147320"/>
                  </a:lnTo>
                  <a:lnTo>
                    <a:pt x="164134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60" y="151130"/>
                  </a:lnTo>
                  <a:lnTo>
                    <a:pt x="161874" y="151130"/>
                  </a:lnTo>
                  <a:lnTo>
                    <a:pt x="161404" y="149860"/>
                  </a:lnTo>
                  <a:lnTo>
                    <a:pt x="161734" y="148590"/>
                  </a:lnTo>
                  <a:lnTo>
                    <a:pt x="164134" y="148590"/>
                  </a:lnTo>
                  <a:lnTo>
                    <a:pt x="164134" y="147320"/>
                  </a:lnTo>
                  <a:lnTo>
                    <a:pt x="161886" y="147320"/>
                  </a:lnTo>
                  <a:lnTo>
                    <a:pt x="162267" y="144780"/>
                  </a:lnTo>
                  <a:lnTo>
                    <a:pt x="160997" y="143789"/>
                  </a:lnTo>
                  <a:lnTo>
                    <a:pt x="160997" y="144780"/>
                  </a:lnTo>
                  <a:lnTo>
                    <a:pt x="160502" y="147320"/>
                  </a:lnTo>
                  <a:lnTo>
                    <a:pt x="160375" y="147320"/>
                  </a:lnTo>
                  <a:lnTo>
                    <a:pt x="160375" y="152400"/>
                  </a:lnTo>
                  <a:lnTo>
                    <a:pt x="158165" y="152400"/>
                  </a:lnTo>
                  <a:lnTo>
                    <a:pt x="156502" y="151130"/>
                  </a:lnTo>
                  <a:lnTo>
                    <a:pt x="160096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43" y="147320"/>
                  </a:lnTo>
                  <a:lnTo>
                    <a:pt x="158153" y="146050"/>
                  </a:lnTo>
                  <a:lnTo>
                    <a:pt x="158165" y="144780"/>
                  </a:lnTo>
                  <a:lnTo>
                    <a:pt x="160997" y="144780"/>
                  </a:lnTo>
                  <a:lnTo>
                    <a:pt x="160997" y="143789"/>
                  </a:lnTo>
                  <a:lnTo>
                    <a:pt x="159029" y="142240"/>
                  </a:lnTo>
                  <a:lnTo>
                    <a:pt x="157289" y="142240"/>
                  </a:lnTo>
                  <a:lnTo>
                    <a:pt x="154368" y="140970"/>
                  </a:lnTo>
                  <a:lnTo>
                    <a:pt x="153428" y="139700"/>
                  </a:lnTo>
                  <a:lnTo>
                    <a:pt x="151688" y="138430"/>
                  </a:lnTo>
                  <a:lnTo>
                    <a:pt x="151853" y="137160"/>
                  </a:lnTo>
                  <a:lnTo>
                    <a:pt x="152336" y="137160"/>
                  </a:lnTo>
                  <a:lnTo>
                    <a:pt x="152984" y="135890"/>
                  </a:lnTo>
                  <a:lnTo>
                    <a:pt x="153200" y="135890"/>
                  </a:lnTo>
                  <a:lnTo>
                    <a:pt x="154800" y="134620"/>
                  </a:lnTo>
                  <a:lnTo>
                    <a:pt x="156400" y="133350"/>
                  </a:lnTo>
                  <a:lnTo>
                    <a:pt x="163360" y="134620"/>
                  </a:lnTo>
                  <a:lnTo>
                    <a:pt x="165188" y="138430"/>
                  </a:lnTo>
                  <a:lnTo>
                    <a:pt x="167500" y="138430"/>
                  </a:lnTo>
                  <a:lnTo>
                    <a:pt x="170256" y="139700"/>
                  </a:lnTo>
                  <a:lnTo>
                    <a:pt x="170675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75" y="137160"/>
                  </a:lnTo>
                  <a:lnTo>
                    <a:pt x="169570" y="135890"/>
                  </a:lnTo>
                  <a:lnTo>
                    <a:pt x="169621" y="134620"/>
                  </a:lnTo>
                  <a:lnTo>
                    <a:pt x="168998" y="135890"/>
                  </a:lnTo>
                  <a:lnTo>
                    <a:pt x="168084" y="134620"/>
                  </a:lnTo>
                  <a:lnTo>
                    <a:pt x="169621" y="134620"/>
                  </a:lnTo>
                  <a:lnTo>
                    <a:pt x="176822" y="134620"/>
                  </a:lnTo>
                  <a:lnTo>
                    <a:pt x="177965" y="132080"/>
                  </a:lnTo>
                  <a:lnTo>
                    <a:pt x="178015" y="129540"/>
                  </a:lnTo>
                  <a:lnTo>
                    <a:pt x="176860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31" y="125730"/>
                  </a:lnTo>
                  <a:lnTo>
                    <a:pt x="181292" y="127000"/>
                  </a:lnTo>
                  <a:lnTo>
                    <a:pt x="183578" y="125730"/>
                  </a:lnTo>
                  <a:lnTo>
                    <a:pt x="184251" y="124460"/>
                  </a:lnTo>
                  <a:lnTo>
                    <a:pt x="187833" y="124460"/>
                  </a:lnTo>
                  <a:lnTo>
                    <a:pt x="190512" y="125730"/>
                  </a:lnTo>
                  <a:lnTo>
                    <a:pt x="193052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35" y="123190"/>
                  </a:lnTo>
                  <a:lnTo>
                    <a:pt x="197789" y="121920"/>
                  </a:lnTo>
                  <a:lnTo>
                    <a:pt x="199974" y="120650"/>
                  </a:lnTo>
                  <a:lnTo>
                    <a:pt x="194005" y="120650"/>
                  </a:lnTo>
                  <a:lnTo>
                    <a:pt x="190792" y="119380"/>
                  </a:lnTo>
                  <a:lnTo>
                    <a:pt x="189407" y="118110"/>
                  </a:lnTo>
                  <a:lnTo>
                    <a:pt x="183680" y="116840"/>
                  </a:lnTo>
                  <a:lnTo>
                    <a:pt x="183400" y="114300"/>
                  </a:lnTo>
                  <a:lnTo>
                    <a:pt x="179336" y="111760"/>
                  </a:lnTo>
                  <a:lnTo>
                    <a:pt x="178358" y="111760"/>
                  </a:lnTo>
                  <a:lnTo>
                    <a:pt x="178904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69" y="107950"/>
                  </a:lnTo>
                  <a:lnTo>
                    <a:pt x="169976" y="107950"/>
                  </a:lnTo>
                  <a:lnTo>
                    <a:pt x="168948" y="106680"/>
                  </a:lnTo>
                  <a:lnTo>
                    <a:pt x="169087" y="107950"/>
                  </a:lnTo>
                  <a:lnTo>
                    <a:pt x="170510" y="110490"/>
                  </a:lnTo>
                  <a:lnTo>
                    <a:pt x="170370" y="111760"/>
                  </a:lnTo>
                  <a:lnTo>
                    <a:pt x="170141" y="113030"/>
                  </a:lnTo>
                  <a:lnTo>
                    <a:pt x="172834" y="114300"/>
                  </a:lnTo>
                  <a:lnTo>
                    <a:pt x="175615" y="115570"/>
                  </a:lnTo>
                  <a:lnTo>
                    <a:pt x="178460" y="116840"/>
                  </a:lnTo>
                  <a:lnTo>
                    <a:pt x="178714" y="116840"/>
                  </a:lnTo>
                  <a:lnTo>
                    <a:pt x="178866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15" y="118110"/>
                  </a:lnTo>
                  <a:lnTo>
                    <a:pt x="172897" y="118110"/>
                  </a:lnTo>
                  <a:lnTo>
                    <a:pt x="170243" y="116840"/>
                  </a:lnTo>
                  <a:lnTo>
                    <a:pt x="169811" y="116840"/>
                  </a:lnTo>
                  <a:lnTo>
                    <a:pt x="170789" y="118110"/>
                  </a:lnTo>
                  <a:lnTo>
                    <a:pt x="171323" y="119380"/>
                  </a:lnTo>
                  <a:lnTo>
                    <a:pt x="174409" y="119380"/>
                  </a:lnTo>
                  <a:lnTo>
                    <a:pt x="175158" y="120650"/>
                  </a:lnTo>
                  <a:lnTo>
                    <a:pt x="174218" y="121920"/>
                  </a:lnTo>
                  <a:lnTo>
                    <a:pt x="172834" y="123190"/>
                  </a:lnTo>
                  <a:lnTo>
                    <a:pt x="171119" y="123190"/>
                  </a:lnTo>
                  <a:lnTo>
                    <a:pt x="171119" y="132080"/>
                  </a:lnTo>
                  <a:lnTo>
                    <a:pt x="166408" y="132080"/>
                  </a:lnTo>
                  <a:lnTo>
                    <a:pt x="166827" y="133350"/>
                  </a:lnTo>
                  <a:lnTo>
                    <a:pt x="167055" y="133350"/>
                  </a:lnTo>
                  <a:lnTo>
                    <a:pt x="166827" y="134620"/>
                  </a:lnTo>
                  <a:lnTo>
                    <a:pt x="164071" y="134620"/>
                  </a:lnTo>
                  <a:lnTo>
                    <a:pt x="160858" y="132080"/>
                  </a:lnTo>
                  <a:lnTo>
                    <a:pt x="160591" y="130810"/>
                  </a:lnTo>
                  <a:lnTo>
                    <a:pt x="162928" y="130810"/>
                  </a:lnTo>
                  <a:lnTo>
                    <a:pt x="163283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61" y="130810"/>
                  </a:lnTo>
                  <a:lnTo>
                    <a:pt x="171119" y="132080"/>
                  </a:lnTo>
                  <a:lnTo>
                    <a:pt x="171119" y="123190"/>
                  </a:lnTo>
                  <a:lnTo>
                    <a:pt x="170332" y="123190"/>
                  </a:lnTo>
                  <a:lnTo>
                    <a:pt x="169138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44" y="121920"/>
                  </a:lnTo>
                  <a:lnTo>
                    <a:pt x="167208" y="119380"/>
                  </a:lnTo>
                  <a:lnTo>
                    <a:pt x="166585" y="119380"/>
                  </a:lnTo>
                  <a:lnTo>
                    <a:pt x="166662" y="118110"/>
                  </a:lnTo>
                  <a:lnTo>
                    <a:pt x="166471" y="118110"/>
                  </a:lnTo>
                  <a:lnTo>
                    <a:pt x="166598" y="116840"/>
                  </a:lnTo>
                  <a:lnTo>
                    <a:pt x="165404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72" y="127000"/>
                  </a:lnTo>
                  <a:lnTo>
                    <a:pt x="160401" y="127000"/>
                  </a:lnTo>
                  <a:lnTo>
                    <a:pt x="160464" y="12573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31" y="118110"/>
                  </a:lnTo>
                  <a:lnTo>
                    <a:pt x="161518" y="119380"/>
                  </a:lnTo>
                  <a:lnTo>
                    <a:pt x="158051" y="119380"/>
                  </a:lnTo>
                  <a:lnTo>
                    <a:pt x="157873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902" y="114300"/>
                  </a:lnTo>
                  <a:lnTo>
                    <a:pt x="158737" y="115570"/>
                  </a:lnTo>
                  <a:lnTo>
                    <a:pt x="158534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47" y="118110"/>
                  </a:lnTo>
                  <a:lnTo>
                    <a:pt x="155359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55" y="125120"/>
                  </a:lnTo>
                  <a:lnTo>
                    <a:pt x="151155" y="148590"/>
                  </a:lnTo>
                  <a:lnTo>
                    <a:pt x="145161" y="148590"/>
                  </a:lnTo>
                  <a:lnTo>
                    <a:pt x="143852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55" y="14478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76" y="139700"/>
                  </a:lnTo>
                  <a:lnTo>
                    <a:pt x="142735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88" y="146050"/>
                  </a:lnTo>
                  <a:lnTo>
                    <a:pt x="149009" y="147320"/>
                  </a:lnTo>
                  <a:lnTo>
                    <a:pt x="150368" y="147320"/>
                  </a:lnTo>
                  <a:lnTo>
                    <a:pt x="151155" y="148590"/>
                  </a:lnTo>
                  <a:lnTo>
                    <a:pt x="151155" y="125120"/>
                  </a:lnTo>
                  <a:lnTo>
                    <a:pt x="150202" y="124460"/>
                  </a:lnTo>
                  <a:lnTo>
                    <a:pt x="150482" y="125730"/>
                  </a:lnTo>
                  <a:lnTo>
                    <a:pt x="150126" y="125730"/>
                  </a:lnTo>
                  <a:lnTo>
                    <a:pt x="149136" y="127000"/>
                  </a:lnTo>
                  <a:lnTo>
                    <a:pt x="148551" y="127000"/>
                  </a:lnTo>
                  <a:lnTo>
                    <a:pt x="148043" y="128181"/>
                  </a:lnTo>
                  <a:lnTo>
                    <a:pt x="147980" y="130810"/>
                  </a:lnTo>
                  <a:lnTo>
                    <a:pt x="148399" y="133350"/>
                  </a:lnTo>
                  <a:lnTo>
                    <a:pt x="148628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94" y="132080"/>
                  </a:lnTo>
                  <a:lnTo>
                    <a:pt x="146570" y="129540"/>
                  </a:lnTo>
                  <a:lnTo>
                    <a:pt x="146570" y="128181"/>
                  </a:lnTo>
                  <a:lnTo>
                    <a:pt x="145491" y="127000"/>
                  </a:lnTo>
                  <a:lnTo>
                    <a:pt x="144957" y="126377"/>
                  </a:lnTo>
                  <a:lnTo>
                    <a:pt x="144957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611" y="133350"/>
                  </a:lnTo>
                  <a:lnTo>
                    <a:pt x="138277" y="132080"/>
                  </a:lnTo>
                  <a:lnTo>
                    <a:pt x="139090" y="130810"/>
                  </a:lnTo>
                  <a:lnTo>
                    <a:pt x="139458" y="130810"/>
                  </a:lnTo>
                  <a:lnTo>
                    <a:pt x="138099" y="129540"/>
                  </a:lnTo>
                  <a:lnTo>
                    <a:pt x="137668" y="128181"/>
                  </a:lnTo>
                  <a:lnTo>
                    <a:pt x="137426" y="127000"/>
                  </a:lnTo>
                  <a:lnTo>
                    <a:pt x="138404" y="128270"/>
                  </a:lnTo>
                  <a:lnTo>
                    <a:pt x="139103" y="129540"/>
                  </a:lnTo>
                  <a:lnTo>
                    <a:pt x="140970" y="129540"/>
                  </a:lnTo>
                  <a:lnTo>
                    <a:pt x="142265" y="130810"/>
                  </a:lnTo>
                  <a:lnTo>
                    <a:pt x="144957" y="132080"/>
                  </a:lnTo>
                  <a:lnTo>
                    <a:pt x="144957" y="126377"/>
                  </a:lnTo>
                  <a:lnTo>
                    <a:pt x="144411" y="125730"/>
                  </a:lnTo>
                  <a:lnTo>
                    <a:pt x="143179" y="124460"/>
                  </a:lnTo>
                  <a:lnTo>
                    <a:pt x="142582" y="123190"/>
                  </a:lnTo>
                  <a:lnTo>
                    <a:pt x="142354" y="121920"/>
                  </a:lnTo>
                  <a:lnTo>
                    <a:pt x="141617" y="121920"/>
                  </a:lnTo>
                  <a:lnTo>
                    <a:pt x="140614" y="120650"/>
                  </a:lnTo>
                  <a:lnTo>
                    <a:pt x="139268" y="120650"/>
                  </a:lnTo>
                  <a:lnTo>
                    <a:pt x="137642" y="119380"/>
                  </a:lnTo>
                  <a:lnTo>
                    <a:pt x="137363" y="119189"/>
                  </a:lnTo>
                  <a:lnTo>
                    <a:pt x="137363" y="125730"/>
                  </a:lnTo>
                  <a:lnTo>
                    <a:pt x="135128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507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99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26" y="119380"/>
                  </a:lnTo>
                  <a:lnTo>
                    <a:pt x="123190" y="116840"/>
                  </a:lnTo>
                  <a:lnTo>
                    <a:pt x="123875" y="117043"/>
                  </a:lnTo>
                  <a:lnTo>
                    <a:pt x="123621" y="116840"/>
                  </a:lnTo>
                  <a:lnTo>
                    <a:pt x="122262" y="115570"/>
                  </a:lnTo>
                  <a:lnTo>
                    <a:pt x="118529" y="115570"/>
                  </a:lnTo>
                  <a:lnTo>
                    <a:pt x="118973" y="118110"/>
                  </a:lnTo>
                  <a:lnTo>
                    <a:pt x="119849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66" y="121920"/>
                  </a:lnTo>
                  <a:lnTo>
                    <a:pt x="113538" y="120650"/>
                  </a:lnTo>
                  <a:lnTo>
                    <a:pt x="111417" y="120650"/>
                  </a:lnTo>
                  <a:lnTo>
                    <a:pt x="110185" y="121920"/>
                  </a:lnTo>
                  <a:lnTo>
                    <a:pt x="110388" y="123190"/>
                  </a:lnTo>
                  <a:lnTo>
                    <a:pt x="115328" y="123190"/>
                  </a:lnTo>
                  <a:lnTo>
                    <a:pt x="116154" y="124460"/>
                  </a:lnTo>
                  <a:lnTo>
                    <a:pt x="116065" y="125730"/>
                  </a:lnTo>
                  <a:lnTo>
                    <a:pt x="118706" y="125730"/>
                  </a:lnTo>
                  <a:lnTo>
                    <a:pt x="117208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57" y="129540"/>
                  </a:lnTo>
                  <a:lnTo>
                    <a:pt x="120370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37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79" y="138430"/>
                  </a:lnTo>
                  <a:lnTo>
                    <a:pt x="128016" y="140970"/>
                  </a:lnTo>
                  <a:lnTo>
                    <a:pt x="126847" y="140970"/>
                  </a:lnTo>
                  <a:lnTo>
                    <a:pt x="125641" y="142240"/>
                  </a:lnTo>
                  <a:lnTo>
                    <a:pt x="125196" y="143510"/>
                  </a:lnTo>
                  <a:lnTo>
                    <a:pt x="124231" y="143510"/>
                  </a:lnTo>
                  <a:lnTo>
                    <a:pt x="123024" y="146050"/>
                  </a:lnTo>
                  <a:lnTo>
                    <a:pt x="121551" y="148590"/>
                  </a:lnTo>
                  <a:lnTo>
                    <a:pt x="120497" y="150990"/>
                  </a:lnTo>
                  <a:lnTo>
                    <a:pt x="120497" y="166370"/>
                  </a:lnTo>
                  <a:lnTo>
                    <a:pt x="119697" y="167640"/>
                  </a:lnTo>
                  <a:lnTo>
                    <a:pt x="119443" y="168910"/>
                  </a:lnTo>
                  <a:lnTo>
                    <a:pt x="119024" y="167640"/>
                  </a:lnTo>
                  <a:lnTo>
                    <a:pt x="118097" y="167640"/>
                  </a:lnTo>
                  <a:lnTo>
                    <a:pt x="118618" y="166370"/>
                  </a:lnTo>
                  <a:lnTo>
                    <a:pt x="119481" y="166370"/>
                  </a:lnTo>
                  <a:lnTo>
                    <a:pt x="119430" y="165100"/>
                  </a:lnTo>
                  <a:lnTo>
                    <a:pt x="119951" y="165100"/>
                  </a:lnTo>
                  <a:lnTo>
                    <a:pt x="120497" y="166370"/>
                  </a:lnTo>
                  <a:lnTo>
                    <a:pt x="120497" y="150990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86" y="151130"/>
                  </a:lnTo>
                  <a:lnTo>
                    <a:pt x="117411" y="151130"/>
                  </a:lnTo>
                  <a:lnTo>
                    <a:pt x="116827" y="149860"/>
                  </a:lnTo>
                  <a:lnTo>
                    <a:pt x="116763" y="151130"/>
                  </a:lnTo>
                  <a:lnTo>
                    <a:pt x="115100" y="151130"/>
                  </a:lnTo>
                  <a:lnTo>
                    <a:pt x="116293" y="148590"/>
                  </a:lnTo>
                  <a:lnTo>
                    <a:pt x="118592" y="144780"/>
                  </a:lnTo>
                  <a:lnTo>
                    <a:pt x="118325" y="144780"/>
                  </a:lnTo>
                  <a:lnTo>
                    <a:pt x="118071" y="143510"/>
                  </a:lnTo>
                  <a:lnTo>
                    <a:pt x="116916" y="143510"/>
                  </a:lnTo>
                  <a:lnTo>
                    <a:pt x="117475" y="142240"/>
                  </a:lnTo>
                  <a:lnTo>
                    <a:pt x="116509" y="140970"/>
                  </a:lnTo>
                  <a:lnTo>
                    <a:pt x="114211" y="140970"/>
                  </a:lnTo>
                  <a:lnTo>
                    <a:pt x="114122" y="142240"/>
                  </a:lnTo>
                  <a:lnTo>
                    <a:pt x="113499" y="143510"/>
                  </a:lnTo>
                  <a:lnTo>
                    <a:pt x="112369" y="143510"/>
                  </a:lnTo>
                  <a:lnTo>
                    <a:pt x="111709" y="144780"/>
                  </a:lnTo>
                  <a:lnTo>
                    <a:pt x="110972" y="144780"/>
                  </a:lnTo>
                  <a:lnTo>
                    <a:pt x="110312" y="146050"/>
                  </a:lnTo>
                  <a:lnTo>
                    <a:pt x="110185" y="144780"/>
                  </a:lnTo>
                  <a:lnTo>
                    <a:pt x="109867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48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47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4452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801" y="127254"/>
                  </a:lnTo>
                  <a:lnTo>
                    <a:pt x="116865" y="127000"/>
                  </a:lnTo>
                  <a:lnTo>
                    <a:pt x="115176" y="124460"/>
                  </a:lnTo>
                  <a:lnTo>
                    <a:pt x="109054" y="124460"/>
                  </a:lnTo>
                  <a:lnTo>
                    <a:pt x="107696" y="124460"/>
                  </a:lnTo>
                  <a:lnTo>
                    <a:pt x="107696" y="143510"/>
                  </a:lnTo>
                  <a:lnTo>
                    <a:pt x="107696" y="146050"/>
                  </a:lnTo>
                  <a:lnTo>
                    <a:pt x="107213" y="146050"/>
                  </a:lnTo>
                  <a:lnTo>
                    <a:pt x="106184" y="147320"/>
                  </a:lnTo>
                  <a:lnTo>
                    <a:pt x="106286" y="148590"/>
                  </a:lnTo>
                  <a:lnTo>
                    <a:pt x="106743" y="148590"/>
                  </a:lnTo>
                  <a:lnTo>
                    <a:pt x="106260" y="149860"/>
                  </a:lnTo>
                  <a:lnTo>
                    <a:pt x="105829" y="151130"/>
                  </a:lnTo>
                  <a:lnTo>
                    <a:pt x="104482" y="152400"/>
                  </a:lnTo>
                  <a:lnTo>
                    <a:pt x="103809" y="152400"/>
                  </a:lnTo>
                  <a:lnTo>
                    <a:pt x="103390" y="153670"/>
                  </a:lnTo>
                  <a:lnTo>
                    <a:pt x="102781" y="153670"/>
                  </a:lnTo>
                  <a:lnTo>
                    <a:pt x="101307" y="154940"/>
                  </a:lnTo>
                  <a:lnTo>
                    <a:pt x="100736" y="156210"/>
                  </a:lnTo>
                  <a:lnTo>
                    <a:pt x="99275" y="156210"/>
                  </a:lnTo>
                  <a:lnTo>
                    <a:pt x="99021" y="157480"/>
                  </a:lnTo>
                  <a:lnTo>
                    <a:pt x="93484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81" y="162090"/>
                  </a:lnTo>
                  <a:lnTo>
                    <a:pt x="90081" y="168910"/>
                  </a:lnTo>
                  <a:lnTo>
                    <a:pt x="86690" y="171450"/>
                  </a:lnTo>
                  <a:lnTo>
                    <a:pt x="85267" y="169570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33" y="167640"/>
                  </a:lnTo>
                  <a:lnTo>
                    <a:pt x="87566" y="167640"/>
                  </a:lnTo>
                  <a:lnTo>
                    <a:pt x="88734" y="166370"/>
                  </a:lnTo>
                  <a:lnTo>
                    <a:pt x="89890" y="166370"/>
                  </a:lnTo>
                  <a:lnTo>
                    <a:pt x="90081" y="168910"/>
                  </a:lnTo>
                  <a:lnTo>
                    <a:pt x="90081" y="162090"/>
                  </a:lnTo>
                  <a:lnTo>
                    <a:pt x="89573" y="162560"/>
                  </a:lnTo>
                  <a:lnTo>
                    <a:pt x="89281" y="162560"/>
                  </a:lnTo>
                  <a:lnTo>
                    <a:pt x="89192" y="161290"/>
                  </a:lnTo>
                  <a:lnTo>
                    <a:pt x="86766" y="162560"/>
                  </a:lnTo>
                  <a:lnTo>
                    <a:pt x="86067" y="165100"/>
                  </a:lnTo>
                  <a:lnTo>
                    <a:pt x="83934" y="166014"/>
                  </a:lnTo>
                  <a:lnTo>
                    <a:pt x="83934" y="171450"/>
                  </a:lnTo>
                  <a:lnTo>
                    <a:pt x="83096" y="173990"/>
                  </a:lnTo>
                  <a:lnTo>
                    <a:pt x="82765" y="175260"/>
                  </a:lnTo>
                  <a:lnTo>
                    <a:pt x="81622" y="176530"/>
                  </a:lnTo>
                  <a:lnTo>
                    <a:pt x="80391" y="177800"/>
                  </a:lnTo>
                  <a:lnTo>
                    <a:pt x="79006" y="177800"/>
                  </a:lnTo>
                  <a:lnTo>
                    <a:pt x="77851" y="176530"/>
                  </a:lnTo>
                  <a:lnTo>
                    <a:pt x="77203" y="177800"/>
                  </a:lnTo>
                  <a:lnTo>
                    <a:pt x="76657" y="176530"/>
                  </a:lnTo>
                  <a:lnTo>
                    <a:pt x="77647" y="176530"/>
                  </a:lnTo>
                  <a:lnTo>
                    <a:pt x="79273" y="175260"/>
                  </a:lnTo>
                  <a:lnTo>
                    <a:pt x="79235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34" y="171450"/>
                  </a:lnTo>
                  <a:lnTo>
                    <a:pt x="83934" y="166014"/>
                  </a:lnTo>
                  <a:lnTo>
                    <a:pt x="83083" y="166370"/>
                  </a:lnTo>
                  <a:lnTo>
                    <a:pt x="81686" y="166370"/>
                  </a:lnTo>
                  <a:lnTo>
                    <a:pt x="81749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18" y="158750"/>
                  </a:lnTo>
                  <a:lnTo>
                    <a:pt x="84556" y="160020"/>
                  </a:lnTo>
                  <a:lnTo>
                    <a:pt x="83972" y="161290"/>
                  </a:lnTo>
                  <a:lnTo>
                    <a:pt x="81534" y="163830"/>
                  </a:lnTo>
                  <a:lnTo>
                    <a:pt x="80365" y="163830"/>
                  </a:lnTo>
                  <a:lnTo>
                    <a:pt x="80365" y="171450"/>
                  </a:lnTo>
                  <a:lnTo>
                    <a:pt x="77304" y="173990"/>
                  </a:lnTo>
                  <a:lnTo>
                    <a:pt x="75692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28" y="172720"/>
                  </a:lnTo>
                  <a:lnTo>
                    <a:pt x="78968" y="171450"/>
                  </a:lnTo>
                  <a:lnTo>
                    <a:pt x="78384" y="170180"/>
                  </a:lnTo>
                  <a:lnTo>
                    <a:pt x="78905" y="168910"/>
                  </a:lnTo>
                  <a:lnTo>
                    <a:pt x="79209" y="170180"/>
                  </a:lnTo>
                  <a:lnTo>
                    <a:pt x="79679" y="171450"/>
                  </a:lnTo>
                  <a:lnTo>
                    <a:pt x="80365" y="171450"/>
                  </a:lnTo>
                  <a:lnTo>
                    <a:pt x="80365" y="163830"/>
                  </a:lnTo>
                  <a:lnTo>
                    <a:pt x="79197" y="163830"/>
                  </a:lnTo>
                  <a:lnTo>
                    <a:pt x="75768" y="167640"/>
                  </a:lnTo>
                  <a:lnTo>
                    <a:pt x="77393" y="171450"/>
                  </a:lnTo>
                  <a:lnTo>
                    <a:pt x="73723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30" y="182880"/>
                  </a:lnTo>
                  <a:lnTo>
                    <a:pt x="69646" y="181610"/>
                  </a:lnTo>
                  <a:lnTo>
                    <a:pt x="70065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96" y="172720"/>
                  </a:lnTo>
                  <a:lnTo>
                    <a:pt x="64046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75" y="161290"/>
                  </a:lnTo>
                  <a:lnTo>
                    <a:pt x="70421" y="160020"/>
                  </a:lnTo>
                  <a:lnTo>
                    <a:pt x="71031" y="156210"/>
                  </a:lnTo>
                  <a:lnTo>
                    <a:pt x="81622" y="152400"/>
                  </a:lnTo>
                  <a:lnTo>
                    <a:pt x="85902" y="154940"/>
                  </a:lnTo>
                  <a:lnTo>
                    <a:pt x="86410" y="154940"/>
                  </a:lnTo>
                  <a:lnTo>
                    <a:pt x="87693" y="153670"/>
                  </a:lnTo>
                  <a:lnTo>
                    <a:pt x="88747" y="152400"/>
                  </a:lnTo>
                  <a:lnTo>
                    <a:pt x="88214" y="154940"/>
                  </a:lnTo>
                  <a:lnTo>
                    <a:pt x="89585" y="156210"/>
                  </a:lnTo>
                  <a:lnTo>
                    <a:pt x="88785" y="158750"/>
                  </a:lnTo>
                  <a:lnTo>
                    <a:pt x="89090" y="161290"/>
                  </a:lnTo>
                  <a:lnTo>
                    <a:pt x="89217" y="160020"/>
                  </a:lnTo>
                  <a:lnTo>
                    <a:pt x="90614" y="157480"/>
                  </a:lnTo>
                  <a:lnTo>
                    <a:pt x="92176" y="158750"/>
                  </a:lnTo>
                  <a:lnTo>
                    <a:pt x="91681" y="157480"/>
                  </a:lnTo>
                  <a:lnTo>
                    <a:pt x="91198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808" y="152400"/>
                  </a:lnTo>
                  <a:lnTo>
                    <a:pt x="92100" y="151130"/>
                  </a:lnTo>
                  <a:lnTo>
                    <a:pt x="95097" y="148590"/>
                  </a:lnTo>
                  <a:lnTo>
                    <a:pt x="95592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71" y="146050"/>
                  </a:lnTo>
                  <a:lnTo>
                    <a:pt x="97002" y="144780"/>
                  </a:lnTo>
                  <a:lnTo>
                    <a:pt x="98666" y="140970"/>
                  </a:lnTo>
                  <a:lnTo>
                    <a:pt x="103898" y="140970"/>
                  </a:lnTo>
                  <a:lnTo>
                    <a:pt x="105956" y="139700"/>
                  </a:lnTo>
                  <a:lnTo>
                    <a:pt x="107696" y="143510"/>
                  </a:lnTo>
                  <a:lnTo>
                    <a:pt x="107696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14" y="128270"/>
                  </a:lnTo>
                  <a:lnTo>
                    <a:pt x="96697" y="127000"/>
                  </a:lnTo>
                  <a:lnTo>
                    <a:pt x="96545" y="127000"/>
                  </a:lnTo>
                  <a:lnTo>
                    <a:pt x="97447" y="125730"/>
                  </a:lnTo>
                  <a:lnTo>
                    <a:pt x="96558" y="125730"/>
                  </a:lnTo>
                  <a:lnTo>
                    <a:pt x="95694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87" y="121920"/>
                  </a:lnTo>
                  <a:lnTo>
                    <a:pt x="93243" y="120650"/>
                  </a:lnTo>
                  <a:lnTo>
                    <a:pt x="92392" y="119380"/>
                  </a:lnTo>
                  <a:lnTo>
                    <a:pt x="94805" y="119380"/>
                  </a:lnTo>
                  <a:lnTo>
                    <a:pt x="96342" y="118110"/>
                  </a:lnTo>
                  <a:lnTo>
                    <a:pt x="94907" y="115570"/>
                  </a:lnTo>
                  <a:lnTo>
                    <a:pt x="97472" y="116840"/>
                  </a:lnTo>
                  <a:lnTo>
                    <a:pt x="96735" y="115570"/>
                  </a:lnTo>
                  <a:lnTo>
                    <a:pt x="97180" y="114300"/>
                  </a:lnTo>
                  <a:lnTo>
                    <a:pt x="98552" y="115570"/>
                  </a:lnTo>
                  <a:lnTo>
                    <a:pt x="99758" y="115570"/>
                  </a:lnTo>
                  <a:lnTo>
                    <a:pt x="101104" y="116840"/>
                  </a:lnTo>
                  <a:lnTo>
                    <a:pt x="102158" y="118110"/>
                  </a:lnTo>
                  <a:lnTo>
                    <a:pt x="101015" y="119380"/>
                  </a:lnTo>
                  <a:lnTo>
                    <a:pt x="101663" y="120650"/>
                  </a:lnTo>
                  <a:lnTo>
                    <a:pt x="102400" y="120650"/>
                  </a:lnTo>
                  <a:lnTo>
                    <a:pt x="102844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57" y="119380"/>
                  </a:lnTo>
                  <a:lnTo>
                    <a:pt x="106464" y="118110"/>
                  </a:lnTo>
                  <a:lnTo>
                    <a:pt x="105803" y="118110"/>
                  </a:lnTo>
                  <a:lnTo>
                    <a:pt x="103759" y="119380"/>
                  </a:lnTo>
                  <a:lnTo>
                    <a:pt x="103606" y="119380"/>
                  </a:lnTo>
                  <a:lnTo>
                    <a:pt x="103530" y="118110"/>
                  </a:lnTo>
                  <a:lnTo>
                    <a:pt x="103682" y="118110"/>
                  </a:lnTo>
                  <a:lnTo>
                    <a:pt x="105841" y="116840"/>
                  </a:lnTo>
                  <a:lnTo>
                    <a:pt x="106819" y="115658"/>
                  </a:lnTo>
                  <a:lnTo>
                    <a:pt x="106807" y="118110"/>
                  </a:lnTo>
                  <a:lnTo>
                    <a:pt x="107022" y="118110"/>
                  </a:lnTo>
                  <a:lnTo>
                    <a:pt x="107797" y="116840"/>
                  </a:lnTo>
                  <a:lnTo>
                    <a:pt x="108673" y="115570"/>
                  </a:lnTo>
                  <a:lnTo>
                    <a:pt x="109270" y="115570"/>
                  </a:lnTo>
                  <a:lnTo>
                    <a:pt x="109347" y="114300"/>
                  </a:lnTo>
                  <a:lnTo>
                    <a:pt x="111366" y="111760"/>
                  </a:lnTo>
                  <a:lnTo>
                    <a:pt x="113068" y="113030"/>
                  </a:lnTo>
                  <a:lnTo>
                    <a:pt x="114401" y="111760"/>
                  </a:lnTo>
                  <a:lnTo>
                    <a:pt x="115735" y="110490"/>
                  </a:lnTo>
                  <a:lnTo>
                    <a:pt x="117170" y="109220"/>
                  </a:lnTo>
                  <a:lnTo>
                    <a:pt x="118033" y="109220"/>
                  </a:lnTo>
                  <a:lnTo>
                    <a:pt x="119418" y="107950"/>
                  </a:lnTo>
                  <a:lnTo>
                    <a:pt x="120967" y="109220"/>
                  </a:lnTo>
                  <a:lnTo>
                    <a:pt x="121716" y="110490"/>
                  </a:lnTo>
                  <a:lnTo>
                    <a:pt x="119138" y="110490"/>
                  </a:lnTo>
                  <a:lnTo>
                    <a:pt x="118732" y="111760"/>
                  </a:lnTo>
                  <a:lnTo>
                    <a:pt x="119722" y="113030"/>
                  </a:lnTo>
                  <a:lnTo>
                    <a:pt x="120408" y="114300"/>
                  </a:lnTo>
                  <a:lnTo>
                    <a:pt x="122097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63" y="110490"/>
                  </a:lnTo>
                  <a:lnTo>
                    <a:pt x="123685" y="109220"/>
                  </a:lnTo>
                  <a:lnTo>
                    <a:pt x="124650" y="109220"/>
                  </a:lnTo>
                  <a:lnTo>
                    <a:pt x="125945" y="111760"/>
                  </a:lnTo>
                  <a:lnTo>
                    <a:pt x="127368" y="113030"/>
                  </a:lnTo>
                  <a:lnTo>
                    <a:pt x="128905" y="114300"/>
                  </a:lnTo>
                  <a:lnTo>
                    <a:pt x="128803" y="115570"/>
                  </a:lnTo>
                  <a:lnTo>
                    <a:pt x="127901" y="118110"/>
                  </a:lnTo>
                  <a:lnTo>
                    <a:pt x="130175" y="118110"/>
                  </a:lnTo>
                  <a:lnTo>
                    <a:pt x="130670" y="119380"/>
                  </a:lnTo>
                  <a:lnTo>
                    <a:pt x="127863" y="119380"/>
                  </a:lnTo>
                  <a:lnTo>
                    <a:pt x="128054" y="121920"/>
                  </a:lnTo>
                  <a:lnTo>
                    <a:pt x="128346" y="120650"/>
                  </a:lnTo>
                  <a:lnTo>
                    <a:pt x="128765" y="121920"/>
                  </a:lnTo>
                  <a:lnTo>
                    <a:pt x="129743" y="121920"/>
                  </a:lnTo>
                  <a:lnTo>
                    <a:pt x="130873" y="123190"/>
                  </a:lnTo>
                  <a:lnTo>
                    <a:pt x="131343" y="123190"/>
                  </a:lnTo>
                  <a:lnTo>
                    <a:pt x="134073" y="124460"/>
                  </a:lnTo>
                  <a:lnTo>
                    <a:pt x="137363" y="125730"/>
                  </a:lnTo>
                  <a:lnTo>
                    <a:pt x="137363" y="119189"/>
                  </a:lnTo>
                  <a:lnTo>
                    <a:pt x="134112" y="116840"/>
                  </a:lnTo>
                  <a:lnTo>
                    <a:pt x="137604" y="114300"/>
                  </a:lnTo>
                  <a:lnTo>
                    <a:pt x="139179" y="116840"/>
                  </a:lnTo>
                  <a:lnTo>
                    <a:pt x="140589" y="116840"/>
                  </a:lnTo>
                  <a:lnTo>
                    <a:pt x="141338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42" y="118110"/>
                  </a:lnTo>
                  <a:lnTo>
                    <a:pt x="145910" y="114300"/>
                  </a:lnTo>
                  <a:lnTo>
                    <a:pt x="149072" y="115570"/>
                  </a:lnTo>
                  <a:lnTo>
                    <a:pt x="146596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68" y="111760"/>
                  </a:lnTo>
                  <a:lnTo>
                    <a:pt x="151028" y="110490"/>
                  </a:lnTo>
                  <a:lnTo>
                    <a:pt x="151003" y="109220"/>
                  </a:lnTo>
                  <a:lnTo>
                    <a:pt x="151206" y="109220"/>
                  </a:lnTo>
                  <a:lnTo>
                    <a:pt x="151130" y="107950"/>
                  </a:lnTo>
                  <a:lnTo>
                    <a:pt x="151485" y="107950"/>
                  </a:lnTo>
                  <a:lnTo>
                    <a:pt x="151993" y="106680"/>
                  </a:lnTo>
                  <a:lnTo>
                    <a:pt x="150888" y="106680"/>
                  </a:lnTo>
                  <a:lnTo>
                    <a:pt x="148742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20" y="104140"/>
                  </a:lnTo>
                  <a:lnTo>
                    <a:pt x="151714" y="104140"/>
                  </a:lnTo>
                  <a:lnTo>
                    <a:pt x="153327" y="105410"/>
                  </a:lnTo>
                  <a:lnTo>
                    <a:pt x="153974" y="105410"/>
                  </a:lnTo>
                  <a:lnTo>
                    <a:pt x="154393" y="106680"/>
                  </a:lnTo>
                  <a:lnTo>
                    <a:pt x="154152" y="104140"/>
                  </a:lnTo>
                  <a:lnTo>
                    <a:pt x="152107" y="101600"/>
                  </a:lnTo>
                  <a:lnTo>
                    <a:pt x="153276" y="99060"/>
                  </a:lnTo>
                  <a:lnTo>
                    <a:pt x="152908" y="99060"/>
                  </a:lnTo>
                  <a:lnTo>
                    <a:pt x="152742" y="97790"/>
                  </a:lnTo>
                  <a:lnTo>
                    <a:pt x="154851" y="97790"/>
                  </a:lnTo>
                  <a:lnTo>
                    <a:pt x="157340" y="99060"/>
                  </a:lnTo>
                  <a:lnTo>
                    <a:pt x="159778" y="99060"/>
                  </a:lnTo>
                  <a:lnTo>
                    <a:pt x="158965" y="97790"/>
                  </a:lnTo>
                  <a:lnTo>
                    <a:pt x="157962" y="96520"/>
                  </a:lnTo>
                  <a:lnTo>
                    <a:pt x="159118" y="95250"/>
                  </a:lnTo>
                  <a:lnTo>
                    <a:pt x="156870" y="95250"/>
                  </a:lnTo>
                  <a:lnTo>
                    <a:pt x="154470" y="93980"/>
                  </a:lnTo>
                  <a:lnTo>
                    <a:pt x="154495" y="92710"/>
                  </a:lnTo>
                  <a:lnTo>
                    <a:pt x="151472" y="91440"/>
                  </a:lnTo>
                  <a:lnTo>
                    <a:pt x="149275" y="92557"/>
                  </a:lnTo>
                  <a:lnTo>
                    <a:pt x="149275" y="96520"/>
                  </a:lnTo>
                  <a:lnTo>
                    <a:pt x="148361" y="96520"/>
                  </a:lnTo>
                  <a:lnTo>
                    <a:pt x="147828" y="95250"/>
                  </a:lnTo>
                  <a:lnTo>
                    <a:pt x="147243" y="93980"/>
                  </a:lnTo>
                  <a:lnTo>
                    <a:pt x="147485" y="93980"/>
                  </a:lnTo>
                  <a:lnTo>
                    <a:pt x="148348" y="95250"/>
                  </a:lnTo>
                  <a:lnTo>
                    <a:pt x="149275" y="96520"/>
                  </a:lnTo>
                  <a:lnTo>
                    <a:pt x="149275" y="92557"/>
                  </a:lnTo>
                  <a:lnTo>
                    <a:pt x="148958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58" y="90170"/>
                  </a:lnTo>
                  <a:lnTo>
                    <a:pt x="132562" y="87630"/>
                  </a:lnTo>
                  <a:lnTo>
                    <a:pt x="135216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45" y="87630"/>
                  </a:lnTo>
                  <a:lnTo>
                    <a:pt x="152603" y="86372"/>
                  </a:lnTo>
                  <a:lnTo>
                    <a:pt x="155790" y="87630"/>
                  </a:lnTo>
                  <a:lnTo>
                    <a:pt x="159804" y="87630"/>
                  </a:lnTo>
                  <a:lnTo>
                    <a:pt x="161874" y="86372"/>
                  </a:lnTo>
                  <a:lnTo>
                    <a:pt x="163664" y="88900"/>
                  </a:lnTo>
                  <a:lnTo>
                    <a:pt x="163576" y="90170"/>
                  </a:lnTo>
                  <a:lnTo>
                    <a:pt x="164045" y="92710"/>
                  </a:lnTo>
                  <a:lnTo>
                    <a:pt x="163588" y="93980"/>
                  </a:lnTo>
                  <a:lnTo>
                    <a:pt x="165722" y="93980"/>
                  </a:lnTo>
                  <a:lnTo>
                    <a:pt x="168287" y="92710"/>
                  </a:lnTo>
                  <a:lnTo>
                    <a:pt x="171767" y="92710"/>
                  </a:lnTo>
                  <a:lnTo>
                    <a:pt x="174269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4002" y="83820"/>
                  </a:lnTo>
                  <a:lnTo>
                    <a:pt x="173012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35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58" y="82550"/>
                  </a:lnTo>
                  <a:lnTo>
                    <a:pt x="156489" y="82550"/>
                  </a:lnTo>
                  <a:lnTo>
                    <a:pt x="153263" y="81280"/>
                  </a:lnTo>
                  <a:lnTo>
                    <a:pt x="149402" y="81280"/>
                  </a:lnTo>
                  <a:lnTo>
                    <a:pt x="148005" y="82550"/>
                  </a:lnTo>
                  <a:lnTo>
                    <a:pt x="146050" y="82550"/>
                  </a:lnTo>
                  <a:lnTo>
                    <a:pt x="143154" y="81280"/>
                  </a:lnTo>
                  <a:lnTo>
                    <a:pt x="141935" y="80010"/>
                  </a:lnTo>
                  <a:lnTo>
                    <a:pt x="141706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97" y="73660"/>
                  </a:lnTo>
                  <a:lnTo>
                    <a:pt x="147167" y="72390"/>
                  </a:lnTo>
                  <a:lnTo>
                    <a:pt x="148170" y="73660"/>
                  </a:lnTo>
                  <a:lnTo>
                    <a:pt x="151422" y="73660"/>
                  </a:lnTo>
                  <a:lnTo>
                    <a:pt x="152996" y="72390"/>
                  </a:lnTo>
                  <a:lnTo>
                    <a:pt x="151257" y="72390"/>
                  </a:lnTo>
                  <a:lnTo>
                    <a:pt x="150368" y="71120"/>
                  </a:lnTo>
                  <a:lnTo>
                    <a:pt x="147828" y="71120"/>
                  </a:lnTo>
                  <a:lnTo>
                    <a:pt x="147942" y="69850"/>
                  </a:lnTo>
                  <a:lnTo>
                    <a:pt x="146824" y="67310"/>
                  </a:lnTo>
                  <a:lnTo>
                    <a:pt x="148056" y="68580"/>
                  </a:lnTo>
                  <a:lnTo>
                    <a:pt x="151345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381" y="72390"/>
                  </a:lnTo>
                  <a:lnTo>
                    <a:pt x="158699" y="72390"/>
                  </a:lnTo>
                  <a:lnTo>
                    <a:pt x="158826" y="73660"/>
                  </a:lnTo>
                  <a:lnTo>
                    <a:pt x="159575" y="73660"/>
                  </a:lnTo>
                  <a:lnTo>
                    <a:pt x="159461" y="71120"/>
                  </a:lnTo>
                  <a:lnTo>
                    <a:pt x="159664" y="71120"/>
                  </a:lnTo>
                  <a:lnTo>
                    <a:pt x="160832" y="72390"/>
                  </a:lnTo>
                  <a:lnTo>
                    <a:pt x="161848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35" y="72390"/>
                  </a:lnTo>
                  <a:lnTo>
                    <a:pt x="168313" y="71120"/>
                  </a:lnTo>
                  <a:lnTo>
                    <a:pt x="168313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56" y="74930"/>
                  </a:lnTo>
                  <a:lnTo>
                    <a:pt x="175602" y="74930"/>
                  </a:lnTo>
                  <a:lnTo>
                    <a:pt x="175450" y="76200"/>
                  </a:lnTo>
                  <a:lnTo>
                    <a:pt x="170243" y="73660"/>
                  </a:lnTo>
                  <a:lnTo>
                    <a:pt x="169227" y="73660"/>
                  </a:lnTo>
                  <a:lnTo>
                    <a:pt x="169621" y="76200"/>
                  </a:lnTo>
                  <a:lnTo>
                    <a:pt x="170802" y="76200"/>
                  </a:lnTo>
                  <a:lnTo>
                    <a:pt x="170116" y="77470"/>
                  </a:lnTo>
                  <a:lnTo>
                    <a:pt x="176999" y="77470"/>
                  </a:lnTo>
                  <a:lnTo>
                    <a:pt x="180111" y="80010"/>
                  </a:lnTo>
                  <a:lnTo>
                    <a:pt x="183095" y="80010"/>
                  </a:lnTo>
                  <a:lnTo>
                    <a:pt x="185267" y="81280"/>
                  </a:lnTo>
                  <a:lnTo>
                    <a:pt x="187312" y="80010"/>
                  </a:lnTo>
                  <a:lnTo>
                    <a:pt x="188277" y="80010"/>
                  </a:lnTo>
                  <a:lnTo>
                    <a:pt x="189179" y="78740"/>
                  </a:lnTo>
                  <a:lnTo>
                    <a:pt x="190284" y="78740"/>
                  </a:lnTo>
                  <a:lnTo>
                    <a:pt x="191147" y="77470"/>
                  </a:lnTo>
                  <a:lnTo>
                    <a:pt x="194678" y="76200"/>
                  </a:lnTo>
                  <a:lnTo>
                    <a:pt x="196634" y="76200"/>
                  </a:lnTo>
                  <a:lnTo>
                    <a:pt x="197586" y="73660"/>
                  </a:lnTo>
                  <a:lnTo>
                    <a:pt x="196862" y="73660"/>
                  </a:lnTo>
                  <a:lnTo>
                    <a:pt x="196342" y="72390"/>
                  </a:lnTo>
                  <a:lnTo>
                    <a:pt x="190296" y="72390"/>
                  </a:lnTo>
                  <a:lnTo>
                    <a:pt x="191858" y="74930"/>
                  </a:lnTo>
                  <a:lnTo>
                    <a:pt x="192976" y="76200"/>
                  </a:lnTo>
                  <a:lnTo>
                    <a:pt x="190373" y="77470"/>
                  </a:lnTo>
                  <a:lnTo>
                    <a:pt x="188087" y="76200"/>
                  </a:lnTo>
                  <a:lnTo>
                    <a:pt x="185496" y="76200"/>
                  </a:lnTo>
                  <a:lnTo>
                    <a:pt x="184378" y="74930"/>
                  </a:lnTo>
                  <a:lnTo>
                    <a:pt x="179743" y="73660"/>
                  </a:lnTo>
                  <a:lnTo>
                    <a:pt x="179514" y="71120"/>
                  </a:lnTo>
                  <a:lnTo>
                    <a:pt x="176225" y="69850"/>
                  </a:lnTo>
                  <a:lnTo>
                    <a:pt x="175450" y="69850"/>
                  </a:lnTo>
                  <a:lnTo>
                    <a:pt x="175882" y="68580"/>
                  </a:lnTo>
                  <a:lnTo>
                    <a:pt x="174078" y="68580"/>
                  </a:lnTo>
                  <a:lnTo>
                    <a:pt x="172313" y="67310"/>
                  </a:lnTo>
                  <a:lnTo>
                    <a:pt x="169545" y="67310"/>
                  </a:lnTo>
                  <a:lnTo>
                    <a:pt x="168668" y="66040"/>
                  </a:lnTo>
                  <a:lnTo>
                    <a:pt x="167843" y="64770"/>
                  </a:lnTo>
                  <a:lnTo>
                    <a:pt x="167881" y="67310"/>
                  </a:lnTo>
                  <a:lnTo>
                    <a:pt x="165696" y="67310"/>
                  </a:lnTo>
                  <a:lnTo>
                    <a:pt x="164299" y="68580"/>
                  </a:lnTo>
                  <a:lnTo>
                    <a:pt x="160108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81" y="62230"/>
                  </a:lnTo>
                  <a:lnTo>
                    <a:pt x="146392" y="59690"/>
                  </a:lnTo>
                  <a:lnTo>
                    <a:pt x="145567" y="59690"/>
                  </a:lnTo>
                  <a:lnTo>
                    <a:pt x="147650" y="58420"/>
                  </a:lnTo>
                  <a:lnTo>
                    <a:pt x="149186" y="59690"/>
                  </a:lnTo>
                  <a:lnTo>
                    <a:pt x="149631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14" y="63500"/>
                  </a:lnTo>
                  <a:lnTo>
                    <a:pt x="153809" y="62230"/>
                  </a:lnTo>
                  <a:lnTo>
                    <a:pt x="155714" y="64770"/>
                  </a:lnTo>
                  <a:lnTo>
                    <a:pt x="156057" y="64770"/>
                  </a:lnTo>
                  <a:lnTo>
                    <a:pt x="155854" y="63500"/>
                  </a:lnTo>
                  <a:lnTo>
                    <a:pt x="155054" y="62230"/>
                  </a:lnTo>
                  <a:lnTo>
                    <a:pt x="154901" y="60960"/>
                  </a:lnTo>
                  <a:lnTo>
                    <a:pt x="155994" y="60960"/>
                  </a:lnTo>
                  <a:lnTo>
                    <a:pt x="156121" y="62230"/>
                  </a:lnTo>
                  <a:lnTo>
                    <a:pt x="156946" y="62230"/>
                  </a:lnTo>
                  <a:lnTo>
                    <a:pt x="157861" y="60960"/>
                  </a:lnTo>
                  <a:lnTo>
                    <a:pt x="158508" y="62230"/>
                  </a:lnTo>
                  <a:lnTo>
                    <a:pt x="158750" y="63500"/>
                  </a:lnTo>
                  <a:lnTo>
                    <a:pt x="162737" y="63500"/>
                  </a:lnTo>
                  <a:lnTo>
                    <a:pt x="162941" y="60960"/>
                  </a:lnTo>
                  <a:lnTo>
                    <a:pt x="162229" y="60960"/>
                  </a:lnTo>
                  <a:lnTo>
                    <a:pt x="161137" y="59690"/>
                  </a:lnTo>
                  <a:lnTo>
                    <a:pt x="161734" y="59690"/>
                  </a:lnTo>
                  <a:lnTo>
                    <a:pt x="161163" y="58420"/>
                  </a:lnTo>
                  <a:lnTo>
                    <a:pt x="155422" y="58420"/>
                  </a:lnTo>
                  <a:lnTo>
                    <a:pt x="151180" y="57150"/>
                  </a:lnTo>
                  <a:lnTo>
                    <a:pt x="153835" y="54610"/>
                  </a:lnTo>
                  <a:lnTo>
                    <a:pt x="156311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99" y="54610"/>
                  </a:lnTo>
                  <a:lnTo>
                    <a:pt x="161836" y="54610"/>
                  </a:lnTo>
                  <a:lnTo>
                    <a:pt x="163449" y="55880"/>
                  </a:lnTo>
                  <a:lnTo>
                    <a:pt x="163156" y="54610"/>
                  </a:lnTo>
                  <a:lnTo>
                    <a:pt x="162928" y="54610"/>
                  </a:lnTo>
                  <a:lnTo>
                    <a:pt x="162306" y="53340"/>
                  </a:lnTo>
                  <a:lnTo>
                    <a:pt x="165633" y="52070"/>
                  </a:lnTo>
                  <a:lnTo>
                    <a:pt x="162179" y="50800"/>
                  </a:lnTo>
                  <a:lnTo>
                    <a:pt x="162725" y="49530"/>
                  </a:lnTo>
                  <a:lnTo>
                    <a:pt x="165519" y="48260"/>
                  </a:lnTo>
                  <a:lnTo>
                    <a:pt x="166141" y="49530"/>
                  </a:lnTo>
                  <a:lnTo>
                    <a:pt x="165950" y="48260"/>
                  </a:lnTo>
                  <a:lnTo>
                    <a:pt x="164388" y="46990"/>
                  </a:lnTo>
                  <a:lnTo>
                    <a:pt x="162674" y="48260"/>
                  </a:lnTo>
                  <a:lnTo>
                    <a:pt x="162013" y="46990"/>
                  </a:lnTo>
                  <a:lnTo>
                    <a:pt x="162598" y="45720"/>
                  </a:lnTo>
                  <a:lnTo>
                    <a:pt x="163512" y="44450"/>
                  </a:lnTo>
                  <a:lnTo>
                    <a:pt x="163106" y="43180"/>
                  </a:lnTo>
                  <a:lnTo>
                    <a:pt x="157226" y="43180"/>
                  </a:lnTo>
                  <a:lnTo>
                    <a:pt x="157403" y="44450"/>
                  </a:lnTo>
                  <a:lnTo>
                    <a:pt x="156095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19" y="46990"/>
                  </a:lnTo>
                  <a:lnTo>
                    <a:pt x="154127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76" y="50800"/>
                  </a:lnTo>
                  <a:lnTo>
                    <a:pt x="155168" y="52070"/>
                  </a:lnTo>
                  <a:lnTo>
                    <a:pt x="154762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41" y="52070"/>
                  </a:lnTo>
                  <a:lnTo>
                    <a:pt x="152730" y="53340"/>
                  </a:lnTo>
                  <a:lnTo>
                    <a:pt x="152069" y="53340"/>
                  </a:lnTo>
                  <a:lnTo>
                    <a:pt x="151320" y="54610"/>
                  </a:lnTo>
                  <a:lnTo>
                    <a:pt x="152196" y="54610"/>
                  </a:lnTo>
                  <a:lnTo>
                    <a:pt x="149656" y="58420"/>
                  </a:lnTo>
                  <a:lnTo>
                    <a:pt x="145757" y="57150"/>
                  </a:lnTo>
                  <a:lnTo>
                    <a:pt x="145338" y="56959"/>
                  </a:lnTo>
                  <a:lnTo>
                    <a:pt x="145338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38" y="68745"/>
                  </a:lnTo>
                  <a:lnTo>
                    <a:pt x="131838" y="101600"/>
                  </a:lnTo>
                  <a:lnTo>
                    <a:pt x="131610" y="102870"/>
                  </a:lnTo>
                  <a:lnTo>
                    <a:pt x="131305" y="104140"/>
                  </a:lnTo>
                  <a:lnTo>
                    <a:pt x="129781" y="101600"/>
                  </a:lnTo>
                  <a:lnTo>
                    <a:pt x="129044" y="101600"/>
                  </a:lnTo>
                  <a:lnTo>
                    <a:pt x="129222" y="100330"/>
                  </a:lnTo>
                  <a:lnTo>
                    <a:pt x="129463" y="97790"/>
                  </a:lnTo>
                  <a:lnTo>
                    <a:pt x="130225" y="99060"/>
                  </a:lnTo>
                  <a:lnTo>
                    <a:pt x="131838" y="101600"/>
                  </a:lnTo>
                  <a:lnTo>
                    <a:pt x="131838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65" y="68580"/>
                  </a:lnTo>
                  <a:lnTo>
                    <a:pt x="128651" y="71120"/>
                  </a:lnTo>
                  <a:lnTo>
                    <a:pt x="128066" y="72390"/>
                  </a:lnTo>
                  <a:lnTo>
                    <a:pt x="126796" y="76200"/>
                  </a:lnTo>
                  <a:lnTo>
                    <a:pt x="125717" y="76200"/>
                  </a:lnTo>
                  <a:lnTo>
                    <a:pt x="124002" y="74930"/>
                  </a:lnTo>
                  <a:lnTo>
                    <a:pt x="123405" y="74930"/>
                  </a:lnTo>
                  <a:lnTo>
                    <a:pt x="123634" y="76200"/>
                  </a:lnTo>
                  <a:lnTo>
                    <a:pt x="123913" y="77470"/>
                  </a:lnTo>
                  <a:lnTo>
                    <a:pt x="122758" y="80010"/>
                  </a:lnTo>
                  <a:lnTo>
                    <a:pt x="122821" y="81280"/>
                  </a:lnTo>
                  <a:lnTo>
                    <a:pt x="126339" y="83820"/>
                  </a:lnTo>
                  <a:lnTo>
                    <a:pt x="126453" y="81280"/>
                  </a:lnTo>
                  <a:lnTo>
                    <a:pt x="127127" y="85090"/>
                  </a:lnTo>
                  <a:lnTo>
                    <a:pt x="126860" y="85090"/>
                  </a:lnTo>
                  <a:lnTo>
                    <a:pt x="126568" y="86360"/>
                  </a:lnTo>
                  <a:lnTo>
                    <a:pt x="126339" y="86360"/>
                  </a:lnTo>
                  <a:lnTo>
                    <a:pt x="124612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110" y="81280"/>
                  </a:lnTo>
                  <a:lnTo>
                    <a:pt x="121297" y="80010"/>
                  </a:lnTo>
                  <a:lnTo>
                    <a:pt x="119011" y="77470"/>
                  </a:lnTo>
                  <a:lnTo>
                    <a:pt x="118897" y="76200"/>
                  </a:lnTo>
                  <a:lnTo>
                    <a:pt x="118795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5887" y="74930"/>
                  </a:lnTo>
                  <a:lnTo>
                    <a:pt x="115252" y="72390"/>
                  </a:lnTo>
                  <a:lnTo>
                    <a:pt x="116751" y="71120"/>
                  </a:lnTo>
                  <a:lnTo>
                    <a:pt x="117513" y="73660"/>
                  </a:lnTo>
                  <a:lnTo>
                    <a:pt x="117716" y="73660"/>
                  </a:lnTo>
                  <a:lnTo>
                    <a:pt x="117868" y="72390"/>
                  </a:lnTo>
                  <a:lnTo>
                    <a:pt x="118173" y="72390"/>
                  </a:lnTo>
                  <a:lnTo>
                    <a:pt x="118389" y="71120"/>
                  </a:lnTo>
                  <a:lnTo>
                    <a:pt x="117614" y="71120"/>
                  </a:lnTo>
                  <a:lnTo>
                    <a:pt x="117360" y="69850"/>
                  </a:lnTo>
                  <a:lnTo>
                    <a:pt x="116992" y="69850"/>
                  </a:lnTo>
                  <a:lnTo>
                    <a:pt x="113652" y="67310"/>
                  </a:lnTo>
                  <a:lnTo>
                    <a:pt x="116586" y="63500"/>
                  </a:lnTo>
                  <a:lnTo>
                    <a:pt x="119151" y="62230"/>
                  </a:lnTo>
                  <a:lnTo>
                    <a:pt x="118719" y="60960"/>
                  </a:lnTo>
                  <a:lnTo>
                    <a:pt x="118173" y="60960"/>
                  </a:lnTo>
                  <a:lnTo>
                    <a:pt x="117525" y="59690"/>
                  </a:lnTo>
                  <a:lnTo>
                    <a:pt x="115582" y="59690"/>
                  </a:lnTo>
                  <a:lnTo>
                    <a:pt x="114909" y="62230"/>
                  </a:lnTo>
                  <a:lnTo>
                    <a:pt x="111302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71" y="69850"/>
                  </a:lnTo>
                  <a:lnTo>
                    <a:pt x="104724" y="68580"/>
                  </a:lnTo>
                  <a:lnTo>
                    <a:pt x="105994" y="67310"/>
                  </a:lnTo>
                  <a:lnTo>
                    <a:pt x="107784" y="67310"/>
                  </a:lnTo>
                  <a:lnTo>
                    <a:pt x="107416" y="66040"/>
                  </a:lnTo>
                  <a:lnTo>
                    <a:pt x="107061" y="66040"/>
                  </a:lnTo>
                  <a:lnTo>
                    <a:pt x="106921" y="64770"/>
                  </a:lnTo>
                  <a:lnTo>
                    <a:pt x="107276" y="64770"/>
                  </a:lnTo>
                  <a:lnTo>
                    <a:pt x="109766" y="62230"/>
                  </a:lnTo>
                  <a:lnTo>
                    <a:pt x="112039" y="59690"/>
                  </a:lnTo>
                  <a:lnTo>
                    <a:pt x="113919" y="57150"/>
                  </a:lnTo>
                  <a:lnTo>
                    <a:pt x="111975" y="57150"/>
                  </a:lnTo>
                  <a:lnTo>
                    <a:pt x="111023" y="58420"/>
                  </a:lnTo>
                  <a:lnTo>
                    <a:pt x="111391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9004" y="62230"/>
                  </a:lnTo>
                  <a:lnTo>
                    <a:pt x="108496" y="63500"/>
                  </a:lnTo>
                  <a:lnTo>
                    <a:pt x="106426" y="64770"/>
                  </a:lnTo>
                  <a:lnTo>
                    <a:pt x="103301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17" y="62230"/>
                  </a:lnTo>
                  <a:lnTo>
                    <a:pt x="98679" y="62230"/>
                  </a:lnTo>
                  <a:lnTo>
                    <a:pt x="97802" y="60960"/>
                  </a:lnTo>
                  <a:lnTo>
                    <a:pt x="96659" y="62230"/>
                  </a:lnTo>
                  <a:lnTo>
                    <a:pt x="96596" y="60960"/>
                  </a:lnTo>
                  <a:lnTo>
                    <a:pt x="96354" y="59690"/>
                  </a:lnTo>
                  <a:lnTo>
                    <a:pt x="94792" y="59690"/>
                  </a:lnTo>
                  <a:lnTo>
                    <a:pt x="94615" y="58420"/>
                  </a:lnTo>
                  <a:lnTo>
                    <a:pt x="94894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92" y="53340"/>
                  </a:lnTo>
                  <a:lnTo>
                    <a:pt x="94094" y="52070"/>
                  </a:lnTo>
                  <a:lnTo>
                    <a:pt x="94627" y="50800"/>
                  </a:lnTo>
                  <a:lnTo>
                    <a:pt x="95199" y="49530"/>
                  </a:lnTo>
                  <a:lnTo>
                    <a:pt x="96151" y="48260"/>
                  </a:lnTo>
                  <a:lnTo>
                    <a:pt x="96583" y="48260"/>
                  </a:lnTo>
                  <a:lnTo>
                    <a:pt x="96901" y="46990"/>
                  </a:lnTo>
                  <a:lnTo>
                    <a:pt x="96558" y="45720"/>
                  </a:lnTo>
                  <a:lnTo>
                    <a:pt x="97891" y="43180"/>
                  </a:lnTo>
                  <a:lnTo>
                    <a:pt x="100139" y="43180"/>
                  </a:lnTo>
                  <a:lnTo>
                    <a:pt x="100355" y="41910"/>
                  </a:lnTo>
                  <a:lnTo>
                    <a:pt x="99834" y="38100"/>
                  </a:lnTo>
                  <a:lnTo>
                    <a:pt x="99669" y="36830"/>
                  </a:lnTo>
                  <a:lnTo>
                    <a:pt x="102895" y="35560"/>
                  </a:lnTo>
                  <a:lnTo>
                    <a:pt x="104013" y="38100"/>
                  </a:lnTo>
                  <a:lnTo>
                    <a:pt x="103847" y="39370"/>
                  </a:lnTo>
                  <a:lnTo>
                    <a:pt x="103708" y="39370"/>
                  </a:lnTo>
                  <a:lnTo>
                    <a:pt x="103124" y="40640"/>
                  </a:lnTo>
                  <a:lnTo>
                    <a:pt x="103657" y="41910"/>
                  </a:lnTo>
                  <a:lnTo>
                    <a:pt x="102679" y="44450"/>
                  </a:lnTo>
                  <a:lnTo>
                    <a:pt x="100965" y="43180"/>
                  </a:lnTo>
                  <a:lnTo>
                    <a:pt x="101803" y="45720"/>
                  </a:lnTo>
                  <a:lnTo>
                    <a:pt x="101219" y="45720"/>
                  </a:lnTo>
                  <a:lnTo>
                    <a:pt x="100914" y="46990"/>
                  </a:lnTo>
                  <a:lnTo>
                    <a:pt x="100660" y="48260"/>
                  </a:lnTo>
                  <a:lnTo>
                    <a:pt x="100749" y="49530"/>
                  </a:lnTo>
                  <a:lnTo>
                    <a:pt x="102095" y="50800"/>
                  </a:lnTo>
                  <a:lnTo>
                    <a:pt x="103263" y="52070"/>
                  </a:lnTo>
                  <a:lnTo>
                    <a:pt x="102450" y="54610"/>
                  </a:lnTo>
                  <a:lnTo>
                    <a:pt x="103187" y="55880"/>
                  </a:lnTo>
                  <a:lnTo>
                    <a:pt x="103962" y="57150"/>
                  </a:lnTo>
                  <a:lnTo>
                    <a:pt x="104482" y="57150"/>
                  </a:lnTo>
                  <a:lnTo>
                    <a:pt x="105625" y="55880"/>
                  </a:lnTo>
                  <a:lnTo>
                    <a:pt x="106883" y="55880"/>
                  </a:lnTo>
                  <a:lnTo>
                    <a:pt x="107734" y="54610"/>
                  </a:lnTo>
                  <a:lnTo>
                    <a:pt x="107226" y="53340"/>
                  </a:lnTo>
                  <a:lnTo>
                    <a:pt x="107530" y="52070"/>
                  </a:lnTo>
                  <a:lnTo>
                    <a:pt x="108038" y="50800"/>
                  </a:lnTo>
                  <a:lnTo>
                    <a:pt x="108750" y="50800"/>
                  </a:lnTo>
                  <a:lnTo>
                    <a:pt x="108877" y="49530"/>
                  </a:lnTo>
                  <a:lnTo>
                    <a:pt x="109143" y="49530"/>
                  </a:lnTo>
                  <a:lnTo>
                    <a:pt x="109067" y="48260"/>
                  </a:lnTo>
                  <a:lnTo>
                    <a:pt x="109359" y="46990"/>
                  </a:lnTo>
                  <a:lnTo>
                    <a:pt x="110413" y="44450"/>
                  </a:lnTo>
                  <a:lnTo>
                    <a:pt x="112128" y="46990"/>
                  </a:lnTo>
                  <a:lnTo>
                    <a:pt x="114185" y="44450"/>
                  </a:lnTo>
                  <a:lnTo>
                    <a:pt x="114096" y="43180"/>
                  </a:lnTo>
                  <a:lnTo>
                    <a:pt x="115125" y="41910"/>
                  </a:lnTo>
                  <a:lnTo>
                    <a:pt x="115519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44" y="43180"/>
                  </a:lnTo>
                  <a:lnTo>
                    <a:pt x="116941" y="45720"/>
                  </a:lnTo>
                  <a:lnTo>
                    <a:pt x="118948" y="46990"/>
                  </a:lnTo>
                  <a:lnTo>
                    <a:pt x="119507" y="49530"/>
                  </a:lnTo>
                  <a:lnTo>
                    <a:pt x="117195" y="49530"/>
                  </a:lnTo>
                  <a:lnTo>
                    <a:pt x="118033" y="53340"/>
                  </a:lnTo>
                  <a:lnTo>
                    <a:pt x="119189" y="54610"/>
                  </a:lnTo>
                  <a:lnTo>
                    <a:pt x="117322" y="53340"/>
                  </a:lnTo>
                  <a:lnTo>
                    <a:pt x="116586" y="55880"/>
                  </a:lnTo>
                  <a:lnTo>
                    <a:pt x="117665" y="55880"/>
                  </a:lnTo>
                  <a:lnTo>
                    <a:pt x="117513" y="57150"/>
                  </a:lnTo>
                  <a:lnTo>
                    <a:pt x="119405" y="57150"/>
                  </a:lnTo>
                  <a:lnTo>
                    <a:pt x="119646" y="58420"/>
                  </a:lnTo>
                  <a:lnTo>
                    <a:pt x="120383" y="60960"/>
                  </a:lnTo>
                  <a:lnTo>
                    <a:pt x="120840" y="60960"/>
                  </a:lnTo>
                  <a:lnTo>
                    <a:pt x="120802" y="62230"/>
                  </a:lnTo>
                  <a:lnTo>
                    <a:pt x="121094" y="63500"/>
                  </a:lnTo>
                  <a:lnTo>
                    <a:pt x="122199" y="63500"/>
                  </a:lnTo>
                  <a:lnTo>
                    <a:pt x="122682" y="64770"/>
                  </a:lnTo>
                  <a:lnTo>
                    <a:pt x="123507" y="64770"/>
                  </a:lnTo>
                  <a:lnTo>
                    <a:pt x="123748" y="66040"/>
                  </a:lnTo>
                  <a:lnTo>
                    <a:pt x="123901" y="66040"/>
                  </a:lnTo>
                  <a:lnTo>
                    <a:pt x="123723" y="67310"/>
                  </a:lnTo>
                  <a:lnTo>
                    <a:pt x="123101" y="67310"/>
                  </a:lnTo>
                  <a:lnTo>
                    <a:pt x="124891" y="68580"/>
                  </a:lnTo>
                  <a:lnTo>
                    <a:pt x="128651" y="71120"/>
                  </a:lnTo>
                  <a:lnTo>
                    <a:pt x="128651" y="68503"/>
                  </a:lnTo>
                  <a:lnTo>
                    <a:pt x="127101" y="67310"/>
                  </a:lnTo>
                  <a:lnTo>
                    <a:pt x="126796" y="67310"/>
                  </a:lnTo>
                  <a:lnTo>
                    <a:pt x="125857" y="64770"/>
                  </a:lnTo>
                  <a:lnTo>
                    <a:pt x="126517" y="60960"/>
                  </a:lnTo>
                  <a:lnTo>
                    <a:pt x="131521" y="60960"/>
                  </a:lnTo>
                  <a:lnTo>
                    <a:pt x="133959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23" y="66040"/>
                  </a:lnTo>
                  <a:lnTo>
                    <a:pt x="138112" y="64770"/>
                  </a:lnTo>
                  <a:lnTo>
                    <a:pt x="138988" y="66040"/>
                  </a:lnTo>
                  <a:lnTo>
                    <a:pt x="139522" y="66040"/>
                  </a:lnTo>
                  <a:lnTo>
                    <a:pt x="143040" y="67310"/>
                  </a:lnTo>
                  <a:lnTo>
                    <a:pt x="143865" y="68580"/>
                  </a:lnTo>
                  <a:lnTo>
                    <a:pt x="144170" y="69850"/>
                  </a:lnTo>
                  <a:lnTo>
                    <a:pt x="144424" y="69850"/>
                  </a:lnTo>
                  <a:lnTo>
                    <a:pt x="145338" y="71120"/>
                  </a:lnTo>
                  <a:lnTo>
                    <a:pt x="145338" y="56959"/>
                  </a:lnTo>
                  <a:lnTo>
                    <a:pt x="143027" y="55880"/>
                  </a:lnTo>
                  <a:lnTo>
                    <a:pt x="142748" y="55880"/>
                  </a:lnTo>
                  <a:lnTo>
                    <a:pt x="143941" y="57150"/>
                  </a:lnTo>
                  <a:lnTo>
                    <a:pt x="145313" y="57150"/>
                  </a:lnTo>
                  <a:lnTo>
                    <a:pt x="145199" y="58420"/>
                  </a:lnTo>
                  <a:lnTo>
                    <a:pt x="144373" y="58420"/>
                  </a:lnTo>
                  <a:lnTo>
                    <a:pt x="143471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89" y="55880"/>
                  </a:lnTo>
                  <a:lnTo>
                    <a:pt x="141008" y="54610"/>
                  </a:lnTo>
                  <a:lnTo>
                    <a:pt x="140576" y="55880"/>
                  </a:lnTo>
                  <a:lnTo>
                    <a:pt x="139103" y="54610"/>
                  </a:lnTo>
                  <a:lnTo>
                    <a:pt x="139065" y="53340"/>
                  </a:lnTo>
                  <a:lnTo>
                    <a:pt x="137769" y="52070"/>
                  </a:lnTo>
                  <a:lnTo>
                    <a:pt x="137236" y="52070"/>
                  </a:lnTo>
                  <a:lnTo>
                    <a:pt x="136093" y="53340"/>
                  </a:lnTo>
                  <a:lnTo>
                    <a:pt x="135851" y="53340"/>
                  </a:lnTo>
                  <a:lnTo>
                    <a:pt x="134391" y="54610"/>
                  </a:lnTo>
                  <a:lnTo>
                    <a:pt x="132549" y="53340"/>
                  </a:lnTo>
                  <a:lnTo>
                    <a:pt x="132194" y="50800"/>
                  </a:lnTo>
                  <a:lnTo>
                    <a:pt x="129870" y="53340"/>
                  </a:lnTo>
                  <a:lnTo>
                    <a:pt x="130479" y="50800"/>
                  </a:lnTo>
                  <a:lnTo>
                    <a:pt x="130352" y="48260"/>
                  </a:lnTo>
                  <a:lnTo>
                    <a:pt x="128016" y="49530"/>
                  </a:lnTo>
                  <a:lnTo>
                    <a:pt x="127977" y="48260"/>
                  </a:lnTo>
                  <a:lnTo>
                    <a:pt x="129578" y="45720"/>
                  </a:lnTo>
                  <a:lnTo>
                    <a:pt x="128714" y="44450"/>
                  </a:lnTo>
                  <a:lnTo>
                    <a:pt x="126276" y="44450"/>
                  </a:lnTo>
                  <a:lnTo>
                    <a:pt x="126707" y="43180"/>
                  </a:lnTo>
                  <a:lnTo>
                    <a:pt x="127952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58" y="45720"/>
                  </a:lnTo>
                  <a:lnTo>
                    <a:pt x="135915" y="44450"/>
                  </a:lnTo>
                  <a:lnTo>
                    <a:pt x="138303" y="45720"/>
                  </a:lnTo>
                  <a:lnTo>
                    <a:pt x="138544" y="46990"/>
                  </a:lnTo>
                  <a:lnTo>
                    <a:pt x="139230" y="46990"/>
                  </a:lnTo>
                  <a:lnTo>
                    <a:pt x="140055" y="48260"/>
                  </a:lnTo>
                  <a:lnTo>
                    <a:pt x="141058" y="48260"/>
                  </a:lnTo>
                  <a:lnTo>
                    <a:pt x="141770" y="49530"/>
                  </a:lnTo>
                  <a:lnTo>
                    <a:pt x="141617" y="50800"/>
                  </a:lnTo>
                  <a:lnTo>
                    <a:pt x="144132" y="50800"/>
                  </a:lnTo>
                  <a:lnTo>
                    <a:pt x="145630" y="52070"/>
                  </a:lnTo>
                  <a:lnTo>
                    <a:pt x="145884" y="50800"/>
                  </a:lnTo>
                  <a:lnTo>
                    <a:pt x="146392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54" y="44450"/>
                  </a:lnTo>
                  <a:lnTo>
                    <a:pt x="148691" y="44450"/>
                  </a:lnTo>
                  <a:lnTo>
                    <a:pt x="148412" y="40640"/>
                  </a:lnTo>
                  <a:lnTo>
                    <a:pt x="147129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36" y="48260"/>
                  </a:lnTo>
                  <a:lnTo>
                    <a:pt x="141097" y="48260"/>
                  </a:lnTo>
                  <a:lnTo>
                    <a:pt x="140906" y="46990"/>
                  </a:lnTo>
                  <a:lnTo>
                    <a:pt x="142913" y="46990"/>
                  </a:lnTo>
                  <a:lnTo>
                    <a:pt x="144030" y="48260"/>
                  </a:lnTo>
                  <a:lnTo>
                    <a:pt x="144310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22" y="38100"/>
                  </a:lnTo>
                  <a:lnTo>
                    <a:pt x="141439" y="36830"/>
                  </a:lnTo>
                  <a:lnTo>
                    <a:pt x="139585" y="35560"/>
                  </a:lnTo>
                  <a:lnTo>
                    <a:pt x="139090" y="35560"/>
                  </a:lnTo>
                  <a:lnTo>
                    <a:pt x="137299" y="34290"/>
                  </a:lnTo>
                  <a:lnTo>
                    <a:pt x="136436" y="33020"/>
                  </a:lnTo>
                  <a:lnTo>
                    <a:pt x="138938" y="33020"/>
                  </a:lnTo>
                  <a:lnTo>
                    <a:pt x="139674" y="34290"/>
                  </a:lnTo>
                  <a:lnTo>
                    <a:pt x="140665" y="35560"/>
                  </a:lnTo>
                  <a:lnTo>
                    <a:pt x="142519" y="35560"/>
                  </a:lnTo>
                  <a:lnTo>
                    <a:pt x="142798" y="34290"/>
                  </a:lnTo>
                  <a:lnTo>
                    <a:pt x="141579" y="34290"/>
                  </a:lnTo>
                  <a:lnTo>
                    <a:pt x="139776" y="33020"/>
                  </a:lnTo>
                  <a:lnTo>
                    <a:pt x="137401" y="31750"/>
                  </a:lnTo>
                  <a:lnTo>
                    <a:pt x="136588" y="30480"/>
                  </a:lnTo>
                  <a:lnTo>
                    <a:pt x="133997" y="30480"/>
                  </a:lnTo>
                  <a:lnTo>
                    <a:pt x="134099" y="31750"/>
                  </a:lnTo>
                  <a:lnTo>
                    <a:pt x="134620" y="33020"/>
                  </a:lnTo>
                  <a:lnTo>
                    <a:pt x="133680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25" y="30480"/>
                  </a:lnTo>
                  <a:lnTo>
                    <a:pt x="127533" y="31750"/>
                  </a:lnTo>
                  <a:lnTo>
                    <a:pt x="125996" y="31750"/>
                  </a:lnTo>
                  <a:lnTo>
                    <a:pt x="125514" y="33020"/>
                  </a:lnTo>
                  <a:lnTo>
                    <a:pt x="126860" y="33020"/>
                  </a:lnTo>
                  <a:lnTo>
                    <a:pt x="128155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58" y="36830"/>
                  </a:lnTo>
                  <a:lnTo>
                    <a:pt x="135864" y="40640"/>
                  </a:lnTo>
                  <a:lnTo>
                    <a:pt x="134531" y="40640"/>
                  </a:lnTo>
                  <a:lnTo>
                    <a:pt x="131953" y="39370"/>
                  </a:lnTo>
                  <a:lnTo>
                    <a:pt x="129578" y="38100"/>
                  </a:lnTo>
                  <a:lnTo>
                    <a:pt x="127368" y="38100"/>
                  </a:lnTo>
                  <a:lnTo>
                    <a:pt x="125818" y="36830"/>
                  </a:lnTo>
                  <a:lnTo>
                    <a:pt x="123977" y="36830"/>
                  </a:lnTo>
                  <a:lnTo>
                    <a:pt x="123355" y="38100"/>
                  </a:lnTo>
                  <a:lnTo>
                    <a:pt x="124129" y="38100"/>
                  </a:lnTo>
                  <a:lnTo>
                    <a:pt x="125145" y="40640"/>
                  </a:lnTo>
                  <a:lnTo>
                    <a:pt x="123088" y="41910"/>
                  </a:lnTo>
                  <a:lnTo>
                    <a:pt x="121196" y="41910"/>
                  </a:lnTo>
                  <a:lnTo>
                    <a:pt x="121399" y="40640"/>
                  </a:lnTo>
                  <a:lnTo>
                    <a:pt x="121704" y="39370"/>
                  </a:lnTo>
                  <a:lnTo>
                    <a:pt x="122110" y="39370"/>
                  </a:lnTo>
                  <a:lnTo>
                    <a:pt x="122567" y="38100"/>
                  </a:lnTo>
                  <a:lnTo>
                    <a:pt x="121081" y="38100"/>
                  </a:lnTo>
                  <a:lnTo>
                    <a:pt x="117881" y="35560"/>
                  </a:lnTo>
                  <a:lnTo>
                    <a:pt x="119684" y="31750"/>
                  </a:lnTo>
                  <a:lnTo>
                    <a:pt x="121475" y="31750"/>
                  </a:lnTo>
                  <a:lnTo>
                    <a:pt x="121386" y="30480"/>
                  </a:lnTo>
                  <a:lnTo>
                    <a:pt x="120573" y="29210"/>
                  </a:lnTo>
                  <a:lnTo>
                    <a:pt x="119583" y="29210"/>
                  </a:lnTo>
                  <a:lnTo>
                    <a:pt x="120408" y="26670"/>
                  </a:lnTo>
                  <a:lnTo>
                    <a:pt x="120129" y="25400"/>
                  </a:lnTo>
                  <a:lnTo>
                    <a:pt x="119329" y="24130"/>
                  </a:lnTo>
                  <a:lnTo>
                    <a:pt x="122148" y="21590"/>
                  </a:lnTo>
                  <a:lnTo>
                    <a:pt x="123837" y="25400"/>
                  </a:lnTo>
                  <a:lnTo>
                    <a:pt x="123774" y="24130"/>
                  </a:lnTo>
                  <a:lnTo>
                    <a:pt x="123050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48" y="19050"/>
                  </a:lnTo>
                  <a:lnTo>
                    <a:pt x="123532" y="19050"/>
                  </a:lnTo>
                  <a:lnTo>
                    <a:pt x="122847" y="16510"/>
                  </a:lnTo>
                  <a:lnTo>
                    <a:pt x="122021" y="16510"/>
                  </a:lnTo>
                  <a:lnTo>
                    <a:pt x="123228" y="15240"/>
                  </a:lnTo>
                  <a:lnTo>
                    <a:pt x="121437" y="15240"/>
                  </a:lnTo>
                  <a:lnTo>
                    <a:pt x="121081" y="13970"/>
                  </a:lnTo>
                  <a:lnTo>
                    <a:pt x="120027" y="15240"/>
                  </a:lnTo>
                  <a:lnTo>
                    <a:pt x="118897" y="16573"/>
                  </a:lnTo>
                  <a:lnTo>
                    <a:pt x="118897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58" y="35560"/>
                  </a:lnTo>
                  <a:lnTo>
                    <a:pt x="112433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65" y="35560"/>
                  </a:lnTo>
                  <a:lnTo>
                    <a:pt x="110972" y="34290"/>
                  </a:lnTo>
                  <a:lnTo>
                    <a:pt x="112649" y="34290"/>
                  </a:lnTo>
                  <a:lnTo>
                    <a:pt x="113245" y="31750"/>
                  </a:lnTo>
                  <a:lnTo>
                    <a:pt x="113741" y="30480"/>
                  </a:lnTo>
                  <a:lnTo>
                    <a:pt x="114134" y="29210"/>
                  </a:lnTo>
                  <a:lnTo>
                    <a:pt x="114592" y="27940"/>
                  </a:lnTo>
                  <a:lnTo>
                    <a:pt x="116103" y="26670"/>
                  </a:lnTo>
                  <a:lnTo>
                    <a:pt x="116471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97" y="27940"/>
                  </a:lnTo>
                  <a:lnTo>
                    <a:pt x="118897" y="16573"/>
                  </a:lnTo>
                  <a:lnTo>
                    <a:pt x="117856" y="17780"/>
                  </a:lnTo>
                  <a:lnTo>
                    <a:pt x="117436" y="17780"/>
                  </a:lnTo>
                  <a:lnTo>
                    <a:pt x="117081" y="19050"/>
                  </a:lnTo>
                  <a:lnTo>
                    <a:pt x="114109" y="19050"/>
                  </a:lnTo>
                  <a:lnTo>
                    <a:pt x="113118" y="20637"/>
                  </a:lnTo>
                  <a:lnTo>
                    <a:pt x="114947" y="24130"/>
                  </a:lnTo>
                  <a:lnTo>
                    <a:pt x="114185" y="24130"/>
                  </a:lnTo>
                  <a:lnTo>
                    <a:pt x="112864" y="25400"/>
                  </a:lnTo>
                  <a:lnTo>
                    <a:pt x="111150" y="26670"/>
                  </a:lnTo>
                  <a:lnTo>
                    <a:pt x="111633" y="29210"/>
                  </a:lnTo>
                  <a:lnTo>
                    <a:pt x="109308" y="33020"/>
                  </a:lnTo>
                  <a:lnTo>
                    <a:pt x="107340" y="32181"/>
                  </a:lnTo>
                  <a:lnTo>
                    <a:pt x="107340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33" y="53340"/>
                  </a:lnTo>
                  <a:lnTo>
                    <a:pt x="104546" y="52070"/>
                  </a:lnTo>
                  <a:lnTo>
                    <a:pt x="105410" y="50800"/>
                  </a:lnTo>
                  <a:lnTo>
                    <a:pt x="107061" y="49530"/>
                  </a:lnTo>
                  <a:lnTo>
                    <a:pt x="107213" y="52070"/>
                  </a:lnTo>
                  <a:lnTo>
                    <a:pt x="107340" y="52070"/>
                  </a:lnTo>
                  <a:lnTo>
                    <a:pt x="107340" y="32181"/>
                  </a:lnTo>
                  <a:lnTo>
                    <a:pt x="106362" y="31750"/>
                  </a:lnTo>
                  <a:lnTo>
                    <a:pt x="100076" y="31750"/>
                  </a:lnTo>
                  <a:lnTo>
                    <a:pt x="98158" y="27025"/>
                  </a:lnTo>
                  <a:lnTo>
                    <a:pt x="98158" y="29210"/>
                  </a:lnTo>
                  <a:lnTo>
                    <a:pt x="97713" y="31750"/>
                  </a:lnTo>
                  <a:lnTo>
                    <a:pt x="97155" y="33020"/>
                  </a:lnTo>
                  <a:lnTo>
                    <a:pt x="95758" y="33020"/>
                  </a:lnTo>
                  <a:lnTo>
                    <a:pt x="96037" y="34290"/>
                  </a:lnTo>
                  <a:lnTo>
                    <a:pt x="96329" y="34290"/>
                  </a:lnTo>
                  <a:lnTo>
                    <a:pt x="96685" y="35560"/>
                  </a:lnTo>
                  <a:lnTo>
                    <a:pt x="95275" y="35560"/>
                  </a:lnTo>
                  <a:lnTo>
                    <a:pt x="93878" y="36830"/>
                  </a:lnTo>
                  <a:lnTo>
                    <a:pt x="92456" y="36830"/>
                  </a:lnTo>
                  <a:lnTo>
                    <a:pt x="91757" y="35560"/>
                  </a:lnTo>
                  <a:lnTo>
                    <a:pt x="90881" y="35560"/>
                  </a:lnTo>
                  <a:lnTo>
                    <a:pt x="90347" y="34290"/>
                  </a:lnTo>
                  <a:lnTo>
                    <a:pt x="95618" y="31750"/>
                  </a:lnTo>
                  <a:lnTo>
                    <a:pt x="98158" y="29210"/>
                  </a:lnTo>
                  <a:lnTo>
                    <a:pt x="98158" y="27025"/>
                  </a:lnTo>
                  <a:lnTo>
                    <a:pt x="98018" y="26670"/>
                  </a:lnTo>
                  <a:lnTo>
                    <a:pt x="105930" y="26670"/>
                  </a:lnTo>
                  <a:lnTo>
                    <a:pt x="107581" y="24130"/>
                  </a:lnTo>
                  <a:lnTo>
                    <a:pt x="107746" y="25400"/>
                  </a:lnTo>
                  <a:lnTo>
                    <a:pt x="108267" y="22656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90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77" y="25400"/>
                  </a:lnTo>
                  <a:lnTo>
                    <a:pt x="97205" y="24130"/>
                  </a:lnTo>
                  <a:lnTo>
                    <a:pt x="96964" y="22860"/>
                  </a:lnTo>
                  <a:lnTo>
                    <a:pt x="98399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22" y="20320"/>
                  </a:lnTo>
                  <a:lnTo>
                    <a:pt x="91084" y="19050"/>
                  </a:lnTo>
                  <a:lnTo>
                    <a:pt x="89535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38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26" y="15240"/>
                  </a:lnTo>
                  <a:lnTo>
                    <a:pt x="100342" y="12700"/>
                  </a:lnTo>
                  <a:lnTo>
                    <a:pt x="103301" y="11430"/>
                  </a:lnTo>
                  <a:lnTo>
                    <a:pt x="103441" y="11430"/>
                  </a:lnTo>
                  <a:lnTo>
                    <a:pt x="102958" y="10160"/>
                  </a:lnTo>
                  <a:lnTo>
                    <a:pt x="101333" y="10160"/>
                  </a:lnTo>
                  <a:lnTo>
                    <a:pt x="99987" y="11430"/>
                  </a:lnTo>
                  <a:lnTo>
                    <a:pt x="99949" y="12700"/>
                  </a:lnTo>
                  <a:lnTo>
                    <a:pt x="96774" y="12700"/>
                  </a:lnTo>
                  <a:lnTo>
                    <a:pt x="95897" y="13970"/>
                  </a:lnTo>
                  <a:lnTo>
                    <a:pt x="93078" y="15240"/>
                  </a:lnTo>
                  <a:lnTo>
                    <a:pt x="89306" y="16433"/>
                  </a:lnTo>
                  <a:lnTo>
                    <a:pt x="89306" y="30480"/>
                  </a:lnTo>
                  <a:lnTo>
                    <a:pt x="88874" y="34290"/>
                  </a:lnTo>
                  <a:lnTo>
                    <a:pt x="86004" y="35560"/>
                  </a:lnTo>
                  <a:lnTo>
                    <a:pt x="81508" y="38100"/>
                  </a:lnTo>
                  <a:lnTo>
                    <a:pt x="75653" y="38100"/>
                  </a:lnTo>
                  <a:lnTo>
                    <a:pt x="72161" y="36830"/>
                  </a:lnTo>
                  <a:lnTo>
                    <a:pt x="74409" y="35560"/>
                  </a:lnTo>
                  <a:lnTo>
                    <a:pt x="77724" y="35560"/>
                  </a:lnTo>
                  <a:lnTo>
                    <a:pt x="78955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496" y="30480"/>
                  </a:lnTo>
                  <a:lnTo>
                    <a:pt x="77508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23" y="33020"/>
                  </a:lnTo>
                  <a:lnTo>
                    <a:pt x="71234" y="31750"/>
                  </a:lnTo>
                  <a:lnTo>
                    <a:pt x="69367" y="31750"/>
                  </a:lnTo>
                  <a:lnTo>
                    <a:pt x="68351" y="30480"/>
                  </a:lnTo>
                  <a:lnTo>
                    <a:pt x="67703" y="29210"/>
                  </a:lnTo>
                  <a:lnTo>
                    <a:pt x="70802" y="29210"/>
                  </a:lnTo>
                  <a:lnTo>
                    <a:pt x="71247" y="27940"/>
                  </a:lnTo>
                  <a:lnTo>
                    <a:pt x="72961" y="26670"/>
                  </a:lnTo>
                  <a:lnTo>
                    <a:pt x="73837" y="27940"/>
                  </a:lnTo>
                  <a:lnTo>
                    <a:pt x="75476" y="27940"/>
                  </a:lnTo>
                  <a:lnTo>
                    <a:pt x="76352" y="26670"/>
                  </a:lnTo>
                  <a:lnTo>
                    <a:pt x="78308" y="25400"/>
                  </a:lnTo>
                  <a:lnTo>
                    <a:pt x="79260" y="26670"/>
                  </a:lnTo>
                  <a:lnTo>
                    <a:pt x="80784" y="25400"/>
                  </a:lnTo>
                  <a:lnTo>
                    <a:pt x="80670" y="24130"/>
                  </a:lnTo>
                  <a:lnTo>
                    <a:pt x="82740" y="24130"/>
                  </a:lnTo>
                  <a:lnTo>
                    <a:pt x="83769" y="25400"/>
                  </a:lnTo>
                  <a:lnTo>
                    <a:pt x="83464" y="25400"/>
                  </a:lnTo>
                  <a:lnTo>
                    <a:pt x="85547" y="26670"/>
                  </a:lnTo>
                  <a:lnTo>
                    <a:pt x="81445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86" y="29210"/>
                  </a:lnTo>
                  <a:lnTo>
                    <a:pt x="85877" y="27940"/>
                  </a:lnTo>
                  <a:lnTo>
                    <a:pt x="87464" y="26670"/>
                  </a:lnTo>
                  <a:lnTo>
                    <a:pt x="89192" y="26670"/>
                  </a:lnTo>
                  <a:lnTo>
                    <a:pt x="89242" y="29210"/>
                  </a:lnTo>
                  <a:lnTo>
                    <a:pt x="89306" y="30480"/>
                  </a:lnTo>
                  <a:lnTo>
                    <a:pt x="89306" y="16433"/>
                  </a:lnTo>
                  <a:lnTo>
                    <a:pt x="89065" y="16510"/>
                  </a:lnTo>
                  <a:lnTo>
                    <a:pt x="86448" y="12700"/>
                  </a:lnTo>
                  <a:lnTo>
                    <a:pt x="87337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53" y="10160"/>
                  </a:lnTo>
                  <a:lnTo>
                    <a:pt x="83845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312" y="6350"/>
                  </a:lnTo>
                  <a:lnTo>
                    <a:pt x="84455" y="6350"/>
                  </a:lnTo>
                  <a:lnTo>
                    <a:pt x="84137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64" y="2540"/>
                  </a:lnTo>
                  <a:lnTo>
                    <a:pt x="81254" y="1270"/>
                  </a:lnTo>
                  <a:lnTo>
                    <a:pt x="77533" y="0"/>
                  </a:lnTo>
                  <a:lnTo>
                    <a:pt x="76339" y="0"/>
                  </a:lnTo>
                  <a:lnTo>
                    <a:pt x="75171" y="1270"/>
                  </a:lnTo>
                  <a:lnTo>
                    <a:pt x="74752" y="2540"/>
                  </a:lnTo>
                  <a:lnTo>
                    <a:pt x="75692" y="2540"/>
                  </a:lnTo>
                  <a:lnTo>
                    <a:pt x="76301" y="3810"/>
                  </a:lnTo>
                  <a:lnTo>
                    <a:pt x="75615" y="6350"/>
                  </a:lnTo>
                  <a:lnTo>
                    <a:pt x="73863" y="5080"/>
                  </a:lnTo>
                  <a:lnTo>
                    <a:pt x="72351" y="5080"/>
                  </a:lnTo>
                  <a:lnTo>
                    <a:pt x="72326" y="6350"/>
                  </a:lnTo>
                  <a:lnTo>
                    <a:pt x="71996" y="6350"/>
                  </a:lnTo>
                  <a:lnTo>
                    <a:pt x="71602" y="7620"/>
                  </a:lnTo>
                  <a:lnTo>
                    <a:pt x="72034" y="7620"/>
                  </a:lnTo>
                  <a:lnTo>
                    <a:pt x="72682" y="6350"/>
                  </a:lnTo>
                  <a:lnTo>
                    <a:pt x="75577" y="7620"/>
                  </a:lnTo>
                  <a:lnTo>
                    <a:pt x="76136" y="8890"/>
                  </a:lnTo>
                  <a:lnTo>
                    <a:pt x="72567" y="10160"/>
                  </a:lnTo>
                  <a:lnTo>
                    <a:pt x="75996" y="10160"/>
                  </a:lnTo>
                  <a:lnTo>
                    <a:pt x="75361" y="12700"/>
                  </a:lnTo>
                  <a:lnTo>
                    <a:pt x="78892" y="12700"/>
                  </a:lnTo>
                  <a:lnTo>
                    <a:pt x="80797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34" y="12700"/>
                  </a:lnTo>
                  <a:lnTo>
                    <a:pt x="87490" y="15240"/>
                  </a:lnTo>
                  <a:lnTo>
                    <a:pt x="87071" y="15367"/>
                  </a:lnTo>
                  <a:lnTo>
                    <a:pt x="87071" y="19050"/>
                  </a:lnTo>
                  <a:lnTo>
                    <a:pt x="85026" y="20320"/>
                  </a:lnTo>
                  <a:lnTo>
                    <a:pt x="83985" y="21590"/>
                  </a:lnTo>
                  <a:lnTo>
                    <a:pt x="83934" y="20320"/>
                  </a:lnTo>
                  <a:lnTo>
                    <a:pt x="82397" y="20320"/>
                  </a:lnTo>
                  <a:lnTo>
                    <a:pt x="82511" y="19050"/>
                  </a:lnTo>
                  <a:lnTo>
                    <a:pt x="87071" y="19050"/>
                  </a:lnTo>
                  <a:lnTo>
                    <a:pt x="87071" y="15367"/>
                  </a:lnTo>
                  <a:lnTo>
                    <a:pt x="83096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41" y="21590"/>
                  </a:lnTo>
                  <a:lnTo>
                    <a:pt x="79667" y="21590"/>
                  </a:lnTo>
                  <a:lnTo>
                    <a:pt x="79921" y="20320"/>
                  </a:lnTo>
                  <a:lnTo>
                    <a:pt x="80594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93" y="17780"/>
                  </a:lnTo>
                  <a:lnTo>
                    <a:pt x="77203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91" y="20320"/>
                  </a:lnTo>
                  <a:lnTo>
                    <a:pt x="72885" y="20320"/>
                  </a:lnTo>
                  <a:lnTo>
                    <a:pt x="73025" y="19050"/>
                  </a:lnTo>
                  <a:lnTo>
                    <a:pt x="72745" y="19494"/>
                  </a:lnTo>
                  <a:lnTo>
                    <a:pt x="72745" y="26670"/>
                  </a:lnTo>
                  <a:lnTo>
                    <a:pt x="70294" y="26670"/>
                  </a:lnTo>
                  <a:lnTo>
                    <a:pt x="67805" y="27940"/>
                  </a:lnTo>
                  <a:lnTo>
                    <a:pt x="64960" y="27940"/>
                  </a:lnTo>
                  <a:lnTo>
                    <a:pt x="65125" y="26670"/>
                  </a:lnTo>
                  <a:lnTo>
                    <a:pt x="65366" y="26670"/>
                  </a:lnTo>
                  <a:lnTo>
                    <a:pt x="70065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45" y="26670"/>
                  </a:lnTo>
                  <a:lnTo>
                    <a:pt x="72745" y="19494"/>
                  </a:lnTo>
                  <a:lnTo>
                    <a:pt x="72212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78" y="21590"/>
                  </a:lnTo>
                  <a:lnTo>
                    <a:pt x="65620" y="22860"/>
                  </a:lnTo>
                  <a:lnTo>
                    <a:pt x="64897" y="22860"/>
                  </a:lnTo>
                  <a:lnTo>
                    <a:pt x="61696" y="24130"/>
                  </a:lnTo>
                  <a:lnTo>
                    <a:pt x="61353" y="25400"/>
                  </a:lnTo>
                  <a:lnTo>
                    <a:pt x="56921" y="26670"/>
                  </a:lnTo>
                  <a:lnTo>
                    <a:pt x="55803" y="27940"/>
                  </a:lnTo>
                  <a:lnTo>
                    <a:pt x="53314" y="27940"/>
                  </a:lnTo>
                  <a:lnTo>
                    <a:pt x="51104" y="29210"/>
                  </a:lnTo>
                  <a:lnTo>
                    <a:pt x="48691" y="27940"/>
                  </a:lnTo>
                  <a:lnTo>
                    <a:pt x="49860" y="26670"/>
                  </a:lnTo>
                  <a:lnTo>
                    <a:pt x="51435" y="24130"/>
                  </a:lnTo>
                  <a:lnTo>
                    <a:pt x="45720" y="24130"/>
                  </a:lnTo>
                  <a:lnTo>
                    <a:pt x="45186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30" y="30480"/>
                  </a:lnTo>
                  <a:lnTo>
                    <a:pt x="52146" y="30480"/>
                  </a:lnTo>
                  <a:lnTo>
                    <a:pt x="52946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810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503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21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908" y="40640"/>
                  </a:lnTo>
                  <a:lnTo>
                    <a:pt x="55791" y="39370"/>
                  </a:lnTo>
                  <a:lnTo>
                    <a:pt x="53555" y="41910"/>
                  </a:lnTo>
                  <a:lnTo>
                    <a:pt x="52082" y="43180"/>
                  </a:lnTo>
                  <a:lnTo>
                    <a:pt x="58445" y="43180"/>
                  </a:lnTo>
                  <a:lnTo>
                    <a:pt x="56946" y="44450"/>
                  </a:lnTo>
                  <a:lnTo>
                    <a:pt x="56007" y="44450"/>
                  </a:lnTo>
                  <a:lnTo>
                    <a:pt x="55473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91" y="45720"/>
                  </a:lnTo>
                  <a:lnTo>
                    <a:pt x="43586" y="46990"/>
                  </a:lnTo>
                  <a:lnTo>
                    <a:pt x="41376" y="48260"/>
                  </a:lnTo>
                  <a:lnTo>
                    <a:pt x="51523" y="48260"/>
                  </a:lnTo>
                  <a:lnTo>
                    <a:pt x="52019" y="46990"/>
                  </a:lnTo>
                  <a:lnTo>
                    <a:pt x="52641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809" y="50800"/>
                  </a:lnTo>
                  <a:lnTo>
                    <a:pt x="55143" y="49530"/>
                  </a:lnTo>
                  <a:lnTo>
                    <a:pt x="55435" y="48260"/>
                  </a:lnTo>
                  <a:lnTo>
                    <a:pt x="57378" y="46990"/>
                  </a:lnTo>
                  <a:lnTo>
                    <a:pt x="58712" y="46990"/>
                  </a:lnTo>
                  <a:lnTo>
                    <a:pt x="62230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31" y="43180"/>
                  </a:lnTo>
                  <a:lnTo>
                    <a:pt x="73964" y="43180"/>
                  </a:lnTo>
                  <a:lnTo>
                    <a:pt x="73571" y="41910"/>
                  </a:lnTo>
                  <a:lnTo>
                    <a:pt x="73101" y="41910"/>
                  </a:lnTo>
                  <a:lnTo>
                    <a:pt x="72631" y="40640"/>
                  </a:lnTo>
                  <a:lnTo>
                    <a:pt x="75044" y="40640"/>
                  </a:lnTo>
                  <a:lnTo>
                    <a:pt x="75514" y="41910"/>
                  </a:lnTo>
                  <a:lnTo>
                    <a:pt x="76314" y="41910"/>
                  </a:lnTo>
                  <a:lnTo>
                    <a:pt x="76847" y="43180"/>
                  </a:lnTo>
                  <a:lnTo>
                    <a:pt x="75679" y="43180"/>
                  </a:lnTo>
                  <a:lnTo>
                    <a:pt x="76581" y="44450"/>
                  </a:lnTo>
                  <a:lnTo>
                    <a:pt x="77101" y="44450"/>
                  </a:lnTo>
                  <a:lnTo>
                    <a:pt x="76288" y="45720"/>
                  </a:lnTo>
                  <a:lnTo>
                    <a:pt x="76187" y="46990"/>
                  </a:lnTo>
                  <a:lnTo>
                    <a:pt x="74879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907" y="52070"/>
                  </a:lnTo>
                  <a:lnTo>
                    <a:pt x="70739" y="52070"/>
                  </a:lnTo>
                  <a:lnTo>
                    <a:pt x="69583" y="50800"/>
                  </a:lnTo>
                  <a:lnTo>
                    <a:pt x="67259" y="50800"/>
                  </a:lnTo>
                  <a:lnTo>
                    <a:pt x="66090" y="52070"/>
                  </a:lnTo>
                  <a:lnTo>
                    <a:pt x="65049" y="53340"/>
                  </a:lnTo>
                  <a:lnTo>
                    <a:pt x="65024" y="54610"/>
                  </a:lnTo>
                  <a:lnTo>
                    <a:pt x="64909" y="55880"/>
                  </a:lnTo>
                  <a:lnTo>
                    <a:pt x="62826" y="58420"/>
                  </a:lnTo>
                  <a:lnTo>
                    <a:pt x="58229" y="57150"/>
                  </a:lnTo>
                  <a:lnTo>
                    <a:pt x="59220" y="62230"/>
                  </a:lnTo>
                  <a:lnTo>
                    <a:pt x="61023" y="62230"/>
                  </a:lnTo>
                  <a:lnTo>
                    <a:pt x="61709" y="59690"/>
                  </a:lnTo>
                  <a:lnTo>
                    <a:pt x="63004" y="58420"/>
                  </a:lnTo>
                  <a:lnTo>
                    <a:pt x="64820" y="57150"/>
                  </a:lnTo>
                  <a:lnTo>
                    <a:pt x="67170" y="57150"/>
                  </a:lnTo>
                  <a:lnTo>
                    <a:pt x="69811" y="55880"/>
                  </a:lnTo>
                  <a:lnTo>
                    <a:pt x="71894" y="53340"/>
                  </a:lnTo>
                  <a:lnTo>
                    <a:pt x="73545" y="53340"/>
                  </a:lnTo>
                  <a:lnTo>
                    <a:pt x="73647" y="52070"/>
                  </a:lnTo>
                  <a:lnTo>
                    <a:pt x="74625" y="52070"/>
                  </a:lnTo>
                  <a:lnTo>
                    <a:pt x="75488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41" y="54610"/>
                  </a:lnTo>
                  <a:lnTo>
                    <a:pt x="80606" y="53340"/>
                  </a:lnTo>
                  <a:lnTo>
                    <a:pt x="81495" y="53340"/>
                  </a:lnTo>
                  <a:lnTo>
                    <a:pt x="81699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26" y="41910"/>
                  </a:lnTo>
                  <a:lnTo>
                    <a:pt x="90957" y="43180"/>
                  </a:lnTo>
                  <a:lnTo>
                    <a:pt x="91262" y="44450"/>
                  </a:lnTo>
                  <a:lnTo>
                    <a:pt x="93408" y="43180"/>
                  </a:lnTo>
                  <a:lnTo>
                    <a:pt x="93967" y="44450"/>
                  </a:lnTo>
                  <a:lnTo>
                    <a:pt x="92671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24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45" y="49530"/>
                  </a:lnTo>
                  <a:lnTo>
                    <a:pt x="87845" y="55880"/>
                  </a:lnTo>
                  <a:lnTo>
                    <a:pt x="87655" y="57150"/>
                  </a:lnTo>
                  <a:lnTo>
                    <a:pt x="87325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30" y="54610"/>
                  </a:lnTo>
                  <a:lnTo>
                    <a:pt x="87820" y="55880"/>
                  </a:lnTo>
                  <a:lnTo>
                    <a:pt x="87845" y="49530"/>
                  </a:lnTo>
                  <a:lnTo>
                    <a:pt x="87337" y="49530"/>
                  </a:lnTo>
                  <a:lnTo>
                    <a:pt x="86410" y="50800"/>
                  </a:lnTo>
                  <a:lnTo>
                    <a:pt x="85610" y="50800"/>
                  </a:lnTo>
                  <a:lnTo>
                    <a:pt x="85674" y="52070"/>
                  </a:lnTo>
                  <a:lnTo>
                    <a:pt x="85826" y="52070"/>
                  </a:lnTo>
                  <a:lnTo>
                    <a:pt x="86017" y="53340"/>
                  </a:lnTo>
                  <a:lnTo>
                    <a:pt x="84937" y="53340"/>
                  </a:lnTo>
                  <a:lnTo>
                    <a:pt x="83731" y="54610"/>
                  </a:lnTo>
                  <a:lnTo>
                    <a:pt x="82257" y="54610"/>
                  </a:lnTo>
                  <a:lnTo>
                    <a:pt x="81140" y="55880"/>
                  </a:lnTo>
                  <a:lnTo>
                    <a:pt x="80022" y="55880"/>
                  </a:lnTo>
                  <a:lnTo>
                    <a:pt x="80289" y="57150"/>
                  </a:lnTo>
                  <a:lnTo>
                    <a:pt x="81699" y="57150"/>
                  </a:lnTo>
                  <a:lnTo>
                    <a:pt x="82016" y="55880"/>
                  </a:lnTo>
                  <a:lnTo>
                    <a:pt x="83629" y="55880"/>
                  </a:lnTo>
                  <a:lnTo>
                    <a:pt x="85140" y="57150"/>
                  </a:lnTo>
                  <a:lnTo>
                    <a:pt x="84924" y="58420"/>
                  </a:lnTo>
                  <a:lnTo>
                    <a:pt x="85102" y="59690"/>
                  </a:lnTo>
                  <a:lnTo>
                    <a:pt x="84886" y="60960"/>
                  </a:lnTo>
                  <a:lnTo>
                    <a:pt x="85458" y="60960"/>
                  </a:lnTo>
                  <a:lnTo>
                    <a:pt x="85318" y="58420"/>
                  </a:lnTo>
                  <a:lnTo>
                    <a:pt x="88392" y="59690"/>
                  </a:lnTo>
                  <a:lnTo>
                    <a:pt x="89395" y="60960"/>
                  </a:lnTo>
                  <a:lnTo>
                    <a:pt x="86804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67" y="66040"/>
                  </a:lnTo>
                  <a:lnTo>
                    <a:pt x="94538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701" y="64770"/>
                  </a:lnTo>
                  <a:lnTo>
                    <a:pt x="98272" y="63500"/>
                  </a:lnTo>
                  <a:lnTo>
                    <a:pt x="101625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32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25" y="86360"/>
                  </a:lnTo>
                  <a:lnTo>
                    <a:pt x="93052" y="85090"/>
                  </a:lnTo>
                  <a:lnTo>
                    <a:pt x="94361" y="83820"/>
                  </a:lnTo>
                  <a:lnTo>
                    <a:pt x="95631" y="82550"/>
                  </a:lnTo>
                  <a:lnTo>
                    <a:pt x="96875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42" y="69850"/>
                  </a:lnTo>
                  <a:lnTo>
                    <a:pt x="94996" y="69850"/>
                  </a:lnTo>
                  <a:lnTo>
                    <a:pt x="93040" y="71120"/>
                  </a:lnTo>
                  <a:lnTo>
                    <a:pt x="92887" y="72390"/>
                  </a:lnTo>
                  <a:lnTo>
                    <a:pt x="91770" y="73660"/>
                  </a:lnTo>
                  <a:lnTo>
                    <a:pt x="92849" y="73660"/>
                  </a:lnTo>
                  <a:lnTo>
                    <a:pt x="92735" y="74930"/>
                  </a:lnTo>
                  <a:lnTo>
                    <a:pt x="91478" y="76200"/>
                  </a:lnTo>
                  <a:lnTo>
                    <a:pt x="89242" y="74930"/>
                  </a:lnTo>
                  <a:lnTo>
                    <a:pt x="90030" y="78740"/>
                  </a:lnTo>
                  <a:lnTo>
                    <a:pt x="88417" y="78740"/>
                  </a:lnTo>
                  <a:lnTo>
                    <a:pt x="88061" y="81280"/>
                  </a:lnTo>
                  <a:lnTo>
                    <a:pt x="88099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77" y="87630"/>
                  </a:lnTo>
                  <a:lnTo>
                    <a:pt x="90754" y="88900"/>
                  </a:lnTo>
                  <a:lnTo>
                    <a:pt x="91719" y="90170"/>
                  </a:lnTo>
                  <a:lnTo>
                    <a:pt x="92303" y="90170"/>
                  </a:lnTo>
                  <a:lnTo>
                    <a:pt x="94043" y="88900"/>
                  </a:lnTo>
                  <a:lnTo>
                    <a:pt x="95910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93" y="85090"/>
                  </a:lnTo>
                  <a:lnTo>
                    <a:pt x="98094" y="83820"/>
                  </a:lnTo>
                  <a:lnTo>
                    <a:pt x="99110" y="82550"/>
                  </a:lnTo>
                  <a:lnTo>
                    <a:pt x="99796" y="82550"/>
                  </a:lnTo>
                  <a:lnTo>
                    <a:pt x="99834" y="81280"/>
                  </a:lnTo>
                  <a:lnTo>
                    <a:pt x="102133" y="77470"/>
                  </a:lnTo>
                  <a:lnTo>
                    <a:pt x="104317" y="78740"/>
                  </a:lnTo>
                  <a:lnTo>
                    <a:pt x="105892" y="77470"/>
                  </a:lnTo>
                  <a:lnTo>
                    <a:pt x="107480" y="76200"/>
                  </a:lnTo>
                  <a:lnTo>
                    <a:pt x="107518" y="74930"/>
                  </a:lnTo>
                  <a:lnTo>
                    <a:pt x="109105" y="73660"/>
                  </a:lnTo>
                  <a:lnTo>
                    <a:pt x="110172" y="73660"/>
                  </a:lnTo>
                  <a:lnTo>
                    <a:pt x="111810" y="72390"/>
                  </a:lnTo>
                  <a:lnTo>
                    <a:pt x="113766" y="73660"/>
                  </a:lnTo>
                  <a:lnTo>
                    <a:pt x="114782" y="74930"/>
                  </a:lnTo>
                  <a:lnTo>
                    <a:pt x="111645" y="74930"/>
                  </a:lnTo>
                  <a:lnTo>
                    <a:pt x="111366" y="76200"/>
                  </a:lnTo>
                  <a:lnTo>
                    <a:pt x="111899" y="77470"/>
                  </a:lnTo>
                  <a:lnTo>
                    <a:pt x="112560" y="78740"/>
                  </a:lnTo>
                  <a:lnTo>
                    <a:pt x="113233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19" y="77470"/>
                  </a:lnTo>
                  <a:lnTo>
                    <a:pt x="115849" y="77470"/>
                  </a:lnTo>
                  <a:lnTo>
                    <a:pt x="117602" y="78740"/>
                  </a:lnTo>
                  <a:lnTo>
                    <a:pt x="119253" y="82550"/>
                  </a:lnTo>
                  <a:lnTo>
                    <a:pt x="115925" y="85090"/>
                  </a:lnTo>
                  <a:lnTo>
                    <a:pt x="114452" y="85090"/>
                  </a:lnTo>
                  <a:lnTo>
                    <a:pt x="114858" y="8636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78" y="86360"/>
                  </a:lnTo>
                  <a:lnTo>
                    <a:pt x="122745" y="83820"/>
                  </a:lnTo>
                  <a:lnTo>
                    <a:pt x="125514" y="86360"/>
                  </a:lnTo>
                  <a:lnTo>
                    <a:pt x="123456" y="87630"/>
                  </a:lnTo>
                  <a:lnTo>
                    <a:pt x="122161" y="88900"/>
                  </a:lnTo>
                  <a:lnTo>
                    <a:pt x="122669" y="90170"/>
                  </a:lnTo>
                  <a:lnTo>
                    <a:pt x="122631" y="91440"/>
                  </a:lnTo>
                  <a:lnTo>
                    <a:pt x="124523" y="93980"/>
                  </a:lnTo>
                  <a:lnTo>
                    <a:pt x="126326" y="92710"/>
                  </a:lnTo>
                  <a:lnTo>
                    <a:pt x="127495" y="96520"/>
                  </a:lnTo>
                  <a:lnTo>
                    <a:pt x="127381" y="97790"/>
                  </a:lnTo>
                  <a:lnTo>
                    <a:pt x="127736" y="99060"/>
                  </a:lnTo>
                  <a:lnTo>
                    <a:pt x="128422" y="99060"/>
                  </a:lnTo>
                  <a:lnTo>
                    <a:pt x="128803" y="101600"/>
                  </a:lnTo>
                  <a:lnTo>
                    <a:pt x="129705" y="102870"/>
                  </a:lnTo>
                  <a:lnTo>
                    <a:pt x="130162" y="102870"/>
                  </a:lnTo>
                  <a:lnTo>
                    <a:pt x="129082" y="104140"/>
                  </a:lnTo>
                  <a:lnTo>
                    <a:pt x="129857" y="105410"/>
                  </a:lnTo>
                  <a:lnTo>
                    <a:pt x="130810" y="105410"/>
                  </a:lnTo>
                  <a:lnTo>
                    <a:pt x="131673" y="106680"/>
                  </a:lnTo>
                  <a:lnTo>
                    <a:pt x="132219" y="105410"/>
                  </a:lnTo>
                  <a:lnTo>
                    <a:pt x="133057" y="105410"/>
                  </a:lnTo>
                  <a:lnTo>
                    <a:pt x="133464" y="104140"/>
                  </a:lnTo>
                  <a:lnTo>
                    <a:pt x="133870" y="102870"/>
                  </a:lnTo>
                  <a:lnTo>
                    <a:pt x="133134" y="101600"/>
                  </a:lnTo>
                  <a:lnTo>
                    <a:pt x="134366" y="99060"/>
                  </a:lnTo>
                  <a:lnTo>
                    <a:pt x="135788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99" y="93980"/>
                  </a:lnTo>
                  <a:lnTo>
                    <a:pt x="135382" y="92710"/>
                  </a:lnTo>
                  <a:lnTo>
                    <a:pt x="135864" y="91440"/>
                  </a:lnTo>
                  <a:lnTo>
                    <a:pt x="134112" y="91440"/>
                  </a:lnTo>
                  <a:lnTo>
                    <a:pt x="133616" y="90170"/>
                  </a:lnTo>
                  <a:lnTo>
                    <a:pt x="135432" y="90170"/>
                  </a:lnTo>
                  <a:lnTo>
                    <a:pt x="136728" y="91440"/>
                  </a:lnTo>
                  <a:lnTo>
                    <a:pt x="136347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32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74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61" y="100330"/>
                  </a:lnTo>
                  <a:lnTo>
                    <a:pt x="143294" y="102870"/>
                  </a:lnTo>
                  <a:lnTo>
                    <a:pt x="142760" y="101600"/>
                  </a:lnTo>
                  <a:lnTo>
                    <a:pt x="140716" y="101600"/>
                  </a:lnTo>
                  <a:lnTo>
                    <a:pt x="139026" y="102870"/>
                  </a:lnTo>
                  <a:lnTo>
                    <a:pt x="139763" y="104140"/>
                  </a:lnTo>
                  <a:lnTo>
                    <a:pt x="141465" y="102870"/>
                  </a:lnTo>
                  <a:lnTo>
                    <a:pt x="140360" y="105410"/>
                  </a:lnTo>
                  <a:lnTo>
                    <a:pt x="141312" y="106680"/>
                  </a:lnTo>
                  <a:lnTo>
                    <a:pt x="141516" y="107950"/>
                  </a:lnTo>
                  <a:lnTo>
                    <a:pt x="141249" y="110490"/>
                  </a:lnTo>
                  <a:lnTo>
                    <a:pt x="139700" y="110490"/>
                  </a:lnTo>
                  <a:lnTo>
                    <a:pt x="139407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99" y="111760"/>
                  </a:lnTo>
                  <a:lnTo>
                    <a:pt x="136423" y="111760"/>
                  </a:lnTo>
                  <a:lnTo>
                    <a:pt x="135547" y="113030"/>
                  </a:lnTo>
                  <a:lnTo>
                    <a:pt x="136118" y="114300"/>
                  </a:lnTo>
                  <a:lnTo>
                    <a:pt x="135991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49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17" y="109220"/>
                  </a:lnTo>
                  <a:lnTo>
                    <a:pt x="124904" y="107950"/>
                  </a:lnTo>
                  <a:lnTo>
                    <a:pt x="125196" y="106680"/>
                  </a:lnTo>
                  <a:lnTo>
                    <a:pt x="124345" y="106680"/>
                  </a:lnTo>
                  <a:lnTo>
                    <a:pt x="121094" y="104140"/>
                  </a:lnTo>
                  <a:lnTo>
                    <a:pt x="123634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48" y="99060"/>
                  </a:lnTo>
                  <a:lnTo>
                    <a:pt x="122326" y="101600"/>
                  </a:lnTo>
                  <a:lnTo>
                    <a:pt x="119291" y="102870"/>
                  </a:lnTo>
                  <a:lnTo>
                    <a:pt x="116776" y="105410"/>
                  </a:lnTo>
                  <a:lnTo>
                    <a:pt x="114592" y="106680"/>
                  </a:lnTo>
                  <a:lnTo>
                    <a:pt x="111912" y="107950"/>
                  </a:lnTo>
                  <a:lnTo>
                    <a:pt x="110490" y="107950"/>
                  </a:lnTo>
                  <a:lnTo>
                    <a:pt x="109804" y="106680"/>
                  </a:lnTo>
                  <a:lnTo>
                    <a:pt x="110096" y="105410"/>
                  </a:lnTo>
                  <a:lnTo>
                    <a:pt x="110629" y="105410"/>
                  </a:lnTo>
                  <a:lnTo>
                    <a:pt x="111048" y="104140"/>
                  </a:lnTo>
                  <a:lnTo>
                    <a:pt x="115316" y="104140"/>
                  </a:lnTo>
                  <a:lnTo>
                    <a:pt x="116560" y="102870"/>
                  </a:lnTo>
                  <a:lnTo>
                    <a:pt x="117602" y="100330"/>
                  </a:lnTo>
                  <a:lnTo>
                    <a:pt x="118440" y="99060"/>
                  </a:lnTo>
                  <a:lnTo>
                    <a:pt x="120307" y="97790"/>
                  </a:lnTo>
                  <a:lnTo>
                    <a:pt x="119913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100" y="93980"/>
                  </a:lnTo>
                  <a:lnTo>
                    <a:pt x="119456" y="92710"/>
                  </a:lnTo>
                  <a:lnTo>
                    <a:pt x="119583" y="91440"/>
                  </a:lnTo>
                  <a:lnTo>
                    <a:pt x="118287" y="92710"/>
                  </a:lnTo>
                  <a:lnTo>
                    <a:pt x="117614" y="93980"/>
                  </a:lnTo>
                  <a:lnTo>
                    <a:pt x="116865" y="92710"/>
                  </a:lnTo>
                  <a:lnTo>
                    <a:pt x="116293" y="92710"/>
                  </a:lnTo>
                  <a:lnTo>
                    <a:pt x="115773" y="91440"/>
                  </a:lnTo>
                  <a:lnTo>
                    <a:pt x="113665" y="91440"/>
                  </a:lnTo>
                  <a:lnTo>
                    <a:pt x="114896" y="90170"/>
                  </a:lnTo>
                  <a:lnTo>
                    <a:pt x="114439" y="90170"/>
                  </a:lnTo>
                  <a:lnTo>
                    <a:pt x="113855" y="88900"/>
                  </a:lnTo>
                  <a:lnTo>
                    <a:pt x="111912" y="88900"/>
                  </a:lnTo>
                  <a:lnTo>
                    <a:pt x="109397" y="87630"/>
                  </a:lnTo>
                  <a:lnTo>
                    <a:pt x="108902" y="88900"/>
                  </a:lnTo>
                  <a:lnTo>
                    <a:pt x="102819" y="88900"/>
                  </a:lnTo>
                  <a:lnTo>
                    <a:pt x="102577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99" y="92710"/>
                  </a:lnTo>
                  <a:lnTo>
                    <a:pt x="86893" y="95250"/>
                  </a:lnTo>
                  <a:lnTo>
                    <a:pt x="86791" y="96520"/>
                  </a:lnTo>
                  <a:lnTo>
                    <a:pt x="86436" y="96520"/>
                  </a:lnTo>
                  <a:lnTo>
                    <a:pt x="86169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810" y="95250"/>
                  </a:lnTo>
                  <a:lnTo>
                    <a:pt x="83718" y="95250"/>
                  </a:lnTo>
                  <a:lnTo>
                    <a:pt x="82588" y="93980"/>
                  </a:lnTo>
                  <a:lnTo>
                    <a:pt x="80873" y="95250"/>
                  </a:lnTo>
                  <a:lnTo>
                    <a:pt x="80784" y="93980"/>
                  </a:lnTo>
                  <a:lnTo>
                    <a:pt x="78511" y="93980"/>
                  </a:lnTo>
                  <a:lnTo>
                    <a:pt x="78447" y="92710"/>
                  </a:lnTo>
                  <a:lnTo>
                    <a:pt x="79032" y="90170"/>
                  </a:lnTo>
                  <a:lnTo>
                    <a:pt x="80441" y="90170"/>
                  </a:lnTo>
                  <a:lnTo>
                    <a:pt x="79362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85" y="100330"/>
                  </a:lnTo>
                  <a:lnTo>
                    <a:pt x="77152" y="101600"/>
                  </a:lnTo>
                  <a:lnTo>
                    <a:pt x="74231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36" y="86360"/>
                  </a:lnTo>
                  <a:lnTo>
                    <a:pt x="74688" y="85090"/>
                  </a:lnTo>
                  <a:lnTo>
                    <a:pt x="74447" y="82550"/>
                  </a:lnTo>
                  <a:lnTo>
                    <a:pt x="69545" y="83820"/>
                  </a:lnTo>
                  <a:lnTo>
                    <a:pt x="68110" y="83820"/>
                  </a:lnTo>
                  <a:lnTo>
                    <a:pt x="66827" y="85090"/>
                  </a:lnTo>
                  <a:lnTo>
                    <a:pt x="66840" y="87630"/>
                  </a:lnTo>
                  <a:lnTo>
                    <a:pt x="68275" y="87630"/>
                  </a:lnTo>
                  <a:lnTo>
                    <a:pt x="69392" y="88900"/>
                  </a:lnTo>
                  <a:lnTo>
                    <a:pt x="69164" y="91440"/>
                  </a:lnTo>
                  <a:lnTo>
                    <a:pt x="64909" y="91440"/>
                  </a:lnTo>
                  <a:lnTo>
                    <a:pt x="64985" y="92710"/>
                  </a:lnTo>
                  <a:lnTo>
                    <a:pt x="64960" y="93980"/>
                  </a:lnTo>
                  <a:lnTo>
                    <a:pt x="64643" y="95250"/>
                  </a:lnTo>
                  <a:lnTo>
                    <a:pt x="65354" y="95250"/>
                  </a:lnTo>
                  <a:lnTo>
                    <a:pt x="65493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65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31" y="101600"/>
                  </a:lnTo>
                  <a:lnTo>
                    <a:pt x="66865" y="104140"/>
                  </a:lnTo>
                  <a:lnTo>
                    <a:pt x="67246" y="104140"/>
                  </a:lnTo>
                  <a:lnTo>
                    <a:pt x="71158" y="105410"/>
                  </a:lnTo>
                  <a:lnTo>
                    <a:pt x="77635" y="105410"/>
                  </a:lnTo>
                  <a:lnTo>
                    <a:pt x="75653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13" y="111760"/>
                  </a:lnTo>
                  <a:lnTo>
                    <a:pt x="73367" y="111760"/>
                  </a:lnTo>
                  <a:lnTo>
                    <a:pt x="73698" y="110490"/>
                  </a:lnTo>
                  <a:lnTo>
                    <a:pt x="76441" y="110490"/>
                  </a:lnTo>
                  <a:lnTo>
                    <a:pt x="77762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20" y="107950"/>
                  </a:lnTo>
                  <a:lnTo>
                    <a:pt x="79692" y="107950"/>
                  </a:lnTo>
                  <a:lnTo>
                    <a:pt x="80213" y="106680"/>
                  </a:lnTo>
                  <a:lnTo>
                    <a:pt x="80759" y="106680"/>
                  </a:lnTo>
                  <a:lnTo>
                    <a:pt x="82118" y="105410"/>
                  </a:lnTo>
                  <a:lnTo>
                    <a:pt x="90792" y="105410"/>
                  </a:lnTo>
                  <a:lnTo>
                    <a:pt x="90728" y="102870"/>
                  </a:lnTo>
                  <a:lnTo>
                    <a:pt x="94208" y="101600"/>
                  </a:lnTo>
                  <a:lnTo>
                    <a:pt x="96697" y="104140"/>
                  </a:lnTo>
                  <a:lnTo>
                    <a:pt x="99466" y="104140"/>
                  </a:lnTo>
                  <a:lnTo>
                    <a:pt x="99949" y="105410"/>
                  </a:lnTo>
                  <a:lnTo>
                    <a:pt x="99796" y="104140"/>
                  </a:lnTo>
                  <a:lnTo>
                    <a:pt x="102400" y="105410"/>
                  </a:lnTo>
                  <a:lnTo>
                    <a:pt x="102158" y="107950"/>
                  </a:lnTo>
                  <a:lnTo>
                    <a:pt x="100330" y="110490"/>
                  </a:lnTo>
                  <a:lnTo>
                    <a:pt x="97777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907" y="114300"/>
                  </a:lnTo>
                  <a:lnTo>
                    <a:pt x="94183" y="114300"/>
                  </a:lnTo>
                  <a:lnTo>
                    <a:pt x="93967" y="113030"/>
                  </a:lnTo>
                  <a:lnTo>
                    <a:pt x="92976" y="111760"/>
                  </a:lnTo>
                  <a:lnTo>
                    <a:pt x="89623" y="111760"/>
                  </a:lnTo>
                  <a:lnTo>
                    <a:pt x="89001" y="113030"/>
                  </a:lnTo>
                  <a:lnTo>
                    <a:pt x="90335" y="113030"/>
                  </a:lnTo>
                  <a:lnTo>
                    <a:pt x="88671" y="114300"/>
                  </a:lnTo>
                  <a:lnTo>
                    <a:pt x="86766" y="115570"/>
                  </a:lnTo>
                  <a:lnTo>
                    <a:pt x="85737" y="114300"/>
                  </a:lnTo>
                  <a:lnTo>
                    <a:pt x="84137" y="114300"/>
                  </a:lnTo>
                  <a:lnTo>
                    <a:pt x="80835" y="113030"/>
                  </a:lnTo>
                  <a:lnTo>
                    <a:pt x="79311" y="111760"/>
                  </a:lnTo>
                  <a:lnTo>
                    <a:pt x="77762" y="111760"/>
                  </a:lnTo>
                  <a:lnTo>
                    <a:pt x="77101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97" y="118110"/>
                  </a:lnTo>
                  <a:lnTo>
                    <a:pt x="65735" y="119380"/>
                  </a:lnTo>
                  <a:lnTo>
                    <a:pt x="62763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41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39" y="118110"/>
                  </a:lnTo>
                  <a:lnTo>
                    <a:pt x="51244" y="115570"/>
                  </a:lnTo>
                  <a:lnTo>
                    <a:pt x="51955" y="116840"/>
                  </a:lnTo>
                  <a:lnTo>
                    <a:pt x="55079" y="116840"/>
                  </a:lnTo>
                  <a:lnTo>
                    <a:pt x="55880" y="115570"/>
                  </a:lnTo>
                  <a:lnTo>
                    <a:pt x="58077" y="115570"/>
                  </a:lnTo>
                  <a:lnTo>
                    <a:pt x="58966" y="116840"/>
                  </a:lnTo>
                  <a:lnTo>
                    <a:pt x="60972" y="116840"/>
                  </a:lnTo>
                  <a:lnTo>
                    <a:pt x="62204" y="115570"/>
                  </a:lnTo>
                  <a:lnTo>
                    <a:pt x="64681" y="115570"/>
                  </a:lnTo>
                  <a:lnTo>
                    <a:pt x="65811" y="116840"/>
                  </a:lnTo>
                  <a:lnTo>
                    <a:pt x="67843" y="115570"/>
                  </a:lnTo>
                  <a:lnTo>
                    <a:pt x="70446" y="115570"/>
                  </a:lnTo>
                  <a:lnTo>
                    <a:pt x="71462" y="116840"/>
                  </a:lnTo>
                  <a:lnTo>
                    <a:pt x="70878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93" y="113030"/>
                  </a:lnTo>
                  <a:lnTo>
                    <a:pt x="72694" y="111760"/>
                  </a:lnTo>
                  <a:lnTo>
                    <a:pt x="70078" y="110490"/>
                  </a:lnTo>
                  <a:lnTo>
                    <a:pt x="67830" y="113030"/>
                  </a:lnTo>
                  <a:lnTo>
                    <a:pt x="63068" y="111760"/>
                  </a:lnTo>
                  <a:lnTo>
                    <a:pt x="61760" y="110490"/>
                  </a:lnTo>
                  <a:lnTo>
                    <a:pt x="59677" y="109220"/>
                  </a:lnTo>
                  <a:lnTo>
                    <a:pt x="59334" y="109220"/>
                  </a:lnTo>
                  <a:lnTo>
                    <a:pt x="59563" y="107950"/>
                  </a:lnTo>
                  <a:lnTo>
                    <a:pt x="60032" y="107950"/>
                  </a:lnTo>
                  <a:lnTo>
                    <a:pt x="58521" y="106680"/>
                  </a:lnTo>
                  <a:lnTo>
                    <a:pt x="58000" y="106680"/>
                  </a:lnTo>
                  <a:lnTo>
                    <a:pt x="58000" y="111760"/>
                  </a:lnTo>
                  <a:lnTo>
                    <a:pt x="57708" y="113030"/>
                  </a:lnTo>
                  <a:lnTo>
                    <a:pt x="57632" y="114300"/>
                  </a:lnTo>
                  <a:lnTo>
                    <a:pt x="57899" y="114300"/>
                  </a:lnTo>
                  <a:lnTo>
                    <a:pt x="54775" y="115570"/>
                  </a:lnTo>
                  <a:lnTo>
                    <a:pt x="51625" y="115570"/>
                  </a:lnTo>
                  <a:lnTo>
                    <a:pt x="48501" y="114300"/>
                  </a:lnTo>
                  <a:lnTo>
                    <a:pt x="48336" y="114300"/>
                  </a:lnTo>
                  <a:lnTo>
                    <a:pt x="48704" y="113030"/>
                  </a:lnTo>
                  <a:lnTo>
                    <a:pt x="55067" y="113030"/>
                  </a:lnTo>
                  <a:lnTo>
                    <a:pt x="58000" y="111760"/>
                  </a:lnTo>
                  <a:lnTo>
                    <a:pt x="58000" y="106680"/>
                  </a:lnTo>
                  <a:lnTo>
                    <a:pt x="57124" y="106680"/>
                  </a:lnTo>
                  <a:lnTo>
                    <a:pt x="56070" y="104140"/>
                  </a:lnTo>
                  <a:lnTo>
                    <a:pt x="57327" y="102870"/>
                  </a:lnTo>
                  <a:lnTo>
                    <a:pt x="58547" y="101600"/>
                  </a:lnTo>
                  <a:lnTo>
                    <a:pt x="59220" y="100330"/>
                  </a:lnTo>
                  <a:lnTo>
                    <a:pt x="57531" y="101600"/>
                  </a:lnTo>
                  <a:lnTo>
                    <a:pt x="55473" y="100330"/>
                  </a:lnTo>
                  <a:lnTo>
                    <a:pt x="53695" y="99060"/>
                  </a:lnTo>
                  <a:lnTo>
                    <a:pt x="53467" y="99060"/>
                  </a:lnTo>
                  <a:lnTo>
                    <a:pt x="53327" y="97790"/>
                  </a:lnTo>
                  <a:lnTo>
                    <a:pt x="53187" y="99060"/>
                  </a:lnTo>
                  <a:lnTo>
                    <a:pt x="52882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20" y="102870"/>
                  </a:lnTo>
                  <a:lnTo>
                    <a:pt x="49136" y="101600"/>
                  </a:lnTo>
                  <a:lnTo>
                    <a:pt x="43815" y="101600"/>
                  </a:lnTo>
                  <a:lnTo>
                    <a:pt x="42214" y="100330"/>
                  </a:lnTo>
                  <a:lnTo>
                    <a:pt x="42303" y="101600"/>
                  </a:lnTo>
                  <a:lnTo>
                    <a:pt x="41922" y="101600"/>
                  </a:lnTo>
                  <a:lnTo>
                    <a:pt x="41922" y="102870"/>
                  </a:lnTo>
                  <a:lnTo>
                    <a:pt x="40919" y="102870"/>
                  </a:lnTo>
                  <a:lnTo>
                    <a:pt x="40843" y="104140"/>
                  </a:lnTo>
                  <a:lnTo>
                    <a:pt x="40208" y="104140"/>
                  </a:lnTo>
                  <a:lnTo>
                    <a:pt x="39725" y="105410"/>
                  </a:lnTo>
                  <a:lnTo>
                    <a:pt x="47637" y="105410"/>
                  </a:lnTo>
                  <a:lnTo>
                    <a:pt x="48653" y="106680"/>
                  </a:lnTo>
                  <a:lnTo>
                    <a:pt x="49593" y="106680"/>
                  </a:lnTo>
                  <a:lnTo>
                    <a:pt x="50355" y="109220"/>
                  </a:lnTo>
                  <a:lnTo>
                    <a:pt x="45123" y="109220"/>
                  </a:lnTo>
                  <a:lnTo>
                    <a:pt x="44310" y="111760"/>
                  </a:lnTo>
                  <a:lnTo>
                    <a:pt x="38735" y="110490"/>
                  </a:lnTo>
                  <a:lnTo>
                    <a:pt x="37172" y="111760"/>
                  </a:lnTo>
                  <a:lnTo>
                    <a:pt x="31292" y="111760"/>
                  </a:lnTo>
                  <a:lnTo>
                    <a:pt x="28575" y="110490"/>
                  </a:lnTo>
                  <a:lnTo>
                    <a:pt x="30378" y="109220"/>
                  </a:lnTo>
                  <a:lnTo>
                    <a:pt x="32626" y="107950"/>
                  </a:lnTo>
                  <a:lnTo>
                    <a:pt x="30632" y="106680"/>
                  </a:lnTo>
                  <a:lnTo>
                    <a:pt x="28549" y="105410"/>
                  </a:lnTo>
                  <a:lnTo>
                    <a:pt x="25755" y="105410"/>
                  </a:lnTo>
                  <a:lnTo>
                    <a:pt x="25019" y="106680"/>
                  </a:lnTo>
                  <a:lnTo>
                    <a:pt x="24155" y="106680"/>
                  </a:lnTo>
                  <a:lnTo>
                    <a:pt x="24511" y="109220"/>
                  </a:lnTo>
                  <a:lnTo>
                    <a:pt x="26746" y="109220"/>
                  </a:lnTo>
                  <a:lnTo>
                    <a:pt x="30264" y="111760"/>
                  </a:lnTo>
                  <a:lnTo>
                    <a:pt x="31064" y="113030"/>
                  </a:lnTo>
                  <a:lnTo>
                    <a:pt x="32143" y="113030"/>
                  </a:lnTo>
                  <a:lnTo>
                    <a:pt x="32956" y="114300"/>
                  </a:lnTo>
                  <a:lnTo>
                    <a:pt x="33883" y="115570"/>
                  </a:lnTo>
                  <a:lnTo>
                    <a:pt x="36004" y="116840"/>
                  </a:lnTo>
                  <a:lnTo>
                    <a:pt x="41973" y="116840"/>
                  </a:lnTo>
                  <a:lnTo>
                    <a:pt x="42379" y="118110"/>
                  </a:lnTo>
                  <a:lnTo>
                    <a:pt x="44297" y="119380"/>
                  </a:lnTo>
                  <a:lnTo>
                    <a:pt x="46520" y="119380"/>
                  </a:lnTo>
                  <a:lnTo>
                    <a:pt x="47739" y="121920"/>
                  </a:lnTo>
                  <a:lnTo>
                    <a:pt x="46558" y="121920"/>
                  </a:lnTo>
                  <a:lnTo>
                    <a:pt x="46202" y="123190"/>
                  </a:lnTo>
                  <a:lnTo>
                    <a:pt x="46710" y="125730"/>
                  </a:lnTo>
                  <a:lnTo>
                    <a:pt x="50800" y="127000"/>
                  </a:lnTo>
                  <a:lnTo>
                    <a:pt x="51981" y="125730"/>
                  </a:lnTo>
                  <a:lnTo>
                    <a:pt x="55156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106" y="123190"/>
                  </a:lnTo>
                  <a:lnTo>
                    <a:pt x="64033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34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40" y="120650"/>
                  </a:lnTo>
                  <a:lnTo>
                    <a:pt x="73533" y="119380"/>
                  </a:lnTo>
                  <a:lnTo>
                    <a:pt x="78854" y="119380"/>
                  </a:lnTo>
                  <a:lnTo>
                    <a:pt x="78955" y="116840"/>
                  </a:lnTo>
                  <a:lnTo>
                    <a:pt x="80314" y="115570"/>
                  </a:lnTo>
                  <a:lnTo>
                    <a:pt x="80962" y="115570"/>
                  </a:lnTo>
                  <a:lnTo>
                    <a:pt x="80365" y="116840"/>
                  </a:lnTo>
                  <a:lnTo>
                    <a:pt x="79883" y="119380"/>
                  </a:lnTo>
                  <a:lnTo>
                    <a:pt x="79756" y="119380"/>
                  </a:lnTo>
                  <a:lnTo>
                    <a:pt x="79603" y="120650"/>
                  </a:lnTo>
                  <a:lnTo>
                    <a:pt x="79171" y="121920"/>
                  </a:lnTo>
                  <a:lnTo>
                    <a:pt x="80086" y="121920"/>
                  </a:lnTo>
                  <a:lnTo>
                    <a:pt x="80860" y="123190"/>
                  </a:lnTo>
                  <a:lnTo>
                    <a:pt x="80518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17" y="125730"/>
                  </a:lnTo>
                  <a:lnTo>
                    <a:pt x="81876" y="127000"/>
                  </a:lnTo>
                  <a:lnTo>
                    <a:pt x="85509" y="127000"/>
                  </a:lnTo>
                  <a:lnTo>
                    <a:pt x="85344" y="129540"/>
                  </a:lnTo>
                  <a:lnTo>
                    <a:pt x="86537" y="129540"/>
                  </a:lnTo>
                  <a:lnTo>
                    <a:pt x="88900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41" y="129540"/>
                  </a:lnTo>
                  <a:lnTo>
                    <a:pt x="91909" y="130810"/>
                  </a:lnTo>
                  <a:lnTo>
                    <a:pt x="90373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55" y="133350"/>
                  </a:lnTo>
                  <a:lnTo>
                    <a:pt x="87464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97" y="137160"/>
                  </a:lnTo>
                  <a:lnTo>
                    <a:pt x="91655" y="135890"/>
                  </a:lnTo>
                  <a:lnTo>
                    <a:pt x="91681" y="134620"/>
                  </a:lnTo>
                  <a:lnTo>
                    <a:pt x="92608" y="134620"/>
                  </a:lnTo>
                  <a:lnTo>
                    <a:pt x="92938" y="135890"/>
                  </a:lnTo>
                  <a:lnTo>
                    <a:pt x="91948" y="138430"/>
                  </a:lnTo>
                  <a:lnTo>
                    <a:pt x="91236" y="139700"/>
                  </a:lnTo>
                  <a:lnTo>
                    <a:pt x="90436" y="140970"/>
                  </a:lnTo>
                  <a:lnTo>
                    <a:pt x="90385" y="142240"/>
                  </a:lnTo>
                  <a:lnTo>
                    <a:pt x="90030" y="142240"/>
                  </a:lnTo>
                  <a:lnTo>
                    <a:pt x="89217" y="143510"/>
                  </a:lnTo>
                  <a:lnTo>
                    <a:pt x="88773" y="144780"/>
                  </a:lnTo>
                  <a:lnTo>
                    <a:pt x="88569" y="143510"/>
                  </a:lnTo>
                  <a:lnTo>
                    <a:pt x="88252" y="143510"/>
                  </a:lnTo>
                  <a:lnTo>
                    <a:pt x="87033" y="142240"/>
                  </a:lnTo>
                  <a:lnTo>
                    <a:pt x="86080" y="140970"/>
                  </a:lnTo>
                  <a:lnTo>
                    <a:pt x="85064" y="14097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4912" y="139700"/>
                  </a:lnTo>
                  <a:lnTo>
                    <a:pt x="83985" y="140970"/>
                  </a:lnTo>
                  <a:lnTo>
                    <a:pt x="82296" y="140970"/>
                  </a:lnTo>
                  <a:lnTo>
                    <a:pt x="81483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51" y="144780"/>
                  </a:lnTo>
                  <a:lnTo>
                    <a:pt x="75857" y="146050"/>
                  </a:lnTo>
                  <a:lnTo>
                    <a:pt x="76873" y="146050"/>
                  </a:lnTo>
                  <a:lnTo>
                    <a:pt x="77508" y="147320"/>
                  </a:lnTo>
                  <a:lnTo>
                    <a:pt x="77444" y="148590"/>
                  </a:lnTo>
                  <a:lnTo>
                    <a:pt x="76962" y="148590"/>
                  </a:lnTo>
                  <a:lnTo>
                    <a:pt x="76923" y="149860"/>
                  </a:lnTo>
                  <a:lnTo>
                    <a:pt x="74168" y="149860"/>
                  </a:lnTo>
                  <a:lnTo>
                    <a:pt x="73101" y="151130"/>
                  </a:lnTo>
                  <a:lnTo>
                    <a:pt x="72720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33" y="161290"/>
                  </a:lnTo>
                  <a:lnTo>
                    <a:pt x="62268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712" y="168910"/>
                  </a:lnTo>
                  <a:lnTo>
                    <a:pt x="55473" y="168910"/>
                  </a:lnTo>
                  <a:lnTo>
                    <a:pt x="56438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44" y="181610"/>
                  </a:lnTo>
                  <a:lnTo>
                    <a:pt x="49695" y="182880"/>
                  </a:lnTo>
                  <a:lnTo>
                    <a:pt x="49542" y="182880"/>
                  </a:lnTo>
                  <a:lnTo>
                    <a:pt x="48514" y="184150"/>
                  </a:lnTo>
                  <a:lnTo>
                    <a:pt x="47739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78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96" y="186690"/>
                  </a:lnTo>
                  <a:lnTo>
                    <a:pt x="51727" y="184150"/>
                  </a:lnTo>
                  <a:lnTo>
                    <a:pt x="53911" y="185420"/>
                  </a:lnTo>
                  <a:lnTo>
                    <a:pt x="52273" y="186690"/>
                  </a:lnTo>
                  <a:lnTo>
                    <a:pt x="51612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2214" y="191770"/>
                  </a:lnTo>
                  <a:lnTo>
                    <a:pt x="41503" y="193040"/>
                  </a:lnTo>
                  <a:lnTo>
                    <a:pt x="42303" y="194310"/>
                  </a:lnTo>
                  <a:lnTo>
                    <a:pt x="41351" y="195580"/>
                  </a:lnTo>
                  <a:lnTo>
                    <a:pt x="40767" y="196850"/>
                  </a:lnTo>
                  <a:lnTo>
                    <a:pt x="40119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21" y="196850"/>
                  </a:lnTo>
                  <a:lnTo>
                    <a:pt x="47218" y="194310"/>
                  </a:lnTo>
                  <a:lnTo>
                    <a:pt x="50279" y="193040"/>
                  </a:lnTo>
                  <a:lnTo>
                    <a:pt x="56273" y="193040"/>
                  </a:lnTo>
                  <a:lnTo>
                    <a:pt x="55613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800" y="188023"/>
                  </a:lnTo>
                  <a:lnTo>
                    <a:pt x="54775" y="186690"/>
                  </a:lnTo>
                  <a:lnTo>
                    <a:pt x="56972" y="186690"/>
                  </a:lnTo>
                  <a:lnTo>
                    <a:pt x="57810" y="185420"/>
                  </a:lnTo>
                  <a:lnTo>
                    <a:pt x="58470" y="186690"/>
                  </a:lnTo>
                  <a:lnTo>
                    <a:pt x="59042" y="185420"/>
                  </a:lnTo>
                  <a:lnTo>
                    <a:pt x="59486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17" y="185420"/>
                  </a:lnTo>
                  <a:lnTo>
                    <a:pt x="65747" y="185420"/>
                  </a:lnTo>
                  <a:lnTo>
                    <a:pt x="67132" y="184150"/>
                  </a:lnTo>
                  <a:lnTo>
                    <a:pt x="68516" y="182880"/>
                  </a:lnTo>
                  <a:lnTo>
                    <a:pt x="68402" y="184150"/>
                  </a:lnTo>
                  <a:lnTo>
                    <a:pt x="68694" y="185420"/>
                  </a:lnTo>
                  <a:lnTo>
                    <a:pt x="68491" y="187960"/>
                  </a:lnTo>
                  <a:lnTo>
                    <a:pt x="69075" y="187960"/>
                  </a:lnTo>
                  <a:lnTo>
                    <a:pt x="70154" y="186690"/>
                  </a:lnTo>
                  <a:lnTo>
                    <a:pt x="69710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35" y="182880"/>
                  </a:lnTo>
                  <a:lnTo>
                    <a:pt x="78486" y="184150"/>
                  </a:lnTo>
                  <a:lnTo>
                    <a:pt x="82448" y="181610"/>
                  </a:lnTo>
                  <a:lnTo>
                    <a:pt x="83972" y="180340"/>
                  </a:lnTo>
                  <a:lnTo>
                    <a:pt x="82524" y="182880"/>
                  </a:lnTo>
                  <a:lnTo>
                    <a:pt x="83693" y="185420"/>
                  </a:lnTo>
                  <a:lnTo>
                    <a:pt x="82042" y="187960"/>
                  </a:lnTo>
                  <a:lnTo>
                    <a:pt x="81699" y="189230"/>
                  </a:lnTo>
                  <a:lnTo>
                    <a:pt x="82130" y="189230"/>
                  </a:lnTo>
                  <a:lnTo>
                    <a:pt x="84493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15" y="184150"/>
                  </a:lnTo>
                  <a:lnTo>
                    <a:pt x="87020" y="182880"/>
                  </a:lnTo>
                  <a:lnTo>
                    <a:pt x="87299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87" y="177800"/>
                  </a:lnTo>
                  <a:lnTo>
                    <a:pt x="93535" y="177800"/>
                  </a:lnTo>
                  <a:lnTo>
                    <a:pt x="94538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56" y="176530"/>
                  </a:lnTo>
                  <a:lnTo>
                    <a:pt x="96494" y="173990"/>
                  </a:lnTo>
                  <a:lnTo>
                    <a:pt x="99479" y="171450"/>
                  </a:lnTo>
                  <a:lnTo>
                    <a:pt x="105587" y="171450"/>
                  </a:lnTo>
                  <a:lnTo>
                    <a:pt x="106260" y="172720"/>
                  </a:lnTo>
                  <a:lnTo>
                    <a:pt x="105905" y="171450"/>
                  </a:lnTo>
                  <a:lnTo>
                    <a:pt x="108673" y="171450"/>
                  </a:lnTo>
                  <a:lnTo>
                    <a:pt x="109639" y="175260"/>
                  </a:lnTo>
                  <a:lnTo>
                    <a:pt x="108623" y="179070"/>
                  </a:lnTo>
                  <a:lnTo>
                    <a:pt x="108216" y="177800"/>
                  </a:lnTo>
                  <a:lnTo>
                    <a:pt x="106159" y="180340"/>
                  </a:lnTo>
                  <a:lnTo>
                    <a:pt x="106210" y="181610"/>
                  </a:lnTo>
                  <a:lnTo>
                    <a:pt x="106197" y="188023"/>
                  </a:lnTo>
                  <a:lnTo>
                    <a:pt x="105498" y="189230"/>
                  </a:lnTo>
                  <a:lnTo>
                    <a:pt x="103974" y="190500"/>
                  </a:lnTo>
                  <a:lnTo>
                    <a:pt x="103746" y="189230"/>
                  </a:lnTo>
                  <a:lnTo>
                    <a:pt x="103581" y="189230"/>
                  </a:lnTo>
                  <a:lnTo>
                    <a:pt x="103619" y="187960"/>
                  </a:lnTo>
                  <a:lnTo>
                    <a:pt x="104444" y="187960"/>
                  </a:lnTo>
                  <a:lnTo>
                    <a:pt x="106019" y="185420"/>
                  </a:lnTo>
                  <a:lnTo>
                    <a:pt x="106133" y="187960"/>
                  </a:lnTo>
                  <a:lnTo>
                    <a:pt x="106197" y="181622"/>
                  </a:lnTo>
                  <a:lnTo>
                    <a:pt x="104000" y="182880"/>
                  </a:lnTo>
                  <a:lnTo>
                    <a:pt x="101612" y="182880"/>
                  </a:lnTo>
                  <a:lnTo>
                    <a:pt x="100203" y="184150"/>
                  </a:lnTo>
                  <a:lnTo>
                    <a:pt x="98501" y="184150"/>
                  </a:lnTo>
                  <a:lnTo>
                    <a:pt x="98005" y="185420"/>
                  </a:lnTo>
                  <a:lnTo>
                    <a:pt x="100037" y="185420"/>
                  </a:lnTo>
                  <a:lnTo>
                    <a:pt x="101320" y="186690"/>
                  </a:lnTo>
                  <a:lnTo>
                    <a:pt x="102425" y="187960"/>
                  </a:lnTo>
                  <a:lnTo>
                    <a:pt x="101612" y="189230"/>
                  </a:lnTo>
                  <a:lnTo>
                    <a:pt x="101968" y="190500"/>
                  </a:lnTo>
                  <a:lnTo>
                    <a:pt x="102666" y="191770"/>
                  </a:lnTo>
                  <a:lnTo>
                    <a:pt x="100228" y="191770"/>
                  </a:lnTo>
                  <a:lnTo>
                    <a:pt x="98933" y="190500"/>
                  </a:lnTo>
                  <a:lnTo>
                    <a:pt x="96113" y="191770"/>
                  </a:lnTo>
                  <a:lnTo>
                    <a:pt x="94691" y="192684"/>
                  </a:lnTo>
                  <a:lnTo>
                    <a:pt x="94640" y="193040"/>
                  </a:lnTo>
                  <a:lnTo>
                    <a:pt x="95199" y="193040"/>
                  </a:lnTo>
                  <a:lnTo>
                    <a:pt x="97459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46" y="198120"/>
                  </a:lnTo>
                  <a:lnTo>
                    <a:pt x="101625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310" y="200660"/>
                  </a:lnTo>
                  <a:lnTo>
                    <a:pt x="98234" y="201930"/>
                  </a:lnTo>
                  <a:lnTo>
                    <a:pt x="96875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601" y="201930"/>
                  </a:lnTo>
                  <a:lnTo>
                    <a:pt x="85471" y="200660"/>
                  </a:lnTo>
                  <a:lnTo>
                    <a:pt x="85280" y="201930"/>
                  </a:lnTo>
                  <a:lnTo>
                    <a:pt x="84836" y="201930"/>
                  </a:lnTo>
                  <a:lnTo>
                    <a:pt x="85013" y="199390"/>
                  </a:lnTo>
                  <a:lnTo>
                    <a:pt x="85153" y="199390"/>
                  </a:lnTo>
                  <a:lnTo>
                    <a:pt x="86817" y="198120"/>
                  </a:lnTo>
                  <a:lnTo>
                    <a:pt x="87909" y="198120"/>
                  </a:lnTo>
                  <a:lnTo>
                    <a:pt x="90081" y="196850"/>
                  </a:lnTo>
                  <a:lnTo>
                    <a:pt x="89420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13" y="192786"/>
                  </a:lnTo>
                  <a:lnTo>
                    <a:pt x="94691" y="192684"/>
                  </a:lnTo>
                  <a:lnTo>
                    <a:pt x="94818" y="191770"/>
                  </a:lnTo>
                  <a:lnTo>
                    <a:pt x="95402" y="191770"/>
                  </a:lnTo>
                  <a:lnTo>
                    <a:pt x="94411" y="189230"/>
                  </a:lnTo>
                  <a:lnTo>
                    <a:pt x="95973" y="189230"/>
                  </a:lnTo>
                  <a:lnTo>
                    <a:pt x="95351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96" y="187960"/>
                  </a:lnTo>
                  <a:lnTo>
                    <a:pt x="85877" y="189230"/>
                  </a:lnTo>
                  <a:lnTo>
                    <a:pt x="84366" y="190157"/>
                  </a:lnTo>
                  <a:lnTo>
                    <a:pt x="84366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33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70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83" y="203200"/>
                  </a:lnTo>
                  <a:lnTo>
                    <a:pt x="70015" y="205740"/>
                  </a:lnTo>
                  <a:lnTo>
                    <a:pt x="67589" y="207010"/>
                  </a:lnTo>
                  <a:lnTo>
                    <a:pt x="67106" y="206502"/>
                  </a:lnTo>
                  <a:lnTo>
                    <a:pt x="67106" y="212090"/>
                  </a:lnTo>
                  <a:lnTo>
                    <a:pt x="67106" y="213360"/>
                  </a:lnTo>
                  <a:lnTo>
                    <a:pt x="66878" y="212090"/>
                  </a:lnTo>
                  <a:lnTo>
                    <a:pt x="67106" y="212090"/>
                  </a:lnTo>
                  <a:lnTo>
                    <a:pt x="67106" y="206502"/>
                  </a:lnTo>
                  <a:lnTo>
                    <a:pt x="66382" y="205740"/>
                  </a:lnTo>
                  <a:lnTo>
                    <a:pt x="63868" y="205740"/>
                  </a:lnTo>
                  <a:lnTo>
                    <a:pt x="62445" y="204470"/>
                  </a:lnTo>
                  <a:lnTo>
                    <a:pt x="61455" y="203200"/>
                  </a:lnTo>
                  <a:lnTo>
                    <a:pt x="63106" y="203200"/>
                  </a:lnTo>
                  <a:lnTo>
                    <a:pt x="65417" y="201930"/>
                  </a:lnTo>
                  <a:lnTo>
                    <a:pt x="65836" y="200660"/>
                  </a:lnTo>
                  <a:lnTo>
                    <a:pt x="67995" y="199390"/>
                  </a:lnTo>
                  <a:lnTo>
                    <a:pt x="69215" y="200660"/>
                  </a:lnTo>
                  <a:lnTo>
                    <a:pt x="71323" y="200660"/>
                  </a:lnTo>
                  <a:lnTo>
                    <a:pt x="72377" y="199390"/>
                  </a:lnTo>
                  <a:lnTo>
                    <a:pt x="74841" y="198120"/>
                  </a:lnTo>
                  <a:lnTo>
                    <a:pt x="76085" y="198120"/>
                  </a:lnTo>
                  <a:lnTo>
                    <a:pt x="77939" y="196850"/>
                  </a:lnTo>
                  <a:lnTo>
                    <a:pt x="77749" y="196850"/>
                  </a:lnTo>
                  <a:lnTo>
                    <a:pt x="80352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66" y="198120"/>
                  </a:lnTo>
                  <a:lnTo>
                    <a:pt x="84366" y="190157"/>
                  </a:lnTo>
                  <a:lnTo>
                    <a:pt x="83794" y="190500"/>
                  </a:lnTo>
                  <a:lnTo>
                    <a:pt x="81648" y="191770"/>
                  </a:lnTo>
                  <a:lnTo>
                    <a:pt x="81495" y="190500"/>
                  </a:lnTo>
                  <a:lnTo>
                    <a:pt x="78511" y="190500"/>
                  </a:lnTo>
                  <a:lnTo>
                    <a:pt x="76809" y="193040"/>
                  </a:lnTo>
                  <a:lnTo>
                    <a:pt x="67678" y="193040"/>
                  </a:lnTo>
                  <a:lnTo>
                    <a:pt x="67665" y="199390"/>
                  </a:lnTo>
                  <a:lnTo>
                    <a:pt x="64592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66" y="212090"/>
                  </a:lnTo>
                  <a:lnTo>
                    <a:pt x="56603" y="210820"/>
                  </a:lnTo>
                  <a:lnTo>
                    <a:pt x="58051" y="209550"/>
                  </a:lnTo>
                  <a:lnTo>
                    <a:pt x="58737" y="209550"/>
                  </a:lnTo>
                  <a:lnTo>
                    <a:pt x="59550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13" y="201930"/>
                  </a:lnTo>
                  <a:lnTo>
                    <a:pt x="57683" y="201930"/>
                  </a:lnTo>
                  <a:lnTo>
                    <a:pt x="57785" y="200660"/>
                  </a:lnTo>
                  <a:lnTo>
                    <a:pt x="58051" y="199390"/>
                  </a:lnTo>
                  <a:lnTo>
                    <a:pt x="61048" y="199390"/>
                  </a:lnTo>
                  <a:lnTo>
                    <a:pt x="63969" y="198120"/>
                  </a:lnTo>
                  <a:lnTo>
                    <a:pt x="66789" y="195580"/>
                  </a:lnTo>
                  <a:lnTo>
                    <a:pt x="66827" y="196850"/>
                  </a:lnTo>
                  <a:lnTo>
                    <a:pt x="67081" y="198120"/>
                  </a:lnTo>
                  <a:lnTo>
                    <a:pt x="67665" y="199390"/>
                  </a:lnTo>
                  <a:lnTo>
                    <a:pt x="67665" y="193014"/>
                  </a:lnTo>
                  <a:lnTo>
                    <a:pt x="67170" y="191770"/>
                  </a:lnTo>
                  <a:lnTo>
                    <a:pt x="67170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91" y="194310"/>
                  </a:lnTo>
                  <a:lnTo>
                    <a:pt x="57975" y="195580"/>
                  </a:lnTo>
                  <a:lnTo>
                    <a:pt x="56997" y="195580"/>
                  </a:lnTo>
                  <a:lnTo>
                    <a:pt x="54025" y="197485"/>
                  </a:lnTo>
                  <a:lnTo>
                    <a:pt x="54025" y="209143"/>
                  </a:lnTo>
                  <a:lnTo>
                    <a:pt x="51384" y="207746"/>
                  </a:lnTo>
                  <a:lnTo>
                    <a:pt x="51714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25" y="209143"/>
                  </a:lnTo>
                  <a:lnTo>
                    <a:pt x="54025" y="197485"/>
                  </a:lnTo>
                  <a:lnTo>
                    <a:pt x="53035" y="198120"/>
                  </a:lnTo>
                  <a:lnTo>
                    <a:pt x="52832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97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60" y="201930"/>
                  </a:lnTo>
                  <a:lnTo>
                    <a:pt x="39801" y="200660"/>
                  </a:lnTo>
                  <a:lnTo>
                    <a:pt x="38303" y="200660"/>
                  </a:lnTo>
                  <a:lnTo>
                    <a:pt x="39154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73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12" y="187960"/>
                  </a:lnTo>
                  <a:lnTo>
                    <a:pt x="40424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40" y="184150"/>
                  </a:lnTo>
                  <a:lnTo>
                    <a:pt x="41046" y="184150"/>
                  </a:lnTo>
                  <a:lnTo>
                    <a:pt x="43878" y="182880"/>
                  </a:lnTo>
                  <a:lnTo>
                    <a:pt x="43294" y="180340"/>
                  </a:lnTo>
                  <a:lnTo>
                    <a:pt x="43281" y="179070"/>
                  </a:lnTo>
                  <a:lnTo>
                    <a:pt x="43840" y="176530"/>
                  </a:lnTo>
                  <a:lnTo>
                    <a:pt x="42252" y="177800"/>
                  </a:lnTo>
                  <a:lnTo>
                    <a:pt x="40106" y="177800"/>
                  </a:lnTo>
                  <a:lnTo>
                    <a:pt x="39090" y="179070"/>
                  </a:lnTo>
                  <a:lnTo>
                    <a:pt x="39293" y="180340"/>
                  </a:lnTo>
                  <a:lnTo>
                    <a:pt x="38760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47" y="182880"/>
                  </a:lnTo>
                  <a:lnTo>
                    <a:pt x="34836" y="182880"/>
                  </a:lnTo>
                  <a:lnTo>
                    <a:pt x="33743" y="184150"/>
                  </a:lnTo>
                  <a:lnTo>
                    <a:pt x="33439" y="184150"/>
                  </a:lnTo>
                  <a:lnTo>
                    <a:pt x="33070" y="182880"/>
                  </a:lnTo>
                  <a:lnTo>
                    <a:pt x="30213" y="182880"/>
                  </a:lnTo>
                  <a:lnTo>
                    <a:pt x="30238" y="184150"/>
                  </a:lnTo>
                  <a:lnTo>
                    <a:pt x="25692" y="184150"/>
                  </a:lnTo>
                  <a:lnTo>
                    <a:pt x="24384" y="185420"/>
                  </a:lnTo>
                  <a:lnTo>
                    <a:pt x="24676" y="186690"/>
                  </a:lnTo>
                  <a:lnTo>
                    <a:pt x="24193" y="186690"/>
                  </a:lnTo>
                  <a:lnTo>
                    <a:pt x="25107" y="187960"/>
                  </a:lnTo>
                  <a:lnTo>
                    <a:pt x="25615" y="187960"/>
                  </a:lnTo>
                  <a:lnTo>
                    <a:pt x="25133" y="189230"/>
                  </a:lnTo>
                  <a:lnTo>
                    <a:pt x="24879" y="195580"/>
                  </a:lnTo>
                  <a:lnTo>
                    <a:pt x="23456" y="199390"/>
                  </a:lnTo>
                  <a:lnTo>
                    <a:pt x="22402" y="198120"/>
                  </a:lnTo>
                  <a:lnTo>
                    <a:pt x="21361" y="196850"/>
                  </a:lnTo>
                  <a:lnTo>
                    <a:pt x="20320" y="195580"/>
                  </a:lnTo>
                  <a:lnTo>
                    <a:pt x="19278" y="194310"/>
                  </a:lnTo>
                  <a:lnTo>
                    <a:pt x="16484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310" y="193040"/>
                  </a:lnTo>
                  <a:lnTo>
                    <a:pt x="16205" y="191770"/>
                  </a:lnTo>
                  <a:lnTo>
                    <a:pt x="15621" y="191770"/>
                  </a:lnTo>
                  <a:lnTo>
                    <a:pt x="10680" y="190500"/>
                  </a:lnTo>
                  <a:lnTo>
                    <a:pt x="9156" y="190500"/>
                  </a:lnTo>
                  <a:lnTo>
                    <a:pt x="10020" y="186690"/>
                  </a:lnTo>
                  <a:lnTo>
                    <a:pt x="7162" y="186690"/>
                  </a:lnTo>
                  <a:lnTo>
                    <a:pt x="7518" y="188023"/>
                  </a:lnTo>
                  <a:lnTo>
                    <a:pt x="7886" y="189230"/>
                  </a:lnTo>
                  <a:lnTo>
                    <a:pt x="7124" y="190500"/>
                  </a:lnTo>
                  <a:lnTo>
                    <a:pt x="6629" y="190500"/>
                  </a:lnTo>
                  <a:lnTo>
                    <a:pt x="5664" y="191770"/>
                  </a:lnTo>
                  <a:lnTo>
                    <a:pt x="5194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41" y="190500"/>
                  </a:lnTo>
                  <a:lnTo>
                    <a:pt x="736" y="191770"/>
                  </a:lnTo>
                  <a:lnTo>
                    <a:pt x="876" y="191770"/>
                  </a:lnTo>
                  <a:lnTo>
                    <a:pt x="393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86" y="196850"/>
                  </a:lnTo>
                  <a:lnTo>
                    <a:pt x="2692" y="198120"/>
                  </a:lnTo>
                  <a:lnTo>
                    <a:pt x="6184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71" y="200660"/>
                  </a:lnTo>
                  <a:lnTo>
                    <a:pt x="14211" y="198120"/>
                  </a:lnTo>
                  <a:lnTo>
                    <a:pt x="14795" y="198120"/>
                  </a:lnTo>
                  <a:lnTo>
                    <a:pt x="13995" y="200660"/>
                  </a:lnTo>
                  <a:lnTo>
                    <a:pt x="17437" y="200660"/>
                  </a:lnTo>
                  <a:lnTo>
                    <a:pt x="17741" y="201930"/>
                  </a:lnTo>
                  <a:lnTo>
                    <a:pt x="18237" y="201930"/>
                  </a:lnTo>
                  <a:lnTo>
                    <a:pt x="21729" y="203200"/>
                  </a:lnTo>
                  <a:lnTo>
                    <a:pt x="24612" y="200660"/>
                  </a:lnTo>
                  <a:lnTo>
                    <a:pt x="26936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43" y="205740"/>
                  </a:lnTo>
                  <a:lnTo>
                    <a:pt x="27940" y="204470"/>
                  </a:lnTo>
                  <a:lnTo>
                    <a:pt x="28333" y="204470"/>
                  </a:lnTo>
                  <a:lnTo>
                    <a:pt x="28956" y="203200"/>
                  </a:lnTo>
                  <a:lnTo>
                    <a:pt x="28206" y="201930"/>
                  </a:lnTo>
                  <a:lnTo>
                    <a:pt x="29311" y="199390"/>
                  </a:lnTo>
                  <a:lnTo>
                    <a:pt x="31940" y="200660"/>
                  </a:lnTo>
                  <a:lnTo>
                    <a:pt x="31407" y="201930"/>
                  </a:lnTo>
                  <a:lnTo>
                    <a:pt x="30873" y="201930"/>
                  </a:lnTo>
                  <a:lnTo>
                    <a:pt x="31356" y="203200"/>
                  </a:lnTo>
                  <a:lnTo>
                    <a:pt x="32004" y="203200"/>
                  </a:lnTo>
                  <a:lnTo>
                    <a:pt x="32753" y="204470"/>
                  </a:lnTo>
                  <a:lnTo>
                    <a:pt x="32969" y="204470"/>
                  </a:lnTo>
                  <a:lnTo>
                    <a:pt x="33464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37" y="205740"/>
                  </a:lnTo>
                  <a:lnTo>
                    <a:pt x="38976" y="205740"/>
                  </a:lnTo>
                  <a:lnTo>
                    <a:pt x="40055" y="207010"/>
                  </a:lnTo>
                  <a:lnTo>
                    <a:pt x="41427" y="207010"/>
                  </a:lnTo>
                  <a:lnTo>
                    <a:pt x="42570" y="208280"/>
                  </a:lnTo>
                  <a:lnTo>
                    <a:pt x="43789" y="208280"/>
                  </a:lnTo>
                  <a:lnTo>
                    <a:pt x="46367" y="209550"/>
                  </a:lnTo>
                  <a:lnTo>
                    <a:pt x="48501" y="208521"/>
                  </a:lnTo>
                  <a:lnTo>
                    <a:pt x="50063" y="213360"/>
                  </a:lnTo>
                  <a:lnTo>
                    <a:pt x="51917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48" y="215900"/>
                  </a:lnTo>
                  <a:lnTo>
                    <a:pt x="61468" y="215900"/>
                  </a:lnTo>
                  <a:lnTo>
                    <a:pt x="63715" y="217170"/>
                  </a:lnTo>
                  <a:lnTo>
                    <a:pt x="64541" y="215900"/>
                  </a:lnTo>
                  <a:lnTo>
                    <a:pt x="65189" y="214630"/>
                  </a:lnTo>
                  <a:lnTo>
                    <a:pt x="66522" y="215900"/>
                  </a:lnTo>
                  <a:lnTo>
                    <a:pt x="68313" y="214630"/>
                  </a:lnTo>
                  <a:lnTo>
                    <a:pt x="73380" y="214630"/>
                  </a:lnTo>
                  <a:lnTo>
                    <a:pt x="76949" y="212090"/>
                  </a:lnTo>
                  <a:lnTo>
                    <a:pt x="77800" y="214630"/>
                  </a:lnTo>
                  <a:lnTo>
                    <a:pt x="78562" y="214630"/>
                  </a:lnTo>
                  <a:lnTo>
                    <a:pt x="78435" y="215900"/>
                  </a:lnTo>
                  <a:lnTo>
                    <a:pt x="79082" y="215900"/>
                  </a:lnTo>
                  <a:lnTo>
                    <a:pt x="80048" y="214630"/>
                  </a:lnTo>
                  <a:lnTo>
                    <a:pt x="80327" y="214630"/>
                  </a:lnTo>
                  <a:lnTo>
                    <a:pt x="80276" y="213169"/>
                  </a:lnTo>
                  <a:lnTo>
                    <a:pt x="79654" y="212090"/>
                  </a:lnTo>
                  <a:lnTo>
                    <a:pt x="78105" y="210820"/>
                  </a:lnTo>
                  <a:lnTo>
                    <a:pt x="76822" y="210820"/>
                  </a:lnTo>
                  <a:lnTo>
                    <a:pt x="76720" y="208280"/>
                  </a:lnTo>
                  <a:lnTo>
                    <a:pt x="76466" y="208280"/>
                  </a:lnTo>
                  <a:lnTo>
                    <a:pt x="75933" y="207010"/>
                  </a:lnTo>
                  <a:lnTo>
                    <a:pt x="76339" y="207010"/>
                  </a:lnTo>
                  <a:lnTo>
                    <a:pt x="76492" y="205740"/>
                  </a:lnTo>
                  <a:lnTo>
                    <a:pt x="77216" y="205740"/>
                  </a:lnTo>
                  <a:lnTo>
                    <a:pt x="77787" y="207010"/>
                  </a:lnTo>
                  <a:lnTo>
                    <a:pt x="78308" y="207010"/>
                  </a:lnTo>
                  <a:lnTo>
                    <a:pt x="78460" y="208280"/>
                  </a:lnTo>
                  <a:lnTo>
                    <a:pt x="79222" y="208280"/>
                  </a:lnTo>
                  <a:lnTo>
                    <a:pt x="79743" y="209550"/>
                  </a:lnTo>
                  <a:lnTo>
                    <a:pt x="83413" y="209550"/>
                  </a:lnTo>
                  <a:lnTo>
                    <a:pt x="84264" y="210820"/>
                  </a:lnTo>
                  <a:lnTo>
                    <a:pt x="84937" y="210820"/>
                  </a:lnTo>
                  <a:lnTo>
                    <a:pt x="84709" y="209550"/>
                  </a:lnTo>
                  <a:lnTo>
                    <a:pt x="85204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89" y="205740"/>
                  </a:lnTo>
                  <a:lnTo>
                    <a:pt x="91008" y="204470"/>
                  </a:lnTo>
                  <a:lnTo>
                    <a:pt x="97459" y="204470"/>
                  </a:lnTo>
                  <a:lnTo>
                    <a:pt x="101447" y="205701"/>
                  </a:lnTo>
                  <a:lnTo>
                    <a:pt x="105740" y="204470"/>
                  </a:lnTo>
                  <a:lnTo>
                    <a:pt x="107530" y="204470"/>
                  </a:lnTo>
                  <a:lnTo>
                    <a:pt x="105270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17" y="207010"/>
                  </a:lnTo>
                  <a:lnTo>
                    <a:pt x="112179" y="205701"/>
                  </a:lnTo>
                  <a:lnTo>
                    <a:pt x="111925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102" y="200660"/>
                  </a:lnTo>
                  <a:lnTo>
                    <a:pt x="112458" y="200660"/>
                  </a:lnTo>
                  <a:lnTo>
                    <a:pt x="112712" y="201930"/>
                  </a:lnTo>
                  <a:lnTo>
                    <a:pt x="115697" y="199390"/>
                  </a:lnTo>
                  <a:lnTo>
                    <a:pt x="115011" y="196850"/>
                  </a:lnTo>
                  <a:lnTo>
                    <a:pt x="112725" y="195580"/>
                  </a:lnTo>
                  <a:lnTo>
                    <a:pt x="112560" y="195580"/>
                  </a:lnTo>
                  <a:lnTo>
                    <a:pt x="111226" y="190500"/>
                  </a:lnTo>
                  <a:lnTo>
                    <a:pt x="106464" y="190500"/>
                  </a:lnTo>
                  <a:lnTo>
                    <a:pt x="106159" y="189230"/>
                  </a:lnTo>
                  <a:lnTo>
                    <a:pt x="106451" y="187960"/>
                  </a:lnTo>
                  <a:lnTo>
                    <a:pt x="106921" y="186690"/>
                  </a:lnTo>
                  <a:lnTo>
                    <a:pt x="107581" y="186690"/>
                  </a:lnTo>
                  <a:lnTo>
                    <a:pt x="107975" y="185420"/>
                  </a:lnTo>
                  <a:lnTo>
                    <a:pt x="107924" y="184150"/>
                  </a:lnTo>
                  <a:lnTo>
                    <a:pt x="109245" y="181610"/>
                  </a:lnTo>
                  <a:lnTo>
                    <a:pt x="110832" y="182880"/>
                  </a:lnTo>
                  <a:lnTo>
                    <a:pt x="112077" y="181610"/>
                  </a:lnTo>
                  <a:lnTo>
                    <a:pt x="112801" y="181610"/>
                  </a:lnTo>
                  <a:lnTo>
                    <a:pt x="112725" y="180340"/>
                  </a:lnTo>
                  <a:lnTo>
                    <a:pt x="113715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52" y="179070"/>
                  </a:lnTo>
                  <a:lnTo>
                    <a:pt x="117640" y="180340"/>
                  </a:lnTo>
                  <a:lnTo>
                    <a:pt x="115582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19" y="182880"/>
                  </a:lnTo>
                  <a:lnTo>
                    <a:pt x="118859" y="181610"/>
                  </a:lnTo>
                  <a:lnTo>
                    <a:pt x="119735" y="181610"/>
                  </a:lnTo>
                  <a:lnTo>
                    <a:pt x="119468" y="180340"/>
                  </a:lnTo>
                  <a:lnTo>
                    <a:pt x="119265" y="180340"/>
                  </a:lnTo>
                  <a:lnTo>
                    <a:pt x="119443" y="179070"/>
                  </a:lnTo>
                  <a:lnTo>
                    <a:pt x="119672" y="177800"/>
                  </a:lnTo>
                  <a:lnTo>
                    <a:pt x="119849" y="177800"/>
                  </a:lnTo>
                  <a:lnTo>
                    <a:pt x="120116" y="176530"/>
                  </a:lnTo>
                  <a:lnTo>
                    <a:pt x="121691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900" y="172720"/>
                  </a:lnTo>
                  <a:lnTo>
                    <a:pt x="119100" y="168910"/>
                  </a:lnTo>
                  <a:lnTo>
                    <a:pt x="120891" y="170180"/>
                  </a:lnTo>
                  <a:lnTo>
                    <a:pt x="124307" y="170180"/>
                  </a:lnTo>
                  <a:lnTo>
                    <a:pt x="126161" y="171450"/>
                  </a:lnTo>
                  <a:lnTo>
                    <a:pt x="126479" y="172720"/>
                  </a:lnTo>
                  <a:lnTo>
                    <a:pt x="130149" y="173990"/>
                  </a:lnTo>
                  <a:lnTo>
                    <a:pt x="131991" y="172720"/>
                  </a:lnTo>
                  <a:lnTo>
                    <a:pt x="135026" y="175260"/>
                  </a:lnTo>
                  <a:lnTo>
                    <a:pt x="135318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44" y="179070"/>
                  </a:lnTo>
                  <a:lnTo>
                    <a:pt x="139458" y="180340"/>
                  </a:lnTo>
                  <a:lnTo>
                    <a:pt x="139153" y="181610"/>
                  </a:lnTo>
                  <a:lnTo>
                    <a:pt x="140462" y="181610"/>
                  </a:lnTo>
                  <a:lnTo>
                    <a:pt x="142532" y="182880"/>
                  </a:lnTo>
                  <a:lnTo>
                    <a:pt x="144487" y="182880"/>
                  </a:lnTo>
                  <a:lnTo>
                    <a:pt x="144894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15" y="179070"/>
                  </a:lnTo>
                  <a:lnTo>
                    <a:pt x="144564" y="177800"/>
                  </a:lnTo>
                  <a:lnTo>
                    <a:pt x="145567" y="176530"/>
                  </a:lnTo>
                  <a:lnTo>
                    <a:pt x="147040" y="175260"/>
                  </a:lnTo>
                  <a:lnTo>
                    <a:pt x="146926" y="173990"/>
                  </a:lnTo>
                  <a:lnTo>
                    <a:pt x="146735" y="173990"/>
                  </a:lnTo>
                  <a:lnTo>
                    <a:pt x="146431" y="172720"/>
                  </a:lnTo>
                  <a:lnTo>
                    <a:pt x="146507" y="171450"/>
                  </a:lnTo>
                  <a:lnTo>
                    <a:pt x="146215" y="168910"/>
                  </a:lnTo>
                  <a:lnTo>
                    <a:pt x="145402" y="167640"/>
                  </a:lnTo>
                  <a:lnTo>
                    <a:pt x="144183" y="166370"/>
                  </a:lnTo>
                  <a:lnTo>
                    <a:pt x="146227" y="166370"/>
                  </a:lnTo>
                  <a:lnTo>
                    <a:pt x="147078" y="167640"/>
                  </a:lnTo>
                  <a:lnTo>
                    <a:pt x="148577" y="166370"/>
                  </a:lnTo>
                  <a:lnTo>
                    <a:pt x="149936" y="165100"/>
                  </a:lnTo>
                  <a:lnTo>
                    <a:pt x="151739" y="165100"/>
                  </a:lnTo>
                  <a:lnTo>
                    <a:pt x="151333" y="170180"/>
                  </a:lnTo>
                  <a:lnTo>
                    <a:pt x="152438" y="171450"/>
                  </a:lnTo>
                  <a:lnTo>
                    <a:pt x="155702" y="172720"/>
                  </a:lnTo>
                  <a:lnTo>
                    <a:pt x="156654" y="173990"/>
                  </a:lnTo>
                  <a:lnTo>
                    <a:pt x="158127" y="172720"/>
                  </a:lnTo>
                  <a:lnTo>
                    <a:pt x="161734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29" y="176530"/>
                  </a:lnTo>
                  <a:lnTo>
                    <a:pt x="154127" y="176530"/>
                  </a:lnTo>
                  <a:lnTo>
                    <a:pt x="153517" y="177800"/>
                  </a:lnTo>
                  <a:lnTo>
                    <a:pt x="156705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97" y="181610"/>
                  </a:lnTo>
                  <a:lnTo>
                    <a:pt x="158851" y="182880"/>
                  </a:lnTo>
                  <a:lnTo>
                    <a:pt x="158064" y="182880"/>
                  </a:lnTo>
                  <a:lnTo>
                    <a:pt x="157378" y="184150"/>
                  </a:lnTo>
                  <a:lnTo>
                    <a:pt x="156705" y="184150"/>
                  </a:lnTo>
                  <a:lnTo>
                    <a:pt x="156743" y="185420"/>
                  </a:lnTo>
                  <a:lnTo>
                    <a:pt x="153936" y="185420"/>
                  </a:lnTo>
                  <a:lnTo>
                    <a:pt x="153009" y="186690"/>
                  </a:lnTo>
                  <a:lnTo>
                    <a:pt x="151968" y="186690"/>
                  </a:lnTo>
                  <a:lnTo>
                    <a:pt x="153314" y="187960"/>
                  </a:lnTo>
                  <a:lnTo>
                    <a:pt x="153073" y="187960"/>
                  </a:lnTo>
                  <a:lnTo>
                    <a:pt x="149428" y="191770"/>
                  </a:lnTo>
                  <a:lnTo>
                    <a:pt x="148513" y="191554"/>
                  </a:lnTo>
                  <a:lnTo>
                    <a:pt x="148513" y="194310"/>
                  </a:lnTo>
                  <a:lnTo>
                    <a:pt x="146570" y="194310"/>
                  </a:lnTo>
                  <a:lnTo>
                    <a:pt x="144157" y="193040"/>
                  </a:lnTo>
                  <a:lnTo>
                    <a:pt x="147548" y="193040"/>
                  </a:lnTo>
                  <a:lnTo>
                    <a:pt x="148513" y="194310"/>
                  </a:lnTo>
                  <a:lnTo>
                    <a:pt x="148513" y="191554"/>
                  </a:lnTo>
                  <a:lnTo>
                    <a:pt x="144259" y="190500"/>
                  </a:lnTo>
                  <a:lnTo>
                    <a:pt x="141897" y="189674"/>
                  </a:lnTo>
                  <a:lnTo>
                    <a:pt x="143433" y="190500"/>
                  </a:lnTo>
                  <a:lnTo>
                    <a:pt x="143624" y="190500"/>
                  </a:lnTo>
                  <a:lnTo>
                    <a:pt x="143395" y="191770"/>
                  </a:lnTo>
                  <a:lnTo>
                    <a:pt x="143243" y="193040"/>
                  </a:lnTo>
                  <a:lnTo>
                    <a:pt x="141401" y="193040"/>
                  </a:lnTo>
                  <a:lnTo>
                    <a:pt x="140563" y="195580"/>
                  </a:lnTo>
                  <a:lnTo>
                    <a:pt x="139204" y="195580"/>
                  </a:lnTo>
                  <a:lnTo>
                    <a:pt x="139103" y="194310"/>
                  </a:lnTo>
                  <a:lnTo>
                    <a:pt x="136982" y="194310"/>
                  </a:lnTo>
                  <a:lnTo>
                    <a:pt x="136004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96" y="189230"/>
                  </a:lnTo>
                  <a:lnTo>
                    <a:pt x="136525" y="187960"/>
                  </a:lnTo>
                  <a:lnTo>
                    <a:pt x="138760" y="189230"/>
                  </a:lnTo>
                  <a:lnTo>
                    <a:pt x="140639" y="189230"/>
                  </a:lnTo>
                  <a:lnTo>
                    <a:pt x="139560" y="187960"/>
                  </a:lnTo>
                  <a:lnTo>
                    <a:pt x="138023" y="186690"/>
                  </a:lnTo>
                  <a:lnTo>
                    <a:pt x="137401" y="187960"/>
                  </a:lnTo>
                  <a:lnTo>
                    <a:pt x="135496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46" y="185420"/>
                  </a:lnTo>
                  <a:lnTo>
                    <a:pt x="127749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5349" y="186690"/>
                  </a:lnTo>
                  <a:lnTo>
                    <a:pt x="124866" y="189230"/>
                  </a:lnTo>
                  <a:lnTo>
                    <a:pt x="124701" y="189230"/>
                  </a:lnTo>
                  <a:lnTo>
                    <a:pt x="122415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69" y="194310"/>
                  </a:lnTo>
                  <a:lnTo>
                    <a:pt x="126098" y="198120"/>
                  </a:lnTo>
                  <a:lnTo>
                    <a:pt x="124675" y="199390"/>
                  </a:lnTo>
                  <a:lnTo>
                    <a:pt x="125514" y="200660"/>
                  </a:lnTo>
                  <a:lnTo>
                    <a:pt x="130670" y="200660"/>
                  </a:lnTo>
                  <a:lnTo>
                    <a:pt x="130505" y="201930"/>
                  </a:lnTo>
                  <a:lnTo>
                    <a:pt x="132181" y="200660"/>
                  </a:lnTo>
                  <a:lnTo>
                    <a:pt x="132969" y="201930"/>
                  </a:lnTo>
                  <a:lnTo>
                    <a:pt x="133146" y="203200"/>
                  </a:lnTo>
                  <a:lnTo>
                    <a:pt x="133819" y="205740"/>
                  </a:lnTo>
                  <a:lnTo>
                    <a:pt x="135255" y="205740"/>
                  </a:lnTo>
                  <a:lnTo>
                    <a:pt x="135432" y="204470"/>
                  </a:lnTo>
                  <a:lnTo>
                    <a:pt x="138658" y="205740"/>
                  </a:lnTo>
                  <a:lnTo>
                    <a:pt x="138353" y="207010"/>
                  </a:lnTo>
                  <a:lnTo>
                    <a:pt x="140157" y="204470"/>
                  </a:lnTo>
                  <a:lnTo>
                    <a:pt x="141058" y="204470"/>
                  </a:lnTo>
                  <a:lnTo>
                    <a:pt x="141757" y="205740"/>
                  </a:lnTo>
                  <a:lnTo>
                    <a:pt x="143090" y="207010"/>
                  </a:lnTo>
                  <a:lnTo>
                    <a:pt x="143700" y="207010"/>
                  </a:lnTo>
                  <a:lnTo>
                    <a:pt x="146481" y="208280"/>
                  </a:lnTo>
                  <a:lnTo>
                    <a:pt x="147612" y="207010"/>
                  </a:lnTo>
                  <a:lnTo>
                    <a:pt x="148945" y="205740"/>
                  </a:lnTo>
                  <a:lnTo>
                    <a:pt x="147840" y="205740"/>
                  </a:lnTo>
                  <a:lnTo>
                    <a:pt x="146075" y="204470"/>
                  </a:lnTo>
                  <a:lnTo>
                    <a:pt x="145910" y="203200"/>
                  </a:lnTo>
                  <a:lnTo>
                    <a:pt x="143700" y="201930"/>
                  </a:lnTo>
                  <a:lnTo>
                    <a:pt x="141973" y="203200"/>
                  </a:lnTo>
                  <a:lnTo>
                    <a:pt x="139407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95" y="198120"/>
                  </a:lnTo>
                  <a:lnTo>
                    <a:pt x="131673" y="198120"/>
                  </a:lnTo>
                  <a:lnTo>
                    <a:pt x="135966" y="199351"/>
                  </a:lnTo>
                  <a:lnTo>
                    <a:pt x="139966" y="198120"/>
                  </a:lnTo>
                  <a:lnTo>
                    <a:pt x="146431" y="198120"/>
                  </a:lnTo>
                  <a:lnTo>
                    <a:pt x="146837" y="199390"/>
                  </a:lnTo>
                  <a:lnTo>
                    <a:pt x="149352" y="199390"/>
                  </a:lnTo>
                  <a:lnTo>
                    <a:pt x="150710" y="198120"/>
                  </a:lnTo>
                  <a:lnTo>
                    <a:pt x="152120" y="199351"/>
                  </a:lnTo>
                  <a:lnTo>
                    <a:pt x="152222" y="200660"/>
                  </a:lnTo>
                  <a:lnTo>
                    <a:pt x="152717" y="203200"/>
                  </a:lnTo>
                  <a:lnTo>
                    <a:pt x="152501" y="204470"/>
                  </a:lnTo>
                  <a:lnTo>
                    <a:pt x="153162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16" y="199390"/>
                  </a:lnTo>
                  <a:lnTo>
                    <a:pt x="159512" y="198120"/>
                  </a:lnTo>
                  <a:lnTo>
                    <a:pt x="161061" y="198120"/>
                  </a:lnTo>
                  <a:lnTo>
                    <a:pt x="161290" y="199390"/>
                  </a:lnTo>
                  <a:lnTo>
                    <a:pt x="163220" y="200660"/>
                  </a:lnTo>
                  <a:lnTo>
                    <a:pt x="160782" y="200660"/>
                  </a:lnTo>
                  <a:lnTo>
                    <a:pt x="160667" y="201930"/>
                  </a:lnTo>
                  <a:lnTo>
                    <a:pt x="160604" y="204470"/>
                  </a:lnTo>
                  <a:lnTo>
                    <a:pt x="159321" y="204470"/>
                  </a:lnTo>
                  <a:lnTo>
                    <a:pt x="157772" y="205740"/>
                  </a:lnTo>
                  <a:lnTo>
                    <a:pt x="157022" y="207010"/>
                  </a:lnTo>
                  <a:lnTo>
                    <a:pt x="155524" y="208280"/>
                  </a:lnTo>
                  <a:lnTo>
                    <a:pt x="153187" y="208280"/>
                  </a:lnTo>
                  <a:lnTo>
                    <a:pt x="153187" y="223520"/>
                  </a:lnTo>
                  <a:lnTo>
                    <a:pt x="152641" y="224790"/>
                  </a:lnTo>
                  <a:lnTo>
                    <a:pt x="151714" y="224790"/>
                  </a:lnTo>
                  <a:lnTo>
                    <a:pt x="150990" y="226060"/>
                  </a:lnTo>
                  <a:lnTo>
                    <a:pt x="149377" y="226060"/>
                  </a:lnTo>
                  <a:lnTo>
                    <a:pt x="149072" y="225818"/>
                  </a:lnTo>
                  <a:lnTo>
                    <a:pt x="149072" y="240030"/>
                  </a:lnTo>
                  <a:lnTo>
                    <a:pt x="143878" y="237490"/>
                  </a:lnTo>
                  <a:lnTo>
                    <a:pt x="141287" y="236220"/>
                  </a:lnTo>
                  <a:lnTo>
                    <a:pt x="141452" y="234950"/>
                  </a:lnTo>
                  <a:lnTo>
                    <a:pt x="139522" y="232410"/>
                  </a:lnTo>
                  <a:lnTo>
                    <a:pt x="139103" y="232410"/>
                  </a:lnTo>
                  <a:lnTo>
                    <a:pt x="137185" y="231140"/>
                  </a:lnTo>
                  <a:lnTo>
                    <a:pt x="135293" y="227330"/>
                  </a:lnTo>
                  <a:lnTo>
                    <a:pt x="138404" y="228473"/>
                  </a:lnTo>
                  <a:lnTo>
                    <a:pt x="138950" y="227330"/>
                  </a:lnTo>
                  <a:lnTo>
                    <a:pt x="139560" y="226060"/>
                  </a:lnTo>
                  <a:lnTo>
                    <a:pt x="143268" y="226060"/>
                  </a:lnTo>
                  <a:lnTo>
                    <a:pt x="142735" y="231140"/>
                  </a:lnTo>
                  <a:lnTo>
                    <a:pt x="143052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18"/>
                  </a:lnTo>
                  <a:lnTo>
                    <a:pt x="147777" y="224790"/>
                  </a:lnTo>
                  <a:lnTo>
                    <a:pt x="146189" y="224790"/>
                  </a:lnTo>
                  <a:lnTo>
                    <a:pt x="147129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50164" y="222250"/>
                  </a:lnTo>
                  <a:lnTo>
                    <a:pt x="153187" y="223520"/>
                  </a:lnTo>
                  <a:lnTo>
                    <a:pt x="153187" y="208280"/>
                  </a:lnTo>
                  <a:lnTo>
                    <a:pt x="152692" y="208280"/>
                  </a:lnTo>
                  <a:lnTo>
                    <a:pt x="152831" y="209550"/>
                  </a:lnTo>
                  <a:lnTo>
                    <a:pt x="151079" y="209550"/>
                  </a:lnTo>
                  <a:lnTo>
                    <a:pt x="149529" y="210820"/>
                  </a:lnTo>
                  <a:lnTo>
                    <a:pt x="148996" y="212090"/>
                  </a:lnTo>
                  <a:lnTo>
                    <a:pt x="148793" y="212090"/>
                  </a:lnTo>
                  <a:lnTo>
                    <a:pt x="150545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14" y="210820"/>
                  </a:lnTo>
                  <a:lnTo>
                    <a:pt x="136372" y="212090"/>
                  </a:lnTo>
                  <a:lnTo>
                    <a:pt x="132727" y="213169"/>
                  </a:lnTo>
                  <a:lnTo>
                    <a:pt x="133438" y="215900"/>
                  </a:lnTo>
                  <a:lnTo>
                    <a:pt x="133578" y="214630"/>
                  </a:lnTo>
                  <a:lnTo>
                    <a:pt x="135496" y="215900"/>
                  </a:lnTo>
                  <a:lnTo>
                    <a:pt x="142989" y="215900"/>
                  </a:lnTo>
                  <a:lnTo>
                    <a:pt x="141820" y="214630"/>
                  </a:lnTo>
                  <a:lnTo>
                    <a:pt x="141097" y="214630"/>
                  </a:lnTo>
                  <a:lnTo>
                    <a:pt x="142074" y="213360"/>
                  </a:lnTo>
                  <a:lnTo>
                    <a:pt x="145148" y="213360"/>
                  </a:lnTo>
                  <a:lnTo>
                    <a:pt x="145135" y="214630"/>
                  </a:lnTo>
                  <a:lnTo>
                    <a:pt x="145415" y="214630"/>
                  </a:lnTo>
                  <a:lnTo>
                    <a:pt x="144195" y="215900"/>
                  </a:lnTo>
                  <a:lnTo>
                    <a:pt x="142278" y="222250"/>
                  </a:lnTo>
                  <a:lnTo>
                    <a:pt x="139509" y="220980"/>
                  </a:lnTo>
                  <a:lnTo>
                    <a:pt x="135280" y="222250"/>
                  </a:lnTo>
                  <a:lnTo>
                    <a:pt x="132054" y="223520"/>
                  </a:lnTo>
                  <a:lnTo>
                    <a:pt x="130200" y="220980"/>
                  </a:lnTo>
                  <a:lnTo>
                    <a:pt x="129667" y="220243"/>
                  </a:lnTo>
                  <a:lnTo>
                    <a:pt x="129667" y="228600"/>
                  </a:lnTo>
                  <a:lnTo>
                    <a:pt x="128778" y="229870"/>
                  </a:lnTo>
                  <a:lnTo>
                    <a:pt x="129184" y="231140"/>
                  </a:lnTo>
                  <a:lnTo>
                    <a:pt x="125476" y="226060"/>
                  </a:lnTo>
                  <a:lnTo>
                    <a:pt x="127723" y="226060"/>
                  </a:lnTo>
                  <a:lnTo>
                    <a:pt x="128651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43"/>
                  </a:lnTo>
                  <a:lnTo>
                    <a:pt x="129286" y="219710"/>
                  </a:lnTo>
                  <a:lnTo>
                    <a:pt x="129743" y="218440"/>
                  </a:lnTo>
                  <a:lnTo>
                    <a:pt x="127825" y="216001"/>
                  </a:lnTo>
                  <a:lnTo>
                    <a:pt x="127825" y="223520"/>
                  </a:lnTo>
                  <a:lnTo>
                    <a:pt x="127647" y="222250"/>
                  </a:lnTo>
                  <a:lnTo>
                    <a:pt x="127698" y="222631"/>
                  </a:lnTo>
                  <a:lnTo>
                    <a:pt x="127825" y="223520"/>
                  </a:lnTo>
                  <a:lnTo>
                    <a:pt x="127825" y="216001"/>
                  </a:lnTo>
                  <a:lnTo>
                    <a:pt x="126263" y="215900"/>
                  </a:lnTo>
                  <a:lnTo>
                    <a:pt x="125349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52" y="212090"/>
                  </a:lnTo>
                  <a:lnTo>
                    <a:pt x="126072" y="209550"/>
                  </a:lnTo>
                  <a:lnTo>
                    <a:pt x="125260" y="209550"/>
                  </a:lnTo>
                  <a:lnTo>
                    <a:pt x="123063" y="210820"/>
                  </a:lnTo>
                  <a:lnTo>
                    <a:pt x="122770" y="209550"/>
                  </a:lnTo>
                  <a:lnTo>
                    <a:pt x="121894" y="209550"/>
                  </a:lnTo>
                  <a:lnTo>
                    <a:pt x="120611" y="208280"/>
                  </a:lnTo>
                  <a:lnTo>
                    <a:pt x="119367" y="207010"/>
                  </a:lnTo>
                  <a:lnTo>
                    <a:pt x="115214" y="207010"/>
                  </a:lnTo>
                  <a:lnTo>
                    <a:pt x="114249" y="208280"/>
                  </a:lnTo>
                  <a:lnTo>
                    <a:pt x="115443" y="209550"/>
                  </a:lnTo>
                  <a:lnTo>
                    <a:pt x="115646" y="210820"/>
                  </a:lnTo>
                  <a:lnTo>
                    <a:pt x="114896" y="213360"/>
                  </a:lnTo>
                  <a:lnTo>
                    <a:pt x="113055" y="210820"/>
                  </a:lnTo>
                  <a:lnTo>
                    <a:pt x="111747" y="209550"/>
                  </a:lnTo>
                  <a:lnTo>
                    <a:pt x="108445" y="209550"/>
                  </a:lnTo>
                  <a:lnTo>
                    <a:pt x="107721" y="210820"/>
                  </a:lnTo>
                  <a:lnTo>
                    <a:pt x="107213" y="210820"/>
                  </a:lnTo>
                  <a:lnTo>
                    <a:pt x="109347" y="212090"/>
                  </a:lnTo>
                  <a:lnTo>
                    <a:pt x="109677" y="215900"/>
                  </a:lnTo>
                  <a:lnTo>
                    <a:pt x="108140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27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51" y="231140"/>
                  </a:lnTo>
                  <a:lnTo>
                    <a:pt x="105689" y="229870"/>
                  </a:lnTo>
                  <a:lnTo>
                    <a:pt x="105676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68" y="224790"/>
                  </a:lnTo>
                  <a:lnTo>
                    <a:pt x="104038" y="227330"/>
                  </a:lnTo>
                  <a:lnTo>
                    <a:pt x="103212" y="227330"/>
                  </a:lnTo>
                  <a:lnTo>
                    <a:pt x="101155" y="231140"/>
                  </a:lnTo>
                  <a:lnTo>
                    <a:pt x="98145" y="230009"/>
                  </a:lnTo>
                  <a:lnTo>
                    <a:pt x="98145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73" y="241300"/>
                  </a:lnTo>
                  <a:lnTo>
                    <a:pt x="91719" y="242570"/>
                  </a:lnTo>
                  <a:lnTo>
                    <a:pt x="91897" y="243840"/>
                  </a:lnTo>
                  <a:lnTo>
                    <a:pt x="83794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73" y="238760"/>
                  </a:lnTo>
                  <a:lnTo>
                    <a:pt x="90093" y="236220"/>
                  </a:lnTo>
                  <a:lnTo>
                    <a:pt x="89954" y="234950"/>
                  </a:lnTo>
                  <a:lnTo>
                    <a:pt x="89814" y="233680"/>
                  </a:lnTo>
                  <a:lnTo>
                    <a:pt x="93687" y="233680"/>
                  </a:lnTo>
                  <a:lnTo>
                    <a:pt x="94894" y="236093"/>
                  </a:lnTo>
                  <a:lnTo>
                    <a:pt x="98145" y="234950"/>
                  </a:lnTo>
                  <a:lnTo>
                    <a:pt x="98145" y="230009"/>
                  </a:lnTo>
                  <a:lnTo>
                    <a:pt x="97790" y="229870"/>
                  </a:lnTo>
                  <a:lnTo>
                    <a:pt x="93408" y="228600"/>
                  </a:lnTo>
                  <a:lnTo>
                    <a:pt x="90512" y="229870"/>
                  </a:lnTo>
                  <a:lnTo>
                    <a:pt x="89662" y="227330"/>
                  </a:lnTo>
                  <a:lnTo>
                    <a:pt x="88404" y="223558"/>
                  </a:lnTo>
                  <a:lnTo>
                    <a:pt x="88404" y="227330"/>
                  </a:lnTo>
                  <a:lnTo>
                    <a:pt x="87833" y="228600"/>
                  </a:lnTo>
                  <a:lnTo>
                    <a:pt x="87134" y="229870"/>
                  </a:lnTo>
                  <a:lnTo>
                    <a:pt x="85471" y="229870"/>
                  </a:lnTo>
                  <a:lnTo>
                    <a:pt x="86436" y="232410"/>
                  </a:lnTo>
                  <a:lnTo>
                    <a:pt x="84797" y="232410"/>
                  </a:lnTo>
                  <a:lnTo>
                    <a:pt x="83769" y="233197"/>
                  </a:lnTo>
                  <a:lnTo>
                    <a:pt x="83769" y="252730"/>
                  </a:lnTo>
                  <a:lnTo>
                    <a:pt x="83096" y="255270"/>
                  </a:lnTo>
                  <a:lnTo>
                    <a:pt x="82867" y="256540"/>
                  </a:lnTo>
                  <a:lnTo>
                    <a:pt x="81089" y="257810"/>
                  </a:lnTo>
                  <a:lnTo>
                    <a:pt x="77508" y="259080"/>
                  </a:lnTo>
                  <a:lnTo>
                    <a:pt x="77571" y="257416"/>
                  </a:lnTo>
                  <a:lnTo>
                    <a:pt x="77647" y="256540"/>
                  </a:lnTo>
                  <a:lnTo>
                    <a:pt x="78079" y="255270"/>
                  </a:lnTo>
                  <a:lnTo>
                    <a:pt x="79984" y="255270"/>
                  </a:lnTo>
                  <a:lnTo>
                    <a:pt x="83769" y="252730"/>
                  </a:lnTo>
                  <a:lnTo>
                    <a:pt x="83769" y="233197"/>
                  </a:lnTo>
                  <a:lnTo>
                    <a:pt x="83134" y="233680"/>
                  </a:lnTo>
                  <a:lnTo>
                    <a:pt x="81457" y="233680"/>
                  </a:lnTo>
                  <a:lnTo>
                    <a:pt x="80708" y="232410"/>
                  </a:lnTo>
                  <a:lnTo>
                    <a:pt x="79743" y="232410"/>
                  </a:lnTo>
                  <a:lnTo>
                    <a:pt x="79171" y="231140"/>
                  </a:lnTo>
                  <a:lnTo>
                    <a:pt x="85394" y="228600"/>
                  </a:lnTo>
                  <a:lnTo>
                    <a:pt x="88404" y="227330"/>
                  </a:lnTo>
                  <a:lnTo>
                    <a:pt x="88404" y="223558"/>
                  </a:lnTo>
                  <a:lnTo>
                    <a:pt x="97574" y="223520"/>
                  </a:lnTo>
                  <a:lnTo>
                    <a:pt x="99568" y="222250"/>
                  </a:lnTo>
                  <a:lnTo>
                    <a:pt x="99707" y="222250"/>
                  </a:lnTo>
                  <a:lnTo>
                    <a:pt x="100228" y="220980"/>
                  </a:lnTo>
                  <a:lnTo>
                    <a:pt x="100355" y="220662"/>
                  </a:lnTo>
                  <a:lnTo>
                    <a:pt x="96672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57" y="215900"/>
                  </a:lnTo>
                  <a:lnTo>
                    <a:pt x="92837" y="215900"/>
                  </a:lnTo>
                  <a:lnTo>
                    <a:pt x="91744" y="216814"/>
                  </a:lnTo>
                  <a:lnTo>
                    <a:pt x="91744" y="220980"/>
                  </a:lnTo>
                  <a:lnTo>
                    <a:pt x="91224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44" y="220980"/>
                  </a:lnTo>
                  <a:lnTo>
                    <a:pt x="91744" y="216814"/>
                  </a:lnTo>
                  <a:lnTo>
                    <a:pt x="91313" y="217170"/>
                  </a:lnTo>
                  <a:lnTo>
                    <a:pt x="81915" y="215900"/>
                  </a:lnTo>
                  <a:lnTo>
                    <a:pt x="83743" y="218440"/>
                  </a:lnTo>
                  <a:lnTo>
                    <a:pt x="84162" y="218440"/>
                  </a:lnTo>
                  <a:lnTo>
                    <a:pt x="83807" y="219710"/>
                  </a:lnTo>
                  <a:lnTo>
                    <a:pt x="83261" y="219710"/>
                  </a:lnTo>
                  <a:lnTo>
                    <a:pt x="83515" y="218440"/>
                  </a:lnTo>
                  <a:lnTo>
                    <a:pt x="82969" y="218440"/>
                  </a:lnTo>
                  <a:lnTo>
                    <a:pt x="80314" y="215900"/>
                  </a:lnTo>
                  <a:lnTo>
                    <a:pt x="78613" y="217411"/>
                  </a:lnTo>
                  <a:lnTo>
                    <a:pt x="78613" y="222250"/>
                  </a:lnTo>
                  <a:lnTo>
                    <a:pt x="78155" y="224790"/>
                  </a:lnTo>
                  <a:lnTo>
                    <a:pt x="78168" y="226060"/>
                  </a:lnTo>
                  <a:lnTo>
                    <a:pt x="77457" y="231140"/>
                  </a:lnTo>
                  <a:lnTo>
                    <a:pt x="74041" y="232410"/>
                  </a:lnTo>
                  <a:lnTo>
                    <a:pt x="67945" y="233680"/>
                  </a:lnTo>
                  <a:lnTo>
                    <a:pt x="63817" y="233680"/>
                  </a:lnTo>
                  <a:lnTo>
                    <a:pt x="63817" y="248920"/>
                  </a:lnTo>
                  <a:lnTo>
                    <a:pt x="62890" y="250190"/>
                  </a:lnTo>
                  <a:lnTo>
                    <a:pt x="61785" y="251460"/>
                  </a:lnTo>
                  <a:lnTo>
                    <a:pt x="60985" y="252730"/>
                  </a:lnTo>
                  <a:lnTo>
                    <a:pt x="57632" y="252730"/>
                  </a:lnTo>
                  <a:lnTo>
                    <a:pt x="56781" y="251460"/>
                  </a:lnTo>
                  <a:lnTo>
                    <a:pt x="56299" y="250190"/>
                  </a:lnTo>
                  <a:lnTo>
                    <a:pt x="55803" y="250190"/>
                  </a:lnTo>
                  <a:lnTo>
                    <a:pt x="56896" y="248920"/>
                  </a:lnTo>
                  <a:lnTo>
                    <a:pt x="58839" y="248920"/>
                  </a:lnTo>
                  <a:lnTo>
                    <a:pt x="58915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17" y="248920"/>
                  </a:lnTo>
                  <a:lnTo>
                    <a:pt x="63817" y="233680"/>
                  </a:lnTo>
                  <a:lnTo>
                    <a:pt x="55245" y="233680"/>
                  </a:lnTo>
                  <a:lnTo>
                    <a:pt x="54952" y="226060"/>
                  </a:lnTo>
                  <a:lnTo>
                    <a:pt x="58077" y="226060"/>
                  </a:lnTo>
                  <a:lnTo>
                    <a:pt x="63258" y="224790"/>
                  </a:lnTo>
                  <a:lnTo>
                    <a:pt x="64109" y="226060"/>
                  </a:lnTo>
                  <a:lnTo>
                    <a:pt x="68059" y="227330"/>
                  </a:lnTo>
                  <a:lnTo>
                    <a:pt x="70789" y="227330"/>
                  </a:lnTo>
                  <a:lnTo>
                    <a:pt x="74244" y="226060"/>
                  </a:lnTo>
                  <a:lnTo>
                    <a:pt x="72351" y="224790"/>
                  </a:lnTo>
                  <a:lnTo>
                    <a:pt x="75806" y="219710"/>
                  </a:lnTo>
                  <a:lnTo>
                    <a:pt x="78613" y="222250"/>
                  </a:lnTo>
                  <a:lnTo>
                    <a:pt x="78613" y="217411"/>
                  </a:lnTo>
                  <a:lnTo>
                    <a:pt x="77431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501" y="218440"/>
                  </a:lnTo>
                  <a:lnTo>
                    <a:pt x="70713" y="217170"/>
                  </a:lnTo>
                  <a:lnTo>
                    <a:pt x="68732" y="217170"/>
                  </a:lnTo>
                  <a:lnTo>
                    <a:pt x="68199" y="215900"/>
                  </a:lnTo>
                  <a:lnTo>
                    <a:pt x="66268" y="217170"/>
                  </a:lnTo>
                  <a:lnTo>
                    <a:pt x="60617" y="219710"/>
                  </a:lnTo>
                  <a:lnTo>
                    <a:pt x="59880" y="217373"/>
                  </a:lnTo>
                  <a:lnTo>
                    <a:pt x="56400" y="218440"/>
                  </a:lnTo>
                  <a:lnTo>
                    <a:pt x="52489" y="218440"/>
                  </a:lnTo>
                  <a:lnTo>
                    <a:pt x="51041" y="219710"/>
                  </a:lnTo>
                  <a:lnTo>
                    <a:pt x="48729" y="219710"/>
                  </a:lnTo>
                  <a:lnTo>
                    <a:pt x="47866" y="220980"/>
                  </a:lnTo>
                  <a:lnTo>
                    <a:pt x="44767" y="223520"/>
                  </a:lnTo>
                  <a:lnTo>
                    <a:pt x="43383" y="223520"/>
                  </a:lnTo>
                  <a:lnTo>
                    <a:pt x="42824" y="227330"/>
                  </a:lnTo>
                  <a:lnTo>
                    <a:pt x="42748" y="228600"/>
                  </a:lnTo>
                  <a:lnTo>
                    <a:pt x="43688" y="229870"/>
                  </a:lnTo>
                  <a:lnTo>
                    <a:pt x="44424" y="229870"/>
                  </a:lnTo>
                  <a:lnTo>
                    <a:pt x="44691" y="231140"/>
                  </a:lnTo>
                  <a:lnTo>
                    <a:pt x="41922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24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25" y="233680"/>
                  </a:lnTo>
                  <a:lnTo>
                    <a:pt x="36258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63" y="238760"/>
                  </a:lnTo>
                  <a:lnTo>
                    <a:pt x="38315" y="240030"/>
                  </a:lnTo>
                  <a:lnTo>
                    <a:pt x="36537" y="240030"/>
                  </a:lnTo>
                  <a:lnTo>
                    <a:pt x="34772" y="238760"/>
                  </a:lnTo>
                  <a:lnTo>
                    <a:pt x="33020" y="238760"/>
                  </a:lnTo>
                  <a:lnTo>
                    <a:pt x="32804" y="240030"/>
                  </a:lnTo>
                  <a:lnTo>
                    <a:pt x="31318" y="240030"/>
                  </a:lnTo>
                  <a:lnTo>
                    <a:pt x="30111" y="238760"/>
                  </a:lnTo>
                  <a:lnTo>
                    <a:pt x="26746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202" y="241300"/>
                  </a:lnTo>
                  <a:lnTo>
                    <a:pt x="23177" y="243840"/>
                  </a:lnTo>
                  <a:lnTo>
                    <a:pt x="22923" y="245110"/>
                  </a:lnTo>
                  <a:lnTo>
                    <a:pt x="22631" y="246380"/>
                  </a:lnTo>
                  <a:lnTo>
                    <a:pt x="22987" y="245110"/>
                  </a:lnTo>
                  <a:lnTo>
                    <a:pt x="23380" y="245110"/>
                  </a:lnTo>
                  <a:lnTo>
                    <a:pt x="24409" y="243840"/>
                  </a:lnTo>
                  <a:lnTo>
                    <a:pt x="24142" y="242570"/>
                  </a:lnTo>
                  <a:lnTo>
                    <a:pt x="25781" y="241300"/>
                  </a:lnTo>
                  <a:lnTo>
                    <a:pt x="27406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13" y="241300"/>
                  </a:lnTo>
                  <a:lnTo>
                    <a:pt x="34772" y="242570"/>
                  </a:lnTo>
                  <a:lnTo>
                    <a:pt x="35153" y="243840"/>
                  </a:lnTo>
                  <a:lnTo>
                    <a:pt x="35217" y="245110"/>
                  </a:lnTo>
                  <a:lnTo>
                    <a:pt x="36118" y="245110"/>
                  </a:lnTo>
                  <a:lnTo>
                    <a:pt x="37719" y="243840"/>
                  </a:lnTo>
                  <a:lnTo>
                    <a:pt x="38125" y="242570"/>
                  </a:lnTo>
                  <a:lnTo>
                    <a:pt x="40449" y="241300"/>
                  </a:lnTo>
                  <a:lnTo>
                    <a:pt x="46075" y="241300"/>
                  </a:lnTo>
                  <a:lnTo>
                    <a:pt x="46863" y="240030"/>
                  </a:lnTo>
                  <a:lnTo>
                    <a:pt x="47650" y="238760"/>
                  </a:lnTo>
                  <a:lnTo>
                    <a:pt x="51879" y="238760"/>
                  </a:lnTo>
                  <a:lnTo>
                    <a:pt x="53467" y="240030"/>
                  </a:lnTo>
                  <a:lnTo>
                    <a:pt x="56642" y="240030"/>
                  </a:lnTo>
                  <a:lnTo>
                    <a:pt x="57327" y="238760"/>
                  </a:lnTo>
                  <a:lnTo>
                    <a:pt x="59817" y="238760"/>
                  </a:lnTo>
                  <a:lnTo>
                    <a:pt x="59372" y="237490"/>
                  </a:lnTo>
                  <a:lnTo>
                    <a:pt x="58356" y="236220"/>
                  </a:lnTo>
                  <a:lnTo>
                    <a:pt x="61137" y="236220"/>
                  </a:lnTo>
                  <a:lnTo>
                    <a:pt x="61645" y="237490"/>
                  </a:lnTo>
                  <a:lnTo>
                    <a:pt x="62547" y="237490"/>
                  </a:lnTo>
                  <a:lnTo>
                    <a:pt x="63144" y="238760"/>
                  </a:lnTo>
                  <a:lnTo>
                    <a:pt x="61747" y="238760"/>
                  </a:lnTo>
                  <a:lnTo>
                    <a:pt x="62763" y="240030"/>
                  </a:lnTo>
                  <a:lnTo>
                    <a:pt x="63347" y="240030"/>
                  </a:lnTo>
                  <a:lnTo>
                    <a:pt x="62344" y="241300"/>
                  </a:lnTo>
                  <a:lnTo>
                    <a:pt x="62179" y="242570"/>
                  </a:lnTo>
                  <a:lnTo>
                    <a:pt x="60579" y="243840"/>
                  </a:lnTo>
                  <a:lnTo>
                    <a:pt x="57632" y="243840"/>
                  </a:lnTo>
                  <a:lnTo>
                    <a:pt x="57734" y="246380"/>
                  </a:lnTo>
                  <a:lnTo>
                    <a:pt x="56997" y="247650"/>
                  </a:lnTo>
                  <a:lnTo>
                    <a:pt x="55651" y="246380"/>
                  </a:lnTo>
                  <a:lnTo>
                    <a:pt x="54381" y="245110"/>
                  </a:lnTo>
                  <a:lnTo>
                    <a:pt x="51536" y="245110"/>
                  </a:lnTo>
                  <a:lnTo>
                    <a:pt x="49898" y="247650"/>
                  </a:lnTo>
                  <a:lnTo>
                    <a:pt x="47612" y="248920"/>
                  </a:lnTo>
                  <a:lnTo>
                    <a:pt x="47612" y="252730"/>
                  </a:lnTo>
                  <a:lnTo>
                    <a:pt x="47078" y="254000"/>
                  </a:lnTo>
                  <a:lnTo>
                    <a:pt x="46113" y="255270"/>
                  </a:lnTo>
                  <a:lnTo>
                    <a:pt x="44983" y="255270"/>
                  </a:lnTo>
                  <a:lnTo>
                    <a:pt x="45859" y="254000"/>
                  </a:lnTo>
                  <a:lnTo>
                    <a:pt x="46761" y="254000"/>
                  </a:lnTo>
                  <a:lnTo>
                    <a:pt x="47599" y="252730"/>
                  </a:lnTo>
                  <a:lnTo>
                    <a:pt x="47612" y="248920"/>
                  </a:lnTo>
                  <a:lnTo>
                    <a:pt x="46697" y="250190"/>
                  </a:lnTo>
                  <a:lnTo>
                    <a:pt x="46037" y="250190"/>
                  </a:lnTo>
                  <a:lnTo>
                    <a:pt x="46977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71" y="255270"/>
                  </a:lnTo>
                  <a:lnTo>
                    <a:pt x="40843" y="256540"/>
                  </a:lnTo>
                  <a:lnTo>
                    <a:pt x="40563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56" y="256540"/>
                  </a:lnTo>
                  <a:lnTo>
                    <a:pt x="46418" y="259080"/>
                  </a:lnTo>
                  <a:lnTo>
                    <a:pt x="47345" y="260350"/>
                  </a:lnTo>
                  <a:lnTo>
                    <a:pt x="41465" y="262890"/>
                  </a:lnTo>
                  <a:lnTo>
                    <a:pt x="47104" y="264160"/>
                  </a:lnTo>
                  <a:lnTo>
                    <a:pt x="46050" y="267970"/>
                  </a:lnTo>
                  <a:lnTo>
                    <a:pt x="47904" y="267970"/>
                  </a:lnTo>
                  <a:lnTo>
                    <a:pt x="51866" y="266700"/>
                  </a:lnTo>
                  <a:lnTo>
                    <a:pt x="54978" y="265430"/>
                  </a:lnTo>
                  <a:lnTo>
                    <a:pt x="54838" y="269240"/>
                  </a:lnTo>
                  <a:lnTo>
                    <a:pt x="57277" y="269240"/>
                  </a:lnTo>
                  <a:lnTo>
                    <a:pt x="61468" y="266700"/>
                  </a:lnTo>
                  <a:lnTo>
                    <a:pt x="65989" y="271780"/>
                  </a:lnTo>
                  <a:lnTo>
                    <a:pt x="67500" y="271780"/>
                  </a:lnTo>
                  <a:lnTo>
                    <a:pt x="64287" y="267970"/>
                  </a:lnTo>
                  <a:lnTo>
                    <a:pt x="63969" y="267970"/>
                  </a:lnTo>
                  <a:lnTo>
                    <a:pt x="65722" y="266700"/>
                  </a:lnTo>
                  <a:lnTo>
                    <a:pt x="64465" y="265430"/>
                  </a:lnTo>
                  <a:lnTo>
                    <a:pt x="63373" y="264160"/>
                  </a:lnTo>
                  <a:lnTo>
                    <a:pt x="62166" y="262890"/>
                  </a:lnTo>
                  <a:lnTo>
                    <a:pt x="59791" y="264160"/>
                  </a:lnTo>
                  <a:lnTo>
                    <a:pt x="59944" y="262890"/>
                  </a:lnTo>
                  <a:lnTo>
                    <a:pt x="60032" y="261620"/>
                  </a:lnTo>
                  <a:lnTo>
                    <a:pt x="57378" y="261620"/>
                  </a:lnTo>
                  <a:lnTo>
                    <a:pt x="57810" y="259080"/>
                  </a:lnTo>
                  <a:lnTo>
                    <a:pt x="59118" y="257810"/>
                  </a:lnTo>
                  <a:lnTo>
                    <a:pt x="60998" y="257810"/>
                  </a:lnTo>
                  <a:lnTo>
                    <a:pt x="60871" y="256540"/>
                  </a:lnTo>
                  <a:lnTo>
                    <a:pt x="61137" y="255270"/>
                  </a:lnTo>
                  <a:lnTo>
                    <a:pt x="62560" y="255270"/>
                  </a:lnTo>
                  <a:lnTo>
                    <a:pt x="63487" y="254000"/>
                  </a:lnTo>
                  <a:lnTo>
                    <a:pt x="64541" y="254000"/>
                  </a:lnTo>
                  <a:lnTo>
                    <a:pt x="65608" y="252730"/>
                  </a:lnTo>
                  <a:lnTo>
                    <a:pt x="66789" y="251460"/>
                  </a:lnTo>
                  <a:lnTo>
                    <a:pt x="67183" y="251460"/>
                  </a:lnTo>
                  <a:lnTo>
                    <a:pt x="67525" y="250190"/>
                  </a:lnTo>
                  <a:lnTo>
                    <a:pt x="67297" y="250190"/>
                  </a:lnTo>
                  <a:lnTo>
                    <a:pt x="67970" y="248920"/>
                  </a:lnTo>
                  <a:lnTo>
                    <a:pt x="68008" y="246380"/>
                  </a:lnTo>
                  <a:lnTo>
                    <a:pt x="70764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45" y="241300"/>
                  </a:lnTo>
                  <a:lnTo>
                    <a:pt x="81495" y="242570"/>
                  </a:lnTo>
                  <a:lnTo>
                    <a:pt x="79857" y="243840"/>
                  </a:lnTo>
                  <a:lnTo>
                    <a:pt x="78536" y="243840"/>
                  </a:lnTo>
                  <a:lnTo>
                    <a:pt x="77914" y="245110"/>
                  </a:lnTo>
                  <a:lnTo>
                    <a:pt x="77203" y="245110"/>
                  </a:lnTo>
                  <a:lnTo>
                    <a:pt x="76568" y="246380"/>
                  </a:lnTo>
                  <a:lnTo>
                    <a:pt x="75742" y="247650"/>
                  </a:lnTo>
                  <a:lnTo>
                    <a:pt x="74676" y="247650"/>
                  </a:lnTo>
                  <a:lnTo>
                    <a:pt x="73799" y="248920"/>
                  </a:lnTo>
                  <a:lnTo>
                    <a:pt x="73342" y="248920"/>
                  </a:lnTo>
                  <a:lnTo>
                    <a:pt x="73025" y="250190"/>
                  </a:lnTo>
                  <a:lnTo>
                    <a:pt x="72809" y="251460"/>
                  </a:lnTo>
                  <a:lnTo>
                    <a:pt x="74549" y="252730"/>
                  </a:lnTo>
                  <a:lnTo>
                    <a:pt x="75679" y="255270"/>
                  </a:lnTo>
                  <a:lnTo>
                    <a:pt x="73520" y="256540"/>
                  </a:lnTo>
                  <a:lnTo>
                    <a:pt x="74117" y="259080"/>
                  </a:lnTo>
                  <a:lnTo>
                    <a:pt x="74980" y="260350"/>
                  </a:lnTo>
                  <a:lnTo>
                    <a:pt x="75412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80" y="259080"/>
                  </a:lnTo>
                  <a:lnTo>
                    <a:pt x="81940" y="257810"/>
                  </a:lnTo>
                  <a:lnTo>
                    <a:pt x="83185" y="256540"/>
                  </a:lnTo>
                  <a:lnTo>
                    <a:pt x="84874" y="255270"/>
                  </a:lnTo>
                  <a:lnTo>
                    <a:pt x="86258" y="255270"/>
                  </a:lnTo>
                  <a:lnTo>
                    <a:pt x="87414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43" y="251460"/>
                  </a:lnTo>
                  <a:lnTo>
                    <a:pt x="98780" y="248920"/>
                  </a:lnTo>
                  <a:lnTo>
                    <a:pt x="99275" y="247650"/>
                  </a:lnTo>
                  <a:lnTo>
                    <a:pt x="101663" y="246380"/>
                  </a:lnTo>
                  <a:lnTo>
                    <a:pt x="105410" y="246380"/>
                  </a:lnTo>
                  <a:lnTo>
                    <a:pt x="107518" y="247650"/>
                  </a:lnTo>
                  <a:lnTo>
                    <a:pt x="108254" y="250190"/>
                  </a:lnTo>
                  <a:lnTo>
                    <a:pt x="104101" y="250190"/>
                  </a:lnTo>
                  <a:lnTo>
                    <a:pt x="103035" y="251460"/>
                  </a:lnTo>
                  <a:lnTo>
                    <a:pt x="104178" y="254000"/>
                  </a:lnTo>
                  <a:lnTo>
                    <a:pt x="104863" y="255270"/>
                  </a:lnTo>
                  <a:lnTo>
                    <a:pt x="107073" y="254000"/>
                  </a:lnTo>
                  <a:lnTo>
                    <a:pt x="109385" y="252730"/>
                  </a:lnTo>
                  <a:lnTo>
                    <a:pt x="110998" y="252730"/>
                  </a:lnTo>
                  <a:lnTo>
                    <a:pt x="112712" y="254000"/>
                  </a:lnTo>
                  <a:lnTo>
                    <a:pt x="108077" y="260350"/>
                  </a:lnTo>
                  <a:lnTo>
                    <a:pt x="103022" y="265430"/>
                  </a:lnTo>
                  <a:lnTo>
                    <a:pt x="97586" y="270510"/>
                  </a:lnTo>
                  <a:lnTo>
                    <a:pt x="97370" y="267970"/>
                  </a:lnTo>
                  <a:lnTo>
                    <a:pt x="98247" y="265430"/>
                  </a:lnTo>
                  <a:lnTo>
                    <a:pt x="97497" y="265430"/>
                  </a:lnTo>
                  <a:lnTo>
                    <a:pt x="96837" y="266700"/>
                  </a:lnTo>
                  <a:lnTo>
                    <a:pt x="93878" y="267970"/>
                  </a:lnTo>
                  <a:lnTo>
                    <a:pt x="88531" y="271780"/>
                  </a:lnTo>
                  <a:lnTo>
                    <a:pt x="88988" y="266700"/>
                  </a:lnTo>
                  <a:lnTo>
                    <a:pt x="90932" y="265430"/>
                  </a:lnTo>
                  <a:lnTo>
                    <a:pt x="92227" y="264160"/>
                  </a:lnTo>
                  <a:lnTo>
                    <a:pt x="90792" y="264160"/>
                  </a:lnTo>
                  <a:lnTo>
                    <a:pt x="89636" y="262890"/>
                  </a:lnTo>
                  <a:lnTo>
                    <a:pt x="88747" y="264160"/>
                  </a:lnTo>
                  <a:lnTo>
                    <a:pt x="86537" y="264160"/>
                  </a:lnTo>
                  <a:lnTo>
                    <a:pt x="86474" y="266700"/>
                  </a:lnTo>
                  <a:lnTo>
                    <a:pt x="83985" y="267970"/>
                  </a:lnTo>
                  <a:lnTo>
                    <a:pt x="83248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84" y="270510"/>
                  </a:lnTo>
                  <a:lnTo>
                    <a:pt x="71882" y="271780"/>
                  </a:lnTo>
                  <a:lnTo>
                    <a:pt x="75946" y="271780"/>
                  </a:lnTo>
                  <a:lnTo>
                    <a:pt x="76238" y="270510"/>
                  </a:lnTo>
                  <a:lnTo>
                    <a:pt x="79184" y="270510"/>
                  </a:lnTo>
                  <a:lnTo>
                    <a:pt x="82105" y="269240"/>
                  </a:lnTo>
                  <a:lnTo>
                    <a:pt x="84950" y="267970"/>
                  </a:lnTo>
                  <a:lnTo>
                    <a:pt x="84213" y="269240"/>
                  </a:lnTo>
                  <a:lnTo>
                    <a:pt x="83553" y="269240"/>
                  </a:lnTo>
                  <a:lnTo>
                    <a:pt x="82651" y="271780"/>
                  </a:lnTo>
                  <a:lnTo>
                    <a:pt x="82067" y="271780"/>
                  </a:lnTo>
                  <a:lnTo>
                    <a:pt x="81572" y="273050"/>
                  </a:lnTo>
                  <a:lnTo>
                    <a:pt x="81203" y="274320"/>
                  </a:lnTo>
                  <a:lnTo>
                    <a:pt x="80124" y="275590"/>
                  </a:lnTo>
                  <a:lnTo>
                    <a:pt x="78930" y="276860"/>
                  </a:lnTo>
                  <a:lnTo>
                    <a:pt x="77584" y="276860"/>
                  </a:lnTo>
                  <a:lnTo>
                    <a:pt x="76936" y="278130"/>
                  </a:lnTo>
                  <a:lnTo>
                    <a:pt x="71970" y="278130"/>
                  </a:lnTo>
                  <a:lnTo>
                    <a:pt x="67843" y="280670"/>
                  </a:lnTo>
                  <a:lnTo>
                    <a:pt x="67208" y="281990"/>
                  </a:lnTo>
                  <a:lnTo>
                    <a:pt x="67208" y="290830"/>
                  </a:lnTo>
                  <a:lnTo>
                    <a:pt x="62763" y="293370"/>
                  </a:lnTo>
                  <a:lnTo>
                    <a:pt x="59956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38" y="289560"/>
                  </a:lnTo>
                  <a:lnTo>
                    <a:pt x="67157" y="288290"/>
                  </a:lnTo>
                  <a:lnTo>
                    <a:pt x="66903" y="289560"/>
                  </a:lnTo>
                  <a:lnTo>
                    <a:pt x="66852" y="290830"/>
                  </a:lnTo>
                  <a:lnTo>
                    <a:pt x="67208" y="290830"/>
                  </a:lnTo>
                  <a:lnTo>
                    <a:pt x="67208" y="281990"/>
                  </a:lnTo>
                  <a:lnTo>
                    <a:pt x="66611" y="283210"/>
                  </a:lnTo>
                  <a:lnTo>
                    <a:pt x="64401" y="284480"/>
                  </a:lnTo>
                  <a:lnTo>
                    <a:pt x="63639" y="284480"/>
                  </a:lnTo>
                  <a:lnTo>
                    <a:pt x="62052" y="285750"/>
                  </a:lnTo>
                  <a:lnTo>
                    <a:pt x="61544" y="287020"/>
                  </a:lnTo>
                  <a:lnTo>
                    <a:pt x="58483" y="289560"/>
                  </a:lnTo>
                  <a:lnTo>
                    <a:pt x="57632" y="288290"/>
                  </a:lnTo>
                  <a:lnTo>
                    <a:pt x="55473" y="287020"/>
                  </a:lnTo>
                  <a:lnTo>
                    <a:pt x="55321" y="287020"/>
                  </a:lnTo>
                  <a:lnTo>
                    <a:pt x="53822" y="285750"/>
                  </a:lnTo>
                  <a:lnTo>
                    <a:pt x="52425" y="285750"/>
                  </a:lnTo>
                  <a:lnTo>
                    <a:pt x="51219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47" y="288290"/>
                  </a:lnTo>
                  <a:lnTo>
                    <a:pt x="47879" y="289560"/>
                  </a:lnTo>
                  <a:lnTo>
                    <a:pt x="48818" y="290830"/>
                  </a:lnTo>
                  <a:lnTo>
                    <a:pt x="52616" y="292100"/>
                  </a:lnTo>
                  <a:lnTo>
                    <a:pt x="55600" y="292100"/>
                  </a:lnTo>
                  <a:lnTo>
                    <a:pt x="55778" y="295910"/>
                  </a:lnTo>
                  <a:lnTo>
                    <a:pt x="45339" y="295910"/>
                  </a:lnTo>
                  <a:lnTo>
                    <a:pt x="42964" y="293370"/>
                  </a:lnTo>
                  <a:lnTo>
                    <a:pt x="37807" y="293370"/>
                  </a:lnTo>
                  <a:lnTo>
                    <a:pt x="33286" y="294640"/>
                  </a:lnTo>
                  <a:lnTo>
                    <a:pt x="33147" y="292100"/>
                  </a:lnTo>
                  <a:lnTo>
                    <a:pt x="34366" y="290830"/>
                  </a:lnTo>
                  <a:lnTo>
                    <a:pt x="35636" y="290830"/>
                  </a:lnTo>
                  <a:lnTo>
                    <a:pt x="36944" y="289560"/>
                  </a:lnTo>
                  <a:lnTo>
                    <a:pt x="34277" y="289560"/>
                  </a:lnTo>
                  <a:lnTo>
                    <a:pt x="31635" y="288290"/>
                  </a:lnTo>
                  <a:lnTo>
                    <a:pt x="30772" y="288290"/>
                  </a:lnTo>
                  <a:lnTo>
                    <a:pt x="29210" y="287591"/>
                  </a:lnTo>
                  <a:lnTo>
                    <a:pt x="29210" y="297180"/>
                  </a:lnTo>
                  <a:lnTo>
                    <a:pt x="25412" y="297180"/>
                  </a:lnTo>
                  <a:lnTo>
                    <a:pt x="23228" y="295910"/>
                  </a:lnTo>
                  <a:lnTo>
                    <a:pt x="22593" y="295910"/>
                  </a:lnTo>
                  <a:lnTo>
                    <a:pt x="22872" y="294640"/>
                  </a:lnTo>
                  <a:lnTo>
                    <a:pt x="24345" y="294640"/>
                  </a:lnTo>
                  <a:lnTo>
                    <a:pt x="24752" y="295910"/>
                  </a:lnTo>
                  <a:lnTo>
                    <a:pt x="27724" y="295910"/>
                  </a:lnTo>
                  <a:lnTo>
                    <a:pt x="29210" y="297180"/>
                  </a:lnTo>
                  <a:lnTo>
                    <a:pt x="29210" y="287591"/>
                  </a:lnTo>
                  <a:lnTo>
                    <a:pt x="27978" y="287020"/>
                  </a:lnTo>
                  <a:lnTo>
                    <a:pt x="25946" y="285750"/>
                  </a:lnTo>
                  <a:lnTo>
                    <a:pt x="24422" y="287020"/>
                  </a:lnTo>
                  <a:lnTo>
                    <a:pt x="23660" y="287020"/>
                  </a:lnTo>
                  <a:lnTo>
                    <a:pt x="22809" y="285750"/>
                  </a:lnTo>
                  <a:lnTo>
                    <a:pt x="21653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72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45" y="294640"/>
                  </a:lnTo>
                  <a:lnTo>
                    <a:pt x="21793" y="295910"/>
                  </a:lnTo>
                  <a:lnTo>
                    <a:pt x="24015" y="299720"/>
                  </a:lnTo>
                  <a:lnTo>
                    <a:pt x="24955" y="299720"/>
                  </a:lnTo>
                  <a:lnTo>
                    <a:pt x="25984" y="300990"/>
                  </a:lnTo>
                  <a:lnTo>
                    <a:pt x="27508" y="300990"/>
                  </a:lnTo>
                  <a:lnTo>
                    <a:pt x="29413" y="302260"/>
                  </a:lnTo>
                  <a:lnTo>
                    <a:pt x="29743" y="302260"/>
                  </a:lnTo>
                  <a:lnTo>
                    <a:pt x="32372" y="303530"/>
                  </a:lnTo>
                  <a:lnTo>
                    <a:pt x="33464" y="302260"/>
                  </a:lnTo>
                  <a:lnTo>
                    <a:pt x="37426" y="302260"/>
                  </a:lnTo>
                  <a:lnTo>
                    <a:pt x="36461" y="303530"/>
                  </a:lnTo>
                  <a:lnTo>
                    <a:pt x="41846" y="306070"/>
                  </a:lnTo>
                  <a:lnTo>
                    <a:pt x="44005" y="303530"/>
                  </a:lnTo>
                  <a:lnTo>
                    <a:pt x="47117" y="304800"/>
                  </a:lnTo>
                  <a:lnTo>
                    <a:pt x="47282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38" y="303530"/>
                  </a:lnTo>
                  <a:lnTo>
                    <a:pt x="52705" y="303530"/>
                  </a:lnTo>
                  <a:lnTo>
                    <a:pt x="55067" y="302260"/>
                  </a:lnTo>
                  <a:lnTo>
                    <a:pt x="54381" y="302260"/>
                  </a:lnTo>
                  <a:lnTo>
                    <a:pt x="54902" y="299720"/>
                  </a:lnTo>
                  <a:lnTo>
                    <a:pt x="57492" y="298450"/>
                  </a:lnTo>
                  <a:lnTo>
                    <a:pt x="65341" y="298450"/>
                  </a:lnTo>
                  <a:lnTo>
                    <a:pt x="67576" y="297180"/>
                  </a:lnTo>
                  <a:lnTo>
                    <a:pt x="66103" y="297180"/>
                  </a:lnTo>
                  <a:lnTo>
                    <a:pt x="66751" y="294640"/>
                  </a:lnTo>
                  <a:lnTo>
                    <a:pt x="71221" y="294640"/>
                  </a:lnTo>
                  <a:lnTo>
                    <a:pt x="71259" y="293370"/>
                  </a:lnTo>
                  <a:lnTo>
                    <a:pt x="71462" y="288290"/>
                  </a:lnTo>
                  <a:lnTo>
                    <a:pt x="81153" y="287020"/>
                  </a:lnTo>
                  <a:lnTo>
                    <a:pt x="85585" y="285750"/>
                  </a:lnTo>
                  <a:lnTo>
                    <a:pt x="87744" y="285750"/>
                  </a:lnTo>
                  <a:lnTo>
                    <a:pt x="87630" y="284480"/>
                  </a:lnTo>
                  <a:lnTo>
                    <a:pt x="88176" y="284480"/>
                  </a:lnTo>
                  <a:lnTo>
                    <a:pt x="93421" y="280670"/>
                  </a:lnTo>
                  <a:lnTo>
                    <a:pt x="97104" y="278130"/>
                  </a:lnTo>
                  <a:lnTo>
                    <a:pt x="100037" y="274320"/>
                  </a:lnTo>
                  <a:lnTo>
                    <a:pt x="103822" y="271780"/>
                  </a:lnTo>
                  <a:lnTo>
                    <a:pt x="103873" y="273050"/>
                  </a:lnTo>
                  <a:lnTo>
                    <a:pt x="104292" y="274320"/>
                  </a:lnTo>
                  <a:lnTo>
                    <a:pt x="105410" y="275590"/>
                  </a:lnTo>
                  <a:lnTo>
                    <a:pt x="103035" y="279400"/>
                  </a:lnTo>
                  <a:lnTo>
                    <a:pt x="100914" y="278130"/>
                  </a:lnTo>
                  <a:lnTo>
                    <a:pt x="100787" y="284480"/>
                  </a:lnTo>
                  <a:lnTo>
                    <a:pt x="100431" y="285750"/>
                  </a:lnTo>
                  <a:lnTo>
                    <a:pt x="99453" y="285750"/>
                  </a:lnTo>
                  <a:lnTo>
                    <a:pt x="98348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30" y="293370"/>
                  </a:lnTo>
                  <a:lnTo>
                    <a:pt x="91122" y="293370"/>
                  </a:lnTo>
                  <a:lnTo>
                    <a:pt x="91224" y="294640"/>
                  </a:lnTo>
                  <a:lnTo>
                    <a:pt x="92100" y="295910"/>
                  </a:lnTo>
                  <a:lnTo>
                    <a:pt x="92456" y="298450"/>
                  </a:lnTo>
                  <a:lnTo>
                    <a:pt x="93052" y="298450"/>
                  </a:lnTo>
                  <a:lnTo>
                    <a:pt x="93560" y="297180"/>
                  </a:lnTo>
                  <a:lnTo>
                    <a:pt x="92913" y="295910"/>
                  </a:lnTo>
                  <a:lnTo>
                    <a:pt x="93903" y="294640"/>
                  </a:lnTo>
                  <a:lnTo>
                    <a:pt x="95516" y="293370"/>
                  </a:lnTo>
                  <a:lnTo>
                    <a:pt x="98856" y="292100"/>
                  </a:lnTo>
                  <a:lnTo>
                    <a:pt x="99580" y="292100"/>
                  </a:lnTo>
                  <a:lnTo>
                    <a:pt x="102209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67" y="292100"/>
                  </a:lnTo>
                  <a:lnTo>
                    <a:pt x="103492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84" y="293370"/>
                  </a:lnTo>
                  <a:lnTo>
                    <a:pt x="107035" y="294640"/>
                  </a:lnTo>
                  <a:lnTo>
                    <a:pt x="106667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502" y="289560"/>
                  </a:lnTo>
                  <a:lnTo>
                    <a:pt x="106489" y="288290"/>
                  </a:lnTo>
                  <a:lnTo>
                    <a:pt x="106756" y="285750"/>
                  </a:lnTo>
                  <a:lnTo>
                    <a:pt x="108496" y="284480"/>
                  </a:lnTo>
                  <a:lnTo>
                    <a:pt x="109855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36" y="283210"/>
                  </a:lnTo>
                  <a:lnTo>
                    <a:pt x="112229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23" y="275590"/>
                  </a:lnTo>
                  <a:lnTo>
                    <a:pt x="118910" y="275590"/>
                  </a:lnTo>
                  <a:lnTo>
                    <a:pt x="121043" y="274320"/>
                  </a:lnTo>
                  <a:lnTo>
                    <a:pt x="122948" y="278130"/>
                  </a:lnTo>
                  <a:lnTo>
                    <a:pt x="123037" y="280670"/>
                  </a:lnTo>
                  <a:lnTo>
                    <a:pt x="122516" y="280670"/>
                  </a:lnTo>
                  <a:lnTo>
                    <a:pt x="121323" y="281940"/>
                  </a:lnTo>
                  <a:lnTo>
                    <a:pt x="121793" y="284480"/>
                  </a:lnTo>
                  <a:lnTo>
                    <a:pt x="120942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40" y="287020"/>
                  </a:lnTo>
                  <a:lnTo>
                    <a:pt x="120700" y="288290"/>
                  </a:lnTo>
                  <a:lnTo>
                    <a:pt x="121488" y="288290"/>
                  </a:lnTo>
                  <a:lnTo>
                    <a:pt x="122364" y="287020"/>
                  </a:lnTo>
                  <a:lnTo>
                    <a:pt x="123418" y="287020"/>
                  </a:lnTo>
                  <a:lnTo>
                    <a:pt x="123786" y="284480"/>
                  </a:lnTo>
                  <a:lnTo>
                    <a:pt x="124028" y="283210"/>
                  </a:lnTo>
                  <a:lnTo>
                    <a:pt x="125463" y="283210"/>
                  </a:lnTo>
                  <a:lnTo>
                    <a:pt x="125666" y="281940"/>
                  </a:lnTo>
                  <a:lnTo>
                    <a:pt x="125844" y="280670"/>
                  </a:lnTo>
                  <a:lnTo>
                    <a:pt x="126847" y="280670"/>
                  </a:lnTo>
                  <a:lnTo>
                    <a:pt x="129717" y="281940"/>
                  </a:lnTo>
                  <a:lnTo>
                    <a:pt x="128905" y="283210"/>
                  </a:lnTo>
                  <a:lnTo>
                    <a:pt x="127520" y="285750"/>
                  </a:lnTo>
                  <a:lnTo>
                    <a:pt x="127850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38" y="294640"/>
                  </a:lnTo>
                  <a:lnTo>
                    <a:pt x="128778" y="294640"/>
                  </a:lnTo>
                  <a:lnTo>
                    <a:pt x="129400" y="298450"/>
                  </a:lnTo>
                  <a:lnTo>
                    <a:pt x="130835" y="298450"/>
                  </a:lnTo>
                  <a:lnTo>
                    <a:pt x="131203" y="297180"/>
                  </a:lnTo>
                  <a:lnTo>
                    <a:pt x="131648" y="295910"/>
                  </a:lnTo>
                  <a:lnTo>
                    <a:pt x="131508" y="294640"/>
                  </a:lnTo>
                  <a:lnTo>
                    <a:pt x="131483" y="293370"/>
                  </a:lnTo>
                  <a:lnTo>
                    <a:pt x="131813" y="293370"/>
                  </a:lnTo>
                  <a:lnTo>
                    <a:pt x="133197" y="294640"/>
                  </a:lnTo>
                  <a:lnTo>
                    <a:pt x="134632" y="294640"/>
                  </a:lnTo>
                  <a:lnTo>
                    <a:pt x="134696" y="295910"/>
                  </a:lnTo>
                  <a:lnTo>
                    <a:pt x="135242" y="295910"/>
                  </a:lnTo>
                  <a:lnTo>
                    <a:pt x="135267" y="297180"/>
                  </a:lnTo>
                  <a:lnTo>
                    <a:pt x="135407" y="295910"/>
                  </a:lnTo>
                  <a:lnTo>
                    <a:pt x="136017" y="298450"/>
                  </a:lnTo>
                  <a:lnTo>
                    <a:pt x="137134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30" y="307340"/>
                  </a:lnTo>
                  <a:lnTo>
                    <a:pt x="140271" y="308610"/>
                  </a:lnTo>
                  <a:lnTo>
                    <a:pt x="143141" y="306070"/>
                  </a:lnTo>
                  <a:lnTo>
                    <a:pt x="139306" y="304800"/>
                  </a:lnTo>
                  <a:lnTo>
                    <a:pt x="139407" y="300990"/>
                  </a:lnTo>
                  <a:lnTo>
                    <a:pt x="139725" y="300990"/>
                  </a:lnTo>
                  <a:lnTo>
                    <a:pt x="140182" y="299720"/>
                  </a:lnTo>
                  <a:lnTo>
                    <a:pt x="139903" y="298450"/>
                  </a:lnTo>
                  <a:lnTo>
                    <a:pt x="139979" y="297180"/>
                  </a:lnTo>
                  <a:lnTo>
                    <a:pt x="138582" y="295910"/>
                  </a:lnTo>
                  <a:lnTo>
                    <a:pt x="136296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779" y="292100"/>
                  </a:lnTo>
                  <a:lnTo>
                    <a:pt x="135559" y="292100"/>
                  </a:lnTo>
                  <a:lnTo>
                    <a:pt x="135394" y="290830"/>
                  </a:lnTo>
                  <a:lnTo>
                    <a:pt x="136042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40" y="288290"/>
                  </a:lnTo>
                  <a:lnTo>
                    <a:pt x="136398" y="287020"/>
                  </a:lnTo>
                  <a:lnTo>
                    <a:pt x="139433" y="287020"/>
                  </a:lnTo>
                  <a:lnTo>
                    <a:pt x="139814" y="288290"/>
                  </a:lnTo>
                  <a:lnTo>
                    <a:pt x="139407" y="288290"/>
                  </a:lnTo>
                  <a:lnTo>
                    <a:pt x="138861" y="289560"/>
                  </a:lnTo>
                  <a:lnTo>
                    <a:pt x="139268" y="289560"/>
                  </a:lnTo>
                  <a:lnTo>
                    <a:pt x="140169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38" y="295910"/>
                  </a:lnTo>
                  <a:lnTo>
                    <a:pt x="145503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212" y="300990"/>
                  </a:lnTo>
                  <a:lnTo>
                    <a:pt x="148767" y="302260"/>
                  </a:lnTo>
                  <a:lnTo>
                    <a:pt x="149288" y="303530"/>
                  </a:lnTo>
                  <a:lnTo>
                    <a:pt x="149872" y="304507"/>
                  </a:lnTo>
                  <a:lnTo>
                    <a:pt x="150304" y="303530"/>
                  </a:lnTo>
                  <a:lnTo>
                    <a:pt x="151612" y="303530"/>
                  </a:lnTo>
                  <a:lnTo>
                    <a:pt x="153200" y="304800"/>
                  </a:lnTo>
                  <a:lnTo>
                    <a:pt x="155079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91" y="308610"/>
                  </a:lnTo>
                  <a:lnTo>
                    <a:pt x="157175" y="304800"/>
                  </a:lnTo>
                  <a:lnTo>
                    <a:pt x="155765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82" y="302260"/>
                  </a:lnTo>
                  <a:lnTo>
                    <a:pt x="151460" y="300990"/>
                  </a:lnTo>
                  <a:lnTo>
                    <a:pt x="150393" y="299720"/>
                  </a:lnTo>
                  <a:lnTo>
                    <a:pt x="149923" y="298450"/>
                  </a:lnTo>
                  <a:lnTo>
                    <a:pt x="149123" y="297180"/>
                  </a:lnTo>
                  <a:lnTo>
                    <a:pt x="149377" y="297180"/>
                  </a:lnTo>
                  <a:lnTo>
                    <a:pt x="150774" y="298450"/>
                  </a:lnTo>
                  <a:lnTo>
                    <a:pt x="153695" y="300990"/>
                  </a:lnTo>
                  <a:lnTo>
                    <a:pt x="153479" y="298450"/>
                  </a:lnTo>
                  <a:lnTo>
                    <a:pt x="152654" y="297180"/>
                  </a:lnTo>
                  <a:lnTo>
                    <a:pt x="151549" y="295910"/>
                  </a:lnTo>
                  <a:lnTo>
                    <a:pt x="151765" y="295910"/>
                  </a:lnTo>
                  <a:lnTo>
                    <a:pt x="152234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95" y="290830"/>
                  </a:lnTo>
                  <a:lnTo>
                    <a:pt x="148602" y="289560"/>
                  </a:lnTo>
                  <a:lnTo>
                    <a:pt x="146977" y="288290"/>
                  </a:lnTo>
                  <a:lnTo>
                    <a:pt x="146100" y="287020"/>
                  </a:lnTo>
                  <a:lnTo>
                    <a:pt x="145262" y="288290"/>
                  </a:lnTo>
                  <a:lnTo>
                    <a:pt x="144665" y="287020"/>
                  </a:lnTo>
                  <a:lnTo>
                    <a:pt x="141452" y="287020"/>
                  </a:lnTo>
                  <a:lnTo>
                    <a:pt x="136093" y="281940"/>
                  </a:lnTo>
                  <a:lnTo>
                    <a:pt x="133540" y="279400"/>
                  </a:lnTo>
                  <a:lnTo>
                    <a:pt x="132219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36" y="271780"/>
                  </a:lnTo>
                  <a:lnTo>
                    <a:pt x="138226" y="271780"/>
                  </a:lnTo>
                  <a:lnTo>
                    <a:pt x="138239" y="275590"/>
                  </a:lnTo>
                  <a:lnTo>
                    <a:pt x="136702" y="274320"/>
                  </a:lnTo>
                  <a:lnTo>
                    <a:pt x="138010" y="276860"/>
                  </a:lnTo>
                  <a:lnTo>
                    <a:pt x="139547" y="278130"/>
                  </a:lnTo>
                  <a:lnTo>
                    <a:pt x="140068" y="279400"/>
                  </a:lnTo>
                  <a:lnTo>
                    <a:pt x="142024" y="280670"/>
                  </a:lnTo>
                  <a:lnTo>
                    <a:pt x="143217" y="279400"/>
                  </a:lnTo>
                  <a:lnTo>
                    <a:pt x="144729" y="281940"/>
                  </a:lnTo>
                  <a:lnTo>
                    <a:pt x="144868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82" y="284480"/>
                  </a:lnTo>
                  <a:lnTo>
                    <a:pt x="149758" y="285750"/>
                  </a:lnTo>
                  <a:lnTo>
                    <a:pt x="147942" y="284480"/>
                  </a:lnTo>
                  <a:lnTo>
                    <a:pt x="146697" y="284480"/>
                  </a:lnTo>
                  <a:lnTo>
                    <a:pt x="146608" y="285750"/>
                  </a:lnTo>
                  <a:lnTo>
                    <a:pt x="148031" y="285750"/>
                  </a:lnTo>
                  <a:lnTo>
                    <a:pt x="149669" y="288290"/>
                  </a:lnTo>
                  <a:lnTo>
                    <a:pt x="152323" y="288290"/>
                  </a:lnTo>
                  <a:lnTo>
                    <a:pt x="154432" y="289560"/>
                  </a:lnTo>
                  <a:lnTo>
                    <a:pt x="156337" y="292100"/>
                  </a:lnTo>
                  <a:lnTo>
                    <a:pt x="157340" y="292100"/>
                  </a:lnTo>
                  <a:lnTo>
                    <a:pt x="157340" y="290830"/>
                  </a:lnTo>
                  <a:lnTo>
                    <a:pt x="157010" y="289560"/>
                  </a:lnTo>
                  <a:lnTo>
                    <a:pt x="158407" y="287020"/>
                  </a:lnTo>
                  <a:lnTo>
                    <a:pt x="162775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96" y="287020"/>
                  </a:lnTo>
                  <a:lnTo>
                    <a:pt x="165265" y="287020"/>
                  </a:lnTo>
                  <a:lnTo>
                    <a:pt x="165023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49" y="288290"/>
                  </a:lnTo>
                  <a:lnTo>
                    <a:pt x="168986" y="289560"/>
                  </a:lnTo>
                  <a:lnTo>
                    <a:pt x="170522" y="289560"/>
                  </a:lnTo>
                  <a:lnTo>
                    <a:pt x="171221" y="290830"/>
                  </a:lnTo>
                  <a:lnTo>
                    <a:pt x="176403" y="290830"/>
                  </a:lnTo>
                  <a:lnTo>
                    <a:pt x="176961" y="293370"/>
                  </a:lnTo>
                  <a:lnTo>
                    <a:pt x="179095" y="295910"/>
                  </a:lnTo>
                  <a:lnTo>
                    <a:pt x="182727" y="298450"/>
                  </a:lnTo>
                  <a:lnTo>
                    <a:pt x="184467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68" y="299720"/>
                  </a:lnTo>
                  <a:lnTo>
                    <a:pt x="188468" y="298450"/>
                  </a:lnTo>
                  <a:lnTo>
                    <a:pt x="190792" y="298450"/>
                  </a:lnTo>
                  <a:lnTo>
                    <a:pt x="194919" y="299720"/>
                  </a:lnTo>
                  <a:lnTo>
                    <a:pt x="195668" y="297180"/>
                  </a:lnTo>
                  <a:lnTo>
                    <a:pt x="194779" y="295910"/>
                  </a:lnTo>
                  <a:lnTo>
                    <a:pt x="193954" y="295910"/>
                  </a:lnTo>
                  <a:lnTo>
                    <a:pt x="192316" y="294640"/>
                  </a:lnTo>
                  <a:lnTo>
                    <a:pt x="192760" y="292100"/>
                  </a:lnTo>
                  <a:lnTo>
                    <a:pt x="189242" y="289560"/>
                  </a:lnTo>
                  <a:lnTo>
                    <a:pt x="185089" y="292100"/>
                  </a:lnTo>
                  <a:lnTo>
                    <a:pt x="180314" y="290830"/>
                  </a:lnTo>
                  <a:lnTo>
                    <a:pt x="179006" y="289560"/>
                  </a:lnTo>
                  <a:lnTo>
                    <a:pt x="176898" y="288290"/>
                  </a:lnTo>
                  <a:lnTo>
                    <a:pt x="178638" y="285750"/>
                  </a:lnTo>
                  <a:lnTo>
                    <a:pt x="185483" y="288290"/>
                  </a:lnTo>
                  <a:lnTo>
                    <a:pt x="188849" y="288290"/>
                  </a:lnTo>
                  <a:lnTo>
                    <a:pt x="189318" y="287020"/>
                  </a:lnTo>
                  <a:lnTo>
                    <a:pt x="183984" y="287020"/>
                  </a:lnTo>
                  <a:lnTo>
                    <a:pt x="183451" y="285750"/>
                  </a:lnTo>
                  <a:lnTo>
                    <a:pt x="182397" y="285750"/>
                  </a:lnTo>
                  <a:lnTo>
                    <a:pt x="180759" y="284480"/>
                  </a:lnTo>
                  <a:lnTo>
                    <a:pt x="180492" y="283210"/>
                  </a:lnTo>
                  <a:lnTo>
                    <a:pt x="178752" y="283210"/>
                  </a:lnTo>
                  <a:lnTo>
                    <a:pt x="177165" y="281940"/>
                  </a:lnTo>
                  <a:lnTo>
                    <a:pt x="174790" y="280670"/>
                  </a:lnTo>
                  <a:lnTo>
                    <a:pt x="170218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66" y="271780"/>
                  </a:lnTo>
                  <a:lnTo>
                    <a:pt x="165493" y="267970"/>
                  </a:lnTo>
                  <a:lnTo>
                    <a:pt x="165265" y="266700"/>
                  </a:lnTo>
                  <a:lnTo>
                    <a:pt x="163995" y="267970"/>
                  </a:lnTo>
                  <a:lnTo>
                    <a:pt x="160591" y="266700"/>
                  </a:lnTo>
                  <a:lnTo>
                    <a:pt x="158038" y="265430"/>
                  </a:lnTo>
                  <a:lnTo>
                    <a:pt x="158127" y="262890"/>
                  </a:lnTo>
                  <a:lnTo>
                    <a:pt x="158178" y="261620"/>
                  </a:lnTo>
                  <a:lnTo>
                    <a:pt x="154736" y="262890"/>
                  </a:lnTo>
                  <a:lnTo>
                    <a:pt x="150177" y="261086"/>
                  </a:lnTo>
                  <a:lnTo>
                    <a:pt x="148653" y="264160"/>
                  </a:lnTo>
                  <a:lnTo>
                    <a:pt x="149542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85" y="266700"/>
                  </a:lnTo>
                  <a:lnTo>
                    <a:pt x="154978" y="266700"/>
                  </a:lnTo>
                  <a:lnTo>
                    <a:pt x="159143" y="270510"/>
                  </a:lnTo>
                  <a:lnTo>
                    <a:pt x="159766" y="271780"/>
                  </a:lnTo>
                  <a:lnTo>
                    <a:pt x="161467" y="276860"/>
                  </a:lnTo>
                  <a:lnTo>
                    <a:pt x="160870" y="279400"/>
                  </a:lnTo>
                  <a:lnTo>
                    <a:pt x="156171" y="280670"/>
                  </a:lnTo>
                  <a:lnTo>
                    <a:pt x="151079" y="281940"/>
                  </a:lnTo>
                  <a:lnTo>
                    <a:pt x="146494" y="280670"/>
                  </a:lnTo>
                  <a:lnTo>
                    <a:pt x="146634" y="279400"/>
                  </a:lnTo>
                  <a:lnTo>
                    <a:pt x="147066" y="275590"/>
                  </a:lnTo>
                  <a:lnTo>
                    <a:pt x="143192" y="273050"/>
                  </a:lnTo>
                  <a:lnTo>
                    <a:pt x="140804" y="273050"/>
                  </a:lnTo>
                  <a:lnTo>
                    <a:pt x="139776" y="271780"/>
                  </a:lnTo>
                  <a:lnTo>
                    <a:pt x="138252" y="269240"/>
                  </a:lnTo>
                  <a:lnTo>
                    <a:pt x="137947" y="267970"/>
                  </a:lnTo>
                  <a:lnTo>
                    <a:pt x="137642" y="266700"/>
                  </a:lnTo>
                  <a:lnTo>
                    <a:pt x="134505" y="266700"/>
                  </a:lnTo>
                  <a:lnTo>
                    <a:pt x="136563" y="265430"/>
                  </a:lnTo>
                  <a:lnTo>
                    <a:pt x="134937" y="264160"/>
                  </a:lnTo>
                  <a:lnTo>
                    <a:pt x="133629" y="262890"/>
                  </a:lnTo>
                  <a:lnTo>
                    <a:pt x="134785" y="262890"/>
                  </a:lnTo>
                  <a:lnTo>
                    <a:pt x="136258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21" y="259080"/>
                  </a:lnTo>
                  <a:lnTo>
                    <a:pt x="135318" y="257810"/>
                  </a:lnTo>
                  <a:lnTo>
                    <a:pt x="133197" y="257810"/>
                  </a:lnTo>
                  <a:lnTo>
                    <a:pt x="131648" y="256578"/>
                  </a:lnTo>
                  <a:lnTo>
                    <a:pt x="131648" y="265430"/>
                  </a:lnTo>
                  <a:lnTo>
                    <a:pt x="131343" y="266192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41" y="271780"/>
                  </a:lnTo>
                  <a:lnTo>
                    <a:pt x="127444" y="271780"/>
                  </a:lnTo>
                  <a:lnTo>
                    <a:pt x="127622" y="270510"/>
                  </a:lnTo>
                  <a:lnTo>
                    <a:pt x="127939" y="269240"/>
                  </a:lnTo>
                  <a:lnTo>
                    <a:pt x="128968" y="271780"/>
                  </a:lnTo>
                  <a:lnTo>
                    <a:pt x="130111" y="273050"/>
                  </a:lnTo>
                  <a:lnTo>
                    <a:pt x="131343" y="275590"/>
                  </a:lnTo>
                  <a:lnTo>
                    <a:pt x="131343" y="266192"/>
                  </a:lnTo>
                  <a:lnTo>
                    <a:pt x="131140" y="266700"/>
                  </a:lnTo>
                  <a:lnTo>
                    <a:pt x="129679" y="266700"/>
                  </a:lnTo>
                  <a:lnTo>
                    <a:pt x="129260" y="265430"/>
                  </a:lnTo>
                  <a:lnTo>
                    <a:pt x="131648" y="265430"/>
                  </a:lnTo>
                  <a:lnTo>
                    <a:pt x="131648" y="256578"/>
                  </a:lnTo>
                  <a:lnTo>
                    <a:pt x="130022" y="254000"/>
                  </a:lnTo>
                  <a:lnTo>
                    <a:pt x="130352" y="251460"/>
                  </a:lnTo>
                  <a:lnTo>
                    <a:pt x="130022" y="250190"/>
                  </a:lnTo>
                  <a:lnTo>
                    <a:pt x="135026" y="252730"/>
                  </a:lnTo>
                  <a:lnTo>
                    <a:pt x="135445" y="254000"/>
                  </a:lnTo>
                  <a:lnTo>
                    <a:pt x="136486" y="254000"/>
                  </a:lnTo>
                  <a:lnTo>
                    <a:pt x="136728" y="252730"/>
                  </a:lnTo>
                  <a:lnTo>
                    <a:pt x="135102" y="251460"/>
                  </a:lnTo>
                  <a:lnTo>
                    <a:pt x="134200" y="251460"/>
                  </a:lnTo>
                  <a:lnTo>
                    <a:pt x="132969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79" y="250190"/>
                  </a:lnTo>
                  <a:lnTo>
                    <a:pt x="125971" y="251460"/>
                  </a:lnTo>
                  <a:lnTo>
                    <a:pt x="125628" y="251460"/>
                  </a:lnTo>
                  <a:lnTo>
                    <a:pt x="126733" y="252730"/>
                  </a:lnTo>
                  <a:lnTo>
                    <a:pt x="128206" y="254000"/>
                  </a:lnTo>
                  <a:lnTo>
                    <a:pt x="128993" y="255270"/>
                  </a:lnTo>
                  <a:lnTo>
                    <a:pt x="129019" y="256540"/>
                  </a:lnTo>
                  <a:lnTo>
                    <a:pt x="127698" y="255270"/>
                  </a:lnTo>
                  <a:lnTo>
                    <a:pt x="126771" y="255270"/>
                  </a:lnTo>
                  <a:lnTo>
                    <a:pt x="124206" y="254000"/>
                  </a:lnTo>
                  <a:lnTo>
                    <a:pt x="121043" y="254000"/>
                  </a:lnTo>
                  <a:lnTo>
                    <a:pt x="121158" y="252730"/>
                  </a:lnTo>
                  <a:lnTo>
                    <a:pt x="119519" y="252730"/>
                  </a:lnTo>
                  <a:lnTo>
                    <a:pt x="119062" y="250190"/>
                  </a:lnTo>
                  <a:lnTo>
                    <a:pt x="118884" y="248920"/>
                  </a:lnTo>
                  <a:lnTo>
                    <a:pt x="118376" y="248920"/>
                  </a:lnTo>
                  <a:lnTo>
                    <a:pt x="117627" y="247650"/>
                  </a:lnTo>
                  <a:lnTo>
                    <a:pt x="115620" y="247650"/>
                  </a:lnTo>
                  <a:lnTo>
                    <a:pt x="115951" y="248920"/>
                  </a:lnTo>
                  <a:lnTo>
                    <a:pt x="115201" y="250190"/>
                  </a:lnTo>
                  <a:lnTo>
                    <a:pt x="113893" y="250190"/>
                  </a:lnTo>
                  <a:lnTo>
                    <a:pt x="112064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79" y="251460"/>
                  </a:lnTo>
                  <a:lnTo>
                    <a:pt x="111302" y="250190"/>
                  </a:lnTo>
                  <a:lnTo>
                    <a:pt x="111950" y="250190"/>
                  </a:lnTo>
                  <a:lnTo>
                    <a:pt x="112560" y="248920"/>
                  </a:lnTo>
                  <a:lnTo>
                    <a:pt x="113779" y="247650"/>
                  </a:lnTo>
                  <a:lnTo>
                    <a:pt x="114922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42" y="242570"/>
                  </a:lnTo>
                  <a:lnTo>
                    <a:pt x="109220" y="241300"/>
                  </a:lnTo>
                  <a:lnTo>
                    <a:pt x="113982" y="237490"/>
                  </a:lnTo>
                  <a:lnTo>
                    <a:pt x="117322" y="237490"/>
                  </a:lnTo>
                  <a:lnTo>
                    <a:pt x="117843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80" y="233680"/>
                  </a:lnTo>
                  <a:lnTo>
                    <a:pt x="112433" y="236220"/>
                  </a:lnTo>
                  <a:lnTo>
                    <a:pt x="107162" y="237490"/>
                  </a:lnTo>
                  <a:lnTo>
                    <a:pt x="102641" y="240030"/>
                  </a:lnTo>
                  <a:lnTo>
                    <a:pt x="98666" y="242570"/>
                  </a:lnTo>
                  <a:lnTo>
                    <a:pt x="95986" y="242570"/>
                  </a:lnTo>
                  <a:lnTo>
                    <a:pt x="96075" y="241300"/>
                  </a:lnTo>
                  <a:lnTo>
                    <a:pt x="98374" y="240030"/>
                  </a:lnTo>
                  <a:lnTo>
                    <a:pt x="99936" y="237490"/>
                  </a:lnTo>
                  <a:lnTo>
                    <a:pt x="103339" y="237490"/>
                  </a:lnTo>
                  <a:lnTo>
                    <a:pt x="104051" y="236093"/>
                  </a:lnTo>
                  <a:lnTo>
                    <a:pt x="104533" y="234950"/>
                  </a:lnTo>
                  <a:lnTo>
                    <a:pt x="106489" y="233680"/>
                  </a:lnTo>
                  <a:lnTo>
                    <a:pt x="109804" y="233680"/>
                  </a:lnTo>
                  <a:lnTo>
                    <a:pt x="110617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23" y="228600"/>
                  </a:lnTo>
                  <a:lnTo>
                    <a:pt x="111798" y="229870"/>
                  </a:lnTo>
                  <a:lnTo>
                    <a:pt x="111937" y="228600"/>
                  </a:lnTo>
                  <a:lnTo>
                    <a:pt x="112560" y="227330"/>
                  </a:lnTo>
                  <a:lnTo>
                    <a:pt x="116763" y="227330"/>
                  </a:lnTo>
                  <a:lnTo>
                    <a:pt x="116674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710" y="224790"/>
                  </a:lnTo>
                  <a:lnTo>
                    <a:pt x="117462" y="222250"/>
                  </a:lnTo>
                  <a:lnTo>
                    <a:pt x="117513" y="220980"/>
                  </a:lnTo>
                  <a:lnTo>
                    <a:pt x="118262" y="222250"/>
                  </a:lnTo>
                  <a:lnTo>
                    <a:pt x="118719" y="220980"/>
                  </a:lnTo>
                  <a:lnTo>
                    <a:pt x="119367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64" y="220980"/>
                  </a:lnTo>
                  <a:lnTo>
                    <a:pt x="121818" y="222250"/>
                  </a:lnTo>
                  <a:lnTo>
                    <a:pt x="122897" y="222250"/>
                  </a:lnTo>
                  <a:lnTo>
                    <a:pt x="123990" y="220980"/>
                  </a:lnTo>
                  <a:lnTo>
                    <a:pt x="125653" y="220980"/>
                  </a:lnTo>
                  <a:lnTo>
                    <a:pt x="124485" y="222250"/>
                  </a:lnTo>
                  <a:lnTo>
                    <a:pt x="123837" y="222250"/>
                  </a:lnTo>
                  <a:lnTo>
                    <a:pt x="123075" y="223520"/>
                  </a:lnTo>
                  <a:lnTo>
                    <a:pt x="122948" y="223520"/>
                  </a:lnTo>
                  <a:lnTo>
                    <a:pt x="123329" y="224790"/>
                  </a:lnTo>
                  <a:lnTo>
                    <a:pt x="124028" y="224790"/>
                  </a:lnTo>
                  <a:lnTo>
                    <a:pt x="123190" y="226060"/>
                  </a:lnTo>
                  <a:lnTo>
                    <a:pt x="122415" y="226060"/>
                  </a:lnTo>
                  <a:lnTo>
                    <a:pt x="121818" y="227330"/>
                  </a:lnTo>
                  <a:lnTo>
                    <a:pt x="121513" y="227330"/>
                  </a:lnTo>
                  <a:lnTo>
                    <a:pt x="121945" y="228600"/>
                  </a:lnTo>
                  <a:lnTo>
                    <a:pt x="125133" y="229870"/>
                  </a:lnTo>
                  <a:lnTo>
                    <a:pt x="129667" y="232410"/>
                  </a:lnTo>
                  <a:lnTo>
                    <a:pt x="125603" y="236220"/>
                  </a:lnTo>
                  <a:lnTo>
                    <a:pt x="123063" y="236220"/>
                  </a:lnTo>
                  <a:lnTo>
                    <a:pt x="124421" y="237490"/>
                  </a:lnTo>
                  <a:lnTo>
                    <a:pt x="124955" y="238760"/>
                  </a:lnTo>
                  <a:lnTo>
                    <a:pt x="125691" y="238760"/>
                  </a:lnTo>
                  <a:lnTo>
                    <a:pt x="126149" y="240030"/>
                  </a:lnTo>
                  <a:lnTo>
                    <a:pt x="127063" y="240030"/>
                  </a:lnTo>
                  <a:lnTo>
                    <a:pt x="127685" y="241300"/>
                  </a:lnTo>
                  <a:lnTo>
                    <a:pt x="127609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14" y="243840"/>
                  </a:lnTo>
                  <a:lnTo>
                    <a:pt x="131711" y="245110"/>
                  </a:lnTo>
                  <a:lnTo>
                    <a:pt x="133832" y="246380"/>
                  </a:lnTo>
                  <a:lnTo>
                    <a:pt x="134480" y="245110"/>
                  </a:lnTo>
                  <a:lnTo>
                    <a:pt x="135585" y="242570"/>
                  </a:lnTo>
                  <a:lnTo>
                    <a:pt x="134556" y="241300"/>
                  </a:lnTo>
                  <a:lnTo>
                    <a:pt x="130594" y="241300"/>
                  </a:lnTo>
                  <a:lnTo>
                    <a:pt x="131292" y="238760"/>
                  </a:lnTo>
                  <a:lnTo>
                    <a:pt x="133311" y="237490"/>
                  </a:lnTo>
                  <a:lnTo>
                    <a:pt x="136893" y="237490"/>
                  </a:lnTo>
                  <a:lnTo>
                    <a:pt x="139166" y="238760"/>
                  </a:lnTo>
                  <a:lnTo>
                    <a:pt x="139636" y="240030"/>
                  </a:lnTo>
                  <a:lnTo>
                    <a:pt x="144170" y="242570"/>
                  </a:lnTo>
                  <a:lnTo>
                    <a:pt x="146227" y="240030"/>
                  </a:lnTo>
                  <a:lnTo>
                    <a:pt x="150088" y="243840"/>
                  </a:lnTo>
                  <a:lnTo>
                    <a:pt x="150495" y="245110"/>
                  </a:lnTo>
                  <a:lnTo>
                    <a:pt x="152908" y="245110"/>
                  </a:lnTo>
                  <a:lnTo>
                    <a:pt x="154533" y="247650"/>
                  </a:lnTo>
                  <a:lnTo>
                    <a:pt x="155714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37" y="251460"/>
                  </a:lnTo>
                  <a:lnTo>
                    <a:pt x="162356" y="251460"/>
                  </a:lnTo>
                  <a:lnTo>
                    <a:pt x="163182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23" y="243840"/>
                  </a:lnTo>
                  <a:lnTo>
                    <a:pt x="164096" y="242570"/>
                  </a:lnTo>
                  <a:lnTo>
                    <a:pt x="159943" y="243776"/>
                  </a:lnTo>
                  <a:lnTo>
                    <a:pt x="159943" y="248920"/>
                  </a:lnTo>
                  <a:lnTo>
                    <a:pt x="156527" y="247650"/>
                  </a:lnTo>
                  <a:lnTo>
                    <a:pt x="154838" y="247650"/>
                  </a:lnTo>
                  <a:lnTo>
                    <a:pt x="154609" y="246380"/>
                  </a:lnTo>
                  <a:lnTo>
                    <a:pt x="154305" y="245110"/>
                  </a:lnTo>
                  <a:lnTo>
                    <a:pt x="153962" y="243840"/>
                  </a:lnTo>
                  <a:lnTo>
                    <a:pt x="155765" y="245110"/>
                  </a:lnTo>
                  <a:lnTo>
                    <a:pt x="157568" y="245110"/>
                  </a:lnTo>
                  <a:lnTo>
                    <a:pt x="159410" y="246380"/>
                  </a:lnTo>
                  <a:lnTo>
                    <a:pt x="159804" y="247650"/>
                  </a:lnTo>
                  <a:lnTo>
                    <a:pt x="159943" y="248920"/>
                  </a:lnTo>
                  <a:lnTo>
                    <a:pt x="159943" y="243776"/>
                  </a:lnTo>
                  <a:lnTo>
                    <a:pt x="159689" y="243840"/>
                  </a:lnTo>
                  <a:lnTo>
                    <a:pt x="158877" y="240030"/>
                  </a:lnTo>
                  <a:lnTo>
                    <a:pt x="153835" y="236220"/>
                  </a:lnTo>
                  <a:lnTo>
                    <a:pt x="150837" y="234950"/>
                  </a:lnTo>
                  <a:lnTo>
                    <a:pt x="152920" y="232410"/>
                  </a:lnTo>
                  <a:lnTo>
                    <a:pt x="157086" y="231140"/>
                  </a:lnTo>
                  <a:lnTo>
                    <a:pt x="157518" y="233680"/>
                  </a:lnTo>
                  <a:lnTo>
                    <a:pt x="157886" y="237490"/>
                  </a:lnTo>
                  <a:lnTo>
                    <a:pt x="163906" y="237490"/>
                  </a:lnTo>
                  <a:lnTo>
                    <a:pt x="163944" y="241300"/>
                  </a:lnTo>
                  <a:lnTo>
                    <a:pt x="164312" y="241300"/>
                  </a:lnTo>
                  <a:lnTo>
                    <a:pt x="164617" y="242570"/>
                  </a:lnTo>
                  <a:lnTo>
                    <a:pt x="165023" y="242570"/>
                  </a:lnTo>
                  <a:lnTo>
                    <a:pt x="165989" y="243840"/>
                  </a:lnTo>
                  <a:lnTo>
                    <a:pt x="166878" y="245110"/>
                  </a:lnTo>
                  <a:lnTo>
                    <a:pt x="169811" y="247650"/>
                  </a:lnTo>
                  <a:lnTo>
                    <a:pt x="171907" y="246380"/>
                  </a:lnTo>
                  <a:lnTo>
                    <a:pt x="170903" y="245110"/>
                  </a:lnTo>
                  <a:lnTo>
                    <a:pt x="170040" y="242570"/>
                  </a:lnTo>
                  <a:lnTo>
                    <a:pt x="167944" y="241300"/>
                  </a:lnTo>
                  <a:lnTo>
                    <a:pt x="168656" y="241300"/>
                  </a:lnTo>
                  <a:lnTo>
                    <a:pt x="170586" y="240030"/>
                  </a:lnTo>
                  <a:lnTo>
                    <a:pt x="173799" y="240030"/>
                  </a:lnTo>
                  <a:lnTo>
                    <a:pt x="174231" y="241300"/>
                  </a:lnTo>
                  <a:lnTo>
                    <a:pt x="174586" y="241300"/>
                  </a:lnTo>
                  <a:lnTo>
                    <a:pt x="176999" y="242570"/>
                  </a:lnTo>
                  <a:lnTo>
                    <a:pt x="177749" y="242570"/>
                  </a:lnTo>
                  <a:lnTo>
                    <a:pt x="178257" y="242570"/>
                  </a:lnTo>
                  <a:lnTo>
                    <a:pt x="179070" y="243840"/>
                  </a:lnTo>
                  <a:lnTo>
                    <a:pt x="178904" y="243840"/>
                  </a:lnTo>
                  <a:lnTo>
                    <a:pt x="177749" y="242570"/>
                  </a:lnTo>
                  <a:lnTo>
                    <a:pt x="174307" y="243840"/>
                  </a:lnTo>
                  <a:lnTo>
                    <a:pt x="171665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507" y="247650"/>
                  </a:lnTo>
                  <a:lnTo>
                    <a:pt x="178752" y="250190"/>
                  </a:lnTo>
                  <a:lnTo>
                    <a:pt x="179171" y="251460"/>
                  </a:lnTo>
                  <a:lnTo>
                    <a:pt x="177380" y="251460"/>
                  </a:lnTo>
                  <a:lnTo>
                    <a:pt x="176618" y="252730"/>
                  </a:lnTo>
                  <a:lnTo>
                    <a:pt x="176720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83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78" y="262890"/>
                  </a:lnTo>
                  <a:lnTo>
                    <a:pt x="162166" y="260350"/>
                  </a:lnTo>
                  <a:lnTo>
                    <a:pt x="157734" y="259080"/>
                  </a:lnTo>
                  <a:lnTo>
                    <a:pt x="156375" y="257810"/>
                  </a:lnTo>
                  <a:lnTo>
                    <a:pt x="153758" y="257810"/>
                  </a:lnTo>
                  <a:lnTo>
                    <a:pt x="151396" y="256540"/>
                  </a:lnTo>
                  <a:lnTo>
                    <a:pt x="151333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63" y="260350"/>
                  </a:lnTo>
                  <a:lnTo>
                    <a:pt x="161442" y="261620"/>
                  </a:lnTo>
                  <a:lnTo>
                    <a:pt x="161239" y="262890"/>
                  </a:lnTo>
                  <a:lnTo>
                    <a:pt x="161137" y="264160"/>
                  </a:lnTo>
                  <a:lnTo>
                    <a:pt x="167119" y="264160"/>
                  </a:lnTo>
                  <a:lnTo>
                    <a:pt x="168363" y="267970"/>
                  </a:lnTo>
                  <a:lnTo>
                    <a:pt x="174231" y="267970"/>
                  </a:lnTo>
                  <a:lnTo>
                    <a:pt x="177634" y="266700"/>
                  </a:lnTo>
                  <a:lnTo>
                    <a:pt x="178739" y="266700"/>
                  </a:lnTo>
                  <a:lnTo>
                    <a:pt x="178943" y="267970"/>
                  </a:lnTo>
                  <a:lnTo>
                    <a:pt x="180276" y="269240"/>
                  </a:lnTo>
                  <a:lnTo>
                    <a:pt x="181762" y="267970"/>
                  </a:lnTo>
                  <a:lnTo>
                    <a:pt x="182803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82" y="271780"/>
                  </a:lnTo>
                  <a:lnTo>
                    <a:pt x="189661" y="270510"/>
                  </a:lnTo>
                  <a:lnTo>
                    <a:pt x="189992" y="267970"/>
                  </a:lnTo>
                  <a:lnTo>
                    <a:pt x="188823" y="266700"/>
                  </a:lnTo>
                  <a:lnTo>
                    <a:pt x="187083" y="265430"/>
                  </a:lnTo>
                  <a:lnTo>
                    <a:pt x="190500" y="265430"/>
                  </a:lnTo>
                  <a:lnTo>
                    <a:pt x="189839" y="264160"/>
                  </a:lnTo>
                  <a:lnTo>
                    <a:pt x="188023" y="264160"/>
                  </a:lnTo>
                  <a:lnTo>
                    <a:pt x="187109" y="262890"/>
                  </a:lnTo>
                  <a:lnTo>
                    <a:pt x="183286" y="261620"/>
                  </a:lnTo>
                  <a:lnTo>
                    <a:pt x="181076" y="262890"/>
                  </a:lnTo>
                  <a:lnTo>
                    <a:pt x="177825" y="261620"/>
                  </a:lnTo>
                  <a:lnTo>
                    <a:pt x="170929" y="261620"/>
                  </a:lnTo>
                  <a:lnTo>
                    <a:pt x="175260" y="256540"/>
                  </a:lnTo>
                  <a:lnTo>
                    <a:pt x="179247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44" y="255270"/>
                  </a:lnTo>
                  <a:lnTo>
                    <a:pt x="184429" y="256540"/>
                  </a:lnTo>
                  <a:lnTo>
                    <a:pt x="188214" y="257810"/>
                  </a:lnTo>
                  <a:lnTo>
                    <a:pt x="189966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60" y="254000"/>
                  </a:lnTo>
                  <a:lnTo>
                    <a:pt x="188747" y="251460"/>
                  </a:lnTo>
                  <a:lnTo>
                    <a:pt x="189636" y="248920"/>
                  </a:lnTo>
                  <a:lnTo>
                    <a:pt x="194170" y="246380"/>
                  </a:lnTo>
                  <a:lnTo>
                    <a:pt x="195173" y="250190"/>
                  </a:lnTo>
                  <a:lnTo>
                    <a:pt x="195414" y="248920"/>
                  </a:lnTo>
                  <a:lnTo>
                    <a:pt x="195846" y="248920"/>
                  </a:lnTo>
                  <a:lnTo>
                    <a:pt x="195211" y="247650"/>
                  </a:lnTo>
                  <a:lnTo>
                    <a:pt x="194868" y="247650"/>
                  </a:lnTo>
                  <a:lnTo>
                    <a:pt x="194945" y="246380"/>
                  </a:lnTo>
                  <a:lnTo>
                    <a:pt x="194665" y="246380"/>
                  </a:lnTo>
                  <a:lnTo>
                    <a:pt x="194678" y="245110"/>
                  </a:lnTo>
                  <a:lnTo>
                    <a:pt x="192328" y="245110"/>
                  </a:lnTo>
                  <a:lnTo>
                    <a:pt x="189547" y="246380"/>
                  </a:lnTo>
                  <a:lnTo>
                    <a:pt x="188480" y="243840"/>
                  </a:lnTo>
                  <a:lnTo>
                    <a:pt x="188772" y="243840"/>
                  </a:lnTo>
                  <a:lnTo>
                    <a:pt x="189115" y="242570"/>
                  </a:lnTo>
                  <a:lnTo>
                    <a:pt x="187159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99" y="237490"/>
                  </a:lnTo>
                  <a:lnTo>
                    <a:pt x="175780" y="238760"/>
                  </a:lnTo>
                  <a:lnTo>
                    <a:pt x="174485" y="238760"/>
                  </a:lnTo>
                  <a:lnTo>
                    <a:pt x="173786" y="237490"/>
                  </a:lnTo>
                  <a:lnTo>
                    <a:pt x="173875" y="236220"/>
                  </a:lnTo>
                  <a:lnTo>
                    <a:pt x="172377" y="234950"/>
                  </a:lnTo>
                  <a:lnTo>
                    <a:pt x="171056" y="236220"/>
                  </a:lnTo>
                  <a:lnTo>
                    <a:pt x="169506" y="234950"/>
                  </a:lnTo>
                  <a:lnTo>
                    <a:pt x="169456" y="233680"/>
                  </a:lnTo>
                  <a:lnTo>
                    <a:pt x="169494" y="232410"/>
                  </a:lnTo>
                  <a:lnTo>
                    <a:pt x="169341" y="233680"/>
                  </a:lnTo>
                  <a:lnTo>
                    <a:pt x="168402" y="232410"/>
                  </a:lnTo>
                  <a:lnTo>
                    <a:pt x="168948" y="231140"/>
                  </a:lnTo>
                  <a:lnTo>
                    <a:pt x="167944" y="231140"/>
                  </a:lnTo>
                  <a:lnTo>
                    <a:pt x="168579" y="229870"/>
                  </a:lnTo>
                  <a:lnTo>
                    <a:pt x="170014" y="229870"/>
                  </a:lnTo>
                  <a:lnTo>
                    <a:pt x="170510" y="228600"/>
                  </a:lnTo>
                  <a:lnTo>
                    <a:pt x="173189" y="228600"/>
                  </a:lnTo>
                  <a:lnTo>
                    <a:pt x="172199" y="229870"/>
                  </a:lnTo>
                  <a:lnTo>
                    <a:pt x="172402" y="229870"/>
                  </a:lnTo>
                  <a:lnTo>
                    <a:pt x="174167" y="231140"/>
                  </a:lnTo>
                  <a:lnTo>
                    <a:pt x="174828" y="232410"/>
                  </a:lnTo>
                  <a:lnTo>
                    <a:pt x="177876" y="232410"/>
                  </a:lnTo>
                  <a:lnTo>
                    <a:pt x="179400" y="231140"/>
                  </a:lnTo>
                  <a:lnTo>
                    <a:pt x="183464" y="231140"/>
                  </a:lnTo>
                  <a:lnTo>
                    <a:pt x="184988" y="232410"/>
                  </a:lnTo>
                  <a:lnTo>
                    <a:pt x="188925" y="233680"/>
                  </a:lnTo>
                  <a:lnTo>
                    <a:pt x="190398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87" y="236220"/>
                  </a:lnTo>
                  <a:lnTo>
                    <a:pt x="195351" y="234950"/>
                  </a:lnTo>
                  <a:lnTo>
                    <a:pt x="195745" y="234950"/>
                  </a:lnTo>
                  <a:lnTo>
                    <a:pt x="196392" y="233680"/>
                  </a:lnTo>
                  <a:lnTo>
                    <a:pt x="197015" y="234950"/>
                  </a:lnTo>
                  <a:lnTo>
                    <a:pt x="198869" y="233680"/>
                  </a:lnTo>
                  <a:lnTo>
                    <a:pt x="208229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33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77" y="232410"/>
                  </a:lnTo>
                  <a:lnTo>
                    <a:pt x="197739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46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24" y="227330"/>
                  </a:lnTo>
                  <a:lnTo>
                    <a:pt x="191858" y="226060"/>
                  </a:lnTo>
                  <a:lnTo>
                    <a:pt x="190652" y="227330"/>
                  </a:lnTo>
                  <a:lnTo>
                    <a:pt x="190093" y="226060"/>
                  </a:lnTo>
                  <a:lnTo>
                    <a:pt x="189725" y="224790"/>
                  </a:lnTo>
                  <a:lnTo>
                    <a:pt x="189992" y="223520"/>
                  </a:lnTo>
                  <a:lnTo>
                    <a:pt x="188658" y="223520"/>
                  </a:lnTo>
                  <a:lnTo>
                    <a:pt x="188569" y="222250"/>
                  </a:lnTo>
                  <a:lnTo>
                    <a:pt x="186436" y="223456"/>
                  </a:lnTo>
                  <a:lnTo>
                    <a:pt x="186817" y="222250"/>
                  </a:lnTo>
                  <a:lnTo>
                    <a:pt x="181952" y="222250"/>
                  </a:lnTo>
                  <a:lnTo>
                    <a:pt x="180213" y="223520"/>
                  </a:lnTo>
                  <a:lnTo>
                    <a:pt x="178485" y="223520"/>
                  </a:lnTo>
                  <a:lnTo>
                    <a:pt x="178917" y="222250"/>
                  </a:lnTo>
                  <a:lnTo>
                    <a:pt x="179184" y="220980"/>
                  </a:lnTo>
                  <a:lnTo>
                    <a:pt x="181597" y="219710"/>
                  </a:lnTo>
                  <a:lnTo>
                    <a:pt x="184264" y="219710"/>
                  </a:lnTo>
                  <a:lnTo>
                    <a:pt x="185204" y="217170"/>
                  </a:lnTo>
                  <a:lnTo>
                    <a:pt x="182473" y="217170"/>
                  </a:lnTo>
                  <a:lnTo>
                    <a:pt x="179070" y="217170"/>
                  </a:lnTo>
                  <a:lnTo>
                    <a:pt x="180263" y="215900"/>
                  </a:lnTo>
                  <a:lnTo>
                    <a:pt x="182473" y="217170"/>
                  </a:lnTo>
                  <a:lnTo>
                    <a:pt x="184772" y="215900"/>
                  </a:lnTo>
                  <a:lnTo>
                    <a:pt x="185445" y="215900"/>
                  </a:lnTo>
                  <a:lnTo>
                    <a:pt x="186245" y="214630"/>
                  </a:lnTo>
                  <a:lnTo>
                    <a:pt x="186829" y="214630"/>
                  </a:lnTo>
                  <a:lnTo>
                    <a:pt x="188087" y="215900"/>
                  </a:lnTo>
                  <a:lnTo>
                    <a:pt x="190360" y="215900"/>
                  </a:lnTo>
                  <a:lnTo>
                    <a:pt x="191363" y="217170"/>
                  </a:lnTo>
                  <a:lnTo>
                    <a:pt x="192214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35" y="218440"/>
                  </a:lnTo>
                  <a:lnTo>
                    <a:pt x="195529" y="217170"/>
                  </a:lnTo>
                  <a:lnTo>
                    <a:pt x="196570" y="218440"/>
                  </a:lnTo>
                  <a:lnTo>
                    <a:pt x="198132" y="219710"/>
                  </a:lnTo>
                  <a:lnTo>
                    <a:pt x="199529" y="219710"/>
                  </a:lnTo>
                  <a:lnTo>
                    <a:pt x="199402" y="220980"/>
                  </a:lnTo>
                  <a:lnTo>
                    <a:pt x="197523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412" y="222250"/>
                  </a:lnTo>
                  <a:lnTo>
                    <a:pt x="203796" y="222250"/>
                  </a:lnTo>
                  <a:lnTo>
                    <a:pt x="203796" y="220980"/>
                  </a:lnTo>
                  <a:lnTo>
                    <a:pt x="204177" y="222250"/>
                  </a:lnTo>
                  <a:lnTo>
                    <a:pt x="205257" y="222250"/>
                  </a:lnTo>
                  <a:lnTo>
                    <a:pt x="205574" y="220980"/>
                  </a:lnTo>
                  <a:lnTo>
                    <a:pt x="207772" y="222250"/>
                  </a:lnTo>
                  <a:lnTo>
                    <a:pt x="207454" y="223520"/>
                  </a:lnTo>
                  <a:lnTo>
                    <a:pt x="208330" y="224790"/>
                  </a:lnTo>
                  <a:lnTo>
                    <a:pt x="209397" y="226060"/>
                  </a:lnTo>
                  <a:lnTo>
                    <a:pt x="210248" y="224790"/>
                  </a:lnTo>
                  <a:lnTo>
                    <a:pt x="209397" y="222250"/>
                  </a:lnTo>
                  <a:lnTo>
                    <a:pt x="212699" y="220980"/>
                  </a:lnTo>
                  <a:lnTo>
                    <a:pt x="213766" y="222250"/>
                  </a:lnTo>
                  <a:lnTo>
                    <a:pt x="213982" y="224790"/>
                  </a:lnTo>
                  <a:lnTo>
                    <a:pt x="214541" y="226060"/>
                  </a:lnTo>
                  <a:lnTo>
                    <a:pt x="215277" y="227330"/>
                  </a:lnTo>
                  <a:lnTo>
                    <a:pt x="216611" y="226060"/>
                  </a:lnTo>
                  <a:lnTo>
                    <a:pt x="216319" y="223520"/>
                  </a:lnTo>
                  <a:lnTo>
                    <a:pt x="215773" y="222250"/>
                  </a:lnTo>
                  <a:lnTo>
                    <a:pt x="218198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53" y="222250"/>
                  </a:lnTo>
                  <a:lnTo>
                    <a:pt x="229235" y="222250"/>
                  </a:lnTo>
                  <a:lnTo>
                    <a:pt x="228434" y="219710"/>
                  </a:lnTo>
                  <a:lnTo>
                    <a:pt x="229031" y="219710"/>
                  </a:lnTo>
                  <a:lnTo>
                    <a:pt x="229984" y="222250"/>
                  </a:lnTo>
                  <a:lnTo>
                    <a:pt x="235229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33" y="219710"/>
                  </a:lnTo>
                  <a:lnTo>
                    <a:pt x="241465" y="218440"/>
                  </a:lnTo>
                  <a:lnTo>
                    <a:pt x="242608" y="217170"/>
                  </a:lnTo>
                  <a:lnTo>
                    <a:pt x="243255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1962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00" y="1625"/>
                  </a:moveTo>
                  <a:lnTo>
                    <a:pt x="2705" y="0"/>
                  </a:lnTo>
                  <a:lnTo>
                    <a:pt x="2413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089" y="2667"/>
                  </a:lnTo>
                  <a:lnTo>
                    <a:pt x="4445" y="2286"/>
                  </a:lnTo>
                  <a:lnTo>
                    <a:pt x="5600" y="1625"/>
                  </a:lnTo>
                  <a:close/>
                </a:path>
                <a:path w="38734" h="14605">
                  <a:moveTo>
                    <a:pt x="38138" y="12407"/>
                  </a:moveTo>
                  <a:lnTo>
                    <a:pt x="32435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34" y="13919"/>
                  </a:lnTo>
                  <a:lnTo>
                    <a:pt x="38138" y="14160"/>
                  </a:lnTo>
                  <a:lnTo>
                    <a:pt x="38138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9321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77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771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39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489" y="2400"/>
                  </a:lnTo>
                  <a:lnTo>
                    <a:pt x="6858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81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3995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43" y="6146"/>
                  </a:lnTo>
                  <a:lnTo>
                    <a:pt x="17081" y="6261"/>
                  </a:lnTo>
                  <a:close/>
                </a:path>
                <a:path w="80645" h="48894">
                  <a:moveTo>
                    <a:pt x="33845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14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19" y="28752"/>
                  </a:lnTo>
                  <a:lnTo>
                    <a:pt x="28409" y="29146"/>
                  </a:lnTo>
                  <a:lnTo>
                    <a:pt x="28752" y="30302"/>
                  </a:lnTo>
                  <a:lnTo>
                    <a:pt x="28879" y="30378"/>
                  </a:lnTo>
                  <a:lnTo>
                    <a:pt x="33845" y="27355"/>
                  </a:lnTo>
                  <a:close/>
                </a:path>
                <a:path w="80645" h="48894">
                  <a:moveTo>
                    <a:pt x="34836" y="26746"/>
                  </a:moveTo>
                  <a:lnTo>
                    <a:pt x="33845" y="27355"/>
                  </a:lnTo>
                  <a:lnTo>
                    <a:pt x="34594" y="27393"/>
                  </a:lnTo>
                  <a:lnTo>
                    <a:pt x="34772" y="27127"/>
                  </a:lnTo>
                  <a:lnTo>
                    <a:pt x="34836" y="26746"/>
                  </a:lnTo>
                  <a:close/>
                </a:path>
                <a:path w="80645" h="48894">
                  <a:moveTo>
                    <a:pt x="47434" y="37922"/>
                  </a:moveTo>
                  <a:lnTo>
                    <a:pt x="46050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81" y="21907"/>
                  </a:lnTo>
                  <a:lnTo>
                    <a:pt x="42646" y="21082"/>
                  </a:lnTo>
                  <a:lnTo>
                    <a:pt x="42405" y="20675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81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85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75" y="26835"/>
                  </a:lnTo>
                  <a:lnTo>
                    <a:pt x="34772" y="27305"/>
                  </a:lnTo>
                  <a:lnTo>
                    <a:pt x="34658" y="27901"/>
                  </a:lnTo>
                  <a:lnTo>
                    <a:pt x="34099" y="31724"/>
                  </a:lnTo>
                  <a:lnTo>
                    <a:pt x="32600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76" y="37693"/>
                  </a:lnTo>
                  <a:lnTo>
                    <a:pt x="44221" y="38862"/>
                  </a:lnTo>
                  <a:lnTo>
                    <a:pt x="47434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32" y="36918"/>
                  </a:lnTo>
                  <a:lnTo>
                    <a:pt x="52082" y="36220"/>
                  </a:lnTo>
                  <a:lnTo>
                    <a:pt x="50787" y="37668"/>
                  </a:lnTo>
                  <a:lnTo>
                    <a:pt x="48907" y="37769"/>
                  </a:lnTo>
                  <a:lnTo>
                    <a:pt x="46253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189" y="41846"/>
                  </a:lnTo>
                  <a:lnTo>
                    <a:pt x="46558" y="42913"/>
                  </a:lnTo>
                  <a:lnTo>
                    <a:pt x="47650" y="40652"/>
                  </a:lnTo>
                  <a:lnTo>
                    <a:pt x="49885" y="38722"/>
                  </a:lnTo>
                  <a:lnTo>
                    <a:pt x="52260" y="38354"/>
                  </a:lnTo>
                  <a:lnTo>
                    <a:pt x="50342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30" y="42633"/>
                  </a:lnTo>
                  <a:lnTo>
                    <a:pt x="51257" y="43738"/>
                  </a:lnTo>
                  <a:lnTo>
                    <a:pt x="50419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36" y="35801"/>
                  </a:lnTo>
                  <a:lnTo>
                    <a:pt x="67602" y="34988"/>
                  </a:lnTo>
                  <a:lnTo>
                    <a:pt x="66052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19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72662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65" y="2628"/>
                  </a:moveTo>
                  <a:lnTo>
                    <a:pt x="4584" y="2120"/>
                  </a:lnTo>
                  <a:lnTo>
                    <a:pt x="2971" y="723"/>
                  </a:lnTo>
                  <a:lnTo>
                    <a:pt x="1778" y="787"/>
                  </a:lnTo>
                  <a:lnTo>
                    <a:pt x="1168" y="0"/>
                  </a:lnTo>
                  <a:lnTo>
                    <a:pt x="825" y="520"/>
                  </a:lnTo>
                  <a:lnTo>
                    <a:pt x="0" y="1447"/>
                  </a:lnTo>
                  <a:lnTo>
                    <a:pt x="3238" y="3721"/>
                  </a:lnTo>
                  <a:lnTo>
                    <a:pt x="3759" y="3124"/>
                  </a:lnTo>
                  <a:lnTo>
                    <a:pt x="4419" y="2679"/>
                  </a:lnTo>
                  <a:lnTo>
                    <a:pt x="4965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37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78898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68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4556" y="2755"/>
                  </a:lnTo>
                  <a:lnTo>
                    <a:pt x="32245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76" y="2044"/>
                  </a:lnTo>
                  <a:lnTo>
                    <a:pt x="26936" y="2159"/>
                  </a:lnTo>
                  <a:lnTo>
                    <a:pt x="30187" y="1879"/>
                  </a:lnTo>
                  <a:lnTo>
                    <a:pt x="32842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57536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47" y="584"/>
                  </a:lnTo>
                  <a:lnTo>
                    <a:pt x="1282" y="3784"/>
                  </a:lnTo>
                  <a:lnTo>
                    <a:pt x="2362" y="4470"/>
                  </a:lnTo>
                  <a:lnTo>
                    <a:pt x="2400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24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13" y="10388"/>
                  </a:lnTo>
                  <a:lnTo>
                    <a:pt x="5384" y="12039"/>
                  </a:lnTo>
                  <a:lnTo>
                    <a:pt x="7099" y="11722"/>
                  </a:lnTo>
                  <a:lnTo>
                    <a:pt x="9143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63" y="8623"/>
                  </a:lnTo>
                  <a:lnTo>
                    <a:pt x="15049" y="8839"/>
                  </a:lnTo>
                  <a:lnTo>
                    <a:pt x="13766" y="5803"/>
                  </a:lnTo>
                  <a:lnTo>
                    <a:pt x="11658" y="4622"/>
                  </a:lnTo>
                  <a:lnTo>
                    <a:pt x="9715" y="7124"/>
                  </a:lnTo>
                  <a:lnTo>
                    <a:pt x="9753" y="6045"/>
                  </a:lnTo>
                  <a:lnTo>
                    <a:pt x="5638" y="4508"/>
                  </a:lnTo>
                  <a:lnTo>
                    <a:pt x="5333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7602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68" y="6832"/>
                  </a:lnTo>
                  <a:lnTo>
                    <a:pt x="14312" y="5321"/>
                  </a:lnTo>
                  <a:lnTo>
                    <a:pt x="13703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83" y="8191"/>
                  </a:lnTo>
                  <a:lnTo>
                    <a:pt x="7442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54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82" y="98005"/>
                  </a:lnTo>
                  <a:lnTo>
                    <a:pt x="13360" y="98577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84" y="21653"/>
                  </a:lnTo>
                  <a:lnTo>
                    <a:pt x="41897" y="22288"/>
                  </a:lnTo>
                  <a:lnTo>
                    <a:pt x="44716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30448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24" y="285711"/>
                  </a:moveTo>
                  <a:lnTo>
                    <a:pt x="5384" y="286105"/>
                  </a:lnTo>
                  <a:lnTo>
                    <a:pt x="4902" y="286067"/>
                  </a:lnTo>
                  <a:lnTo>
                    <a:pt x="4813" y="288429"/>
                  </a:lnTo>
                  <a:lnTo>
                    <a:pt x="5422" y="288772"/>
                  </a:lnTo>
                  <a:lnTo>
                    <a:pt x="5524" y="285711"/>
                  </a:lnTo>
                  <a:close/>
                </a:path>
                <a:path w="29209" h="509905">
                  <a:moveTo>
                    <a:pt x="5702" y="279806"/>
                  </a:moveTo>
                  <a:lnTo>
                    <a:pt x="5575" y="279857"/>
                  </a:lnTo>
                  <a:lnTo>
                    <a:pt x="4991" y="281914"/>
                  </a:lnTo>
                  <a:lnTo>
                    <a:pt x="5397" y="282968"/>
                  </a:lnTo>
                  <a:lnTo>
                    <a:pt x="5575" y="284010"/>
                  </a:lnTo>
                  <a:lnTo>
                    <a:pt x="5702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45" y="182664"/>
                  </a:lnTo>
                  <a:lnTo>
                    <a:pt x="6045" y="183070"/>
                  </a:lnTo>
                  <a:lnTo>
                    <a:pt x="6540" y="182956"/>
                  </a:lnTo>
                  <a:lnTo>
                    <a:pt x="6731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71" y="134315"/>
                  </a:moveTo>
                  <a:lnTo>
                    <a:pt x="9829" y="135140"/>
                  </a:lnTo>
                  <a:lnTo>
                    <a:pt x="9613" y="136080"/>
                  </a:lnTo>
                  <a:lnTo>
                    <a:pt x="9080" y="136626"/>
                  </a:lnTo>
                  <a:lnTo>
                    <a:pt x="8737" y="136372"/>
                  </a:lnTo>
                  <a:lnTo>
                    <a:pt x="9055" y="136956"/>
                  </a:lnTo>
                  <a:lnTo>
                    <a:pt x="9105" y="138353"/>
                  </a:lnTo>
                  <a:lnTo>
                    <a:pt x="9321" y="138328"/>
                  </a:lnTo>
                  <a:lnTo>
                    <a:pt x="9563" y="138353"/>
                  </a:lnTo>
                  <a:lnTo>
                    <a:pt x="9791" y="138404"/>
                  </a:lnTo>
                  <a:lnTo>
                    <a:pt x="9906" y="136626"/>
                  </a:lnTo>
                  <a:lnTo>
                    <a:pt x="10071" y="134315"/>
                  </a:lnTo>
                  <a:close/>
                </a:path>
                <a:path w="29209" h="509905">
                  <a:moveTo>
                    <a:pt x="10299" y="228765"/>
                  </a:moveTo>
                  <a:lnTo>
                    <a:pt x="9639" y="228079"/>
                  </a:lnTo>
                  <a:lnTo>
                    <a:pt x="9499" y="227888"/>
                  </a:lnTo>
                  <a:lnTo>
                    <a:pt x="8572" y="229463"/>
                  </a:lnTo>
                  <a:lnTo>
                    <a:pt x="9169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99" y="228765"/>
                  </a:lnTo>
                  <a:close/>
                </a:path>
                <a:path w="29209" h="509905">
                  <a:moveTo>
                    <a:pt x="12090" y="87274"/>
                  </a:moveTo>
                  <a:lnTo>
                    <a:pt x="12039" y="79336"/>
                  </a:lnTo>
                  <a:lnTo>
                    <a:pt x="9118" y="80911"/>
                  </a:lnTo>
                  <a:lnTo>
                    <a:pt x="9017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090" y="87274"/>
                  </a:lnTo>
                  <a:close/>
                </a:path>
                <a:path w="29209" h="509905">
                  <a:moveTo>
                    <a:pt x="13373" y="1409"/>
                  </a:moveTo>
                  <a:lnTo>
                    <a:pt x="11099" y="0"/>
                  </a:lnTo>
                  <a:lnTo>
                    <a:pt x="10744" y="8559"/>
                  </a:lnTo>
                  <a:lnTo>
                    <a:pt x="11569" y="7061"/>
                  </a:lnTo>
                  <a:lnTo>
                    <a:pt x="11887" y="4470"/>
                  </a:lnTo>
                  <a:lnTo>
                    <a:pt x="12420" y="3594"/>
                  </a:lnTo>
                  <a:lnTo>
                    <a:pt x="11950" y="2476"/>
                  </a:lnTo>
                  <a:lnTo>
                    <a:pt x="11557" y="762"/>
                  </a:lnTo>
                  <a:lnTo>
                    <a:pt x="13373" y="1409"/>
                  </a:lnTo>
                  <a:close/>
                </a:path>
                <a:path w="29209" h="509905">
                  <a:moveTo>
                    <a:pt x="14058" y="204584"/>
                  </a:moveTo>
                  <a:lnTo>
                    <a:pt x="13512" y="204190"/>
                  </a:lnTo>
                  <a:lnTo>
                    <a:pt x="13195" y="203809"/>
                  </a:lnTo>
                  <a:lnTo>
                    <a:pt x="12801" y="203682"/>
                  </a:lnTo>
                  <a:lnTo>
                    <a:pt x="11480" y="203847"/>
                  </a:lnTo>
                  <a:lnTo>
                    <a:pt x="11417" y="204876"/>
                  </a:lnTo>
                  <a:lnTo>
                    <a:pt x="12192" y="204482"/>
                  </a:lnTo>
                  <a:lnTo>
                    <a:pt x="13233" y="204381"/>
                  </a:lnTo>
                  <a:lnTo>
                    <a:pt x="14058" y="204584"/>
                  </a:lnTo>
                  <a:close/>
                </a:path>
                <a:path w="29209" h="509905">
                  <a:moveTo>
                    <a:pt x="14935" y="205955"/>
                  </a:moveTo>
                  <a:lnTo>
                    <a:pt x="14897" y="205651"/>
                  </a:lnTo>
                  <a:lnTo>
                    <a:pt x="14719" y="205333"/>
                  </a:lnTo>
                  <a:lnTo>
                    <a:pt x="14706" y="205613"/>
                  </a:lnTo>
                  <a:lnTo>
                    <a:pt x="14871" y="205981"/>
                  </a:lnTo>
                  <a:lnTo>
                    <a:pt x="14846" y="206311"/>
                  </a:lnTo>
                  <a:lnTo>
                    <a:pt x="14935" y="205955"/>
                  </a:lnTo>
                  <a:close/>
                </a:path>
                <a:path w="29209" h="509905">
                  <a:moveTo>
                    <a:pt x="15697" y="76250"/>
                  </a:moveTo>
                  <a:lnTo>
                    <a:pt x="15214" y="76619"/>
                  </a:lnTo>
                  <a:lnTo>
                    <a:pt x="15265" y="76987"/>
                  </a:lnTo>
                  <a:lnTo>
                    <a:pt x="15455" y="76898"/>
                  </a:lnTo>
                  <a:lnTo>
                    <a:pt x="15697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05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55" y="85940"/>
                  </a:lnTo>
                  <a:lnTo>
                    <a:pt x="12268" y="83870"/>
                  </a:lnTo>
                  <a:lnTo>
                    <a:pt x="12179" y="90487"/>
                  </a:lnTo>
                  <a:lnTo>
                    <a:pt x="8940" y="94056"/>
                  </a:lnTo>
                  <a:lnTo>
                    <a:pt x="9080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69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76" y="75171"/>
                  </a:moveTo>
                  <a:lnTo>
                    <a:pt x="15951" y="75184"/>
                  </a:lnTo>
                  <a:lnTo>
                    <a:pt x="15557" y="75247"/>
                  </a:lnTo>
                  <a:lnTo>
                    <a:pt x="15786" y="75933"/>
                  </a:lnTo>
                  <a:lnTo>
                    <a:pt x="15697" y="76250"/>
                  </a:lnTo>
                  <a:lnTo>
                    <a:pt x="15887" y="76098"/>
                  </a:lnTo>
                  <a:lnTo>
                    <a:pt x="16764" y="75933"/>
                  </a:lnTo>
                  <a:lnTo>
                    <a:pt x="16776" y="75171"/>
                  </a:lnTo>
                  <a:close/>
                </a:path>
                <a:path w="29209" h="509905">
                  <a:moveTo>
                    <a:pt x="17945" y="220967"/>
                  </a:moveTo>
                  <a:lnTo>
                    <a:pt x="17894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38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63" y="219062"/>
                  </a:lnTo>
                  <a:lnTo>
                    <a:pt x="11176" y="218782"/>
                  </a:lnTo>
                  <a:lnTo>
                    <a:pt x="11303" y="216674"/>
                  </a:lnTo>
                  <a:lnTo>
                    <a:pt x="11861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82" y="214274"/>
                  </a:lnTo>
                  <a:lnTo>
                    <a:pt x="10731" y="218782"/>
                  </a:lnTo>
                  <a:lnTo>
                    <a:pt x="9931" y="218274"/>
                  </a:lnTo>
                  <a:lnTo>
                    <a:pt x="9105" y="218503"/>
                  </a:lnTo>
                  <a:lnTo>
                    <a:pt x="8636" y="219062"/>
                  </a:lnTo>
                  <a:lnTo>
                    <a:pt x="8432" y="216103"/>
                  </a:lnTo>
                  <a:lnTo>
                    <a:pt x="7924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502" y="211277"/>
                  </a:lnTo>
                  <a:lnTo>
                    <a:pt x="6718" y="211556"/>
                  </a:lnTo>
                  <a:lnTo>
                    <a:pt x="6794" y="211709"/>
                  </a:lnTo>
                  <a:lnTo>
                    <a:pt x="6146" y="212217"/>
                  </a:lnTo>
                  <a:lnTo>
                    <a:pt x="6400" y="222021"/>
                  </a:lnTo>
                  <a:lnTo>
                    <a:pt x="7048" y="221437"/>
                  </a:lnTo>
                  <a:lnTo>
                    <a:pt x="7518" y="220967"/>
                  </a:lnTo>
                  <a:lnTo>
                    <a:pt x="7683" y="219875"/>
                  </a:lnTo>
                  <a:lnTo>
                    <a:pt x="9982" y="219722"/>
                  </a:lnTo>
                  <a:lnTo>
                    <a:pt x="10833" y="220853"/>
                  </a:lnTo>
                  <a:lnTo>
                    <a:pt x="10871" y="221170"/>
                  </a:lnTo>
                  <a:lnTo>
                    <a:pt x="10388" y="222440"/>
                  </a:lnTo>
                  <a:lnTo>
                    <a:pt x="10706" y="222516"/>
                  </a:lnTo>
                  <a:lnTo>
                    <a:pt x="11010" y="222516"/>
                  </a:lnTo>
                  <a:lnTo>
                    <a:pt x="11290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72" y="220967"/>
                  </a:lnTo>
                  <a:lnTo>
                    <a:pt x="11264" y="221081"/>
                  </a:lnTo>
                  <a:lnTo>
                    <a:pt x="11391" y="222072"/>
                  </a:lnTo>
                  <a:lnTo>
                    <a:pt x="11798" y="222872"/>
                  </a:lnTo>
                  <a:lnTo>
                    <a:pt x="12065" y="223291"/>
                  </a:lnTo>
                  <a:lnTo>
                    <a:pt x="9550" y="227799"/>
                  </a:lnTo>
                  <a:lnTo>
                    <a:pt x="10071" y="227939"/>
                  </a:lnTo>
                  <a:lnTo>
                    <a:pt x="10172" y="228079"/>
                  </a:lnTo>
                  <a:lnTo>
                    <a:pt x="10299" y="228765"/>
                  </a:lnTo>
                  <a:lnTo>
                    <a:pt x="11036" y="229476"/>
                  </a:lnTo>
                  <a:lnTo>
                    <a:pt x="11658" y="229997"/>
                  </a:lnTo>
                  <a:lnTo>
                    <a:pt x="13042" y="230670"/>
                  </a:lnTo>
                  <a:lnTo>
                    <a:pt x="13347" y="230797"/>
                  </a:lnTo>
                  <a:lnTo>
                    <a:pt x="15011" y="227799"/>
                  </a:lnTo>
                  <a:lnTo>
                    <a:pt x="16497" y="224726"/>
                  </a:lnTo>
                  <a:lnTo>
                    <a:pt x="17691" y="221589"/>
                  </a:lnTo>
                  <a:lnTo>
                    <a:pt x="17945" y="220967"/>
                  </a:lnTo>
                  <a:close/>
                </a:path>
                <a:path w="29209" h="509905">
                  <a:moveTo>
                    <a:pt x="18796" y="299516"/>
                  </a:moveTo>
                  <a:lnTo>
                    <a:pt x="18542" y="299478"/>
                  </a:lnTo>
                  <a:lnTo>
                    <a:pt x="17462" y="299808"/>
                  </a:lnTo>
                  <a:lnTo>
                    <a:pt x="16954" y="300012"/>
                  </a:lnTo>
                  <a:lnTo>
                    <a:pt x="16929" y="301383"/>
                  </a:lnTo>
                  <a:lnTo>
                    <a:pt x="17322" y="300888"/>
                  </a:lnTo>
                  <a:lnTo>
                    <a:pt x="17970" y="300532"/>
                  </a:lnTo>
                  <a:lnTo>
                    <a:pt x="18669" y="300329"/>
                  </a:lnTo>
                  <a:lnTo>
                    <a:pt x="18796" y="300177"/>
                  </a:lnTo>
                  <a:lnTo>
                    <a:pt x="18796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94" y="238417"/>
                  </a:lnTo>
                  <a:lnTo>
                    <a:pt x="18478" y="238366"/>
                  </a:lnTo>
                  <a:lnTo>
                    <a:pt x="18592" y="239179"/>
                  </a:lnTo>
                  <a:lnTo>
                    <a:pt x="18554" y="239915"/>
                  </a:lnTo>
                  <a:lnTo>
                    <a:pt x="18338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05" y="162394"/>
                  </a:lnTo>
                  <a:lnTo>
                    <a:pt x="12738" y="165315"/>
                  </a:lnTo>
                  <a:lnTo>
                    <a:pt x="10820" y="166827"/>
                  </a:lnTo>
                  <a:lnTo>
                    <a:pt x="9131" y="168135"/>
                  </a:lnTo>
                  <a:lnTo>
                    <a:pt x="8890" y="166560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69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24" y="169659"/>
                  </a:lnTo>
                  <a:lnTo>
                    <a:pt x="7670" y="169849"/>
                  </a:lnTo>
                  <a:lnTo>
                    <a:pt x="8191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48" y="169240"/>
                  </a:lnTo>
                  <a:lnTo>
                    <a:pt x="8483" y="168922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45" y="170230"/>
                  </a:lnTo>
                  <a:lnTo>
                    <a:pt x="9766" y="170954"/>
                  </a:lnTo>
                  <a:lnTo>
                    <a:pt x="11074" y="172059"/>
                  </a:lnTo>
                  <a:lnTo>
                    <a:pt x="13055" y="170434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7005" y="166738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710" y="359244"/>
                  </a:moveTo>
                  <a:lnTo>
                    <a:pt x="19253" y="358711"/>
                  </a:lnTo>
                  <a:lnTo>
                    <a:pt x="19329" y="359435"/>
                  </a:lnTo>
                  <a:lnTo>
                    <a:pt x="19316" y="359829"/>
                  </a:lnTo>
                  <a:lnTo>
                    <a:pt x="19545" y="359664"/>
                  </a:lnTo>
                  <a:lnTo>
                    <a:pt x="19710" y="359575"/>
                  </a:lnTo>
                  <a:lnTo>
                    <a:pt x="19710" y="359244"/>
                  </a:lnTo>
                  <a:close/>
                </a:path>
                <a:path w="29209" h="509905">
                  <a:moveTo>
                    <a:pt x="22999" y="91694"/>
                  </a:moveTo>
                  <a:lnTo>
                    <a:pt x="22504" y="89509"/>
                  </a:lnTo>
                  <a:lnTo>
                    <a:pt x="21043" y="87922"/>
                  </a:lnTo>
                  <a:lnTo>
                    <a:pt x="19088" y="85344"/>
                  </a:lnTo>
                  <a:lnTo>
                    <a:pt x="19659" y="83908"/>
                  </a:lnTo>
                  <a:lnTo>
                    <a:pt x="19354" y="83388"/>
                  </a:lnTo>
                  <a:lnTo>
                    <a:pt x="19189" y="83350"/>
                  </a:lnTo>
                  <a:lnTo>
                    <a:pt x="19151" y="83070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30" y="78016"/>
                  </a:lnTo>
                  <a:lnTo>
                    <a:pt x="15265" y="76987"/>
                  </a:lnTo>
                  <a:lnTo>
                    <a:pt x="13652" y="77736"/>
                  </a:lnTo>
                  <a:lnTo>
                    <a:pt x="12890" y="78003"/>
                  </a:lnTo>
                  <a:lnTo>
                    <a:pt x="12827" y="78320"/>
                  </a:lnTo>
                  <a:lnTo>
                    <a:pt x="12725" y="78613"/>
                  </a:lnTo>
                  <a:lnTo>
                    <a:pt x="12573" y="78841"/>
                  </a:lnTo>
                  <a:lnTo>
                    <a:pt x="12306" y="83299"/>
                  </a:lnTo>
                  <a:lnTo>
                    <a:pt x="12420" y="82588"/>
                  </a:lnTo>
                  <a:lnTo>
                    <a:pt x="12674" y="81673"/>
                  </a:lnTo>
                  <a:lnTo>
                    <a:pt x="13220" y="81114"/>
                  </a:lnTo>
                  <a:lnTo>
                    <a:pt x="13881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72" y="93433"/>
                  </a:lnTo>
                  <a:lnTo>
                    <a:pt x="22936" y="93065"/>
                  </a:lnTo>
                  <a:lnTo>
                    <a:pt x="22999" y="91694"/>
                  </a:lnTo>
                  <a:close/>
                </a:path>
                <a:path w="29209" h="509905">
                  <a:moveTo>
                    <a:pt x="28790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45" y="481647"/>
                  </a:lnTo>
                  <a:lnTo>
                    <a:pt x="17780" y="479107"/>
                  </a:lnTo>
                  <a:lnTo>
                    <a:pt x="18415" y="476567"/>
                  </a:lnTo>
                  <a:lnTo>
                    <a:pt x="19685" y="471487"/>
                  </a:lnTo>
                  <a:lnTo>
                    <a:pt x="20332" y="468947"/>
                  </a:lnTo>
                  <a:lnTo>
                    <a:pt x="20345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72" y="457517"/>
                  </a:lnTo>
                  <a:lnTo>
                    <a:pt x="19583" y="456247"/>
                  </a:lnTo>
                  <a:lnTo>
                    <a:pt x="20574" y="453707"/>
                  </a:lnTo>
                  <a:lnTo>
                    <a:pt x="21069" y="452437"/>
                  </a:lnTo>
                  <a:lnTo>
                    <a:pt x="22072" y="453707"/>
                  </a:lnTo>
                  <a:lnTo>
                    <a:pt x="22567" y="458787"/>
                  </a:lnTo>
                  <a:lnTo>
                    <a:pt x="23266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77" y="448627"/>
                  </a:lnTo>
                  <a:lnTo>
                    <a:pt x="22161" y="446087"/>
                  </a:lnTo>
                  <a:lnTo>
                    <a:pt x="21729" y="442277"/>
                  </a:lnTo>
                  <a:lnTo>
                    <a:pt x="21551" y="435927"/>
                  </a:lnTo>
                  <a:lnTo>
                    <a:pt x="21615" y="429577"/>
                  </a:lnTo>
                  <a:lnTo>
                    <a:pt x="21145" y="427037"/>
                  </a:lnTo>
                  <a:lnTo>
                    <a:pt x="21259" y="420687"/>
                  </a:lnTo>
                  <a:lnTo>
                    <a:pt x="21170" y="414337"/>
                  </a:lnTo>
                  <a:lnTo>
                    <a:pt x="20993" y="410527"/>
                  </a:lnTo>
                  <a:lnTo>
                    <a:pt x="20878" y="407987"/>
                  </a:lnTo>
                  <a:lnTo>
                    <a:pt x="20497" y="402907"/>
                  </a:lnTo>
                  <a:lnTo>
                    <a:pt x="20053" y="396557"/>
                  </a:lnTo>
                  <a:lnTo>
                    <a:pt x="19710" y="391477"/>
                  </a:lnTo>
                  <a:lnTo>
                    <a:pt x="19608" y="390207"/>
                  </a:lnTo>
                  <a:lnTo>
                    <a:pt x="19786" y="387667"/>
                  </a:lnTo>
                  <a:lnTo>
                    <a:pt x="19875" y="386397"/>
                  </a:lnTo>
                  <a:lnTo>
                    <a:pt x="20027" y="385127"/>
                  </a:lnTo>
                  <a:lnTo>
                    <a:pt x="20180" y="383857"/>
                  </a:lnTo>
                  <a:lnTo>
                    <a:pt x="20523" y="380047"/>
                  </a:lnTo>
                  <a:lnTo>
                    <a:pt x="20662" y="378777"/>
                  </a:lnTo>
                  <a:lnTo>
                    <a:pt x="20167" y="378777"/>
                  </a:lnTo>
                  <a:lnTo>
                    <a:pt x="19456" y="377507"/>
                  </a:lnTo>
                  <a:lnTo>
                    <a:pt x="19570" y="373697"/>
                  </a:lnTo>
                  <a:lnTo>
                    <a:pt x="19659" y="368617"/>
                  </a:lnTo>
                  <a:lnTo>
                    <a:pt x="19354" y="367347"/>
                  </a:lnTo>
                  <a:lnTo>
                    <a:pt x="19481" y="366077"/>
                  </a:lnTo>
                  <a:lnTo>
                    <a:pt x="19037" y="363537"/>
                  </a:lnTo>
                  <a:lnTo>
                    <a:pt x="18757" y="363537"/>
                  </a:lnTo>
                  <a:lnTo>
                    <a:pt x="18707" y="362699"/>
                  </a:lnTo>
                  <a:lnTo>
                    <a:pt x="18707" y="387667"/>
                  </a:lnTo>
                  <a:lnTo>
                    <a:pt x="18288" y="387667"/>
                  </a:lnTo>
                  <a:lnTo>
                    <a:pt x="18288" y="402907"/>
                  </a:lnTo>
                  <a:lnTo>
                    <a:pt x="17538" y="402907"/>
                  </a:lnTo>
                  <a:lnTo>
                    <a:pt x="17614" y="396557"/>
                  </a:lnTo>
                  <a:lnTo>
                    <a:pt x="18211" y="396557"/>
                  </a:lnTo>
                  <a:lnTo>
                    <a:pt x="18288" y="402907"/>
                  </a:lnTo>
                  <a:lnTo>
                    <a:pt x="18288" y="387667"/>
                  </a:lnTo>
                  <a:lnTo>
                    <a:pt x="18148" y="387667"/>
                  </a:lnTo>
                  <a:lnTo>
                    <a:pt x="17919" y="385127"/>
                  </a:lnTo>
                  <a:lnTo>
                    <a:pt x="18389" y="385127"/>
                  </a:lnTo>
                  <a:lnTo>
                    <a:pt x="18707" y="387667"/>
                  </a:lnTo>
                  <a:lnTo>
                    <a:pt x="18707" y="362699"/>
                  </a:lnTo>
                  <a:lnTo>
                    <a:pt x="18681" y="362267"/>
                  </a:lnTo>
                  <a:lnTo>
                    <a:pt x="17970" y="362267"/>
                  </a:lnTo>
                  <a:lnTo>
                    <a:pt x="17500" y="363537"/>
                  </a:lnTo>
                  <a:lnTo>
                    <a:pt x="17500" y="414337"/>
                  </a:lnTo>
                  <a:lnTo>
                    <a:pt x="16891" y="414337"/>
                  </a:lnTo>
                  <a:lnTo>
                    <a:pt x="16687" y="410527"/>
                  </a:lnTo>
                  <a:lnTo>
                    <a:pt x="17145" y="410527"/>
                  </a:lnTo>
                  <a:lnTo>
                    <a:pt x="17500" y="414337"/>
                  </a:lnTo>
                  <a:lnTo>
                    <a:pt x="17500" y="363537"/>
                  </a:lnTo>
                  <a:lnTo>
                    <a:pt x="17259" y="364807"/>
                  </a:lnTo>
                  <a:lnTo>
                    <a:pt x="16891" y="366077"/>
                  </a:lnTo>
                  <a:lnTo>
                    <a:pt x="16065" y="366077"/>
                  </a:lnTo>
                  <a:lnTo>
                    <a:pt x="15836" y="367347"/>
                  </a:lnTo>
                  <a:lnTo>
                    <a:pt x="16090" y="367347"/>
                  </a:lnTo>
                  <a:lnTo>
                    <a:pt x="16002" y="368617"/>
                  </a:lnTo>
                  <a:lnTo>
                    <a:pt x="15392" y="374967"/>
                  </a:lnTo>
                  <a:lnTo>
                    <a:pt x="15328" y="377507"/>
                  </a:lnTo>
                  <a:lnTo>
                    <a:pt x="15557" y="382587"/>
                  </a:lnTo>
                  <a:lnTo>
                    <a:pt x="15595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36" y="402907"/>
                  </a:lnTo>
                  <a:lnTo>
                    <a:pt x="15824" y="409257"/>
                  </a:lnTo>
                  <a:lnTo>
                    <a:pt x="15468" y="411797"/>
                  </a:lnTo>
                  <a:lnTo>
                    <a:pt x="16433" y="415607"/>
                  </a:lnTo>
                  <a:lnTo>
                    <a:pt x="17538" y="416877"/>
                  </a:lnTo>
                  <a:lnTo>
                    <a:pt x="19291" y="423227"/>
                  </a:lnTo>
                  <a:lnTo>
                    <a:pt x="19888" y="428307"/>
                  </a:lnTo>
                  <a:lnTo>
                    <a:pt x="19939" y="430847"/>
                  </a:lnTo>
                  <a:lnTo>
                    <a:pt x="19672" y="434657"/>
                  </a:lnTo>
                  <a:lnTo>
                    <a:pt x="19189" y="435927"/>
                  </a:lnTo>
                  <a:lnTo>
                    <a:pt x="18465" y="433387"/>
                  </a:lnTo>
                  <a:lnTo>
                    <a:pt x="17310" y="433387"/>
                  </a:lnTo>
                  <a:lnTo>
                    <a:pt x="17106" y="435927"/>
                  </a:lnTo>
                  <a:lnTo>
                    <a:pt x="18224" y="441007"/>
                  </a:lnTo>
                  <a:lnTo>
                    <a:pt x="16637" y="443547"/>
                  </a:lnTo>
                  <a:lnTo>
                    <a:pt x="16408" y="443547"/>
                  </a:lnTo>
                  <a:lnTo>
                    <a:pt x="16052" y="442277"/>
                  </a:lnTo>
                  <a:lnTo>
                    <a:pt x="15989" y="443547"/>
                  </a:lnTo>
                  <a:lnTo>
                    <a:pt x="15354" y="443547"/>
                  </a:lnTo>
                  <a:lnTo>
                    <a:pt x="15290" y="441007"/>
                  </a:lnTo>
                  <a:lnTo>
                    <a:pt x="15036" y="439737"/>
                  </a:lnTo>
                  <a:lnTo>
                    <a:pt x="15278" y="439737"/>
                  </a:lnTo>
                  <a:lnTo>
                    <a:pt x="14846" y="438467"/>
                  </a:lnTo>
                  <a:lnTo>
                    <a:pt x="14732" y="437197"/>
                  </a:lnTo>
                  <a:lnTo>
                    <a:pt x="14617" y="435927"/>
                  </a:lnTo>
                  <a:lnTo>
                    <a:pt x="13944" y="433387"/>
                  </a:lnTo>
                  <a:lnTo>
                    <a:pt x="13271" y="430847"/>
                  </a:lnTo>
                  <a:lnTo>
                    <a:pt x="11137" y="428307"/>
                  </a:lnTo>
                  <a:lnTo>
                    <a:pt x="10820" y="427075"/>
                  </a:lnTo>
                  <a:lnTo>
                    <a:pt x="10820" y="479107"/>
                  </a:lnTo>
                  <a:lnTo>
                    <a:pt x="10756" y="480263"/>
                  </a:lnTo>
                  <a:lnTo>
                    <a:pt x="10756" y="48799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53" y="491807"/>
                  </a:lnTo>
                  <a:lnTo>
                    <a:pt x="9791" y="490537"/>
                  </a:lnTo>
                  <a:lnTo>
                    <a:pt x="10020" y="487997"/>
                  </a:lnTo>
                  <a:lnTo>
                    <a:pt x="10756" y="487997"/>
                  </a:lnTo>
                  <a:lnTo>
                    <a:pt x="10756" y="480263"/>
                  </a:lnTo>
                  <a:lnTo>
                    <a:pt x="10680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20" y="479107"/>
                  </a:lnTo>
                  <a:lnTo>
                    <a:pt x="10820" y="427075"/>
                  </a:lnTo>
                  <a:lnTo>
                    <a:pt x="10756" y="426821"/>
                  </a:lnTo>
                  <a:lnTo>
                    <a:pt x="10756" y="476567"/>
                  </a:lnTo>
                  <a:lnTo>
                    <a:pt x="10210" y="476567"/>
                  </a:lnTo>
                  <a:lnTo>
                    <a:pt x="10033" y="475297"/>
                  </a:lnTo>
                  <a:lnTo>
                    <a:pt x="10147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44" y="475297"/>
                  </a:lnTo>
                  <a:lnTo>
                    <a:pt x="10756" y="476567"/>
                  </a:lnTo>
                  <a:lnTo>
                    <a:pt x="10756" y="426821"/>
                  </a:lnTo>
                  <a:lnTo>
                    <a:pt x="10731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26" y="462597"/>
                  </a:lnTo>
                  <a:lnTo>
                    <a:pt x="10426" y="462597"/>
                  </a:lnTo>
                  <a:lnTo>
                    <a:pt x="10541" y="465137"/>
                  </a:lnTo>
                  <a:lnTo>
                    <a:pt x="10731" y="467677"/>
                  </a:lnTo>
                  <a:lnTo>
                    <a:pt x="10731" y="426720"/>
                  </a:lnTo>
                  <a:lnTo>
                    <a:pt x="9512" y="421957"/>
                  </a:lnTo>
                  <a:lnTo>
                    <a:pt x="10248" y="419417"/>
                  </a:lnTo>
                  <a:lnTo>
                    <a:pt x="9766" y="418147"/>
                  </a:lnTo>
                  <a:lnTo>
                    <a:pt x="9144" y="416496"/>
                  </a:lnTo>
                  <a:lnTo>
                    <a:pt x="9144" y="430847"/>
                  </a:lnTo>
                  <a:lnTo>
                    <a:pt x="8534" y="430847"/>
                  </a:lnTo>
                  <a:lnTo>
                    <a:pt x="8496" y="428307"/>
                  </a:lnTo>
                  <a:lnTo>
                    <a:pt x="8597" y="425767"/>
                  </a:lnTo>
                  <a:lnTo>
                    <a:pt x="8623" y="423227"/>
                  </a:lnTo>
                  <a:lnTo>
                    <a:pt x="9042" y="423227"/>
                  </a:lnTo>
                  <a:lnTo>
                    <a:pt x="9144" y="430847"/>
                  </a:lnTo>
                  <a:lnTo>
                    <a:pt x="9144" y="416496"/>
                  </a:lnTo>
                  <a:lnTo>
                    <a:pt x="8813" y="415607"/>
                  </a:lnTo>
                  <a:lnTo>
                    <a:pt x="8343" y="414337"/>
                  </a:lnTo>
                  <a:lnTo>
                    <a:pt x="8102" y="414794"/>
                  </a:lnTo>
                  <a:lnTo>
                    <a:pt x="8102" y="460057"/>
                  </a:lnTo>
                  <a:lnTo>
                    <a:pt x="7721" y="460057"/>
                  </a:lnTo>
                  <a:lnTo>
                    <a:pt x="7721" y="468947"/>
                  </a:lnTo>
                  <a:lnTo>
                    <a:pt x="7366" y="471487"/>
                  </a:lnTo>
                  <a:lnTo>
                    <a:pt x="7200" y="471487"/>
                  </a:lnTo>
                  <a:lnTo>
                    <a:pt x="7200" y="500697"/>
                  </a:lnTo>
                  <a:lnTo>
                    <a:pt x="5854" y="503237"/>
                  </a:lnTo>
                  <a:lnTo>
                    <a:pt x="5321" y="503237"/>
                  </a:lnTo>
                  <a:lnTo>
                    <a:pt x="6667" y="500697"/>
                  </a:lnTo>
                  <a:lnTo>
                    <a:pt x="7200" y="500697"/>
                  </a:lnTo>
                  <a:lnTo>
                    <a:pt x="7200" y="471487"/>
                  </a:lnTo>
                  <a:lnTo>
                    <a:pt x="6705" y="471487"/>
                  </a:lnTo>
                  <a:lnTo>
                    <a:pt x="6769" y="470217"/>
                  </a:lnTo>
                  <a:lnTo>
                    <a:pt x="6972" y="468947"/>
                  </a:lnTo>
                  <a:lnTo>
                    <a:pt x="7721" y="468947"/>
                  </a:lnTo>
                  <a:lnTo>
                    <a:pt x="7721" y="460057"/>
                  </a:lnTo>
                  <a:lnTo>
                    <a:pt x="7505" y="460057"/>
                  </a:lnTo>
                  <a:lnTo>
                    <a:pt x="6997" y="457517"/>
                  </a:lnTo>
                  <a:lnTo>
                    <a:pt x="6870" y="456247"/>
                  </a:lnTo>
                  <a:lnTo>
                    <a:pt x="7137" y="453707"/>
                  </a:lnTo>
                  <a:lnTo>
                    <a:pt x="7708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94"/>
                  </a:lnTo>
                  <a:lnTo>
                    <a:pt x="7886" y="415188"/>
                  </a:lnTo>
                  <a:lnTo>
                    <a:pt x="7886" y="443547"/>
                  </a:lnTo>
                  <a:lnTo>
                    <a:pt x="7366" y="448627"/>
                  </a:lnTo>
                  <a:lnTo>
                    <a:pt x="6718" y="448627"/>
                  </a:lnTo>
                  <a:lnTo>
                    <a:pt x="7327" y="443547"/>
                  </a:lnTo>
                  <a:lnTo>
                    <a:pt x="7886" y="443547"/>
                  </a:lnTo>
                  <a:lnTo>
                    <a:pt x="7886" y="415188"/>
                  </a:lnTo>
                  <a:lnTo>
                    <a:pt x="7658" y="415607"/>
                  </a:lnTo>
                  <a:lnTo>
                    <a:pt x="9105" y="409257"/>
                  </a:lnTo>
                  <a:lnTo>
                    <a:pt x="8153" y="406717"/>
                  </a:lnTo>
                  <a:lnTo>
                    <a:pt x="8267" y="405447"/>
                  </a:lnTo>
                  <a:lnTo>
                    <a:pt x="8636" y="401637"/>
                  </a:lnTo>
                  <a:lnTo>
                    <a:pt x="8877" y="399097"/>
                  </a:lnTo>
                  <a:lnTo>
                    <a:pt x="9232" y="397827"/>
                  </a:lnTo>
                  <a:lnTo>
                    <a:pt x="9944" y="395287"/>
                  </a:lnTo>
                  <a:lnTo>
                    <a:pt x="10299" y="394017"/>
                  </a:lnTo>
                  <a:lnTo>
                    <a:pt x="10248" y="392747"/>
                  </a:lnTo>
                  <a:lnTo>
                    <a:pt x="10172" y="390207"/>
                  </a:lnTo>
                  <a:lnTo>
                    <a:pt x="10579" y="387667"/>
                  </a:lnTo>
                  <a:lnTo>
                    <a:pt x="12573" y="383857"/>
                  </a:lnTo>
                  <a:lnTo>
                    <a:pt x="12865" y="378777"/>
                  </a:lnTo>
                  <a:lnTo>
                    <a:pt x="12865" y="376237"/>
                  </a:lnTo>
                  <a:lnTo>
                    <a:pt x="12725" y="373697"/>
                  </a:lnTo>
                  <a:lnTo>
                    <a:pt x="12763" y="372427"/>
                  </a:lnTo>
                  <a:lnTo>
                    <a:pt x="13182" y="369887"/>
                  </a:lnTo>
                  <a:lnTo>
                    <a:pt x="13449" y="36861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41" y="366077"/>
                  </a:lnTo>
                  <a:lnTo>
                    <a:pt x="11734" y="366077"/>
                  </a:lnTo>
                  <a:lnTo>
                    <a:pt x="11595" y="367347"/>
                  </a:lnTo>
                  <a:lnTo>
                    <a:pt x="11582" y="368617"/>
                  </a:lnTo>
                  <a:lnTo>
                    <a:pt x="11582" y="374967"/>
                  </a:lnTo>
                  <a:lnTo>
                    <a:pt x="10934" y="374967"/>
                  </a:lnTo>
                  <a:lnTo>
                    <a:pt x="10896" y="369887"/>
                  </a:lnTo>
                  <a:lnTo>
                    <a:pt x="11468" y="369887"/>
                  </a:lnTo>
                  <a:lnTo>
                    <a:pt x="11582" y="374967"/>
                  </a:lnTo>
                  <a:lnTo>
                    <a:pt x="11582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74" y="378777"/>
                  </a:lnTo>
                  <a:lnTo>
                    <a:pt x="10007" y="376237"/>
                  </a:lnTo>
                  <a:lnTo>
                    <a:pt x="10528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20" y="369887"/>
                  </a:lnTo>
                  <a:lnTo>
                    <a:pt x="9080" y="369887"/>
                  </a:lnTo>
                  <a:lnTo>
                    <a:pt x="8305" y="371157"/>
                  </a:lnTo>
                  <a:lnTo>
                    <a:pt x="8267" y="372427"/>
                  </a:lnTo>
                  <a:lnTo>
                    <a:pt x="8610" y="373697"/>
                  </a:lnTo>
                  <a:lnTo>
                    <a:pt x="8686" y="374967"/>
                  </a:lnTo>
                  <a:lnTo>
                    <a:pt x="7366" y="374967"/>
                  </a:lnTo>
                  <a:lnTo>
                    <a:pt x="7366" y="397827"/>
                  </a:lnTo>
                  <a:lnTo>
                    <a:pt x="7239" y="398462"/>
                  </a:lnTo>
                  <a:lnTo>
                    <a:pt x="7239" y="405447"/>
                  </a:lnTo>
                  <a:lnTo>
                    <a:pt x="7239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34" y="437197"/>
                  </a:lnTo>
                  <a:lnTo>
                    <a:pt x="6413" y="437197"/>
                  </a:lnTo>
                  <a:lnTo>
                    <a:pt x="6146" y="435927"/>
                  </a:lnTo>
                  <a:lnTo>
                    <a:pt x="6286" y="434657"/>
                  </a:lnTo>
                  <a:lnTo>
                    <a:pt x="6502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718" y="409257"/>
                  </a:lnTo>
                  <a:lnTo>
                    <a:pt x="6718" y="428307"/>
                  </a:lnTo>
                  <a:lnTo>
                    <a:pt x="6045" y="428307"/>
                  </a:lnTo>
                  <a:lnTo>
                    <a:pt x="5727" y="425767"/>
                  </a:lnTo>
                  <a:lnTo>
                    <a:pt x="6464" y="425767"/>
                  </a:lnTo>
                  <a:lnTo>
                    <a:pt x="6718" y="428307"/>
                  </a:lnTo>
                  <a:lnTo>
                    <a:pt x="6718" y="409257"/>
                  </a:lnTo>
                  <a:lnTo>
                    <a:pt x="6502" y="409257"/>
                  </a:lnTo>
                  <a:lnTo>
                    <a:pt x="6502" y="407987"/>
                  </a:lnTo>
                  <a:lnTo>
                    <a:pt x="6502" y="405447"/>
                  </a:lnTo>
                  <a:lnTo>
                    <a:pt x="7239" y="405447"/>
                  </a:lnTo>
                  <a:lnTo>
                    <a:pt x="7239" y="398462"/>
                  </a:lnTo>
                  <a:lnTo>
                    <a:pt x="6591" y="401637"/>
                  </a:lnTo>
                  <a:lnTo>
                    <a:pt x="5981" y="401637"/>
                  </a:lnTo>
                  <a:lnTo>
                    <a:pt x="6756" y="397827"/>
                  </a:lnTo>
                  <a:lnTo>
                    <a:pt x="7366" y="397827"/>
                  </a:lnTo>
                  <a:lnTo>
                    <a:pt x="7366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51" y="385127"/>
                  </a:lnTo>
                  <a:lnTo>
                    <a:pt x="6756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26" y="377507"/>
                  </a:lnTo>
                  <a:lnTo>
                    <a:pt x="6057" y="380047"/>
                  </a:lnTo>
                  <a:lnTo>
                    <a:pt x="5930" y="380301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97" y="418147"/>
                  </a:lnTo>
                  <a:lnTo>
                    <a:pt x="5892" y="418147"/>
                  </a:lnTo>
                  <a:lnTo>
                    <a:pt x="5930" y="423227"/>
                  </a:lnTo>
                  <a:lnTo>
                    <a:pt x="5930" y="380301"/>
                  </a:lnTo>
                  <a:lnTo>
                    <a:pt x="4724" y="382587"/>
                  </a:lnTo>
                  <a:lnTo>
                    <a:pt x="3606" y="385127"/>
                  </a:lnTo>
                  <a:lnTo>
                    <a:pt x="4051" y="385127"/>
                  </a:lnTo>
                  <a:lnTo>
                    <a:pt x="4749" y="388937"/>
                  </a:lnTo>
                  <a:lnTo>
                    <a:pt x="4686" y="389356"/>
                  </a:lnTo>
                  <a:lnTo>
                    <a:pt x="4686" y="392747"/>
                  </a:lnTo>
                  <a:lnTo>
                    <a:pt x="4394" y="395287"/>
                  </a:lnTo>
                  <a:lnTo>
                    <a:pt x="3860" y="395287"/>
                  </a:lnTo>
                  <a:lnTo>
                    <a:pt x="3898" y="394017"/>
                  </a:lnTo>
                  <a:lnTo>
                    <a:pt x="4191" y="392747"/>
                  </a:lnTo>
                  <a:lnTo>
                    <a:pt x="4686" y="392747"/>
                  </a:lnTo>
                  <a:lnTo>
                    <a:pt x="4686" y="389356"/>
                  </a:lnTo>
                  <a:lnTo>
                    <a:pt x="4356" y="391477"/>
                  </a:lnTo>
                  <a:lnTo>
                    <a:pt x="2705" y="392747"/>
                  </a:lnTo>
                  <a:lnTo>
                    <a:pt x="2400" y="399097"/>
                  </a:lnTo>
                  <a:lnTo>
                    <a:pt x="2298" y="402907"/>
                  </a:lnTo>
                  <a:lnTo>
                    <a:pt x="2197" y="414337"/>
                  </a:lnTo>
                  <a:lnTo>
                    <a:pt x="2324" y="419417"/>
                  </a:lnTo>
                  <a:lnTo>
                    <a:pt x="2882" y="414337"/>
                  </a:lnTo>
                  <a:lnTo>
                    <a:pt x="2336" y="410527"/>
                  </a:lnTo>
                  <a:lnTo>
                    <a:pt x="4178" y="407987"/>
                  </a:lnTo>
                  <a:lnTo>
                    <a:pt x="4724" y="415607"/>
                  </a:lnTo>
                  <a:lnTo>
                    <a:pt x="3454" y="423227"/>
                  </a:lnTo>
                  <a:lnTo>
                    <a:pt x="4711" y="434657"/>
                  </a:lnTo>
                  <a:lnTo>
                    <a:pt x="5384" y="438467"/>
                  </a:lnTo>
                  <a:lnTo>
                    <a:pt x="4533" y="444817"/>
                  </a:lnTo>
                  <a:lnTo>
                    <a:pt x="4533" y="448627"/>
                  </a:lnTo>
                  <a:lnTo>
                    <a:pt x="4470" y="446087"/>
                  </a:lnTo>
                  <a:lnTo>
                    <a:pt x="3390" y="452437"/>
                  </a:lnTo>
                  <a:lnTo>
                    <a:pt x="3175" y="463867"/>
                  </a:lnTo>
                  <a:lnTo>
                    <a:pt x="4584" y="467677"/>
                  </a:lnTo>
                  <a:lnTo>
                    <a:pt x="5537" y="471487"/>
                  </a:lnTo>
                  <a:lnTo>
                    <a:pt x="5829" y="472757"/>
                  </a:lnTo>
                  <a:lnTo>
                    <a:pt x="6057" y="474027"/>
                  </a:lnTo>
                  <a:lnTo>
                    <a:pt x="6235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60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66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44" y="503237"/>
                  </a:lnTo>
                  <a:lnTo>
                    <a:pt x="9867" y="501967"/>
                  </a:lnTo>
                  <a:lnTo>
                    <a:pt x="10363" y="500697"/>
                  </a:lnTo>
                  <a:lnTo>
                    <a:pt x="10858" y="499427"/>
                  </a:lnTo>
                  <a:lnTo>
                    <a:pt x="12026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90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3810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0" y="73126"/>
                  </a:moveTo>
                  <a:lnTo>
                    <a:pt x="7810" y="73126"/>
                  </a:lnTo>
                  <a:lnTo>
                    <a:pt x="8089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750" y="76784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0" y="73126"/>
                  </a:lnTo>
                  <a:close/>
                </a:path>
                <a:path w="12700" h="77469">
                  <a:moveTo>
                    <a:pt x="1639" y="48094"/>
                  </a:moveTo>
                  <a:lnTo>
                    <a:pt x="685" y="48094"/>
                  </a:lnTo>
                  <a:lnTo>
                    <a:pt x="2590" y="53174"/>
                  </a:lnTo>
                  <a:lnTo>
                    <a:pt x="2037" y="54978"/>
                  </a:lnTo>
                  <a:lnTo>
                    <a:pt x="1918" y="55791"/>
                  </a:lnTo>
                  <a:lnTo>
                    <a:pt x="3479" y="60998"/>
                  </a:lnTo>
                  <a:lnTo>
                    <a:pt x="5584" y="63792"/>
                  </a:lnTo>
                  <a:lnTo>
                    <a:pt x="5688" y="64134"/>
                  </a:lnTo>
                  <a:lnTo>
                    <a:pt x="6959" y="69291"/>
                  </a:lnTo>
                  <a:lnTo>
                    <a:pt x="7200" y="71297"/>
                  </a:lnTo>
                  <a:lnTo>
                    <a:pt x="7607" y="73228"/>
                  </a:lnTo>
                  <a:lnTo>
                    <a:pt x="7810" y="73126"/>
                  </a:lnTo>
                  <a:lnTo>
                    <a:pt x="10280" y="73126"/>
                  </a:lnTo>
                  <a:lnTo>
                    <a:pt x="9448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18" y="53136"/>
                  </a:lnTo>
                  <a:lnTo>
                    <a:pt x="3581" y="53136"/>
                  </a:lnTo>
                  <a:lnTo>
                    <a:pt x="3627" y="49707"/>
                  </a:lnTo>
                  <a:lnTo>
                    <a:pt x="1625" y="49695"/>
                  </a:lnTo>
                  <a:lnTo>
                    <a:pt x="1639" y="48094"/>
                  </a:lnTo>
                  <a:close/>
                </a:path>
                <a:path w="12700" h="77469">
                  <a:moveTo>
                    <a:pt x="12143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3" y="66293"/>
                  </a:lnTo>
                  <a:close/>
                </a:path>
                <a:path w="12700" h="77469">
                  <a:moveTo>
                    <a:pt x="12377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3" y="66293"/>
                  </a:lnTo>
                  <a:lnTo>
                    <a:pt x="12377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34" y="58026"/>
                  </a:lnTo>
                  <a:lnTo>
                    <a:pt x="6993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77" y="63017"/>
                  </a:lnTo>
                  <a:lnTo>
                    <a:pt x="11840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0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54" y="51320"/>
                  </a:lnTo>
                  <a:lnTo>
                    <a:pt x="6388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40" y="53111"/>
                  </a:lnTo>
                  <a:lnTo>
                    <a:pt x="3581" y="53136"/>
                  </a:lnTo>
                  <a:lnTo>
                    <a:pt x="5918" y="53136"/>
                  </a:lnTo>
                  <a:lnTo>
                    <a:pt x="6032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46" y="45631"/>
                  </a:lnTo>
                  <a:lnTo>
                    <a:pt x="2184" y="49707"/>
                  </a:lnTo>
                  <a:lnTo>
                    <a:pt x="3627" y="49707"/>
                  </a:lnTo>
                  <a:lnTo>
                    <a:pt x="3632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524" y="3441"/>
                  </a:lnTo>
                  <a:lnTo>
                    <a:pt x="5105" y="5321"/>
                  </a:lnTo>
                  <a:lnTo>
                    <a:pt x="5003" y="5892"/>
                  </a:lnTo>
                  <a:lnTo>
                    <a:pt x="5155" y="8877"/>
                  </a:lnTo>
                  <a:lnTo>
                    <a:pt x="5261" y="11709"/>
                  </a:lnTo>
                  <a:lnTo>
                    <a:pt x="4914" y="16738"/>
                  </a:lnTo>
                  <a:lnTo>
                    <a:pt x="2920" y="20370"/>
                  </a:lnTo>
                  <a:lnTo>
                    <a:pt x="2578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39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2" y="44043"/>
                  </a:lnTo>
                  <a:lnTo>
                    <a:pt x="4317" y="42430"/>
                  </a:lnTo>
                  <a:lnTo>
                    <a:pt x="4813" y="42303"/>
                  </a:lnTo>
                  <a:lnTo>
                    <a:pt x="8080" y="42303"/>
                  </a:lnTo>
                  <a:lnTo>
                    <a:pt x="7775" y="39712"/>
                  </a:lnTo>
                  <a:lnTo>
                    <a:pt x="2781" y="39712"/>
                  </a:lnTo>
                  <a:lnTo>
                    <a:pt x="2906" y="38087"/>
                  </a:lnTo>
                  <a:lnTo>
                    <a:pt x="2984" y="37503"/>
                  </a:lnTo>
                  <a:lnTo>
                    <a:pt x="3098" y="36283"/>
                  </a:lnTo>
                  <a:lnTo>
                    <a:pt x="3606" y="36271"/>
                  </a:lnTo>
                  <a:lnTo>
                    <a:pt x="5734" y="36271"/>
                  </a:lnTo>
                  <a:lnTo>
                    <a:pt x="5245" y="33718"/>
                  </a:lnTo>
                  <a:lnTo>
                    <a:pt x="5791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324" y="17729"/>
                  </a:lnTo>
                  <a:lnTo>
                    <a:pt x="7973" y="17729"/>
                  </a:lnTo>
                  <a:lnTo>
                    <a:pt x="7697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16" y="8877"/>
                  </a:lnTo>
                  <a:lnTo>
                    <a:pt x="8407" y="774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80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43" y="45554"/>
                  </a:lnTo>
                  <a:lnTo>
                    <a:pt x="5118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1" y="44043"/>
                  </a:lnTo>
                  <a:lnTo>
                    <a:pt x="8080" y="42303"/>
                  </a:lnTo>
                  <a:close/>
                </a:path>
                <a:path w="12700" h="77469">
                  <a:moveTo>
                    <a:pt x="5734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75" y="39712"/>
                  </a:lnTo>
                  <a:lnTo>
                    <a:pt x="7584" y="38087"/>
                  </a:lnTo>
                  <a:lnTo>
                    <a:pt x="6083" y="38087"/>
                  </a:lnTo>
                  <a:lnTo>
                    <a:pt x="5734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791" y="33578"/>
                  </a:lnTo>
                  <a:lnTo>
                    <a:pt x="6625" y="37503"/>
                  </a:lnTo>
                  <a:lnTo>
                    <a:pt x="6705" y="37947"/>
                  </a:lnTo>
                  <a:lnTo>
                    <a:pt x="6083" y="38087"/>
                  </a:lnTo>
                  <a:lnTo>
                    <a:pt x="7584" y="38087"/>
                  </a:lnTo>
                  <a:lnTo>
                    <a:pt x="7404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3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3" y="17729"/>
                  </a:lnTo>
                  <a:close/>
                </a:path>
                <a:path w="12700" h="77469">
                  <a:moveTo>
                    <a:pt x="7716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697" y="11709"/>
                  </a:lnTo>
                  <a:lnTo>
                    <a:pt x="7716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35794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46" y="362953"/>
                  </a:lnTo>
                  <a:lnTo>
                    <a:pt x="50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55" y="377456"/>
                  </a:lnTo>
                  <a:lnTo>
                    <a:pt x="812" y="380453"/>
                  </a:lnTo>
                  <a:lnTo>
                    <a:pt x="1066" y="382054"/>
                  </a:lnTo>
                  <a:lnTo>
                    <a:pt x="1587" y="381977"/>
                  </a:lnTo>
                  <a:lnTo>
                    <a:pt x="1612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78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78" y="127838"/>
                  </a:lnTo>
                  <a:close/>
                </a:path>
                <a:path w="12700" h="382269">
                  <a:moveTo>
                    <a:pt x="3340" y="251294"/>
                  </a:moveTo>
                  <a:lnTo>
                    <a:pt x="1879" y="251206"/>
                  </a:lnTo>
                  <a:lnTo>
                    <a:pt x="698" y="250850"/>
                  </a:lnTo>
                  <a:lnTo>
                    <a:pt x="152" y="252399"/>
                  </a:lnTo>
                  <a:lnTo>
                    <a:pt x="2324" y="252552"/>
                  </a:lnTo>
                  <a:lnTo>
                    <a:pt x="2921" y="254965"/>
                  </a:lnTo>
                  <a:lnTo>
                    <a:pt x="2184" y="256679"/>
                  </a:lnTo>
                  <a:lnTo>
                    <a:pt x="2946" y="256857"/>
                  </a:lnTo>
                  <a:lnTo>
                    <a:pt x="3302" y="257060"/>
                  </a:lnTo>
                  <a:lnTo>
                    <a:pt x="3340" y="251294"/>
                  </a:lnTo>
                  <a:close/>
                </a:path>
                <a:path w="12700" h="382269">
                  <a:moveTo>
                    <a:pt x="3454" y="127127"/>
                  </a:moveTo>
                  <a:lnTo>
                    <a:pt x="2794" y="127203"/>
                  </a:lnTo>
                  <a:lnTo>
                    <a:pt x="2667" y="127215"/>
                  </a:lnTo>
                  <a:lnTo>
                    <a:pt x="2438" y="127215"/>
                  </a:lnTo>
                  <a:lnTo>
                    <a:pt x="1727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78" y="127838"/>
                  </a:lnTo>
                  <a:lnTo>
                    <a:pt x="2959" y="127609"/>
                  </a:lnTo>
                  <a:lnTo>
                    <a:pt x="3352" y="127215"/>
                  </a:lnTo>
                  <a:close/>
                </a:path>
                <a:path w="12700" h="382269">
                  <a:moveTo>
                    <a:pt x="3797" y="374662"/>
                  </a:moveTo>
                  <a:lnTo>
                    <a:pt x="3695" y="367982"/>
                  </a:lnTo>
                  <a:lnTo>
                    <a:pt x="3289" y="367982"/>
                  </a:lnTo>
                  <a:lnTo>
                    <a:pt x="3175" y="374662"/>
                  </a:lnTo>
                  <a:lnTo>
                    <a:pt x="3797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511" y="152285"/>
                  </a:lnTo>
                  <a:lnTo>
                    <a:pt x="5219" y="152044"/>
                  </a:lnTo>
                  <a:lnTo>
                    <a:pt x="4940" y="151155"/>
                  </a:lnTo>
                  <a:lnTo>
                    <a:pt x="4406" y="153085"/>
                  </a:lnTo>
                  <a:lnTo>
                    <a:pt x="3352" y="154330"/>
                  </a:lnTo>
                  <a:lnTo>
                    <a:pt x="2590" y="155130"/>
                  </a:lnTo>
                  <a:lnTo>
                    <a:pt x="3136" y="161658"/>
                  </a:lnTo>
                  <a:lnTo>
                    <a:pt x="3302" y="164020"/>
                  </a:lnTo>
                  <a:lnTo>
                    <a:pt x="3759" y="163449"/>
                  </a:lnTo>
                  <a:lnTo>
                    <a:pt x="4597" y="163233"/>
                  </a:lnTo>
                  <a:lnTo>
                    <a:pt x="5384" y="163741"/>
                  </a:lnTo>
                  <a:lnTo>
                    <a:pt x="5384" y="163233"/>
                  </a:lnTo>
                  <a:lnTo>
                    <a:pt x="5435" y="159397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34" y="148818"/>
                  </a:moveTo>
                  <a:lnTo>
                    <a:pt x="5461" y="148920"/>
                  </a:lnTo>
                  <a:lnTo>
                    <a:pt x="4813" y="149072"/>
                  </a:lnTo>
                  <a:lnTo>
                    <a:pt x="4191" y="149301"/>
                  </a:lnTo>
                  <a:lnTo>
                    <a:pt x="4279" y="147370"/>
                  </a:lnTo>
                  <a:lnTo>
                    <a:pt x="3467" y="147142"/>
                  </a:lnTo>
                  <a:lnTo>
                    <a:pt x="2324" y="147015"/>
                  </a:lnTo>
                  <a:lnTo>
                    <a:pt x="3302" y="148285"/>
                  </a:lnTo>
                  <a:lnTo>
                    <a:pt x="4902" y="150812"/>
                  </a:lnTo>
                  <a:lnTo>
                    <a:pt x="5334" y="150228"/>
                  </a:lnTo>
                  <a:lnTo>
                    <a:pt x="6070" y="149860"/>
                  </a:lnTo>
                  <a:lnTo>
                    <a:pt x="6096" y="149301"/>
                  </a:lnTo>
                  <a:lnTo>
                    <a:pt x="6134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43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188" y="23850"/>
                  </a:moveTo>
                  <a:lnTo>
                    <a:pt x="6692" y="24307"/>
                  </a:lnTo>
                  <a:lnTo>
                    <a:pt x="6743" y="32245"/>
                  </a:lnTo>
                  <a:lnTo>
                    <a:pt x="7188" y="23850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31" y="80848"/>
                  </a:lnTo>
                  <a:lnTo>
                    <a:pt x="6908" y="80543"/>
                  </a:lnTo>
                  <a:lnTo>
                    <a:pt x="5651" y="80098"/>
                  </a:lnTo>
                  <a:lnTo>
                    <a:pt x="5803" y="79590"/>
                  </a:lnTo>
                  <a:lnTo>
                    <a:pt x="5194" y="79502"/>
                  </a:lnTo>
                  <a:lnTo>
                    <a:pt x="4737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80" y="81064"/>
                  </a:lnTo>
                  <a:lnTo>
                    <a:pt x="7213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994" y="96342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42" y="98018"/>
                  </a:lnTo>
                  <a:lnTo>
                    <a:pt x="6908" y="98056"/>
                  </a:lnTo>
                  <a:lnTo>
                    <a:pt x="6946" y="97193"/>
                  </a:lnTo>
                  <a:lnTo>
                    <a:pt x="7239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15" y="159232"/>
                  </a:lnTo>
                  <a:lnTo>
                    <a:pt x="5943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83" y="247738"/>
                  </a:lnTo>
                  <a:lnTo>
                    <a:pt x="6591" y="248094"/>
                  </a:lnTo>
                  <a:lnTo>
                    <a:pt x="7251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53" y="0"/>
                  </a:moveTo>
                  <a:lnTo>
                    <a:pt x="8445" y="6362"/>
                  </a:lnTo>
                  <a:lnTo>
                    <a:pt x="8572" y="7061"/>
                  </a:lnTo>
                  <a:lnTo>
                    <a:pt x="8953" y="2374"/>
                  </a:lnTo>
                  <a:lnTo>
                    <a:pt x="8953" y="0"/>
                  </a:lnTo>
                  <a:close/>
                </a:path>
                <a:path w="12700" h="382269">
                  <a:moveTo>
                    <a:pt x="9499" y="86766"/>
                  </a:moveTo>
                  <a:lnTo>
                    <a:pt x="9220" y="86436"/>
                  </a:lnTo>
                  <a:lnTo>
                    <a:pt x="8953" y="85725"/>
                  </a:lnTo>
                  <a:lnTo>
                    <a:pt x="8966" y="84848"/>
                  </a:lnTo>
                  <a:lnTo>
                    <a:pt x="8166" y="83756"/>
                  </a:lnTo>
                  <a:lnTo>
                    <a:pt x="8001" y="83172"/>
                  </a:lnTo>
                  <a:lnTo>
                    <a:pt x="6870" y="84836"/>
                  </a:lnTo>
                  <a:lnTo>
                    <a:pt x="7239" y="85293"/>
                  </a:lnTo>
                  <a:lnTo>
                    <a:pt x="7099" y="85953"/>
                  </a:lnTo>
                  <a:lnTo>
                    <a:pt x="7277" y="86398"/>
                  </a:lnTo>
                  <a:lnTo>
                    <a:pt x="7848" y="86220"/>
                  </a:lnTo>
                  <a:lnTo>
                    <a:pt x="8382" y="86182"/>
                  </a:lnTo>
                  <a:lnTo>
                    <a:pt x="8851" y="86347"/>
                  </a:lnTo>
                  <a:lnTo>
                    <a:pt x="8483" y="87503"/>
                  </a:lnTo>
                  <a:lnTo>
                    <a:pt x="8763" y="87122"/>
                  </a:lnTo>
                  <a:lnTo>
                    <a:pt x="9118" y="86893"/>
                  </a:lnTo>
                  <a:lnTo>
                    <a:pt x="9499" y="86766"/>
                  </a:lnTo>
                  <a:close/>
                </a:path>
                <a:path w="12700" h="382269">
                  <a:moveTo>
                    <a:pt x="9944" y="250863"/>
                  </a:moveTo>
                  <a:lnTo>
                    <a:pt x="8585" y="249770"/>
                  </a:lnTo>
                  <a:lnTo>
                    <a:pt x="7251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800" y="250253"/>
                  </a:lnTo>
                  <a:lnTo>
                    <a:pt x="4889" y="251244"/>
                  </a:lnTo>
                  <a:lnTo>
                    <a:pt x="4419" y="251333"/>
                  </a:lnTo>
                  <a:lnTo>
                    <a:pt x="9702" y="251333"/>
                  </a:lnTo>
                  <a:lnTo>
                    <a:pt x="9944" y="250863"/>
                  </a:lnTo>
                  <a:close/>
                </a:path>
                <a:path w="12700" h="382269">
                  <a:moveTo>
                    <a:pt x="10071" y="252171"/>
                  </a:moveTo>
                  <a:lnTo>
                    <a:pt x="9639" y="251485"/>
                  </a:lnTo>
                  <a:lnTo>
                    <a:pt x="9702" y="251345"/>
                  </a:lnTo>
                  <a:lnTo>
                    <a:pt x="4356" y="251345"/>
                  </a:lnTo>
                  <a:lnTo>
                    <a:pt x="3987" y="251345"/>
                  </a:lnTo>
                  <a:lnTo>
                    <a:pt x="3568" y="251345"/>
                  </a:lnTo>
                  <a:lnTo>
                    <a:pt x="4381" y="252260"/>
                  </a:lnTo>
                  <a:lnTo>
                    <a:pt x="6096" y="254076"/>
                  </a:lnTo>
                  <a:lnTo>
                    <a:pt x="6934" y="253631"/>
                  </a:lnTo>
                  <a:lnTo>
                    <a:pt x="7988" y="253593"/>
                  </a:lnTo>
                  <a:lnTo>
                    <a:pt x="8877" y="254279"/>
                  </a:lnTo>
                  <a:lnTo>
                    <a:pt x="8407" y="253593"/>
                  </a:lnTo>
                  <a:lnTo>
                    <a:pt x="8089" y="253111"/>
                  </a:lnTo>
                  <a:lnTo>
                    <a:pt x="8597" y="252793"/>
                  </a:lnTo>
                  <a:lnTo>
                    <a:pt x="9258" y="252691"/>
                  </a:lnTo>
                  <a:lnTo>
                    <a:pt x="9994" y="252717"/>
                  </a:lnTo>
                  <a:lnTo>
                    <a:pt x="10071" y="252171"/>
                  </a:lnTo>
                  <a:close/>
                </a:path>
                <a:path w="12700" h="382269">
                  <a:moveTo>
                    <a:pt x="11607" y="244983"/>
                  </a:moveTo>
                  <a:lnTo>
                    <a:pt x="10464" y="245465"/>
                  </a:lnTo>
                  <a:lnTo>
                    <a:pt x="9944" y="245783"/>
                  </a:lnTo>
                  <a:lnTo>
                    <a:pt x="9855" y="245275"/>
                  </a:lnTo>
                  <a:lnTo>
                    <a:pt x="9677" y="244030"/>
                  </a:lnTo>
                  <a:lnTo>
                    <a:pt x="8966" y="243738"/>
                  </a:lnTo>
                  <a:lnTo>
                    <a:pt x="8001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75" y="245249"/>
                  </a:lnTo>
                  <a:lnTo>
                    <a:pt x="7099" y="244995"/>
                  </a:lnTo>
                  <a:lnTo>
                    <a:pt x="6832" y="245135"/>
                  </a:lnTo>
                  <a:lnTo>
                    <a:pt x="6388" y="245198"/>
                  </a:lnTo>
                  <a:lnTo>
                    <a:pt x="5638" y="245135"/>
                  </a:lnTo>
                  <a:lnTo>
                    <a:pt x="5588" y="246392"/>
                  </a:lnTo>
                  <a:lnTo>
                    <a:pt x="6883" y="247738"/>
                  </a:lnTo>
                  <a:lnTo>
                    <a:pt x="8318" y="246062"/>
                  </a:lnTo>
                  <a:lnTo>
                    <a:pt x="11531" y="248716"/>
                  </a:lnTo>
                  <a:lnTo>
                    <a:pt x="11442" y="248196"/>
                  </a:lnTo>
                  <a:lnTo>
                    <a:pt x="11061" y="247472"/>
                  </a:lnTo>
                  <a:lnTo>
                    <a:pt x="11201" y="246849"/>
                  </a:lnTo>
                  <a:lnTo>
                    <a:pt x="11544" y="246392"/>
                  </a:lnTo>
                  <a:lnTo>
                    <a:pt x="11582" y="246062"/>
                  </a:lnTo>
                  <a:lnTo>
                    <a:pt x="11582" y="245783"/>
                  </a:lnTo>
                  <a:lnTo>
                    <a:pt x="11607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2001" y="260934"/>
                  </a:lnTo>
                  <a:lnTo>
                    <a:pt x="11188" y="260311"/>
                  </a:lnTo>
                  <a:lnTo>
                    <a:pt x="10147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31972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905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905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80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52" y="127"/>
                  </a:lnTo>
                  <a:lnTo>
                    <a:pt x="10731" y="1841"/>
                  </a:lnTo>
                  <a:lnTo>
                    <a:pt x="10668" y="5041"/>
                  </a:lnTo>
                  <a:lnTo>
                    <a:pt x="11252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84" y="15722"/>
                  </a:lnTo>
                  <a:lnTo>
                    <a:pt x="12357" y="19697"/>
                  </a:lnTo>
                  <a:lnTo>
                    <a:pt x="12509" y="21831"/>
                  </a:lnTo>
                  <a:lnTo>
                    <a:pt x="13055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37166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68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68" y="0"/>
                  </a:lnTo>
                  <a:close/>
                </a:path>
                <a:path w="8254" h="18415">
                  <a:moveTo>
                    <a:pt x="1498" y="16713"/>
                  </a:moveTo>
                  <a:lnTo>
                    <a:pt x="914" y="14541"/>
                  </a:lnTo>
                  <a:lnTo>
                    <a:pt x="774" y="12763"/>
                  </a:lnTo>
                  <a:lnTo>
                    <a:pt x="1003" y="10617"/>
                  </a:lnTo>
                  <a:lnTo>
                    <a:pt x="431" y="10629"/>
                  </a:lnTo>
                  <a:lnTo>
                    <a:pt x="165" y="12801"/>
                  </a:lnTo>
                  <a:lnTo>
                    <a:pt x="279" y="14643"/>
                  </a:lnTo>
                  <a:lnTo>
                    <a:pt x="787" y="16865"/>
                  </a:lnTo>
                  <a:lnTo>
                    <a:pt x="1498" y="16713"/>
                  </a:lnTo>
                  <a:close/>
                </a:path>
                <a:path w="8254" h="18415">
                  <a:moveTo>
                    <a:pt x="8153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53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4088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76" y="2171"/>
                  </a:lnTo>
                  <a:lnTo>
                    <a:pt x="0" y="3441"/>
                  </a:lnTo>
                  <a:lnTo>
                    <a:pt x="546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36416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22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40925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50" y="0"/>
                  </a:moveTo>
                  <a:lnTo>
                    <a:pt x="342" y="12"/>
                  </a:lnTo>
                  <a:lnTo>
                    <a:pt x="0" y="2539"/>
                  </a:lnTo>
                  <a:lnTo>
                    <a:pt x="546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3430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29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24" y="8877"/>
                  </a:lnTo>
                  <a:lnTo>
                    <a:pt x="3429" y="6337"/>
                  </a:lnTo>
                  <a:close/>
                </a:path>
                <a:path w="15240" h="19050">
                  <a:moveTo>
                    <a:pt x="6934" y="2540"/>
                  </a:moveTo>
                  <a:lnTo>
                    <a:pt x="6629" y="0"/>
                  </a:lnTo>
                  <a:lnTo>
                    <a:pt x="6146" y="114"/>
                  </a:lnTo>
                  <a:lnTo>
                    <a:pt x="6413" y="2667"/>
                  </a:lnTo>
                  <a:lnTo>
                    <a:pt x="6934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28" y="9461"/>
                  </a:lnTo>
                  <a:lnTo>
                    <a:pt x="14058" y="9575"/>
                  </a:lnTo>
                  <a:lnTo>
                    <a:pt x="14300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4375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60" y="2832"/>
                  </a:moveTo>
                  <a:lnTo>
                    <a:pt x="1447" y="0"/>
                  </a:lnTo>
                  <a:lnTo>
                    <a:pt x="876" y="0"/>
                  </a:lnTo>
                  <a:lnTo>
                    <a:pt x="863" y="2832"/>
                  </a:lnTo>
                  <a:lnTo>
                    <a:pt x="1460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47973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73" y="0"/>
                  </a:moveTo>
                  <a:lnTo>
                    <a:pt x="76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743350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46" y="0"/>
                  </a:moveTo>
                  <a:lnTo>
                    <a:pt x="0" y="126"/>
                  </a:lnTo>
                  <a:lnTo>
                    <a:pt x="838" y="4508"/>
                  </a:lnTo>
                  <a:lnTo>
                    <a:pt x="1447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4134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58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03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42893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77" y="38"/>
                  </a:lnTo>
                  <a:lnTo>
                    <a:pt x="381" y="546"/>
                  </a:lnTo>
                  <a:lnTo>
                    <a:pt x="457" y="1003"/>
                  </a:lnTo>
                  <a:lnTo>
                    <a:pt x="0" y="1231"/>
                  </a:lnTo>
                  <a:lnTo>
                    <a:pt x="76" y="1485"/>
                  </a:lnTo>
                  <a:lnTo>
                    <a:pt x="546" y="1498"/>
                  </a:lnTo>
                  <a:lnTo>
                    <a:pt x="787" y="838"/>
                  </a:lnTo>
                  <a:lnTo>
                    <a:pt x="863" y="41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3551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41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1841" y="2806"/>
                  </a:lnTo>
                  <a:lnTo>
                    <a:pt x="0" y="4140"/>
                  </a:lnTo>
                  <a:lnTo>
                    <a:pt x="317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65" y="8001"/>
                  </a:lnTo>
                  <a:lnTo>
                    <a:pt x="3581" y="8242"/>
                  </a:lnTo>
                  <a:lnTo>
                    <a:pt x="3632" y="8001"/>
                  </a:lnTo>
                  <a:lnTo>
                    <a:pt x="3746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56" y="2222"/>
                  </a:moveTo>
                  <a:lnTo>
                    <a:pt x="3365" y="2146"/>
                  </a:lnTo>
                  <a:lnTo>
                    <a:pt x="3340" y="3759"/>
                  </a:lnTo>
                  <a:lnTo>
                    <a:pt x="3213" y="4140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56" y="2222"/>
                  </a:lnTo>
                  <a:close/>
                </a:path>
                <a:path w="11429" h="156209">
                  <a:moveTo>
                    <a:pt x="6527" y="18669"/>
                  </a:moveTo>
                  <a:lnTo>
                    <a:pt x="4521" y="16852"/>
                  </a:lnTo>
                  <a:lnTo>
                    <a:pt x="3568" y="15913"/>
                  </a:lnTo>
                  <a:lnTo>
                    <a:pt x="3479" y="13931"/>
                  </a:lnTo>
                  <a:lnTo>
                    <a:pt x="3441" y="12141"/>
                  </a:lnTo>
                  <a:lnTo>
                    <a:pt x="1130" y="13931"/>
                  </a:lnTo>
                  <a:lnTo>
                    <a:pt x="863" y="13360"/>
                  </a:lnTo>
                  <a:lnTo>
                    <a:pt x="635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19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59" y="18935"/>
                  </a:lnTo>
                  <a:lnTo>
                    <a:pt x="6527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8991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20" y="0"/>
                  </a:lnTo>
                  <a:lnTo>
                    <a:pt x="8610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28" y="15392"/>
                  </a:lnTo>
                  <a:lnTo>
                    <a:pt x="10375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74168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50" y="25"/>
                  </a:lnTo>
                  <a:lnTo>
                    <a:pt x="0" y="4089"/>
                  </a:lnTo>
                  <a:lnTo>
                    <a:pt x="558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00984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80" y="83096"/>
                  </a:moveTo>
                  <a:lnTo>
                    <a:pt x="35610" y="81381"/>
                  </a:lnTo>
                  <a:lnTo>
                    <a:pt x="34645" y="77787"/>
                  </a:lnTo>
                  <a:lnTo>
                    <a:pt x="34505" y="77381"/>
                  </a:lnTo>
                  <a:lnTo>
                    <a:pt x="33235" y="73685"/>
                  </a:lnTo>
                  <a:lnTo>
                    <a:pt x="32893" y="70345"/>
                  </a:lnTo>
                  <a:lnTo>
                    <a:pt x="32893" y="81191"/>
                  </a:lnTo>
                  <a:lnTo>
                    <a:pt x="32702" y="81267"/>
                  </a:lnTo>
                  <a:lnTo>
                    <a:pt x="32702" y="85090"/>
                  </a:lnTo>
                  <a:lnTo>
                    <a:pt x="32537" y="86855"/>
                  </a:lnTo>
                  <a:lnTo>
                    <a:pt x="32270" y="88341"/>
                  </a:lnTo>
                  <a:lnTo>
                    <a:pt x="31661" y="90030"/>
                  </a:lnTo>
                  <a:lnTo>
                    <a:pt x="31102" y="89877"/>
                  </a:lnTo>
                  <a:lnTo>
                    <a:pt x="31661" y="88176"/>
                  </a:lnTo>
                  <a:lnTo>
                    <a:pt x="32004" y="86817"/>
                  </a:lnTo>
                  <a:lnTo>
                    <a:pt x="32194" y="85077"/>
                  </a:lnTo>
                  <a:lnTo>
                    <a:pt x="32702" y="85090"/>
                  </a:lnTo>
                  <a:lnTo>
                    <a:pt x="32702" y="81267"/>
                  </a:lnTo>
                  <a:lnTo>
                    <a:pt x="32359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359" y="79819"/>
                  </a:lnTo>
                  <a:lnTo>
                    <a:pt x="32893" y="81191"/>
                  </a:lnTo>
                  <a:lnTo>
                    <a:pt x="32893" y="70345"/>
                  </a:lnTo>
                  <a:lnTo>
                    <a:pt x="32854" y="69964"/>
                  </a:lnTo>
                  <a:lnTo>
                    <a:pt x="33947" y="62979"/>
                  </a:lnTo>
                  <a:lnTo>
                    <a:pt x="34010" y="55346"/>
                  </a:lnTo>
                  <a:lnTo>
                    <a:pt x="34848" y="48653"/>
                  </a:lnTo>
                  <a:lnTo>
                    <a:pt x="34175" y="44310"/>
                  </a:lnTo>
                  <a:lnTo>
                    <a:pt x="32918" y="32651"/>
                  </a:lnTo>
                  <a:lnTo>
                    <a:pt x="34188" y="25247"/>
                  </a:lnTo>
                  <a:lnTo>
                    <a:pt x="33655" y="17970"/>
                  </a:lnTo>
                  <a:lnTo>
                    <a:pt x="31813" y="20497"/>
                  </a:lnTo>
                  <a:lnTo>
                    <a:pt x="32359" y="24739"/>
                  </a:lnTo>
                  <a:lnTo>
                    <a:pt x="31369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73" y="50342"/>
                  </a:lnTo>
                  <a:lnTo>
                    <a:pt x="28943" y="62306"/>
                  </a:lnTo>
                  <a:lnTo>
                    <a:pt x="29933" y="68046"/>
                  </a:lnTo>
                  <a:lnTo>
                    <a:pt x="29324" y="79514"/>
                  </a:lnTo>
                  <a:lnTo>
                    <a:pt x="30124" y="81241"/>
                  </a:lnTo>
                  <a:lnTo>
                    <a:pt x="29781" y="81432"/>
                  </a:lnTo>
                  <a:lnTo>
                    <a:pt x="29781" y="93319"/>
                  </a:lnTo>
                  <a:lnTo>
                    <a:pt x="29641" y="94564"/>
                  </a:lnTo>
                  <a:lnTo>
                    <a:pt x="29400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16" y="95377"/>
                  </a:lnTo>
                  <a:lnTo>
                    <a:pt x="29133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32"/>
                  </a:lnTo>
                  <a:lnTo>
                    <a:pt x="29133" y="81762"/>
                  </a:lnTo>
                  <a:lnTo>
                    <a:pt x="22199" y="88442"/>
                  </a:lnTo>
                  <a:lnTo>
                    <a:pt x="22199" y="96799"/>
                  </a:lnTo>
                  <a:lnTo>
                    <a:pt x="19786" y="100076"/>
                  </a:lnTo>
                  <a:lnTo>
                    <a:pt x="19316" y="99733"/>
                  </a:lnTo>
                  <a:lnTo>
                    <a:pt x="21818" y="96507"/>
                  </a:lnTo>
                  <a:lnTo>
                    <a:pt x="22199" y="96799"/>
                  </a:lnTo>
                  <a:lnTo>
                    <a:pt x="22199" y="88442"/>
                  </a:lnTo>
                  <a:lnTo>
                    <a:pt x="11137" y="104355"/>
                  </a:lnTo>
                  <a:lnTo>
                    <a:pt x="8483" y="106756"/>
                  </a:lnTo>
                  <a:lnTo>
                    <a:pt x="1206" y="112318"/>
                  </a:lnTo>
                  <a:lnTo>
                    <a:pt x="317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43" y="109423"/>
                  </a:lnTo>
                  <a:lnTo>
                    <a:pt x="21920" y="110921"/>
                  </a:lnTo>
                  <a:lnTo>
                    <a:pt x="19469" y="117525"/>
                  </a:lnTo>
                  <a:lnTo>
                    <a:pt x="19431" y="120611"/>
                  </a:lnTo>
                  <a:lnTo>
                    <a:pt x="22567" y="119176"/>
                  </a:lnTo>
                  <a:lnTo>
                    <a:pt x="27482" y="114236"/>
                  </a:lnTo>
                  <a:lnTo>
                    <a:pt x="30886" y="109423"/>
                  </a:lnTo>
                  <a:lnTo>
                    <a:pt x="32791" y="106730"/>
                  </a:lnTo>
                  <a:lnTo>
                    <a:pt x="34493" y="103886"/>
                  </a:lnTo>
                  <a:lnTo>
                    <a:pt x="34137" y="100076"/>
                  </a:lnTo>
                  <a:lnTo>
                    <a:pt x="33832" y="96710"/>
                  </a:lnTo>
                  <a:lnTo>
                    <a:pt x="33858" y="95377"/>
                  </a:lnTo>
                  <a:lnTo>
                    <a:pt x="34378" y="93230"/>
                  </a:lnTo>
                  <a:lnTo>
                    <a:pt x="34759" y="91681"/>
                  </a:lnTo>
                  <a:lnTo>
                    <a:pt x="35496" y="90030"/>
                  </a:lnTo>
                  <a:lnTo>
                    <a:pt x="35826" y="89281"/>
                  </a:lnTo>
                  <a:lnTo>
                    <a:pt x="35941" y="88709"/>
                  </a:lnTo>
                  <a:lnTo>
                    <a:pt x="36029" y="86817"/>
                  </a:lnTo>
                  <a:lnTo>
                    <a:pt x="36080" y="85077"/>
                  </a:lnTo>
                  <a:lnTo>
                    <a:pt x="36080" y="83096"/>
                  </a:lnTo>
                  <a:close/>
                </a:path>
                <a:path w="84454" h="120650">
                  <a:moveTo>
                    <a:pt x="36182" y="38455"/>
                  </a:moveTo>
                  <a:lnTo>
                    <a:pt x="35877" y="35293"/>
                  </a:lnTo>
                  <a:lnTo>
                    <a:pt x="35191" y="35280"/>
                  </a:lnTo>
                  <a:lnTo>
                    <a:pt x="35496" y="38455"/>
                  </a:lnTo>
                  <a:lnTo>
                    <a:pt x="36182" y="38455"/>
                  </a:lnTo>
                  <a:close/>
                </a:path>
                <a:path w="84454" h="120650">
                  <a:moveTo>
                    <a:pt x="36664" y="111036"/>
                  </a:moveTo>
                  <a:lnTo>
                    <a:pt x="36131" y="110718"/>
                  </a:lnTo>
                  <a:lnTo>
                    <a:pt x="34632" y="113601"/>
                  </a:lnTo>
                  <a:lnTo>
                    <a:pt x="35140" y="113906"/>
                  </a:lnTo>
                  <a:lnTo>
                    <a:pt x="36664" y="111036"/>
                  </a:lnTo>
                  <a:close/>
                </a:path>
                <a:path w="84454" h="120650">
                  <a:moveTo>
                    <a:pt x="36715" y="15278"/>
                  </a:moveTo>
                  <a:lnTo>
                    <a:pt x="35966" y="15278"/>
                  </a:lnTo>
                  <a:lnTo>
                    <a:pt x="35966" y="18948"/>
                  </a:lnTo>
                  <a:lnTo>
                    <a:pt x="36715" y="18948"/>
                  </a:lnTo>
                  <a:lnTo>
                    <a:pt x="36715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95" y="77393"/>
                  </a:moveTo>
                  <a:lnTo>
                    <a:pt x="39903" y="73228"/>
                  </a:lnTo>
                  <a:lnTo>
                    <a:pt x="39090" y="73215"/>
                  </a:lnTo>
                  <a:lnTo>
                    <a:pt x="39408" y="77381"/>
                  </a:lnTo>
                  <a:lnTo>
                    <a:pt x="40195" y="77393"/>
                  </a:lnTo>
                  <a:close/>
                </a:path>
                <a:path w="84454" h="120650">
                  <a:moveTo>
                    <a:pt x="40220" y="98171"/>
                  </a:moveTo>
                  <a:lnTo>
                    <a:pt x="39484" y="98171"/>
                  </a:lnTo>
                  <a:lnTo>
                    <a:pt x="39179" y="101803"/>
                  </a:lnTo>
                  <a:lnTo>
                    <a:pt x="39852" y="101790"/>
                  </a:lnTo>
                  <a:lnTo>
                    <a:pt x="40220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611" y="84302"/>
                  </a:lnTo>
                  <a:lnTo>
                    <a:pt x="39509" y="85890"/>
                  </a:lnTo>
                  <a:lnTo>
                    <a:pt x="39674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35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144" y="91274"/>
                  </a:lnTo>
                  <a:lnTo>
                    <a:pt x="40335" y="88976"/>
                  </a:lnTo>
                  <a:close/>
                </a:path>
                <a:path w="84454" h="120650">
                  <a:moveTo>
                    <a:pt x="42862" y="61417"/>
                  </a:moveTo>
                  <a:lnTo>
                    <a:pt x="42570" y="57251"/>
                  </a:lnTo>
                  <a:lnTo>
                    <a:pt x="41757" y="57251"/>
                  </a:lnTo>
                  <a:lnTo>
                    <a:pt x="42075" y="61417"/>
                  </a:lnTo>
                  <a:lnTo>
                    <a:pt x="42862" y="61417"/>
                  </a:lnTo>
                  <a:close/>
                </a:path>
                <a:path w="84454" h="120650">
                  <a:moveTo>
                    <a:pt x="45605" y="51777"/>
                  </a:moveTo>
                  <a:lnTo>
                    <a:pt x="45516" y="50952"/>
                  </a:lnTo>
                  <a:lnTo>
                    <a:pt x="45224" y="49872"/>
                  </a:lnTo>
                  <a:lnTo>
                    <a:pt x="44932" y="49860"/>
                  </a:lnTo>
                  <a:lnTo>
                    <a:pt x="44500" y="50139"/>
                  </a:lnTo>
                  <a:lnTo>
                    <a:pt x="44754" y="51066"/>
                  </a:lnTo>
                  <a:lnTo>
                    <a:pt x="44831" y="51841"/>
                  </a:lnTo>
                  <a:lnTo>
                    <a:pt x="44818" y="53009"/>
                  </a:lnTo>
                  <a:lnTo>
                    <a:pt x="45453" y="52997"/>
                  </a:lnTo>
                  <a:lnTo>
                    <a:pt x="45605" y="51777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77" y="39763"/>
                  </a:lnTo>
                  <a:lnTo>
                    <a:pt x="45059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34" y="34772"/>
                  </a:moveTo>
                  <a:lnTo>
                    <a:pt x="46278" y="31724"/>
                  </a:lnTo>
                  <a:lnTo>
                    <a:pt x="45707" y="31711"/>
                  </a:lnTo>
                  <a:lnTo>
                    <a:pt x="46012" y="34772"/>
                  </a:lnTo>
                  <a:lnTo>
                    <a:pt x="46634" y="34772"/>
                  </a:lnTo>
                  <a:close/>
                </a:path>
                <a:path w="84454" h="120650">
                  <a:moveTo>
                    <a:pt x="84239" y="112052"/>
                  </a:moveTo>
                  <a:lnTo>
                    <a:pt x="72745" y="103276"/>
                  </a:lnTo>
                  <a:lnTo>
                    <a:pt x="64274" y="91287"/>
                  </a:lnTo>
                  <a:lnTo>
                    <a:pt x="61569" y="86880"/>
                  </a:lnTo>
                  <a:lnTo>
                    <a:pt x="55105" y="80416"/>
                  </a:lnTo>
                  <a:lnTo>
                    <a:pt x="54127" y="79895"/>
                  </a:lnTo>
                  <a:lnTo>
                    <a:pt x="54914" y="78168"/>
                  </a:lnTo>
                  <a:lnTo>
                    <a:pt x="54305" y="66840"/>
                  </a:lnTo>
                  <a:lnTo>
                    <a:pt x="55245" y="61252"/>
                  </a:lnTo>
                  <a:lnTo>
                    <a:pt x="53581" y="49631"/>
                  </a:lnTo>
                  <a:lnTo>
                    <a:pt x="53035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58" y="30518"/>
                  </a:lnTo>
                  <a:lnTo>
                    <a:pt x="50533" y="38620"/>
                  </a:lnTo>
                  <a:lnTo>
                    <a:pt x="49390" y="47307"/>
                  </a:lnTo>
                  <a:lnTo>
                    <a:pt x="50241" y="53987"/>
                  </a:lnTo>
                  <a:lnTo>
                    <a:pt x="50241" y="57924"/>
                  </a:lnTo>
                  <a:lnTo>
                    <a:pt x="48628" y="61341"/>
                  </a:lnTo>
                  <a:lnTo>
                    <a:pt x="49720" y="68326"/>
                  </a:lnTo>
                  <a:lnTo>
                    <a:pt x="49047" y="72402"/>
                  </a:lnTo>
                  <a:lnTo>
                    <a:pt x="47726" y="76250"/>
                  </a:lnTo>
                  <a:lnTo>
                    <a:pt x="44361" y="90182"/>
                  </a:lnTo>
                  <a:lnTo>
                    <a:pt x="44577" y="91541"/>
                  </a:lnTo>
                  <a:lnTo>
                    <a:pt x="46850" y="95224"/>
                  </a:lnTo>
                  <a:lnTo>
                    <a:pt x="48704" y="100901"/>
                  </a:lnTo>
                  <a:lnTo>
                    <a:pt x="49923" y="102933"/>
                  </a:lnTo>
                  <a:lnTo>
                    <a:pt x="55486" y="110807"/>
                  </a:lnTo>
                  <a:lnTo>
                    <a:pt x="60947" y="116586"/>
                  </a:lnTo>
                  <a:lnTo>
                    <a:pt x="64617" y="118846"/>
                  </a:lnTo>
                  <a:lnTo>
                    <a:pt x="64770" y="116166"/>
                  </a:lnTo>
                  <a:lnTo>
                    <a:pt x="61099" y="106718"/>
                  </a:lnTo>
                  <a:lnTo>
                    <a:pt x="63284" y="108762"/>
                  </a:lnTo>
                  <a:lnTo>
                    <a:pt x="82765" y="112839"/>
                  </a:lnTo>
                  <a:lnTo>
                    <a:pt x="84239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720300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82" y="46951"/>
                  </a:moveTo>
                  <a:lnTo>
                    <a:pt x="2501" y="46659"/>
                  </a:lnTo>
                  <a:lnTo>
                    <a:pt x="0" y="49885"/>
                  </a:lnTo>
                  <a:lnTo>
                    <a:pt x="457" y="50228"/>
                  </a:lnTo>
                  <a:lnTo>
                    <a:pt x="2882" y="46951"/>
                  </a:lnTo>
                  <a:close/>
                </a:path>
                <a:path w="46990" h="55244">
                  <a:moveTo>
                    <a:pt x="7683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57" y="54902"/>
                  </a:lnTo>
                  <a:lnTo>
                    <a:pt x="7683" y="51625"/>
                  </a:lnTo>
                  <a:close/>
                </a:path>
                <a:path w="46990" h="55244">
                  <a:moveTo>
                    <a:pt x="10452" y="43472"/>
                  </a:moveTo>
                  <a:lnTo>
                    <a:pt x="9956" y="43383"/>
                  </a:lnTo>
                  <a:lnTo>
                    <a:pt x="9067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83" y="45732"/>
                  </a:lnTo>
                  <a:lnTo>
                    <a:pt x="10325" y="44716"/>
                  </a:lnTo>
                  <a:lnTo>
                    <a:pt x="10452" y="43472"/>
                  </a:lnTo>
                  <a:close/>
                </a:path>
                <a:path w="46990" h="55244">
                  <a:moveTo>
                    <a:pt x="12204" y="9563"/>
                  </a:moveTo>
                  <a:lnTo>
                    <a:pt x="12077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204" y="9563"/>
                  </a:lnTo>
                  <a:close/>
                </a:path>
                <a:path w="46990" h="55244">
                  <a:moveTo>
                    <a:pt x="13385" y="35255"/>
                  </a:moveTo>
                  <a:lnTo>
                    <a:pt x="12877" y="35242"/>
                  </a:lnTo>
                  <a:lnTo>
                    <a:pt x="12700" y="36969"/>
                  </a:lnTo>
                  <a:lnTo>
                    <a:pt x="11785" y="40030"/>
                  </a:lnTo>
                  <a:lnTo>
                    <a:pt x="12357" y="40182"/>
                  </a:lnTo>
                  <a:lnTo>
                    <a:pt x="12966" y="38481"/>
                  </a:lnTo>
                  <a:lnTo>
                    <a:pt x="13220" y="37020"/>
                  </a:lnTo>
                  <a:lnTo>
                    <a:pt x="13385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67" y="36347"/>
                  </a:lnTo>
                  <a:lnTo>
                    <a:pt x="31889" y="34620"/>
                  </a:lnTo>
                  <a:lnTo>
                    <a:pt x="31381" y="34632"/>
                  </a:lnTo>
                  <a:lnTo>
                    <a:pt x="31546" y="36398"/>
                  </a:lnTo>
                  <a:lnTo>
                    <a:pt x="31800" y="37858"/>
                  </a:lnTo>
                  <a:lnTo>
                    <a:pt x="32410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502" y="13500"/>
                  </a:moveTo>
                  <a:lnTo>
                    <a:pt x="33375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502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59" y="18249"/>
                  </a:lnTo>
                  <a:lnTo>
                    <a:pt x="32969" y="19977"/>
                  </a:lnTo>
                  <a:lnTo>
                    <a:pt x="32626" y="21348"/>
                  </a:lnTo>
                  <a:lnTo>
                    <a:pt x="32054" y="23037"/>
                  </a:lnTo>
                  <a:lnTo>
                    <a:pt x="32626" y="23190"/>
                  </a:lnTo>
                  <a:lnTo>
                    <a:pt x="33235" y="21488"/>
                  </a:lnTo>
                  <a:lnTo>
                    <a:pt x="33502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96" y="27101"/>
                  </a:lnTo>
                  <a:lnTo>
                    <a:pt x="33705" y="28829"/>
                  </a:lnTo>
                  <a:lnTo>
                    <a:pt x="33362" y="30200"/>
                  </a:lnTo>
                  <a:lnTo>
                    <a:pt x="32791" y="31889"/>
                  </a:lnTo>
                  <a:lnTo>
                    <a:pt x="33362" y="32042"/>
                  </a:lnTo>
                  <a:lnTo>
                    <a:pt x="33972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645" y="46177"/>
                  </a:lnTo>
                  <a:lnTo>
                    <a:pt x="34302" y="44805"/>
                  </a:lnTo>
                  <a:lnTo>
                    <a:pt x="34124" y="43078"/>
                  </a:lnTo>
                  <a:lnTo>
                    <a:pt x="33616" y="43091"/>
                  </a:lnTo>
                  <a:lnTo>
                    <a:pt x="33782" y="44856"/>
                  </a:lnTo>
                  <a:lnTo>
                    <a:pt x="34036" y="46316"/>
                  </a:lnTo>
                  <a:lnTo>
                    <a:pt x="34645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59" y="49796"/>
                  </a:moveTo>
                  <a:lnTo>
                    <a:pt x="45847" y="48171"/>
                  </a:lnTo>
                  <a:lnTo>
                    <a:pt x="44970" y="46977"/>
                  </a:lnTo>
                  <a:lnTo>
                    <a:pt x="43827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51" y="50101"/>
                  </a:lnTo>
                  <a:lnTo>
                    <a:pt x="46659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33737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70" y="11366"/>
                  </a:moveTo>
                  <a:lnTo>
                    <a:pt x="3492" y="11023"/>
                  </a:lnTo>
                  <a:lnTo>
                    <a:pt x="2514" y="9639"/>
                  </a:lnTo>
                  <a:lnTo>
                    <a:pt x="368" y="9702"/>
                  </a:lnTo>
                  <a:lnTo>
                    <a:pt x="0" y="11099"/>
                  </a:lnTo>
                  <a:lnTo>
                    <a:pt x="88" y="12433"/>
                  </a:lnTo>
                  <a:lnTo>
                    <a:pt x="469" y="12827"/>
                  </a:lnTo>
                  <a:lnTo>
                    <a:pt x="1460" y="12077"/>
                  </a:lnTo>
                  <a:lnTo>
                    <a:pt x="3111" y="11620"/>
                  </a:lnTo>
                  <a:lnTo>
                    <a:pt x="4470" y="11366"/>
                  </a:lnTo>
                  <a:close/>
                </a:path>
                <a:path w="34290" h="18415">
                  <a:moveTo>
                    <a:pt x="15240" y="8432"/>
                  </a:moveTo>
                  <a:lnTo>
                    <a:pt x="14084" y="8140"/>
                  </a:lnTo>
                  <a:lnTo>
                    <a:pt x="11010" y="6616"/>
                  </a:lnTo>
                  <a:lnTo>
                    <a:pt x="10629" y="4305"/>
                  </a:lnTo>
                  <a:lnTo>
                    <a:pt x="7670" y="6781"/>
                  </a:lnTo>
                  <a:lnTo>
                    <a:pt x="7937" y="7797"/>
                  </a:lnTo>
                  <a:lnTo>
                    <a:pt x="8991" y="7886"/>
                  </a:lnTo>
                  <a:lnTo>
                    <a:pt x="10007" y="10160"/>
                  </a:lnTo>
                  <a:lnTo>
                    <a:pt x="11595" y="11188"/>
                  </a:lnTo>
                  <a:lnTo>
                    <a:pt x="13677" y="10477"/>
                  </a:lnTo>
                  <a:lnTo>
                    <a:pt x="13538" y="8851"/>
                  </a:lnTo>
                  <a:lnTo>
                    <a:pt x="15240" y="8432"/>
                  </a:lnTo>
                  <a:close/>
                </a:path>
                <a:path w="34290" h="18415">
                  <a:moveTo>
                    <a:pt x="29121" y="17043"/>
                  </a:moveTo>
                  <a:lnTo>
                    <a:pt x="28168" y="16319"/>
                  </a:lnTo>
                  <a:lnTo>
                    <a:pt x="27876" y="16941"/>
                  </a:lnTo>
                  <a:lnTo>
                    <a:pt x="27508" y="17437"/>
                  </a:lnTo>
                  <a:lnTo>
                    <a:pt x="27089" y="17830"/>
                  </a:lnTo>
                  <a:lnTo>
                    <a:pt x="28384" y="17589"/>
                  </a:lnTo>
                  <a:lnTo>
                    <a:pt x="29121" y="17043"/>
                  </a:lnTo>
                  <a:close/>
                </a:path>
                <a:path w="34290" h="18415">
                  <a:moveTo>
                    <a:pt x="34124" y="6934"/>
                  </a:moveTo>
                  <a:lnTo>
                    <a:pt x="33515" y="6616"/>
                  </a:lnTo>
                  <a:lnTo>
                    <a:pt x="33185" y="5727"/>
                  </a:lnTo>
                  <a:lnTo>
                    <a:pt x="31915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86" y="3467"/>
                  </a:lnTo>
                  <a:lnTo>
                    <a:pt x="31470" y="3314"/>
                  </a:lnTo>
                  <a:lnTo>
                    <a:pt x="32004" y="165"/>
                  </a:lnTo>
                  <a:lnTo>
                    <a:pt x="30886" y="0"/>
                  </a:lnTo>
                  <a:lnTo>
                    <a:pt x="29718" y="647"/>
                  </a:lnTo>
                  <a:lnTo>
                    <a:pt x="24472" y="6324"/>
                  </a:lnTo>
                  <a:lnTo>
                    <a:pt x="21285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15" y="3644"/>
                  </a:lnTo>
                  <a:lnTo>
                    <a:pt x="18135" y="4254"/>
                  </a:lnTo>
                  <a:lnTo>
                    <a:pt x="18427" y="5943"/>
                  </a:lnTo>
                  <a:lnTo>
                    <a:pt x="19253" y="6464"/>
                  </a:lnTo>
                  <a:lnTo>
                    <a:pt x="20027" y="8636"/>
                  </a:lnTo>
                  <a:lnTo>
                    <a:pt x="19939" y="9156"/>
                  </a:lnTo>
                  <a:lnTo>
                    <a:pt x="19151" y="9182"/>
                  </a:lnTo>
                  <a:lnTo>
                    <a:pt x="19253" y="10261"/>
                  </a:lnTo>
                  <a:lnTo>
                    <a:pt x="20421" y="11125"/>
                  </a:lnTo>
                  <a:lnTo>
                    <a:pt x="21653" y="11404"/>
                  </a:lnTo>
                  <a:lnTo>
                    <a:pt x="22186" y="10464"/>
                  </a:lnTo>
                  <a:lnTo>
                    <a:pt x="23190" y="10871"/>
                  </a:lnTo>
                  <a:lnTo>
                    <a:pt x="24574" y="9829"/>
                  </a:lnTo>
                  <a:lnTo>
                    <a:pt x="25552" y="7734"/>
                  </a:lnTo>
                  <a:lnTo>
                    <a:pt x="28041" y="8940"/>
                  </a:lnTo>
                  <a:lnTo>
                    <a:pt x="27774" y="10083"/>
                  </a:lnTo>
                  <a:lnTo>
                    <a:pt x="27876" y="11036"/>
                  </a:lnTo>
                  <a:lnTo>
                    <a:pt x="28473" y="11658"/>
                  </a:lnTo>
                  <a:lnTo>
                    <a:pt x="30645" y="11734"/>
                  </a:lnTo>
                  <a:lnTo>
                    <a:pt x="33324" y="12230"/>
                  </a:lnTo>
                  <a:lnTo>
                    <a:pt x="33896" y="10248"/>
                  </a:lnTo>
                  <a:lnTo>
                    <a:pt x="32423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24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80535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39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175" y="7581"/>
                  </a:lnTo>
                  <a:lnTo>
                    <a:pt x="36550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46" y="6477"/>
                  </a:lnTo>
                  <a:lnTo>
                    <a:pt x="56426" y="5346"/>
                  </a:lnTo>
                  <a:lnTo>
                    <a:pt x="53924" y="4140"/>
                  </a:lnTo>
                  <a:lnTo>
                    <a:pt x="52959" y="6235"/>
                  </a:lnTo>
                  <a:lnTo>
                    <a:pt x="50634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85" y="3035"/>
                  </a:lnTo>
                  <a:lnTo>
                    <a:pt x="44526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03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03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24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65" y="8128"/>
                  </a:lnTo>
                  <a:lnTo>
                    <a:pt x="28054" y="7239"/>
                  </a:lnTo>
                  <a:lnTo>
                    <a:pt x="26263" y="6413"/>
                  </a:lnTo>
                  <a:lnTo>
                    <a:pt x="23482" y="7239"/>
                  </a:lnTo>
                  <a:lnTo>
                    <a:pt x="22885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72" y="7353"/>
                  </a:lnTo>
                  <a:lnTo>
                    <a:pt x="18580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52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41" y="6184"/>
                  </a:lnTo>
                  <a:lnTo>
                    <a:pt x="9791" y="6108"/>
                  </a:lnTo>
                  <a:lnTo>
                    <a:pt x="9779" y="4927"/>
                  </a:lnTo>
                  <a:lnTo>
                    <a:pt x="8407" y="4305"/>
                  </a:lnTo>
                  <a:lnTo>
                    <a:pt x="5905" y="4457"/>
                  </a:lnTo>
                  <a:lnTo>
                    <a:pt x="3898" y="4102"/>
                  </a:lnTo>
                  <a:lnTo>
                    <a:pt x="5130" y="5994"/>
                  </a:lnTo>
                  <a:lnTo>
                    <a:pt x="5626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795" y="13995"/>
                  </a:lnTo>
                  <a:lnTo>
                    <a:pt x="11823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10" y="20561"/>
                  </a:lnTo>
                  <a:lnTo>
                    <a:pt x="27101" y="24866"/>
                  </a:lnTo>
                  <a:lnTo>
                    <a:pt x="26339" y="23672"/>
                  </a:lnTo>
                  <a:lnTo>
                    <a:pt x="21958" y="25323"/>
                  </a:lnTo>
                  <a:lnTo>
                    <a:pt x="18186" y="26162"/>
                  </a:lnTo>
                  <a:lnTo>
                    <a:pt x="15036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38" y="24307"/>
                  </a:lnTo>
                  <a:lnTo>
                    <a:pt x="27787" y="25425"/>
                  </a:lnTo>
                  <a:lnTo>
                    <a:pt x="28994" y="28257"/>
                  </a:lnTo>
                  <a:lnTo>
                    <a:pt x="29718" y="29425"/>
                  </a:lnTo>
                  <a:lnTo>
                    <a:pt x="31140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23" y="23583"/>
                  </a:lnTo>
                  <a:lnTo>
                    <a:pt x="36563" y="25958"/>
                  </a:lnTo>
                  <a:lnTo>
                    <a:pt x="40259" y="24307"/>
                  </a:lnTo>
                  <a:lnTo>
                    <a:pt x="40614" y="23406"/>
                  </a:lnTo>
                  <a:lnTo>
                    <a:pt x="40690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18" y="17767"/>
                  </a:lnTo>
                  <a:lnTo>
                    <a:pt x="45300" y="21082"/>
                  </a:lnTo>
                  <a:lnTo>
                    <a:pt x="50596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48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0437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01" y="4432"/>
                  </a:moveTo>
                  <a:lnTo>
                    <a:pt x="11772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60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04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01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094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19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6054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14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74" y="44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5535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28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28" y="63"/>
                  </a:lnTo>
                  <a:close/>
                </a:path>
                <a:path w="97154" h="32384">
                  <a:moveTo>
                    <a:pt x="55626" y="13830"/>
                  </a:moveTo>
                  <a:lnTo>
                    <a:pt x="55118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79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45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27" y="8115"/>
                  </a:lnTo>
                  <a:lnTo>
                    <a:pt x="38785" y="7937"/>
                  </a:lnTo>
                  <a:lnTo>
                    <a:pt x="43345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26" y="13830"/>
                  </a:lnTo>
                  <a:close/>
                </a:path>
                <a:path w="97154" h="32384">
                  <a:moveTo>
                    <a:pt x="80010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66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70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83" y="28295"/>
                  </a:lnTo>
                  <a:lnTo>
                    <a:pt x="62522" y="30035"/>
                  </a:lnTo>
                  <a:lnTo>
                    <a:pt x="65036" y="31216"/>
                  </a:lnTo>
                  <a:lnTo>
                    <a:pt x="68173" y="32156"/>
                  </a:lnTo>
                  <a:lnTo>
                    <a:pt x="71970" y="31330"/>
                  </a:lnTo>
                  <a:lnTo>
                    <a:pt x="76327" y="29667"/>
                  </a:lnTo>
                  <a:lnTo>
                    <a:pt x="77101" y="30861"/>
                  </a:lnTo>
                  <a:lnTo>
                    <a:pt x="80010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12" y="14109"/>
                  </a:lnTo>
                  <a:lnTo>
                    <a:pt x="86563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09" y="16827"/>
                  </a:lnTo>
                  <a:lnTo>
                    <a:pt x="78524" y="18034"/>
                  </a:lnTo>
                  <a:lnTo>
                    <a:pt x="80645" y="24422"/>
                  </a:lnTo>
                  <a:lnTo>
                    <a:pt x="83439" y="28219"/>
                  </a:lnTo>
                  <a:lnTo>
                    <a:pt x="89103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74239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4927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67" y="4254"/>
                  </a:lnTo>
                  <a:lnTo>
                    <a:pt x="3390" y="4699"/>
                  </a:lnTo>
                  <a:lnTo>
                    <a:pt x="3937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19" y="23774"/>
                  </a:lnTo>
                  <a:lnTo>
                    <a:pt x="35496" y="21539"/>
                  </a:lnTo>
                  <a:lnTo>
                    <a:pt x="36360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69" y="31521"/>
                  </a:moveTo>
                  <a:lnTo>
                    <a:pt x="58153" y="30340"/>
                  </a:lnTo>
                  <a:lnTo>
                    <a:pt x="58140" y="29743"/>
                  </a:lnTo>
                  <a:lnTo>
                    <a:pt x="57416" y="30111"/>
                  </a:lnTo>
                  <a:lnTo>
                    <a:pt x="56756" y="30556"/>
                  </a:lnTo>
                  <a:lnTo>
                    <a:pt x="56121" y="31076"/>
                  </a:lnTo>
                  <a:lnTo>
                    <a:pt x="58369" y="31521"/>
                  </a:lnTo>
                  <a:close/>
                </a:path>
                <a:path w="98425" h="31750">
                  <a:moveTo>
                    <a:pt x="98285" y="30378"/>
                  </a:moveTo>
                  <a:lnTo>
                    <a:pt x="97624" y="29044"/>
                  </a:lnTo>
                  <a:lnTo>
                    <a:pt x="95542" y="29311"/>
                  </a:lnTo>
                  <a:lnTo>
                    <a:pt x="93878" y="29019"/>
                  </a:lnTo>
                  <a:lnTo>
                    <a:pt x="93510" y="28816"/>
                  </a:lnTo>
                  <a:lnTo>
                    <a:pt x="91313" y="29248"/>
                  </a:lnTo>
                  <a:lnTo>
                    <a:pt x="91414" y="30124"/>
                  </a:lnTo>
                  <a:lnTo>
                    <a:pt x="91884" y="30962"/>
                  </a:lnTo>
                  <a:lnTo>
                    <a:pt x="92570" y="31699"/>
                  </a:lnTo>
                  <a:lnTo>
                    <a:pt x="98285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824618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21" y="16954"/>
                  </a:moveTo>
                  <a:lnTo>
                    <a:pt x="152" y="16357"/>
                  </a:lnTo>
                  <a:lnTo>
                    <a:pt x="76" y="16586"/>
                  </a:lnTo>
                  <a:lnTo>
                    <a:pt x="673" y="17157"/>
                  </a:lnTo>
                  <a:lnTo>
                    <a:pt x="1308" y="17805"/>
                  </a:lnTo>
                  <a:lnTo>
                    <a:pt x="3340" y="17475"/>
                  </a:lnTo>
                  <a:lnTo>
                    <a:pt x="3721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40" y="16357"/>
                  </a:lnTo>
                  <a:lnTo>
                    <a:pt x="3898" y="16687"/>
                  </a:lnTo>
                  <a:lnTo>
                    <a:pt x="3835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26" y="1993"/>
                  </a:moveTo>
                  <a:lnTo>
                    <a:pt x="9029" y="1003"/>
                  </a:lnTo>
                  <a:lnTo>
                    <a:pt x="8928" y="88"/>
                  </a:lnTo>
                  <a:lnTo>
                    <a:pt x="8458" y="0"/>
                  </a:lnTo>
                  <a:lnTo>
                    <a:pt x="9055" y="2286"/>
                  </a:lnTo>
                  <a:lnTo>
                    <a:pt x="9512" y="3238"/>
                  </a:lnTo>
                  <a:lnTo>
                    <a:pt x="9626" y="1993"/>
                  </a:lnTo>
                  <a:close/>
                </a:path>
                <a:path w="27304" h="24765">
                  <a:moveTo>
                    <a:pt x="26974" y="10680"/>
                  </a:moveTo>
                  <a:lnTo>
                    <a:pt x="26822" y="8140"/>
                  </a:lnTo>
                  <a:lnTo>
                    <a:pt x="26733" y="6997"/>
                  </a:lnTo>
                  <a:lnTo>
                    <a:pt x="25463" y="4762"/>
                  </a:lnTo>
                  <a:lnTo>
                    <a:pt x="25247" y="4368"/>
                  </a:lnTo>
                  <a:lnTo>
                    <a:pt x="24574" y="4699"/>
                  </a:lnTo>
                  <a:lnTo>
                    <a:pt x="24307" y="4762"/>
                  </a:lnTo>
                  <a:lnTo>
                    <a:pt x="24155" y="4191"/>
                  </a:lnTo>
                  <a:lnTo>
                    <a:pt x="23520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49" y="5003"/>
                  </a:lnTo>
                  <a:lnTo>
                    <a:pt x="15417" y="5486"/>
                  </a:lnTo>
                  <a:lnTo>
                    <a:pt x="16078" y="6832"/>
                  </a:lnTo>
                  <a:lnTo>
                    <a:pt x="14173" y="7327"/>
                  </a:lnTo>
                  <a:lnTo>
                    <a:pt x="12268" y="7772"/>
                  </a:lnTo>
                  <a:lnTo>
                    <a:pt x="10363" y="8140"/>
                  </a:lnTo>
                  <a:lnTo>
                    <a:pt x="9906" y="7670"/>
                  </a:lnTo>
                  <a:lnTo>
                    <a:pt x="9677" y="7416"/>
                  </a:lnTo>
                  <a:lnTo>
                    <a:pt x="9220" y="6578"/>
                  </a:lnTo>
                  <a:lnTo>
                    <a:pt x="9105" y="5689"/>
                  </a:lnTo>
                  <a:lnTo>
                    <a:pt x="9842" y="5562"/>
                  </a:lnTo>
                  <a:lnTo>
                    <a:pt x="11303" y="5257"/>
                  </a:lnTo>
                  <a:lnTo>
                    <a:pt x="10515" y="4826"/>
                  </a:lnTo>
                  <a:lnTo>
                    <a:pt x="9944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72" y="4114"/>
                  </a:lnTo>
                  <a:lnTo>
                    <a:pt x="9271" y="4368"/>
                  </a:lnTo>
                  <a:lnTo>
                    <a:pt x="7835" y="6908"/>
                  </a:lnTo>
                  <a:lnTo>
                    <a:pt x="5448" y="7670"/>
                  </a:lnTo>
                  <a:lnTo>
                    <a:pt x="3238" y="7378"/>
                  </a:lnTo>
                  <a:lnTo>
                    <a:pt x="4508" y="8839"/>
                  </a:lnTo>
                  <a:lnTo>
                    <a:pt x="6350" y="9931"/>
                  </a:lnTo>
                  <a:lnTo>
                    <a:pt x="8115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27" y="15900"/>
                  </a:lnTo>
                  <a:lnTo>
                    <a:pt x="6705" y="17487"/>
                  </a:lnTo>
                  <a:lnTo>
                    <a:pt x="6832" y="18148"/>
                  </a:lnTo>
                  <a:lnTo>
                    <a:pt x="8788" y="20828"/>
                  </a:lnTo>
                  <a:lnTo>
                    <a:pt x="9944" y="22059"/>
                  </a:lnTo>
                  <a:lnTo>
                    <a:pt x="14605" y="24333"/>
                  </a:lnTo>
                  <a:lnTo>
                    <a:pt x="17830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500" y="12306"/>
                  </a:lnTo>
                  <a:lnTo>
                    <a:pt x="18034" y="11874"/>
                  </a:lnTo>
                  <a:lnTo>
                    <a:pt x="18491" y="11366"/>
                  </a:lnTo>
                  <a:lnTo>
                    <a:pt x="18859" y="10769"/>
                  </a:lnTo>
                  <a:lnTo>
                    <a:pt x="20091" y="11760"/>
                  </a:lnTo>
                  <a:lnTo>
                    <a:pt x="21742" y="12192"/>
                  </a:lnTo>
                  <a:lnTo>
                    <a:pt x="26670" y="10769"/>
                  </a:lnTo>
                  <a:lnTo>
                    <a:pt x="26974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4911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58" y="444"/>
                  </a:moveTo>
                  <a:lnTo>
                    <a:pt x="850" y="177"/>
                  </a:lnTo>
                  <a:lnTo>
                    <a:pt x="571" y="0"/>
                  </a:lnTo>
                  <a:lnTo>
                    <a:pt x="393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58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09" y="1104"/>
                  </a:lnTo>
                  <a:lnTo>
                    <a:pt x="2247" y="1397"/>
                  </a:lnTo>
                  <a:lnTo>
                    <a:pt x="2489" y="1739"/>
                  </a:lnTo>
                  <a:lnTo>
                    <a:pt x="2540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41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3987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63" y="36614"/>
                  </a:moveTo>
                  <a:lnTo>
                    <a:pt x="45974" y="35331"/>
                  </a:lnTo>
                  <a:lnTo>
                    <a:pt x="44119" y="36334"/>
                  </a:lnTo>
                  <a:lnTo>
                    <a:pt x="42392" y="36931"/>
                  </a:lnTo>
                  <a:lnTo>
                    <a:pt x="40373" y="36106"/>
                  </a:lnTo>
                  <a:lnTo>
                    <a:pt x="36372" y="33769"/>
                  </a:lnTo>
                  <a:lnTo>
                    <a:pt x="36195" y="32524"/>
                  </a:lnTo>
                  <a:lnTo>
                    <a:pt x="36753" y="30911"/>
                  </a:lnTo>
                  <a:lnTo>
                    <a:pt x="34328" y="30048"/>
                  </a:lnTo>
                  <a:lnTo>
                    <a:pt x="30238" y="29298"/>
                  </a:lnTo>
                  <a:lnTo>
                    <a:pt x="29845" y="30505"/>
                  </a:lnTo>
                  <a:lnTo>
                    <a:pt x="27012" y="33413"/>
                  </a:lnTo>
                  <a:lnTo>
                    <a:pt x="26377" y="31915"/>
                  </a:lnTo>
                  <a:lnTo>
                    <a:pt x="23164" y="32524"/>
                  </a:lnTo>
                  <a:lnTo>
                    <a:pt x="26123" y="33705"/>
                  </a:lnTo>
                  <a:lnTo>
                    <a:pt x="26187" y="35369"/>
                  </a:lnTo>
                  <a:lnTo>
                    <a:pt x="28549" y="36880"/>
                  </a:lnTo>
                  <a:lnTo>
                    <a:pt x="29273" y="36106"/>
                  </a:lnTo>
                  <a:lnTo>
                    <a:pt x="31165" y="37045"/>
                  </a:lnTo>
                  <a:lnTo>
                    <a:pt x="32550" y="38163"/>
                  </a:lnTo>
                  <a:lnTo>
                    <a:pt x="36957" y="39789"/>
                  </a:lnTo>
                  <a:lnTo>
                    <a:pt x="43268" y="41440"/>
                  </a:lnTo>
                  <a:lnTo>
                    <a:pt x="47371" y="36449"/>
                  </a:lnTo>
                  <a:lnTo>
                    <a:pt x="47663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82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20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32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691" y="43865"/>
                  </a:lnTo>
                  <a:lnTo>
                    <a:pt x="70599" y="43688"/>
                  </a:lnTo>
                  <a:lnTo>
                    <a:pt x="74066" y="43014"/>
                  </a:lnTo>
                  <a:lnTo>
                    <a:pt x="75069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05" y="23495"/>
                  </a:moveTo>
                  <a:lnTo>
                    <a:pt x="102654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15" y="24104"/>
                  </a:lnTo>
                  <a:lnTo>
                    <a:pt x="84531" y="25933"/>
                  </a:lnTo>
                  <a:lnTo>
                    <a:pt x="85128" y="26924"/>
                  </a:lnTo>
                  <a:lnTo>
                    <a:pt x="85013" y="28155"/>
                  </a:lnTo>
                  <a:lnTo>
                    <a:pt x="83959" y="24942"/>
                  </a:lnTo>
                  <a:lnTo>
                    <a:pt x="83058" y="21247"/>
                  </a:lnTo>
                  <a:lnTo>
                    <a:pt x="82435" y="17538"/>
                  </a:lnTo>
                  <a:lnTo>
                    <a:pt x="76847" y="20459"/>
                  </a:lnTo>
                  <a:lnTo>
                    <a:pt x="76682" y="21958"/>
                  </a:lnTo>
                  <a:lnTo>
                    <a:pt x="74345" y="22707"/>
                  </a:lnTo>
                  <a:lnTo>
                    <a:pt x="73113" y="21196"/>
                  </a:lnTo>
                  <a:lnTo>
                    <a:pt x="70904" y="21869"/>
                  </a:lnTo>
                  <a:lnTo>
                    <a:pt x="69507" y="23342"/>
                  </a:lnTo>
                  <a:lnTo>
                    <a:pt x="69532" y="25311"/>
                  </a:lnTo>
                  <a:lnTo>
                    <a:pt x="69748" y="25615"/>
                  </a:lnTo>
                  <a:lnTo>
                    <a:pt x="69659" y="26212"/>
                  </a:lnTo>
                  <a:lnTo>
                    <a:pt x="70650" y="27686"/>
                  </a:lnTo>
                  <a:lnTo>
                    <a:pt x="72275" y="25908"/>
                  </a:lnTo>
                  <a:lnTo>
                    <a:pt x="73431" y="26098"/>
                  </a:lnTo>
                  <a:lnTo>
                    <a:pt x="77190" y="27495"/>
                  </a:lnTo>
                  <a:lnTo>
                    <a:pt x="76936" y="29425"/>
                  </a:lnTo>
                  <a:lnTo>
                    <a:pt x="77609" y="31026"/>
                  </a:lnTo>
                  <a:lnTo>
                    <a:pt x="78740" y="32321"/>
                  </a:lnTo>
                  <a:lnTo>
                    <a:pt x="80949" y="32626"/>
                  </a:lnTo>
                  <a:lnTo>
                    <a:pt x="83337" y="31851"/>
                  </a:lnTo>
                  <a:lnTo>
                    <a:pt x="84975" y="28676"/>
                  </a:lnTo>
                  <a:lnTo>
                    <a:pt x="85013" y="28194"/>
                  </a:lnTo>
                  <a:lnTo>
                    <a:pt x="86004" y="29756"/>
                  </a:lnTo>
                  <a:lnTo>
                    <a:pt x="87566" y="30530"/>
                  </a:lnTo>
                  <a:lnTo>
                    <a:pt x="89839" y="30594"/>
                  </a:lnTo>
                  <a:lnTo>
                    <a:pt x="93738" y="29933"/>
                  </a:lnTo>
                  <a:lnTo>
                    <a:pt x="97142" y="28740"/>
                  </a:lnTo>
                  <a:lnTo>
                    <a:pt x="98920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16" y="27863"/>
                  </a:lnTo>
                  <a:lnTo>
                    <a:pt x="107505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4041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69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09" y="1752"/>
                  </a:lnTo>
                  <a:lnTo>
                    <a:pt x="0" y="2641"/>
                  </a:lnTo>
                  <a:lnTo>
                    <a:pt x="76" y="3632"/>
                  </a:lnTo>
                  <a:lnTo>
                    <a:pt x="2654" y="1511"/>
                  </a:lnTo>
                  <a:lnTo>
                    <a:pt x="4457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093" y="7251"/>
                  </a:lnTo>
                  <a:lnTo>
                    <a:pt x="13169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68"/>
                  </a:lnTo>
                  <a:lnTo>
                    <a:pt x="17640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59" y="40703"/>
                  </a:lnTo>
                  <a:lnTo>
                    <a:pt x="38481" y="37388"/>
                  </a:lnTo>
                  <a:lnTo>
                    <a:pt x="34975" y="37350"/>
                  </a:lnTo>
                  <a:lnTo>
                    <a:pt x="34785" y="37185"/>
                  </a:lnTo>
                  <a:lnTo>
                    <a:pt x="34099" y="36563"/>
                  </a:lnTo>
                  <a:lnTo>
                    <a:pt x="33731" y="35725"/>
                  </a:lnTo>
                  <a:lnTo>
                    <a:pt x="33045" y="35026"/>
                  </a:lnTo>
                  <a:lnTo>
                    <a:pt x="32143" y="34442"/>
                  </a:lnTo>
                  <a:lnTo>
                    <a:pt x="34048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82" y="24117"/>
                  </a:lnTo>
                  <a:lnTo>
                    <a:pt x="21018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472" y="24523"/>
                  </a:lnTo>
                  <a:lnTo>
                    <a:pt x="20764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77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11" y="24892"/>
                  </a:lnTo>
                  <a:lnTo>
                    <a:pt x="30238" y="24828"/>
                  </a:lnTo>
                  <a:lnTo>
                    <a:pt x="30772" y="24638"/>
                  </a:lnTo>
                  <a:lnTo>
                    <a:pt x="31864" y="24409"/>
                  </a:lnTo>
                  <a:lnTo>
                    <a:pt x="35090" y="23799"/>
                  </a:lnTo>
                  <a:lnTo>
                    <a:pt x="35725" y="25298"/>
                  </a:lnTo>
                  <a:lnTo>
                    <a:pt x="37160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887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10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22" y="11747"/>
                  </a:lnTo>
                  <a:lnTo>
                    <a:pt x="23139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59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05" y="24117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66" y="22542"/>
                  </a:lnTo>
                  <a:lnTo>
                    <a:pt x="13627" y="23736"/>
                  </a:lnTo>
                  <a:lnTo>
                    <a:pt x="13589" y="24777"/>
                  </a:lnTo>
                  <a:lnTo>
                    <a:pt x="15113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24" y="30149"/>
                  </a:lnTo>
                  <a:lnTo>
                    <a:pt x="19989" y="31496"/>
                  </a:lnTo>
                  <a:lnTo>
                    <a:pt x="21336" y="32689"/>
                  </a:lnTo>
                  <a:lnTo>
                    <a:pt x="19761" y="32969"/>
                  </a:lnTo>
                  <a:lnTo>
                    <a:pt x="18300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68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79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71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39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39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37" y="16383"/>
                  </a:lnTo>
                  <a:lnTo>
                    <a:pt x="59690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4457" y="15748"/>
                  </a:lnTo>
                  <a:lnTo>
                    <a:pt x="55410" y="17614"/>
                  </a:lnTo>
                  <a:lnTo>
                    <a:pt x="53314" y="18021"/>
                  </a:lnTo>
                  <a:lnTo>
                    <a:pt x="50253" y="15646"/>
                  </a:lnTo>
                  <a:lnTo>
                    <a:pt x="49479" y="14947"/>
                  </a:lnTo>
                  <a:lnTo>
                    <a:pt x="48488" y="13843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26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894" y="24396"/>
                  </a:lnTo>
                  <a:lnTo>
                    <a:pt x="45085" y="25654"/>
                  </a:lnTo>
                  <a:lnTo>
                    <a:pt x="49072" y="27978"/>
                  </a:lnTo>
                  <a:lnTo>
                    <a:pt x="51092" y="28803"/>
                  </a:lnTo>
                  <a:lnTo>
                    <a:pt x="53492" y="27978"/>
                  </a:lnTo>
                  <a:lnTo>
                    <a:pt x="54102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24" y="23825"/>
                  </a:lnTo>
                  <a:lnTo>
                    <a:pt x="59397" y="23368"/>
                  </a:lnTo>
                  <a:lnTo>
                    <a:pt x="60883" y="22631"/>
                  </a:lnTo>
                  <a:lnTo>
                    <a:pt x="61696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29" y="27495"/>
                  </a:moveTo>
                  <a:lnTo>
                    <a:pt x="88696" y="25654"/>
                  </a:lnTo>
                  <a:lnTo>
                    <a:pt x="86309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75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37" y="21958"/>
                  </a:lnTo>
                  <a:lnTo>
                    <a:pt x="77863" y="24206"/>
                  </a:lnTo>
                  <a:lnTo>
                    <a:pt x="72466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81" y="32600"/>
                  </a:lnTo>
                  <a:lnTo>
                    <a:pt x="84340" y="33172"/>
                  </a:lnTo>
                  <a:lnTo>
                    <a:pt x="88036" y="33782"/>
                  </a:lnTo>
                  <a:lnTo>
                    <a:pt x="91160" y="31750"/>
                  </a:lnTo>
                  <a:lnTo>
                    <a:pt x="92329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4496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191" y="355"/>
                  </a:lnTo>
                  <a:lnTo>
                    <a:pt x="4000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01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62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07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26" y="35661"/>
                  </a:moveTo>
                  <a:lnTo>
                    <a:pt x="81089" y="34467"/>
                  </a:lnTo>
                  <a:lnTo>
                    <a:pt x="78460" y="34874"/>
                  </a:lnTo>
                  <a:lnTo>
                    <a:pt x="75971" y="34569"/>
                  </a:lnTo>
                  <a:lnTo>
                    <a:pt x="76911" y="35001"/>
                  </a:lnTo>
                  <a:lnTo>
                    <a:pt x="77470" y="36220"/>
                  </a:lnTo>
                  <a:lnTo>
                    <a:pt x="77495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51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26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62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38880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35" y="26606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35" y="26606"/>
                  </a:lnTo>
                  <a:close/>
                </a:path>
                <a:path w="83184" h="55880">
                  <a:moveTo>
                    <a:pt x="11176" y="8318"/>
                  </a:moveTo>
                  <a:lnTo>
                    <a:pt x="11163" y="7239"/>
                  </a:lnTo>
                  <a:lnTo>
                    <a:pt x="11150" y="6451"/>
                  </a:lnTo>
                  <a:lnTo>
                    <a:pt x="10452" y="5943"/>
                  </a:lnTo>
                  <a:lnTo>
                    <a:pt x="9601" y="5943"/>
                  </a:lnTo>
                  <a:lnTo>
                    <a:pt x="8191" y="7239"/>
                  </a:lnTo>
                  <a:lnTo>
                    <a:pt x="9080" y="5207"/>
                  </a:lnTo>
                  <a:lnTo>
                    <a:pt x="9156" y="2298"/>
                  </a:lnTo>
                  <a:lnTo>
                    <a:pt x="9169" y="1676"/>
                  </a:lnTo>
                  <a:lnTo>
                    <a:pt x="5981" y="2298"/>
                  </a:lnTo>
                  <a:lnTo>
                    <a:pt x="6007" y="1676"/>
                  </a:lnTo>
                  <a:lnTo>
                    <a:pt x="6172" y="1181"/>
                  </a:lnTo>
                  <a:lnTo>
                    <a:pt x="6400" y="635"/>
                  </a:lnTo>
                  <a:lnTo>
                    <a:pt x="6096" y="406"/>
                  </a:lnTo>
                  <a:lnTo>
                    <a:pt x="4483" y="2794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75" y="4673"/>
                  </a:lnTo>
                  <a:lnTo>
                    <a:pt x="4953" y="5207"/>
                  </a:lnTo>
                  <a:lnTo>
                    <a:pt x="3898" y="5676"/>
                  </a:lnTo>
                  <a:lnTo>
                    <a:pt x="2959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16" y="9029"/>
                  </a:lnTo>
                  <a:lnTo>
                    <a:pt x="2705" y="9359"/>
                  </a:lnTo>
                  <a:lnTo>
                    <a:pt x="7912" y="9359"/>
                  </a:lnTo>
                  <a:lnTo>
                    <a:pt x="8089" y="8318"/>
                  </a:lnTo>
                  <a:lnTo>
                    <a:pt x="8750" y="8483"/>
                  </a:lnTo>
                  <a:lnTo>
                    <a:pt x="8102" y="12280"/>
                  </a:lnTo>
                  <a:lnTo>
                    <a:pt x="7467" y="12115"/>
                  </a:lnTo>
                  <a:lnTo>
                    <a:pt x="7607" y="11252"/>
                  </a:lnTo>
                  <a:lnTo>
                    <a:pt x="7886" y="9525"/>
                  </a:lnTo>
                  <a:lnTo>
                    <a:pt x="5892" y="9525"/>
                  </a:lnTo>
                  <a:lnTo>
                    <a:pt x="5892" y="16116"/>
                  </a:lnTo>
                  <a:lnTo>
                    <a:pt x="5219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54" y="11252"/>
                  </a:lnTo>
                  <a:lnTo>
                    <a:pt x="5892" y="16116"/>
                  </a:lnTo>
                  <a:lnTo>
                    <a:pt x="5892" y="9525"/>
                  </a:lnTo>
                  <a:lnTo>
                    <a:pt x="3543" y="9525"/>
                  </a:lnTo>
                  <a:lnTo>
                    <a:pt x="3543" y="19405"/>
                  </a:lnTo>
                  <a:lnTo>
                    <a:pt x="3352" y="21094"/>
                  </a:lnTo>
                  <a:lnTo>
                    <a:pt x="3238" y="26365"/>
                  </a:lnTo>
                  <a:lnTo>
                    <a:pt x="2692" y="26365"/>
                  </a:lnTo>
                  <a:lnTo>
                    <a:pt x="2578" y="24561"/>
                  </a:lnTo>
                  <a:lnTo>
                    <a:pt x="2667" y="21844"/>
                  </a:lnTo>
                  <a:lnTo>
                    <a:pt x="2933" y="19494"/>
                  </a:lnTo>
                  <a:lnTo>
                    <a:pt x="3543" y="19405"/>
                  </a:lnTo>
                  <a:lnTo>
                    <a:pt x="3543" y="9525"/>
                  </a:lnTo>
                  <a:lnTo>
                    <a:pt x="2755" y="9525"/>
                  </a:lnTo>
                  <a:lnTo>
                    <a:pt x="609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65" y="13703"/>
                  </a:lnTo>
                  <a:lnTo>
                    <a:pt x="1333" y="13500"/>
                  </a:lnTo>
                  <a:lnTo>
                    <a:pt x="990" y="13474"/>
                  </a:lnTo>
                  <a:lnTo>
                    <a:pt x="901" y="16116"/>
                  </a:lnTo>
                  <a:lnTo>
                    <a:pt x="723" y="16916"/>
                  </a:lnTo>
                  <a:lnTo>
                    <a:pt x="609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65" y="27165"/>
                  </a:lnTo>
                  <a:lnTo>
                    <a:pt x="1155" y="28092"/>
                  </a:lnTo>
                  <a:lnTo>
                    <a:pt x="4406" y="31038"/>
                  </a:lnTo>
                  <a:lnTo>
                    <a:pt x="5651" y="32118"/>
                  </a:lnTo>
                  <a:lnTo>
                    <a:pt x="6934" y="33172"/>
                  </a:lnTo>
                  <a:lnTo>
                    <a:pt x="7391" y="33299"/>
                  </a:lnTo>
                  <a:lnTo>
                    <a:pt x="7810" y="33578"/>
                  </a:lnTo>
                  <a:lnTo>
                    <a:pt x="8102" y="34048"/>
                  </a:lnTo>
                  <a:lnTo>
                    <a:pt x="10299" y="33439"/>
                  </a:lnTo>
                  <a:lnTo>
                    <a:pt x="11112" y="33324"/>
                  </a:lnTo>
                  <a:lnTo>
                    <a:pt x="10820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512" y="32118"/>
                  </a:lnTo>
                  <a:lnTo>
                    <a:pt x="9448" y="30441"/>
                  </a:lnTo>
                  <a:lnTo>
                    <a:pt x="8267" y="29476"/>
                  </a:lnTo>
                  <a:lnTo>
                    <a:pt x="7112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13" y="26365"/>
                  </a:lnTo>
                  <a:lnTo>
                    <a:pt x="6997" y="22872"/>
                  </a:lnTo>
                  <a:lnTo>
                    <a:pt x="7658" y="23025"/>
                  </a:lnTo>
                  <a:lnTo>
                    <a:pt x="7035" y="26606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87" y="26136"/>
                  </a:lnTo>
                  <a:lnTo>
                    <a:pt x="10566" y="26365"/>
                  </a:lnTo>
                  <a:lnTo>
                    <a:pt x="10858" y="26517"/>
                  </a:lnTo>
                  <a:lnTo>
                    <a:pt x="10883" y="25781"/>
                  </a:lnTo>
                  <a:lnTo>
                    <a:pt x="10922" y="24599"/>
                  </a:lnTo>
                  <a:lnTo>
                    <a:pt x="10680" y="24599"/>
                  </a:lnTo>
                  <a:lnTo>
                    <a:pt x="10553" y="24599"/>
                  </a:lnTo>
                  <a:lnTo>
                    <a:pt x="9715" y="22872"/>
                  </a:lnTo>
                  <a:lnTo>
                    <a:pt x="11125" y="21094"/>
                  </a:lnTo>
                  <a:lnTo>
                    <a:pt x="10680" y="19405"/>
                  </a:lnTo>
                  <a:lnTo>
                    <a:pt x="10604" y="19126"/>
                  </a:lnTo>
                  <a:lnTo>
                    <a:pt x="10109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54" y="14490"/>
                  </a:lnTo>
                  <a:lnTo>
                    <a:pt x="9740" y="12496"/>
                  </a:lnTo>
                  <a:lnTo>
                    <a:pt x="9893" y="12585"/>
                  </a:lnTo>
                  <a:lnTo>
                    <a:pt x="9994" y="12280"/>
                  </a:lnTo>
                  <a:lnTo>
                    <a:pt x="10388" y="10629"/>
                  </a:lnTo>
                  <a:lnTo>
                    <a:pt x="10693" y="9207"/>
                  </a:lnTo>
                  <a:lnTo>
                    <a:pt x="11176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45" y="44411"/>
                  </a:lnTo>
                  <a:lnTo>
                    <a:pt x="29349" y="43027"/>
                  </a:lnTo>
                  <a:lnTo>
                    <a:pt x="29895" y="44335"/>
                  </a:lnTo>
                  <a:lnTo>
                    <a:pt x="30581" y="45516"/>
                  </a:lnTo>
                  <a:lnTo>
                    <a:pt x="32169" y="46202"/>
                  </a:lnTo>
                  <a:lnTo>
                    <a:pt x="31229" y="47891"/>
                  </a:lnTo>
                  <a:lnTo>
                    <a:pt x="36029" y="49771"/>
                  </a:lnTo>
                  <a:lnTo>
                    <a:pt x="36741" y="48729"/>
                  </a:lnTo>
                  <a:lnTo>
                    <a:pt x="37668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29" y="51993"/>
                  </a:moveTo>
                  <a:lnTo>
                    <a:pt x="55943" y="51638"/>
                  </a:lnTo>
                  <a:lnTo>
                    <a:pt x="55549" y="52260"/>
                  </a:lnTo>
                  <a:lnTo>
                    <a:pt x="54190" y="53543"/>
                  </a:lnTo>
                  <a:lnTo>
                    <a:pt x="52984" y="54229"/>
                  </a:lnTo>
                  <a:lnTo>
                    <a:pt x="54952" y="54571"/>
                  </a:lnTo>
                  <a:lnTo>
                    <a:pt x="55499" y="54203"/>
                  </a:lnTo>
                  <a:lnTo>
                    <a:pt x="56184" y="53936"/>
                  </a:lnTo>
                  <a:lnTo>
                    <a:pt x="56819" y="53848"/>
                  </a:lnTo>
                  <a:lnTo>
                    <a:pt x="58229" y="51993"/>
                  </a:lnTo>
                  <a:close/>
                </a:path>
                <a:path w="83184" h="55880">
                  <a:moveTo>
                    <a:pt x="82575" y="54711"/>
                  </a:moveTo>
                  <a:lnTo>
                    <a:pt x="81788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85" y="54711"/>
                  </a:lnTo>
                  <a:lnTo>
                    <a:pt x="77508" y="55283"/>
                  </a:lnTo>
                  <a:lnTo>
                    <a:pt x="82575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7475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82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51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14" y="10782"/>
                  </a:moveTo>
                  <a:lnTo>
                    <a:pt x="61048" y="9398"/>
                  </a:lnTo>
                  <a:lnTo>
                    <a:pt x="56616" y="4051"/>
                  </a:lnTo>
                  <a:lnTo>
                    <a:pt x="56934" y="2387"/>
                  </a:lnTo>
                  <a:lnTo>
                    <a:pt x="54737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12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23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20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887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21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23" y="11925"/>
                  </a:lnTo>
                  <a:lnTo>
                    <a:pt x="49479" y="10604"/>
                  </a:lnTo>
                  <a:lnTo>
                    <a:pt x="52095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37" y="12788"/>
                  </a:lnTo>
                  <a:lnTo>
                    <a:pt x="60845" y="12293"/>
                  </a:lnTo>
                  <a:lnTo>
                    <a:pt x="61214" y="10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48228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188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893" y="7353"/>
                  </a:lnTo>
                  <a:lnTo>
                    <a:pt x="13411" y="3949"/>
                  </a:lnTo>
                  <a:lnTo>
                    <a:pt x="12395" y="4279"/>
                  </a:lnTo>
                  <a:lnTo>
                    <a:pt x="10490" y="2133"/>
                  </a:lnTo>
                  <a:lnTo>
                    <a:pt x="9690" y="1803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85" y="889"/>
                  </a:lnTo>
                  <a:lnTo>
                    <a:pt x="203" y="2159"/>
                  </a:lnTo>
                  <a:lnTo>
                    <a:pt x="0" y="4381"/>
                  </a:lnTo>
                  <a:lnTo>
                    <a:pt x="279" y="5334"/>
                  </a:lnTo>
                  <a:lnTo>
                    <a:pt x="1028" y="5105"/>
                  </a:lnTo>
                  <a:lnTo>
                    <a:pt x="3352" y="7988"/>
                  </a:lnTo>
                  <a:lnTo>
                    <a:pt x="3111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16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77" y="36741"/>
                  </a:moveTo>
                  <a:lnTo>
                    <a:pt x="22923" y="27889"/>
                  </a:lnTo>
                  <a:lnTo>
                    <a:pt x="18745" y="28663"/>
                  </a:lnTo>
                  <a:lnTo>
                    <a:pt x="18440" y="27203"/>
                  </a:lnTo>
                  <a:lnTo>
                    <a:pt x="18986" y="22656"/>
                  </a:lnTo>
                  <a:lnTo>
                    <a:pt x="15265" y="22123"/>
                  </a:lnTo>
                  <a:lnTo>
                    <a:pt x="14033" y="24485"/>
                  </a:lnTo>
                  <a:lnTo>
                    <a:pt x="14490" y="25260"/>
                  </a:lnTo>
                  <a:lnTo>
                    <a:pt x="10985" y="23774"/>
                  </a:lnTo>
                  <a:lnTo>
                    <a:pt x="12877" y="26924"/>
                  </a:lnTo>
                  <a:lnTo>
                    <a:pt x="14808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77" y="36741"/>
                  </a:lnTo>
                  <a:close/>
                </a:path>
                <a:path w="74295" h="38734">
                  <a:moveTo>
                    <a:pt x="52146" y="14757"/>
                  </a:moveTo>
                  <a:lnTo>
                    <a:pt x="44170" y="13754"/>
                  </a:lnTo>
                  <a:lnTo>
                    <a:pt x="43345" y="15189"/>
                  </a:lnTo>
                  <a:lnTo>
                    <a:pt x="40309" y="15621"/>
                  </a:lnTo>
                  <a:lnTo>
                    <a:pt x="36918" y="15709"/>
                  </a:lnTo>
                  <a:lnTo>
                    <a:pt x="33616" y="14376"/>
                  </a:lnTo>
                  <a:lnTo>
                    <a:pt x="35420" y="13449"/>
                  </a:lnTo>
                  <a:lnTo>
                    <a:pt x="32105" y="9474"/>
                  </a:lnTo>
                  <a:lnTo>
                    <a:pt x="29425" y="11747"/>
                  </a:lnTo>
                  <a:lnTo>
                    <a:pt x="30518" y="19786"/>
                  </a:lnTo>
                  <a:lnTo>
                    <a:pt x="33794" y="21056"/>
                  </a:lnTo>
                  <a:lnTo>
                    <a:pt x="39662" y="22479"/>
                  </a:lnTo>
                  <a:lnTo>
                    <a:pt x="51866" y="22009"/>
                  </a:lnTo>
                  <a:lnTo>
                    <a:pt x="52146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694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37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34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36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6997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1158" y="37579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75381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52" y="8242"/>
                  </a:lnTo>
                  <a:lnTo>
                    <a:pt x="10998" y="8928"/>
                  </a:lnTo>
                  <a:lnTo>
                    <a:pt x="11506" y="9652"/>
                  </a:lnTo>
                  <a:lnTo>
                    <a:pt x="11963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21" y="6896"/>
                  </a:lnTo>
                  <a:lnTo>
                    <a:pt x="22326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41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41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04" y="6311"/>
                  </a:lnTo>
                  <a:lnTo>
                    <a:pt x="16027" y="7048"/>
                  </a:lnTo>
                  <a:lnTo>
                    <a:pt x="16179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596" y="11074"/>
                  </a:lnTo>
                  <a:lnTo>
                    <a:pt x="20294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76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394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778720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71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21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9210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58693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41" y="7264"/>
                  </a:moveTo>
                  <a:lnTo>
                    <a:pt x="12788" y="5549"/>
                  </a:lnTo>
                  <a:lnTo>
                    <a:pt x="10871" y="5283"/>
                  </a:lnTo>
                  <a:lnTo>
                    <a:pt x="8470" y="5651"/>
                  </a:lnTo>
                  <a:lnTo>
                    <a:pt x="8851" y="3403"/>
                  </a:lnTo>
                  <a:lnTo>
                    <a:pt x="8648" y="2616"/>
                  </a:lnTo>
                  <a:lnTo>
                    <a:pt x="3987" y="1066"/>
                  </a:lnTo>
                  <a:lnTo>
                    <a:pt x="1752" y="0"/>
                  </a:lnTo>
                  <a:lnTo>
                    <a:pt x="723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22" y="6311"/>
                  </a:lnTo>
                  <a:lnTo>
                    <a:pt x="4343" y="6858"/>
                  </a:lnTo>
                  <a:lnTo>
                    <a:pt x="4432" y="7454"/>
                  </a:lnTo>
                  <a:lnTo>
                    <a:pt x="5778" y="7505"/>
                  </a:lnTo>
                  <a:lnTo>
                    <a:pt x="6629" y="5905"/>
                  </a:lnTo>
                  <a:lnTo>
                    <a:pt x="9385" y="5892"/>
                  </a:lnTo>
                  <a:lnTo>
                    <a:pt x="11798" y="7112"/>
                  </a:lnTo>
                  <a:lnTo>
                    <a:pt x="13741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3992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39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10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33" y="15125"/>
                  </a:lnTo>
                  <a:lnTo>
                    <a:pt x="35534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32" y="20472"/>
                  </a:moveTo>
                  <a:lnTo>
                    <a:pt x="48221" y="19304"/>
                  </a:lnTo>
                  <a:lnTo>
                    <a:pt x="46126" y="20205"/>
                  </a:lnTo>
                  <a:lnTo>
                    <a:pt x="46634" y="20294"/>
                  </a:lnTo>
                  <a:lnTo>
                    <a:pt x="44272" y="20777"/>
                  </a:lnTo>
                  <a:lnTo>
                    <a:pt x="42138" y="23075"/>
                  </a:lnTo>
                  <a:lnTo>
                    <a:pt x="46710" y="24168"/>
                  </a:lnTo>
                  <a:lnTo>
                    <a:pt x="50596" y="24422"/>
                  </a:lnTo>
                  <a:lnTo>
                    <a:pt x="54432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781577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15" y="5422"/>
                  </a:moveTo>
                  <a:lnTo>
                    <a:pt x="8242" y="5422"/>
                  </a:lnTo>
                  <a:lnTo>
                    <a:pt x="10541" y="5753"/>
                  </a:lnTo>
                  <a:lnTo>
                    <a:pt x="10210" y="8445"/>
                  </a:lnTo>
                  <a:lnTo>
                    <a:pt x="12649" y="9194"/>
                  </a:lnTo>
                  <a:lnTo>
                    <a:pt x="13855" y="8585"/>
                  </a:lnTo>
                  <a:lnTo>
                    <a:pt x="15951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15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7" y="4838"/>
                  </a:lnTo>
                  <a:lnTo>
                    <a:pt x="5334" y="5499"/>
                  </a:lnTo>
                  <a:lnTo>
                    <a:pt x="6413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15" y="5422"/>
                  </a:lnTo>
                  <a:lnTo>
                    <a:pt x="20120" y="4813"/>
                  </a:lnTo>
                  <a:lnTo>
                    <a:pt x="11188" y="4813"/>
                  </a:lnTo>
                  <a:lnTo>
                    <a:pt x="10617" y="4749"/>
                  </a:lnTo>
                  <a:lnTo>
                    <a:pt x="11036" y="4533"/>
                  </a:lnTo>
                  <a:lnTo>
                    <a:pt x="11557" y="4470"/>
                  </a:lnTo>
                  <a:lnTo>
                    <a:pt x="20241" y="4470"/>
                  </a:lnTo>
                  <a:lnTo>
                    <a:pt x="20668" y="3263"/>
                  </a:lnTo>
                  <a:lnTo>
                    <a:pt x="14236" y="3263"/>
                  </a:lnTo>
                  <a:lnTo>
                    <a:pt x="11455" y="3175"/>
                  </a:lnTo>
                  <a:lnTo>
                    <a:pt x="9436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42" y="5422"/>
                  </a:moveTo>
                  <a:close/>
                </a:path>
                <a:path w="21590" h="9525">
                  <a:moveTo>
                    <a:pt x="20241" y="4470"/>
                  </a:moveTo>
                  <a:lnTo>
                    <a:pt x="11557" y="4470"/>
                  </a:lnTo>
                  <a:lnTo>
                    <a:pt x="12217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20" y="4813"/>
                  </a:lnTo>
                  <a:lnTo>
                    <a:pt x="20241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36" y="3263"/>
                  </a:lnTo>
                  <a:lnTo>
                    <a:pt x="20668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81011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33" y="1231"/>
                  </a:lnTo>
                  <a:lnTo>
                    <a:pt x="4051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54" y="1244"/>
                  </a:lnTo>
                  <a:lnTo>
                    <a:pt x="3467" y="76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74391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19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71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38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53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10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3253" y="20853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76542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393" y="26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495" y="990"/>
                  </a:lnTo>
                  <a:lnTo>
                    <a:pt x="761" y="1054"/>
                  </a:lnTo>
                  <a:lnTo>
                    <a:pt x="622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765982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67" y="12420"/>
                  </a:moveTo>
                  <a:lnTo>
                    <a:pt x="8305" y="11430"/>
                  </a:lnTo>
                  <a:lnTo>
                    <a:pt x="4711" y="10337"/>
                  </a:lnTo>
                  <a:lnTo>
                    <a:pt x="5003" y="6731"/>
                  </a:lnTo>
                  <a:lnTo>
                    <a:pt x="4902" y="4419"/>
                  </a:lnTo>
                  <a:lnTo>
                    <a:pt x="1041" y="4724"/>
                  </a:lnTo>
                  <a:lnTo>
                    <a:pt x="292" y="5537"/>
                  </a:lnTo>
                  <a:lnTo>
                    <a:pt x="0" y="6705"/>
                  </a:lnTo>
                  <a:lnTo>
                    <a:pt x="609" y="8496"/>
                  </a:lnTo>
                  <a:lnTo>
                    <a:pt x="1816" y="9550"/>
                  </a:lnTo>
                  <a:lnTo>
                    <a:pt x="4292" y="12992"/>
                  </a:lnTo>
                  <a:lnTo>
                    <a:pt x="7874" y="12433"/>
                  </a:lnTo>
                  <a:lnTo>
                    <a:pt x="9067" y="12420"/>
                  </a:lnTo>
                  <a:close/>
                </a:path>
                <a:path w="55245" h="13334">
                  <a:moveTo>
                    <a:pt x="55054" y="10579"/>
                  </a:moveTo>
                  <a:lnTo>
                    <a:pt x="53149" y="6921"/>
                  </a:lnTo>
                  <a:lnTo>
                    <a:pt x="53721" y="5435"/>
                  </a:lnTo>
                  <a:lnTo>
                    <a:pt x="51904" y="3949"/>
                  </a:lnTo>
                  <a:lnTo>
                    <a:pt x="51384" y="5029"/>
                  </a:lnTo>
                  <a:lnTo>
                    <a:pt x="48806" y="4203"/>
                  </a:lnTo>
                  <a:lnTo>
                    <a:pt x="48183" y="3746"/>
                  </a:lnTo>
                  <a:lnTo>
                    <a:pt x="45466" y="3759"/>
                  </a:lnTo>
                  <a:lnTo>
                    <a:pt x="44919" y="4089"/>
                  </a:lnTo>
                  <a:lnTo>
                    <a:pt x="43421" y="3886"/>
                  </a:lnTo>
                  <a:lnTo>
                    <a:pt x="41770" y="3302"/>
                  </a:lnTo>
                  <a:lnTo>
                    <a:pt x="41275" y="977"/>
                  </a:lnTo>
                  <a:lnTo>
                    <a:pt x="37744" y="0"/>
                  </a:lnTo>
                  <a:lnTo>
                    <a:pt x="35433" y="990"/>
                  </a:lnTo>
                  <a:lnTo>
                    <a:pt x="33629" y="2552"/>
                  </a:lnTo>
                  <a:lnTo>
                    <a:pt x="34251" y="2540"/>
                  </a:lnTo>
                  <a:lnTo>
                    <a:pt x="34988" y="1892"/>
                  </a:lnTo>
                  <a:lnTo>
                    <a:pt x="39712" y="927"/>
                  </a:lnTo>
                  <a:lnTo>
                    <a:pt x="39751" y="2057"/>
                  </a:lnTo>
                  <a:lnTo>
                    <a:pt x="41351" y="4114"/>
                  </a:lnTo>
                  <a:lnTo>
                    <a:pt x="42075" y="3860"/>
                  </a:lnTo>
                  <a:lnTo>
                    <a:pt x="42583" y="4508"/>
                  </a:lnTo>
                  <a:lnTo>
                    <a:pt x="42913" y="5803"/>
                  </a:lnTo>
                  <a:lnTo>
                    <a:pt x="43535" y="5613"/>
                  </a:lnTo>
                  <a:lnTo>
                    <a:pt x="43459" y="6438"/>
                  </a:lnTo>
                  <a:lnTo>
                    <a:pt x="44488" y="6921"/>
                  </a:lnTo>
                  <a:lnTo>
                    <a:pt x="45478" y="8318"/>
                  </a:lnTo>
                  <a:lnTo>
                    <a:pt x="46812" y="8559"/>
                  </a:lnTo>
                  <a:lnTo>
                    <a:pt x="48475" y="8445"/>
                  </a:lnTo>
                  <a:lnTo>
                    <a:pt x="49390" y="8877"/>
                  </a:lnTo>
                  <a:lnTo>
                    <a:pt x="49403" y="9652"/>
                  </a:lnTo>
                  <a:lnTo>
                    <a:pt x="49898" y="9702"/>
                  </a:lnTo>
                  <a:lnTo>
                    <a:pt x="50380" y="10121"/>
                  </a:lnTo>
                  <a:lnTo>
                    <a:pt x="50952" y="10134"/>
                  </a:lnTo>
                  <a:lnTo>
                    <a:pt x="50050" y="11061"/>
                  </a:lnTo>
                  <a:lnTo>
                    <a:pt x="49834" y="11696"/>
                  </a:lnTo>
                  <a:lnTo>
                    <a:pt x="50025" y="12141"/>
                  </a:lnTo>
                  <a:lnTo>
                    <a:pt x="51447" y="11264"/>
                  </a:lnTo>
                  <a:lnTo>
                    <a:pt x="53289" y="10782"/>
                  </a:lnTo>
                  <a:lnTo>
                    <a:pt x="54584" y="11341"/>
                  </a:lnTo>
                  <a:lnTo>
                    <a:pt x="54787" y="10693"/>
                  </a:lnTo>
                  <a:lnTo>
                    <a:pt x="55054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44646" y="88313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5" h="46355">
                  <a:moveTo>
                    <a:pt x="16243" y="32245"/>
                  </a:moveTo>
                  <a:lnTo>
                    <a:pt x="15252" y="29248"/>
                  </a:lnTo>
                  <a:lnTo>
                    <a:pt x="12877" y="29222"/>
                  </a:lnTo>
                  <a:lnTo>
                    <a:pt x="12852" y="27813"/>
                  </a:lnTo>
                  <a:lnTo>
                    <a:pt x="14185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50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74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43" y="32245"/>
                  </a:lnTo>
                  <a:close/>
                </a:path>
                <a:path w="61595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47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27" y="11938"/>
                  </a:lnTo>
                  <a:lnTo>
                    <a:pt x="7162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78" y="4737"/>
                  </a:lnTo>
                  <a:lnTo>
                    <a:pt x="6642" y="3454"/>
                  </a:lnTo>
                  <a:lnTo>
                    <a:pt x="5207" y="1866"/>
                  </a:lnTo>
                  <a:lnTo>
                    <a:pt x="3924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00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1993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60" y="18669"/>
                  </a:lnTo>
                  <a:lnTo>
                    <a:pt x="7848" y="18275"/>
                  </a:lnTo>
                  <a:lnTo>
                    <a:pt x="11899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1595" h="46355">
                  <a:moveTo>
                    <a:pt x="28232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84" y="23368"/>
                  </a:lnTo>
                  <a:lnTo>
                    <a:pt x="28232" y="24460"/>
                  </a:lnTo>
                  <a:close/>
                </a:path>
                <a:path w="61595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1595" h="46355">
                  <a:moveTo>
                    <a:pt x="37465" y="34912"/>
                  </a:moveTo>
                  <a:lnTo>
                    <a:pt x="37198" y="34709"/>
                  </a:lnTo>
                  <a:lnTo>
                    <a:pt x="37071" y="34582"/>
                  </a:lnTo>
                  <a:lnTo>
                    <a:pt x="37109" y="34772"/>
                  </a:lnTo>
                  <a:lnTo>
                    <a:pt x="37198" y="34988"/>
                  </a:lnTo>
                  <a:lnTo>
                    <a:pt x="37350" y="35191"/>
                  </a:lnTo>
                  <a:lnTo>
                    <a:pt x="37465" y="34912"/>
                  </a:lnTo>
                  <a:close/>
                </a:path>
                <a:path w="61595" h="46355">
                  <a:moveTo>
                    <a:pt x="40271" y="35534"/>
                  </a:moveTo>
                  <a:lnTo>
                    <a:pt x="39382" y="35585"/>
                  </a:lnTo>
                  <a:lnTo>
                    <a:pt x="38315" y="35433"/>
                  </a:lnTo>
                  <a:lnTo>
                    <a:pt x="37528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1595" h="46355">
                  <a:moveTo>
                    <a:pt x="43408" y="39268"/>
                  </a:moveTo>
                  <a:lnTo>
                    <a:pt x="42672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86" y="37960"/>
                  </a:lnTo>
                  <a:lnTo>
                    <a:pt x="41008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68" y="40487"/>
                  </a:lnTo>
                  <a:lnTo>
                    <a:pt x="43103" y="39903"/>
                  </a:lnTo>
                  <a:lnTo>
                    <a:pt x="43408" y="39268"/>
                  </a:lnTo>
                  <a:close/>
                </a:path>
                <a:path w="61595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68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44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1595" h="46355">
                  <a:moveTo>
                    <a:pt x="51054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74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27" y="27787"/>
                  </a:lnTo>
                  <a:lnTo>
                    <a:pt x="30949" y="28638"/>
                  </a:lnTo>
                  <a:lnTo>
                    <a:pt x="32702" y="29476"/>
                  </a:lnTo>
                  <a:lnTo>
                    <a:pt x="33616" y="31305"/>
                  </a:lnTo>
                  <a:lnTo>
                    <a:pt x="36563" y="33020"/>
                  </a:lnTo>
                  <a:lnTo>
                    <a:pt x="38303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60" y="36487"/>
                  </a:lnTo>
                  <a:lnTo>
                    <a:pt x="51054" y="35445"/>
                  </a:lnTo>
                  <a:close/>
                </a:path>
                <a:path w="61595" h="46355">
                  <a:moveTo>
                    <a:pt x="60998" y="44424"/>
                  </a:moveTo>
                  <a:lnTo>
                    <a:pt x="60947" y="44221"/>
                  </a:lnTo>
                  <a:lnTo>
                    <a:pt x="60477" y="44196"/>
                  </a:lnTo>
                  <a:lnTo>
                    <a:pt x="60020" y="44183"/>
                  </a:lnTo>
                  <a:lnTo>
                    <a:pt x="58432" y="43980"/>
                  </a:lnTo>
                  <a:lnTo>
                    <a:pt x="58013" y="44196"/>
                  </a:lnTo>
                  <a:lnTo>
                    <a:pt x="57492" y="43992"/>
                  </a:lnTo>
                  <a:lnTo>
                    <a:pt x="57048" y="43637"/>
                  </a:lnTo>
                  <a:lnTo>
                    <a:pt x="56527" y="43446"/>
                  </a:lnTo>
                  <a:lnTo>
                    <a:pt x="56045" y="43218"/>
                  </a:lnTo>
                  <a:lnTo>
                    <a:pt x="55549" y="42951"/>
                  </a:lnTo>
                  <a:lnTo>
                    <a:pt x="55105" y="43611"/>
                  </a:lnTo>
                  <a:lnTo>
                    <a:pt x="54368" y="43942"/>
                  </a:lnTo>
                  <a:lnTo>
                    <a:pt x="53492" y="43713"/>
                  </a:lnTo>
                  <a:lnTo>
                    <a:pt x="53479" y="42494"/>
                  </a:lnTo>
                  <a:lnTo>
                    <a:pt x="53517" y="42176"/>
                  </a:lnTo>
                  <a:lnTo>
                    <a:pt x="53530" y="41846"/>
                  </a:lnTo>
                  <a:lnTo>
                    <a:pt x="52819" y="41516"/>
                  </a:lnTo>
                  <a:lnTo>
                    <a:pt x="52336" y="4138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1219" y="42176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618" y="41744"/>
                  </a:lnTo>
                  <a:lnTo>
                    <a:pt x="49047" y="42049"/>
                  </a:lnTo>
                  <a:lnTo>
                    <a:pt x="48628" y="42583"/>
                  </a:lnTo>
                  <a:lnTo>
                    <a:pt x="48552" y="42773"/>
                  </a:lnTo>
                  <a:lnTo>
                    <a:pt x="49796" y="42595"/>
                  </a:lnTo>
                  <a:lnTo>
                    <a:pt x="50939" y="42494"/>
                  </a:lnTo>
                  <a:lnTo>
                    <a:pt x="51485" y="42773"/>
                  </a:lnTo>
                  <a:lnTo>
                    <a:pt x="51409" y="43078"/>
                  </a:lnTo>
                  <a:lnTo>
                    <a:pt x="51320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98" y="4442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76216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11" y="4699"/>
                  </a:moveTo>
                  <a:lnTo>
                    <a:pt x="4699" y="2819"/>
                  </a:lnTo>
                  <a:lnTo>
                    <a:pt x="4419" y="2120"/>
                  </a:lnTo>
                  <a:lnTo>
                    <a:pt x="1447" y="749"/>
                  </a:lnTo>
                  <a:lnTo>
                    <a:pt x="0" y="0"/>
                  </a:lnTo>
                  <a:lnTo>
                    <a:pt x="558" y="2794"/>
                  </a:lnTo>
                  <a:lnTo>
                    <a:pt x="4711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03" y="7924"/>
                  </a:lnTo>
                  <a:lnTo>
                    <a:pt x="17868" y="8204"/>
                  </a:lnTo>
                  <a:lnTo>
                    <a:pt x="17272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54" y="10363"/>
                  </a:moveTo>
                  <a:lnTo>
                    <a:pt x="51371" y="9207"/>
                  </a:lnTo>
                  <a:lnTo>
                    <a:pt x="49618" y="9334"/>
                  </a:lnTo>
                  <a:lnTo>
                    <a:pt x="48260" y="9004"/>
                  </a:lnTo>
                  <a:lnTo>
                    <a:pt x="47967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494" y="10541"/>
                  </a:lnTo>
                  <a:lnTo>
                    <a:pt x="47040" y="11176"/>
                  </a:lnTo>
                  <a:lnTo>
                    <a:pt x="51854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80799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23" y="2717"/>
                  </a:lnTo>
                  <a:lnTo>
                    <a:pt x="863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746818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80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84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55" y="0"/>
                  </a:lnTo>
                  <a:lnTo>
                    <a:pt x="1524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16" y="26441"/>
                  </a:moveTo>
                  <a:lnTo>
                    <a:pt x="29070" y="25285"/>
                  </a:lnTo>
                  <a:lnTo>
                    <a:pt x="27470" y="26035"/>
                  </a:lnTo>
                  <a:lnTo>
                    <a:pt x="26022" y="26441"/>
                  </a:lnTo>
                  <a:lnTo>
                    <a:pt x="21158" y="23545"/>
                  </a:lnTo>
                  <a:lnTo>
                    <a:pt x="21056" y="22491"/>
                  </a:lnTo>
                  <a:lnTo>
                    <a:pt x="21602" y="21170"/>
                  </a:lnTo>
                  <a:lnTo>
                    <a:pt x="17564" y="19735"/>
                  </a:lnTo>
                  <a:lnTo>
                    <a:pt x="16256" y="19532"/>
                  </a:lnTo>
                  <a:lnTo>
                    <a:pt x="15875" y="20497"/>
                  </a:lnTo>
                  <a:lnTo>
                    <a:pt x="13385" y="22796"/>
                  </a:lnTo>
                  <a:lnTo>
                    <a:pt x="12928" y="21513"/>
                  </a:lnTo>
                  <a:lnTo>
                    <a:pt x="10223" y="21869"/>
                  </a:lnTo>
                  <a:lnTo>
                    <a:pt x="12623" y="22987"/>
                  </a:lnTo>
                  <a:lnTo>
                    <a:pt x="12598" y="24384"/>
                  </a:lnTo>
                  <a:lnTo>
                    <a:pt x="14503" y="25742"/>
                  </a:lnTo>
                  <a:lnTo>
                    <a:pt x="15125" y="25133"/>
                  </a:lnTo>
                  <a:lnTo>
                    <a:pt x="16662" y="26009"/>
                  </a:lnTo>
                  <a:lnTo>
                    <a:pt x="17754" y="27000"/>
                  </a:lnTo>
                  <a:lnTo>
                    <a:pt x="21361" y="28575"/>
                  </a:lnTo>
                  <a:lnTo>
                    <a:pt x="26530" y="30251"/>
                  </a:lnTo>
                  <a:lnTo>
                    <a:pt x="30175" y="26289"/>
                  </a:lnTo>
                  <a:lnTo>
                    <a:pt x="30416" y="26441"/>
                  </a:lnTo>
                  <a:close/>
                </a:path>
                <a:path w="81279" h="40640">
                  <a:moveTo>
                    <a:pt x="39827" y="38582"/>
                  </a:moveTo>
                  <a:lnTo>
                    <a:pt x="38493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33" y="35712"/>
                  </a:lnTo>
                  <a:lnTo>
                    <a:pt x="36614" y="35814"/>
                  </a:lnTo>
                  <a:lnTo>
                    <a:pt x="36664" y="36042"/>
                  </a:lnTo>
                  <a:lnTo>
                    <a:pt x="36779" y="37706"/>
                  </a:lnTo>
                  <a:lnTo>
                    <a:pt x="36525" y="38811"/>
                  </a:lnTo>
                  <a:lnTo>
                    <a:pt x="35699" y="39966"/>
                  </a:lnTo>
                  <a:lnTo>
                    <a:pt x="37731" y="40576"/>
                  </a:lnTo>
                  <a:lnTo>
                    <a:pt x="37884" y="39230"/>
                  </a:lnTo>
                  <a:lnTo>
                    <a:pt x="38569" y="38569"/>
                  </a:lnTo>
                  <a:lnTo>
                    <a:pt x="39827" y="38582"/>
                  </a:lnTo>
                  <a:close/>
                </a:path>
                <a:path w="81279" h="40640">
                  <a:moveTo>
                    <a:pt x="41833" y="38582"/>
                  </a:moveTo>
                  <a:lnTo>
                    <a:pt x="39827" y="38582"/>
                  </a:lnTo>
                  <a:lnTo>
                    <a:pt x="40322" y="38811"/>
                  </a:lnTo>
                  <a:lnTo>
                    <a:pt x="41833" y="38582"/>
                  </a:lnTo>
                  <a:close/>
                </a:path>
                <a:path w="81279" h="40640">
                  <a:moveTo>
                    <a:pt x="43853" y="37744"/>
                  </a:moveTo>
                  <a:lnTo>
                    <a:pt x="43383" y="37706"/>
                  </a:lnTo>
                  <a:lnTo>
                    <a:pt x="43802" y="38049"/>
                  </a:lnTo>
                  <a:lnTo>
                    <a:pt x="43853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49"/>
                  </a:lnTo>
                  <a:lnTo>
                    <a:pt x="43751" y="38404"/>
                  </a:lnTo>
                  <a:lnTo>
                    <a:pt x="42176" y="38531"/>
                  </a:lnTo>
                  <a:lnTo>
                    <a:pt x="41833" y="38582"/>
                  </a:lnTo>
                  <a:lnTo>
                    <a:pt x="42303" y="38582"/>
                  </a:lnTo>
                  <a:lnTo>
                    <a:pt x="43611" y="39395"/>
                  </a:lnTo>
                  <a:lnTo>
                    <a:pt x="45186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901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74" y="33845"/>
                  </a:lnTo>
                  <a:lnTo>
                    <a:pt x="49250" y="33337"/>
                  </a:lnTo>
                  <a:lnTo>
                    <a:pt x="50253" y="33274"/>
                  </a:lnTo>
                  <a:lnTo>
                    <a:pt x="52298" y="32994"/>
                  </a:lnTo>
                  <a:lnTo>
                    <a:pt x="53187" y="32385"/>
                  </a:lnTo>
                  <a:lnTo>
                    <a:pt x="53492" y="31648"/>
                  </a:lnTo>
                  <a:lnTo>
                    <a:pt x="52616" y="31457"/>
                  </a:lnTo>
                  <a:lnTo>
                    <a:pt x="51701" y="31089"/>
                  </a:lnTo>
                  <a:lnTo>
                    <a:pt x="51015" y="30657"/>
                  </a:lnTo>
                  <a:lnTo>
                    <a:pt x="50165" y="30111"/>
                  </a:lnTo>
                  <a:lnTo>
                    <a:pt x="49517" y="29108"/>
                  </a:lnTo>
                  <a:lnTo>
                    <a:pt x="48310" y="28448"/>
                  </a:lnTo>
                  <a:lnTo>
                    <a:pt x="46418" y="28194"/>
                  </a:lnTo>
                  <a:lnTo>
                    <a:pt x="46278" y="28117"/>
                  </a:lnTo>
                  <a:lnTo>
                    <a:pt x="45339" y="27597"/>
                  </a:lnTo>
                  <a:lnTo>
                    <a:pt x="43180" y="27279"/>
                  </a:lnTo>
                  <a:lnTo>
                    <a:pt x="40055" y="26454"/>
                  </a:lnTo>
                  <a:lnTo>
                    <a:pt x="37655" y="25273"/>
                  </a:lnTo>
                  <a:lnTo>
                    <a:pt x="37617" y="27863"/>
                  </a:lnTo>
                  <a:lnTo>
                    <a:pt x="35661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7007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710" y="32778"/>
                  </a:lnTo>
                  <a:lnTo>
                    <a:pt x="44462" y="33147"/>
                  </a:lnTo>
                  <a:lnTo>
                    <a:pt x="45466" y="33274"/>
                  </a:lnTo>
                  <a:lnTo>
                    <a:pt x="47231" y="33375"/>
                  </a:lnTo>
                  <a:lnTo>
                    <a:pt x="47650" y="33375"/>
                  </a:lnTo>
                  <a:lnTo>
                    <a:pt x="47358" y="33515"/>
                  </a:lnTo>
                  <a:lnTo>
                    <a:pt x="45847" y="34721"/>
                  </a:lnTo>
                  <a:lnTo>
                    <a:pt x="44881" y="35699"/>
                  </a:lnTo>
                  <a:lnTo>
                    <a:pt x="43637" y="35496"/>
                  </a:lnTo>
                  <a:lnTo>
                    <a:pt x="43395" y="35394"/>
                  </a:lnTo>
                  <a:lnTo>
                    <a:pt x="43751" y="36042"/>
                  </a:lnTo>
                  <a:lnTo>
                    <a:pt x="43853" y="37744"/>
                  </a:lnTo>
                  <a:lnTo>
                    <a:pt x="46926" y="37947"/>
                  </a:lnTo>
                  <a:lnTo>
                    <a:pt x="49669" y="37858"/>
                  </a:lnTo>
                  <a:lnTo>
                    <a:pt x="50673" y="38455"/>
                  </a:lnTo>
                  <a:lnTo>
                    <a:pt x="53390" y="39382"/>
                  </a:lnTo>
                  <a:lnTo>
                    <a:pt x="53886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99" y="21183"/>
                  </a:moveTo>
                  <a:lnTo>
                    <a:pt x="61569" y="20370"/>
                  </a:lnTo>
                  <a:lnTo>
                    <a:pt x="61353" y="19431"/>
                  </a:lnTo>
                  <a:lnTo>
                    <a:pt x="61226" y="18694"/>
                  </a:lnTo>
                  <a:lnTo>
                    <a:pt x="60731" y="16129"/>
                  </a:lnTo>
                  <a:lnTo>
                    <a:pt x="60642" y="15621"/>
                  </a:lnTo>
                  <a:lnTo>
                    <a:pt x="60490" y="14376"/>
                  </a:lnTo>
                  <a:lnTo>
                    <a:pt x="60261" y="12204"/>
                  </a:lnTo>
                  <a:lnTo>
                    <a:pt x="55460" y="14376"/>
                  </a:lnTo>
                  <a:lnTo>
                    <a:pt x="55257" y="15621"/>
                  </a:lnTo>
                  <a:lnTo>
                    <a:pt x="53289" y="16129"/>
                  </a:lnTo>
                  <a:lnTo>
                    <a:pt x="52349" y="14859"/>
                  </a:lnTo>
                  <a:lnTo>
                    <a:pt x="51638" y="14973"/>
                  </a:lnTo>
                  <a:lnTo>
                    <a:pt x="50126" y="15341"/>
                  </a:lnTo>
                  <a:lnTo>
                    <a:pt x="48539" y="17094"/>
                  </a:lnTo>
                  <a:lnTo>
                    <a:pt x="49314" y="18326"/>
                  </a:lnTo>
                  <a:lnTo>
                    <a:pt x="49237" y="18897"/>
                  </a:lnTo>
                  <a:lnTo>
                    <a:pt x="49504" y="19431"/>
                  </a:lnTo>
                  <a:lnTo>
                    <a:pt x="49987" y="20078"/>
                  </a:lnTo>
                  <a:lnTo>
                    <a:pt x="51422" y="18694"/>
                  </a:lnTo>
                  <a:lnTo>
                    <a:pt x="52362" y="18897"/>
                  </a:lnTo>
                  <a:lnTo>
                    <a:pt x="55410" y="20243"/>
                  </a:lnTo>
                  <a:lnTo>
                    <a:pt x="55232" y="21183"/>
                  </a:lnTo>
                  <a:lnTo>
                    <a:pt x="55181" y="22021"/>
                  </a:lnTo>
                  <a:lnTo>
                    <a:pt x="55613" y="23202"/>
                  </a:lnTo>
                  <a:lnTo>
                    <a:pt x="56489" y="24345"/>
                  </a:lnTo>
                  <a:lnTo>
                    <a:pt x="58318" y="24688"/>
                  </a:lnTo>
                  <a:lnTo>
                    <a:pt x="60337" y="24155"/>
                  </a:lnTo>
                  <a:lnTo>
                    <a:pt x="61722" y="22021"/>
                  </a:lnTo>
                  <a:lnTo>
                    <a:pt x="61772" y="21844"/>
                  </a:lnTo>
                  <a:lnTo>
                    <a:pt x="61899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96" y="18211"/>
                  </a:lnTo>
                  <a:lnTo>
                    <a:pt x="76695" y="14681"/>
                  </a:lnTo>
                  <a:lnTo>
                    <a:pt x="73660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306" y="15405"/>
                  </a:lnTo>
                  <a:lnTo>
                    <a:pt x="61861" y="17106"/>
                  </a:lnTo>
                  <a:lnTo>
                    <a:pt x="61518" y="17780"/>
                  </a:lnTo>
                  <a:lnTo>
                    <a:pt x="61620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300" y="23355"/>
                  </a:lnTo>
                  <a:lnTo>
                    <a:pt x="66713" y="23342"/>
                  </a:lnTo>
                  <a:lnTo>
                    <a:pt x="69075" y="23075"/>
                  </a:lnTo>
                  <a:lnTo>
                    <a:pt x="73482" y="21602"/>
                  </a:lnTo>
                  <a:lnTo>
                    <a:pt x="73533" y="22199"/>
                  </a:lnTo>
                  <a:lnTo>
                    <a:pt x="74028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73983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61" y="8166"/>
                  </a:lnTo>
                  <a:lnTo>
                    <a:pt x="20269" y="7975"/>
                  </a:lnTo>
                  <a:lnTo>
                    <a:pt x="19405" y="7162"/>
                  </a:lnTo>
                  <a:lnTo>
                    <a:pt x="19126" y="6083"/>
                  </a:lnTo>
                  <a:lnTo>
                    <a:pt x="16078" y="2997"/>
                  </a:lnTo>
                  <a:lnTo>
                    <a:pt x="14249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84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16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39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63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70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38" y="14185"/>
                  </a:moveTo>
                  <a:lnTo>
                    <a:pt x="42672" y="12725"/>
                  </a:lnTo>
                  <a:lnTo>
                    <a:pt x="41719" y="11137"/>
                  </a:lnTo>
                  <a:lnTo>
                    <a:pt x="40233" y="10985"/>
                  </a:lnTo>
                  <a:lnTo>
                    <a:pt x="40779" y="8394"/>
                  </a:lnTo>
                  <a:lnTo>
                    <a:pt x="38519" y="9029"/>
                  </a:lnTo>
                  <a:lnTo>
                    <a:pt x="36588" y="7785"/>
                  </a:lnTo>
                  <a:lnTo>
                    <a:pt x="35661" y="6858"/>
                  </a:lnTo>
                  <a:lnTo>
                    <a:pt x="36995" y="3937"/>
                  </a:lnTo>
                  <a:lnTo>
                    <a:pt x="34074" y="5803"/>
                  </a:lnTo>
                  <a:lnTo>
                    <a:pt x="34645" y="3746"/>
                  </a:lnTo>
                  <a:lnTo>
                    <a:pt x="34048" y="3390"/>
                  </a:lnTo>
                  <a:lnTo>
                    <a:pt x="32410" y="4241"/>
                  </a:lnTo>
                  <a:lnTo>
                    <a:pt x="29654" y="6934"/>
                  </a:lnTo>
                  <a:lnTo>
                    <a:pt x="28651" y="8902"/>
                  </a:lnTo>
                  <a:lnTo>
                    <a:pt x="30302" y="10172"/>
                  </a:lnTo>
                  <a:lnTo>
                    <a:pt x="29730" y="11696"/>
                  </a:lnTo>
                  <a:lnTo>
                    <a:pt x="28041" y="15138"/>
                  </a:lnTo>
                  <a:lnTo>
                    <a:pt x="28143" y="16192"/>
                  </a:lnTo>
                  <a:lnTo>
                    <a:pt x="33007" y="19088"/>
                  </a:lnTo>
                  <a:lnTo>
                    <a:pt x="36055" y="17932"/>
                  </a:lnTo>
                  <a:lnTo>
                    <a:pt x="40182" y="14947"/>
                  </a:lnTo>
                  <a:lnTo>
                    <a:pt x="42138" y="14211"/>
                  </a:lnTo>
                  <a:lnTo>
                    <a:pt x="42938" y="14185"/>
                  </a:lnTo>
                  <a:close/>
                </a:path>
                <a:path w="67945" h="25400">
                  <a:moveTo>
                    <a:pt x="67386" y="19989"/>
                  </a:moveTo>
                  <a:lnTo>
                    <a:pt x="64452" y="18275"/>
                  </a:lnTo>
                  <a:lnTo>
                    <a:pt x="62598" y="15862"/>
                  </a:lnTo>
                  <a:lnTo>
                    <a:pt x="62103" y="14503"/>
                  </a:lnTo>
                  <a:lnTo>
                    <a:pt x="62395" y="12903"/>
                  </a:lnTo>
                  <a:lnTo>
                    <a:pt x="59347" y="11569"/>
                  </a:lnTo>
                  <a:lnTo>
                    <a:pt x="58394" y="11353"/>
                  </a:lnTo>
                  <a:lnTo>
                    <a:pt x="56349" y="13373"/>
                  </a:lnTo>
                  <a:lnTo>
                    <a:pt x="55664" y="10871"/>
                  </a:lnTo>
                  <a:lnTo>
                    <a:pt x="51765" y="12623"/>
                  </a:lnTo>
                  <a:lnTo>
                    <a:pt x="50927" y="14427"/>
                  </a:lnTo>
                  <a:lnTo>
                    <a:pt x="55486" y="16560"/>
                  </a:lnTo>
                  <a:lnTo>
                    <a:pt x="50965" y="16891"/>
                  </a:lnTo>
                  <a:lnTo>
                    <a:pt x="51638" y="19786"/>
                  </a:lnTo>
                  <a:lnTo>
                    <a:pt x="53403" y="20840"/>
                  </a:lnTo>
                  <a:lnTo>
                    <a:pt x="55283" y="21107"/>
                  </a:lnTo>
                  <a:lnTo>
                    <a:pt x="56502" y="21767"/>
                  </a:lnTo>
                  <a:lnTo>
                    <a:pt x="57150" y="22771"/>
                  </a:lnTo>
                  <a:lnTo>
                    <a:pt x="59588" y="24117"/>
                  </a:lnTo>
                  <a:lnTo>
                    <a:pt x="63500" y="24993"/>
                  </a:lnTo>
                  <a:lnTo>
                    <a:pt x="66205" y="23469"/>
                  </a:lnTo>
                  <a:lnTo>
                    <a:pt x="67386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800983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50" y="0"/>
                  </a:moveTo>
                  <a:lnTo>
                    <a:pt x="0" y="444"/>
                  </a:lnTo>
                  <a:lnTo>
                    <a:pt x="1549" y="419"/>
                  </a:lnTo>
                  <a:lnTo>
                    <a:pt x="1193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76207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26" y="5562"/>
                  </a:moveTo>
                  <a:lnTo>
                    <a:pt x="6019" y="5054"/>
                  </a:lnTo>
                  <a:lnTo>
                    <a:pt x="6045" y="4406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6426" y="5562"/>
                  </a:lnTo>
                  <a:close/>
                </a:path>
                <a:path w="47625" h="9525">
                  <a:moveTo>
                    <a:pt x="24955" y="8572"/>
                  </a:moveTo>
                  <a:lnTo>
                    <a:pt x="24701" y="8420"/>
                  </a:lnTo>
                  <a:lnTo>
                    <a:pt x="22148" y="7937"/>
                  </a:lnTo>
                  <a:lnTo>
                    <a:pt x="20612" y="7924"/>
                  </a:lnTo>
                  <a:lnTo>
                    <a:pt x="18529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497" y="4889"/>
                  </a:lnTo>
                  <a:lnTo>
                    <a:pt x="14592" y="5029"/>
                  </a:lnTo>
                  <a:lnTo>
                    <a:pt x="13411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16" y="8470"/>
                  </a:lnTo>
                  <a:lnTo>
                    <a:pt x="20510" y="9093"/>
                  </a:lnTo>
                  <a:lnTo>
                    <a:pt x="24168" y="9461"/>
                  </a:lnTo>
                  <a:lnTo>
                    <a:pt x="24625" y="8763"/>
                  </a:lnTo>
                  <a:lnTo>
                    <a:pt x="24955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85" y="7340"/>
                  </a:lnTo>
                  <a:lnTo>
                    <a:pt x="38608" y="7454"/>
                  </a:lnTo>
                  <a:lnTo>
                    <a:pt x="41084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656" y="8724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786772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4846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58" y="8001"/>
                  </a:moveTo>
                  <a:lnTo>
                    <a:pt x="19583" y="8559"/>
                  </a:lnTo>
                  <a:lnTo>
                    <a:pt x="18745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44" y="6438"/>
                  </a:lnTo>
                  <a:lnTo>
                    <a:pt x="16522" y="6070"/>
                  </a:lnTo>
                  <a:lnTo>
                    <a:pt x="16154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60" y="5334"/>
                  </a:lnTo>
                  <a:lnTo>
                    <a:pt x="10223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67" y="5283"/>
                  </a:lnTo>
                  <a:lnTo>
                    <a:pt x="8509" y="6705"/>
                  </a:lnTo>
                  <a:lnTo>
                    <a:pt x="8394" y="7480"/>
                  </a:lnTo>
                  <a:lnTo>
                    <a:pt x="9436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40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56" y="8559"/>
                  </a:lnTo>
                  <a:lnTo>
                    <a:pt x="22758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01" y="7734"/>
                  </a:lnTo>
                  <a:lnTo>
                    <a:pt x="47282" y="7772"/>
                  </a:lnTo>
                  <a:lnTo>
                    <a:pt x="46748" y="7607"/>
                  </a:lnTo>
                  <a:lnTo>
                    <a:pt x="46228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55" y="9918"/>
                  </a:lnTo>
                  <a:lnTo>
                    <a:pt x="38684" y="9652"/>
                  </a:lnTo>
                  <a:lnTo>
                    <a:pt x="38214" y="9931"/>
                  </a:lnTo>
                  <a:lnTo>
                    <a:pt x="37973" y="10236"/>
                  </a:lnTo>
                  <a:lnTo>
                    <a:pt x="37566" y="10998"/>
                  </a:lnTo>
                  <a:lnTo>
                    <a:pt x="37261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50" y="11518"/>
                  </a:lnTo>
                  <a:lnTo>
                    <a:pt x="50761" y="11252"/>
                  </a:lnTo>
                  <a:lnTo>
                    <a:pt x="51384" y="10121"/>
                  </a:lnTo>
                  <a:lnTo>
                    <a:pt x="52044" y="8940"/>
                  </a:lnTo>
                  <a:lnTo>
                    <a:pt x="51828" y="8864"/>
                  </a:lnTo>
                  <a:lnTo>
                    <a:pt x="52832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75862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23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17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1465" y="8991"/>
                  </a:lnTo>
                  <a:lnTo>
                    <a:pt x="40652" y="8496"/>
                  </a:lnTo>
                  <a:lnTo>
                    <a:pt x="37566" y="7378"/>
                  </a:lnTo>
                  <a:lnTo>
                    <a:pt x="35674" y="6692"/>
                  </a:lnTo>
                  <a:lnTo>
                    <a:pt x="32270" y="6667"/>
                  </a:lnTo>
                  <a:lnTo>
                    <a:pt x="29108" y="7378"/>
                  </a:lnTo>
                  <a:lnTo>
                    <a:pt x="28117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6009" y="10947"/>
                  </a:lnTo>
                  <a:lnTo>
                    <a:pt x="25933" y="11341"/>
                  </a:lnTo>
                  <a:lnTo>
                    <a:pt x="25425" y="13017"/>
                  </a:lnTo>
                  <a:lnTo>
                    <a:pt x="26377" y="13144"/>
                  </a:lnTo>
                  <a:lnTo>
                    <a:pt x="28270" y="13563"/>
                  </a:lnTo>
                  <a:lnTo>
                    <a:pt x="29972" y="13881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14" y="10947"/>
                  </a:lnTo>
                  <a:lnTo>
                    <a:pt x="38823" y="11341"/>
                  </a:lnTo>
                  <a:lnTo>
                    <a:pt x="39992" y="10947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14" y="9766"/>
                  </a:lnTo>
                  <a:lnTo>
                    <a:pt x="50139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720783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488"/>
                  </a:lnTo>
                  <a:lnTo>
                    <a:pt x="0" y="44665"/>
                  </a:lnTo>
                  <a:lnTo>
                    <a:pt x="152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647" y="43573"/>
                  </a:lnTo>
                  <a:lnTo>
                    <a:pt x="1028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31" y="469"/>
                  </a:moveTo>
                  <a:lnTo>
                    <a:pt x="20916" y="114"/>
                  </a:lnTo>
                  <a:lnTo>
                    <a:pt x="20637" y="0"/>
                  </a:lnTo>
                  <a:lnTo>
                    <a:pt x="20688" y="203"/>
                  </a:lnTo>
                  <a:lnTo>
                    <a:pt x="21005" y="952"/>
                  </a:lnTo>
                  <a:lnTo>
                    <a:pt x="21031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72751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25" y="20129"/>
                  </a:lnTo>
                  <a:lnTo>
                    <a:pt x="38" y="22567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74100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65" y="0"/>
                  </a:moveTo>
                  <a:lnTo>
                    <a:pt x="88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77" y="19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71833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38" y="7924"/>
                  </a:lnTo>
                  <a:lnTo>
                    <a:pt x="4140" y="7607"/>
                  </a:lnTo>
                  <a:lnTo>
                    <a:pt x="3479" y="7759"/>
                  </a:lnTo>
                  <a:lnTo>
                    <a:pt x="3873" y="8636"/>
                  </a:lnTo>
                  <a:lnTo>
                    <a:pt x="3733" y="8534"/>
                  </a:lnTo>
                  <a:lnTo>
                    <a:pt x="3098" y="8242"/>
                  </a:lnTo>
                  <a:lnTo>
                    <a:pt x="2565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16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45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28" y="2349"/>
                  </a:lnTo>
                  <a:lnTo>
                    <a:pt x="22440" y="927"/>
                  </a:lnTo>
                  <a:lnTo>
                    <a:pt x="21031" y="0"/>
                  </a:lnTo>
                  <a:lnTo>
                    <a:pt x="19989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76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69" y="8826"/>
                  </a:lnTo>
                  <a:lnTo>
                    <a:pt x="12484" y="9220"/>
                  </a:lnTo>
                  <a:lnTo>
                    <a:pt x="11734" y="11658"/>
                  </a:lnTo>
                  <a:lnTo>
                    <a:pt x="12052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6814" y="13246"/>
                  </a:lnTo>
                  <a:lnTo>
                    <a:pt x="17157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898" y="13017"/>
                  </a:lnTo>
                  <a:lnTo>
                    <a:pt x="21844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689274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43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52" y="15379"/>
                  </a:lnTo>
                  <a:lnTo>
                    <a:pt x="2171" y="15176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26" y="4699"/>
                  </a:moveTo>
                  <a:lnTo>
                    <a:pt x="23698" y="4343"/>
                  </a:lnTo>
                  <a:lnTo>
                    <a:pt x="23495" y="4064"/>
                  </a:lnTo>
                  <a:lnTo>
                    <a:pt x="21640" y="4292"/>
                  </a:lnTo>
                  <a:lnTo>
                    <a:pt x="19494" y="4851"/>
                  </a:lnTo>
                  <a:lnTo>
                    <a:pt x="13830" y="8559"/>
                  </a:lnTo>
                  <a:lnTo>
                    <a:pt x="10642" y="9842"/>
                  </a:lnTo>
                  <a:lnTo>
                    <a:pt x="7480" y="10350"/>
                  </a:lnTo>
                  <a:lnTo>
                    <a:pt x="8458" y="10845"/>
                  </a:lnTo>
                  <a:lnTo>
                    <a:pt x="8966" y="11595"/>
                  </a:lnTo>
                  <a:lnTo>
                    <a:pt x="8686" y="12509"/>
                  </a:lnTo>
                  <a:lnTo>
                    <a:pt x="9817" y="12471"/>
                  </a:lnTo>
                  <a:lnTo>
                    <a:pt x="12242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40" y="8051"/>
                  </a:lnTo>
                  <a:lnTo>
                    <a:pt x="20929" y="9334"/>
                  </a:lnTo>
                  <a:lnTo>
                    <a:pt x="23888" y="7112"/>
                  </a:lnTo>
                  <a:lnTo>
                    <a:pt x="24066" y="5727"/>
                  </a:lnTo>
                  <a:lnTo>
                    <a:pt x="24726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64651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24" y="9372"/>
                  </a:moveTo>
                  <a:lnTo>
                    <a:pt x="6248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79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24" y="9372"/>
                  </a:lnTo>
                  <a:close/>
                </a:path>
                <a:path w="45084" h="9525">
                  <a:moveTo>
                    <a:pt x="44615" y="3492"/>
                  </a:moveTo>
                  <a:lnTo>
                    <a:pt x="44259" y="2540"/>
                  </a:lnTo>
                  <a:lnTo>
                    <a:pt x="44297" y="1244"/>
                  </a:lnTo>
                  <a:lnTo>
                    <a:pt x="44564" y="0"/>
                  </a:lnTo>
                  <a:lnTo>
                    <a:pt x="38836" y="2540"/>
                  </a:lnTo>
                  <a:lnTo>
                    <a:pt x="35890" y="3568"/>
                  </a:lnTo>
                  <a:lnTo>
                    <a:pt x="37363" y="5219"/>
                  </a:lnTo>
                  <a:lnTo>
                    <a:pt x="37896" y="6096"/>
                  </a:lnTo>
                  <a:lnTo>
                    <a:pt x="42405" y="4470"/>
                  </a:lnTo>
                  <a:lnTo>
                    <a:pt x="44615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65706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31" y="49187"/>
                  </a:moveTo>
                  <a:lnTo>
                    <a:pt x="22466" y="46393"/>
                  </a:lnTo>
                  <a:lnTo>
                    <a:pt x="20993" y="46062"/>
                  </a:lnTo>
                  <a:lnTo>
                    <a:pt x="19469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60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31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72" y="50469"/>
                  </a:lnTo>
                  <a:lnTo>
                    <a:pt x="37122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71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37" y="2806"/>
                  </a:lnTo>
                  <a:lnTo>
                    <a:pt x="54698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49491" y="15074"/>
                  </a:lnTo>
                  <a:lnTo>
                    <a:pt x="52451" y="18122"/>
                  </a:lnTo>
                  <a:lnTo>
                    <a:pt x="53124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72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8999" y="17868"/>
                  </a:lnTo>
                  <a:lnTo>
                    <a:pt x="68516" y="15836"/>
                  </a:lnTo>
                  <a:lnTo>
                    <a:pt x="69761" y="14363"/>
                  </a:lnTo>
                  <a:lnTo>
                    <a:pt x="70586" y="12877"/>
                  </a:lnTo>
                  <a:lnTo>
                    <a:pt x="70231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43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67831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75" y="24498"/>
                  </a:lnTo>
                  <a:lnTo>
                    <a:pt x="14325" y="24561"/>
                  </a:lnTo>
                  <a:lnTo>
                    <a:pt x="10947" y="26454"/>
                  </a:lnTo>
                  <a:lnTo>
                    <a:pt x="9118" y="26314"/>
                  </a:lnTo>
                  <a:lnTo>
                    <a:pt x="3098" y="26555"/>
                  </a:lnTo>
                  <a:lnTo>
                    <a:pt x="520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57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85" y="2463"/>
                  </a:lnTo>
                  <a:lnTo>
                    <a:pt x="49428" y="0"/>
                  </a:lnTo>
                  <a:lnTo>
                    <a:pt x="47536" y="901"/>
                  </a:lnTo>
                  <a:lnTo>
                    <a:pt x="45643" y="2247"/>
                  </a:lnTo>
                  <a:lnTo>
                    <a:pt x="44665" y="3403"/>
                  </a:lnTo>
                  <a:lnTo>
                    <a:pt x="42710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45" y="19304"/>
                  </a:lnTo>
                  <a:lnTo>
                    <a:pt x="37122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3446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69342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69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65032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48" y="28105"/>
                  </a:lnTo>
                  <a:lnTo>
                    <a:pt x="41592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02" y="32156"/>
                  </a:lnTo>
                  <a:lnTo>
                    <a:pt x="36614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07" y="63"/>
                  </a:moveTo>
                  <a:lnTo>
                    <a:pt x="68910" y="190"/>
                  </a:lnTo>
                  <a:lnTo>
                    <a:pt x="68186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83" y="2324"/>
                  </a:lnTo>
                  <a:lnTo>
                    <a:pt x="69507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64124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22" y="31153"/>
                  </a:moveTo>
                  <a:lnTo>
                    <a:pt x="24955" y="31153"/>
                  </a:lnTo>
                  <a:lnTo>
                    <a:pt x="24345" y="32893"/>
                  </a:lnTo>
                  <a:lnTo>
                    <a:pt x="30124" y="34175"/>
                  </a:lnTo>
                  <a:lnTo>
                    <a:pt x="31422" y="31153"/>
                  </a:lnTo>
                  <a:close/>
                </a:path>
                <a:path w="64134" h="34290">
                  <a:moveTo>
                    <a:pt x="20997" y="31711"/>
                  </a:moveTo>
                  <a:lnTo>
                    <a:pt x="14871" y="31711"/>
                  </a:lnTo>
                  <a:lnTo>
                    <a:pt x="16929" y="31965"/>
                  </a:lnTo>
                  <a:lnTo>
                    <a:pt x="17449" y="32854"/>
                  </a:lnTo>
                  <a:lnTo>
                    <a:pt x="20129" y="32778"/>
                  </a:lnTo>
                  <a:lnTo>
                    <a:pt x="20997" y="31711"/>
                  </a:lnTo>
                  <a:close/>
                </a:path>
                <a:path w="64134" h="34290">
                  <a:moveTo>
                    <a:pt x="38328" y="30746"/>
                  </a:moveTo>
                  <a:lnTo>
                    <a:pt x="31597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1" y="32232"/>
                  </a:lnTo>
                  <a:lnTo>
                    <a:pt x="38328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62" y="29362"/>
                  </a:lnTo>
                  <a:lnTo>
                    <a:pt x="13271" y="31915"/>
                  </a:lnTo>
                  <a:lnTo>
                    <a:pt x="14871" y="31711"/>
                  </a:lnTo>
                  <a:lnTo>
                    <a:pt x="20997" y="31711"/>
                  </a:lnTo>
                  <a:lnTo>
                    <a:pt x="24955" y="31153"/>
                  </a:lnTo>
                  <a:lnTo>
                    <a:pt x="31422" y="31153"/>
                  </a:lnTo>
                  <a:lnTo>
                    <a:pt x="31597" y="30746"/>
                  </a:lnTo>
                  <a:lnTo>
                    <a:pt x="38328" y="30746"/>
                  </a:lnTo>
                  <a:lnTo>
                    <a:pt x="39179" y="29756"/>
                  </a:lnTo>
                  <a:lnTo>
                    <a:pt x="40157" y="29222"/>
                  </a:lnTo>
                  <a:lnTo>
                    <a:pt x="41982" y="27914"/>
                  </a:lnTo>
                  <a:lnTo>
                    <a:pt x="9067" y="27901"/>
                  </a:lnTo>
                  <a:lnTo>
                    <a:pt x="9156" y="26949"/>
                  </a:lnTo>
                  <a:lnTo>
                    <a:pt x="10210" y="26873"/>
                  </a:lnTo>
                  <a:lnTo>
                    <a:pt x="11048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75" y="26593"/>
                  </a:lnTo>
                  <a:lnTo>
                    <a:pt x="41325" y="24155"/>
                  </a:lnTo>
                  <a:lnTo>
                    <a:pt x="41992" y="23876"/>
                  </a:lnTo>
                  <a:lnTo>
                    <a:pt x="19151" y="23876"/>
                  </a:lnTo>
                  <a:lnTo>
                    <a:pt x="18478" y="21488"/>
                  </a:lnTo>
                  <a:lnTo>
                    <a:pt x="19583" y="20777"/>
                  </a:lnTo>
                  <a:lnTo>
                    <a:pt x="21144" y="19494"/>
                  </a:lnTo>
                  <a:lnTo>
                    <a:pt x="19215" y="19494"/>
                  </a:lnTo>
                  <a:lnTo>
                    <a:pt x="18315" y="19354"/>
                  </a:lnTo>
                  <a:lnTo>
                    <a:pt x="8712" y="19354"/>
                  </a:lnTo>
                  <a:lnTo>
                    <a:pt x="8508" y="18948"/>
                  </a:lnTo>
                  <a:lnTo>
                    <a:pt x="8298" y="18719"/>
                  </a:lnTo>
                  <a:lnTo>
                    <a:pt x="6146" y="18719"/>
                  </a:lnTo>
                  <a:lnTo>
                    <a:pt x="5358" y="18059"/>
                  </a:lnTo>
                  <a:lnTo>
                    <a:pt x="5263" y="17932"/>
                  </a:lnTo>
                  <a:lnTo>
                    <a:pt x="4749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75" y="26593"/>
                  </a:moveTo>
                  <a:lnTo>
                    <a:pt x="14046" y="26593"/>
                  </a:lnTo>
                  <a:lnTo>
                    <a:pt x="15697" y="27216"/>
                  </a:lnTo>
                  <a:lnTo>
                    <a:pt x="16319" y="27609"/>
                  </a:lnTo>
                  <a:lnTo>
                    <a:pt x="14160" y="27800"/>
                  </a:lnTo>
                  <a:lnTo>
                    <a:pt x="11976" y="27914"/>
                  </a:lnTo>
                  <a:lnTo>
                    <a:pt x="41999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70" y="27698"/>
                  </a:lnTo>
                  <a:lnTo>
                    <a:pt x="41541" y="27660"/>
                  </a:lnTo>
                  <a:lnTo>
                    <a:pt x="41475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48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04" y="21704"/>
                  </a:lnTo>
                  <a:lnTo>
                    <a:pt x="19151" y="23876"/>
                  </a:lnTo>
                  <a:lnTo>
                    <a:pt x="4199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57" y="17589"/>
                  </a:moveTo>
                  <a:lnTo>
                    <a:pt x="39128" y="17589"/>
                  </a:lnTo>
                  <a:lnTo>
                    <a:pt x="40627" y="17602"/>
                  </a:lnTo>
                  <a:lnTo>
                    <a:pt x="41389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84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03" y="19634"/>
                  </a:lnTo>
                  <a:lnTo>
                    <a:pt x="51993" y="17945"/>
                  </a:lnTo>
                  <a:lnTo>
                    <a:pt x="45694" y="17945"/>
                  </a:lnTo>
                  <a:lnTo>
                    <a:pt x="45357" y="17589"/>
                  </a:lnTo>
                  <a:close/>
                </a:path>
                <a:path w="64134" h="34290">
                  <a:moveTo>
                    <a:pt x="21843" y="18948"/>
                  </a:moveTo>
                  <a:lnTo>
                    <a:pt x="20548" y="19304"/>
                  </a:lnTo>
                  <a:lnTo>
                    <a:pt x="19215" y="19494"/>
                  </a:lnTo>
                  <a:lnTo>
                    <a:pt x="21144" y="19494"/>
                  </a:lnTo>
                  <a:lnTo>
                    <a:pt x="21843" y="18948"/>
                  </a:lnTo>
                  <a:close/>
                </a:path>
                <a:path w="64134" h="34290">
                  <a:moveTo>
                    <a:pt x="10299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15" y="19354"/>
                  </a:lnTo>
                  <a:lnTo>
                    <a:pt x="16433" y="19062"/>
                  </a:lnTo>
                  <a:lnTo>
                    <a:pt x="15366" y="18224"/>
                  </a:lnTo>
                  <a:lnTo>
                    <a:pt x="12445" y="17932"/>
                  </a:lnTo>
                  <a:lnTo>
                    <a:pt x="10299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46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093" y="11645"/>
                  </a:moveTo>
                  <a:lnTo>
                    <a:pt x="35166" y="13030"/>
                  </a:lnTo>
                  <a:lnTo>
                    <a:pt x="33413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4" y="16027"/>
                  </a:lnTo>
                  <a:lnTo>
                    <a:pt x="33731" y="17818"/>
                  </a:lnTo>
                  <a:lnTo>
                    <a:pt x="37668" y="18059"/>
                  </a:lnTo>
                  <a:lnTo>
                    <a:pt x="39128" y="17589"/>
                  </a:lnTo>
                  <a:lnTo>
                    <a:pt x="45357" y="17589"/>
                  </a:lnTo>
                  <a:lnTo>
                    <a:pt x="44983" y="17195"/>
                  </a:lnTo>
                  <a:lnTo>
                    <a:pt x="43218" y="15887"/>
                  </a:lnTo>
                  <a:lnTo>
                    <a:pt x="45516" y="14478"/>
                  </a:lnTo>
                  <a:lnTo>
                    <a:pt x="46345" y="13919"/>
                  </a:lnTo>
                  <a:lnTo>
                    <a:pt x="42786" y="13919"/>
                  </a:lnTo>
                  <a:lnTo>
                    <a:pt x="41920" y="12814"/>
                  </a:lnTo>
                  <a:lnTo>
                    <a:pt x="39306" y="12814"/>
                  </a:lnTo>
                  <a:lnTo>
                    <a:pt x="37528" y="11671"/>
                  </a:lnTo>
                  <a:lnTo>
                    <a:pt x="36093" y="11645"/>
                  </a:lnTo>
                  <a:close/>
                </a:path>
                <a:path w="64134" h="34290">
                  <a:moveTo>
                    <a:pt x="55727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694" y="17945"/>
                  </a:lnTo>
                  <a:lnTo>
                    <a:pt x="51993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73" y="16116"/>
                  </a:lnTo>
                  <a:lnTo>
                    <a:pt x="55727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389" y="11493"/>
                  </a:lnTo>
                  <a:lnTo>
                    <a:pt x="42786" y="13919"/>
                  </a:lnTo>
                  <a:lnTo>
                    <a:pt x="46345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48" y="11328"/>
                  </a:lnTo>
                  <a:lnTo>
                    <a:pt x="59905" y="9245"/>
                  </a:lnTo>
                  <a:lnTo>
                    <a:pt x="61652" y="8331"/>
                  </a:lnTo>
                  <a:lnTo>
                    <a:pt x="47624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48" y="11328"/>
                  </a:moveTo>
                  <a:lnTo>
                    <a:pt x="49949" y="11328"/>
                  </a:lnTo>
                  <a:lnTo>
                    <a:pt x="50672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27" y="12979"/>
                  </a:lnTo>
                  <a:lnTo>
                    <a:pt x="55524" y="11811"/>
                  </a:lnTo>
                  <a:lnTo>
                    <a:pt x="56348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0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83" y="5994"/>
                  </a:moveTo>
                  <a:lnTo>
                    <a:pt x="48590" y="5994"/>
                  </a:lnTo>
                  <a:lnTo>
                    <a:pt x="48717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4" y="8331"/>
                  </a:lnTo>
                  <a:lnTo>
                    <a:pt x="61652" y="8331"/>
                  </a:lnTo>
                  <a:lnTo>
                    <a:pt x="63544" y="7340"/>
                  </a:lnTo>
                  <a:lnTo>
                    <a:pt x="59296" y="7340"/>
                  </a:lnTo>
                  <a:lnTo>
                    <a:pt x="56959" y="6629"/>
                  </a:lnTo>
                  <a:lnTo>
                    <a:pt x="56583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4" y="7340"/>
                  </a:lnTo>
                  <a:lnTo>
                    <a:pt x="63835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84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590" y="5994"/>
                  </a:lnTo>
                  <a:lnTo>
                    <a:pt x="56583" y="5994"/>
                  </a:lnTo>
                  <a:lnTo>
                    <a:pt x="55562" y="4267"/>
                  </a:lnTo>
                  <a:lnTo>
                    <a:pt x="56629" y="3530"/>
                  </a:lnTo>
                  <a:lnTo>
                    <a:pt x="56921" y="3263"/>
                  </a:lnTo>
                  <a:lnTo>
                    <a:pt x="43967" y="3263"/>
                  </a:lnTo>
                  <a:lnTo>
                    <a:pt x="43484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5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04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1" y="3263"/>
                  </a:lnTo>
                  <a:lnTo>
                    <a:pt x="49834" y="3175"/>
                  </a:lnTo>
                  <a:lnTo>
                    <a:pt x="50020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2" y="3162"/>
                  </a:lnTo>
                  <a:lnTo>
                    <a:pt x="57657" y="2590"/>
                  </a:lnTo>
                  <a:lnTo>
                    <a:pt x="57980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0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0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3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82" y="292"/>
                  </a:lnTo>
                  <a:lnTo>
                    <a:pt x="5359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659734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910" y="35102"/>
                  </a:moveTo>
                  <a:lnTo>
                    <a:pt x="22136" y="32410"/>
                  </a:lnTo>
                  <a:lnTo>
                    <a:pt x="20650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56" y="30086"/>
                  </a:lnTo>
                  <a:lnTo>
                    <a:pt x="0" y="36296"/>
                  </a:lnTo>
                  <a:lnTo>
                    <a:pt x="673" y="38684"/>
                  </a:lnTo>
                  <a:lnTo>
                    <a:pt x="4826" y="36512"/>
                  </a:lnTo>
                  <a:lnTo>
                    <a:pt x="10058" y="36322"/>
                  </a:lnTo>
                  <a:lnTo>
                    <a:pt x="12712" y="37388"/>
                  </a:lnTo>
                  <a:lnTo>
                    <a:pt x="22910" y="35102"/>
                  </a:lnTo>
                  <a:close/>
                </a:path>
                <a:path w="54609" h="38734">
                  <a:moveTo>
                    <a:pt x="52641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66" y="21932"/>
                  </a:lnTo>
                  <a:lnTo>
                    <a:pt x="37045" y="26631"/>
                  </a:lnTo>
                  <a:lnTo>
                    <a:pt x="37795" y="30924"/>
                  </a:lnTo>
                  <a:lnTo>
                    <a:pt x="35941" y="31280"/>
                  </a:lnTo>
                  <a:lnTo>
                    <a:pt x="33553" y="32423"/>
                  </a:lnTo>
                  <a:lnTo>
                    <a:pt x="33324" y="34442"/>
                  </a:lnTo>
                  <a:lnTo>
                    <a:pt x="34836" y="34569"/>
                  </a:lnTo>
                  <a:lnTo>
                    <a:pt x="35826" y="33629"/>
                  </a:lnTo>
                  <a:lnTo>
                    <a:pt x="37338" y="33235"/>
                  </a:lnTo>
                  <a:lnTo>
                    <a:pt x="38912" y="33185"/>
                  </a:lnTo>
                  <a:lnTo>
                    <a:pt x="40043" y="33489"/>
                  </a:lnTo>
                  <a:lnTo>
                    <a:pt x="42037" y="32702"/>
                  </a:lnTo>
                  <a:lnTo>
                    <a:pt x="45631" y="30327"/>
                  </a:lnTo>
                  <a:lnTo>
                    <a:pt x="45808" y="29565"/>
                  </a:lnTo>
                  <a:lnTo>
                    <a:pt x="46482" y="28651"/>
                  </a:lnTo>
                  <a:lnTo>
                    <a:pt x="47320" y="28206"/>
                  </a:lnTo>
                  <a:lnTo>
                    <a:pt x="48171" y="28117"/>
                  </a:lnTo>
                  <a:lnTo>
                    <a:pt x="50901" y="25641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50" y="21894"/>
                  </a:lnTo>
                  <a:lnTo>
                    <a:pt x="52641" y="21196"/>
                  </a:lnTo>
                  <a:close/>
                </a:path>
                <a:path w="54609" h="38734">
                  <a:moveTo>
                    <a:pt x="54521" y="558"/>
                  </a:moveTo>
                  <a:lnTo>
                    <a:pt x="53594" y="114"/>
                  </a:lnTo>
                  <a:lnTo>
                    <a:pt x="53187" y="0"/>
                  </a:lnTo>
                  <a:lnTo>
                    <a:pt x="52374" y="431"/>
                  </a:lnTo>
                  <a:lnTo>
                    <a:pt x="51701" y="1016"/>
                  </a:lnTo>
                  <a:lnTo>
                    <a:pt x="50152" y="1320"/>
                  </a:lnTo>
                  <a:lnTo>
                    <a:pt x="49936" y="1689"/>
                  </a:lnTo>
                  <a:lnTo>
                    <a:pt x="50952" y="2908"/>
                  </a:lnTo>
                  <a:lnTo>
                    <a:pt x="52857" y="1905"/>
                  </a:lnTo>
                  <a:lnTo>
                    <a:pt x="54521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682569" y="889177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46" y="31267"/>
                  </a:moveTo>
                  <a:lnTo>
                    <a:pt x="18224" y="30657"/>
                  </a:lnTo>
                  <a:lnTo>
                    <a:pt x="16065" y="30073"/>
                  </a:lnTo>
                  <a:lnTo>
                    <a:pt x="14503" y="30124"/>
                  </a:lnTo>
                  <a:lnTo>
                    <a:pt x="12979" y="30518"/>
                  </a:lnTo>
                  <a:lnTo>
                    <a:pt x="10058" y="33083"/>
                  </a:lnTo>
                  <a:lnTo>
                    <a:pt x="2425" y="34836"/>
                  </a:lnTo>
                  <a:lnTo>
                    <a:pt x="0" y="35852"/>
                  </a:lnTo>
                  <a:lnTo>
                    <a:pt x="215" y="39357"/>
                  </a:lnTo>
                  <a:lnTo>
                    <a:pt x="3314" y="39458"/>
                  </a:lnTo>
                  <a:lnTo>
                    <a:pt x="5956" y="37896"/>
                  </a:lnTo>
                  <a:lnTo>
                    <a:pt x="14439" y="35191"/>
                  </a:lnTo>
                  <a:lnTo>
                    <a:pt x="14452" y="34696"/>
                  </a:lnTo>
                  <a:lnTo>
                    <a:pt x="17157" y="33909"/>
                  </a:lnTo>
                  <a:lnTo>
                    <a:pt x="18402" y="33083"/>
                  </a:lnTo>
                  <a:lnTo>
                    <a:pt x="18796" y="32194"/>
                  </a:lnTo>
                  <a:lnTo>
                    <a:pt x="18846" y="31267"/>
                  </a:lnTo>
                  <a:close/>
                </a:path>
                <a:path w="41275" h="40005">
                  <a:moveTo>
                    <a:pt x="41097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67284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397" y="43434"/>
                  </a:moveTo>
                  <a:lnTo>
                    <a:pt x="5295" y="42659"/>
                  </a:lnTo>
                  <a:lnTo>
                    <a:pt x="3416" y="42748"/>
                  </a:lnTo>
                  <a:lnTo>
                    <a:pt x="2895" y="43192"/>
                  </a:lnTo>
                  <a:lnTo>
                    <a:pt x="1930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397" y="43434"/>
                  </a:lnTo>
                  <a:close/>
                </a:path>
                <a:path w="71120" h="45084">
                  <a:moveTo>
                    <a:pt x="33655" y="36982"/>
                  </a:moveTo>
                  <a:lnTo>
                    <a:pt x="33045" y="36664"/>
                  </a:lnTo>
                  <a:lnTo>
                    <a:pt x="32397" y="36410"/>
                  </a:lnTo>
                  <a:lnTo>
                    <a:pt x="31724" y="36258"/>
                  </a:lnTo>
                  <a:lnTo>
                    <a:pt x="31851" y="36779"/>
                  </a:lnTo>
                  <a:lnTo>
                    <a:pt x="31927" y="37299"/>
                  </a:lnTo>
                  <a:lnTo>
                    <a:pt x="31953" y="37833"/>
                  </a:lnTo>
                  <a:lnTo>
                    <a:pt x="33655" y="36982"/>
                  </a:lnTo>
                  <a:close/>
                </a:path>
                <a:path w="71120" h="45084">
                  <a:moveTo>
                    <a:pt x="47993" y="27584"/>
                  </a:moveTo>
                  <a:lnTo>
                    <a:pt x="47955" y="24599"/>
                  </a:lnTo>
                  <a:lnTo>
                    <a:pt x="44107" y="27736"/>
                  </a:lnTo>
                  <a:lnTo>
                    <a:pt x="43992" y="28397"/>
                  </a:lnTo>
                  <a:lnTo>
                    <a:pt x="44373" y="30340"/>
                  </a:lnTo>
                  <a:lnTo>
                    <a:pt x="47993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802" y="1511"/>
                  </a:lnTo>
                  <a:lnTo>
                    <a:pt x="70739" y="825"/>
                  </a:lnTo>
                  <a:lnTo>
                    <a:pt x="70599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57" y="2476"/>
                  </a:lnTo>
                  <a:lnTo>
                    <a:pt x="68618" y="2743"/>
                  </a:lnTo>
                  <a:lnTo>
                    <a:pt x="69265" y="3200"/>
                  </a:lnTo>
                  <a:lnTo>
                    <a:pt x="69824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67691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14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658362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83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44" y="44348"/>
                  </a:lnTo>
                  <a:lnTo>
                    <a:pt x="16433" y="43967"/>
                  </a:lnTo>
                  <a:lnTo>
                    <a:pt x="17907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70" y="36207"/>
                  </a:moveTo>
                  <a:lnTo>
                    <a:pt x="30467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74" y="34175"/>
                  </a:lnTo>
                  <a:lnTo>
                    <a:pt x="24155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790" y="43281"/>
                  </a:lnTo>
                  <a:lnTo>
                    <a:pt x="25400" y="41935"/>
                  </a:lnTo>
                  <a:lnTo>
                    <a:pt x="25590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00" y="37642"/>
                  </a:lnTo>
                  <a:lnTo>
                    <a:pt x="30670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03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24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498" y="39128"/>
                  </a:lnTo>
                  <a:lnTo>
                    <a:pt x="50749" y="40144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74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61" y="33464"/>
                  </a:lnTo>
                  <a:lnTo>
                    <a:pt x="58178" y="34010"/>
                  </a:lnTo>
                  <a:lnTo>
                    <a:pt x="58331" y="34353"/>
                  </a:lnTo>
                  <a:lnTo>
                    <a:pt x="58407" y="34874"/>
                  </a:lnTo>
                  <a:lnTo>
                    <a:pt x="59334" y="34544"/>
                  </a:lnTo>
                  <a:lnTo>
                    <a:pt x="60299" y="34010"/>
                  </a:lnTo>
                  <a:lnTo>
                    <a:pt x="62623" y="33972"/>
                  </a:lnTo>
                  <a:lnTo>
                    <a:pt x="62623" y="34353"/>
                  </a:lnTo>
                  <a:lnTo>
                    <a:pt x="64020" y="33959"/>
                  </a:lnTo>
                  <a:lnTo>
                    <a:pt x="64973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86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35" y="32588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25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42" y="10566"/>
                  </a:lnTo>
                  <a:lnTo>
                    <a:pt x="71564" y="10566"/>
                  </a:lnTo>
                  <a:lnTo>
                    <a:pt x="70294" y="11176"/>
                  </a:lnTo>
                  <a:lnTo>
                    <a:pt x="70129" y="13246"/>
                  </a:lnTo>
                  <a:lnTo>
                    <a:pt x="71970" y="12230"/>
                  </a:lnTo>
                  <a:lnTo>
                    <a:pt x="76860" y="7543"/>
                  </a:lnTo>
                  <a:lnTo>
                    <a:pt x="80479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67999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36" y="43103"/>
                  </a:lnTo>
                  <a:lnTo>
                    <a:pt x="15087" y="42837"/>
                  </a:lnTo>
                  <a:lnTo>
                    <a:pt x="11176" y="41935"/>
                  </a:lnTo>
                  <a:lnTo>
                    <a:pt x="9448" y="41338"/>
                  </a:lnTo>
                  <a:lnTo>
                    <a:pt x="7404" y="42138"/>
                  </a:lnTo>
                  <a:lnTo>
                    <a:pt x="7505" y="43103"/>
                  </a:lnTo>
                  <a:lnTo>
                    <a:pt x="6159" y="43878"/>
                  </a:lnTo>
                  <a:lnTo>
                    <a:pt x="5702" y="43942"/>
                  </a:lnTo>
                  <a:lnTo>
                    <a:pt x="5257" y="44069"/>
                  </a:lnTo>
                  <a:lnTo>
                    <a:pt x="5524" y="43713"/>
                  </a:lnTo>
                  <a:lnTo>
                    <a:pt x="6489" y="41935"/>
                  </a:lnTo>
                  <a:lnTo>
                    <a:pt x="6540" y="40373"/>
                  </a:lnTo>
                  <a:lnTo>
                    <a:pt x="7289" y="39306"/>
                  </a:lnTo>
                  <a:lnTo>
                    <a:pt x="10299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66" y="38404"/>
                  </a:lnTo>
                  <a:lnTo>
                    <a:pt x="15189" y="38074"/>
                  </a:lnTo>
                  <a:lnTo>
                    <a:pt x="15214" y="35801"/>
                  </a:lnTo>
                  <a:lnTo>
                    <a:pt x="15227" y="35306"/>
                  </a:lnTo>
                  <a:lnTo>
                    <a:pt x="10795" y="35801"/>
                  </a:lnTo>
                  <a:lnTo>
                    <a:pt x="14744" y="32740"/>
                  </a:lnTo>
                  <a:lnTo>
                    <a:pt x="13563" y="31026"/>
                  </a:lnTo>
                  <a:lnTo>
                    <a:pt x="9423" y="29946"/>
                  </a:lnTo>
                  <a:lnTo>
                    <a:pt x="9283" y="32664"/>
                  </a:lnTo>
                  <a:lnTo>
                    <a:pt x="8572" y="32131"/>
                  </a:lnTo>
                  <a:lnTo>
                    <a:pt x="6883" y="30962"/>
                  </a:lnTo>
                  <a:lnTo>
                    <a:pt x="6007" y="31356"/>
                  </a:lnTo>
                  <a:lnTo>
                    <a:pt x="3340" y="33324"/>
                  </a:lnTo>
                  <a:lnTo>
                    <a:pt x="3962" y="34925"/>
                  </a:lnTo>
                  <a:lnTo>
                    <a:pt x="3759" y="36423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41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06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03" y="49034"/>
                  </a:lnTo>
                  <a:lnTo>
                    <a:pt x="17233" y="48425"/>
                  </a:lnTo>
                  <a:lnTo>
                    <a:pt x="17907" y="47129"/>
                  </a:lnTo>
                  <a:lnTo>
                    <a:pt x="20142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779" y="29349"/>
                  </a:moveTo>
                  <a:lnTo>
                    <a:pt x="35648" y="26987"/>
                  </a:lnTo>
                  <a:lnTo>
                    <a:pt x="34683" y="25958"/>
                  </a:lnTo>
                  <a:lnTo>
                    <a:pt x="33807" y="24498"/>
                  </a:lnTo>
                  <a:lnTo>
                    <a:pt x="35140" y="22872"/>
                  </a:lnTo>
                  <a:lnTo>
                    <a:pt x="33743" y="21018"/>
                  </a:lnTo>
                  <a:lnTo>
                    <a:pt x="30518" y="18757"/>
                  </a:lnTo>
                  <a:lnTo>
                    <a:pt x="28778" y="18186"/>
                  </a:lnTo>
                  <a:lnTo>
                    <a:pt x="28270" y="18669"/>
                  </a:lnTo>
                  <a:lnTo>
                    <a:pt x="29057" y="20586"/>
                  </a:lnTo>
                  <a:lnTo>
                    <a:pt x="26035" y="19304"/>
                  </a:lnTo>
                  <a:lnTo>
                    <a:pt x="27927" y="22072"/>
                  </a:lnTo>
                  <a:lnTo>
                    <a:pt x="26873" y="23647"/>
                  </a:lnTo>
                  <a:lnTo>
                    <a:pt x="25641" y="24866"/>
                  </a:lnTo>
                  <a:lnTo>
                    <a:pt x="23291" y="24625"/>
                  </a:lnTo>
                  <a:lnTo>
                    <a:pt x="24371" y="27203"/>
                  </a:lnTo>
                  <a:lnTo>
                    <a:pt x="22961" y="27635"/>
                  </a:lnTo>
                  <a:lnTo>
                    <a:pt x="22377" y="29451"/>
                  </a:lnTo>
                  <a:lnTo>
                    <a:pt x="22428" y="31026"/>
                  </a:lnTo>
                  <a:lnTo>
                    <a:pt x="23901" y="30975"/>
                  </a:lnTo>
                  <a:lnTo>
                    <a:pt x="26504" y="31851"/>
                  </a:lnTo>
                  <a:lnTo>
                    <a:pt x="30530" y="33845"/>
                  </a:lnTo>
                  <a:lnTo>
                    <a:pt x="32029" y="30048"/>
                  </a:lnTo>
                  <a:lnTo>
                    <a:pt x="33578" y="30073"/>
                  </a:lnTo>
                  <a:lnTo>
                    <a:pt x="36779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66" y="15138"/>
                  </a:lnTo>
                  <a:lnTo>
                    <a:pt x="57175" y="15316"/>
                  </a:lnTo>
                  <a:lnTo>
                    <a:pt x="56489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08" y="10426"/>
                  </a:lnTo>
                  <a:lnTo>
                    <a:pt x="55740" y="9436"/>
                  </a:lnTo>
                  <a:lnTo>
                    <a:pt x="54114" y="10477"/>
                  </a:lnTo>
                  <a:lnTo>
                    <a:pt x="53619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64" y="18135"/>
                  </a:lnTo>
                  <a:lnTo>
                    <a:pt x="43726" y="19304"/>
                  </a:lnTo>
                  <a:lnTo>
                    <a:pt x="43040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00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71" y="26492"/>
                  </a:lnTo>
                  <a:lnTo>
                    <a:pt x="48666" y="26530"/>
                  </a:lnTo>
                  <a:lnTo>
                    <a:pt x="49263" y="26733"/>
                  </a:lnTo>
                  <a:lnTo>
                    <a:pt x="49631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14" y="25361"/>
                  </a:lnTo>
                  <a:lnTo>
                    <a:pt x="54140" y="23901"/>
                  </a:lnTo>
                  <a:lnTo>
                    <a:pt x="54889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60" y="21069"/>
                  </a:lnTo>
                  <a:lnTo>
                    <a:pt x="56235" y="19913"/>
                  </a:lnTo>
                  <a:lnTo>
                    <a:pt x="56438" y="20307"/>
                  </a:lnTo>
                  <a:lnTo>
                    <a:pt x="56807" y="20840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830" y="3771"/>
                  </a:moveTo>
                  <a:lnTo>
                    <a:pt x="67437" y="2273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554" y="939"/>
                  </a:lnTo>
                  <a:lnTo>
                    <a:pt x="64287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0528" y="1003"/>
                  </a:lnTo>
                  <a:lnTo>
                    <a:pt x="57581" y="4686"/>
                  </a:lnTo>
                  <a:lnTo>
                    <a:pt x="61290" y="6883"/>
                  </a:lnTo>
                  <a:lnTo>
                    <a:pt x="61302" y="4991"/>
                  </a:lnTo>
                  <a:lnTo>
                    <a:pt x="64541" y="3149"/>
                  </a:lnTo>
                  <a:lnTo>
                    <a:pt x="67017" y="4876"/>
                  </a:lnTo>
                  <a:lnTo>
                    <a:pt x="67830" y="377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661449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17" y="27012"/>
                  </a:moveTo>
                  <a:lnTo>
                    <a:pt x="12763" y="26758"/>
                  </a:lnTo>
                  <a:lnTo>
                    <a:pt x="12357" y="26301"/>
                  </a:lnTo>
                  <a:lnTo>
                    <a:pt x="11899" y="26492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17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61" y="42303"/>
                  </a:lnTo>
                  <a:lnTo>
                    <a:pt x="9499" y="42037"/>
                  </a:lnTo>
                  <a:lnTo>
                    <a:pt x="7442" y="43434"/>
                  </a:lnTo>
                  <a:lnTo>
                    <a:pt x="8178" y="44246"/>
                  </a:lnTo>
                  <a:lnTo>
                    <a:pt x="8788" y="45351"/>
                  </a:lnTo>
                  <a:lnTo>
                    <a:pt x="9677" y="45770"/>
                  </a:lnTo>
                  <a:lnTo>
                    <a:pt x="9639" y="45135"/>
                  </a:lnTo>
                  <a:lnTo>
                    <a:pt x="10058" y="44640"/>
                  </a:lnTo>
                  <a:lnTo>
                    <a:pt x="10121" y="44107"/>
                  </a:lnTo>
                  <a:lnTo>
                    <a:pt x="12941" y="44615"/>
                  </a:lnTo>
                  <a:lnTo>
                    <a:pt x="12788" y="44183"/>
                  </a:lnTo>
                  <a:lnTo>
                    <a:pt x="12801" y="43649"/>
                  </a:lnTo>
                  <a:lnTo>
                    <a:pt x="13258" y="42341"/>
                  </a:lnTo>
                  <a:lnTo>
                    <a:pt x="13639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76" y="3162"/>
                  </a:moveTo>
                  <a:lnTo>
                    <a:pt x="72440" y="2425"/>
                  </a:lnTo>
                  <a:lnTo>
                    <a:pt x="70548" y="3810"/>
                  </a:lnTo>
                  <a:lnTo>
                    <a:pt x="70650" y="3403"/>
                  </a:lnTo>
                  <a:lnTo>
                    <a:pt x="70764" y="2959"/>
                  </a:lnTo>
                  <a:lnTo>
                    <a:pt x="70866" y="2019"/>
                  </a:lnTo>
                  <a:lnTo>
                    <a:pt x="71335" y="1447"/>
                  </a:lnTo>
                  <a:lnTo>
                    <a:pt x="71424" y="1143"/>
                  </a:lnTo>
                  <a:lnTo>
                    <a:pt x="70065" y="0"/>
                  </a:lnTo>
                  <a:lnTo>
                    <a:pt x="69430" y="1143"/>
                  </a:lnTo>
                  <a:lnTo>
                    <a:pt x="68503" y="2120"/>
                  </a:lnTo>
                  <a:lnTo>
                    <a:pt x="68046" y="3403"/>
                  </a:lnTo>
                  <a:lnTo>
                    <a:pt x="67767" y="2794"/>
                  </a:lnTo>
                  <a:lnTo>
                    <a:pt x="66294" y="3987"/>
                  </a:lnTo>
                  <a:lnTo>
                    <a:pt x="66078" y="4851"/>
                  </a:lnTo>
                  <a:lnTo>
                    <a:pt x="65646" y="5524"/>
                  </a:lnTo>
                  <a:lnTo>
                    <a:pt x="66586" y="5740"/>
                  </a:lnTo>
                  <a:lnTo>
                    <a:pt x="67462" y="6146"/>
                  </a:lnTo>
                  <a:lnTo>
                    <a:pt x="68897" y="6159"/>
                  </a:lnTo>
                  <a:lnTo>
                    <a:pt x="69469" y="5918"/>
                  </a:lnTo>
                  <a:lnTo>
                    <a:pt x="70205" y="4787"/>
                  </a:lnTo>
                  <a:lnTo>
                    <a:pt x="70434" y="4152"/>
                  </a:lnTo>
                  <a:lnTo>
                    <a:pt x="71348" y="3810"/>
                  </a:lnTo>
                  <a:lnTo>
                    <a:pt x="71653" y="3695"/>
                  </a:lnTo>
                  <a:lnTo>
                    <a:pt x="74676" y="3162"/>
                  </a:lnTo>
                  <a:close/>
                </a:path>
                <a:path w="84454" h="46355">
                  <a:moveTo>
                    <a:pt x="76352" y="3276"/>
                  </a:moveTo>
                  <a:lnTo>
                    <a:pt x="75831" y="2959"/>
                  </a:lnTo>
                  <a:lnTo>
                    <a:pt x="74676" y="3162"/>
                  </a:lnTo>
                  <a:lnTo>
                    <a:pt x="76187" y="3657"/>
                  </a:lnTo>
                  <a:lnTo>
                    <a:pt x="76352" y="3276"/>
                  </a:lnTo>
                  <a:close/>
                </a:path>
                <a:path w="84454" h="46355">
                  <a:moveTo>
                    <a:pt x="80759" y="3162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59" y="1651"/>
                  </a:lnTo>
                  <a:lnTo>
                    <a:pt x="77470" y="1447"/>
                  </a:lnTo>
                  <a:lnTo>
                    <a:pt x="77177" y="1473"/>
                  </a:lnTo>
                  <a:lnTo>
                    <a:pt x="76352" y="3276"/>
                  </a:lnTo>
                  <a:lnTo>
                    <a:pt x="77304" y="3810"/>
                  </a:lnTo>
                  <a:lnTo>
                    <a:pt x="77800" y="5092"/>
                  </a:lnTo>
                  <a:lnTo>
                    <a:pt x="77939" y="6248"/>
                  </a:lnTo>
                  <a:lnTo>
                    <a:pt x="80759" y="3162"/>
                  </a:lnTo>
                  <a:close/>
                </a:path>
                <a:path w="84454" h="46355">
                  <a:moveTo>
                    <a:pt x="84074" y="19773"/>
                  </a:moveTo>
                  <a:lnTo>
                    <a:pt x="83997" y="19608"/>
                  </a:lnTo>
                  <a:lnTo>
                    <a:pt x="83921" y="19773"/>
                  </a:lnTo>
                  <a:lnTo>
                    <a:pt x="84074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674822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28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32" y="14478"/>
                  </a:lnTo>
                  <a:lnTo>
                    <a:pt x="7518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30" y="13106"/>
                  </a:moveTo>
                  <a:lnTo>
                    <a:pt x="25412" y="12471"/>
                  </a:lnTo>
                  <a:lnTo>
                    <a:pt x="24612" y="11772"/>
                  </a:lnTo>
                  <a:lnTo>
                    <a:pt x="23761" y="10591"/>
                  </a:lnTo>
                  <a:lnTo>
                    <a:pt x="21729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69" y="13246"/>
                  </a:lnTo>
                  <a:lnTo>
                    <a:pt x="24777" y="13589"/>
                  </a:lnTo>
                  <a:lnTo>
                    <a:pt x="26530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41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71532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66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66189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84" y="546"/>
                  </a:lnTo>
                  <a:lnTo>
                    <a:pt x="14897" y="3022"/>
                  </a:lnTo>
                  <a:lnTo>
                    <a:pt x="12065" y="3416"/>
                  </a:lnTo>
                  <a:lnTo>
                    <a:pt x="10464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70" y="2222"/>
                  </a:lnTo>
                  <a:lnTo>
                    <a:pt x="3352" y="3568"/>
                  </a:lnTo>
                  <a:lnTo>
                    <a:pt x="3695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39" y="11938"/>
                  </a:lnTo>
                  <a:lnTo>
                    <a:pt x="10388" y="11671"/>
                  </a:lnTo>
                  <a:lnTo>
                    <a:pt x="11480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46" y="5219"/>
                  </a:lnTo>
                  <a:lnTo>
                    <a:pt x="19062" y="3035"/>
                  </a:lnTo>
                  <a:lnTo>
                    <a:pt x="18745" y="2628"/>
                  </a:lnTo>
                  <a:lnTo>
                    <a:pt x="22644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674237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84" y="32753"/>
                  </a:moveTo>
                  <a:lnTo>
                    <a:pt x="26250" y="31813"/>
                  </a:lnTo>
                  <a:lnTo>
                    <a:pt x="24853" y="30835"/>
                  </a:lnTo>
                  <a:lnTo>
                    <a:pt x="22860" y="30568"/>
                  </a:lnTo>
                  <a:lnTo>
                    <a:pt x="21513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65" y="32131"/>
                  </a:lnTo>
                  <a:lnTo>
                    <a:pt x="13195" y="32207"/>
                  </a:lnTo>
                  <a:lnTo>
                    <a:pt x="11912" y="33820"/>
                  </a:lnTo>
                  <a:lnTo>
                    <a:pt x="8394" y="34632"/>
                  </a:lnTo>
                  <a:lnTo>
                    <a:pt x="7061" y="34531"/>
                  </a:lnTo>
                  <a:lnTo>
                    <a:pt x="5118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38" y="39065"/>
                  </a:lnTo>
                  <a:lnTo>
                    <a:pt x="457" y="39382"/>
                  </a:lnTo>
                  <a:lnTo>
                    <a:pt x="0" y="41224"/>
                  </a:lnTo>
                  <a:lnTo>
                    <a:pt x="635" y="43116"/>
                  </a:lnTo>
                  <a:lnTo>
                    <a:pt x="4140" y="43675"/>
                  </a:lnTo>
                  <a:lnTo>
                    <a:pt x="7861" y="44627"/>
                  </a:lnTo>
                  <a:lnTo>
                    <a:pt x="10985" y="44030"/>
                  </a:lnTo>
                  <a:lnTo>
                    <a:pt x="14732" y="41427"/>
                  </a:lnTo>
                  <a:lnTo>
                    <a:pt x="15773" y="40449"/>
                  </a:lnTo>
                  <a:lnTo>
                    <a:pt x="16941" y="38468"/>
                  </a:lnTo>
                  <a:lnTo>
                    <a:pt x="19265" y="37973"/>
                  </a:lnTo>
                  <a:lnTo>
                    <a:pt x="20408" y="39344"/>
                  </a:lnTo>
                  <a:lnTo>
                    <a:pt x="21590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61" y="36588"/>
                  </a:lnTo>
                  <a:lnTo>
                    <a:pt x="25869" y="34886"/>
                  </a:lnTo>
                  <a:lnTo>
                    <a:pt x="25806" y="32994"/>
                  </a:lnTo>
                  <a:lnTo>
                    <a:pt x="25971" y="33743"/>
                  </a:lnTo>
                  <a:lnTo>
                    <a:pt x="26784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44" y="14452"/>
                  </a:lnTo>
                  <a:lnTo>
                    <a:pt x="37960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40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91" y="23012"/>
                  </a:lnTo>
                  <a:lnTo>
                    <a:pt x="21844" y="24218"/>
                  </a:lnTo>
                  <a:lnTo>
                    <a:pt x="25336" y="25742"/>
                  </a:lnTo>
                  <a:lnTo>
                    <a:pt x="31191" y="25438"/>
                  </a:lnTo>
                  <a:lnTo>
                    <a:pt x="35687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303" y="4445"/>
                  </a:moveTo>
                  <a:lnTo>
                    <a:pt x="65011" y="2146"/>
                  </a:lnTo>
                  <a:lnTo>
                    <a:pt x="64528" y="863"/>
                  </a:lnTo>
                  <a:lnTo>
                    <a:pt x="63055" y="0"/>
                  </a:lnTo>
                  <a:lnTo>
                    <a:pt x="58864" y="749"/>
                  </a:lnTo>
                  <a:lnTo>
                    <a:pt x="57645" y="1193"/>
                  </a:lnTo>
                  <a:lnTo>
                    <a:pt x="56692" y="2971"/>
                  </a:lnTo>
                  <a:lnTo>
                    <a:pt x="55473" y="3200"/>
                  </a:lnTo>
                  <a:lnTo>
                    <a:pt x="54165" y="5092"/>
                  </a:lnTo>
                  <a:lnTo>
                    <a:pt x="53251" y="4813"/>
                  </a:lnTo>
                  <a:lnTo>
                    <a:pt x="52946" y="8382"/>
                  </a:lnTo>
                  <a:lnTo>
                    <a:pt x="54660" y="9525"/>
                  </a:lnTo>
                  <a:lnTo>
                    <a:pt x="57810" y="10731"/>
                  </a:lnTo>
                  <a:lnTo>
                    <a:pt x="57404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45" y="19786"/>
                  </a:lnTo>
                  <a:lnTo>
                    <a:pt x="52222" y="19088"/>
                  </a:lnTo>
                  <a:lnTo>
                    <a:pt x="56045" y="19621"/>
                  </a:lnTo>
                  <a:lnTo>
                    <a:pt x="58978" y="20535"/>
                  </a:lnTo>
                  <a:lnTo>
                    <a:pt x="61315" y="16484"/>
                  </a:lnTo>
                  <a:lnTo>
                    <a:pt x="60833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30" y="11315"/>
                  </a:lnTo>
                  <a:lnTo>
                    <a:pt x="62636" y="8356"/>
                  </a:lnTo>
                  <a:lnTo>
                    <a:pt x="62433" y="8394"/>
                  </a:lnTo>
                  <a:lnTo>
                    <a:pt x="64389" y="5257"/>
                  </a:lnTo>
                  <a:lnTo>
                    <a:pt x="65074" y="5448"/>
                  </a:lnTo>
                  <a:lnTo>
                    <a:pt x="65303" y="444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73918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85" y="0"/>
                  </a:lnTo>
                  <a:lnTo>
                    <a:pt x="0" y="1460"/>
                  </a:lnTo>
                  <a:lnTo>
                    <a:pt x="1104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53" y="40424"/>
                  </a:lnTo>
                  <a:lnTo>
                    <a:pt x="24142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34" y="46316"/>
                  </a:lnTo>
                  <a:lnTo>
                    <a:pt x="44386" y="45923"/>
                  </a:lnTo>
                  <a:lnTo>
                    <a:pt x="44069" y="45453"/>
                  </a:lnTo>
                  <a:lnTo>
                    <a:pt x="42748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53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8256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20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20" y="2616"/>
                  </a:lnTo>
                  <a:lnTo>
                    <a:pt x="342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49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742729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18" y="12623"/>
                  </a:moveTo>
                  <a:lnTo>
                    <a:pt x="7645" y="9207"/>
                  </a:lnTo>
                  <a:lnTo>
                    <a:pt x="7531" y="11493"/>
                  </a:lnTo>
                  <a:lnTo>
                    <a:pt x="4013" y="8978"/>
                  </a:lnTo>
                  <a:lnTo>
                    <a:pt x="3949" y="7505"/>
                  </a:lnTo>
                  <a:lnTo>
                    <a:pt x="5105" y="5969"/>
                  </a:lnTo>
                  <a:lnTo>
                    <a:pt x="4279" y="2501"/>
                  </a:lnTo>
                  <a:lnTo>
                    <a:pt x="749" y="0"/>
                  </a:lnTo>
                  <a:lnTo>
                    <a:pt x="304" y="673"/>
                  </a:lnTo>
                  <a:lnTo>
                    <a:pt x="0" y="3073"/>
                  </a:lnTo>
                  <a:lnTo>
                    <a:pt x="203" y="4953"/>
                  </a:lnTo>
                  <a:lnTo>
                    <a:pt x="2489" y="7607"/>
                  </a:lnTo>
                  <a:lnTo>
                    <a:pt x="5803" y="13233"/>
                  </a:lnTo>
                  <a:lnTo>
                    <a:pt x="7759" y="14249"/>
                  </a:lnTo>
                  <a:lnTo>
                    <a:pt x="8318" y="12623"/>
                  </a:lnTo>
                  <a:close/>
                </a:path>
                <a:path w="56515" h="53975">
                  <a:moveTo>
                    <a:pt x="17322" y="42316"/>
                  </a:moveTo>
                  <a:lnTo>
                    <a:pt x="16751" y="40830"/>
                  </a:lnTo>
                  <a:lnTo>
                    <a:pt x="14338" y="41478"/>
                  </a:lnTo>
                  <a:lnTo>
                    <a:pt x="11899" y="37376"/>
                  </a:lnTo>
                  <a:lnTo>
                    <a:pt x="12141" y="36207"/>
                  </a:lnTo>
                  <a:lnTo>
                    <a:pt x="12877" y="34874"/>
                  </a:lnTo>
                  <a:lnTo>
                    <a:pt x="10274" y="32397"/>
                  </a:lnTo>
                  <a:lnTo>
                    <a:pt x="9652" y="32969"/>
                  </a:lnTo>
                  <a:lnTo>
                    <a:pt x="7251" y="34226"/>
                  </a:lnTo>
                  <a:lnTo>
                    <a:pt x="6045" y="35725"/>
                  </a:lnTo>
                  <a:lnTo>
                    <a:pt x="6121" y="37134"/>
                  </a:lnTo>
                  <a:lnTo>
                    <a:pt x="6756" y="38481"/>
                  </a:lnTo>
                  <a:lnTo>
                    <a:pt x="7353" y="37947"/>
                  </a:lnTo>
                  <a:lnTo>
                    <a:pt x="8153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22" y="42316"/>
                  </a:lnTo>
                  <a:close/>
                </a:path>
                <a:path w="56515" h="53975">
                  <a:moveTo>
                    <a:pt x="31394" y="52489"/>
                  </a:moveTo>
                  <a:lnTo>
                    <a:pt x="30353" y="51511"/>
                  </a:lnTo>
                  <a:lnTo>
                    <a:pt x="29616" y="50152"/>
                  </a:lnTo>
                  <a:lnTo>
                    <a:pt x="29464" y="48920"/>
                  </a:lnTo>
                  <a:lnTo>
                    <a:pt x="28829" y="47980"/>
                  </a:lnTo>
                  <a:lnTo>
                    <a:pt x="27622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67" y="45262"/>
                  </a:lnTo>
                  <a:lnTo>
                    <a:pt x="20370" y="45161"/>
                  </a:lnTo>
                  <a:lnTo>
                    <a:pt x="18796" y="42252"/>
                  </a:lnTo>
                  <a:lnTo>
                    <a:pt x="15303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45" y="49949"/>
                  </a:lnTo>
                  <a:lnTo>
                    <a:pt x="23774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111" y="50152"/>
                  </a:lnTo>
                  <a:lnTo>
                    <a:pt x="30099" y="53530"/>
                  </a:lnTo>
                  <a:lnTo>
                    <a:pt x="31394" y="52489"/>
                  </a:lnTo>
                  <a:close/>
                </a:path>
                <a:path w="56515" h="53975">
                  <a:moveTo>
                    <a:pt x="56362" y="48094"/>
                  </a:moveTo>
                  <a:lnTo>
                    <a:pt x="53987" y="47739"/>
                  </a:lnTo>
                  <a:lnTo>
                    <a:pt x="52527" y="47282"/>
                  </a:lnTo>
                  <a:lnTo>
                    <a:pt x="51993" y="45897"/>
                  </a:lnTo>
                  <a:lnTo>
                    <a:pt x="51015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15" y="42291"/>
                  </a:lnTo>
                  <a:lnTo>
                    <a:pt x="51701" y="38138"/>
                  </a:lnTo>
                  <a:lnTo>
                    <a:pt x="50241" y="36499"/>
                  </a:lnTo>
                  <a:lnTo>
                    <a:pt x="49631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900" y="37757"/>
                  </a:lnTo>
                  <a:lnTo>
                    <a:pt x="42646" y="37795"/>
                  </a:lnTo>
                  <a:lnTo>
                    <a:pt x="40436" y="38430"/>
                  </a:lnTo>
                  <a:lnTo>
                    <a:pt x="40982" y="34556"/>
                  </a:lnTo>
                  <a:lnTo>
                    <a:pt x="40741" y="32829"/>
                  </a:lnTo>
                  <a:lnTo>
                    <a:pt x="37782" y="33947"/>
                  </a:lnTo>
                  <a:lnTo>
                    <a:pt x="37325" y="34963"/>
                  </a:lnTo>
                  <a:lnTo>
                    <a:pt x="36182" y="35318"/>
                  </a:lnTo>
                  <a:lnTo>
                    <a:pt x="35179" y="33870"/>
                  </a:lnTo>
                  <a:lnTo>
                    <a:pt x="34366" y="33947"/>
                  </a:lnTo>
                  <a:lnTo>
                    <a:pt x="32677" y="35598"/>
                  </a:lnTo>
                  <a:lnTo>
                    <a:pt x="32321" y="36360"/>
                  </a:lnTo>
                  <a:lnTo>
                    <a:pt x="32410" y="37096"/>
                  </a:lnTo>
                  <a:lnTo>
                    <a:pt x="32219" y="38354"/>
                  </a:lnTo>
                  <a:lnTo>
                    <a:pt x="32359" y="39141"/>
                  </a:lnTo>
                  <a:lnTo>
                    <a:pt x="33718" y="37909"/>
                  </a:lnTo>
                  <a:lnTo>
                    <a:pt x="34302" y="38315"/>
                  </a:lnTo>
                  <a:lnTo>
                    <a:pt x="35979" y="40373"/>
                  </a:lnTo>
                  <a:lnTo>
                    <a:pt x="35318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93" y="42646"/>
                  </a:lnTo>
                  <a:lnTo>
                    <a:pt x="40093" y="40906"/>
                  </a:lnTo>
                  <a:lnTo>
                    <a:pt x="40297" y="39420"/>
                  </a:lnTo>
                  <a:lnTo>
                    <a:pt x="40881" y="40462"/>
                  </a:lnTo>
                  <a:lnTo>
                    <a:pt x="40093" y="42646"/>
                  </a:lnTo>
                  <a:lnTo>
                    <a:pt x="40208" y="44323"/>
                  </a:lnTo>
                  <a:lnTo>
                    <a:pt x="41097" y="45491"/>
                  </a:lnTo>
                  <a:lnTo>
                    <a:pt x="42722" y="45948"/>
                  </a:lnTo>
                  <a:lnTo>
                    <a:pt x="44399" y="46126"/>
                  </a:lnTo>
                  <a:lnTo>
                    <a:pt x="46596" y="45770"/>
                  </a:lnTo>
                  <a:lnTo>
                    <a:pt x="47802" y="45364"/>
                  </a:lnTo>
                  <a:lnTo>
                    <a:pt x="47663" y="46012"/>
                  </a:lnTo>
                  <a:lnTo>
                    <a:pt x="47866" y="46634"/>
                  </a:lnTo>
                  <a:lnTo>
                    <a:pt x="47790" y="47193"/>
                  </a:lnTo>
                  <a:lnTo>
                    <a:pt x="48412" y="47040"/>
                  </a:lnTo>
                  <a:lnTo>
                    <a:pt x="48348" y="49301"/>
                  </a:lnTo>
                  <a:lnTo>
                    <a:pt x="48069" y="50342"/>
                  </a:lnTo>
                  <a:lnTo>
                    <a:pt x="48793" y="51752"/>
                  </a:lnTo>
                  <a:lnTo>
                    <a:pt x="50330" y="52222"/>
                  </a:lnTo>
                  <a:lnTo>
                    <a:pt x="54025" y="50749"/>
                  </a:lnTo>
                  <a:lnTo>
                    <a:pt x="55410" y="49733"/>
                  </a:lnTo>
                  <a:lnTo>
                    <a:pt x="56362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742576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49" y="12712"/>
                  </a:lnTo>
                  <a:lnTo>
                    <a:pt x="10185" y="12319"/>
                  </a:lnTo>
                  <a:lnTo>
                    <a:pt x="9753" y="9779"/>
                  </a:lnTo>
                  <a:lnTo>
                    <a:pt x="9080" y="9359"/>
                  </a:lnTo>
                  <a:lnTo>
                    <a:pt x="8712" y="8293"/>
                  </a:lnTo>
                  <a:lnTo>
                    <a:pt x="8839" y="7073"/>
                  </a:lnTo>
                  <a:lnTo>
                    <a:pt x="7658" y="3124"/>
                  </a:lnTo>
                  <a:lnTo>
                    <a:pt x="5867" y="4914"/>
                  </a:lnTo>
                  <a:lnTo>
                    <a:pt x="3975" y="2286"/>
                  </a:lnTo>
                  <a:lnTo>
                    <a:pt x="4013" y="1003"/>
                  </a:lnTo>
                  <a:lnTo>
                    <a:pt x="3505" y="0"/>
                  </a:lnTo>
                  <a:lnTo>
                    <a:pt x="927" y="2336"/>
                  </a:lnTo>
                  <a:lnTo>
                    <a:pt x="444" y="4038"/>
                  </a:lnTo>
                  <a:lnTo>
                    <a:pt x="0" y="4826"/>
                  </a:lnTo>
                  <a:lnTo>
                    <a:pt x="1244" y="6146"/>
                  </a:lnTo>
                  <a:lnTo>
                    <a:pt x="1778" y="8788"/>
                  </a:lnTo>
                  <a:lnTo>
                    <a:pt x="2120" y="8610"/>
                  </a:lnTo>
                  <a:lnTo>
                    <a:pt x="1752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43" y="9855"/>
                  </a:lnTo>
                  <a:lnTo>
                    <a:pt x="5321" y="9969"/>
                  </a:lnTo>
                  <a:lnTo>
                    <a:pt x="7175" y="7708"/>
                  </a:lnTo>
                  <a:lnTo>
                    <a:pt x="8597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73" y="11976"/>
                  </a:lnTo>
                  <a:lnTo>
                    <a:pt x="4965" y="12560"/>
                  </a:lnTo>
                  <a:lnTo>
                    <a:pt x="2438" y="15227"/>
                  </a:lnTo>
                  <a:lnTo>
                    <a:pt x="5689" y="16967"/>
                  </a:lnTo>
                  <a:lnTo>
                    <a:pt x="7988" y="16573"/>
                  </a:lnTo>
                  <a:lnTo>
                    <a:pt x="10426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47" y="18897"/>
                  </a:moveTo>
                  <a:lnTo>
                    <a:pt x="22656" y="16979"/>
                  </a:lnTo>
                  <a:lnTo>
                    <a:pt x="21704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86" y="11137"/>
                  </a:lnTo>
                  <a:lnTo>
                    <a:pt x="21526" y="8204"/>
                  </a:lnTo>
                  <a:lnTo>
                    <a:pt x="19011" y="9690"/>
                  </a:lnTo>
                  <a:lnTo>
                    <a:pt x="19989" y="7543"/>
                  </a:lnTo>
                  <a:lnTo>
                    <a:pt x="19685" y="7035"/>
                  </a:lnTo>
                  <a:lnTo>
                    <a:pt x="18338" y="7645"/>
                  </a:lnTo>
                  <a:lnTo>
                    <a:pt x="15709" y="10058"/>
                  </a:lnTo>
                  <a:lnTo>
                    <a:pt x="14465" y="12014"/>
                  </a:lnTo>
                  <a:lnTo>
                    <a:pt x="15214" y="13728"/>
                  </a:lnTo>
                  <a:lnTo>
                    <a:pt x="12280" y="18707"/>
                  </a:lnTo>
                  <a:lnTo>
                    <a:pt x="12039" y="19875"/>
                  </a:lnTo>
                  <a:lnTo>
                    <a:pt x="14478" y="23977"/>
                  </a:lnTo>
                  <a:lnTo>
                    <a:pt x="16891" y="23329"/>
                  </a:lnTo>
                  <a:lnTo>
                    <a:pt x="20523" y="20828"/>
                  </a:lnTo>
                  <a:lnTo>
                    <a:pt x="22059" y="20421"/>
                  </a:lnTo>
                  <a:lnTo>
                    <a:pt x="22593" y="20548"/>
                  </a:lnTo>
                  <a:lnTo>
                    <a:pt x="22847" y="18897"/>
                  </a:lnTo>
                  <a:close/>
                </a:path>
                <a:path w="37465" h="36830">
                  <a:moveTo>
                    <a:pt x="37465" y="31572"/>
                  </a:moveTo>
                  <a:lnTo>
                    <a:pt x="35979" y="29146"/>
                  </a:lnTo>
                  <a:lnTo>
                    <a:pt x="35420" y="26149"/>
                  </a:lnTo>
                  <a:lnTo>
                    <a:pt x="35471" y="24561"/>
                  </a:lnTo>
                  <a:lnTo>
                    <a:pt x="36131" y="22872"/>
                  </a:lnTo>
                  <a:lnTo>
                    <a:pt x="34455" y="20815"/>
                  </a:lnTo>
                  <a:lnTo>
                    <a:pt x="33870" y="20408"/>
                  </a:lnTo>
                  <a:lnTo>
                    <a:pt x="31915" y="22212"/>
                  </a:lnTo>
                  <a:lnTo>
                    <a:pt x="32169" y="19354"/>
                  </a:lnTo>
                  <a:lnTo>
                    <a:pt x="29019" y="20497"/>
                  </a:lnTo>
                  <a:lnTo>
                    <a:pt x="27940" y="22313"/>
                  </a:lnTo>
                  <a:lnTo>
                    <a:pt x="30416" y="25527"/>
                  </a:lnTo>
                  <a:lnTo>
                    <a:pt x="27266" y="25019"/>
                  </a:lnTo>
                  <a:lnTo>
                    <a:pt x="26885" y="28308"/>
                  </a:lnTo>
                  <a:lnTo>
                    <a:pt x="27774" y="29806"/>
                  </a:lnTo>
                  <a:lnTo>
                    <a:pt x="28981" y="30467"/>
                  </a:lnTo>
                  <a:lnTo>
                    <a:pt x="29616" y="31407"/>
                  </a:lnTo>
                  <a:lnTo>
                    <a:pt x="29756" y="32639"/>
                  </a:lnTo>
                  <a:lnTo>
                    <a:pt x="31026" y="34582"/>
                  </a:lnTo>
                  <a:lnTo>
                    <a:pt x="33401" y="36309"/>
                  </a:lnTo>
                  <a:lnTo>
                    <a:pt x="35674" y="35140"/>
                  </a:lnTo>
                  <a:lnTo>
                    <a:pt x="37465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784283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35" y="76"/>
                  </a:moveTo>
                  <a:lnTo>
                    <a:pt x="0" y="0"/>
                  </a:lnTo>
                  <a:lnTo>
                    <a:pt x="1104" y="482"/>
                  </a:lnTo>
                  <a:lnTo>
                    <a:pt x="2247" y="1917"/>
                  </a:lnTo>
                  <a:lnTo>
                    <a:pt x="3149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30" y="6731"/>
                  </a:lnTo>
                  <a:lnTo>
                    <a:pt x="8127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42" y="6210"/>
                  </a:lnTo>
                  <a:lnTo>
                    <a:pt x="8775" y="5118"/>
                  </a:lnTo>
                  <a:lnTo>
                    <a:pt x="7988" y="5308"/>
                  </a:lnTo>
                  <a:lnTo>
                    <a:pt x="8420" y="4216"/>
                  </a:lnTo>
                  <a:lnTo>
                    <a:pt x="6146" y="3873"/>
                  </a:lnTo>
                  <a:lnTo>
                    <a:pt x="5638" y="3073"/>
                  </a:lnTo>
                  <a:lnTo>
                    <a:pt x="5397" y="1943"/>
                  </a:lnTo>
                  <a:lnTo>
                    <a:pt x="3505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74324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77" y="6756"/>
                  </a:lnTo>
                  <a:lnTo>
                    <a:pt x="5219" y="448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193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57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098" y="10515"/>
                  </a:lnTo>
                  <a:lnTo>
                    <a:pt x="3213" y="10287"/>
                  </a:lnTo>
                  <a:lnTo>
                    <a:pt x="3378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35" y="10515"/>
                  </a:lnTo>
                  <a:lnTo>
                    <a:pt x="6959" y="9753"/>
                  </a:lnTo>
                  <a:lnTo>
                    <a:pt x="7035" y="9550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69" y="9017"/>
                  </a:lnTo>
                  <a:lnTo>
                    <a:pt x="7124" y="9550"/>
                  </a:lnTo>
                  <a:lnTo>
                    <a:pt x="7073" y="9855"/>
                  </a:lnTo>
                  <a:lnTo>
                    <a:pt x="7200" y="10109"/>
                  </a:lnTo>
                  <a:lnTo>
                    <a:pt x="7531" y="10210"/>
                  </a:lnTo>
                  <a:lnTo>
                    <a:pt x="7988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06" y="44246"/>
                  </a:moveTo>
                  <a:lnTo>
                    <a:pt x="36779" y="43916"/>
                  </a:lnTo>
                  <a:lnTo>
                    <a:pt x="36728" y="43065"/>
                  </a:lnTo>
                  <a:lnTo>
                    <a:pt x="36385" y="42329"/>
                  </a:lnTo>
                  <a:lnTo>
                    <a:pt x="34455" y="40678"/>
                  </a:lnTo>
                  <a:lnTo>
                    <a:pt x="33185" y="41275"/>
                  </a:lnTo>
                  <a:lnTo>
                    <a:pt x="33134" y="39230"/>
                  </a:lnTo>
                  <a:lnTo>
                    <a:pt x="32600" y="39217"/>
                  </a:lnTo>
                  <a:lnTo>
                    <a:pt x="32677" y="40119"/>
                  </a:lnTo>
                  <a:lnTo>
                    <a:pt x="32385" y="40741"/>
                  </a:lnTo>
                  <a:lnTo>
                    <a:pt x="31597" y="41363"/>
                  </a:lnTo>
                  <a:lnTo>
                    <a:pt x="35026" y="43802"/>
                  </a:lnTo>
                  <a:lnTo>
                    <a:pt x="36817" y="44945"/>
                  </a:lnTo>
                  <a:lnTo>
                    <a:pt x="36906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84" y="51092"/>
                  </a:lnTo>
                  <a:lnTo>
                    <a:pt x="53721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74" y="51003"/>
                  </a:lnTo>
                  <a:lnTo>
                    <a:pt x="50914" y="52057"/>
                  </a:lnTo>
                  <a:lnTo>
                    <a:pt x="53492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50272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35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12" y="812"/>
                  </a:lnTo>
                  <a:lnTo>
                    <a:pt x="304" y="482"/>
                  </a:lnTo>
                  <a:lnTo>
                    <a:pt x="533" y="177"/>
                  </a:lnTo>
                  <a:lnTo>
                    <a:pt x="635" y="0"/>
                  </a:lnTo>
                  <a:close/>
                </a:path>
                <a:path w="59054" h="37465">
                  <a:moveTo>
                    <a:pt x="58991" y="37414"/>
                  </a:moveTo>
                  <a:lnTo>
                    <a:pt x="58127" y="36309"/>
                  </a:lnTo>
                  <a:lnTo>
                    <a:pt x="56261" y="35445"/>
                  </a:lnTo>
                  <a:lnTo>
                    <a:pt x="53962" y="34086"/>
                  </a:lnTo>
                  <a:lnTo>
                    <a:pt x="52133" y="34315"/>
                  </a:lnTo>
                  <a:lnTo>
                    <a:pt x="51041" y="35090"/>
                  </a:lnTo>
                  <a:lnTo>
                    <a:pt x="50393" y="36258"/>
                  </a:lnTo>
                  <a:lnTo>
                    <a:pt x="50850" y="35928"/>
                  </a:lnTo>
                  <a:lnTo>
                    <a:pt x="51422" y="35750"/>
                  </a:lnTo>
                  <a:lnTo>
                    <a:pt x="51968" y="35826"/>
                  </a:lnTo>
                  <a:lnTo>
                    <a:pt x="54597" y="35610"/>
                  </a:lnTo>
                  <a:lnTo>
                    <a:pt x="56743" y="36156"/>
                  </a:lnTo>
                  <a:lnTo>
                    <a:pt x="58991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765500" y="82925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4">
                  <a:moveTo>
                    <a:pt x="3733" y="1574"/>
                  </a:moveTo>
                  <a:lnTo>
                    <a:pt x="3556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12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29845" h="23494">
                  <a:moveTo>
                    <a:pt x="10426" y="6311"/>
                  </a:moveTo>
                  <a:lnTo>
                    <a:pt x="10350" y="5422"/>
                  </a:lnTo>
                  <a:lnTo>
                    <a:pt x="8813" y="5346"/>
                  </a:lnTo>
                  <a:lnTo>
                    <a:pt x="8039" y="5727"/>
                  </a:lnTo>
                  <a:lnTo>
                    <a:pt x="7607" y="3289"/>
                  </a:lnTo>
                  <a:lnTo>
                    <a:pt x="6070" y="2857"/>
                  </a:lnTo>
                  <a:lnTo>
                    <a:pt x="3987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07" y="8509"/>
                  </a:lnTo>
                  <a:lnTo>
                    <a:pt x="7759" y="8331"/>
                  </a:lnTo>
                  <a:lnTo>
                    <a:pt x="8661" y="8001"/>
                  </a:lnTo>
                  <a:lnTo>
                    <a:pt x="10134" y="6946"/>
                  </a:lnTo>
                  <a:lnTo>
                    <a:pt x="10426" y="6311"/>
                  </a:lnTo>
                  <a:close/>
                </a:path>
                <a:path w="29845" h="23494">
                  <a:moveTo>
                    <a:pt x="29845" y="20218"/>
                  </a:moveTo>
                  <a:lnTo>
                    <a:pt x="28028" y="19710"/>
                  </a:lnTo>
                  <a:lnTo>
                    <a:pt x="27647" y="18338"/>
                  </a:lnTo>
                  <a:lnTo>
                    <a:pt x="25857" y="17602"/>
                  </a:lnTo>
                  <a:lnTo>
                    <a:pt x="24892" y="18376"/>
                  </a:lnTo>
                  <a:lnTo>
                    <a:pt x="23177" y="18072"/>
                  </a:lnTo>
                  <a:lnTo>
                    <a:pt x="22288" y="17208"/>
                  </a:lnTo>
                  <a:lnTo>
                    <a:pt x="20269" y="16459"/>
                  </a:lnTo>
                  <a:lnTo>
                    <a:pt x="19253" y="16484"/>
                  </a:lnTo>
                  <a:lnTo>
                    <a:pt x="17881" y="15341"/>
                  </a:lnTo>
                  <a:lnTo>
                    <a:pt x="18211" y="18376"/>
                  </a:lnTo>
                  <a:lnTo>
                    <a:pt x="18770" y="18961"/>
                  </a:lnTo>
                  <a:lnTo>
                    <a:pt x="21805" y="19037"/>
                  </a:lnTo>
                  <a:lnTo>
                    <a:pt x="22390" y="19608"/>
                  </a:lnTo>
                  <a:lnTo>
                    <a:pt x="22275" y="20675"/>
                  </a:lnTo>
                  <a:lnTo>
                    <a:pt x="24168" y="20891"/>
                  </a:lnTo>
                  <a:lnTo>
                    <a:pt x="24409" y="22034"/>
                  </a:lnTo>
                  <a:lnTo>
                    <a:pt x="24917" y="22847"/>
                  </a:lnTo>
                  <a:lnTo>
                    <a:pt x="27190" y="23177"/>
                  </a:lnTo>
                  <a:lnTo>
                    <a:pt x="28524" y="21170"/>
                  </a:lnTo>
                  <a:lnTo>
                    <a:pt x="29845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77883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15" y="0"/>
                  </a:lnTo>
                  <a:lnTo>
                    <a:pt x="6223" y="546"/>
                  </a:lnTo>
                  <a:lnTo>
                    <a:pt x="7302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54" y="3898"/>
                  </a:lnTo>
                  <a:lnTo>
                    <a:pt x="5346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46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33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73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49" y="16814"/>
                  </a:moveTo>
                  <a:lnTo>
                    <a:pt x="26035" y="6896"/>
                  </a:lnTo>
                  <a:lnTo>
                    <a:pt x="22860" y="7035"/>
                  </a:lnTo>
                  <a:lnTo>
                    <a:pt x="21310" y="7988"/>
                  </a:lnTo>
                  <a:lnTo>
                    <a:pt x="20523" y="9804"/>
                  </a:lnTo>
                  <a:lnTo>
                    <a:pt x="21323" y="9613"/>
                  </a:lnTo>
                  <a:lnTo>
                    <a:pt x="24599" y="11531"/>
                  </a:lnTo>
                  <a:lnTo>
                    <a:pt x="24828" y="13601"/>
                  </a:lnTo>
                  <a:lnTo>
                    <a:pt x="29464" y="14960"/>
                  </a:lnTo>
                  <a:lnTo>
                    <a:pt x="30568" y="16116"/>
                  </a:lnTo>
                  <a:lnTo>
                    <a:pt x="33172" y="16624"/>
                  </a:lnTo>
                  <a:lnTo>
                    <a:pt x="35445" y="17564"/>
                  </a:lnTo>
                  <a:lnTo>
                    <a:pt x="38049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72480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20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28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17" y="1244"/>
                  </a:lnTo>
                  <a:lnTo>
                    <a:pt x="1981" y="58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69909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38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797" y="24257"/>
                  </a:lnTo>
                  <a:lnTo>
                    <a:pt x="2057" y="25933"/>
                  </a:lnTo>
                  <a:lnTo>
                    <a:pt x="533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83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13" y="10464"/>
                  </a:moveTo>
                  <a:lnTo>
                    <a:pt x="17373" y="10109"/>
                  </a:lnTo>
                  <a:lnTo>
                    <a:pt x="16725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13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47" y="406"/>
                  </a:lnTo>
                  <a:lnTo>
                    <a:pt x="21082" y="215"/>
                  </a:lnTo>
                  <a:lnTo>
                    <a:pt x="20980" y="0"/>
                  </a:lnTo>
                  <a:lnTo>
                    <a:pt x="20789" y="317"/>
                  </a:lnTo>
                  <a:lnTo>
                    <a:pt x="20612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700323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912" y="30873"/>
                  </a:moveTo>
                  <a:lnTo>
                    <a:pt x="7620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18" y="32537"/>
                  </a:lnTo>
                  <a:lnTo>
                    <a:pt x="2844" y="33769"/>
                  </a:lnTo>
                  <a:lnTo>
                    <a:pt x="2895" y="35204"/>
                  </a:lnTo>
                  <a:lnTo>
                    <a:pt x="1244" y="36334"/>
                  </a:lnTo>
                  <a:lnTo>
                    <a:pt x="558" y="36563"/>
                  </a:lnTo>
                  <a:lnTo>
                    <a:pt x="0" y="36842"/>
                  </a:lnTo>
                  <a:lnTo>
                    <a:pt x="266" y="37084"/>
                  </a:lnTo>
                  <a:lnTo>
                    <a:pt x="812" y="37452"/>
                  </a:lnTo>
                  <a:lnTo>
                    <a:pt x="1447" y="37287"/>
                  </a:lnTo>
                  <a:lnTo>
                    <a:pt x="2603" y="37642"/>
                  </a:lnTo>
                  <a:lnTo>
                    <a:pt x="4000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705" y="34353"/>
                  </a:lnTo>
                  <a:lnTo>
                    <a:pt x="7175" y="32981"/>
                  </a:lnTo>
                  <a:lnTo>
                    <a:pt x="7912" y="30873"/>
                  </a:lnTo>
                  <a:close/>
                </a:path>
                <a:path w="31750" h="38100">
                  <a:moveTo>
                    <a:pt x="8877" y="30124"/>
                  </a:moveTo>
                  <a:lnTo>
                    <a:pt x="8369" y="29565"/>
                  </a:lnTo>
                  <a:lnTo>
                    <a:pt x="7912" y="30873"/>
                  </a:lnTo>
                  <a:lnTo>
                    <a:pt x="8877" y="30124"/>
                  </a:lnTo>
                  <a:close/>
                </a:path>
                <a:path w="31750" h="38100">
                  <a:moveTo>
                    <a:pt x="13677" y="29133"/>
                  </a:moveTo>
                  <a:lnTo>
                    <a:pt x="13500" y="26682"/>
                  </a:lnTo>
                  <a:lnTo>
                    <a:pt x="12992" y="26517"/>
                  </a:lnTo>
                  <a:lnTo>
                    <a:pt x="12331" y="26631"/>
                  </a:lnTo>
                  <a:lnTo>
                    <a:pt x="11176" y="27622"/>
                  </a:lnTo>
                  <a:lnTo>
                    <a:pt x="11442" y="27978"/>
                  </a:lnTo>
                  <a:lnTo>
                    <a:pt x="10299" y="29489"/>
                  </a:lnTo>
                  <a:lnTo>
                    <a:pt x="9321" y="29781"/>
                  </a:lnTo>
                  <a:lnTo>
                    <a:pt x="8877" y="30124"/>
                  </a:lnTo>
                  <a:lnTo>
                    <a:pt x="10299" y="31635"/>
                  </a:lnTo>
                  <a:lnTo>
                    <a:pt x="13677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95" y="952"/>
                  </a:lnTo>
                  <a:lnTo>
                    <a:pt x="27914" y="1358"/>
                  </a:lnTo>
                  <a:lnTo>
                    <a:pt x="27279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99" y="4686"/>
                  </a:lnTo>
                  <a:lnTo>
                    <a:pt x="21767" y="6553"/>
                  </a:lnTo>
                  <a:lnTo>
                    <a:pt x="20980" y="7823"/>
                  </a:lnTo>
                  <a:lnTo>
                    <a:pt x="18516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41" y="17691"/>
                  </a:lnTo>
                  <a:lnTo>
                    <a:pt x="17995" y="18300"/>
                  </a:lnTo>
                  <a:lnTo>
                    <a:pt x="20764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82" y="12915"/>
                  </a:lnTo>
                  <a:lnTo>
                    <a:pt x="27622" y="11518"/>
                  </a:lnTo>
                  <a:lnTo>
                    <a:pt x="28905" y="11112"/>
                  </a:lnTo>
                  <a:lnTo>
                    <a:pt x="29730" y="9423"/>
                  </a:lnTo>
                  <a:lnTo>
                    <a:pt x="29895" y="8585"/>
                  </a:lnTo>
                  <a:lnTo>
                    <a:pt x="29781" y="7658"/>
                  </a:lnTo>
                  <a:lnTo>
                    <a:pt x="30810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807104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33" y="0"/>
                  </a:moveTo>
                  <a:lnTo>
                    <a:pt x="0" y="495"/>
                  </a:lnTo>
                  <a:lnTo>
                    <a:pt x="901" y="1549"/>
                  </a:lnTo>
                  <a:lnTo>
                    <a:pt x="1625" y="2641"/>
                  </a:lnTo>
                  <a:lnTo>
                    <a:pt x="1752" y="3517"/>
                  </a:lnTo>
                  <a:lnTo>
                    <a:pt x="3390" y="3390"/>
                  </a:lnTo>
                  <a:lnTo>
                    <a:pt x="4978" y="1917"/>
                  </a:lnTo>
                  <a:lnTo>
                    <a:pt x="6527" y="1143"/>
                  </a:lnTo>
                  <a:lnTo>
                    <a:pt x="5765" y="66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6176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6870" y="5562"/>
                  </a:lnTo>
                  <a:lnTo>
                    <a:pt x="6591" y="5334"/>
                  </a:lnTo>
                  <a:lnTo>
                    <a:pt x="6794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749777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102" y="0"/>
                  </a:moveTo>
                  <a:lnTo>
                    <a:pt x="5651" y="965"/>
                  </a:lnTo>
                  <a:lnTo>
                    <a:pt x="3174" y="1041"/>
                  </a:lnTo>
                  <a:lnTo>
                    <a:pt x="2641" y="1460"/>
                  </a:lnTo>
                  <a:lnTo>
                    <a:pt x="2920" y="952"/>
                  </a:lnTo>
                  <a:lnTo>
                    <a:pt x="673" y="660"/>
                  </a:lnTo>
                  <a:lnTo>
                    <a:pt x="0" y="4318"/>
                  </a:lnTo>
                  <a:lnTo>
                    <a:pt x="927" y="7302"/>
                  </a:lnTo>
                  <a:lnTo>
                    <a:pt x="1244" y="6680"/>
                  </a:lnTo>
                  <a:lnTo>
                    <a:pt x="2908" y="8178"/>
                  </a:lnTo>
                  <a:lnTo>
                    <a:pt x="2997" y="9385"/>
                  </a:lnTo>
                  <a:lnTo>
                    <a:pt x="3695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48" y="9664"/>
                  </a:lnTo>
                  <a:lnTo>
                    <a:pt x="13868" y="10058"/>
                  </a:lnTo>
                  <a:lnTo>
                    <a:pt x="14262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58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79225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41" y="3848"/>
                  </a:lnTo>
                  <a:lnTo>
                    <a:pt x="3721" y="5041"/>
                  </a:lnTo>
                  <a:lnTo>
                    <a:pt x="4241" y="4343"/>
                  </a:lnTo>
                  <a:lnTo>
                    <a:pt x="4686" y="6108"/>
                  </a:lnTo>
                  <a:lnTo>
                    <a:pt x="5664" y="6972"/>
                  </a:lnTo>
                  <a:lnTo>
                    <a:pt x="6375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598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48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756483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13" y="24269"/>
                  </a:moveTo>
                  <a:lnTo>
                    <a:pt x="15786" y="23469"/>
                  </a:lnTo>
                  <a:lnTo>
                    <a:pt x="14909" y="22555"/>
                  </a:lnTo>
                  <a:lnTo>
                    <a:pt x="14033" y="21920"/>
                  </a:lnTo>
                  <a:lnTo>
                    <a:pt x="14681" y="22733"/>
                  </a:lnTo>
                  <a:lnTo>
                    <a:pt x="15798" y="24472"/>
                  </a:lnTo>
                  <a:lnTo>
                    <a:pt x="16713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24" y="0"/>
                  </a:lnTo>
                  <a:lnTo>
                    <a:pt x="20472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87" y="22821"/>
                  </a:moveTo>
                  <a:lnTo>
                    <a:pt x="34302" y="21628"/>
                  </a:lnTo>
                  <a:lnTo>
                    <a:pt x="31026" y="21844"/>
                  </a:lnTo>
                  <a:lnTo>
                    <a:pt x="31483" y="20447"/>
                  </a:lnTo>
                  <a:lnTo>
                    <a:pt x="31013" y="18440"/>
                  </a:lnTo>
                  <a:lnTo>
                    <a:pt x="31102" y="17157"/>
                  </a:lnTo>
                  <a:lnTo>
                    <a:pt x="29349" y="14490"/>
                  </a:lnTo>
                  <a:lnTo>
                    <a:pt x="27254" y="16116"/>
                  </a:lnTo>
                  <a:lnTo>
                    <a:pt x="23723" y="16103"/>
                  </a:lnTo>
                  <a:lnTo>
                    <a:pt x="23228" y="15316"/>
                  </a:lnTo>
                  <a:lnTo>
                    <a:pt x="20053" y="14681"/>
                  </a:lnTo>
                  <a:lnTo>
                    <a:pt x="18783" y="15189"/>
                  </a:lnTo>
                  <a:lnTo>
                    <a:pt x="14185" y="14897"/>
                  </a:lnTo>
                  <a:lnTo>
                    <a:pt x="14262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67" y="14071"/>
                  </a:lnTo>
                  <a:lnTo>
                    <a:pt x="0" y="15341"/>
                  </a:lnTo>
                  <a:lnTo>
                    <a:pt x="4495" y="18351"/>
                  </a:lnTo>
                  <a:lnTo>
                    <a:pt x="12890" y="19608"/>
                  </a:lnTo>
                  <a:lnTo>
                    <a:pt x="16395" y="20472"/>
                  </a:lnTo>
                  <a:lnTo>
                    <a:pt x="18910" y="19621"/>
                  </a:lnTo>
                  <a:lnTo>
                    <a:pt x="21945" y="20523"/>
                  </a:lnTo>
                  <a:lnTo>
                    <a:pt x="21920" y="22644"/>
                  </a:lnTo>
                  <a:lnTo>
                    <a:pt x="24307" y="23368"/>
                  </a:lnTo>
                  <a:lnTo>
                    <a:pt x="26555" y="23431"/>
                  </a:lnTo>
                  <a:lnTo>
                    <a:pt x="25400" y="24333"/>
                  </a:lnTo>
                  <a:lnTo>
                    <a:pt x="26403" y="25400"/>
                  </a:lnTo>
                  <a:lnTo>
                    <a:pt x="27228" y="26847"/>
                  </a:lnTo>
                  <a:lnTo>
                    <a:pt x="30835" y="27178"/>
                  </a:lnTo>
                  <a:lnTo>
                    <a:pt x="36969" y="26136"/>
                  </a:lnTo>
                  <a:lnTo>
                    <a:pt x="37045" y="24930"/>
                  </a:lnTo>
                  <a:lnTo>
                    <a:pt x="38252" y="23571"/>
                  </a:lnTo>
                  <a:lnTo>
                    <a:pt x="39687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34" y="11493"/>
                  </a:lnTo>
                  <a:lnTo>
                    <a:pt x="36893" y="9448"/>
                  </a:lnTo>
                  <a:lnTo>
                    <a:pt x="35928" y="8724"/>
                  </a:lnTo>
                  <a:lnTo>
                    <a:pt x="33718" y="9702"/>
                  </a:lnTo>
                  <a:lnTo>
                    <a:pt x="33718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91" y="5372"/>
                  </a:lnTo>
                  <a:lnTo>
                    <a:pt x="30937" y="6413"/>
                  </a:lnTo>
                  <a:lnTo>
                    <a:pt x="31902" y="8026"/>
                  </a:lnTo>
                  <a:lnTo>
                    <a:pt x="32613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72" y="13233"/>
                  </a:lnTo>
                  <a:lnTo>
                    <a:pt x="37147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92" y="15684"/>
                  </a:moveTo>
                  <a:lnTo>
                    <a:pt x="64236" y="14122"/>
                  </a:lnTo>
                  <a:lnTo>
                    <a:pt x="61696" y="15125"/>
                  </a:lnTo>
                  <a:lnTo>
                    <a:pt x="59842" y="13970"/>
                  </a:lnTo>
                  <a:lnTo>
                    <a:pt x="60820" y="12280"/>
                  </a:lnTo>
                  <a:lnTo>
                    <a:pt x="58788" y="11430"/>
                  </a:lnTo>
                  <a:lnTo>
                    <a:pt x="55600" y="12814"/>
                  </a:lnTo>
                  <a:lnTo>
                    <a:pt x="54013" y="14312"/>
                  </a:lnTo>
                  <a:lnTo>
                    <a:pt x="51803" y="14401"/>
                  </a:lnTo>
                  <a:lnTo>
                    <a:pt x="49377" y="14033"/>
                  </a:lnTo>
                  <a:lnTo>
                    <a:pt x="50800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706" y="17678"/>
                  </a:lnTo>
                  <a:lnTo>
                    <a:pt x="39839" y="19583"/>
                  </a:lnTo>
                  <a:lnTo>
                    <a:pt x="42608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14" y="18046"/>
                  </a:lnTo>
                  <a:lnTo>
                    <a:pt x="51015" y="19011"/>
                  </a:lnTo>
                  <a:lnTo>
                    <a:pt x="53543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61" y="17995"/>
                  </a:lnTo>
                  <a:lnTo>
                    <a:pt x="64770" y="19151"/>
                  </a:lnTo>
                  <a:lnTo>
                    <a:pt x="65633" y="17449"/>
                  </a:lnTo>
                  <a:lnTo>
                    <a:pt x="66192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741293" y="83916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28" y="4826"/>
                  </a:lnTo>
                  <a:lnTo>
                    <a:pt x="5727" y="8737"/>
                  </a:lnTo>
                  <a:lnTo>
                    <a:pt x="5791" y="8966"/>
                  </a:lnTo>
                  <a:lnTo>
                    <a:pt x="5791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23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7784" h="29209">
                  <a:moveTo>
                    <a:pt x="57785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43" y="28384"/>
                  </a:lnTo>
                  <a:lnTo>
                    <a:pt x="57785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793516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57" y="13195"/>
                  </a:moveTo>
                  <a:lnTo>
                    <a:pt x="17386" y="13068"/>
                  </a:lnTo>
                  <a:lnTo>
                    <a:pt x="16611" y="12979"/>
                  </a:lnTo>
                  <a:lnTo>
                    <a:pt x="15849" y="13055"/>
                  </a:lnTo>
                  <a:lnTo>
                    <a:pt x="15100" y="13208"/>
                  </a:lnTo>
                  <a:lnTo>
                    <a:pt x="16040" y="13385"/>
                  </a:lnTo>
                  <a:lnTo>
                    <a:pt x="17957" y="13195"/>
                  </a:lnTo>
                  <a:close/>
                </a:path>
                <a:path w="46990" h="15240">
                  <a:moveTo>
                    <a:pt x="29210" y="12344"/>
                  </a:moveTo>
                  <a:lnTo>
                    <a:pt x="27787" y="13449"/>
                  </a:lnTo>
                  <a:lnTo>
                    <a:pt x="28498" y="13703"/>
                  </a:lnTo>
                  <a:lnTo>
                    <a:pt x="29210" y="12344"/>
                  </a:lnTo>
                  <a:close/>
                </a:path>
                <a:path w="46990" h="15240">
                  <a:moveTo>
                    <a:pt x="31178" y="14605"/>
                  </a:moveTo>
                  <a:lnTo>
                    <a:pt x="28498" y="13703"/>
                  </a:lnTo>
                  <a:lnTo>
                    <a:pt x="28155" y="14363"/>
                  </a:lnTo>
                  <a:lnTo>
                    <a:pt x="27571" y="14706"/>
                  </a:lnTo>
                  <a:lnTo>
                    <a:pt x="26860" y="14884"/>
                  </a:lnTo>
                  <a:lnTo>
                    <a:pt x="28562" y="15240"/>
                  </a:lnTo>
                  <a:lnTo>
                    <a:pt x="29933" y="15062"/>
                  </a:lnTo>
                  <a:lnTo>
                    <a:pt x="31178" y="14605"/>
                  </a:lnTo>
                  <a:close/>
                </a:path>
                <a:path w="46990" h="15240">
                  <a:moveTo>
                    <a:pt x="46951" y="0"/>
                  </a:moveTo>
                  <a:lnTo>
                    <a:pt x="36296" y="5168"/>
                  </a:lnTo>
                  <a:lnTo>
                    <a:pt x="35902" y="2946"/>
                  </a:lnTo>
                  <a:lnTo>
                    <a:pt x="33058" y="2870"/>
                  </a:lnTo>
                  <a:lnTo>
                    <a:pt x="29933" y="3340"/>
                  </a:lnTo>
                  <a:lnTo>
                    <a:pt x="30683" y="3644"/>
                  </a:lnTo>
                  <a:lnTo>
                    <a:pt x="31318" y="3962"/>
                  </a:lnTo>
                  <a:lnTo>
                    <a:pt x="34632" y="7708"/>
                  </a:lnTo>
                  <a:lnTo>
                    <a:pt x="29286" y="7416"/>
                  </a:lnTo>
                  <a:lnTo>
                    <a:pt x="24790" y="7632"/>
                  </a:lnTo>
                  <a:lnTo>
                    <a:pt x="21272" y="7747"/>
                  </a:lnTo>
                  <a:lnTo>
                    <a:pt x="18656" y="8509"/>
                  </a:lnTo>
                  <a:lnTo>
                    <a:pt x="19011" y="4203"/>
                  </a:lnTo>
                  <a:lnTo>
                    <a:pt x="14071" y="8712"/>
                  </a:lnTo>
                  <a:lnTo>
                    <a:pt x="13423" y="7531"/>
                  </a:lnTo>
                  <a:lnTo>
                    <a:pt x="12433" y="5715"/>
                  </a:lnTo>
                  <a:lnTo>
                    <a:pt x="12395" y="5524"/>
                  </a:lnTo>
                  <a:lnTo>
                    <a:pt x="14871" y="3213"/>
                  </a:lnTo>
                  <a:lnTo>
                    <a:pt x="16179" y="2463"/>
                  </a:lnTo>
                  <a:lnTo>
                    <a:pt x="13995" y="2425"/>
                  </a:lnTo>
                  <a:lnTo>
                    <a:pt x="12280" y="1447"/>
                  </a:lnTo>
                  <a:lnTo>
                    <a:pt x="7035" y="1384"/>
                  </a:lnTo>
                  <a:lnTo>
                    <a:pt x="5994" y="2159"/>
                  </a:lnTo>
                  <a:lnTo>
                    <a:pt x="5435" y="4318"/>
                  </a:lnTo>
                  <a:lnTo>
                    <a:pt x="5321" y="5715"/>
                  </a:lnTo>
                  <a:lnTo>
                    <a:pt x="4495" y="5524"/>
                  </a:lnTo>
                  <a:lnTo>
                    <a:pt x="3530" y="5765"/>
                  </a:lnTo>
                  <a:lnTo>
                    <a:pt x="1219" y="6972"/>
                  </a:lnTo>
                  <a:lnTo>
                    <a:pt x="12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55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54" y="10185"/>
                  </a:lnTo>
                  <a:lnTo>
                    <a:pt x="4953" y="7531"/>
                  </a:lnTo>
                  <a:lnTo>
                    <a:pt x="9639" y="10579"/>
                  </a:lnTo>
                  <a:lnTo>
                    <a:pt x="13843" y="11277"/>
                  </a:lnTo>
                  <a:lnTo>
                    <a:pt x="16649" y="11442"/>
                  </a:lnTo>
                  <a:lnTo>
                    <a:pt x="20548" y="11582"/>
                  </a:lnTo>
                  <a:lnTo>
                    <a:pt x="30416" y="10033"/>
                  </a:lnTo>
                  <a:lnTo>
                    <a:pt x="29210" y="12344"/>
                  </a:lnTo>
                  <a:lnTo>
                    <a:pt x="30861" y="11061"/>
                  </a:lnTo>
                  <a:lnTo>
                    <a:pt x="33997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61" y="9906"/>
                  </a:lnTo>
                  <a:lnTo>
                    <a:pt x="37795" y="10033"/>
                  </a:lnTo>
                  <a:lnTo>
                    <a:pt x="39776" y="10706"/>
                  </a:lnTo>
                  <a:lnTo>
                    <a:pt x="41452" y="9906"/>
                  </a:lnTo>
                  <a:lnTo>
                    <a:pt x="42545" y="9385"/>
                  </a:lnTo>
                  <a:lnTo>
                    <a:pt x="42849" y="8712"/>
                  </a:lnTo>
                  <a:lnTo>
                    <a:pt x="42951" y="8509"/>
                  </a:lnTo>
                  <a:lnTo>
                    <a:pt x="43319" y="7708"/>
                  </a:lnTo>
                  <a:lnTo>
                    <a:pt x="44513" y="5168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763912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0294" y="6946"/>
                  </a:lnTo>
                  <a:lnTo>
                    <a:pt x="18834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53" y="2362"/>
                  </a:lnTo>
                  <a:lnTo>
                    <a:pt x="8077" y="482"/>
                  </a:lnTo>
                  <a:lnTo>
                    <a:pt x="6832" y="0"/>
                  </a:lnTo>
                  <a:lnTo>
                    <a:pt x="8077" y="2209"/>
                  </a:lnTo>
                  <a:lnTo>
                    <a:pt x="7835" y="2921"/>
                  </a:lnTo>
                  <a:lnTo>
                    <a:pt x="10375" y="3644"/>
                  </a:lnTo>
                  <a:lnTo>
                    <a:pt x="12103" y="4559"/>
                  </a:lnTo>
                  <a:lnTo>
                    <a:pt x="13995" y="3987"/>
                  </a:lnTo>
                  <a:lnTo>
                    <a:pt x="14947" y="4178"/>
                  </a:lnTo>
                  <a:lnTo>
                    <a:pt x="11430" y="5753"/>
                  </a:lnTo>
                  <a:lnTo>
                    <a:pt x="8191" y="6261"/>
                  </a:lnTo>
                  <a:lnTo>
                    <a:pt x="7175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27" y="11772"/>
                  </a:lnTo>
                  <a:lnTo>
                    <a:pt x="3162" y="13792"/>
                  </a:lnTo>
                  <a:lnTo>
                    <a:pt x="6057" y="14490"/>
                  </a:lnTo>
                  <a:lnTo>
                    <a:pt x="6108" y="15201"/>
                  </a:lnTo>
                  <a:lnTo>
                    <a:pt x="8001" y="15290"/>
                  </a:lnTo>
                  <a:lnTo>
                    <a:pt x="9410" y="13385"/>
                  </a:lnTo>
                  <a:lnTo>
                    <a:pt x="13271" y="13411"/>
                  </a:lnTo>
                  <a:lnTo>
                    <a:pt x="16510" y="14897"/>
                  </a:lnTo>
                  <a:lnTo>
                    <a:pt x="22402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21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96" y="23050"/>
                  </a:lnTo>
                  <a:lnTo>
                    <a:pt x="44475" y="23787"/>
                  </a:lnTo>
                  <a:lnTo>
                    <a:pt x="41960" y="26136"/>
                  </a:lnTo>
                  <a:lnTo>
                    <a:pt x="43688" y="29298"/>
                  </a:lnTo>
                  <a:lnTo>
                    <a:pt x="48615" y="24777"/>
                  </a:lnTo>
                  <a:lnTo>
                    <a:pt x="48260" y="29095"/>
                  </a:lnTo>
                  <a:lnTo>
                    <a:pt x="50876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77" y="33172"/>
                  </a:moveTo>
                  <a:lnTo>
                    <a:pt x="71335" y="31965"/>
                  </a:lnTo>
                  <a:lnTo>
                    <a:pt x="67398" y="30619"/>
                  </a:lnTo>
                  <a:lnTo>
                    <a:pt x="64465" y="30505"/>
                  </a:lnTo>
                  <a:lnTo>
                    <a:pt x="62915" y="31038"/>
                  </a:lnTo>
                  <a:lnTo>
                    <a:pt x="63601" y="31153"/>
                  </a:lnTo>
                  <a:lnTo>
                    <a:pt x="60464" y="31648"/>
                  </a:lnTo>
                  <a:lnTo>
                    <a:pt x="57391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77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795789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66" y="0"/>
                  </a:moveTo>
                  <a:lnTo>
                    <a:pt x="1181" y="2654"/>
                  </a:lnTo>
                  <a:lnTo>
                    <a:pt x="292" y="3098"/>
                  </a:lnTo>
                  <a:lnTo>
                    <a:pt x="0" y="3568"/>
                  </a:lnTo>
                  <a:lnTo>
                    <a:pt x="533" y="5473"/>
                  </a:lnTo>
                  <a:lnTo>
                    <a:pt x="5232" y="6781"/>
                  </a:lnTo>
                  <a:lnTo>
                    <a:pt x="9309" y="6807"/>
                  </a:lnTo>
                  <a:lnTo>
                    <a:pt x="11048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82" y="6832"/>
                  </a:lnTo>
                  <a:lnTo>
                    <a:pt x="28155" y="2501"/>
                  </a:lnTo>
                  <a:lnTo>
                    <a:pt x="18275" y="4051"/>
                  </a:lnTo>
                  <a:lnTo>
                    <a:pt x="11556" y="3746"/>
                  </a:lnTo>
                  <a:lnTo>
                    <a:pt x="7365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764611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40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35" y="6172"/>
                  </a:moveTo>
                  <a:lnTo>
                    <a:pt x="14033" y="5448"/>
                  </a:lnTo>
                  <a:lnTo>
                    <a:pt x="14020" y="5092"/>
                  </a:lnTo>
                  <a:lnTo>
                    <a:pt x="13550" y="5321"/>
                  </a:lnTo>
                  <a:lnTo>
                    <a:pt x="13131" y="5600"/>
                  </a:lnTo>
                  <a:lnTo>
                    <a:pt x="12750" y="5918"/>
                  </a:lnTo>
                  <a:lnTo>
                    <a:pt x="13208" y="6019"/>
                  </a:lnTo>
                  <a:lnTo>
                    <a:pt x="14135" y="6172"/>
                  </a:lnTo>
                  <a:close/>
                </a:path>
                <a:path w="39370" h="6350">
                  <a:moveTo>
                    <a:pt x="38773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512" y="5181"/>
                  </a:lnTo>
                  <a:lnTo>
                    <a:pt x="35560" y="4546"/>
                  </a:lnTo>
                  <a:lnTo>
                    <a:pt x="34480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42" y="6261"/>
                  </a:lnTo>
                  <a:lnTo>
                    <a:pt x="37592" y="5778"/>
                  </a:lnTo>
                  <a:lnTo>
                    <a:pt x="38773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748532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43" y="1155"/>
                  </a:lnTo>
                  <a:lnTo>
                    <a:pt x="2273" y="355"/>
                  </a:lnTo>
                  <a:lnTo>
                    <a:pt x="469" y="0"/>
                  </a:lnTo>
                  <a:lnTo>
                    <a:pt x="838" y="825"/>
                  </a:lnTo>
                  <a:lnTo>
                    <a:pt x="825" y="1968"/>
                  </a:lnTo>
                  <a:lnTo>
                    <a:pt x="0" y="3124"/>
                  </a:lnTo>
                  <a:lnTo>
                    <a:pt x="4978" y="5435"/>
                  </a:lnTo>
                  <a:lnTo>
                    <a:pt x="7340" y="6807"/>
                  </a:lnTo>
                  <a:lnTo>
                    <a:pt x="11264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62" y="21945"/>
                  </a:moveTo>
                  <a:lnTo>
                    <a:pt x="26720" y="21158"/>
                  </a:lnTo>
                  <a:lnTo>
                    <a:pt x="24511" y="22136"/>
                  </a:lnTo>
                  <a:lnTo>
                    <a:pt x="20802" y="20193"/>
                  </a:lnTo>
                  <a:lnTo>
                    <a:pt x="20675" y="19431"/>
                  </a:lnTo>
                  <a:lnTo>
                    <a:pt x="21031" y="18427"/>
                  </a:lnTo>
                  <a:lnTo>
                    <a:pt x="17970" y="17538"/>
                  </a:lnTo>
                  <a:lnTo>
                    <a:pt x="17005" y="17437"/>
                  </a:lnTo>
                  <a:lnTo>
                    <a:pt x="16764" y="18173"/>
                  </a:lnTo>
                  <a:lnTo>
                    <a:pt x="15024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65" y="20154"/>
                  </a:lnTo>
                  <a:lnTo>
                    <a:pt x="14503" y="21183"/>
                  </a:lnTo>
                  <a:lnTo>
                    <a:pt x="15963" y="22110"/>
                  </a:lnTo>
                  <a:lnTo>
                    <a:pt x="16395" y="21628"/>
                  </a:lnTo>
                  <a:lnTo>
                    <a:pt x="17576" y="22212"/>
                  </a:lnTo>
                  <a:lnTo>
                    <a:pt x="18427" y="22898"/>
                  </a:lnTo>
                  <a:lnTo>
                    <a:pt x="21145" y="23901"/>
                  </a:lnTo>
                  <a:lnTo>
                    <a:pt x="25044" y="24930"/>
                  </a:lnTo>
                  <a:lnTo>
                    <a:pt x="27584" y="21856"/>
                  </a:lnTo>
                  <a:lnTo>
                    <a:pt x="27762" y="21945"/>
                  </a:lnTo>
                  <a:close/>
                </a:path>
                <a:path w="55245" h="26669">
                  <a:moveTo>
                    <a:pt x="45034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84" y="22669"/>
                  </a:lnTo>
                  <a:lnTo>
                    <a:pt x="39662" y="22555"/>
                  </a:lnTo>
                  <a:lnTo>
                    <a:pt x="38849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35" y="21539"/>
                  </a:lnTo>
                  <a:lnTo>
                    <a:pt x="26568" y="24104"/>
                  </a:lnTo>
                  <a:lnTo>
                    <a:pt x="32829" y="25057"/>
                  </a:lnTo>
                  <a:lnTo>
                    <a:pt x="34201" y="24701"/>
                  </a:lnTo>
                  <a:lnTo>
                    <a:pt x="36550" y="25184"/>
                  </a:lnTo>
                  <a:lnTo>
                    <a:pt x="37122" y="26111"/>
                  </a:lnTo>
                  <a:lnTo>
                    <a:pt x="39154" y="26416"/>
                  </a:lnTo>
                  <a:lnTo>
                    <a:pt x="44056" y="25895"/>
                  </a:lnTo>
                  <a:lnTo>
                    <a:pt x="44678" y="25501"/>
                  </a:lnTo>
                  <a:lnTo>
                    <a:pt x="45034" y="24815"/>
                  </a:lnTo>
                  <a:close/>
                </a:path>
                <a:path w="55245" h="26669">
                  <a:moveTo>
                    <a:pt x="50711" y="17272"/>
                  </a:moveTo>
                  <a:lnTo>
                    <a:pt x="50177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20" y="15684"/>
                  </a:lnTo>
                  <a:lnTo>
                    <a:pt x="45313" y="13220"/>
                  </a:lnTo>
                  <a:lnTo>
                    <a:pt x="44945" y="13119"/>
                  </a:lnTo>
                  <a:lnTo>
                    <a:pt x="44221" y="13347"/>
                  </a:lnTo>
                  <a:lnTo>
                    <a:pt x="43472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62" y="14960"/>
                  </a:lnTo>
                  <a:lnTo>
                    <a:pt x="41389" y="15151"/>
                  </a:lnTo>
                  <a:lnTo>
                    <a:pt x="41338" y="15519"/>
                  </a:lnTo>
                  <a:lnTo>
                    <a:pt x="41960" y="16421"/>
                  </a:lnTo>
                  <a:lnTo>
                    <a:pt x="42964" y="15328"/>
                  </a:lnTo>
                  <a:lnTo>
                    <a:pt x="43662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51" y="19291"/>
                  </a:lnTo>
                  <a:lnTo>
                    <a:pt x="48310" y="19469"/>
                  </a:lnTo>
                  <a:lnTo>
                    <a:pt x="49784" y="18999"/>
                  </a:lnTo>
                  <a:lnTo>
                    <a:pt x="50711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762" y="17983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75019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80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69" y="3200"/>
                  </a:lnTo>
                  <a:lnTo>
                    <a:pt x="5575" y="1993"/>
                  </a:lnTo>
                  <a:lnTo>
                    <a:pt x="5283" y="1041"/>
                  </a:lnTo>
                  <a:lnTo>
                    <a:pt x="3873" y="406"/>
                  </a:lnTo>
                  <a:lnTo>
                    <a:pt x="3073" y="431"/>
                  </a:lnTo>
                  <a:lnTo>
                    <a:pt x="1689" y="0"/>
                  </a:lnTo>
                  <a:lnTo>
                    <a:pt x="419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14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47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19" y="4356"/>
                  </a:lnTo>
                  <a:lnTo>
                    <a:pt x="24295" y="3695"/>
                  </a:lnTo>
                  <a:lnTo>
                    <a:pt x="25146" y="1485"/>
                  </a:lnTo>
                  <a:lnTo>
                    <a:pt x="23190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66" y="2463"/>
                  </a:lnTo>
                  <a:lnTo>
                    <a:pt x="18605" y="5105"/>
                  </a:lnTo>
                  <a:lnTo>
                    <a:pt x="20459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590" y="12357"/>
                  </a:lnTo>
                  <a:lnTo>
                    <a:pt x="22847" y="12865"/>
                  </a:lnTo>
                  <a:lnTo>
                    <a:pt x="25044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298" y="12065"/>
                  </a:moveTo>
                  <a:lnTo>
                    <a:pt x="46062" y="10922"/>
                  </a:lnTo>
                  <a:lnTo>
                    <a:pt x="44577" y="9220"/>
                  </a:lnTo>
                  <a:lnTo>
                    <a:pt x="44157" y="8229"/>
                  </a:lnTo>
                  <a:lnTo>
                    <a:pt x="44310" y="7035"/>
                  </a:lnTo>
                  <a:lnTo>
                    <a:pt x="41287" y="6057"/>
                  </a:lnTo>
                  <a:lnTo>
                    <a:pt x="39865" y="7632"/>
                  </a:lnTo>
                  <a:lnTo>
                    <a:pt x="39243" y="5816"/>
                  </a:lnTo>
                  <a:lnTo>
                    <a:pt x="36449" y="7277"/>
                  </a:lnTo>
                  <a:lnTo>
                    <a:pt x="35902" y="8636"/>
                  </a:lnTo>
                  <a:lnTo>
                    <a:pt x="39357" y="10033"/>
                  </a:lnTo>
                  <a:lnTo>
                    <a:pt x="36029" y="10464"/>
                  </a:lnTo>
                  <a:lnTo>
                    <a:pt x="36652" y="12585"/>
                  </a:lnTo>
                  <a:lnTo>
                    <a:pt x="37998" y="13296"/>
                  </a:lnTo>
                  <a:lnTo>
                    <a:pt x="39408" y="13398"/>
                  </a:lnTo>
                  <a:lnTo>
                    <a:pt x="40322" y="13830"/>
                  </a:lnTo>
                  <a:lnTo>
                    <a:pt x="40843" y="14554"/>
                  </a:lnTo>
                  <a:lnTo>
                    <a:pt x="42710" y="15443"/>
                  </a:lnTo>
                  <a:lnTo>
                    <a:pt x="45631" y="15925"/>
                  </a:lnTo>
                  <a:lnTo>
                    <a:pt x="47574" y="14681"/>
                  </a:lnTo>
                  <a:lnTo>
                    <a:pt x="48298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75415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71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71" y="2247"/>
                  </a:lnTo>
                  <a:close/>
                </a:path>
                <a:path w="17779" h="11429">
                  <a:moveTo>
                    <a:pt x="17322" y="11074"/>
                  </a:moveTo>
                  <a:lnTo>
                    <a:pt x="16764" y="11036"/>
                  </a:lnTo>
                  <a:lnTo>
                    <a:pt x="16230" y="10960"/>
                  </a:lnTo>
                  <a:lnTo>
                    <a:pt x="15659" y="10807"/>
                  </a:lnTo>
                  <a:lnTo>
                    <a:pt x="16090" y="11163"/>
                  </a:lnTo>
                  <a:lnTo>
                    <a:pt x="16789" y="11303"/>
                  </a:lnTo>
                  <a:lnTo>
                    <a:pt x="17081" y="11239"/>
                  </a:lnTo>
                  <a:lnTo>
                    <a:pt x="17322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742729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78" y="1473"/>
                  </a:moveTo>
                  <a:lnTo>
                    <a:pt x="2387" y="330"/>
                  </a:lnTo>
                  <a:lnTo>
                    <a:pt x="1231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27" y="533"/>
                  </a:lnTo>
                  <a:lnTo>
                    <a:pt x="520" y="533"/>
                  </a:lnTo>
                  <a:lnTo>
                    <a:pt x="901" y="609"/>
                  </a:lnTo>
                  <a:lnTo>
                    <a:pt x="1181" y="787"/>
                  </a:lnTo>
                  <a:lnTo>
                    <a:pt x="685" y="1536"/>
                  </a:lnTo>
                  <a:lnTo>
                    <a:pt x="1295" y="1054"/>
                  </a:lnTo>
                  <a:lnTo>
                    <a:pt x="2019" y="1130"/>
                  </a:lnTo>
                  <a:lnTo>
                    <a:pt x="2578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16" y="29502"/>
                  </a:lnTo>
                  <a:lnTo>
                    <a:pt x="19951" y="29984"/>
                  </a:lnTo>
                  <a:lnTo>
                    <a:pt x="19850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52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1869" y="31800"/>
                  </a:lnTo>
                  <a:lnTo>
                    <a:pt x="22098" y="32004"/>
                  </a:lnTo>
                  <a:lnTo>
                    <a:pt x="22352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72" y="34988"/>
                  </a:lnTo>
                  <a:lnTo>
                    <a:pt x="28930" y="33985"/>
                  </a:lnTo>
                  <a:lnTo>
                    <a:pt x="27152" y="32842"/>
                  </a:lnTo>
                  <a:lnTo>
                    <a:pt x="27178" y="33794"/>
                  </a:lnTo>
                  <a:lnTo>
                    <a:pt x="27012" y="34645"/>
                  </a:lnTo>
                  <a:lnTo>
                    <a:pt x="26479" y="35039"/>
                  </a:lnTo>
                  <a:lnTo>
                    <a:pt x="29794" y="36957"/>
                  </a:lnTo>
                  <a:lnTo>
                    <a:pt x="31508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749523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65" y="3759"/>
                  </a:lnTo>
                  <a:lnTo>
                    <a:pt x="2844" y="1612"/>
                  </a:lnTo>
                  <a:lnTo>
                    <a:pt x="812" y="876"/>
                  </a:lnTo>
                  <a:lnTo>
                    <a:pt x="571" y="1231"/>
                  </a:lnTo>
                  <a:lnTo>
                    <a:pt x="0" y="2654"/>
                  </a:lnTo>
                  <a:lnTo>
                    <a:pt x="1955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88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56" y="0"/>
                  </a:lnTo>
                  <a:lnTo>
                    <a:pt x="6781" y="1511"/>
                  </a:lnTo>
                  <a:lnTo>
                    <a:pt x="6934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23" y="5168"/>
                  </a:lnTo>
                  <a:lnTo>
                    <a:pt x="6654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62" y="8750"/>
                  </a:lnTo>
                  <a:lnTo>
                    <a:pt x="7543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88" y="6477"/>
                  </a:lnTo>
                  <a:close/>
                </a:path>
                <a:path w="29845" h="30479">
                  <a:moveTo>
                    <a:pt x="21539" y="30048"/>
                  </a:moveTo>
                  <a:lnTo>
                    <a:pt x="21183" y="28613"/>
                  </a:lnTo>
                  <a:lnTo>
                    <a:pt x="19723" y="28168"/>
                  </a:lnTo>
                  <a:lnTo>
                    <a:pt x="18669" y="28206"/>
                  </a:lnTo>
                  <a:lnTo>
                    <a:pt x="18516" y="23634"/>
                  </a:lnTo>
                  <a:lnTo>
                    <a:pt x="13055" y="23190"/>
                  </a:lnTo>
                  <a:lnTo>
                    <a:pt x="10160" y="21666"/>
                  </a:lnTo>
                  <a:lnTo>
                    <a:pt x="9334" y="21602"/>
                  </a:lnTo>
                  <a:lnTo>
                    <a:pt x="8775" y="24485"/>
                  </a:lnTo>
                  <a:lnTo>
                    <a:pt x="8991" y="25260"/>
                  </a:lnTo>
                  <a:lnTo>
                    <a:pt x="8737" y="25768"/>
                  </a:lnTo>
                  <a:lnTo>
                    <a:pt x="10985" y="26339"/>
                  </a:lnTo>
                  <a:lnTo>
                    <a:pt x="14173" y="29057"/>
                  </a:lnTo>
                  <a:lnTo>
                    <a:pt x="15976" y="30010"/>
                  </a:lnTo>
                  <a:lnTo>
                    <a:pt x="17767" y="30378"/>
                  </a:lnTo>
                  <a:lnTo>
                    <a:pt x="18338" y="29997"/>
                  </a:lnTo>
                  <a:lnTo>
                    <a:pt x="20066" y="29845"/>
                  </a:lnTo>
                  <a:lnTo>
                    <a:pt x="20713" y="30353"/>
                  </a:lnTo>
                  <a:lnTo>
                    <a:pt x="21539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79" y="26670"/>
                  </a:lnTo>
                  <a:lnTo>
                    <a:pt x="27470" y="26847"/>
                  </a:lnTo>
                  <a:lnTo>
                    <a:pt x="27419" y="27927"/>
                  </a:lnTo>
                  <a:lnTo>
                    <a:pt x="27990" y="28435"/>
                  </a:lnTo>
                  <a:lnTo>
                    <a:pt x="28778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74594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15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70" y="355"/>
                  </a:lnTo>
                  <a:lnTo>
                    <a:pt x="1663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25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192" y="14960"/>
                  </a:lnTo>
                  <a:lnTo>
                    <a:pt x="12573" y="14249"/>
                  </a:lnTo>
                  <a:lnTo>
                    <a:pt x="12331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24" y="23202"/>
                  </a:moveTo>
                  <a:lnTo>
                    <a:pt x="31432" y="20650"/>
                  </a:lnTo>
                  <a:lnTo>
                    <a:pt x="29984" y="20294"/>
                  </a:lnTo>
                  <a:lnTo>
                    <a:pt x="26581" y="20116"/>
                  </a:lnTo>
                  <a:lnTo>
                    <a:pt x="25552" y="20218"/>
                  </a:lnTo>
                  <a:lnTo>
                    <a:pt x="23647" y="18821"/>
                  </a:lnTo>
                  <a:lnTo>
                    <a:pt x="22771" y="18783"/>
                  </a:lnTo>
                  <a:lnTo>
                    <a:pt x="21920" y="18973"/>
                  </a:lnTo>
                  <a:lnTo>
                    <a:pt x="20777" y="19735"/>
                  </a:lnTo>
                  <a:lnTo>
                    <a:pt x="20497" y="20269"/>
                  </a:lnTo>
                  <a:lnTo>
                    <a:pt x="20942" y="21882"/>
                  </a:lnTo>
                  <a:lnTo>
                    <a:pt x="28397" y="23037"/>
                  </a:lnTo>
                  <a:lnTo>
                    <a:pt x="30035" y="23761"/>
                  </a:lnTo>
                  <a:lnTo>
                    <a:pt x="31724" y="23202"/>
                  </a:lnTo>
                  <a:close/>
                </a:path>
                <a:path w="93345" h="40005">
                  <a:moveTo>
                    <a:pt x="73228" y="30060"/>
                  </a:moveTo>
                  <a:lnTo>
                    <a:pt x="73037" y="29933"/>
                  </a:lnTo>
                  <a:lnTo>
                    <a:pt x="72732" y="29603"/>
                  </a:lnTo>
                  <a:lnTo>
                    <a:pt x="72466" y="28511"/>
                  </a:lnTo>
                  <a:lnTo>
                    <a:pt x="71158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358" y="29857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28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21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23" y="39103"/>
                  </a:lnTo>
                  <a:lnTo>
                    <a:pt x="86093" y="39395"/>
                  </a:lnTo>
                  <a:lnTo>
                    <a:pt x="85750" y="39624"/>
                  </a:lnTo>
                  <a:lnTo>
                    <a:pt x="85382" y="39751"/>
                  </a:lnTo>
                  <a:lnTo>
                    <a:pt x="86233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887" y="30226"/>
                  </a:moveTo>
                  <a:lnTo>
                    <a:pt x="92240" y="29832"/>
                  </a:lnTo>
                  <a:lnTo>
                    <a:pt x="91363" y="29933"/>
                  </a:lnTo>
                  <a:lnTo>
                    <a:pt x="86702" y="32067"/>
                  </a:lnTo>
                  <a:lnTo>
                    <a:pt x="85217" y="30149"/>
                  </a:lnTo>
                  <a:lnTo>
                    <a:pt x="85496" y="28105"/>
                  </a:lnTo>
                  <a:lnTo>
                    <a:pt x="83731" y="28371"/>
                  </a:lnTo>
                  <a:lnTo>
                    <a:pt x="83693" y="28892"/>
                  </a:lnTo>
                  <a:lnTo>
                    <a:pt x="83375" y="29184"/>
                  </a:lnTo>
                  <a:lnTo>
                    <a:pt x="83121" y="30289"/>
                  </a:lnTo>
                  <a:lnTo>
                    <a:pt x="83489" y="30822"/>
                  </a:lnTo>
                  <a:lnTo>
                    <a:pt x="83413" y="32334"/>
                  </a:lnTo>
                  <a:lnTo>
                    <a:pt x="83235" y="32639"/>
                  </a:lnTo>
                  <a:lnTo>
                    <a:pt x="82740" y="32448"/>
                  </a:lnTo>
                  <a:lnTo>
                    <a:pt x="82524" y="33147"/>
                  </a:lnTo>
                  <a:lnTo>
                    <a:pt x="83362" y="34290"/>
                  </a:lnTo>
                  <a:lnTo>
                    <a:pt x="83705" y="34455"/>
                  </a:lnTo>
                  <a:lnTo>
                    <a:pt x="84264" y="34010"/>
                  </a:lnTo>
                  <a:lnTo>
                    <a:pt x="84810" y="34505"/>
                  </a:lnTo>
                  <a:lnTo>
                    <a:pt x="85902" y="34201"/>
                  </a:lnTo>
                  <a:lnTo>
                    <a:pt x="87020" y="33210"/>
                  </a:lnTo>
                  <a:lnTo>
                    <a:pt x="88226" y="34569"/>
                  </a:lnTo>
                  <a:lnTo>
                    <a:pt x="87769" y="35191"/>
                  </a:lnTo>
                  <a:lnTo>
                    <a:pt x="87591" y="35801"/>
                  </a:lnTo>
                  <a:lnTo>
                    <a:pt x="87795" y="36334"/>
                  </a:lnTo>
                  <a:lnTo>
                    <a:pt x="89103" y="36931"/>
                  </a:lnTo>
                  <a:lnTo>
                    <a:pt x="90614" y="37922"/>
                  </a:lnTo>
                  <a:lnTo>
                    <a:pt x="91465" y="36855"/>
                  </a:lnTo>
                  <a:lnTo>
                    <a:pt x="90957" y="35534"/>
                  </a:lnTo>
                  <a:lnTo>
                    <a:pt x="91122" y="35001"/>
                  </a:lnTo>
                  <a:lnTo>
                    <a:pt x="91592" y="35153"/>
                  </a:lnTo>
                  <a:lnTo>
                    <a:pt x="92456" y="34886"/>
                  </a:lnTo>
                  <a:lnTo>
                    <a:pt x="92163" y="34531"/>
                  </a:lnTo>
                  <a:lnTo>
                    <a:pt x="92189" y="33921"/>
                  </a:lnTo>
                  <a:lnTo>
                    <a:pt x="91617" y="33070"/>
                  </a:lnTo>
                  <a:lnTo>
                    <a:pt x="90424" y="32423"/>
                  </a:lnTo>
                  <a:lnTo>
                    <a:pt x="90868" y="31750"/>
                  </a:lnTo>
                  <a:lnTo>
                    <a:pt x="91757" y="32004"/>
                  </a:lnTo>
                  <a:lnTo>
                    <a:pt x="92887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82003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31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79749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73" y="5194"/>
                  </a:moveTo>
                  <a:lnTo>
                    <a:pt x="6616" y="4533"/>
                  </a:lnTo>
                  <a:lnTo>
                    <a:pt x="5778" y="3962"/>
                  </a:lnTo>
                  <a:lnTo>
                    <a:pt x="5143" y="2997"/>
                  </a:lnTo>
                  <a:lnTo>
                    <a:pt x="5422" y="2717"/>
                  </a:lnTo>
                  <a:lnTo>
                    <a:pt x="6413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36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394" y="4876"/>
                  </a:lnTo>
                  <a:lnTo>
                    <a:pt x="6057" y="4965"/>
                  </a:lnTo>
                  <a:lnTo>
                    <a:pt x="7073" y="5194"/>
                  </a:lnTo>
                  <a:close/>
                </a:path>
                <a:path w="29845" h="13969">
                  <a:moveTo>
                    <a:pt x="29260" y="12674"/>
                  </a:moveTo>
                  <a:lnTo>
                    <a:pt x="23583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60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77704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53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65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06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86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799" y="16040"/>
                  </a:lnTo>
                  <a:lnTo>
                    <a:pt x="24193" y="15011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77" y="10998"/>
                  </a:lnTo>
                  <a:lnTo>
                    <a:pt x="22047" y="11290"/>
                  </a:lnTo>
                  <a:lnTo>
                    <a:pt x="20993" y="10845"/>
                  </a:lnTo>
                  <a:lnTo>
                    <a:pt x="20015" y="9829"/>
                  </a:lnTo>
                  <a:lnTo>
                    <a:pt x="20053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54" y="3848"/>
                  </a:lnTo>
                  <a:lnTo>
                    <a:pt x="10553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19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78" y="5295"/>
                  </a:lnTo>
                  <a:lnTo>
                    <a:pt x="4508" y="6515"/>
                  </a:lnTo>
                  <a:lnTo>
                    <a:pt x="4800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34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75" y="14312"/>
                  </a:lnTo>
                  <a:lnTo>
                    <a:pt x="17767" y="19685"/>
                  </a:lnTo>
                  <a:lnTo>
                    <a:pt x="18745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87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34" y="36220"/>
                  </a:moveTo>
                  <a:lnTo>
                    <a:pt x="36195" y="32804"/>
                  </a:lnTo>
                  <a:lnTo>
                    <a:pt x="33959" y="30111"/>
                  </a:lnTo>
                  <a:lnTo>
                    <a:pt x="30391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54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099" y="37198"/>
                  </a:lnTo>
                  <a:lnTo>
                    <a:pt x="34264" y="38112"/>
                  </a:lnTo>
                  <a:lnTo>
                    <a:pt x="37134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50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82770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705" y="7467"/>
                  </a:lnTo>
                  <a:lnTo>
                    <a:pt x="2286" y="7289"/>
                  </a:lnTo>
                  <a:lnTo>
                    <a:pt x="1638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38" y="8191"/>
                  </a:lnTo>
                  <a:lnTo>
                    <a:pt x="317" y="8470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66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591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27" y="11277"/>
                  </a:moveTo>
                  <a:lnTo>
                    <a:pt x="18580" y="10795"/>
                  </a:lnTo>
                  <a:lnTo>
                    <a:pt x="18389" y="11188"/>
                  </a:lnTo>
                  <a:lnTo>
                    <a:pt x="18161" y="11544"/>
                  </a:lnTo>
                  <a:lnTo>
                    <a:pt x="17868" y="11798"/>
                  </a:lnTo>
                  <a:lnTo>
                    <a:pt x="18745" y="11633"/>
                  </a:lnTo>
                  <a:lnTo>
                    <a:pt x="19227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23" y="3073"/>
                  </a:lnTo>
                  <a:lnTo>
                    <a:pt x="19862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53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36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43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78" y="5118"/>
                  </a:lnTo>
                  <a:lnTo>
                    <a:pt x="18516" y="5918"/>
                  </a:lnTo>
                  <a:lnTo>
                    <a:pt x="18338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43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80890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33" y="571"/>
                  </a:lnTo>
                  <a:lnTo>
                    <a:pt x="546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387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02" y="3175"/>
                  </a:lnTo>
                  <a:lnTo>
                    <a:pt x="22618" y="4838"/>
                  </a:lnTo>
                  <a:lnTo>
                    <a:pt x="22606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767036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718" y="4203"/>
                  </a:moveTo>
                  <a:lnTo>
                    <a:pt x="1816" y="0"/>
                  </a:lnTo>
                  <a:lnTo>
                    <a:pt x="177" y="647"/>
                  </a:lnTo>
                  <a:lnTo>
                    <a:pt x="0" y="1993"/>
                  </a:lnTo>
                  <a:lnTo>
                    <a:pt x="63" y="2311"/>
                  </a:lnTo>
                  <a:lnTo>
                    <a:pt x="2387" y="5283"/>
                  </a:lnTo>
                  <a:lnTo>
                    <a:pt x="4838" y="7912"/>
                  </a:lnTo>
                  <a:lnTo>
                    <a:pt x="4889" y="6642"/>
                  </a:lnTo>
                  <a:lnTo>
                    <a:pt x="5448" y="5232"/>
                  </a:lnTo>
                  <a:lnTo>
                    <a:pt x="6019" y="4572"/>
                  </a:lnTo>
                  <a:lnTo>
                    <a:pt x="6718" y="4203"/>
                  </a:lnTo>
                  <a:close/>
                </a:path>
                <a:path w="73659" h="30480">
                  <a:moveTo>
                    <a:pt x="49695" y="29032"/>
                  </a:moveTo>
                  <a:lnTo>
                    <a:pt x="49009" y="28600"/>
                  </a:lnTo>
                  <a:lnTo>
                    <a:pt x="48031" y="28397"/>
                  </a:lnTo>
                  <a:lnTo>
                    <a:pt x="47066" y="27749"/>
                  </a:lnTo>
                  <a:lnTo>
                    <a:pt x="47967" y="26619"/>
                  </a:lnTo>
                  <a:lnTo>
                    <a:pt x="45554" y="26060"/>
                  </a:lnTo>
                  <a:lnTo>
                    <a:pt x="45554" y="26733"/>
                  </a:lnTo>
                  <a:lnTo>
                    <a:pt x="44272" y="27114"/>
                  </a:lnTo>
                  <a:lnTo>
                    <a:pt x="42697" y="27178"/>
                  </a:lnTo>
                  <a:lnTo>
                    <a:pt x="41224" y="26924"/>
                  </a:lnTo>
                  <a:lnTo>
                    <a:pt x="41440" y="27343"/>
                  </a:lnTo>
                  <a:lnTo>
                    <a:pt x="42519" y="28282"/>
                  </a:lnTo>
                  <a:lnTo>
                    <a:pt x="43205" y="28587"/>
                  </a:lnTo>
                  <a:lnTo>
                    <a:pt x="43573" y="29095"/>
                  </a:lnTo>
                  <a:lnTo>
                    <a:pt x="47104" y="29768"/>
                  </a:lnTo>
                  <a:lnTo>
                    <a:pt x="48653" y="29222"/>
                  </a:lnTo>
                  <a:lnTo>
                    <a:pt x="49695" y="29032"/>
                  </a:lnTo>
                  <a:close/>
                </a:path>
                <a:path w="73659" h="30480">
                  <a:moveTo>
                    <a:pt x="73406" y="28651"/>
                  </a:moveTo>
                  <a:lnTo>
                    <a:pt x="73050" y="27419"/>
                  </a:lnTo>
                  <a:lnTo>
                    <a:pt x="67157" y="28054"/>
                  </a:lnTo>
                  <a:lnTo>
                    <a:pt x="66154" y="30022"/>
                  </a:lnTo>
                  <a:lnTo>
                    <a:pt x="70421" y="29362"/>
                  </a:lnTo>
                  <a:lnTo>
                    <a:pt x="73406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811461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91" y="14655"/>
                  </a:moveTo>
                  <a:lnTo>
                    <a:pt x="8762" y="16027"/>
                  </a:lnTo>
                  <a:lnTo>
                    <a:pt x="10782" y="19456"/>
                  </a:lnTo>
                  <a:lnTo>
                    <a:pt x="15201" y="19024"/>
                  </a:lnTo>
                  <a:lnTo>
                    <a:pt x="12547" y="16294"/>
                  </a:lnTo>
                  <a:lnTo>
                    <a:pt x="13573" y="15278"/>
                  </a:lnTo>
                  <a:lnTo>
                    <a:pt x="9474" y="15278"/>
                  </a:lnTo>
                  <a:lnTo>
                    <a:pt x="7391" y="14655"/>
                  </a:lnTo>
                  <a:close/>
                </a:path>
                <a:path w="35559" h="19684">
                  <a:moveTo>
                    <a:pt x="16725" y="7162"/>
                  </a:moveTo>
                  <a:lnTo>
                    <a:pt x="12026" y="7162"/>
                  </a:lnTo>
                  <a:lnTo>
                    <a:pt x="15125" y="8788"/>
                  </a:lnTo>
                  <a:lnTo>
                    <a:pt x="17310" y="11582"/>
                  </a:lnTo>
                  <a:lnTo>
                    <a:pt x="15629" y="14058"/>
                  </a:lnTo>
                  <a:lnTo>
                    <a:pt x="15608" y="14224"/>
                  </a:lnTo>
                  <a:lnTo>
                    <a:pt x="16505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81" y="17513"/>
                  </a:lnTo>
                  <a:lnTo>
                    <a:pt x="17424" y="17653"/>
                  </a:lnTo>
                  <a:lnTo>
                    <a:pt x="18046" y="18148"/>
                  </a:lnTo>
                  <a:lnTo>
                    <a:pt x="18377" y="17132"/>
                  </a:lnTo>
                  <a:lnTo>
                    <a:pt x="18443" y="16294"/>
                  </a:lnTo>
                  <a:lnTo>
                    <a:pt x="18033" y="15455"/>
                  </a:lnTo>
                  <a:lnTo>
                    <a:pt x="17259" y="14224"/>
                  </a:lnTo>
                  <a:lnTo>
                    <a:pt x="18910" y="13589"/>
                  </a:lnTo>
                  <a:lnTo>
                    <a:pt x="24261" y="13589"/>
                  </a:lnTo>
                  <a:lnTo>
                    <a:pt x="24371" y="12814"/>
                  </a:lnTo>
                  <a:lnTo>
                    <a:pt x="24829" y="12687"/>
                  </a:lnTo>
                  <a:lnTo>
                    <a:pt x="19557" y="12687"/>
                  </a:lnTo>
                  <a:lnTo>
                    <a:pt x="17756" y="10210"/>
                  </a:lnTo>
                  <a:lnTo>
                    <a:pt x="16725" y="7162"/>
                  </a:lnTo>
                  <a:close/>
                </a:path>
                <a:path w="35559" h="19684">
                  <a:moveTo>
                    <a:pt x="14871" y="13639"/>
                  </a:moveTo>
                  <a:lnTo>
                    <a:pt x="11976" y="14744"/>
                  </a:lnTo>
                  <a:lnTo>
                    <a:pt x="9474" y="15278"/>
                  </a:lnTo>
                  <a:lnTo>
                    <a:pt x="13573" y="15278"/>
                  </a:lnTo>
                  <a:lnTo>
                    <a:pt x="14804" y="14058"/>
                  </a:lnTo>
                  <a:lnTo>
                    <a:pt x="14871" y="13639"/>
                  </a:lnTo>
                  <a:close/>
                </a:path>
                <a:path w="35559" h="19684">
                  <a:moveTo>
                    <a:pt x="24261" y="13589"/>
                  </a:moveTo>
                  <a:lnTo>
                    <a:pt x="18910" y="13589"/>
                  </a:lnTo>
                  <a:lnTo>
                    <a:pt x="21628" y="15151"/>
                  </a:lnTo>
                  <a:lnTo>
                    <a:pt x="24091" y="14058"/>
                  </a:lnTo>
                  <a:lnTo>
                    <a:pt x="24261" y="13589"/>
                  </a:lnTo>
                  <a:close/>
                </a:path>
                <a:path w="35559" h="19684">
                  <a:moveTo>
                    <a:pt x="15201" y="13665"/>
                  </a:moveTo>
                  <a:lnTo>
                    <a:pt x="15010" y="13854"/>
                  </a:lnTo>
                  <a:lnTo>
                    <a:pt x="15379" y="14427"/>
                  </a:lnTo>
                  <a:lnTo>
                    <a:pt x="15517" y="14224"/>
                  </a:lnTo>
                  <a:lnTo>
                    <a:pt x="15488" y="14058"/>
                  </a:lnTo>
                  <a:lnTo>
                    <a:pt x="15201" y="13665"/>
                  </a:lnTo>
                  <a:close/>
                </a:path>
                <a:path w="35559" h="19684">
                  <a:moveTo>
                    <a:pt x="34994" y="6057"/>
                  </a:moveTo>
                  <a:lnTo>
                    <a:pt x="28625" y="6057"/>
                  </a:lnTo>
                  <a:lnTo>
                    <a:pt x="28981" y="7289"/>
                  </a:lnTo>
                  <a:lnTo>
                    <a:pt x="25984" y="8001"/>
                  </a:lnTo>
                  <a:lnTo>
                    <a:pt x="23863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29" y="12687"/>
                  </a:lnTo>
                  <a:lnTo>
                    <a:pt x="25882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502" y="10172"/>
                  </a:lnTo>
                  <a:lnTo>
                    <a:pt x="25336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48" y="9740"/>
                  </a:lnTo>
                  <a:lnTo>
                    <a:pt x="30035" y="7632"/>
                  </a:lnTo>
                  <a:lnTo>
                    <a:pt x="33866" y="7632"/>
                  </a:lnTo>
                  <a:lnTo>
                    <a:pt x="34404" y="7137"/>
                  </a:lnTo>
                  <a:lnTo>
                    <a:pt x="34645" y="6794"/>
                  </a:lnTo>
                  <a:lnTo>
                    <a:pt x="34823" y="6388"/>
                  </a:lnTo>
                  <a:lnTo>
                    <a:pt x="34994" y="6057"/>
                  </a:lnTo>
                  <a:close/>
                </a:path>
                <a:path w="35559" h="19684">
                  <a:moveTo>
                    <a:pt x="30748" y="9740"/>
                  </a:moveTo>
                  <a:lnTo>
                    <a:pt x="26034" y="9740"/>
                  </a:lnTo>
                  <a:lnTo>
                    <a:pt x="27406" y="11925"/>
                  </a:lnTo>
                  <a:lnTo>
                    <a:pt x="30924" y="10261"/>
                  </a:lnTo>
                  <a:lnTo>
                    <a:pt x="30748" y="9740"/>
                  </a:lnTo>
                  <a:close/>
                </a:path>
                <a:path w="35559" h="19684">
                  <a:moveTo>
                    <a:pt x="33866" y="7632"/>
                  </a:moveTo>
                  <a:lnTo>
                    <a:pt x="30035" y="7632"/>
                  </a:lnTo>
                  <a:lnTo>
                    <a:pt x="32003" y="8293"/>
                  </a:lnTo>
                  <a:lnTo>
                    <a:pt x="33273" y="8178"/>
                  </a:lnTo>
                  <a:lnTo>
                    <a:pt x="33866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43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606" y="7048"/>
                  </a:lnTo>
                  <a:lnTo>
                    <a:pt x="4597" y="7251"/>
                  </a:lnTo>
                  <a:lnTo>
                    <a:pt x="5270" y="7683"/>
                  </a:lnTo>
                  <a:lnTo>
                    <a:pt x="8178" y="7162"/>
                  </a:lnTo>
                  <a:lnTo>
                    <a:pt x="16725" y="7162"/>
                  </a:lnTo>
                  <a:lnTo>
                    <a:pt x="16319" y="5943"/>
                  </a:lnTo>
                  <a:lnTo>
                    <a:pt x="15806" y="5270"/>
                  </a:lnTo>
                  <a:lnTo>
                    <a:pt x="15724" y="5105"/>
                  </a:lnTo>
                  <a:lnTo>
                    <a:pt x="15951" y="4533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84" y="3441"/>
                  </a:lnTo>
                  <a:lnTo>
                    <a:pt x="5486" y="2514"/>
                  </a:lnTo>
                  <a:lnTo>
                    <a:pt x="4914" y="2489"/>
                  </a:lnTo>
                  <a:lnTo>
                    <a:pt x="4432" y="2082"/>
                  </a:lnTo>
                  <a:lnTo>
                    <a:pt x="3936" y="2019"/>
                  </a:lnTo>
                  <a:lnTo>
                    <a:pt x="3924" y="1244"/>
                  </a:lnTo>
                  <a:lnTo>
                    <a:pt x="3259" y="939"/>
                  </a:lnTo>
                  <a:lnTo>
                    <a:pt x="1346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76" y="3517"/>
                  </a:moveTo>
                  <a:lnTo>
                    <a:pt x="23748" y="5562"/>
                  </a:lnTo>
                  <a:lnTo>
                    <a:pt x="23317" y="5676"/>
                  </a:lnTo>
                  <a:lnTo>
                    <a:pt x="22732" y="6680"/>
                  </a:lnTo>
                  <a:lnTo>
                    <a:pt x="24422" y="6578"/>
                  </a:lnTo>
                  <a:lnTo>
                    <a:pt x="26290" y="6388"/>
                  </a:lnTo>
                  <a:lnTo>
                    <a:pt x="28625" y="6057"/>
                  </a:lnTo>
                  <a:lnTo>
                    <a:pt x="34994" y="6057"/>
                  </a:lnTo>
                  <a:lnTo>
                    <a:pt x="35191" y="5676"/>
                  </a:lnTo>
                  <a:lnTo>
                    <a:pt x="35407" y="4775"/>
                  </a:lnTo>
                  <a:lnTo>
                    <a:pt x="35542" y="3771"/>
                  </a:lnTo>
                  <a:lnTo>
                    <a:pt x="28359" y="3771"/>
                  </a:lnTo>
                  <a:lnTo>
                    <a:pt x="27076" y="3517"/>
                  </a:lnTo>
                  <a:close/>
                </a:path>
                <a:path w="35559" h="19684">
                  <a:moveTo>
                    <a:pt x="7810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84" y="4508"/>
                  </a:lnTo>
                  <a:lnTo>
                    <a:pt x="16548" y="4076"/>
                  </a:lnTo>
                  <a:lnTo>
                    <a:pt x="16421" y="4000"/>
                  </a:lnTo>
                  <a:lnTo>
                    <a:pt x="8889" y="3924"/>
                  </a:lnTo>
                  <a:lnTo>
                    <a:pt x="7810" y="3162"/>
                  </a:lnTo>
                  <a:close/>
                </a:path>
                <a:path w="35559" h="19684">
                  <a:moveTo>
                    <a:pt x="11341" y="2578"/>
                  </a:moveTo>
                  <a:lnTo>
                    <a:pt x="11074" y="2616"/>
                  </a:lnTo>
                  <a:lnTo>
                    <a:pt x="10464" y="2857"/>
                  </a:lnTo>
                  <a:lnTo>
                    <a:pt x="9829" y="2857"/>
                  </a:lnTo>
                  <a:lnTo>
                    <a:pt x="9321" y="3073"/>
                  </a:lnTo>
                  <a:lnTo>
                    <a:pt x="9143" y="3314"/>
                  </a:lnTo>
                  <a:lnTo>
                    <a:pt x="9061" y="3771"/>
                  </a:lnTo>
                  <a:lnTo>
                    <a:pt x="8889" y="3924"/>
                  </a:lnTo>
                  <a:lnTo>
                    <a:pt x="16349" y="3924"/>
                  </a:lnTo>
                  <a:lnTo>
                    <a:pt x="16049" y="3454"/>
                  </a:lnTo>
                  <a:lnTo>
                    <a:pt x="15994" y="2933"/>
                  </a:lnTo>
                  <a:lnTo>
                    <a:pt x="11341" y="2921"/>
                  </a:lnTo>
                  <a:lnTo>
                    <a:pt x="10464" y="2857"/>
                  </a:lnTo>
                  <a:lnTo>
                    <a:pt x="10134" y="2832"/>
                  </a:lnTo>
                  <a:lnTo>
                    <a:pt x="11346" y="2832"/>
                  </a:lnTo>
                  <a:lnTo>
                    <a:pt x="11341" y="2578"/>
                  </a:lnTo>
                  <a:close/>
                </a:path>
                <a:path w="35559" h="19684">
                  <a:moveTo>
                    <a:pt x="28867" y="0"/>
                  </a:moveTo>
                  <a:lnTo>
                    <a:pt x="27000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42" y="3771"/>
                  </a:lnTo>
                  <a:lnTo>
                    <a:pt x="35559" y="3644"/>
                  </a:lnTo>
                  <a:lnTo>
                    <a:pt x="35286" y="3517"/>
                  </a:lnTo>
                  <a:lnTo>
                    <a:pt x="34925" y="3175"/>
                  </a:lnTo>
                  <a:lnTo>
                    <a:pt x="30962" y="3175"/>
                  </a:lnTo>
                  <a:lnTo>
                    <a:pt x="30175" y="3136"/>
                  </a:lnTo>
                  <a:lnTo>
                    <a:pt x="29730" y="2959"/>
                  </a:lnTo>
                  <a:lnTo>
                    <a:pt x="28955" y="2387"/>
                  </a:lnTo>
                  <a:lnTo>
                    <a:pt x="28867" y="0"/>
                  </a:lnTo>
                  <a:close/>
                </a:path>
                <a:path w="35559" h="19684">
                  <a:moveTo>
                    <a:pt x="33146" y="736"/>
                  </a:moveTo>
                  <a:lnTo>
                    <a:pt x="32499" y="2082"/>
                  </a:lnTo>
                  <a:lnTo>
                    <a:pt x="31280" y="3009"/>
                  </a:lnTo>
                  <a:lnTo>
                    <a:pt x="30962" y="3175"/>
                  </a:lnTo>
                  <a:lnTo>
                    <a:pt x="34925" y="3175"/>
                  </a:lnTo>
                  <a:lnTo>
                    <a:pt x="34719" y="2959"/>
                  </a:lnTo>
                  <a:lnTo>
                    <a:pt x="34785" y="1524"/>
                  </a:lnTo>
                  <a:lnTo>
                    <a:pt x="33146" y="736"/>
                  </a:lnTo>
                  <a:close/>
                </a:path>
                <a:path w="35559" h="19684">
                  <a:moveTo>
                    <a:pt x="12103" y="2489"/>
                  </a:moveTo>
                  <a:lnTo>
                    <a:pt x="11442" y="2933"/>
                  </a:lnTo>
                  <a:lnTo>
                    <a:pt x="15994" y="2933"/>
                  </a:lnTo>
                  <a:lnTo>
                    <a:pt x="16001" y="2768"/>
                  </a:lnTo>
                  <a:lnTo>
                    <a:pt x="12979" y="2768"/>
                  </a:lnTo>
                  <a:lnTo>
                    <a:pt x="12585" y="2514"/>
                  </a:lnTo>
                  <a:lnTo>
                    <a:pt x="12103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41" y="2578"/>
                  </a:lnTo>
                  <a:lnTo>
                    <a:pt x="12979" y="2768"/>
                  </a:lnTo>
                  <a:lnTo>
                    <a:pt x="16001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3009" y="825"/>
                  </a:moveTo>
                  <a:lnTo>
                    <a:pt x="1346" y="939"/>
                  </a:lnTo>
                  <a:lnTo>
                    <a:pt x="3259" y="939"/>
                  </a:lnTo>
                  <a:lnTo>
                    <a:pt x="3009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798228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55" y="5994"/>
                  </a:lnTo>
                  <a:lnTo>
                    <a:pt x="10972" y="5334"/>
                  </a:lnTo>
                  <a:lnTo>
                    <a:pt x="10439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18" y="3187"/>
                  </a:lnTo>
                  <a:lnTo>
                    <a:pt x="7518" y="1143"/>
                  </a:lnTo>
                  <a:lnTo>
                    <a:pt x="7480" y="0"/>
                  </a:lnTo>
                  <a:lnTo>
                    <a:pt x="2755" y="977"/>
                  </a:lnTo>
                  <a:lnTo>
                    <a:pt x="1511" y="2019"/>
                  </a:lnTo>
                  <a:lnTo>
                    <a:pt x="1282" y="2540"/>
                  </a:lnTo>
                  <a:lnTo>
                    <a:pt x="1663" y="3175"/>
                  </a:lnTo>
                  <a:lnTo>
                    <a:pt x="0" y="1320"/>
                  </a:lnTo>
                  <a:lnTo>
                    <a:pt x="596" y="4330"/>
                  </a:lnTo>
                  <a:lnTo>
                    <a:pt x="2997" y="3784"/>
                  </a:lnTo>
                  <a:lnTo>
                    <a:pt x="2908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74" y="11696"/>
                  </a:lnTo>
                  <a:lnTo>
                    <a:pt x="11506" y="12534"/>
                  </a:lnTo>
                  <a:lnTo>
                    <a:pt x="13081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30" y="18275"/>
                  </a:moveTo>
                  <a:lnTo>
                    <a:pt x="28346" y="15481"/>
                  </a:lnTo>
                  <a:lnTo>
                    <a:pt x="25247" y="13855"/>
                  </a:lnTo>
                  <a:lnTo>
                    <a:pt x="21412" y="13855"/>
                  </a:lnTo>
                  <a:lnTo>
                    <a:pt x="16560" y="14808"/>
                  </a:lnTo>
                  <a:lnTo>
                    <a:pt x="15468" y="15341"/>
                  </a:lnTo>
                  <a:lnTo>
                    <a:pt x="13373" y="15494"/>
                  </a:lnTo>
                  <a:lnTo>
                    <a:pt x="8839" y="13881"/>
                  </a:lnTo>
                  <a:lnTo>
                    <a:pt x="7683" y="15913"/>
                  </a:lnTo>
                  <a:lnTo>
                    <a:pt x="9080" y="16256"/>
                  </a:lnTo>
                  <a:lnTo>
                    <a:pt x="9956" y="17449"/>
                  </a:lnTo>
                  <a:lnTo>
                    <a:pt x="13106" y="18211"/>
                  </a:lnTo>
                  <a:lnTo>
                    <a:pt x="15849" y="16230"/>
                  </a:lnTo>
                  <a:lnTo>
                    <a:pt x="18186" y="18199"/>
                  </a:lnTo>
                  <a:lnTo>
                    <a:pt x="17881" y="19431"/>
                  </a:lnTo>
                  <a:lnTo>
                    <a:pt x="19507" y="20904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105" y="20332"/>
                  </a:lnTo>
                  <a:lnTo>
                    <a:pt x="28613" y="21120"/>
                  </a:lnTo>
                  <a:lnTo>
                    <a:pt x="30530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17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61" y="9613"/>
                  </a:lnTo>
                  <a:lnTo>
                    <a:pt x="30429" y="10287"/>
                  </a:lnTo>
                  <a:lnTo>
                    <a:pt x="29184" y="11239"/>
                  </a:lnTo>
                  <a:lnTo>
                    <a:pt x="28930" y="11849"/>
                  </a:lnTo>
                  <a:lnTo>
                    <a:pt x="29552" y="12649"/>
                  </a:lnTo>
                  <a:lnTo>
                    <a:pt x="30949" y="16878"/>
                  </a:lnTo>
                  <a:lnTo>
                    <a:pt x="32804" y="19392"/>
                  </a:lnTo>
                  <a:lnTo>
                    <a:pt x="36550" y="12382"/>
                  </a:lnTo>
                  <a:lnTo>
                    <a:pt x="40309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745650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39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27" y="61137"/>
                  </a:moveTo>
                  <a:lnTo>
                    <a:pt x="31927" y="59270"/>
                  </a:lnTo>
                  <a:lnTo>
                    <a:pt x="30175" y="58229"/>
                  </a:lnTo>
                  <a:lnTo>
                    <a:pt x="28841" y="56819"/>
                  </a:lnTo>
                  <a:lnTo>
                    <a:pt x="29197" y="57543"/>
                  </a:lnTo>
                  <a:lnTo>
                    <a:pt x="28498" y="60134"/>
                  </a:lnTo>
                  <a:lnTo>
                    <a:pt x="25095" y="58356"/>
                  </a:lnTo>
                  <a:lnTo>
                    <a:pt x="24879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51" y="61239"/>
                  </a:lnTo>
                  <a:lnTo>
                    <a:pt x="32727" y="61137"/>
                  </a:lnTo>
                  <a:close/>
                </a:path>
                <a:path w="41275" h="62865">
                  <a:moveTo>
                    <a:pt x="41148" y="60528"/>
                  </a:moveTo>
                  <a:lnTo>
                    <a:pt x="40982" y="60452"/>
                  </a:lnTo>
                  <a:lnTo>
                    <a:pt x="40741" y="60642"/>
                  </a:lnTo>
                  <a:lnTo>
                    <a:pt x="40563" y="60794"/>
                  </a:lnTo>
                  <a:lnTo>
                    <a:pt x="40347" y="60921"/>
                  </a:lnTo>
                  <a:lnTo>
                    <a:pt x="40627" y="60845"/>
                  </a:lnTo>
                  <a:lnTo>
                    <a:pt x="40906" y="60718"/>
                  </a:lnTo>
                  <a:lnTo>
                    <a:pt x="41148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750844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19" y="6565"/>
                  </a:moveTo>
                  <a:lnTo>
                    <a:pt x="2032" y="2235"/>
                  </a:lnTo>
                  <a:lnTo>
                    <a:pt x="1016" y="0"/>
                  </a:lnTo>
                  <a:lnTo>
                    <a:pt x="508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54" y="4826"/>
                  </a:lnTo>
                  <a:lnTo>
                    <a:pt x="1651" y="7264"/>
                  </a:lnTo>
                  <a:lnTo>
                    <a:pt x="3606" y="6883"/>
                  </a:lnTo>
                  <a:lnTo>
                    <a:pt x="4419" y="6565"/>
                  </a:lnTo>
                  <a:close/>
                </a:path>
                <a:path w="27304" h="33655">
                  <a:moveTo>
                    <a:pt x="13690" y="19481"/>
                  </a:moveTo>
                  <a:lnTo>
                    <a:pt x="12509" y="18148"/>
                  </a:lnTo>
                  <a:lnTo>
                    <a:pt x="11963" y="18326"/>
                  </a:lnTo>
                  <a:lnTo>
                    <a:pt x="11404" y="18415"/>
                  </a:lnTo>
                  <a:lnTo>
                    <a:pt x="10541" y="18415"/>
                  </a:lnTo>
                  <a:lnTo>
                    <a:pt x="9486" y="18211"/>
                  </a:lnTo>
                  <a:lnTo>
                    <a:pt x="10490" y="19405"/>
                  </a:lnTo>
                  <a:lnTo>
                    <a:pt x="10998" y="19469"/>
                  </a:lnTo>
                  <a:lnTo>
                    <a:pt x="11518" y="19634"/>
                  </a:lnTo>
                  <a:lnTo>
                    <a:pt x="11938" y="19875"/>
                  </a:lnTo>
                  <a:lnTo>
                    <a:pt x="13690" y="19481"/>
                  </a:lnTo>
                  <a:close/>
                </a:path>
                <a:path w="27304" h="33655">
                  <a:moveTo>
                    <a:pt x="26860" y="31978"/>
                  </a:moveTo>
                  <a:lnTo>
                    <a:pt x="26771" y="31343"/>
                  </a:lnTo>
                  <a:lnTo>
                    <a:pt x="23863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99" y="29425"/>
                  </a:lnTo>
                  <a:lnTo>
                    <a:pt x="23380" y="30251"/>
                  </a:lnTo>
                  <a:lnTo>
                    <a:pt x="23469" y="30899"/>
                  </a:lnTo>
                  <a:lnTo>
                    <a:pt x="26758" y="33045"/>
                  </a:lnTo>
                  <a:lnTo>
                    <a:pt x="26860" y="319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749129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75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95" y="2984"/>
                  </a:lnTo>
                  <a:lnTo>
                    <a:pt x="4521" y="1282"/>
                  </a:lnTo>
                  <a:lnTo>
                    <a:pt x="1651" y="0"/>
                  </a:lnTo>
                  <a:lnTo>
                    <a:pt x="635" y="482"/>
                  </a:lnTo>
                  <a:lnTo>
                    <a:pt x="266" y="2044"/>
                  </a:lnTo>
                  <a:lnTo>
                    <a:pt x="0" y="2336"/>
                  </a:lnTo>
                  <a:lnTo>
                    <a:pt x="812" y="6477"/>
                  </a:lnTo>
                  <a:lnTo>
                    <a:pt x="685" y="7810"/>
                  </a:lnTo>
                  <a:lnTo>
                    <a:pt x="1257" y="9969"/>
                  </a:lnTo>
                  <a:lnTo>
                    <a:pt x="1879" y="10833"/>
                  </a:lnTo>
                  <a:lnTo>
                    <a:pt x="3644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9001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53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38" y="13004"/>
                  </a:lnTo>
                  <a:lnTo>
                    <a:pt x="29705" y="10922"/>
                  </a:lnTo>
                  <a:lnTo>
                    <a:pt x="27647" y="10731"/>
                  </a:lnTo>
                  <a:lnTo>
                    <a:pt x="25768" y="11150"/>
                  </a:lnTo>
                  <a:lnTo>
                    <a:pt x="28790" y="12674"/>
                  </a:lnTo>
                  <a:lnTo>
                    <a:pt x="27025" y="13741"/>
                  </a:lnTo>
                  <a:lnTo>
                    <a:pt x="26352" y="15659"/>
                  </a:lnTo>
                  <a:lnTo>
                    <a:pt x="27432" y="15798"/>
                  </a:lnTo>
                  <a:lnTo>
                    <a:pt x="28270" y="17868"/>
                  </a:lnTo>
                  <a:lnTo>
                    <a:pt x="28333" y="21844"/>
                  </a:lnTo>
                  <a:lnTo>
                    <a:pt x="29222" y="22440"/>
                  </a:lnTo>
                  <a:lnTo>
                    <a:pt x="30556" y="22237"/>
                  </a:lnTo>
                  <a:lnTo>
                    <a:pt x="32042" y="23583"/>
                  </a:lnTo>
                  <a:lnTo>
                    <a:pt x="31965" y="24434"/>
                  </a:lnTo>
                  <a:lnTo>
                    <a:pt x="33782" y="27876"/>
                  </a:lnTo>
                  <a:lnTo>
                    <a:pt x="35928" y="28854"/>
                  </a:lnTo>
                  <a:lnTo>
                    <a:pt x="37261" y="28308"/>
                  </a:lnTo>
                  <a:lnTo>
                    <a:pt x="38277" y="26746"/>
                  </a:lnTo>
                  <a:lnTo>
                    <a:pt x="37795" y="23850"/>
                  </a:lnTo>
                  <a:lnTo>
                    <a:pt x="37998" y="21856"/>
                  </a:lnTo>
                  <a:lnTo>
                    <a:pt x="39001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74905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387" y="16383"/>
                  </a:moveTo>
                  <a:lnTo>
                    <a:pt x="2032" y="16700"/>
                  </a:lnTo>
                  <a:lnTo>
                    <a:pt x="1866" y="16878"/>
                  </a:lnTo>
                  <a:lnTo>
                    <a:pt x="1866" y="17030"/>
                  </a:lnTo>
                  <a:lnTo>
                    <a:pt x="2120" y="16840"/>
                  </a:lnTo>
                  <a:lnTo>
                    <a:pt x="2298" y="16637"/>
                  </a:lnTo>
                  <a:lnTo>
                    <a:pt x="2387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495" y="0"/>
                  </a:lnTo>
                  <a:lnTo>
                    <a:pt x="0" y="3098"/>
                  </a:lnTo>
                  <a:lnTo>
                    <a:pt x="1625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14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07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06" y="48158"/>
                  </a:lnTo>
                  <a:lnTo>
                    <a:pt x="22440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03" y="41783"/>
                  </a:lnTo>
                  <a:lnTo>
                    <a:pt x="16408" y="41516"/>
                  </a:lnTo>
                  <a:lnTo>
                    <a:pt x="14732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79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188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14" y="41986"/>
                  </a:lnTo>
                  <a:lnTo>
                    <a:pt x="11188" y="42875"/>
                  </a:lnTo>
                  <a:lnTo>
                    <a:pt x="11163" y="43751"/>
                  </a:lnTo>
                  <a:lnTo>
                    <a:pt x="12052" y="44234"/>
                  </a:lnTo>
                  <a:lnTo>
                    <a:pt x="13462" y="44005"/>
                  </a:lnTo>
                  <a:lnTo>
                    <a:pt x="14846" y="45466"/>
                  </a:lnTo>
                  <a:lnTo>
                    <a:pt x="25095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689300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34" y="8991"/>
                  </a:moveTo>
                  <a:lnTo>
                    <a:pt x="49809" y="8648"/>
                  </a:lnTo>
                  <a:lnTo>
                    <a:pt x="49745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88" y="5245"/>
                  </a:lnTo>
                  <a:lnTo>
                    <a:pt x="48082" y="6464"/>
                  </a:lnTo>
                  <a:lnTo>
                    <a:pt x="44996" y="7137"/>
                  </a:lnTo>
                  <a:lnTo>
                    <a:pt x="43065" y="6642"/>
                  </a:lnTo>
                  <a:lnTo>
                    <a:pt x="43065" y="17272"/>
                  </a:lnTo>
                  <a:lnTo>
                    <a:pt x="39077" y="19532"/>
                  </a:lnTo>
                  <a:lnTo>
                    <a:pt x="37985" y="20574"/>
                  </a:lnTo>
                  <a:lnTo>
                    <a:pt x="37973" y="21920"/>
                  </a:lnTo>
                  <a:lnTo>
                    <a:pt x="36195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86" y="27241"/>
                  </a:lnTo>
                  <a:lnTo>
                    <a:pt x="31534" y="28524"/>
                  </a:lnTo>
                  <a:lnTo>
                    <a:pt x="30391" y="28371"/>
                  </a:lnTo>
                  <a:lnTo>
                    <a:pt x="28143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47" y="26289"/>
                  </a:lnTo>
                  <a:lnTo>
                    <a:pt x="28524" y="25057"/>
                  </a:lnTo>
                  <a:lnTo>
                    <a:pt x="28448" y="23558"/>
                  </a:lnTo>
                  <a:lnTo>
                    <a:pt x="29972" y="22225"/>
                  </a:lnTo>
                  <a:lnTo>
                    <a:pt x="31191" y="22669"/>
                  </a:lnTo>
                  <a:lnTo>
                    <a:pt x="31991" y="22225"/>
                  </a:lnTo>
                  <a:lnTo>
                    <a:pt x="32804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69" y="18859"/>
                  </a:lnTo>
                  <a:lnTo>
                    <a:pt x="37338" y="17246"/>
                  </a:lnTo>
                  <a:lnTo>
                    <a:pt x="37045" y="16865"/>
                  </a:lnTo>
                  <a:lnTo>
                    <a:pt x="37922" y="16078"/>
                  </a:lnTo>
                  <a:lnTo>
                    <a:pt x="38239" y="15798"/>
                  </a:lnTo>
                  <a:lnTo>
                    <a:pt x="38874" y="15240"/>
                  </a:lnTo>
                  <a:lnTo>
                    <a:pt x="40297" y="15798"/>
                  </a:lnTo>
                  <a:lnTo>
                    <a:pt x="40360" y="16078"/>
                  </a:lnTo>
                  <a:lnTo>
                    <a:pt x="40487" y="17068"/>
                  </a:lnTo>
                  <a:lnTo>
                    <a:pt x="43065" y="17272"/>
                  </a:lnTo>
                  <a:lnTo>
                    <a:pt x="43065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39" y="11963"/>
                  </a:lnTo>
                  <a:lnTo>
                    <a:pt x="38709" y="11303"/>
                  </a:lnTo>
                  <a:lnTo>
                    <a:pt x="38595" y="10960"/>
                  </a:lnTo>
                  <a:lnTo>
                    <a:pt x="36068" y="11417"/>
                  </a:lnTo>
                  <a:lnTo>
                    <a:pt x="35382" y="14185"/>
                  </a:lnTo>
                  <a:lnTo>
                    <a:pt x="31292" y="15798"/>
                  </a:lnTo>
                  <a:lnTo>
                    <a:pt x="29591" y="15278"/>
                  </a:lnTo>
                  <a:lnTo>
                    <a:pt x="29591" y="21920"/>
                  </a:lnTo>
                  <a:lnTo>
                    <a:pt x="27432" y="23825"/>
                  </a:lnTo>
                  <a:lnTo>
                    <a:pt x="25158" y="25590"/>
                  </a:lnTo>
                  <a:lnTo>
                    <a:pt x="22758" y="27152"/>
                  </a:lnTo>
                  <a:lnTo>
                    <a:pt x="22415" y="26644"/>
                  </a:lnTo>
                  <a:lnTo>
                    <a:pt x="21971" y="26149"/>
                  </a:lnTo>
                  <a:lnTo>
                    <a:pt x="21844" y="25590"/>
                  </a:lnTo>
                  <a:lnTo>
                    <a:pt x="21844" y="24676"/>
                  </a:lnTo>
                  <a:lnTo>
                    <a:pt x="24015" y="22999"/>
                  </a:lnTo>
                  <a:lnTo>
                    <a:pt x="26263" y="20916"/>
                  </a:lnTo>
                  <a:lnTo>
                    <a:pt x="27978" y="19202"/>
                  </a:lnTo>
                  <a:lnTo>
                    <a:pt x="28333" y="20243"/>
                  </a:lnTo>
                  <a:lnTo>
                    <a:pt x="28841" y="21183"/>
                  </a:lnTo>
                  <a:lnTo>
                    <a:pt x="29591" y="21920"/>
                  </a:lnTo>
                  <a:lnTo>
                    <a:pt x="29591" y="15278"/>
                  </a:lnTo>
                  <a:lnTo>
                    <a:pt x="27825" y="16078"/>
                  </a:lnTo>
                  <a:lnTo>
                    <a:pt x="27254" y="15633"/>
                  </a:lnTo>
                  <a:lnTo>
                    <a:pt x="26962" y="15011"/>
                  </a:lnTo>
                  <a:lnTo>
                    <a:pt x="26847" y="14325"/>
                  </a:lnTo>
                  <a:lnTo>
                    <a:pt x="26250" y="15290"/>
                  </a:lnTo>
                  <a:lnTo>
                    <a:pt x="25590" y="16217"/>
                  </a:lnTo>
                  <a:lnTo>
                    <a:pt x="23215" y="18262"/>
                  </a:lnTo>
                  <a:lnTo>
                    <a:pt x="21526" y="19202"/>
                  </a:lnTo>
                  <a:lnTo>
                    <a:pt x="19837" y="19989"/>
                  </a:lnTo>
                  <a:lnTo>
                    <a:pt x="20637" y="20916"/>
                  </a:lnTo>
                  <a:lnTo>
                    <a:pt x="19786" y="21005"/>
                  </a:lnTo>
                  <a:lnTo>
                    <a:pt x="17183" y="24028"/>
                  </a:lnTo>
                  <a:lnTo>
                    <a:pt x="17526" y="25590"/>
                  </a:lnTo>
                  <a:lnTo>
                    <a:pt x="17627" y="26162"/>
                  </a:lnTo>
                  <a:lnTo>
                    <a:pt x="13500" y="29083"/>
                  </a:lnTo>
                  <a:lnTo>
                    <a:pt x="12776" y="30619"/>
                  </a:lnTo>
                  <a:lnTo>
                    <a:pt x="10375" y="31991"/>
                  </a:lnTo>
                  <a:lnTo>
                    <a:pt x="8407" y="33718"/>
                  </a:lnTo>
                  <a:lnTo>
                    <a:pt x="5562" y="33845"/>
                  </a:lnTo>
                  <a:lnTo>
                    <a:pt x="6007" y="31381"/>
                  </a:lnTo>
                  <a:lnTo>
                    <a:pt x="6908" y="29070"/>
                  </a:lnTo>
                  <a:lnTo>
                    <a:pt x="5003" y="29413"/>
                  </a:lnTo>
                  <a:lnTo>
                    <a:pt x="3035" y="29845"/>
                  </a:lnTo>
                  <a:lnTo>
                    <a:pt x="990" y="31381"/>
                  </a:lnTo>
                  <a:lnTo>
                    <a:pt x="647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23" y="34531"/>
                  </a:lnTo>
                  <a:lnTo>
                    <a:pt x="8890" y="34861"/>
                  </a:lnTo>
                  <a:lnTo>
                    <a:pt x="10160" y="35039"/>
                  </a:lnTo>
                  <a:lnTo>
                    <a:pt x="11328" y="35509"/>
                  </a:lnTo>
                  <a:lnTo>
                    <a:pt x="12522" y="35814"/>
                  </a:lnTo>
                  <a:lnTo>
                    <a:pt x="14795" y="35826"/>
                  </a:lnTo>
                  <a:lnTo>
                    <a:pt x="16700" y="34328"/>
                  </a:lnTo>
                  <a:lnTo>
                    <a:pt x="17081" y="34061"/>
                  </a:lnTo>
                  <a:lnTo>
                    <a:pt x="17399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507" y="33121"/>
                  </a:lnTo>
                  <a:lnTo>
                    <a:pt x="20294" y="33667"/>
                  </a:lnTo>
                  <a:lnTo>
                    <a:pt x="21094" y="33655"/>
                  </a:lnTo>
                  <a:lnTo>
                    <a:pt x="22352" y="33655"/>
                  </a:lnTo>
                  <a:lnTo>
                    <a:pt x="23418" y="32816"/>
                  </a:lnTo>
                  <a:lnTo>
                    <a:pt x="23952" y="32397"/>
                  </a:lnTo>
                  <a:lnTo>
                    <a:pt x="26136" y="33794"/>
                  </a:lnTo>
                  <a:lnTo>
                    <a:pt x="26695" y="34734"/>
                  </a:lnTo>
                  <a:lnTo>
                    <a:pt x="25895" y="35433"/>
                  </a:lnTo>
                  <a:lnTo>
                    <a:pt x="26454" y="36944"/>
                  </a:lnTo>
                  <a:lnTo>
                    <a:pt x="28054" y="38620"/>
                  </a:lnTo>
                  <a:lnTo>
                    <a:pt x="32029" y="37922"/>
                  </a:lnTo>
                  <a:lnTo>
                    <a:pt x="31940" y="36944"/>
                  </a:lnTo>
                  <a:lnTo>
                    <a:pt x="32067" y="34912"/>
                  </a:lnTo>
                  <a:lnTo>
                    <a:pt x="32842" y="32397"/>
                  </a:lnTo>
                  <a:lnTo>
                    <a:pt x="33426" y="30505"/>
                  </a:lnTo>
                  <a:lnTo>
                    <a:pt x="38684" y="30289"/>
                  </a:lnTo>
                  <a:lnTo>
                    <a:pt x="38658" y="28524"/>
                  </a:lnTo>
                  <a:lnTo>
                    <a:pt x="38620" y="25806"/>
                  </a:lnTo>
                  <a:lnTo>
                    <a:pt x="40665" y="25819"/>
                  </a:lnTo>
                  <a:lnTo>
                    <a:pt x="42278" y="28803"/>
                  </a:lnTo>
                  <a:lnTo>
                    <a:pt x="44691" y="25806"/>
                  </a:lnTo>
                  <a:lnTo>
                    <a:pt x="45389" y="24917"/>
                  </a:lnTo>
                  <a:lnTo>
                    <a:pt x="45504" y="24676"/>
                  </a:lnTo>
                  <a:lnTo>
                    <a:pt x="45605" y="24117"/>
                  </a:lnTo>
                  <a:lnTo>
                    <a:pt x="45808" y="22999"/>
                  </a:lnTo>
                  <a:lnTo>
                    <a:pt x="45732" y="21780"/>
                  </a:lnTo>
                  <a:lnTo>
                    <a:pt x="45199" y="19189"/>
                  </a:lnTo>
                  <a:lnTo>
                    <a:pt x="44754" y="18516"/>
                  </a:lnTo>
                  <a:lnTo>
                    <a:pt x="45783" y="17068"/>
                  </a:lnTo>
                  <a:lnTo>
                    <a:pt x="45872" y="16078"/>
                  </a:lnTo>
                  <a:lnTo>
                    <a:pt x="46443" y="15240"/>
                  </a:lnTo>
                  <a:lnTo>
                    <a:pt x="47205" y="14122"/>
                  </a:lnTo>
                  <a:lnTo>
                    <a:pt x="45961" y="11963"/>
                  </a:lnTo>
                  <a:lnTo>
                    <a:pt x="47256" y="8648"/>
                  </a:lnTo>
                  <a:lnTo>
                    <a:pt x="47980" y="9461"/>
                  </a:lnTo>
                  <a:lnTo>
                    <a:pt x="49834" y="8991"/>
                  </a:lnTo>
                  <a:close/>
                </a:path>
                <a:path w="53340" h="38734">
                  <a:moveTo>
                    <a:pt x="52882" y="0"/>
                  </a:moveTo>
                  <a:lnTo>
                    <a:pt x="52311" y="279"/>
                  </a:lnTo>
                  <a:lnTo>
                    <a:pt x="51295" y="1016"/>
                  </a:lnTo>
                  <a:lnTo>
                    <a:pt x="50939" y="1638"/>
                  </a:lnTo>
                  <a:lnTo>
                    <a:pt x="50698" y="2298"/>
                  </a:lnTo>
                  <a:lnTo>
                    <a:pt x="51193" y="2146"/>
                  </a:lnTo>
                  <a:lnTo>
                    <a:pt x="51854" y="2057"/>
                  </a:lnTo>
                  <a:lnTo>
                    <a:pt x="52730" y="2095"/>
                  </a:lnTo>
                  <a:lnTo>
                    <a:pt x="52705" y="1320"/>
                  </a:lnTo>
                  <a:lnTo>
                    <a:pt x="52743" y="622"/>
                  </a:lnTo>
                  <a:lnTo>
                    <a:pt x="5288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71108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61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76" y="83769"/>
                  </a:lnTo>
                  <a:lnTo>
                    <a:pt x="0" y="84289"/>
                  </a:lnTo>
                  <a:lnTo>
                    <a:pt x="190" y="85255"/>
                  </a:lnTo>
                  <a:lnTo>
                    <a:pt x="990" y="86245"/>
                  </a:lnTo>
                  <a:lnTo>
                    <a:pt x="3365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80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02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74" y="54660"/>
                  </a:lnTo>
                  <a:lnTo>
                    <a:pt x="23406" y="55359"/>
                  </a:lnTo>
                  <a:lnTo>
                    <a:pt x="23202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70" y="8724"/>
                  </a:lnTo>
                  <a:lnTo>
                    <a:pt x="32880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1483" y="7035"/>
                  </a:lnTo>
                  <a:lnTo>
                    <a:pt x="32461" y="6248"/>
                  </a:lnTo>
                  <a:lnTo>
                    <a:pt x="33794" y="5118"/>
                  </a:lnTo>
                  <a:lnTo>
                    <a:pt x="31978" y="2984"/>
                  </a:lnTo>
                  <a:lnTo>
                    <a:pt x="30226" y="4483"/>
                  </a:lnTo>
                  <a:lnTo>
                    <a:pt x="29819" y="4787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095" y="939"/>
                  </a:lnTo>
                  <a:lnTo>
                    <a:pt x="28282" y="12"/>
                  </a:lnTo>
                  <a:lnTo>
                    <a:pt x="28130" y="0"/>
                  </a:lnTo>
                  <a:lnTo>
                    <a:pt x="28016" y="5765"/>
                  </a:lnTo>
                  <a:lnTo>
                    <a:pt x="28867" y="6248"/>
                  </a:lnTo>
                  <a:lnTo>
                    <a:pt x="29667" y="7099"/>
                  </a:lnTo>
                  <a:lnTo>
                    <a:pt x="30530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699" y="10045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80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04" y="12166"/>
                  </a:lnTo>
                  <a:lnTo>
                    <a:pt x="36182" y="11480"/>
                  </a:lnTo>
                  <a:lnTo>
                    <a:pt x="36169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15" y="13779"/>
                  </a:moveTo>
                  <a:lnTo>
                    <a:pt x="38277" y="10972"/>
                  </a:lnTo>
                  <a:lnTo>
                    <a:pt x="37795" y="10515"/>
                  </a:lnTo>
                  <a:lnTo>
                    <a:pt x="36715" y="9613"/>
                  </a:lnTo>
                  <a:lnTo>
                    <a:pt x="36804" y="12166"/>
                  </a:lnTo>
                  <a:lnTo>
                    <a:pt x="38315" y="13779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15" y="13779"/>
                  </a:lnTo>
                  <a:lnTo>
                    <a:pt x="38328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03" y="16954"/>
                  </a:lnTo>
                  <a:lnTo>
                    <a:pt x="38811" y="16433"/>
                  </a:lnTo>
                  <a:lnTo>
                    <a:pt x="38366" y="16090"/>
                  </a:lnTo>
                  <a:lnTo>
                    <a:pt x="38328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82" y="20650"/>
                  </a:lnTo>
                  <a:lnTo>
                    <a:pt x="34772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65" y="17881"/>
                  </a:lnTo>
                  <a:lnTo>
                    <a:pt x="28981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790" y="21996"/>
                  </a:lnTo>
                  <a:lnTo>
                    <a:pt x="24142" y="22783"/>
                  </a:lnTo>
                  <a:lnTo>
                    <a:pt x="24295" y="25374"/>
                  </a:lnTo>
                  <a:lnTo>
                    <a:pt x="22199" y="25603"/>
                  </a:lnTo>
                  <a:lnTo>
                    <a:pt x="19913" y="26746"/>
                  </a:lnTo>
                  <a:lnTo>
                    <a:pt x="17691" y="28117"/>
                  </a:lnTo>
                  <a:lnTo>
                    <a:pt x="17957" y="28841"/>
                  </a:lnTo>
                  <a:lnTo>
                    <a:pt x="18135" y="29540"/>
                  </a:lnTo>
                  <a:lnTo>
                    <a:pt x="18122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03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03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39" y="36068"/>
                  </a:lnTo>
                  <a:lnTo>
                    <a:pt x="11912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62" y="37833"/>
                  </a:lnTo>
                  <a:lnTo>
                    <a:pt x="17259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20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32" y="21856"/>
                  </a:lnTo>
                  <a:lnTo>
                    <a:pt x="28663" y="21209"/>
                  </a:lnTo>
                  <a:lnTo>
                    <a:pt x="28651" y="20650"/>
                  </a:lnTo>
                  <a:lnTo>
                    <a:pt x="28460" y="20116"/>
                  </a:lnTo>
                  <a:lnTo>
                    <a:pt x="28752" y="19634"/>
                  </a:lnTo>
                  <a:lnTo>
                    <a:pt x="29641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067" y="2302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83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5001" y="26289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47" y="25361"/>
                  </a:lnTo>
                  <a:lnTo>
                    <a:pt x="34823" y="25514"/>
                  </a:lnTo>
                  <a:lnTo>
                    <a:pt x="34925" y="25844"/>
                  </a:lnTo>
                  <a:lnTo>
                    <a:pt x="35560" y="26212"/>
                  </a:lnTo>
                  <a:lnTo>
                    <a:pt x="36360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32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699714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37" y="52146"/>
                  </a:lnTo>
                  <a:lnTo>
                    <a:pt x="5778" y="51739"/>
                  </a:lnTo>
                  <a:lnTo>
                    <a:pt x="3873" y="52146"/>
                  </a:lnTo>
                  <a:lnTo>
                    <a:pt x="495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64" y="53200"/>
                  </a:lnTo>
                  <a:lnTo>
                    <a:pt x="6972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78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72" y="444"/>
                  </a:lnTo>
                  <a:lnTo>
                    <a:pt x="46278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714839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26" y="29933"/>
                  </a:moveTo>
                  <a:lnTo>
                    <a:pt x="14947" y="29730"/>
                  </a:lnTo>
                  <a:lnTo>
                    <a:pt x="14795" y="28473"/>
                  </a:lnTo>
                  <a:lnTo>
                    <a:pt x="13335" y="27901"/>
                  </a:lnTo>
                  <a:lnTo>
                    <a:pt x="11506" y="29527"/>
                  </a:lnTo>
                  <a:lnTo>
                    <a:pt x="11798" y="29908"/>
                  </a:lnTo>
                  <a:lnTo>
                    <a:pt x="10629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77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308" y="38963"/>
                  </a:lnTo>
                  <a:lnTo>
                    <a:pt x="0" y="39522"/>
                  </a:lnTo>
                  <a:lnTo>
                    <a:pt x="1206" y="40576"/>
                  </a:lnTo>
                  <a:lnTo>
                    <a:pt x="2603" y="41021"/>
                  </a:lnTo>
                  <a:lnTo>
                    <a:pt x="5994" y="41198"/>
                  </a:lnTo>
                  <a:lnTo>
                    <a:pt x="7759" y="39916"/>
                  </a:lnTo>
                  <a:lnTo>
                    <a:pt x="6743" y="37846"/>
                  </a:lnTo>
                  <a:lnTo>
                    <a:pt x="9804" y="36296"/>
                  </a:lnTo>
                  <a:lnTo>
                    <a:pt x="10655" y="36791"/>
                  </a:lnTo>
                  <a:lnTo>
                    <a:pt x="12458" y="34556"/>
                  </a:lnTo>
                  <a:lnTo>
                    <a:pt x="12446" y="33248"/>
                  </a:lnTo>
                  <a:lnTo>
                    <a:pt x="13538" y="32207"/>
                  </a:lnTo>
                  <a:lnTo>
                    <a:pt x="17526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49" y="1244"/>
                  </a:lnTo>
                  <a:lnTo>
                    <a:pt x="25247" y="1993"/>
                  </a:lnTo>
                  <a:lnTo>
                    <a:pt x="22504" y="1866"/>
                  </a:lnTo>
                  <a:lnTo>
                    <a:pt x="20828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42" y="19138"/>
                  </a:lnTo>
                  <a:lnTo>
                    <a:pt x="24676" y="16789"/>
                  </a:lnTo>
                  <a:lnTo>
                    <a:pt x="25387" y="14325"/>
                  </a:lnTo>
                  <a:lnTo>
                    <a:pt x="25742" y="13703"/>
                  </a:lnTo>
                  <a:lnTo>
                    <a:pt x="29997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694862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74" y="19519"/>
                  </a:moveTo>
                  <a:lnTo>
                    <a:pt x="13360" y="17818"/>
                  </a:lnTo>
                  <a:lnTo>
                    <a:pt x="11823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57" y="32308"/>
                  </a:lnTo>
                  <a:lnTo>
                    <a:pt x="5461" y="30226"/>
                  </a:lnTo>
                  <a:lnTo>
                    <a:pt x="7213" y="29210"/>
                  </a:lnTo>
                  <a:lnTo>
                    <a:pt x="7937" y="27673"/>
                  </a:lnTo>
                  <a:lnTo>
                    <a:pt x="12090" y="24752"/>
                  </a:lnTo>
                  <a:lnTo>
                    <a:pt x="11620" y="22618"/>
                  </a:lnTo>
                  <a:lnTo>
                    <a:pt x="14224" y="19596"/>
                  </a:lnTo>
                  <a:lnTo>
                    <a:pt x="15074" y="19519"/>
                  </a:lnTo>
                  <a:close/>
                </a:path>
                <a:path w="33654" h="33019">
                  <a:moveTo>
                    <a:pt x="33324" y="3987"/>
                  </a:moveTo>
                  <a:lnTo>
                    <a:pt x="31851" y="2616"/>
                  </a:lnTo>
                  <a:lnTo>
                    <a:pt x="32334" y="0"/>
                  </a:lnTo>
                  <a:lnTo>
                    <a:pt x="28638" y="3886"/>
                  </a:lnTo>
                  <a:lnTo>
                    <a:pt x="24574" y="5384"/>
                  </a:lnTo>
                  <a:lnTo>
                    <a:pt x="22961" y="5791"/>
                  </a:lnTo>
                  <a:lnTo>
                    <a:pt x="21971" y="7708"/>
                  </a:lnTo>
                  <a:lnTo>
                    <a:pt x="22618" y="8572"/>
                  </a:lnTo>
                  <a:lnTo>
                    <a:pt x="22110" y="10083"/>
                  </a:lnTo>
                  <a:lnTo>
                    <a:pt x="21196" y="11493"/>
                  </a:lnTo>
                  <a:lnTo>
                    <a:pt x="21399" y="13614"/>
                  </a:lnTo>
                  <a:lnTo>
                    <a:pt x="21691" y="14236"/>
                  </a:lnTo>
                  <a:lnTo>
                    <a:pt x="22275" y="14681"/>
                  </a:lnTo>
                  <a:lnTo>
                    <a:pt x="23990" y="13868"/>
                  </a:lnTo>
                  <a:lnTo>
                    <a:pt x="25717" y="14401"/>
                  </a:lnTo>
                  <a:lnTo>
                    <a:pt x="29832" y="12788"/>
                  </a:lnTo>
                  <a:lnTo>
                    <a:pt x="30505" y="10020"/>
                  </a:lnTo>
                  <a:lnTo>
                    <a:pt x="33159" y="9525"/>
                  </a:lnTo>
                  <a:lnTo>
                    <a:pt x="32550" y="6578"/>
                  </a:lnTo>
                  <a:lnTo>
                    <a:pt x="33324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63675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5"/>
                  </a:moveTo>
                  <a:lnTo>
                    <a:pt x="11798" y="8508"/>
                  </a:lnTo>
                  <a:lnTo>
                    <a:pt x="12001" y="11125"/>
                  </a:lnTo>
                  <a:lnTo>
                    <a:pt x="13233" y="8635"/>
                  </a:lnTo>
                  <a:lnTo>
                    <a:pt x="13286" y="7675"/>
                  </a:lnTo>
                  <a:close/>
                </a:path>
                <a:path w="15240" h="11430">
                  <a:moveTo>
                    <a:pt x="13354" y="6439"/>
                  </a:moveTo>
                  <a:lnTo>
                    <a:pt x="13286" y="7675"/>
                  </a:lnTo>
                  <a:lnTo>
                    <a:pt x="14541" y="6972"/>
                  </a:lnTo>
                  <a:lnTo>
                    <a:pt x="13354" y="6439"/>
                  </a:lnTo>
                  <a:close/>
                </a:path>
                <a:path w="15240" h="11430">
                  <a:moveTo>
                    <a:pt x="14307" y="3581"/>
                  </a:moveTo>
                  <a:lnTo>
                    <a:pt x="6985" y="3581"/>
                  </a:lnTo>
                  <a:lnTo>
                    <a:pt x="13354" y="6439"/>
                  </a:lnTo>
                  <a:lnTo>
                    <a:pt x="13436" y="4940"/>
                  </a:lnTo>
                  <a:lnTo>
                    <a:pt x="14307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76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75" y="4584"/>
                  </a:lnTo>
                  <a:lnTo>
                    <a:pt x="6985" y="3581"/>
                  </a:lnTo>
                  <a:lnTo>
                    <a:pt x="14307" y="3581"/>
                  </a:lnTo>
                  <a:lnTo>
                    <a:pt x="14648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81" y="2997"/>
                  </a:moveTo>
                  <a:lnTo>
                    <a:pt x="14325" y="3047"/>
                  </a:lnTo>
                  <a:lnTo>
                    <a:pt x="14648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657600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736" y="32981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60" y="0"/>
                  </a:lnTo>
                  <a:lnTo>
                    <a:pt x="35737" y="165"/>
                  </a:lnTo>
                  <a:lnTo>
                    <a:pt x="35890" y="1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2690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83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11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21" y="3314"/>
                  </a:lnTo>
                  <a:lnTo>
                    <a:pt x="32448" y="3175"/>
                  </a:lnTo>
                  <a:lnTo>
                    <a:pt x="31762" y="2971"/>
                  </a:lnTo>
                  <a:lnTo>
                    <a:pt x="30734" y="3556"/>
                  </a:lnTo>
                  <a:lnTo>
                    <a:pt x="30708" y="2603"/>
                  </a:lnTo>
                  <a:lnTo>
                    <a:pt x="30568" y="2552"/>
                  </a:lnTo>
                  <a:lnTo>
                    <a:pt x="30314" y="2413"/>
                  </a:lnTo>
                  <a:lnTo>
                    <a:pt x="29362" y="2324"/>
                  </a:lnTo>
                  <a:lnTo>
                    <a:pt x="28511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07" y="5778"/>
                  </a:lnTo>
                  <a:lnTo>
                    <a:pt x="33058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26" y="6819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41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71" y="4356"/>
                  </a:lnTo>
                  <a:lnTo>
                    <a:pt x="39839" y="4241"/>
                  </a:lnTo>
                  <a:close/>
                </a:path>
                <a:path w="42545" h="6984">
                  <a:moveTo>
                    <a:pt x="42214" y="3556"/>
                  </a:moveTo>
                  <a:lnTo>
                    <a:pt x="39966" y="4203"/>
                  </a:lnTo>
                  <a:lnTo>
                    <a:pt x="39966" y="4597"/>
                  </a:lnTo>
                  <a:lnTo>
                    <a:pt x="41859" y="4864"/>
                  </a:lnTo>
                  <a:lnTo>
                    <a:pt x="42125" y="4000"/>
                  </a:lnTo>
                  <a:lnTo>
                    <a:pt x="42214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18396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608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56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82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95" y="10299"/>
                  </a:lnTo>
                  <a:close/>
                </a:path>
                <a:path w="69215" h="20955">
                  <a:moveTo>
                    <a:pt x="16179" y="10109"/>
                  </a:moveTo>
                  <a:lnTo>
                    <a:pt x="15748" y="10248"/>
                  </a:lnTo>
                  <a:lnTo>
                    <a:pt x="15976" y="10299"/>
                  </a:lnTo>
                  <a:lnTo>
                    <a:pt x="16179" y="10287"/>
                  </a:lnTo>
                  <a:lnTo>
                    <a:pt x="16179" y="10109"/>
                  </a:lnTo>
                  <a:close/>
                </a:path>
                <a:path w="69215" h="20955">
                  <a:moveTo>
                    <a:pt x="18605" y="12611"/>
                  </a:moveTo>
                  <a:lnTo>
                    <a:pt x="16548" y="10248"/>
                  </a:lnTo>
                  <a:lnTo>
                    <a:pt x="16383" y="10274"/>
                  </a:lnTo>
                  <a:lnTo>
                    <a:pt x="16306" y="12255"/>
                  </a:lnTo>
                  <a:lnTo>
                    <a:pt x="18211" y="12979"/>
                  </a:lnTo>
                  <a:lnTo>
                    <a:pt x="18364" y="13017"/>
                  </a:lnTo>
                  <a:lnTo>
                    <a:pt x="18567" y="12865"/>
                  </a:lnTo>
                  <a:lnTo>
                    <a:pt x="18605" y="12611"/>
                  </a:lnTo>
                  <a:close/>
                </a:path>
                <a:path w="69215" h="20955">
                  <a:moveTo>
                    <a:pt x="68872" y="2489"/>
                  </a:moveTo>
                  <a:lnTo>
                    <a:pt x="68605" y="2044"/>
                  </a:lnTo>
                  <a:lnTo>
                    <a:pt x="68287" y="1498"/>
                  </a:lnTo>
                  <a:lnTo>
                    <a:pt x="66700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52" y="304"/>
                  </a:lnTo>
                  <a:lnTo>
                    <a:pt x="62166" y="1765"/>
                  </a:lnTo>
                  <a:lnTo>
                    <a:pt x="58991" y="2044"/>
                  </a:lnTo>
                  <a:lnTo>
                    <a:pt x="57404" y="1193"/>
                  </a:lnTo>
                  <a:lnTo>
                    <a:pt x="53174" y="1028"/>
                  </a:lnTo>
                  <a:lnTo>
                    <a:pt x="51600" y="2552"/>
                  </a:lnTo>
                  <a:lnTo>
                    <a:pt x="47498" y="3124"/>
                  </a:lnTo>
                  <a:lnTo>
                    <a:pt x="45961" y="2921"/>
                  </a:lnTo>
                  <a:lnTo>
                    <a:pt x="43649" y="4267"/>
                  </a:lnTo>
                  <a:lnTo>
                    <a:pt x="43243" y="5715"/>
                  </a:lnTo>
                  <a:lnTo>
                    <a:pt x="41643" y="6553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14" y="4953"/>
                  </a:lnTo>
                  <a:lnTo>
                    <a:pt x="40398" y="4419"/>
                  </a:lnTo>
                  <a:lnTo>
                    <a:pt x="40309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90" y="4381"/>
                  </a:lnTo>
                  <a:lnTo>
                    <a:pt x="39090" y="6858"/>
                  </a:lnTo>
                  <a:lnTo>
                    <a:pt x="38557" y="7023"/>
                  </a:lnTo>
                  <a:lnTo>
                    <a:pt x="38100" y="7315"/>
                  </a:lnTo>
                  <a:lnTo>
                    <a:pt x="37515" y="8585"/>
                  </a:lnTo>
                  <a:lnTo>
                    <a:pt x="37553" y="9321"/>
                  </a:lnTo>
                  <a:lnTo>
                    <a:pt x="37642" y="9563"/>
                  </a:lnTo>
                  <a:lnTo>
                    <a:pt x="35712" y="9105"/>
                  </a:lnTo>
                  <a:lnTo>
                    <a:pt x="34391" y="8851"/>
                  </a:lnTo>
                  <a:lnTo>
                    <a:pt x="34302" y="9385"/>
                  </a:lnTo>
                  <a:lnTo>
                    <a:pt x="33794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31" y="8851"/>
                  </a:lnTo>
                  <a:lnTo>
                    <a:pt x="31318" y="8001"/>
                  </a:lnTo>
                  <a:lnTo>
                    <a:pt x="33769" y="6756"/>
                  </a:lnTo>
                  <a:lnTo>
                    <a:pt x="36499" y="7188"/>
                  </a:lnTo>
                  <a:lnTo>
                    <a:pt x="39090" y="6858"/>
                  </a:lnTo>
                  <a:lnTo>
                    <a:pt x="39090" y="4381"/>
                  </a:lnTo>
                  <a:lnTo>
                    <a:pt x="37947" y="4000"/>
                  </a:lnTo>
                  <a:lnTo>
                    <a:pt x="37236" y="3822"/>
                  </a:lnTo>
                  <a:lnTo>
                    <a:pt x="36830" y="3721"/>
                  </a:lnTo>
                  <a:lnTo>
                    <a:pt x="36080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57" y="5715"/>
                  </a:lnTo>
                  <a:lnTo>
                    <a:pt x="29883" y="6045"/>
                  </a:lnTo>
                  <a:lnTo>
                    <a:pt x="28905" y="7200"/>
                  </a:lnTo>
                  <a:lnTo>
                    <a:pt x="28511" y="7391"/>
                  </a:lnTo>
                  <a:lnTo>
                    <a:pt x="28168" y="7645"/>
                  </a:lnTo>
                  <a:lnTo>
                    <a:pt x="27813" y="7874"/>
                  </a:lnTo>
                  <a:lnTo>
                    <a:pt x="27520" y="8178"/>
                  </a:lnTo>
                  <a:lnTo>
                    <a:pt x="27114" y="9321"/>
                  </a:lnTo>
                  <a:lnTo>
                    <a:pt x="27000" y="10985"/>
                  </a:lnTo>
                  <a:lnTo>
                    <a:pt x="27317" y="11531"/>
                  </a:lnTo>
                  <a:lnTo>
                    <a:pt x="29222" y="11404"/>
                  </a:lnTo>
                  <a:lnTo>
                    <a:pt x="30632" y="12573"/>
                  </a:lnTo>
                  <a:lnTo>
                    <a:pt x="32486" y="12585"/>
                  </a:lnTo>
                  <a:lnTo>
                    <a:pt x="32778" y="12573"/>
                  </a:lnTo>
                  <a:lnTo>
                    <a:pt x="33045" y="12534"/>
                  </a:lnTo>
                  <a:lnTo>
                    <a:pt x="33705" y="11518"/>
                  </a:lnTo>
                  <a:lnTo>
                    <a:pt x="33909" y="11404"/>
                  </a:lnTo>
                  <a:lnTo>
                    <a:pt x="34658" y="10998"/>
                  </a:lnTo>
                  <a:lnTo>
                    <a:pt x="36195" y="11366"/>
                  </a:lnTo>
                  <a:lnTo>
                    <a:pt x="36982" y="10998"/>
                  </a:lnTo>
                  <a:lnTo>
                    <a:pt x="37858" y="10706"/>
                  </a:lnTo>
                  <a:lnTo>
                    <a:pt x="38823" y="10795"/>
                  </a:lnTo>
                  <a:lnTo>
                    <a:pt x="39547" y="11125"/>
                  </a:lnTo>
                  <a:lnTo>
                    <a:pt x="40944" y="11544"/>
                  </a:lnTo>
                  <a:lnTo>
                    <a:pt x="41630" y="11684"/>
                  </a:lnTo>
                  <a:lnTo>
                    <a:pt x="45212" y="12700"/>
                  </a:lnTo>
                  <a:lnTo>
                    <a:pt x="53860" y="10706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18" y="7175"/>
                  </a:lnTo>
                  <a:lnTo>
                    <a:pt x="61175" y="8636"/>
                  </a:lnTo>
                  <a:lnTo>
                    <a:pt x="62534" y="8928"/>
                  </a:lnTo>
                  <a:lnTo>
                    <a:pt x="63233" y="8001"/>
                  </a:lnTo>
                  <a:lnTo>
                    <a:pt x="63207" y="7175"/>
                  </a:lnTo>
                  <a:lnTo>
                    <a:pt x="63195" y="6858"/>
                  </a:lnTo>
                  <a:lnTo>
                    <a:pt x="63182" y="6654"/>
                  </a:lnTo>
                  <a:lnTo>
                    <a:pt x="63169" y="6324"/>
                  </a:lnTo>
                  <a:lnTo>
                    <a:pt x="64719" y="5245"/>
                  </a:lnTo>
                  <a:lnTo>
                    <a:pt x="66103" y="6159"/>
                  </a:lnTo>
                  <a:lnTo>
                    <a:pt x="67017" y="5245"/>
                  </a:lnTo>
                  <a:lnTo>
                    <a:pt x="67716" y="4546"/>
                  </a:lnTo>
                  <a:lnTo>
                    <a:pt x="67741" y="3124"/>
                  </a:lnTo>
                  <a:lnTo>
                    <a:pt x="67729" y="2667"/>
                  </a:lnTo>
                  <a:lnTo>
                    <a:pt x="67881" y="3416"/>
                  </a:lnTo>
                  <a:lnTo>
                    <a:pt x="68681" y="2667"/>
                  </a:lnTo>
                  <a:lnTo>
                    <a:pt x="68872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18599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83" y="15201"/>
                  </a:moveTo>
                  <a:lnTo>
                    <a:pt x="8026" y="14973"/>
                  </a:lnTo>
                  <a:lnTo>
                    <a:pt x="7607" y="14643"/>
                  </a:lnTo>
                  <a:lnTo>
                    <a:pt x="7213" y="14198"/>
                  </a:lnTo>
                  <a:lnTo>
                    <a:pt x="6578" y="15024"/>
                  </a:lnTo>
                  <a:lnTo>
                    <a:pt x="7353" y="15303"/>
                  </a:lnTo>
                  <a:lnTo>
                    <a:pt x="8483" y="15201"/>
                  </a:lnTo>
                  <a:close/>
                </a:path>
                <a:path w="29845" h="15875">
                  <a:moveTo>
                    <a:pt x="13220" y="7023"/>
                  </a:moveTo>
                  <a:lnTo>
                    <a:pt x="13042" y="6096"/>
                  </a:lnTo>
                  <a:lnTo>
                    <a:pt x="12369" y="6273"/>
                  </a:lnTo>
                  <a:lnTo>
                    <a:pt x="12179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12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24" y="4978"/>
                  </a:lnTo>
                  <a:lnTo>
                    <a:pt x="2120" y="1473"/>
                  </a:lnTo>
                  <a:lnTo>
                    <a:pt x="1066" y="1219"/>
                  </a:lnTo>
                  <a:lnTo>
                    <a:pt x="152" y="1625"/>
                  </a:lnTo>
                  <a:lnTo>
                    <a:pt x="1358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84" y="5346"/>
                  </a:lnTo>
                  <a:lnTo>
                    <a:pt x="1358" y="5537"/>
                  </a:lnTo>
                  <a:lnTo>
                    <a:pt x="508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79" y="8267"/>
                  </a:lnTo>
                  <a:lnTo>
                    <a:pt x="1714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97" y="9728"/>
                  </a:lnTo>
                  <a:lnTo>
                    <a:pt x="6045" y="8902"/>
                  </a:lnTo>
                  <a:lnTo>
                    <a:pt x="5562" y="8013"/>
                  </a:lnTo>
                  <a:lnTo>
                    <a:pt x="7366" y="6413"/>
                  </a:lnTo>
                  <a:lnTo>
                    <a:pt x="8661" y="7937"/>
                  </a:lnTo>
                  <a:lnTo>
                    <a:pt x="10071" y="8470"/>
                  </a:lnTo>
                  <a:lnTo>
                    <a:pt x="10807" y="7886"/>
                  </a:lnTo>
                  <a:lnTo>
                    <a:pt x="11480" y="8547"/>
                  </a:lnTo>
                  <a:lnTo>
                    <a:pt x="12446" y="8026"/>
                  </a:lnTo>
                  <a:lnTo>
                    <a:pt x="13220" y="7023"/>
                  </a:lnTo>
                  <a:close/>
                </a:path>
                <a:path w="29845" h="15875">
                  <a:moveTo>
                    <a:pt x="22085" y="2273"/>
                  </a:moveTo>
                  <a:lnTo>
                    <a:pt x="21996" y="1612"/>
                  </a:lnTo>
                  <a:lnTo>
                    <a:pt x="22047" y="1358"/>
                  </a:lnTo>
                  <a:lnTo>
                    <a:pt x="19011" y="0"/>
                  </a:lnTo>
                  <a:lnTo>
                    <a:pt x="19227" y="2006"/>
                  </a:lnTo>
                  <a:lnTo>
                    <a:pt x="17018" y="4013"/>
                  </a:lnTo>
                  <a:lnTo>
                    <a:pt x="16129" y="4533"/>
                  </a:lnTo>
                  <a:lnTo>
                    <a:pt x="17653" y="4483"/>
                  </a:lnTo>
                  <a:lnTo>
                    <a:pt x="17932" y="5867"/>
                  </a:lnTo>
                  <a:lnTo>
                    <a:pt x="19837" y="5969"/>
                  </a:lnTo>
                  <a:lnTo>
                    <a:pt x="20916" y="4737"/>
                  </a:lnTo>
                  <a:lnTo>
                    <a:pt x="21209" y="2590"/>
                  </a:lnTo>
                  <a:lnTo>
                    <a:pt x="22085" y="2273"/>
                  </a:lnTo>
                  <a:close/>
                </a:path>
                <a:path w="29845" h="15875">
                  <a:moveTo>
                    <a:pt x="29756" y="4267"/>
                  </a:moveTo>
                  <a:lnTo>
                    <a:pt x="29489" y="3136"/>
                  </a:lnTo>
                  <a:lnTo>
                    <a:pt x="28854" y="2057"/>
                  </a:lnTo>
                  <a:lnTo>
                    <a:pt x="27051" y="2514"/>
                  </a:lnTo>
                  <a:lnTo>
                    <a:pt x="26568" y="3898"/>
                  </a:lnTo>
                  <a:lnTo>
                    <a:pt x="25819" y="4419"/>
                  </a:lnTo>
                  <a:lnTo>
                    <a:pt x="27025" y="4305"/>
                  </a:lnTo>
                  <a:lnTo>
                    <a:pt x="28511" y="4292"/>
                  </a:lnTo>
                  <a:lnTo>
                    <a:pt x="29514" y="4686"/>
                  </a:lnTo>
                  <a:lnTo>
                    <a:pt x="29756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63843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71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76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00" y="38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3355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55" y="47713"/>
                  </a:moveTo>
                  <a:lnTo>
                    <a:pt x="40005" y="47383"/>
                  </a:lnTo>
                  <a:lnTo>
                    <a:pt x="38239" y="48247"/>
                  </a:lnTo>
                  <a:lnTo>
                    <a:pt x="36220" y="48717"/>
                  </a:lnTo>
                  <a:lnTo>
                    <a:pt x="34467" y="48717"/>
                  </a:lnTo>
                  <a:lnTo>
                    <a:pt x="34239" y="47891"/>
                  </a:lnTo>
                  <a:lnTo>
                    <a:pt x="31394" y="49428"/>
                  </a:lnTo>
                  <a:lnTo>
                    <a:pt x="32600" y="50126"/>
                  </a:lnTo>
                  <a:lnTo>
                    <a:pt x="32918" y="50533"/>
                  </a:lnTo>
                  <a:lnTo>
                    <a:pt x="31940" y="51701"/>
                  </a:lnTo>
                  <a:lnTo>
                    <a:pt x="30784" y="52311"/>
                  </a:lnTo>
                  <a:lnTo>
                    <a:pt x="30073" y="53098"/>
                  </a:lnTo>
                  <a:lnTo>
                    <a:pt x="32689" y="52946"/>
                  </a:lnTo>
                  <a:lnTo>
                    <a:pt x="33604" y="53098"/>
                  </a:lnTo>
                  <a:lnTo>
                    <a:pt x="37833" y="50977"/>
                  </a:lnTo>
                  <a:lnTo>
                    <a:pt x="38100" y="50203"/>
                  </a:lnTo>
                  <a:lnTo>
                    <a:pt x="38862" y="49568"/>
                  </a:lnTo>
                  <a:lnTo>
                    <a:pt x="40055" y="47713"/>
                  </a:lnTo>
                  <a:close/>
                </a:path>
                <a:path w="83820" h="61594">
                  <a:moveTo>
                    <a:pt x="83299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42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38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299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3307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38" y="35725"/>
                  </a:lnTo>
                  <a:lnTo>
                    <a:pt x="14020" y="34988"/>
                  </a:lnTo>
                  <a:lnTo>
                    <a:pt x="9804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22" y="43484"/>
                  </a:lnTo>
                  <a:lnTo>
                    <a:pt x="15976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70" y="31737"/>
                  </a:lnTo>
                  <a:lnTo>
                    <a:pt x="37439" y="35420"/>
                  </a:lnTo>
                  <a:lnTo>
                    <a:pt x="34086" y="35852"/>
                  </a:lnTo>
                  <a:lnTo>
                    <a:pt x="16751" y="45110"/>
                  </a:lnTo>
                  <a:lnTo>
                    <a:pt x="20205" y="48018"/>
                  </a:lnTo>
                  <a:lnTo>
                    <a:pt x="20574" y="46837"/>
                  </a:lnTo>
                  <a:lnTo>
                    <a:pt x="24612" y="47180"/>
                  </a:lnTo>
                  <a:lnTo>
                    <a:pt x="27990" y="46964"/>
                  </a:lnTo>
                  <a:lnTo>
                    <a:pt x="31610" y="44462"/>
                  </a:lnTo>
                  <a:lnTo>
                    <a:pt x="32194" y="43853"/>
                  </a:lnTo>
                  <a:lnTo>
                    <a:pt x="33147" y="42011"/>
                  </a:lnTo>
                  <a:lnTo>
                    <a:pt x="32334" y="40576"/>
                  </a:lnTo>
                  <a:lnTo>
                    <a:pt x="34556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55" y="16725"/>
                  </a:moveTo>
                  <a:lnTo>
                    <a:pt x="49212" y="12712"/>
                  </a:lnTo>
                  <a:lnTo>
                    <a:pt x="47777" y="15646"/>
                  </a:lnTo>
                  <a:lnTo>
                    <a:pt x="47612" y="13258"/>
                  </a:lnTo>
                  <a:lnTo>
                    <a:pt x="42710" y="13385"/>
                  </a:lnTo>
                  <a:lnTo>
                    <a:pt x="39293" y="13728"/>
                  </a:lnTo>
                  <a:lnTo>
                    <a:pt x="39674" y="15189"/>
                  </a:lnTo>
                  <a:lnTo>
                    <a:pt x="38379" y="18351"/>
                  </a:lnTo>
                  <a:lnTo>
                    <a:pt x="37376" y="18300"/>
                  </a:lnTo>
                  <a:lnTo>
                    <a:pt x="36969" y="19291"/>
                  </a:lnTo>
                  <a:lnTo>
                    <a:pt x="36563" y="22059"/>
                  </a:lnTo>
                  <a:lnTo>
                    <a:pt x="36042" y="22694"/>
                  </a:lnTo>
                  <a:lnTo>
                    <a:pt x="35433" y="23012"/>
                  </a:lnTo>
                  <a:lnTo>
                    <a:pt x="34124" y="27000"/>
                  </a:lnTo>
                  <a:lnTo>
                    <a:pt x="34124" y="28689"/>
                  </a:lnTo>
                  <a:lnTo>
                    <a:pt x="34950" y="31483"/>
                  </a:lnTo>
                  <a:lnTo>
                    <a:pt x="36703" y="31483"/>
                  </a:lnTo>
                  <a:lnTo>
                    <a:pt x="46761" y="19773"/>
                  </a:lnTo>
                  <a:lnTo>
                    <a:pt x="47269" y="19786"/>
                  </a:lnTo>
                  <a:lnTo>
                    <a:pt x="46316" y="16903"/>
                  </a:lnTo>
                  <a:lnTo>
                    <a:pt x="49555" y="16725"/>
                  </a:lnTo>
                  <a:close/>
                </a:path>
                <a:path w="80645" h="48259">
                  <a:moveTo>
                    <a:pt x="80429" y="4648"/>
                  </a:moveTo>
                  <a:lnTo>
                    <a:pt x="79057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66" y="0"/>
                  </a:lnTo>
                  <a:lnTo>
                    <a:pt x="61874" y="3911"/>
                  </a:lnTo>
                  <a:lnTo>
                    <a:pt x="61264" y="8496"/>
                  </a:lnTo>
                  <a:lnTo>
                    <a:pt x="60718" y="9359"/>
                  </a:lnTo>
                  <a:lnTo>
                    <a:pt x="57810" y="10236"/>
                  </a:lnTo>
                  <a:lnTo>
                    <a:pt x="55105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03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11" y="16090"/>
                  </a:lnTo>
                  <a:lnTo>
                    <a:pt x="70027" y="12573"/>
                  </a:lnTo>
                  <a:lnTo>
                    <a:pt x="72377" y="12446"/>
                  </a:lnTo>
                  <a:lnTo>
                    <a:pt x="74790" y="9918"/>
                  </a:lnTo>
                  <a:lnTo>
                    <a:pt x="76161" y="7150"/>
                  </a:lnTo>
                  <a:lnTo>
                    <a:pt x="77241" y="8267"/>
                  </a:lnTo>
                  <a:lnTo>
                    <a:pt x="76657" y="10591"/>
                  </a:lnTo>
                  <a:lnTo>
                    <a:pt x="74295" y="12547"/>
                  </a:lnTo>
                  <a:lnTo>
                    <a:pt x="72567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37" y="9918"/>
                  </a:lnTo>
                  <a:lnTo>
                    <a:pt x="79629" y="7086"/>
                  </a:lnTo>
                  <a:lnTo>
                    <a:pt x="80429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61373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38" y="17970"/>
                  </a:moveTo>
                  <a:lnTo>
                    <a:pt x="26183" y="17983"/>
                  </a:lnTo>
                  <a:lnTo>
                    <a:pt x="25654" y="19621"/>
                  </a:lnTo>
                  <a:lnTo>
                    <a:pt x="24942" y="21361"/>
                  </a:lnTo>
                  <a:lnTo>
                    <a:pt x="26339" y="26669"/>
                  </a:lnTo>
                  <a:lnTo>
                    <a:pt x="29718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8862" y="19253"/>
                  </a:lnTo>
                  <a:lnTo>
                    <a:pt x="39001" y="18973"/>
                  </a:lnTo>
                  <a:lnTo>
                    <a:pt x="39279" y="18973"/>
                  </a:lnTo>
                  <a:lnTo>
                    <a:pt x="37738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1" y="19105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1" y="19105"/>
                  </a:lnTo>
                  <a:close/>
                </a:path>
                <a:path w="45084" h="27940">
                  <a:moveTo>
                    <a:pt x="39279" y="18973"/>
                  </a:moveTo>
                  <a:lnTo>
                    <a:pt x="39001" y="18973"/>
                  </a:lnTo>
                  <a:lnTo>
                    <a:pt x="39481" y="19105"/>
                  </a:lnTo>
                  <a:lnTo>
                    <a:pt x="39279" y="18973"/>
                  </a:lnTo>
                  <a:close/>
                </a:path>
                <a:path w="45084" h="27940">
                  <a:moveTo>
                    <a:pt x="36795" y="14617"/>
                  </a:moveTo>
                  <a:lnTo>
                    <a:pt x="22974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79" y="17970"/>
                  </a:lnTo>
                  <a:lnTo>
                    <a:pt x="25946" y="17983"/>
                  </a:lnTo>
                  <a:lnTo>
                    <a:pt x="26187" y="17970"/>
                  </a:lnTo>
                  <a:lnTo>
                    <a:pt x="37738" y="17970"/>
                  </a:lnTo>
                  <a:lnTo>
                    <a:pt x="37620" y="17602"/>
                  </a:lnTo>
                  <a:lnTo>
                    <a:pt x="36795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195" y="8623"/>
                  </a:lnTo>
                  <a:lnTo>
                    <a:pt x="17665" y="9093"/>
                  </a:lnTo>
                  <a:lnTo>
                    <a:pt x="17224" y="10833"/>
                  </a:lnTo>
                  <a:lnTo>
                    <a:pt x="17112" y="11569"/>
                  </a:lnTo>
                  <a:lnTo>
                    <a:pt x="17462" y="13703"/>
                  </a:lnTo>
                  <a:lnTo>
                    <a:pt x="20993" y="14719"/>
                  </a:lnTo>
                  <a:lnTo>
                    <a:pt x="22047" y="14770"/>
                  </a:lnTo>
                  <a:lnTo>
                    <a:pt x="22974" y="14617"/>
                  </a:lnTo>
                  <a:lnTo>
                    <a:pt x="36795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39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297" y="6908"/>
                  </a:lnTo>
                  <a:lnTo>
                    <a:pt x="35182" y="6616"/>
                  </a:lnTo>
                  <a:lnTo>
                    <a:pt x="35081" y="6121"/>
                  </a:lnTo>
                  <a:lnTo>
                    <a:pt x="35039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5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72" y="8369"/>
                  </a:lnTo>
                  <a:lnTo>
                    <a:pt x="10393" y="9105"/>
                  </a:lnTo>
                  <a:lnTo>
                    <a:pt x="12471" y="9969"/>
                  </a:lnTo>
                  <a:lnTo>
                    <a:pt x="14795" y="9283"/>
                  </a:lnTo>
                  <a:lnTo>
                    <a:pt x="16687" y="8864"/>
                  </a:lnTo>
                  <a:lnTo>
                    <a:pt x="17195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895" y="7543"/>
                  </a:lnTo>
                  <a:lnTo>
                    <a:pt x="25205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53" y="5600"/>
                  </a:lnTo>
                  <a:lnTo>
                    <a:pt x="4673" y="4648"/>
                  </a:lnTo>
                  <a:lnTo>
                    <a:pt x="4975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70" y="6121"/>
                  </a:lnTo>
                  <a:lnTo>
                    <a:pt x="19723" y="6692"/>
                  </a:lnTo>
                  <a:lnTo>
                    <a:pt x="19558" y="7302"/>
                  </a:lnTo>
                  <a:lnTo>
                    <a:pt x="25205" y="7302"/>
                  </a:lnTo>
                  <a:lnTo>
                    <a:pt x="22339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41" y="3174"/>
                  </a:moveTo>
                  <a:lnTo>
                    <a:pt x="13208" y="3708"/>
                  </a:lnTo>
                  <a:lnTo>
                    <a:pt x="12103" y="4432"/>
                  </a:lnTo>
                  <a:lnTo>
                    <a:pt x="9817" y="4749"/>
                  </a:lnTo>
                  <a:lnTo>
                    <a:pt x="7353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41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5" y="4165"/>
                  </a:lnTo>
                  <a:lnTo>
                    <a:pt x="5969" y="2578"/>
                  </a:lnTo>
                  <a:lnTo>
                    <a:pt x="7708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641903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70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75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37" y="9232"/>
                  </a:lnTo>
                  <a:lnTo>
                    <a:pt x="41960" y="9867"/>
                  </a:lnTo>
                  <a:lnTo>
                    <a:pt x="41808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86" y="0"/>
                  </a:moveTo>
                  <a:lnTo>
                    <a:pt x="60096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84" y="3454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62759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39" y="25654"/>
                  </a:moveTo>
                  <a:lnTo>
                    <a:pt x="36741" y="24498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63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54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86" y="20713"/>
                  </a:lnTo>
                  <a:lnTo>
                    <a:pt x="2705" y="25146"/>
                  </a:lnTo>
                  <a:lnTo>
                    <a:pt x="241" y="25095"/>
                  </a:lnTo>
                  <a:lnTo>
                    <a:pt x="0" y="26162"/>
                  </a:lnTo>
                  <a:lnTo>
                    <a:pt x="1612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54" y="30949"/>
                  </a:lnTo>
                  <a:lnTo>
                    <a:pt x="6527" y="30378"/>
                  </a:lnTo>
                  <a:lnTo>
                    <a:pt x="6616" y="29641"/>
                  </a:lnTo>
                  <a:lnTo>
                    <a:pt x="8470" y="30543"/>
                  </a:lnTo>
                  <a:lnTo>
                    <a:pt x="12039" y="31800"/>
                  </a:lnTo>
                  <a:lnTo>
                    <a:pt x="17183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70" y="29946"/>
                  </a:lnTo>
                  <a:lnTo>
                    <a:pt x="20967" y="27330"/>
                  </a:lnTo>
                  <a:lnTo>
                    <a:pt x="22453" y="26504"/>
                  </a:lnTo>
                  <a:lnTo>
                    <a:pt x="22402" y="27457"/>
                  </a:lnTo>
                  <a:lnTo>
                    <a:pt x="21170" y="29946"/>
                  </a:lnTo>
                  <a:lnTo>
                    <a:pt x="21361" y="31026"/>
                  </a:lnTo>
                  <a:lnTo>
                    <a:pt x="22936" y="33794"/>
                  </a:lnTo>
                  <a:lnTo>
                    <a:pt x="25438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387" y="29235"/>
                  </a:lnTo>
                  <a:lnTo>
                    <a:pt x="33324" y="27762"/>
                  </a:lnTo>
                  <a:lnTo>
                    <a:pt x="34518" y="27571"/>
                  </a:lnTo>
                  <a:lnTo>
                    <a:pt x="36233" y="29425"/>
                  </a:lnTo>
                  <a:lnTo>
                    <a:pt x="37261" y="27889"/>
                  </a:lnTo>
                  <a:lnTo>
                    <a:pt x="37172" y="27254"/>
                  </a:lnTo>
                  <a:lnTo>
                    <a:pt x="37439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06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196" y="38112"/>
                  </a:lnTo>
                  <a:lnTo>
                    <a:pt x="41503" y="39179"/>
                  </a:lnTo>
                  <a:lnTo>
                    <a:pt x="40106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55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597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01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66" y="34544"/>
                  </a:moveTo>
                  <a:lnTo>
                    <a:pt x="82588" y="33896"/>
                  </a:lnTo>
                  <a:lnTo>
                    <a:pt x="81927" y="35471"/>
                  </a:lnTo>
                  <a:lnTo>
                    <a:pt x="78968" y="32423"/>
                  </a:lnTo>
                  <a:lnTo>
                    <a:pt x="78549" y="31165"/>
                  </a:lnTo>
                  <a:lnTo>
                    <a:pt x="76911" y="31330"/>
                  </a:lnTo>
                  <a:lnTo>
                    <a:pt x="74269" y="31940"/>
                  </a:lnTo>
                  <a:lnTo>
                    <a:pt x="71742" y="32842"/>
                  </a:lnTo>
                  <a:lnTo>
                    <a:pt x="72313" y="34544"/>
                  </a:lnTo>
                  <a:lnTo>
                    <a:pt x="72123" y="35852"/>
                  </a:lnTo>
                  <a:lnTo>
                    <a:pt x="67932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299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49" y="40436"/>
                  </a:lnTo>
                  <a:lnTo>
                    <a:pt x="77584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66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27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57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63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16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65022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00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56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19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23" y="33642"/>
                  </a:lnTo>
                  <a:lnTo>
                    <a:pt x="13512" y="32423"/>
                  </a:lnTo>
                  <a:lnTo>
                    <a:pt x="15074" y="31699"/>
                  </a:lnTo>
                  <a:lnTo>
                    <a:pt x="17475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82" y="26187"/>
                  </a:moveTo>
                  <a:lnTo>
                    <a:pt x="48666" y="23228"/>
                  </a:lnTo>
                  <a:lnTo>
                    <a:pt x="47815" y="21742"/>
                  </a:lnTo>
                  <a:lnTo>
                    <a:pt x="47218" y="19799"/>
                  </a:lnTo>
                  <a:lnTo>
                    <a:pt x="49377" y="18313"/>
                  </a:lnTo>
                  <a:lnTo>
                    <a:pt x="48247" y="15760"/>
                  </a:lnTo>
                  <a:lnTo>
                    <a:pt x="45669" y="13017"/>
                  </a:lnTo>
                  <a:lnTo>
                    <a:pt x="43942" y="13741"/>
                  </a:lnTo>
                  <a:lnTo>
                    <a:pt x="42710" y="13614"/>
                  </a:lnTo>
                  <a:lnTo>
                    <a:pt x="42583" y="13881"/>
                  </a:lnTo>
                  <a:lnTo>
                    <a:pt x="41198" y="13335"/>
                  </a:lnTo>
                  <a:lnTo>
                    <a:pt x="40093" y="14770"/>
                  </a:lnTo>
                  <a:lnTo>
                    <a:pt x="39890" y="16002"/>
                  </a:lnTo>
                  <a:lnTo>
                    <a:pt x="38392" y="17043"/>
                  </a:lnTo>
                  <a:lnTo>
                    <a:pt x="37185" y="17284"/>
                  </a:lnTo>
                  <a:lnTo>
                    <a:pt x="35293" y="18567"/>
                  </a:lnTo>
                  <a:lnTo>
                    <a:pt x="34810" y="18440"/>
                  </a:lnTo>
                  <a:lnTo>
                    <a:pt x="34569" y="19342"/>
                  </a:lnTo>
                  <a:lnTo>
                    <a:pt x="34696" y="20104"/>
                  </a:lnTo>
                  <a:lnTo>
                    <a:pt x="32804" y="20180"/>
                  </a:lnTo>
                  <a:lnTo>
                    <a:pt x="31508" y="22098"/>
                  </a:lnTo>
                  <a:lnTo>
                    <a:pt x="31076" y="23926"/>
                  </a:lnTo>
                  <a:lnTo>
                    <a:pt x="32931" y="24307"/>
                  </a:lnTo>
                  <a:lnTo>
                    <a:pt x="35852" y="26111"/>
                  </a:lnTo>
                  <a:lnTo>
                    <a:pt x="38163" y="28270"/>
                  </a:lnTo>
                  <a:lnTo>
                    <a:pt x="40665" y="29921"/>
                  </a:lnTo>
                  <a:lnTo>
                    <a:pt x="43192" y="30784"/>
                  </a:lnTo>
                  <a:lnTo>
                    <a:pt x="45300" y="29921"/>
                  </a:lnTo>
                  <a:lnTo>
                    <a:pt x="49491" y="27495"/>
                  </a:lnTo>
                  <a:lnTo>
                    <a:pt x="49682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78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85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641471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508" y="11988"/>
                  </a:moveTo>
                  <a:lnTo>
                    <a:pt x="381" y="11671"/>
                  </a:lnTo>
                  <a:lnTo>
                    <a:pt x="330" y="11328"/>
                  </a:lnTo>
                  <a:lnTo>
                    <a:pt x="355" y="10985"/>
                  </a:lnTo>
                  <a:lnTo>
                    <a:pt x="127" y="10909"/>
                  </a:lnTo>
                  <a:lnTo>
                    <a:pt x="0" y="10858"/>
                  </a:lnTo>
                  <a:lnTo>
                    <a:pt x="88" y="11277"/>
                  </a:lnTo>
                  <a:lnTo>
                    <a:pt x="266" y="11645"/>
                  </a:lnTo>
                  <a:lnTo>
                    <a:pt x="508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77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68" y="1587"/>
                  </a:lnTo>
                  <a:lnTo>
                    <a:pt x="8915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17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14" y="17614"/>
                  </a:moveTo>
                  <a:lnTo>
                    <a:pt x="13423" y="17945"/>
                  </a:lnTo>
                  <a:lnTo>
                    <a:pt x="10693" y="17526"/>
                  </a:lnTo>
                  <a:lnTo>
                    <a:pt x="8255" y="18770"/>
                  </a:lnTo>
                  <a:lnTo>
                    <a:pt x="9067" y="19634"/>
                  </a:lnTo>
                  <a:lnTo>
                    <a:pt x="9728" y="20777"/>
                  </a:lnTo>
                  <a:lnTo>
                    <a:pt x="10718" y="21247"/>
                  </a:lnTo>
                  <a:lnTo>
                    <a:pt x="10718" y="20624"/>
                  </a:lnTo>
                  <a:lnTo>
                    <a:pt x="11226" y="20154"/>
                  </a:lnTo>
                  <a:lnTo>
                    <a:pt x="11315" y="19621"/>
                  </a:lnTo>
                  <a:lnTo>
                    <a:pt x="14566" y="20320"/>
                  </a:lnTo>
                  <a:lnTo>
                    <a:pt x="14414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14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65694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35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27" y="10998"/>
                  </a:lnTo>
                  <a:lnTo>
                    <a:pt x="28625" y="10236"/>
                  </a:lnTo>
                  <a:lnTo>
                    <a:pt x="28105" y="9652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14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84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8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70371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68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546" y="34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64197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23" y="0"/>
                  </a:lnTo>
                  <a:lnTo>
                    <a:pt x="18719" y="266"/>
                  </a:lnTo>
                  <a:lnTo>
                    <a:pt x="17678" y="2679"/>
                  </a:lnTo>
                  <a:lnTo>
                    <a:pt x="14973" y="2959"/>
                  </a:lnTo>
                  <a:lnTo>
                    <a:pt x="14122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22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28" y="12738"/>
                  </a:lnTo>
                  <a:lnTo>
                    <a:pt x="762" y="13246"/>
                  </a:lnTo>
                  <a:lnTo>
                    <a:pt x="3695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65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23" y="7772"/>
                  </a:lnTo>
                  <a:lnTo>
                    <a:pt x="22758" y="6477"/>
                  </a:lnTo>
                  <a:lnTo>
                    <a:pt x="23177" y="4851"/>
                  </a:lnTo>
                  <a:lnTo>
                    <a:pt x="22161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506" y="13004"/>
                  </a:lnTo>
                  <a:lnTo>
                    <a:pt x="61366" y="12814"/>
                  </a:lnTo>
                  <a:lnTo>
                    <a:pt x="57277" y="11684"/>
                  </a:lnTo>
                  <a:lnTo>
                    <a:pt x="56667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01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24" y="23444"/>
                  </a:lnTo>
                  <a:lnTo>
                    <a:pt x="54571" y="22606"/>
                  </a:lnTo>
                  <a:lnTo>
                    <a:pt x="55143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67888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40" y="9652"/>
                  </a:lnTo>
                  <a:lnTo>
                    <a:pt x="17386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75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20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53" y="32194"/>
                  </a:lnTo>
                  <a:lnTo>
                    <a:pt x="38773" y="29400"/>
                  </a:lnTo>
                  <a:lnTo>
                    <a:pt x="39204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11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83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78" y="1714"/>
                  </a:lnTo>
                  <a:lnTo>
                    <a:pt x="44234" y="2413"/>
                  </a:lnTo>
                  <a:lnTo>
                    <a:pt x="43586" y="1739"/>
                  </a:lnTo>
                  <a:lnTo>
                    <a:pt x="41351" y="4241"/>
                  </a:lnTo>
                  <a:lnTo>
                    <a:pt x="40297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26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189" y="19989"/>
                  </a:lnTo>
                  <a:lnTo>
                    <a:pt x="49085" y="16116"/>
                  </a:lnTo>
                  <a:lnTo>
                    <a:pt x="48602" y="14541"/>
                  </a:lnTo>
                  <a:lnTo>
                    <a:pt x="50685" y="12395"/>
                  </a:lnTo>
                  <a:lnTo>
                    <a:pt x="52222" y="12192"/>
                  </a:lnTo>
                  <a:lnTo>
                    <a:pt x="53162" y="11188"/>
                  </a:lnTo>
                  <a:lnTo>
                    <a:pt x="51066" y="8191"/>
                  </a:lnTo>
                  <a:lnTo>
                    <a:pt x="51866" y="7747"/>
                  </a:lnTo>
                  <a:lnTo>
                    <a:pt x="53174" y="5118"/>
                  </a:lnTo>
                  <a:lnTo>
                    <a:pt x="54711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699853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74" y="15328"/>
                  </a:lnTo>
                  <a:lnTo>
                    <a:pt x="1854" y="14782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06" y="14541"/>
                  </a:lnTo>
                  <a:lnTo>
                    <a:pt x="0" y="15278"/>
                  </a:lnTo>
                  <a:lnTo>
                    <a:pt x="520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37" y="9144"/>
                  </a:moveTo>
                  <a:lnTo>
                    <a:pt x="9347" y="9067"/>
                  </a:lnTo>
                  <a:lnTo>
                    <a:pt x="8991" y="8877"/>
                  </a:lnTo>
                  <a:lnTo>
                    <a:pt x="8902" y="9728"/>
                  </a:lnTo>
                  <a:lnTo>
                    <a:pt x="9144" y="9588"/>
                  </a:lnTo>
                  <a:lnTo>
                    <a:pt x="9347" y="9385"/>
                  </a:lnTo>
                  <a:lnTo>
                    <a:pt x="9537" y="9144"/>
                  </a:lnTo>
                  <a:close/>
                </a:path>
                <a:path w="21590" h="20955">
                  <a:moveTo>
                    <a:pt x="18872" y="482"/>
                  </a:moveTo>
                  <a:lnTo>
                    <a:pt x="18135" y="139"/>
                  </a:lnTo>
                  <a:lnTo>
                    <a:pt x="17526" y="0"/>
                  </a:lnTo>
                  <a:lnTo>
                    <a:pt x="16903" y="127"/>
                  </a:lnTo>
                  <a:lnTo>
                    <a:pt x="18199" y="889"/>
                  </a:lnTo>
                  <a:lnTo>
                    <a:pt x="18872" y="482"/>
                  </a:lnTo>
                  <a:close/>
                </a:path>
                <a:path w="21590" h="20955">
                  <a:moveTo>
                    <a:pt x="21145" y="18351"/>
                  </a:moveTo>
                  <a:lnTo>
                    <a:pt x="20447" y="18884"/>
                  </a:lnTo>
                  <a:lnTo>
                    <a:pt x="19748" y="19659"/>
                  </a:lnTo>
                  <a:lnTo>
                    <a:pt x="18999" y="20332"/>
                  </a:lnTo>
                  <a:lnTo>
                    <a:pt x="19405" y="20472"/>
                  </a:lnTo>
                  <a:lnTo>
                    <a:pt x="19634" y="20510"/>
                  </a:lnTo>
                  <a:lnTo>
                    <a:pt x="20091" y="19761"/>
                  </a:lnTo>
                  <a:lnTo>
                    <a:pt x="21145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700717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1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4" y="2120"/>
                  </a:lnTo>
                  <a:lnTo>
                    <a:pt x="1308" y="2324"/>
                  </a:lnTo>
                  <a:lnTo>
                    <a:pt x="1879" y="2717"/>
                  </a:lnTo>
                  <a:lnTo>
                    <a:pt x="5803" y="1765"/>
                  </a:lnTo>
                  <a:lnTo>
                    <a:pt x="3530" y="1244"/>
                  </a:lnTo>
                  <a:lnTo>
                    <a:pt x="2933" y="1003"/>
                  </a:lnTo>
                  <a:lnTo>
                    <a:pt x="2425" y="54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67353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23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23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75" y="23063"/>
                  </a:lnTo>
                  <a:lnTo>
                    <a:pt x="6426" y="22580"/>
                  </a:lnTo>
                  <a:lnTo>
                    <a:pt x="6908" y="22491"/>
                  </a:lnTo>
                  <a:lnTo>
                    <a:pt x="5854" y="22034"/>
                  </a:lnTo>
                  <a:lnTo>
                    <a:pt x="3771" y="22110"/>
                  </a:lnTo>
                  <a:lnTo>
                    <a:pt x="850" y="23190"/>
                  </a:lnTo>
                  <a:lnTo>
                    <a:pt x="0" y="24193"/>
                  </a:lnTo>
                  <a:lnTo>
                    <a:pt x="1790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72" y="20739"/>
                  </a:lnTo>
                  <a:lnTo>
                    <a:pt x="17157" y="20904"/>
                  </a:lnTo>
                  <a:lnTo>
                    <a:pt x="17386" y="20967"/>
                  </a:lnTo>
                  <a:lnTo>
                    <a:pt x="17500" y="20789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53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70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17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62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49" y="8178"/>
                  </a:lnTo>
                  <a:lnTo>
                    <a:pt x="46405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683343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73" y="10706"/>
                  </a:lnTo>
                  <a:lnTo>
                    <a:pt x="18376" y="10325"/>
                  </a:lnTo>
                  <a:lnTo>
                    <a:pt x="17526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84" y="1219"/>
                  </a:lnTo>
                  <a:lnTo>
                    <a:pt x="42214" y="1549"/>
                  </a:lnTo>
                  <a:lnTo>
                    <a:pt x="38036" y="127"/>
                  </a:lnTo>
                  <a:lnTo>
                    <a:pt x="38049" y="596"/>
                  </a:lnTo>
                  <a:lnTo>
                    <a:pt x="34759" y="800"/>
                  </a:lnTo>
                  <a:lnTo>
                    <a:pt x="33896" y="355"/>
                  </a:lnTo>
                  <a:lnTo>
                    <a:pt x="31584" y="863"/>
                  </a:lnTo>
                  <a:lnTo>
                    <a:pt x="31165" y="1524"/>
                  </a:lnTo>
                  <a:lnTo>
                    <a:pt x="28651" y="1498"/>
                  </a:lnTo>
                  <a:lnTo>
                    <a:pt x="27305" y="127"/>
                  </a:lnTo>
                  <a:lnTo>
                    <a:pt x="25831" y="2336"/>
                  </a:lnTo>
                  <a:lnTo>
                    <a:pt x="25793" y="3416"/>
                  </a:lnTo>
                  <a:lnTo>
                    <a:pt x="25298" y="5092"/>
                  </a:lnTo>
                  <a:lnTo>
                    <a:pt x="25501" y="6261"/>
                  </a:lnTo>
                  <a:lnTo>
                    <a:pt x="23190" y="6045"/>
                  </a:lnTo>
                  <a:lnTo>
                    <a:pt x="19278" y="6997"/>
                  </a:lnTo>
                  <a:lnTo>
                    <a:pt x="20231" y="7645"/>
                  </a:lnTo>
                  <a:lnTo>
                    <a:pt x="20993" y="8801"/>
                  </a:lnTo>
                  <a:lnTo>
                    <a:pt x="20942" y="9804"/>
                  </a:lnTo>
                  <a:lnTo>
                    <a:pt x="24688" y="10769"/>
                  </a:lnTo>
                  <a:lnTo>
                    <a:pt x="27825" y="10477"/>
                  </a:lnTo>
                  <a:lnTo>
                    <a:pt x="28511" y="9283"/>
                  </a:lnTo>
                  <a:lnTo>
                    <a:pt x="29324" y="8394"/>
                  </a:lnTo>
                  <a:lnTo>
                    <a:pt x="28562" y="7632"/>
                  </a:lnTo>
                  <a:lnTo>
                    <a:pt x="30416" y="7518"/>
                  </a:lnTo>
                  <a:lnTo>
                    <a:pt x="31940" y="7010"/>
                  </a:lnTo>
                  <a:lnTo>
                    <a:pt x="32092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78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64864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52" y="5435"/>
                  </a:moveTo>
                  <a:lnTo>
                    <a:pt x="5219" y="5435"/>
                  </a:lnTo>
                  <a:lnTo>
                    <a:pt x="5473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64" y="7315"/>
                  </a:lnTo>
                  <a:lnTo>
                    <a:pt x="6395" y="7848"/>
                  </a:lnTo>
                  <a:lnTo>
                    <a:pt x="5295" y="9601"/>
                  </a:lnTo>
                  <a:lnTo>
                    <a:pt x="6692" y="13347"/>
                  </a:lnTo>
                  <a:lnTo>
                    <a:pt x="13495" y="8775"/>
                  </a:lnTo>
                  <a:lnTo>
                    <a:pt x="13881" y="8026"/>
                  </a:lnTo>
                  <a:lnTo>
                    <a:pt x="13931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52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0" y="8775"/>
                  </a:lnTo>
                  <a:lnTo>
                    <a:pt x="17259" y="8318"/>
                  </a:lnTo>
                  <a:lnTo>
                    <a:pt x="17596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7" y="7904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31" y="7848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19" y="5435"/>
                  </a:lnTo>
                  <a:lnTo>
                    <a:pt x="12352" y="5435"/>
                  </a:lnTo>
                  <a:lnTo>
                    <a:pt x="12052" y="4673"/>
                  </a:lnTo>
                  <a:lnTo>
                    <a:pt x="13144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30" y="2730"/>
                  </a:lnTo>
                  <a:lnTo>
                    <a:pt x="7014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64" y="596"/>
                  </a:lnTo>
                  <a:lnTo>
                    <a:pt x="10159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2" y="3187"/>
                  </a:lnTo>
                  <a:lnTo>
                    <a:pt x="14738" y="2565"/>
                  </a:lnTo>
                  <a:lnTo>
                    <a:pt x="13563" y="2565"/>
                  </a:lnTo>
                  <a:lnTo>
                    <a:pt x="12001" y="2235"/>
                  </a:lnTo>
                  <a:lnTo>
                    <a:pt x="10838" y="596"/>
                  </a:lnTo>
                  <a:lnTo>
                    <a:pt x="10731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60" y="2247"/>
                  </a:moveTo>
                  <a:lnTo>
                    <a:pt x="13563" y="2565"/>
                  </a:lnTo>
                  <a:lnTo>
                    <a:pt x="14738" y="2565"/>
                  </a:lnTo>
                  <a:lnTo>
                    <a:pt x="14960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65" y="1181"/>
                  </a:lnTo>
                  <a:lnTo>
                    <a:pt x="1432" y="1549"/>
                  </a:lnTo>
                  <a:lnTo>
                    <a:pt x="1346" y="1955"/>
                  </a:lnTo>
                  <a:lnTo>
                    <a:pt x="7014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655378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68" y="24066"/>
                  </a:moveTo>
                  <a:lnTo>
                    <a:pt x="2933" y="23926"/>
                  </a:lnTo>
                  <a:lnTo>
                    <a:pt x="2476" y="24206"/>
                  </a:lnTo>
                  <a:lnTo>
                    <a:pt x="1676" y="24384"/>
                  </a:lnTo>
                  <a:lnTo>
                    <a:pt x="330" y="24345"/>
                  </a:lnTo>
                  <a:lnTo>
                    <a:pt x="0" y="25247"/>
                  </a:lnTo>
                  <a:lnTo>
                    <a:pt x="2489" y="25603"/>
                  </a:lnTo>
                  <a:lnTo>
                    <a:pt x="3721" y="25704"/>
                  </a:lnTo>
                  <a:lnTo>
                    <a:pt x="4114" y="25196"/>
                  </a:lnTo>
                  <a:lnTo>
                    <a:pt x="4356" y="24638"/>
                  </a:lnTo>
                  <a:lnTo>
                    <a:pt x="4368" y="24066"/>
                  </a:lnTo>
                  <a:close/>
                </a:path>
                <a:path w="60959" h="26034">
                  <a:moveTo>
                    <a:pt x="26987" y="22923"/>
                  </a:moveTo>
                  <a:lnTo>
                    <a:pt x="26555" y="22631"/>
                  </a:lnTo>
                  <a:lnTo>
                    <a:pt x="26085" y="22390"/>
                  </a:lnTo>
                  <a:lnTo>
                    <a:pt x="25590" y="22199"/>
                  </a:lnTo>
                  <a:lnTo>
                    <a:pt x="25628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17" y="23088"/>
                  </a:lnTo>
                  <a:lnTo>
                    <a:pt x="26987" y="22923"/>
                  </a:lnTo>
                  <a:close/>
                </a:path>
                <a:path w="60959" h="26034">
                  <a:moveTo>
                    <a:pt x="37109" y="17957"/>
                  </a:moveTo>
                  <a:lnTo>
                    <a:pt x="36499" y="17678"/>
                  </a:lnTo>
                  <a:lnTo>
                    <a:pt x="36169" y="17462"/>
                  </a:lnTo>
                  <a:lnTo>
                    <a:pt x="36029" y="17932"/>
                  </a:lnTo>
                  <a:lnTo>
                    <a:pt x="36017" y="18554"/>
                  </a:lnTo>
                  <a:lnTo>
                    <a:pt x="36080" y="19253"/>
                  </a:lnTo>
                  <a:lnTo>
                    <a:pt x="37058" y="18757"/>
                  </a:lnTo>
                  <a:lnTo>
                    <a:pt x="37109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312" y="254"/>
                  </a:lnTo>
                  <a:lnTo>
                    <a:pt x="59512" y="0"/>
                  </a:lnTo>
                  <a:lnTo>
                    <a:pt x="59207" y="25"/>
                  </a:lnTo>
                  <a:lnTo>
                    <a:pt x="58648" y="596"/>
                  </a:lnTo>
                  <a:lnTo>
                    <a:pt x="59143" y="863"/>
                  </a:lnTo>
                  <a:lnTo>
                    <a:pt x="59893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659175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30" y="15252"/>
                  </a:lnTo>
                  <a:lnTo>
                    <a:pt x="317" y="15836"/>
                  </a:lnTo>
                  <a:lnTo>
                    <a:pt x="0" y="16497"/>
                  </a:lnTo>
                  <a:lnTo>
                    <a:pt x="152" y="17284"/>
                  </a:lnTo>
                  <a:lnTo>
                    <a:pt x="393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414" y="5067"/>
                  </a:moveTo>
                  <a:lnTo>
                    <a:pt x="41325" y="3848"/>
                  </a:lnTo>
                  <a:lnTo>
                    <a:pt x="41325" y="3073"/>
                  </a:lnTo>
                  <a:lnTo>
                    <a:pt x="41338" y="2832"/>
                  </a:lnTo>
                  <a:lnTo>
                    <a:pt x="40627" y="2832"/>
                  </a:lnTo>
                  <a:lnTo>
                    <a:pt x="39966" y="2616"/>
                  </a:lnTo>
                  <a:lnTo>
                    <a:pt x="39636" y="1130"/>
                  </a:lnTo>
                  <a:lnTo>
                    <a:pt x="39903" y="698"/>
                  </a:lnTo>
                  <a:lnTo>
                    <a:pt x="40335" y="381"/>
                  </a:lnTo>
                  <a:lnTo>
                    <a:pt x="39573" y="0"/>
                  </a:lnTo>
                  <a:lnTo>
                    <a:pt x="37833" y="3073"/>
                  </a:lnTo>
                  <a:lnTo>
                    <a:pt x="36728" y="431"/>
                  </a:lnTo>
                  <a:lnTo>
                    <a:pt x="33540" y="2997"/>
                  </a:lnTo>
                  <a:lnTo>
                    <a:pt x="33820" y="4064"/>
                  </a:lnTo>
                  <a:lnTo>
                    <a:pt x="33121" y="4749"/>
                  </a:lnTo>
                  <a:lnTo>
                    <a:pt x="33401" y="4902"/>
                  </a:lnTo>
                  <a:lnTo>
                    <a:pt x="35547" y="5372"/>
                  </a:lnTo>
                  <a:lnTo>
                    <a:pt x="37388" y="3848"/>
                  </a:lnTo>
                  <a:lnTo>
                    <a:pt x="41414" y="5067"/>
                  </a:lnTo>
                  <a:close/>
                </a:path>
                <a:path w="42545" h="17780">
                  <a:moveTo>
                    <a:pt x="41808" y="6972"/>
                  </a:moveTo>
                  <a:lnTo>
                    <a:pt x="41630" y="6134"/>
                  </a:lnTo>
                  <a:lnTo>
                    <a:pt x="41084" y="6972"/>
                  </a:lnTo>
                  <a:lnTo>
                    <a:pt x="41770" y="9004"/>
                  </a:lnTo>
                  <a:lnTo>
                    <a:pt x="41808" y="6972"/>
                  </a:lnTo>
                  <a:close/>
                </a:path>
                <a:path w="42545" h="17780">
                  <a:moveTo>
                    <a:pt x="42189" y="5295"/>
                  </a:moveTo>
                  <a:lnTo>
                    <a:pt x="41414" y="5067"/>
                  </a:lnTo>
                  <a:lnTo>
                    <a:pt x="41630" y="6134"/>
                  </a:lnTo>
                  <a:lnTo>
                    <a:pt x="42189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644659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48" y="24993"/>
                  </a:lnTo>
                  <a:lnTo>
                    <a:pt x="3098" y="27711"/>
                  </a:lnTo>
                  <a:lnTo>
                    <a:pt x="0" y="27978"/>
                  </a:lnTo>
                  <a:lnTo>
                    <a:pt x="2882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65" y="30213"/>
                  </a:lnTo>
                  <a:lnTo>
                    <a:pt x="9207" y="31191"/>
                  </a:lnTo>
                  <a:lnTo>
                    <a:pt x="13652" y="30899"/>
                  </a:lnTo>
                  <a:lnTo>
                    <a:pt x="14452" y="30073"/>
                  </a:lnTo>
                  <a:lnTo>
                    <a:pt x="14668" y="29489"/>
                  </a:lnTo>
                  <a:lnTo>
                    <a:pt x="14516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57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08" y="22517"/>
                  </a:lnTo>
                  <a:lnTo>
                    <a:pt x="15468" y="24942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51" y="32054"/>
                  </a:lnTo>
                  <a:lnTo>
                    <a:pt x="18935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20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45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63" y="34544"/>
                  </a:moveTo>
                  <a:lnTo>
                    <a:pt x="37528" y="32169"/>
                  </a:lnTo>
                  <a:lnTo>
                    <a:pt x="35115" y="33896"/>
                  </a:lnTo>
                  <a:lnTo>
                    <a:pt x="33604" y="33769"/>
                  </a:lnTo>
                  <a:lnTo>
                    <a:pt x="33489" y="31775"/>
                  </a:lnTo>
                  <a:lnTo>
                    <a:pt x="31673" y="32766"/>
                  </a:lnTo>
                  <a:lnTo>
                    <a:pt x="27647" y="33832"/>
                  </a:lnTo>
                  <a:lnTo>
                    <a:pt x="26847" y="34328"/>
                  </a:lnTo>
                  <a:lnTo>
                    <a:pt x="25400" y="34594"/>
                  </a:lnTo>
                  <a:lnTo>
                    <a:pt x="24485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71" y="37909"/>
                  </a:lnTo>
                  <a:lnTo>
                    <a:pt x="22656" y="38252"/>
                  </a:lnTo>
                  <a:lnTo>
                    <a:pt x="24904" y="38455"/>
                  </a:lnTo>
                  <a:lnTo>
                    <a:pt x="28702" y="38036"/>
                  </a:lnTo>
                  <a:lnTo>
                    <a:pt x="29857" y="37731"/>
                  </a:lnTo>
                  <a:lnTo>
                    <a:pt x="30340" y="36715"/>
                  </a:lnTo>
                  <a:lnTo>
                    <a:pt x="32740" y="35966"/>
                  </a:lnTo>
                  <a:lnTo>
                    <a:pt x="34175" y="36195"/>
                  </a:lnTo>
                  <a:lnTo>
                    <a:pt x="40563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87" y="30175"/>
                  </a:lnTo>
                  <a:lnTo>
                    <a:pt x="51574" y="30822"/>
                  </a:lnTo>
                  <a:lnTo>
                    <a:pt x="48818" y="30543"/>
                  </a:lnTo>
                  <a:lnTo>
                    <a:pt x="48107" y="28956"/>
                  </a:lnTo>
                  <a:lnTo>
                    <a:pt x="47879" y="27178"/>
                  </a:lnTo>
                  <a:lnTo>
                    <a:pt x="45694" y="28079"/>
                  </a:lnTo>
                  <a:lnTo>
                    <a:pt x="46151" y="29070"/>
                  </a:lnTo>
                  <a:lnTo>
                    <a:pt x="46113" y="29883"/>
                  </a:lnTo>
                  <a:lnTo>
                    <a:pt x="42481" y="32296"/>
                  </a:lnTo>
                  <a:lnTo>
                    <a:pt x="40093" y="31508"/>
                  </a:lnTo>
                  <a:lnTo>
                    <a:pt x="39090" y="32435"/>
                  </a:lnTo>
                  <a:lnTo>
                    <a:pt x="39268" y="32308"/>
                  </a:lnTo>
                  <a:lnTo>
                    <a:pt x="42227" y="35229"/>
                  </a:lnTo>
                  <a:lnTo>
                    <a:pt x="46139" y="33756"/>
                  </a:lnTo>
                  <a:lnTo>
                    <a:pt x="48856" y="32435"/>
                  </a:lnTo>
                  <a:lnTo>
                    <a:pt x="50812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42" y="3225"/>
                  </a:moveTo>
                  <a:lnTo>
                    <a:pt x="70827" y="1892"/>
                  </a:lnTo>
                  <a:lnTo>
                    <a:pt x="70231" y="889"/>
                  </a:lnTo>
                  <a:lnTo>
                    <a:pt x="66700" y="0"/>
                  </a:lnTo>
                  <a:lnTo>
                    <a:pt x="65862" y="5753"/>
                  </a:lnTo>
                  <a:lnTo>
                    <a:pt x="65481" y="5791"/>
                  </a:lnTo>
                  <a:lnTo>
                    <a:pt x="65112" y="6604"/>
                  </a:lnTo>
                  <a:lnTo>
                    <a:pt x="63119" y="6908"/>
                  </a:lnTo>
                  <a:lnTo>
                    <a:pt x="60960" y="7594"/>
                  </a:lnTo>
                  <a:lnTo>
                    <a:pt x="60769" y="10325"/>
                  </a:lnTo>
                  <a:lnTo>
                    <a:pt x="58902" y="12280"/>
                  </a:lnTo>
                  <a:lnTo>
                    <a:pt x="57899" y="11925"/>
                  </a:lnTo>
                  <a:lnTo>
                    <a:pt x="55245" y="12319"/>
                  </a:lnTo>
                  <a:lnTo>
                    <a:pt x="54432" y="12890"/>
                  </a:lnTo>
                  <a:lnTo>
                    <a:pt x="54152" y="13335"/>
                  </a:lnTo>
                  <a:lnTo>
                    <a:pt x="54495" y="14808"/>
                  </a:lnTo>
                  <a:lnTo>
                    <a:pt x="55867" y="15036"/>
                  </a:lnTo>
                  <a:lnTo>
                    <a:pt x="55854" y="16802"/>
                  </a:lnTo>
                  <a:lnTo>
                    <a:pt x="56375" y="19291"/>
                  </a:lnTo>
                  <a:lnTo>
                    <a:pt x="56286" y="21209"/>
                  </a:lnTo>
                  <a:lnTo>
                    <a:pt x="56946" y="22466"/>
                  </a:lnTo>
                  <a:lnTo>
                    <a:pt x="58077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61" y="22288"/>
                  </a:lnTo>
                  <a:lnTo>
                    <a:pt x="61074" y="20853"/>
                  </a:lnTo>
                  <a:lnTo>
                    <a:pt x="60490" y="19278"/>
                  </a:lnTo>
                  <a:lnTo>
                    <a:pt x="62255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76" y="16891"/>
                  </a:lnTo>
                  <a:lnTo>
                    <a:pt x="64185" y="16395"/>
                  </a:lnTo>
                  <a:lnTo>
                    <a:pt x="64414" y="15049"/>
                  </a:lnTo>
                  <a:lnTo>
                    <a:pt x="62903" y="13500"/>
                  </a:lnTo>
                  <a:lnTo>
                    <a:pt x="61290" y="13309"/>
                  </a:lnTo>
                  <a:lnTo>
                    <a:pt x="60960" y="14782"/>
                  </a:lnTo>
                  <a:lnTo>
                    <a:pt x="59855" y="14630"/>
                  </a:lnTo>
                  <a:lnTo>
                    <a:pt x="59283" y="13957"/>
                  </a:lnTo>
                  <a:lnTo>
                    <a:pt x="65278" y="10350"/>
                  </a:lnTo>
                  <a:lnTo>
                    <a:pt x="64884" y="8750"/>
                  </a:lnTo>
                  <a:lnTo>
                    <a:pt x="65684" y="7810"/>
                  </a:lnTo>
                  <a:lnTo>
                    <a:pt x="66611" y="7315"/>
                  </a:lnTo>
                  <a:lnTo>
                    <a:pt x="67843" y="7137"/>
                  </a:lnTo>
                  <a:lnTo>
                    <a:pt x="68846" y="6057"/>
                  </a:lnTo>
                  <a:lnTo>
                    <a:pt x="70104" y="5092"/>
                  </a:lnTo>
                  <a:lnTo>
                    <a:pt x="70942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66071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09" y="18656"/>
                  </a:moveTo>
                  <a:lnTo>
                    <a:pt x="9029" y="18567"/>
                  </a:lnTo>
                  <a:lnTo>
                    <a:pt x="12458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42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16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09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76" y="13931"/>
                  </a:lnTo>
                  <a:lnTo>
                    <a:pt x="28194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52" y="8280"/>
                  </a:lnTo>
                  <a:lnTo>
                    <a:pt x="25069" y="7696"/>
                  </a:lnTo>
                  <a:lnTo>
                    <a:pt x="24612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52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05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16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54" y="1117"/>
                  </a:moveTo>
                  <a:lnTo>
                    <a:pt x="51028" y="266"/>
                  </a:lnTo>
                  <a:lnTo>
                    <a:pt x="50825" y="0"/>
                  </a:lnTo>
                  <a:lnTo>
                    <a:pt x="50368" y="584"/>
                  </a:lnTo>
                  <a:lnTo>
                    <a:pt x="50203" y="1270"/>
                  </a:lnTo>
                  <a:lnTo>
                    <a:pt x="50520" y="1917"/>
                  </a:lnTo>
                  <a:lnTo>
                    <a:pt x="50850" y="1600"/>
                  </a:lnTo>
                  <a:lnTo>
                    <a:pt x="51054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697630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77" y="7086"/>
                  </a:moveTo>
                  <a:lnTo>
                    <a:pt x="5537" y="7086"/>
                  </a:lnTo>
                  <a:lnTo>
                    <a:pt x="5966" y="7315"/>
                  </a:lnTo>
                  <a:lnTo>
                    <a:pt x="6324" y="7442"/>
                  </a:lnTo>
                  <a:lnTo>
                    <a:pt x="6730" y="7531"/>
                  </a:lnTo>
                  <a:lnTo>
                    <a:pt x="7569" y="8788"/>
                  </a:lnTo>
                  <a:lnTo>
                    <a:pt x="7175" y="10934"/>
                  </a:lnTo>
                  <a:lnTo>
                    <a:pt x="9880" y="13868"/>
                  </a:lnTo>
                  <a:lnTo>
                    <a:pt x="12026" y="13512"/>
                  </a:lnTo>
                  <a:lnTo>
                    <a:pt x="13995" y="10820"/>
                  </a:lnTo>
                  <a:lnTo>
                    <a:pt x="14287" y="9779"/>
                  </a:lnTo>
                  <a:lnTo>
                    <a:pt x="14535" y="8026"/>
                  </a:lnTo>
                  <a:lnTo>
                    <a:pt x="14477" y="7086"/>
                  </a:lnTo>
                  <a:close/>
                </a:path>
                <a:path w="18415" h="13970">
                  <a:moveTo>
                    <a:pt x="5918" y="3048"/>
                  </a:moveTo>
                  <a:lnTo>
                    <a:pt x="4152" y="3632"/>
                  </a:lnTo>
                  <a:lnTo>
                    <a:pt x="1866" y="3975"/>
                  </a:lnTo>
                  <a:lnTo>
                    <a:pt x="609" y="4013"/>
                  </a:lnTo>
                  <a:lnTo>
                    <a:pt x="660" y="5321"/>
                  </a:lnTo>
                  <a:lnTo>
                    <a:pt x="469" y="5359"/>
                  </a:lnTo>
                  <a:lnTo>
                    <a:pt x="241" y="5372"/>
                  </a:lnTo>
                  <a:lnTo>
                    <a:pt x="0" y="5372"/>
                  </a:lnTo>
                  <a:lnTo>
                    <a:pt x="3" y="7442"/>
                  </a:lnTo>
                  <a:lnTo>
                    <a:pt x="876" y="9486"/>
                  </a:lnTo>
                  <a:lnTo>
                    <a:pt x="4330" y="8763"/>
                  </a:lnTo>
                  <a:lnTo>
                    <a:pt x="5130" y="8026"/>
                  </a:lnTo>
                  <a:lnTo>
                    <a:pt x="5537" y="7086"/>
                  </a:lnTo>
                  <a:lnTo>
                    <a:pt x="14477" y="7086"/>
                  </a:lnTo>
                  <a:lnTo>
                    <a:pt x="14541" y="6070"/>
                  </a:lnTo>
                  <a:lnTo>
                    <a:pt x="14868" y="5997"/>
                  </a:lnTo>
                  <a:lnTo>
                    <a:pt x="13550" y="5892"/>
                  </a:lnTo>
                  <a:lnTo>
                    <a:pt x="11762" y="3987"/>
                  </a:lnTo>
                  <a:lnTo>
                    <a:pt x="5943" y="3987"/>
                  </a:lnTo>
                  <a:lnTo>
                    <a:pt x="5918" y="3048"/>
                  </a:lnTo>
                  <a:close/>
                </a:path>
                <a:path w="18415" h="13970">
                  <a:moveTo>
                    <a:pt x="17843" y="4622"/>
                  </a:moveTo>
                  <a:lnTo>
                    <a:pt x="16186" y="5892"/>
                  </a:lnTo>
                  <a:lnTo>
                    <a:pt x="16060" y="6083"/>
                  </a:lnTo>
                  <a:lnTo>
                    <a:pt x="16370" y="6235"/>
                  </a:lnTo>
                  <a:lnTo>
                    <a:pt x="17640" y="5803"/>
                  </a:lnTo>
                  <a:lnTo>
                    <a:pt x="17792" y="5219"/>
                  </a:lnTo>
                  <a:lnTo>
                    <a:pt x="17947" y="4940"/>
                  </a:lnTo>
                  <a:lnTo>
                    <a:pt x="17843" y="4622"/>
                  </a:lnTo>
                  <a:close/>
                </a:path>
                <a:path w="18415" h="13970">
                  <a:moveTo>
                    <a:pt x="15570" y="5842"/>
                  </a:moveTo>
                  <a:lnTo>
                    <a:pt x="14868" y="5997"/>
                  </a:lnTo>
                  <a:lnTo>
                    <a:pt x="15938" y="6083"/>
                  </a:lnTo>
                  <a:lnTo>
                    <a:pt x="15570" y="5842"/>
                  </a:lnTo>
                  <a:close/>
                </a:path>
                <a:path w="18415" h="13970">
                  <a:moveTo>
                    <a:pt x="10105" y="1244"/>
                  </a:moveTo>
                  <a:lnTo>
                    <a:pt x="9537" y="1244"/>
                  </a:lnTo>
                  <a:lnTo>
                    <a:pt x="9628" y="2857"/>
                  </a:lnTo>
                  <a:lnTo>
                    <a:pt x="9588" y="3009"/>
                  </a:lnTo>
                  <a:lnTo>
                    <a:pt x="7162" y="3708"/>
                  </a:lnTo>
                  <a:lnTo>
                    <a:pt x="5943" y="3987"/>
                  </a:lnTo>
                  <a:lnTo>
                    <a:pt x="11762" y="3987"/>
                  </a:lnTo>
                  <a:lnTo>
                    <a:pt x="11763" y="3632"/>
                  </a:lnTo>
                  <a:lnTo>
                    <a:pt x="12395" y="2857"/>
                  </a:lnTo>
                  <a:lnTo>
                    <a:pt x="13052" y="1778"/>
                  </a:lnTo>
                  <a:lnTo>
                    <a:pt x="13129" y="1587"/>
                  </a:lnTo>
                  <a:lnTo>
                    <a:pt x="10642" y="1587"/>
                  </a:lnTo>
                  <a:lnTo>
                    <a:pt x="10105" y="1244"/>
                  </a:lnTo>
                  <a:close/>
                </a:path>
                <a:path w="18415" h="13970">
                  <a:moveTo>
                    <a:pt x="8585" y="0"/>
                  </a:moveTo>
                  <a:lnTo>
                    <a:pt x="8496" y="1181"/>
                  </a:lnTo>
                  <a:lnTo>
                    <a:pt x="8178" y="1663"/>
                  </a:lnTo>
                  <a:lnTo>
                    <a:pt x="9093" y="1397"/>
                  </a:lnTo>
                  <a:lnTo>
                    <a:pt x="9537" y="1244"/>
                  </a:lnTo>
                  <a:lnTo>
                    <a:pt x="10105" y="1244"/>
                  </a:lnTo>
                  <a:lnTo>
                    <a:pt x="8991" y="533"/>
                  </a:lnTo>
                  <a:lnTo>
                    <a:pt x="8750" y="279"/>
                  </a:lnTo>
                  <a:lnTo>
                    <a:pt x="8585" y="0"/>
                  </a:lnTo>
                  <a:close/>
                </a:path>
                <a:path w="18415" h="13970">
                  <a:moveTo>
                    <a:pt x="13385" y="482"/>
                  </a:moveTo>
                  <a:lnTo>
                    <a:pt x="12217" y="1308"/>
                  </a:lnTo>
                  <a:lnTo>
                    <a:pt x="10642" y="1587"/>
                  </a:lnTo>
                  <a:lnTo>
                    <a:pt x="13129" y="1587"/>
                  </a:lnTo>
                  <a:lnTo>
                    <a:pt x="13385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703536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86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38" y="23876"/>
                  </a:lnTo>
                  <a:lnTo>
                    <a:pt x="2476" y="23253"/>
                  </a:lnTo>
                  <a:lnTo>
                    <a:pt x="3683" y="22885"/>
                  </a:lnTo>
                  <a:lnTo>
                    <a:pt x="3848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80" y="11633"/>
                  </a:moveTo>
                  <a:lnTo>
                    <a:pt x="23660" y="11531"/>
                  </a:lnTo>
                  <a:lnTo>
                    <a:pt x="23152" y="11480"/>
                  </a:lnTo>
                  <a:lnTo>
                    <a:pt x="22618" y="11493"/>
                  </a:lnTo>
                  <a:lnTo>
                    <a:pt x="22783" y="11823"/>
                  </a:lnTo>
                  <a:lnTo>
                    <a:pt x="23012" y="12547"/>
                  </a:lnTo>
                  <a:lnTo>
                    <a:pt x="23799" y="11963"/>
                  </a:lnTo>
                  <a:lnTo>
                    <a:pt x="24180" y="11633"/>
                  </a:lnTo>
                  <a:close/>
                </a:path>
                <a:path w="33654" h="24129">
                  <a:moveTo>
                    <a:pt x="33528" y="2146"/>
                  </a:moveTo>
                  <a:lnTo>
                    <a:pt x="33020" y="0"/>
                  </a:lnTo>
                  <a:lnTo>
                    <a:pt x="30619" y="2921"/>
                  </a:lnTo>
                  <a:lnTo>
                    <a:pt x="30632" y="3492"/>
                  </a:lnTo>
                  <a:lnTo>
                    <a:pt x="31229" y="4800"/>
                  </a:lnTo>
                  <a:lnTo>
                    <a:pt x="33528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69959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07" y="85521"/>
                  </a:lnTo>
                  <a:lnTo>
                    <a:pt x="6223" y="86067"/>
                  </a:lnTo>
                  <a:lnTo>
                    <a:pt x="6184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77" y="37338"/>
                  </a:lnTo>
                  <a:lnTo>
                    <a:pt x="6921" y="37846"/>
                  </a:lnTo>
                  <a:lnTo>
                    <a:pt x="7010" y="38100"/>
                  </a:lnTo>
                  <a:lnTo>
                    <a:pt x="7454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60" y="41275"/>
                  </a:moveTo>
                  <a:lnTo>
                    <a:pt x="10604" y="40132"/>
                  </a:lnTo>
                  <a:lnTo>
                    <a:pt x="10490" y="39370"/>
                  </a:lnTo>
                  <a:lnTo>
                    <a:pt x="10566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69" y="40259"/>
                  </a:lnTo>
                  <a:lnTo>
                    <a:pt x="10160" y="42037"/>
                  </a:lnTo>
                  <a:lnTo>
                    <a:pt x="11760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189" y="65151"/>
                  </a:lnTo>
                  <a:close/>
                </a:path>
                <a:path w="85090" h="87629">
                  <a:moveTo>
                    <a:pt x="20916" y="37198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916" y="37198"/>
                  </a:lnTo>
                  <a:close/>
                </a:path>
                <a:path w="85090" h="87629">
                  <a:moveTo>
                    <a:pt x="23660" y="68834"/>
                  </a:moveTo>
                  <a:lnTo>
                    <a:pt x="23533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088" y="66929"/>
                  </a:lnTo>
                  <a:lnTo>
                    <a:pt x="19088" y="66929"/>
                  </a:lnTo>
                  <a:lnTo>
                    <a:pt x="18186" y="66929"/>
                  </a:lnTo>
                  <a:lnTo>
                    <a:pt x="17932" y="67437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10" y="68834"/>
                  </a:lnTo>
                  <a:lnTo>
                    <a:pt x="15354" y="69469"/>
                  </a:lnTo>
                  <a:lnTo>
                    <a:pt x="15138" y="70866"/>
                  </a:lnTo>
                  <a:lnTo>
                    <a:pt x="14897" y="71374"/>
                  </a:lnTo>
                  <a:lnTo>
                    <a:pt x="14820" y="71755"/>
                  </a:lnTo>
                  <a:lnTo>
                    <a:pt x="14973" y="72136"/>
                  </a:lnTo>
                  <a:lnTo>
                    <a:pt x="15074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49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18" y="70231"/>
                  </a:lnTo>
                  <a:lnTo>
                    <a:pt x="18707" y="69977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77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424" y="69723"/>
                  </a:lnTo>
                  <a:lnTo>
                    <a:pt x="21323" y="69977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60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916" y="37198"/>
                  </a:lnTo>
                  <a:lnTo>
                    <a:pt x="23025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65"/>
                  </a:moveTo>
                  <a:lnTo>
                    <a:pt x="31623" y="45212"/>
                  </a:lnTo>
                  <a:lnTo>
                    <a:pt x="31762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65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57" y="51003"/>
                  </a:lnTo>
                  <a:lnTo>
                    <a:pt x="64744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46" y="55245"/>
                  </a:moveTo>
                  <a:lnTo>
                    <a:pt x="78371" y="55156"/>
                  </a:lnTo>
                  <a:lnTo>
                    <a:pt x="79133" y="55918"/>
                  </a:lnTo>
                  <a:lnTo>
                    <a:pt x="79146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02" y="57150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74" y="56134"/>
                  </a:lnTo>
                  <a:lnTo>
                    <a:pt x="82550" y="54483"/>
                  </a:lnTo>
                  <a:lnTo>
                    <a:pt x="82473" y="53975"/>
                  </a:lnTo>
                  <a:lnTo>
                    <a:pt x="81953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24" y="53594"/>
                  </a:lnTo>
                  <a:lnTo>
                    <a:pt x="80124" y="53213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6987" y="51054"/>
                  </a:lnTo>
                  <a:lnTo>
                    <a:pt x="77939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52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74" y="48641"/>
                  </a:lnTo>
                  <a:lnTo>
                    <a:pt x="78219" y="48641"/>
                  </a:lnTo>
                  <a:lnTo>
                    <a:pt x="78168" y="48133"/>
                  </a:lnTo>
                  <a:lnTo>
                    <a:pt x="77139" y="47879"/>
                  </a:lnTo>
                  <a:lnTo>
                    <a:pt x="77482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09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51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83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224" y="42672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38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00" y="36957"/>
                  </a:lnTo>
                  <a:lnTo>
                    <a:pt x="66624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41" y="35814"/>
                  </a:lnTo>
                  <a:lnTo>
                    <a:pt x="64211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66" y="35687"/>
                  </a:lnTo>
                  <a:lnTo>
                    <a:pt x="65138" y="35306"/>
                  </a:lnTo>
                  <a:lnTo>
                    <a:pt x="65519" y="35052"/>
                  </a:lnTo>
                  <a:lnTo>
                    <a:pt x="63728" y="34544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80" y="40640"/>
                  </a:lnTo>
                  <a:lnTo>
                    <a:pt x="61379" y="40132"/>
                  </a:lnTo>
                  <a:lnTo>
                    <a:pt x="61252" y="40005"/>
                  </a:lnTo>
                  <a:lnTo>
                    <a:pt x="60871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44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28" y="36830"/>
                  </a:lnTo>
                  <a:lnTo>
                    <a:pt x="61087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35" y="37719"/>
                  </a:lnTo>
                  <a:lnTo>
                    <a:pt x="57200" y="37084"/>
                  </a:lnTo>
                  <a:lnTo>
                    <a:pt x="57315" y="36703"/>
                  </a:lnTo>
                  <a:lnTo>
                    <a:pt x="58267" y="35306"/>
                  </a:lnTo>
                  <a:lnTo>
                    <a:pt x="59410" y="36195"/>
                  </a:lnTo>
                  <a:lnTo>
                    <a:pt x="60909" y="37198"/>
                  </a:lnTo>
                  <a:lnTo>
                    <a:pt x="61010" y="37465"/>
                  </a:lnTo>
                  <a:lnTo>
                    <a:pt x="61010" y="36258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82" y="33909"/>
                  </a:lnTo>
                  <a:lnTo>
                    <a:pt x="61417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093" y="33782"/>
                  </a:lnTo>
                  <a:lnTo>
                    <a:pt x="59283" y="33274"/>
                  </a:lnTo>
                  <a:lnTo>
                    <a:pt x="59385" y="32893"/>
                  </a:lnTo>
                  <a:lnTo>
                    <a:pt x="59283" y="29718"/>
                  </a:lnTo>
                  <a:lnTo>
                    <a:pt x="59194" y="28702"/>
                  </a:lnTo>
                  <a:lnTo>
                    <a:pt x="58648" y="29210"/>
                  </a:lnTo>
                  <a:lnTo>
                    <a:pt x="58140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05" y="36449"/>
                  </a:lnTo>
                  <a:lnTo>
                    <a:pt x="50711" y="37084"/>
                  </a:lnTo>
                  <a:lnTo>
                    <a:pt x="50317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47" y="30861"/>
                  </a:lnTo>
                  <a:lnTo>
                    <a:pt x="49580" y="29337"/>
                  </a:lnTo>
                  <a:lnTo>
                    <a:pt x="51511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08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65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24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45" y="38481"/>
                  </a:lnTo>
                  <a:lnTo>
                    <a:pt x="41503" y="40132"/>
                  </a:lnTo>
                  <a:lnTo>
                    <a:pt x="40652" y="36068"/>
                  </a:lnTo>
                  <a:lnTo>
                    <a:pt x="40728" y="35052"/>
                  </a:lnTo>
                  <a:lnTo>
                    <a:pt x="41338" y="32512"/>
                  </a:lnTo>
                  <a:lnTo>
                    <a:pt x="42265" y="28702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29" y="17526"/>
                  </a:lnTo>
                  <a:lnTo>
                    <a:pt x="42443" y="17272"/>
                  </a:lnTo>
                  <a:lnTo>
                    <a:pt x="42049" y="16319"/>
                  </a:lnTo>
                  <a:lnTo>
                    <a:pt x="47650" y="10541"/>
                  </a:lnTo>
                  <a:lnTo>
                    <a:pt x="48437" y="9588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47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00"/>
                  </a:lnTo>
                  <a:lnTo>
                    <a:pt x="40830" y="27051"/>
                  </a:lnTo>
                  <a:lnTo>
                    <a:pt x="39903" y="25527"/>
                  </a:lnTo>
                  <a:lnTo>
                    <a:pt x="39471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09" y="22987"/>
                  </a:lnTo>
                  <a:lnTo>
                    <a:pt x="39738" y="24384"/>
                  </a:lnTo>
                  <a:lnTo>
                    <a:pt x="40449" y="25654"/>
                  </a:lnTo>
                  <a:lnTo>
                    <a:pt x="40551" y="25908"/>
                  </a:lnTo>
                  <a:lnTo>
                    <a:pt x="40830" y="27051"/>
                  </a:lnTo>
                  <a:lnTo>
                    <a:pt x="40830" y="18300"/>
                  </a:lnTo>
                  <a:lnTo>
                    <a:pt x="40043" y="19812"/>
                  </a:lnTo>
                  <a:lnTo>
                    <a:pt x="39928" y="20066"/>
                  </a:lnTo>
                  <a:lnTo>
                    <a:pt x="39077" y="21590"/>
                  </a:lnTo>
                  <a:lnTo>
                    <a:pt x="39065" y="21082"/>
                  </a:lnTo>
                  <a:lnTo>
                    <a:pt x="38722" y="20701"/>
                  </a:lnTo>
                  <a:lnTo>
                    <a:pt x="38265" y="20447"/>
                  </a:lnTo>
                  <a:lnTo>
                    <a:pt x="37884" y="20739"/>
                  </a:lnTo>
                  <a:lnTo>
                    <a:pt x="37884" y="28448"/>
                  </a:lnTo>
                  <a:lnTo>
                    <a:pt x="37541" y="28829"/>
                  </a:lnTo>
                  <a:lnTo>
                    <a:pt x="37490" y="29083"/>
                  </a:lnTo>
                  <a:lnTo>
                    <a:pt x="37604" y="29337"/>
                  </a:lnTo>
                  <a:lnTo>
                    <a:pt x="37693" y="32512"/>
                  </a:lnTo>
                  <a:lnTo>
                    <a:pt x="36347" y="32131"/>
                  </a:lnTo>
                  <a:lnTo>
                    <a:pt x="36563" y="33439"/>
                  </a:lnTo>
                  <a:lnTo>
                    <a:pt x="35166" y="30734"/>
                  </a:lnTo>
                  <a:lnTo>
                    <a:pt x="37236" y="28829"/>
                  </a:lnTo>
                  <a:lnTo>
                    <a:pt x="37884" y="28448"/>
                  </a:lnTo>
                  <a:lnTo>
                    <a:pt x="37884" y="20739"/>
                  </a:lnTo>
                  <a:lnTo>
                    <a:pt x="37426" y="21082"/>
                  </a:lnTo>
                  <a:lnTo>
                    <a:pt x="36385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3807" y="29337"/>
                  </a:lnTo>
                  <a:lnTo>
                    <a:pt x="32296" y="31115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16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50" y="40640"/>
                  </a:lnTo>
                  <a:lnTo>
                    <a:pt x="23482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10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56" y="43053"/>
                  </a:lnTo>
                  <a:lnTo>
                    <a:pt x="16929" y="43688"/>
                  </a:lnTo>
                  <a:lnTo>
                    <a:pt x="16383" y="42545"/>
                  </a:lnTo>
                  <a:lnTo>
                    <a:pt x="18148" y="41275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54" y="38862"/>
                  </a:lnTo>
                  <a:lnTo>
                    <a:pt x="16510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02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12" y="28194"/>
                  </a:lnTo>
                  <a:lnTo>
                    <a:pt x="32042" y="27305"/>
                  </a:lnTo>
                  <a:lnTo>
                    <a:pt x="33134" y="26416"/>
                  </a:lnTo>
                  <a:lnTo>
                    <a:pt x="32880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58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49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195" y="8509"/>
                  </a:lnTo>
                  <a:lnTo>
                    <a:pt x="39865" y="8890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489" y="18415"/>
                  </a:lnTo>
                  <a:lnTo>
                    <a:pt x="28270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38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53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08" y="32385"/>
                  </a:lnTo>
                  <a:lnTo>
                    <a:pt x="20815" y="32766"/>
                  </a:lnTo>
                  <a:lnTo>
                    <a:pt x="19189" y="35179"/>
                  </a:lnTo>
                  <a:lnTo>
                    <a:pt x="15646" y="35814"/>
                  </a:lnTo>
                  <a:lnTo>
                    <a:pt x="14046" y="38481"/>
                  </a:lnTo>
                  <a:lnTo>
                    <a:pt x="14389" y="38481"/>
                  </a:lnTo>
                  <a:lnTo>
                    <a:pt x="14655" y="38595"/>
                  </a:lnTo>
                  <a:lnTo>
                    <a:pt x="14922" y="38735"/>
                  </a:lnTo>
                  <a:lnTo>
                    <a:pt x="14655" y="38595"/>
                  </a:lnTo>
                  <a:lnTo>
                    <a:pt x="15138" y="41732"/>
                  </a:lnTo>
                  <a:lnTo>
                    <a:pt x="15328" y="41275"/>
                  </a:lnTo>
                  <a:lnTo>
                    <a:pt x="15151" y="41783"/>
                  </a:lnTo>
                  <a:lnTo>
                    <a:pt x="14808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29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57" y="40894"/>
                  </a:lnTo>
                  <a:lnTo>
                    <a:pt x="25450" y="40640"/>
                  </a:lnTo>
                  <a:lnTo>
                    <a:pt x="27063" y="39624"/>
                  </a:lnTo>
                  <a:lnTo>
                    <a:pt x="30149" y="37198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84" y="35433"/>
                  </a:lnTo>
                  <a:lnTo>
                    <a:pt x="40005" y="36830"/>
                  </a:lnTo>
                  <a:lnTo>
                    <a:pt x="38277" y="38481"/>
                  </a:lnTo>
                  <a:lnTo>
                    <a:pt x="39827" y="38735"/>
                  </a:lnTo>
                  <a:lnTo>
                    <a:pt x="39484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17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58" y="38989"/>
                  </a:lnTo>
                  <a:lnTo>
                    <a:pt x="36487" y="40474"/>
                  </a:lnTo>
                  <a:lnTo>
                    <a:pt x="36487" y="50292"/>
                  </a:lnTo>
                  <a:lnTo>
                    <a:pt x="36423" y="49657"/>
                  </a:lnTo>
                  <a:lnTo>
                    <a:pt x="36487" y="50292"/>
                  </a:lnTo>
                  <a:lnTo>
                    <a:pt x="36487" y="40474"/>
                  </a:lnTo>
                  <a:lnTo>
                    <a:pt x="36029" y="41656"/>
                  </a:lnTo>
                  <a:lnTo>
                    <a:pt x="35864" y="41783"/>
                  </a:lnTo>
                  <a:lnTo>
                    <a:pt x="35801" y="41910"/>
                  </a:lnTo>
                  <a:lnTo>
                    <a:pt x="35712" y="42291"/>
                  </a:lnTo>
                  <a:lnTo>
                    <a:pt x="34518" y="42418"/>
                  </a:lnTo>
                  <a:lnTo>
                    <a:pt x="34112" y="42545"/>
                  </a:lnTo>
                  <a:lnTo>
                    <a:pt x="33807" y="43865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59" y="49022"/>
                  </a:lnTo>
                  <a:lnTo>
                    <a:pt x="34417" y="51181"/>
                  </a:lnTo>
                  <a:lnTo>
                    <a:pt x="32651" y="51308"/>
                  </a:lnTo>
                  <a:lnTo>
                    <a:pt x="30467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6225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11" y="55918"/>
                  </a:lnTo>
                  <a:lnTo>
                    <a:pt x="24587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787" y="53467"/>
                  </a:lnTo>
                  <a:lnTo>
                    <a:pt x="27660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16" y="48260"/>
                  </a:lnTo>
                  <a:lnTo>
                    <a:pt x="31711" y="46863"/>
                  </a:lnTo>
                  <a:lnTo>
                    <a:pt x="31978" y="47371"/>
                  </a:lnTo>
                  <a:lnTo>
                    <a:pt x="31889" y="46863"/>
                  </a:lnTo>
                  <a:lnTo>
                    <a:pt x="31762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21" y="44704"/>
                  </a:lnTo>
                  <a:lnTo>
                    <a:pt x="28079" y="44907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38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07"/>
                  </a:lnTo>
                  <a:lnTo>
                    <a:pt x="26809" y="45974"/>
                  </a:lnTo>
                  <a:lnTo>
                    <a:pt x="24803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14" y="48882"/>
                  </a:lnTo>
                  <a:lnTo>
                    <a:pt x="23901" y="48717"/>
                  </a:lnTo>
                  <a:lnTo>
                    <a:pt x="23812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887" y="56007"/>
                  </a:lnTo>
                  <a:lnTo>
                    <a:pt x="16624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05" y="54102"/>
                  </a:lnTo>
                  <a:lnTo>
                    <a:pt x="19926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694" y="53086"/>
                  </a:lnTo>
                  <a:lnTo>
                    <a:pt x="22796" y="53213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43" y="59690"/>
                  </a:lnTo>
                  <a:lnTo>
                    <a:pt x="16002" y="61468"/>
                  </a:lnTo>
                  <a:lnTo>
                    <a:pt x="13931" y="60579"/>
                  </a:lnTo>
                  <a:lnTo>
                    <a:pt x="14071" y="60706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46" y="61468"/>
                  </a:lnTo>
                  <a:lnTo>
                    <a:pt x="12738" y="61087"/>
                  </a:lnTo>
                  <a:lnTo>
                    <a:pt x="11950" y="61849"/>
                  </a:lnTo>
                  <a:lnTo>
                    <a:pt x="10795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699" y="62992"/>
                  </a:lnTo>
                  <a:lnTo>
                    <a:pt x="8801" y="63119"/>
                  </a:lnTo>
                  <a:lnTo>
                    <a:pt x="7594" y="63246"/>
                  </a:lnTo>
                  <a:lnTo>
                    <a:pt x="7632" y="63500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43" y="64643"/>
                  </a:lnTo>
                  <a:lnTo>
                    <a:pt x="7581" y="64897"/>
                  </a:lnTo>
                  <a:lnTo>
                    <a:pt x="7708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18" y="67614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397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60" y="70104"/>
                  </a:lnTo>
                  <a:lnTo>
                    <a:pt x="2654" y="70612"/>
                  </a:lnTo>
                  <a:lnTo>
                    <a:pt x="2578" y="71374"/>
                  </a:lnTo>
                  <a:lnTo>
                    <a:pt x="1333" y="72771"/>
                  </a:lnTo>
                  <a:lnTo>
                    <a:pt x="825" y="73406"/>
                  </a:lnTo>
                  <a:lnTo>
                    <a:pt x="0" y="73533"/>
                  </a:lnTo>
                  <a:lnTo>
                    <a:pt x="977" y="73660"/>
                  </a:lnTo>
                  <a:lnTo>
                    <a:pt x="2032" y="73279"/>
                  </a:lnTo>
                  <a:lnTo>
                    <a:pt x="3390" y="72517"/>
                  </a:lnTo>
                  <a:lnTo>
                    <a:pt x="3911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489" y="70993"/>
                  </a:lnTo>
                  <a:lnTo>
                    <a:pt x="6997" y="71374"/>
                  </a:lnTo>
                  <a:lnTo>
                    <a:pt x="7416" y="71755"/>
                  </a:lnTo>
                  <a:lnTo>
                    <a:pt x="7721" y="72390"/>
                  </a:lnTo>
                  <a:lnTo>
                    <a:pt x="7429" y="72644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34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22" y="66294"/>
                  </a:lnTo>
                  <a:lnTo>
                    <a:pt x="15113" y="66167"/>
                  </a:lnTo>
                  <a:lnTo>
                    <a:pt x="16319" y="65405"/>
                  </a:lnTo>
                  <a:lnTo>
                    <a:pt x="16395" y="64452"/>
                  </a:lnTo>
                  <a:lnTo>
                    <a:pt x="17056" y="64008"/>
                  </a:lnTo>
                  <a:lnTo>
                    <a:pt x="17373" y="63881"/>
                  </a:lnTo>
                  <a:lnTo>
                    <a:pt x="16268" y="63119"/>
                  </a:lnTo>
                  <a:lnTo>
                    <a:pt x="17259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15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380" y="66040"/>
                  </a:lnTo>
                  <a:lnTo>
                    <a:pt x="19126" y="66802"/>
                  </a:lnTo>
                  <a:lnTo>
                    <a:pt x="23037" y="66802"/>
                  </a:lnTo>
                  <a:lnTo>
                    <a:pt x="22872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52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82" y="60706"/>
                  </a:lnTo>
                  <a:lnTo>
                    <a:pt x="26936" y="60960"/>
                  </a:lnTo>
                  <a:lnTo>
                    <a:pt x="27279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467" y="66802"/>
                  </a:lnTo>
                  <a:lnTo>
                    <a:pt x="30238" y="64770"/>
                  </a:lnTo>
                  <a:lnTo>
                    <a:pt x="30213" y="64300"/>
                  </a:lnTo>
                  <a:lnTo>
                    <a:pt x="30340" y="62738"/>
                  </a:lnTo>
                  <a:lnTo>
                    <a:pt x="30441" y="62230"/>
                  </a:lnTo>
                  <a:lnTo>
                    <a:pt x="30632" y="61976"/>
                  </a:lnTo>
                  <a:lnTo>
                    <a:pt x="30670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72" y="58674"/>
                  </a:lnTo>
                  <a:lnTo>
                    <a:pt x="31369" y="57785"/>
                  </a:lnTo>
                  <a:lnTo>
                    <a:pt x="31013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77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3883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791" y="60960"/>
                  </a:lnTo>
                  <a:lnTo>
                    <a:pt x="32639" y="61214"/>
                  </a:lnTo>
                  <a:lnTo>
                    <a:pt x="32461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13" y="64300"/>
                  </a:lnTo>
                  <a:lnTo>
                    <a:pt x="30327" y="64643"/>
                  </a:lnTo>
                  <a:lnTo>
                    <a:pt x="31203" y="66294"/>
                  </a:lnTo>
                  <a:lnTo>
                    <a:pt x="30556" y="66751"/>
                  </a:lnTo>
                  <a:lnTo>
                    <a:pt x="30111" y="67056"/>
                  </a:lnTo>
                  <a:lnTo>
                    <a:pt x="30099" y="67614"/>
                  </a:lnTo>
                  <a:lnTo>
                    <a:pt x="30238" y="67335"/>
                  </a:lnTo>
                  <a:lnTo>
                    <a:pt x="30175" y="68707"/>
                  </a:lnTo>
                  <a:lnTo>
                    <a:pt x="30378" y="69596"/>
                  </a:lnTo>
                  <a:lnTo>
                    <a:pt x="31877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473" y="72644"/>
                  </a:lnTo>
                  <a:lnTo>
                    <a:pt x="33362" y="73533"/>
                  </a:lnTo>
                  <a:lnTo>
                    <a:pt x="34239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11" y="72263"/>
                  </a:lnTo>
                  <a:lnTo>
                    <a:pt x="38061" y="71755"/>
                  </a:lnTo>
                  <a:lnTo>
                    <a:pt x="37541" y="71120"/>
                  </a:lnTo>
                  <a:lnTo>
                    <a:pt x="37668" y="69723"/>
                  </a:lnTo>
                  <a:lnTo>
                    <a:pt x="38074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16" y="65786"/>
                  </a:lnTo>
                  <a:lnTo>
                    <a:pt x="39535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59" y="62992"/>
                  </a:lnTo>
                  <a:lnTo>
                    <a:pt x="43903" y="61468"/>
                  </a:lnTo>
                  <a:lnTo>
                    <a:pt x="43942" y="60198"/>
                  </a:lnTo>
                  <a:lnTo>
                    <a:pt x="44551" y="59436"/>
                  </a:lnTo>
                  <a:lnTo>
                    <a:pt x="44907" y="59055"/>
                  </a:lnTo>
                  <a:lnTo>
                    <a:pt x="45427" y="59182"/>
                  </a:lnTo>
                  <a:lnTo>
                    <a:pt x="45478" y="59055"/>
                  </a:lnTo>
                  <a:lnTo>
                    <a:pt x="45720" y="58547"/>
                  </a:lnTo>
                  <a:lnTo>
                    <a:pt x="45313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05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20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47" y="74676"/>
                  </a:lnTo>
                  <a:lnTo>
                    <a:pt x="51206" y="73279"/>
                  </a:lnTo>
                  <a:lnTo>
                    <a:pt x="53746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72" y="74041"/>
                  </a:lnTo>
                  <a:lnTo>
                    <a:pt x="56680" y="74930"/>
                  </a:lnTo>
                  <a:lnTo>
                    <a:pt x="57238" y="76327"/>
                  </a:lnTo>
                  <a:lnTo>
                    <a:pt x="57581" y="77089"/>
                  </a:lnTo>
                  <a:lnTo>
                    <a:pt x="56934" y="77089"/>
                  </a:lnTo>
                  <a:lnTo>
                    <a:pt x="56540" y="75184"/>
                  </a:lnTo>
                  <a:lnTo>
                    <a:pt x="56146" y="74803"/>
                  </a:lnTo>
                  <a:lnTo>
                    <a:pt x="55651" y="75184"/>
                  </a:lnTo>
                  <a:lnTo>
                    <a:pt x="54114" y="77089"/>
                  </a:lnTo>
                  <a:lnTo>
                    <a:pt x="53035" y="79629"/>
                  </a:lnTo>
                  <a:lnTo>
                    <a:pt x="52628" y="80137"/>
                  </a:lnTo>
                  <a:lnTo>
                    <a:pt x="52400" y="80391"/>
                  </a:lnTo>
                  <a:lnTo>
                    <a:pt x="53467" y="82550"/>
                  </a:lnTo>
                  <a:lnTo>
                    <a:pt x="55702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45" y="85344"/>
                  </a:lnTo>
                  <a:lnTo>
                    <a:pt x="58674" y="85217"/>
                  </a:lnTo>
                  <a:lnTo>
                    <a:pt x="59283" y="85471"/>
                  </a:lnTo>
                  <a:lnTo>
                    <a:pt x="59423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81" y="78486"/>
                  </a:lnTo>
                  <a:lnTo>
                    <a:pt x="58877" y="78994"/>
                  </a:lnTo>
                  <a:lnTo>
                    <a:pt x="60642" y="80518"/>
                  </a:lnTo>
                  <a:lnTo>
                    <a:pt x="61976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07" y="78486"/>
                  </a:lnTo>
                  <a:lnTo>
                    <a:pt x="62865" y="78359"/>
                  </a:lnTo>
                  <a:lnTo>
                    <a:pt x="61429" y="77089"/>
                  </a:lnTo>
                  <a:lnTo>
                    <a:pt x="61925" y="75184"/>
                  </a:lnTo>
                  <a:lnTo>
                    <a:pt x="60667" y="74041"/>
                  </a:lnTo>
                  <a:lnTo>
                    <a:pt x="60248" y="73660"/>
                  </a:lnTo>
                  <a:lnTo>
                    <a:pt x="60121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54" y="67310"/>
                  </a:lnTo>
                  <a:lnTo>
                    <a:pt x="53835" y="67564"/>
                  </a:lnTo>
                  <a:lnTo>
                    <a:pt x="58229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3995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00" y="78994"/>
                  </a:lnTo>
                  <a:lnTo>
                    <a:pt x="69926" y="79375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68" y="77851"/>
                  </a:lnTo>
                  <a:lnTo>
                    <a:pt x="76796" y="75692"/>
                  </a:lnTo>
                  <a:lnTo>
                    <a:pt x="76695" y="74803"/>
                  </a:lnTo>
                  <a:lnTo>
                    <a:pt x="76174" y="73279"/>
                  </a:lnTo>
                  <a:lnTo>
                    <a:pt x="76009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78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55" y="65278"/>
                  </a:lnTo>
                  <a:lnTo>
                    <a:pt x="63652" y="65024"/>
                  </a:lnTo>
                  <a:lnTo>
                    <a:pt x="61087" y="64008"/>
                  </a:lnTo>
                  <a:lnTo>
                    <a:pt x="59715" y="65278"/>
                  </a:lnTo>
                  <a:lnTo>
                    <a:pt x="58470" y="64770"/>
                  </a:lnTo>
                  <a:lnTo>
                    <a:pt x="58547" y="64389"/>
                  </a:lnTo>
                  <a:lnTo>
                    <a:pt x="58610" y="64135"/>
                  </a:lnTo>
                  <a:lnTo>
                    <a:pt x="56819" y="62738"/>
                  </a:lnTo>
                  <a:lnTo>
                    <a:pt x="56426" y="61341"/>
                  </a:lnTo>
                  <a:lnTo>
                    <a:pt x="56324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696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795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00" y="51562"/>
                  </a:lnTo>
                  <a:lnTo>
                    <a:pt x="53924" y="49911"/>
                  </a:lnTo>
                  <a:lnTo>
                    <a:pt x="53327" y="49530"/>
                  </a:lnTo>
                  <a:lnTo>
                    <a:pt x="52603" y="49022"/>
                  </a:lnTo>
                  <a:lnTo>
                    <a:pt x="54610" y="56896"/>
                  </a:lnTo>
                  <a:lnTo>
                    <a:pt x="50292" y="59309"/>
                  </a:lnTo>
                  <a:lnTo>
                    <a:pt x="50088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56" y="53213"/>
                  </a:lnTo>
                  <a:lnTo>
                    <a:pt x="47231" y="53086"/>
                  </a:lnTo>
                  <a:lnTo>
                    <a:pt x="46888" y="53086"/>
                  </a:lnTo>
                  <a:lnTo>
                    <a:pt x="46431" y="53340"/>
                  </a:lnTo>
                  <a:lnTo>
                    <a:pt x="45529" y="51943"/>
                  </a:lnTo>
                  <a:lnTo>
                    <a:pt x="43294" y="54864"/>
                  </a:lnTo>
                  <a:lnTo>
                    <a:pt x="41783" y="57277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671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36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79" y="56769"/>
                  </a:lnTo>
                  <a:lnTo>
                    <a:pt x="35293" y="55499"/>
                  </a:lnTo>
                  <a:lnTo>
                    <a:pt x="35331" y="54864"/>
                  </a:lnTo>
                  <a:lnTo>
                    <a:pt x="36995" y="54483"/>
                  </a:lnTo>
                  <a:lnTo>
                    <a:pt x="36995" y="54229"/>
                  </a:lnTo>
                  <a:lnTo>
                    <a:pt x="36906" y="52705"/>
                  </a:lnTo>
                  <a:lnTo>
                    <a:pt x="37439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52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85" y="48514"/>
                  </a:lnTo>
                  <a:lnTo>
                    <a:pt x="38442" y="48387"/>
                  </a:lnTo>
                  <a:lnTo>
                    <a:pt x="39052" y="48514"/>
                  </a:lnTo>
                  <a:lnTo>
                    <a:pt x="39014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49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103" y="48717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77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62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64" y="42926"/>
                  </a:lnTo>
                  <a:lnTo>
                    <a:pt x="56565" y="42164"/>
                  </a:lnTo>
                  <a:lnTo>
                    <a:pt x="56857" y="41148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39" y="45085"/>
                  </a:lnTo>
                  <a:lnTo>
                    <a:pt x="58661" y="45339"/>
                  </a:lnTo>
                  <a:lnTo>
                    <a:pt x="58572" y="45720"/>
                  </a:lnTo>
                  <a:lnTo>
                    <a:pt x="58661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36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33" y="47244"/>
                  </a:lnTo>
                  <a:lnTo>
                    <a:pt x="63131" y="48006"/>
                  </a:lnTo>
                  <a:lnTo>
                    <a:pt x="63347" y="48260"/>
                  </a:lnTo>
                  <a:lnTo>
                    <a:pt x="64274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57" y="51003"/>
                  </a:lnTo>
                  <a:lnTo>
                    <a:pt x="64846" y="51181"/>
                  </a:lnTo>
                  <a:lnTo>
                    <a:pt x="64731" y="51308"/>
                  </a:lnTo>
                  <a:lnTo>
                    <a:pt x="64668" y="51562"/>
                  </a:lnTo>
                  <a:lnTo>
                    <a:pt x="64897" y="52451"/>
                  </a:lnTo>
                  <a:lnTo>
                    <a:pt x="65100" y="52959"/>
                  </a:lnTo>
                  <a:lnTo>
                    <a:pt x="65849" y="54483"/>
                  </a:lnTo>
                  <a:lnTo>
                    <a:pt x="66776" y="54737"/>
                  </a:lnTo>
                  <a:lnTo>
                    <a:pt x="66675" y="52451"/>
                  </a:lnTo>
                  <a:lnTo>
                    <a:pt x="66560" y="52197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02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48" y="52832"/>
                  </a:lnTo>
                  <a:lnTo>
                    <a:pt x="69024" y="52705"/>
                  </a:lnTo>
                  <a:lnTo>
                    <a:pt x="69684" y="53848"/>
                  </a:lnTo>
                  <a:lnTo>
                    <a:pt x="70637" y="54991"/>
                  </a:lnTo>
                  <a:lnTo>
                    <a:pt x="71716" y="55499"/>
                  </a:lnTo>
                  <a:lnTo>
                    <a:pt x="72656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01" y="56769"/>
                  </a:lnTo>
                  <a:lnTo>
                    <a:pt x="72339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688" y="51689"/>
                  </a:lnTo>
                  <a:lnTo>
                    <a:pt x="69926" y="52070"/>
                  </a:lnTo>
                  <a:lnTo>
                    <a:pt x="69342" y="51943"/>
                  </a:lnTo>
                  <a:lnTo>
                    <a:pt x="69291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262" y="49657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8999" y="47879"/>
                  </a:lnTo>
                  <a:lnTo>
                    <a:pt x="68249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51" y="46863"/>
                  </a:lnTo>
                  <a:lnTo>
                    <a:pt x="70815" y="47498"/>
                  </a:lnTo>
                  <a:lnTo>
                    <a:pt x="70497" y="47625"/>
                  </a:lnTo>
                  <a:lnTo>
                    <a:pt x="69875" y="48006"/>
                  </a:lnTo>
                  <a:lnTo>
                    <a:pt x="70154" y="48133"/>
                  </a:lnTo>
                  <a:lnTo>
                    <a:pt x="70815" y="48514"/>
                  </a:lnTo>
                  <a:lnTo>
                    <a:pt x="70815" y="49276"/>
                  </a:lnTo>
                  <a:lnTo>
                    <a:pt x="71983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44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71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48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889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692043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73" y="38544"/>
                  </a:moveTo>
                  <a:lnTo>
                    <a:pt x="13741" y="37871"/>
                  </a:lnTo>
                  <a:lnTo>
                    <a:pt x="13779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42" y="37630"/>
                  </a:lnTo>
                  <a:lnTo>
                    <a:pt x="4140" y="38036"/>
                  </a:lnTo>
                  <a:lnTo>
                    <a:pt x="3467" y="36906"/>
                  </a:lnTo>
                  <a:lnTo>
                    <a:pt x="1714" y="38735"/>
                  </a:lnTo>
                  <a:lnTo>
                    <a:pt x="2781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48" y="43865"/>
                  </a:lnTo>
                  <a:lnTo>
                    <a:pt x="6159" y="43484"/>
                  </a:lnTo>
                  <a:lnTo>
                    <a:pt x="6350" y="42976"/>
                  </a:lnTo>
                  <a:lnTo>
                    <a:pt x="6197" y="42557"/>
                  </a:lnTo>
                  <a:lnTo>
                    <a:pt x="9753" y="42176"/>
                  </a:lnTo>
                  <a:lnTo>
                    <a:pt x="13627" y="40436"/>
                  </a:lnTo>
                  <a:lnTo>
                    <a:pt x="14084" y="39725"/>
                  </a:lnTo>
                  <a:lnTo>
                    <a:pt x="14173" y="38544"/>
                  </a:lnTo>
                  <a:close/>
                </a:path>
                <a:path w="53340" h="44450">
                  <a:moveTo>
                    <a:pt x="22313" y="32816"/>
                  </a:moveTo>
                  <a:lnTo>
                    <a:pt x="22072" y="32499"/>
                  </a:lnTo>
                  <a:lnTo>
                    <a:pt x="21932" y="31877"/>
                  </a:lnTo>
                  <a:lnTo>
                    <a:pt x="21526" y="31140"/>
                  </a:lnTo>
                  <a:lnTo>
                    <a:pt x="20294" y="30721"/>
                  </a:lnTo>
                  <a:lnTo>
                    <a:pt x="18834" y="31013"/>
                  </a:lnTo>
                  <a:lnTo>
                    <a:pt x="18592" y="32232"/>
                  </a:lnTo>
                  <a:lnTo>
                    <a:pt x="17056" y="32512"/>
                  </a:lnTo>
                  <a:lnTo>
                    <a:pt x="16510" y="31711"/>
                  </a:lnTo>
                  <a:lnTo>
                    <a:pt x="12433" y="31724"/>
                  </a:lnTo>
                  <a:lnTo>
                    <a:pt x="13220" y="34036"/>
                  </a:lnTo>
                  <a:lnTo>
                    <a:pt x="14147" y="37871"/>
                  </a:lnTo>
                  <a:lnTo>
                    <a:pt x="14173" y="38544"/>
                  </a:lnTo>
                  <a:lnTo>
                    <a:pt x="14947" y="39306"/>
                  </a:lnTo>
                  <a:lnTo>
                    <a:pt x="16230" y="40132"/>
                  </a:lnTo>
                  <a:lnTo>
                    <a:pt x="17805" y="39852"/>
                  </a:lnTo>
                  <a:lnTo>
                    <a:pt x="18973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15" y="35801"/>
                  </a:lnTo>
                  <a:lnTo>
                    <a:pt x="20129" y="33883"/>
                  </a:lnTo>
                  <a:lnTo>
                    <a:pt x="20726" y="33439"/>
                  </a:lnTo>
                  <a:lnTo>
                    <a:pt x="22174" y="33947"/>
                  </a:lnTo>
                  <a:lnTo>
                    <a:pt x="22313" y="32816"/>
                  </a:lnTo>
                  <a:close/>
                </a:path>
                <a:path w="53340" h="44450">
                  <a:moveTo>
                    <a:pt x="40068" y="33553"/>
                  </a:moveTo>
                  <a:lnTo>
                    <a:pt x="36360" y="32499"/>
                  </a:lnTo>
                  <a:lnTo>
                    <a:pt x="34785" y="34988"/>
                  </a:lnTo>
                  <a:lnTo>
                    <a:pt x="33324" y="35445"/>
                  </a:lnTo>
                  <a:lnTo>
                    <a:pt x="32486" y="33629"/>
                  </a:lnTo>
                  <a:lnTo>
                    <a:pt x="31165" y="35229"/>
                  </a:lnTo>
                  <a:lnTo>
                    <a:pt x="27838" y="37731"/>
                  </a:lnTo>
                  <a:lnTo>
                    <a:pt x="27279" y="38493"/>
                  </a:lnTo>
                  <a:lnTo>
                    <a:pt x="26035" y="39281"/>
                  </a:lnTo>
                  <a:lnTo>
                    <a:pt x="25387" y="40132"/>
                  </a:lnTo>
                  <a:lnTo>
                    <a:pt x="25260" y="41046"/>
                  </a:lnTo>
                  <a:lnTo>
                    <a:pt x="23634" y="43307"/>
                  </a:lnTo>
                  <a:lnTo>
                    <a:pt x="24130" y="43611"/>
                  </a:lnTo>
                  <a:lnTo>
                    <a:pt x="31419" y="39395"/>
                  </a:lnTo>
                  <a:lnTo>
                    <a:pt x="33350" y="37807"/>
                  </a:lnTo>
                  <a:lnTo>
                    <a:pt x="34772" y="37465"/>
                  </a:lnTo>
                  <a:lnTo>
                    <a:pt x="40068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66" y="24117"/>
                  </a:lnTo>
                  <a:lnTo>
                    <a:pt x="45847" y="23063"/>
                  </a:lnTo>
                  <a:lnTo>
                    <a:pt x="45605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59" y="27139"/>
                  </a:lnTo>
                  <a:lnTo>
                    <a:pt x="41897" y="29654"/>
                  </a:lnTo>
                  <a:lnTo>
                    <a:pt x="40995" y="30721"/>
                  </a:lnTo>
                  <a:lnTo>
                    <a:pt x="38493" y="30899"/>
                  </a:lnTo>
                  <a:lnTo>
                    <a:pt x="37922" y="32131"/>
                  </a:lnTo>
                  <a:lnTo>
                    <a:pt x="38023" y="31953"/>
                  </a:lnTo>
                  <a:lnTo>
                    <a:pt x="39890" y="32740"/>
                  </a:lnTo>
                  <a:lnTo>
                    <a:pt x="41122" y="32651"/>
                  </a:lnTo>
                  <a:lnTo>
                    <a:pt x="41376" y="31572"/>
                  </a:lnTo>
                  <a:lnTo>
                    <a:pt x="42291" y="30683"/>
                  </a:lnTo>
                  <a:lnTo>
                    <a:pt x="44297" y="27152"/>
                  </a:lnTo>
                  <a:lnTo>
                    <a:pt x="44284" y="25908"/>
                  </a:lnTo>
                  <a:lnTo>
                    <a:pt x="46621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63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66" y="850"/>
                  </a:lnTo>
                  <a:lnTo>
                    <a:pt x="51092" y="419"/>
                  </a:lnTo>
                  <a:lnTo>
                    <a:pt x="50812" y="0"/>
                  </a:lnTo>
                  <a:lnTo>
                    <a:pt x="50292" y="863"/>
                  </a:lnTo>
                  <a:lnTo>
                    <a:pt x="49974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37" y="6083"/>
                  </a:lnTo>
                  <a:lnTo>
                    <a:pt x="45783" y="6769"/>
                  </a:lnTo>
                  <a:lnTo>
                    <a:pt x="44805" y="8267"/>
                  </a:lnTo>
                  <a:lnTo>
                    <a:pt x="44729" y="8775"/>
                  </a:lnTo>
                  <a:lnTo>
                    <a:pt x="45834" y="10388"/>
                  </a:lnTo>
                  <a:lnTo>
                    <a:pt x="49339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70923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40" y="33134"/>
                  </a:lnTo>
                  <a:lnTo>
                    <a:pt x="8572" y="32143"/>
                  </a:lnTo>
                  <a:lnTo>
                    <a:pt x="5283" y="32169"/>
                  </a:lnTo>
                  <a:lnTo>
                    <a:pt x="5600" y="34150"/>
                  </a:lnTo>
                  <a:lnTo>
                    <a:pt x="3530" y="33375"/>
                  </a:lnTo>
                  <a:lnTo>
                    <a:pt x="1219" y="35750"/>
                  </a:lnTo>
                  <a:lnTo>
                    <a:pt x="1943" y="36779"/>
                  </a:lnTo>
                  <a:lnTo>
                    <a:pt x="2019" y="37884"/>
                  </a:lnTo>
                  <a:lnTo>
                    <a:pt x="1485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02" y="42164"/>
                  </a:lnTo>
                  <a:lnTo>
                    <a:pt x="8051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84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34" y="23571"/>
                  </a:lnTo>
                  <a:lnTo>
                    <a:pt x="23583" y="22148"/>
                  </a:lnTo>
                  <a:lnTo>
                    <a:pt x="22237" y="21082"/>
                  </a:lnTo>
                  <a:lnTo>
                    <a:pt x="19456" y="20078"/>
                  </a:lnTo>
                  <a:lnTo>
                    <a:pt x="18034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13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38" y="27901"/>
                  </a:lnTo>
                  <a:lnTo>
                    <a:pt x="14986" y="29311"/>
                  </a:lnTo>
                  <a:lnTo>
                    <a:pt x="15278" y="30429"/>
                  </a:lnTo>
                  <a:lnTo>
                    <a:pt x="17462" y="30073"/>
                  </a:lnTo>
                  <a:lnTo>
                    <a:pt x="22199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04" y="10210"/>
                  </a:moveTo>
                  <a:lnTo>
                    <a:pt x="35788" y="10210"/>
                  </a:lnTo>
                  <a:lnTo>
                    <a:pt x="35013" y="10223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64" y="17995"/>
                  </a:lnTo>
                  <a:lnTo>
                    <a:pt x="29146" y="18796"/>
                  </a:lnTo>
                  <a:lnTo>
                    <a:pt x="28435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63" y="23025"/>
                  </a:lnTo>
                  <a:lnTo>
                    <a:pt x="28994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42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64" y="10007"/>
                  </a:lnTo>
                  <a:lnTo>
                    <a:pt x="36029" y="10007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493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896" y="19812"/>
                  </a:lnTo>
                  <a:lnTo>
                    <a:pt x="38100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85" y="431"/>
                  </a:lnTo>
                  <a:lnTo>
                    <a:pt x="44132" y="0"/>
                  </a:lnTo>
                  <a:lnTo>
                    <a:pt x="43307" y="190"/>
                  </a:lnTo>
                  <a:lnTo>
                    <a:pt x="44297" y="812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71222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54" y="114"/>
                  </a:moveTo>
                  <a:lnTo>
                    <a:pt x="0" y="0"/>
                  </a:lnTo>
                  <a:lnTo>
                    <a:pt x="63" y="228"/>
                  </a:lnTo>
                  <a:lnTo>
                    <a:pt x="190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05" y="1066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715982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27" y="23774"/>
                  </a:moveTo>
                  <a:lnTo>
                    <a:pt x="4660" y="23812"/>
                  </a:lnTo>
                  <a:lnTo>
                    <a:pt x="3746" y="24587"/>
                  </a:lnTo>
                  <a:lnTo>
                    <a:pt x="3606" y="24790"/>
                  </a:lnTo>
                  <a:lnTo>
                    <a:pt x="0" y="27495"/>
                  </a:lnTo>
                  <a:lnTo>
                    <a:pt x="546" y="28600"/>
                  </a:lnTo>
                  <a:lnTo>
                    <a:pt x="1460" y="28041"/>
                  </a:lnTo>
                  <a:lnTo>
                    <a:pt x="850" y="27622"/>
                  </a:lnTo>
                  <a:lnTo>
                    <a:pt x="1993" y="26416"/>
                  </a:lnTo>
                  <a:lnTo>
                    <a:pt x="3568" y="25133"/>
                  </a:lnTo>
                  <a:lnTo>
                    <a:pt x="4927" y="23774"/>
                  </a:lnTo>
                  <a:close/>
                </a:path>
                <a:path w="25400" h="29209">
                  <a:moveTo>
                    <a:pt x="19672" y="11163"/>
                  </a:moveTo>
                  <a:lnTo>
                    <a:pt x="18859" y="10388"/>
                  </a:lnTo>
                  <a:lnTo>
                    <a:pt x="18605" y="9944"/>
                  </a:lnTo>
                  <a:lnTo>
                    <a:pt x="16865" y="10655"/>
                  </a:lnTo>
                  <a:lnTo>
                    <a:pt x="16497" y="11150"/>
                  </a:lnTo>
                  <a:lnTo>
                    <a:pt x="16751" y="11391"/>
                  </a:lnTo>
                  <a:lnTo>
                    <a:pt x="15659" y="12217"/>
                  </a:lnTo>
                  <a:lnTo>
                    <a:pt x="16129" y="13106"/>
                  </a:lnTo>
                  <a:lnTo>
                    <a:pt x="15646" y="14986"/>
                  </a:lnTo>
                  <a:lnTo>
                    <a:pt x="14338" y="16217"/>
                  </a:lnTo>
                  <a:lnTo>
                    <a:pt x="13436" y="17551"/>
                  </a:lnTo>
                  <a:lnTo>
                    <a:pt x="14338" y="17665"/>
                  </a:lnTo>
                  <a:lnTo>
                    <a:pt x="16268" y="15608"/>
                  </a:lnTo>
                  <a:lnTo>
                    <a:pt x="18059" y="13436"/>
                  </a:lnTo>
                  <a:lnTo>
                    <a:pt x="19672" y="11163"/>
                  </a:lnTo>
                  <a:close/>
                </a:path>
                <a:path w="25400" h="29209">
                  <a:moveTo>
                    <a:pt x="24917" y="2387"/>
                  </a:moveTo>
                  <a:lnTo>
                    <a:pt x="24358" y="1638"/>
                  </a:lnTo>
                  <a:lnTo>
                    <a:pt x="23939" y="838"/>
                  </a:lnTo>
                  <a:lnTo>
                    <a:pt x="23647" y="0"/>
                  </a:lnTo>
                  <a:lnTo>
                    <a:pt x="22428" y="2044"/>
                  </a:lnTo>
                  <a:lnTo>
                    <a:pt x="23190" y="1765"/>
                  </a:lnTo>
                  <a:lnTo>
                    <a:pt x="23088" y="4394"/>
                  </a:lnTo>
                  <a:lnTo>
                    <a:pt x="21882" y="5372"/>
                  </a:lnTo>
                  <a:lnTo>
                    <a:pt x="22682" y="5981"/>
                  </a:lnTo>
                  <a:lnTo>
                    <a:pt x="22694" y="6477"/>
                  </a:lnTo>
                  <a:lnTo>
                    <a:pt x="24917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72930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715753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89" y="6223"/>
                  </a:moveTo>
                  <a:lnTo>
                    <a:pt x="5511" y="6223"/>
                  </a:lnTo>
                  <a:lnTo>
                    <a:pt x="5435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502" y="6477"/>
                  </a:lnTo>
                  <a:lnTo>
                    <a:pt x="10589" y="6223"/>
                  </a:lnTo>
                  <a:close/>
                </a:path>
                <a:path w="15875" h="8254">
                  <a:moveTo>
                    <a:pt x="9067" y="2235"/>
                  </a:moveTo>
                  <a:lnTo>
                    <a:pt x="8089" y="2603"/>
                  </a:lnTo>
                  <a:lnTo>
                    <a:pt x="7823" y="2946"/>
                  </a:lnTo>
                  <a:lnTo>
                    <a:pt x="7594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81" y="7366"/>
                  </a:lnTo>
                  <a:lnTo>
                    <a:pt x="3848" y="7277"/>
                  </a:lnTo>
                  <a:lnTo>
                    <a:pt x="4127" y="6832"/>
                  </a:lnTo>
                  <a:lnTo>
                    <a:pt x="4178" y="6477"/>
                  </a:lnTo>
                  <a:lnTo>
                    <a:pt x="5156" y="6261"/>
                  </a:lnTo>
                  <a:lnTo>
                    <a:pt x="5511" y="6223"/>
                  </a:lnTo>
                  <a:lnTo>
                    <a:pt x="10589" y="6223"/>
                  </a:lnTo>
                  <a:lnTo>
                    <a:pt x="11036" y="4914"/>
                  </a:lnTo>
                  <a:lnTo>
                    <a:pt x="12852" y="2578"/>
                  </a:lnTo>
                  <a:lnTo>
                    <a:pt x="12983" y="2489"/>
                  </a:lnTo>
                  <a:lnTo>
                    <a:pt x="10325" y="2489"/>
                  </a:lnTo>
                  <a:lnTo>
                    <a:pt x="9067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50" y="63"/>
                  </a:lnTo>
                  <a:lnTo>
                    <a:pt x="12865" y="965"/>
                  </a:lnTo>
                  <a:lnTo>
                    <a:pt x="12090" y="1816"/>
                  </a:lnTo>
                  <a:lnTo>
                    <a:pt x="10325" y="2489"/>
                  </a:lnTo>
                  <a:lnTo>
                    <a:pt x="12983" y="2489"/>
                  </a:lnTo>
                  <a:lnTo>
                    <a:pt x="14262" y="1625"/>
                  </a:lnTo>
                  <a:lnTo>
                    <a:pt x="15494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710102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52" y="28181"/>
                  </a:lnTo>
                  <a:lnTo>
                    <a:pt x="3898" y="28092"/>
                  </a:lnTo>
                  <a:lnTo>
                    <a:pt x="3124" y="28041"/>
                  </a:lnTo>
                  <a:lnTo>
                    <a:pt x="2692" y="28130"/>
                  </a:lnTo>
                  <a:lnTo>
                    <a:pt x="2336" y="28371"/>
                  </a:lnTo>
                  <a:lnTo>
                    <a:pt x="2197" y="28448"/>
                  </a:lnTo>
                  <a:lnTo>
                    <a:pt x="1968" y="27698"/>
                  </a:lnTo>
                  <a:lnTo>
                    <a:pt x="1346" y="27000"/>
                  </a:lnTo>
                  <a:lnTo>
                    <a:pt x="774" y="27127"/>
                  </a:lnTo>
                  <a:lnTo>
                    <a:pt x="88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82" y="30962"/>
                  </a:lnTo>
                  <a:lnTo>
                    <a:pt x="2908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26" y="20370"/>
                  </a:moveTo>
                  <a:lnTo>
                    <a:pt x="18211" y="18453"/>
                  </a:lnTo>
                  <a:lnTo>
                    <a:pt x="19469" y="18427"/>
                  </a:lnTo>
                  <a:lnTo>
                    <a:pt x="17157" y="17767"/>
                  </a:lnTo>
                  <a:lnTo>
                    <a:pt x="16040" y="18122"/>
                  </a:lnTo>
                  <a:lnTo>
                    <a:pt x="15735" y="18948"/>
                  </a:lnTo>
                  <a:lnTo>
                    <a:pt x="13538" y="20116"/>
                  </a:lnTo>
                  <a:lnTo>
                    <a:pt x="11569" y="21856"/>
                  </a:lnTo>
                  <a:lnTo>
                    <a:pt x="9588" y="25412"/>
                  </a:lnTo>
                  <a:lnTo>
                    <a:pt x="8928" y="27432"/>
                  </a:lnTo>
                  <a:lnTo>
                    <a:pt x="12090" y="26136"/>
                  </a:lnTo>
                  <a:lnTo>
                    <a:pt x="12700" y="25196"/>
                  </a:lnTo>
                  <a:lnTo>
                    <a:pt x="14719" y="24447"/>
                  </a:lnTo>
                  <a:lnTo>
                    <a:pt x="15989" y="24688"/>
                  </a:lnTo>
                  <a:lnTo>
                    <a:pt x="17741" y="24015"/>
                  </a:lnTo>
                  <a:lnTo>
                    <a:pt x="20726" y="20370"/>
                  </a:lnTo>
                  <a:close/>
                </a:path>
                <a:path w="31115" h="32384">
                  <a:moveTo>
                    <a:pt x="30607" y="3238"/>
                  </a:moveTo>
                  <a:lnTo>
                    <a:pt x="28968" y="0"/>
                  </a:lnTo>
                  <a:lnTo>
                    <a:pt x="24955" y="5765"/>
                  </a:lnTo>
                  <a:lnTo>
                    <a:pt x="24638" y="7150"/>
                  </a:lnTo>
                  <a:lnTo>
                    <a:pt x="18567" y="12128"/>
                  </a:lnTo>
                  <a:lnTo>
                    <a:pt x="21361" y="16052"/>
                  </a:lnTo>
                  <a:lnTo>
                    <a:pt x="25349" y="14173"/>
                  </a:lnTo>
                  <a:lnTo>
                    <a:pt x="26111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22" y="9613"/>
                  </a:lnTo>
                  <a:lnTo>
                    <a:pt x="28968" y="9093"/>
                  </a:lnTo>
                  <a:lnTo>
                    <a:pt x="29070" y="6451"/>
                  </a:lnTo>
                  <a:lnTo>
                    <a:pt x="28321" y="6731"/>
                  </a:lnTo>
                  <a:lnTo>
                    <a:pt x="30607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74933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84" y="1219"/>
                  </a:lnTo>
                  <a:lnTo>
                    <a:pt x="3632" y="469"/>
                  </a:lnTo>
                  <a:lnTo>
                    <a:pt x="2311" y="0"/>
                  </a:lnTo>
                  <a:lnTo>
                    <a:pt x="1104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2997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60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12" y="45707"/>
                  </a:lnTo>
                  <a:lnTo>
                    <a:pt x="63779" y="45529"/>
                  </a:lnTo>
                  <a:lnTo>
                    <a:pt x="63995" y="45300"/>
                  </a:lnTo>
                  <a:lnTo>
                    <a:pt x="64160" y="45008"/>
                  </a:lnTo>
                  <a:close/>
                </a:path>
                <a:path w="64770" h="45720">
                  <a:moveTo>
                    <a:pt x="64211" y="28587"/>
                  </a:moveTo>
                  <a:lnTo>
                    <a:pt x="61823" y="28168"/>
                  </a:lnTo>
                  <a:lnTo>
                    <a:pt x="59004" y="29616"/>
                  </a:lnTo>
                  <a:lnTo>
                    <a:pt x="56730" y="33312"/>
                  </a:lnTo>
                  <a:lnTo>
                    <a:pt x="57353" y="33731"/>
                  </a:lnTo>
                  <a:lnTo>
                    <a:pt x="54635" y="35115"/>
                  </a:lnTo>
                  <a:lnTo>
                    <a:pt x="55308" y="35242"/>
                  </a:lnTo>
                  <a:lnTo>
                    <a:pt x="55816" y="35013"/>
                  </a:lnTo>
                  <a:lnTo>
                    <a:pt x="58140" y="35318"/>
                  </a:lnTo>
                  <a:lnTo>
                    <a:pt x="58623" y="35775"/>
                  </a:lnTo>
                  <a:lnTo>
                    <a:pt x="59677" y="36296"/>
                  </a:lnTo>
                  <a:lnTo>
                    <a:pt x="60032" y="34810"/>
                  </a:lnTo>
                  <a:lnTo>
                    <a:pt x="61874" y="33134"/>
                  </a:lnTo>
                  <a:lnTo>
                    <a:pt x="62204" y="31610"/>
                  </a:lnTo>
                  <a:lnTo>
                    <a:pt x="61887" y="31584"/>
                  </a:lnTo>
                  <a:lnTo>
                    <a:pt x="61772" y="31419"/>
                  </a:lnTo>
                  <a:lnTo>
                    <a:pt x="62014" y="30149"/>
                  </a:lnTo>
                  <a:lnTo>
                    <a:pt x="63144" y="29210"/>
                  </a:lnTo>
                  <a:lnTo>
                    <a:pt x="64211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763455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18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304" y="2260"/>
                  </a:lnTo>
                  <a:lnTo>
                    <a:pt x="1358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32" y="5829"/>
                  </a:lnTo>
                  <a:lnTo>
                    <a:pt x="5918" y="5219"/>
                  </a:lnTo>
                  <a:close/>
                </a:path>
                <a:path w="38734" h="23495">
                  <a:moveTo>
                    <a:pt x="20091" y="14503"/>
                  </a:moveTo>
                  <a:lnTo>
                    <a:pt x="18402" y="13627"/>
                  </a:lnTo>
                  <a:lnTo>
                    <a:pt x="17411" y="14312"/>
                  </a:lnTo>
                  <a:lnTo>
                    <a:pt x="16014" y="14770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95" y="15481"/>
                  </a:lnTo>
                  <a:lnTo>
                    <a:pt x="18503" y="15570"/>
                  </a:lnTo>
                  <a:lnTo>
                    <a:pt x="20091" y="14503"/>
                  </a:lnTo>
                  <a:close/>
                </a:path>
                <a:path w="38734" h="23495">
                  <a:moveTo>
                    <a:pt x="38277" y="22948"/>
                  </a:moveTo>
                  <a:lnTo>
                    <a:pt x="37973" y="21856"/>
                  </a:ln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77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765195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35" y="13220"/>
                  </a:moveTo>
                  <a:lnTo>
                    <a:pt x="546" y="12903"/>
                  </a:lnTo>
                  <a:lnTo>
                    <a:pt x="546" y="12598"/>
                  </a:lnTo>
                  <a:lnTo>
                    <a:pt x="622" y="12293"/>
                  </a:lnTo>
                  <a:lnTo>
                    <a:pt x="0" y="12941"/>
                  </a:lnTo>
                  <a:lnTo>
                    <a:pt x="241" y="13030"/>
                  </a:lnTo>
                  <a:lnTo>
                    <a:pt x="635" y="13220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50" y="2565"/>
                  </a:lnTo>
                  <a:lnTo>
                    <a:pt x="19278" y="1943"/>
                  </a:lnTo>
                  <a:lnTo>
                    <a:pt x="16217" y="1358"/>
                  </a:lnTo>
                  <a:lnTo>
                    <a:pt x="13208" y="1244"/>
                  </a:lnTo>
                  <a:lnTo>
                    <a:pt x="9969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41" y="4102"/>
                  </a:lnTo>
                  <a:lnTo>
                    <a:pt x="16205" y="4559"/>
                  </a:lnTo>
                  <a:lnTo>
                    <a:pt x="17221" y="3657"/>
                  </a:lnTo>
                  <a:lnTo>
                    <a:pt x="19558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765804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70" y="10363"/>
                  </a:moveTo>
                  <a:lnTo>
                    <a:pt x="7505" y="10083"/>
                  </a:lnTo>
                  <a:lnTo>
                    <a:pt x="7670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34" y="6299"/>
                  </a:lnTo>
                  <a:lnTo>
                    <a:pt x="3581" y="5245"/>
                  </a:lnTo>
                  <a:lnTo>
                    <a:pt x="4229" y="2184"/>
                  </a:lnTo>
                  <a:lnTo>
                    <a:pt x="4406" y="177"/>
                  </a:lnTo>
                  <a:lnTo>
                    <a:pt x="1054" y="0"/>
                  </a:lnTo>
                  <a:lnTo>
                    <a:pt x="317" y="622"/>
                  </a:lnTo>
                  <a:lnTo>
                    <a:pt x="114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81" y="4241"/>
                  </a:lnTo>
                  <a:lnTo>
                    <a:pt x="3530" y="8115"/>
                  </a:lnTo>
                  <a:lnTo>
                    <a:pt x="3403" y="10553"/>
                  </a:lnTo>
                  <a:lnTo>
                    <a:pt x="7391" y="10820"/>
                  </a:lnTo>
                  <a:lnTo>
                    <a:pt x="7531" y="10820"/>
                  </a:lnTo>
                  <a:lnTo>
                    <a:pt x="7454" y="10083"/>
                  </a:lnTo>
                  <a:lnTo>
                    <a:pt x="7277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52" y="12484"/>
                  </a:moveTo>
                  <a:lnTo>
                    <a:pt x="46151" y="9791"/>
                  </a:lnTo>
                  <a:lnTo>
                    <a:pt x="45593" y="7734"/>
                  </a:lnTo>
                  <a:lnTo>
                    <a:pt x="46253" y="6527"/>
                  </a:lnTo>
                  <a:lnTo>
                    <a:pt x="44856" y="5054"/>
                  </a:lnTo>
                  <a:lnTo>
                    <a:pt x="44284" y="5930"/>
                  </a:lnTo>
                  <a:lnTo>
                    <a:pt x="42164" y="4914"/>
                  </a:lnTo>
                  <a:lnTo>
                    <a:pt x="41668" y="4457"/>
                  </a:lnTo>
                  <a:lnTo>
                    <a:pt x="39344" y="4152"/>
                  </a:lnTo>
                  <a:lnTo>
                    <a:pt x="38836" y="4381"/>
                  </a:lnTo>
                  <a:lnTo>
                    <a:pt x="37579" y="4051"/>
                  </a:lnTo>
                  <a:lnTo>
                    <a:pt x="36220" y="3352"/>
                  </a:lnTo>
                  <a:lnTo>
                    <a:pt x="36055" y="1308"/>
                  </a:lnTo>
                  <a:lnTo>
                    <a:pt x="33121" y="63"/>
                  </a:lnTo>
                  <a:lnTo>
                    <a:pt x="31026" y="660"/>
                  </a:lnTo>
                  <a:lnTo>
                    <a:pt x="29311" y="1790"/>
                  </a:lnTo>
                  <a:lnTo>
                    <a:pt x="32905" y="2146"/>
                  </a:lnTo>
                  <a:lnTo>
                    <a:pt x="32067" y="3009"/>
                  </a:lnTo>
                  <a:lnTo>
                    <a:pt x="31546" y="3886"/>
                  </a:lnTo>
                  <a:lnTo>
                    <a:pt x="31623" y="6057"/>
                  </a:lnTo>
                  <a:lnTo>
                    <a:pt x="32753" y="5778"/>
                  </a:lnTo>
                  <a:lnTo>
                    <a:pt x="34391" y="7531"/>
                  </a:lnTo>
                  <a:lnTo>
                    <a:pt x="35979" y="11442"/>
                  </a:lnTo>
                  <a:lnTo>
                    <a:pt x="37096" y="11696"/>
                  </a:lnTo>
                  <a:lnTo>
                    <a:pt x="38328" y="10972"/>
                  </a:lnTo>
                  <a:lnTo>
                    <a:pt x="40335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15" y="15494"/>
                  </a:lnTo>
                  <a:lnTo>
                    <a:pt x="47345" y="14414"/>
                  </a:lnTo>
                  <a:lnTo>
                    <a:pt x="47752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750006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391" y="12166"/>
                  </a:lnTo>
                  <a:lnTo>
                    <a:pt x="6362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75" y="8775"/>
                  </a:lnTo>
                  <a:lnTo>
                    <a:pt x="10985" y="7823"/>
                  </a:lnTo>
                  <a:lnTo>
                    <a:pt x="10198" y="6591"/>
                  </a:lnTo>
                  <a:lnTo>
                    <a:pt x="9626" y="4953"/>
                  </a:lnTo>
                  <a:lnTo>
                    <a:pt x="8242" y="2844"/>
                  </a:lnTo>
                  <a:lnTo>
                    <a:pt x="6515" y="2159"/>
                  </a:lnTo>
                  <a:lnTo>
                    <a:pt x="5041" y="558"/>
                  </a:lnTo>
                  <a:lnTo>
                    <a:pt x="3390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24" y="3556"/>
                  </a:lnTo>
                  <a:lnTo>
                    <a:pt x="2565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84" y="16395"/>
                  </a:lnTo>
                  <a:lnTo>
                    <a:pt x="5778" y="16408"/>
                  </a:lnTo>
                  <a:lnTo>
                    <a:pt x="9245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7719" y="25133"/>
                  </a:lnTo>
                  <a:lnTo>
                    <a:pt x="36893" y="23761"/>
                  </a:lnTo>
                  <a:lnTo>
                    <a:pt x="34175" y="22415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625" y="21894"/>
                  </a:lnTo>
                  <a:lnTo>
                    <a:pt x="27101" y="21386"/>
                  </a:lnTo>
                  <a:lnTo>
                    <a:pt x="26441" y="21120"/>
                  </a:lnTo>
                  <a:lnTo>
                    <a:pt x="25971" y="20891"/>
                  </a:lnTo>
                  <a:lnTo>
                    <a:pt x="24295" y="19469"/>
                  </a:lnTo>
                  <a:lnTo>
                    <a:pt x="25260" y="19088"/>
                  </a:lnTo>
                  <a:lnTo>
                    <a:pt x="25133" y="17856"/>
                  </a:lnTo>
                  <a:lnTo>
                    <a:pt x="24663" y="17665"/>
                  </a:lnTo>
                  <a:lnTo>
                    <a:pt x="24244" y="17386"/>
                  </a:lnTo>
                  <a:lnTo>
                    <a:pt x="24079" y="16802"/>
                  </a:lnTo>
                  <a:lnTo>
                    <a:pt x="23583" y="16802"/>
                  </a:lnTo>
                  <a:lnTo>
                    <a:pt x="22999" y="16586"/>
                  </a:lnTo>
                  <a:lnTo>
                    <a:pt x="22504" y="16256"/>
                  </a:lnTo>
                  <a:lnTo>
                    <a:pt x="21844" y="16611"/>
                  </a:lnTo>
                  <a:lnTo>
                    <a:pt x="21361" y="17208"/>
                  </a:lnTo>
                  <a:lnTo>
                    <a:pt x="21234" y="17856"/>
                  </a:lnTo>
                  <a:lnTo>
                    <a:pt x="20828" y="19062"/>
                  </a:lnTo>
                  <a:lnTo>
                    <a:pt x="20345" y="21894"/>
                  </a:lnTo>
                  <a:lnTo>
                    <a:pt x="20243" y="22644"/>
                  </a:lnTo>
                  <a:lnTo>
                    <a:pt x="22440" y="24472"/>
                  </a:lnTo>
                  <a:lnTo>
                    <a:pt x="26619" y="27114"/>
                  </a:lnTo>
                  <a:lnTo>
                    <a:pt x="36220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769513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92" y="0"/>
                  </a:lnTo>
                  <a:lnTo>
                    <a:pt x="228" y="304"/>
                  </a:lnTo>
                  <a:lnTo>
                    <a:pt x="127" y="571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73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66" y="7772"/>
                  </a:moveTo>
                  <a:lnTo>
                    <a:pt x="12446" y="6731"/>
                  </a:lnTo>
                  <a:lnTo>
                    <a:pt x="10363" y="5486"/>
                  </a:lnTo>
                  <a:lnTo>
                    <a:pt x="8343" y="4089"/>
                  </a:lnTo>
                  <a:lnTo>
                    <a:pt x="8356" y="5270"/>
                  </a:lnTo>
                  <a:lnTo>
                    <a:pt x="8166" y="6311"/>
                  </a:lnTo>
                  <a:lnTo>
                    <a:pt x="7556" y="6781"/>
                  </a:lnTo>
                  <a:lnTo>
                    <a:pt x="9423" y="8039"/>
                  </a:lnTo>
                  <a:lnTo>
                    <a:pt x="11341" y="9144"/>
                  </a:lnTo>
                  <a:lnTo>
                    <a:pt x="13284" y="10058"/>
                  </a:lnTo>
                  <a:lnTo>
                    <a:pt x="14566" y="7772"/>
                  </a:lnTo>
                  <a:close/>
                </a:path>
                <a:path w="38100" h="13334">
                  <a:moveTo>
                    <a:pt x="37617" y="11899"/>
                  </a:moveTo>
                  <a:lnTo>
                    <a:pt x="37426" y="11074"/>
                  </a:lnTo>
                  <a:lnTo>
                    <a:pt x="36195" y="11290"/>
                  </a:lnTo>
                  <a:lnTo>
                    <a:pt x="35585" y="11811"/>
                  </a:lnTo>
                  <a:lnTo>
                    <a:pt x="34315" y="11696"/>
                  </a:lnTo>
                  <a:lnTo>
                    <a:pt x="33362" y="12547"/>
                  </a:lnTo>
                  <a:lnTo>
                    <a:pt x="33032" y="13017"/>
                  </a:lnTo>
                  <a:lnTo>
                    <a:pt x="35801" y="12471"/>
                  </a:lnTo>
                  <a:lnTo>
                    <a:pt x="37617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74672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57" y="45389"/>
                  </a:moveTo>
                  <a:lnTo>
                    <a:pt x="46647" y="45389"/>
                  </a:lnTo>
                  <a:lnTo>
                    <a:pt x="48031" y="48145"/>
                  </a:lnTo>
                  <a:lnTo>
                    <a:pt x="51446" y="45935"/>
                  </a:lnTo>
                  <a:lnTo>
                    <a:pt x="51374" y="45656"/>
                  </a:lnTo>
                  <a:lnTo>
                    <a:pt x="51257" y="45389"/>
                  </a:lnTo>
                  <a:close/>
                </a:path>
                <a:path w="69215" h="48259">
                  <a:moveTo>
                    <a:pt x="62481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78" y="47840"/>
                  </a:lnTo>
                  <a:lnTo>
                    <a:pt x="44538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57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893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14" y="41046"/>
                  </a:lnTo>
                  <a:lnTo>
                    <a:pt x="62481" y="40754"/>
                  </a:lnTo>
                  <a:close/>
                </a:path>
                <a:path w="69215" h="48259">
                  <a:moveTo>
                    <a:pt x="55893" y="44208"/>
                  </a:moveTo>
                  <a:lnTo>
                    <a:pt x="53428" y="44208"/>
                  </a:lnTo>
                  <a:lnTo>
                    <a:pt x="54114" y="44996"/>
                  </a:lnTo>
                  <a:lnTo>
                    <a:pt x="55803" y="44551"/>
                  </a:lnTo>
                  <a:lnTo>
                    <a:pt x="55893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31" y="37096"/>
                  </a:moveTo>
                  <a:lnTo>
                    <a:pt x="30391" y="37096"/>
                  </a:lnTo>
                  <a:lnTo>
                    <a:pt x="32042" y="37655"/>
                  </a:lnTo>
                  <a:lnTo>
                    <a:pt x="32236" y="38493"/>
                  </a:lnTo>
                  <a:lnTo>
                    <a:pt x="32358" y="39458"/>
                  </a:lnTo>
                  <a:lnTo>
                    <a:pt x="32156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81" y="40754"/>
                  </a:lnTo>
                  <a:lnTo>
                    <a:pt x="63944" y="39839"/>
                  </a:lnTo>
                  <a:lnTo>
                    <a:pt x="65645" y="39839"/>
                  </a:lnTo>
                  <a:lnTo>
                    <a:pt x="65785" y="39700"/>
                  </a:lnTo>
                  <a:lnTo>
                    <a:pt x="55816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7" y="38379"/>
                  </a:lnTo>
                  <a:lnTo>
                    <a:pt x="58823" y="38087"/>
                  </a:lnTo>
                  <a:lnTo>
                    <a:pt x="45796" y="38087"/>
                  </a:lnTo>
                  <a:lnTo>
                    <a:pt x="42567" y="38011"/>
                  </a:lnTo>
                  <a:lnTo>
                    <a:pt x="39090" y="38011"/>
                  </a:lnTo>
                  <a:lnTo>
                    <a:pt x="39131" y="37096"/>
                  </a:lnTo>
                  <a:close/>
                </a:path>
                <a:path w="69215" h="48259">
                  <a:moveTo>
                    <a:pt x="65645" y="39839"/>
                  </a:moveTo>
                  <a:lnTo>
                    <a:pt x="63944" y="39839"/>
                  </a:lnTo>
                  <a:lnTo>
                    <a:pt x="65544" y="39941"/>
                  </a:lnTo>
                  <a:close/>
                </a:path>
                <a:path w="69215" h="48259">
                  <a:moveTo>
                    <a:pt x="67733" y="37744"/>
                  </a:moveTo>
                  <a:lnTo>
                    <a:pt x="60223" y="37744"/>
                  </a:lnTo>
                  <a:lnTo>
                    <a:pt x="60401" y="38582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16" y="39700"/>
                  </a:lnTo>
                  <a:lnTo>
                    <a:pt x="65785" y="39700"/>
                  </a:lnTo>
                  <a:lnTo>
                    <a:pt x="67733" y="37744"/>
                  </a:lnTo>
                  <a:close/>
                </a:path>
                <a:path w="69215" h="48259">
                  <a:moveTo>
                    <a:pt x="58497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7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796" y="38087"/>
                  </a:lnTo>
                  <a:lnTo>
                    <a:pt x="58823" y="38087"/>
                  </a:lnTo>
                  <a:lnTo>
                    <a:pt x="58966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3" y="37744"/>
                  </a:lnTo>
                  <a:lnTo>
                    <a:pt x="68542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090" y="38011"/>
                  </a:lnTo>
                  <a:lnTo>
                    <a:pt x="42567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13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09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31" y="37096"/>
                  </a:lnTo>
                  <a:lnTo>
                    <a:pt x="39147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1" y="34696"/>
                  </a:lnTo>
                  <a:lnTo>
                    <a:pt x="30340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53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6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34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895" y="33083"/>
                  </a:lnTo>
                  <a:lnTo>
                    <a:pt x="52044" y="33159"/>
                  </a:lnTo>
                  <a:lnTo>
                    <a:pt x="51274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2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81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74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47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20" y="32638"/>
                  </a:lnTo>
                  <a:lnTo>
                    <a:pt x="37350" y="32638"/>
                  </a:lnTo>
                  <a:lnTo>
                    <a:pt x="35484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896" y="31051"/>
                  </a:lnTo>
                  <a:lnTo>
                    <a:pt x="37350" y="32638"/>
                  </a:lnTo>
                  <a:lnTo>
                    <a:pt x="44120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86" y="31292"/>
                  </a:lnTo>
                  <a:lnTo>
                    <a:pt x="43734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35" y="29641"/>
                  </a:lnTo>
                  <a:lnTo>
                    <a:pt x="39382" y="30987"/>
                  </a:lnTo>
                  <a:lnTo>
                    <a:pt x="43734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61" y="29248"/>
                  </a:moveTo>
                  <a:lnTo>
                    <a:pt x="59728" y="30162"/>
                  </a:lnTo>
                  <a:lnTo>
                    <a:pt x="59563" y="30505"/>
                  </a:lnTo>
                  <a:lnTo>
                    <a:pt x="59474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61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69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493" y="26299"/>
                  </a:moveTo>
                  <a:lnTo>
                    <a:pt x="61531" y="27444"/>
                  </a:lnTo>
                  <a:lnTo>
                    <a:pt x="61496" y="28092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493" y="26299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53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47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493" y="26299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29" y="11239"/>
                  </a:lnTo>
                  <a:lnTo>
                    <a:pt x="18059" y="16357"/>
                  </a:lnTo>
                  <a:lnTo>
                    <a:pt x="21836" y="16357"/>
                  </a:lnTo>
                  <a:lnTo>
                    <a:pt x="20561" y="12928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47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754679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109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64" y="1041"/>
                  </a:lnTo>
                  <a:lnTo>
                    <a:pt x="3594" y="0"/>
                  </a:lnTo>
                  <a:lnTo>
                    <a:pt x="1714" y="127"/>
                  </a:lnTo>
                  <a:lnTo>
                    <a:pt x="901" y="635"/>
                  </a:lnTo>
                  <a:lnTo>
                    <a:pt x="0" y="3175"/>
                  </a:lnTo>
                  <a:lnTo>
                    <a:pt x="2209" y="6324"/>
                  </a:lnTo>
                  <a:lnTo>
                    <a:pt x="6680" y="11150"/>
                  </a:lnTo>
                  <a:lnTo>
                    <a:pt x="10109" y="13766"/>
                  </a:lnTo>
                  <a:close/>
                </a:path>
                <a:path w="45720" h="37465">
                  <a:moveTo>
                    <a:pt x="24511" y="36830"/>
                  </a:moveTo>
                  <a:lnTo>
                    <a:pt x="24091" y="35077"/>
                  </a:lnTo>
                  <a:lnTo>
                    <a:pt x="22440" y="34531"/>
                  </a:lnTo>
                  <a:lnTo>
                    <a:pt x="21221" y="34569"/>
                  </a:lnTo>
                  <a:lnTo>
                    <a:pt x="21056" y="28943"/>
                  </a:lnTo>
                  <a:lnTo>
                    <a:pt x="14833" y="28397"/>
                  </a:lnTo>
                  <a:lnTo>
                    <a:pt x="11531" y="26543"/>
                  </a:lnTo>
                  <a:lnTo>
                    <a:pt x="10604" y="26454"/>
                  </a:lnTo>
                  <a:lnTo>
                    <a:pt x="9944" y="29997"/>
                  </a:lnTo>
                  <a:lnTo>
                    <a:pt x="10210" y="30949"/>
                  </a:lnTo>
                  <a:lnTo>
                    <a:pt x="9893" y="31559"/>
                  </a:lnTo>
                  <a:lnTo>
                    <a:pt x="12484" y="32283"/>
                  </a:lnTo>
                  <a:lnTo>
                    <a:pt x="16116" y="35623"/>
                  </a:lnTo>
                  <a:lnTo>
                    <a:pt x="18161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58" y="37211"/>
                  </a:lnTo>
                  <a:lnTo>
                    <a:pt x="24511" y="36830"/>
                  </a:lnTo>
                  <a:close/>
                </a:path>
                <a:path w="45720" h="37465">
                  <a:moveTo>
                    <a:pt x="45681" y="32118"/>
                  </a:moveTo>
                  <a:lnTo>
                    <a:pt x="39598" y="28206"/>
                  </a:lnTo>
                  <a:lnTo>
                    <a:pt x="36207" y="29946"/>
                  </a:lnTo>
                  <a:lnTo>
                    <a:pt x="35610" y="31775"/>
                  </a:lnTo>
                  <a:lnTo>
                    <a:pt x="33172" y="32740"/>
                  </a:lnTo>
                  <a:lnTo>
                    <a:pt x="32194" y="32600"/>
                  </a:lnTo>
                  <a:lnTo>
                    <a:pt x="31254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70" y="34048"/>
                  </a:lnTo>
                  <a:lnTo>
                    <a:pt x="42684" y="33223"/>
                  </a:lnTo>
                  <a:lnTo>
                    <a:pt x="45580" y="34366"/>
                  </a:lnTo>
                  <a:lnTo>
                    <a:pt x="45681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74808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48" y="19278"/>
                  </a:lnTo>
                  <a:lnTo>
                    <a:pt x="8267" y="18211"/>
                  </a:lnTo>
                  <a:lnTo>
                    <a:pt x="7810" y="17411"/>
                  </a:lnTo>
                  <a:lnTo>
                    <a:pt x="8331" y="19558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72" y="53924"/>
                  </a:moveTo>
                  <a:lnTo>
                    <a:pt x="13550" y="50190"/>
                  </a:lnTo>
                  <a:lnTo>
                    <a:pt x="11188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63" y="43294"/>
                  </a:lnTo>
                  <a:lnTo>
                    <a:pt x="3416" y="44145"/>
                  </a:lnTo>
                  <a:lnTo>
                    <a:pt x="5283" y="49136"/>
                  </a:lnTo>
                  <a:lnTo>
                    <a:pt x="8432" y="52984"/>
                  </a:lnTo>
                  <a:lnTo>
                    <a:pt x="10147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72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32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46" y="14871"/>
                  </a:lnTo>
                  <a:lnTo>
                    <a:pt x="15506" y="14046"/>
                  </a:lnTo>
                  <a:lnTo>
                    <a:pt x="13525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40" y="10833"/>
                  </a:lnTo>
                  <a:lnTo>
                    <a:pt x="5346" y="10693"/>
                  </a:lnTo>
                  <a:lnTo>
                    <a:pt x="5765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33" y="16713"/>
                  </a:lnTo>
                  <a:lnTo>
                    <a:pt x="13436" y="18313"/>
                  </a:lnTo>
                  <a:lnTo>
                    <a:pt x="12941" y="20167"/>
                  </a:lnTo>
                  <a:lnTo>
                    <a:pt x="14376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03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03" y="13512"/>
                  </a:moveTo>
                  <a:lnTo>
                    <a:pt x="27482" y="14173"/>
                  </a:lnTo>
                  <a:lnTo>
                    <a:pt x="26200" y="14554"/>
                  </a:lnTo>
                  <a:lnTo>
                    <a:pt x="25971" y="12484"/>
                  </a:lnTo>
                  <a:lnTo>
                    <a:pt x="25488" y="11595"/>
                  </a:lnTo>
                  <a:lnTo>
                    <a:pt x="23787" y="11874"/>
                  </a:lnTo>
                  <a:lnTo>
                    <a:pt x="24091" y="10706"/>
                  </a:lnTo>
                  <a:lnTo>
                    <a:pt x="23291" y="8737"/>
                  </a:lnTo>
                  <a:lnTo>
                    <a:pt x="23368" y="8039"/>
                  </a:lnTo>
                  <a:lnTo>
                    <a:pt x="23101" y="7391"/>
                  </a:lnTo>
                  <a:lnTo>
                    <a:pt x="22694" y="8229"/>
                  </a:lnTo>
                  <a:lnTo>
                    <a:pt x="23050" y="11607"/>
                  </a:lnTo>
                  <a:lnTo>
                    <a:pt x="22948" y="12319"/>
                  </a:lnTo>
                  <a:lnTo>
                    <a:pt x="22009" y="12446"/>
                  </a:lnTo>
                  <a:lnTo>
                    <a:pt x="22618" y="14846"/>
                  </a:lnTo>
                  <a:lnTo>
                    <a:pt x="25654" y="14452"/>
                  </a:lnTo>
                  <a:lnTo>
                    <a:pt x="27673" y="16484"/>
                  </a:lnTo>
                  <a:lnTo>
                    <a:pt x="27800" y="16764"/>
                  </a:lnTo>
                  <a:lnTo>
                    <a:pt x="28003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290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84" y="66687"/>
                  </a:lnTo>
                  <a:lnTo>
                    <a:pt x="29413" y="64973"/>
                  </a:lnTo>
                  <a:lnTo>
                    <a:pt x="28422" y="64909"/>
                  </a:lnTo>
                  <a:lnTo>
                    <a:pt x="27444" y="65151"/>
                  </a:lnTo>
                  <a:lnTo>
                    <a:pt x="26162" y="66078"/>
                  </a:lnTo>
                  <a:lnTo>
                    <a:pt x="25819" y="66751"/>
                  </a:lnTo>
                  <a:lnTo>
                    <a:pt x="26174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81" y="25692"/>
                  </a:moveTo>
                  <a:lnTo>
                    <a:pt x="43141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79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23" y="24638"/>
                  </a:lnTo>
                  <a:lnTo>
                    <a:pt x="34899" y="25171"/>
                  </a:lnTo>
                  <a:lnTo>
                    <a:pt x="33604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3319" y="27101"/>
                  </a:lnTo>
                  <a:lnTo>
                    <a:pt x="44081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769525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59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76947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08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633" y="30543"/>
                  </a:lnTo>
                  <a:lnTo>
                    <a:pt x="11137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589" y="34658"/>
                  </a:lnTo>
                  <a:lnTo>
                    <a:pt x="18592" y="35382"/>
                  </a:lnTo>
                  <a:lnTo>
                    <a:pt x="19545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14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45" y="25819"/>
                  </a:lnTo>
                  <a:lnTo>
                    <a:pt x="23025" y="26162"/>
                  </a:lnTo>
                  <a:lnTo>
                    <a:pt x="24371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44" y="23139"/>
                  </a:lnTo>
                  <a:lnTo>
                    <a:pt x="10426" y="25819"/>
                  </a:lnTo>
                  <a:lnTo>
                    <a:pt x="9994" y="22567"/>
                  </a:lnTo>
                  <a:lnTo>
                    <a:pt x="10287" y="22377"/>
                  </a:lnTo>
                  <a:lnTo>
                    <a:pt x="12268" y="21145"/>
                  </a:lnTo>
                  <a:lnTo>
                    <a:pt x="13208" y="20878"/>
                  </a:lnTo>
                  <a:lnTo>
                    <a:pt x="11836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64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85" y="24066"/>
                  </a:lnTo>
                  <a:lnTo>
                    <a:pt x="1409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298" y="24485"/>
                  </a:lnTo>
                  <a:lnTo>
                    <a:pt x="3009" y="24333"/>
                  </a:lnTo>
                  <a:lnTo>
                    <a:pt x="4597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06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82" y="32296"/>
                  </a:lnTo>
                  <a:lnTo>
                    <a:pt x="23291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46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5506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5989" y="11404"/>
                  </a:moveTo>
                  <a:lnTo>
                    <a:pt x="15036" y="6591"/>
                  </a:lnTo>
                  <a:lnTo>
                    <a:pt x="13881" y="5422"/>
                  </a:lnTo>
                  <a:lnTo>
                    <a:pt x="13576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35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63" y="5207"/>
                  </a:lnTo>
                  <a:lnTo>
                    <a:pt x="1358" y="7366"/>
                  </a:lnTo>
                  <a:lnTo>
                    <a:pt x="3149" y="8737"/>
                  </a:lnTo>
                  <a:lnTo>
                    <a:pt x="3009" y="9372"/>
                  </a:lnTo>
                  <a:lnTo>
                    <a:pt x="4254" y="9956"/>
                  </a:lnTo>
                  <a:lnTo>
                    <a:pt x="5626" y="8648"/>
                  </a:lnTo>
                  <a:lnTo>
                    <a:pt x="8191" y="9677"/>
                  </a:lnTo>
                  <a:lnTo>
                    <a:pt x="10020" y="11849"/>
                  </a:lnTo>
                  <a:lnTo>
                    <a:pt x="13804" y="13957"/>
                  </a:lnTo>
                  <a:lnTo>
                    <a:pt x="15976" y="13804"/>
                  </a:lnTo>
                  <a:lnTo>
                    <a:pt x="15989" y="11404"/>
                  </a:lnTo>
                  <a:close/>
                </a:path>
                <a:path w="43179" h="44450">
                  <a:moveTo>
                    <a:pt x="38798" y="36207"/>
                  </a:moveTo>
                  <a:lnTo>
                    <a:pt x="37439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44" y="24320"/>
                  </a:lnTo>
                  <a:lnTo>
                    <a:pt x="27736" y="26720"/>
                  </a:lnTo>
                  <a:lnTo>
                    <a:pt x="26695" y="27000"/>
                  </a:lnTo>
                  <a:lnTo>
                    <a:pt x="24422" y="28435"/>
                  </a:lnTo>
                  <a:lnTo>
                    <a:pt x="24853" y="31686"/>
                  </a:lnTo>
                  <a:lnTo>
                    <a:pt x="29171" y="29006"/>
                  </a:lnTo>
                  <a:lnTo>
                    <a:pt x="27952" y="32715"/>
                  </a:lnTo>
                  <a:lnTo>
                    <a:pt x="29870" y="32715"/>
                  </a:lnTo>
                  <a:lnTo>
                    <a:pt x="35293" y="34544"/>
                  </a:lnTo>
                  <a:lnTo>
                    <a:pt x="38798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771392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92" y="1943"/>
                  </a:lnTo>
                  <a:lnTo>
                    <a:pt x="381" y="2108"/>
                  </a:lnTo>
                  <a:lnTo>
                    <a:pt x="101" y="2438"/>
                  </a:lnTo>
                  <a:lnTo>
                    <a:pt x="0" y="4254"/>
                  </a:lnTo>
                  <a:lnTo>
                    <a:pt x="2844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45" y="7861"/>
                  </a:lnTo>
                  <a:lnTo>
                    <a:pt x="11277" y="9359"/>
                  </a:lnTo>
                  <a:lnTo>
                    <a:pt x="13792" y="12077"/>
                  </a:lnTo>
                  <a:lnTo>
                    <a:pt x="16154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79" y="7670"/>
                  </a:lnTo>
                  <a:lnTo>
                    <a:pt x="7759" y="5638"/>
                  </a:lnTo>
                  <a:lnTo>
                    <a:pt x="5118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696259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93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14" y="34886"/>
                  </a:lnTo>
                  <a:lnTo>
                    <a:pt x="1574" y="34899"/>
                  </a:lnTo>
                  <a:lnTo>
                    <a:pt x="1651" y="35102"/>
                  </a:lnTo>
                  <a:lnTo>
                    <a:pt x="1803" y="35255"/>
                  </a:lnTo>
                  <a:lnTo>
                    <a:pt x="1993" y="35394"/>
                  </a:lnTo>
                  <a:close/>
                </a:path>
                <a:path w="38734" h="38734">
                  <a:moveTo>
                    <a:pt x="6705" y="27368"/>
                  </a:moveTo>
                  <a:lnTo>
                    <a:pt x="4851" y="26454"/>
                  </a:lnTo>
                  <a:lnTo>
                    <a:pt x="5207" y="26136"/>
                  </a:lnTo>
                  <a:lnTo>
                    <a:pt x="3416" y="23533"/>
                  </a:lnTo>
                  <a:lnTo>
                    <a:pt x="1485" y="22593"/>
                  </a:lnTo>
                  <a:lnTo>
                    <a:pt x="0" y="22974"/>
                  </a:lnTo>
                  <a:lnTo>
                    <a:pt x="736" y="23393"/>
                  </a:lnTo>
                  <a:lnTo>
                    <a:pt x="1536" y="24028"/>
                  </a:lnTo>
                  <a:lnTo>
                    <a:pt x="1816" y="24942"/>
                  </a:lnTo>
                  <a:lnTo>
                    <a:pt x="1676" y="25120"/>
                  </a:lnTo>
                  <a:lnTo>
                    <a:pt x="1549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94" y="28409"/>
                  </a:lnTo>
                  <a:lnTo>
                    <a:pt x="4203" y="27990"/>
                  </a:lnTo>
                  <a:lnTo>
                    <a:pt x="4495" y="27635"/>
                  </a:lnTo>
                  <a:lnTo>
                    <a:pt x="5943" y="27343"/>
                  </a:lnTo>
                  <a:lnTo>
                    <a:pt x="6299" y="27482"/>
                  </a:lnTo>
                  <a:lnTo>
                    <a:pt x="6705" y="27368"/>
                  </a:lnTo>
                  <a:close/>
                </a:path>
                <a:path w="38734" h="38734">
                  <a:moveTo>
                    <a:pt x="10325" y="35153"/>
                  </a:moveTo>
                  <a:lnTo>
                    <a:pt x="9220" y="35877"/>
                  </a:lnTo>
                  <a:lnTo>
                    <a:pt x="7886" y="36207"/>
                  </a:lnTo>
                  <a:lnTo>
                    <a:pt x="7048" y="37376"/>
                  </a:lnTo>
                  <a:lnTo>
                    <a:pt x="7620" y="37668"/>
                  </a:lnTo>
                  <a:lnTo>
                    <a:pt x="8178" y="38150"/>
                  </a:lnTo>
                  <a:lnTo>
                    <a:pt x="8737" y="38188"/>
                  </a:lnTo>
                  <a:lnTo>
                    <a:pt x="8597" y="37858"/>
                  </a:lnTo>
                  <a:lnTo>
                    <a:pt x="8712" y="37503"/>
                  </a:lnTo>
                  <a:lnTo>
                    <a:pt x="8636" y="37198"/>
                  </a:lnTo>
                  <a:lnTo>
                    <a:pt x="10287" y="36893"/>
                  </a:lnTo>
                  <a:lnTo>
                    <a:pt x="10109" y="36690"/>
                  </a:lnTo>
                  <a:lnTo>
                    <a:pt x="10007" y="36398"/>
                  </a:lnTo>
                  <a:lnTo>
                    <a:pt x="9982" y="35610"/>
                  </a:lnTo>
                  <a:lnTo>
                    <a:pt x="10109" y="35356"/>
                  </a:lnTo>
                  <a:lnTo>
                    <a:pt x="10325" y="35153"/>
                  </a:lnTo>
                  <a:close/>
                </a:path>
                <a:path w="38734" h="38734">
                  <a:moveTo>
                    <a:pt x="16560" y="22225"/>
                  </a:moveTo>
                  <a:lnTo>
                    <a:pt x="16103" y="21412"/>
                  </a:lnTo>
                  <a:lnTo>
                    <a:pt x="16129" y="20980"/>
                  </a:lnTo>
                  <a:lnTo>
                    <a:pt x="16294" y="20624"/>
                  </a:lnTo>
                  <a:lnTo>
                    <a:pt x="15341" y="20510"/>
                  </a:lnTo>
                  <a:lnTo>
                    <a:pt x="12077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82" y="21386"/>
                  </a:lnTo>
                  <a:lnTo>
                    <a:pt x="16560" y="22225"/>
                  </a:lnTo>
                  <a:close/>
                </a:path>
                <a:path w="38734" h="38734">
                  <a:moveTo>
                    <a:pt x="35128" y="1841"/>
                  </a:moveTo>
                  <a:lnTo>
                    <a:pt x="33616" y="1866"/>
                  </a:lnTo>
                  <a:lnTo>
                    <a:pt x="33159" y="2730"/>
                  </a:lnTo>
                  <a:lnTo>
                    <a:pt x="33070" y="3213"/>
                  </a:lnTo>
                  <a:lnTo>
                    <a:pt x="33629" y="2730"/>
                  </a:lnTo>
                  <a:lnTo>
                    <a:pt x="35128" y="1841"/>
                  </a:lnTo>
                  <a:close/>
                </a:path>
                <a:path w="38734" h="38734">
                  <a:moveTo>
                    <a:pt x="36093" y="1536"/>
                  </a:moveTo>
                  <a:lnTo>
                    <a:pt x="35737" y="1473"/>
                  </a:lnTo>
                  <a:lnTo>
                    <a:pt x="35128" y="1841"/>
                  </a:lnTo>
                  <a:lnTo>
                    <a:pt x="36080" y="1816"/>
                  </a:lnTo>
                  <a:lnTo>
                    <a:pt x="36093" y="1536"/>
                  </a:lnTo>
                  <a:close/>
                </a:path>
                <a:path w="38734" h="38734">
                  <a:moveTo>
                    <a:pt x="38506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69" y="393"/>
                  </a:lnTo>
                  <a:lnTo>
                    <a:pt x="36093" y="1536"/>
                  </a:lnTo>
                  <a:lnTo>
                    <a:pt x="36728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14" y="1219"/>
                  </a:lnTo>
                  <a:lnTo>
                    <a:pt x="38506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70501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59" y="32804"/>
                  </a:moveTo>
                  <a:lnTo>
                    <a:pt x="3644" y="32486"/>
                  </a:lnTo>
                  <a:lnTo>
                    <a:pt x="1384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59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31" y="20205"/>
                  </a:moveTo>
                  <a:lnTo>
                    <a:pt x="21793" y="19469"/>
                  </a:lnTo>
                  <a:lnTo>
                    <a:pt x="22364" y="18745"/>
                  </a:lnTo>
                  <a:lnTo>
                    <a:pt x="22364" y="17094"/>
                  </a:lnTo>
                  <a:lnTo>
                    <a:pt x="20231" y="19824"/>
                  </a:lnTo>
                  <a:lnTo>
                    <a:pt x="19062" y="21094"/>
                  </a:lnTo>
                  <a:lnTo>
                    <a:pt x="19558" y="21526"/>
                  </a:lnTo>
                  <a:lnTo>
                    <a:pt x="20231" y="21869"/>
                  </a:lnTo>
                  <a:lnTo>
                    <a:pt x="20802" y="22288"/>
                  </a:lnTo>
                  <a:lnTo>
                    <a:pt x="22631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11" y="0"/>
                  </a:lnTo>
                  <a:lnTo>
                    <a:pt x="28803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02" y="7518"/>
                  </a:lnTo>
                  <a:lnTo>
                    <a:pt x="30454" y="6997"/>
                  </a:lnTo>
                  <a:lnTo>
                    <a:pt x="30632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727056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228"/>
                  </a:lnTo>
                  <a:lnTo>
                    <a:pt x="101" y="444"/>
                  </a:lnTo>
                  <a:lnTo>
                    <a:pt x="76" y="685"/>
                  </a:lnTo>
                  <a:lnTo>
                    <a:pt x="215" y="609"/>
                  </a:lnTo>
                  <a:lnTo>
                    <a:pt x="469" y="457"/>
                  </a:lnTo>
                  <a:lnTo>
                    <a:pt x="33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697580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16" y="1206"/>
                  </a:lnTo>
                  <a:lnTo>
                    <a:pt x="6477" y="2197"/>
                  </a:lnTo>
                  <a:lnTo>
                    <a:pt x="6553" y="3695"/>
                  </a:lnTo>
                  <a:lnTo>
                    <a:pt x="4978" y="4533"/>
                  </a:lnTo>
                  <a:lnTo>
                    <a:pt x="4622" y="4394"/>
                  </a:lnTo>
                  <a:lnTo>
                    <a:pt x="3175" y="4686"/>
                  </a:lnTo>
                  <a:lnTo>
                    <a:pt x="1625" y="5854"/>
                  </a:lnTo>
                  <a:lnTo>
                    <a:pt x="1181" y="5245"/>
                  </a:lnTo>
                  <a:lnTo>
                    <a:pt x="419" y="6362"/>
                  </a:lnTo>
                  <a:lnTo>
                    <a:pt x="952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901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73" y="9931"/>
                  </a:lnTo>
                  <a:lnTo>
                    <a:pt x="5880" y="9296"/>
                  </a:lnTo>
                  <a:lnTo>
                    <a:pt x="6743" y="9779"/>
                  </a:lnTo>
                  <a:lnTo>
                    <a:pt x="7416" y="9182"/>
                  </a:lnTo>
                  <a:lnTo>
                    <a:pt x="8102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65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16" y="63"/>
                  </a:lnTo>
                  <a:lnTo>
                    <a:pt x="26593" y="254"/>
                  </a:lnTo>
                  <a:lnTo>
                    <a:pt x="26873" y="1689"/>
                  </a:lnTo>
                  <a:lnTo>
                    <a:pt x="27571" y="3898"/>
                  </a:lnTo>
                  <a:lnTo>
                    <a:pt x="26035" y="4749"/>
                  </a:lnTo>
                  <a:lnTo>
                    <a:pt x="24892" y="5626"/>
                  </a:lnTo>
                  <a:lnTo>
                    <a:pt x="25628" y="7366"/>
                  </a:lnTo>
                  <a:lnTo>
                    <a:pt x="25552" y="8089"/>
                  </a:lnTo>
                  <a:lnTo>
                    <a:pt x="28155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65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706229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77" y="25146"/>
                  </a:moveTo>
                  <a:lnTo>
                    <a:pt x="12395" y="24739"/>
                  </a:lnTo>
                  <a:lnTo>
                    <a:pt x="10579" y="24625"/>
                  </a:lnTo>
                  <a:lnTo>
                    <a:pt x="9652" y="25234"/>
                  </a:lnTo>
                  <a:lnTo>
                    <a:pt x="9677" y="26149"/>
                  </a:lnTo>
                  <a:lnTo>
                    <a:pt x="8293" y="26962"/>
                  </a:lnTo>
                  <a:lnTo>
                    <a:pt x="7391" y="26835"/>
                  </a:lnTo>
                  <a:lnTo>
                    <a:pt x="5422" y="27635"/>
                  </a:lnTo>
                  <a:lnTo>
                    <a:pt x="5054" y="28778"/>
                  </a:lnTo>
                  <a:lnTo>
                    <a:pt x="3314" y="29933"/>
                  </a:lnTo>
                  <a:lnTo>
                    <a:pt x="2578" y="30149"/>
                  </a:lnTo>
                  <a:lnTo>
                    <a:pt x="1828" y="31356"/>
                  </a:lnTo>
                  <a:lnTo>
                    <a:pt x="1981" y="32207"/>
                  </a:lnTo>
                  <a:lnTo>
                    <a:pt x="1435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76" y="36106"/>
                  </a:lnTo>
                  <a:lnTo>
                    <a:pt x="5080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82" y="30010"/>
                  </a:lnTo>
                  <a:lnTo>
                    <a:pt x="11468" y="29895"/>
                  </a:lnTo>
                  <a:lnTo>
                    <a:pt x="11582" y="29235"/>
                  </a:lnTo>
                  <a:lnTo>
                    <a:pt x="11163" y="28371"/>
                  </a:lnTo>
                  <a:lnTo>
                    <a:pt x="11633" y="27470"/>
                  </a:lnTo>
                  <a:lnTo>
                    <a:pt x="12458" y="27673"/>
                  </a:lnTo>
                  <a:lnTo>
                    <a:pt x="12827" y="26454"/>
                  </a:lnTo>
                  <a:lnTo>
                    <a:pt x="12509" y="25641"/>
                  </a:lnTo>
                  <a:lnTo>
                    <a:pt x="12649" y="25844"/>
                  </a:lnTo>
                  <a:lnTo>
                    <a:pt x="12877" y="25146"/>
                  </a:lnTo>
                  <a:close/>
                </a:path>
                <a:path w="29209" h="36195">
                  <a:moveTo>
                    <a:pt x="17106" y="17094"/>
                  </a:moveTo>
                  <a:lnTo>
                    <a:pt x="15659" y="12382"/>
                  </a:lnTo>
                  <a:lnTo>
                    <a:pt x="13919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34" y="19926"/>
                  </a:lnTo>
                  <a:lnTo>
                    <a:pt x="7010" y="21170"/>
                  </a:lnTo>
                  <a:lnTo>
                    <a:pt x="9372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106" y="17094"/>
                  </a:lnTo>
                  <a:close/>
                </a:path>
                <a:path w="29209" h="36195">
                  <a:moveTo>
                    <a:pt x="27457" y="14986"/>
                  </a:moveTo>
                  <a:lnTo>
                    <a:pt x="26149" y="16560"/>
                  </a:lnTo>
                  <a:lnTo>
                    <a:pt x="26174" y="16040"/>
                  </a:lnTo>
                  <a:lnTo>
                    <a:pt x="25031" y="14998"/>
                  </a:lnTo>
                  <a:lnTo>
                    <a:pt x="23406" y="16103"/>
                  </a:lnTo>
                  <a:lnTo>
                    <a:pt x="24739" y="18503"/>
                  </a:lnTo>
                  <a:lnTo>
                    <a:pt x="24955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14" y="21247"/>
                  </a:lnTo>
                  <a:lnTo>
                    <a:pt x="26581" y="18503"/>
                  </a:lnTo>
                  <a:lnTo>
                    <a:pt x="26873" y="18669"/>
                  </a:lnTo>
                  <a:lnTo>
                    <a:pt x="27305" y="17145"/>
                  </a:lnTo>
                  <a:lnTo>
                    <a:pt x="27457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889" y="1943"/>
                  </a:lnTo>
                  <a:lnTo>
                    <a:pt x="27266" y="762"/>
                  </a:lnTo>
                  <a:lnTo>
                    <a:pt x="26746" y="165"/>
                  </a:lnTo>
                  <a:lnTo>
                    <a:pt x="25768" y="0"/>
                  </a:lnTo>
                  <a:lnTo>
                    <a:pt x="23660" y="1270"/>
                  </a:lnTo>
                  <a:lnTo>
                    <a:pt x="22377" y="2463"/>
                  </a:lnTo>
                  <a:lnTo>
                    <a:pt x="22402" y="3124"/>
                  </a:lnTo>
                  <a:lnTo>
                    <a:pt x="22009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33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396" y="10871"/>
                  </a:lnTo>
                  <a:lnTo>
                    <a:pt x="22644" y="13423"/>
                  </a:lnTo>
                  <a:lnTo>
                    <a:pt x="23825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06" y="9271"/>
                  </a:lnTo>
                  <a:lnTo>
                    <a:pt x="27635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72942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21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21" y="1092"/>
                  </a:lnTo>
                  <a:close/>
                </a:path>
                <a:path w="14604" h="12065">
                  <a:moveTo>
                    <a:pt x="12966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71" y="12065"/>
                  </a:lnTo>
                  <a:lnTo>
                    <a:pt x="12661" y="11976"/>
                  </a:lnTo>
                  <a:lnTo>
                    <a:pt x="12839" y="11861"/>
                  </a:lnTo>
                  <a:lnTo>
                    <a:pt x="12966" y="11684"/>
                  </a:lnTo>
                  <a:close/>
                </a:path>
                <a:path w="14604" h="12065">
                  <a:moveTo>
                    <a:pt x="14058" y="2768"/>
                  </a:moveTo>
                  <a:lnTo>
                    <a:pt x="12801" y="2387"/>
                  </a:lnTo>
                  <a:lnTo>
                    <a:pt x="11163" y="2984"/>
                  </a:lnTo>
                  <a:lnTo>
                    <a:pt x="9702" y="4851"/>
                  </a:lnTo>
                  <a:lnTo>
                    <a:pt x="10007" y="5105"/>
                  </a:lnTo>
                  <a:lnTo>
                    <a:pt x="8445" y="5689"/>
                  </a:lnTo>
                  <a:lnTo>
                    <a:pt x="8788" y="5803"/>
                  </a:lnTo>
                  <a:lnTo>
                    <a:pt x="9093" y="5715"/>
                  </a:lnTo>
                  <a:lnTo>
                    <a:pt x="10325" y="6019"/>
                  </a:lnTo>
                  <a:lnTo>
                    <a:pt x="10579" y="6311"/>
                  </a:lnTo>
                  <a:lnTo>
                    <a:pt x="11099" y="6654"/>
                  </a:lnTo>
                  <a:lnTo>
                    <a:pt x="11391" y="5867"/>
                  </a:lnTo>
                  <a:lnTo>
                    <a:pt x="12496" y="5080"/>
                  </a:lnTo>
                  <a:lnTo>
                    <a:pt x="12788" y="4279"/>
                  </a:lnTo>
                  <a:lnTo>
                    <a:pt x="12598" y="4254"/>
                  </a:lnTo>
                  <a:lnTo>
                    <a:pt x="12776" y="3479"/>
                  </a:lnTo>
                  <a:lnTo>
                    <a:pt x="13449" y="3035"/>
                  </a:lnTo>
                  <a:lnTo>
                    <a:pt x="14058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6029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139" y="635"/>
                  </a:lnTo>
                  <a:lnTo>
                    <a:pt x="190" y="1244"/>
                  </a:lnTo>
                  <a:lnTo>
                    <a:pt x="698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74" y="8902"/>
                  </a:lnTo>
                  <a:lnTo>
                    <a:pt x="7874" y="9055"/>
                  </a:lnTo>
                  <a:lnTo>
                    <a:pt x="7556" y="9067"/>
                  </a:lnTo>
                  <a:lnTo>
                    <a:pt x="8305" y="9601"/>
                  </a:lnTo>
                  <a:lnTo>
                    <a:pt x="8585" y="9550"/>
                  </a:lnTo>
                  <a:lnTo>
                    <a:pt x="8915" y="9575"/>
                  </a:lnTo>
                  <a:lnTo>
                    <a:pt x="9182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31" y="14655"/>
                  </a:moveTo>
                  <a:lnTo>
                    <a:pt x="19202" y="13970"/>
                  </a:lnTo>
                  <a:lnTo>
                    <a:pt x="17246" y="13182"/>
                  </a:lnTo>
                  <a:lnTo>
                    <a:pt x="16294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31" y="14935"/>
                  </a:lnTo>
                  <a:lnTo>
                    <a:pt x="19431" y="1465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6050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241" y="101"/>
                  </a:ln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6082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73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495" y="231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30" y="5918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196" y="9804"/>
                  </a:moveTo>
                  <a:lnTo>
                    <a:pt x="24536" y="8242"/>
                  </a:lnTo>
                  <a:lnTo>
                    <a:pt x="24358" y="7086"/>
                  </a:lnTo>
                  <a:lnTo>
                    <a:pt x="24803" y="6477"/>
                  </a:lnTo>
                  <a:lnTo>
                    <a:pt x="24130" y="5588"/>
                  </a:lnTo>
                  <a:lnTo>
                    <a:pt x="23774" y="6019"/>
                  </a:lnTo>
                  <a:lnTo>
                    <a:pt x="22440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58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16" y="2298"/>
                  </a:lnTo>
                  <a:lnTo>
                    <a:pt x="15913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897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47" y="8915"/>
                  </a:lnTo>
                  <a:lnTo>
                    <a:pt x="21336" y="9410"/>
                  </a:lnTo>
                  <a:lnTo>
                    <a:pt x="22847" y="11087"/>
                  </a:lnTo>
                  <a:lnTo>
                    <a:pt x="24142" y="11328"/>
                  </a:lnTo>
                  <a:lnTo>
                    <a:pt x="24892" y="10680"/>
                  </a:lnTo>
                  <a:lnTo>
                    <a:pt x="25196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56013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590" y="10452"/>
                  </a:moveTo>
                  <a:lnTo>
                    <a:pt x="1384" y="9664"/>
                  </a:lnTo>
                  <a:lnTo>
                    <a:pt x="863" y="9867"/>
                  </a:lnTo>
                  <a:lnTo>
                    <a:pt x="546" y="10160"/>
                  </a:lnTo>
                  <a:lnTo>
                    <a:pt x="0" y="12484"/>
                  </a:lnTo>
                  <a:lnTo>
                    <a:pt x="114" y="14160"/>
                  </a:lnTo>
                  <a:lnTo>
                    <a:pt x="1168" y="15722"/>
                  </a:lnTo>
                  <a:lnTo>
                    <a:pt x="1752" y="15697"/>
                  </a:lnTo>
                  <a:lnTo>
                    <a:pt x="2527" y="14617"/>
                  </a:lnTo>
                  <a:lnTo>
                    <a:pt x="2425" y="13131"/>
                  </a:lnTo>
                  <a:lnTo>
                    <a:pt x="1333" y="12839"/>
                  </a:lnTo>
                  <a:lnTo>
                    <a:pt x="1498" y="12192"/>
                  </a:lnTo>
                  <a:lnTo>
                    <a:pt x="2590" y="10452"/>
                  </a:lnTo>
                  <a:close/>
                </a:path>
                <a:path w="22859" h="27304">
                  <a:moveTo>
                    <a:pt x="4025" y="1892"/>
                  </a:moveTo>
                  <a:lnTo>
                    <a:pt x="3581" y="1816"/>
                  </a:lnTo>
                  <a:lnTo>
                    <a:pt x="3276" y="825"/>
                  </a:lnTo>
                  <a:lnTo>
                    <a:pt x="3225" y="406"/>
                  </a:lnTo>
                  <a:lnTo>
                    <a:pt x="2946" y="0"/>
                  </a:lnTo>
                  <a:lnTo>
                    <a:pt x="3022" y="1117"/>
                  </a:lnTo>
                  <a:lnTo>
                    <a:pt x="3009" y="2362"/>
                  </a:lnTo>
                  <a:lnTo>
                    <a:pt x="2882" y="2895"/>
                  </a:lnTo>
                  <a:lnTo>
                    <a:pt x="2679" y="3390"/>
                  </a:lnTo>
                  <a:lnTo>
                    <a:pt x="3187" y="3314"/>
                  </a:lnTo>
                  <a:lnTo>
                    <a:pt x="3695" y="3098"/>
                  </a:lnTo>
                  <a:lnTo>
                    <a:pt x="4025" y="1892"/>
                  </a:lnTo>
                  <a:close/>
                </a:path>
                <a:path w="22859" h="27304">
                  <a:moveTo>
                    <a:pt x="4724" y="6985"/>
                  </a:moveTo>
                  <a:lnTo>
                    <a:pt x="2997" y="5854"/>
                  </a:lnTo>
                  <a:lnTo>
                    <a:pt x="1854" y="4889"/>
                  </a:lnTo>
                  <a:lnTo>
                    <a:pt x="901" y="6375"/>
                  </a:lnTo>
                  <a:lnTo>
                    <a:pt x="622" y="7327"/>
                  </a:lnTo>
                  <a:lnTo>
                    <a:pt x="2171" y="7734"/>
                  </a:lnTo>
                  <a:lnTo>
                    <a:pt x="3200" y="8470"/>
                  </a:lnTo>
                  <a:lnTo>
                    <a:pt x="4724" y="6985"/>
                  </a:lnTo>
                  <a:close/>
                </a:path>
                <a:path w="22859" h="27304">
                  <a:moveTo>
                    <a:pt x="17297" y="14351"/>
                  </a:moveTo>
                  <a:lnTo>
                    <a:pt x="16878" y="13220"/>
                  </a:lnTo>
                  <a:lnTo>
                    <a:pt x="14592" y="11760"/>
                  </a:lnTo>
                  <a:lnTo>
                    <a:pt x="13982" y="12153"/>
                  </a:lnTo>
                  <a:lnTo>
                    <a:pt x="12382" y="11658"/>
                  </a:lnTo>
                  <a:lnTo>
                    <a:pt x="11315" y="11150"/>
                  </a:lnTo>
                  <a:lnTo>
                    <a:pt x="10236" y="9969"/>
                  </a:lnTo>
                  <a:lnTo>
                    <a:pt x="11150" y="9944"/>
                  </a:lnTo>
                  <a:lnTo>
                    <a:pt x="10566" y="7708"/>
                  </a:lnTo>
                  <a:lnTo>
                    <a:pt x="9105" y="8089"/>
                  </a:lnTo>
                  <a:lnTo>
                    <a:pt x="7950" y="11557"/>
                  </a:lnTo>
                  <a:lnTo>
                    <a:pt x="9029" y="12712"/>
                  </a:lnTo>
                  <a:lnTo>
                    <a:pt x="10960" y="14274"/>
                  </a:lnTo>
                  <a:lnTo>
                    <a:pt x="14592" y="15875"/>
                  </a:lnTo>
                  <a:lnTo>
                    <a:pt x="16776" y="15113"/>
                  </a:lnTo>
                  <a:lnTo>
                    <a:pt x="17297" y="14351"/>
                  </a:lnTo>
                  <a:close/>
                </a:path>
                <a:path w="22859" h="27304">
                  <a:moveTo>
                    <a:pt x="22720" y="24904"/>
                  </a:moveTo>
                  <a:lnTo>
                    <a:pt x="21717" y="24777"/>
                  </a:lnTo>
                  <a:lnTo>
                    <a:pt x="21018" y="23863"/>
                  </a:lnTo>
                  <a:lnTo>
                    <a:pt x="21120" y="23228"/>
                  </a:lnTo>
                  <a:lnTo>
                    <a:pt x="20485" y="22275"/>
                  </a:lnTo>
                  <a:lnTo>
                    <a:pt x="19850" y="22072"/>
                  </a:lnTo>
                  <a:lnTo>
                    <a:pt x="18757" y="21348"/>
                  </a:lnTo>
                  <a:lnTo>
                    <a:pt x="18364" y="21082"/>
                  </a:lnTo>
                  <a:lnTo>
                    <a:pt x="18021" y="20205"/>
                  </a:lnTo>
                  <a:lnTo>
                    <a:pt x="16878" y="19723"/>
                  </a:lnTo>
                  <a:lnTo>
                    <a:pt x="16433" y="19532"/>
                  </a:lnTo>
                  <a:lnTo>
                    <a:pt x="15570" y="19532"/>
                  </a:lnTo>
                  <a:lnTo>
                    <a:pt x="14452" y="18872"/>
                  </a:lnTo>
                  <a:lnTo>
                    <a:pt x="14389" y="18148"/>
                  </a:lnTo>
                  <a:lnTo>
                    <a:pt x="13728" y="17691"/>
                  </a:lnTo>
                  <a:lnTo>
                    <a:pt x="13182" y="17513"/>
                  </a:lnTo>
                  <a:lnTo>
                    <a:pt x="12877" y="17500"/>
                  </a:lnTo>
                  <a:lnTo>
                    <a:pt x="12065" y="17614"/>
                  </a:lnTo>
                  <a:lnTo>
                    <a:pt x="11645" y="17894"/>
                  </a:lnTo>
                  <a:lnTo>
                    <a:pt x="11874" y="18427"/>
                  </a:lnTo>
                  <a:lnTo>
                    <a:pt x="12077" y="18148"/>
                  </a:lnTo>
                  <a:lnTo>
                    <a:pt x="11912" y="18427"/>
                  </a:lnTo>
                  <a:lnTo>
                    <a:pt x="11722" y="18872"/>
                  </a:lnTo>
                  <a:lnTo>
                    <a:pt x="12065" y="19824"/>
                  </a:lnTo>
                  <a:lnTo>
                    <a:pt x="12763" y="19723"/>
                  </a:lnTo>
                  <a:lnTo>
                    <a:pt x="13157" y="20421"/>
                  </a:lnTo>
                  <a:lnTo>
                    <a:pt x="12827" y="21056"/>
                  </a:lnTo>
                  <a:lnTo>
                    <a:pt x="12928" y="21551"/>
                  </a:lnTo>
                  <a:lnTo>
                    <a:pt x="13512" y="21691"/>
                  </a:lnTo>
                  <a:lnTo>
                    <a:pt x="14262" y="21348"/>
                  </a:lnTo>
                  <a:lnTo>
                    <a:pt x="15265" y="21983"/>
                  </a:lnTo>
                  <a:lnTo>
                    <a:pt x="20955" y="26555"/>
                  </a:lnTo>
                  <a:lnTo>
                    <a:pt x="22021" y="26873"/>
                  </a:lnTo>
                  <a:lnTo>
                    <a:pt x="22631" y="26238"/>
                  </a:lnTo>
                  <a:lnTo>
                    <a:pt x="22720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73832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04" y="35407"/>
                  </a:lnTo>
                  <a:lnTo>
                    <a:pt x="0" y="36017"/>
                  </a:lnTo>
                  <a:lnTo>
                    <a:pt x="647" y="36728"/>
                  </a:lnTo>
                  <a:lnTo>
                    <a:pt x="1663" y="38214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25" y="16700"/>
                  </a:moveTo>
                  <a:lnTo>
                    <a:pt x="3594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619" y="29387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70" y="20904"/>
                  </a:lnTo>
                  <a:lnTo>
                    <a:pt x="4025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67" y="2032"/>
                  </a:lnTo>
                  <a:lnTo>
                    <a:pt x="16383" y="0"/>
                  </a:lnTo>
                  <a:lnTo>
                    <a:pt x="13208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05" y="20396"/>
                  </a:lnTo>
                  <a:lnTo>
                    <a:pt x="8597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73" y="12598"/>
                  </a:lnTo>
                  <a:lnTo>
                    <a:pt x="13322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54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69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32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86" y="26708"/>
                  </a:lnTo>
                  <a:lnTo>
                    <a:pt x="16192" y="28727"/>
                  </a:lnTo>
                  <a:lnTo>
                    <a:pt x="16979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55" y="39331"/>
                  </a:moveTo>
                  <a:lnTo>
                    <a:pt x="21348" y="39738"/>
                  </a:lnTo>
                  <a:lnTo>
                    <a:pt x="20459" y="40551"/>
                  </a:lnTo>
                  <a:lnTo>
                    <a:pt x="20561" y="41402"/>
                  </a:lnTo>
                  <a:lnTo>
                    <a:pt x="21145" y="40805"/>
                  </a:lnTo>
                  <a:lnTo>
                    <a:pt x="21590" y="40119"/>
                  </a:lnTo>
                  <a:lnTo>
                    <a:pt x="21755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74048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62" y="11112"/>
                  </a:moveTo>
                  <a:lnTo>
                    <a:pt x="1447" y="8382"/>
                  </a:lnTo>
                  <a:lnTo>
                    <a:pt x="0" y="12700"/>
                  </a:lnTo>
                  <a:lnTo>
                    <a:pt x="1562" y="11112"/>
                  </a:lnTo>
                  <a:close/>
                </a:path>
                <a:path w="13970" h="54609">
                  <a:moveTo>
                    <a:pt x="4546" y="3721"/>
                  </a:moveTo>
                  <a:lnTo>
                    <a:pt x="4483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33" y="342"/>
                  </a:lnTo>
                  <a:lnTo>
                    <a:pt x="1866" y="0"/>
                  </a:lnTo>
                  <a:lnTo>
                    <a:pt x="1562" y="3721"/>
                  </a:lnTo>
                  <a:lnTo>
                    <a:pt x="1447" y="8382"/>
                  </a:lnTo>
                  <a:lnTo>
                    <a:pt x="4546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62" y="11112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10" y="9563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28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495" y="45415"/>
                  </a:lnTo>
                  <a:lnTo>
                    <a:pt x="3429" y="45059"/>
                  </a:lnTo>
                  <a:lnTo>
                    <a:pt x="5549" y="48577"/>
                  </a:lnTo>
                  <a:lnTo>
                    <a:pt x="6007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23" y="54559"/>
                  </a:lnTo>
                  <a:lnTo>
                    <a:pt x="13728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736252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48" y="18516"/>
                  </a:moveTo>
                  <a:lnTo>
                    <a:pt x="3073" y="19939"/>
                  </a:lnTo>
                  <a:lnTo>
                    <a:pt x="2882" y="20624"/>
                  </a:lnTo>
                  <a:lnTo>
                    <a:pt x="3289" y="20180"/>
                  </a:lnTo>
                  <a:lnTo>
                    <a:pt x="3581" y="19621"/>
                  </a:lnTo>
                  <a:lnTo>
                    <a:pt x="3848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71" y="7353"/>
                  </a:lnTo>
                  <a:lnTo>
                    <a:pt x="10998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18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25" y="25844"/>
                  </a:lnTo>
                  <a:lnTo>
                    <a:pt x="4114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52" y="31203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51" y="30772"/>
                  </a:lnTo>
                  <a:lnTo>
                    <a:pt x="7150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56" y="29895"/>
                  </a:lnTo>
                  <a:lnTo>
                    <a:pt x="11201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26" y="25311"/>
                  </a:lnTo>
                  <a:lnTo>
                    <a:pt x="6096" y="22961"/>
                  </a:lnTo>
                  <a:lnTo>
                    <a:pt x="11201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13" y="9969"/>
                  </a:lnTo>
                  <a:lnTo>
                    <a:pt x="17564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60" y="45542"/>
                  </a:moveTo>
                  <a:lnTo>
                    <a:pt x="23863" y="45199"/>
                  </a:lnTo>
                  <a:lnTo>
                    <a:pt x="21691" y="44856"/>
                  </a:lnTo>
                  <a:lnTo>
                    <a:pt x="22593" y="46050"/>
                  </a:lnTo>
                  <a:lnTo>
                    <a:pt x="23342" y="47396"/>
                  </a:lnTo>
                  <a:lnTo>
                    <a:pt x="23368" y="48412"/>
                  </a:lnTo>
                  <a:lnTo>
                    <a:pt x="24460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74236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31" y="1206"/>
                  </a:moveTo>
                  <a:lnTo>
                    <a:pt x="660" y="11455"/>
                  </a:lnTo>
                  <a:lnTo>
                    <a:pt x="3505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76" y="7048"/>
                  </a:lnTo>
                  <a:lnTo>
                    <a:pt x="6515" y="4711"/>
                  </a:lnTo>
                  <a:lnTo>
                    <a:pt x="6731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17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35" y="51663"/>
                  </a:moveTo>
                  <a:lnTo>
                    <a:pt x="16916" y="50165"/>
                  </a:lnTo>
                  <a:lnTo>
                    <a:pt x="17272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41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19" y="56159"/>
                  </a:lnTo>
                  <a:lnTo>
                    <a:pt x="6286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56" y="62204"/>
                  </a:lnTo>
                  <a:lnTo>
                    <a:pt x="7924" y="63919"/>
                  </a:lnTo>
                  <a:lnTo>
                    <a:pt x="12344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67" y="56515"/>
                  </a:lnTo>
                  <a:lnTo>
                    <a:pt x="19037" y="52959"/>
                  </a:lnTo>
                  <a:lnTo>
                    <a:pt x="19735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735401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37" y="0"/>
                  </a:moveTo>
                  <a:lnTo>
                    <a:pt x="7010" y="393"/>
                  </a:lnTo>
                  <a:lnTo>
                    <a:pt x="4927" y="3048"/>
                  </a:lnTo>
                  <a:lnTo>
                    <a:pt x="4927" y="7061"/>
                  </a:lnTo>
                  <a:lnTo>
                    <a:pt x="4432" y="9867"/>
                  </a:lnTo>
                  <a:lnTo>
                    <a:pt x="2933" y="12242"/>
                  </a:lnTo>
                  <a:lnTo>
                    <a:pt x="1752" y="13373"/>
                  </a:lnTo>
                  <a:lnTo>
                    <a:pt x="482" y="16573"/>
                  </a:lnTo>
                  <a:lnTo>
                    <a:pt x="0" y="20675"/>
                  </a:lnTo>
                  <a:lnTo>
                    <a:pt x="1333" y="21678"/>
                  </a:lnTo>
                  <a:lnTo>
                    <a:pt x="1778" y="21615"/>
                  </a:lnTo>
                  <a:lnTo>
                    <a:pt x="2413" y="21056"/>
                  </a:lnTo>
                  <a:lnTo>
                    <a:pt x="4965" y="20739"/>
                  </a:lnTo>
                  <a:lnTo>
                    <a:pt x="4076" y="16090"/>
                  </a:lnTo>
                  <a:lnTo>
                    <a:pt x="4864" y="12585"/>
                  </a:lnTo>
                  <a:lnTo>
                    <a:pt x="6769" y="7239"/>
                  </a:lnTo>
                  <a:lnTo>
                    <a:pt x="11137" y="0"/>
                  </a:lnTo>
                  <a:close/>
                </a:path>
                <a:path w="15875" h="56515">
                  <a:moveTo>
                    <a:pt x="15709" y="33782"/>
                  </a:moveTo>
                  <a:lnTo>
                    <a:pt x="14185" y="31559"/>
                  </a:lnTo>
                  <a:lnTo>
                    <a:pt x="13157" y="31216"/>
                  </a:lnTo>
                  <a:lnTo>
                    <a:pt x="11722" y="30200"/>
                  </a:lnTo>
                  <a:lnTo>
                    <a:pt x="10490" y="30124"/>
                  </a:lnTo>
                  <a:lnTo>
                    <a:pt x="11099" y="28473"/>
                  </a:lnTo>
                  <a:lnTo>
                    <a:pt x="13208" y="25260"/>
                  </a:lnTo>
                  <a:lnTo>
                    <a:pt x="9855" y="28994"/>
                  </a:lnTo>
                  <a:lnTo>
                    <a:pt x="9956" y="30162"/>
                  </a:lnTo>
                  <a:lnTo>
                    <a:pt x="8902" y="30721"/>
                  </a:lnTo>
                  <a:lnTo>
                    <a:pt x="7124" y="35191"/>
                  </a:lnTo>
                  <a:lnTo>
                    <a:pt x="6959" y="37007"/>
                  </a:lnTo>
                  <a:lnTo>
                    <a:pt x="8623" y="37655"/>
                  </a:lnTo>
                  <a:lnTo>
                    <a:pt x="8369" y="40309"/>
                  </a:lnTo>
                  <a:lnTo>
                    <a:pt x="6883" y="42011"/>
                  </a:lnTo>
                  <a:lnTo>
                    <a:pt x="4762" y="52006"/>
                  </a:lnTo>
                  <a:lnTo>
                    <a:pt x="5702" y="56476"/>
                  </a:lnTo>
                  <a:lnTo>
                    <a:pt x="7543" y="54800"/>
                  </a:lnTo>
                  <a:lnTo>
                    <a:pt x="8280" y="49568"/>
                  </a:lnTo>
                  <a:lnTo>
                    <a:pt x="7823" y="49834"/>
                  </a:lnTo>
                  <a:lnTo>
                    <a:pt x="11023" y="45643"/>
                  </a:lnTo>
                  <a:lnTo>
                    <a:pt x="10566" y="45516"/>
                  </a:lnTo>
                  <a:lnTo>
                    <a:pt x="11785" y="41833"/>
                  </a:lnTo>
                  <a:lnTo>
                    <a:pt x="12598" y="40995"/>
                  </a:lnTo>
                  <a:lnTo>
                    <a:pt x="13119" y="38315"/>
                  </a:lnTo>
                  <a:lnTo>
                    <a:pt x="12661" y="37668"/>
                  </a:lnTo>
                  <a:lnTo>
                    <a:pt x="13766" y="34912"/>
                  </a:lnTo>
                  <a:lnTo>
                    <a:pt x="15709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72088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90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41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68889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55" y="83553"/>
                  </a:lnTo>
                  <a:lnTo>
                    <a:pt x="393" y="84213"/>
                  </a:lnTo>
                  <a:lnTo>
                    <a:pt x="139" y="84632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20" y="77673"/>
                  </a:lnTo>
                  <a:lnTo>
                    <a:pt x="20599" y="77635"/>
                  </a:lnTo>
                  <a:lnTo>
                    <a:pt x="19316" y="77419"/>
                  </a:lnTo>
                  <a:lnTo>
                    <a:pt x="19138" y="77927"/>
                  </a:lnTo>
                  <a:lnTo>
                    <a:pt x="19113" y="78460"/>
                  </a:lnTo>
                  <a:lnTo>
                    <a:pt x="18986" y="78447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64" y="48755"/>
                  </a:lnTo>
                  <a:lnTo>
                    <a:pt x="53975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79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078" y="32537"/>
                  </a:moveTo>
                  <a:lnTo>
                    <a:pt x="69964" y="29298"/>
                  </a:lnTo>
                  <a:lnTo>
                    <a:pt x="69672" y="27889"/>
                  </a:lnTo>
                  <a:lnTo>
                    <a:pt x="69557" y="27622"/>
                  </a:lnTo>
                  <a:lnTo>
                    <a:pt x="67995" y="25781"/>
                  </a:lnTo>
                  <a:lnTo>
                    <a:pt x="65786" y="22631"/>
                  </a:lnTo>
                  <a:lnTo>
                    <a:pt x="66408" y="20866"/>
                  </a:lnTo>
                  <a:lnTo>
                    <a:pt x="65214" y="18757"/>
                  </a:lnTo>
                  <a:lnTo>
                    <a:pt x="64008" y="16408"/>
                  </a:lnTo>
                  <a:lnTo>
                    <a:pt x="62814" y="14033"/>
                  </a:lnTo>
                  <a:lnTo>
                    <a:pt x="61887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21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57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60" y="14033"/>
                  </a:lnTo>
                  <a:lnTo>
                    <a:pt x="51308" y="14630"/>
                  </a:lnTo>
                  <a:lnTo>
                    <a:pt x="50152" y="1673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48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33" y="23799"/>
                  </a:lnTo>
                  <a:lnTo>
                    <a:pt x="53060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427"/>
                  </a:lnTo>
                  <a:lnTo>
                    <a:pt x="50723" y="43383"/>
                  </a:lnTo>
                  <a:lnTo>
                    <a:pt x="47866" y="47828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945" y="47586"/>
                  </a:lnTo>
                  <a:lnTo>
                    <a:pt x="48488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136" y="47828"/>
                  </a:lnTo>
                  <a:lnTo>
                    <a:pt x="49695" y="48475"/>
                  </a:lnTo>
                  <a:lnTo>
                    <a:pt x="49911" y="48336"/>
                  </a:lnTo>
                  <a:lnTo>
                    <a:pt x="49847" y="47586"/>
                  </a:lnTo>
                  <a:lnTo>
                    <a:pt x="51765" y="47599"/>
                  </a:lnTo>
                  <a:lnTo>
                    <a:pt x="51943" y="48209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71" y="46723"/>
                  </a:lnTo>
                  <a:lnTo>
                    <a:pt x="53467" y="45796"/>
                  </a:lnTo>
                  <a:lnTo>
                    <a:pt x="53898" y="45364"/>
                  </a:lnTo>
                  <a:lnTo>
                    <a:pt x="54533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65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080" y="44246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49" y="45707"/>
                  </a:lnTo>
                  <a:lnTo>
                    <a:pt x="62623" y="45453"/>
                  </a:lnTo>
                  <a:lnTo>
                    <a:pt x="61976" y="45440"/>
                  </a:lnTo>
                  <a:lnTo>
                    <a:pt x="62014" y="44589"/>
                  </a:lnTo>
                  <a:lnTo>
                    <a:pt x="62382" y="43776"/>
                  </a:lnTo>
                  <a:lnTo>
                    <a:pt x="61099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496" y="37261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04" y="19037"/>
                  </a:lnTo>
                  <a:lnTo>
                    <a:pt x="58305" y="18834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08" y="27724"/>
                  </a:lnTo>
                  <a:lnTo>
                    <a:pt x="70078" y="3253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73739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165"/>
                  </a:lnTo>
                  <a:lnTo>
                    <a:pt x="279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69163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30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24" y="12865"/>
                  </a:lnTo>
                  <a:lnTo>
                    <a:pt x="12954" y="13614"/>
                  </a:lnTo>
                  <a:lnTo>
                    <a:pt x="13068" y="14020"/>
                  </a:lnTo>
                  <a:lnTo>
                    <a:pt x="11557" y="14973"/>
                  </a:lnTo>
                  <a:lnTo>
                    <a:pt x="10591" y="14909"/>
                  </a:lnTo>
                  <a:lnTo>
                    <a:pt x="8636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57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11" y="20993"/>
                  </a:lnTo>
                  <a:lnTo>
                    <a:pt x="6172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71" y="17018"/>
                  </a:lnTo>
                  <a:lnTo>
                    <a:pt x="13741" y="16522"/>
                  </a:lnTo>
                  <a:lnTo>
                    <a:pt x="17830" y="15976"/>
                  </a:lnTo>
                  <a:close/>
                </a:path>
                <a:path w="38734" h="21590">
                  <a:moveTo>
                    <a:pt x="37515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318" y="266"/>
                  </a:lnTo>
                  <a:lnTo>
                    <a:pt x="32626" y="1841"/>
                  </a:lnTo>
                  <a:lnTo>
                    <a:pt x="29311" y="3136"/>
                  </a:lnTo>
                  <a:lnTo>
                    <a:pt x="26009" y="3848"/>
                  </a:lnTo>
                  <a:lnTo>
                    <a:pt x="25895" y="4965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06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44" y="7442"/>
                  </a:lnTo>
                  <a:lnTo>
                    <a:pt x="28663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893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77" y="2997"/>
                  </a:lnTo>
                  <a:lnTo>
                    <a:pt x="36093" y="2146"/>
                  </a:lnTo>
                  <a:lnTo>
                    <a:pt x="37338" y="1143"/>
                  </a:lnTo>
                  <a:lnTo>
                    <a:pt x="37515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55" y="1143"/>
                  </a:lnTo>
                  <a:lnTo>
                    <a:pt x="37846" y="1562"/>
                  </a:lnTo>
                  <a:lnTo>
                    <a:pt x="38328" y="26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67261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61" y="3098"/>
                  </a:lnTo>
                  <a:lnTo>
                    <a:pt x="0" y="10579"/>
                  </a:lnTo>
                  <a:lnTo>
                    <a:pt x="2413" y="11442"/>
                  </a:lnTo>
                  <a:lnTo>
                    <a:pt x="5283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61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853" y="215"/>
                  </a:lnTo>
                  <a:lnTo>
                    <a:pt x="24333" y="1498"/>
                  </a:lnTo>
                  <a:lnTo>
                    <a:pt x="24206" y="2120"/>
                  </a:lnTo>
                  <a:lnTo>
                    <a:pt x="24231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60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349" y="4254"/>
                  </a:moveTo>
                  <a:lnTo>
                    <a:pt x="28917" y="4241"/>
                  </a:lnTo>
                  <a:lnTo>
                    <a:pt x="29121" y="4267"/>
                  </a:lnTo>
                  <a:lnTo>
                    <a:pt x="29349" y="4254"/>
                  </a:lnTo>
                  <a:close/>
                </a:path>
                <a:path w="35559" h="12065">
                  <a:moveTo>
                    <a:pt x="32842" y="2578"/>
                  </a:moveTo>
                  <a:lnTo>
                    <a:pt x="31889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02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04" y="2705"/>
                  </a:lnTo>
                  <a:lnTo>
                    <a:pt x="32842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85" y="2260"/>
                  </a:lnTo>
                  <a:lnTo>
                    <a:pt x="32931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682188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32" y="4914"/>
                  </a:moveTo>
                  <a:lnTo>
                    <a:pt x="3035" y="4648"/>
                  </a:lnTo>
                  <a:lnTo>
                    <a:pt x="2552" y="4864"/>
                  </a:lnTo>
                  <a:lnTo>
                    <a:pt x="1739" y="4953"/>
                  </a:lnTo>
                  <a:lnTo>
                    <a:pt x="419" y="4787"/>
                  </a:lnTo>
                  <a:lnTo>
                    <a:pt x="0" y="5651"/>
                  </a:lnTo>
                  <a:lnTo>
                    <a:pt x="2413" y="6248"/>
                  </a:lnTo>
                  <a:lnTo>
                    <a:pt x="3632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32" y="4914"/>
                  </a:lnTo>
                  <a:close/>
                </a:path>
                <a:path w="40640" h="6984">
                  <a:moveTo>
                    <a:pt x="26898" y="6096"/>
                  </a:moveTo>
                  <a:lnTo>
                    <a:pt x="26479" y="5753"/>
                  </a:lnTo>
                  <a:lnTo>
                    <a:pt x="26047" y="5473"/>
                  </a:lnTo>
                  <a:lnTo>
                    <a:pt x="25577" y="5232"/>
                  </a:lnTo>
                  <a:lnTo>
                    <a:pt x="25527" y="6007"/>
                  </a:lnTo>
                  <a:lnTo>
                    <a:pt x="25438" y="6375"/>
                  </a:lnTo>
                  <a:lnTo>
                    <a:pt x="26898" y="6096"/>
                  </a:lnTo>
                  <a:close/>
                </a:path>
                <a:path w="40640" h="6984">
                  <a:moveTo>
                    <a:pt x="40030" y="0"/>
                  </a:moveTo>
                  <a:lnTo>
                    <a:pt x="36576" y="1422"/>
                  </a:lnTo>
                  <a:lnTo>
                    <a:pt x="36309" y="1943"/>
                  </a:lnTo>
                  <a:lnTo>
                    <a:pt x="36233" y="3365"/>
                  </a:lnTo>
                  <a:lnTo>
                    <a:pt x="39484" y="2095"/>
                  </a:lnTo>
                  <a:lnTo>
                    <a:pt x="4003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67526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85" y="22085"/>
                  </a:moveTo>
                  <a:lnTo>
                    <a:pt x="11468" y="22136"/>
                  </a:lnTo>
                  <a:lnTo>
                    <a:pt x="11404" y="22720"/>
                  </a:lnTo>
                  <a:lnTo>
                    <a:pt x="11036" y="23342"/>
                  </a:lnTo>
                  <a:lnTo>
                    <a:pt x="11099" y="24130"/>
                  </a:lnTo>
                  <a:lnTo>
                    <a:pt x="11391" y="23533"/>
                  </a:lnTo>
                  <a:lnTo>
                    <a:pt x="11785" y="22085"/>
                  </a:lnTo>
                  <a:close/>
                </a:path>
                <a:path w="159384" h="79375">
                  <a:moveTo>
                    <a:pt x="14732" y="32880"/>
                  </a:moveTo>
                  <a:lnTo>
                    <a:pt x="14681" y="32715"/>
                  </a:lnTo>
                  <a:lnTo>
                    <a:pt x="14528" y="32499"/>
                  </a:lnTo>
                  <a:lnTo>
                    <a:pt x="13830" y="32308"/>
                  </a:lnTo>
                  <a:lnTo>
                    <a:pt x="14732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1112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47" y="27025"/>
                  </a:lnTo>
                  <a:lnTo>
                    <a:pt x="8140" y="26746"/>
                  </a:lnTo>
                  <a:lnTo>
                    <a:pt x="6921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78" y="24739"/>
                  </a:lnTo>
                  <a:lnTo>
                    <a:pt x="1689" y="25107"/>
                  </a:lnTo>
                  <a:lnTo>
                    <a:pt x="1511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56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76" y="29603"/>
                  </a:lnTo>
                  <a:lnTo>
                    <a:pt x="5994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51" y="36639"/>
                  </a:lnTo>
                  <a:lnTo>
                    <a:pt x="5295" y="36995"/>
                  </a:lnTo>
                  <a:lnTo>
                    <a:pt x="4991" y="37414"/>
                  </a:lnTo>
                  <a:lnTo>
                    <a:pt x="5588" y="37122"/>
                  </a:lnTo>
                  <a:lnTo>
                    <a:pt x="6731" y="36690"/>
                  </a:lnTo>
                  <a:lnTo>
                    <a:pt x="7607" y="37172"/>
                  </a:lnTo>
                  <a:lnTo>
                    <a:pt x="8724" y="37172"/>
                  </a:lnTo>
                  <a:lnTo>
                    <a:pt x="9690" y="36690"/>
                  </a:lnTo>
                  <a:lnTo>
                    <a:pt x="10325" y="36360"/>
                  </a:lnTo>
                  <a:lnTo>
                    <a:pt x="10566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34" y="35077"/>
                  </a:lnTo>
                  <a:lnTo>
                    <a:pt x="12103" y="34645"/>
                  </a:lnTo>
                  <a:lnTo>
                    <a:pt x="12814" y="33655"/>
                  </a:lnTo>
                  <a:lnTo>
                    <a:pt x="12903" y="33210"/>
                  </a:lnTo>
                  <a:lnTo>
                    <a:pt x="13525" y="32219"/>
                  </a:lnTo>
                  <a:lnTo>
                    <a:pt x="13830" y="32308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01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068" y="32486"/>
                  </a:moveTo>
                  <a:lnTo>
                    <a:pt x="14782" y="32880"/>
                  </a:lnTo>
                  <a:lnTo>
                    <a:pt x="15049" y="33223"/>
                  </a:lnTo>
                  <a:lnTo>
                    <a:pt x="16344" y="33426"/>
                  </a:lnTo>
                  <a:lnTo>
                    <a:pt x="16751" y="33007"/>
                  </a:lnTo>
                  <a:lnTo>
                    <a:pt x="16941" y="32880"/>
                  </a:lnTo>
                  <a:lnTo>
                    <a:pt x="17068" y="32486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292" y="33909"/>
                  </a:moveTo>
                  <a:lnTo>
                    <a:pt x="103974" y="34544"/>
                  </a:lnTo>
                  <a:lnTo>
                    <a:pt x="104292" y="33909"/>
                  </a:lnTo>
                  <a:close/>
                </a:path>
                <a:path w="159384" h="79375">
                  <a:moveTo>
                    <a:pt x="112547" y="25793"/>
                  </a:moveTo>
                  <a:lnTo>
                    <a:pt x="110883" y="28575"/>
                  </a:lnTo>
                  <a:lnTo>
                    <a:pt x="111518" y="28752"/>
                  </a:lnTo>
                  <a:lnTo>
                    <a:pt x="112483" y="26162"/>
                  </a:lnTo>
                  <a:lnTo>
                    <a:pt x="112547" y="25793"/>
                  </a:lnTo>
                  <a:close/>
                </a:path>
                <a:path w="159384" h="79375">
                  <a:moveTo>
                    <a:pt x="113182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793"/>
                  </a:lnTo>
                  <a:lnTo>
                    <a:pt x="113182" y="24739"/>
                  </a:lnTo>
                  <a:close/>
                </a:path>
                <a:path w="159384" h="79375">
                  <a:moveTo>
                    <a:pt x="113944" y="24650"/>
                  </a:moveTo>
                  <a:lnTo>
                    <a:pt x="113550" y="24130"/>
                  </a:lnTo>
                  <a:lnTo>
                    <a:pt x="113182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72" y="74917"/>
                  </a:moveTo>
                  <a:lnTo>
                    <a:pt x="118300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72" y="74917"/>
                  </a:lnTo>
                  <a:close/>
                </a:path>
                <a:path w="159384" h="79375">
                  <a:moveTo>
                    <a:pt x="121716" y="74180"/>
                  </a:moveTo>
                  <a:lnTo>
                    <a:pt x="120764" y="74549"/>
                  </a:lnTo>
                  <a:lnTo>
                    <a:pt x="120662" y="74676"/>
                  </a:lnTo>
                  <a:lnTo>
                    <a:pt x="120573" y="74930"/>
                  </a:lnTo>
                  <a:lnTo>
                    <a:pt x="121716" y="74180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41" y="44475"/>
                  </a:lnTo>
                  <a:lnTo>
                    <a:pt x="125209" y="44831"/>
                  </a:lnTo>
                  <a:lnTo>
                    <a:pt x="125349" y="45974"/>
                  </a:lnTo>
                  <a:lnTo>
                    <a:pt x="125209" y="46355"/>
                  </a:lnTo>
                  <a:lnTo>
                    <a:pt x="124993" y="46736"/>
                  </a:lnTo>
                  <a:lnTo>
                    <a:pt x="125476" y="46736"/>
                  </a:lnTo>
                  <a:lnTo>
                    <a:pt x="125768" y="46863"/>
                  </a:lnTo>
                  <a:lnTo>
                    <a:pt x="125907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7596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77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7965" y="67691"/>
                  </a:lnTo>
                  <a:lnTo>
                    <a:pt x="128181" y="67437"/>
                  </a:lnTo>
                  <a:lnTo>
                    <a:pt x="127736" y="67056"/>
                  </a:lnTo>
                  <a:lnTo>
                    <a:pt x="127355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46" y="64008"/>
                  </a:lnTo>
                  <a:lnTo>
                    <a:pt x="126593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32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19" y="60325"/>
                  </a:lnTo>
                  <a:lnTo>
                    <a:pt x="125603" y="59690"/>
                  </a:lnTo>
                  <a:lnTo>
                    <a:pt x="123621" y="58293"/>
                  </a:lnTo>
                  <a:lnTo>
                    <a:pt x="123494" y="57658"/>
                  </a:lnTo>
                  <a:lnTo>
                    <a:pt x="122961" y="57150"/>
                  </a:lnTo>
                  <a:lnTo>
                    <a:pt x="122580" y="56388"/>
                  </a:lnTo>
                  <a:lnTo>
                    <a:pt x="122326" y="55880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54" y="47625"/>
                  </a:lnTo>
                  <a:lnTo>
                    <a:pt x="118452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496" y="44704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191" y="47498"/>
                  </a:lnTo>
                  <a:lnTo>
                    <a:pt x="107073" y="47244"/>
                  </a:lnTo>
                  <a:lnTo>
                    <a:pt x="104851" y="46736"/>
                  </a:lnTo>
                  <a:lnTo>
                    <a:pt x="103619" y="46024"/>
                  </a:lnTo>
                  <a:lnTo>
                    <a:pt x="103619" y="47625"/>
                  </a:lnTo>
                  <a:lnTo>
                    <a:pt x="103149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03" y="48768"/>
                  </a:lnTo>
                  <a:lnTo>
                    <a:pt x="101663" y="48641"/>
                  </a:lnTo>
                  <a:lnTo>
                    <a:pt x="101663" y="48514"/>
                  </a:lnTo>
                  <a:lnTo>
                    <a:pt x="101714" y="47498"/>
                  </a:lnTo>
                  <a:lnTo>
                    <a:pt x="102336" y="47371"/>
                  </a:lnTo>
                  <a:lnTo>
                    <a:pt x="102958" y="47371"/>
                  </a:lnTo>
                  <a:lnTo>
                    <a:pt x="103581" y="47244"/>
                  </a:lnTo>
                  <a:lnTo>
                    <a:pt x="103619" y="47625"/>
                  </a:lnTo>
                  <a:lnTo>
                    <a:pt x="103619" y="46024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492" y="42926"/>
                  </a:lnTo>
                  <a:lnTo>
                    <a:pt x="103568" y="42799"/>
                  </a:lnTo>
                  <a:lnTo>
                    <a:pt x="103708" y="42545"/>
                  </a:lnTo>
                  <a:lnTo>
                    <a:pt x="103682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40" y="40640"/>
                  </a:lnTo>
                  <a:lnTo>
                    <a:pt x="105143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31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78" y="40005"/>
                  </a:lnTo>
                  <a:lnTo>
                    <a:pt x="106400" y="39497"/>
                  </a:lnTo>
                  <a:lnTo>
                    <a:pt x="106311" y="39243"/>
                  </a:lnTo>
                  <a:lnTo>
                    <a:pt x="106311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57" y="36957"/>
                  </a:lnTo>
                  <a:lnTo>
                    <a:pt x="105867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11" y="34925"/>
                  </a:lnTo>
                  <a:lnTo>
                    <a:pt x="103987" y="34671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36" y="31750"/>
                  </a:lnTo>
                  <a:lnTo>
                    <a:pt x="105600" y="31369"/>
                  </a:lnTo>
                  <a:lnTo>
                    <a:pt x="106121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67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31" y="35433"/>
                  </a:lnTo>
                  <a:lnTo>
                    <a:pt x="115531" y="36449"/>
                  </a:lnTo>
                  <a:lnTo>
                    <a:pt x="116332" y="37973"/>
                  </a:lnTo>
                  <a:lnTo>
                    <a:pt x="119253" y="39370"/>
                  </a:lnTo>
                  <a:lnTo>
                    <a:pt x="120446" y="39624"/>
                  </a:lnTo>
                  <a:lnTo>
                    <a:pt x="121831" y="41275"/>
                  </a:lnTo>
                  <a:lnTo>
                    <a:pt x="121894" y="42545"/>
                  </a:lnTo>
                  <a:lnTo>
                    <a:pt x="122770" y="43434"/>
                  </a:lnTo>
                  <a:lnTo>
                    <a:pt x="123317" y="43688"/>
                  </a:lnTo>
                  <a:lnTo>
                    <a:pt x="123825" y="43815"/>
                  </a:lnTo>
                  <a:lnTo>
                    <a:pt x="123494" y="43688"/>
                  </a:lnTo>
                  <a:lnTo>
                    <a:pt x="123545" y="43307"/>
                  </a:lnTo>
                  <a:lnTo>
                    <a:pt x="123634" y="43053"/>
                  </a:lnTo>
                  <a:lnTo>
                    <a:pt x="124206" y="43688"/>
                  </a:lnTo>
                  <a:lnTo>
                    <a:pt x="124345" y="44196"/>
                  </a:lnTo>
                  <a:lnTo>
                    <a:pt x="124790" y="44437"/>
                  </a:lnTo>
                  <a:lnTo>
                    <a:pt x="124561" y="43688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68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59" y="44450"/>
                  </a:lnTo>
                  <a:lnTo>
                    <a:pt x="134048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66" y="40132"/>
                  </a:lnTo>
                  <a:lnTo>
                    <a:pt x="127622" y="40767"/>
                  </a:lnTo>
                  <a:lnTo>
                    <a:pt x="126517" y="40513"/>
                  </a:lnTo>
                  <a:lnTo>
                    <a:pt x="126479" y="40005"/>
                  </a:lnTo>
                  <a:lnTo>
                    <a:pt x="123304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44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59" y="34417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53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34" y="30480"/>
                  </a:lnTo>
                  <a:lnTo>
                    <a:pt x="119634" y="30226"/>
                  </a:lnTo>
                  <a:lnTo>
                    <a:pt x="118859" y="29845"/>
                  </a:lnTo>
                  <a:lnTo>
                    <a:pt x="118376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06" y="29337"/>
                  </a:lnTo>
                  <a:lnTo>
                    <a:pt x="114312" y="29083"/>
                  </a:lnTo>
                  <a:lnTo>
                    <a:pt x="113347" y="28448"/>
                  </a:lnTo>
                  <a:lnTo>
                    <a:pt x="112636" y="29083"/>
                  </a:lnTo>
                  <a:lnTo>
                    <a:pt x="111518" y="28752"/>
                  </a:lnTo>
                  <a:lnTo>
                    <a:pt x="110972" y="30226"/>
                  </a:lnTo>
                  <a:lnTo>
                    <a:pt x="107035" y="29083"/>
                  </a:lnTo>
                  <a:lnTo>
                    <a:pt x="104851" y="28448"/>
                  </a:lnTo>
                  <a:lnTo>
                    <a:pt x="101371" y="27432"/>
                  </a:lnTo>
                  <a:lnTo>
                    <a:pt x="100241" y="26682"/>
                  </a:lnTo>
                  <a:lnTo>
                    <a:pt x="100241" y="44475"/>
                  </a:lnTo>
                  <a:lnTo>
                    <a:pt x="100088" y="44526"/>
                  </a:lnTo>
                  <a:lnTo>
                    <a:pt x="100088" y="46609"/>
                  </a:lnTo>
                  <a:lnTo>
                    <a:pt x="99275" y="47879"/>
                  </a:lnTo>
                  <a:lnTo>
                    <a:pt x="98971" y="48514"/>
                  </a:lnTo>
                  <a:lnTo>
                    <a:pt x="97256" y="47752"/>
                  </a:lnTo>
                  <a:lnTo>
                    <a:pt x="95580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393" y="44831"/>
                  </a:lnTo>
                  <a:lnTo>
                    <a:pt x="98234" y="45847"/>
                  </a:lnTo>
                  <a:lnTo>
                    <a:pt x="100088" y="46609"/>
                  </a:lnTo>
                  <a:lnTo>
                    <a:pt x="100088" y="44526"/>
                  </a:lnTo>
                  <a:lnTo>
                    <a:pt x="99517" y="44704"/>
                  </a:lnTo>
                  <a:lnTo>
                    <a:pt x="98374" y="43815"/>
                  </a:lnTo>
                  <a:lnTo>
                    <a:pt x="98336" y="43688"/>
                  </a:lnTo>
                  <a:lnTo>
                    <a:pt x="98209" y="43053"/>
                  </a:lnTo>
                  <a:lnTo>
                    <a:pt x="98082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77" y="42418"/>
                  </a:lnTo>
                  <a:lnTo>
                    <a:pt x="89331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592" y="29083"/>
                  </a:lnTo>
                  <a:lnTo>
                    <a:pt x="94945" y="29337"/>
                  </a:lnTo>
                  <a:lnTo>
                    <a:pt x="94805" y="30734"/>
                  </a:lnTo>
                  <a:lnTo>
                    <a:pt x="94678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02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41" y="44475"/>
                  </a:lnTo>
                  <a:lnTo>
                    <a:pt x="100241" y="26682"/>
                  </a:lnTo>
                  <a:lnTo>
                    <a:pt x="99466" y="26162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04" y="19685"/>
                  </a:lnTo>
                  <a:lnTo>
                    <a:pt x="95605" y="19177"/>
                  </a:lnTo>
                  <a:lnTo>
                    <a:pt x="95872" y="18415"/>
                  </a:lnTo>
                  <a:lnTo>
                    <a:pt x="95986" y="18161"/>
                  </a:lnTo>
                  <a:lnTo>
                    <a:pt x="96113" y="17526"/>
                  </a:lnTo>
                  <a:lnTo>
                    <a:pt x="96418" y="17145"/>
                  </a:lnTo>
                  <a:lnTo>
                    <a:pt x="96621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36" y="17018"/>
                  </a:lnTo>
                  <a:lnTo>
                    <a:pt x="98831" y="17018"/>
                  </a:lnTo>
                  <a:lnTo>
                    <a:pt x="98717" y="16510"/>
                  </a:lnTo>
                  <a:lnTo>
                    <a:pt x="98704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07" y="12204"/>
                  </a:lnTo>
                  <a:lnTo>
                    <a:pt x="94107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15" y="18478"/>
                  </a:lnTo>
                  <a:lnTo>
                    <a:pt x="88315" y="41783"/>
                  </a:lnTo>
                  <a:lnTo>
                    <a:pt x="87325" y="41021"/>
                  </a:lnTo>
                  <a:lnTo>
                    <a:pt x="87579" y="40386"/>
                  </a:lnTo>
                  <a:lnTo>
                    <a:pt x="88315" y="41783"/>
                  </a:lnTo>
                  <a:lnTo>
                    <a:pt x="88315" y="18478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68" y="18923"/>
                  </a:lnTo>
                  <a:lnTo>
                    <a:pt x="92062" y="20701"/>
                  </a:lnTo>
                  <a:lnTo>
                    <a:pt x="94107" y="22352"/>
                  </a:lnTo>
                  <a:lnTo>
                    <a:pt x="94107" y="12204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51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410"/>
                  </a:lnTo>
                  <a:lnTo>
                    <a:pt x="90170" y="13970"/>
                  </a:lnTo>
                  <a:lnTo>
                    <a:pt x="89166" y="13843"/>
                  </a:lnTo>
                  <a:lnTo>
                    <a:pt x="88226" y="13589"/>
                  </a:lnTo>
                  <a:lnTo>
                    <a:pt x="87426" y="12954"/>
                  </a:lnTo>
                  <a:lnTo>
                    <a:pt x="87045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410"/>
                  </a:lnTo>
                  <a:lnTo>
                    <a:pt x="89319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05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02" y="10541"/>
                  </a:lnTo>
                  <a:lnTo>
                    <a:pt x="82130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82" y="34417"/>
                  </a:lnTo>
                  <a:lnTo>
                    <a:pt x="83515" y="31369"/>
                  </a:lnTo>
                  <a:lnTo>
                    <a:pt x="82842" y="30607"/>
                  </a:lnTo>
                  <a:lnTo>
                    <a:pt x="82410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089" y="27686"/>
                  </a:lnTo>
                  <a:lnTo>
                    <a:pt x="81521" y="27940"/>
                  </a:lnTo>
                  <a:lnTo>
                    <a:pt x="81483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80467" y="25781"/>
                  </a:lnTo>
                  <a:lnTo>
                    <a:pt x="79552" y="23876"/>
                  </a:lnTo>
                  <a:lnTo>
                    <a:pt x="79438" y="23495"/>
                  </a:lnTo>
                  <a:lnTo>
                    <a:pt x="79019" y="21590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26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090" y="21971"/>
                  </a:lnTo>
                  <a:lnTo>
                    <a:pt x="85217" y="22352"/>
                  </a:lnTo>
                  <a:lnTo>
                    <a:pt x="83743" y="25400"/>
                  </a:lnTo>
                  <a:lnTo>
                    <a:pt x="83604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3997" y="17145"/>
                  </a:lnTo>
                  <a:lnTo>
                    <a:pt x="80518" y="16637"/>
                  </a:lnTo>
                  <a:lnTo>
                    <a:pt x="77736" y="16637"/>
                  </a:lnTo>
                  <a:lnTo>
                    <a:pt x="76847" y="13970"/>
                  </a:lnTo>
                  <a:lnTo>
                    <a:pt x="76555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04" y="254"/>
                  </a:lnTo>
                  <a:lnTo>
                    <a:pt x="70726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9037" y="254"/>
                  </a:lnTo>
                  <a:lnTo>
                    <a:pt x="68732" y="1016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06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79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55" y="8382"/>
                  </a:lnTo>
                  <a:lnTo>
                    <a:pt x="65405" y="8636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43" y="14224"/>
                  </a:lnTo>
                  <a:lnTo>
                    <a:pt x="51549" y="10668"/>
                  </a:lnTo>
                  <a:lnTo>
                    <a:pt x="55651" y="11303"/>
                  </a:lnTo>
                  <a:lnTo>
                    <a:pt x="55626" y="11176"/>
                  </a:lnTo>
                  <a:lnTo>
                    <a:pt x="55676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61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19" y="7112"/>
                  </a:lnTo>
                  <a:lnTo>
                    <a:pt x="52476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58" y="10160"/>
                  </a:lnTo>
                  <a:lnTo>
                    <a:pt x="46964" y="10541"/>
                  </a:lnTo>
                  <a:lnTo>
                    <a:pt x="46964" y="20828"/>
                  </a:lnTo>
                  <a:lnTo>
                    <a:pt x="46532" y="22352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64" y="20828"/>
                  </a:lnTo>
                  <a:lnTo>
                    <a:pt x="46964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70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41" y="18288"/>
                  </a:lnTo>
                  <a:lnTo>
                    <a:pt x="40525" y="18669"/>
                  </a:lnTo>
                  <a:lnTo>
                    <a:pt x="40411" y="18923"/>
                  </a:lnTo>
                  <a:lnTo>
                    <a:pt x="40284" y="19431"/>
                  </a:lnTo>
                  <a:lnTo>
                    <a:pt x="41351" y="20701"/>
                  </a:lnTo>
                  <a:lnTo>
                    <a:pt x="42037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24" y="24892"/>
                  </a:lnTo>
                  <a:lnTo>
                    <a:pt x="45897" y="24257"/>
                  </a:lnTo>
                  <a:lnTo>
                    <a:pt x="45948" y="23876"/>
                  </a:lnTo>
                  <a:lnTo>
                    <a:pt x="46596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892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56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823" y="23749"/>
                  </a:lnTo>
                  <a:lnTo>
                    <a:pt x="57696" y="25654"/>
                  </a:lnTo>
                  <a:lnTo>
                    <a:pt x="57950" y="26797"/>
                  </a:lnTo>
                  <a:lnTo>
                    <a:pt x="58140" y="26543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55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893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6395" y="17907"/>
                  </a:lnTo>
                  <a:lnTo>
                    <a:pt x="67627" y="17018"/>
                  </a:lnTo>
                  <a:lnTo>
                    <a:pt x="67906" y="16510"/>
                  </a:lnTo>
                  <a:lnTo>
                    <a:pt x="67945" y="16383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487" y="10922"/>
                  </a:lnTo>
                  <a:lnTo>
                    <a:pt x="67487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70" y="12573"/>
                  </a:lnTo>
                  <a:lnTo>
                    <a:pt x="70624" y="12827"/>
                  </a:lnTo>
                  <a:lnTo>
                    <a:pt x="70739" y="13208"/>
                  </a:lnTo>
                  <a:lnTo>
                    <a:pt x="71132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80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69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58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23" y="21336"/>
                  </a:lnTo>
                  <a:lnTo>
                    <a:pt x="74841" y="21844"/>
                  </a:lnTo>
                  <a:lnTo>
                    <a:pt x="74891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35" y="24384"/>
                  </a:lnTo>
                  <a:lnTo>
                    <a:pt x="78765" y="25781"/>
                  </a:lnTo>
                  <a:lnTo>
                    <a:pt x="78803" y="26162"/>
                  </a:lnTo>
                  <a:lnTo>
                    <a:pt x="78701" y="26543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25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86" y="29083"/>
                  </a:lnTo>
                  <a:lnTo>
                    <a:pt x="72009" y="30099"/>
                  </a:lnTo>
                  <a:lnTo>
                    <a:pt x="72466" y="30226"/>
                  </a:lnTo>
                  <a:lnTo>
                    <a:pt x="73025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62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16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73" y="44323"/>
                  </a:lnTo>
                  <a:lnTo>
                    <a:pt x="92925" y="48895"/>
                  </a:lnTo>
                  <a:lnTo>
                    <a:pt x="93980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08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02" y="56134"/>
                  </a:lnTo>
                  <a:lnTo>
                    <a:pt x="108254" y="55499"/>
                  </a:lnTo>
                  <a:lnTo>
                    <a:pt x="109474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14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74" y="55626"/>
                  </a:lnTo>
                  <a:lnTo>
                    <a:pt x="114173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39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17" y="60198"/>
                  </a:lnTo>
                  <a:lnTo>
                    <a:pt x="118122" y="61595"/>
                  </a:lnTo>
                  <a:lnTo>
                    <a:pt x="118757" y="63373"/>
                  </a:lnTo>
                  <a:lnTo>
                    <a:pt x="119786" y="65405"/>
                  </a:lnTo>
                  <a:lnTo>
                    <a:pt x="120853" y="65786"/>
                  </a:lnTo>
                  <a:lnTo>
                    <a:pt x="121246" y="68072"/>
                  </a:lnTo>
                  <a:lnTo>
                    <a:pt x="122250" y="67945"/>
                  </a:lnTo>
                  <a:lnTo>
                    <a:pt x="123063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13" y="67056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67" y="68961"/>
                  </a:lnTo>
                  <a:lnTo>
                    <a:pt x="123939" y="68580"/>
                  </a:lnTo>
                  <a:lnTo>
                    <a:pt x="123837" y="67945"/>
                  </a:lnTo>
                  <a:lnTo>
                    <a:pt x="124904" y="67691"/>
                  </a:lnTo>
                  <a:lnTo>
                    <a:pt x="125869" y="68326"/>
                  </a:lnTo>
                  <a:lnTo>
                    <a:pt x="126936" y="68707"/>
                  </a:lnTo>
                  <a:lnTo>
                    <a:pt x="127787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77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402" y="70612"/>
                  </a:lnTo>
                  <a:lnTo>
                    <a:pt x="123240" y="70993"/>
                  </a:lnTo>
                  <a:lnTo>
                    <a:pt x="122504" y="73660"/>
                  </a:lnTo>
                  <a:lnTo>
                    <a:pt x="121742" y="74168"/>
                  </a:lnTo>
                  <a:lnTo>
                    <a:pt x="121881" y="74549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21" y="77216"/>
                  </a:lnTo>
                  <a:lnTo>
                    <a:pt x="124358" y="77978"/>
                  </a:lnTo>
                  <a:lnTo>
                    <a:pt x="127215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9501" y="74168"/>
                  </a:lnTo>
                  <a:lnTo>
                    <a:pt x="128905" y="73406"/>
                  </a:lnTo>
                  <a:lnTo>
                    <a:pt x="129032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32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4378" y="70612"/>
                  </a:lnTo>
                  <a:lnTo>
                    <a:pt x="135813" y="70104"/>
                  </a:lnTo>
                  <a:lnTo>
                    <a:pt x="135877" y="69723"/>
                  </a:lnTo>
                  <a:close/>
                </a:path>
                <a:path w="159384" h="79375">
                  <a:moveTo>
                    <a:pt x="136232" y="70612"/>
                  </a:moveTo>
                  <a:lnTo>
                    <a:pt x="136182" y="69977"/>
                  </a:lnTo>
                  <a:lnTo>
                    <a:pt x="135928" y="70065"/>
                  </a:lnTo>
                  <a:lnTo>
                    <a:pt x="136042" y="70739"/>
                  </a:lnTo>
                  <a:lnTo>
                    <a:pt x="136232" y="70612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38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733" y="63246"/>
                  </a:lnTo>
                  <a:lnTo>
                    <a:pt x="154038" y="62484"/>
                  </a:lnTo>
                  <a:lnTo>
                    <a:pt x="152069" y="62738"/>
                  </a:lnTo>
                  <a:lnTo>
                    <a:pt x="151765" y="62865"/>
                  </a:lnTo>
                  <a:lnTo>
                    <a:pt x="152120" y="65913"/>
                  </a:lnTo>
                  <a:lnTo>
                    <a:pt x="151028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08" y="66421"/>
                  </a:lnTo>
                  <a:lnTo>
                    <a:pt x="149034" y="67437"/>
                  </a:lnTo>
                  <a:lnTo>
                    <a:pt x="151485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1033" y="60325"/>
                  </a:lnTo>
                  <a:lnTo>
                    <a:pt x="140982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67" y="58166"/>
                  </a:lnTo>
                  <a:lnTo>
                    <a:pt x="135966" y="58166"/>
                  </a:lnTo>
                  <a:lnTo>
                    <a:pt x="135318" y="57785"/>
                  </a:lnTo>
                  <a:lnTo>
                    <a:pt x="134734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59" y="56769"/>
                  </a:lnTo>
                  <a:lnTo>
                    <a:pt x="130289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83" y="55118"/>
                  </a:lnTo>
                  <a:lnTo>
                    <a:pt x="130238" y="54864"/>
                  </a:lnTo>
                  <a:lnTo>
                    <a:pt x="130543" y="54102"/>
                  </a:lnTo>
                  <a:lnTo>
                    <a:pt x="129844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41" y="54737"/>
                  </a:lnTo>
                  <a:lnTo>
                    <a:pt x="127114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38" y="57658"/>
                  </a:lnTo>
                  <a:lnTo>
                    <a:pt x="128104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69" y="58547"/>
                  </a:lnTo>
                  <a:lnTo>
                    <a:pt x="128028" y="59309"/>
                  </a:lnTo>
                  <a:lnTo>
                    <a:pt x="128841" y="59944"/>
                  </a:lnTo>
                  <a:lnTo>
                    <a:pt x="129298" y="60579"/>
                  </a:lnTo>
                  <a:lnTo>
                    <a:pt x="132181" y="61214"/>
                  </a:lnTo>
                  <a:lnTo>
                    <a:pt x="135737" y="62738"/>
                  </a:lnTo>
                  <a:lnTo>
                    <a:pt x="137972" y="65405"/>
                  </a:lnTo>
                  <a:lnTo>
                    <a:pt x="138912" y="68834"/>
                  </a:lnTo>
                  <a:lnTo>
                    <a:pt x="136423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36" y="74180"/>
                  </a:lnTo>
                  <a:lnTo>
                    <a:pt x="136690" y="74422"/>
                  </a:lnTo>
                  <a:lnTo>
                    <a:pt x="137083" y="75184"/>
                  </a:lnTo>
                  <a:lnTo>
                    <a:pt x="138176" y="73914"/>
                  </a:lnTo>
                  <a:lnTo>
                    <a:pt x="138061" y="72390"/>
                  </a:lnTo>
                  <a:lnTo>
                    <a:pt x="137845" y="71247"/>
                  </a:lnTo>
                  <a:lnTo>
                    <a:pt x="139636" y="71247"/>
                  </a:lnTo>
                  <a:lnTo>
                    <a:pt x="141541" y="73787"/>
                  </a:lnTo>
                  <a:lnTo>
                    <a:pt x="144233" y="73660"/>
                  </a:lnTo>
                  <a:lnTo>
                    <a:pt x="144665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13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58" y="70485"/>
                  </a:lnTo>
                  <a:lnTo>
                    <a:pt x="152196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13" y="68453"/>
                  </a:lnTo>
                  <a:lnTo>
                    <a:pt x="158661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57" y="66802"/>
                  </a:lnTo>
                  <a:lnTo>
                    <a:pt x="158813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672028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54" y="15125"/>
                  </a:lnTo>
                  <a:lnTo>
                    <a:pt x="11239" y="13639"/>
                  </a:lnTo>
                  <a:lnTo>
                    <a:pt x="8864" y="14312"/>
                  </a:lnTo>
                  <a:lnTo>
                    <a:pt x="5778" y="13144"/>
                  </a:lnTo>
                  <a:lnTo>
                    <a:pt x="5715" y="11836"/>
                  </a:lnTo>
                  <a:lnTo>
                    <a:pt x="3327" y="12636"/>
                  </a:lnTo>
                  <a:lnTo>
                    <a:pt x="3111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27" y="19227"/>
                  </a:lnTo>
                  <a:lnTo>
                    <a:pt x="5016" y="18859"/>
                  </a:lnTo>
                  <a:lnTo>
                    <a:pt x="5422" y="18516"/>
                  </a:lnTo>
                  <a:lnTo>
                    <a:pt x="5486" y="18059"/>
                  </a:lnTo>
                  <a:lnTo>
                    <a:pt x="8788" y="19380"/>
                  </a:lnTo>
                  <a:lnTo>
                    <a:pt x="13182" y="19545"/>
                  </a:lnTo>
                  <a:lnTo>
                    <a:pt x="14071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55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05" y="20586"/>
                  </a:lnTo>
                  <a:lnTo>
                    <a:pt x="16929" y="21069"/>
                  </a:lnTo>
                  <a:lnTo>
                    <a:pt x="18326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17" y="16916"/>
                  </a:lnTo>
                  <a:lnTo>
                    <a:pt x="22466" y="16789"/>
                  </a:lnTo>
                  <a:lnTo>
                    <a:pt x="23495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08" y="23850"/>
                  </a:lnTo>
                  <a:lnTo>
                    <a:pt x="25857" y="24269"/>
                  </a:lnTo>
                  <a:lnTo>
                    <a:pt x="24396" y="24384"/>
                  </a:lnTo>
                  <a:lnTo>
                    <a:pt x="23444" y="24828"/>
                  </a:lnTo>
                  <a:lnTo>
                    <a:pt x="22910" y="25565"/>
                  </a:lnTo>
                  <a:lnTo>
                    <a:pt x="20408" y="26822"/>
                  </a:lnTo>
                  <a:lnTo>
                    <a:pt x="20675" y="27305"/>
                  </a:lnTo>
                  <a:lnTo>
                    <a:pt x="21323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70" y="26974"/>
                  </a:lnTo>
                  <a:lnTo>
                    <a:pt x="31508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27" y="20637"/>
                  </a:lnTo>
                  <a:lnTo>
                    <a:pt x="51308" y="21590"/>
                  </a:lnTo>
                  <a:lnTo>
                    <a:pt x="49898" y="20129"/>
                  </a:lnTo>
                  <a:lnTo>
                    <a:pt x="49250" y="18973"/>
                  </a:lnTo>
                  <a:lnTo>
                    <a:pt x="46659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51" y="21818"/>
                  </a:lnTo>
                  <a:lnTo>
                    <a:pt x="42786" y="23304"/>
                  </a:lnTo>
                  <a:lnTo>
                    <a:pt x="41516" y="23825"/>
                  </a:lnTo>
                  <a:lnTo>
                    <a:pt x="39230" y="22809"/>
                  </a:lnTo>
                  <a:lnTo>
                    <a:pt x="38150" y="23622"/>
                  </a:lnTo>
                  <a:lnTo>
                    <a:pt x="38341" y="23533"/>
                  </a:lnTo>
                  <a:lnTo>
                    <a:pt x="40957" y="26708"/>
                  </a:lnTo>
                  <a:lnTo>
                    <a:pt x="44970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30" y="23799"/>
                  </a:lnTo>
                  <a:lnTo>
                    <a:pt x="51841" y="22834"/>
                  </a:lnTo>
                  <a:lnTo>
                    <a:pt x="51879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89" y="5283"/>
                  </a:moveTo>
                  <a:close/>
                </a:path>
                <a:path w="69215" h="28575">
                  <a:moveTo>
                    <a:pt x="69037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81" y="8229"/>
                  </a:lnTo>
                  <a:lnTo>
                    <a:pt x="59220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37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68725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42" y="12649"/>
                  </a:lnTo>
                  <a:lnTo>
                    <a:pt x="9347" y="11150"/>
                  </a:lnTo>
                  <a:lnTo>
                    <a:pt x="8699" y="13017"/>
                  </a:lnTo>
                  <a:lnTo>
                    <a:pt x="7226" y="11391"/>
                  </a:lnTo>
                  <a:lnTo>
                    <a:pt x="4114" y="12407"/>
                  </a:lnTo>
                  <a:lnTo>
                    <a:pt x="4267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43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69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61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38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40" y="11734"/>
                  </a:lnTo>
                  <a:lnTo>
                    <a:pt x="30048" y="10845"/>
                  </a:lnTo>
                  <a:lnTo>
                    <a:pt x="29362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692" y="6642"/>
                  </a:lnTo>
                  <a:lnTo>
                    <a:pt x="25920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04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64" y="11963"/>
                  </a:lnTo>
                  <a:lnTo>
                    <a:pt x="19177" y="13144"/>
                  </a:lnTo>
                  <a:lnTo>
                    <a:pt x="18910" y="14262"/>
                  </a:lnTo>
                  <a:lnTo>
                    <a:pt x="20980" y="14947"/>
                  </a:lnTo>
                  <a:lnTo>
                    <a:pt x="24752" y="17907"/>
                  </a:lnTo>
                  <a:lnTo>
                    <a:pt x="26276" y="18427"/>
                  </a:lnTo>
                  <a:lnTo>
                    <a:pt x="30124" y="16421"/>
                  </a:lnTo>
                  <a:lnTo>
                    <a:pt x="30238" y="15621"/>
                  </a:lnTo>
                  <a:close/>
                </a:path>
                <a:path w="59054" h="21590">
                  <a:moveTo>
                    <a:pt x="49860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094" y="7200"/>
                  </a:lnTo>
                  <a:lnTo>
                    <a:pt x="41224" y="8445"/>
                  </a:lnTo>
                  <a:lnTo>
                    <a:pt x="39903" y="6870"/>
                  </a:lnTo>
                  <a:lnTo>
                    <a:pt x="37452" y="9093"/>
                  </a:lnTo>
                  <a:lnTo>
                    <a:pt x="37185" y="9893"/>
                  </a:lnTo>
                  <a:lnTo>
                    <a:pt x="36487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11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094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60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81" y="1155"/>
                  </a:lnTo>
                  <a:lnTo>
                    <a:pt x="57492" y="596"/>
                  </a:lnTo>
                  <a:lnTo>
                    <a:pt x="56769" y="520"/>
                  </a:lnTo>
                  <a:lnTo>
                    <a:pt x="56146" y="1003"/>
                  </a:lnTo>
                  <a:lnTo>
                    <a:pt x="56654" y="254"/>
                  </a:lnTo>
                  <a:lnTo>
                    <a:pt x="55994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71514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389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39" y="6502"/>
                  </a:lnTo>
                  <a:lnTo>
                    <a:pt x="6172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689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3995" y="4356"/>
                  </a:lnTo>
                  <a:lnTo>
                    <a:pt x="14389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32" y="1905"/>
                  </a:lnTo>
                  <a:lnTo>
                    <a:pt x="17640" y="965"/>
                  </a:lnTo>
                  <a:lnTo>
                    <a:pt x="17792" y="49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69023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52" y="10934"/>
                  </a:moveTo>
                  <a:lnTo>
                    <a:pt x="3860" y="10541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52" y="10934"/>
                  </a:lnTo>
                  <a:close/>
                </a:path>
                <a:path w="34290" h="11429">
                  <a:moveTo>
                    <a:pt x="27254" y="5702"/>
                  </a:moveTo>
                  <a:lnTo>
                    <a:pt x="26695" y="5308"/>
                  </a:lnTo>
                  <a:lnTo>
                    <a:pt x="26517" y="4432"/>
                  </a:lnTo>
                  <a:lnTo>
                    <a:pt x="26543" y="3441"/>
                  </a:lnTo>
                  <a:lnTo>
                    <a:pt x="24714" y="4622"/>
                  </a:lnTo>
                  <a:lnTo>
                    <a:pt x="22821" y="5664"/>
                  </a:lnTo>
                  <a:lnTo>
                    <a:pt x="20891" y="6527"/>
                  </a:lnTo>
                  <a:lnTo>
                    <a:pt x="21742" y="7797"/>
                  </a:lnTo>
                  <a:lnTo>
                    <a:pt x="22059" y="8458"/>
                  </a:lnTo>
                  <a:lnTo>
                    <a:pt x="23812" y="7683"/>
                  </a:lnTo>
                  <a:lnTo>
                    <a:pt x="25552" y="6756"/>
                  </a:lnTo>
                  <a:lnTo>
                    <a:pt x="27254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04" y="2324"/>
                  </a:lnTo>
                  <a:lnTo>
                    <a:pt x="31762" y="2527"/>
                  </a:lnTo>
                  <a:lnTo>
                    <a:pt x="31508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985" y="495"/>
                  </a:ln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68272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34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07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4" y="33032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47" y="40767"/>
                  </a:lnTo>
                  <a:lnTo>
                    <a:pt x="0" y="41783"/>
                  </a:lnTo>
                  <a:lnTo>
                    <a:pt x="2857" y="44450"/>
                  </a:lnTo>
                  <a:lnTo>
                    <a:pt x="4317" y="44450"/>
                  </a:lnTo>
                  <a:lnTo>
                    <a:pt x="6045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25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71" y="44323"/>
                  </a:lnTo>
                  <a:lnTo>
                    <a:pt x="9169" y="43815"/>
                  </a:lnTo>
                  <a:lnTo>
                    <a:pt x="7518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52" y="40132"/>
                  </a:lnTo>
                  <a:lnTo>
                    <a:pt x="14376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788" y="37973"/>
                  </a:lnTo>
                  <a:lnTo>
                    <a:pt x="12293" y="37211"/>
                  </a:lnTo>
                  <a:lnTo>
                    <a:pt x="11747" y="36957"/>
                  </a:lnTo>
                  <a:lnTo>
                    <a:pt x="8356" y="36957"/>
                  </a:lnTo>
                  <a:lnTo>
                    <a:pt x="8280" y="36576"/>
                  </a:lnTo>
                  <a:lnTo>
                    <a:pt x="7975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4" y="33032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531" y="44069"/>
                  </a:lnTo>
                  <a:lnTo>
                    <a:pt x="11671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59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20" y="40767"/>
                  </a:lnTo>
                  <a:lnTo>
                    <a:pt x="26835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18" y="42037"/>
                  </a:lnTo>
                  <a:lnTo>
                    <a:pt x="35826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18" y="42037"/>
                  </a:moveTo>
                  <a:lnTo>
                    <a:pt x="34721" y="42037"/>
                  </a:lnTo>
                  <a:lnTo>
                    <a:pt x="35813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5" y="37973"/>
                  </a:lnTo>
                  <a:lnTo>
                    <a:pt x="34213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43" y="41021"/>
                  </a:lnTo>
                  <a:lnTo>
                    <a:pt x="29578" y="41783"/>
                  </a:lnTo>
                  <a:lnTo>
                    <a:pt x="35826" y="41783"/>
                  </a:lnTo>
                  <a:lnTo>
                    <a:pt x="35966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80" y="36449"/>
                  </a:lnTo>
                  <a:lnTo>
                    <a:pt x="20929" y="37592"/>
                  </a:lnTo>
                  <a:lnTo>
                    <a:pt x="21094" y="37719"/>
                  </a:lnTo>
                  <a:lnTo>
                    <a:pt x="22237" y="38227"/>
                  </a:lnTo>
                  <a:lnTo>
                    <a:pt x="22783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692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79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40" y="35306"/>
                  </a:lnTo>
                  <a:lnTo>
                    <a:pt x="45408" y="34925"/>
                  </a:lnTo>
                  <a:lnTo>
                    <a:pt x="31851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85" y="36576"/>
                  </a:lnTo>
                  <a:lnTo>
                    <a:pt x="8356" y="36957"/>
                  </a:lnTo>
                  <a:lnTo>
                    <a:pt x="11747" y="36957"/>
                  </a:lnTo>
                  <a:lnTo>
                    <a:pt x="10655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75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58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51" y="34925"/>
                  </a:lnTo>
                  <a:lnTo>
                    <a:pt x="40576" y="34925"/>
                  </a:lnTo>
                  <a:lnTo>
                    <a:pt x="41338" y="33274"/>
                  </a:lnTo>
                  <a:lnTo>
                    <a:pt x="46714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58" y="29591"/>
                  </a:lnTo>
                  <a:close/>
                </a:path>
                <a:path w="62865" h="51434">
                  <a:moveTo>
                    <a:pt x="46714" y="33274"/>
                  </a:moveTo>
                  <a:lnTo>
                    <a:pt x="41338" y="33274"/>
                  </a:lnTo>
                  <a:lnTo>
                    <a:pt x="41389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08" y="34925"/>
                  </a:lnTo>
                  <a:lnTo>
                    <a:pt x="45377" y="34544"/>
                  </a:lnTo>
                  <a:lnTo>
                    <a:pt x="45694" y="34163"/>
                  </a:lnTo>
                  <a:lnTo>
                    <a:pt x="46714" y="33274"/>
                  </a:lnTo>
                  <a:close/>
                </a:path>
                <a:path w="62865" h="51434">
                  <a:moveTo>
                    <a:pt x="6083" y="32639"/>
                  </a:moveTo>
                  <a:lnTo>
                    <a:pt x="5524" y="32893"/>
                  </a:lnTo>
                  <a:lnTo>
                    <a:pt x="5644" y="33032"/>
                  </a:lnTo>
                  <a:lnTo>
                    <a:pt x="6083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05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487" y="28575"/>
                  </a:lnTo>
                  <a:lnTo>
                    <a:pt x="38785" y="29718"/>
                  </a:lnTo>
                  <a:lnTo>
                    <a:pt x="38366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6" y="24130"/>
                  </a:lnTo>
                  <a:lnTo>
                    <a:pt x="51168" y="24130"/>
                  </a:lnTo>
                  <a:lnTo>
                    <a:pt x="5118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21" y="20066"/>
                  </a:lnTo>
                  <a:lnTo>
                    <a:pt x="51168" y="24130"/>
                  </a:lnTo>
                  <a:lnTo>
                    <a:pt x="56426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85" y="20955"/>
                  </a:lnTo>
                  <a:lnTo>
                    <a:pt x="59105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25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3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14" y="19685"/>
                  </a:lnTo>
                  <a:lnTo>
                    <a:pt x="44979" y="19177"/>
                  </a:lnTo>
                  <a:lnTo>
                    <a:pt x="45004" y="18923"/>
                  </a:lnTo>
                  <a:lnTo>
                    <a:pt x="45123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18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87" y="20193"/>
                  </a:lnTo>
                  <a:lnTo>
                    <a:pt x="46456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79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52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3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74" y="17018"/>
                  </a:lnTo>
                  <a:lnTo>
                    <a:pt x="47345" y="16510"/>
                  </a:lnTo>
                  <a:lnTo>
                    <a:pt x="48475" y="16129"/>
                  </a:lnTo>
                  <a:lnTo>
                    <a:pt x="49783" y="14351"/>
                  </a:lnTo>
                  <a:lnTo>
                    <a:pt x="51269" y="12827"/>
                  </a:lnTo>
                  <a:lnTo>
                    <a:pt x="55353" y="12827"/>
                  </a:lnTo>
                  <a:lnTo>
                    <a:pt x="56719" y="10414"/>
                  </a:lnTo>
                  <a:lnTo>
                    <a:pt x="49212" y="10414"/>
                  </a:lnTo>
                  <a:lnTo>
                    <a:pt x="48679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47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53" y="12827"/>
                  </a:moveTo>
                  <a:lnTo>
                    <a:pt x="51269" y="12827"/>
                  </a:lnTo>
                  <a:lnTo>
                    <a:pt x="52006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82" y="14224"/>
                  </a:lnTo>
                  <a:lnTo>
                    <a:pt x="55353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090" y="9779"/>
                  </a:lnTo>
                  <a:lnTo>
                    <a:pt x="36258" y="10795"/>
                  </a:lnTo>
                  <a:lnTo>
                    <a:pt x="33743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79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33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75" y="2413"/>
                  </a:lnTo>
                  <a:lnTo>
                    <a:pt x="32384" y="3048"/>
                  </a:lnTo>
                  <a:lnTo>
                    <a:pt x="31684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391" y="8382"/>
                  </a:lnTo>
                  <a:lnTo>
                    <a:pt x="32435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502" y="10287"/>
                  </a:lnTo>
                  <a:lnTo>
                    <a:pt x="31559" y="11176"/>
                  </a:lnTo>
                  <a:lnTo>
                    <a:pt x="31483" y="11557"/>
                  </a:lnTo>
                  <a:lnTo>
                    <a:pt x="32105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27" y="8763"/>
                  </a:lnTo>
                  <a:lnTo>
                    <a:pt x="43599" y="8128"/>
                  </a:lnTo>
                  <a:lnTo>
                    <a:pt x="41782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09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19" y="10414"/>
                  </a:lnTo>
                  <a:lnTo>
                    <a:pt x="57467" y="9017"/>
                  </a:lnTo>
                  <a:lnTo>
                    <a:pt x="57175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08" y="6731"/>
                  </a:lnTo>
                  <a:lnTo>
                    <a:pt x="56356" y="6477"/>
                  </a:lnTo>
                  <a:lnTo>
                    <a:pt x="55943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15" y="8255"/>
                  </a:lnTo>
                  <a:lnTo>
                    <a:pt x="43827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887" y="7747"/>
                  </a:lnTo>
                  <a:lnTo>
                    <a:pt x="42354" y="7874"/>
                  </a:lnTo>
                  <a:lnTo>
                    <a:pt x="41782" y="8128"/>
                  </a:lnTo>
                  <a:lnTo>
                    <a:pt x="43599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18" y="3937"/>
                  </a:moveTo>
                  <a:lnTo>
                    <a:pt x="56781" y="4953"/>
                  </a:lnTo>
                  <a:lnTo>
                    <a:pt x="56387" y="5842"/>
                  </a:lnTo>
                  <a:lnTo>
                    <a:pt x="55943" y="6477"/>
                  </a:lnTo>
                  <a:lnTo>
                    <a:pt x="56356" y="6477"/>
                  </a:lnTo>
                  <a:lnTo>
                    <a:pt x="57226" y="5588"/>
                  </a:lnTo>
                  <a:lnTo>
                    <a:pt x="58493" y="4191"/>
                  </a:lnTo>
                  <a:lnTo>
                    <a:pt x="58153" y="4191"/>
                  </a:lnTo>
                  <a:lnTo>
                    <a:pt x="57518" y="3937"/>
                  </a:lnTo>
                  <a:close/>
                </a:path>
                <a:path w="62865" h="51434">
                  <a:moveTo>
                    <a:pt x="60147" y="0"/>
                  </a:moveTo>
                  <a:lnTo>
                    <a:pt x="60007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76" y="2413"/>
                  </a:lnTo>
                  <a:lnTo>
                    <a:pt x="58973" y="2667"/>
                  </a:lnTo>
                  <a:lnTo>
                    <a:pt x="58153" y="4191"/>
                  </a:lnTo>
                  <a:lnTo>
                    <a:pt x="58493" y="4191"/>
                  </a:lnTo>
                  <a:lnTo>
                    <a:pt x="58839" y="3810"/>
                  </a:lnTo>
                  <a:lnTo>
                    <a:pt x="59918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47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09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696374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81" y="27876"/>
                  </a:lnTo>
                  <a:lnTo>
                    <a:pt x="12230" y="27622"/>
                  </a:lnTo>
                  <a:lnTo>
                    <a:pt x="11353" y="27749"/>
                  </a:lnTo>
                  <a:lnTo>
                    <a:pt x="9131" y="26924"/>
                  </a:lnTo>
                  <a:lnTo>
                    <a:pt x="8585" y="25387"/>
                  </a:lnTo>
                  <a:lnTo>
                    <a:pt x="5524" y="23964"/>
                  </a:lnTo>
                  <a:lnTo>
                    <a:pt x="0" y="27216"/>
                  </a:lnTo>
                  <a:lnTo>
                    <a:pt x="101" y="29095"/>
                  </a:lnTo>
                  <a:lnTo>
                    <a:pt x="2730" y="28143"/>
                  </a:lnTo>
                  <a:lnTo>
                    <a:pt x="5715" y="28841"/>
                  </a:lnTo>
                  <a:lnTo>
                    <a:pt x="7112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48" y="26746"/>
                  </a:moveTo>
                  <a:lnTo>
                    <a:pt x="32156" y="26225"/>
                  </a:lnTo>
                  <a:lnTo>
                    <a:pt x="32397" y="25412"/>
                  </a:lnTo>
                  <a:lnTo>
                    <a:pt x="31800" y="22453"/>
                  </a:lnTo>
                  <a:lnTo>
                    <a:pt x="30543" y="22644"/>
                  </a:lnTo>
                  <a:lnTo>
                    <a:pt x="27965" y="24091"/>
                  </a:lnTo>
                  <a:lnTo>
                    <a:pt x="22326" y="24549"/>
                  </a:lnTo>
                  <a:lnTo>
                    <a:pt x="22174" y="29260"/>
                  </a:lnTo>
                  <a:lnTo>
                    <a:pt x="21082" y="29235"/>
                  </a:lnTo>
                  <a:lnTo>
                    <a:pt x="19583" y="29692"/>
                  </a:lnTo>
                  <a:lnTo>
                    <a:pt x="19215" y="31153"/>
                  </a:lnTo>
                  <a:lnTo>
                    <a:pt x="20066" y="31483"/>
                  </a:lnTo>
                  <a:lnTo>
                    <a:pt x="20726" y="30949"/>
                  </a:lnTo>
                  <a:lnTo>
                    <a:pt x="22504" y="31115"/>
                  </a:lnTo>
                  <a:lnTo>
                    <a:pt x="23114" y="31508"/>
                  </a:lnTo>
                  <a:lnTo>
                    <a:pt x="24968" y="31115"/>
                  </a:lnTo>
                  <a:lnTo>
                    <a:pt x="26809" y="30149"/>
                  </a:lnTo>
                  <a:lnTo>
                    <a:pt x="30099" y="27343"/>
                  </a:lnTo>
                  <a:lnTo>
                    <a:pt x="32448" y="26746"/>
                  </a:lnTo>
                  <a:close/>
                </a:path>
                <a:path w="41909" h="31750">
                  <a:moveTo>
                    <a:pt x="41427" y="2895"/>
                  </a:moveTo>
                  <a:lnTo>
                    <a:pt x="40589" y="787"/>
                  </a:lnTo>
                  <a:lnTo>
                    <a:pt x="39839" y="368"/>
                  </a:lnTo>
                  <a:lnTo>
                    <a:pt x="38354" y="355"/>
                  </a:lnTo>
                  <a:lnTo>
                    <a:pt x="37617" y="0"/>
                  </a:lnTo>
                  <a:lnTo>
                    <a:pt x="36131" y="1498"/>
                  </a:lnTo>
                  <a:lnTo>
                    <a:pt x="32804" y="6807"/>
                  </a:lnTo>
                  <a:lnTo>
                    <a:pt x="32512" y="8026"/>
                  </a:lnTo>
                  <a:lnTo>
                    <a:pt x="32258" y="11823"/>
                  </a:lnTo>
                  <a:lnTo>
                    <a:pt x="35369" y="9613"/>
                  </a:lnTo>
                  <a:lnTo>
                    <a:pt x="39420" y="5562"/>
                  </a:lnTo>
                  <a:lnTo>
                    <a:pt x="41427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708743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88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65" y="24498"/>
                  </a:lnTo>
                  <a:lnTo>
                    <a:pt x="3454" y="23761"/>
                  </a:lnTo>
                  <a:lnTo>
                    <a:pt x="11150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66" y="1231"/>
                  </a:moveTo>
                  <a:lnTo>
                    <a:pt x="31584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73" y="2006"/>
                  </a:lnTo>
                  <a:lnTo>
                    <a:pt x="26009" y="3340"/>
                  </a:lnTo>
                  <a:lnTo>
                    <a:pt x="24866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66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681603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44" y="20497"/>
                  </a:lnTo>
                  <a:lnTo>
                    <a:pt x="9105" y="19329"/>
                  </a:lnTo>
                  <a:lnTo>
                    <a:pt x="3365" y="22098"/>
                  </a:lnTo>
                  <a:lnTo>
                    <a:pt x="355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35" y="10071"/>
                  </a:lnTo>
                  <a:lnTo>
                    <a:pt x="28714" y="9093"/>
                  </a:lnTo>
                  <a:lnTo>
                    <a:pt x="29337" y="6413"/>
                  </a:lnTo>
                  <a:lnTo>
                    <a:pt x="28143" y="7302"/>
                  </a:lnTo>
                  <a:lnTo>
                    <a:pt x="28524" y="10858"/>
                  </a:lnTo>
                  <a:lnTo>
                    <a:pt x="26809" y="9994"/>
                  </a:lnTo>
                  <a:lnTo>
                    <a:pt x="24447" y="12052"/>
                  </a:lnTo>
                  <a:lnTo>
                    <a:pt x="24015" y="12801"/>
                  </a:lnTo>
                  <a:lnTo>
                    <a:pt x="23964" y="13919"/>
                  </a:lnTo>
                  <a:lnTo>
                    <a:pt x="23812" y="13919"/>
                  </a:lnTo>
                  <a:lnTo>
                    <a:pt x="23964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61" y="774"/>
                  </a:moveTo>
                  <a:lnTo>
                    <a:pt x="37020" y="520"/>
                  </a:lnTo>
                  <a:lnTo>
                    <a:pt x="36893" y="266"/>
                  </a:lnTo>
                  <a:lnTo>
                    <a:pt x="36855" y="0"/>
                  </a:lnTo>
                  <a:lnTo>
                    <a:pt x="35852" y="914"/>
                  </a:lnTo>
                  <a:lnTo>
                    <a:pt x="37261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73996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787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68537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78" y="26695"/>
                  </a:lnTo>
                  <a:lnTo>
                    <a:pt x="20332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84" y="25946"/>
                  </a:lnTo>
                  <a:lnTo>
                    <a:pt x="14630" y="27279"/>
                  </a:lnTo>
                  <a:lnTo>
                    <a:pt x="13385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40" y="28930"/>
                  </a:lnTo>
                  <a:lnTo>
                    <a:pt x="4381" y="29870"/>
                  </a:lnTo>
                  <a:lnTo>
                    <a:pt x="3949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78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62" y="774"/>
                  </a:lnTo>
                  <a:lnTo>
                    <a:pt x="44818" y="1333"/>
                  </a:lnTo>
                  <a:lnTo>
                    <a:pt x="44132" y="901"/>
                  </a:lnTo>
                  <a:lnTo>
                    <a:pt x="41071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14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42" y="14973"/>
                  </a:lnTo>
                  <a:lnTo>
                    <a:pt x="25908" y="16306"/>
                  </a:lnTo>
                  <a:lnTo>
                    <a:pt x="28486" y="17729"/>
                  </a:lnTo>
                  <a:lnTo>
                    <a:pt x="32207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36" y="17741"/>
                  </a:lnTo>
                  <a:lnTo>
                    <a:pt x="35687" y="17132"/>
                  </a:lnTo>
                  <a:lnTo>
                    <a:pt x="35534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45" y="12560"/>
                  </a:lnTo>
                  <a:lnTo>
                    <a:pt x="44754" y="10617"/>
                  </a:lnTo>
                  <a:lnTo>
                    <a:pt x="44691" y="9042"/>
                  </a:lnTo>
                  <a:lnTo>
                    <a:pt x="46761" y="7175"/>
                  </a:lnTo>
                  <a:lnTo>
                    <a:pt x="47180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66059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18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25" y="24828"/>
                  </a:lnTo>
                  <a:lnTo>
                    <a:pt x="6019" y="23609"/>
                  </a:lnTo>
                  <a:lnTo>
                    <a:pt x="9182" y="22898"/>
                  </a:lnTo>
                  <a:lnTo>
                    <a:pt x="10502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82" y="0"/>
                  </a:moveTo>
                  <a:lnTo>
                    <a:pt x="41808" y="2933"/>
                  </a:lnTo>
                  <a:lnTo>
                    <a:pt x="36728" y="3289"/>
                  </a:lnTo>
                  <a:lnTo>
                    <a:pt x="34798" y="3238"/>
                  </a:lnTo>
                  <a:lnTo>
                    <a:pt x="33020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78" y="10896"/>
                  </a:lnTo>
                  <a:lnTo>
                    <a:pt x="30492" y="11620"/>
                  </a:lnTo>
                  <a:lnTo>
                    <a:pt x="31000" y="12268"/>
                  </a:lnTo>
                  <a:lnTo>
                    <a:pt x="33197" y="11912"/>
                  </a:lnTo>
                  <a:lnTo>
                    <a:pt x="34975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82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66847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31" y="19494"/>
                  </a:lnTo>
                  <a:lnTo>
                    <a:pt x="5664" y="20091"/>
                  </a:lnTo>
                  <a:lnTo>
                    <a:pt x="5016" y="21056"/>
                  </a:lnTo>
                  <a:lnTo>
                    <a:pt x="5422" y="22961"/>
                  </a:lnTo>
                  <a:lnTo>
                    <a:pt x="6654" y="23012"/>
                  </a:lnTo>
                  <a:lnTo>
                    <a:pt x="8089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74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52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63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74" y="20510"/>
                  </a:lnTo>
                  <a:lnTo>
                    <a:pt x="11277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8" y="11023"/>
                  </a:moveTo>
                  <a:lnTo>
                    <a:pt x="30124" y="11023"/>
                  </a:lnTo>
                  <a:lnTo>
                    <a:pt x="30565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01" y="17830"/>
                  </a:lnTo>
                  <a:lnTo>
                    <a:pt x="36984" y="16446"/>
                  </a:lnTo>
                  <a:lnTo>
                    <a:pt x="37375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713" y="11430"/>
                  </a:lnTo>
                  <a:lnTo>
                    <a:pt x="36438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2" y="16471"/>
                  </a:lnTo>
                  <a:lnTo>
                    <a:pt x="10363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2988" y="14376"/>
                  </a:lnTo>
                  <a:lnTo>
                    <a:pt x="25438" y="13589"/>
                  </a:lnTo>
                  <a:lnTo>
                    <a:pt x="27889" y="12420"/>
                  </a:lnTo>
                  <a:lnTo>
                    <a:pt x="28234" y="12204"/>
                  </a:lnTo>
                  <a:lnTo>
                    <a:pt x="27495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79" y="14630"/>
                  </a:lnTo>
                  <a:lnTo>
                    <a:pt x="11303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699" y="10160"/>
                  </a:lnTo>
                  <a:lnTo>
                    <a:pt x="1270" y="11963"/>
                  </a:lnTo>
                  <a:lnTo>
                    <a:pt x="4749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48" y="14554"/>
                  </a:lnTo>
                  <a:lnTo>
                    <a:pt x="5486" y="14376"/>
                  </a:lnTo>
                  <a:lnTo>
                    <a:pt x="7848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693" y="11277"/>
                  </a:lnTo>
                  <a:lnTo>
                    <a:pt x="14560" y="11188"/>
                  </a:lnTo>
                  <a:lnTo>
                    <a:pt x="12471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42" y="9715"/>
                  </a:lnTo>
                  <a:lnTo>
                    <a:pt x="10845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24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67" y="11430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3" y="9982"/>
                  </a:moveTo>
                  <a:lnTo>
                    <a:pt x="29032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68" y="11188"/>
                  </a:lnTo>
                  <a:lnTo>
                    <a:pt x="28574" y="11353"/>
                  </a:lnTo>
                  <a:lnTo>
                    <a:pt x="27495" y="12204"/>
                  </a:lnTo>
                  <a:lnTo>
                    <a:pt x="28234" y="12204"/>
                  </a:lnTo>
                  <a:lnTo>
                    <a:pt x="30124" y="11023"/>
                  </a:lnTo>
                  <a:lnTo>
                    <a:pt x="36438" y="11023"/>
                  </a:lnTo>
                  <a:lnTo>
                    <a:pt x="35923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74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32" y="9982"/>
                  </a:lnTo>
                  <a:lnTo>
                    <a:pt x="35923" y="9982"/>
                  </a:lnTo>
                  <a:lnTo>
                    <a:pt x="35076" y="8267"/>
                  </a:lnTo>
                  <a:lnTo>
                    <a:pt x="34974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71" y="11188"/>
                  </a:lnTo>
                  <a:lnTo>
                    <a:pt x="14560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0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82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1" y="4838"/>
                  </a:lnTo>
                  <a:lnTo>
                    <a:pt x="21608" y="5181"/>
                  </a:lnTo>
                  <a:lnTo>
                    <a:pt x="20421" y="6184"/>
                  </a:lnTo>
                  <a:lnTo>
                    <a:pt x="20918" y="7315"/>
                  </a:lnTo>
                  <a:lnTo>
                    <a:pt x="21563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74" y="8026"/>
                  </a:lnTo>
                  <a:lnTo>
                    <a:pt x="35799" y="7061"/>
                  </a:lnTo>
                  <a:lnTo>
                    <a:pt x="22987" y="7061"/>
                  </a:lnTo>
                  <a:lnTo>
                    <a:pt x="23063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57" y="4381"/>
                  </a:lnTo>
                  <a:lnTo>
                    <a:pt x="4161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293" y="5181"/>
                  </a:lnTo>
                  <a:lnTo>
                    <a:pt x="14668" y="5181"/>
                  </a:lnTo>
                  <a:lnTo>
                    <a:pt x="15144" y="4864"/>
                  </a:lnTo>
                  <a:lnTo>
                    <a:pt x="14129" y="4572"/>
                  </a:lnTo>
                  <a:lnTo>
                    <a:pt x="10477" y="4572"/>
                  </a:lnTo>
                  <a:lnTo>
                    <a:pt x="8953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03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799" y="7061"/>
                  </a:lnTo>
                  <a:lnTo>
                    <a:pt x="36255" y="6337"/>
                  </a:lnTo>
                  <a:lnTo>
                    <a:pt x="32004" y="6337"/>
                  </a:lnTo>
                  <a:lnTo>
                    <a:pt x="30835" y="6299"/>
                  </a:lnTo>
                  <a:lnTo>
                    <a:pt x="29667" y="6210"/>
                  </a:lnTo>
                  <a:lnTo>
                    <a:pt x="29678" y="5930"/>
                  </a:lnTo>
                  <a:lnTo>
                    <a:pt x="24447" y="5918"/>
                  </a:lnTo>
                  <a:lnTo>
                    <a:pt x="24231" y="5867"/>
                  </a:lnTo>
                  <a:lnTo>
                    <a:pt x="24003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61" y="4051"/>
                  </a:lnTo>
                  <a:lnTo>
                    <a:pt x="33365" y="5384"/>
                  </a:lnTo>
                  <a:lnTo>
                    <a:pt x="33241" y="5918"/>
                  </a:lnTo>
                  <a:lnTo>
                    <a:pt x="33121" y="6299"/>
                  </a:lnTo>
                  <a:lnTo>
                    <a:pt x="32004" y="6337"/>
                  </a:lnTo>
                  <a:lnTo>
                    <a:pt x="36255" y="6337"/>
                  </a:lnTo>
                  <a:lnTo>
                    <a:pt x="36510" y="5930"/>
                  </a:lnTo>
                  <a:lnTo>
                    <a:pt x="36759" y="5054"/>
                  </a:lnTo>
                  <a:lnTo>
                    <a:pt x="35750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46" y="4978"/>
                  </a:lnTo>
                  <a:lnTo>
                    <a:pt x="24625" y="5930"/>
                  </a:lnTo>
                  <a:lnTo>
                    <a:pt x="29678" y="5930"/>
                  </a:lnTo>
                  <a:lnTo>
                    <a:pt x="29713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68" y="5181"/>
                  </a:moveTo>
                  <a:lnTo>
                    <a:pt x="12293" y="5181"/>
                  </a:lnTo>
                  <a:lnTo>
                    <a:pt x="14058" y="5588"/>
                  </a:lnTo>
                  <a:lnTo>
                    <a:pt x="14668" y="5181"/>
                  </a:lnTo>
                  <a:close/>
                </a:path>
                <a:path w="41275" h="23494">
                  <a:moveTo>
                    <a:pt x="29718" y="4978"/>
                  </a:moveTo>
                  <a:lnTo>
                    <a:pt x="28041" y="5080"/>
                  </a:lnTo>
                  <a:lnTo>
                    <a:pt x="29713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50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188" y="4241"/>
                  </a:moveTo>
                  <a:lnTo>
                    <a:pt x="10477" y="4572"/>
                  </a:lnTo>
                  <a:lnTo>
                    <a:pt x="14129" y="4572"/>
                  </a:lnTo>
                  <a:lnTo>
                    <a:pt x="13423" y="4381"/>
                  </a:lnTo>
                  <a:lnTo>
                    <a:pt x="11188" y="4241"/>
                  </a:lnTo>
                  <a:close/>
                </a:path>
                <a:path w="41275" h="23494">
                  <a:moveTo>
                    <a:pt x="32473" y="2070"/>
                  </a:moveTo>
                  <a:lnTo>
                    <a:pt x="32397" y="3048"/>
                  </a:lnTo>
                  <a:lnTo>
                    <a:pt x="32283" y="3581"/>
                  </a:lnTo>
                  <a:lnTo>
                    <a:pt x="31940" y="4076"/>
                  </a:lnTo>
                  <a:lnTo>
                    <a:pt x="33261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561" y="2349"/>
                  </a:lnTo>
                  <a:lnTo>
                    <a:pt x="32473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526" y="95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69813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594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24" y="18503"/>
                  </a:lnTo>
                  <a:lnTo>
                    <a:pt x="3467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819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687801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63" y="35102"/>
                  </a:moveTo>
                  <a:lnTo>
                    <a:pt x="8775" y="33642"/>
                  </a:lnTo>
                  <a:lnTo>
                    <a:pt x="6934" y="35166"/>
                  </a:lnTo>
                  <a:lnTo>
                    <a:pt x="4508" y="34544"/>
                  </a:lnTo>
                  <a:lnTo>
                    <a:pt x="3670" y="34048"/>
                  </a:lnTo>
                  <a:lnTo>
                    <a:pt x="3162" y="32931"/>
                  </a:lnTo>
                  <a:lnTo>
                    <a:pt x="1765" y="34251"/>
                  </a:lnTo>
                  <a:lnTo>
                    <a:pt x="2298" y="38074"/>
                  </a:lnTo>
                  <a:lnTo>
                    <a:pt x="0" y="38735"/>
                  </a:lnTo>
                  <a:lnTo>
                    <a:pt x="1968" y="40919"/>
                  </a:lnTo>
                  <a:lnTo>
                    <a:pt x="3746" y="42024"/>
                  </a:lnTo>
                  <a:lnTo>
                    <a:pt x="5295" y="42684"/>
                  </a:lnTo>
                  <a:lnTo>
                    <a:pt x="5245" y="42164"/>
                  </a:lnTo>
                  <a:lnTo>
                    <a:pt x="5473" y="41605"/>
                  </a:lnTo>
                  <a:lnTo>
                    <a:pt x="5359" y="40995"/>
                  </a:lnTo>
                  <a:lnTo>
                    <a:pt x="8724" y="41821"/>
                  </a:lnTo>
                  <a:lnTo>
                    <a:pt x="11620" y="41579"/>
                  </a:lnTo>
                  <a:lnTo>
                    <a:pt x="12623" y="40817"/>
                  </a:lnTo>
                  <a:lnTo>
                    <a:pt x="13119" y="39624"/>
                  </a:lnTo>
                  <a:lnTo>
                    <a:pt x="13144" y="38811"/>
                  </a:lnTo>
                  <a:lnTo>
                    <a:pt x="12471" y="36766"/>
                  </a:lnTo>
                  <a:lnTo>
                    <a:pt x="13563" y="35102"/>
                  </a:lnTo>
                  <a:close/>
                </a:path>
                <a:path w="55245" h="49530">
                  <a:moveTo>
                    <a:pt x="37757" y="41910"/>
                  </a:moveTo>
                  <a:lnTo>
                    <a:pt x="34378" y="39204"/>
                  </a:lnTo>
                  <a:lnTo>
                    <a:pt x="32689" y="41808"/>
                  </a:lnTo>
                  <a:lnTo>
                    <a:pt x="31292" y="41846"/>
                  </a:lnTo>
                  <a:lnTo>
                    <a:pt x="30657" y="39230"/>
                  </a:lnTo>
                  <a:lnTo>
                    <a:pt x="29298" y="40792"/>
                  </a:lnTo>
                  <a:lnTo>
                    <a:pt x="25971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82" y="44919"/>
                  </a:lnTo>
                  <a:lnTo>
                    <a:pt x="23279" y="46037"/>
                  </a:lnTo>
                  <a:lnTo>
                    <a:pt x="21577" y="48336"/>
                  </a:lnTo>
                  <a:lnTo>
                    <a:pt x="21983" y="48895"/>
                  </a:lnTo>
                  <a:lnTo>
                    <a:pt x="22669" y="49276"/>
                  </a:lnTo>
                  <a:lnTo>
                    <a:pt x="24752" y="49225"/>
                  </a:lnTo>
                  <a:lnTo>
                    <a:pt x="26416" y="48869"/>
                  </a:lnTo>
                  <a:lnTo>
                    <a:pt x="29006" y="47599"/>
                  </a:lnTo>
                  <a:lnTo>
                    <a:pt x="29171" y="46189"/>
                  </a:lnTo>
                  <a:lnTo>
                    <a:pt x="31102" y="44869"/>
                  </a:lnTo>
                  <a:lnTo>
                    <a:pt x="32473" y="44970"/>
                  </a:lnTo>
                  <a:lnTo>
                    <a:pt x="37757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526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31" y="31521"/>
                  </a:lnTo>
                  <a:lnTo>
                    <a:pt x="43853" y="30187"/>
                  </a:lnTo>
                  <a:lnTo>
                    <a:pt x="41744" y="31508"/>
                  </a:lnTo>
                  <a:lnTo>
                    <a:pt x="40589" y="32664"/>
                  </a:lnTo>
                  <a:lnTo>
                    <a:pt x="41275" y="33909"/>
                  </a:lnTo>
                  <a:lnTo>
                    <a:pt x="41465" y="34988"/>
                  </a:lnTo>
                  <a:lnTo>
                    <a:pt x="39801" y="37617"/>
                  </a:lnTo>
                  <a:lnTo>
                    <a:pt x="38849" y="38658"/>
                  </a:lnTo>
                  <a:lnTo>
                    <a:pt x="36499" y="37960"/>
                  </a:lnTo>
                  <a:lnTo>
                    <a:pt x="35864" y="39319"/>
                  </a:lnTo>
                  <a:lnTo>
                    <a:pt x="35991" y="39128"/>
                  </a:lnTo>
                  <a:lnTo>
                    <a:pt x="39420" y="42570"/>
                  </a:lnTo>
                  <a:lnTo>
                    <a:pt x="42545" y="40093"/>
                  </a:lnTo>
                  <a:lnTo>
                    <a:pt x="44615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55" y="33121"/>
                  </a:lnTo>
                  <a:lnTo>
                    <a:pt x="48526" y="31623"/>
                  </a:lnTo>
                  <a:close/>
                </a:path>
                <a:path w="55245" h="49530">
                  <a:moveTo>
                    <a:pt x="55016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90" y="1625"/>
                  </a:lnTo>
                  <a:lnTo>
                    <a:pt x="50634" y="3060"/>
                  </a:lnTo>
                  <a:lnTo>
                    <a:pt x="50253" y="3721"/>
                  </a:lnTo>
                  <a:lnTo>
                    <a:pt x="48768" y="8801"/>
                  </a:lnTo>
                  <a:lnTo>
                    <a:pt x="48145" y="9969"/>
                  </a:lnTo>
                  <a:lnTo>
                    <a:pt x="47104" y="9677"/>
                  </a:lnTo>
                  <a:lnTo>
                    <a:pt x="43484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82" y="8051"/>
                  </a:lnTo>
                  <a:lnTo>
                    <a:pt x="54470" y="5715"/>
                  </a:lnTo>
                  <a:lnTo>
                    <a:pt x="55016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70344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68" y="35788"/>
                  </a:moveTo>
                  <a:lnTo>
                    <a:pt x="10426" y="32766"/>
                  </a:lnTo>
                  <a:lnTo>
                    <a:pt x="7277" y="33121"/>
                  </a:lnTo>
                  <a:lnTo>
                    <a:pt x="9880" y="30264"/>
                  </a:lnTo>
                  <a:lnTo>
                    <a:pt x="8864" y="28575"/>
                  </a:lnTo>
                  <a:lnTo>
                    <a:pt x="5791" y="27393"/>
                  </a:lnTo>
                  <a:lnTo>
                    <a:pt x="5918" y="30022"/>
                  </a:lnTo>
                  <a:lnTo>
                    <a:pt x="4051" y="28308"/>
                  </a:lnTo>
                  <a:lnTo>
                    <a:pt x="3454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23" y="38531"/>
                  </a:lnTo>
                  <a:lnTo>
                    <a:pt x="8496" y="37680"/>
                  </a:lnTo>
                  <a:lnTo>
                    <a:pt x="9728" y="37134"/>
                  </a:lnTo>
                  <a:lnTo>
                    <a:pt x="10668" y="35788"/>
                  </a:lnTo>
                  <a:close/>
                </a:path>
                <a:path w="46354" h="43180">
                  <a:moveTo>
                    <a:pt x="25819" y="28600"/>
                  </a:moveTo>
                  <a:lnTo>
                    <a:pt x="25615" y="27520"/>
                  </a:lnTo>
                  <a:lnTo>
                    <a:pt x="24447" y="25336"/>
                  </a:lnTo>
                  <a:lnTo>
                    <a:pt x="23660" y="24307"/>
                  </a:lnTo>
                  <a:lnTo>
                    <a:pt x="22910" y="22847"/>
                  </a:lnTo>
                  <a:lnTo>
                    <a:pt x="23736" y="21310"/>
                  </a:lnTo>
                  <a:lnTo>
                    <a:pt x="22567" y="19469"/>
                  </a:lnTo>
                  <a:lnTo>
                    <a:pt x="19685" y="17145"/>
                  </a:lnTo>
                  <a:lnTo>
                    <a:pt x="21259" y="16065"/>
                  </a:lnTo>
                  <a:lnTo>
                    <a:pt x="21678" y="14706"/>
                  </a:lnTo>
                  <a:lnTo>
                    <a:pt x="22275" y="14389"/>
                  </a:lnTo>
                  <a:lnTo>
                    <a:pt x="21437" y="11442"/>
                  </a:lnTo>
                  <a:lnTo>
                    <a:pt x="23152" y="12509"/>
                  </a:lnTo>
                  <a:lnTo>
                    <a:pt x="24130" y="10337"/>
                  </a:lnTo>
                  <a:lnTo>
                    <a:pt x="23596" y="8953"/>
                  </a:lnTo>
                  <a:lnTo>
                    <a:pt x="24320" y="7721"/>
                  </a:lnTo>
                  <a:lnTo>
                    <a:pt x="24485" y="6756"/>
                  </a:lnTo>
                  <a:lnTo>
                    <a:pt x="23368" y="4724"/>
                  </a:lnTo>
                  <a:lnTo>
                    <a:pt x="20142" y="5486"/>
                  </a:lnTo>
                  <a:lnTo>
                    <a:pt x="20815" y="10185"/>
                  </a:lnTo>
                  <a:lnTo>
                    <a:pt x="20612" y="11722"/>
                  </a:lnTo>
                  <a:lnTo>
                    <a:pt x="18364" y="11404"/>
                  </a:lnTo>
                  <a:lnTo>
                    <a:pt x="17030" y="14528"/>
                  </a:lnTo>
                  <a:lnTo>
                    <a:pt x="17513" y="16992"/>
                  </a:lnTo>
                  <a:lnTo>
                    <a:pt x="17907" y="17462"/>
                  </a:lnTo>
                  <a:lnTo>
                    <a:pt x="18605" y="17462"/>
                  </a:lnTo>
                  <a:lnTo>
                    <a:pt x="19151" y="18910"/>
                  </a:lnTo>
                  <a:lnTo>
                    <a:pt x="16852" y="17576"/>
                  </a:lnTo>
                  <a:lnTo>
                    <a:pt x="18465" y="20307"/>
                  </a:lnTo>
                  <a:lnTo>
                    <a:pt x="17830" y="21805"/>
                  </a:lnTo>
                  <a:lnTo>
                    <a:pt x="17043" y="22948"/>
                  </a:lnTo>
                  <a:lnTo>
                    <a:pt x="15341" y="22656"/>
                  </a:lnTo>
                  <a:lnTo>
                    <a:pt x="16332" y="25184"/>
                  </a:lnTo>
                  <a:lnTo>
                    <a:pt x="15354" y="25565"/>
                  </a:lnTo>
                  <a:lnTo>
                    <a:pt x="15087" y="27317"/>
                  </a:lnTo>
                  <a:lnTo>
                    <a:pt x="15265" y="28841"/>
                  </a:lnTo>
                  <a:lnTo>
                    <a:pt x="17322" y="29184"/>
                  </a:lnTo>
                  <a:lnTo>
                    <a:pt x="21691" y="32004"/>
                  </a:lnTo>
                  <a:lnTo>
                    <a:pt x="23202" y="32270"/>
                  </a:lnTo>
                  <a:lnTo>
                    <a:pt x="25819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01" y="11531"/>
                  </a:lnTo>
                  <a:lnTo>
                    <a:pt x="38938" y="9931"/>
                  </a:lnTo>
                  <a:lnTo>
                    <a:pt x="37426" y="8902"/>
                  </a:lnTo>
                  <a:lnTo>
                    <a:pt x="36334" y="9880"/>
                  </a:lnTo>
                  <a:lnTo>
                    <a:pt x="35598" y="10083"/>
                  </a:lnTo>
                  <a:lnTo>
                    <a:pt x="34569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86" y="13411"/>
                  </a:lnTo>
                  <a:lnTo>
                    <a:pt x="29552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49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491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94" y="762"/>
                  </a:lnTo>
                  <a:lnTo>
                    <a:pt x="43154" y="889"/>
                  </a:lnTo>
                  <a:lnTo>
                    <a:pt x="43014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29" y="25"/>
                  </a:lnTo>
                  <a:lnTo>
                    <a:pt x="40157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16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871" y="9829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85" y="4965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672256" y="878534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9664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52" y="9652"/>
                  </a:lnTo>
                  <a:lnTo>
                    <a:pt x="3289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64" y="6934"/>
                  </a:lnTo>
                  <a:close/>
                </a:path>
                <a:path w="40004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60" y="4660"/>
                  </a:lnTo>
                  <a:lnTo>
                    <a:pt x="31356" y="2781"/>
                  </a:lnTo>
                  <a:close/>
                </a:path>
                <a:path w="40004" h="10159">
                  <a:moveTo>
                    <a:pt x="40005" y="723"/>
                  </a:moveTo>
                  <a:lnTo>
                    <a:pt x="39852" y="457"/>
                  </a:lnTo>
                  <a:lnTo>
                    <a:pt x="39789" y="215"/>
                  </a:lnTo>
                  <a:lnTo>
                    <a:pt x="39827" y="0"/>
                  </a:lnTo>
                  <a:lnTo>
                    <a:pt x="38684" y="419"/>
                  </a:lnTo>
                  <a:lnTo>
                    <a:pt x="39116" y="508"/>
                  </a:lnTo>
                  <a:lnTo>
                    <a:pt x="39573" y="647"/>
                  </a:lnTo>
                  <a:lnTo>
                    <a:pt x="40005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73885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63" y="177"/>
                  </a:lnTo>
                  <a:lnTo>
                    <a:pt x="254" y="533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675165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07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66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28" y="14478"/>
                  </a:lnTo>
                  <a:lnTo>
                    <a:pt x="7721" y="14224"/>
                  </a:lnTo>
                  <a:lnTo>
                    <a:pt x="6819" y="13246"/>
                  </a:lnTo>
                  <a:lnTo>
                    <a:pt x="4622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36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490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07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26" y="2425"/>
                  </a:lnTo>
                  <a:lnTo>
                    <a:pt x="48704" y="2959"/>
                  </a:lnTo>
                  <a:lnTo>
                    <a:pt x="48209" y="2438"/>
                  </a:lnTo>
                  <a:lnTo>
                    <a:pt x="45440" y="1600"/>
                  </a:lnTo>
                  <a:lnTo>
                    <a:pt x="42964" y="0"/>
                  </a:lnTo>
                  <a:lnTo>
                    <a:pt x="39471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62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14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652495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14" y="0"/>
                  </a:moveTo>
                  <a:lnTo>
                    <a:pt x="8051" y="965"/>
                  </a:lnTo>
                  <a:lnTo>
                    <a:pt x="5905" y="1689"/>
                  </a:lnTo>
                  <a:lnTo>
                    <a:pt x="1803" y="3784"/>
                  </a:lnTo>
                  <a:lnTo>
                    <a:pt x="0" y="5232"/>
                  </a:lnTo>
                  <a:lnTo>
                    <a:pt x="2730" y="6692"/>
                  </a:lnTo>
                  <a:lnTo>
                    <a:pt x="6375" y="6667"/>
                  </a:lnTo>
                  <a:lnTo>
                    <a:pt x="8597" y="6921"/>
                  </a:lnTo>
                  <a:lnTo>
                    <a:pt x="10172" y="6235"/>
                  </a:lnTo>
                  <a:lnTo>
                    <a:pt x="15735" y="6464"/>
                  </a:lnTo>
                  <a:lnTo>
                    <a:pt x="16548" y="4711"/>
                  </a:lnTo>
                  <a:lnTo>
                    <a:pt x="20891" y="3987"/>
                  </a:lnTo>
                  <a:lnTo>
                    <a:pt x="21793" y="4546"/>
                  </a:lnTo>
                  <a:lnTo>
                    <a:pt x="21031" y="2070"/>
                  </a:lnTo>
                  <a:lnTo>
                    <a:pt x="20091" y="1320"/>
                  </a:lnTo>
                  <a:lnTo>
                    <a:pt x="19075" y="1181"/>
                  </a:lnTo>
                  <a:lnTo>
                    <a:pt x="16167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69107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25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098" y="26746"/>
                  </a:lnTo>
                  <a:lnTo>
                    <a:pt x="26187" y="27101"/>
                  </a:lnTo>
                  <a:lnTo>
                    <a:pt x="26225" y="27470"/>
                  </a:lnTo>
                  <a:lnTo>
                    <a:pt x="26225" y="27825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38" y="18211"/>
                  </a:moveTo>
                  <a:lnTo>
                    <a:pt x="36487" y="20510"/>
                  </a:lnTo>
                  <a:lnTo>
                    <a:pt x="36360" y="20980"/>
                  </a:lnTo>
                  <a:lnTo>
                    <a:pt x="36601" y="22339"/>
                  </a:lnTo>
                  <a:lnTo>
                    <a:pt x="39649" y="20345"/>
                  </a:lnTo>
                  <a:lnTo>
                    <a:pt x="39738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74" y="0"/>
                  </a:lnTo>
                  <a:lnTo>
                    <a:pt x="56819" y="2247"/>
                  </a:lnTo>
                  <a:lnTo>
                    <a:pt x="57340" y="2425"/>
                  </a:lnTo>
                  <a:lnTo>
                    <a:pt x="57861" y="2743"/>
                  </a:lnTo>
                  <a:lnTo>
                    <a:pt x="58293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69459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77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679470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29197"/>
                  </a:moveTo>
                  <a:lnTo>
                    <a:pt x="15049" y="28041"/>
                  </a:lnTo>
                  <a:lnTo>
                    <a:pt x="14287" y="27533"/>
                  </a:lnTo>
                  <a:lnTo>
                    <a:pt x="12293" y="27216"/>
                  </a:lnTo>
                  <a:lnTo>
                    <a:pt x="7797" y="28155"/>
                  </a:lnTo>
                  <a:lnTo>
                    <a:pt x="5892" y="27965"/>
                  </a:lnTo>
                  <a:lnTo>
                    <a:pt x="5461" y="27444"/>
                  </a:lnTo>
                  <a:lnTo>
                    <a:pt x="4445" y="27165"/>
                  </a:lnTo>
                  <a:lnTo>
                    <a:pt x="2806" y="28041"/>
                  </a:lnTo>
                  <a:lnTo>
                    <a:pt x="3200" y="30632"/>
                  </a:lnTo>
                  <a:lnTo>
                    <a:pt x="0" y="31356"/>
                  </a:lnTo>
                  <a:lnTo>
                    <a:pt x="3314" y="33337"/>
                  </a:lnTo>
                  <a:lnTo>
                    <a:pt x="5943" y="33858"/>
                  </a:lnTo>
                  <a:lnTo>
                    <a:pt x="5956" y="33489"/>
                  </a:lnTo>
                  <a:lnTo>
                    <a:pt x="6286" y="33058"/>
                  </a:lnTo>
                  <a:lnTo>
                    <a:pt x="6248" y="32626"/>
                  </a:lnTo>
                  <a:lnTo>
                    <a:pt x="9931" y="33045"/>
                  </a:lnTo>
                  <a:lnTo>
                    <a:pt x="14300" y="32270"/>
                  </a:lnTo>
                  <a:lnTo>
                    <a:pt x="14960" y="31699"/>
                  </a:lnTo>
                  <a:lnTo>
                    <a:pt x="15367" y="30607"/>
                  </a:lnTo>
                  <a:lnTo>
                    <a:pt x="15125" y="29883"/>
                  </a:lnTo>
                  <a:lnTo>
                    <a:pt x="15367" y="2919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20" y="24561"/>
                  </a:lnTo>
                  <a:lnTo>
                    <a:pt x="22123" y="24536"/>
                  </a:lnTo>
                  <a:lnTo>
                    <a:pt x="21539" y="25641"/>
                  </a:lnTo>
                  <a:lnTo>
                    <a:pt x="19900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00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56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18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07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15" y="30010"/>
                  </a:lnTo>
                  <a:lnTo>
                    <a:pt x="33350" y="31216"/>
                  </a:lnTo>
                  <a:lnTo>
                    <a:pt x="29311" y="32842"/>
                  </a:lnTo>
                  <a:lnTo>
                    <a:pt x="28536" y="33439"/>
                  </a:lnTo>
                  <a:lnTo>
                    <a:pt x="27076" y="33909"/>
                  </a:lnTo>
                  <a:lnTo>
                    <a:pt x="26200" y="34556"/>
                  </a:lnTo>
                  <a:lnTo>
                    <a:pt x="25806" y="35382"/>
                  </a:lnTo>
                  <a:lnTo>
                    <a:pt x="24053" y="36715"/>
                  </a:lnTo>
                  <a:lnTo>
                    <a:pt x="23393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48" y="35191"/>
                  </a:lnTo>
                  <a:lnTo>
                    <a:pt x="34823" y="34124"/>
                  </a:lnTo>
                  <a:lnTo>
                    <a:pt x="36360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16" y="23609"/>
                  </a:lnTo>
                  <a:lnTo>
                    <a:pt x="54000" y="24612"/>
                  </a:lnTo>
                  <a:lnTo>
                    <a:pt x="51460" y="22999"/>
                  </a:lnTo>
                  <a:lnTo>
                    <a:pt x="51308" y="22656"/>
                  </a:lnTo>
                  <a:lnTo>
                    <a:pt x="48742" y="23736"/>
                  </a:lnTo>
                  <a:lnTo>
                    <a:pt x="47294" y="24650"/>
                  </a:lnTo>
                  <a:lnTo>
                    <a:pt x="47891" y="25527"/>
                  </a:lnTo>
                  <a:lnTo>
                    <a:pt x="47955" y="26314"/>
                  </a:lnTo>
                  <a:lnTo>
                    <a:pt x="45681" y="28333"/>
                  </a:lnTo>
                  <a:lnTo>
                    <a:pt x="44475" y="29146"/>
                  </a:lnTo>
                  <a:lnTo>
                    <a:pt x="41897" y="28765"/>
                  </a:lnTo>
                  <a:lnTo>
                    <a:pt x="40995" y="29794"/>
                  </a:lnTo>
                  <a:lnTo>
                    <a:pt x="41148" y="29641"/>
                  </a:lnTo>
                  <a:lnTo>
                    <a:pt x="44564" y="31991"/>
                  </a:lnTo>
                  <a:lnTo>
                    <a:pt x="48450" y="30010"/>
                  </a:lnTo>
                  <a:lnTo>
                    <a:pt x="51092" y="28333"/>
                  </a:lnTo>
                  <a:lnTo>
                    <a:pt x="52933" y="26581"/>
                  </a:lnTo>
                  <a:lnTo>
                    <a:pt x="53505" y="26924"/>
                  </a:lnTo>
                  <a:lnTo>
                    <a:pt x="54838" y="25654"/>
                  </a:lnTo>
                  <a:lnTo>
                    <a:pt x="54635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78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27" y="1231"/>
                  </a:lnTo>
                  <a:lnTo>
                    <a:pt x="62814" y="2387"/>
                  </a:lnTo>
                  <a:lnTo>
                    <a:pt x="62052" y="3098"/>
                  </a:lnTo>
                  <a:lnTo>
                    <a:pt x="61010" y="5461"/>
                  </a:lnTo>
                  <a:lnTo>
                    <a:pt x="59245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54" y="9245"/>
                  </a:lnTo>
                  <a:lnTo>
                    <a:pt x="54952" y="11074"/>
                  </a:lnTo>
                  <a:lnTo>
                    <a:pt x="59042" y="9867"/>
                  </a:lnTo>
                  <a:lnTo>
                    <a:pt x="63741" y="5981"/>
                  </a:lnTo>
                  <a:lnTo>
                    <a:pt x="66789" y="4127"/>
                  </a:lnTo>
                  <a:lnTo>
                    <a:pt x="67678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69681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02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095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78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15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02" y="12725"/>
                  </a:lnTo>
                  <a:lnTo>
                    <a:pt x="28765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54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09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494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43" y="14668"/>
                  </a:lnTo>
                  <a:lnTo>
                    <a:pt x="18630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07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37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49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68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088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12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741420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1003" y="11087"/>
                  </a:moveTo>
                  <a:lnTo>
                    <a:pt x="393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98" y="18046"/>
                  </a:lnTo>
                  <a:lnTo>
                    <a:pt x="723" y="13525"/>
                  </a:lnTo>
                  <a:lnTo>
                    <a:pt x="1003" y="11087"/>
                  </a:lnTo>
                  <a:close/>
                </a:path>
                <a:path w="6350" h="18415">
                  <a:moveTo>
                    <a:pt x="6210" y="165"/>
                  </a:moveTo>
                  <a:lnTo>
                    <a:pt x="5549" y="0"/>
                  </a:lnTo>
                  <a:lnTo>
                    <a:pt x="4914" y="3797"/>
                  </a:lnTo>
                  <a:lnTo>
                    <a:pt x="5562" y="3949"/>
                  </a:lnTo>
                  <a:lnTo>
                    <a:pt x="6210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9722751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99" y="0"/>
                  </a:lnTo>
                  <a:lnTo>
                    <a:pt x="2755" y="1193"/>
                  </a:lnTo>
                  <a:lnTo>
                    <a:pt x="1371" y="2413"/>
                  </a:lnTo>
                  <a:lnTo>
                    <a:pt x="0" y="4140"/>
                  </a:lnTo>
                  <a:lnTo>
                    <a:pt x="393" y="4546"/>
                  </a:lnTo>
                  <a:lnTo>
                    <a:pt x="1765" y="2882"/>
                  </a:lnTo>
                  <a:lnTo>
                    <a:pt x="3124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28" y="1079"/>
                  </a:lnTo>
                  <a:lnTo>
                    <a:pt x="34734" y="1485"/>
                  </a:lnTo>
                  <a:lnTo>
                    <a:pt x="36461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/>
          <p:cNvSpPr/>
          <p:nvPr/>
        </p:nvSpPr>
        <p:spPr>
          <a:xfrm>
            <a:off x="463511" y="1020381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>
            <a:spLocks noGrp="1"/>
          </p:cNvSpPr>
          <p:nvPr>
            <p:ph type="title"/>
          </p:nvPr>
        </p:nvSpPr>
        <p:spPr>
          <a:xfrm>
            <a:off x="450813" y="556945"/>
            <a:ext cx="495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135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LETTER OF INTENT (LOI)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grpSp>
        <p:nvGrpSpPr>
          <p:cNvPr id="253" name="object 253"/>
          <p:cNvGrpSpPr/>
          <p:nvPr/>
        </p:nvGrpSpPr>
        <p:grpSpPr>
          <a:xfrm>
            <a:off x="305401" y="1791911"/>
            <a:ext cx="10064789" cy="3361107"/>
            <a:chOff x="931316" y="2506535"/>
            <a:chExt cx="8668359" cy="2730500"/>
          </a:xfrm>
        </p:grpSpPr>
        <p:sp>
          <p:nvSpPr>
            <p:cNvPr id="254" name="object 254"/>
            <p:cNvSpPr/>
            <p:nvPr/>
          </p:nvSpPr>
          <p:spPr>
            <a:xfrm>
              <a:off x="931316" y="2506535"/>
              <a:ext cx="8668359" cy="27305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162429" y="2884710"/>
              <a:ext cx="234950" cy="347980"/>
            </a:xfrm>
            <a:custGeom>
              <a:avLst/>
              <a:gdLst/>
              <a:ahLst/>
              <a:cxnLst/>
              <a:rect l="l" t="t" r="r" b="b"/>
              <a:pathLst>
                <a:path w="234950" h="347979">
                  <a:moveTo>
                    <a:pt x="156451" y="332244"/>
                  </a:moveTo>
                  <a:lnTo>
                    <a:pt x="151892" y="327685"/>
                  </a:lnTo>
                  <a:lnTo>
                    <a:pt x="85826" y="327685"/>
                  </a:lnTo>
                  <a:lnTo>
                    <a:pt x="81267" y="332244"/>
                  </a:lnTo>
                  <a:lnTo>
                    <a:pt x="81267" y="343395"/>
                  </a:lnTo>
                  <a:lnTo>
                    <a:pt x="85826" y="347954"/>
                  </a:lnTo>
                  <a:lnTo>
                    <a:pt x="151892" y="347954"/>
                  </a:lnTo>
                  <a:lnTo>
                    <a:pt x="156451" y="343395"/>
                  </a:lnTo>
                  <a:lnTo>
                    <a:pt x="156451" y="332244"/>
                  </a:lnTo>
                  <a:close/>
                </a:path>
                <a:path w="234950" h="347979">
                  <a:moveTo>
                    <a:pt x="171665" y="298627"/>
                  </a:moveTo>
                  <a:lnTo>
                    <a:pt x="167093" y="294068"/>
                  </a:lnTo>
                  <a:lnTo>
                    <a:pt x="68110" y="294068"/>
                  </a:lnTo>
                  <a:lnTo>
                    <a:pt x="63525" y="298627"/>
                  </a:lnTo>
                  <a:lnTo>
                    <a:pt x="63525" y="309778"/>
                  </a:lnTo>
                  <a:lnTo>
                    <a:pt x="68110" y="314337"/>
                  </a:lnTo>
                  <a:lnTo>
                    <a:pt x="167093" y="314337"/>
                  </a:lnTo>
                  <a:lnTo>
                    <a:pt x="171665" y="309778"/>
                  </a:lnTo>
                  <a:lnTo>
                    <a:pt x="171665" y="298627"/>
                  </a:lnTo>
                  <a:close/>
                </a:path>
                <a:path w="234950" h="347979">
                  <a:moveTo>
                    <a:pt x="234340" y="117335"/>
                  </a:moveTo>
                  <a:lnTo>
                    <a:pt x="225120" y="71653"/>
                  </a:lnTo>
                  <a:lnTo>
                    <a:pt x="199999" y="34366"/>
                  </a:lnTo>
                  <a:lnTo>
                    <a:pt x="162750" y="9220"/>
                  </a:lnTo>
                  <a:lnTo>
                    <a:pt x="117170" y="0"/>
                  </a:lnTo>
                  <a:lnTo>
                    <a:pt x="85166" y="6477"/>
                  </a:lnTo>
                  <a:lnTo>
                    <a:pt x="85166" y="42494"/>
                  </a:lnTo>
                  <a:lnTo>
                    <a:pt x="83515" y="48666"/>
                  </a:lnTo>
                  <a:lnTo>
                    <a:pt x="78498" y="51333"/>
                  </a:lnTo>
                  <a:lnTo>
                    <a:pt x="55943" y="70599"/>
                  </a:lnTo>
                  <a:lnTo>
                    <a:pt x="42913" y="96202"/>
                  </a:lnTo>
                  <a:lnTo>
                    <a:pt x="40386" y="124828"/>
                  </a:lnTo>
                  <a:lnTo>
                    <a:pt x="49326" y="153174"/>
                  </a:lnTo>
                  <a:lnTo>
                    <a:pt x="51993" y="158000"/>
                  </a:lnTo>
                  <a:lnTo>
                    <a:pt x="50330" y="164172"/>
                  </a:lnTo>
                  <a:lnTo>
                    <a:pt x="43840" y="167843"/>
                  </a:lnTo>
                  <a:lnTo>
                    <a:pt x="42164" y="168173"/>
                  </a:lnTo>
                  <a:lnTo>
                    <a:pt x="36995" y="168173"/>
                  </a:lnTo>
                  <a:lnTo>
                    <a:pt x="33502" y="166344"/>
                  </a:lnTo>
                  <a:lnTo>
                    <a:pt x="31661" y="163004"/>
                  </a:lnTo>
                  <a:lnTo>
                    <a:pt x="20231" y="127025"/>
                  </a:lnTo>
                  <a:lnTo>
                    <a:pt x="23406" y="90652"/>
                  </a:lnTo>
                  <a:lnTo>
                    <a:pt x="39954" y="58127"/>
                  </a:lnTo>
                  <a:lnTo>
                    <a:pt x="68668" y="33667"/>
                  </a:lnTo>
                  <a:lnTo>
                    <a:pt x="73672" y="30835"/>
                  </a:lnTo>
                  <a:lnTo>
                    <a:pt x="79819" y="32664"/>
                  </a:lnTo>
                  <a:lnTo>
                    <a:pt x="82486" y="37503"/>
                  </a:lnTo>
                  <a:lnTo>
                    <a:pt x="85166" y="42494"/>
                  </a:lnTo>
                  <a:lnTo>
                    <a:pt x="85166" y="6477"/>
                  </a:lnTo>
                  <a:lnTo>
                    <a:pt x="71577" y="9220"/>
                  </a:lnTo>
                  <a:lnTo>
                    <a:pt x="34328" y="34366"/>
                  </a:lnTo>
                  <a:lnTo>
                    <a:pt x="9207" y="71653"/>
                  </a:lnTo>
                  <a:lnTo>
                    <a:pt x="0" y="117335"/>
                  </a:lnTo>
                  <a:lnTo>
                    <a:pt x="2654" y="142227"/>
                  </a:lnTo>
                  <a:lnTo>
                    <a:pt x="10248" y="165239"/>
                  </a:lnTo>
                  <a:lnTo>
                    <a:pt x="22212" y="185851"/>
                  </a:lnTo>
                  <a:lnTo>
                    <a:pt x="37998" y="203504"/>
                  </a:lnTo>
                  <a:lnTo>
                    <a:pt x="51790" y="219138"/>
                  </a:lnTo>
                  <a:lnTo>
                    <a:pt x="61988" y="237083"/>
                  </a:lnTo>
                  <a:lnTo>
                    <a:pt x="68326" y="256768"/>
                  </a:lnTo>
                  <a:lnTo>
                    <a:pt x="70497" y="277520"/>
                  </a:lnTo>
                  <a:lnTo>
                    <a:pt x="163855" y="277520"/>
                  </a:lnTo>
                  <a:lnTo>
                    <a:pt x="172339" y="237147"/>
                  </a:lnTo>
                  <a:lnTo>
                    <a:pt x="196342" y="203504"/>
                  </a:lnTo>
                  <a:lnTo>
                    <a:pt x="212191" y="185851"/>
                  </a:lnTo>
                  <a:lnTo>
                    <a:pt x="222453" y="168173"/>
                  </a:lnTo>
                  <a:lnTo>
                    <a:pt x="224155" y="165239"/>
                  </a:lnTo>
                  <a:lnTo>
                    <a:pt x="231698" y="142227"/>
                  </a:lnTo>
                  <a:lnTo>
                    <a:pt x="234340" y="117335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8115528" y="2946613"/>
              <a:ext cx="295910" cy="295910"/>
            </a:xfrm>
            <a:custGeom>
              <a:avLst/>
              <a:gdLst/>
              <a:ahLst/>
              <a:cxnLst/>
              <a:rect l="l" t="t" r="r" b="b"/>
              <a:pathLst>
                <a:path w="295909" h="295910">
                  <a:moveTo>
                    <a:pt x="38303" y="0"/>
                  </a:moveTo>
                  <a:lnTo>
                    <a:pt x="0" y="0"/>
                  </a:lnTo>
                  <a:lnTo>
                    <a:pt x="0" y="295414"/>
                  </a:lnTo>
                  <a:lnTo>
                    <a:pt x="295414" y="295414"/>
                  </a:lnTo>
                  <a:lnTo>
                    <a:pt x="295414" y="257111"/>
                  </a:lnTo>
                  <a:lnTo>
                    <a:pt x="42494" y="257111"/>
                  </a:lnTo>
                  <a:lnTo>
                    <a:pt x="104914" y="194703"/>
                  </a:lnTo>
                  <a:lnTo>
                    <a:pt x="131178" y="220954"/>
                  </a:lnTo>
                  <a:lnTo>
                    <a:pt x="252412" y="99745"/>
                  </a:lnTo>
                  <a:lnTo>
                    <a:pt x="272618" y="119951"/>
                  </a:lnTo>
                  <a:lnTo>
                    <a:pt x="280504" y="71640"/>
                  </a:lnTo>
                  <a:lnTo>
                    <a:pt x="282790" y="69367"/>
                  </a:lnTo>
                  <a:lnTo>
                    <a:pt x="281139" y="67729"/>
                  </a:lnTo>
                  <a:lnTo>
                    <a:pt x="287032" y="31623"/>
                  </a:lnTo>
                  <a:lnTo>
                    <a:pt x="198716" y="46050"/>
                  </a:lnTo>
                  <a:lnTo>
                    <a:pt x="221475" y="68795"/>
                  </a:lnTo>
                  <a:lnTo>
                    <a:pt x="131178" y="159067"/>
                  </a:lnTo>
                  <a:lnTo>
                    <a:pt x="104914" y="132816"/>
                  </a:lnTo>
                  <a:lnTo>
                    <a:pt x="38303" y="199428"/>
                  </a:lnTo>
                  <a:lnTo>
                    <a:pt x="38303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5142941" y="2946613"/>
              <a:ext cx="300355" cy="202565"/>
            </a:xfrm>
            <a:custGeom>
              <a:avLst/>
              <a:gdLst/>
              <a:ahLst/>
              <a:cxnLst/>
              <a:rect l="l" t="t" r="r" b="b"/>
              <a:pathLst>
                <a:path w="300354" h="202564">
                  <a:moveTo>
                    <a:pt x="300037" y="0"/>
                  </a:moveTo>
                  <a:lnTo>
                    <a:pt x="0" y="0"/>
                  </a:lnTo>
                  <a:lnTo>
                    <a:pt x="0" y="202120"/>
                  </a:lnTo>
                  <a:lnTo>
                    <a:pt x="300037" y="202120"/>
                  </a:lnTo>
                  <a:lnTo>
                    <a:pt x="300037" y="183845"/>
                  </a:lnTo>
                  <a:lnTo>
                    <a:pt x="34823" y="183845"/>
                  </a:lnTo>
                  <a:lnTo>
                    <a:pt x="47233" y="173723"/>
                  </a:lnTo>
                  <a:lnTo>
                    <a:pt x="18288" y="173723"/>
                  </a:lnTo>
                  <a:lnTo>
                    <a:pt x="18288" y="27711"/>
                  </a:lnTo>
                  <a:lnTo>
                    <a:pt x="48224" y="27711"/>
                  </a:lnTo>
                  <a:lnTo>
                    <a:pt x="35966" y="18262"/>
                  </a:lnTo>
                  <a:lnTo>
                    <a:pt x="300037" y="18262"/>
                  </a:lnTo>
                  <a:lnTo>
                    <a:pt x="300037" y="0"/>
                  </a:lnTo>
                  <a:close/>
                </a:path>
                <a:path w="300354" h="202564">
                  <a:moveTo>
                    <a:pt x="204260" y="109156"/>
                  </a:moveTo>
                  <a:lnTo>
                    <a:pt x="175679" y="109156"/>
                  </a:lnTo>
                  <a:lnTo>
                    <a:pt x="265595" y="183845"/>
                  </a:lnTo>
                  <a:lnTo>
                    <a:pt x="300037" y="183845"/>
                  </a:lnTo>
                  <a:lnTo>
                    <a:pt x="300037" y="173507"/>
                  </a:lnTo>
                  <a:lnTo>
                    <a:pt x="281762" y="173507"/>
                  </a:lnTo>
                  <a:lnTo>
                    <a:pt x="204260" y="109156"/>
                  </a:lnTo>
                  <a:close/>
                </a:path>
                <a:path w="300354" h="202564">
                  <a:moveTo>
                    <a:pt x="48224" y="27711"/>
                  </a:moveTo>
                  <a:lnTo>
                    <a:pt x="18288" y="27711"/>
                  </a:lnTo>
                  <a:lnTo>
                    <a:pt x="110350" y="98666"/>
                  </a:lnTo>
                  <a:lnTo>
                    <a:pt x="18288" y="173723"/>
                  </a:lnTo>
                  <a:lnTo>
                    <a:pt x="47233" y="173723"/>
                  </a:lnTo>
                  <a:lnTo>
                    <a:pt x="125196" y="110134"/>
                  </a:lnTo>
                  <a:lnTo>
                    <a:pt x="174406" y="110134"/>
                  </a:lnTo>
                  <a:lnTo>
                    <a:pt x="175679" y="109156"/>
                  </a:lnTo>
                  <a:lnTo>
                    <a:pt x="204260" y="109156"/>
                  </a:lnTo>
                  <a:lnTo>
                    <a:pt x="200467" y="106006"/>
                  </a:lnTo>
                  <a:lnTo>
                    <a:pt x="149796" y="106006"/>
                  </a:lnTo>
                  <a:lnTo>
                    <a:pt x="48224" y="27711"/>
                  </a:lnTo>
                  <a:close/>
                </a:path>
                <a:path w="300354" h="202564">
                  <a:moveTo>
                    <a:pt x="300037" y="27673"/>
                  </a:moveTo>
                  <a:lnTo>
                    <a:pt x="281762" y="27673"/>
                  </a:lnTo>
                  <a:lnTo>
                    <a:pt x="281762" y="173507"/>
                  </a:lnTo>
                  <a:lnTo>
                    <a:pt x="300037" y="173507"/>
                  </a:lnTo>
                  <a:lnTo>
                    <a:pt x="300037" y="27673"/>
                  </a:lnTo>
                  <a:close/>
                </a:path>
                <a:path w="300354" h="202564">
                  <a:moveTo>
                    <a:pt x="174406" y="110134"/>
                  </a:moveTo>
                  <a:lnTo>
                    <a:pt x="125196" y="110134"/>
                  </a:lnTo>
                  <a:lnTo>
                    <a:pt x="149771" y="129057"/>
                  </a:lnTo>
                  <a:lnTo>
                    <a:pt x="174406" y="110134"/>
                  </a:lnTo>
                  <a:close/>
                </a:path>
                <a:path w="300354" h="202564">
                  <a:moveTo>
                    <a:pt x="300037" y="18262"/>
                  </a:moveTo>
                  <a:lnTo>
                    <a:pt x="264007" y="18262"/>
                  </a:lnTo>
                  <a:lnTo>
                    <a:pt x="149796" y="106006"/>
                  </a:lnTo>
                  <a:lnTo>
                    <a:pt x="200467" y="106006"/>
                  </a:lnTo>
                  <a:lnTo>
                    <a:pt x="190525" y="97751"/>
                  </a:lnTo>
                  <a:lnTo>
                    <a:pt x="281762" y="27673"/>
                  </a:lnTo>
                  <a:lnTo>
                    <a:pt x="300037" y="27673"/>
                  </a:lnTo>
                  <a:lnTo>
                    <a:pt x="300037" y="18262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1893112" y="3379937"/>
              <a:ext cx="345401" cy="14518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254290" y="3417073"/>
              <a:ext cx="131255" cy="13436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65247" y="3379937"/>
              <a:ext cx="200837" cy="14517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4879175" y="3379937"/>
              <a:ext cx="345389" cy="14518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5248097" y="3417070"/>
              <a:ext cx="121056" cy="1485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5451297" y="3379937"/>
              <a:ext cx="248894" cy="14518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7857413" y="3379937"/>
              <a:ext cx="345401" cy="145186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8226411" y="3417070"/>
              <a:ext cx="121069" cy="14857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8429548" y="3379937"/>
              <a:ext cx="248081" cy="145173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7" name="object 267"/>
          <p:cNvSpPr txBox="1"/>
          <p:nvPr/>
        </p:nvSpPr>
        <p:spPr>
          <a:xfrm>
            <a:off x="842608" y="3193484"/>
            <a:ext cx="2085975" cy="14362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40" dirty="0">
                <a:latin typeface="Lato" panose="020F0502020204030203" pitchFamily="34" charset="0"/>
                <a:cs typeface="Arial"/>
              </a:rPr>
              <a:t>WRITE A ONE PAGE SYNOPSIS OF YOUR IDEA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latin typeface="Lato" panose="020F0502020204030203" pitchFamily="34" charset="0"/>
                <a:cs typeface="Arial"/>
              </a:rPr>
              <a:t>	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1000" dirty="0">
                <a:latin typeface="Lato" panose="020F0502020204030203" pitchFamily="34" charset="0"/>
                <a:cs typeface="Arial"/>
              </a:rPr>
              <a:t>	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endParaRPr lang="en-US" sz="1000" dirty="0">
              <a:latin typeface="Lato" panose="020F0502020204030203" pitchFamily="34" charset="0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3890626" y="3190140"/>
            <a:ext cx="2912147" cy="961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40" dirty="0">
                <a:latin typeface="Lato" panose="020F0502020204030203" pitchFamily="34" charset="0"/>
                <a:cs typeface="Arial"/>
              </a:rPr>
              <a:t>EMAIL YOUR LETTER TO 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40" dirty="0">
                <a:latin typeface="Lato" panose="020F0502020204030203" pitchFamily="34" charset="0"/>
                <a:cs typeface="Arial"/>
              </a:rPr>
              <a:t>GRANTS@</a:t>
            </a:r>
          </a:p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40" dirty="0">
                <a:latin typeface="Lato" panose="020F0502020204030203" pitchFamily="34" charset="0"/>
                <a:cs typeface="Arial"/>
              </a:rPr>
              <a:t>EPISCOPALMAINE.ORG</a:t>
            </a:r>
            <a:endParaRPr sz="2000" b="1" dirty="0">
              <a:latin typeface="Lato" panose="020F0502020204030203" pitchFamily="34" charset="0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7327900" y="3190140"/>
            <a:ext cx="3210347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lang="en-US" sz="2000" b="1" spc="-40" dirty="0">
                <a:latin typeface="Lato" panose="020F0502020204030203" pitchFamily="34" charset="0"/>
                <a:cs typeface="Arial"/>
              </a:rPr>
              <a:t>AWAIT RESPONSE</a:t>
            </a:r>
            <a:endParaRPr sz="1000" dirty="0">
              <a:latin typeface="Lato" panose="020F0502020204030203" pitchFamily="34" charset="0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3F1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B4660C-07F5-919E-02B3-3CF411203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Picture 246" descr="A black and white shield with a tree and a map&#10;&#10;Description automatically generated">
            <a:extLst>
              <a:ext uri="{FF2B5EF4-FFF2-40B4-BE49-F238E27FC236}">
                <a16:creationId xmlns:a16="http://schemas.microsoft.com/office/drawing/2014/main" id="{E61F511B-1997-4E92-8A84-2E33D001C6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504825"/>
            <a:ext cx="2403349" cy="2796349"/>
          </a:xfrm>
          <a:prstGeom prst="rect">
            <a:avLst/>
          </a:prstGeom>
        </p:spPr>
      </p:pic>
      <p:sp>
        <p:nvSpPr>
          <p:cNvPr id="248" name="TextBox 247">
            <a:extLst>
              <a:ext uri="{FF2B5EF4-FFF2-40B4-BE49-F238E27FC236}">
                <a16:creationId xmlns:a16="http://schemas.microsoft.com/office/drawing/2014/main" id="{27DC06F8-1979-141B-93A0-752712D48275}"/>
              </a:ext>
            </a:extLst>
          </p:cNvPr>
          <p:cNvSpPr txBox="1"/>
          <p:nvPr/>
        </p:nvSpPr>
        <p:spPr>
          <a:xfrm>
            <a:off x="2603500" y="3552825"/>
            <a:ext cx="5345722" cy="2796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INFO: episcopalmaine.org/grants</a:t>
            </a:r>
          </a:p>
          <a:p>
            <a:pPr algn="ctr">
              <a:lnSpc>
                <a:spcPct val="150000"/>
              </a:lnSpc>
            </a:pPr>
            <a:endParaRPr lang="en-US" sz="800" b="1" dirty="0">
              <a:solidFill>
                <a:schemeClr val="bg1"/>
              </a:solidFill>
              <a:latin typeface="Sabon Next LT" panose="02000500000000000000" pitchFamily="2" charset="0"/>
              <a:ea typeface="Lato" panose="020F0502020204030203" pitchFamily="34" charset="0"/>
              <a:cs typeface="Sabon Next LT" panose="02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QUESTIONS &amp; LOIs: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bg1"/>
                </a:solidFill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grants@episcopalmaine.org</a:t>
            </a:r>
          </a:p>
        </p:txBody>
      </p:sp>
    </p:spTree>
    <p:extLst>
      <p:ext uri="{BB962C8B-B14F-4D97-AF65-F5344CB8AC3E}">
        <p14:creationId xmlns:p14="http://schemas.microsoft.com/office/powerpoint/2010/main" val="3349019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657225"/>
            <a:ext cx="3900866" cy="811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4900"/>
              </a:lnSpc>
              <a:spcBef>
                <a:spcPts val="100"/>
              </a:spcBef>
            </a:pPr>
            <a:r>
              <a:rPr lang="en-US" spc="120" dirty="0">
                <a:latin typeface="Sabon Next LT" panose="02000500000000000000" pitchFamily="2" charset="0"/>
                <a:cs typeface="Sabon Next LT" panose="02000500000000000000" pitchFamily="2" charset="0"/>
              </a:rPr>
              <a:t>AGENDA</a:t>
            </a:r>
            <a:endParaRPr spc="19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41900" y="352425"/>
            <a:ext cx="4408170" cy="67454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500" spc="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500" spc="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Welcome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Bishop’s Introduction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Meet the Grants Committee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Defining Available Grants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Grant Committees Goals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Q &amp; A and Discussion 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The Letter of Intent (LOI)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What is an LOI? 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Why a LOI?</a:t>
            </a:r>
          </a:p>
          <a:p>
            <a:pPr marL="298450" marR="5080" indent="-28575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Guidelines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000" spc="5" dirty="0">
              <a:solidFill>
                <a:srgbClr val="093F1B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000" spc="5" dirty="0">
                <a:solidFill>
                  <a:srgbClr val="093F1B"/>
                </a:solidFill>
                <a:latin typeface="Lato" panose="020F0502020204030203" pitchFamily="34" charset="0"/>
                <a:cs typeface="Verdana"/>
              </a:rPr>
              <a:t>Your Questions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500" spc="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1500" spc="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98054A-9E67-2544-8166-AB2B63AAC8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28AEF66-3FEC-1151-5AB6-F8193DA7A36D}"/>
              </a:ext>
            </a:extLst>
          </p:cNvPr>
          <p:cNvSpPr/>
          <p:nvPr/>
        </p:nvSpPr>
        <p:spPr>
          <a:xfrm>
            <a:off x="8985136" y="4439753"/>
            <a:ext cx="1385054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E31D2BC4-F87C-B760-E785-B12A0931DE36}"/>
              </a:ext>
            </a:extLst>
          </p:cNvPr>
          <p:cNvSpPr/>
          <p:nvPr/>
        </p:nvSpPr>
        <p:spPr>
          <a:xfrm>
            <a:off x="958860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A404D18-6E42-19C9-E13C-00370EBC44FC}"/>
              </a:ext>
            </a:extLst>
          </p:cNvPr>
          <p:cNvSpPr/>
          <p:nvPr/>
        </p:nvSpPr>
        <p:spPr>
          <a:xfrm>
            <a:off x="0" y="7429386"/>
            <a:ext cx="6097905" cy="130810"/>
          </a:xfrm>
          <a:custGeom>
            <a:avLst/>
            <a:gdLst/>
            <a:ahLst/>
            <a:cxnLst/>
            <a:rect l="l" t="t" r="r" b="b"/>
            <a:pathLst>
              <a:path w="6097905" h="130809">
                <a:moveTo>
                  <a:pt x="0" y="130619"/>
                </a:moveTo>
                <a:lnTo>
                  <a:pt x="6097422" y="130619"/>
                </a:lnTo>
                <a:lnTo>
                  <a:pt x="6097422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A0AE1967-FA8A-5E00-B758-232B972C08B7}"/>
              </a:ext>
            </a:extLst>
          </p:cNvPr>
          <p:cNvGrpSpPr/>
          <p:nvPr/>
        </p:nvGrpSpPr>
        <p:grpSpPr>
          <a:xfrm>
            <a:off x="6097422" y="7429386"/>
            <a:ext cx="3491229" cy="130810"/>
            <a:chOff x="6097422" y="7429386"/>
            <a:chExt cx="3491229" cy="1308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91C5FCF-171E-F91D-010C-A2567812E721}"/>
                </a:ext>
              </a:extLst>
            </p:cNvPr>
            <p:cNvSpPr/>
            <p:nvPr/>
          </p:nvSpPr>
          <p:spPr>
            <a:xfrm>
              <a:off x="6097422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800C66C-62F5-5E50-6393-E7CA6DB95360}"/>
                </a:ext>
              </a:extLst>
            </p:cNvPr>
            <p:cNvSpPr/>
            <p:nvPr/>
          </p:nvSpPr>
          <p:spPr>
            <a:xfrm>
              <a:off x="698787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A5C7D8A0-5C97-DD7A-76DA-38CE99BBDEE9}"/>
                </a:ext>
              </a:extLst>
            </p:cNvPr>
            <p:cNvSpPr/>
            <p:nvPr/>
          </p:nvSpPr>
          <p:spPr>
            <a:xfrm>
              <a:off x="7878305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48" y="130619"/>
                  </a:lnTo>
                  <a:lnTo>
                    <a:pt x="819848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C0658B38-549C-25E9-9B8F-D2C1C5DDA3DF}"/>
                </a:ext>
              </a:extLst>
            </p:cNvPr>
            <p:cNvSpPr/>
            <p:nvPr/>
          </p:nvSpPr>
          <p:spPr>
            <a:xfrm>
              <a:off x="869815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EB0BBD40-78D8-DB36-E9A1-1F40C9044D17}"/>
              </a:ext>
            </a:extLst>
          </p:cNvPr>
          <p:cNvGrpSpPr/>
          <p:nvPr/>
        </p:nvGrpSpPr>
        <p:grpSpPr>
          <a:xfrm>
            <a:off x="9248749" y="440004"/>
            <a:ext cx="991869" cy="1160780"/>
            <a:chOff x="9248749" y="440004"/>
            <a:chExt cx="991869" cy="11607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AF523BA7-9795-B7A1-F79D-764ACC76A415}"/>
                </a:ext>
              </a:extLst>
            </p:cNvPr>
            <p:cNvSpPr/>
            <p:nvPr/>
          </p:nvSpPr>
          <p:spPr>
            <a:xfrm>
              <a:off x="9248749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25" y="6286"/>
                  </a:moveTo>
                  <a:lnTo>
                    <a:pt x="985139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46" y="712901"/>
                  </a:lnTo>
                  <a:lnTo>
                    <a:pt x="49517" y="756907"/>
                  </a:lnTo>
                  <a:lnTo>
                    <a:pt x="70523" y="800011"/>
                  </a:lnTo>
                  <a:lnTo>
                    <a:pt x="95453" y="842454"/>
                  </a:lnTo>
                  <a:lnTo>
                    <a:pt x="124409" y="884504"/>
                  </a:lnTo>
                  <a:lnTo>
                    <a:pt x="157492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94" y="1072413"/>
                  </a:lnTo>
                  <a:lnTo>
                    <a:pt x="374040" y="1103845"/>
                  </a:lnTo>
                  <a:lnTo>
                    <a:pt x="419163" y="1127582"/>
                  </a:lnTo>
                  <a:lnTo>
                    <a:pt x="455460" y="1144130"/>
                  </a:lnTo>
                  <a:lnTo>
                    <a:pt x="491147" y="1157871"/>
                  </a:lnTo>
                  <a:lnTo>
                    <a:pt x="499986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14" y="886294"/>
                  </a:lnTo>
                  <a:lnTo>
                    <a:pt x="901509" y="845794"/>
                  </a:lnTo>
                  <a:lnTo>
                    <a:pt x="925093" y="804557"/>
                  </a:lnTo>
                  <a:lnTo>
                    <a:pt x="944880" y="762228"/>
                  </a:lnTo>
                  <a:lnTo>
                    <a:pt x="961009" y="718464"/>
                  </a:lnTo>
                  <a:lnTo>
                    <a:pt x="973594" y="672934"/>
                  </a:lnTo>
                  <a:lnTo>
                    <a:pt x="982776" y="625271"/>
                  </a:lnTo>
                  <a:lnTo>
                    <a:pt x="988682" y="575157"/>
                  </a:lnTo>
                  <a:lnTo>
                    <a:pt x="991387" y="522859"/>
                  </a:lnTo>
                  <a:lnTo>
                    <a:pt x="991425" y="20218"/>
                  </a:lnTo>
                  <a:lnTo>
                    <a:pt x="991425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CE808F66-8166-E185-0DDA-CFC92C9F16FF}"/>
                </a:ext>
              </a:extLst>
            </p:cNvPr>
            <p:cNvSpPr/>
            <p:nvPr/>
          </p:nvSpPr>
          <p:spPr>
            <a:xfrm>
              <a:off x="927016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08" y="0"/>
                  </a:moveTo>
                  <a:lnTo>
                    <a:pt x="1701" y="0"/>
                  </a:lnTo>
                  <a:lnTo>
                    <a:pt x="0" y="1714"/>
                  </a:lnTo>
                  <a:lnTo>
                    <a:pt x="0" y="468617"/>
                  </a:lnTo>
                  <a:lnTo>
                    <a:pt x="476008" y="468617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18933BAA-0124-D4FB-A0A7-76A015355AC8}"/>
                </a:ext>
              </a:extLst>
            </p:cNvPr>
            <p:cNvSpPr/>
            <p:nvPr/>
          </p:nvSpPr>
          <p:spPr>
            <a:xfrm>
              <a:off x="9270161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08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2" y="79352"/>
                  </a:lnTo>
                  <a:lnTo>
                    <a:pt x="8736" y="125683"/>
                  </a:lnTo>
                  <a:lnTo>
                    <a:pt x="18166" y="170434"/>
                  </a:lnTo>
                  <a:lnTo>
                    <a:pt x="31093" y="213845"/>
                  </a:lnTo>
                  <a:lnTo>
                    <a:pt x="47612" y="256154"/>
                  </a:lnTo>
                  <a:lnTo>
                    <a:pt x="67817" y="297598"/>
                  </a:lnTo>
                  <a:lnTo>
                    <a:pt x="91799" y="338415"/>
                  </a:lnTo>
                  <a:lnTo>
                    <a:pt x="119653" y="378845"/>
                  </a:lnTo>
                  <a:lnTo>
                    <a:pt x="151472" y="419125"/>
                  </a:lnTo>
                  <a:lnTo>
                    <a:pt x="203815" y="474864"/>
                  </a:lnTo>
                  <a:lnTo>
                    <a:pt x="257699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502" y="612990"/>
                  </a:lnTo>
                  <a:lnTo>
                    <a:pt x="438453" y="628930"/>
                  </a:lnTo>
                  <a:lnTo>
                    <a:pt x="476008" y="643203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8914080F-59D2-C823-72A7-F56A6FB8A62A}"/>
                </a:ext>
              </a:extLst>
            </p:cNvPr>
            <p:cNvSpPr/>
            <p:nvPr/>
          </p:nvSpPr>
          <p:spPr>
            <a:xfrm>
              <a:off x="9746183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43" y="1270"/>
                  </a:lnTo>
                  <a:lnTo>
                    <a:pt x="47184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A5BE302A-9C45-6B39-D349-515A2B01A413}"/>
                </a:ext>
              </a:extLst>
            </p:cNvPr>
            <p:cNvSpPr/>
            <p:nvPr/>
          </p:nvSpPr>
          <p:spPr>
            <a:xfrm>
              <a:off x="974437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84" y="0"/>
                  </a:moveTo>
                  <a:lnTo>
                    <a:pt x="0" y="0"/>
                  </a:lnTo>
                  <a:lnTo>
                    <a:pt x="0" y="642618"/>
                  </a:lnTo>
                  <a:lnTo>
                    <a:pt x="4165" y="643978"/>
                  </a:lnTo>
                  <a:lnTo>
                    <a:pt x="9740" y="642162"/>
                  </a:lnTo>
                  <a:lnTo>
                    <a:pt x="79055" y="612990"/>
                  </a:lnTo>
                  <a:lnTo>
                    <a:pt x="122502" y="590137"/>
                  </a:lnTo>
                  <a:lnTo>
                    <a:pt x="171937" y="559847"/>
                  </a:lnTo>
                  <a:lnTo>
                    <a:pt x="224851" y="521597"/>
                  </a:lnTo>
                  <a:lnTo>
                    <a:pt x="278734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5" y="286964"/>
                  </a:lnTo>
                  <a:lnTo>
                    <a:pt x="437664" y="240579"/>
                  </a:lnTo>
                  <a:lnTo>
                    <a:pt x="452934" y="192242"/>
                  </a:lnTo>
                  <a:lnTo>
                    <a:pt x="464000" y="141483"/>
                  </a:lnTo>
                  <a:lnTo>
                    <a:pt x="471032" y="87829"/>
                  </a:lnTo>
                  <a:lnTo>
                    <a:pt x="474183" y="31203"/>
                  </a:lnTo>
                  <a:lnTo>
                    <a:pt x="474184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7FC97DBB-27B5-4C54-B458-7A2E66E1C889}"/>
                </a:ext>
              </a:extLst>
            </p:cNvPr>
            <p:cNvSpPr/>
            <p:nvPr/>
          </p:nvSpPr>
          <p:spPr>
            <a:xfrm>
              <a:off x="9270161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27" y="605053"/>
                  </a:moveTo>
                  <a:lnTo>
                    <a:pt x="337096" y="605053"/>
                  </a:lnTo>
                  <a:lnTo>
                    <a:pt x="337096" y="1045375"/>
                  </a:lnTo>
                  <a:lnTo>
                    <a:pt x="403502" y="1082293"/>
                  </a:lnTo>
                  <a:lnTo>
                    <a:pt x="438453" y="1098233"/>
                  </a:lnTo>
                  <a:lnTo>
                    <a:pt x="478383" y="1113281"/>
                  </a:lnTo>
                  <a:lnTo>
                    <a:pt x="483958" y="1111465"/>
                  </a:lnTo>
                  <a:lnTo>
                    <a:pt x="553273" y="1082293"/>
                  </a:lnTo>
                  <a:lnTo>
                    <a:pt x="596720" y="1059440"/>
                  </a:lnTo>
                  <a:lnTo>
                    <a:pt x="611327" y="1050490"/>
                  </a:lnTo>
                  <a:lnTo>
                    <a:pt x="611327" y="605053"/>
                  </a:lnTo>
                  <a:close/>
                </a:path>
                <a:path w="948690" h="1113790">
                  <a:moveTo>
                    <a:pt x="948408" y="330758"/>
                  </a:moveTo>
                  <a:lnTo>
                    <a:pt x="0" y="330758"/>
                  </a:lnTo>
                  <a:lnTo>
                    <a:pt x="0" y="500506"/>
                  </a:lnTo>
                  <a:lnTo>
                    <a:pt x="2712" y="548655"/>
                  </a:lnTo>
                  <a:lnTo>
                    <a:pt x="8736" y="594986"/>
                  </a:lnTo>
                  <a:lnTo>
                    <a:pt x="10858" y="605053"/>
                  </a:lnTo>
                  <a:lnTo>
                    <a:pt x="938969" y="605053"/>
                  </a:lnTo>
                  <a:lnTo>
                    <a:pt x="945250" y="557132"/>
                  </a:lnTo>
                  <a:lnTo>
                    <a:pt x="948401" y="500506"/>
                  </a:lnTo>
                  <a:lnTo>
                    <a:pt x="948408" y="330758"/>
                  </a:lnTo>
                  <a:close/>
                </a:path>
                <a:path w="948690" h="1113790">
                  <a:moveTo>
                    <a:pt x="611327" y="0"/>
                  </a:moveTo>
                  <a:lnTo>
                    <a:pt x="337096" y="0"/>
                  </a:lnTo>
                  <a:lnTo>
                    <a:pt x="337096" y="330758"/>
                  </a:lnTo>
                  <a:lnTo>
                    <a:pt x="611327" y="330758"/>
                  </a:lnTo>
                  <a:lnTo>
                    <a:pt x="61132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6CC63675-C65C-987F-A724-541D19F1282F}"/>
                </a:ext>
              </a:extLst>
            </p:cNvPr>
            <p:cNvSpPr/>
            <p:nvPr/>
          </p:nvSpPr>
          <p:spPr>
            <a:xfrm>
              <a:off x="9697136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302" y="1930"/>
                  </a:moveTo>
                  <a:lnTo>
                    <a:pt x="33210" y="2374"/>
                  </a:lnTo>
                  <a:lnTo>
                    <a:pt x="30835" y="5207"/>
                  </a:lnTo>
                  <a:lnTo>
                    <a:pt x="26644" y="9486"/>
                  </a:lnTo>
                  <a:lnTo>
                    <a:pt x="20751" y="16002"/>
                  </a:lnTo>
                  <a:lnTo>
                    <a:pt x="13169" y="25552"/>
                  </a:lnTo>
                  <a:lnTo>
                    <a:pt x="10261" y="29451"/>
                  </a:lnTo>
                  <a:lnTo>
                    <a:pt x="7010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60" y="32867"/>
                  </a:lnTo>
                  <a:lnTo>
                    <a:pt x="14643" y="32169"/>
                  </a:lnTo>
                  <a:lnTo>
                    <a:pt x="16573" y="29451"/>
                  </a:lnTo>
                  <a:lnTo>
                    <a:pt x="17589" y="28016"/>
                  </a:lnTo>
                  <a:lnTo>
                    <a:pt x="22326" y="19900"/>
                  </a:lnTo>
                  <a:lnTo>
                    <a:pt x="30124" y="14008"/>
                  </a:lnTo>
                  <a:lnTo>
                    <a:pt x="31330" y="12204"/>
                  </a:lnTo>
                  <a:lnTo>
                    <a:pt x="31915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99" y="4749"/>
                  </a:lnTo>
                  <a:lnTo>
                    <a:pt x="34302" y="1930"/>
                  </a:lnTo>
                  <a:close/>
                </a:path>
                <a:path w="92075" h="33019">
                  <a:moveTo>
                    <a:pt x="34937" y="1663"/>
                  </a:moveTo>
                  <a:lnTo>
                    <a:pt x="34328" y="1866"/>
                  </a:lnTo>
                  <a:lnTo>
                    <a:pt x="34937" y="1663"/>
                  </a:lnTo>
                  <a:close/>
                </a:path>
                <a:path w="92075" h="33019">
                  <a:moveTo>
                    <a:pt x="91770" y="31813"/>
                  </a:moveTo>
                  <a:lnTo>
                    <a:pt x="84759" y="26479"/>
                  </a:lnTo>
                  <a:lnTo>
                    <a:pt x="80987" y="27787"/>
                  </a:lnTo>
                  <a:lnTo>
                    <a:pt x="66890" y="12433"/>
                  </a:lnTo>
                  <a:lnTo>
                    <a:pt x="60388" y="4724"/>
                  </a:lnTo>
                  <a:lnTo>
                    <a:pt x="57912" y="1066"/>
                  </a:lnTo>
                  <a:lnTo>
                    <a:pt x="58216" y="368"/>
                  </a:lnTo>
                  <a:lnTo>
                    <a:pt x="57137" y="0"/>
                  </a:lnTo>
                  <a:lnTo>
                    <a:pt x="57962" y="7188"/>
                  </a:lnTo>
                  <a:lnTo>
                    <a:pt x="59905" y="9182"/>
                  </a:lnTo>
                  <a:lnTo>
                    <a:pt x="59855" y="10985"/>
                  </a:lnTo>
                  <a:lnTo>
                    <a:pt x="61658" y="13703"/>
                  </a:lnTo>
                  <a:lnTo>
                    <a:pt x="69443" y="19583"/>
                  </a:lnTo>
                  <a:lnTo>
                    <a:pt x="74180" y="27711"/>
                  </a:lnTo>
                  <a:lnTo>
                    <a:pt x="77622" y="32562"/>
                  </a:lnTo>
                  <a:lnTo>
                    <a:pt x="81064" y="31851"/>
                  </a:lnTo>
                  <a:lnTo>
                    <a:pt x="85331" y="32016"/>
                  </a:lnTo>
                  <a:lnTo>
                    <a:pt x="91770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557F0843-EEE2-A7D1-9C55-1ED77EE55B1B}"/>
                </a:ext>
              </a:extLst>
            </p:cNvPr>
            <p:cNvSpPr/>
            <p:nvPr/>
          </p:nvSpPr>
          <p:spPr>
            <a:xfrm>
              <a:off x="984248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19" y="2514"/>
                  </a:lnTo>
                  <a:lnTo>
                    <a:pt x="952" y="2019"/>
                  </a:lnTo>
                  <a:lnTo>
                    <a:pt x="266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82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60" y="2082"/>
                  </a:lnTo>
                  <a:lnTo>
                    <a:pt x="11214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69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83" y="15951"/>
                  </a:lnTo>
                  <a:lnTo>
                    <a:pt x="23164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391" y="7048"/>
                  </a:lnTo>
                  <a:lnTo>
                    <a:pt x="29502" y="5981"/>
                  </a:lnTo>
                  <a:lnTo>
                    <a:pt x="28638" y="5778"/>
                  </a:lnTo>
                  <a:lnTo>
                    <a:pt x="27774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70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53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77" y="10972"/>
                  </a:lnTo>
                  <a:lnTo>
                    <a:pt x="26644" y="11595"/>
                  </a:lnTo>
                  <a:lnTo>
                    <a:pt x="28829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095" y="8686"/>
                  </a:lnTo>
                  <a:lnTo>
                    <a:pt x="29756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8BCFBB21-B670-0EF7-3092-56CC9B2E0A58}"/>
                </a:ext>
              </a:extLst>
            </p:cNvPr>
            <p:cNvSpPr/>
            <p:nvPr/>
          </p:nvSpPr>
          <p:spPr>
            <a:xfrm>
              <a:off x="9623920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42" y="281940"/>
                  </a:moveTo>
                  <a:lnTo>
                    <a:pt x="19164" y="281940"/>
                  </a:lnTo>
                  <a:lnTo>
                    <a:pt x="19672" y="282346"/>
                  </a:lnTo>
                  <a:lnTo>
                    <a:pt x="20142" y="281940"/>
                  </a:lnTo>
                  <a:close/>
                </a:path>
                <a:path w="244475" h="308609">
                  <a:moveTo>
                    <a:pt x="57010" y="167640"/>
                  </a:move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26" y="166370"/>
                  </a:lnTo>
                  <a:lnTo>
                    <a:pt x="56997" y="166370"/>
                  </a:lnTo>
                  <a:lnTo>
                    <a:pt x="56997" y="167538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15" y="217170"/>
                  </a:moveTo>
                  <a:lnTo>
                    <a:pt x="59448" y="215900"/>
                  </a:lnTo>
                  <a:lnTo>
                    <a:pt x="59880" y="217373"/>
                  </a:lnTo>
                  <a:lnTo>
                    <a:pt x="60515" y="217170"/>
                  </a:lnTo>
                  <a:close/>
                </a:path>
                <a:path w="244475" h="308609">
                  <a:moveTo>
                    <a:pt x="66865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23" y="102870"/>
                  </a:lnTo>
                  <a:lnTo>
                    <a:pt x="62623" y="104140"/>
                  </a:lnTo>
                  <a:lnTo>
                    <a:pt x="61810" y="105410"/>
                  </a:lnTo>
                  <a:lnTo>
                    <a:pt x="61595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65" y="104140"/>
                  </a:lnTo>
                  <a:close/>
                </a:path>
                <a:path w="244475" h="308609">
                  <a:moveTo>
                    <a:pt x="76263" y="274320"/>
                  </a:moveTo>
                  <a:lnTo>
                    <a:pt x="76149" y="273050"/>
                  </a:lnTo>
                  <a:lnTo>
                    <a:pt x="68580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94" y="274320"/>
                  </a:lnTo>
                  <a:lnTo>
                    <a:pt x="45872" y="275590"/>
                  </a:lnTo>
                  <a:lnTo>
                    <a:pt x="47409" y="275590"/>
                  </a:lnTo>
                  <a:lnTo>
                    <a:pt x="49085" y="276860"/>
                  </a:lnTo>
                  <a:lnTo>
                    <a:pt x="47256" y="276860"/>
                  </a:lnTo>
                  <a:lnTo>
                    <a:pt x="46024" y="278130"/>
                  </a:lnTo>
                  <a:lnTo>
                    <a:pt x="46380" y="281940"/>
                  </a:lnTo>
                  <a:lnTo>
                    <a:pt x="53136" y="281940"/>
                  </a:lnTo>
                  <a:lnTo>
                    <a:pt x="53568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18" y="278130"/>
                  </a:lnTo>
                  <a:lnTo>
                    <a:pt x="69405" y="274320"/>
                  </a:lnTo>
                  <a:lnTo>
                    <a:pt x="76263" y="274320"/>
                  </a:lnTo>
                  <a:close/>
                </a:path>
                <a:path w="244475" h="308609">
                  <a:moveTo>
                    <a:pt x="94640" y="193040"/>
                  </a:moveTo>
                  <a:lnTo>
                    <a:pt x="94513" y="192786"/>
                  </a:lnTo>
                  <a:lnTo>
                    <a:pt x="94119" y="193040"/>
                  </a:lnTo>
                  <a:lnTo>
                    <a:pt x="94640" y="193040"/>
                  </a:lnTo>
                  <a:close/>
                </a:path>
                <a:path w="244475" h="308609">
                  <a:moveTo>
                    <a:pt x="94970" y="236220"/>
                  </a:moveTo>
                  <a:lnTo>
                    <a:pt x="94894" y="236093"/>
                  </a:lnTo>
                  <a:lnTo>
                    <a:pt x="94500" y="236220"/>
                  </a:lnTo>
                  <a:lnTo>
                    <a:pt x="94970" y="236220"/>
                  </a:lnTo>
                  <a:close/>
                </a:path>
                <a:path w="244475" h="308609">
                  <a:moveTo>
                    <a:pt x="95427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34" y="187960"/>
                  </a:lnTo>
                  <a:lnTo>
                    <a:pt x="96291" y="189230"/>
                  </a:lnTo>
                  <a:lnTo>
                    <a:pt x="96481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58" y="53340"/>
                  </a:moveTo>
                  <a:lnTo>
                    <a:pt x="94869" y="53340"/>
                  </a:lnTo>
                  <a:lnTo>
                    <a:pt x="96570" y="54610"/>
                  </a:lnTo>
                  <a:lnTo>
                    <a:pt x="97358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44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26" y="208280"/>
                  </a:lnTo>
                  <a:lnTo>
                    <a:pt x="91503" y="209550"/>
                  </a:lnTo>
                  <a:lnTo>
                    <a:pt x="91363" y="210820"/>
                  </a:lnTo>
                  <a:lnTo>
                    <a:pt x="89585" y="212090"/>
                  </a:lnTo>
                  <a:lnTo>
                    <a:pt x="87998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26" y="213360"/>
                  </a:lnTo>
                  <a:lnTo>
                    <a:pt x="94335" y="213360"/>
                  </a:lnTo>
                  <a:lnTo>
                    <a:pt x="95669" y="212090"/>
                  </a:lnTo>
                  <a:lnTo>
                    <a:pt x="96380" y="210820"/>
                  </a:lnTo>
                  <a:lnTo>
                    <a:pt x="97866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71" y="210820"/>
                  </a:lnTo>
                  <a:lnTo>
                    <a:pt x="102247" y="212090"/>
                  </a:lnTo>
                  <a:lnTo>
                    <a:pt x="103543" y="212090"/>
                  </a:lnTo>
                  <a:lnTo>
                    <a:pt x="103759" y="210820"/>
                  </a:lnTo>
                  <a:lnTo>
                    <a:pt x="104114" y="210820"/>
                  </a:lnTo>
                  <a:lnTo>
                    <a:pt x="104419" y="209550"/>
                  </a:lnTo>
                  <a:lnTo>
                    <a:pt x="104660" y="208280"/>
                  </a:lnTo>
                  <a:lnTo>
                    <a:pt x="105244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49" y="219710"/>
                  </a:lnTo>
                  <a:lnTo>
                    <a:pt x="100355" y="220662"/>
                  </a:lnTo>
                  <a:lnTo>
                    <a:pt x="101625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37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67" y="22656"/>
                  </a:lnTo>
                  <a:lnTo>
                    <a:pt x="108902" y="22860"/>
                  </a:lnTo>
                  <a:lnTo>
                    <a:pt x="112522" y="21590"/>
                  </a:lnTo>
                  <a:lnTo>
                    <a:pt x="113118" y="20637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75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48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727" y="213169"/>
                  </a:moveTo>
                  <a:lnTo>
                    <a:pt x="132448" y="212090"/>
                  </a:lnTo>
                  <a:lnTo>
                    <a:pt x="127952" y="212090"/>
                  </a:lnTo>
                  <a:lnTo>
                    <a:pt x="132067" y="213360"/>
                  </a:lnTo>
                  <a:lnTo>
                    <a:pt x="132727" y="213169"/>
                  </a:lnTo>
                  <a:close/>
                </a:path>
                <a:path w="244475" h="308609">
                  <a:moveTo>
                    <a:pt x="136131" y="199390"/>
                  </a:moveTo>
                  <a:lnTo>
                    <a:pt x="135966" y="199351"/>
                  </a:lnTo>
                  <a:lnTo>
                    <a:pt x="135813" y="199390"/>
                  </a:lnTo>
                  <a:lnTo>
                    <a:pt x="136131" y="199390"/>
                  </a:lnTo>
                  <a:close/>
                </a:path>
                <a:path w="244475" h="308609">
                  <a:moveTo>
                    <a:pt x="138734" y="149860"/>
                  </a:moveTo>
                  <a:lnTo>
                    <a:pt x="138480" y="149682"/>
                  </a:lnTo>
                  <a:lnTo>
                    <a:pt x="138734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404" y="228473"/>
                  </a:lnTo>
                  <a:lnTo>
                    <a:pt x="138341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97" y="189674"/>
                  </a:moveTo>
                  <a:lnTo>
                    <a:pt x="141084" y="189230"/>
                  </a:lnTo>
                  <a:lnTo>
                    <a:pt x="140639" y="189230"/>
                  </a:lnTo>
                  <a:lnTo>
                    <a:pt x="141897" y="189674"/>
                  </a:lnTo>
                  <a:close/>
                </a:path>
                <a:path w="244475" h="308609">
                  <a:moveTo>
                    <a:pt x="142659" y="255828"/>
                  </a:moveTo>
                  <a:lnTo>
                    <a:pt x="142506" y="255270"/>
                  </a:lnTo>
                  <a:lnTo>
                    <a:pt x="141909" y="255270"/>
                  </a:lnTo>
                  <a:lnTo>
                    <a:pt x="142659" y="255828"/>
                  </a:lnTo>
                  <a:close/>
                </a:path>
                <a:path w="244475" h="308609">
                  <a:moveTo>
                    <a:pt x="143662" y="256540"/>
                  </a:moveTo>
                  <a:lnTo>
                    <a:pt x="142659" y="255828"/>
                  </a:lnTo>
                  <a:lnTo>
                    <a:pt x="142875" y="256540"/>
                  </a:lnTo>
                  <a:lnTo>
                    <a:pt x="143662" y="256540"/>
                  </a:lnTo>
                  <a:close/>
                </a:path>
                <a:path w="244475" h="308609">
                  <a:moveTo>
                    <a:pt x="144856" y="257416"/>
                  </a:moveTo>
                  <a:lnTo>
                    <a:pt x="144526" y="255270"/>
                  </a:lnTo>
                  <a:lnTo>
                    <a:pt x="143764" y="256540"/>
                  </a:lnTo>
                  <a:lnTo>
                    <a:pt x="144856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72" y="304507"/>
                  </a:lnTo>
                  <a:lnTo>
                    <a:pt x="149745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15" y="257810"/>
                  </a:lnTo>
                  <a:lnTo>
                    <a:pt x="144856" y="257416"/>
                  </a:lnTo>
                  <a:lnTo>
                    <a:pt x="145122" y="259080"/>
                  </a:lnTo>
                  <a:lnTo>
                    <a:pt x="150177" y="261086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903" y="63500"/>
                  </a:moveTo>
                  <a:lnTo>
                    <a:pt x="166674" y="62230"/>
                  </a:lnTo>
                  <a:lnTo>
                    <a:pt x="166573" y="60960"/>
                  </a:lnTo>
                  <a:lnTo>
                    <a:pt x="166573" y="59690"/>
                  </a:lnTo>
                  <a:lnTo>
                    <a:pt x="164477" y="59690"/>
                  </a:lnTo>
                  <a:lnTo>
                    <a:pt x="165620" y="60960"/>
                  </a:lnTo>
                  <a:lnTo>
                    <a:pt x="165303" y="62230"/>
                  </a:lnTo>
                  <a:lnTo>
                    <a:pt x="166217" y="63500"/>
                  </a:lnTo>
                  <a:lnTo>
                    <a:pt x="166903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52" y="267970"/>
                  </a:lnTo>
                  <a:lnTo>
                    <a:pt x="165315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14" y="101600"/>
                  </a:lnTo>
                  <a:lnTo>
                    <a:pt x="167068" y="100330"/>
                  </a:lnTo>
                  <a:lnTo>
                    <a:pt x="166916" y="99060"/>
                  </a:lnTo>
                  <a:lnTo>
                    <a:pt x="164376" y="99060"/>
                  </a:lnTo>
                  <a:lnTo>
                    <a:pt x="166204" y="101600"/>
                  </a:lnTo>
                  <a:lnTo>
                    <a:pt x="165811" y="102870"/>
                  </a:lnTo>
                  <a:lnTo>
                    <a:pt x="166712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92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92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72" y="109220"/>
                  </a:lnTo>
                  <a:lnTo>
                    <a:pt x="164680" y="110490"/>
                  </a:lnTo>
                  <a:lnTo>
                    <a:pt x="168440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46"/>
                  </a:lnTo>
                  <a:lnTo>
                    <a:pt x="175577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36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20" y="160020"/>
                  </a:lnTo>
                  <a:lnTo>
                    <a:pt x="177736" y="158750"/>
                  </a:lnTo>
                  <a:close/>
                </a:path>
                <a:path w="244475" h="308609">
                  <a:moveTo>
                    <a:pt x="178130" y="209372"/>
                  </a:moveTo>
                  <a:lnTo>
                    <a:pt x="176911" y="210820"/>
                  </a:lnTo>
                  <a:lnTo>
                    <a:pt x="177647" y="211099"/>
                  </a:lnTo>
                  <a:lnTo>
                    <a:pt x="177711" y="210820"/>
                  </a:lnTo>
                  <a:lnTo>
                    <a:pt x="178130" y="209372"/>
                  </a:lnTo>
                  <a:close/>
                </a:path>
                <a:path w="244475" h="308609">
                  <a:moveTo>
                    <a:pt x="189204" y="208280"/>
                  </a:moveTo>
                  <a:lnTo>
                    <a:pt x="187325" y="207899"/>
                  </a:lnTo>
                  <a:lnTo>
                    <a:pt x="187515" y="208280"/>
                  </a:lnTo>
                  <a:lnTo>
                    <a:pt x="189204" y="208280"/>
                  </a:lnTo>
                  <a:close/>
                </a:path>
                <a:path w="244475" h="308609">
                  <a:moveTo>
                    <a:pt x="196989" y="192532"/>
                  </a:moveTo>
                  <a:lnTo>
                    <a:pt x="196697" y="192570"/>
                  </a:lnTo>
                  <a:lnTo>
                    <a:pt x="196392" y="192570"/>
                  </a:lnTo>
                  <a:lnTo>
                    <a:pt x="196113" y="192544"/>
                  </a:lnTo>
                  <a:lnTo>
                    <a:pt x="196151" y="192900"/>
                  </a:lnTo>
                  <a:lnTo>
                    <a:pt x="196316" y="193255"/>
                  </a:lnTo>
                  <a:lnTo>
                    <a:pt x="196570" y="193598"/>
                  </a:lnTo>
                  <a:lnTo>
                    <a:pt x="196659" y="193268"/>
                  </a:lnTo>
                  <a:lnTo>
                    <a:pt x="196786" y="192925"/>
                  </a:lnTo>
                  <a:lnTo>
                    <a:pt x="196989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52" y="116840"/>
                  </a:moveTo>
                  <a:lnTo>
                    <a:pt x="204863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96" y="115570"/>
                  </a:lnTo>
                  <a:lnTo>
                    <a:pt x="196723" y="115570"/>
                  </a:lnTo>
                  <a:lnTo>
                    <a:pt x="198666" y="118110"/>
                  </a:lnTo>
                  <a:lnTo>
                    <a:pt x="200012" y="120624"/>
                  </a:lnTo>
                  <a:lnTo>
                    <a:pt x="202158" y="119380"/>
                  </a:lnTo>
                  <a:lnTo>
                    <a:pt x="204571" y="120650"/>
                  </a:lnTo>
                  <a:lnTo>
                    <a:pt x="204965" y="119380"/>
                  </a:lnTo>
                  <a:lnTo>
                    <a:pt x="205752" y="116840"/>
                  </a:lnTo>
                  <a:close/>
                </a:path>
                <a:path w="244475" h="308609">
                  <a:moveTo>
                    <a:pt x="209931" y="232410"/>
                  </a:moveTo>
                  <a:lnTo>
                    <a:pt x="208267" y="233654"/>
                  </a:lnTo>
                  <a:lnTo>
                    <a:pt x="209931" y="232410"/>
                  </a:lnTo>
                  <a:close/>
                </a:path>
                <a:path w="244475" h="308609">
                  <a:moveTo>
                    <a:pt x="228854" y="209169"/>
                  </a:moveTo>
                  <a:lnTo>
                    <a:pt x="227736" y="207860"/>
                  </a:lnTo>
                  <a:lnTo>
                    <a:pt x="227457" y="205638"/>
                  </a:lnTo>
                  <a:lnTo>
                    <a:pt x="226034" y="205092"/>
                  </a:lnTo>
                  <a:lnTo>
                    <a:pt x="225336" y="205511"/>
                  </a:lnTo>
                  <a:lnTo>
                    <a:pt x="223913" y="207454"/>
                  </a:lnTo>
                  <a:lnTo>
                    <a:pt x="223837" y="207657"/>
                  </a:lnTo>
                  <a:lnTo>
                    <a:pt x="225933" y="208165"/>
                  </a:lnTo>
                  <a:lnTo>
                    <a:pt x="227101" y="209130"/>
                  </a:lnTo>
                  <a:lnTo>
                    <a:pt x="228854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71" y="214630"/>
                  </a:lnTo>
                  <a:lnTo>
                    <a:pt x="242989" y="213360"/>
                  </a:lnTo>
                  <a:lnTo>
                    <a:pt x="243154" y="213360"/>
                  </a:lnTo>
                  <a:lnTo>
                    <a:pt x="243674" y="212090"/>
                  </a:lnTo>
                  <a:lnTo>
                    <a:pt x="241820" y="210820"/>
                  </a:lnTo>
                  <a:lnTo>
                    <a:pt x="240449" y="212090"/>
                  </a:lnTo>
                  <a:lnTo>
                    <a:pt x="238506" y="212090"/>
                  </a:lnTo>
                  <a:lnTo>
                    <a:pt x="238023" y="213360"/>
                  </a:lnTo>
                  <a:lnTo>
                    <a:pt x="237020" y="212090"/>
                  </a:lnTo>
                  <a:lnTo>
                    <a:pt x="236512" y="212090"/>
                  </a:lnTo>
                  <a:lnTo>
                    <a:pt x="235724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24" y="208280"/>
                  </a:lnTo>
                  <a:lnTo>
                    <a:pt x="233540" y="208280"/>
                  </a:lnTo>
                  <a:lnTo>
                    <a:pt x="234391" y="212090"/>
                  </a:lnTo>
                  <a:lnTo>
                    <a:pt x="232803" y="212090"/>
                  </a:lnTo>
                  <a:lnTo>
                    <a:pt x="227660" y="213360"/>
                  </a:lnTo>
                  <a:lnTo>
                    <a:pt x="227050" y="213360"/>
                  </a:lnTo>
                  <a:lnTo>
                    <a:pt x="225894" y="214630"/>
                  </a:lnTo>
                  <a:lnTo>
                    <a:pt x="230428" y="214630"/>
                  </a:lnTo>
                  <a:lnTo>
                    <a:pt x="233845" y="215900"/>
                  </a:lnTo>
                  <a:lnTo>
                    <a:pt x="233845" y="217170"/>
                  </a:lnTo>
                  <a:lnTo>
                    <a:pt x="226720" y="217170"/>
                  </a:lnTo>
                  <a:lnTo>
                    <a:pt x="223812" y="215900"/>
                  </a:lnTo>
                  <a:lnTo>
                    <a:pt x="219417" y="220980"/>
                  </a:lnTo>
                  <a:lnTo>
                    <a:pt x="218033" y="217373"/>
                  </a:lnTo>
                  <a:lnTo>
                    <a:pt x="217932" y="215900"/>
                  </a:lnTo>
                  <a:lnTo>
                    <a:pt x="217792" y="210820"/>
                  </a:lnTo>
                  <a:lnTo>
                    <a:pt x="217309" y="209550"/>
                  </a:lnTo>
                  <a:lnTo>
                    <a:pt x="217855" y="208280"/>
                  </a:lnTo>
                  <a:lnTo>
                    <a:pt x="218630" y="208280"/>
                  </a:lnTo>
                  <a:lnTo>
                    <a:pt x="218313" y="207010"/>
                  </a:lnTo>
                  <a:lnTo>
                    <a:pt x="218617" y="207010"/>
                  </a:lnTo>
                  <a:lnTo>
                    <a:pt x="217284" y="205740"/>
                  </a:lnTo>
                  <a:lnTo>
                    <a:pt x="216877" y="205740"/>
                  </a:lnTo>
                  <a:lnTo>
                    <a:pt x="216877" y="218440"/>
                  </a:lnTo>
                  <a:lnTo>
                    <a:pt x="213258" y="220980"/>
                  </a:lnTo>
                  <a:lnTo>
                    <a:pt x="212890" y="219710"/>
                  </a:lnTo>
                  <a:lnTo>
                    <a:pt x="211251" y="219710"/>
                  </a:lnTo>
                  <a:lnTo>
                    <a:pt x="209169" y="220980"/>
                  </a:lnTo>
                  <a:lnTo>
                    <a:pt x="206489" y="219710"/>
                  </a:lnTo>
                  <a:lnTo>
                    <a:pt x="204216" y="219710"/>
                  </a:lnTo>
                  <a:lnTo>
                    <a:pt x="204597" y="218440"/>
                  </a:lnTo>
                  <a:lnTo>
                    <a:pt x="205054" y="217170"/>
                  </a:lnTo>
                  <a:lnTo>
                    <a:pt x="204927" y="215900"/>
                  </a:lnTo>
                  <a:lnTo>
                    <a:pt x="204343" y="215900"/>
                  </a:lnTo>
                  <a:lnTo>
                    <a:pt x="204127" y="214630"/>
                  </a:lnTo>
                  <a:lnTo>
                    <a:pt x="205079" y="212090"/>
                  </a:lnTo>
                  <a:lnTo>
                    <a:pt x="206070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55" y="215900"/>
                  </a:lnTo>
                  <a:lnTo>
                    <a:pt x="199986" y="214630"/>
                  </a:lnTo>
                  <a:lnTo>
                    <a:pt x="200685" y="213360"/>
                  </a:lnTo>
                  <a:lnTo>
                    <a:pt x="199923" y="212090"/>
                  </a:lnTo>
                  <a:lnTo>
                    <a:pt x="200050" y="212090"/>
                  </a:lnTo>
                  <a:lnTo>
                    <a:pt x="202704" y="210820"/>
                  </a:lnTo>
                  <a:lnTo>
                    <a:pt x="204584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40" y="210820"/>
                  </a:lnTo>
                  <a:lnTo>
                    <a:pt x="215112" y="213360"/>
                  </a:lnTo>
                  <a:lnTo>
                    <a:pt x="216877" y="218440"/>
                  </a:lnTo>
                  <a:lnTo>
                    <a:pt x="216877" y="205740"/>
                  </a:lnTo>
                  <a:lnTo>
                    <a:pt x="214642" y="205740"/>
                  </a:lnTo>
                  <a:lnTo>
                    <a:pt x="214223" y="204470"/>
                  </a:lnTo>
                  <a:lnTo>
                    <a:pt x="208991" y="204470"/>
                  </a:lnTo>
                  <a:lnTo>
                    <a:pt x="208889" y="205740"/>
                  </a:lnTo>
                  <a:lnTo>
                    <a:pt x="207772" y="203200"/>
                  </a:lnTo>
                  <a:lnTo>
                    <a:pt x="205168" y="203200"/>
                  </a:lnTo>
                  <a:lnTo>
                    <a:pt x="202946" y="204470"/>
                  </a:lnTo>
                  <a:lnTo>
                    <a:pt x="202869" y="203200"/>
                  </a:lnTo>
                  <a:lnTo>
                    <a:pt x="203390" y="203200"/>
                  </a:lnTo>
                  <a:lnTo>
                    <a:pt x="204939" y="201930"/>
                  </a:lnTo>
                  <a:lnTo>
                    <a:pt x="204190" y="201930"/>
                  </a:lnTo>
                  <a:lnTo>
                    <a:pt x="203720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61" y="199390"/>
                  </a:lnTo>
                  <a:lnTo>
                    <a:pt x="200164" y="198120"/>
                  </a:lnTo>
                  <a:lnTo>
                    <a:pt x="198513" y="198120"/>
                  </a:lnTo>
                  <a:lnTo>
                    <a:pt x="199047" y="199351"/>
                  </a:lnTo>
                  <a:lnTo>
                    <a:pt x="199047" y="200660"/>
                  </a:lnTo>
                  <a:lnTo>
                    <a:pt x="198399" y="203200"/>
                  </a:lnTo>
                  <a:lnTo>
                    <a:pt x="200329" y="204470"/>
                  </a:lnTo>
                  <a:lnTo>
                    <a:pt x="201307" y="204470"/>
                  </a:lnTo>
                  <a:lnTo>
                    <a:pt x="200672" y="205740"/>
                  </a:lnTo>
                  <a:lnTo>
                    <a:pt x="197916" y="205740"/>
                  </a:lnTo>
                  <a:lnTo>
                    <a:pt x="199847" y="208280"/>
                  </a:lnTo>
                  <a:lnTo>
                    <a:pt x="201231" y="210820"/>
                  </a:lnTo>
                  <a:lnTo>
                    <a:pt x="198018" y="212090"/>
                  </a:lnTo>
                  <a:lnTo>
                    <a:pt x="195173" y="210820"/>
                  </a:lnTo>
                  <a:lnTo>
                    <a:pt x="191973" y="209550"/>
                  </a:lnTo>
                  <a:lnTo>
                    <a:pt x="190601" y="208280"/>
                  </a:lnTo>
                  <a:lnTo>
                    <a:pt x="189204" y="208280"/>
                  </a:lnTo>
                  <a:lnTo>
                    <a:pt x="185369" y="212090"/>
                  </a:lnTo>
                  <a:lnTo>
                    <a:pt x="180327" y="212090"/>
                  </a:lnTo>
                  <a:lnTo>
                    <a:pt x="177647" y="211099"/>
                  </a:lnTo>
                  <a:lnTo>
                    <a:pt x="177431" y="212090"/>
                  </a:lnTo>
                  <a:lnTo>
                    <a:pt x="176453" y="212090"/>
                  </a:lnTo>
                  <a:lnTo>
                    <a:pt x="176453" y="218440"/>
                  </a:lnTo>
                  <a:lnTo>
                    <a:pt x="176174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38" y="223520"/>
                  </a:lnTo>
                  <a:lnTo>
                    <a:pt x="154152" y="219710"/>
                  </a:lnTo>
                  <a:lnTo>
                    <a:pt x="154165" y="218440"/>
                  </a:lnTo>
                  <a:lnTo>
                    <a:pt x="153720" y="215900"/>
                  </a:lnTo>
                  <a:lnTo>
                    <a:pt x="156413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39" y="219710"/>
                  </a:lnTo>
                  <a:lnTo>
                    <a:pt x="163868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43" y="218440"/>
                  </a:lnTo>
                  <a:lnTo>
                    <a:pt x="176453" y="218440"/>
                  </a:lnTo>
                  <a:lnTo>
                    <a:pt x="176453" y="212090"/>
                  </a:lnTo>
                  <a:lnTo>
                    <a:pt x="175628" y="212090"/>
                  </a:lnTo>
                  <a:lnTo>
                    <a:pt x="174752" y="213360"/>
                  </a:lnTo>
                  <a:lnTo>
                    <a:pt x="173609" y="213360"/>
                  </a:lnTo>
                  <a:lnTo>
                    <a:pt x="171513" y="214630"/>
                  </a:lnTo>
                  <a:lnTo>
                    <a:pt x="167868" y="214630"/>
                  </a:lnTo>
                  <a:lnTo>
                    <a:pt x="167970" y="213360"/>
                  </a:lnTo>
                  <a:lnTo>
                    <a:pt x="168084" y="212090"/>
                  </a:lnTo>
                  <a:lnTo>
                    <a:pt x="168198" y="210820"/>
                  </a:lnTo>
                  <a:lnTo>
                    <a:pt x="160324" y="210820"/>
                  </a:lnTo>
                  <a:lnTo>
                    <a:pt x="157657" y="209550"/>
                  </a:lnTo>
                  <a:lnTo>
                    <a:pt x="159626" y="208280"/>
                  </a:lnTo>
                  <a:lnTo>
                    <a:pt x="160477" y="205740"/>
                  </a:lnTo>
                  <a:lnTo>
                    <a:pt x="164058" y="208280"/>
                  </a:lnTo>
                  <a:lnTo>
                    <a:pt x="169125" y="208280"/>
                  </a:lnTo>
                  <a:lnTo>
                    <a:pt x="171894" y="209550"/>
                  </a:lnTo>
                  <a:lnTo>
                    <a:pt x="178816" y="207010"/>
                  </a:lnTo>
                  <a:lnTo>
                    <a:pt x="178130" y="209372"/>
                  </a:lnTo>
                  <a:lnTo>
                    <a:pt x="179044" y="208280"/>
                  </a:lnTo>
                  <a:lnTo>
                    <a:pt x="180898" y="208280"/>
                  </a:lnTo>
                  <a:lnTo>
                    <a:pt x="182994" y="207010"/>
                  </a:lnTo>
                  <a:lnTo>
                    <a:pt x="187325" y="207899"/>
                  </a:lnTo>
                  <a:lnTo>
                    <a:pt x="186918" y="207010"/>
                  </a:lnTo>
                  <a:lnTo>
                    <a:pt x="186397" y="207010"/>
                  </a:lnTo>
                  <a:lnTo>
                    <a:pt x="187147" y="205740"/>
                  </a:lnTo>
                  <a:lnTo>
                    <a:pt x="187896" y="204470"/>
                  </a:lnTo>
                  <a:lnTo>
                    <a:pt x="188074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22" y="200660"/>
                  </a:lnTo>
                  <a:lnTo>
                    <a:pt x="191439" y="200660"/>
                  </a:lnTo>
                  <a:lnTo>
                    <a:pt x="190982" y="199390"/>
                  </a:lnTo>
                  <a:lnTo>
                    <a:pt x="191871" y="196850"/>
                  </a:lnTo>
                  <a:lnTo>
                    <a:pt x="192366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97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9009" y="190500"/>
                  </a:lnTo>
                  <a:lnTo>
                    <a:pt x="198983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27" y="185420"/>
                  </a:lnTo>
                  <a:lnTo>
                    <a:pt x="196926" y="184150"/>
                  </a:lnTo>
                  <a:lnTo>
                    <a:pt x="194868" y="184150"/>
                  </a:lnTo>
                  <a:lnTo>
                    <a:pt x="191973" y="185420"/>
                  </a:lnTo>
                  <a:lnTo>
                    <a:pt x="189611" y="185420"/>
                  </a:lnTo>
                  <a:lnTo>
                    <a:pt x="190080" y="186690"/>
                  </a:lnTo>
                  <a:lnTo>
                    <a:pt x="186804" y="186690"/>
                  </a:lnTo>
                  <a:lnTo>
                    <a:pt x="186804" y="200571"/>
                  </a:lnTo>
                  <a:lnTo>
                    <a:pt x="182676" y="203200"/>
                  </a:lnTo>
                  <a:lnTo>
                    <a:pt x="182549" y="203200"/>
                  </a:lnTo>
                  <a:lnTo>
                    <a:pt x="182206" y="201930"/>
                  </a:lnTo>
                  <a:lnTo>
                    <a:pt x="179870" y="201930"/>
                  </a:lnTo>
                  <a:lnTo>
                    <a:pt x="179959" y="200660"/>
                  </a:lnTo>
                  <a:lnTo>
                    <a:pt x="180835" y="199390"/>
                  </a:lnTo>
                  <a:lnTo>
                    <a:pt x="185216" y="199390"/>
                  </a:lnTo>
                  <a:lnTo>
                    <a:pt x="186804" y="200571"/>
                  </a:lnTo>
                  <a:lnTo>
                    <a:pt x="186804" y="186690"/>
                  </a:lnTo>
                  <a:lnTo>
                    <a:pt x="184721" y="186690"/>
                  </a:lnTo>
                  <a:lnTo>
                    <a:pt x="184391" y="185420"/>
                  </a:lnTo>
                  <a:lnTo>
                    <a:pt x="186194" y="185420"/>
                  </a:lnTo>
                  <a:lnTo>
                    <a:pt x="185572" y="184150"/>
                  </a:lnTo>
                  <a:lnTo>
                    <a:pt x="185115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35" y="186690"/>
                  </a:lnTo>
                  <a:lnTo>
                    <a:pt x="179387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99" y="189230"/>
                  </a:lnTo>
                  <a:lnTo>
                    <a:pt x="182118" y="193040"/>
                  </a:lnTo>
                  <a:lnTo>
                    <a:pt x="179412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96" y="194310"/>
                  </a:lnTo>
                  <a:lnTo>
                    <a:pt x="173151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99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22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31" y="205740"/>
                  </a:lnTo>
                  <a:lnTo>
                    <a:pt x="165595" y="204470"/>
                  </a:lnTo>
                  <a:lnTo>
                    <a:pt x="167182" y="201930"/>
                  </a:lnTo>
                  <a:lnTo>
                    <a:pt x="166509" y="201930"/>
                  </a:lnTo>
                  <a:lnTo>
                    <a:pt x="165214" y="200660"/>
                  </a:lnTo>
                  <a:lnTo>
                    <a:pt x="166649" y="200660"/>
                  </a:lnTo>
                  <a:lnTo>
                    <a:pt x="166878" y="199390"/>
                  </a:lnTo>
                  <a:lnTo>
                    <a:pt x="166700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4998" y="195580"/>
                  </a:lnTo>
                  <a:lnTo>
                    <a:pt x="167360" y="195580"/>
                  </a:lnTo>
                  <a:lnTo>
                    <a:pt x="165608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26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59" y="190500"/>
                  </a:lnTo>
                  <a:lnTo>
                    <a:pt x="160515" y="189230"/>
                  </a:lnTo>
                  <a:lnTo>
                    <a:pt x="160553" y="186690"/>
                  </a:lnTo>
                  <a:lnTo>
                    <a:pt x="162953" y="187960"/>
                  </a:lnTo>
                  <a:lnTo>
                    <a:pt x="166077" y="189230"/>
                  </a:lnTo>
                  <a:lnTo>
                    <a:pt x="167563" y="189230"/>
                  </a:lnTo>
                  <a:lnTo>
                    <a:pt x="166890" y="186690"/>
                  </a:lnTo>
                  <a:lnTo>
                    <a:pt x="171399" y="185420"/>
                  </a:lnTo>
                  <a:lnTo>
                    <a:pt x="166839" y="184150"/>
                  </a:lnTo>
                  <a:lnTo>
                    <a:pt x="167678" y="181610"/>
                  </a:lnTo>
                  <a:lnTo>
                    <a:pt x="171577" y="180340"/>
                  </a:lnTo>
                  <a:lnTo>
                    <a:pt x="172275" y="182880"/>
                  </a:lnTo>
                  <a:lnTo>
                    <a:pt x="172478" y="182880"/>
                  </a:lnTo>
                  <a:lnTo>
                    <a:pt x="172872" y="181610"/>
                  </a:lnTo>
                  <a:lnTo>
                    <a:pt x="172389" y="181610"/>
                  </a:lnTo>
                  <a:lnTo>
                    <a:pt x="172123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98" y="176530"/>
                  </a:lnTo>
                  <a:lnTo>
                    <a:pt x="171399" y="175260"/>
                  </a:lnTo>
                  <a:lnTo>
                    <a:pt x="170865" y="174650"/>
                  </a:lnTo>
                  <a:lnTo>
                    <a:pt x="170865" y="179070"/>
                  </a:lnTo>
                  <a:lnTo>
                    <a:pt x="167589" y="179070"/>
                  </a:lnTo>
                  <a:lnTo>
                    <a:pt x="166979" y="177800"/>
                  </a:lnTo>
                  <a:lnTo>
                    <a:pt x="167335" y="176530"/>
                  </a:lnTo>
                  <a:lnTo>
                    <a:pt x="167779" y="176530"/>
                  </a:lnTo>
                  <a:lnTo>
                    <a:pt x="168135" y="175260"/>
                  </a:lnTo>
                  <a:lnTo>
                    <a:pt x="169519" y="176530"/>
                  </a:lnTo>
                  <a:lnTo>
                    <a:pt x="170510" y="177800"/>
                  </a:lnTo>
                  <a:lnTo>
                    <a:pt x="170865" y="179070"/>
                  </a:lnTo>
                  <a:lnTo>
                    <a:pt x="170865" y="174650"/>
                  </a:lnTo>
                  <a:lnTo>
                    <a:pt x="169202" y="172720"/>
                  </a:lnTo>
                  <a:lnTo>
                    <a:pt x="168109" y="171450"/>
                  </a:lnTo>
                  <a:lnTo>
                    <a:pt x="168363" y="170180"/>
                  </a:lnTo>
                  <a:lnTo>
                    <a:pt x="166687" y="168910"/>
                  </a:lnTo>
                  <a:lnTo>
                    <a:pt x="164414" y="168910"/>
                  </a:lnTo>
                  <a:lnTo>
                    <a:pt x="164363" y="167640"/>
                  </a:lnTo>
                  <a:lnTo>
                    <a:pt x="164058" y="167640"/>
                  </a:lnTo>
                  <a:lnTo>
                    <a:pt x="163842" y="166370"/>
                  </a:lnTo>
                  <a:lnTo>
                    <a:pt x="164426" y="166370"/>
                  </a:lnTo>
                  <a:lnTo>
                    <a:pt x="165023" y="167640"/>
                  </a:lnTo>
                  <a:lnTo>
                    <a:pt x="168338" y="166370"/>
                  </a:lnTo>
                  <a:lnTo>
                    <a:pt x="171691" y="166370"/>
                  </a:lnTo>
                  <a:lnTo>
                    <a:pt x="169837" y="165100"/>
                  </a:lnTo>
                  <a:lnTo>
                    <a:pt x="166065" y="163830"/>
                  </a:lnTo>
                  <a:lnTo>
                    <a:pt x="162115" y="163830"/>
                  </a:lnTo>
                  <a:lnTo>
                    <a:pt x="162306" y="162560"/>
                  </a:lnTo>
                  <a:lnTo>
                    <a:pt x="155067" y="162560"/>
                  </a:lnTo>
                  <a:lnTo>
                    <a:pt x="151536" y="161290"/>
                  </a:lnTo>
                  <a:lnTo>
                    <a:pt x="151688" y="160020"/>
                  </a:lnTo>
                  <a:lnTo>
                    <a:pt x="151561" y="158750"/>
                  </a:lnTo>
                  <a:lnTo>
                    <a:pt x="150583" y="160020"/>
                  </a:lnTo>
                  <a:lnTo>
                    <a:pt x="148818" y="158750"/>
                  </a:lnTo>
                  <a:lnTo>
                    <a:pt x="149466" y="158750"/>
                  </a:lnTo>
                  <a:lnTo>
                    <a:pt x="147307" y="157543"/>
                  </a:lnTo>
                  <a:lnTo>
                    <a:pt x="147307" y="160020"/>
                  </a:lnTo>
                  <a:lnTo>
                    <a:pt x="146710" y="163830"/>
                  </a:lnTo>
                  <a:lnTo>
                    <a:pt x="142989" y="163830"/>
                  </a:lnTo>
                  <a:lnTo>
                    <a:pt x="142989" y="180340"/>
                  </a:lnTo>
                  <a:lnTo>
                    <a:pt x="140169" y="179070"/>
                  </a:lnTo>
                  <a:lnTo>
                    <a:pt x="138798" y="179070"/>
                  </a:lnTo>
                  <a:lnTo>
                    <a:pt x="138671" y="177800"/>
                  </a:lnTo>
                  <a:lnTo>
                    <a:pt x="138468" y="176530"/>
                  </a:lnTo>
                  <a:lnTo>
                    <a:pt x="139687" y="176530"/>
                  </a:lnTo>
                  <a:lnTo>
                    <a:pt x="141160" y="177800"/>
                  </a:lnTo>
                  <a:lnTo>
                    <a:pt x="142709" y="177800"/>
                  </a:lnTo>
                  <a:lnTo>
                    <a:pt x="142938" y="179070"/>
                  </a:lnTo>
                  <a:lnTo>
                    <a:pt x="142989" y="180340"/>
                  </a:lnTo>
                  <a:lnTo>
                    <a:pt x="142989" y="163830"/>
                  </a:lnTo>
                  <a:lnTo>
                    <a:pt x="142189" y="163830"/>
                  </a:lnTo>
                  <a:lnTo>
                    <a:pt x="138798" y="161290"/>
                  </a:lnTo>
                  <a:lnTo>
                    <a:pt x="137020" y="161290"/>
                  </a:lnTo>
                  <a:lnTo>
                    <a:pt x="134645" y="160020"/>
                  </a:lnTo>
                  <a:lnTo>
                    <a:pt x="132943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2003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79" y="166370"/>
                  </a:lnTo>
                  <a:lnTo>
                    <a:pt x="125082" y="165100"/>
                  </a:lnTo>
                  <a:lnTo>
                    <a:pt x="122897" y="163830"/>
                  </a:lnTo>
                  <a:lnTo>
                    <a:pt x="123685" y="163830"/>
                  </a:lnTo>
                  <a:lnTo>
                    <a:pt x="124434" y="162560"/>
                  </a:lnTo>
                  <a:lnTo>
                    <a:pt x="124853" y="162560"/>
                  </a:lnTo>
                  <a:lnTo>
                    <a:pt x="125082" y="161290"/>
                  </a:lnTo>
                  <a:lnTo>
                    <a:pt x="125120" y="160020"/>
                  </a:lnTo>
                  <a:lnTo>
                    <a:pt x="125336" y="162560"/>
                  </a:lnTo>
                  <a:lnTo>
                    <a:pt x="130365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48" y="156210"/>
                  </a:lnTo>
                  <a:lnTo>
                    <a:pt x="127800" y="152400"/>
                  </a:lnTo>
                  <a:lnTo>
                    <a:pt x="127800" y="153670"/>
                  </a:lnTo>
                  <a:lnTo>
                    <a:pt x="131711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77" y="158750"/>
                  </a:lnTo>
                  <a:lnTo>
                    <a:pt x="140906" y="158750"/>
                  </a:lnTo>
                  <a:lnTo>
                    <a:pt x="142240" y="160020"/>
                  </a:lnTo>
                  <a:lnTo>
                    <a:pt x="144145" y="161290"/>
                  </a:lnTo>
                  <a:lnTo>
                    <a:pt x="147307" y="160020"/>
                  </a:lnTo>
                  <a:lnTo>
                    <a:pt x="147307" y="157543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84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37" y="153670"/>
                  </a:lnTo>
                  <a:lnTo>
                    <a:pt x="135826" y="153670"/>
                  </a:lnTo>
                  <a:lnTo>
                    <a:pt x="134708" y="148590"/>
                  </a:lnTo>
                  <a:lnTo>
                    <a:pt x="138480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91" y="147320"/>
                  </a:lnTo>
                  <a:lnTo>
                    <a:pt x="130822" y="146050"/>
                  </a:lnTo>
                  <a:lnTo>
                    <a:pt x="131584" y="144780"/>
                  </a:lnTo>
                  <a:lnTo>
                    <a:pt x="130581" y="142240"/>
                  </a:lnTo>
                  <a:lnTo>
                    <a:pt x="129971" y="142240"/>
                  </a:lnTo>
                  <a:lnTo>
                    <a:pt x="130619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52" y="138430"/>
                  </a:lnTo>
                  <a:lnTo>
                    <a:pt x="129895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48" y="134531"/>
                  </a:lnTo>
                  <a:lnTo>
                    <a:pt x="130771" y="133350"/>
                  </a:lnTo>
                  <a:lnTo>
                    <a:pt x="131559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604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72" y="143510"/>
                  </a:lnTo>
                  <a:lnTo>
                    <a:pt x="137083" y="143510"/>
                  </a:lnTo>
                  <a:lnTo>
                    <a:pt x="138290" y="147320"/>
                  </a:lnTo>
                  <a:lnTo>
                    <a:pt x="138645" y="148590"/>
                  </a:lnTo>
                  <a:lnTo>
                    <a:pt x="138722" y="149758"/>
                  </a:lnTo>
                  <a:lnTo>
                    <a:pt x="143535" y="151130"/>
                  </a:lnTo>
                  <a:lnTo>
                    <a:pt x="145034" y="152400"/>
                  </a:lnTo>
                  <a:lnTo>
                    <a:pt x="147383" y="152400"/>
                  </a:lnTo>
                  <a:lnTo>
                    <a:pt x="155232" y="151130"/>
                  </a:lnTo>
                  <a:lnTo>
                    <a:pt x="155829" y="157480"/>
                  </a:lnTo>
                  <a:lnTo>
                    <a:pt x="154914" y="158750"/>
                  </a:lnTo>
                  <a:lnTo>
                    <a:pt x="156387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34" y="161290"/>
                  </a:lnTo>
                  <a:lnTo>
                    <a:pt x="160693" y="160020"/>
                  </a:lnTo>
                  <a:lnTo>
                    <a:pt x="160959" y="157480"/>
                  </a:lnTo>
                  <a:lnTo>
                    <a:pt x="159702" y="158750"/>
                  </a:lnTo>
                  <a:lnTo>
                    <a:pt x="161417" y="156210"/>
                  </a:lnTo>
                  <a:lnTo>
                    <a:pt x="162826" y="154940"/>
                  </a:lnTo>
                  <a:lnTo>
                    <a:pt x="163817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61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93" y="161290"/>
                  </a:lnTo>
                  <a:lnTo>
                    <a:pt x="175323" y="163830"/>
                  </a:lnTo>
                  <a:lnTo>
                    <a:pt x="175755" y="165100"/>
                  </a:lnTo>
                  <a:lnTo>
                    <a:pt x="171691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13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312" y="160020"/>
                  </a:lnTo>
                  <a:lnTo>
                    <a:pt x="187642" y="160020"/>
                  </a:lnTo>
                  <a:lnTo>
                    <a:pt x="187947" y="161290"/>
                  </a:lnTo>
                  <a:lnTo>
                    <a:pt x="189141" y="161290"/>
                  </a:lnTo>
                  <a:lnTo>
                    <a:pt x="189649" y="160020"/>
                  </a:lnTo>
                  <a:lnTo>
                    <a:pt x="189649" y="158750"/>
                  </a:lnTo>
                  <a:lnTo>
                    <a:pt x="191185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89" y="156210"/>
                  </a:lnTo>
                  <a:lnTo>
                    <a:pt x="192481" y="154940"/>
                  </a:lnTo>
                  <a:lnTo>
                    <a:pt x="190157" y="153670"/>
                  </a:lnTo>
                  <a:lnTo>
                    <a:pt x="187413" y="154940"/>
                  </a:lnTo>
                  <a:lnTo>
                    <a:pt x="185178" y="154051"/>
                  </a:lnTo>
                  <a:lnTo>
                    <a:pt x="185178" y="162560"/>
                  </a:lnTo>
                  <a:lnTo>
                    <a:pt x="183807" y="162560"/>
                  </a:lnTo>
                  <a:lnTo>
                    <a:pt x="184048" y="161290"/>
                  </a:lnTo>
                  <a:lnTo>
                    <a:pt x="182181" y="161290"/>
                  </a:lnTo>
                  <a:lnTo>
                    <a:pt x="184772" y="160020"/>
                  </a:lnTo>
                  <a:lnTo>
                    <a:pt x="185178" y="162560"/>
                  </a:lnTo>
                  <a:lnTo>
                    <a:pt x="185178" y="154051"/>
                  </a:lnTo>
                  <a:lnTo>
                    <a:pt x="184264" y="153670"/>
                  </a:lnTo>
                  <a:lnTo>
                    <a:pt x="183400" y="153670"/>
                  </a:lnTo>
                  <a:lnTo>
                    <a:pt x="181991" y="152400"/>
                  </a:lnTo>
                  <a:lnTo>
                    <a:pt x="183146" y="151130"/>
                  </a:lnTo>
                  <a:lnTo>
                    <a:pt x="187680" y="152400"/>
                  </a:lnTo>
                  <a:lnTo>
                    <a:pt x="190220" y="152400"/>
                  </a:lnTo>
                  <a:lnTo>
                    <a:pt x="189026" y="151130"/>
                  </a:lnTo>
                  <a:lnTo>
                    <a:pt x="186321" y="151130"/>
                  </a:lnTo>
                  <a:lnTo>
                    <a:pt x="185623" y="149860"/>
                  </a:lnTo>
                  <a:lnTo>
                    <a:pt x="184378" y="149860"/>
                  </a:lnTo>
                  <a:lnTo>
                    <a:pt x="184340" y="148590"/>
                  </a:lnTo>
                  <a:lnTo>
                    <a:pt x="182181" y="148590"/>
                  </a:lnTo>
                  <a:lnTo>
                    <a:pt x="180594" y="147320"/>
                  </a:lnTo>
                  <a:lnTo>
                    <a:pt x="178473" y="143776"/>
                  </a:lnTo>
                  <a:lnTo>
                    <a:pt x="178473" y="153670"/>
                  </a:lnTo>
                  <a:lnTo>
                    <a:pt x="175133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83" y="153670"/>
                  </a:lnTo>
                  <a:lnTo>
                    <a:pt x="172237" y="152400"/>
                  </a:lnTo>
                  <a:lnTo>
                    <a:pt x="172643" y="152400"/>
                  </a:lnTo>
                  <a:lnTo>
                    <a:pt x="172885" y="151130"/>
                  </a:lnTo>
                  <a:lnTo>
                    <a:pt x="174294" y="151130"/>
                  </a:lnTo>
                  <a:lnTo>
                    <a:pt x="174218" y="153670"/>
                  </a:lnTo>
                  <a:lnTo>
                    <a:pt x="175831" y="153670"/>
                  </a:lnTo>
                  <a:lnTo>
                    <a:pt x="176276" y="152400"/>
                  </a:lnTo>
                  <a:lnTo>
                    <a:pt x="176758" y="152400"/>
                  </a:lnTo>
                  <a:lnTo>
                    <a:pt x="177241" y="153670"/>
                  </a:lnTo>
                  <a:lnTo>
                    <a:pt x="178473" y="153670"/>
                  </a:lnTo>
                  <a:lnTo>
                    <a:pt x="178473" y="143776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203" y="143510"/>
                  </a:lnTo>
                  <a:lnTo>
                    <a:pt x="177304" y="140970"/>
                  </a:lnTo>
                  <a:lnTo>
                    <a:pt x="174904" y="140970"/>
                  </a:lnTo>
                  <a:lnTo>
                    <a:pt x="174320" y="138430"/>
                  </a:lnTo>
                  <a:lnTo>
                    <a:pt x="175615" y="139446"/>
                  </a:lnTo>
                  <a:lnTo>
                    <a:pt x="175818" y="138430"/>
                  </a:lnTo>
                  <a:lnTo>
                    <a:pt x="176301" y="138430"/>
                  </a:lnTo>
                  <a:lnTo>
                    <a:pt x="175348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60" y="152400"/>
                  </a:lnTo>
                  <a:lnTo>
                    <a:pt x="170332" y="151130"/>
                  </a:lnTo>
                  <a:lnTo>
                    <a:pt x="171018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87" y="147320"/>
                  </a:lnTo>
                  <a:lnTo>
                    <a:pt x="164134" y="147320"/>
                  </a:lnTo>
                  <a:lnTo>
                    <a:pt x="164134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60" y="151130"/>
                  </a:lnTo>
                  <a:lnTo>
                    <a:pt x="161874" y="151130"/>
                  </a:lnTo>
                  <a:lnTo>
                    <a:pt x="161404" y="149860"/>
                  </a:lnTo>
                  <a:lnTo>
                    <a:pt x="161734" y="148590"/>
                  </a:lnTo>
                  <a:lnTo>
                    <a:pt x="164134" y="148590"/>
                  </a:lnTo>
                  <a:lnTo>
                    <a:pt x="164134" y="147320"/>
                  </a:lnTo>
                  <a:lnTo>
                    <a:pt x="161886" y="147320"/>
                  </a:lnTo>
                  <a:lnTo>
                    <a:pt x="162267" y="144780"/>
                  </a:lnTo>
                  <a:lnTo>
                    <a:pt x="160997" y="143789"/>
                  </a:lnTo>
                  <a:lnTo>
                    <a:pt x="160997" y="144780"/>
                  </a:lnTo>
                  <a:lnTo>
                    <a:pt x="160502" y="147320"/>
                  </a:lnTo>
                  <a:lnTo>
                    <a:pt x="160375" y="147320"/>
                  </a:lnTo>
                  <a:lnTo>
                    <a:pt x="160375" y="152400"/>
                  </a:lnTo>
                  <a:lnTo>
                    <a:pt x="158165" y="152400"/>
                  </a:lnTo>
                  <a:lnTo>
                    <a:pt x="156502" y="151130"/>
                  </a:lnTo>
                  <a:lnTo>
                    <a:pt x="160096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43" y="147320"/>
                  </a:lnTo>
                  <a:lnTo>
                    <a:pt x="158153" y="146050"/>
                  </a:lnTo>
                  <a:lnTo>
                    <a:pt x="158165" y="144780"/>
                  </a:lnTo>
                  <a:lnTo>
                    <a:pt x="160997" y="144780"/>
                  </a:lnTo>
                  <a:lnTo>
                    <a:pt x="160997" y="143789"/>
                  </a:lnTo>
                  <a:lnTo>
                    <a:pt x="159029" y="142240"/>
                  </a:lnTo>
                  <a:lnTo>
                    <a:pt x="157289" y="142240"/>
                  </a:lnTo>
                  <a:lnTo>
                    <a:pt x="154368" y="140970"/>
                  </a:lnTo>
                  <a:lnTo>
                    <a:pt x="153428" y="139700"/>
                  </a:lnTo>
                  <a:lnTo>
                    <a:pt x="151688" y="138430"/>
                  </a:lnTo>
                  <a:lnTo>
                    <a:pt x="151853" y="137160"/>
                  </a:lnTo>
                  <a:lnTo>
                    <a:pt x="152336" y="137160"/>
                  </a:lnTo>
                  <a:lnTo>
                    <a:pt x="152984" y="135890"/>
                  </a:lnTo>
                  <a:lnTo>
                    <a:pt x="153200" y="135890"/>
                  </a:lnTo>
                  <a:lnTo>
                    <a:pt x="154800" y="134620"/>
                  </a:lnTo>
                  <a:lnTo>
                    <a:pt x="156400" y="133350"/>
                  </a:lnTo>
                  <a:lnTo>
                    <a:pt x="163360" y="134620"/>
                  </a:lnTo>
                  <a:lnTo>
                    <a:pt x="165188" y="138430"/>
                  </a:lnTo>
                  <a:lnTo>
                    <a:pt x="167500" y="138430"/>
                  </a:lnTo>
                  <a:lnTo>
                    <a:pt x="170256" y="139700"/>
                  </a:lnTo>
                  <a:lnTo>
                    <a:pt x="170675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75" y="137160"/>
                  </a:lnTo>
                  <a:lnTo>
                    <a:pt x="169570" y="135890"/>
                  </a:lnTo>
                  <a:lnTo>
                    <a:pt x="169621" y="134620"/>
                  </a:lnTo>
                  <a:lnTo>
                    <a:pt x="168998" y="135890"/>
                  </a:lnTo>
                  <a:lnTo>
                    <a:pt x="168084" y="134620"/>
                  </a:lnTo>
                  <a:lnTo>
                    <a:pt x="169621" y="134620"/>
                  </a:lnTo>
                  <a:lnTo>
                    <a:pt x="176822" y="134620"/>
                  </a:lnTo>
                  <a:lnTo>
                    <a:pt x="177965" y="132080"/>
                  </a:lnTo>
                  <a:lnTo>
                    <a:pt x="178015" y="129540"/>
                  </a:lnTo>
                  <a:lnTo>
                    <a:pt x="176860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31" y="125730"/>
                  </a:lnTo>
                  <a:lnTo>
                    <a:pt x="181292" y="127000"/>
                  </a:lnTo>
                  <a:lnTo>
                    <a:pt x="183578" y="125730"/>
                  </a:lnTo>
                  <a:lnTo>
                    <a:pt x="184251" y="124460"/>
                  </a:lnTo>
                  <a:lnTo>
                    <a:pt x="187833" y="124460"/>
                  </a:lnTo>
                  <a:lnTo>
                    <a:pt x="190512" y="125730"/>
                  </a:lnTo>
                  <a:lnTo>
                    <a:pt x="193052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35" y="123190"/>
                  </a:lnTo>
                  <a:lnTo>
                    <a:pt x="197789" y="121920"/>
                  </a:lnTo>
                  <a:lnTo>
                    <a:pt x="199974" y="120650"/>
                  </a:lnTo>
                  <a:lnTo>
                    <a:pt x="194005" y="120650"/>
                  </a:lnTo>
                  <a:lnTo>
                    <a:pt x="190792" y="119380"/>
                  </a:lnTo>
                  <a:lnTo>
                    <a:pt x="189407" y="118110"/>
                  </a:lnTo>
                  <a:lnTo>
                    <a:pt x="183680" y="116840"/>
                  </a:lnTo>
                  <a:lnTo>
                    <a:pt x="183400" y="114300"/>
                  </a:lnTo>
                  <a:lnTo>
                    <a:pt x="179336" y="111760"/>
                  </a:lnTo>
                  <a:lnTo>
                    <a:pt x="178358" y="111760"/>
                  </a:lnTo>
                  <a:lnTo>
                    <a:pt x="178904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69" y="107950"/>
                  </a:lnTo>
                  <a:lnTo>
                    <a:pt x="169976" y="107950"/>
                  </a:lnTo>
                  <a:lnTo>
                    <a:pt x="168948" y="106680"/>
                  </a:lnTo>
                  <a:lnTo>
                    <a:pt x="169087" y="107950"/>
                  </a:lnTo>
                  <a:lnTo>
                    <a:pt x="170510" y="110490"/>
                  </a:lnTo>
                  <a:lnTo>
                    <a:pt x="170370" y="111760"/>
                  </a:lnTo>
                  <a:lnTo>
                    <a:pt x="170141" y="113030"/>
                  </a:lnTo>
                  <a:lnTo>
                    <a:pt x="172834" y="114300"/>
                  </a:lnTo>
                  <a:lnTo>
                    <a:pt x="175615" y="115570"/>
                  </a:lnTo>
                  <a:lnTo>
                    <a:pt x="178460" y="116840"/>
                  </a:lnTo>
                  <a:lnTo>
                    <a:pt x="178714" y="116840"/>
                  </a:lnTo>
                  <a:lnTo>
                    <a:pt x="178866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15" y="118110"/>
                  </a:lnTo>
                  <a:lnTo>
                    <a:pt x="172897" y="118110"/>
                  </a:lnTo>
                  <a:lnTo>
                    <a:pt x="170243" y="116840"/>
                  </a:lnTo>
                  <a:lnTo>
                    <a:pt x="169811" y="116840"/>
                  </a:lnTo>
                  <a:lnTo>
                    <a:pt x="170789" y="118110"/>
                  </a:lnTo>
                  <a:lnTo>
                    <a:pt x="171323" y="119380"/>
                  </a:lnTo>
                  <a:lnTo>
                    <a:pt x="174409" y="119380"/>
                  </a:lnTo>
                  <a:lnTo>
                    <a:pt x="175158" y="120650"/>
                  </a:lnTo>
                  <a:lnTo>
                    <a:pt x="174218" y="121920"/>
                  </a:lnTo>
                  <a:lnTo>
                    <a:pt x="172834" y="123190"/>
                  </a:lnTo>
                  <a:lnTo>
                    <a:pt x="171119" y="123190"/>
                  </a:lnTo>
                  <a:lnTo>
                    <a:pt x="171119" y="132080"/>
                  </a:lnTo>
                  <a:lnTo>
                    <a:pt x="166408" y="132080"/>
                  </a:lnTo>
                  <a:lnTo>
                    <a:pt x="166827" y="133350"/>
                  </a:lnTo>
                  <a:lnTo>
                    <a:pt x="167055" y="133350"/>
                  </a:lnTo>
                  <a:lnTo>
                    <a:pt x="166827" y="134620"/>
                  </a:lnTo>
                  <a:lnTo>
                    <a:pt x="164071" y="134620"/>
                  </a:lnTo>
                  <a:lnTo>
                    <a:pt x="160858" y="132080"/>
                  </a:lnTo>
                  <a:lnTo>
                    <a:pt x="160591" y="130810"/>
                  </a:lnTo>
                  <a:lnTo>
                    <a:pt x="162928" y="130810"/>
                  </a:lnTo>
                  <a:lnTo>
                    <a:pt x="163283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61" y="130810"/>
                  </a:lnTo>
                  <a:lnTo>
                    <a:pt x="171119" y="132080"/>
                  </a:lnTo>
                  <a:lnTo>
                    <a:pt x="171119" y="123190"/>
                  </a:lnTo>
                  <a:lnTo>
                    <a:pt x="170332" y="123190"/>
                  </a:lnTo>
                  <a:lnTo>
                    <a:pt x="169138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44" y="121920"/>
                  </a:lnTo>
                  <a:lnTo>
                    <a:pt x="167208" y="119380"/>
                  </a:lnTo>
                  <a:lnTo>
                    <a:pt x="166585" y="119380"/>
                  </a:lnTo>
                  <a:lnTo>
                    <a:pt x="166662" y="118110"/>
                  </a:lnTo>
                  <a:lnTo>
                    <a:pt x="166471" y="118110"/>
                  </a:lnTo>
                  <a:lnTo>
                    <a:pt x="166598" y="116840"/>
                  </a:lnTo>
                  <a:lnTo>
                    <a:pt x="165404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72" y="127000"/>
                  </a:lnTo>
                  <a:lnTo>
                    <a:pt x="160401" y="127000"/>
                  </a:lnTo>
                  <a:lnTo>
                    <a:pt x="160464" y="12573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31" y="118110"/>
                  </a:lnTo>
                  <a:lnTo>
                    <a:pt x="161518" y="119380"/>
                  </a:lnTo>
                  <a:lnTo>
                    <a:pt x="158051" y="119380"/>
                  </a:lnTo>
                  <a:lnTo>
                    <a:pt x="157873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902" y="114300"/>
                  </a:lnTo>
                  <a:lnTo>
                    <a:pt x="158737" y="115570"/>
                  </a:lnTo>
                  <a:lnTo>
                    <a:pt x="158534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47" y="118110"/>
                  </a:lnTo>
                  <a:lnTo>
                    <a:pt x="155359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55" y="125120"/>
                  </a:lnTo>
                  <a:lnTo>
                    <a:pt x="151155" y="148590"/>
                  </a:lnTo>
                  <a:lnTo>
                    <a:pt x="145161" y="148590"/>
                  </a:lnTo>
                  <a:lnTo>
                    <a:pt x="143852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55" y="14478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76" y="139700"/>
                  </a:lnTo>
                  <a:lnTo>
                    <a:pt x="142735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88" y="146050"/>
                  </a:lnTo>
                  <a:lnTo>
                    <a:pt x="149009" y="147320"/>
                  </a:lnTo>
                  <a:lnTo>
                    <a:pt x="150368" y="147320"/>
                  </a:lnTo>
                  <a:lnTo>
                    <a:pt x="151155" y="148590"/>
                  </a:lnTo>
                  <a:lnTo>
                    <a:pt x="151155" y="125120"/>
                  </a:lnTo>
                  <a:lnTo>
                    <a:pt x="150202" y="124460"/>
                  </a:lnTo>
                  <a:lnTo>
                    <a:pt x="150482" y="125730"/>
                  </a:lnTo>
                  <a:lnTo>
                    <a:pt x="150126" y="125730"/>
                  </a:lnTo>
                  <a:lnTo>
                    <a:pt x="149136" y="127000"/>
                  </a:lnTo>
                  <a:lnTo>
                    <a:pt x="148551" y="127000"/>
                  </a:lnTo>
                  <a:lnTo>
                    <a:pt x="148043" y="128181"/>
                  </a:lnTo>
                  <a:lnTo>
                    <a:pt x="147980" y="130810"/>
                  </a:lnTo>
                  <a:lnTo>
                    <a:pt x="148399" y="133350"/>
                  </a:lnTo>
                  <a:lnTo>
                    <a:pt x="148628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94" y="132080"/>
                  </a:lnTo>
                  <a:lnTo>
                    <a:pt x="146570" y="129540"/>
                  </a:lnTo>
                  <a:lnTo>
                    <a:pt x="146570" y="128181"/>
                  </a:lnTo>
                  <a:lnTo>
                    <a:pt x="145491" y="127000"/>
                  </a:lnTo>
                  <a:lnTo>
                    <a:pt x="144957" y="126377"/>
                  </a:lnTo>
                  <a:lnTo>
                    <a:pt x="144957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611" y="133350"/>
                  </a:lnTo>
                  <a:lnTo>
                    <a:pt x="138277" y="132080"/>
                  </a:lnTo>
                  <a:lnTo>
                    <a:pt x="139090" y="130810"/>
                  </a:lnTo>
                  <a:lnTo>
                    <a:pt x="139458" y="130810"/>
                  </a:lnTo>
                  <a:lnTo>
                    <a:pt x="138099" y="129540"/>
                  </a:lnTo>
                  <a:lnTo>
                    <a:pt x="137668" y="128181"/>
                  </a:lnTo>
                  <a:lnTo>
                    <a:pt x="137426" y="127000"/>
                  </a:lnTo>
                  <a:lnTo>
                    <a:pt x="138404" y="128270"/>
                  </a:lnTo>
                  <a:lnTo>
                    <a:pt x="139103" y="129540"/>
                  </a:lnTo>
                  <a:lnTo>
                    <a:pt x="140970" y="129540"/>
                  </a:lnTo>
                  <a:lnTo>
                    <a:pt x="142265" y="130810"/>
                  </a:lnTo>
                  <a:lnTo>
                    <a:pt x="144957" y="132080"/>
                  </a:lnTo>
                  <a:lnTo>
                    <a:pt x="144957" y="126377"/>
                  </a:lnTo>
                  <a:lnTo>
                    <a:pt x="144411" y="125730"/>
                  </a:lnTo>
                  <a:lnTo>
                    <a:pt x="143179" y="124460"/>
                  </a:lnTo>
                  <a:lnTo>
                    <a:pt x="142582" y="123190"/>
                  </a:lnTo>
                  <a:lnTo>
                    <a:pt x="142354" y="121920"/>
                  </a:lnTo>
                  <a:lnTo>
                    <a:pt x="141617" y="121920"/>
                  </a:lnTo>
                  <a:lnTo>
                    <a:pt x="140614" y="120650"/>
                  </a:lnTo>
                  <a:lnTo>
                    <a:pt x="139268" y="120650"/>
                  </a:lnTo>
                  <a:lnTo>
                    <a:pt x="137642" y="119380"/>
                  </a:lnTo>
                  <a:lnTo>
                    <a:pt x="137363" y="119189"/>
                  </a:lnTo>
                  <a:lnTo>
                    <a:pt x="137363" y="125730"/>
                  </a:lnTo>
                  <a:lnTo>
                    <a:pt x="135128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507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99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26" y="119380"/>
                  </a:lnTo>
                  <a:lnTo>
                    <a:pt x="123190" y="116840"/>
                  </a:lnTo>
                  <a:lnTo>
                    <a:pt x="123875" y="117043"/>
                  </a:lnTo>
                  <a:lnTo>
                    <a:pt x="123621" y="116840"/>
                  </a:lnTo>
                  <a:lnTo>
                    <a:pt x="122262" y="115570"/>
                  </a:lnTo>
                  <a:lnTo>
                    <a:pt x="118529" y="115570"/>
                  </a:lnTo>
                  <a:lnTo>
                    <a:pt x="118973" y="118110"/>
                  </a:lnTo>
                  <a:lnTo>
                    <a:pt x="119849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66" y="121920"/>
                  </a:lnTo>
                  <a:lnTo>
                    <a:pt x="113538" y="120650"/>
                  </a:lnTo>
                  <a:lnTo>
                    <a:pt x="111417" y="120650"/>
                  </a:lnTo>
                  <a:lnTo>
                    <a:pt x="110185" y="121920"/>
                  </a:lnTo>
                  <a:lnTo>
                    <a:pt x="110388" y="123190"/>
                  </a:lnTo>
                  <a:lnTo>
                    <a:pt x="115328" y="123190"/>
                  </a:lnTo>
                  <a:lnTo>
                    <a:pt x="116154" y="124460"/>
                  </a:lnTo>
                  <a:lnTo>
                    <a:pt x="116065" y="125730"/>
                  </a:lnTo>
                  <a:lnTo>
                    <a:pt x="118706" y="125730"/>
                  </a:lnTo>
                  <a:lnTo>
                    <a:pt x="117208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57" y="129540"/>
                  </a:lnTo>
                  <a:lnTo>
                    <a:pt x="120370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37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79" y="138430"/>
                  </a:lnTo>
                  <a:lnTo>
                    <a:pt x="128016" y="140970"/>
                  </a:lnTo>
                  <a:lnTo>
                    <a:pt x="126847" y="140970"/>
                  </a:lnTo>
                  <a:lnTo>
                    <a:pt x="125641" y="142240"/>
                  </a:lnTo>
                  <a:lnTo>
                    <a:pt x="125196" y="143510"/>
                  </a:lnTo>
                  <a:lnTo>
                    <a:pt x="124231" y="143510"/>
                  </a:lnTo>
                  <a:lnTo>
                    <a:pt x="123024" y="146050"/>
                  </a:lnTo>
                  <a:lnTo>
                    <a:pt x="121551" y="148590"/>
                  </a:lnTo>
                  <a:lnTo>
                    <a:pt x="120497" y="150990"/>
                  </a:lnTo>
                  <a:lnTo>
                    <a:pt x="120497" y="166370"/>
                  </a:lnTo>
                  <a:lnTo>
                    <a:pt x="119697" y="167640"/>
                  </a:lnTo>
                  <a:lnTo>
                    <a:pt x="119443" y="168910"/>
                  </a:lnTo>
                  <a:lnTo>
                    <a:pt x="119024" y="167640"/>
                  </a:lnTo>
                  <a:lnTo>
                    <a:pt x="118097" y="167640"/>
                  </a:lnTo>
                  <a:lnTo>
                    <a:pt x="118618" y="166370"/>
                  </a:lnTo>
                  <a:lnTo>
                    <a:pt x="119481" y="166370"/>
                  </a:lnTo>
                  <a:lnTo>
                    <a:pt x="119430" y="165100"/>
                  </a:lnTo>
                  <a:lnTo>
                    <a:pt x="119951" y="165100"/>
                  </a:lnTo>
                  <a:lnTo>
                    <a:pt x="120497" y="166370"/>
                  </a:lnTo>
                  <a:lnTo>
                    <a:pt x="120497" y="150990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86" y="151130"/>
                  </a:lnTo>
                  <a:lnTo>
                    <a:pt x="117411" y="151130"/>
                  </a:lnTo>
                  <a:lnTo>
                    <a:pt x="116827" y="149860"/>
                  </a:lnTo>
                  <a:lnTo>
                    <a:pt x="116763" y="151130"/>
                  </a:lnTo>
                  <a:lnTo>
                    <a:pt x="115100" y="151130"/>
                  </a:lnTo>
                  <a:lnTo>
                    <a:pt x="116293" y="148590"/>
                  </a:lnTo>
                  <a:lnTo>
                    <a:pt x="118592" y="144780"/>
                  </a:lnTo>
                  <a:lnTo>
                    <a:pt x="118325" y="144780"/>
                  </a:lnTo>
                  <a:lnTo>
                    <a:pt x="118071" y="143510"/>
                  </a:lnTo>
                  <a:lnTo>
                    <a:pt x="116916" y="143510"/>
                  </a:lnTo>
                  <a:lnTo>
                    <a:pt x="117475" y="142240"/>
                  </a:lnTo>
                  <a:lnTo>
                    <a:pt x="116509" y="140970"/>
                  </a:lnTo>
                  <a:lnTo>
                    <a:pt x="114211" y="140970"/>
                  </a:lnTo>
                  <a:lnTo>
                    <a:pt x="114122" y="142240"/>
                  </a:lnTo>
                  <a:lnTo>
                    <a:pt x="113499" y="143510"/>
                  </a:lnTo>
                  <a:lnTo>
                    <a:pt x="112369" y="143510"/>
                  </a:lnTo>
                  <a:lnTo>
                    <a:pt x="111709" y="144780"/>
                  </a:lnTo>
                  <a:lnTo>
                    <a:pt x="110972" y="144780"/>
                  </a:lnTo>
                  <a:lnTo>
                    <a:pt x="110312" y="146050"/>
                  </a:lnTo>
                  <a:lnTo>
                    <a:pt x="110185" y="144780"/>
                  </a:lnTo>
                  <a:lnTo>
                    <a:pt x="109867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48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47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4452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801" y="127254"/>
                  </a:lnTo>
                  <a:lnTo>
                    <a:pt x="116865" y="127000"/>
                  </a:lnTo>
                  <a:lnTo>
                    <a:pt x="115176" y="124460"/>
                  </a:lnTo>
                  <a:lnTo>
                    <a:pt x="109054" y="124460"/>
                  </a:lnTo>
                  <a:lnTo>
                    <a:pt x="107696" y="124460"/>
                  </a:lnTo>
                  <a:lnTo>
                    <a:pt x="107696" y="143510"/>
                  </a:lnTo>
                  <a:lnTo>
                    <a:pt x="107696" y="146050"/>
                  </a:lnTo>
                  <a:lnTo>
                    <a:pt x="107213" y="146050"/>
                  </a:lnTo>
                  <a:lnTo>
                    <a:pt x="106184" y="147320"/>
                  </a:lnTo>
                  <a:lnTo>
                    <a:pt x="106286" y="148590"/>
                  </a:lnTo>
                  <a:lnTo>
                    <a:pt x="106743" y="148590"/>
                  </a:lnTo>
                  <a:lnTo>
                    <a:pt x="106260" y="149860"/>
                  </a:lnTo>
                  <a:lnTo>
                    <a:pt x="105829" y="151130"/>
                  </a:lnTo>
                  <a:lnTo>
                    <a:pt x="104482" y="152400"/>
                  </a:lnTo>
                  <a:lnTo>
                    <a:pt x="103809" y="152400"/>
                  </a:lnTo>
                  <a:lnTo>
                    <a:pt x="103390" y="153670"/>
                  </a:lnTo>
                  <a:lnTo>
                    <a:pt x="102781" y="153670"/>
                  </a:lnTo>
                  <a:lnTo>
                    <a:pt x="101307" y="154940"/>
                  </a:lnTo>
                  <a:lnTo>
                    <a:pt x="100736" y="156210"/>
                  </a:lnTo>
                  <a:lnTo>
                    <a:pt x="99275" y="156210"/>
                  </a:lnTo>
                  <a:lnTo>
                    <a:pt x="99021" y="157480"/>
                  </a:lnTo>
                  <a:lnTo>
                    <a:pt x="93484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81" y="162090"/>
                  </a:lnTo>
                  <a:lnTo>
                    <a:pt x="90081" y="168910"/>
                  </a:lnTo>
                  <a:lnTo>
                    <a:pt x="86690" y="171450"/>
                  </a:lnTo>
                  <a:lnTo>
                    <a:pt x="85267" y="169570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33" y="167640"/>
                  </a:lnTo>
                  <a:lnTo>
                    <a:pt x="87566" y="167640"/>
                  </a:lnTo>
                  <a:lnTo>
                    <a:pt x="88734" y="166370"/>
                  </a:lnTo>
                  <a:lnTo>
                    <a:pt x="89890" y="166370"/>
                  </a:lnTo>
                  <a:lnTo>
                    <a:pt x="90081" y="168910"/>
                  </a:lnTo>
                  <a:lnTo>
                    <a:pt x="90081" y="162090"/>
                  </a:lnTo>
                  <a:lnTo>
                    <a:pt x="89573" y="162560"/>
                  </a:lnTo>
                  <a:lnTo>
                    <a:pt x="89281" y="162560"/>
                  </a:lnTo>
                  <a:lnTo>
                    <a:pt x="89192" y="161290"/>
                  </a:lnTo>
                  <a:lnTo>
                    <a:pt x="86766" y="162560"/>
                  </a:lnTo>
                  <a:lnTo>
                    <a:pt x="86067" y="165100"/>
                  </a:lnTo>
                  <a:lnTo>
                    <a:pt x="83934" y="166014"/>
                  </a:lnTo>
                  <a:lnTo>
                    <a:pt x="83934" y="171450"/>
                  </a:lnTo>
                  <a:lnTo>
                    <a:pt x="83096" y="173990"/>
                  </a:lnTo>
                  <a:lnTo>
                    <a:pt x="82765" y="175260"/>
                  </a:lnTo>
                  <a:lnTo>
                    <a:pt x="81622" y="176530"/>
                  </a:lnTo>
                  <a:lnTo>
                    <a:pt x="80391" y="177800"/>
                  </a:lnTo>
                  <a:lnTo>
                    <a:pt x="79006" y="177800"/>
                  </a:lnTo>
                  <a:lnTo>
                    <a:pt x="77851" y="176530"/>
                  </a:lnTo>
                  <a:lnTo>
                    <a:pt x="77203" y="177800"/>
                  </a:lnTo>
                  <a:lnTo>
                    <a:pt x="76657" y="176530"/>
                  </a:lnTo>
                  <a:lnTo>
                    <a:pt x="77647" y="176530"/>
                  </a:lnTo>
                  <a:lnTo>
                    <a:pt x="79273" y="175260"/>
                  </a:lnTo>
                  <a:lnTo>
                    <a:pt x="79235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34" y="171450"/>
                  </a:lnTo>
                  <a:lnTo>
                    <a:pt x="83934" y="166014"/>
                  </a:lnTo>
                  <a:lnTo>
                    <a:pt x="83083" y="166370"/>
                  </a:lnTo>
                  <a:lnTo>
                    <a:pt x="81686" y="166370"/>
                  </a:lnTo>
                  <a:lnTo>
                    <a:pt x="81749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18" y="158750"/>
                  </a:lnTo>
                  <a:lnTo>
                    <a:pt x="84556" y="160020"/>
                  </a:lnTo>
                  <a:lnTo>
                    <a:pt x="83972" y="161290"/>
                  </a:lnTo>
                  <a:lnTo>
                    <a:pt x="81534" y="163830"/>
                  </a:lnTo>
                  <a:lnTo>
                    <a:pt x="80365" y="163830"/>
                  </a:lnTo>
                  <a:lnTo>
                    <a:pt x="80365" y="171450"/>
                  </a:lnTo>
                  <a:lnTo>
                    <a:pt x="77304" y="173990"/>
                  </a:lnTo>
                  <a:lnTo>
                    <a:pt x="75692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28" y="172720"/>
                  </a:lnTo>
                  <a:lnTo>
                    <a:pt x="78968" y="171450"/>
                  </a:lnTo>
                  <a:lnTo>
                    <a:pt x="78384" y="170180"/>
                  </a:lnTo>
                  <a:lnTo>
                    <a:pt x="78905" y="168910"/>
                  </a:lnTo>
                  <a:lnTo>
                    <a:pt x="79209" y="170180"/>
                  </a:lnTo>
                  <a:lnTo>
                    <a:pt x="79679" y="171450"/>
                  </a:lnTo>
                  <a:lnTo>
                    <a:pt x="80365" y="171450"/>
                  </a:lnTo>
                  <a:lnTo>
                    <a:pt x="80365" y="163830"/>
                  </a:lnTo>
                  <a:lnTo>
                    <a:pt x="79197" y="163830"/>
                  </a:lnTo>
                  <a:lnTo>
                    <a:pt x="75768" y="167640"/>
                  </a:lnTo>
                  <a:lnTo>
                    <a:pt x="77393" y="171450"/>
                  </a:lnTo>
                  <a:lnTo>
                    <a:pt x="73723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30" y="182880"/>
                  </a:lnTo>
                  <a:lnTo>
                    <a:pt x="69646" y="181610"/>
                  </a:lnTo>
                  <a:lnTo>
                    <a:pt x="70065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96" y="172720"/>
                  </a:lnTo>
                  <a:lnTo>
                    <a:pt x="64046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75" y="161290"/>
                  </a:lnTo>
                  <a:lnTo>
                    <a:pt x="70421" y="160020"/>
                  </a:lnTo>
                  <a:lnTo>
                    <a:pt x="71031" y="156210"/>
                  </a:lnTo>
                  <a:lnTo>
                    <a:pt x="81622" y="152400"/>
                  </a:lnTo>
                  <a:lnTo>
                    <a:pt x="85902" y="154940"/>
                  </a:lnTo>
                  <a:lnTo>
                    <a:pt x="86410" y="154940"/>
                  </a:lnTo>
                  <a:lnTo>
                    <a:pt x="87693" y="153670"/>
                  </a:lnTo>
                  <a:lnTo>
                    <a:pt x="88747" y="152400"/>
                  </a:lnTo>
                  <a:lnTo>
                    <a:pt x="88214" y="154940"/>
                  </a:lnTo>
                  <a:lnTo>
                    <a:pt x="89585" y="156210"/>
                  </a:lnTo>
                  <a:lnTo>
                    <a:pt x="88785" y="158750"/>
                  </a:lnTo>
                  <a:lnTo>
                    <a:pt x="89090" y="161290"/>
                  </a:lnTo>
                  <a:lnTo>
                    <a:pt x="89217" y="160020"/>
                  </a:lnTo>
                  <a:lnTo>
                    <a:pt x="90614" y="157480"/>
                  </a:lnTo>
                  <a:lnTo>
                    <a:pt x="92176" y="158750"/>
                  </a:lnTo>
                  <a:lnTo>
                    <a:pt x="91681" y="157480"/>
                  </a:lnTo>
                  <a:lnTo>
                    <a:pt x="91198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808" y="152400"/>
                  </a:lnTo>
                  <a:lnTo>
                    <a:pt x="92100" y="151130"/>
                  </a:lnTo>
                  <a:lnTo>
                    <a:pt x="95097" y="148590"/>
                  </a:lnTo>
                  <a:lnTo>
                    <a:pt x="95592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71" y="146050"/>
                  </a:lnTo>
                  <a:lnTo>
                    <a:pt x="97002" y="144780"/>
                  </a:lnTo>
                  <a:lnTo>
                    <a:pt x="98666" y="140970"/>
                  </a:lnTo>
                  <a:lnTo>
                    <a:pt x="103898" y="140970"/>
                  </a:lnTo>
                  <a:lnTo>
                    <a:pt x="105956" y="139700"/>
                  </a:lnTo>
                  <a:lnTo>
                    <a:pt x="107696" y="143510"/>
                  </a:lnTo>
                  <a:lnTo>
                    <a:pt x="107696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14" y="128270"/>
                  </a:lnTo>
                  <a:lnTo>
                    <a:pt x="96697" y="127000"/>
                  </a:lnTo>
                  <a:lnTo>
                    <a:pt x="96545" y="127000"/>
                  </a:lnTo>
                  <a:lnTo>
                    <a:pt x="97447" y="125730"/>
                  </a:lnTo>
                  <a:lnTo>
                    <a:pt x="96558" y="125730"/>
                  </a:lnTo>
                  <a:lnTo>
                    <a:pt x="95694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87" y="121920"/>
                  </a:lnTo>
                  <a:lnTo>
                    <a:pt x="93243" y="120650"/>
                  </a:lnTo>
                  <a:lnTo>
                    <a:pt x="92392" y="119380"/>
                  </a:lnTo>
                  <a:lnTo>
                    <a:pt x="94805" y="119380"/>
                  </a:lnTo>
                  <a:lnTo>
                    <a:pt x="96342" y="118110"/>
                  </a:lnTo>
                  <a:lnTo>
                    <a:pt x="94907" y="115570"/>
                  </a:lnTo>
                  <a:lnTo>
                    <a:pt x="97472" y="116840"/>
                  </a:lnTo>
                  <a:lnTo>
                    <a:pt x="96735" y="115570"/>
                  </a:lnTo>
                  <a:lnTo>
                    <a:pt x="97180" y="114300"/>
                  </a:lnTo>
                  <a:lnTo>
                    <a:pt x="98552" y="115570"/>
                  </a:lnTo>
                  <a:lnTo>
                    <a:pt x="99758" y="115570"/>
                  </a:lnTo>
                  <a:lnTo>
                    <a:pt x="101104" y="116840"/>
                  </a:lnTo>
                  <a:lnTo>
                    <a:pt x="102158" y="118110"/>
                  </a:lnTo>
                  <a:lnTo>
                    <a:pt x="101015" y="119380"/>
                  </a:lnTo>
                  <a:lnTo>
                    <a:pt x="101663" y="120650"/>
                  </a:lnTo>
                  <a:lnTo>
                    <a:pt x="102400" y="120650"/>
                  </a:lnTo>
                  <a:lnTo>
                    <a:pt x="102844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57" y="119380"/>
                  </a:lnTo>
                  <a:lnTo>
                    <a:pt x="106464" y="118110"/>
                  </a:lnTo>
                  <a:lnTo>
                    <a:pt x="105803" y="118110"/>
                  </a:lnTo>
                  <a:lnTo>
                    <a:pt x="103759" y="119380"/>
                  </a:lnTo>
                  <a:lnTo>
                    <a:pt x="103606" y="119380"/>
                  </a:lnTo>
                  <a:lnTo>
                    <a:pt x="103530" y="118110"/>
                  </a:lnTo>
                  <a:lnTo>
                    <a:pt x="103682" y="118110"/>
                  </a:lnTo>
                  <a:lnTo>
                    <a:pt x="105841" y="116840"/>
                  </a:lnTo>
                  <a:lnTo>
                    <a:pt x="106819" y="115658"/>
                  </a:lnTo>
                  <a:lnTo>
                    <a:pt x="106807" y="118110"/>
                  </a:lnTo>
                  <a:lnTo>
                    <a:pt x="107022" y="118110"/>
                  </a:lnTo>
                  <a:lnTo>
                    <a:pt x="107797" y="116840"/>
                  </a:lnTo>
                  <a:lnTo>
                    <a:pt x="108673" y="115570"/>
                  </a:lnTo>
                  <a:lnTo>
                    <a:pt x="109270" y="115570"/>
                  </a:lnTo>
                  <a:lnTo>
                    <a:pt x="109347" y="114300"/>
                  </a:lnTo>
                  <a:lnTo>
                    <a:pt x="111366" y="111760"/>
                  </a:lnTo>
                  <a:lnTo>
                    <a:pt x="113068" y="113030"/>
                  </a:lnTo>
                  <a:lnTo>
                    <a:pt x="114401" y="111760"/>
                  </a:lnTo>
                  <a:lnTo>
                    <a:pt x="115735" y="110490"/>
                  </a:lnTo>
                  <a:lnTo>
                    <a:pt x="117170" y="109220"/>
                  </a:lnTo>
                  <a:lnTo>
                    <a:pt x="118033" y="109220"/>
                  </a:lnTo>
                  <a:lnTo>
                    <a:pt x="119418" y="107950"/>
                  </a:lnTo>
                  <a:lnTo>
                    <a:pt x="120967" y="109220"/>
                  </a:lnTo>
                  <a:lnTo>
                    <a:pt x="121716" y="110490"/>
                  </a:lnTo>
                  <a:lnTo>
                    <a:pt x="119138" y="110490"/>
                  </a:lnTo>
                  <a:lnTo>
                    <a:pt x="118732" y="111760"/>
                  </a:lnTo>
                  <a:lnTo>
                    <a:pt x="119722" y="113030"/>
                  </a:lnTo>
                  <a:lnTo>
                    <a:pt x="120408" y="114300"/>
                  </a:lnTo>
                  <a:lnTo>
                    <a:pt x="122097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63" y="110490"/>
                  </a:lnTo>
                  <a:lnTo>
                    <a:pt x="123685" y="109220"/>
                  </a:lnTo>
                  <a:lnTo>
                    <a:pt x="124650" y="109220"/>
                  </a:lnTo>
                  <a:lnTo>
                    <a:pt x="125945" y="111760"/>
                  </a:lnTo>
                  <a:lnTo>
                    <a:pt x="127368" y="113030"/>
                  </a:lnTo>
                  <a:lnTo>
                    <a:pt x="128905" y="114300"/>
                  </a:lnTo>
                  <a:lnTo>
                    <a:pt x="128803" y="115570"/>
                  </a:lnTo>
                  <a:lnTo>
                    <a:pt x="127901" y="118110"/>
                  </a:lnTo>
                  <a:lnTo>
                    <a:pt x="130175" y="118110"/>
                  </a:lnTo>
                  <a:lnTo>
                    <a:pt x="130670" y="119380"/>
                  </a:lnTo>
                  <a:lnTo>
                    <a:pt x="127863" y="119380"/>
                  </a:lnTo>
                  <a:lnTo>
                    <a:pt x="128054" y="121920"/>
                  </a:lnTo>
                  <a:lnTo>
                    <a:pt x="128346" y="120650"/>
                  </a:lnTo>
                  <a:lnTo>
                    <a:pt x="128765" y="121920"/>
                  </a:lnTo>
                  <a:lnTo>
                    <a:pt x="129743" y="121920"/>
                  </a:lnTo>
                  <a:lnTo>
                    <a:pt x="130873" y="123190"/>
                  </a:lnTo>
                  <a:lnTo>
                    <a:pt x="131343" y="123190"/>
                  </a:lnTo>
                  <a:lnTo>
                    <a:pt x="134073" y="124460"/>
                  </a:lnTo>
                  <a:lnTo>
                    <a:pt x="137363" y="125730"/>
                  </a:lnTo>
                  <a:lnTo>
                    <a:pt x="137363" y="119189"/>
                  </a:lnTo>
                  <a:lnTo>
                    <a:pt x="134112" y="116840"/>
                  </a:lnTo>
                  <a:lnTo>
                    <a:pt x="137604" y="114300"/>
                  </a:lnTo>
                  <a:lnTo>
                    <a:pt x="139179" y="116840"/>
                  </a:lnTo>
                  <a:lnTo>
                    <a:pt x="140589" y="116840"/>
                  </a:lnTo>
                  <a:lnTo>
                    <a:pt x="141338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42" y="118110"/>
                  </a:lnTo>
                  <a:lnTo>
                    <a:pt x="145910" y="114300"/>
                  </a:lnTo>
                  <a:lnTo>
                    <a:pt x="149072" y="115570"/>
                  </a:lnTo>
                  <a:lnTo>
                    <a:pt x="146596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68" y="111760"/>
                  </a:lnTo>
                  <a:lnTo>
                    <a:pt x="151028" y="110490"/>
                  </a:lnTo>
                  <a:lnTo>
                    <a:pt x="151003" y="109220"/>
                  </a:lnTo>
                  <a:lnTo>
                    <a:pt x="151206" y="109220"/>
                  </a:lnTo>
                  <a:lnTo>
                    <a:pt x="151130" y="107950"/>
                  </a:lnTo>
                  <a:lnTo>
                    <a:pt x="151485" y="107950"/>
                  </a:lnTo>
                  <a:lnTo>
                    <a:pt x="151993" y="106680"/>
                  </a:lnTo>
                  <a:lnTo>
                    <a:pt x="150888" y="106680"/>
                  </a:lnTo>
                  <a:lnTo>
                    <a:pt x="148742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20" y="104140"/>
                  </a:lnTo>
                  <a:lnTo>
                    <a:pt x="151714" y="104140"/>
                  </a:lnTo>
                  <a:lnTo>
                    <a:pt x="153327" y="105410"/>
                  </a:lnTo>
                  <a:lnTo>
                    <a:pt x="153974" y="105410"/>
                  </a:lnTo>
                  <a:lnTo>
                    <a:pt x="154393" y="106680"/>
                  </a:lnTo>
                  <a:lnTo>
                    <a:pt x="154152" y="104140"/>
                  </a:lnTo>
                  <a:lnTo>
                    <a:pt x="152107" y="101600"/>
                  </a:lnTo>
                  <a:lnTo>
                    <a:pt x="153276" y="99060"/>
                  </a:lnTo>
                  <a:lnTo>
                    <a:pt x="152908" y="99060"/>
                  </a:lnTo>
                  <a:lnTo>
                    <a:pt x="152742" y="97790"/>
                  </a:lnTo>
                  <a:lnTo>
                    <a:pt x="154851" y="97790"/>
                  </a:lnTo>
                  <a:lnTo>
                    <a:pt x="157340" y="99060"/>
                  </a:lnTo>
                  <a:lnTo>
                    <a:pt x="159778" y="99060"/>
                  </a:lnTo>
                  <a:lnTo>
                    <a:pt x="158965" y="97790"/>
                  </a:lnTo>
                  <a:lnTo>
                    <a:pt x="157962" y="96520"/>
                  </a:lnTo>
                  <a:lnTo>
                    <a:pt x="159118" y="95250"/>
                  </a:lnTo>
                  <a:lnTo>
                    <a:pt x="156870" y="95250"/>
                  </a:lnTo>
                  <a:lnTo>
                    <a:pt x="154470" y="93980"/>
                  </a:lnTo>
                  <a:lnTo>
                    <a:pt x="154495" y="92710"/>
                  </a:lnTo>
                  <a:lnTo>
                    <a:pt x="151472" y="91440"/>
                  </a:lnTo>
                  <a:lnTo>
                    <a:pt x="149275" y="92557"/>
                  </a:lnTo>
                  <a:lnTo>
                    <a:pt x="149275" y="96520"/>
                  </a:lnTo>
                  <a:lnTo>
                    <a:pt x="148361" y="96520"/>
                  </a:lnTo>
                  <a:lnTo>
                    <a:pt x="147828" y="95250"/>
                  </a:lnTo>
                  <a:lnTo>
                    <a:pt x="147243" y="93980"/>
                  </a:lnTo>
                  <a:lnTo>
                    <a:pt x="147485" y="93980"/>
                  </a:lnTo>
                  <a:lnTo>
                    <a:pt x="148348" y="95250"/>
                  </a:lnTo>
                  <a:lnTo>
                    <a:pt x="149275" y="96520"/>
                  </a:lnTo>
                  <a:lnTo>
                    <a:pt x="149275" y="92557"/>
                  </a:lnTo>
                  <a:lnTo>
                    <a:pt x="148958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58" y="90170"/>
                  </a:lnTo>
                  <a:lnTo>
                    <a:pt x="132562" y="87630"/>
                  </a:lnTo>
                  <a:lnTo>
                    <a:pt x="135216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45" y="87630"/>
                  </a:lnTo>
                  <a:lnTo>
                    <a:pt x="152603" y="86372"/>
                  </a:lnTo>
                  <a:lnTo>
                    <a:pt x="155790" y="87630"/>
                  </a:lnTo>
                  <a:lnTo>
                    <a:pt x="159804" y="87630"/>
                  </a:lnTo>
                  <a:lnTo>
                    <a:pt x="161874" y="86372"/>
                  </a:lnTo>
                  <a:lnTo>
                    <a:pt x="163664" y="88900"/>
                  </a:lnTo>
                  <a:lnTo>
                    <a:pt x="163576" y="90170"/>
                  </a:lnTo>
                  <a:lnTo>
                    <a:pt x="164045" y="92710"/>
                  </a:lnTo>
                  <a:lnTo>
                    <a:pt x="163588" y="93980"/>
                  </a:lnTo>
                  <a:lnTo>
                    <a:pt x="165722" y="93980"/>
                  </a:lnTo>
                  <a:lnTo>
                    <a:pt x="168287" y="92710"/>
                  </a:lnTo>
                  <a:lnTo>
                    <a:pt x="171767" y="92710"/>
                  </a:lnTo>
                  <a:lnTo>
                    <a:pt x="174269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4002" y="83820"/>
                  </a:lnTo>
                  <a:lnTo>
                    <a:pt x="173012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35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58" y="82550"/>
                  </a:lnTo>
                  <a:lnTo>
                    <a:pt x="156489" y="82550"/>
                  </a:lnTo>
                  <a:lnTo>
                    <a:pt x="153263" y="81280"/>
                  </a:lnTo>
                  <a:lnTo>
                    <a:pt x="149402" y="81280"/>
                  </a:lnTo>
                  <a:lnTo>
                    <a:pt x="148005" y="82550"/>
                  </a:lnTo>
                  <a:lnTo>
                    <a:pt x="146050" y="82550"/>
                  </a:lnTo>
                  <a:lnTo>
                    <a:pt x="143154" y="81280"/>
                  </a:lnTo>
                  <a:lnTo>
                    <a:pt x="141935" y="80010"/>
                  </a:lnTo>
                  <a:lnTo>
                    <a:pt x="141706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97" y="73660"/>
                  </a:lnTo>
                  <a:lnTo>
                    <a:pt x="147167" y="72390"/>
                  </a:lnTo>
                  <a:lnTo>
                    <a:pt x="148170" y="73660"/>
                  </a:lnTo>
                  <a:lnTo>
                    <a:pt x="151422" y="73660"/>
                  </a:lnTo>
                  <a:lnTo>
                    <a:pt x="152996" y="72390"/>
                  </a:lnTo>
                  <a:lnTo>
                    <a:pt x="151257" y="72390"/>
                  </a:lnTo>
                  <a:lnTo>
                    <a:pt x="150368" y="71120"/>
                  </a:lnTo>
                  <a:lnTo>
                    <a:pt x="147828" y="71120"/>
                  </a:lnTo>
                  <a:lnTo>
                    <a:pt x="147942" y="69850"/>
                  </a:lnTo>
                  <a:lnTo>
                    <a:pt x="146824" y="67310"/>
                  </a:lnTo>
                  <a:lnTo>
                    <a:pt x="148056" y="68580"/>
                  </a:lnTo>
                  <a:lnTo>
                    <a:pt x="151345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381" y="72390"/>
                  </a:lnTo>
                  <a:lnTo>
                    <a:pt x="158699" y="72390"/>
                  </a:lnTo>
                  <a:lnTo>
                    <a:pt x="158826" y="73660"/>
                  </a:lnTo>
                  <a:lnTo>
                    <a:pt x="159575" y="73660"/>
                  </a:lnTo>
                  <a:lnTo>
                    <a:pt x="159461" y="71120"/>
                  </a:lnTo>
                  <a:lnTo>
                    <a:pt x="159664" y="71120"/>
                  </a:lnTo>
                  <a:lnTo>
                    <a:pt x="160832" y="72390"/>
                  </a:lnTo>
                  <a:lnTo>
                    <a:pt x="161848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35" y="72390"/>
                  </a:lnTo>
                  <a:lnTo>
                    <a:pt x="168313" y="71120"/>
                  </a:lnTo>
                  <a:lnTo>
                    <a:pt x="168313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56" y="74930"/>
                  </a:lnTo>
                  <a:lnTo>
                    <a:pt x="175602" y="74930"/>
                  </a:lnTo>
                  <a:lnTo>
                    <a:pt x="175450" y="76200"/>
                  </a:lnTo>
                  <a:lnTo>
                    <a:pt x="170243" y="73660"/>
                  </a:lnTo>
                  <a:lnTo>
                    <a:pt x="169227" y="73660"/>
                  </a:lnTo>
                  <a:lnTo>
                    <a:pt x="169621" y="76200"/>
                  </a:lnTo>
                  <a:lnTo>
                    <a:pt x="170802" y="76200"/>
                  </a:lnTo>
                  <a:lnTo>
                    <a:pt x="170116" y="77470"/>
                  </a:lnTo>
                  <a:lnTo>
                    <a:pt x="176999" y="77470"/>
                  </a:lnTo>
                  <a:lnTo>
                    <a:pt x="180111" y="80010"/>
                  </a:lnTo>
                  <a:lnTo>
                    <a:pt x="183095" y="80010"/>
                  </a:lnTo>
                  <a:lnTo>
                    <a:pt x="185267" y="81280"/>
                  </a:lnTo>
                  <a:lnTo>
                    <a:pt x="187312" y="80010"/>
                  </a:lnTo>
                  <a:lnTo>
                    <a:pt x="188277" y="80010"/>
                  </a:lnTo>
                  <a:lnTo>
                    <a:pt x="189179" y="78740"/>
                  </a:lnTo>
                  <a:lnTo>
                    <a:pt x="190284" y="78740"/>
                  </a:lnTo>
                  <a:lnTo>
                    <a:pt x="191147" y="77470"/>
                  </a:lnTo>
                  <a:lnTo>
                    <a:pt x="194678" y="76200"/>
                  </a:lnTo>
                  <a:lnTo>
                    <a:pt x="196634" y="76200"/>
                  </a:lnTo>
                  <a:lnTo>
                    <a:pt x="197586" y="73660"/>
                  </a:lnTo>
                  <a:lnTo>
                    <a:pt x="196862" y="73660"/>
                  </a:lnTo>
                  <a:lnTo>
                    <a:pt x="196342" y="72390"/>
                  </a:lnTo>
                  <a:lnTo>
                    <a:pt x="190296" y="72390"/>
                  </a:lnTo>
                  <a:lnTo>
                    <a:pt x="191858" y="74930"/>
                  </a:lnTo>
                  <a:lnTo>
                    <a:pt x="192976" y="76200"/>
                  </a:lnTo>
                  <a:lnTo>
                    <a:pt x="190373" y="77470"/>
                  </a:lnTo>
                  <a:lnTo>
                    <a:pt x="188087" y="76200"/>
                  </a:lnTo>
                  <a:lnTo>
                    <a:pt x="185496" y="76200"/>
                  </a:lnTo>
                  <a:lnTo>
                    <a:pt x="184378" y="74930"/>
                  </a:lnTo>
                  <a:lnTo>
                    <a:pt x="179743" y="73660"/>
                  </a:lnTo>
                  <a:lnTo>
                    <a:pt x="179514" y="71120"/>
                  </a:lnTo>
                  <a:lnTo>
                    <a:pt x="176225" y="69850"/>
                  </a:lnTo>
                  <a:lnTo>
                    <a:pt x="175450" y="69850"/>
                  </a:lnTo>
                  <a:lnTo>
                    <a:pt x="175882" y="68580"/>
                  </a:lnTo>
                  <a:lnTo>
                    <a:pt x="174078" y="68580"/>
                  </a:lnTo>
                  <a:lnTo>
                    <a:pt x="172313" y="67310"/>
                  </a:lnTo>
                  <a:lnTo>
                    <a:pt x="169545" y="67310"/>
                  </a:lnTo>
                  <a:lnTo>
                    <a:pt x="168668" y="66040"/>
                  </a:lnTo>
                  <a:lnTo>
                    <a:pt x="167843" y="64770"/>
                  </a:lnTo>
                  <a:lnTo>
                    <a:pt x="167881" y="67310"/>
                  </a:lnTo>
                  <a:lnTo>
                    <a:pt x="165696" y="67310"/>
                  </a:lnTo>
                  <a:lnTo>
                    <a:pt x="164299" y="68580"/>
                  </a:lnTo>
                  <a:lnTo>
                    <a:pt x="160108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81" y="62230"/>
                  </a:lnTo>
                  <a:lnTo>
                    <a:pt x="146392" y="59690"/>
                  </a:lnTo>
                  <a:lnTo>
                    <a:pt x="145567" y="59690"/>
                  </a:lnTo>
                  <a:lnTo>
                    <a:pt x="147650" y="58420"/>
                  </a:lnTo>
                  <a:lnTo>
                    <a:pt x="149186" y="59690"/>
                  </a:lnTo>
                  <a:lnTo>
                    <a:pt x="149631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14" y="63500"/>
                  </a:lnTo>
                  <a:lnTo>
                    <a:pt x="153809" y="62230"/>
                  </a:lnTo>
                  <a:lnTo>
                    <a:pt x="155714" y="64770"/>
                  </a:lnTo>
                  <a:lnTo>
                    <a:pt x="156057" y="64770"/>
                  </a:lnTo>
                  <a:lnTo>
                    <a:pt x="155854" y="63500"/>
                  </a:lnTo>
                  <a:lnTo>
                    <a:pt x="155054" y="62230"/>
                  </a:lnTo>
                  <a:lnTo>
                    <a:pt x="154901" y="60960"/>
                  </a:lnTo>
                  <a:lnTo>
                    <a:pt x="155994" y="60960"/>
                  </a:lnTo>
                  <a:lnTo>
                    <a:pt x="156121" y="62230"/>
                  </a:lnTo>
                  <a:lnTo>
                    <a:pt x="156946" y="62230"/>
                  </a:lnTo>
                  <a:lnTo>
                    <a:pt x="157861" y="60960"/>
                  </a:lnTo>
                  <a:lnTo>
                    <a:pt x="158508" y="62230"/>
                  </a:lnTo>
                  <a:lnTo>
                    <a:pt x="158750" y="63500"/>
                  </a:lnTo>
                  <a:lnTo>
                    <a:pt x="162737" y="63500"/>
                  </a:lnTo>
                  <a:lnTo>
                    <a:pt x="162941" y="60960"/>
                  </a:lnTo>
                  <a:lnTo>
                    <a:pt x="162229" y="60960"/>
                  </a:lnTo>
                  <a:lnTo>
                    <a:pt x="161137" y="59690"/>
                  </a:lnTo>
                  <a:lnTo>
                    <a:pt x="161734" y="59690"/>
                  </a:lnTo>
                  <a:lnTo>
                    <a:pt x="161163" y="58420"/>
                  </a:lnTo>
                  <a:lnTo>
                    <a:pt x="155422" y="58420"/>
                  </a:lnTo>
                  <a:lnTo>
                    <a:pt x="151180" y="57150"/>
                  </a:lnTo>
                  <a:lnTo>
                    <a:pt x="153835" y="54610"/>
                  </a:lnTo>
                  <a:lnTo>
                    <a:pt x="156311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99" y="54610"/>
                  </a:lnTo>
                  <a:lnTo>
                    <a:pt x="161836" y="54610"/>
                  </a:lnTo>
                  <a:lnTo>
                    <a:pt x="163449" y="55880"/>
                  </a:lnTo>
                  <a:lnTo>
                    <a:pt x="163156" y="54610"/>
                  </a:lnTo>
                  <a:lnTo>
                    <a:pt x="162928" y="54610"/>
                  </a:lnTo>
                  <a:lnTo>
                    <a:pt x="162306" y="53340"/>
                  </a:lnTo>
                  <a:lnTo>
                    <a:pt x="165633" y="52070"/>
                  </a:lnTo>
                  <a:lnTo>
                    <a:pt x="162179" y="50800"/>
                  </a:lnTo>
                  <a:lnTo>
                    <a:pt x="162725" y="49530"/>
                  </a:lnTo>
                  <a:lnTo>
                    <a:pt x="165519" y="48260"/>
                  </a:lnTo>
                  <a:lnTo>
                    <a:pt x="166141" y="49530"/>
                  </a:lnTo>
                  <a:lnTo>
                    <a:pt x="165950" y="48260"/>
                  </a:lnTo>
                  <a:lnTo>
                    <a:pt x="164388" y="46990"/>
                  </a:lnTo>
                  <a:lnTo>
                    <a:pt x="162674" y="48260"/>
                  </a:lnTo>
                  <a:lnTo>
                    <a:pt x="162013" y="46990"/>
                  </a:lnTo>
                  <a:lnTo>
                    <a:pt x="162598" y="45720"/>
                  </a:lnTo>
                  <a:lnTo>
                    <a:pt x="163512" y="44450"/>
                  </a:lnTo>
                  <a:lnTo>
                    <a:pt x="163106" y="43180"/>
                  </a:lnTo>
                  <a:lnTo>
                    <a:pt x="157226" y="43180"/>
                  </a:lnTo>
                  <a:lnTo>
                    <a:pt x="157403" y="44450"/>
                  </a:lnTo>
                  <a:lnTo>
                    <a:pt x="156095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19" y="46990"/>
                  </a:lnTo>
                  <a:lnTo>
                    <a:pt x="154127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76" y="50800"/>
                  </a:lnTo>
                  <a:lnTo>
                    <a:pt x="155168" y="52070"/>
                  </a:lnTo>
                  <a:lnTo>
                    <a:pt x="154762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41" y="52070"/>
                  </a:lnTo>
                  <a:lnTo>
                    <a:pt x="152730" y="53340"/>
                  </a:lnTo>
                  <a:lnTo>
                    <a:pt x="152069" y="53340"/>
                  </a:lnTo>
                  <a:lnTo>
                    <a:pt x="151320" y="54610"/>
                  </a:lnTo>
                  <a:lnTo>
                    <a:pt x="152196" y="54610"/>
                  </a:lnTo>
                  <a:lnTo>
                    <a:pt x="149656" y="58420"/>
                  </a:lnTo>
                  <a:lnTo>
                    <a:pt x="145757" y="57150"/>
                  </a:lnTo>
                  <a:lnTo>
                    <a:pt x="145338" y="56959"/>
                  </a:lnTo>
                  <a:lnTo>
                    <a:pt x="145338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38" y="68745"/>
                  </a:lnTo>
                  <a:lnTo>
                    <a:pt x="131838" y="101600"/>
                  </a:lnTo>
                  <a:lnTo>
                    <a:pt x="131610" y="102870"/>
                  </a:lnTo>
                  <a:lnTo>
                    <a:pt x="131305" y="104140"/>
                  </a:lnTo>
                  <a:lnTo>
                    <a:pt x="129781" y="101600"/>
                  </a:lnTo>
                  <a:lnTo>
                    <a:pt x="129044" y="101600"/>
                  </a:lnTo>
                  <a:lnTo>
                    <a:pt x="129222" y="100330"/>
                  </a:lnTo>
                  <a:lnTo>
                    <a:pt x="129463" y="97790"/>
                  </a:lnTo>
                  <a:lnTo>
                    <a:pt x="130225" y="99060"/>
                  </a:lnTo>
                  <a:lnTo>
                    <a:pt x="131838" y="101600"/>
                  </a:lnTo>
                  <a:lnTo>
                    <a:pt x="131838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65" y="68580"/>
                  </a:lnTo>
                  <a:lnTo>
                    <a:pt x="128651" y="71120"/>
                  </a:lnTo>
                  <a:lnTo>
                    <a:pt x="128066" y="72390"/>
                  </a:lnTo>
                  <a:lnTo>
                    <a:pt x="126796" y="76200"/>
                  </a:lnTo>
                  <a:lnTo>
                    <a:pt x="125717" y="76200"/>
                  </a:lnTo>
                  <a:lnTo>
                    <a:pt x="124002" y="74930"/>
                  </a:lnTo>
                  <a:lnTo>
                    <a:pt x="123405" y="74930"/>
                  </a:lnTo>
                  <a:lnTo>
                    <a:pt x="123634" y="76200"/>
                  </a:lnTo>
                  <a:lnTo>
                    <a:pt x="123913" y="77470"/>
                  </a:lnTo>
                  <a:lnTo>
                    <a:pt x="122758" y="80010"/>
                  </a:lnTo>
                  <a:lnTo>
                    <a:pt x="122821" y="81280"/>
                  </a:lnTo>
                  <a:lnTo>
                    <a:pt x="126339" y="83820"/>
                  </a:lnTo>
                  <a:lnTo>
                    <a:pt x="126453" y="81280"/>
                  </a:lnTo>
                  <a:lnTo>
                    <a:pt x="127127" y="85090"/>
                  </a:lnTo>
                  <a:lnTo>
                    <a:pt x="126860" y="85090"/>
                  </a:lnTo>
                  <a:lnTo>
                    <a:pt x="126568" y="86360"/>
                  </a:lnTo>
                  <a:lnTo>
                    <a:pt x="126339" y="86360"/>
                  </a:lnTo>
                  <a:lnTo>
                    <a:pt x="124612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110" y="81280"/>
                  </a:lnTo>
                  <a:lnTo>
                    <a:pt x="121297" y="80010"/>
                  </a:lnTo>
                  <a:lnTo>
                    <a:pt x="119011" y="77470"/>
                  </a:lnTo>
                  <a:lnTo>
                    <a:pt x="118897" y="76200"/>
                  </a:lnTo>
                  <a:lnTo>
                    <a:pt x="118795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5887" y="74930"/>
                  </a:lnTo>
                  <a:lnTo>
                    <a:pt x="115252" y="72390"/>
                  </a:lnTo>
                  <a:lnTo>
                    <a:pt x="116751" y="71120"/>
                  </a:lnTo>
                  <a:lnTo>
                    <a:pt x="117513" y="73660"/>
                  </a:lnTo>
                  <a:lnTo>
                    <a:pt x="117716" y="73660"/>
                  </a:lnTo>
                  <a:lnTo>
                    <a:pt x="117868" y="72390"/>
                  </a:lnTo>
                  <a:lnTo>
                    <a:pt x="118173" y="72390"/>
                  </a:lnTo>
                  <a:lnTo>
                    <a:pt x="118389" y="71120"/>
                  </a:lnTo>
                  <a:lnTo>
                    <a:pt x="117614" y="71120"/>
                  </a:lnTo>
                  <a:lnTo>
                    <a:pt x="117360" y="69850"/>
                  </a:lnTo>
                  <a:lnTo>
                    <a:pt x="116992" y="69850"/>
                  </a:lnTo>
                  <a:lnTo>
                    <a:pt x="113652" y="67310"/>
                  </a:lnTo>
                  <a:lnTo>
                    <a:pt x="116586" y="63500"/>
                  </a:lnTo>
                  <a:lnTo>
                    <a:pt x="119151" y="62230"/>
                  </a:lnTo>
                  <a:lnTo>
                    <a:pt x="118719" y="60960"/>
                  </a:lnTo>
                  <a:lnTo>
                    <a:pt x="118173" y="60960"/>
                  </a:lnTo>
                  <a:lnTo>
                    <a:pt x="117525" y="59690"/>
                  </a:lnTo>
                  <a:lnTo>
                    <a:pt x="115582" y="59690"/>
                  </a:lnTo>
                  <a:lnTo>
                    <a:pt x="114909" y="62230"/>
                  </a:lnTo>
                  <a:lnTo>
                    <a:pt x="111302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71" y="69850"/>
                  </a:lnTo>
                  <a:lnTo>
                    <a:pt x="104724" y="68580"/>
                  </a:lnTo>
                  <a:lnTo>
                    <a:pt x="105994" y="67310"/>
                  </a:lnTo>
                  <a:lnTo>
                    <a:pt x="107784" y="67310"/>
                  </a:lnTo>
                  <a:lnTo>
                    <a:pt x="107416" y="66040"/>
                  </a:lnTo>
                  <a:lnTo>
                    <a:pt x="107061" y="66040"/>
                  </a:lnTo>
                  <a:lnTo>
                    <a:pt x="106921" y="64770"/>
                  </a:lnTo>
                  <a:lnTo>
                    <a:pt x="107276" y="64770"/>
                  </a:lnTo>
                  <a:lnTo>
                    <a:pt x="109766" y="62230"/>
                  </a:lnTo>
                  <a:lnTo>
                    <a:pt x="112039" y="59690"/>
                  </a:lnTo>
                  <a:lnTo>
                    <a:pt x="113919" y="57150"/>
                  </a:lnTo>
                  <a:lnTo>
                    <a:pt x="111975" y="57150"/>
                  </a:lnTo>
                  <a:lnTo>
                    <a:pt x="111023" y="58420"/>
                  </a:lnTo>
                  <a:lnTo>
                    <a:pt x="111391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9004" y="62230"/>
                  </a:lnTo>
                  <a:lnTo>
                    <a:pt x="108496" y="63500"/>
                  </a:lnTo>
                  <a:lnTo>
                    <a:pt x="106426" y="64770"/>
                  </a:lnTo>
                  <a:lnTo>
                    <a:pt x="103301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17" y="62230"/>
                  </a:lnTo>
                  <a:lnTo>
                    <a:pt x="98679" y="62230"/>
                  </a:lnTo>
                  <a:lnTo>
                    <a:pt x="97802" y="60960"/>
                  </a:lnTo>
                  <a:lnTo>
                    <a:pt x="96659" y="62230"/>
                  </a:lnTo>
                  <a:lnTo>
                    <a:pt x="96596" y="60960"/>
                  </a:lnTo>
                  <a:lnTo>
                    <a:pt x="96354" y="59690"/>
                  </a:lnTo>
                  <a:lnTo>
                    <a:pt x="94792" y="59690"/>
                  </a:lnTo>
                  <a:lnTo>
                    <a:pt x="94615" y="58420"/>
                  </a:lnTo>
                  <a:lnTo>
                    <a:pt x="94894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92" y="53340"/>
                  </a:lnTo>
                  <a:lnTo>
                    <a:pt x="94094" y="52070"/>
                  </a:lnTo>
                  <a:lnTo>
                    <a:pt x="94627" y="50800"/>
                  </a:lnTo>
                  <a:lnTo>
                    <a:pt x="95199" y="49530"/>
                  </a:lnTo>
                  <a:lnTo>
                    <a:pt x="96151" y="48260"/>
                  </a:lnTo>
                  <a:lnTo>
                    <a:pt x="96583" y="48260"/>
                  </a:lnTo>
                  <a:lnTo>
                    <a:pt x="96901" y="46990"/>
                  </a:lnTo>
                  <a:lnTo>
                    <a:pt x="96558" y="45720"/>
                  </a:lnTo>
                  <a:lnTo>
                    <a:pt x="97891" y="43180"/>
                  </a:lnTo>
                  <a:lnTo>
                    <a:pt x="100139" y="43180"/>
                  </a:lnTo>
                  <a:lnTo>
                    <a:pt x="100355" y="41910"/>
                  </a:lnTo>
                  <a:lnTo>
                    <a:pt x="99834" y="38100"/>
                  </a:lnTo>
                  <a:lnTo>
                    <a:pt x="99669" y="36830"/>
                  </a:lnTo>
                  <a:lnTo>
                    <a:pt x="102895" y="35560"/>
                  </a:lnTo>
                  <a:lnTo>
                    <a:pt x="104013" y="38100"/>
                  </a:lnTo>
                  <a:lnTo>
                    <a:pt x="103847" y="39370"/>
                  </a:lnTo>
                  <a:lnTo>
                    <a:pt x="103708" y="39370"/>
                  </a:lnTo>
                  <a:lnTo>
                    <a:pt x="103124" y="40640"/>
                  </a:lnTo>
                  <a:lnTo>
                    <a:pt x="103657" y="41910"/>
                  </a:lnTo>
                  <a:lnTo>
                    <a:pt x="102679" y="44450"/>
                  </a:lnTo>
                  <a:lnTo>
                    <a:pt x="100965" y="43180"/>
                  </a:lnTo>
                  <a:lnTo>
                    <a:pt x="101803" y="45720"/>
                  </a:lnTo>
                  <a:lnTo>
                    <a:pt x="101219" y="45720"/>
                  </a:lnTo>
                  <a:lnTo>
                    <a:pt x="100914" y="46990"/>
                  </a:lnTo>
                  <a:lnTo>
                    <a:pt x="100660" y="48260"/>
                  </a:lnTo>
                  <a:lnTo>
                    <a:pt x="100749" y="49530"/>
                  </a:lnTo>
                  <a:lnTo>
                    <a:pt x="102095" y="50800"/>
                  </a:lnTo>
                  <a:lnTo>
                    <a:pt x="103263" y="52070"/>
                  </a:lnTo>
                  <a:lnTo>
                    <a:pt x="102450" y="54610"/>
                  </a:lnTo>
                  <a:lnTo>
                    <a:pt x="103187" y="55880"/>
                  </a:lnTo>
                  <a:lnTo>
                    <a:pt x="103962" y="57150"/>
                  </a:lnTo>
                  <a:lnTo>
                    <a:pt x="104482" y="57150"/>
                  </a:lnTo>
                  <a:lnTo>
                    <a:pt x="105625" y="55880"/>
                  </a:lnTo>
                  <a:lnTo>
                    <a:pt x="106883" y="55880"/>
                  </a:lnTo>
                  <a:lnTo>
                    <a:pt x="107734" y="54610"/>
                  </a:lnTo>
                  <a:lnTo>
                    <a:pt x="107226" y="53340"/>
                  </a:lnTo>
                  <a:lnTo>
                    <a:pt x="107530" y="52070"/>
                  </a:lnTo>
                  <a:lnTo>
                    <a:pt x="108038" y="50800"/>
                  </a:lnTo>
                  <a:lnTo>
                    <a:pt x="108750" y="50800"/>
                  </a:lnTo>
                  <a:lnTo>
                    <a:pt x="108877" y="49530"/>
                  </a:lnTo>
                  <a:lnTo>
                    <a:pt x="109143" y="49530"/>
                  </a:lnTo>
                  <a:lnTo>
                    <a:pt x="109067" y="48260"/>
                  </a:lnTo>
                  <a:lnTo>
                    <a:pt x="109359" y="46990"/>
                  </a:lnTo>
                  <a:lnTo>
                    <a:pt x="110413" y="44450"/>
                  </a:lnTo>
                  <a:lnTo>
                    <a:pt x="112128" y="46990"/>
                  </a:lnTo>
                  <a:lnTo>
                    <a:pt x="114185" y="44450"/>
                  </a:lnTo>
                  <a:lnTo>
                    <a:pt x="114096" y="43180"/>
                  </a:lnTo>
                  <a:lnTo>
                    <a:pt x="115125" y="41910"/>
                  </a:lnTo>
                  <a:lnTo>
                    <a:pt x="115519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44" y="43180"/>
                  </a:lnTo>
                  <a:lnTo>
                    <a:pt x="116941" y="45720"/>
                  </a:lnTo>
                  <a:lnTo>
                    <a:pt x="118948" y="46990"/>
                  </a:lnTo>
                  <a:lnTo>
                    <a:pt x="119507" y="49530"/>
                  </a:lnTo>
                  <a:lnTo>
                    <a:pt x="117195" y="49530"/>
                  </a:lnTo>
                  <a:lnTo>
                    <a:pt x="118033" y="53340"/>
                  </a:lnTo>
                  <a:lnTo>
                    <a:pt x="119189" y="54610"/>
                  </a:lnTo>
                  <a:lnTo>
                    <a:pt x="117322" y="53340"/>
                  </a:lnTo>
                  <a:lnTo>
                    <a:pt x="116586" y="55880"/>
                  </a:lnTo>
                  <a:lnTo>
                    <a:pt x="117665" y="55880"/>
                  </a:lnTo>
                  <a:lnTo>
                    <a:pt x="117513" y="57150"/>
                  </a:lnTo>
                  <a:lnTo>
                    <a:pt x="119405" y="57150"/>
                  </a:lnTo>
                  <a:lnTo>
                    <a:pt x="119646" y="58420"/>
                  </a:lnTo>
                  <a:lnTo>
                    <a:pt x="120383" y="60960"/>
                  </a:lnTo>
                  <a:lnTo>
                    <a:pt x="120840" y="60960"/>
                  </a:lnTo>
                  <a:lnTo>
                    <a:pt x="120802" y="62230"/>
                  </a:lnTo>
                  <a:lnTo>
                    <a:pt x="121094" y="63500"/>
                  </a:lnTo>
                  <a:lnTo>
                    <a:pt x="122199" y="63500"/>
                  </a:lnTo>
                  <a:lnTo>
                    <a:pt x="122682" y="64770"/>
                  </a:lnTo>
                  <a:lnTo>
                    <a:pt x="123507" y="64770"/>
                  </a:lnTo>
                  <a:lnTo>
                    <a:pt x="123748" y="66040"/>
                  </a:lnTo>
                  <a:lnTo>
                    <a:pt x="123901" y="66040"/>
                  </a:lnTo>
                  <a:lnTo>
                    <a:pt x="123723" y="67310"/>
                  </a:lnTo>
                  <a:lnTo>
                    <a:pt x="123101" y="67310"/>
                  </a:lnTo>
                  <a:lnTo>
                    <a:pt x="124891" y="68580"/>
                  </a:lnTo>
                  <a:lnTo>
                    <a:pt x="128651" y="71120"/>
                  </a:lnTo>
                  <a:lnTo>
                    <a:pt x="128651" y="68503"/>
                  </a:lnTo>
                  <a:lnTo>
                    <a:pt x="127101" y="67310"/>
                  </a:lnTo>
                  <a:lnTo>
                    <a:pt x="126796" y="67310"/>
                  </a:lnTo>
                  <a:lnTo>
                    <a:pt x="125857" y="64770"/>
                  </a:lnTo>
                  <a:lnTo>
                    <a:pt x="126517" y="60960"/>
                  </a:lnTo>
                  <a:lnTo>
                    <a:pt x="131521" y="60960"/>
                  </a:lnTo>
                  <a:lnTo>
                    <a:pt x="133959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23" y="66040"/>
                  </a:lnTo>
                  <a:lnTo>
                    <a:pt x="138112" y="64770"/>
                  </a:lnTo>
                  <a:lnTo>
                    <a:pt x="138988" y="66040"/>
                  </a:lnTo>
                  <a:lnTo>
                    <a:pt x="139522" y="66040"/>
                  </a:lnTo>
                  <a:lnTo>
                    <a:pt x="143040" y="67310"/>
                  </a:lnTo>
                  <a:lnTo>
                    <a:pt x="143865" y="68580"/>
                  </a:lnTo>
                  <a:lnTo>
                    <a:pt x="144170" y="69850"/>
                  </a:lnTo>
                  <a:lnTo>
                    <a:pt x="144424" y="69850"/>
                  </a:lnTo>
                  <a:lnTo>
                    <a:pt x="145338" y="71120"/>
                  </a:lnTo>
                  <a:lnTo>
                    <a:pt x="145338" y="56959"/>
                  </a:lnTo>
                  <a:lnTo>
                    <a:pt x="143027" y="55880"/>
                  </a:lnTo>
                  <a:lnTo>
                    <a:pt x="142748" y="55880"/>
                  </a:lnTo>
                  <a:lnTo>
                    <a:pt x="143941" y="57150"/>
                  </a:lnTo>
                  <a:lnTo>
                    <a:pt x="145313" y="57150"/>
                  </a:lnTo>
                  <a:lnTo>
                    <a:pt x="145199" y="58420"/>
                  </a:lnTo>
                  <a:lnTo>
                    <a:pt x="144373" y="58420"/>
                  </a:lnTo>
                  <a:lnTo>
                    <a:pt x="143471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89" y="55880"/>
                  </a:lnTo>
                  <a:lnTo>
                    <a:pt x="141008" y="54610"/>
                  </a:lnTo>
                  <a:lnTo>
                    <a:pt x="140576" y="55880"/>
                  </a:lnTo>
                  <a:lnTo>
                    <a:pt x="139103" y="54610"/>
                  </a:lnTo>
                  <a:lnTo>
                    <a:pt x="139065" y="53340"/>
                  </a:lnTo>
                  <a:lnTo>
                    <a:pt x="137769" y="52070"/>
                  </a:lnTo>
                  <a:lnTo>
                    <a:pt x="137236" y="52070"/>
                  </a:lnTo>
                  <a:lnTo>
                    <a:pt x="136093" y="53340"/>
                  </a:lnTo>
                  <a:lnTo>
                    <a:pt x="135851" y="53340"/>
                  </a:lnTo>
                  <a:lnTo>
                    <a:pt x="134391" y="54610"/>
                  </a:lnTo>
                  <a:lnTo>
                    <a:pt x="132549" y="53340"/>
                  </a:lnTo>
                  <a:lnTo>
                    <a:pt x="132194" y="50800"/>
                  </a:lnTo>
                  <a:lnTo>
                    <a:pt x="129870" y="53340"/>
                  </a:lnTo>
                  <a:lnTo>
                    <a:pt x="130479" y="50800"/>
                  </a:lnTo>
                  <a:lnTo>
                    <a:pt x="130352" y="48260"/>
                  </a:lnTo>
                  <a:lnTo>
                    <a:pt x="128016" y="49530"/>
                  </a:lnTo>
                  <a:lnTo>
                    <a:pt x="127977" y="48260"/>
                  </a:lnTo>
                  <a:lnTo>
                    <a:pt x="129578" y="45720"/>
                  </a:lnTo>
                  <a:lnTo>
                    <a:pt x="128714" y="44450"/>
                  </a:lnTo>
                  <a:lnTo>
                    <a:pt x="126276" y="44450"/>
                  </a:lnTo>
                  <a:lnTo>
                    <a:pt x="126707" y="43180"/>
                  </a:lnTo>
                  <a:lnTo>
                    <a:pt x="127952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58" y="45720"/>
                  </a:lnTo>
                  <a:lnTo>
                    <a:pt x="135915" y="44450"/>
                  </a:lnTo>
                  <a:lnTo>
                    <a:pt x="138303" y="45720"/>
                  </a:lnTo>
                  <a:lnTo>
                    <a:pt x="138544" y="46990"/>
                  </a:lnTo>
                  <a:lnTo>
                    <a:pt x="139230" y="46990"/>
                  </a:lnTo>
                  <a:lnTo>
                    <a:pt x="140055" y="48260"/>
                  </a:lnTo>
                  <a:lnTo>
                    <a:pt x="141058" y="48260"/>
                  </a:lnTo>
                  <a:lnTo>
                    <a:pt x="141770" y="49530"/>
                  </a:lnTo>
                  <a:lnTo>
                    <a:pt x="141617" y="50800"/>
                  </a:lnTo>
                  <a:lnTo>
                    <a:pt x="144132" y="50800"/>
                  </a:lnTo>
                  <a:lnTo>
                    <a:pt x="145630" y="52070"/>
                  </a:lnTo>
                  <a:lnTo>
                    <a:pt x="145884" y="50800"/>
                  </a:lnTo>
                  <a:lnTo>
                    <a:pt x="146392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54" y="44450"/>
                  </a:lnTo>
                  <a:lnTo>
                    <a:pt x="148691" y="44450"/>
                  </a:lnTo>
                  <a:lnTo>
                    <a:pt x="148412" y="40640"/>
                  </a:lnTo>
                  <a:lnTo>
                    <a:pt x="147129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36" y="48260"/>
                  </a:lnTo>
                  <a:lnTo>
                    <a:pt x="141097" y="48260"/>
                  </a:lnTo>
                  <a:lnTo>
                    <a:pt x="140906" y="46990"/>
                  </a:lnTo>
                  <a:lnTo>
                    <a:pt x="142913" y="46990"/>
                  </a:lnTo>
                  <a:lnTo>
                    <a:pt x="144030" y="48260"/>
                  </a:lnTo>
                  <a:lnTo>
                    <a:pt x="144310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22" y="38100"/>
                  </a:lnTo>
                  <a:lnTo>
                    <a:pt x="141439" y="36830"/>
                  </a:lnTo>
                  <a:lnTo>
                    <a:pt x="139585" y="35560"/>
                  </a:lnTo>
                  <a:lnTo>
                    <a:pt x="139090" y="35560"/>
                  </a:lnTo>
                  <a:lnTo>
                    <a:pt x="137299" y="34290"/>
                  </a:lnTo>
                  <a:lnTo>
                    <a:pt x="136436" y="33020"/>
                  </a:lnTo>
                  <a:lnTo>
                    <a:pt x="138938" y="33020"/>
                  </a:lnTo>
                  <a:lnTo>
                    <a:pt x="139674" y="34290"/>
                  </a:lnTo>
                  <a:lnTo>
                    <a:pt x="140665" y="35560"/>
                  </a:lnTo>
                  <a:lnTo>
                    <a:pt x="142519" y="35560"/>
                  </a:lnTo>
                  <a:lnTo>
                    <a:pt x="142798" y="34290"/>
                  </a:lnTo>
                  <a:lnTo>
                    <a:pt x="141579" y="34290"/>
                  </a:lnTo>
                  <a:lnTo>
                    <a:pt x="139776" y="33020"/>
                  </a:lnTo>
                  <a:lnTo>
                    <a:pt x="137401" y="31750"/>
                  </a:lnTo>
                  <a:lnTo>
                    <a:pt x="136588" y="30480"/>
                  </a:lnTo>
                  <a:lnTo>
                    <a:pt x="133997" y="30480"/>
                  </a:lnTo>
                  <a:lnTo>
                    <a:pt x="134099" y="31750"/>
                  </a:lnTo>
                  <a:lnTo>
                    <a:pt x="134620" y="33020"/>
                  </a:lnTo>
                  <a:lnTo>
                    <a:pt x="133680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25" y="30480"/>
                  </a:lnTo>
                  <a:lnTo>
                    <a:pt x="127533" y="31750"/>
                  </a:lnTo>
                  <a:lnTo>
                    <a:pt x="125996" y="31750"/>
                  </a:lnTo>
                  <a:lnTo>
                    <a:pt x="125514" y="33020"/>
                  </a:lnTo>
                  <a:lnTo>
                    <a:pt x="126860" y="33020"/>
                  </a:lnTo>
                  <a:lnTo>
                    <a:pt x="128155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58" y="36830"/>
                  </a:lnTo>
                  <a:lnTo>
                    <a:pt x="135864" y="40640"/>
                  </a:lnTo>
                  <a:lnTo>
                    <a:pt x="134531" y="40640"/>
                  </a:lnTo>
                  <a:lnTo>
                    <a:pt x="131953" y="39370"/>
                  </a:lnTo>
                  <a:lnTo>
                    <a:pt x="129578" y="38100"/>
                  </a:lnTo>
                  <a:lnTo>
                    <a:pt x="127368" y="38100"/>
                  </a:lnTo>
                  <a:lnTo>
                    <a:pt x="125818" y="36830"/>
                  </a:lnTo>
                  <a:lnTo>
                    <a:pt x="123977" y="36830"/>
                  </a:lnTo>
                  <a:lnTo>
                    <a:pt x="123355" y="38100"/>
                  </a:lnTo>
                  <a:lnTo>
                    <a:pt x="124129" y="38100"/>
                  </a:lnTo>
                  <a:lnTo>
                    <a:pt x="125145" y="40640"/>
                  </a:lnTo>
                  <a:lnTo>
                    <a:pt x="123088" y="41910"/>
                  </a:lnTo>
                  <a:lnTo>
                    <a:pt x="121196" y="41910"/>
                  </a:lnTo>
                  <a:lnTo>
                    <a:pt x="121399" y="40640"/>
                  </a:lnTo>
                  <a:lnTo>
                    <a:pt x="121704" y="39370"/>
                  </a:lnTo>
                  <a:lnTo>
                    <a:pt x="122110" y="39370"/>
                  </a:lnTo>
                  <a:lnTo>
                    <a:pt x="122567" y="38100"/>
                  </a:lnTo>
                  <a:lnTo>
                    <a:pt x="121081" y="38100"/>
                  </a:lnTo>
                  <a:lnTo>
                    <a:pt x="117881" y="35560"/>
                  </a:lnTo>
                  <a:lnTo>
                    <a:pt x="119684" y="31750"/>
                  </a:lnTo>
                  <a:lnTo>
                    <a:pt x="121475" y="31750"/>
                  </a:lnTo>
                  <a:lnTo>
                    <a:pt x="121386" y="30480"/>
                  </a:lnTo>
                  <a:lnTo>
                    <a:pt x="120573" y="29210"/>
                  </a:lnTo>
                  <a:lnTo>
                    <a:pt x="119583" y="29210"/>
                  </a:lnTo>
                  <a:lnTo>
                    <a:pt x="120408" y="26670"/>
                  </a:lnTo>
                  <a:lnTo>
                    <a:pt x="120129" y="25400"/>
                  </a:lnTo>
                  <a:lnTo>
                    <a:pt x="119329" y="24130"/>
                  </a:lnTo>
                  <a:lnTo>
                    <a:pt x="122148" y="21590"/>
                  </a:lnTo>
                  <a:lnTo>
                    <a:pt x="123837" y="25400"/>
                  </a:lnTo>
                  <a:lnTo>
                    <a:pt x="123774" y="24130"/>
                  </a:lnTo>
                  <a:lnTo>
                    <a:pt x="123050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48" y="19050"/>
                  </a:lnTo>
                  <a:lnTo>
                    <a:pt x="123532" y="19050"/>
                  </a:lnTo>
                  <a:lnTo>
                    <a:pt x="122847" y="16510"/>
                  </a:lnTo>
                  <a:lnTo>
                    <a:pt x="122021" y="16510"/>
                  </a:lnTo>
                  <a:lnTo>
                    <a:pt x="123228" y="15240"/>
                  </a:lnTo>
                  <a:lnTo>
                    <a:pt x="121437" y="15240"/>
                  </a:lnTo>
                  <a:lnTo>
                    <a:pt x="121081" y="13970"/>
                  </a:lnTo>
                  <a:lnTo>
                    <a:pt x="120027" y="15240"/>
                  </a:lnTo>
                  <a:lnTo>
                    <a:pt x="118897" y="16573"/>
                  </a:lnTo>
                  <a:lnTo>
                    <a:pt x="118897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58" y="35560"/>
                  </a:lnTo>
                  <a:lnTo>
                    <a:pt x="112433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65" y="35560"/>
                  </a:lnTo>
                  <a:lnTo>
                    <a:pt x="110972" y="34290"/>
                  </a:lnTo>
                  <a:lnTo>
                    <a:pt x="112649" y="34290"/>
                  </a:lnTo>
                  <a:lnTo>
                    <a:pt x="113245" y="31750"/>
                  </a:lnTo>
                  <a:lnTo>
                    <a:pt x="113741" y="30480"/>
                  </a:lnTo>
                  <a:lnTo>
                    <a:pt x="114134" y="29210"/>
                  </a:lnTo>
                  <a:lnTo>
                    <a:pt x="114592" y="27940"/>
                  </a:lnTo>
                  <a:lnTo>
                    <a:pt x="116103" y="26670"/>
                  </a:lnTo>
                  <a:lnTo>
                    <a:pt x="116471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97" y="27940"/>
                  </a:lnTo>
                  <a:lnTo>
                    <a:pt x="118897" y="16573"/>
                  </a:lnTo>
                  <a:lnTo>
                    <a:pt x="117856" y="17780"/>
                  </a:lnTo>
                  <a:lnTo>
                    <a:pt x="117436" y="17780"/>
                  </a:lnTo>
                  <a:lnTo>
                    <a:pt x="117081" y="19050"/>
                  </a:lnTo>
                  <a:lnTo>
                    <a:pt x="114109" y="19050"/>
                  </a:lnTo>
                  <a:lnTo>
                    <a:pt x="113118" y="20637"/>
                  </a:lnTo>
                  <a:lnTo>
                    <a:pt x="114947" y="24130"/>
                  </a:lnTo>
                  <a:lnTo>
                    <a:pt x="114185" y="24130"/>
                  </a:lnTo>
                  <a:lnTo>
                    <a:pt x="112864" y="25400"/>
                  </a:lnTo>
                  <a:lnTo>
                    <a:pt x="111150" y="26670"/>
                  </a:lnTo>
                  <a:lnTo>
                    <a:pt x="111633" y="29210"/>
                  </a:lnTo>
                  <a:lnTo>
                    <a:pt x="109308" y="33020"/>
                  </a:lnTo>
                  <a:lnTo>
                    <a:pt x="107340" y="32181"/>
                  </a:lnTo>
                  <a:lnTo>
                    <a:pt x="107340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33" y="53340"/>
                  </a:lnTo>
                  <a:lnTo>
                    <a:pt x="104546" y="52070"/>
                  </a:lnTo>
                  <a:lnTo>
                    <a:pt x="105410" y="50800"/>
                  </a:lnTo>
                  <a:lnTo>
                    <a:pt x="107061" y="49530"/>
                  </a:lnTo>
                  <a:lnTo>
                    <a:pt x="107213" y="52070"/>
                  </a:lnTo>
                  <a:lnTo>
                    <a:pt x="107340" y="52070"/>
                  </a:lnTo>
                  <a:lnTo>
                    <a:pt x="107340" y="32181"/>
                  </a:lnTo>
                  <a:lnTo>
                    <a:pt x="106362" y="31750"/>
                  </a:lnTo>
                  <a:lnTo>
                    <a:pt x="100076" y="31750"/>
                  </a:lnTo>
                  <a:lnTo>
                    <a:pt x="98158" y="27025"/>
                  </a:lnTo>
                  <a:lnTo>
                    <a:pt x="98158" y="29210"/>
                  </a:lnTo>
                  <a:lnTo>
                    <a:pt x="97713" y="31750"/>
                  </a:lnTo>
                  <a:lnTo>
                    <a:pt x="97155" y="33020"/>
                  </a:lnTo>
                  <a:lnTo>
                    <a:pt x="95758" y="33020"/>
                  </a:lnTo>
                  <a:lnTo>
                    <a:pt x="96037" y="34290"/>
                  </a:lnTo>
                  <a:lnTo>
                    <a:pt x="96329" y="34290"/>
                  </a:lnTo>
                  <a:lnTo>
                    <a:pt x="96685" y="35560"/>
                  </a:lnTo>
                  <a:lnTo>
                    <a:pt x="95275" y="35560"/>
                  </a:lnTo>
                  <a:lnTo>
                    <a:pt x="93878" y="36830"/>
                  </a:lnTo>
                  <a:lnTo>
                    <a:pt x="92456" y="36830"/>
                  </a:lnTo>
                  <a:lnTo>
                    <a:pt x="91757" y="35560"/>
                  </a:lnTo>
                  <a:lnTo>
                    <a:pt x="90881" y="35560"/>
                  </a:lnTo>
                  <a:lnTo>
                    <a:pt x="90347" y="34290"/>
                  </a:lnTo>
                  <a:lnTo>
                    <a:pt x="95618" y="31750"/>
                  </a:lnTo>
                  <a:lnTo>
                    <a:pt x="98158" y="29210"/>
                  </a:lnTo>
                  <a:lnTo>
                    <a:pt x="98158" y="27025"/>
                  </a:lnTo>
                  <a:lnTo>
                    <a:pt x="98018" y="26670"/>
                  </a:lnTo>
                  <a:lnTo>
                    <a:pt x="105930" y="26670"/>
                  </a:lnTo>
                  <a:lnTo>
                    <a:pt x="107581" y="24130"/>
                  </a:lnTo>
                  <a:lnTo>
                    <a:pt x="107746" y="25400"/>
                  </a:lnTo>
                  <a:lnTo>
                    <a:pt x="108267" y="22656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90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77" y="25400"/>
                  </a:lnTo>
                  <a:lnTo>
                    <a:pt x="97205" y="24130"/>
                  </a:lnTo>
                  <a:lnTo>
                    <a:pt x="96964" y="22860"/>
                  </a:lnTo>
                  <a:lnTo>
                    <a:pt x="98399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22" y="20320"/>
                  </a:lnTo>
                  <a:lnTo>
                    <a:pt x="91084" y="19050"/>
                  </a:lnTo>
                  <a:lnTo>
                    <a:pt x="89535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38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26" y="15240"/>
                  </a:lnTo>
                  <a:lnTo>
                    <a:pt x="100342" y="12700"/>
                  </a:lnTo>
                  <a:lnTo>
                    <a:pt x="103301" y="11430"/>
                  </a:lnTo>
                  <a:lnTo>
                    <a:pt x="103441" y="11430"/>
                  </a:lnTo>
                  <a:lnTo>
                    <a:pt x="102958" y="10160"/>
                  </a:lnTo>
                  <a:lnTo>
                    <a:pt x="101333" y="10160"/>
                  </a:lnTo>
                  <a:lnTo>
                    <a:pt x="99987" y="11430"/>
                  </a:lnTo>
                  <a:lnTo>
                    <a:pt x="99949" y="12700"/>
                  </a:lnTo>
                  <a:lnTo>
                    <a:pt x="96774" y="12700"/>
                  </a:lnTo>
                  <a:lnTo>
                    <a:pt x="95897" y="13970"/>
                  </a:lnTo>
                  <a:lnTo>
                    <a:pt x="93078" y="15240"/>
                  </a:lnTo>
                  <a:lnTo>
                    <a:pt x="89306" y="16433"/>
                  </a:lnTo>
                  <a:lnTo>
                    <a:pt x="89306" y="30480"/>
                  </a:lnTo>
                  <a:lnTo>
                    <a:pt x="88874" y="34290"/>
                  </a:lnTo>
                  <a:lnTo>
                    <a:pt x="86004" y="35560"/>
                  </a:lnTo>
                  <a:lnTo>
                    <a:pt x="81508" y="38100"/>
                  </a:lnTo>
                  <a:lnTo>
                    <a:pt x="75653" y="38100"/>
                  </a:lnTo>
                  <a:lnTo>
                    <a:pt x="72161" y="36830"/>
                  </a:lnTo>
                  <a:lnTo>
                    <a:pt x="74409" y="35560"/>
                  </a:lnTo>
                  <a:lnTo>
                    <a:pt x="77724" y="35560"/>
                  </a:lnTo>
                  <a:lnTo>
                    <a:pt x="78955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496" y="30480"/>
                  </a:lnTo>
                  <a:lnTo>
                    <a:pt x="77508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23" y="33020"/>
                  </a:lnTo>
                  <a:lnTo>
                    <a:pt x="71234" y="31750"/>
                  </a:lnTo>
                  <a:lnTo>
                    <a:pt x="69367" y="31750"/>
                  </a:lnTo>
                  <a:lnTo>
                    <a:pt x="68351" y="30480"/>
                  </a:lnTo>
                  <a:lnTo>
                    <a:pt x="67703" y="29210"/>
                  </a:lnTo>
                  <a:lnTo>
                    <a:pt x="70802" y="29210"/>
                  </a:lnTo>
                  <a:lnTo>
                    <a:pt x="71247" y="27940"/>
                  </a:lnTo>
                  <a:lnTo>
                    <a:pt x="72961" y="26670"/>
                  </a:lnTo>
                  <a:lnTo>
                    <a:pt x="73837" y="27940"/>
                  </a:lnTo>
                  <a:lnTo>
                    <a:pt x="75476" y="27940"/>
                  </a:lnTo>
                  <a:lnTo>
                    <a:pt x="76352" y="26670"/>
                  </a:lnTo>
                  <a:lnTo>
                    <a:pt x="78308" y="25400"/>
                  </a:lnTo>
                  <a:lnTo>
                    <a:pt x="79260" y="26670"/>
                  </a:lnTo>
                  <a:lnTo>
                    <a:pt x="80784" y="25400"/>
                  </a:lnTo>
                  <a:lnTo>
                    <a:pt x="80670" y="24130"/>
                  </a:lnTo>
                  <a:lnTo>
                    <a:pt x="82740" y="24130"/>
                  </a:lnTo>
                  <a:lnTo>
                    <a:pt x="83769" y="25400"/>
                  </a:lnTo>
                  <a:lnTo>
                    <a:pt x="83464" y="25400"/>
                  </a:lnTo>
                  <a:lnTo>
                    <a:pt x="85547" y="26670"/>
                  </a:lnTo>
                  <a:lnTo>
                    <a:pt x="81445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86" y="29210"/>
                  </a:lnTo>
                  <a:lnTo>
                    <a:pt x="85877" y="27940"/>
                  </a:lnTo>
                  <a:lnTo>
                    <a:pt x="87464" y="26670"/>
                  </a:lnTo>
                  <a:lnTo>
                    <a:pt x="89192" y="26670"/>
                  </a:lnTo>
                  <a:lnTo>
                    <a:pt x="89242" y="29210"/>
                  </a:lnTo>
                  <a:lnTo>
                    <a:pt x="89306" y="30480"/>
                  </a:lnTo>
                  <a:lnTo>
                    <a:pt x="89306" y="16433"/>
                  </a:lnTo>
                  <a:lnTo>
                    <a:pt x="89065" y="16510"/>
                  </a:lnTo>
                  <a:lnTo>
                    <a:pt x="86448" y="12700"/>
                  </a:lnTo>
                  <a:lnTo>
                    <a:pt x="87337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53" y="10160"/>
                  </a:lnTo>
                  <a:lnTo>
                    <a:pt x="83845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312" y="6350"/>
                  </a:lnTo>
                  <a:lnTo>
                    <a:pt x="84455" y="6350"/>
                  </a:lnTo>
                  <a:lnTo>
                    <a:pt x="84137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64" y="2540"/>
                  </a:lnTo>
                  <a:lnTo>
                    <a:pt x="81254" y="1270"/>
                  </a:lnTo>
                  <a:lnTo>
                    <a:pt x="77533" y="0"/>
                  </a:lnTo>
                  <a:lnTo>
                    <a:pt x="76339" y="0"/>
                  </a:lnTo>
                  <a:lnTo>
                    <a:pt x="75171" y="1270"/>
                  </a:lnTo>
                  <a:lnTo>
                    <a:pt x="74752" y="2540"/>
                  </a:lnTo>
                  <a:lnTo>
                    <a:pt x="75692" y="2540"/>
                  </a:lnTo>
                  <a:lnTo>
                    <a:pt x="76301" y="3810"/>
                  </a:lnTo>
                  <a:lnTo>
                    <a:pt x="75615" y="6350"/>
                  </a:lnTo>
                  <a:lnTo>
                    <a:pt x="73863" y="5080"/>
                  </a:lnTo>
                  <a:lnTo>
                    <a:pt x="72351" y="5080"/>
                  </a:lnTo>
                  <a:lnTo>
                    <a:pt x="72326" y="6350"/>
                  </a:lnTo>
                  <a:lnTo>
                    <a:pt x="71996" y="6350"/>
                  </a:lnTo>
                  <a:lnTo>
                    <a:pt x="71602" y="7620"/>
                  </a:lnTo>
                  <a:lnTo>
                    <a:pt x="72034" y="7620"/>
                  </a:lnTo>
                  <a:lnTo>
                    <a:pt x="72682" y="6350"/>
                  </a:lnTo>
                  <a:lnTo>
                    <a:pt x="75577" y="7620"/>
                  </a:lnTo>
                  <a:lnTo>
                    <a:pt x="76136" y="8890"/>
                  </a:lnTo>
                  <a:lnTo>
                    <a:pt x="72567" y="10160"/>
                  </a:lnTo>
                  <a:lnTo>
                    <a:pt x="75996" y="10160"/>
                  </a:lnTo>
                  <a:lnTo>
                    <a:pt x="75361" y="12700"/>
                  </a:lnTo>
                  <a:lnTo>
                    <a:pt x="78892" y="12700"/>
                  </a:lnTo>
                  <a:lnTo>
                    <a:pt x="80797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34" y="12700"/>
                  </a:lnTo>
                  <a:lnTo>
                    <a:pt x="87490" y="15240"/>
                  </a:lnTo>
                  <a:lnTo>
                    <a:pt x="87071" y="15367"/>
                  </a:lnTo>
                  <a:lnTo>
                    <a:pt x="87071" y="19050"/>
                  </a:lnTo>
                  <a:lnTo>
                    <a:pt x="85026" y="20320"/>
                  </a:lnTo>
                  <a:lnTo>
                    <a:pt x="83985" y="21590"/>
                  </a:lnTo>
                  <a:lnTo>
                    <a:pt x="83934" y="20320"/>
                  </a:lnTo>
                  <a:lnTo>
                    <a:pt x="82397" y="20320"/>
                  </a:lnTo>
                  <a:lnTo>
                    <a:pt x="82511" y="19050"/>
                  </a:lnTo>
                  <a:lnTo>
                    <a:pt x="87071" y="19050"/>
                  </a:lnTo>
                  <a:lnTo>
                    <a:pt x="87071" y="15367"/>
                  </a:lnTo>
                  <a:lnTo>
                    <a:pt x="83096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41" y="21590"/>
                  </a:lnTo>
                  <a:lnTo>
                    <a:pt x="79667" y="21590"/>
                  </a:lnTo>
                  <a:lnTo>
                    <a:pt x="79921" y="20320"/>
                  </a:lnTo>
                  <a:lnTo>
                    <a:pt x="80594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93" y="17780"/>
                  </a:lnTo>
                  <a:lnTo>
                    <a:pt x="77203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91" y="20320"/>
                  </a:lnTo>
                  <a:lnTo>
                    <a:pt x="72885" y="20320"/>
                  </a:lnTo>
                  <a:lnTo>
                    <a:pt x="73025" y="19050"/>
                  </a:lnTo>
                  <a:lnTo>
                    <a:pt x="72745" y="19494"/>
                  </a:lnTo>
                  <a:lnTo>
                    <a:pt x="72745" y="26670"/>
                  </a:lnTo>
                  <a:lnTo>
                    <a:pt x="70294" y="26670"/>
                  </a:lnTo>
                  <a:lnTo>
                    <a:pt x="67805" y="27940"/>
                  </a:lnTo>
                  <a:lnTo>
                    <a:pt x="64960" y="27940"/>
                  </a:lnTo>
                  <a:lnTo>
                    <a:pt x="65125" y="26670"/>
                  </a:lnTo>
                  <a:lnTo>
                    <a:pt x="65366" y="26670"/>
                  </a:lnTo>
                  <a:lnTo>
                    <a:pt x="70065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45" y="26670"/>
                  </a:lnTo>
                  <a:lnTo>
                    <a:pt x="72745" y="19494"/>
                  </a:lnTo>
                  <a:lnTo>
                    <a:pt x="72212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78" y="21590"/>
                  </a:lnTo>
                  <a:lnTo>
                    <a:pt x="65620" y="22860"/>
                  </a:lnTo>
                  <a:lnTo>
                    <a:pt x="64897" y="22860"/>
                  </a:lnTo>
                  <a:lnTo>
                    <a:pt x="61696" y="24130"/>
                  </a:lnTo>
                  <a:lnTo>
                    <a:pt x="61353" y="25400"/>
                  </a:lnTo>
                  <a:lnTo>
                    <a:pt x="56921" y="26670"/>
                  </a:lnTo>
                  <a:lnTo>
                    <a:pt x="55803" y="27940"/>
                  </a:lnTo>
                  <a:lnTo>
                    <a:pt x="53314" y="27940"/>
                  </a:lnTo>
                  <a:lnTo>
                    <a:pt x="51104" y="29210"/>
                  </a:lnTo>
                  <a:lnTo>
                    <a:pt x="48691" y="27940"/>
                  </a:lnTo>
                  <a:lnTo>
                    <a:pt x="49860" y="26670"/>
                  </a:lnTo>
                  <a:lnTo>
                    <a:pt x="51435" y="24130"/>
                  </a:lnTo>
                  <a:lnTo>
                    <a:pt x="45720" y="24130"/>
                  </a:lnTo>
                  <a:lnTo>
                    <a:pt x="45186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30" y="30480"/>
                  </a:lnTo>
                  <a:lnTo>
                    <a:pt x="52146" y="30480"/>
                  </a:lnTo>
                  <a:lnTo>
                    <a:pt x="52946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810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503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21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908" y="40640"/>
                  </a:lnTo>
                  <a:lnTo>
                    <a:pt x="55791" y="39370"/>
                  </a:lnTo>
                  <a:lnTo>
                    <a:pt x="53555" y="41910"/>
                  </a:lnTo>
                  <a:lnTo>
                    <a:pt x="52082" y="43180"/>
                  </a:lnTo>
                  <a:lnTo>
                    <a:pt x="58445" y="43180"/>
                  </a:lnTo>
                  <a:lnTo>
                    <a:pt x="56946" y="44450"/>
                  </a:lnTo>
                  <a:lnTo>
                    <a:pt x="56007" y="44450"/>
                  </a:lnTo>
                  <a:lnTo>
                    <a:pt x="55473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91" y="45720"/>
                  </a:lnTo>
                  <a:lnTo>
                    <a:pt x="43586" y="46990"/>
                  </a:lnTo>
                  <a:lnTo>
                    <a:pt x="41376" y="48260"/>
                  </a:lnTo>
                  <a:lnTo>
                    <a:pt x="51523" y="48260"/>
                  </a:lnTo>
                  <a:lnTo>
                    <a:pt x="52019" y="46990"/>
                  </a:lnTo>
                  <a:lnTo>
                    <a:pt x="52641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809" y="50800"/>
                  </a:lnTo>
                  <a:lnTo>
                    <a:pt x="55143" y="49530"/>
                  </a:lnTo>
                  <a:lnTo>
                    <a:pt x="55435" y="48260"/>
                  </a:lnTo>
                  <a:lnTo>
                    <a:pt x="57378" y="46990"/>
                  </a:lnTo>
                  <a:lnTo>
                    <a:pt x="58712" y="46990"/>
                  </a:lnTo>
                  <a:lnTo>
                    <a:pt x="62230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31" y="43180"/>
                  </a:lnTo>
                  <a:lnTo>
                    <a:pt x="73964" y="43180"/>
                  </a:lnTo>
                  <a:lnTo>
                    <a:pt x="73571" y="41910"/>
                  </a:lnTo>
                  <a:lnTo>
                    <a:pt x="73101" y="41910"/>
                  </a:lnTo>
                  <a:lnTo>
                    <a:pt x="72631" y="40640"/>
                  </a:lnTo>
                  <a:lnTo>
                    <a:pt x="75044" y="40640"/>
                  </a:lnTo>
                  <a:lnTo>
                    <a:pt x="75514" y="41910"/>
                  </a:lnTo>
                  <a:lnTo>
                    <a:pt x="76314" y="41910"/>
                  </a:lnTo>
                  <a:lnTo>
                    <a:pt x="76847" y="43180"/>
                  </a:lnTo>
                  <a:lnTo>
                    <a:pt x="75679" y="43180"/>
                  </a:lnTo>
                  <a:lnTo>
                    <a:pt x="76581" y="44450"/>
                  </a:lnTo>
                  <a:lnTo>
                    <a:pt x="77101" y="44450"/>
                  </a:lnTo>
                  <a:lnTo>
                    <a:pt x="76288" y="45720"/>
                  </a:lnTo>
                  <a:lnTo>
                    <a:pt x="76187" y="46990"/>
                  </a:lnTo>
                  <a:lnTo>
                    <a:pt x="74879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907" y="52070"/>
                  </a:lnTo>
                  <a:lnTo>
                    <a:pt x="70739" y="52070"/>
                  </a:lnTo>
                  <a:lnTo>
                    <a:pt x="69583" y="50800"/>
                  </a:lnTo>
                  <a:lnTo>
                    <a:pt x="67259" y="50800"/>
                  </a:lnTo>
                  <a:lnTo>
                    <a:pt x="66090" y="52070"/>
                  </a:lnTo>
                  <a:lnTo>
                    <a:pt x="65049" y="53340"/>
                  </a:lnTo>
                  <a:lnTo>
                    <a:pt x="65024" y="54610"/>
                  </a:lnTo>
                  <a:lnTo>
                    <a:pt x="64909" y="55880"/>
                  </a:lnTo>
                  <a:lnTo>
                    <a:pt x="62826" y="58420"/>
                  </a:lnTo>
                  <a:lnTo>
                    <a:pt x="58229" y="57150"/>
                  </a:lnTo>
                  <a:lnTo>
                    <a:pt x="59220" y="62230"/>
                  </a:lnTo>
                  <a:lnTo>
                    <a:pt x="61023" y="62230"/>
                  </a:lnTo>
                  <a:lnTo>
                    <a:pt x="61709" y="59690"/>
                  </a:lnTo>
                  <a:lnTo>
                    <a:pt x="63004" y="58420"/>
                  </a:lnTo>
                  <a:lnTo>
                    <a:pt x="64820" y="57150"/>
                  </a:lnTo>
                  <a:lnTo>
                    <a:pt x="67170" y="57150"/>
                  </a:lnTo>
                  <a:lnTo>
                    <a:pt x="69811" y="55880"/>
                  </a:lnTo>
                  <a:lnTo>
                    <a:pt x="71894" y="53340"/>
                  </a:lnTo>
                  <a:lnTo>
                    <a:pt x="73545" y="53340"/>
                  </a:lnTo>
                  <a:lnTo>
                    <a:pt x="73647" y="52070"/>
                  </a:lnTo>
                  <a:lnTo>
                    <a:pt x="74625" y="52070"/>
                  </a:lnTo>
                  <a:lnTo>
                    <a:pt x="75488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41" y="54610"/>
                  </a:lnTo>
                  <a:lnTo>
                    <a:pt x="80606" y="53340"/>
                  </a:lnTo>
                  <a:lnTo>
                    <a:pt x="81495" y="53340"/>
                  </a:lnTo>
                  <a:lnTo>
                    <a:pt x="81699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26" y="41910"/>
                  </a:lnTo>
                  <a:lnTo>
                    <a:pt x="90957" y="43180"/>
                  </a:lnTo>
                  <a:lnTo>
                    <a:pt x="91262" y="44450"/>
                  </a:lnTo>
                  <a:lnTo>
                    <a:pt x="93408" y="43180"/>
                  </a:lnTo>
                  <a:lnTo>
                    <a:pt x="93967" y="44450"/>
                  </a:lnTo>
                  <a:lnTo>
                    <a:pt x="92671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24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45" y="49530"/>
                  </a:lnTo>
                  <a:lnTo>
                    <a:pt x="87845" y="55880"/>
                  </a:lnTo>
                  <a:lnTo>
                    <a:pt x="87655" y="57150"/>
                  </a:lnTo>
                  <a:lnTo>
                    <a:pt x="87325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30" y="54610"/>
                  </a:lnTo>
                  <a:lnTo>
                    <a:pt x="87820" y="55880"/>
                  </a:lnTo>
                  <a:lnTo>
                    <a:pt x="87845" y="49530"/>
                  </a:lnTo>
                  <a:lnTo>
                    <a:pt x="87337" y="49530"/>
                  </a:lnTo>
                  <a:lnTo>
                    <a:pt x="86410" y="50800"/>
                  </a:lnTo>
                  <a:lnTo>
                    <a:pt x="85610" y="50800"/>
                  </a:lnTo>
                  <a:lnTo>
                    <a:pt x="85674" y="52070"/>
                  </a:lnTo>
                  <a:lnTo>
                    <a:pt x="85826" y="52070"/>
                  </a:lnTo>
                  <a:lnTo>
                    <a:pt x="86017" y="53340"/>
                  </a:lnTo>
                  <a:lnTo>
                    <a:pt x="84937" y="53340"/>
                  </a:lnTo>
                  <a:lnTo>
                    <a:pt x="83731" y="54610"/>
                  </a:lnTo>
                  <a:lnTo>
                    <a:pt x="82257" y="54610"/>
                  </a:lnTo>
                  <a:lnTo>
                    <a:pt x="81140" y="55880"/>
                  </a:lnTo>
                  <a:lnTo>
                    <a:pt x="80022" y="55880"/>
                  </a:lnTo>
                  <a:lnTo>
                    <a:pt x="80289" y="57150"/>
                  </a:lnTo>
                  <a:lnTo>
                    <a:pt x="81699" y="57150"/>
                  </a:lnTo>
                  <a:lnTo>
                    <a:pt x="82016" y="55880"/>
                  </a:lnTo>
                  <a:lnTo>
                    <a:pt x="83629" y="55880"/>
                  </a:lnTo>
                  <a:lnTo>
                    <a:pt x="85140" y="57150"/>
                  </a:lnTo>
                  <a:lnTo>
                    <a:pt x="84924" y="58420"/>
                  </a:lnTo>
                  <a:lnTo>
                    <a:pt x="85102" y="59690"/>
                  </a:lnTo>
                  <a:lnTo>
                    <a:pt x="84886" y="60960"/>
                  </a:lnTo>
                  <a:lnTo>
                    <a:pt x="85458" y="60960"/>
                  </a:lnTo>
                  <a:lnTo>
                    <a:pt x="85318" y="58420"/>
                  </a:lnTo>
                  <a:lnTo>
                    <a:pt x="88392" y="59690"/>
                  </a:lnTo>
                  <a:lnTo>
                    <a:pt x="89395" y="60960"/>
                  </a:lnTo>
                  <a:lnTo>
                    <a:pt x="86804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67" y="66040"/>
                  </a:lnTo>
                  <a:lnTo>
                    <a:pt x="94538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701" y="64770"/>
                  </a:lnTo>
                  <a:lnTo>
                    <a:pt x="98272" y="63500"/>
                  </a:lnTo>
                  <a:lnTo>
                    <a:pt x="101625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32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25" y="86360"/>
                  </a:lnTo>
                  <a:lnTo>
                    <a:pt x="93052" y="85090"/>
                  </a:lnTo>
                  <a:lnTo>
                    <a:pt x="94361" y="83820"/>
                  </a:lnTo>
                  <a:lnTo>
                    <a:pt x="95631" y="82550"/>
                  </a:lnTo>
                  <a:lnTo>
                    <a:pt x="96875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42" y="69850"/>
                  </a:lnTo>
                  <a:lnTo>
                    <a:pt x="94996" y="69850"/>
                  </a:lnTo>
                  <a:lnTo>
                    <a:pt x="93040" y="71120"/>
                  </a:lnTo>
                  <a:lnTo>
                    <a:pt x="92887" y="72390"/>
                  </a:lnTo>
                  <a:lnTo>
                    <a:pt x="91770" y="73660"/>
                  </a:lnTo>
                  <a:lnTo>
                    <a:pt x="92849" y="73660"/>
                  </a:lnTo>
                  <a:lnTo>
                    <a:pt x="92735" y="74930"/>
                  </a:lnTo>
                  <a:lnTo>
                    <a:pt x="91478" y="76200"/>
                  </a:lnTo>
                  <a:lnTo>
                    <a:pt x="89242" y="74930"/>
                  </a:lnTo>
                  <a:lnTo>
                    <a:pt x="90030" y="78740"/>
                  </a:lnTo>
                  <a:lnTo>
                    <a:pt x="88417" y="78740"/>
                  </a:lnTo>
                  <a:lnTo>
                    <a:pt x="88061" y="81280"/>
                  </a:lnTo>
                  <a:lnTo>
                    <a:pt x="88099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77" y="87630"/>
                  </a:lnTo>
                  <a:lnTo>
                    <a:pt x="90754" y="88900"/>
                  </a:lnTo>
                  <a:lnTo>
                    <a:pt x="91719" y="90170"/>
                  </a:lnTo>
                  <a:lnTo>
                    <a:pt x="92303" y="90170"/>
                  </a:lnTo>
                  <a:lnTo>
                    <a:pt x="94043" y="88900"/>
                  </a:lnTo>
                  <a:lnTo>
                    <a:pt x="95910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93" y="85090"/>
                  </a:lnTo>
                  <a:lnTo>
                    <a:pt x="98094" y="83820"/>
                  </a:lnTo>
                  <a:lnTo>
                    <a:pt x="99110" y="82550"/>
                  </a:lnTo>
                  <a:lnTo>
                    <a:pt x="99796" y="82550"/>
                  </a:lnTo>
                  <a:lnTo>
                    <a:pt x="99834" y="81280"/>
                  </a:lnTo>
                  <a:lnTo>
                    <a:pt x="102133" y="77470"/>
                  </a:lnTo>
                  <a:lnTo>
                    <a:pt x="104317" y="78740"/>
                  </a:lnTo>
                  <a:lnTo>
                    <a:pt x="105892" y="77470"/>
                  </a:lnTo>
                  <a:lnTo>
                    <a:pt x="107480" y="76200"/>
                  </a:lnTo>
                  <a:lnTo>
                    <a:pt x="107518" y="74930"/>
                  </a:lnTo>
                  <a:lnTo>
                    <a:pt x="109105" y="73660"/>
                  </a:lnTo>
                  <a:lnTo>
                    <a:pt x="110172" y="73660"/>
                  </a:lnTo>
                  <a:lnTo>
                    <a:pt x="111810" y="72390"/>
                  </a:lnTo>
                  <a:lnTo>
                    <a:pt x="113766" y="73660"/>
                  </a:lnTo>
                  <a:lnTo>
                    <a:pt x="114782" y="74930"/>
                  </a:lnTo>
                  <a:lnTo>
                    <a:pt x="111645" y="74930"/>
                  </a:lnTo>
                  <a:lnTo>
                    <a:pt x="111366" y="76200"/>
                  </a:lnTo>
                  <a:lnTo>
                    <a:pt x="111899" y="77470"/>
                  </a:lnTo>
                  <a:lnTo>
                    <a:pt x="112560" y="78740"/>
                  </a:lnTo>
                  <a:lnTo>
                    <a:pt x="113233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19" y="77470"/>
                  </a:lnTo>
                  <a:lnTo>
                    <a:pt x="115849" y="77470"/>
                  </a:lnTo>
                  <a:lnTo>
                    <a:pt x="117602" y="78740"/>
                  </a:lnTo>
                  <a:lnTo>
                    <a:pt x="119253" y="82550"/>
                  </a:lnTo>
                  <a:lnTo>
                    <a:pt x="115925" y="85090"/>
                  </a:lnTo>
                  <a:lnTo>
                    <a:pt x="114452" y="85090"/>
                  </a:lnTo>
                  <a:lnTo>
                    <a:pt x="114858" y="8636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78" y="86360"/>
                  </a:lnTo>
                  <a:lnTo>
                    <a:pt x="122745" y="83820"/>
                  </a:lnTo>
                  <a:lnTo>
                    <a:pt x="125514" y="86360"/>
                  </a:lnTo>
                  <a:lnTo>
                    <a:pt x="123456" y="87630"/>
                  </a:lnTo>
                  <a:lnTo>
                    <a:pt x="122161" y="88900"/>
                  </a:lnTo>
                  <a:lnTo>
                    <a:pt x="122669" y="90170"/>
                  </a:lnTo>
                  <a:lnTo>
                    <a:pt x="122631" y="91440"/>
                  </a:lnTo>
                  <a:lnTo>
                    <a:pt x="124523" y="93980"/>
                  </a:lnTo>
                  <a:lnTo>
                    <a:pt x="126326" y="92710"/>
                  </a:lnTo>
                  <a:lnTo>
                    <a:pt x="127495" y="96520"/>
                  </a:lnTo>
                  <a:lnTo>
                    <a:pt x="127381" y="97790"/>
                  </a:lnTo>
                  <a:lnTo>
                    <a:pt x="127736" y="99060"/>
                  </a:lnTo>
                  <a:lnTo>
                    <a:pt x="128422" y="99060"/>
                  </a:lnTo>
                  <a:lnTo>
                    <a:pt x="128803" y="101600"/>
                  </a:lnTo>
                  <a:lnTo>
                    <a:pt x="129705" y="102870"/>
                  </a:lnTo>
                  <a:lnTo>
                    <a:pt x="130162" y="102870"/>
                  </a:lnTo>
                  <a:lnTo>
                    <a:pt x="129082" y="104140"/>
                  </a:lnTo>
                  <a:lnTo>
                    <a:pt x="129857" y="105410"/>
                  </a:lnTo>
                  <a:lnTo>
                    <a:pt x="130810" y="105410"/>
                  </a:lnTo>
                  <a:lnTo>
                    <a:pt x="131673" y="106680"/>
                  </a:lnTo>
                  <a:lnTo>
                    <a:pt x="132219" y="105410"/>
                  </a:lnTo>
                  <a:lnTo>
                    <a:pt x="133057" y="105410"/>
                  </a:lnTo>
                  <a:lnTo>
                    <a:pt x="133464" y="104140"/>
                  </a:lnTo>
                  <a:lnTo>
                    <a:pt x="133870" y="102870"/>
                  </a:lnTo>
                  <a:lnTo>
                    <a:pt x="133134" y="101600"/>
                  </a:lnTo>
                  <a:lnTo>
                    <a:pt x="134366" y="99060"/>
                  </a:lnTo>
                  <a:lnTo>
                    <a:pt x="135788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99" y="93980"/>
                  </a:lnTo>
                  <a:lnTo>
                    <a:pt x="135382" y="92710"/>
                  </a:lnTo>
                  <a:lnTo>
                    <a:pt x="135864" y="91440"/>
                  </a:lnTo>
                  <a:lnTo>
                    <a:pt x="134112" y="91440"/>
                  </a:lnTo>
                  <a:lnTo>
                    <a:pt x="133616" y="90170"/>
                  </a:lnTo>
                  <a:lnTo>
                    <a:pt x="135432" y="90170"/>
                  </a:lnTo>
                  <a:lnTo>
                    <a:pt x="136728" y="91440"/>
                  </a:lnTo>
                  <a:lnTo>
                    <a:pt x="136347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32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74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61" y="100330"/>
                  </a:lnTo>
                  <a:lnTo>
                    <a:pt x="143294" y="102870"/>
                  </a:lnTo>
                  <a:lnTo>
                    <a:pt x="142760" y="101600"/>
                  </a:lnTo>
                  <a:lnTo>
                    <a:pt x="140716" y="101600"/>
                  </a:lnTo>
                  <a:lnTo>
                    <a:pt x="139026" y="102870"/>
                  </a:lnTo>
                  <a:lnTo>
                    <a:pt x="139763" y="104140"/>
                  </a:lnTo>
                  <a:lnTo>
                    <a:pt x="141465" y="102870"/>
                  </a:lnTo>
                  <a:lnTo>
                    <a:pt x="140360" y="105410"/>
                  </a:lnTo>
                  <a:lnTo>
                    <a:pt x="141312" y="106680"/>
                  </a:lnTo>
                  <a:lnTo>
                    <a:pt x="141516" y="107950"/>
                  </a:lnTo>
                  <a:lnTo>
                    <a:pt x="141249" y="110490"/>
                  </a:lnTo>
                  <a:lnTo>
                    <a:pt x="139700" y="110490"/>
                  </a:lnTo>
                  <a:lnTo>
                    <a:pt x="139407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99" y="111760"/>
                  </a:lnTo>
                  <a:lnTo>
                    <a:pt x="136423" y="111760"/>
                  </a:lnTo>
                  <a:lnTo>
                    <a:pt x="135547" y="113030"/>
                  </a:lnTo>
                  <a:lnTo>
                    <a:pt x="136118" y="114300"/>
                  </a:lnTo>
                  <a:lnTo>
                    <a:pt x="135991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49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17" y="109220"/>
                  </a:lnTo>
                  <a:lnTo>
                    <a:pt x="124904" y="107950"/>
                  </a:lnTo>
                  <a:lnTo>
                    <a:pt x="125196" y="106680"/>
                  </a:lnTo>
                  <a:lnTo>
                    <a:pt x="124345" y="106680"/>
                  </a:lnTo>
                  <a:lnTo>
                    <a:pt x="121094" y="104140"/>
                  </a:lnTo>
                  <a:lnTo>
                    <a:pt x="123634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48" y="99060"/>
                  </a:lnTo>
                  <a:lnTo>
                    <a:pt x="122326" y="101600"/>
                  </a:lnTo>
                  <a:lnTo>
                    <a:pt x="119291" y="102870"/>
                  </a:lnTo>
                  <a:lnTo>
                    <a:pt x="116776" y="105410"/>
                  </a:lnTo>
                  <a:lnTo>
                    <a:pt x="114592" y="106680"/>
                  </a:lnTo>
                  <a:lnTo>
                    <a:pt x="111912" y="107950"/>
                  </a:lnTo>
                  <a:lnTo>
                    <a:pt x="110490" y="107950"/>
                  </a:lnTo>
                  <a:lnTo>
                    <a:pt x="109804" y="106680"/>
                  </a:lnTo>
                  <a:lnTo>
                    <a:pt x="110096" y="105410"/>
                  </a:lnTo>
                  <a:lnTo>
                    <a:pt x="110629" y="105410"/>
                  </a:lnTo>
                  <a:lnTo>
                    <a:pt x="111048" y="104140"/>
                  </a:lnTo>
                  <a:lnTo>
                    <a:pt x="115316" y="104140"/>
                  </a:lnTo>
                  <a:lnTo>
                    <a:pt x="116560" y="102870"/>
                  </a:lnTo>
                  <a:lnTo>
                    <a:pt x="117602" y="100330"/>
                  </a:lnTo>
                  <a:lnTo>
                    <a:pt x="118440" y="99060"/>
                  </a:lnTo>
                  <a:lnTo>
                    <a:pt x="120307" y="97790"/>
                  </a:lnTo>
                  <a:lnTo>
                    <a:pt x="119913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100" y="93980"/>
                  </a:lnTo>
                  <a:lnTo>
                    <a:pt x="119456" y="92710"/>
                  </a:lnTo>
                  <a:lnTo>
                    <a:pt x="119583" y="91440"/>
                  </a:lnTo>
                  <a:lnTo>
                    <a:pt x="118287" y="92710"/>
                  </a:lnTo>
                  <a:lnTo>
                    <a:pt x="117614" y="93980"/>
                  </a:lnTo>
                  <a:lnTo>
                    <a:pt x="116865" y="92710"/>
                  </a:lnTo>
                  <a:lnTo>
                    <a:pt x="116293" y="92710"/>
                  </a:lnTo>
                  <a:lnTo>
                    <a:pt x="115773" y="91440"/>
                  </a:lnTo>
                  <a:lnTo>
                    <a:pt x="113665" y="91440"/>
                  </a:lnTo>
                  <a:lnTo>
                    <a:pt x="114896" y="90170"/>
                  </a:lnTo>
                  <a:lnTo>
                    <a:pt x="114439" y="90170"/>
                  </a:lnTo>
                  <a:lnTo>
                    <a:pt x="113855" y="88900"/>
                  </a:lnTo>
                  <a:lnTo>
                    <a:pt x="111912" y="88900"/>
                  </a:lnTo>
                  <a:lnTo>
                    <a:pt x="109397" y="87630"/>
                  </a:lnTo>
                  <a:lnTo>
                    <a:pt x="108902" y="88900"/>
                  </a:lnTo>
                  <a:lnTo>
                    <a:pt x="102819" y="88900"/>
                  </a:lnTo>
                  <a:lnTo>
                    <a:pt x="102577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99" y="92710"/>
                  </a:lnTo>
                  <a:lnTo>
                    <a:pt x="86893" y="95250"/>
                  </a:lnTo>
                  <a:lnTo>
                    <a:pt x="86791" y="96520"/>
                  </a:lnTo>
                  <a:lnTo>
                    <a:pt x="86436" y="96520"/>
                  </a:lnTo>
                  <a:lnTo>
                    <a:pt x="86169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810" y="95250"/>
                  </a:lnTo>
                  <a:lnTo>
                    <a:pt x="83718" y="95250"/>
                  </a:lnTo>
                  <a:lnTo>
                    <a:pt x="82588" y="93980"/>
                  </a:lnTo>
                  <a:lnTo>
                    <a:pt x="80873" y="95250"/>
                  </a:lnTo>
                  <a:lnTo>
                    <a:pt x="80784" y="93980"/>
                  </a:lnTo>
                  <a:lnTo>
                    <a:pt x="78511" y="93980"/>
                  </a:lnTo>
                  <a:lnTo>
                    <a:pt x="78447" y="92710"/>
                  </a:lnTo>
                  <a:lnTo>
                    <a:pt x="79032" y="90170"/>
                  </a:lnTo>
                  <a:lnTo>
                    <a:pt x="80441" y="90170"/>
                  </a:lnTo>
                  <a:lnTo>
                    <a:pt x="79362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85" y="100330"/>
                  </a:lnTo>
                  <a:lnTo>
                    <a:pt x="77152" y="101600"/>
                  </a:lnTo>
                  <a:lnTo>
                    <a:pt x="74231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36" y="86360"/>
                  </a:lnTo>
                  <a:lnTo>
                    <a:pt x="74688" y="85090"/>
                  </a:lnTo>
                  <a:lnTo>
                    <a:pt x="74447" y="82550"/>
                  </a:lnTo>
                  <a:lnTo>
                    <a:pt x="69545" y="83820"/>
                  </a:lnTo>
                  <a:lnTo>
                    <a:pt x="68110" y="83820"/>
                  </a:lnTo>
                  <a:lnTo>
                    <a:pt x="66827" y="85090"/>
                  </a:lnTo>
                  <a:lnTo>
                    <a:pt x="66840" y="87630"/>
                  </a:lnTo>
                  <a:lnTo>
                    <a:pt x="68275" y="87630"/>
                  </a:lnTo>
                  <a:lnTo>
                    <a:pt x="69392" y="88900"/>
                  </a:lnTo>
                  <a:lnTo>
                    <a:pt x="69164" y="91440"/>
                  </a:lnTo>
                  <a:lnTo>
                    <a:pt x="64909" y="91440"/>
                  </a:lnTo>
                  <a:lnTo>
                    <a:pt x="64985" y="92710"/>
                  </a:lnTo>
                  <a:lnTo>
                    <a:pt x="64960" y="93980"/>
                  </a:lnTo>
                  <a:lnTo>
                    <a:pt x="64643" y="95250"/>
                  </a:lnTo>
                  <a:lnTo>
                    <a:pt x="65354" y="95250"/>
                  </a:lnTo>
                  <a:lnTo>
                    <a:pt x="65493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65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31" y="101600"/>
                  </a:lnTo>
                  <a:lnTo>
                    <a:pt x="66865" y="104140"/>
                  </a:lnTo>
                  <a:lnTo>
                    <a:pt x="67246" y="104140"/>
                  </a:lnTo>
                  <a:lnTo>
                    <a:pt x="71158" y="105410"/>
                  </a:lnTo>
                  <a:lnTo>
                    <a:pt x="77635" y="105410"/>
                  </a:lnTo>
                  <a:lnTo>
                    <a:pt x="75653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13" y="111760"/>
                  </a:lnTo>
                  <a:lnTo>
                    <a:pt x="73367" y="111760"/>
                  </a:lnTo>
                  <a:lnTo>
                    <a:pt x="73698" y="110490"/>
                  </a:lnTo>
                  <a:lnTo>
                    <a:pt x="76441" y="110490"/>
                  </a:lnTo>
                  <a:lnTo>
                    <a:pt x="77762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20" y="107950"/>
                  </a:lnTo>
                  <a:lnTo>
                    <a:pt x="79692" y="107950"/>
                  </a:lnTo>
                  <a:lnTo>
                    <a:pt x="80213" y="106680"/>
                  </a:lnTo>
                  <a:lnTo>
                    <a:pt x="80759" y="106680"/>
                  </a:lnTo>
                  <a:lnTo>
                    <a:pt x="82118" y="105410"/>
                  </a:lnTo>
                  <a:lnTo>
                    <a:pt x="90792" y="105410"/>
                  </a:lnTo>
                  <a:lnTo>
                    <a:pt x="90728" y="102870"/>
                  </a:lnTo>
                  <a:lnTo>
                    <a:pt x="94208" y="101600"/>
                  </a:lnTo>
                  <a:lnTo>
                    <a:pt x="96697" y="104140"/>
                  </a:lnTo>
                  <a:lnTo>
                    <a:pt x="99466" y="104140"/>
                  </a:lnTo>
                  <a:lnTo>
                    <a:pt x="99949" y="105410"/>
                  </a:lnTo>
                  <a:lnTo>
                    <a:pt x="99796" y="104140"/>
                  </a:lnTo>
                  <a:lnTo>
                    <a:pt x="102400" y="105410"/>
                  </a:lnTo>
                  <a:lnTo>
                    <a:pt x="102158" y="107950"/>
                  </a:lnTo>
                  <a:lnTo>
                    <a:pt x="100330" y="110490"/>
                  </a:lnTo>
                  <a:lnTo>
                    <a:pt x="97777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907" y="114300"/>
                  </a:lnTo>
                  <a:lnTo>
                    <a:pt x="94183" y="114300"/>
                  </a:lnTo>
                  <a:lnTo>
                    <a:pt x="93967" y="113030"/>
                  </a:lnTo>
                  <a:lnTo>
                    <a:pt x="92976" y="111760"/>
                  </a:lnTo>
                  <a:lnTo>
                    <a:pt x="89623" y="111760"/>
                  </a:lnTo>
                  <a:lnTo>
                    <a:pt x="89001" y="113030"/>
                  </a:lnTo>
                  <a:lnTo>
                    <a:pt x="90335" y="113030"/>
                  </a:lnTo>
                  <a:lnTo>
                    <a:pt x="88671" y="114300"/>
                  </a:lnTo>
                  <a:lnTo>
                    <a:pt x="86766" y="115570"/>
                  </a:lnTo>
                  <a:lnTo>
                    <a:pt x="85737" y="114300"/>
                  </a:lnTo>
                  <a:lnTo>
                    <a:pt x="84137" y="114300"/>
                  </a:lnTo>
                  <a:lnTo>
                    <a:pt x="80835" y="113030"/>
                  </a:lnTo>
                  <a:lnTo>
                    <a:pt x="79311" y="111760"/>
                  </a:lnTo>
                  <a:lnTo>
                    <a:pt x="77762" y="111760"/>
                  </a:lnTo>
                  <a:lnTo>
                    <a:pt x="77101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97" y="118110"/>
                  </a:lnTo>
                  <a:lnTo>
                    <a:pt x="65735" y="119380"/>
                  </a:lnTo>
                  <a:lnTo>
                    <a:pt x="62763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41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39" y="118110"/>
                  </a:lnTo>
                  <a:lnTo>
                    <a:pt x="51244" y="115570"/>
                  </a:lnTo>
                  <a:lnTo>
                    <a:pt x="51955" y="116840"/>
                  </a:lnTo>
                  <a:lnTo>
                    <a:pt x="55079" y="116840"/>
                  </a:lnTo>
                  <a:lnTo>
                    <a:pt x="55880" y="115570"/>
                  </a:lnTo>
                  <a:lnTo>
                    <a:pt x="58077" y="115570"/>
                  </a:lnTo>
                  <a:lnTo>
                    <a:pt x="58966" y="116840"/>
                  </a:lnTo>
                  <a:lnTo>
                    <a:pt x="60972" y="116840"/>
                  </a:lnTo>
                  <a:lnTo>
                    <a:pt x="62204" y="115570"/>
                  </a:lnTo>
                  <a:lnTo>
                    <a:pt x="64681" y="115570"/>
                  </a:lnTo>
                  <a:lnTo>
                    <a:pt x="65811" y="116840"/>
                  </a:lnTo>
                  <a:lnTo>
                    <a:pt x="67843" y="115570"/>
                  </a:lnTo>
                  <a:lnTo>
                    <a:pt x="70446" y="115570"/>
                  </a:lnTo>
                  <a:lnTo>
                    <a:pt x="71462" y="116840"/>
                  </a:lnTo>
                  <a:lnTo>
                    <a:pt x="70878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93" y="113030"/>
                  </a:lnTo>
                  <a:lnTo>
                    <a:pt x="72694" y="111760"/>
                  </a:lnTo>
                  <a:lnTo>
                    <a:pt x="70078" y="110490"/>
                  </a:lnTo>
                  <a:lnTo>
                    <a:pt x="67830" y="113030"/>
                  </a:lnTo>
                  <a:lnTo>
                    <a:pt x="63068" y="111760"/>
                  </a:lnTo>
                  <a:lnTo>
                    <a:pt x="61760" y="110490"/>
                  </a:lnTo>
                  <a:lnTo>
                    <a:pt x="59677" y="109220"/>
                  </a:lnTo>
                  <a:lnTo>
                    <a:pt x="59334" y="109220"/>
                  </a:lnTo>
                  <a:lnTo>
                    <a:pt x="59563" y="107950"/>
                  </a:lnTo>
                  <a:lnTo>
                    <a:pt x="60032" y="107950"/>
                  </a:lnTo>
                  <a:lnTo>
                    <a:pt x="58521" y="106680"/>
                  </a:lnTo>
                  <a:lnTo>
                    <a:pt x="58000" y="106680"/>
                  </a:lnTo>
                  <a:lnTo>
                    <a:pt x="58000" y="111760"/>
                  </a:lnTo>
                  <a:lnTo>
                    <a:pt x="57708" y="113030"/>
                  </a:lnTo>
                  <a:lnTo>
                    <a:pt x="57632" y="114300"/>
                  </a:lnTo>
                  <a:lnTo>
                    <a:pt x="57899" y="114300"/>
                  </a:lnTo>
                  <a:lnTo>
                    <a:pt x="54775" y="115570"/>
                  </a:lnTo>
                  <a:lnTo>
                    <a:pt x="51625" y="115570"/>
                  </a:lnTo>
                  <a:lnTo>
                    <a:pt x="48501" y="114300"/>
                  </a:lnTo>
                  <a:lnTo>
                    <a:pt x="48336" y="114300"/>
                  </a:lnTo>
                  <a:lnTo>
                    <a:pt x="48704" y="113030"/>
                  </a:lnTo>
                  <a:lnTo>
                    <a:pt x="55067" y="113030"/>
                  </a:lnTo>
                  <a:lnTo>
                    <a:pt x="58000" y="111760"/>
                  </a:lnTo>
                  <a:lnTo>
                    <a:pt x="58000" y="106680"/>
                  </a:lnTo>
                  <a:lnTo>
                    <a:pt x="57124" y="106680"/>
                  </a:lnTo>
                  <a:lnTo>
                    <a:pt x="56070" y="104140"/>
                  </a:lnTo>
                  <a:lnTo>
                    <a:pt x="57327" y="102870"/>
                  </a:lnTo>
                  <a:lnTo>
                    <a:pt x="58547" y="101600"/>
                  </a:lnTo>
                  <a:lnTo>
                    <a:pt x="59220" y="100330"/>
                  </a:lnTo>
                  <a:lnTo>
                    <a:pt x="57531" y="101600"/>
                  </a:lnTo>
                  <a:lnTo>
                    <a:pt x="55473" y="100330"/>
                  </a:lnTo>
                  <a:lnTo>
                    <a:pt x="53695" y="99060"/>
                  </a:lnTo>
                  <a:lnTo>
                    <a:pt x="53467" y="99060"/>
                  </a:lnTo>
                  <a:lnTo>
                    <a:pt x="53327" y="97790"/>
                  </a:lnTo>
                  <a:lnTo>
                    <a:pt x="53187" y="99060"/>
                  </a:lnTo>
                  <a:lnTo>
                    <a:pt x="52882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20" y="102870"/>
                  </a:lnTo>
                  <a:lnTo>
                    <a:pt x="49136" y="101600"/>
                  </a:lnTo>
                  <a:lnTo>
                    <a:pt x="43815" y="101600"/>
                  </a:lnTo>
                  <a:lnTo>
                    <a:pt x="42214" y="100330"/>
                  </a:lnTo>
                  <a:lnTo>
                    <a:pt x="42303" y="101600"/>
                  </a:lnTo>
                  <a:lnTo>
                    <a:pt x="41922" y="101600"/>
                  </a:lnTo>
                  <a:lnTo>
                    <a:pt x="41922" y="102870"/>
                  </a:lnTo>
                  <a:lnTo>
                    <a:pt x="40919" y="102870"/>
                  </a:lnTo>
                  <a:lnTo>
                    <a:pt x="40843" y="104140"/>
                  </a:lnTo>
                  <a:lnTo>
                    <a:pt x="40208" y="104140"/>
                  </a:lnTo>
                  <a:lnTo>
                    <a:pt x="39725" y="105410"/>
                  </a:lnTo>
                  <a:lnTo>
                    <a:pt x="47637" y="105410"/>
                  </a:lnTo>
                  <a:lnTo>
                    <a:pt x="48653" y="106680"/>
                  </a:lnTo>
                  <a:lnTo>
                    <a:pt x="49593" y="106680"/>
                  </a:lnTo>
                  <a:lnTo>
                    <a:pt x="50355" y="109220"/>
                  </a:lnTo>
                  <a:lnTo>
                    <a:pt x="45123" y="109220"/>
                  </a:lnTo>
                  <a:lnTo>
                    <a:pt x="44310" y="111760"/>
                  </a:lnTo>
                  <a:lnTo>
                    <a:pt x="38735" y="110490"/>
                  </a:lnTo>
                  <a:lnTo>
                    <a:pt x="37172" y="111760"/>
                  </a:lnTo>
                  <a:lnTo>
                    <a:pt x="31292" y="111760"/>
                  </a:lnTo>
                  <a:lnTo>
                    <a:pt x="28575" y="110490"/>
                  </a:lnTo>
                  <a:lnTo>
                    <a:pt x="30378" y="109220"/>
                  </a:lnTo>
                  <a:lnTo>
                    <a:pt x="32626" y="107950"/>
                  </a:lnTo>
                  <a:lnTo>
                    <a:pt x="30632" y="106680"/>
                  </a:lnTo>
                  <a:lnTo>
                    <a:pt x="28549" y="105410"/>
                  </a:lnTo>
                  <a:lnTo>
                    <a:pt x="25755" y="105410"/>
                  </a:lnTo>
                  <a:lnTo>
                    <a:pt x="25019" y="106680"/>
                  </a:lnTo>
                  <a:lnTo>
                    <a:pt x="24155" y="106680"/>
                  </a:lnTo>
                  <a:lnTo>
                    <a:pt x="24511" y="109220"/>
                  </a:lnTo>
                  <a:lnTo>
                    <a:pt x="26746" y="109220"/>
                  </a:lnTo>
                  <a:lnTo>
                    <a:pt x="30264" y="111760"/>
                  </a:lnTo>
                  <a:lnTo>
                    <a:pt x="31064" y="113030"/>
                  </a:lnTo>
                  <a:lnTo>
                    <a:pt x="32143" y="113030"/>
                  </a:lnTo>
                  <a:lnTo>
                    <a:pt x="32956" y="114300"/>
                  </a:lnTo>
                  <a:lnTo>
                    <a:pt x="33883" y="115570"/>
                  </a:lnTo>
                  <a:lnTo>
                    <a:pt x="36004" y="116840"/>
                  </a:lnTo>
                  <a:lnTo>
                    <a:pt x="41973" y="116840"/>
                  </a:lnTo>
                  <a:lnTo>
                    <a:pt x="42379" y="118110"/>
                  </a:lnTo>
                  <a:lnTo>
                    <a:pt x="44297" y="119380"/>
                  </a:lnTo>
                  <a:lnTo>
                    <a:pt x="46520" y="119380"/>
                  </a:lnTo>
                  <a:lnTo>
                    <a:pt x="47739" y="121920"/>
                  </a:lnTo>
                  <a:lnTo>
                    <a:pt x="46558" y="121920"/>
                  </a:lnTo>
                  <a:lnTo>
                    <a:pt x="46202" y="123190"/>
                  </a:lnTo>
                  <a:lnTo>
                    <a:pt x="46710" y="125730"/>
                  </a:lnTo>
                  <a:lnTo>
                    <a:pt x="50800" y="127000"/>
                  </a:lnTo>
                  <a:lnTo>
                    <a:pt x="51981" y="125730"/>
                  </a:lnTo>
                  <a:lnTo>
                    <a:pt x="55156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106" y="123190"/>
                  </a:lnTo>
                  <a:lnTo>
                    <a:pt x="64033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34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40" y="120650"/>
                  </a:lnTo>
                  <a:lnTo>
                    <a:pt x="73533" y="119380"/>
                  </a:lnTo>
                  <a:lnTo>
                    <a:pt x="78854" y="119380"/>
                  </a:lnTo>
                  <a:lnTo>
                    <a:pt x="78955" y="116840"/>
                  </a:lnTo>
                  <a:lnTo>
                    <a:pt x="80314" y="115570"/>
                  </a:lnTo>
                  <a:lnTo>
                    <a:pt x="80962" y="115570"/>
                  </a:lnTo>
                  <a:lnTo>
                    <a:pt x="80365" y="116840"/>
                  </a:lnTo>
                  <a:lnTo>
                    <a:pt x="79883" y="119380"/>
                  </a:lnTo>
                  <a:lnTo>
                    <a:pt x="79756" y="119380"/>
                  </a:lnTo>
                  <a:lnTo>
                    <a:pt x="79603" y="120650"/>
                  </a:lnTo>
                  <a:lnTo>
                    <a:pt x="79171" y="121920"/>
                  </a:lnTo>
                  <a:lnTo>
                    <a:pt x="80086" y="121920"/>
                  </a:lnTo>
                  <a:lnTo>
                    <a:pt x="80860" y="123190"/>
                  </a:lnTo>
                  <a:lnTo>
                    <a:pt x="80518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17" y="125730"/>
                  </a:lnTo>
                  <a:lnTo>
                    <a:pt x="81876" y="127000"/>
                  </a:lnTo>
                  <a:lnTo>
                    <a:pt x="85509" y="127000"/>
                  </a:lnTo>
                  <a:lnTo>
                    <a:pt x="85344" y="129540"/>
                  </a:lnTo>
                  <a:lnTo>
                    <a:pt x="86537" y="129540"/>
                  </a:lnTo>
                  <a:lnTo>
                    <a:pt x="88900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41" y="129540"/>
                  </a:lnTo>
                  <a:lnTo>
                    <a:pt x="91909" y="130810"/>
                  </a:lnTo>
                  <a:lnTo>
                    <a:pt x="90373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55" y="133350"/>
                  </a:lnTo>
                  <a:lnTo>
                    <a:pt x="87464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97" y="137160"/>
                  </a:lnTo>
                  <a:lnTo>
                    <a:pt x="91655" y="135890"/>
                  </a:lnTo>
                  <a:lnTo>
                    <a:pt x="91681" y="134620"/>
                  </a:lnTo>
                  <a:lnTo>
                    <a:pt x="92608" y="134620"/>
                  </a:lnTo>
                  <a:lnTo>
                    <a:pt x="92938" y="135890"/>
                  </a:lnTo>
                  <a:lnTo>
                    <a:pt x="91948" y="138430"/>
                  </a:lnTo>
                  <a:lnTo>
                    <a:pt x="91236" y="139700"/>
                  </a:lnTo>
                  <a:lnTo>
                    <a:pt x="90436" y="140970"/>
                  </a:lnTo>
                  <a:lnTo>
                    <a:pt x="90385" y="142240"/>
                  </a:lnTo>
                  <a:lnTo>
                    <a:pt x="90030" y="142240"/>
                  </a:lnTo>
                  <a:lnTo>
                    <a:pt x="89217" y="143510"/>
                  </a:lnTo>
                  <a:lnTo>
                    <a:pt x="88773" y="144780"/>
                  </a:lnTo>
                  <a:lnTo>
                    <a:pt x="88569" y="143510"/>
                  </a:lnTo>
                  <a:lnTo>
                    <a:pt x="88252" y="143510"/>
                  </a:lnTo>
                  <a:lnTo>
                    <a:pt x="87033" y="142240"/>
                  </a:lnTo>
                  <a:lnTo>
                    <a:pt x="86080" y="140970"/>
                  </a:lnTo>
                  <a:lnTo>
                    <a:pt x="85064" y="14097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4912" y="139700"/>
                  </a:lnTo>
                  <a:lnTo>
                    <a:pt x="83985" y="140970"/>
                  </a:lnTo>
                  <a:lnTo>
                    <a:pt x="82296" y="140970"/>
                  </a:lnTo>
                  <a:lnTo>
                    <a:pt x="81483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51" y="144780"/>
                  </a:lnTo>
                  <a:lnTo>
                    <a:pt x="75857" y="146050"/>
                  </a:lnTo>
                  <a:lnTo>
                    <a:pt x="76873" y="146050"/>
                  </a:lnTo>
                  <a:lnTo>
                    <a:pt x="77508" y="147320"/>
                  </a:lnTo>
                  <a:lnTo>
                    <a:pt x="77444" y="148590"/>
                  </a:lnTo>
                  <a:lnTo>
                    <a:pt x="76962" y="148590"/>
                  </a:lnTo>
                  <a:lnTo>
                    <a:pt x="76923" y="149860"/>
                  </a:lnTo>
                  <a:lnTo>
                    <a:pt x="74168" y="149860"/>
                  </a:lnTo>
                  <a:lnTo>
                    <a:pt x="73101" y="151130"/>
                  </a:lnTo>
                  <a:lnTo>
                    <a:pt x="72720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33" y="161290"/>
                  </a:lnTo>
                  <a:lnTo>
                    <a:pt x="62268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712" y="168910"/>
                  </a:lnTo>
                  <a:lnTo>
                    <a:pt x="55473" y="168910"/>
                  </a:lnTo>
                  <a:lnTo>
                    <a:pt x="56438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44" y="181610"/>
                  </a:lnTo>
                  <a:lnTo>
                    <a:pt x="49695" y="182880"/>
                  </a:lnTo>
                  <a:lnTo>
                    <a:pt x="49542" y="182880"/>
                  </a:lnTo>
                  <a:lnTo>
                    <a:pt x="48514" y="184150"/>
                  </a:lnTo>
                  <a:lnTo>
                    <a:pt x="47739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78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96" y="186690"/>
                  </a:lnTo>
                  <a:lnTo>
                    <a:pt x="51727" y="184150"/>
                  </a:lnTo>
                  <a:lnTo>
                    <a:pt x="53911" y="185420"/>
                  </a:lnTo>
                  <a:lnTo>
                    <a:pt x="52273" y="186690"/>
                  </a:lnTo>
                  <a:lnTo>
                    <a:pt x="51612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2214" y="191770"/>
                  </a:lnTo>
                  <a:lnTo>
                    <a:pt x="41503" y="193040"/>
                  </a:lnTo>
                  <a:lnTo>
                    <a:pt x="42303" y="194310"/>
                  </a:lnTo>
                  <a:lnTo>
                    <a:pt x="41351" y="195580"/>
                  </a:lnTo>
                  <a:lnTo>
                    <a:pt x="40767" y="196850"/>
                  </a:lnTo>
                  <a:lnTo>
                    <a:pt x="40119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21" y="196850"/>
                  </a:lnTo>
                  <a:lnTo>
                    <a:pt x="47218" y="194310"/>
                  </a:lnTo>
                  <a:lnTo>
                    <a:pt x="50279" y="193040"/>
                  </a:lnTo>
                  <a:lnTo>
                    <a:pt x="56273" y="193040"/>
                  </a:lnTo>
                  <a:lnTo>
                    <a:pt x="55613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800" y="188023"/>
                  </a:lnTo>
                  <a:lnTo>
                    <a:pt x="54775" y="186690"/>
                  </a:lnTo>
                  <a:lnTo>
                    <a:pt x="56972" y="186690"/>
                  </a:lnTo>
                  <a:lnTo>
                    <a:pt x="57810" y="185420"/>
                  </a:lnTo>
                  <a:lnTo>
                    <a:pt x="58470" y="186690"/>
                  </a:lnTo>
                  <a:lnTo>
                    <a:pt x="59042" y="185420"/>
                  </a:lnTo>
                  <a:lnTo>
                    <a:pt x="59486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17" y="185420"/>
                  </a:lnTo>
                  <a:lnTo>
                    <a:pt x="65747" y="185420"/>
                  </a:lnTo>
                  <a:lnTo>
                    <a:pt x="67132" y="184150"/>
                  </a:lnTo>
                  <a:lnTo>
                    <a:pt x="68516" y="182880"/>
                  </a:lnTo>
                  <a:lnTo>
                    <a:pt x="68402" y="184150"/>
                  </a:lnTo>
                  <a:lnTo>
                    <a:pt x="68694" y="185420"/>
                  </a:lnTo>
                  <a:lnTo>
                    <a:pt x="68491" y="187960"/>
                  </a:lnTo>
                  <a:lnTo>
                    <a:pt x="69075" y="187960"/>
                  </a:lnTo>
                  <a:lnTo>
                    <a:pt x="70154" y="186690"/>
                  </a:lnTo>
                  <a:lnTo>
                    <a:pt x="69710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35" y="182880"/>
                  </a:lnTo>
                  <a:lnTo>
                    <a:pt x="78486" y="184150"/>
                  </a:lnTo>
                  <a:lnTo>
                    <a:pt x="82448" y="181610"/>
                  </a:lnTo>
                  <a:lnTo>
                    <a:pt x="83972" y="180340"/>
                  </a:lnTo>
                  <a:lnTo>
                    <a:pt x="82524" y="182880"/>
                  </a:lnTo>
                  <a:lnTo>
                    <a:pt x="83693" y="185420"/>
                  </a:lnTo>
                  <a:lnTo>
                    <a:pt x="82042" y="187960"/>
                  </a:lnTo>
                  <a:lnTo>
                    <a:pt x="81699" y="189230"/>
                  </a:lnTo>
                  <a:lnTo>
                    <a:pt x="82130" y="189230"/>
                  </a:lnTo>
                  <a:lnTo>
                    <a:pt x="84493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15" y="184150"/>
                  </a:lnTo>
                  <a:lnTo>
                    <a:pt x="87020" y="182880"/>
                  </a:lnTo>
                  <a:lnTo>
                    <a:pt x="87299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87" y="177800"/>
                  </a:lnTo>
                  <a:lnTo>
                    <a:pt x="93535" y="177800"/>
                  </a:lnTo>
                  <a:lnTo>
                    <a:pt x="94538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56" y="176530"/>
                  </a:lnTo>
                  <a:lnTo>
                    <a:pt x="96494" y="173990"/>
                  </a:lnTo>
                  <a:lnTo>
                    <a:pt x="99479" y="171450"/>
                  </a:lnTo>
                  <a:lnTo>
                    <a:pt x="105587" y="171450"/>
                  </a:lnTo>
                  <a:lnTo>
                    <a:pt x="106260" y="172720"/>
                  </a:lnTo>
                  <a:lnTo>
                    <a:pt x="105905" y="171450"/>
                  </a:lnTo>
                  <a:lnTo>
                    <a:pt x="108673" y="171450"/>
                  </a:lnTo>
                  <a:lnTo>
                    <a:pt x="109639" y="175260"/>
                  </a:lnTo>
                  <a:lnTo>
                    <a:pt x="108623" y="179070"/>
                  </a:lnTo>
                  <a:lnTo>
                    <a:pt x="108216" y="177800"/>
                  </a:lnTo>
                  <a:lnTo>
                    <a:pt x="106159" y="180340"/>
                  </a:lnTo>
                  <a:lnTo>
                    <a:pt x="106210" y="181610"/>
                  </a:lnTo>
                  <a:lnTo>
                    <a:pt x="106197" y="188023"/>
                  </a:lnTo>
                  <a:lnTo>
                    <a:pt x="105498" y="189230"/>
                  </a:lnTo>
                  <a:lnTo>
                    <a:pt x="103974" y="190500"/>
                  </a:lnTo>
                  <a:lnTo>
                    <a:pt x="103746" y="189230"/>
                  </a:lnTo>
                  <a:lnTo>
                    <a:pt x="103581" y="189230"/>
                  </a:lnTo>
                  <a:lnTo>
                    <a:pt x="103619" y="187960"/>
                  </a:lnTo>
                  <a:lnTo>
                    <a:pt x="104444" y="187960"/>
                  </a:lnTo>
                  <a:lnTo>
                    <a:pt x="106019" y="185420"/>
                  </a:lnTo>
                  <a:lnTo>
                    <a:pt x="106133" y="187960"/>
                  </a:lnTo>
                  <a:lnTo>
                    <a:pt x="106197" y="181622"/>
                  </a:lnTo>
                  <a:lnTo>
                    <a:pt x="104000" y="182880"/>
                  </a:lnTo>
                  <a:lnTo>
                    <a:pt x="101612" y="182880"/>
                  </a:lnTo>
                  <a:lnTo>
                    <a:pt x="100203" y="184150"/>
                  </a:lnTo>
                  <a:lnTo>
                    <a:pt x="98501" y="184150"/>
                  </a:lnTo>
                  <a:lnTo>
                    <a:pt x="98005" y="185420"/>
                  </a:lnTo>
                  <a:lnTo>
                    <a:pt x="100037" y="185420"/>
                  </a:lnTo>
                  <a:lnTo>
                    <a:pt x="101320" y="186690"/>
                  </a:lnTo>
                  <a:lnTo>
                    <a:pt x="102425" y="187960"/>
                  </a:lnTo>
                  <a:lnTo>
                    <a:pt x="101612" y="189230"/>
                  </a:lnTo>
                  <a:lnTo>
                    <a:pt x="101968" y="190500"/>
                  </a:lnTo>
                  <a:lnTo>
                    <a:pt x="102666" y="191770"/>
                  </a:lnTo>
                  <a:lnTo>
                    <a:pt x="100228" y="191770"/>
                  </a:lnTo>
                  <a:lnTo>
                    <a:pt x="98933" y="190500"/>
                  </a:lnTo>
                  <a:lnTo>
                    <a:pt x="96113" y="191770"/>
                  </a:lnTo>
                  <a:lnTo>
                    <a:pt x="94691" y="192684"/>
                  </a:lnTo>
                  <a:lnTo>
                    <a:pt x="94640" y="193040"/>
                  </a:lnTo>
                  <a:lnTo>
                    <a:pt x="95199" y="193040"/>
                  </a:lnTo>
                  <a:lnTo>
                    <a:pt x="97459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46" y="198120"/>
                  </a:lnTo>
                  <a:lnTo>
                    <a:pt x="101625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310" y="200660"/>
                  </a:lnTo>
                  <a:lnTo>
                    <a:pt x="98234" y="201930"/>
                  </a:lnTo>
                  <a:lnTo>
                    <a:pt x="96875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601" y="201930"/>
                  </a:lnTo>
                  <a:lnTo>
                    <a:pt x="85471" y="200660"/>
                  </a:lnTo>
                  <a:lnTo>
                    <a:pt x="85280" y="201930"/>
                  </a:lnTo>
                  <a:lnTo>
                    <a:pt x="84836" y="201930"/>
                  </a:lnTo>
                  <a:lnTo>
                    <a:pt x="85013" y="199390"/>
                  </a:lnTo>
                  <a:lnTo>
                    <a:pt x="85153" y="199390"/>
                  </a:lnTo>
                  <a:lnTo>
                    <a:pt x="86817" y="198120"/>
                  </a:lnTo>
                  <a:lnTo>
                    <a:pt x="87909" y="198120"/>
                  </a:lnTo>
                  <a:lnTo>
                    <a:pt x="90081" y="196850"/>
                  </a:lnTo>
                  <a:lnTo>
                    <a:pt x="89420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13" y="192786"/>
                  </a:lnTo>
                  <a:lnTo>
                    <a:pt x="94691" y="192684"/>
                  </a:lnTo>
                  <a:lnTo>
                    <a:pt x="94818" y="191770"/>
                  </a:lnTo>
                  <a:lnTo>
                    <a:pt x="95402" y="191770"/>
                  </a:lnTo>
                  <a:lnTo>
                    <a:pt x="94411" y="189230"/>
                  </a:lnTo>
                  <a:lnTo>
                    <a:pt x="95973" y="189230"/>
                  </a:lnTo>
                  <a:lnTo>
                    <a:pt x="95351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96" y="187960"/>
                  </a:lnTo>
                  <a:lnTo>
                    <a:pt x="85877" y="189230"/>
                  </a:lnTo>
                  <a:lnTo>
                    <a:pt x="84366" y="190157"/>
                  </a:lnTo>
                  <a:lnTo>
                    <a:pt x="84366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33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70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83" y="203200"/>
                  </a:lnTo>
                  <a:lnTo>
                    <a:pt x="70015" y="205740"/>
                  </a:lnTo>
                  <a:lnTo>
                    <a:pt x="67589" y="207010"/>
                  </a:lnTo>
                  <a:lnTo>
                    <a:pt x="67106" y="206502"/>
                  </a:lnTo>
                  <a:lnTo>
                    <a:pt x="67106" y="212090"/>
                  </a:lnTo>
                  <a:lnTo>
                    <a:pt x="67106" y="213360"/>
                  </a:lnTo>
                  <a:lnTo>
                    <a:pt x="66878" y="212090"/>
                  </a:lnTo>
                  <a:lnTo>
                    <a:pt x="67106" y="212090"/>
                  </a:lnTo>
                  <a:lnTo>
                    <a:pt x="67106" y="206502"/>
                  </a:lnTo>
                  <a:lnTo>
                    <a:pt x="66382" y="205740"/>
                  </a:lnTo>
                  <a:lnTo>
                    <a:pt x="63868" y="205740"/>
                  </a:lnTo>
                  <a:lnTo>
                    <a:pt x="62445" y="204470"/>
                  </a:lnTo>
                  <a:lnTo>
                    <a:pt x="61455" y="203200"/>
                  </a:lnTo>
                  <a:lnTo>
                    <a:pt x="63106" y="203200"/>
                  </a:lnTo>
                  <a:lnTo>
                    <a:pt x="65417" y="201930"/>
                  </a:lnTo>
                  <a:lnTo>
                    <a:pt x="65836" y="200660"/>
                  </a:lnTo>
                  <a:lnTo>
                    <a:pt x="67995" y="199390"/>
                  </a:lnTo>
                  <a:lnTo>
                    <a:pt x="69215" y="200660"/>
                  </a:lnTo>
                  <a:lnTo>
                    <a:pt x="71323" y="200660"/>
                  </a:lnTo>
                  <a:lnTo>
                    <a:pt x="72377" y="199390"/>
                  </a:lnTo>
                  <a:lnTo>
                    <a:pt x="74841" y="198120"/>
                  </a:lnTo>
                  <a:lnTo>
                    <a:pt x="76085" y="198120"/>
                  </a:lnTo>
                  <a:lnTo>
                    <a:pt x="77939" y="196850"/>
                  </a:lnTo>
                  <a:lnTo>
                    <a:pt x="77749" y="196850"/>
                  </a:lnTo>
                  <a:lnTo>
                    <a:pt x="80352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66" y="198120"/>
                  </a:lnTo>
                  <a:lnTo>
                    <a:pt x="84366" y="190157"/>
                  </a:lnTo>
                  <a:lnTo>
                    <a:pt x="83794" y="190500"/>
                  </a:lnTo>
                  <a:lnTo>
                    <a:pt x="81648" y="191770"/>
                  </a:lnTo>
                  <a:lnTo>
                    <a:pt x="81495" y="190500"/>
                  </a:lnTo>
                  <a:lnTo>
                    <a:pt x="78511" y="190500"/>
                  </a:lnTo>
                  <a:lnTo>
                    <a:pt x="76809" y="193040"/>
                  </a:lnTo>
                  <a:lnTo>
                    <a:pt x="67678" y="193040"/>
                  </a:lnTo>
                  <a:lnTo>
                    <a:pt x="67665" y="199390"/>
                  </a:lnTo>
                  <a:lnTo>
                    <a:pt x="64592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66" y="212090"/>
                  </a:lnTo>
                  <a:lnTo>
                    <a:pt x="56603" y="210820"/>
                  </a:lnTo>
                  <a:lnTo>
                    <a:pt x="58051" y="209550"/>
                  </a:lnTo>
                  <a:lnTo>
                    <a:pt x="58737" y="209550"/>
                  </a:lnTo>
                  <a:lnTo>
                    <a:pt x="59550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13" y="201930"/>
                  </a:lnTo>
                  <a:lnTo>
                    <a:pt x="57683" y="201930"/>
                  </a:lnTo>
                  <a:lnTo>
                    <a:pt x="57785" y="200660"/>
                  </a:lnTo>
                  <a:lnTo>
                    <a:pt x="58051" y="199390"/>
                  </a:lnTo>
                  <a:lnTo>
                    <a:pt x="61048" y="199390"/>
                  </a:lnTo>
                  <a:lnTo>
                    <a:pt x="63969" y="198120"/>
                  </a:lnTo>
                  <a:lnTo>
                    <a:pt x="66789" y="195580"/>
                  </a:lnTo>
                  <a:lnTo>
                    <a:pt x="66827" y="196850"/>
                  </a:lnTo>
                  <a:lnTo>
                    <a:pt x="67081" y="198120"/>
                  </a:lnTo>
                  <a:lnTo>
                    <a:pt x="67665" y="199390"/>
                  </a:lnTo>
                  <a:lnTo>
                    <a:pt x="67665" y="193014"/>
                  </a:lnTo>
                  <a:lnTo>
                    <a:pt x="67170" y="191770"/>
                  </a:lnTo>
                  <a:lnTo>
                    <a:pt x="67170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91" y="194310"/>
                  </a:lnTo>
                  <a:lnTo>
                    <a:pt x="57975" y="195580"/>
                  </a:lnTo>
                  <a:lnTo>
                    <a:pt x="56997" y="195580"/>
                  </a:lnTo>
                  <a:lnTo>
                    <a:pt x="54025" y="197485"/>
                  </a:lnTo>
                  <a:lnTo>
                    <a:pt x="54025" y="209143"/>
                  </a:lnTo>
                  <a:lnTo>
                    <a:pt x="51384" y="207746"/>
                  </a:lnTo>
                  <a:lnTo>
                    <a:pt x="51714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25" y="209143"/>
                  </a:lnTo>
                  <a:lnTo>
                    <a:pt x="54025" y="197485"/>
                  </a:lnTo>
                  <a:lnTo>
                    <a:pt x="53035" y="198120"/>
                  </a:lnTo>
                  <a:lnTo>
                    <a:pt x="52832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97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60" y="201930"/>
                  </a:lnTo>
                  <a:lnTo>
                    <a:pt x="39801" y="200660"/>
                  </a:lnTo>
                  <a:lnTo>
                    <a:pt x="38303" y="200660"/>
                  </a:lnTo>
                  <a:lnTo>
                    <a:pt x="39154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73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12" y="187960"/>
                  </a:lnTo>
                  <a:lnTo>
                    <a:pt x="40424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40" y="184150"/>
                  </a:lnTo>
                  <a:lnTo>
                    <a:pt x="41046" y="184150"/>
                  </a:lnTo>
                  <a:lnTo>
                    <a:pt x="43878" y="182880"/>
                  </a:lnTo>
                  <a:lnTo>
                    <a:pt x="43294" y="180340"/>
                  </a:lnTo>
                  <a:lnTo>
                    <a:pt x="43281" y="179070"/>
                  </a:lnTo>
                  <a:lnTo>
                    <a:pt x="43840" y="176530"/>
                  </a:lnTo>
                  <a:lnTo>
                    <a:pt x="42252" y="177800"/>
                  </a:lnTo>
                  <a:lnTo>
                    <a:pt x="40106" y="177800"/>
                  </a:lnTo>
                  <a:lnTo>
                    <a:pt x="39090" y="179070"/>
                  </a:lnTo>
                  <a:lnTo>
                    <a:pt x="39293" y="180340"/>
                  </a:lnTo>
                  <a:lnTo>
                    <a:pt x="38760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47" y="182880"/>
                  </a:lnTo>
                  <a:lnTo>
                    <a:pt x="34836" y="182880"/>
                  </a:lnTo>
                  <a:lnTo>
                    <a:pt x="33743" y="184150"/>
                  </a:lnTo>
                  <a:lnTo>
                    <a:pt x="33439" y="184150"/>
                  </a:lnTo>
                  <a:lnTo>
                    <a:pt x="33070" y="182880"/>
                  </a:lnTo>
                  <a:lnTo>
                    <a:pt x="30213" y="182880"/>
                  </a:lnTo>
                  <a:lnTo>
                    <a:pt x="30238" y="184150"/>
                  </a:lnTo>
                  <a:lnTo>
                    <a:pt x="25692" y="184150"/>
                  </a:lnTo>
                  <a:lnTo>
                    <a:pt x="24384" y="185420"/>
                  </a:lnTo>
                  <a:lnTo>
                    <a:pt x="24676" y="186690"/>
                  </a:lnTo>
                  <a:lnTo>
                    <a:pt x="24193" y="186690"/>
                  </a:lnTo>
                  <a:lnTo>
                    <a:pt x="25107" y="187960"/>
                  </a:lnTo>
                  <a:lnTo>
                    <a:pt x="25615" y="187960"/>
                  </a:lnTo>
                  <a:lnTo>
                    <a:pt x="25133" y="189230"/>
                  </a:lnTo>
                  <a:lnTo>
                    <a:pt x="24879" y="195580"/>
                  </a:lnTo>
                  <a:lnTo>
                    <a:pt x="23456" y="199390"/>
                  </a:lnTo>
                  <a:lnTo>
                    <a:pt x="22402" y="198120"/>
                  </a:lnTo>
                  <a:lnTo>
                    <a:pt x="21361" y="196850"/>
                  </a:lnTo>
                  <a:lnTo>
                    <a:pt x="20320" y="195580"/>
                  </a:lnTo>
                  <a:lnTo>
                    <a:pt x="19278" y="194310"/>
                  </a:lnTo>
                  <a:lnTo>
                    <a:pt x="16484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310" y="193040"/>
                  </a:lnTo>
                  <a:lnTo>
                    <a:pt x="16205" y="191770"/>
                  </a:lnTo>
                  <a:lnTo>
                    <a:pt x="15621" y="191770"/>
                  </a:lnTo>
                  <a:lnTo>
                    <a:pt x="10680" y="190500"/>
                  </a:lnTo>
                  <a:lnTo>
                    <a:pt x="9156" y="190500"/>
                  </a:lnTo>
                  <a:lnTo>
                    <a:pt x="10020" y="186690"/>
                  </a:lnTo>
                  <a:lnTo>
                    <a:pt x="7162" y="186690"/>
                  </a:lnTo>
                  <a:lnTo>
                    <a:pt x="7518" y="188023"/>
                  </a:lnTo>
                  <a:lnTo>
                    <a:pt x="7886" y="189230"/>
                  </a:lnTo>
                  <a:lnTo>
                    <a:pt x="7124" y="190500"/>
                  </a:lnTo>
                  <a:lnTo>
                    <a:pt x="6629" y="190500"/>
                  </a:lnTo>
                  <a:lnTo>
                    <a:pt x="5664" y="191770"/>
                  </a:lnTo>
                  <a:lnTo>
                    <a:pt x="5194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41" y="190500"/>
                  </a:lnTo>
                  <a:lnTo>
                    <a:pt x="736" y="191770"/>
                  </a:lnTo>
                  <a:lnTo>
                    <a:pt x="876" y="191770"/>
                  </a:lnTo>
                  <a:lnTo>
                    <a:pt x="393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86" y="196850"/>
                  </a:lnTo>
                  <a:lnTo>
                    <a:pt x="2692" y="198120"/>
                  </a:lnTo>
                  <a:lnTo>
                    <a:pt x="6184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71" y="200660"/>
                  </a:lnTo>
                  <a:lnTo>
                    <a:pt x="14211" y="198120"/>
                  </a:lnTo>
                  <a:lnTo>
                    <a:pt x="14795" y="198120"/>
                  </a:lnTo>
                  <a:lnTo>
                    <a:pt x="13995" y="200660"/>
                  </a:lnTo>
                  <a:lnTo>
                    <a:pt x="17437" y="200660"/>
                  </a:lnTo>
                  <a:lnTo>
                    <a:pt x="17741" y="201930"/>
                  </a:lnTo>
                  <a:lnTo>
                    <a:pt x="18237" y="201930"/>
                  </a:lnTo>
                  <a:lnTo>
                    <a:pt x="21729" y="203200"/>
                  </a:lnTo>
                  <a:lnTo>
                    <a:pt x="24612" y="200660"/>
                  </a:lnTo>
                  <a:lnTo>
                    <a:pt x="26936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43" y="205740"/>
                  </a:lnTo>
                  <a:lnTo>
                    <a:pt x="27940" y="204470"/>
                  </a:lnTo>
                  <a:lnTo>
                    <a:pt x="28333" y="204470"/>
                  </a:lnTo>
                  <a:lnTo>
                    <a:pt x="28956" y="203200"/>
                  </a:lnTo>
                  <a:lnTo>
                    <a:pt x="28206" y="201930"/>
                  </a:lnTo>
                  <a:lnTo>
                    <a:pt x="29311" y="199390"/>
                  </a:lnTo>
                  <a:lnTo>
                    <a:pt x="31940" y="200660"/>
                  </a:lnTo>
                  <a:lnTo>
                    <a:pt x="31407" y="201930"/>
                  </a:lnTo>
                  <a:lnTo>
                    <a:pt x="30873" y="201930"/>
                  </a:lnTo>
                  <a:lnTo>
                    <a:pt x="31356" y="203200"/>
                  </a:lnTo>
                  <a:lnTo>
                    <a:pt x="32004" y="203200"/>
                  </a:lnTo>
                  <a:lnTo>
                    <a:pt x="32753" y="204470"/>
                  </a:lnTo>
                  <a:lnTo>
                    <a:pt x="32969" y="204470"/>
                  </a:lnTo>
                  <a:lnTo>
                    <a:pt x="33464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37" y="205740"/>
                  </a:lnTo>
                  <a:lnTo>
                    <a:pt x="38976" y="205740"/>
                  </a:lnTo>
                  <a:lnTo>
                    <a:pt x="40055" y="207010"/>
                  </a:lnTo>
                  <a:lnTo>
                    <a:pt x="41427" y="207010"/>
                  </a:lnTo>
                  <a:lnTo>
                    <a:pt x="42570" y="208280"/>
                  </a:lnTo>
                  <a:lnTo>
                    <a:pt x="43789" y="208280"/>
                  </a:lnTo>
                  <a:lnTo>
                    <a:pt x="46367" y="209550"/>
                  </a:lnTo>
                  <a:lnTo>
                    <a:pt x="48501" y="208521"/>
                  </a:lnTo>
                  <a:lnTo>
                    <a:pt x="50063" y="213360"/>
                  </a:lnTo>
                  <a:lnTo>
                    <a:pt x="51917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48" y="215900"/>
                  </a:lnTo>
                  <a:lnTo>
                    <a:pt x="61468" y="215900"/>
                  </a:lnTo>
                  <a:lnTo>
                    <a:pt x="63715" y="217170"/>
                  </a:lnTo>
                  <a:lnTo>
                    <a:pt x="64541" y="215900"/>
                  </a:lnTo>
                  <a:lnTo>
                    <a:pt x="65189" y="214630"/>
                  </a:lnTo>
                  <a:lnTo>
                    <a:pt x="66522" y="215900"/>
                  </a:lnTo>
                  <a:lnTo>
                    <a:pt x="68313" y="214630"/>
                  </a:lnTo>
                  <a:lnTo>
                    <a:pt x="73380" y="214630"/>
                  </a:lnTo>
                  <a:lnTo>
                    <a:pt x="76949" y="212090"/>
                  </a:lnTo>
                  <a:lnTo>
                    <a:pt x="77800" y="214630"/>
                  </a:lnTo>
                  <a:lnTo>
                    <a:pt x="78562" y="214630"/>
                  </a:lnTo>
                  <a:lnTo>
                    <a:pt x="78435" y="215900"/>
                  </a:lnTo>
                  <a:lnTo>
                    <a:pt x="79082" y="215900"/>
                  </a:lnTo>
                  <a:lnTo>
                    <a:pt x="80048" y="214630"/>
                  </a:lnTo>
                  <a:lnTo>
                    <a:pt x="80327" y="214630"/>
                  </a:lnTo>
                  <a:lnTo>
                    <a:pt x="80276" y="213169"/>
                  </a:lnTo>
                  <a:lnTo>
                    <a:pt x="79654" y="212090"/>
                  </a:lnTo>
                  <a:lnTo>
                    <a:pt x="78105" y="210820"/>
                  </a:lnTo>
                  <a:lnTo>
                    <a:pt x="76822" y="210820"/>
                  </a:lnTo>
                  <a:lnTo>
                    <a:pt x="76720" y="208280"/>
                  </a:lnTo>
                  <a:lnTo>
                    <a:pt x="76466" y="208280"/>
                  </a:lnTo>
                  <a:lnTo>
                    <a:pt x="75933" y="207010"/>
                  </a:lnTo>
                  <a:lnTo>
                    <a:pt x="76339" y="207010"/>
                  </a:lnTo>
                  <a:lnTo>
                    <a:pt x="76492" y="205740"/>
                  </a:lnTo>
                  <a:lnTo>
                    <a:pt x="77216" y="205740"/>
                  </a:lnTo>
                  <a:lnTo>
                    <a:pt x="77787" y="207010"/>
                  </a:lnTo>
                  <a:lnTo>
                    <a:pt x="78308" y="207010"/>
                  </a:lnTo>
                  <a:lnTo>
                    <a:pt x="78460" y="208280"/>
                  </a:lnTo>
                  <a:lnTo>
                    <a:pt x="79222" y="208280"/>
                  </a:lnTo>
                  <a:lnTo>
                    <a:pt x="79743" y="209550"/>
                  </a:lnTo>
                  <a:lnTo>
                    <a:pt x="83413" y="209550"/>
                  </a:lnTo>
                  <a:lnTo>
                    <a:pt x="84264" y="210820"/>
                  </a:lnTo>
                  <a:lnTo>
                    <a:pt x="84937" y="210820"/>
                  </a:lnTo>
                  <a:lnTo>
                    <a:pt x="84709" y="209550"/>
                  </a:lnTo>
                  <a:lnTo>
                    <a:pt x="85204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89" y="205740"/>
                  </a:lnTo>
                  <a:lnTo>
                    <a:pt x="91008" y="204470"/>
                  </a:lnTo>
                  <a:lnTo>
                    <a:pt x="97459" y="204470"/>
                  </a:lnTo>
                  <a:lnTo>
                    <a:pt x="101447" y="205701"/>
                  </a:lnTo>
                  <a:lnTo>
                    <a:pt x="105740" y="204470"/>
                  </a:lnTo>
                  <a:lnTo>
                    <a:pt x="107530" y="204470"/>
                  </a:lnTo>
                  <a:lnTo>
                    <a:pt x="105270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17" y="207010"/>
                  </a:lnTo>
                  <a:lnTo>
                    <a:pt x="112179" y="205701"/>
                  </a:lnTo>
                  <a:lnTo>
                    <a:pt x="111925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102" y="200660"/>
                  </a:lnTo>
                  <a:lnTo>
                    <a:pt x="112458" y="200660"/>
                  </a:lnTo>
                  <a:lnTo>
                    <a:pt x="112712" y="201930"/>
                  </a:lnTo>
                  <a:lnTo>
                    <a:pt x="115697" y="199390"/>
                  </a:lnTo>
                  <a:lnTo>
                    <a:pt x="115011" y="196850"/>
                  </a:lnTo>
                  <a:lnTo>
                    <a:pt x="112725" y="195580"/>
                  </a:lnTo>
                  <a:lnTo>
                    <a:pt x="112560" y="195580"/>
                  </a:lnTo>
                  <a:lnTo>
                    <a:pt x="111226" y="190500"/>
                  </a:lnTo>
                  <a:lnTo>
                    <a:pt x="106464" y="190500"/>
                  </a:lnTo>
                  <a:lnTo>
                    <a:pt x="106159" y="189230"/>
                  </a:lnTo>
                  <a:lnTo>
                    <a:pt x="106451" y="187960"/>
                  </a:lnTo>
                  <a:lnTo>
                    <a:pt x="106921" y="186690"/>
                  </a:lnTo>
                  <a:lnTo>
                    <a:pt x="107581" y="186690"/>
                  </a:lnTo>
                  <a:lnTo>
                    <a:pt x="107975" y="185420"/>
                  </a:lnTo>
                  <a:lnTo>
                    <a:pt x="107924" y="184150"/>
                  </a:lnTo>
                  <a:lnTo>
                    <a:pt x="109245" y="181610"/>
                  </a:lnTo>
                  <a:lnTo>
                    <a:pt x="110832" y="182880"/>
                  </a:lnTo>
                  <a:lnTo>
                    <a:pt x="112077" y="181610"/>
                  </a:lnTo>
                  <a:lnTo>
                    <a:pt x="112801" y="181610"/>
                  </a:lnTo>
                  <a:lnTo>
                    <a:pt x="112725" y="180340"/>
                  </a:lnTo>
                  <a:lnTo>
                    <a:pt x="113715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52" y="179070"/>
                  </a:lnTo>
                  <a:lnTo>
                    <a:pt x="117640" y="180340"/>
                  </a:lnTo>
                  <a:lnTo>
                    <a:pt x="115582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19" y="182880"/>
                  </a:lnTo>
                  <a:lnTo>
                    <a:pt x="118859" y="181610"/>
                  </a:lnTo>
                  <a:lnTo>
                    <a:pt x="119735" y="181610"/>
                  </a:lnTo>
                  <a:lnTo>
                    <a:pt x="119468" y="180340"/>
                  </a:lnTo>
                  <a:lnTo>
                    <a:pt x="119265" y="180340"/>
                  </a:lnTo>
                  <a:lnTo>
                    <a:pt x="119443" y="179070"/>
                  </a:lnTo>
                  <a:lnTo>
                    <a:pt x="119672" y="177800"/>
                  </a:lnTo>
                  <a:lnTo>
                    <a:pt x="119849" y="177800"/>
                  </a:lnTo>
                  <a:lnTo>
                    <a:pt x="120116" y="176530"/>
                  </a:lnTo>
                  <a:lnTo>
                    <a:pt x="121691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900" y="172720"/>
                  </a:lnTo>
                  <a:lnTo>
                    <a:pt x="119100" y="168910"/>
                  </a:lnTo>
                  <a:lnTo>
                    <a:pt x="120891" y="170180"/>
                  </a:lnTo>
                  <a:lnTo>
                    <a:pt x="124307" y="170180"/>
                  </a:lnTo>
                  <a:lnTo>
                    <a:pt x="126161" y="171450"/>
                  </a:lnTo>
                  <a:lnTo>
                    <a:pt x="126479" y="172720"/>
                  </a:lnTo>
                  <a:lnTo>
                    <a:pt x="130149" y="173990"/>
                  </a:lnTo>
                  <a:lnTo>
                    <a:pt x="131991" y="172720"/>
                  </a:lnTo>
                  <a:lnTo>
                    <a:pt x="135026" y="175260"/>
                  </a:lnTo>
                  <a:lnTo>
                    <a:pt x="135318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44" y="179070"/>
                  </a:lnTo>
                  <a:lnTo>
                    <a:pt x="139458" y="180340"/>
                  </a:lnTo>
                  <a:lnTo>
                    <a:pt x="139153" y="181610"/>
                  </a:lnTo>
                  <a:lnTo>
                    <a:pt x="140462" y="181610"/>
                  </a:lnTo>
                  <a:lnTo>
                    <a:pt x="142532" y="182880"/>
                  </a:lnTo>
                  <a:lnTo>
                    <a:pt x="144487" y="182880"/>
                  </a:lnTo>
                  <a:lnTo>
                    <a:pt x="144894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15" y="179070"/>
                  </a:lnTo>
                  <a:lnTo>
                    <a:pt x="144564" y="177800"/>
                  </a:lnTo>
                  <a:lnTo>
                    <a:pt x="145567" y="176530"/>
                  </a:lnTo>
                  <a:lnTo>
                    <a:pt x="147040" y="175260"/>
                  </a:lnTo>
                  <a:lnTo>
                    <a:pt x="146926" y="173990"/>
                  </a:lnTo>
                  <a:lnTo>
                    <a:pt x="146735" y="173990"/>
                  </a:lnTo>
                  <a:lnTo>
                    <a:pt x="146431" y="172720"/>
                  </a:lnTo>
                  <a:lnTo>
                    <a:pt x="146507" y="171450"/>
                  </a:lnTo>
                  <a:lnTo>
                    <a:pt x="146215" y="168910"/>
                  </a:lnTo>
                  <a:lnTo>
                    <a:pt x="145402" y="167640"/>
                  </a:lnTo>
                  <a:lnTo>
                    <a:pt x="144183" y="166370"/>
                  </a:lnTo>
                  <a:lnTo>
                    <a:pt x="146227" y="166370"/>
                  </a:lnTo>
                  <a:lnTo>
                    <a:pt x="147078" y="167640"/>
                  </a:lnTo>
                  <a:lnTo>
                    <a:pt x="148577" y="166370"/>
                  </a:lnTo>
                  <a:lnTo>
                    <a:pt x="149936" y="165100"/>
                  </a:lnTo>
                  <a:lnTo>
                    <a:pt x="151739" y="165100"/>
                  </a:lnTo>
                  <a:lnTo>
                    <a:pt x="151333" y="170180"/>
                  </a:lnTo>
                  <a:lnTo>
                    <a:pt x="152438" y="171450"/>
                  </a:lnTo>
                  <a:lnTo>
                    <a:pt x="155702" y="172720"/>
                  </a:lnTo>
                  <a:lnTo>
                    <a:pt x="156654" y="173990"/>
                  </a:lnTo>
                  <a:lnTo>
                    <a:pt x="158127" y="172720"/>
                  </a:lnTo>
                  <a:lnTo>
                    <a:pt x="161734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29" y="176530"/>
                  </a:lnTo>
                  <a:lnTo>
                    <a:pt x="154127" y="176530"/>
                  </a:lnTo>
                  <a:lnTo>
                    <a:pt x="153517" y="177800"/>
                  </a:lnTo>
                  <a:lnTo>
                    <a:pt x="156705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97" y="181610"/>
                  </a:lnTo>
                  <a:lnTo>
                    <a:pt x="158851" y="182880"/>
                  </a:lnTo>
                  <a:lnTo>
                    <a:pt x="158064" y="182880"/>
                  </a:lnTo>
                  <a:lnTo>
                    <a:pt x="157378" y="184150"/>
                  </a:lnTo>
                  <a:lnTo>
                    <a:pt x="156705" y="184150"/>
                  </a:lnTo>
                  <a:lnTo>
                    <a:pt x="156743" y="185420"/>
                  </a:lnTo>
                  <a:lnTo>
                    <a:pt x="153936" y="185420"/>
                  </a:lnTo>
                  <a:lnTo>
                    <a:pt x="153009" y="186690"/>
                  </a:lnTo>
                  <a:lnTo>
                    <a:pt x="151968" y="186690"/>
                  </a:lnTo>
                  <a:lnTo>
                    <a:pt x="153314" y="187960"/>
                  </a:lnTo>
                  <a:lnTo>
                    <a:pt x="153073" y="187960"/>
                  </a:lnTo>
                  <a:lnTo>
                    <a:pt x="149428" y="191770"/>
                  </a:lnTo>
                  <a:lnTo>
                    <a:pt x="148513" y="191554"/>
                  </a:lnTo>
                  <a:lnTo>
                    <a:pt x="148513" y="194310"/>
                  </a:lnTo>
                  <a:lnTo>
                    <a:pt x="146570" y="194310"/>
                  </a:lnTo>
                  <a:lnTo>
                    <a:pt x="144157" y="193040"/>
                  </a:lnTo>
                  <a:lnTo>
                    <a:pt x="147548" y="193040"/>
                  </a:lnTo>
                  <a:lnTo>
                    <a:pt x="148513" y="194310"/>
                  </a:lnTo>
                  <a:lnTo>
                    <a:pt x="148513" y="191554"/>
                  </a:lnTo>
                  <a:lnTo>
                    <a:pt x="144259" y="190500"/>
                  </a:lnTo>
                  <a:lnTo>
                    <a:pt x="141897" y="189674"/>
                  </a:lnTo>
                  <a:lnTo>
                    <a:pt x="143433" y="190500"/>
                  </a:lnTo>
                  <a:lnTo>
                    <a:pt x="143624" y="190500"/>
                  </a:lnTo>
                  <a:lnTo>
                    <a:pt x="143395" y="191770"/>
                  </a:lnTo>
                  <a:lnTo>
                    <a:pt x="143243" y="193040"/>
                  </a:lnTo>
                  <a:lnTo>
                    <a:pt x="141401" y="193040"/>
                  </a:lnTo>
                  <a:lnTo>
                    <a:pt x="140563" y="195580"/>
                  </a:lnTo>
                  <a:lnTo>
                    <a:pt x="139204" y="195580"/>
                  </a:lnTo>
                  <a:lnTo>
                    <a:pt x="139103" y="194310"/>
                  </a:lnTo>
                  <a:lnTo>
                    <a:pt x="136982" y="194310"/>
                  </a:lnTo>
                  <a:lnTo>
                    <a:pt x="136004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96" y="189230"/>
                  </a:lnTo>
                  <a:lnTo>
                    <a:pt x="136525" y="187960"/>
                  </a:lnTo>
                  <a:lnTo>
                    <a:pt x="138760" y="189230"/>
                  </a:lnTo>
                  <a:lnTo>
                    <a:pt x="140639" y="189230"/>
                  </a:lnTo>
                  <a:lnTo>
                    <a:pt x="139560" y="187960"/>
                  </a:lnTo>
                  <a:lnTo>
                    <a:pt x="138023" y="186690"/>
                  </a:lnTo>
                  <a:lnTo>
                    <a:pt x="137401" y="187960"/>
                  </a:lnTo>
                  <a:lnTo>
                    <a:pt x="135496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46" y="185420"/>
                  </a:lnTo>
                  <a:lnTo>
                    <a:pt x="127749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5349" y="186690"/>
                  </a:lnTo>
                  <a:lnTo>
                    <a:pt x="124866" y="189230"/>
                  </a:lnTo>
                  <a:lnTo>
                    <a:pt x="124701" y="189230"/>
                  </a:lnTo>
                  <a:lnTo>
                    <a:pt x="122415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69" y="194310"/>
                  </a:lnTo>
                  <a:lnTo>
                    <a:pt x="126098" y="198120"/>
                  </a:lnTo>
                  <a:lnTo>
                    <a:pt x="124675" y="199390"/>
                  </a:lnTo>
                  <a:lnTo>
                    <a:pt x="125514" y="200660"/>
                  </a:lnTo>
                  <a:lnTo>
                    <a:pt x="130670" y="200660"/>
                  </a:lnTo>
                  <a:lnTo>
                    <a:pt x="130505" y="201930"/>
                  </a:lnTo>
                  <a:lnTo>
                    <a:pt x="132181" y="200660"/>
                  </a:lnTo>
                  <a:lnTo>
                    <a:pt x="132969" y="201930"/>
                  </a:lnTo>
                  <a:lnTo>
                    <a:pt x="133146" y="203200"/>
                  </a:lnTo>
                  <a:lnTo>
                    <a:pt x="133819" y="205740"/>
                  </a:lnTo>
                  <a:lnTo>
                    <a:pt x="135255" y="205740"/>
                  </a:lnTo>
                  <a:lnTo>
                    <a:pt x="135432" y="204470"/>
                  </a:lnTo>
                  <a:lnTo>
                    <a:pt x="138658" y="205740"/>
                  </a:lnTo>
                  <a:lnTo>
                    <a:pt x="138353" y="207010"/>
                  </a:lnTo>
                  <a:lnTo>
                    <a:pt x="140157" y="204470"/>
                  </a:lnTo>
                  <a:lnTo>
                    <a:pt x="141058" y="204470"/>
                  </a:lnTo>
                  <a:lnTo>
                    <a:pt x="141757" y="205740"/>
                  </a:lnTo>
                  <a:lnTo>
                    <a:pt x="143090" y="207010"/>
                  </a:lnTo>
                  <a:lnTo>
                    <a:pt x="143700" y="207010"/>
                  </a:lnTo>
                  <a:lnTo>
                    <a:pt x="146481" y="208280"/>
                  </a:lnTo>
                  <a:lnTo>
                    <a:pt x="147612" y="207010"/>
                  </a:lnTo>
                  <a:lnTo>
                    <a:pt x="148945" y="205740"/>
                  </a:lnTo>
                  <a:lnTo>
                    <a:pt x="147840" y="205740"/>
                  </a:lnTo>
                  <a:lnTo>
                    <a:pt x="146075" y="204470"/>
                  </a:lnTo>
                  <a:lnTo>
                    <a:pt x="145910" y="203200"/>
                  </a:lnTo>
                  <a:lnTo>
                    <a:pt x="143700" y="201930"/>
                  </a:lnTo>
                  <a:lnTo>
                    <a:pt x="141973" y="203200"/>
                  </a:lnTo>
                  <a:lnTo>
                    <a:pt x="139407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95" y="198120"/>
                  </a:lnTo>
                  <a:lnTo>
                    <a:pt x="131673" y="198120"/>
                  </a:lnTo>
                  <a:lnTo>
                    <a:pt x="135966" y="199351"/>
                  </a:lnTo>
                  <a:lnTo>
                    <a:pt x="139966" y="198120"/>
                  </a:lnTo>
                  <a:lnTo>
                    <a:pt x="146431" y="198120"/>
                  </a:lnTo>
                  <a:lnTo>
                    <a:pt x="146837" y="199390"/>
                  </a:lnTo>
                  <a:lnTo>
                    <a:pt x="149352" y="199390"/>
                  </a:lnTo>
                  <a:lnTo>
                    <a:pt x="150710" y="198120"/>
                  </a:lnTo>
                  <a:lnTo>
                    <a:pt x="152120" y="199351"/>
                  </a:lnTo>
                  <a:lnTo>
                    <a:pt x="152222" y="200660"/>
                  </a:lnTo>
                  <a:lnTo>
                    <a:pt x="152717" y="203200"/>
                  </a:lnTo>
                  <a:lnTo>
                    <a:pt x="152501" y="204470"/>
                  </a:lnTo>
                  <a:lnTo>
                    <a:pt x="153162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16" y="199390"/>
                  </a:lnTo>
                  <a:lnTo>
                    <a:pt x="159512" y="198120"/>
                  </a:lnTo>
                  <a:lnTo>
                    <a:pt x="161061" y="198120"/>
                  </a:lnTo>
                  <a:lnTo>
                    <a:pt x="161290" y="199390"/>
                  </a:lnTo>
                  <a:lnTo>
                    <a:pt x="163220" y="200660"/>
                  </a:lnTo>
                  <a:lnTo>
                    <a:pt x="160782" y="200660"/>
                  </a:lnTo>
                  <a:lnTo>
                    <a:pt x="160667" y="201930"/>
                  </a:lnTo>
                  <a:lnTo>
                    <a:pt x="160604" y="204470"/>
                  </a:lnTo>
                  <a:lnTo>
                    <a:pt x="159321" y="204470"/>
                  </a:lnTo>
                  <a:lnTo>
                    <a:pt x="157772" y="205740"/>
                  </a:lnTo>
                  <a:lnTo>
                    <a:pt x="157022" y="207010"/>
                  </a:lnTo>
                  <a:lnTo>
                    <a:pt x="155524" y="208280"/>
                  </a:lnTo>
                  <a:lnTo>
                    <a:pt x="153187" y="208280"/>
                  </a:lnTo>
                  <a:lnTo>
                    <a:pt x="153187" y="223520"/>
                  </a:lnTo>
                  <a:lnTo>
                    <a:pt x="152641" y="224790"/>
                  </a:lnTo>
                  <a:lnTo>
                    <a:pt x="151714" y="224790"/>
                  </a:lnTo>
                  <a:lnTo>
                    <a:pt x="150990" y="226060"/>
                  </a:lnTo>
                  <a:lnTo>
                    <a:pt x="149377" y="226060"/>
                  </a:lnTo>
                  <a:lnTo>
                    <a:pt x="149072" y="225818"/>
                  </a:lnTo>
                  <a:lnTo>
                    <a:pt x="149072" y="240030"/>
                  </a:lnTo>
                  <a:lnTo>
                    <a:pt x="143878" y="237490"/>
                  </a:lnTo>
                  <a:lnTo>
                    <a:pt x="141287" y="236220"/>
                  </a:lnTo>
                  <a:lnTo>
                    <a:pt x="141452" y="234950"/>
                  </a:lnTo>
                  <a:lnTo>
                    <a:pt x="139522" y="232410"/>
                  </a:lnTo>
                  <a:lnTo>
                    <a:pt x="139103" y="232410"/>
                  </a:lnTo>
                  <a:lnTo>
                    <a:pt x="137185" y="231140"/>
                  </a:lnTo>
                  <a:lnTo>
                    <a:pt x="135293" y="227330"/>
                  </a:lnTo>
                  <a:lnTo>
                    <a:pt x="138404" y="228473"/>
                  </a:lnTo>
                  <a:lnTo>
                    <a:pt x="138950" y="227330"/>
                  </a:lnTo>
                  <a:lnTo>
                    <a:pt x="139560" y="226060"/>
                  </a:lnTo>
                  <a:lnTo>
                    <a:pt x="143268" y="226060"/>
                  </a:lnTo>
                  <a:lnTo>
                    <a:pt x="142735" y="231140"/>
                  </a:lnTo>
                  <a:lnTo>
                    <a:pt x="143052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18"/>
                  </a:lnTo>
                  <a:lnTo>
                    <a:pt x="147777" y="224790"/>
                  </a:lnTo>
                  <a:lnTo>
                    <a:pt x="146189" y="224790"/>
                  </a:lnTo>
                  <a:lnTo>
                    <a:pt x="147129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50164" y="222250"/>
                  </a:lnTo>
                  <a:lnTo>
                    <a:pt x="153187" y="223520"/>
                  </a:lnTo>
                  <a:lnTo>
                    <a:pt x="153187" y="208280"/>
                  </a:lnTo>
                  <a:lnTo>
                    <a:pt x="152692" y="208280"/>
                  </a:lnTo>
                  <a:lnTo>
                    <a:pt x="152831" y="209550"/>
                  </a:lnTo>
                  <a:lnTo>
                    <a:pt x="151079" y="209550"/>
                  </a:lnTo>
                  <a:lnTo>
                    <a:pt x="149529" y="210820"/>
                  </a:lnTo>
                  <a:lnTo>
                    <a:pt x="148996" y="212090"/>
                  </a:lnTo>
                  <a:lnTo>
                    <a:pt x="148793" y="212090"/>
                  </a:lnTo>
                  <a:lnTo>
                    <a:pt x="150545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14" y="210820"/>
                  </a:lnTo>
                  <a:lnTo>
                    <a:pt x="136372" y="212090"/>
                  </a:lnTo>
                  <a:lnTo>
                    <a:pt x="132727" y="213169"/>
                  </a:lnTo>
                  <a:lnTo>
                    <a:pt x="133438" y="215900"/>
                  </a:lnTo>
                  <a:lnTo>
                    <a:pt x="133578" y="214630"/>
                  </a:lnTo>
                  <a:lnTo>
                    <a:pt x="135496" y="215900"/>
                  </a:lnTo>
                  <a:lnTo>
                    <a:pt x="142989" y="215900"/>
                  </a:lnTo>
                  <a:lnTo>
                    <a:pt x="141820" y="214630"/>
                  </a:lnTo>
                  <a:lnTo>
                    <a:pt x="141097" y="214630"/>
                  </a:lnTo>
                  <a:lnTo>
                    <a:pt x="142074" y="213360"/>
                  </a:lnTo>
                  <a:lnTo>
                    <a:pt x="145148" y="213360"/>
                  </a:lnTo>
                  <a:lnTo>
                    <a:pt x="145135" y="214630"/>
                  </a:lnTo>
                  <a:lnTo>
                    <a:pt x="145415" y="214630"/>
                  </a:lnTo>
                  <a:lnTo>
                    <a:pt x="144195" y="215900"/>
                  </a:lnTo>
                  <a:lnTo>
                    <a:pt x="142278" y="222250"/>
                  </a:lnTo>
                  <a:lnTo>
                    <a:pt x="139509" y="220980"/>
                  </a:lnTo>
                  <a:lnTo>
                    <a:pt x="135280" y="222250"/>
                  </a:lnTo>
                  <a:lnTo>
                    <a:pt x="132054" y="223520"/>
                  </a:lnTo>
                  <a:lnTo>
                    <a:pt x="130200" y="220980"/>
                  </a:lnTo>
                  <a:lnTo>
                    <a:pt x="129667" y="220243"/>
                  </a:lnTo>
                  <a:lnTo>
                    <a:pt x="129667" y="228600"/>
                  </a:lnTo>
                  <a:lnTo>
                    <a:pt x="128778" y="229870"/>
                  </a:lnTo>
                  <a:lnTo>
                    <a:pt x="129184" y="231140"/>
                  </a:lnTo>
                  <a:lnTo>
                    <a:pt x="125476" y="226060"/>
                  </a:lnTo>
                  <a:lnTo>
                    <a:pt x="127723" y="226060"/>
                  </a:lnTo>
                  <a:lnTo>
                    <a:pt x="128651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43"/>
                  </a:lnTo>
                  <a:lnTo>
                    <a:pt x="129286" y="219710"/>
                  </a:lnTo>
                  <a:lnTo>
                    <a:pt x="129743" y="218440"/>
                  </a:lnTo>
                  <a:lnTo>
                    <a:pt x="127825" y="216001"/>
                  </a:lnTo>
                  <a:lnTo>
                    <a:pt x="127825" y="223520"/>
                  </a:lnTo>
                  <a:lnTo>
                    <a:pt x="127647" y="222250"/>
                  </a:lnTo>
                  <a:lnTo>
                    <a:pt x="127698" y="222631"/>
                  </a:lnTo>
                  <a:lnTo>
                    <a:pt x="127825" y="223520"/>
                  </a:lnTo>
                  <a:lnTo>
                    <a:pt x="127825" y="216001"/>
                  </a:lnTo>
                  <a:lnTo>
                    <a:pt x="126263" y="215900"/>
                  </a:lnTo>
                  <a:lnTo>
                    <a:pt x="125349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52" y="212090"/>
                  </a:lnTo>
                  <a:lnTo>
                    <a:pt x="126072" y="209550"/>
                  </a:lnTo>
                  <a:lnTo>
                    <a:pt x="125260" y="209550"/>
                  </a:lnTo>
                  <a:lnTo>
                    <a:pt x="123063" y="210820"/>
                  </a:lnTo>
                  <a:lnTo>
                    <a:pt x="122770" y="209550"/>
                  </a:lnTo>
                  <a:lnTo>
                    <a:pt x="121894" y="209550"/>
                  </a:lnTo>
                  <a:lnTo>
                    <a:pt x="120611" y="208280"/>
                  </a:lnTo>
                  <a:lnTo>
                    <a:pt x="119367" y="207010"/>
                  </a:lnTo>
                  <a:lnTo>
                    <a:pt x="115214" y="207010"/>
                  </a:lnTo>
                  <a:lnTo>
                    <a:pt x="114249" y="208280"/>
                  </a:lnTo>
                  <a:lnTo>
                    <a:pt x="115443" y="209550"/>
                  </a:lnTo>
                  <a:lnTo>
                    <a:pt x="115646" y="210820"/>
                  </a:lnTo>
                  <a:lnTo>
                    <a:pt x="114896" y="213360"/>
                  </a:lnTo>
                  <a:lnTo>
                    <a:pt x="113055" y="210820"/>
                  </a:lnTo>
                  <a:lnTo>
                    <a:pt x="111747" y="209550"/>
                  </a:lnTo>
                  <a:lnTo>
                    <a:pt x="108445" y="209550"/>
                  </a:lnTo>
                  <a:lnTo>
                    <a:pt x="107721" y="210820"/>
                  </a:lnTo>
                  <a:lnTo>
                    <a:pt x="107213" y="210820"/>
                  </a:lnTo>
                  <a:lnTo>
                    <a:pt x="109347" y="212090"/>
                  </a:lnTo>
                  <a:lnTo>
                    <a:pt x="109677" y="215900"/>
                  </a:lnTo>
                  <a:lnTo>
                    <a:pt x="108140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27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51" y="231140"/>
                  </a:lnTo>
                  <a:lnTo>
                    <a:pt x="105689" y="229870"/>
                  </a:lnTo>
                  <a:lnTo>
                    <a:pt x="105676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68" y="224790"/>
                  </a:lnTo>
                  <a:lnTo>
                    <a:pt x="104038" y="227330"/>
                  </a:lnTo>
                  <a:lnTo>
                    <a:pt x="103212" y="227330"/>
                  </a:lnTo>
                  <a:lnTo>
                    <a:pt x="101155" y="231140"/>
                  </a:lnTo>
                  <a:lnTo>
                    <a:pt x="98145" y="230009"/>
                  </a:lnTo>
                  <a:lnTo>
                    <a:pt x="98145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73" y="241300"/>
                  </a:lnTo>
                  <a:lnTo>
                    <a:pt x="91719" y="242570"/>
                  </a:lnTo>
                  <a:lnTo>
                    <a:pt x="91897" y="243840"/>
                  </a:lnTo>
                  <a:lnTo>
                    <a:pt x="83794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73" y="238760"/>
                  </a:lnTo>
                  <a:lnTo>
                    <a:pt x="90093" y="236220"/>
                  </a:lnTo>
                  <a:lnTo>
                    <a:pt x="89954" y="234950"/>
                  </a:lnTo>
                  <a:lnTo>
                    <a:pt x="89814" y="233680"/>
                  </a:lnTo>
                  <a:lnTo>
                    <a:pt x="93687" y="233680"/>
                  </a:lnTo>
                  <a:lnTo>
                    <a:pt x="94894" y="236093"/>
                  </a:lnTo>
                  <a:lnTo>
                    <a:pt x="98145" y="234950"/>
                  </a:lnTo>
                  <a:lnTo>
                    <a:pt x="98145" y="230009"/>
                  </a:lnTo>
                  <a:lnTo>
                    <a:pt x="97790" y="229870"/>
                  </a:lnTo>
                  <a:lnTo>
                    <a:pt x="93408" y="228600"/>
                  </a:lnTo>
                  <a:lnTo>
                    <a:pt x="90512" y="229870"/>
                  </a:lnTo>
                  <a:lnTo>
                    <a:pt x="89662" y="227330"/>
                  </a:lnTo>
                  <a:lnTo>
                    <a:pt x="88404" y="223558"/>
                  </a:lnTo>
                  <a:lnTo>
                    <a:pt x="88404" y="227330"/>
                  </a:lnTo>
                  <a:lnTo>
                    <a:pt x="87833" y="228600"/>
                  </a:lnTo>
                  <a:lnTo>
                    <a:pt x="87134" y="229870"/>
                  </a:lnTo>
                  <a:lnTo>
                    <a:pt x="85471" y="229870"/>
                  </a:lnTo>
                  <a:lnTo>
                    <a:pt x="86436" y="232410"/>
                  </a:lnTo>
                  <a:lnTo>
                    <a:pt x="84797" y="232410"/>
                  </a:lnTo>
                  <a:lnTo>
                    <a:pt x="83769" y="233197"/>
                  </a:lnTo>
                  <a:lnTo>
                    <a:pt x="83769" y="252730"/>
                  </a:lnTo>
                  <a:lnTo>
                    <a:pt x="83096" y="255270"/>
                  </a:lnTo>
                  <a:lnTo>
                    <a:pt x="82867" y="256540"/>
                  </a:lnTo>
                  <a:lnTo>
                    <a:pt x="81089" y="257810"/>
                  </a:lnTo>
                  <a:lnTo>
                    <a:pt x="77508" y="259080"/>
                  </a:lnTo>
                  <a:lnTo>
                    <a:pt x="77571" y="257416"/>
                  </a:lnTo>
                  <a:lnTo>
                    <a:pt x="77647" y="256540"/>
                  </a:lnTo>
                  <a:lnTo>
                    <a:pt x="78079" y="255270"/>
                  </a:lnTo>
                  <a:lnTo>
                    <a:pt x="79984" y="255270"/>
                  </a:lnTo>
                  <a:lnTo>
                    <a:pt x="83769" y="252730"/>
                  </a:lnTo>
                  <a:lnTo>
                    <a:pt x="83769" y="233197"/>
                  </a:lnTo>
                  <a:lnTo>
                    <a:pt x="83134" y="233680"/>
                  </a:lnTo>
                  <a:lnTo>
                    <a:pt x="81457" y="233680"/>
                  </a:lnTo>
                  <a:lnTo>
                    <a:pt x="80708" y="232410"/>
                  </a:lnTo>
                  <a:lnTo>
                    <a:pt x="79743" y="232410"/>
                  </a:lnTo>
                  <a:lnTo>
                    <a:pt x="79171" y="231140"/>
                  </a:lnTo>
                  <a:lnTo>
                    <a:pt x="85394" y="228600"/>
                  </a:lnTo>
                  <a:lnTo>
                    <a:pt x="88404" y="227330"/>
                  </a:lnTo>
                  <a:lnTo>
                    <a:pt x="88404" y="223558"/>
                  </a:lnTo>
                  <a:lnTo>
                    <a:pt x="97574" y="223520"/>
                  </a:lnTo>
                  <a:lnTo>
                    <a:pt x="99568" y="222250"/>
                  </a:lnTo>
                  <a:lnTo>
                    <a:pt x="99707" y="222250"/>
                  </a:lnTo>
                  <a:lnTo>
                    <a:pt x="100228" y="220980"/>
                  </a:lnTo>
                  <a:lnTo>
                    <a:pt x="100355" y="220662"/>
                  </a:lnTo>
                  <a:lnTo>
                    <a:pt x="96672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57" y="215900"/>
                  </a:lnTo>
                  <a:lnTo>
                    <a:pt x="92837" y="215900"/>
                  </a:lnTo>
                  <a:lnTo>
                    <a:pt x="91744" y="216814"/>
                  </a:lnTo>
                  <a:lnTo>
                    <a:pt x="91744" y="220980"/>
                  </a:lnTo>
                  <a:lnTo>
                    <a:pt x="91224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44" y="220980"/>
                  </a:lnTo>
                  <a:lnTo>
                    <a:pt x="91744" y="216814"/>
                  </a:lnTo>
                  <a:lnTo>
                    <a:pt x="91313" y="217170"/>
                  </a:lnTo>
                  <a:lnTo>
                    <a:pt x="81915" y="215900"/>
                  </a:lnTo>
                  <a:lnTo>
                    <a:pt x="83743" y="218440"/>
                  </a:lnTo>
                  <a:lnTo>
                    <a:pt x="84162" y="218440"/>
                  </a:lnTo>
                  <a:lnTo>
                    <a:pt x="83807" y="219710"/>
                  </a:lnTo>
                  <a:lnTo>
                    <a:pt x="83261" y="219710"/>
                  </a:lnTo>
                  <a:lnTo>
                    <a:pt x="83515" y="218440"/>
                  </a:lnTo>
                  <a:lnTo>
                    <a:pt x="82969" y="218440"/>
                  </a:lnTo>
                  <a:lnTo>
                    <a:pt x="80314" y="215900"/>
                  </a:lnTo>
                  <a:lnTo>
                    <a:pt x="78613" y="217411"/>
                  </a:lnTo>
                  <a:lnTo>
                    <a:pt x="78613" y="222250"/>
                  </a:lnTo>
                  <a:lnTo>
                    <a:pt x="78155" y="224790"/>
                  </a:lnTo>
                  <a:lnTo>
                    <a:pt x="78168" y="226060"/>
                  </a:lnTo>
                  <a:lnTo>
                    <a:pt x="77457" y="231140"/>
                  </a:lnTo>
                  <a:lnTo>
                    <a:pt x="74041" y="232410"/>
                  </a:lnTo>
                  <a:lnTo>
                    <a:pt x="67945" y="233680"/>
                  </a:lnTo>
                  <a:lnTo>
                    <a:pt x="63817" y="233680"/>
                  </a:lnTo>
                  <a:lnTo>
                    <a:pt x="63817" y="248920"/>
                  </a:lnTo>
                  <a:lnTo>
                    <a:pt x="62890" y="250190"/>
                  </a:lnTo>
                  <a:lnTo>
                    <a:pt x="61785" y="251460"/>
                  </a:lnTo>
                  <a:lnTo>
                    <a:pt x="60985" y="252730"/>
                  </a:lnTo>
                  <a:lnTo>
                    <a:pt x="57632" y="252730"/>
                  </a:lnTo>
                  <a:lnTo>
                    <a:pt x="56781" y="251460"/>
                  </a:lnTo>
                  <a:lnTo>
                    <a:pt x="56299" y="250190"/>
                  </a:lnTo>
                  <a:lnTo>
                    <a:pt x="55803" y="250190"/>
                  </a:lnTo>
                  <a:lnTo>
                    <a:pt x="56896" y="248920"/>
                  </a:lnTo>
                  <a:lnTo>
                    <a:pt x="58839" y="248920"/>
                  </a:lnTo>
                  <a:lnTo>
                    <a:pt x="58915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17" y="248920"/>
                  </a:lnTo>
                  <a:lnTo>
                    <a:pt x="63817" y="233680"/>
                  </a:lnTo>
                  <a:lnTo>
                    <a:pt x="55245" y="233680"/>
                  </a:lnTo>
                  <a:lnTo>
                    <a:pt x="54952" y="226060"/>
                  </a:lnTo>
                  <a:lnTo>
                    <a:pt x="58077" y="226060"/>
                  </a:lnTo>
                  <a:lnTo>
                    <a:pt x="63258" y="224790"/>
                  </a:lnTo>
                  <a:lnTo>
                    <a:pt x="64109" y="226060"/>
                  </a:lnTo>
                  <a:lnTo>
                    <a:pt x="68059" y="227330"/>
                  </a:lnTo>
                  <a:lnTo>
                    <a:pt x="70789" y="227330"/>
                  </a:lnTo>
                  <a:lnTo>
                    <a:pt x="74244" y="226060"/>
                  </a:lnTo>
                  <a:lnTo>
                    <a:pt x="72351" y="224790"/>
                  </a:lnTo>
                  <a:lnTo>
                    <a:pt x="75806" y="219710"/>
                  </a:lnTo>
                  <a:lnTo>
                    <a:pt x="78613" y="222250"/>
                  </a:lnTo>
                  <a:lnTo>
                    <a:pt x="78613" y="217411"/>
                  </a:lnTo>
                  <a:lnTo>
                    <a:pt x="77431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501" y="218440"/>
                  </a:lnTo>
                  <a:lnTo>
                    <a:pt x="70713" y="217170"/>
                  </a:lnTo>
                  <a:lnTo>
                    <a:pt x="68732" y="217170"/>
                  </a:lnTo>
                  <a:lnTo>
                    <a:pt x="68199" y="215900"/>
                  </a:lnTo>
                  <a:lnTo>
                    <a:pt x="66268" y="217170"/>
                  </a:lnTo>
                  <a:lnTo>
                    <a:pt x="60617" y="219710"/>
                  </a:lnTo>
                  <a:lnTo>
                    <a:pt x="59880" y="217373"/>
                  </a:lnTo>
                  <a:lnTo>
                    <a:pt x="56400" y="218440"/>
                  </a:lnTo>
                  <a:lnTo>
                    <a:pt x="52489" y="218440"/>
                  </a:lnTo>
                  <a:lnTo>
                    <a:pt x="51041" y="219710"/>
                  </a:lnTo>
                  <a:lnTo>
                    <a:pt x="48729" y="219710"/>
                  </a:lnTo>
                  <a:lnTo>
                    <a:pt x="47866" y="220980"/>
                  </a:lnTo>
                  <a:lnTo>
                    <a:pt x="44767" y="223520"/>
                  </a:lnTo>
                  <a:lnTo>
                    <a:pt x="43383" y="223520"/>
                  </a:lnTo>
                  <a:lnTo>
                    <a:pt x="42824" y="227330"/>
                  </a:lnTo>
                  <a:lnTo>
                    <a:pt x="42748" y="228600"/>
                  </a:lnTo>
                  <a:lnTo>
                    <a:pt x="43688" y="229870"/>
                  </a:lnTo>
                  <a:lnTo>
                    <a:pt x="44424" y="229870"/>
                  </a:lnTo>
                  <a:lnTo>
                    <a:pt x="44691" y="231140"/>
                  </a:lnTo>
                  <a:lnTo>
                    <a:pt x="41922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24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25" y="233680"/>
                  </a:lnTo>
                  <a:lnTo>
                    <a:pt x="36258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63" y="238760"/>
                  </a:lnTo>
                  <a:lnTo>
                    <a:pt x="38315" y="240030"/>
                  </a:lnTo>
                  <a:lnTo>
                    <a:pt x="36537" y="240030"/>
                  </a:lnTo>
                  <a:lnTo>
                    <a:pt x="34772" y="238760"/>
                  </a:lnTo>
                  <a:lnTo>
                    <a:pt x="33020" y="238760"/>
                  </a:lnTo>
                  <a:lnTo>
                    <a:pt x="32804" y="240030"/>
                  </a:lnTo>
                  <a:lnTo>
                    <a:pt x="31318" y="240030"/>
                  </a:lnTo>
                  <a:lnTo>
                    <a:pt x="30111" y="238760"/>
                  </a:lnTo>
                  <a:lnTo>
                    <a:pt x="26746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202" y="241300"/>
                  </a:lnTo>
                  <a:lnTo>
                    <a:pt x="23177" y="243840"/>
                  </a:lnTo>
                  <a:lnTo>
                    <a:pt x="22923" y="245110"/>
                  </a:lnTo>
                  <a:lnTo>
                    <a:pt x="22631" y="246380"/>
                  </a:lnTo>
                  <a:lnTo>
                    <a:pt x="22987" y="245110"/>
                  </a:lnTo>
                  <a:lnTo>
                    <a:pt x="23380" y="245110"/>
                  </a:lnTo>
                  <a:lnTo>
                    <a:pt x="24409" y="243840"/>
                  </a:lnTo>
                  <a:lnTo>
                    <a:pt x="24142" y="242570"/>
                  </a:lnTo>
                  <a:lnTo>
                    <a:pt x="25781" y="241300"/>
                  </a:lnTo>
                  <a:lnTo>
                    <a:pt x="27406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13" y="241300"/>
                  </a:lnTo>
                  <a:lnTo>
                    <a:pt x="34772" y="242570"/>
                  </a:lnTo>
                  <a:lnTo>
                    <a:pt x="35153" y="243840"/>
                  </a:lnTo>
                  <a:lnTo>
                    <a:pt x="35217" y="245110"/>
                  </a:lnTo>
                  <a:lnTo>
                    <a:pt x="36118" y="245110"/>
                  </a:lnTo>
                  <a:lnTo>
                    <a:pt x="37719" y="243840"/>
                  </a:lnTo>
                  <a:lnTo>
                    <a:pt x="38125" y="242570"/>
                  </a:lnTo>
                  <a:lnTo>
                    <a:pt x="40449" y="241300"/>
                  </a:lnTo>
                  <a:lnTo>
                    <a:pt x="46075" y="241300"/>
                  </a:lnTo>
                  <a:lnTo>
                    <a:pt x="46863" y="240030"/>
                  </a:lnTo>
                  <a:lnTo>
                    <a:pt x="47650" y="238760"/>
                  </a:lnTo>
                  <a:lnTo>
                    <a:pt x="51879" y="238760"/>
                  </a:lnTo>
                  <a:lnTo>
                    <a:pt x="53467" y="240030"/>
                  </a:lnTo>
                  <a:lnTo>
                    <a:pt x="56642" y="240030"/>
                  </a:lnTo>
                  <a:lnTo>
                    <a:pt x="57327" y="238760"/>
                  </a:lnTo>
                  <a:lnTo>
                    <a:pt x="59817" y="238760"/>
                  </a:lnTo>
                  <a:lnTo>
                    <a:pt x="59372" y="237490"/>
                  </a:lnTo>
                  <a:lnTo>
                    <a:pt x="58356" y="236220"/>
                  </a:lnTo>
                  <a:lnTo>
                    <a:pt x="61137" y="236220"/>
                  </a:lnTo>
                  <a:lnTo>
                    <a:pt x="61645" y="237490"/>
                  </a:lnTo>
                  <a:lnTo>
                    <a:pt x="62547" y="237490"/>
                  </a:lnTo>
                  <a:lnTo>
                    <a:pt x="63144" y="238760"/>
                  </a:lnTo>
                  <a:lnTo>
                    <a:pt x="61747" y="238760"/>
                  </a:lnTo>
                  <a:lnTo>
                    <a:pt x="62763" y="240030"/>
                  </a:lnTo>
                  <a:lnTo>
                    <a:pt x="63347" y="240030"/>
                  </a:lnTo>
                  <a:lnTo>
                    <a:pt x="62344" y="241300"/>
                  </a:lnTo>
                  <a:lnTo>
                    <a:pt x="62179" y="242570"/>
                  </a:lnTo>
                  <a:lnTo>
                    <a:pt x="60579" y="243840"/>
                  </a:lnTo>
                  <a:lnTo>
                    <a:pt x="57632" y="243840"/>
                  </a:lnTo>
                  <a:lnTo>
                    <a:pt x="57734" y="246380"/>
                  </a:lnTo>
                  <a:lnTo>
                    <a:pt x="56997" y="247650"/>
                  </a:lnTo>
                  <a:lnTo>
                    <a:pt x="55651" y="246380"/>
                  </a:lnTo>
                  <a:lnTo>
                    <a:pt x="54381" y="245110"/>
                  </a:lnTo>
                  <a:lnTo>
                    <a:pt x="51536" y="245110"/>
                  </a:lnTo>
                  <a:lnTo>
                    <a:pt x="49898" y="247650"/>
                  </a:lnTo>
                  <a:lnTo>
                    <a:pt x="47612" y="248920"/>
                  </a:lnTo>
                  <a:lnTo>
                    <a:pt x="47612" y="252730"/>
                  </a:lnTo>
                  <a:lnTo>
                    <a:pt x="47078" y="254000"/>
                  </a:lnTo>
                  <a:lnTo>
                    <a:pt x="46113" y="255270"/>
                  </a:lnTo>
                  <a:lnTo>
                    <a:pt x="44983" y="255270"/>
                  </a:lnTo>
                  <a:lnTo>
                    <a:pt x="45859" y="254000"/>
                  </a:lnTo>
                  <a:lnTo>
                    <a:pt x="46761" y="254000"/>
                  </a:lnTo>
                  <a:lnTo>
                    <a:pt x="47599" y="252730"/>
                  </a:lnTo>
                  <a:lnTo>
                    <a:pt x="47612" y="248920"/>
                  </a:lnTo>
                  <a:lnTo>
                    <a:pt x="46697" y="250190"/>
                  </a:lnTo>
                  <a:lnTo>
                    <a:pt x="46037" y="250190"/>
                  </a:lnTo>
                  <a:lnTo>
                    <a:pt x="46977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71" y="255270"/>
                  </a:lnTo>
                  <a:lnTo>
                    <a:pt x="40843" y="256540"/>
                  </a:lnTo>
                  <a:lnTo>
                    <a:pt x="40563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56" y="256540"/>
                  </a:lnTo>
                  <a:lnTo>
                    <a:pt x="46418" y="259080"/>
                  </a:lnTo>
                  <a:lnTo>
                    <a:pt x="47345" y="260350"/>
                  </a:lnTo>
                  <a:lnTo>
                    <a:pt x="41465" y="262890"/>
                  </a:lnTo>
                  <a:lnTo>
                    <a:pt x="47104" y="264160"/>
                  </a:lnTo>
                  <a:lnTo>
                    <a:pt x="46050" y="267970"/>
                  </a:lnTo>
                  <a:lnTo>
                    <a:pt x="47904" y="267970"/>
                  </a:lnTo>
                  <a:lnTo>
                    <a:pt x="51866" y="266700"/>
                  </a:lnTo>
                  <a:lnTo>
                    <a:pt x="54978" y="265430"/>
                  </a:lnTo>
                  <a:lnTo>
                    <a:pt x="54838" y="269240"/>
                  </a:lnTo>
                  <a:lnTo>
                    <a:pt x="57277" y="269240"/>
                  </a:lnTo>
                  <a:lnTo>
                    <a:pt x="61468" y="266700"/>
                  </a:lnTo>
                  <a:lnTo>
                    <a:pt x="65989" y="271780"/>
                  </a:lnTo>
                  <a:lnTo>
                    <a:pt x="67500" y="271780"/>
                  </a:lnTo>
                  <a:lnTo>
                    <a:pt x="64287" y="267970"/>
                  </a:lnTo>
                  <a:lnTo>
                    <a:pt x="63969" y="267970"/>
                  </a:lnTo>
                  <a:lnTo>
                    <a:pt x="65722" y="266700"/>
                  </a:lnTo>
                  <a:lnTo>
                    <a:pt x="64465" y="265430"/>
                  </a:lnTo>
                  <a:lnTo>
                    <a:pt x="63373" y="264160"/>
                  </a:lnTo>
                  <a:lnTo>
                    <a:pt x="62166" y="262890"/>
                  </a:lnTo>
                  <a:lnTo>
                    <a:pt x="59791" y="264160"/>
                  </a:lnTo>
                  <a:lnTo>
                    <a:pt x="59944" y="262890"/>
                  </a:lnTo>
                  <a:lnTo>
                    <a:pt x="60032" y="261620"/>
                  </a:lnTo>
                  <a:lnTo>
                    <a:pt x="57378" y="261620"/>
                  </a:lnTo>
                  <a:lnTo>
                    <a:pt x="57810" y="259080"/>
                  </a:lnTo>
                  <a:lnTo>
                    <a:pt x="59118" y="257810"/>
                  </a:lnTo>
                  <a:lnTo>
                    <a:pt x="60998" y="257810"/>
                  </a:lnTo>
                  <a:lnTo>
                    <a:pt x="60871" y="256540"/>
                  </a:lnTo>
                  <a:lnTo>
                    <a:pt x="61137" y="255270"/>
                  </a:lnTo>
                  <a:lnTo>
                    <a:pt x="62560" y="255270"/>
                  </a:lnTo>
                  <a:lnTo>
                    <a:pt x="63487" y="254000"/>
                  </a:lnTo>
                  <a:lnTo>
                    <a:pt x="64541" y="254000"/>
                  </a:lnTo>
                  <a:lnTo>
                    <a:pt x="65608" y="252730"/>
                  </a:lnTo>
                  <a:lnTo>
                    <a:pt x="66789" y="251460"/>
                  </a:lnTo>
                  <a:lnTo>
                    <a:pt x="67183" y="251460"/>
                  </a:lnTo>
                  <a:lnTo>
                    <a:pt x="67525" y="250190"/>
                  </a:lnTo>
                  <a:lnTo>
                    <a:pt x="67297" y="250190"/>
                  </a:lnTo>
                  <a:lnTo>
                    <a:pt x="67970" y="248920"/>
                  </a:lnTo>
                  <a:lnTo>
                    <a:pt x="68008" y="246380"/>
                  </a:lnTo>
                  <a:lnTo>
                    <a:pt x="70764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45" y="241300"/>
                  </a:lnTo>
                  <a:lnTo>
                    <a:pt x="81495" y="242570"/>
                  </a:lnTo>
                  <a:lnTo>
                    <a:pt x="79857" y="243840"/>
                  </a:lnTo>
                  <a:lnTo>
                    <a:pt x="78536" y="243840"/>
                  </a:lnTo>
                  <a:lnTo>
                    <a:pt x="77914" y="245110"/>
                  </a:lnTo>
                  <a:lnTo>
                    <a:pt x="77203" y="245110"/>
                  </a:lnTo>
                  <a:lnTo>
                    <a:pt x="76568" y="246380"/>
                  </a:lnTo>
                  <a:lnTo>
                    <a:pt x="75742" y="247650"/>
                  </a:lnTo>
                  <a:lnTo>
                    <a:pt x="74676" y="247650"/>
                  </a:lnTo>
                  <a:lnTo>
                    <a:pt x="73799" y="248920"/>
                  </a:lnTo>
                  <a:lnTo>
                    <a:pt x="73342" y="248920"/>
                  </a:lnTo>
                  <a:lnTo>
                    <a:pt x="73025" y="250190"/>
                  </a:lnTo>
                  <a:lnTo>
                    <a:pt x="72809" y="251460"/>
                  </a:lnTo>
                  <a:lnTo>
                    <a:pt x="74549" y="252730"/>
                  </a:lnTo>
                  <a:lnTo>
                    <a:pt x="75679" y="255270"/>
                  </a:lnTo>
                  <a:lnTo>
                    <a:pt x="73520" y="256540"/>
                  </a:lnTo>
                  <a:lnTo>
                    <a:pt x="74117" y="259080"/>
                  </a:lnTo>
                  <a:lnTo>
                    <a:pt x="74980" y="260350"/>
                  </a:lnTo>
                  <a:lnTo>
                    <a:pt x="75412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80" y="259080"/>
                  </a:lnTo>
                  <a:lnTo>
                    <a:pt x="81940" y="257810"/>
                  </a:lnTo>
                  <a:lnTo>
                    <a:pt x="83185" y="256540"/>
                  </a:lnTo>
                  <a:lnTo>
                    <a:pt x="84874" y="255270"/>
                  </a:lnTo>
                  <a:lnTo>
                    <a:pt x="86258" y="255270"/>
                  </a:lnTo>
                  <a:lnTo>
                    <a:pt x="87414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43" y="251460"/>
                  </a:lnTo>
                  <a:lnTo>
                    <a:pt x="98780" y="248920"/>
                  </a:lnTo>
                  <a:lnTo>
                    <a:pt x="99275" y="247650"/>
                  </a:lnTo>
                  <a:lnTo>
                    <a:pt x="101663" y="246380"/>
                  </a:lnTo>
                  <a:lnTo>
                    <a:pt x="105410" y="246380"/>
                  </a:lnTo>
                  <a:lnTo>
                    <a:pt x="107518" y="247650"/>
                  </a:lnTo>
                  <a:lnTo>
                    <a:pt x="108254" y="250190"/>
                  </a:lnTo>
                  <a:lnTo>
                    <a:pt x="104101" y="250190"/>
                  </a:lnTo>
                  <a:lnTo>
                    <a:pt x="103035" y="251460"/>
                  </a:lnTo>
                  <a:lnTo>
                    <a:pt x="104178" y="254000"/>
                  </a:lnTo>
                  <a:lnTo>
                    <a:pt x="104863" y="255270"/>
                  </a:lnTo>
                  <a:lnTo>
                    <a:pt x="107073" y="254000"/>
                  </a:lnTo>
                  <a:lnTo>
                    <a:pt x="109385" y="252730"/>
                  </a:lnTo>
                  <a:lnTo>
                    <a:pt x="110998" y="252730"/>
                  </a:lnTo>
                  <a:lnTo>
                    <a:pt x="112712" y="254000"/>
                  </a:lnTo>
                  <a:lnTo>
                    <a:pt x="108077" y="260350"/>
                  </a:lnTo>
                  <a:lnTo>
                    <a:pt x="103022" y="265430"/>
                  </a:lnTo>
                  <a:lnTo>
                    <a:pt x="97586" y="270510"/>
                  </a:lnTo>
                  <a:lnTo>
                    <a:pt x="97370" y="267970"/>
                  </a:lnTo>
                  <a:lnTo>
                    <a:pt x="98247" y="265430"/>
                  </a:lnTo>
                  <a:lnTo>
                    <a:pt x="97497" y="265430"/>
                  </a:lnTo>
                  <a:lnTo>
                    <a:pt x="96837" y="266700"/>
                  </a:lnTo>
                  <a:lnTo>
                    <a:pt x="93878" y="267970"/>
                  </a:lnTo>
                  <a:lnTo>
                    <a:pt x="88531" y="271780"/>
                  </a:lnTo>
                  <a:lnTo>
                    <a:pt x="88988" y="266700"/>
                  </a:lnTo>
                  <a:lnTo>
                    <a:pt x="90932" y="265430"/>
                  </a:lnTo>
                  <a:lnTo>
                    <a:pt x="92227" y="264160"/>
                  </a:lnTo>
                  <a:lnTo>
                    <a:pt x="90792" y="264160"/>
                  </a:lnTo>
                  <a:lnTo>
                    <a:pt x="89636" y="262890"/>
                  </a:lnTo>
                  <a:lnTo>
                    <a:pt x="88747" y="264160"/>
                  </a:lnTo>
                  <a:lnTo>
                    <a:pt x="86537" y="264160"/>
                  </a:lnTo>
                  <a:lnTo>
                    <a:pt x="86474" y="266700"/>
                  </a:lnTo>
                  <a:lnTo>
                    <a:pt x="83985" y="267970"/>
                  </a:lnTo>
                  <a:lnTo>
                    <a:pt x="83248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84" y="270510"/>
                  </a:lnTo>
                  <a:lnTo>
                    <a:pt x="71882" y="271780"/>
                  </a:lnTo>
                  <a:lnTo>
                    <a:pt x="75946" y="271780"/>
                  </a:lnTo>
                  <a:lnTo>
                    <a:pt x="76238" y="270510"/>
                  </a:lnTo>
                  <a:lnTo>
                    <a:pt x="79184" y="270510"/>
                  </a:lnTo>
                  <a:lnTo>
                    <a:pt x="82105" y="269240"/>
                  </a:lnTo>
                  <a:lnTo>
                    <a:pt x="84950" y="267970"/>
                  </a:lnTo>
                  <a:lnTo>
                    <a:pt x="84213" y="269240"/>
                  </a:lnTo>
                  <a:lnTo>
                    <a:pt x="83553" y="269240"/>
                  </a:lnTo>
                  <a:lnTo>
                    <a:pt x="82651" y="271780"/>
                  </a:lnTo>
                  <a:lnTo>
                    <a:pt x="82067" y="271780"/>
                  </a:lnTo>
                  <a:lnTo>
                    <a:pt x="81572" y="273050"/>
                  </a:lnTo>
                  <a:lnTo>
                    <a:pt x="81203" y="274320"/>
                  </a:lnTo>
                  <a:lnTo>
                    <a:pt x="80124" y="275590"/>
                  </a:lnTo>
                  <a:lnTo>
                    <a:pt x="78930" y="276860"/>
                  </a:lnTo>
                  <a:lnTo>
                    <a:pt x="77584" y="276860"/>
                  </a:lnTo>
                  <a:lnTo>
                    <a:pt x="76936" y="278130"/>
                  </a:lnTo>
                  <a:lnTo>
                    <a:pt x="71970" y="278130"/>
                  </a:lnTo>
                  <a:lnTo>
                    <a:pt x="67843" y="280670"/>
                  </a:lnTo>
                  <a:lnTo>
                    <a:pt x="67208" y="281990"/>
                  </a:lnTo>
                  <a:lnTo>
                    <a:pt x="67208" y="290830"/>
                  </a:lnTo>
                  <a:lnTo>
                    <a:pt x="62763" y="293370"/>
                  </a:lnTo>
                  <a:lnTo>
                    <a:pt x="59956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38" y="289560"/>
                  </a:lnTo>
                  <a:lnTo>
                    <a:pt x="67157" y="288290"/>
                  </a:lnTo>
                  <a:lnTo>
                    <a:pt x="66903" y="289560"/>
                  </a:lnTo>
                  <a:lnTo>
                    <a:pt x="66852" y="290830"/>
                  </a:lnTo>
                  <a:lnTo>
                    <a:pt x="67208" y="290830"/>
                  </a:lnTo>
                  <a:lnTo>
                    <a:pt x="67208" y="281990"/>
                  </a:lnTo>
                  <a:lnTo>
                    <a:pt x="66611" y="283210"/>
                  </a:lnTo>
                  <a:lnTo>
                    <a:pt x="64401" y="284480"/>
                  </a:lnTo>
                  <a:lnTo>
                    <a:pt x="63639" y="284480"/>
                  </a:lnTo>
                  <a:lnTo>
                    <a:pt x="62052" y="285750"/>
                  </a:lnTo>
                  <a:lnTo>
                    <a:pt x="61544" y="287020"/>
                  </a:lnTo>
                  <a:lnTo>
                    <a:pt x="58483" y="289560"/>
                  </a:lnTo>
                  <a:lnTo>
                    <a:pt x="57632" y="288290"/>
                  </a:lnTo>
                  <a:lnTo>
                    <a:pt x="55473" y="287020"/>
                  </a:lnTo>
                  <a:lnTo>
                    <a:pt x="55321" y="287020"/>
                  </a:lnTo>
                  <a:lnTo>
                    <a:pt x="53822" y="285750"/>
                  </a:lnTo>
                  <a:lnTo>
                    <a:pt x="52425" y="285750"/>
                  </a:lnTo>
                  <a:lnTo>
                    <a:pt x="51219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47" y="288290"/>
                  </a:lnTo>
                  <a:lnTo>
                    <a:pt x="47879" y="289560"/>
                  </a:lnTo>
                  <a:lnTo>
                    <a:pt x="48818" y="290830"/>
                  </a:lnTo>
                  <a:lnTo>
                    <a:pt x="52616" y="292100"/>
                  </a:lnTo>
                  <a:lnTo>
                    <a:pt x="55600" y="292100"/>
                  </a:lnTo>
                  <a:lnTo>
                    <a:pt x="55778" y="295910"/>
                  </a:lnTo>
                  <a:lnTo>
                    <a:pt x="45339" y="295910"/>
                  </a:lnTo>
                  <a:lnTo>
                    <a:pt x="42964" y="293370"/>
                  </a:lnTo>
                  <a:lnTo>
                    <a:pt x="37807" y="293370"/>
                  </a:lnTo>
                  <a:lnTo>
                    <a:pt x="33286" y="294640"/>
                  </a:lnTo>
                  <a:lnTo>
                    <a:pt x="33147" y="292100"/>
                  </a:lnTo>
                  <a:lnTo>
                    <a:pt x="34366" y="290830"/>
                  </a:lnTo>
                  <a:lnTo>
                    <a:pt x="35636" y="290830"/>
                  </a:lnTo>
                  <a:lnTo>
                    <a:pt x="36944" y="289560"/>
                  </a:lnTo>
                  <a:lnTo>
                    <a:pt x="34277" y="289560"/>
                  </a:lnTo>
                  <a:lnTo>
                    <a:pt x="31635" y="288290"/>
                  </a:lnTo>
                  <a:lnTo>
                    <a:pt x="30772" y="288290"/>
                  </a:lnTo>
                  <a:lnTo>
                    <a:pt x="29210" y="287591"/>
                  </a:lnTo>
                  <a:lnTo>
                    <a:pt x="29210" y="297180"/>
                  </a:lnTo>
                  <a:lnTo>
                    <a:pt x="25412" y="297180"/>
                  </a:lnTo>
                  <a:lnTo>
                    <a:pt x="23228" y="295910"/>
                  </a:lnTo>
                  <a:lnTo>
                    <a:pt x="22593" y="295910"/>
                  </a:lnTo>
                  <a:lnTo>
                    <a:pt x="22872" y="294640"/>
                  </a:lnTo>
                  <a:lnTo>
                    <a:pt x="24345" y="294640"/>
                  </a:lnTo>
                  <a:lnTo>
                    <a:pt x="24752" y="295910"/>
                  </a:lnTo>
                  <a:lnTo>
                    <a:pt x="27724" y="295910"/>
                  </a:lnTo>
                  <a:lnTo>
                    <a:pt x="29210" y="297180"/>
                  </a:lnTo>
                  <a:lnTo>
                    <a:pt x="29210" y="287591"/>
                  </a:lnTo>
                  <a:lnTo>
                    <a:pt x="27978" y="287020"/>
                  </a:lnTo>
                  <a:lnTo>
                    <a:pt x="25946" y="285750"/>
                  </a:lnTo>
                  <a:lnTo>
                    <a:pt x="24422" y="287020"/>
                  </a:lnTo>
                  <a:lnTo>
                    <a:pt x="23660" y="287020"/>
                  </a:lnTo>
                  <a:lnTo>
                    <a:pt x="22809" y="285750"/>
                  </a:lnTo>
                  <a:lnTo>
                    <a:pt x="21653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72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45" y="294640"/>
                  </a:lnTo>
                  <a:lnTo>
                    <a:pt x="21793" y="295910"/>
                  </a:lnTo>
                  <a:lnTo>
                    <a:pt x="24015" y="299720"/>
                  </a:lnTo>
                  <a:lnTo>
                    <a:pt x="24955" y="299720"/>
                  </a:lnTo>
                  <a:lnTo>
                    <a:pt x="25984" y="300990"/>
                  </a:lnTo>
                  <a:lnTo>
                    <a:pt x="27508" y="300990"/>
                  </a:lnTo>
                  <a:lnTo>
                    <a:pt x="29413" y="302260"/>
                  </a:lnTo>
                  <a:lnTo>
                    <a:pt x="29743" y="302260"/>
                  </a:lnTo>
                  <a:lnTo>
                    <a:pt x="32372" y="303530"/>
                  </a:lnTo>
                  <a:lnTo>
                    <a:pt x="33464" y="302260"/>
                  </a:lnTo>
                  <a:lnTo>
                    <a:pt x="37426" y="302260"/>
                  </a:lnTo>
                  <a:lnTo>
                    <a:pt x="36461" y="303530"/>
                  </a:lnTo>
                  <a:lnTo>
                    <a:pt x="41846" y="306070"/>
                  </a:lnTo>
                  <a:lnTo>
                    <a:pt x="44005" y="303530"/>
                  </a:lnTo>
                  <a:lnTo>
                    <a:pt x="47117" y="304800"/>
                  </a:lnTo>
                  <a:lnTo>
                    <a:pt x="47282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38" y="303530"/>
                  </a:lnTo>
                  <a:lnTo>
                    <a:pt x="52705" y="303530"/>
                  </a:lnTo>
                  <a:lnTo>
                    <a:pt x="55067" y="302260"/>
                  </a:lnTo>
                  <a:lnTo>
                    <a:pt x="54381" y="302260"/>
                  </a:lnTo>
                  <a:lnTo>
                    <a:pt x="54902" y="299720"/>
                  </a:lnTo>
                  <a:lnTo>
                    <a:pt x="57492" y="298450"/>
                  </a:lnTo>
                  <a:lnTo>
                    <a:pt x="65341" y="298450"/>
                  </a:lnTo>
                  <a:lnTo>
                    <a:pt x="67576" y="297180"/>
                  </a:lnTo>
                  <a:lnTo>
                    <a:pt x="66103" y="297180"/>
                  </a:lnTo>
                  <a:lnTo>
                    <a:pt x="66751" y="294640"/>
                  </a:lnTo>
                  <a:lnTo>
                    <a:pt x="71221" y="294640"/>
                  </a:lnTo>
                  <a:lnTo>
                    <a:pt x="71259" y="293370"/>
                  </a:lnTo>
                  <a:lnTo>
                    <a:pt x="71462" y="288290"/>
                  </a:lnTo>
                  <a:lnTo>
                    <a:pt x="81153" y="287020"/>
                  </a:lnTo>
                  <a:lnTo>
                    <a:pt x="85585" y="285750"/>
                  </a:lnTo>
                  <a:lnTo>
                    <a:pt x="87744" y="285750"/>
                  </a:lnTo>
                  <a:lnTo>
                    <a:pt x="87630" y="284480"/>
                  </a:lnTo>
                  <a:lnTo>
                    <a:pt x="88176" y="284480"/>
                  </a:lnTo>
                  <a:lnTo>
                    <a:pt x="93421" y="280670"/>
                  </a:lnTo>
                  <a:lnTo>
                    <a:pt x="97104" y="278130"/>
                  </a:lnTo>
                  <a:lnTo>
                    <a:pt x="100037" y="274320"/>
                  </a:lnTo>
                  <a:lnTo>
                    <a:pt x="103822" y="271780"/>
                  </a:lnTo>
                  <a:lnTo>
                    <a:pt x="103873" y="273050"/>
                  </a:lnTo>
                  <a:lnTo>
                    <a:pt x="104292" y="274320"/>
                  </a:lnTo>
                  <a:lnTo>
                    <a:pt x="105410" y="275590"/>
                  </a:lnTo>
                  <a:lnTo>
                    <a:pt x="103035" y="279400"/>
                  </a:lnTo>
                  <a:lnTo>
                    <a:pt x="100914" y="278130"/>
                  </a:lnTo>
                  <a:lnTo>
                    <a:pt x="100787" y="284480"/>
                  </a:lnTo>
                  <a:lnTo>
                    <a:pt x="100431" y="285750"/>
                  </a:lnTo>
                  <a:lnTo>
                    <a:pt x="99453" y="285750"/>
                  </a:lnTo>
                  <a:lnTo>
                    <a:pt x="98348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30" y="293370"/>
                  </a:lnTo>
                  <a:lnTo>
                    <a:pt x="91122" y="293370"/>
                  </a:lnTo>
                  <a:lnTo>
                    <a:pt x="91224" y="294640"/>
                  </a:lnTo>
                  <a:lnTo>
                    <a:pt x="92100" y="295910"/>
                  </a:lnTo>
                  <a:lnTo>
                    <a:pt x="92456" y="298450"/>
                  </a:lnTo>
                  <a:lnTo>
                    <a:pt x="93052" y="298450"/>
                  </a:lnTo>
                  <a:lnTo>
                    <a:pt x="93560" y="297180"/>
                  </a:lnTo>
                  <a:lnTo>
                    <a:pt x="92913" y="295910"/>
                  </a:lnTo>
                  <a:lnTo>
                    <a:pt x="93903" y="294640"/>
                  </a:lnTo>
                  <a:lnTo>
                    <a:pt x="95516" y="293370"/>
                  </a:lnTo>
                  <a:lnTo>
                    <a:pt x="98856" y="292100"/>
                  </a:lnTo>
                  <a:lnTo>
                    <a:pt x="99580" y="292100"/>
                  </a:lnTo>
                  <a:lnTo>
                    <a:pt x="102209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67" y="292100"/>
                  </a:lnTo>
                  <a:lnTo>
                    <a:pt x="103492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84" y="293370"/>
                  </a:lnTo>
                  <a:lnTo>
                    <a:pt x="107035" y="294640"/>
                  </a:lnTo>
                  <a:lnTo>
                    <a:pt x="106667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502" y="289560"/>
                  </a:lnTo>
                  <a:lnTo>
                    <a:pt x="106489" y="288290"/>
                  </a:lnTo>
                  <a:lnTo>
                    <a:pt x="106756" y="285750"/>
                  </a:lnTo>
                  <a:lnTo>
                    <a:pt x="108496" y="284480"/>
                  </a:lnTo>
                  <a:lnTo>
                    <a:pt x="109855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36" y="283210"/>
                  </a:lnTo>
                  <a:lnTo>
                    <a:pt x="112229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23" y="275590"/>
                  </a:lnTo>
                  <a:lnTo>
                    <a:pt x="118910" y="275590"/>
                  </a:lnTo>
                  <a:lnTo>
                    <a:pt x="121043" y="274320"/>
                  </a:lnTo>
                  <a:lnTo>
                    <a:pt x="122948" y="278130"/>
                  </a:lnTo>
                  <a:lnTo>
                    <a:pt x="123037" y="280670"/>
                  </a:lnTo>
                  <a:lnTo>
                    <a:pt x="122516" y="280670"/>
                  </a:lnTo>
                  <a:lnTo>
                    <a:pt x="121323" y="281940"/>
                  </a:lnTo>
                  <a:lnTo>
                    <a:pt x="121793" y="284480"/>
                  </a:lnTo>
                  <a:lnTo>
                    <a:pt x="120942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40" y="287020"/>
                  </a:lnTo>
                  <a:lnTo>
                    <a:pt x="120700" y="288290"/>
                  </a:lnTo>
                  <a:lnTo>
                    <a:pt x="121488" y="288290"/>
                  </a:lnTo>
                  <a:lnTo>
                    <a:pt x="122364" y="287020"/>
                  </a:lnTo>
                  <a:lnTo>
                    <a:pt x="123418" y="287020"/>
                  </a:lnTo>
                  <a:lnTo>
                    <a:pt x="123786" y="284480"/>
                  </a:lnTo>
                  <a:lnTo>
                    <a:pt x="124028" y="283210"/>
                  </a:lnTo>
                  <a:lnTo>
                    <a:pt x="125463" y="283210"/>
                  </a:lnTo>
                  <a:lnTo>
                    <a:pt x="125666" y="281940"/>
                  </a:lnTo>
                  <a:lnTo>
                    <a:pt x="125844" y="280670"/>
                  </a:lnTo>
                  <a:lnTo>
                    <a:pt x="126847" y="280670"/>
                  </a:lnTo>
                  <a:lnTo>
                    <a:pt x="129717" y="281940"/>
                  </a:lnTo>
                  <a:lnTo>
                    <a:pt x="128905" y="283210"/>
                  </a:lnTo>
                  <a:lnTo>
                    <a:pt x="127520" y="285750"/>
                  </a:lnTo>
                  <a:lnTo>
                    <a:pt x="127850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38" y="294640"/>
                  </a:lnTo>
                  <a:lnTo>
                    <a:pt x="128778" y="294640"/>
                  </a:lnTo>
                  <a:lnTo>
                    <a:pt x="129400" y="298450"/>
                  </a:lnTo>
                  <a:lnTo>
                    <a:pt x="130835" y="298450"/>
                  </a:lnTo>
                  <a:lnTo>
                    <a:pt x="131203" y="297180"/>
                  </a:lnTo>
                  <a:lnTo>
                    <a:pt x="131648" y="295910"/>
                  </a:lnTo>
                  <a:lnTo>
                    <a:pt x="131508" y="294640"/>
                  </a:lnTo>
                  <a:lnTo>
                    <a:pt x="131483" y="293370"/>
                  </a:lnTo>
                  <a:lnTo>
                    <a:pt x="131813" y="293370"/>
                  </a:lnTo>
                  <a:lnTo>
                    <a:pt x="133197" y="294640"/>
                  </a:lnTo>
                  <a:lnTo>
                    <a:pt x="134632" y="294640"/>
                  </a:lnTo>
                  <a:lnTo>
                    <a:pt x="134696" y="295910"/>
                  </a:lnTo>
                  <a:lnTo>
                    <a:pt x="135242" y="295910"/>
                  </a:lnTo>
                  <a:lnTo>
                    <a:pt x="135267" y="297180"/>
                  </a:lnTo>
                  <a:lnTo>
                    <a:pt x="135407" y="295910"/>
                  </a:lnTo>
                  <a:lnTo>
                    <a:pt x="136017" y="298450"/>
                  </a:lnTo>
                  <a:lnTo>
                    <a:pt x="137134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30" y="307340"/>
                  </a:lnTo>
                  <a:lnTo>
                    <a:pt x="140271" y="308610"/>
                  </a:lnTo>
                  <a:lnTo>
                    <a:pt x="143141" y="306070"/>
                  </a:lnTo>
                  <a:lnTo>
                    <a:pt x="139306" y="304800"/>
                  </a:lnTo>
                  <a:lnTo>
                    <a:pt x="139407" y="300990"/>
                  </a:lnTo>
                  <a:lnTo>
                    <a:pt x="139725" y="300990"/>
                  </a:lnTo>
                  <a:lnTo>
                    <a:pt x="140182" y="299720"/>
                  </a:lnTo>
                  <a:lnTo>
                    <a:pt x="139903" y="298450"/>
                  </a:lnTo>
                  <a:lnTo>
                    <a:pt x="139979" y="297180"/>
                  </a:lnTo>
                  <a:lnTo>
                    <a:pt x="138582" y="295910"/>
                  </a:lnTo>
                  <a:lnTo>
                    <a:pt x="136296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779" y="292100"/>
                  </a:lnTo>
                  <a:lnTo>
                    <a:pt x="135559" y="292100"/>
                  </a:lnTo>
                  <a:lnTo>
                    <a:pt x="135394" y="290830"/>
                  </a:lnTo>
                  <a:lnTo>
                    <a:pt x="136042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40" y="288290"/>
                  </a:lnTo>
                  <a:lnTo>
                    <a:pt x="136398" y="287020"/>
                  </a:lnTo>
                  <a:lnTo>
                    <a:pt x="139433" y="287020"/>
                  </a:lnTo>
                  <a:lnTo>
                    <a:pt x="139814" y="288290"/>
                  </a:lnTo>
                  <a:lnTo>
                    <a:pt x="139407" y="288290"/>
                  </a:lnTo>
                  <a:lnTo>
                    <a:pt x="138861" y="289560"/>
                  </a:lnTo>
                  <a:lnTo>
                    <a:pt x="139268" y="289560"/>
                  </a:lnTo>
                  <a:lnTo>
                    <a:pt x="140169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38" y="295910"/>
                  </a:lnTo>
                  <a:lnTo>
                    <a:pt x="145503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212" y="300990"/>
                  </a:lnTo>
                  <a:lnTo>
                    <a:pt x="148767" y="302260"/>
                  </a:lnTo>
                  <a:lnTo>
                    <a:pt x="149288" y="303530"/>
                  </a:lnTo>
                  <a:lnTo>
                    <a:pt x="149872" y="304507"/>
                  </a:lnTo>
                  <a:lnTo>
                    <a:pt x="150304" y="303530"/>
                  </a:lnTo>
                  <a:lnTo>
                    <a:pt x="151612" y="303530"/>
                  </a:lnTo>
                  <a:lnTo>
                    <a:pt x="153200" y="304800"/>
                  </a:lnTo>
                  <a:lnTo>
                    <a:pt x="155079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91" y="308610"/>
                  </a:lnTo>
                  <a:lnTo>
                    <a:pt x="157175" y="304800"/>
                  </a:lnTo>
                  <a:lnTo>
                    <a:pt x="155765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82" y="302260"/>
                  </a:lnTo>
                  <a:lnTo>
                    <a:pt x="151460" y="300990"/>
                  </a:lnTo>
                  <a:lnTo>
                    <a:pt x="150393" y="299720"/>
                  </a:lnTo>
                  <a:lnTo>
                    <a:pt x="149923" y="298450"/>
                  </a:lnTo>
                  <a:lnTo>
                    <a:pt x="149123" y="297180"/>
                  </a:lnTo>
                  <a:lnTo>
                    <a:pt x="149377" y="297180"/>
                  </a:lnTo>
                  <a:lnTo>
                    <a:pt x="150774" y="298450"/>
                  </a:lnTo>
                  <a:lnTo>
                    <a:pt x="153695" y="300990"/>
                  </a:lnTo>
                  <a:lnTo>
                    <a:pt x="153479" y="298450"/>
                  </a:lnTo>
                  <a:lnTo>
                    <a:pt x="152654" y="297180"/>
                  </a:lnTo>
                  <a:lnTo>
                    <a:pt x="151549" y="295910"/>
                  </a:lnTo>
                  <a:lnTo>
                    <a:pt x="151765" y="295910"/>
                  </a:lnTo>
                  <a:lnTo>
                    <a:pt x="152234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95" y="290830"/>
                  </a:lnTo>
                  <a:lnTo>
                    <a:pt x="148602" y="289560"/>
                  </a:lnTo>
                  <a:lnTo>
                    <a:pt x="146977" y="288290"/>
                  </a:lnTo>
                  <a:lnTo>
                    <a:pt x="146100" y="287020"/>
                  </a:lnTo>
                  <a:lnTo>
                    <a:pt x="145262" y="288290"/>
                  </a:lnTo>
                  <a:lnTo>
                    <a:pt x="144665" y="287020"/>
                  </a:lnTo>
                  <a:lnTo>
                    <a:pt x="141452" y="287020"/>
                  </a:lnTo>
                  <a:lnTo>
                    <a:pt x="136093" y="281940"/>
                  </a:lnTo>
                  <a:lnTo>
                    <a:pt x="133540" y="279400"/>
                  </a:lnTo>
                  <a:lnTo>
                    <a:pt x="132219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36" y="271780"/>
                  </a:lnTo>
                  <a:lnTo>
                    <a:pt x="138226" y="271780"/>
                  </a:lnTo>
                  <a:lnTo>
                    <a:pt x="138239" y="275590"/>
                  </a:lnTo>
                  <a:lnTo>
                    <a:pt x="136702" y="274320"/>
                  </a:lnTo>
                  <a:lnTo>
                    <a:pt x="138010" y="276860"/>
                  </a:lnTo>
                  <a:lnTo>
                    <a:pt x="139547" y="278130"/>
                  </a:lnTo>
                  <a:lnTo>
                    <a:pt x="140068" y="279400"/>
                  </a:lnTo>
                  <a:lnTo>
                    <a:pt x="142024" y="280670"/>
                  </a:lnTo>
                  <a:lnTo>
                    <a:pt x="143217" y="279400"/>
                  </a:lnTo>
                  <a:lnTo>
                    <a:pt x="144729" y="281940"/>
                  </a:lnTo>
                  <a:lnTo>
                    <a:pt x="144868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82" y="284480"/>
                  </a:lnTo>
                  <a:lnTo>
                    <a:pt x="149758" y="285750"/>
                  </a:lnTo>
                  <a:lnTo>
                    <a:pt x="147942" y="284480"/>
                  </a:lnTo>
                  <a:lnTo>
                    <a:pt x="146697" y="284480"/>
                  </a:lnTo>
                  <a:lnTo>
                    <a:pt x="146608" y="285750"/>
                  </a:lnTo>
                  <a:lnTo>
                    <a:pt x="148031" y="285750"/>
                  </a:lnTo>
                  <a:lnTo>
                    <a:pt x="149669" y="288290"/>
                  </a:lnTo>
                  <a:lnTo>
                    <a:pt x="152323" y="288290"/>
                  </a:lnTo>
                  <a:lnTo>
                    <a:pt x="154432" y="289560"/>
                  </a:lnTo>
                  <a:lnTo>
                    <a:pt x="156337" y="292100"/>
                  </a:lnTo>
                  <a:lnTo>
                    <a:pt x="157340" y="292100"/>
                  </a:lnTo>
                  <a:lnTo>
                    <a:pt x="157340" y="290830"/>
                  </a:lnTo>
                  <a:lnTo>
                    <a:pt x="157010" y="289560"/>
                  </a:lnTo>
                  <a:lnTo>
                    <a:pt x="158407" y="287020"/>
                  </a:lnTo>
                  <a:lnTo>
                    <a:pt x="162775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96" y="287020"/>
                  </a:lnTo>
                  <a:lnTo>
                    <a:pt x="165265" y="287020"/>
                  </a:lnTo>
                  <a:lnTo>
                    <a:pt x="165023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49" y="288290"/>
                  </a:lnTo>
                  <a:lnTo>
                    <a:pt x="168986" y="289560"/>
                  </a:lnTo>
                  <a:lnTo>
                    <a:pt x="170522" y="289560"/>
                  </a:lnTo>
                  <a:lnTo>
                    <a:pt x="171221" y="290830"/>
                  </a:lnTo>
                  <a:lnTo>
                    <a:pt x="176403" y="290830"/>
                  </a:lnTo>
                  <a:lnTo>
                    <a:pt x="176961" y="293370"/>
                  </a:lnTo>
                  <a:lnTo>
                    <a:pt x="179095" y="295910"/>
                  </a:lnTo>
                  <a:lnTo>
                    <a:pt x="182727" y="298450"/>
                  </a:lnTo>
                  <a:lnTo>
                    <a:pt x="184467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68" y="299720"/>
                  </a:lnTo>
                  <a:lnTo>
                    <a:pt x="188468" y="298450"/>
                  </a:lnTo>
                  <a:lnTo>
                    <a:pt x="190792" y="298450"/>
                  </a:lnTo>
                  <a:lnTo>
                    <a:pt x="194919" y="299720"/>
                  </a:lnTo>
                  <a:lnTo>
                    <a:pt x="195668" y="297180"/>
                  </a:lnTo>
                  <a:lnTo>
                    <a:pt x="194779" y="295910"/>
                  </a:lnTo>
                  <a:lnTo>
                    <a:pt x="193954" y="295910"/>
                  </a:lnTo>
                  <a:lnTo>
                    <a:pt x="192316" y="294640"/>
                  </a:lnTo>
                  <a:lnTo>
                    <a:pt x="192760" y="292100"/>
                  </a:lnTo>
                  <a:lnTo>
                    <a:pt x="189242" y="289560"/>
                  </a:lnTo>
                  <a:lnTo>
                    <a:pt x="185089" y="292100"/>
                  </a:lnTo>
                  <a:lnTo>
                    <a:pt x="180314" y="290830"/>
                  </a:lnTo>
                  <a:lnTo>
                    <a:pt x="179006" y="289560"/>
                  </a:lnTo>
                  <a:lnTo>
                    <a:pt x="176898" y="288290"/>
                  </a:lnTo>
                  <a:lnTo>
                    <a:pt x="178638" y="285750"/>
                  </a:lnTo>
                  <a:lnTo>
                    <a:pt x="185483" y="288290"/>
                  </a:lnTo>
                  <a:lnTo>
                    <a:pt x="188849" y="288290"/>
                  </a:lnTo>
                  <a:lnTo>
                    <a:pt x="189318" y="287020"/>
                  </a:lnTo>
                  <a:lnTo>
                    <a:pt x="183984" y="287020"/>
                  </a:lnTo>
                  <a:lnTo>
                    <a:pt x="183451" y="285750"/>
                  </a:lnTo>
                  <a:lnTo>
                    <a:pt x="182397" y="285750"/>
                  </a:lnTo>
                  <a:lnTo>
                    <a:pt x="180759" y="284480"/>
                  </a:lnTo>
                  <a:lnTo>
                    <a:pt x="180492" y="283210"/>
                  </a:lnTo>
                  <a:lnTo>
                    <a:pt x="178752" y="283210"/>
                  </a:lnTo>
                  <a:lnTo>
                    <a:pt x="177165" y="281940"/>
                  </a:lnTo>
                  <a:lnTo>
                    <a:pt x="174790" y="280670"/>
                  </a:lnTo>
                  <a:lnTo>
                    <a:pt x="170218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66" y="271780"/>
                  </a:lnTo>
                  <a:lnTo>
                    <a:pt x="165493" y="267970"/>
                  </a:lnTo>
                  <a:lnTo>
                    <a:pt x="165265" y="266700"/>
                  </a:lnTo>
                  <a:lnTo>
                    <a:pt x="163995" y="267970"/>
                  </a:lnTo>
                  <a:lnTo>
                    <a:pt x="160591" y="266700"/>
                  </a:lnTo>
                  <a:lnTo>
                    <a:pt x="158038" y="265430"/>
                  </a:lnTo>
                  <a:lnTo>
                    <a:pt x="158127" y="262890"/>
                  </a:lnTo>
                  <a:lnTo>
                    <a:pt x="158178" y="261620"/>
                  </a:lnTo>
                  <a:lnTo>
                    <a:pt x="154736" y="262890"/>
                  </a:lnTo>
                  <a:lnTo>
                    <a:pt x="150177" y="261086"/>
                  </a:lnTo>
                  <a:lnTo>
                    <a:pt x="148653" y="264160"/>
                  </a:lnTo>
                  <a:lnTo>
                    <a:pt x="149542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85" y="266700"/>
                  </a:lnTo>
                  <a:lnTo>
                    <a:pt x="154978" y="266700"/>
                  </a:lnTo>
                  <a:lnTo>
                    <a:pt x="159143" y="270510"/>
                  </a:lnTo>
                  <a:lnTo>
                    <a:pt x="159766" y="271780"/>
                  </a:lnTo>
                  <a:lnTo>
                    <a:pt x="161467" y="276860"/>
                  </a:lnTo>
                  <a:lnTo>
                    <a:pt x="160870" y="279400"/>
                  </a:lnTo>
                  <a:lnTo>
                    <a:pt x="156171" y="280670"/>
                  </a:lnTo>
                  <a:lnTo>
                    <a:pt x="151079" y="281940"/>
                  </a:lnTo>
                  <a:lnTo>
                    <a:pt x="146494" y="280670"/>
                  </a:lnTo>
                  <a:lnTo>
                    <a:pt x="146634" y="279400"/>
                  </a:lnTo>
                  <a:lnTo>
                    <a:pt x="147066" y="275590"/>
                  </a:lnTo>
                  <a:lnTo>
                    <a:pt x="143192" y="273050"/>
                  </a:lnTo>
                  <a:lnTo>
                    <a:pt x="140804" y="273050"/>
                  </a:lnTo>
                  <a:lnTo>
                    <a:pt x="139776" y="271780"/>
                  </a:lnTo>
                  <a:lnTo>
                    <a:pt x="138252" y="269240"/>
                  </a:lnTo>
                  <a:lnTo>
                    <a:pt x="137947" y="267970"/>
                  </a:lnTo>
                  <a:lnTo>
                    <a:pt x="137642" y="266700"/>
                  </a:lnTo>
                  <a:lnTo>
                    <a:pt x="134505" y="266700"/>
                  </a:lnTo>
                  <a:lnTo>
                    <a:pt x="136563" y="265430"/>
                  </a:lnTo>
                  <a:lnTo>
                    <a:pt x="134937" y="264160"/>
                  </a:lnTo>
                  <a:lnTo>
                    <a:pt x="133629" y="262890"/>
                  </a:lnTo>
                  <a:lnTo>
                    <a:pt x="134785" y="262890"/>
                  </a:lnTo>
                  <a:lnTo>
                    <a:pt x="136258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21" y="259080"/>
                  </a:lnTo>
                  <a:lnTo>
                    <a:pt x="135318" y="257810"/>
                  </a:lnTo>
                  <a:lnTo>
                    <a:pt x="133197" y="257810"/>
                  </a:lnTo>
                  <a:lnTo>
                    <a:pt x="131648" y="256578"/>
                  </a:lnTo>
                  <a:lnTo>
                    <a:pt x="131648" y="265430"/>
                  </a:lnTo>
                  <a:lnTo>
                    <a:pt x="131343" y="266192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41" y="271780"/>
                  </a:lnTo>
                  <a:lnTo>
                    <a:pt x="127444" y="271780"/>
                  </a:lnTo>
                  <a:lnTo>
                    <a:pt x="127622" y="270510"/>
                  </a:lnTo>
                  <a:lnTo>
                    <a:pt x="127939" y="269240"/>
                  </a:lnTo>
                  <a:lnTo>
                    <a:pt x="128968" y="271780"/>
                  </a:lnTo>
                  <a:lnTo>
                    <a:pt x="130111" y="273050"/>
                  </a:lnTo>
                  <a:lnTo>
                    <a:pt x="131343" y="275590"/>
                  </a:lnTo>
                  <a:lnTo>
                    <a:pt x="131343" y="266192"/>
                  </a:lnTo>
                  <a:lnTo>
                    <a:pt x="131140" y="266700"/>
                  </a:lnTo>
                  <a:lnTo>
                    <a:pt x="129679" y="266700"/>
                  </a:lnTo>
                  <a:lnTo>
                    <a:pt x="129260" y="265430"/>
                  </a:lnTo>
                  <a:lnTo>
                    <a:pt x="131648" y="265430"/>
                  </a:lnTo>
                  <a:lnTo>
                    <a:pt x="131648" y="256578"/>
                  </a:lnTo>
                  <a:lnTo>
                    <a:pt x="130022" y="254000"/>
                  </a:lnTo>
                  <a:lnTo>
                    <a:pt x="130352" y="251460"/>
                  </a:lnTo>
                  <a:lnTo>
                    <a:pt x="130022" y="250190"/>
                  </a:lnTo>
                  <a:lnTo>
                    <a:pt x="135026" y="252730"/>
                  </a:lnTo>
                  <a:lnTo>
                    <a:pt x="135445" y="254000"/>
                  </a:lnTo>
                  <a:lnTo>
                    <a:pt x="136486" y="254000"/>
                  </a:lnTo>
                  <a:lnTo>
                    <a:pt x="136728" y="252730"/>
                  </a:lnTo>
                  <a:lnTo>
                    <a:pt x="135102" y="251460"/>
                  </a:lnTo>
                  <a:lnTo>
                    <a:pt x="134200" y="251460"/>
                  </a:lnTo>
                  <a:lnTo>
                    <a:pt x="132969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79" y="250190"/>
                  </a:lnTo>
                  <a:lnTo>
                    <a:pt x="125971" y="251460"/>
                  </a:lnTo>
                  <a:lnTo>
                    <a:pt x="125628" y="251460"/>
                  </a:lnTo>
                  <a:lnTo>
                    <a:pt x="126733" y="252730"/>
                  </a:lnTo>
                  <a:lnTo>
                    <a:pt x="128206" y="254000"/>
                  </a:lnTo>
                  <a:lnTo>
                    <a:pt x="128993" y="255270"/>
                  </a:lnTo>
                  <a:lnTo>
                    <a:pt x="129019" y="256540"/>
                  </a:lnTo>
                  <a:lnTo>
                    <a:pt x="127698" y="255270"/>
                  </a:lnTo>
                  <a:lnTo>
                    <a:pt x="126771" y="255270"/>
                  </a:lnTo>
                  <a:lnTo>
                    <a:pt x="124206" y="254000"/>
                  </a:lnTo>
                  <a:lnTo>
                    <a:pt x="121043" y="254000"/>
                  </a:lnTo>
                  <a:lnTo>
                    <a:pt x="121158" y="252730"/>
                  </a:lnTo>
                  <a:lnTo>
                    <a:pt x="119519" y="252730"/>
                  </a:lnTo>
                  <a:lnTo>
                    <a:pt x="119062" y="250190"/>
                  </a:lnTo>
                  <a:lnTo>
                    <a:pt x="118884" y="248920"/>
                  </a:lnTo>
                  <a:lnTo>
                    <a:pt x="118376" y="248920"/>
                  </a:lnTo>
                  <a:lnTo>
                    <a:pt x="117627" y="247650"/>
                  </a:lnTo>
                  <a:lnTo>
                    <a:pt x="115620" y="247650"/>
                  </a:lnTo>
                  <a:lnTo>
                    <a:pt x="115951" y="248920"/>
                  </a:lnTo>
                  <a:lnTo>
                    <a:pt x="115201" y="250190"/>
                  </a:lnTo>
                  <a:lnTo>
                    <a:pt x="113893" y="250190"/>
                  </a:lnTo>
                  <a:lnTo>
                    <a:pt x="112064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79" y="251460"/>
                  </a:lnTo>
                  <a:lnTo>
                    <a:pt x="111302" y="250190"/>
                  </a:lnTo>
                  <a:lnTo>
                    <a:pt x="111950" y="250190"/>
                  </a:lnTo>
                  <a:lnTo>
                    <a:pt x="112560" y="248920"/>
                  </a:lnTo>
                  <a:lnTo>
                    <a:pt x="113779" y="247650"/>
                  </a:lnTo>
                  <a:lnTo>
                    <a:pt x="114922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42" y="242570"/>
                  </a:lnTo>
                  <a:lnTo>
                    <a:pt x="109220" y="241300"/>
                  </a:lnTo>
                  <a:lnTo>
                    <a:pt x="113982" y="237490"/>
                  </a:lnTo>
                  <a:lnTo>
                    <a:pt x="117322" y="237490"/>
                  </a:lnTo>
                  <a:lnTo>
                    <a:pt x="117843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80" y="233680"/>
                  </a:lnTo>
                  <a:lnTo>
                    <a:pt x="112433" y="236220"/>
                  </a:lnTo>
                  <a:lnTo>
                    <a:pt x="107162" y="237490"/>
                  </a:lnTo>
                  <a:lnTo>
                    <a:pt x="102641" y="240030"/>
                  </a:lnTo>
                  <a:lnTo>
                    <a:pt x="98666" y="242570"/>
                  </a:lnTo>
                  <a:lnTo>
                    <a:pt x="95986" y="242570"/>
                  </a:lnTo>
                  <a:lnTo>
                    <a:pt x="96075" y="241300"/>
                  </a:lnTo>
                  <a:lnTo>
                    <a:pt x="98374" y="240030"/>
                  </a:lnTo>
                  <a:lnTo>
                    <a:pt x="99936" y="237490"/>
                  </a:lnTo>
                  <a:lnTo>
                    <a:pt x="103339" y="237490"/>
                  </a:lnTo>
                  <a:lnTo>
                    <a:pt x="104051" y="236093"/>
                  </a:lnTo>
                  <a:lnTo>
                    <a:pt x="104533" y="234950"/>
                  </a:lnTo>
                  <a:lnTo>
                    <a:pt x="106489" y="233680"/>
                  </a:lnTo>
                  <a:lnTo>
                    <a:pt x="109804" y="233680"/>
                  </a:lnTo>
                  <a:lnTo>
                    <a:pt x="110617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23" y="228600"/>
                  </a:lnTo>
                  <a:lnTo>
                    <a:pt x="111798" y="229870"/>
                  </a:lnTo>
                  <a:lnTo>
                    <a:pt x="111937" y="228600"/>
                  </a:lnTo>
                  <a:lnTo>
                    <a:pt x="112560" y="227330"/>
                  </a:lnTo>
                  <a:lnTo>
                    <a:pt x="116763" y="227330"/>
                  </a:lnTo>
                  <a:lnTo>
                    <a:pt x="116674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710" y="224790"/>
                  </a:lnTo>
                  <a:lnTo>
                    <a:pt x="117462" y="222250"/>
                  </a:lnTo>
                  <a:lnTo>
                    <a:pt x="117513" y="220980"/>
                  </a:lnTo>
                  <a:lnTo>
                    <a:pt x="118262" y="222250"/>
                  </a:lnTo>
                  <a:lnTo>
                    <a:pt x="118719" y="220980"/>
                  </a:lnTo>
                  <a:lnTo>
                    <a:pt x="119367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64" y="220980"/>
                  </a:lnTo>
                  <a:lnTo>
                    <a:pt x="121818" y="222250"/>
                  </a:lnTo>
                  <a:lnTo>
                    <a:pt x="122897" y="222250"/>
                  </a:lnTo>
                  <a:lnTo>
                    <a:pt x="123990" y="220980"/>
                  </a:lnTo>
                  <a:lnTo>
                    <a:pt x="125653" y="220980"/>
                  </a:lnTo>
                  <a:lnTo>
                    <a:pt x="124485" y="222250"/>
                  </a:lnTo>
                  <a:lnTo>
                    <a:pt x="123837" y="222250"/>
                  </a:lnTo>
                  <a:lnTo>
                    <a:pt x="123075" y="223520"/>
                  </a:lnTo>
                  <a:lnTo>
                    <a:pt x="122948" y="223520"/>
                  </a:lnTo>
                  <a:lnTo>
                    <a:pt x="123329" y="224790"/>
                  </a:lnTo>
                  <a:lnTo>
                    <a:pt x="124028" y="224790"/>
                  </a:lnTo>
                  <a:lnTo>
                    <a:pt x="123190" y="226060"/>
                  </a:lnTo>
                  <a:lnTo>
                    <a:pt x="122415" y="226060"/>
                  </a:lnTo>
                  <a:lnTo>
                    <a:pt x="121818" y="227330"/>
                  </a:lnTo>
                  <a:lnTo>
                    <a:pt x="121513" y="227330"/>
                  </a:lnTo>
                  <a:lnTo>
                    <a:pt x="121945" y="228600"/>
                  </a:lnTo>
                  <a:lnTo>
                    <a:pt x="125133" y="229870"/>
                  </a:lnTo>
                  <a:lnTo>
                    <a:pt x="129667" y="232410"/>
                  </a:lnTo>
                  <a:lnTo>
                    <a:pt x="125603" y="236220"/>
                  </a:lnTo>
                  <a:lnTo>
                    <a:pt x="123063" y="236220"/>
                  </a:lnTo>
                  <a:lnTo>
                    <a:pt x="124421" y="237490"/>
                  </a:lnTo>
                  <a:lnTo>
                    <a:pt x="124955" y="238760"/>
                  </a:lnTo>
                  <a:lnTo>
                    <a:pt x="125691" y="238760"/>
                  </a:lnTo>
                  <a:lnTo>
                    <a:pt x="126149" y="240030"/>
                  </a:lnTo>
                  <a:lnTo>
                    <a:pt x="127063" y="240030"/>
                  </a:lnTo>
                  <a:lnTo>
                    <a:pt x="127685" y="241300"/>
                  </a:lnTo>
                  <a:lnTo>
                    <a:pt x="127609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14" y="243840"/>
                  </a:lnTo>
                  <a:lnTo>
                    <a:pt x="131711" y="245110"/>
                  </a:lnTo>
                  <a:lnTo>
                    <a:pt x="133832" y="246380"/>
                  </a:lnTo>
                  <a:lnTo>
                    <a:pt x="134480" y="245110"/>
                  </a:lnTo>
                  <a:lnTo>
                    <a:pt x="135585" y="242570"/>
                  </a:lnTo>
                  <a:lnTo>
                    <a:pt x="134556" y="241300"/>
                  </a:lnTo>
                  <a:lnTo>
                    <a:pt x="130594" y="241300"/>
                  </a:lnTo>
                  <a:lnTo>
                    <a:pt x="131292" y="238760"/>
                  </a:lnTo>
                  <a:lnTo>
                    <a:pt x="133311" y="237490"/>
                  </a:lnTo>
                  <a:lnTo>
                    <a:pt x="136893" y="237490"/>
                  </a:lnTo>
                  <a:lnTo>
                    <a:pt x="139166" y="238760"/>
                  </a:lnTo>
                  <a:lnTo>
                    <a:pt x="139636" y="240030"/>
                  </a:lnTo>
                  <a:lnTo>
                    <a:pt x="144170" y="242570"/>
                  </a:lnTo>
                  <a:lnTo>
                    <a:pt x="146227" y="240030"/>
                  </a:lnTo>
                  <a:lnTo>
                    <a:pt x="150088" y="243840"/>
                  </a:lnTo>
                  <a:lnTo>
                    <a:pt x="150495" y="245110"/>
                  </a:lnTo>
                  <a:lnTo>
                    <a:pt x="152908" y="245110"/>
                  </a:lnTo>
                  <a:lnTo>
                    <a:pt x="154533" y="247650"/>
                  </a:lnTo>
                  <a:lnTo>
                    <a:pt x="155714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37" y="251460"/>
                  </a:lnTo>
                  <a:lnTo>
                    <a:pt x="162356" y="251460"/>
                  </a:lnTo>
                  <a:lnTo>
                    <a:pt x="163182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23" y="243840"/>
                  </a:lnTo>
                  <a:lnTo>
                    <a:pt x="164096" y="242570"/>
                  </a:lnTo>
                  <a:lnTo>
                    <a:pt x="159943" y="243776"/>
                  </a:lnTo>
                  <a:lnTo>
                    <a:pt x="159943" y="248920"/>
                  </a:lnTo>
                  <a:lnTo>
                    <a:pt x="156527" y="247650"/>
                  </a:lnTo>
                  <a:lnTo>
                    <a:pt x="154838" y="247650"/>
                  </a:lnTo>
                  <a:lnTo>
                    <a:pt x="154609" y="246380"/>
                  </a:lnTo>
                  <a:lnTo>
                    <a:pt x="154305" y="245110"/>
                  </a:lnTo>
                  <a:lnTo>
                    <a:pt x="153962" y="243840"/>
                  </a:lnTo>
                  <a:lnTo>
                    <a:pt x="155765" y="245110"/>
                  </a:lnTo>
                  <a:lnTo>
                    <a:pt x="157568" y="245110"/>
                  </a:lnTo>
                  <a:lnTo>
                    <a:pt x="159410" y="246380"/>
                  </a:lnTo>
                  <a:lnTo>
                    <a:pt x="159804" y="247650"/>
                  </a:lnTo>
                  <a:lnTo>
                    <a:pt x="159943" y="248920"/>
                  </a:lnTo>
                  <a:lnTo>
                    <a:pt x="159943" y="243776"/>
                  </a:lnTo>
                  <a:lnTo>
                    <a:pt x="159689" y="243840"/>
                  </a:lnTo>
                  <a:lnTo>
                    <a:pt x="158877" y="240030"/>
                  </a:lnTo>
                  <a:lnTo>
                    <a:pt x="153835" y="236220"/>
                  </a:lnTo>
                  <a:lnTo>
                    <a:pt x="150837" y="234950"/>
                  </a:lnTo>
                  <a:lnTo>
                    <a:pt x="152920" y="232410"/>
                  </a:lnTo>
                  <a:lnTo>
                    <a:pt x="157086" y="231140"/>
                  </a:lnTo>
                  <a:lnTo>
                    <a:pt x="157518" y="233680"/>
                  </a:lnTo>
                  <a:lnTo>
                    <a:pt x="157886" y="237490"/>
                  </a:lnTo>
                  <a:lnTo>
                    <a:pt x="163906" y="237490"/>
                  </a:lnTo>
                  <a:lnTo>
                    <a:pt x="163944" y="241300"/>
                  </a:lnTo>
                  <a:lnTo>
                    <a:pt x="164312" y="241300"/>
                  </a:lnTo>
                  <a:lnTo>
                    <a:pt x="164617" y="242570"/>
                  </a:lnTo>
                  <a:lnTo>
                    <a:pt x="165023" y="242570"/>
                  </a:lnTo>
                  <a:lnTo>
                    <a:pt x="165989" y="243840"/>
                  </a:lnTo>
                  <a:lnTo>
                    <a:pt x="166878" y="245110"/>
                  </a:lnTo>
                  <a:lnTo>
                    <a:pt x="169811" y="247650"/>
                  </a:lnTo>
                  <a:lnTo>
                    <a:pt x="171907" y="246380"/>
                  </a:lnTo>
                  <a:lnTo>
                    <a:pt x="170903" y="245110"/>
                  </a:lnTo>
                  <a:lnTo>
                    <a:pt x="170040" y="242570"/>
                  </a:lnTo>
                  <a:lnTo>
                    <a:pt x="167944" y="241300"/>
                  </a:lnTo>
                  <a:lnTo>
                    <a:pt x="168656" y="241300"/>
                  </a:lnTo>
                  <a:lnTo>
                    <a:pt x="170586" y="240030"/>
                  </a:lnTo>
                  <a:lnTo>
                    <a:pt x="173799" y="240030"/>
                  </a:lnTo>
                  <a:lnTo>
                    <a:pt x="174231" y="241300"/>
                  </a:lnTo>
                  <a:lnTo>
                    <a:pt x="174586" y="241300"/>
                  </a:lnTo>
                  <a:lnTo>
                    <a:pt x="176999" y="242570"/>
                  </a:lnTo>
                  <a:lnTo>
                    <a:pt x="177749" y="242570"/>
                  </a:lnTo>
                  <a:lnTo>
                    <a:pt x="178257" y="242570"/>
                  </a:lnTo>
                  <a:lnTo>
                    <a:pt x="179070" y="243840"/>
                  </a:lnTo>
                  <a:lnTo>
                    <a:pt x="178904" y="243840"/>
                  </a:lnTo>
                  <a:lnTo>
                    <a:pt x="177749" y="242570"/>
                  </a:lnTo>
                  <a:lnTo>
                    <a:pt x="174307" y="243840"/>
                  </a:lnTo>
                  <a:lnTo>
                    <a:pt x="171665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507" y="247650"/>
                  </a:lnTo>
                  <a:lnTo>
                    <a:pt x="178752" y="250190"/>
                  </a:lnTo>
                  <a:lnTo>
                    <a:pt x="179171" y="251460"/>
                  </a:lnTo>
                  <a:lnTo>
                    <a:pt x="177380" y="251460"/>
                  </a:lnTo>
                  <a:lnTo>
                    <a:pt x="176618" y="252730"/>
                  </a:lnTo>
                  <a:lnTo>
                    <a:pt x="176720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83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78" y="262890"/>
                  </a:lnTo>
                  <a:lnTo>
                    <a:pt x="162166" y="260350"/>
                  </a:lnTo>
                  <a:lnTo>
                    <a:pt x="157734" y="259080"/>
                  </a:lnTo>
                  <a:lnTo>
                    <a:pt x="156375" y="257810"/>
                  </a:lnTo>
                  <a:lnTo>
                    <a:pt x="153758" y="257810"/>
                  </a:lnTo>
                  <a:lnTo>
                    <a:pt x="151396" y="256540"/>
                  </a:lnTo>
                  <a:lnTo>
                    <a:pt x="151333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63" y="260350"/>
                  </a:lnTo>
                  <a:lnTo>
                    <a:pt x="161442" y="261620"/>
                  </a:lnTo>
                  <a:lnTo>
                    <a:pt x="161239" y="262890"/>
                  </a:lnTo>
                  <a:lnTo>
                    <a:pt x="161137" y="264160"/>
                  </a:lnTo>
                  <a:lnTo>
                    <a:pt x="167119" y="264160"/>
                  </a:lnTo>
                  <a:lnTo>
                    <a:pt x="168363" y="267970"/>
                  </a:lnTo>
                  <a:lnTo>
                    <a:pt x="174231" y="267970"/>
                  </a:lnTo>
                  <a:lnTo>
                    <a:pt x="177634" y="266700"/>
                  </a:lnTo>
                  <a:lnTo>
                    <a:pt x="178739" y="266700"/>
                  </a:lnTo>
                  <a:lnTo>
                    <a:pt x="178943" y="267970"/>
                  </a:lnTo>
                  <a:lnTo>
                    <a:pt x="180276" y="269240"/>
                  </a:lnTo>
                  <a:lnTo>
                    <a:pt x="181762" y="267970"/>
                  </a:lnTo>
                  <a:lnTo>
                    <a:pt x="182803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82" y="271780"/>
                  </a:lnTo>
                  <a:lnTo>
                    <a:pt x="189661" y="270510"/>
                  </a:lnTo>
                  <a:lnTo>
                    <a:pt x="189992" y="267970"/>
                  </a:lnTo>
                  <a:lnTo>
                    <a:pt x="188823" y="266700"/>
                  </a:lnTo>
                  <a:lnTo>
                    <a:pt x="187083" y="265430"/>
                  </a:lnTo>
                  <a:lnTo>
                    <a:pt x="190500" y="265430"/>
                  </a:lnTo>
                  <a:lnTo>
                    <a:pt x="189839" y="264160"/>
                  </a:lnTo>
                  <a:lnTo>
                    <a:pt x="188023" y="264160"/>
                  </a:lnTo>
                  <a:lnTo>
                    <a:pt x="187109" y="262890"/>
                  </a:lnTo>
                  <a:lnTo>
                    <a:pt x="183286" y="261620"/>
                  </a:lnTo>
                  <a:lnTo>
                    <a:pt x="181076" y="262890"/>
                  </a:lnTo>
                  <a:lnTo>
                    <a:pt x="177825" y="261620"/>
                  </a:lnTo>
                  <a:lnTo>
                    <a:pt x="170929" y="261620"/>
                  </a:lnTo>
                  <a:lnTo>
                    <a:pt x="175260" y="256540"/>
                  </a:lnTo>
                  <a:lnTo>
                    <a:pt x="179247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44" y="255270"/>
                  </a:lnTo>
                  <a:lnTo>
                    <a:pt x="184429" y="256540"/>
                  </a:lnTo>
                  <a:lnTo>
                    <a:pt x="188214" y="257810"/>
                  </a:lnTo>
                  <a:lnTo>
                    <a:pt x="189966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60" y="254000"/>
                  </a:lnTo>
                  <a:lnTo>
                    <a:pt x="188747" y="251460"/>
                  </a:lnTo>
                  <a:lnTo>
                    <a:pt x="189636" y="248920"/>
                  </a:lnTo>
                  <a:lnTo>
                    <a:pt x="194170" y="246380"/>
                  </a:lnTo>
                  <a:lnTo>
                    <a:pt x="195173" y="250190"/>
                  </a:lnTo>
                  <a:lnTo>
                    <a:pt x="195414" y="248920"/>
                  </a:lnTo>
                  <a:lnTo>
                    <a:pt x="195846" y="248920"/>
                  </a:lnTo>
                  <a:lnTo>
                    <a:pt x="195211" y="247650"/>
                  </a:lnTo>
                  <a:lnTo>
                    <a:pt x="194868" y="247650"/>
                  </a:lnTo>
                  <a:lnTo>
                    <a:pt x="194945" y="246380"/>
                  </a:lnTo>
                  <a:lnTo>
                    <a:pt x="194665" y="246380"/>
                  </a:lnTo>
                  <a:lnTo>
                    <a:pt x="194678" y="245110"/>
                  </a:lnTo>
                  <a:lnTo>
                    <a:pt x="192328" y="245110"/>
                  </a:lnTo>
                  <a:lnTo>
                    <a:pt x="189547" y="246380"/>
                  </a:lnTo>
                  <a:lnTo>
                    <a:pt x="188480" y="243840"/>
                  </a:lnTo>
                  <a:lnTo>
                    <a:pt x="188772" y="243840"/>
                  </a:lnTo>
                  <a:lnTo>
                    <a:pt x="189115" y="242570"/>
                  </a:lnTo>
                  <a:lnTo>
                    <a:pt x="187159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99" y="237490"/>
                  </a:lnTo>
                  <a:lnTo>
                    <a:pt x="175780" y="238760"/>
                  </a:lnTo>
                  <a:lnTo>
                    <a:pt x="174485" y="238760"/>
                  </a:lnTo>
                  <a:lnTo>
                    <a:pt x="173786" y="237490"/>
                  </a:lnTo>
                  <a:lnTo>
                    <a:pt x="173875" y="236220"/>
                  </a:lnTo>
                  <a:lnTo>
                    <a:pt x="172377" y="234950"/>
                  </a:lnTo>
                  <a:lnTo>
                    <a:pt x="171056" y="236220"/>
                  </a:lnTo>
                  <a:lnTo>
                    <a:pt x="169506" y="234950"/>
                  </a:lnTo>
                  <a:lnTo>
                    <a:pt x="169456" y="233680"/>
                  </a:lnTo>
                  <a:lnTo>
                    <a:pt x="169494" y="232410"/>
                  </a:lnTo>
                  <a:lnTo>
                    <a:pt x="169341" y="233680"/>
                  </a:lnTo>
                  <a:lnTo>
                    <a:pt x="168402" y="232410"/>
                  </a:lnTo>
                  <a:lnTo>
                    <a:pt x="168948" y="231140"/>
                  </a:lnTo>
                  <a:lnTo>
                    <a:pt x="167944" y="231140"/>
                  </a:lnTo>
                  <a:lnTo>
                    <a:pt x="168579" y="229870"/>
                  </a:lnTo>
                  <a:lnTo>
                    <a:pt x="170014" y="229870"/>
                  </a:lnTo>
                  <a:lnTo>
                    <a:pt x="170510" y="228600"/>
                  </a:lnTo>
                  <a:lnTo>
                    <a:pt x="173189" y="228600"/>
                  </a:lnTo>
                  <a:lnTo>
                    <a:pt x="172199" y="229870"/>
                  </a:lnTo>
                  <a:lnTo>
                    <a:pt x="172402" y="229870"/>
                  </a:lnTo>
                  <a:lnTo>
                    <a:pt x="174167" y="231140"/>
                  </a:lnTo>
                  <a:lnTo>
                    <a:pt x="174828" y="232410"/>
                  </a:lnTo>
                  <a:lnTo>
                    <a:pt x="177876" y="232410"/>
                  </a:lnTo>
                  <a:lnTo>
                    <a:pt x="179400" y="231140"/>
                  </a:lnTo>
                  <a:lnTo>
                    <a:pt x="183464" y="231140"/>
                  </a:lnTo>
                  <a:lnTo>
                    <a:pt x="184988" y="232410"/>
                  </a:lnTo>
                  <a:lnTo>
                    <a:pt x="188925" y="233680"/>
                  </a:lnTo>
                  <a:lnTo>
                    <a:pt x="190398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87" y="236220"/>
                  </a:lnTo>
                  <a:lnTo>
                    <a:pt x="195351" y="234950"/>
                  </a:lnTo>
                  <a:lnTo>
                    <a:pt x="195745" y="234950"/>
                  </a:lnTo>
                  <a:lnTo>
                    <a:pt x="196392" y="233680"/>
                  </a:lnTo>
                  <a:lnTo>
                    <a:pt x="197015" y="234950"/>
                  </a:lnTo>
                  <a:lnTo>
                    <a:pt x="198869" y="233680"/>
                  </a:lnTo>
                  <a:lnTo>
                    <a:pt x="208229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33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77" y="232410"/>
                  </a:lnTo>
                  <a:lnTo>
                    <a:pt x="197739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46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24" y="227330"/>
                  </a:lnTo>
                  <a:lnTo>
                    <a:pt x="191858" y="226060"/>
                  </a:lnTo>
                  <a:lnTo>
                    <a:pt x="190652" y="227330"/>
                  </a:lnTo>
                  <a:lnTo>
                    <a:pt x="190093" y="226060"/>
                  </a:lnTo>
                  <a:lnTo>
                    <a:pt x="189725" y="224790"/>
                  </a:lnTo>
                  <a:lnTo>
                    <a:pt x="189992" y="223520"/>
                  </a:lnTo>
                  <a:lnTo>
                    <a:pt x="188658" y="223520"/>
                  </a:lnTo>
                  <a:lnTo>
                    <a:pt x="188569" y="222250"/>
                  </a:lnTo>
                  <a:lnTo>
                    <a:pt x="186436" y="223456"/>
                  </a:lnTo>
                  <a:lnTo>
                    <a:pt x="186817" y="222250"/>
                  </a:lnTo>
                  <a:lnTo>
                    <a:pt x="181952" y="222250"/>
                  </a:lnTo>
                  <a:lnTo>
                    <a:pt x="180213" y="223520"/>
                  </a:lnTo>
                  <a:lnTo>
                    <a:pt x="178485" y="223520"/>
                  </a:lnTo>
                  <a:lnTo>
                    <a:pt x="178917" y="222250"/>
                  </a:lnTo>
                  <a:lnTo>
                    <a:pt x="179184" y="220980"/>
                  </a:lnTo>
                  <a:lnTo>
                    <a:pt x="181597" y="219710"/>
                  </a:lnTo>
                  <a:lnTo>
                    <a:pt x="184264" y="219710"/>
                  </a:lnTo>
                  <a:lnTo>
                    <a:pt x="185204" y="217170"/>
                  </a:lnTo>
                  <a:lnTo>
                    <a:pt x="182473" y="217170"/>
                  </a:lnTo>
                  <a:lnTo>
                    <a:pt x="179070" y="217170"/>
                  </a:lnTo>
                  <a:lnTo>
                    <a:pt x="180263" y="215900"/>
                  </a:lnTo>
                  <a:lnTo>
                    <a:pt x="182473" y="217170"/>
                  </a:lnTo>
                  <a:lnTo>
                    <a:pt x="184772" y="215900"/>
                  </a:lnTo>
                  <a:lnTo>
                    <a:pt x="185445" y="215900"/>
                  </a:lnTo>
                  <a:lnTo>
                    <a:pt x="186245" y="214630"/>
                  </a:lnTo>
                  <a:lnTo>
                    <a:pt x="186829" y="214630"/>
                  </a:lnTo>
                  <a:lnTo>
                    <a:pt x="188087" y="215900"/>
                  </a:lnTo>
                  <a:lnTo>
                    <a:pt x="190360" y="215900"/>
                  </a:lnTo>
                  <a:lnTo>
                    <a:pt x="191363" y="217170"/>
                  </a:lnTo>
                  <a:lnTo>
                    <a:pt x="192214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35" y="218440"/>
                  </a:lnTo>
                  <a:lnTo>
                    <a:pt x="195529" y="217170"/>
                  </a:lnTo>
                  <a:lnTo>
                    <a:pt x="196570" y="218440"/>
                  </a:lnTo>
                  <a:lnTo>
                    <a:pt x="198132" y="219710"/>
                  </a:lnTo>
                  <a:lnTo>
                    <a:pt x="199529" y="219710"/>
                  </a:lnTo>
                  <a:lnTo>
                    <a:pt x="199402" y="220980"/>
                  </a:lnTo>
                  <a:lnTo>
                    <a:pt x="197523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412" y="222250"/>
                  </a:lnTo>
                  <a:lnTo>
                    <a:pt x="203796" y="222250"/>
                  </a:lnTo>
                  <a:lnTo>
                    <a:pt x="203796" y="220980"/>
                  </a:lnTo>
                  <a:lnTo>
                    <a:pt x="204177" y="222250"/>
                  </a:lnTo>
                  <a:lnTo>
                    <a:pt x="205257" y="222250"/>
                  </a:lnTo>
                  <a:lnTo>
                    <a:pt x="205574" y="220980"/>
                  </a:lnTo>
                  <a:lnTo>
                    <a:pt x="207772" y="222250"/>
                  </a:lnTo>
                  <a:lnTo>
                    <a:pt x="207454" y="223520"/>
                  </a:lnTo>
                  <a:lnTo>
                    <a:pt x="208330" y="224790"/>
                  </a:lnTo>
                  <a:lnTo>
                    <a:pt x="209397" y="226060"/>
                  </a:lnTo>
                  <a:lnTo>
                    <a:pt x="210248" y="224790"/>
                  </a:lnTo>
                  <a:lnTo>
                    <a:pt x="209397" y="222250"/>
                  </a:lnTo>
                  <a:lnTo>
                    <a:pt x="212699" y="220980"/>
                  </a:lnTo>
                  <a:lnTo>
                    <a:pt x="213766" y="222250"/>
                  </a:lnTo>
                  <a:lnTo>
                    <a:pt x="213982" y="224790"/>
                  </a:lnTo>
                  <a:lnTo>
                    <a:pt x="214541" y="226060"/>
                  </a:lnTo>
                  <a:lnTo>
                    <a:pt x="215277" y="227330"/>
                  </a:lnTo>
                  <a:lnTo>
                    <a:pt x="216611" y="226060"/>
                  </a:lnTo>
                  <a:lnTo>
                    <a:pt x="216319" y="223520"/>
                  </a:lnTo>
                  <a:lnTo>
                    <a:pt x="215773" y="222250"/>
                  </a:lnTo>
                  <a:lnTo>
                    <a:pt x="218198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53" y="222250"/>
                  </a:lnTo>
                  <a:lnTo>
                    <a:pt x="229235" y="222250"/>
                  </a:lnTo>
                  <a:lnTo>
                    <a:pt x="228434" y="219710"/>
                  </a:lnTo>
                  <a:lnTo>
                    <a:pt x="229031" y="219710"/>
                  </a:lnTo>
                  <a:lnTo>
                    <a:pt x="229984" y="222250"/>
                  </a:lnTo>
                  <a:lnTo>
                    <a:pt x="235229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33" y="219710"/>
                  </a:lnTo>
                  <a:lnTo>
                    <a:pt x="241465" y="218440"/>
                  </a:lnTo>
                  <a:lnTo>
                    <a:pt x="242608" y="217170"/>
                  </a:lnTo>
                  <a:lnTo>
                    <a:pt x="243255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7173A441-51BA-446F-5894-A401D383510D}"/>
                </a:ext>
              </a:extLst>
            </p:cNvPr>
            <p:cNvSpPr/>
            <p:nvPr/>
          </p:nvSpPr>
          <p:spPr>
            <a:xfrm>
              <a:off x="981962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00" y="1625"/>
                  </a:moveTo>
                  <a:lnTo>
                    <a:pt x="2705" y="0"/>
                  </a:lnTo>
                  <a:lnTo>
                    <a:pt x="2413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089" y="2667"/>
                  </a:lnTo>
                  <a:lnTo>
                    <a:pt x="4445" y="2286"/>
                  </a:lnTo>
                  <a:lnTo>
                    <a:pt x="5600" y="1625"/>
                  </a:lnTo>
                  <a:close/>
                </a:path>
                <a:path w="38734" h="14605">
                  <a:moveTo>
                    <a:pt x="38138" y="12407"/>
                  </a:moveTo>
                  <a:lnTo>
                    <a:pt x="32435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34" y="13919"/>
                  </a:lnTo>
                  <a:lnTo>
                    <a:pt x="38138" y="14160"/>
                  </a:lnTo>
                  <a:lnTo>
                    <a:pt x="38138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B29F1B7E-1184-2711-19F2-92B7AFA4F6A4}"/>
                </a:ext>
              </a:extLst>
            </p:cNvPr>
            <p:cNvSpPr/>
            <p:nvPr/>
          </p:nvSpPr>
          <p:spPr>
            <a:xfrm>
              <a:off x="979321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77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C205AD7F-EF72-830F-2E67-11F5C3125903}"/>
                </a:ext>
              </a:extLst>
            </p:cNvPr>
            <p:cNvSpPr/>
            <p:nvPr/>
          </p:nvSpPr>
          <p:spPr>
            <a:xfrm>
              <a:off x="977771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39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489" y="2400"/>
                  </a:lnTo>
                  <a:lnTo>
                    <a:pt x="6858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81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3995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43" y="6146"/>
                  </a:lnTo>
                  <a:lnTo>
                    <a:pt x="17081" y="6261"/>
                  </a:lnTo>
                  <a:close/>
                </a:path>
                <a:path w="80645" h="48894">
                  <a:moveTo>
                    <a:pt x="33845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14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19" y="28752"/>
                  </a:lnTo>
                  <a:lnTo>
                    <a:pt x="28409" y="29146"/>
                  </a:lnTo>
                  <a:lnTo>
                    <a:pt x="28752" y="30302"/>
                  </a:lnTo>
                  <a:lnTo>
                    <a:pt x="28879" y="30378"/>
                  </a:lnTo>
                  <a:lnTo>
                    <a:pt x="33845" y="27355"/>
                  </a:lnTo>
                  <a:close/>
                </a:path>
                <a:path w="80645" h="48894">
                  <a:moveTo>
                    <a:pt x="34836" y="26746"/>
                  </a:moveTo>
                  <a:lnTo>
                    <a:pt x="33845" y="27355"/>
                  </a:lnTo>
                  <a:lnTo>
                    <a:pt x="34594" y="27393"/>
                  </a:lnTo>
                  <a:lnTo>
                    <a:pt x="34772" y="27127"/>
                  </a:lnTo>
                  <a:lnTo>
                    <a:pt x="34836" y="26746"/>
                  </a:lnTo>
                  <a:close/>
                </a:path>
                <a:path w="80645" h="48894">
                  <a:moveTo>
                    <a:pt x="47434" y="37922"/>
                  </a:moveTo>
                  <a:lnTo>
                    <a:pt x="46050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81" y="21907"/>
                  </a:lnTo>
                  <a:lnTo>
                    <a:pt x="42646" y="21082"/>
                  </a:lnTo>
                  <a:lnTo>
                    <a:pt x="42405" y="20675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81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85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75" y="26835"/>
                  </a:lnTo>
                  <a:lnTo>
                    <a:pt x="34772" y="27305"/>
                  </a:lnTo>
                  <a:lnTo>
                    <a:pt x="34658" y="27901"/>
                  </a:lnTo>
                  <a:lnTo>
                    <a:pt x="34099" y="31724"/>
                  </a:lnTo>
                  <a:lnTo>
                    <a:pt x="32600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76" y="37693"/>
                  </a:lnTo>
                  <a:lnTo>
                    <a:pt x="44221" y="38862"/>
                  </a:lnTo>
                  <a:lnTo>
                    <a:pt x="47434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32" y="36918"/>
                  </a:lnTo>
                  <a:lnTo>
                    <a:pt x="52082" y="36220"/>
                  </a:lnTo>
                  <a:lnTo>
                    <a:pt x="50787" y="37668"/>
                  </a:lnTo>
                  <a:lnTo>
                    <a:pt x="48907" y="37769"/>
                  </a:lnTo>
                  <a:lnTo>
                    <a:pt x="46253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189" y="41846"/>
                  </a:lnTo>
                  <a:lnTo>
                    <a:pt x="46558" y="42913"/>
                  </a:lnTo>
                  <a:lnTo>
                    <a:pt x="47650" y="40652"/>
                  </a:lnTo>
                  <a:lnTo>
                    <a:pt x="49885" y="38722"/>
                  </a:lnTo>
                  <a:lnTo>
                    <a:pt x="52260" y="38354"/>
                  </a:lnTo>
                  <a:lnTo>
                    <a:pt x="50342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30" y="42633"/>
                  </a:lnTo>
                  <a:lnTo>
                    <a:pt x="51257" y="43738"/>
                  </a:lnTo>
                  <a:lnTo>
                    <a:pt x="50419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36" y="35801"/>
                  </a:lnTo>
                  <a:lnTo>
                    <a:pt x="67602" y="34988"/>
                  </a:lnTo>
                  <a:lnTo>
                    <a:pt x="66052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19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77B6B321-D280-B0EE-7121-E04398DC49CA}"/>
                </a:ext>
              </a:extLst>
            </p:cNvPr>
            <p:cNvSpPr/>
            <p:nvPr/>
          </p:nvSpPr>
          <p:spPr>
            <a:xfrm>
              <a:off x="9772662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65" y="2628"/>
                  </a:moveTo>
                  <a:lnTo>
                    <a:pt x="4584" y="2120"/>
                  </a:lnTo>
                  <a:lnTo>
                    <a:pt x="2971" y="723"/>
                  </a:lnTo>
                  <a:lnTo>
                    <a:pt x="1778" y="787"/>
                  </a:lnTo>
                  <a:lnTo>
                    <a:pt x="1168" y="0"/>
                  </a:lnTo>
                  <a:lnTo>
                    <a:pt x="825" y="520"/>
                  </a:lnTo>
                  <a:lnTo>
                    <a:pt x="0" y="1447"/>
                  </a:lnTo>
                  <a:lnTo>
                    <a:pt x="3238" y="3721"/>
                  </a:lnTo>
                  <a:lnTo>
                    <a:pt x="3759" y="3124"/>
                  </a:lnTo>
                  <a:lnTo>
                    <a:pt x="4419" y="2679"/>
                  </a:lnTo>
                  <a:lnTo>
                    <a:pt x="4965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37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A1901A23-C070-A599-1FE0-19D098DD76C3}"/>
                </a:ext>
              </a:extLst>
            </p:cNvPr>
            <p:cNvSpPr/>
            <p:nvPr/>
          </p:nvSpPr>
          <p:spPr>
            <a:xfrm>
              <a:off x="9778898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68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4556" y="2755"/>
                  </a:lnTo>
                  <a:lnTo>
                    <a:pt x="32245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76" y="2044"/>
                  </a:lnTo>
                  <a:lnTo>
                    <a:pt x="26936" y="2159"/>
                  </a:lnTo>
                  <a:lnTo>
                    <a:pt x="30187" y="1879"/>
                  </a:lnTo>
                  <a:lnTo>
                    <a:pt x="32842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6BC4550C-CCEF-62CE-30E7-7BE9F5DC9FA3}"/>
                </a:ext>
              </a:extLst>
            </p:cNvPr>
            <p:cNvSpPr/>
            <p:nvPr/>
          </p:nvSpPr>
          <p:spPr>
            <a:xfrm>
              <a:off x="9757536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47" y="584"/>
                  </a:lnTo>
                  <a:lnTo>
                    <a:pt x="1282" y="3784"/>
                  </a:lnTo>
                  <a:lnTo>
                    <a:pt x="2362" y="4470"/>
                  </a:lnTo>
                  <a:lnTo>
                    <a:pt x="2400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24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13" y="10388"/>
                  </a:lnTo>
                  <a:lnTo>
                    <a:pt x="5384" y="12039"/>
                  </a:lnTo>
                  <a:lnTo>
                    <a:pt x="7099" y="11722"/>
                  </a:lnTo>
                  <a:lnTo>
                    <a:pt x="9143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63" y="8623"/>
                  </a:lnTo>
                  <a:lnTo>
                    <a:pt x="15049" y="8839"/>
                  </a:lnTo>
                  <a:lnTo>
                    <a:pt x="13766" y="5803"/>
                  </a:lnTo>
                  <a:lnTo>
                    <a:pt x="11658" y="4622"/>
                  </a:lnTo>
                  <a:lnTo>
                    <a:pt x="9715" y="7124"/>
                  </a:lnTo>
                  <a:lnTo>
                    <a:pt x="9753" y="6045"/>
                  </a:lnTo>
                  <a:lnTo>
                    <a:pt x="5638" y="4508"/>
                  </a:lnTo>
                  <a:lnTo>
                    <a:pt x="5333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0B9BAC1-1070-77F9-3710-B87EFBD72484}"/>
                </a:ext>
              </a:extLst>
            </p:cNvPr>
            <p:cNvSpPr/>
            <p:nvPr/>
          </p:nvSpPr>
          <p:spPr>
            <a:xfrm>
              <a:off x="977602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68" y="6832"/>
                  </a:lnTo>
                  <a:lnTo>
                    <a:pt x="14312" y="5321"/>
                  </a:lnTo>
                  <a:lnTo>
                    <a:pt x="13703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83" y="8191"/>
                  </a:lnTo>
                  <a:lnTo>
                    <a:pt x="7442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54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82" y="98005"/>
                  </a:lnTo>
                  <a:lnTo>
                    <a:pt x="13360" y="98577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84" y="21653"/>
                  </a:lnTo>
                  <a:lnTo>
                    <a:pt x="41897" y="22288"/>
                  </a:lnTo>
                  <a:lnTo>
                    <a:pt x="44716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71B83BD-9292-5B70-EAB2-64E990B28CAA}"/>
                </a:ext>
              </a:extLst>
            </p:cNvPr>
            <p:cNvSpPr/>
            <p:nvPr/>
          </p:nvSpPr>
          <p:spPr>
            <a:xfrm>
              <a:off x="9730448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24" y="285711"/>
                  </a:moveTo>
                  <a:lnTo>
                    <a:pt x="5384" y="286105"/>
                  </a:lnTo>
                  <a:lnTo>
                    <a:pt x="4902" y="286067"/>
                  </a:lnTo>
                  <a:lnTo>
                    <a:pt x="4813" y="288429"/>
                  </a:lnTo>
                  <a:lnTo>
                    <a:pt x="5422" y="288772"/>
                  </a:lnTo>
                  <a:lnTo>
                    <a:pt x="5524" y="285711"/>
                  </a:lnTo>
                  <a:close/>
                </a:path>
                <a:path w="29209" h="509905">
                  <a:moveTo>
                    <a:pt x="5702" y="279806"/>
                  </a:moveTo>
                  <a:lnTo>
                    <a:pt x="5575" y="279857"/>
                  </a:lnTo>
                  <a:lnTo>
                    <a:pt x="4991" y="281914"/>
                  </a:lnTo>
                  <a:lnTo>
                    <a:pt x="5397" y="282968"/>
                  </a:lnTo>
                  <a:lnTo>
                    <a:pt x="5575" y="284010"/>
                  </a:lnTo>
                  <a:lnTo>
                    <a:pt x="5702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45" y="182664"/>
                  </a:lnTo>
                  <a:lnTo>
                    <a:pt x="6045" y="183070"/>
                  </a:lnTo>
                  <a:lnTo>
                    <a:pt x="6540" y="182956"/>
                  </a:lnTo>
                  <a:lnTo>
                    <a:pt x="6731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71" y="134315"/>
                  </a:moveTo>
                  <a:lnTo>
                    <a:pt x="9829" y="135140"/>
                  </a:lnTo>
                  <a:lnTo>
                    <a:pt x="9613" y="136080"/>
                  </a:lnTo>
                  <a:lnTo>
                    <a:pt x="9080" y="136626"/>
                  </a:lnTo>
                  <a:lnTo>
                    <a:pt x="8737" y="136372"/>
                  </a:lnTo>
                  <a:lnTo>
                    <a:pt x="9055" y="136956"/>
                  </a:lnTo>
                  <a:lnTo>
                    <a:pt x="9105" y="138353"/>
                  </a:lnTo>
                  <a:lnTo>
                    <a:pt x="9321" y="138328"/>
                  </a:lnTo>
                  <a:lnTo>
                    <a:pt x="9563" y="138353"/>
                  </a:lnTo>
                  <a:lnTo>
                    <a:pt x="9791" y="138404"/>
                  </a:lnTo>
                  <a:lnTo>
                    <a:pt x="9906" y="136626"/>
                  </a:lnTo>
                  <a:lnTo>
                    <a:pt x="10071" y="134315"/>
                  </a:lnTo>
                  <a:close/>
                </a:path>
                <a:path w="29209" h="509905">
                  <a:moveTo>
                    <a:pt x="10299" y="228765"/>
                  </a:moveTo>
                  <a:lnTo>
                    <a:pt x="9639" y="228079"/>
                  </a:lnTo>
                  <a:lnTo>
                    <a:pt x="9499" y="227888"/>
                  </a:lnTo>
                  <a:lnTo>
                    <a:pt x="8572" y="229463"/>
                  </a:lnTo>
                  <a:lnTo>
                    <a:pt x="9169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99" y="228765"/>
                  </a:lnTo>
                  <a:close/>
                </a:path>
                <a:path w="29209" h="509905">
                  <a:moveTo>
                    <a:pt x="12090" y="87274"/>
                  </a:moveTo>
                  <a:lnTo>
                    <a:pt x="12039" y="79336"/>
                  </a:lnTo>
                  <a:lnTo>
                    <a:pt x="9118" y="80911"/>
                  </a:lnTo>
                  <a:lnTo>
                    <a:pt x="9017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090" y="87274"/>
                  </a:lnTo>
                  <a:close/>
                </a:path>
                <a:path w="29209" h="509905">
                  <a:moveTo>
                    <a:pt x="13373" y="1409"/>
                  </a:moveTo>
                  <a:lnTo>
                    <a:pt x="11099" y="0"/>
                  </a:lnTo>
                  <a:lnTo>
                    <a:pt x="10744" y="8559"/>
                  </a:lnTo>
                  <a:lnTo>
                    <a:pt x="11569" y="7061"/>
                  </a:lnTo>
                  <a:lnTo>
                    <a:pt x="11887" y="4470"/>
                  </a:lnTo>
                  <a:lnTo>
                    <a:pt x="12420" y="3594"/>
                  </a:lnTo>
                  <a:lnTo>
                    <a:pt x="11950" y="2476"/>
                  </a:lnTo>
                  <a:lnTo>
                    <a:pt x="11557" y="762"/>
                  </a:lnTo>
                  <a:lnTo>
                    <a:pt x="13373" y="1409"/>
                  </a:lnTo>
                  <a:close/>
                </a:path>
                <a:path w="29209" h="509905">
                  <a:moveTo>
                    <a:pt x="14058" y="204584"/>
                  </a:moveTo>
                  <a:lnTo>
                    <a:pt x="13512" y="204190"/>
                  </a:lnTo>
                  <a:lnTo>
                    <a:pt x="13195" y="203809"/>
                  </a:lnTo>
                  <a:lnTo>
                    <a:pt x="12801" y="203682"/>
                  </a:lnTo>
                  <a:lnTo>
                    <a:pt x="11480" y="203847"/>
                  </a:lnTo>
                  <a:lnTo>
                    <a:pt x="11417" y="204876"/>
                  </a:lnTo>
                  <a:lnTo>
                    <a:pt x="12192" y="204482"/>
                  </a:lnTo>
                  <a:lnTo>
                    <a:pt x="13233" y="204381"/>
                  </a:lnTo>
                  <a:lnTo>
                    <a:pt x="14058" y="204584"/>
                  </a:lnTo>
                  <a:close/>
                </a:path>
                <a:path w="29209" h="509905">
                  <a:moveTo>
                    <a:pt x="14935" y="205955"/>
                  </a:moveTo>
                  <a:lnTo>
                    <a:pt x="14897" y="205651"/>
                  </a:lnTo>
                  <a:lnTo>
                    <a:pt x="14719" y="205333"/>
                  </a:lnTo>
                  <a:lnTo>
                    <a:pt x="14706" y="205613"/>
                  </a:lnTo>
                  <a:lnTo>
                    <a:pt x="14871" y="205981"/>
                  </a:lnTo>
                  <a:lnTo>
                    <a:pt x="14846" y="206311"/>
                  </a:lnTo>
                  <a:lnTo>
                    <a:pt x="14935" y="205955"/>
                  </a:lnTo>
                  <a:close/>
                </a:path>
                <a:path w="29209" h="509905">
                  <a:moveTo>
                    <a:pt x="15697" y="76250"/>
                  </a:moveTo>
                  <a:lnTo>
                    <a:pt x="15214" y="76619"/>
                  </a:lnTo>
                  <a:lnTo>
                    <a:pt x="15265" y="76987"/>
                  </a:lnTo>
                  <a:lnTo>
                    <a:pt x="15455" y="76898"/>
                  </a:lnTo>
                  <a:lnTo>
                    <a:pt x="15697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05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55" y="85940"/>
                  </a:lnTo>
                  <a:lnTo>
                    <a:pt x="12268" y="83870"/>
                  </a:lnTo>
                  <a:lnTo>
                    <a:pt x="12179" y="90487"/>
                  </a:lnTo>
                  <a:lnTo>
                    <a:pt x="8940" y="94056"/>
                  </a:lnTo>
                  <a:lnTo>
                    <a:pt x="9080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69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76" y="75171"/>
                  </a:moveTo>
                  <a:lnTo>
                    <a:pt x="15951" y="75184"/>
                  </a:lnTo>
                  <a:lnTo>
                    <a:pt x="15557" y="75247"/>
                  </a:lnTo>
                  <a:lnTo>
                    <a:pt x="15786" y="75933"/>
                  </a:lnTo>
                  <a:lnTo>
                    <a:pt x="15697" y="76250"/>
                  </a:lnTo>
                  <a:lnTo>
                    <a:pt x="15887" y="76098"/>
                  </a:lnTo>
                  <a:lnTo>
                    <a:pt x="16764" y="75933"/>
                  </a:lnTo>
                  <a:lnTo>
                    <a:pt x="16776" y="75171"/>
                  </a:lnTo>
                  <a:close/>
                </a:path>
                <a:path w="29209" h="509905">
                  <a:moveTo>
                    <a:pt x="17945" y="220967"/>
                  </a:moveTo>
                  <a:lnTo>
                    <a:pt x="17894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38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63" y="219062"/>
                  </a:lnTo>
                  <a:lnTo>
                    <a:pt x="11176" y="218782"/>
                  </a:lnTo>
                  <a:lnTo>
                    <a:pt x="11303" y="216674"/>
                  </a:lnTo>
                  <a:lnTo>
                    <a:pt x="11861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82" y="214274"/>
                  </a:lnTo>
                  <a:lnTo>
                    <a:pt x="10731" y="218782"/>
                  </a:lnTo>
                  <a:lnTo>
                    <a:pt x="9931" y="218274"/>
                  </a:lnTo>
                  <a:lnTo>
                    <a:pt x="9105" y="218503"/>
                  </a:lnTo>
                  <a:lnTo>
                    <a:pt x="8636" y="219062"/>
                  </a:lnTo>
                  <a:lnTo>
                    <a:pt x="8432" y="216103"/>
                  </a:lnTo>
                  <a:lnTo>
                    <a:pt x="7924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502" y="211277"/>
                  </a:lnTo>
                  <a:lnTo>
                    <a:pt x="6718" y="211556"/>
                  </a:lnTo>
                  <a:lnTo>
                    <a:pt x="6794" y="211709"/>
                  </a:lnTo>
                  <a:lnTo>
                    <a:pt x="6146" y="212217"/>
                  </a:lnTo>
                  <a:lnTo>
                    <a:pt x="6400" y="222021"/>
                  </a:lnTo>
                  <a:lnTo>
                    <a:pt x="7048" y="221437"/>
                  </a:lnTo>
                  <a:lnTo>
                    <a:pt x="7518" y="220967"/>
                  </a:lnTo>
                  <a:lnTo>
                    <a:pt x="7683" y="219875"/>
                  </a:lnTo>
                  <a:lnTo>
                    <a:pt x="9982" y="219722"/>
                  </a:lnTo>
                  <a:lnTo>
                    <a:pt x="10833" y="220853"/>
                  </a:lnTo>
                  <a:lnTo>
                    <a:pt x="10871" y="221170"/>
                  </a:lnTo>
                  <a:lnTo>
                    <a:pt x="10388" y="222440"/>
                  </a:lnTo>
                  <a:lnTo>
                    <a:pt x="10706" y="222516"/>
                  </a:lnTo>
                  <a:lnTo>
                    <a:pt x="11010" y="222516"/>
                  </a:lnTo>
                  <a:lnTo>
                    <a:pt x="11290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72" y="220967"/>
                  </a:lnTo>
                  <a:lnTo>
                    <a:pt x="11264" y="221081"/>
                  </a:lnTo>
                  <a:lnTo>
                    <a:pt x="11391" y="222072"/>
                  </a:lnTo>
                  <a:lnTo>
                    <a:pt x="11798" y="222872"/>
                  </a:lnTo>
                  <a:lnTo>
                    <a:pt x="12065" y="223291"/>
                  </a:lnTo>
                  <a:lnTo>
                    <a:pt x="9550" y="227799"/>
                  </a:lnTo>
                  <a:lnTo>
                    <a:pt x="10071" y="227939"/>
                  </a:lnTo>
                  <a:lnTo>
                    <a:pt x="10172" y="228079"/>
                  </a:lnTo>
                  <a:lnTo>
                    <a:pt x="10299" y="228765"/>
                  </a:lnTo>
                  <a:lnTo>
                    <a:pt x="11036" y="229476"/>
                  </a:lnTo>
                  <a:lnTo>
                    <a:pt x="11658" y="229997"/>
                  </a:lnTo>
                  <a:lnTo>
                    <a:pt x="13042" y="230670"/>
                  </a:lnTo>
                  <a:lnTo>
                    <a:pt x="13347" y="230797"/>
                  </a:lnTo>
                  <a:lnTo>
                    <a:pt x="15011" y="227799"/>
                  </a:lnTo>
                  <a:lnTo>
                    <a:pt x="16497" y="224726"/>
                  </a:lnTo>
                  <a:lnTo>
                    <a:pt x="17691" y="221589"/>
                  </a:lnTo>
                  <a:lnTo>
                    <a:pt x="17945" y="220967"/>
                  </a:lnTo>
                  <a:close/>
                </a:path>
                <a:path w="29209" h="509905">
                  <a:moveTo>
                    <a:pt x="18796" y="299516"/>
                  </a:moveTo>
                  <a:lnTo>
                    <a:pt x="18542" y="299478"/>
                  </a:lnTo>
                  <a:lnTo>
                    <a:pt x="17462" y="299808"/>
                  </a:lnTo>
                  <a:lnTo>
                    <a:pt x="16954" y="300012"/>
                  </a:lnTo>
                  <a:lnTo>
                    <a:pt x="16929" y="301383"/>
                  </a:lnTo>
                  <a:lnTo>
                    <a:pt x="17322" y="300888"/>
                  </a:lnTo>
                  <a:lnTo>
                    <a:pt x="17970" y="300532"/>
                  </a:lnTo>
                  <a:lnTo>
                    <a:pt x="18669" y="300329"/>
                  </a:lnTo>
                  <a:lnTo>
                    <a:pt x="18796" y="300177"/>
                  </a:lnTo>
                  <a:lnTo>
                    <a:pt x="18796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94" y="238417"/>
                  </a:lnTo>
                  <a:lnTo>
                    <a:pt x="18478" y="238366"/>
                  </a:lnTo>
                  <a:lnTo>
                    <a:pt x="18592" y="239179"/>
                  </a:lnTo>
                  <a:lnTo>
                    <a:pt x="18554" y="239915"/>
                  </a:lnTo>
                  <a:lnTo>
                    <a:pt x="18338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05" y="162394"/>
                  </a:lnTo>
                  <a:lnTo>
                    <a:pt x="12738" y="165315"/>
                  </a:lnTo>
                  <a:lnTo>
                    <a:pt x="10820" y="166827"/>
                  </a:lnTo>
                  <a:lnTo>
                    <a:pt x="9131" y="168135"/>
                  </a:lnTo>
                  <a:lnTo>
                    <a:pt x="8890" y="166560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69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24" y="169659"/>
                  </a:lnTo>
                  <a:lnTo>
                    <a:pt x="7670" y="169849"/>
                  </a:lnTo>
                  <a:lnTo>
                    <a:pt x="8191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48" y="169240"/>
                  </a:lnTo>
                  <a:lnTo>
                    <a:pt x="8483" y="168922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45" y="170230"/>
                  </a:lnTo>
                  <a:lnTo>
                    <a:pt x="9766" y="170954"/>
                  </a:lnTo>
                  <a:lnTo>
                    <a:pt x="11074" y="172059"/>
                  </a:lnTo>
                  <a:lnTo>
                    <a:pt x="13055" y="170434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7005" y="166738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710" y="359244"/>
                  </a:moveTo>
                  <a:lnTo>
                    <a:pt x="19253" y="358711"/>
                  </a:lnTo>
                  <a:lnTo>
                    <a:pt x="19329" y="359435"/>
                  </a:lnTo>
                  <a:lnTo>
                    <a:pt x="19316" y="359829"/>
                  </a:lnTo>
                  <a:lnTo>
                    <a:pt x="19545" y="359664"/>
                  </a:lnTo>
                  <a:lnTo>
                    <a:pt x="19710" y="359575"/>
                  </a:lnTo>
                  <a:lnTo>
                    <a:pt x="19710" y="359244"/>
                  </a:lnTo>
                  <a:close/>
                </a:path>
                <a:path w="29209" h="509905">
                  <a:moveTo>
                    <a:pt x="22999" y="91694"/>
                  </a:moveTo>
                  <a:lnTo>
                    <a:pt x="22504" y="89509"/>
                  </a:lnTo>
                  <a:lnTo>
                    <a:pt x="21043" y="87922"/>
                  </a:lnTo>
                  <a:lnTo>
                    <a:pt x="19088" y="85344"/>
                  </a:lnTo>
                  <a:lnTo>
                    <a:pt x="19659" y="83908"/>
                  </a:lnTo>
                  <a:lnTo>
                    <a:pt x="19354" y="83388"/>
                  </a:lnTo>
                  <a:lnTo>
                    <a:pt x="19189" y="83350"/>
                  </a:lnTo>
                  <a:lnTo>
                    <a:pt x="19151" y="83070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30" y="78016"/>
                  </a:lnTo>
                  <a:lnTo>
                    <a:pt x="15265" y="76987"/>
                  </a:lnTo>
                  <a:lnTo>
                    <a:pt x="13652" y="77736"/>
                  </a:lnTo>
                  <a:lnTo>
                    <a:pt x="12890" y="78003"/>
                  </a:lnTo>
                  <a:lnTo>
                    <a:pt x="12827" y="78320"/>
                  </a:lnTo>
                  <a:lnTo>
                    <a:pt x="12725" y="78613"/>
                  </a:lnTo>
                  <a:lnTo>
                    <a:pt x="12573" y="78841"/>
                  </a:lnTo>
                  <a:lnTo>
                    <a:pt x="12306" y="83299"/>
                  </a:lnTo>
                  <a:lnTo>
                    <a:pt x="12420" y="82588"/>
                  </a:lnTo>
                  <a:lnTo>
                    <a:pt x="12674" y="81673"/>
                  </a:lnTo>
                  <a:lnTo>
                    <a:pt x="13220" y="81114"/>
                  </a:lnTo>
                  <a:lnTo>
                    <a:pt x="13881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72" y="93433"/>
                  </a:lnTo>
                  <a:lnTo>
                    <a:pt x="22936" y="93065"/>
                  </a:lnTo>
                  <a:lnTo>
                    <a:pt x="22999" y="91694"/>
                  </a:lnTo>
                  <a:close/>
                </a:path>
                <a:path w="29209" h="509905">
                  <a:moveTo>
                    <a:pt x="28790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45" y="481647"/>
                  </a:lnTo>
                  <a:lnTo>
                    <a:pt x="17780" y="479107"/>
                  </a:lnTo>
                  <a:lnTo>
                    <a:pt x="18415" y="476567"/>
                  </a:lnTo>
                  <a:lnTo>
                    <a:pt x="19685" y="471487"/>
                  </a:lnTo>
                  <a:lnTo>
                    <a:pt x="20332" y="468947"/>
                  </a:lnTo>
                  <a:lnTo>
                    <a:pt x="20345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72" y="457517"/>
                  </a:lnTo>
                  <a:lnTo>
                    <a:pt x="19583" y="456247"/>
                  </a:lnTo>
                  <a:lnTo>
                    <a:pt x="20574" y="453707"/>
                  </a:lnTo>
                  <a:lnTo>
                    <a:pt x="21069" y="452437"/>
                  </a:lnTo>
                  <a:lnTo>
                    <a:pt x="22072" y="453707"/>
                  </a:lnTo>
                  <a:lnTo>
                    <a:pt x="22567" y="458787"/>
                  </a:lnTo>
                  <a:lnTo>
                    <a:pt x="23266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77" y="448627"/>
                  </a:lnTo>
                  <a:lnTo>
                    <a:pt x="22161" y="446087"/>
                  </a:lnTo>
                  <a:lnTo>
                    <a:pt x="21729" y="442277"/>
                  </a:lnTo>
                  <a:lnTo>
                    <a:pt x="21551" y="435927"/>
                  </a:lnTo>
                  <a:lnTo>
                    <a:pt x="21615" y="429577"/>
                  </a:lnTo>
                  <a:lnTo>
                    <a:pt x="21145" y="427037"/>
                  </a:lnTo>
                  <a:lnTo>
                    <a:pt x="21259" y="420687"/>
                  </a:lnTo>
                  <a:lnTo>
                    <a:pt x="21170" y="414337"/>
                  </a:lnTo>
                  <a:lnTo>
                    <a:pt x="20993" y="410527"/>
                  </a:lnTo>
                  <a:lnTo>
                    <a:pt x="20878" y="407987"/>
                  </a:lnTo>
                  <a:lnTo>
                    <a:pt x="20497" y="402907"/>
                  </a:lnTo>
                  <a:lnTo>
                    <a:pt x="20053" y="396557"/>
                  </a:lnTo>
                  <a:lnTo>
                    <a:pt x="19710" y="391477"/>
                  </a:lnTo>
                  <a:lnTo>
                    <a:pt x="19608" y="390207"/>
                  </a:lnTo>
                  <a:lnTo>
                    <a:pt x="19786" y="387667"/>
                  </a:lnTo>
                  <a:lnTo>
                    <a:pt x="19875" y="386397"/>
                  </a:lnTo>
                  <a:lnTo>
                    <a:pt x="20027" y="385127"/>
                  </a:lnTo>
                  <a:lnTo>
                    <a:pt x="20180" y="383857"/>
                  </a:lnTo>
                  <a:lnTo>
                    <a:pt x="20523" y="380047"/>
                  </a:lnTo>
                  <a:lnTo>
                    <a:pt x="20662" y="378777"/>
                  </a:lnTo>
                  <a:lnTo>
                    <a:pt x="20167" y="378777"/>
                  </a:lnTo>
                  <a:lnTo>
                    <a:pt x="19456" y="377507"/>
                  </a:lnTo>
                  <a:lnTo>
                    <a:pt x="19570" y="373697"/>
                  </a:lnTo>
                  <a:lnTo>
                    <a:pt x="19659" y="368617"/>
                  </a:lnTo>
                  <a:lnTo>
                    <a:pt x="19354" y="367347"/>
                  </a:lnTo>
                  <a:lnTo>
                    <a:pt x="19481" y="366077"/>
                  </a:lnTo>
                  <a:lnTo>
                    <a:pt x="19037" y="363537"/>
                  </a:lnTo>
                  <a:lnTo>
                    <a:pt x="18757" y="363537"/>
                  </a:lnTo>
                  <a:lnTo>
                    <a:pt x="18707" y="362699"/>
                  </a:lnTo>
                  <a:lnTo>
                    <a:pt x="18707" y="387667"/>
                  </a:lnTo>
                  <a:lnTo>
                    <a:pt x="18288" y="387667"/>
                  </a:lnTo>
                  <a:lnTo>
                    <a:pt x="18288" y="402907"/>
                  </a:lnTo>
                  <a:lnTo>
                    <a:pt x="17538" y="402907"/>
                  </a:lnTo>
                  <a:lnTo>
                    <a:pt x="17614" y="396557"/>
                  </a:lnTo>
                  <a:lnTo>
                    <a:pt x="18211" y="396557"/>
                  </a:lnTo>
                  <a:lnTo>
                    <a:pt x="18288" y="402907"/>
                  </a:lnTo>
                  <a:lnTo>
                    <a:pt x="18288" y="387667"/>
                  </a:lnTo>
                  <a:lnTo>
                    <a:pt x="18148" y="387667"/>
                  </a:lnTo>
                  <a:lnTo>
                    <a:pt x="17919" y="385127"/>
                  </a:lnTo>
                  <a:lnTo>
                    <a:pt x="18389" y="385127"/>
                  </a:lnTo>
                  <a:lnTo>
                    <a:pt x="18707" y="387667"/>
                  </a:lnTo>
                  <a:lnTo>
                    <a:pt x="18707" y="362699"/>
                  </a:lnTo>
                  <a:lnTo>
                    <a:pt x="18681" y="362267"/>
                  </a:lnTo>
                  <a:lnTo>
                    <a:pt x="17970" y="362267"/>
                  </a:lnTo>
                  <a:lnTo>
                    <a:pt x="17500" y="363537"/>
                  </a:lnTo>
                  <a:lnTo>
                    <a:pt x="17500" y="414337"/>
                  </a:lnTo>
                  <a:lnTo>
                    <a:pt x="16891" y="414337"/>
                  </a:lnTo>
                  <a:lnTo>
                    <a:pt x="16687" y="410527"/>
                  </a:lnTo>
                  <a:lnTo>
                    <a:pt x="17145" y="410527"/>
                  </a:lnTo>
                  <a:lnTo>
                    <a:pt x="17500" y="414337"/>
                  </a:lnTo>
                  <a:lnTo>
                    <a:pt x="17500" y="363537"/>
                  </a:lnTo>
                  <a:lnTo>
                    <a:pt x="17259" y="364807"/>
                  </a:lnTo>
                  <a:lnTo>
                    <a:pt x="16891" y="366077"/>
                  </a:lnTo>
                  <a:lnTo>
                    <a:pt x="16065" y="366077"/>
                  </a:lnTo>
                  <a:lnTo>
                    <a:pt x="15836" y="367347"/>
                  </a:lnTo>
                  <a:lnTo>
                    <a:pt x="16090" y="367347"/>
                  </a:lnTo>
                  <a:lnTo>
                    <a:pt x="16002" y="368617"/>
                  </a:lnTo>
                  <a:lnTo>
                    <a:pt x="15392" y="374967"/>
                  </a:lnTo>
                  <a:lnTo>
                    <a:pt x="15328" y="377507"/>
                  </a:lnTo>
                  <a:lnTo>
                    <a:pt x="15557" y="382587"/>
                  </a:lnTo>
                  <a:lnTo>
                    <a:pt x="15595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36" y="402907"/>
                  </a:lnTo>
                  <a:lnTo>
                    <a:pt x="15824" y="409257"/>
                  </a:lnTo>
                  <a:lnTo>
                    <a:pt x="15468" y="411797"/>
                  </a:lnTo>
                  <a:lnTo>
                    <a:pt x="16433" y="415607"/>
                  </a:lnTo>
                  <a:lnTo>
                    <a:pt x="17538" y="416877"/>
                  </a:lnTo>
                  <a:lnTo>
                    <a:pt x="19291" y="423227"/>
                  </a:lnTo>
                  <a:lnTo>
                    <a:pt x="19888" y="428307"/>
                  </a:lnTo>
                  <a:lnTo>
                    <a:pt x="19939" y="430847"/>
                  </a:lnTo>
                  <a:lnTo>
                    <a:pt x="19672" y="434657"/>
                  </a:lnTo>
                  <a:lnTo>
                    <a:pt x="19189" y="435927"/>
                  </a:lnTo>
                  <a:lnTo>
                    <a:pt x="18465" y="433387"/>
                  </a:lnTo>
                  <a:lnTo>
                    <a:pt x="17310" y="433387"/>
                  </a:lnTo>
                  <a:lnTo>
                    <a:pt x="17106" y="435927"/>
                  </a:lnTo>
                  <a:lnTo>
                    <a:pt x="18224" y="441007"/>
                  </a:lnTo>
                  <a:lnTo>
                    <a:pt x="16637" y="443547"/>
                  </a:lnTo>
                  <a:lnTo>
                    <a:pt x="16408" y="443547"/>
                  </a:lnTo>
                  <a:lnTo>
                    <a:pt x="16052" y="442277"/>
                  </a:lnTo>
                  <a:lnTo>
                    <a:pt x="15989" y="443547"/>
                  </a:lnTo>
                  <a:lnTo>
                    <a:pt x="15354" y="443547"/>
                  </a:lnTo>
                  <a:lnTo>
                    <a:pt x="15290" y="441007"/>
                  </a:lnTo>
                  <a:lnTo>
                    <a:pt x="15036" y="439737"/>
                  </a:lnTo>
                  <a:lnTo>
                    <a:pt x="15278" y="439737"/>
                  </a:lnTo>
                  <a:lnTo>
                    <a:pt x="14846" y="438467"/>
                  </a:lnTo>
                  <a:lnTo>
                    <a:pt x="14732" y="437197"/>
                  </a:lnTo>
                  <a:lnTo>
                    <a:pt x="14617" y="435927"/>
                  </a:lnTo>
                  <a:lnTo>
                    <a:pt x="13944" y="433387"/>
                  </a:lnTo>
                  <a:lnTo>
                    <a:pt x="13271" y="430847"/>
                  </a:lnTo>
                  <a:lnTo>
                    <a:pt x="11137" y="428307"/>
                  </a:lnTo>
                  <a:lnTo>
                    <a:pt x="10820" y="427075"/>
                  </a:lnTo>
                  <a:lnTo>
                    <a:pt x="10820" y="479107"/>
                  </a:lnTo>
                  <a:lnTo>
                    <a:pt x="10756" y="480263"/>
                  </a:lnTo>
                  <a:lnTo>
                    <a:pt x="10756" y="48799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53" y="491807"/>
                  </a:lnTo>
                  <a:lnTo>
                    <a:pt x="9791" y="490537"/>
                  </a:lnTo>
                  <a:lnTo>
                    <a:pt x="10020" y="487997"/>
                  </a:lnTo>
                  <a:lnTo>
                    <a:pt x="10756" y="487997"/>
                  </a:lnTo>
                  <a:lnTo>
                    <a:pt x="10756" y="480263"/>
                  </a:lnTo>
                  <a:lnTo>
                    <a:pt x="10680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20" y="479107"/>
                  </a:lnTo>
                  <a:lnTo>
                    <a:pt x="10820" y="427075"/>
                  </a:lnTo>
                  <a:lnTo>
                    <a:pt x="10756" y="426821"/>
                  </a:lnTo>
                  <a:lnTo>
                    <a:pt x="10756" y="476567"/>
                  </a:lnTo>
                  <a:lnTo>
                    <a:pt x="10210" y="476567"/>
                  </a:lnTo>
                  <a:lnTo>
                    <a:pt x="10033" y="475297"/>
                  </a:lnTo>
                  <a:lnTo>
                    <a:pt x="10147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44" y="475297"/>
                  </a:lnTo>
                  <a:lnTo>
                    <a:pt x="10756" y="476567"/>
                  </a:lnTo>
                  <a:lnTo>
                    <a:pt x="10756" y="426821"/>
                  </a:lnTo>
                  <a:lnTo>
                    <a:pt x="10731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26" y="462597"/>
                  </a:lnTo>
                  <a:lnTo>
                    <a:pt x="10426" y="462597"/>
                  </a:lnTo>
                  <a:lnTo>
                    <a:pt x="10541" y="465137"/>
                  </a:lnTo>
                  <a:lnTo>
                    <a:pt x="10731" y="467677"/>
                  </a:lnTo>
                  <a:lnTo>
                    <a:pt x="10731" y="426720"/>
                  </a:lnTo>
                  <a:lnTo>
                    <a:pt x="9512" y="421957"/>
                  </a:lnTo>
                  <a:lnTo>
                    <a:pt x="10248" y="419417"/>
                  </a:lnTo>
                  <a:lnTo>
                    <a:pt x="9766" y="418147"/>
                  </a:lnTo>
                  <a:lnTo>
                    <a:pt x="9144" y="416496"/>
                  </a:lnTo>
                  <a:lnTo>
                    <a:pt x="9144" y="430847"/>
                  </a:lnTo>
                  <a:lnTo>
                    <a:pt x="8534" y="430847"/>
                  </a:lnTo>
                  <a:lnTo>
                    <a:pt x="8496" y="428307"/>
                  </a:lnTo>
                  <a:lnTo>
                    <a:pt x="8597" y="425767"/>
                  </a:lnTo>
                  <a:lnTo>
                    <a:pt x="8623" y="423227"/>
                  </a:lnTo>
                  <a:lnTo>
                    <a:pt x="9042" y="423227"/>
                  </a:lnTo>
                  <a:lnTo>
                    <a:pt x="9144" y="430847"/>
                  </a:lnTo>
                  <a:lnTo>
                    <a:pt x="9144" y="416496"/>
                  </a:lnTo>
                  <a:lnTo>
                    <a:pt x="8813" y="415607"/>
                  </a:lnTo>
                  <a:lnTo>
                    <a:pt x="8343" y="414337"/>
                  </a:lnTo>
                  <a:lnTo>
                    <a:pt x="8102" y="414794"/>
                  </a:lnTo>
                  <a:lnTo>
                    <a:pt x="8102" y="460057"/>
                  </a:lnTo>
                  <a:lnTo>
                    <a:pt x="7721" y="460057"/>
                  </a:lnTo>
                  <a:lnTo>
                    <a:pt x="7721" y="468947"/>
                  </a:lnTo>
                  <a:lnTo>
                    <a:pt x="7366" y="471487"/>
                  </a:lnTo>
                  <a:lnTo>
                    <a:pt x="7200" y="471487"/>
                  </a:lnTo>
                  <a:lnTo>
                    <a:pt x="7200" y="500697"/>
                  </a:lnTo>
                  <a:lnTo>
                    <a:pt x="5854" y="503237"/>
                  </a:lnTo>
                  <a:lnTo>
                    <a:pt x="5321" y="503237"/>
                  </a:lnTo>
                  <a:lnTo>
                    <a:pt x="6667" y="500697"/>
                  </a:lnTo>
                  <a:lnTo>
                    <a:pt x="7200" y="500697"/>
                  </a:lnTo>
                  <a:lnTo>
                    <a:pt x="7200" y="471487"/>
                  </a:lnTo>
                  <a:lnTo>
                    <a:pt x="6705" y="471487"/>
                  </a:lnTo>
                  <a:lnTo>
                    <a:pt x="6769" y="470217"/>
                  </a:lnTo>
                  <a:lnTo>
                    <a:pt x="6972" y="468947"/>
                  </a:lnTo>
                  <a:lnTo>
                    <a:pt x="7721" y="468947"/>
                  </a:lnTo>
                  <a:lnTo>
                    <a:pt x="7721" y="460057"/>
                  </a:lnTo>
                  <a:lnTo>
                    <a:pt x="7505" y="460057"/>
                  </a:lnTo>
                  <a:lnTo>
                    <a:pt x="6997" y="457517"/>
                  </a:lnTo>
                  <a:lnTo>
                    <a:pt x="6870" y="456247"/>
                  </a:lnTo>
                  <a:lnTo>
                    <a:pt x="7137" y="453707"/>
                  </a:lnTo>
                  <a:lnTo>
                    <a:pt x="7708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94"/>
                  </a:lnTo>
                  <a:lnTo>
                    <a:pt x="7886" y="415188"/>
                  </a:lnTo>
                  <a:lnTo>
                    <a:pt x="7886" y="443547"/>
                  </a:lnTo>
                  <a:lnTo>
                    <a:pt x="7366" y="448627"/>
                  </a:lnTo>
                  <a:lnTo>
                    <a:pt x="6718" y="448627"/>
                  </a:lnTo>
                  <a:lnTo>
                    <a:pt x="7327" y="443547"/>
                  </a:lnTo>
                  <a:lnTo>
                    <a:pt x="7886" y="443547"/>
                  </a:lnTo>
                  <a:lnTo>
                    <a:pt x="7886" y="415188"/>
                  </a:lnTo>
                  <a:lnTo>
                    <a:pt x="7658" y="415607"/>
                  </a:lnTo>
                  <a:lnTo>
                    <a:pt x="9105" y="409257"/>
                  </a:lnTo>
                  <a:lnTo>
                    <a:pt x="8153" y="406717"/>
                  </a:lnTo>
                  <a:lnTo>
                    <a:pt x="8267" y="405447"/>
                  </a:lnTo>
                  <a:lnTo>
                    <a:pt x="8636" y="401637"/>
                  </a:lnTo>
                  <a:lnTo>
                    <a:pt x="8877" y="399097"/>
                  </a:lnTo>
                  <a:lnTo>
                    <a:pt x="9232" y="397827"/>
                  </a:lnTo>
                  <a:lnTo>
                    <a:pt x="9944" y="395287"/>
                  </a:lnTo>
                  <a:lnTo>
                    <a:pt x="10299" y="394017"/>
                  </a:lnTo>
                  <a:lnTo>
                    <a:pt x="10248" y="392747"/>
                  </a:lnTo>
                  <a:lnTo>
                    <a:pt x="10172" y="390207"/>
                  </a:lnTo>
                  <a:lnTo>
                    <a:pt x="10579" y="387667"/>
                  </a:lnTo>
                  <a:lnTo>
                    <a:pt x="12573" y="383857"/>
                  </a:lnTo>
                  <a:lnTo>
                    <a:pt x="12865" y="378777"/>
                  </a:lnTo>
                  <a:lnTo>
                    <a:pt x="12865" y="376237"/>
                  </a:lnTo>
                  <a:lnTo>
                    <a:pt x="12725" y="373697"/>
                  </a:lnTo>
                  <a:lnTo>
                    <a:pt x="12763" y="372427"/>
                  </a:lnTo>
                  <a:lnTo>
                    <a:pt x="13182" y="369887"/>
                  </a:lnTo>
                  <a:lnTo>
                    <a:pt x="13449" y="36861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41" y="366077"/>
                  </a:lnTo>
                  <a:lnTo>
                    <a:pt x="11734" y="366077"/>
                  </a:lnTo>
                  <a:lnTo>
                    <a:pt x="11595" y="367347"/>
                  </a:lnTo>
                  <a:lnTo>
                    <a:pt x="11582" y="368617"/>
                  </a:lnTo>
                  <a:lnTo>
                    <a:pt x="11582" y="374967"/>
                  </a:lnTo>
                  <a:lnTo>
                    <a:pt x="10934" y="374967"/>
                  </a:lnTo>
                  <a:lnTo>
                    <a:pt x="10896" y="369887"/>
                  </a:lnTo>
                  <a:lnTo>
                    <a:pt x="11468" y="369887"/>
                  </a:lnTo>
                  <a:lnTo>
                    <a:pt x="11582" y="374967"/>
                  </a:lnTo>
                  <a:lnTo>
                    <a:pt x="11582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74" y="378777"/>
                  </a:lnTo>
                  <a:lnTo>
                    <a:pt x="10007" y="376237"/>
                  </a:lnTo>
                  <a:lnTo>
                    <a:pt x="10528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20" y="369887"/>
                  </a:lnTo>
                  <a:lnTo>
                    <a:pt x="9080" y="369887"/>
                  </a:lnTo>
                  <a:lnTo>
                    <a:pt x="8305" y="371157"/>
                  </a:lnTo>
                  <a:lnTo>
                    <a:pt x="8267" y="372427"/>
                  </a:lnTo>
                  <a:lnTo>
                    <a:pt x="8610" y="373697"/>
                  </a:lnTo>
                  <a:lnTo>
                    <a:pt x="8686" y="374967"/>
                  </a:lnTo>
                  <a:lnTo>
                    <a:pt x="7366" y="374967"/>
                  </a:lnTo>
                  <a:lnTo>
                    <a:pt x="7366" y="397827"/>
                  </a:lnTo>
                  <a:lnTo>
                    <a:pt x="7239" y="398462"/>
                  </a:lnTo>
                  <a:lnTo>
                    <a:pt x="7239" y="405447"/>
                  </a:lnTo>
                  <a:lnTo>
                    <a:pt x="7239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34" y="437197"/>
                  </a:lnTo>
                  <a:lnTo>
                    <a:pt x="6413" y="437197"/>
                  </a:lnTo>
                  <a:lnTo>
                    <a:pt x="6146" y="435927"/>
                  </a:lnTo>
                  <a:lnTo>
                    <a:pt x="6286" y="434657"/>
                  </a:lnTo>
                  <a:lnTo>
                    <a:pt x="6502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718" y="409257"/>
                  </a:lnTo>
                  <a:lnTo>
                    <a:pt x="6718" y="428307"/>
                  </a:lnTo>
                  <a:lnTo>
                    <a:pt x="6045" y="428307"/>
                  </a:lnTo>
                  <a:lnTo>
                    <a:pt x="5727" y="425767"/>
                  </a:lnTo>
                  <a:lnTo>
                    <a:pt x="6464" y="425767"/>
                  </a:lnTo>
                  <a:lnTo>
                    <a:pt x="6718" y="428307"/>
                  </a:lnTo>
                  <a:lnTo>
                    <a:pt x="6718" y="409257"/>
                  </a:lnTo>
                  <a:lnTo>
                    <a:pt x="6502" y="409257"/>
                  </a:lnTo>
                  <a:lnTo>
                    <a:pt x="6502" y="407987"/>
                  </a:lnTo>
                  <a:lnTo>
                    <a:pt x="6502" y="405447"/>
                  </a:lnTo>
                  <a:lnTo>
                    <a:pt x="7239" y="405447"/>
                  </a:lnTo>
                  <a:lnTo>
                    <a:pt x="7239" y="398462"/>
                  </a:lnTo>
                  <a:lnTo>
                    <a:pt x="6591" y="401637"/>
                  </a:lnTo>
                  <a:lnTo>
                    <a:pt x="5981" y="401637"/>
                  </a:lnTo>
                  <a:lnTo>
                    <a:pt x="6756" y="397827"/>
                  </a:lnTo>
                  <a:lnTo>
                    <a:pt x="7366" y="397827"/>
                  </a:lnTo>
                  <a:lnTo>
                    <a:pt x="7366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51" y="385127"/>
                  </a:lnTo>
                  <a:lnTo>
                    <a:pt x="6756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26" y="377507"/>
                  </a:lnTo>
                  <a:lnTo>
                    <a:pt x="6057" y="380047"/>
                  </a:lnTo>
                  <a:lnTo>
                    <a:pt x="5930" y="380301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97" y="418147"/>
                  </a:lnTo>
                  <a:lnTo>
                    <a:pt x="5892" y="418147"/>
                  </a:lnTo>
                  <a:lnTo>
                    <a:pt x="5930" y="423227"/>
                  </a:lnTo>
                  <a:lnTo>
                    <a:pt x="5930" y="380301"/>
                  </a:lnTo>
                  <a:lnTo>
                    <a:pt x="4724" y="382587"/>
                  </a:lnTo>
                  <a:lnTo>
                    <a:pt x="3606" y="385127"/>
                  </a:lnTo>
                  <a:lnTo>
                    <a:pt x="4051" y="385127"/>
                  </a:lnTo>
                  <a:lnTo>
                    <a:pt x="4749" y="388937"/>
                  </a:lnTo>
                  <a:lnTo>
                    <a:pt x="4686" y="389356"/>
                  </a:lnTo>
                  <a:lnTo>
                    <a:pt x="4686" y="392747"/>
                  </a:lnTo>
                  <a:lnTo>
                    <a:pt x="4394" y="395287"/>
                  </a:lnTo>
                  <a:lnTo>
                    <a:pt x="3860" y="395287"/>
                  </a:lnTo>
                  <a:lnTo>
                    <a:pt x="3898" y="394017"/>
                  </a:lnTo>
                  <a:lnTo>
                    <a:pt x="4191" y="392747"/>
                  </a:lnTo>
                  <a:lnTo>
                    <a:pt x="4686" y="392747"/>
                  </a:lnTo>
                  <a:lnTo>
                    <a:pt x="4686" y="389356"/>
                  </a:lnTo>
                  <a:lnTo>
                    <a:pt x="4356" y="391477"/>
                  </a:lnTo>
                  <a:lnTo>
                    <a:pt x="2705" y="392747"/>
                  </a:lnTo>
                  <a:lnTo>
                    <a:pt x="2400" y="399097"/>
                  </a:lnTo>
                  <a:lnTo>
                    <a:pt x="2298" y="402907"/>
                  </a:lnTo>
                  <a:lnTo>
                    <a:pt x="2197" y="414337"/>
                  </a:lnTo>
                  <a:lnTo>
                    <a:pt x="2324" y="419417"/>
                  </a:lnTo>
                  <a:lnTo>
                    <a:pt x="2882" y="414337"/>
                  </a:lnTo>
                  <a:lnTo>
                    <a:pt x="2336" y="410527"/>
                  </a:lnTo>
                  <a:lnTo>
                    <a:pt x="4178" y="407987"/>
                  </a:lnTo>
                  <a:lnTo>
                    <a:pt x="4724" y="415607"/>
                  </a:lnTo>
                  <a:lnTo>
                    <a:pt x="3454" y="423227"/>
                  </a:lnTo>
                  <a:lnTo>
                    <a:pt x="4711" y="434657"/>
                  </a:lnTo>
                  <a:lnTo>
                    <a:pt x="5384" y="438467"/>
                  </a:lnTo>
                  <a:lnTo>
                    <a:pt x="4533" y="444817"/>
                  </a:lnTo>
                  <a:lnTo>
                    <a:pt x="4533" y="448627"/>
                  </a:lnTo>
                  <a:lnTo>
                    <a:pt x="4470" y="446087"/>
                  </a:lnTo>
                  <a:lnTo>
                    <a:pt x="3390" y="452437"/>
                  </a:lnTo>
                  <a:lnTo>
                    <a:pt x="3175" y="463867"/>
                  </a:lnTo>
                  <a:lnTo>
                    <a:pt x="4584" y="467677"/>
                  </a:lnTo>
                  <a:lnTo>
                    <a:pt x="5537" y="471487"/>
                  </a:lnTo>
                  <a:lnTo>
                    <a:pt x="5829" y="472757"/>
                  </a:lnTo>
                  <a:lnTo>
                    <a:pt x="6057" y="474027"/>
                  </a:lnTo>
                  <a:lnTo>
                    <a:pt x="6235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60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66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44" y="503237"/>
                  </a:lnTo>
                  <a:lnTo>
                    <a:pt x="9867" y="501967"/>
                  </a:lnTo>
                  <a:lnTo>
                    <a:pt x="10363" y="500697"/>
                  </a:lnTo>
                  <a:lnTo>
                    <a:pt x="10858" y="499427"/>
                  </a:lnTo>
                  <a:lnTo>
                    <a:pt x="12026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90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CFC8DE26-C9EA-06C5-4040-7CBC93D99648}"/>
                </a:ext>
              </a:extLst>
            </p:cNvPr>
            <p:cNvSpPr/>
            <p:nvPr/>
          </p:nvSpPr>
          <p:spPr>
            <a:xfrm>
              <a:off x="973810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0" y="73126"/>
                  </a:moveTo>
                  <a:lnTo>
                    <a:pt x="7810" y="73126"/>
                  </a:lnTo>
                  <a:lnTo>
                    <a:pt x="8089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750" y="76784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0" y="73126"/>
                  </a:lnTo>
                  <a:close/>
                </a:path>
                <a:path w="12700" h="77469">
                  <a:moveTo>
                    <a:pt x="1639" y="48094"/>
                  </a:moveTo>
                  <a:lnTo>
                    <a:pt x="685" y="48094"/>
                  </a:lnTo>
                  <a:lnTo>
                    <a:pt x="2590" y="53174"/>
                  </a:lnTo>
                  <a:lnTo>
                    <a:pt x="2037" y="54978"/>
                  </a:lnTo>
                  <a:lnTo>
                    <a:pt x="1918" y="55791"/>
                  </a:lnTo>
                  <a:lnTo>
                    <a:pt x="3479" y="60998"/>
                  </a:lnTo>
                  <a:lnTo>
                    <a:pt x="5584" y="63792"/>
                  </a:lnTo>
                  <a:lnTo>
                    <a:pt x="5688" y="64134"/>
                  </a:lnTo>
                  <a:lnTo>
                    <a:pt x="6959" y="69291"/>
                  </a:lnTo>
                  <a:lnTo>
                    <a:pt x="7200" y="71297"/>
                  </a:lnTo>
                  <a:lnTo>
                    <a:pt x="7607" y="73228"/>
                  </a:lnTo>
                  <a:lnTo>
                    <a:pt x="7810" y="73126"/>
                  </a:lnTo>
                  <a:lnTo>
                    <a:pt x="10280" y="73126"/>
                  </a:lnTo>
                  <a:lnTo>
                    <a:pt x="9448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18" y="53136"/>
                  </a:lnTo>
                  <a:lnTo>
                    <a:pt x="3581" y="53136"/>
                  </a:lnTo>
                  <a:lnTo>
                    <a:pt x="3627" y="49707"/>
                  </a:lnTo>
                  <a:lnTo>
                    <a:pt x="1625" y="49695"/>
                  </a:lnTo>
                  <a:lnTo>
                    <a:pt x="1639" y="48094"/>
                  </a:lnTo>
                  <a:close/>
                </a:path>
                <a:path w="12700" h="77469">
                  <a:moveTo>
                    <a:pt x="12143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3" y="66293"/>
                  </a:lnTo>
                  <a:close/>
                </a:path>
                <a:path w="12700" h="77469">
                  <a:moveTo>
                    <a:pt x="12377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3" y="66293"/>
                  </a:lnTo>
                  <a:lnTo>
                    <a:pt x="12377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34" y="58026"/>
                  </a:lnTo>
                  <a:lnTo>
                    <a:pt x="6993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77" y="63017"/>
                  </a:lnTo>
                  <a:lnTo>
                    <a:pt x="11840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0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54" y="51320"/>
                  </a:lnTo>
                  <a:lnTo>
                    <a:pt x="6388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40" y="53111"/>
                  </a:lnTo>
                  <a:lnTo>
                    <a:pt x="3581" y="53136"/>
                  </a:lnTo>
                  <a:lnTo>
                    <a:pt x="5918" y="53136"/>
                  </a:lnTo>
                  <a:lnTo>
                    <a:pt x="6032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46" y="45631"/>
                  </a:lnTo>
                  <a:lnTo>
                    <a:pt x="2184" y="49707"/>
                  </a:lnTo>
                  <a:lnTo>
                    <a:pt x="3627" y="49707"/>
                  </a:lnTo>
                  <a:lnTo>
                    <a:pt x="3632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524" y="3441"/>
                  </a:lnTo>
                  <a:lnTo>
                    <a:pt x="5105" y="5321"/>
                  </a:lnTo>
                  <a:lnTo>
                    <a:pt x="5003" y="5892"/>
                  </a:lnTo>
                  <a:lnTo>
                    <a:pt x="5155" y="8877"/>
                  </a:lnTo>
                  <a:lnTo>
                    <a:pt x="5261" y="11709"/>
                  </a:lnTo>
                  <a:lnTo>
                    <a:pt x="4914" y="16738"/>
                  </a:lnTo>
                  <a:lnTo>
                    <a:pt x="2920" y="20370"/>
                  </a:lnTo>
                  <a:lnTo>
                    <a:pt x="2578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39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2" y="44043"/>
                  </a:lnTo>
                  <a:lnTo>
                    <a:pt x="4317" y="42430"/>
                  </a:lnTo>
                  <a:lnTo>
                    <a:pt x="4813" y="42303"/>
                  </a:lnTo>
                  <a:lnTo>
                    <a:pt x="8080" y="42303"/>
                  </a:lnTo>
                  <a:lnTo>
                    <a:pt x="7775" y="39712"/>
                  </a:lnTo>
                  <a:lnTo>
                    <a:pt x="2781" y="39712"/>
                  </a:lnTo>
                  <a:lnTo>
                    <a:pt x="2906" y="38087"/>
                  </a:lnTo>
                  <a:lnTo>
                    <a:pt x="2984" y="37503"/>
                  </a:lnTo>
                  <a:lnTo>
                    <a:pt x="3098" y="36283"/>
                  </a:lnTo>
                  <a:lnTo>
                    <a:pt x="3606" y="36271"/>
                  </a:lnTo>
                  <a:lnTo>
                    <a:pt x="5734" y="36271"/>
                  </a:lnTo>
                  <a:lnTo>
                    <a:pt x="5245" y="33718"/>
                  </a:lnTo>
                  <a:lnTo>
                    <a:pt x="5791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324" y="17729"/>
                  </a:lnTo>
                  <a:lnTo>
                    <a:pt x="7973" y="17729"/>
                  </a:lnTo>
                  <a:lnTo>
                    <a:pt x="7697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16" y="8877"/>
                  </a:lnTo>
                  <a:lnTo>
                    <a:pt x="8407" y="774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80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43" y="45554"/>
                  </a:lnTo>
                  <a:lnTo>
                    <a:pt x="5118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1" y="44043"/>
                  </a:lnTo>
                  <a:lnTo>
                    <a:pt x="8080" y="42303"/>
                  </a:lnTo>
                  <a:close/>
                </a:path>
                <a:path w="12700" h="77469">
                  <a:moveTo>
                    <a:pt x="5734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75" y="39712"/>
                  </a:lnTo>
                  <a:lnTo>
                    <a:pt x="7584" y="38087"/>
                  </a:lnTo>
                  <a:lnTo>
                    <a:pt x="6083" y="38087"/>
                  </a:lnTo>
                  <a:lnTo>
                    <a:pt x="5734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791" y="33578"/>
                  </a:lnTo>
                  <a:lnTo>
                    <a:pt x="6625" y="37503"/>
                  </a:lnTo>
                  <a:lnTo>
                    <a:pt x="6705" y="37947"/>
                  </a:lnTo>
                  <a:lnTo>
                    <a:pt x="6083" y="38087"/>
                  </a:lnTo>
                  <a:lnTo>
                    <a:pt x="7584" y="38087"/>
                  </a:lnTo>
                  <a:lnTo>
                    <a:pt x="7404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3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3" y="17729"/>
                  </a:lnTo>
                  <a:close/>
                </a:path>
                <a:path w="12700" h="77469">
                  <a:moveTo>
                    <a:pt x="7716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697" y="11709"/>
                  </a:lnTo>
                  <a:lnTo>
                    <a:pt x="7716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B80AE037-DE7A-F38E-05E1-D938A4D06818}"/>
                </a:ext>
              </a:extLst>
            </p:cNvPr>
            <p:cNvSpPr/>
            <p:nvPr/>
          </p:nvSpPr>
          <p:spPr>
            <a:xfrm>
              <a:off x="9735794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46" y="362953"/>
                  </a:lnTo>
                  <a:lnTo>
                    <a:pt x="50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55" y="377456"/>
                  </a:lnTo>
                  <a:lnTo>
                    <a:pt x="812" y="380453"/>
                  </a:lnTo>
                  <a:lnTo>
                    <a:pt x="1066" y="382054"/>
                  </a:lnTo>
                  <a:lnTo>
                    <a:pt x="1587" y="381977"/>
                  </a:lnTo>
                  <a:lnTo>
                    <a:pt x="1612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78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78" y="127838"/>
                  </a:lnTo>
                  <a:close/>
                </a:path>
                <a:path w="12700" h="382269">
                  <a:moveTo>
                    <a:pt x="3340" y="251294"/>
                  </a:moveTo>
                  <a:lnTo>
                    <a:pt x="1879" y="251206"/>
                  </a:lnTo>
                  <a:lnTo>
                    <a:pt x="698" y="250850"/>
                  </a:lnTo>
                  <a:lnTo>
                    <a:pt x="152" y="252399"/>
                  </a:lnTo>
                  <a:lnTo>
                    <a:pt x="2324" y="252552"/>
                  </a:lnTo>
                  <a:lnTo>
                    <a:pt x="2921" y="254965"/>
                  </a:lnTo>
                  <a:lnTo>
                    <a:pt x="2184" y="256679"/>
                  </a:lnTo>
                  <a:lnTo>
                    <a:pt x="2946" y="256857"/>
                  </a:lnTo>
                  <a:lnTo>
                    <a:pt x="3302" y="257060"/>
                  </a:lnTo>
                  <a:lnTo>
                    <a:pt x="3340" y="251294"/>
                  </a:lnTo>
                  <a:close/>
                </a:path>
                <a:path w="12700" h="382269">
                  <a:moveTo>
                    <a:pt x="3454" y="127127"/>
                  </a:moveTo>
                  <a:lnTo>
                    <a:pt x="2794" y="127203"/>
                  </a:lnTo>
                  <a:lnTo>
                    <a:pt x="2667" y="127215"/>
                  </a:lnTo>
                  <a:lnTo>
                    <a:pt x="2438" y="127215"/>
                  </a:lnTo>
                  <a:lnTo>
                    <a:pt x="1727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78" y="127838"/>
                  </a:lnTo>
                  <a:lnTo>
                    <a:pt x="2959" y="127609"/>
                  </a:lnTo>
                  <a:lnTo>
                    <a:pt x="3352" y="127215"/>
                  </a:lnTo>
                  <a:close/>
                </a:path>
                <a:path w="12700" h="382269">
                  <a:moveTo>
                    <a:pt x="3797" y="374662"/>
                  </a:moveTo>
                  <a:lnTo>
                    <a:pt x="3695" y="367982"/>
                  </a:lnTo>
                  <a:lnTo>
                    <a:pt x="3289" y="367982"/>
                  </a:lnTo>
                  <a:lnTo>
                    <a:pt x="3175" y="374662"/>
                  </a:lnTo>
                  <a:lnTo>
                    <a:pt x="3797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511" y="152285"/>
                  </a:lnTo>
                  <a:lnTo>
                    <a:pt x="5219" y="152044"/>
                  </a:lnTo>
                  <a:lnTo>
                    <a:pt x="4940" y="151155"/>
                  </a:lnTo>
                  <a:lnTo>
                    <a:pt x="4406" y="153085"/>
                  </a:lnTo>
                  <a:lnTo>
                    <a:pt x="3352" y="154330"/>
                  </a:lnTo>
                  <a:lnTo>
                    <a:pt x="2590" y="155130"/>
                  </a:lnTo>
                  <a:lnTo>
                    <a:pt x="3136" y="161658"/>
                  </a:lnTo>
                  <a:lnTo>
                    <a:pt x="3302" y="164020"/>
                  </a:lnTo>
                  <a:lnTo>
                    <a:pt x="3759" y="163449"/>
                  </a:lnTo>
                  <a:lnTo>
                    <a:pt x="4597" y="163233"/>
                  </a:lnTo>
                  <a:lnTo>
                    <a:pt x="5384" y="163741"/>
                  </a:lnTo>
                  <a:lnTo>
                    <a:pt x="5384" y="163233"/>
                  </a:lnTo>
                  <a:lnTo>
                    <a:pt x="5435" y="159397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34" y="148818"/>
                  </a:moveTo>
                  <a:lnTo>
                    <a:pt x="5461" y="148920"/>
                  </a:lnTo>
                  <a:lnTo>
                    <a:pt x="4813" y="149072"/>
                  </a:lnTo>
                  <a:lnTo>
                    <a:pt x="4191" y="149301"/>
                  </a:lnTo>
                  <a:lnTo>
                    <a:pt x="4279" y="147370"/>
                  </a:lnTo>
                  <a:lnTo>
                    <a:pt x="3467" y="147142"/>
                  </a:lnTo>
                  <a:lnTo>
                    <a:pt x="2324" y="147015"/>
                  </a:lnTo>
                  <a:lnTo>
                    <a:pt x="3302" y="148285"/>
                  </a:lnTo>
                  <a:lnTo>
                    <a:pt x="4902" y="150812"/>
                  </a:lnTo>
                  <a:lnTo>
                    <a:pt x="5334" y="150228"/>
                  </a:lnTo>
                  <a:lnTo>
                    <a:pt x="6070" y="149860"/>
                  </a:lnTo>
                  <a:lnTo>
                    <a:pt x="6096" y="149301"/>
                  </a:lnTo>
                  <a:lnTo>
                    <a:pt x="6134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43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188" y="23850"/>
                  </a:moveTo>
                  <a:lnTo>
                    <a:pt x="6692" y="24307"/>
                  </a:lnTo>
                  <a:lnTo>
                    <a:pt x="6743" y="32245"/>
                  </a:lnTo>
                  <a:lnTo>
                    <a:pt x="7188" y="23850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31" y="80848"/>
                  </a:lnTo>
                  <a:lnTo>
                    <a:pt x="6908" y="80543"/>
                  </a:lnTo>
                  <a:lnTo>
                    <a:pt x="5651" y="80098"/>
                  </a:lnTo>
                  <a:lnTo>
                    <a:pt x="5803" y="79590"/>
                  </a:lnTo>
                  <a:lnTo>
                    <a:pt x="5194" y="79502"/>
                  </a:lnTo>
                  <a:lnTo>
                    <a:pt x="4737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80" y="81064"/>
                  </a:lnTo>
                  <a:lnTo>
                    <a:pt x="7213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994" y="96342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42" y="98018"/>
                  </a:lnTo>
                  <a:lnTo>
                    <a:pt x="6908" y="98056"/>
                  </a:lnTo>
                  <a:lnTo>
                    <a:pt x="6946" y="97193"/>
                  </a:lnTo>
                  <a:lnTo>
                    <a:pt x="7239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15" y="159232"/>
                  </a:lnTo>
                  <a:lnTo>
                    <a:pt x="5943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83" y="247738"/>
                  </a:lnTo>
                  <a:lnTo>
                    <a:pt x="6591" y="248094"/>
                  </a:lnTo>
                  <a:lnTo>
                    <a:pt x="7251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53" y="0"/>
                  </a:moveTo>
                  <a:lnTo>
                    <a:pt x="8445" y="6362"/>
                  </a:lnTo>
                  <a:lnTo>
                    <a:pt x="8572" y="7061"/>
                  </a:lnTo>
                  <a:lnTo>
                    <a:pt x="8953" y="2374"/>
                  </a:lnTo>
                  <a:lnTo>
                    <a:pt x="8953" y="0"/>
                  </a:lnTo>
                  <a:close/>
                </a:path>
                <a:path w="12700" h="382269">
                  <a:moveTo>
                    <a:pt x="9499" y="86766"/>
                  </a:moveTo>
                  <a:lnTo>
                    <a:pt x="9220" y="86436"/>
                  </a:lnTo>
                  <a:lnTo>
                    <a:pt x="8953" y="85725"/>
                  </a:lnTo>
                  <a:lnTo>
                    <a:pt x="8966" y="84848"/>
                  </a:lnTo>
                  <a:lnTo>
                    <a:pt x="8166" y="83756"/>
                  </a:lnTo>
                  <a:lnTo>
                    <a:pt x="8001" y="83172"/>
                  </a:lnTo>
                  <a:lnTo>
                    <a:pt x="6870" y="84836"/>
                  </a:lnTo>
                  <a:lnTo>
                    <a:pt x="7239" y="85293"/>
                  </a:lnTo>
                  <a:lnTo>
                    <a:pt x="7099" y="85953"/>
                  </a:lnTo>
                  <a:lnTo>
                    <a:pt x="7277" y="86398"/>
                  </a:lnTo>
                  <a:lnTo>
                    <a:pt x="7848" y="86220"/>
                  </a:lnTo>
                  <a:lnTo>
                    <a:pt x="8382" y="86182"/>
                  </a:lnTo>
                  <a:lnTo>
                    <a:pt x="8851" y="86347"/>
                  </a:lnTo>
                  <a:lnTo>
                    <a:pt x="8483" y="87503"/>
                  </a:lnTo>
                  <a:lnTo>
                    <a:pt x="8763" y="87122"/>
                  </a:lnTo>
                  <a:lnTo>
                    <a:pt x="9118" y="86893"/>
                  </a:lnTo>
                  <a:lnTo>
                    <a:pt x="9499" y="86766"/>
                  </a:lnTo>
                  <a:close/>
                </a:path>
                <a:path w="12700" h="382269">
                  <a:moveTo>
                    <a:pt x="9944" y="250863"/>
                  </a:moveTo>
                  <a:lnTo>
                    <a:pt x="8585" y="249770"/>
                  </a:lnTo>
                  <a:lnTo>
                    <a:pt x="7251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800" y="250253"/>
                  </a:lnTo>
                  <a:lnTo>
                    <a:pt x="4889" y="251244"/>
                  </a:lnTo>
                  <a:lnTo>
                    <a:pt x="4419" y="251333"/>
                  </a:lnTo>
                  <a:lnTo>
                    <a:pt x="9702" y="251333"/>
                  </a:lnTo>
                  <a:lnTo>
                    <a:pt x="9944" y="250863"/>
                  </a:lnTo>
                  <a:close/>
                </a:path>
                <a:path w="12700" h="382269">
                  <a:moveTo>
                    <a:pt x="10071" y="252171"/>
                  </a:moveTo>
                  <a:lnTo>
                    <a:pt x="9639" y="251485"/>
                  </a:lnTo>
                  <a:lnTo>
                    <a:pt x="9702" y="251345"/>
                  </a:lnTo>
                  <a:lnTo>
                    <a:pt x="4356" y="251345"/>
                  </a:lnTo>
                  <a:lnTo>
                    <a:pt x="3987" y="251345"/>
                  </a:lnTo>
                  <a:lnTo>
                    <a:pt x="3568" y="251345"/>
                  </a:lnTo>
                  <a:lnTo>
                    <a:pt x="4381" y="252260"/>
                  </a:lnTo>
                  <a:lnTo>
                    <a:pt x="6096" y="254076"/>
                  </a:lnTo>
                  <a:lnTo>
                    <a:pt x="6934" y="253631"/>
                  </a:lnTo>
                  <a:lnTo>
                    <a:pt x="7988" y="253593"/>
                  </a:lnTo>
                  <a:lnTo>
                    <a:pt x="8877" y="254279"/>
                  </a:lnTo>
                  <a:lnTo>
                    <a:pt x="8407" y="253593"/>
                  </a:lnTo>
                  <a:lnTo>
                    <a:pt x="8089" y="253111"/>
                  </a:lnTo>
                  <a:lnTo>
                    <a:pt x="8597" y="252793"/>
                  </a:lnTo>
                  <a:lnTo>
                    <a:pt x="9258" y="252691"/>
                  </a:lnTo>
                  <a:lnTo>
                    <a:pt x="9994" y="252717"/>
                  </a:lnTo>
                  <a:lnTo>
                    <a:pt x="10071" y="252171"/>
                  </a:lnTo>
                  <a:close/>
                </a:path>
                <a:path w="12700" h="382269">
                  <a:moveTo>
                    <a:pt x="11607" y="244983"/>
                  </a:moveTo>
                  <a:lnTo>
                    <a:pt x="10464" y="245465"/>
                  </a:lnTo>
                  <a:lnTo>
                    <a:pt x="9944" y="245783"/>
                  </a:lnTo>
                  <a:lnTo>
                    <a:pt x="9855" y="245275"/>
                  </a:lnTo>
                  <a:lnTo>
                    <a:pt x="9677" y="244030"/>
                  </a:lnTo>
                  <a:lnTo>
                    <a:pt x="8966" y="243738"/>
                  </a:lnTo>
                  <a:lnTo>
                    <a:pt x="8001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75" y="245249"/>
                  </a:lnTo>
                  <a:lnTo>
                    <a:pt x="7099" y="244995"/>
                  </a:lnTo>
                  <a:lnTo>
                    <a:pt x="6832" y="245135"/>
                  </a:lnTo>
                  <a:lnTo>
                    <a:pt x="6388" y="245198"/>
                  </a:lnTo>
                  <a:lnTo>
                    <a:pt x="5638" y="245135"/>
                  </a:lnTo>
                  <a:lnTo>
                    <a:pt x="5588" y="246392"/>
                  </a:lnTo>
                  <a:lnTo>
                    <a:pt x="6883" y="247738"/>
                  </a:lnTo>
                  <a:lnTo>
                    <a:pt x="8318" y="246062"/>
                  </a:lnTo>
                  <a:lnTo>
                    <a:pt x="11531" y="248716"/>
                  </a:lnTo>
                  <a:lnTo>
                    <a:pt x="11442" y="248196"/>
                  </a:lnTo>
                  <a:lnTo>
                    <a:pt x="11061" y="247472"/>
                  </a:lnTo>
                  <a:lnTo>
                    <a:pt x="11201" y="246849"/>
                  </a:lnTo>
                  <a:lnTo>
                    <a:pt x="11544" y="246392"/>
                  </a:lnTo>
                  <a:lnTo>
                    <a:pt x="11582" y="246062"/>
                  </a:lnTo>
                  <a:lnTo>
                    <a:pt x="11582" y="245783"/>
                  </a:lnTo>
                  <a:lnTo>
                    <a:pt x="11607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2001" y="260934"/>
                  </a:lnTo>
                  <a:lnTo>
                    <a:pt x="11188" y="260311"/>
                  </a:lnTo>
                  <a:lnTo>
                    <a:pt x="10147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804286A4-D77B-4E30-E086-5CD09D67C84F}"/>
                </a:ext>
              </a:extLst>
            </p:cNvPr>
            <p:cNvSpPr/>
            <p:nvPr/>
          </p:nvSpPr>
          <p:spPr>
            <a:xfrm>
              <a:off x="9731972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905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905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80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52" y="127"/>
                  </a:lnTo>
                  <a:lnTo>
                    <a:pt x="10731" y="1841"/>
                  </a:lnTo>
                  <a:lnTo>
                    <a:pt x="10668" y="5041"/>
                  </a:lnTo>
                  <a:lnTo>
                    <a:pt x="11252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84" y="15722"/>
                  </a:lnTo>
                  <a:lnTo>
                    <a:pt x="12357" y="19697"/>
                  </a:lnTo>
                  <a:lnTo>
                    <a:pt x="12509" y="21831"/>
                  </a:lnTo>
                  <a:lnTo>
                    <a:pt x="13055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5CC230C4-7BD2-CAFF-C63D-6C61E7D72844}"/>
                </a:ext>
              </a:extLst>
            </p:cNvPr>
            <p:cNvSpPr/>
            <p:nvPr/>
          </p:nvSpPr>
          <p:spPr>
            <a:xfrm>
              <a:off x="9737166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68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68" y="0"/>
                  </a:lnTo>
                  <a:close/>
                </a:path>
                <a:path w="8254" h="18415">
                  <a:moveTo>
                    <a:pt x="1498" y="16713"/>
                  </a:moveTo>
                  <a:lnTo>
                    <a:pt x="914" y="14541"/>
                  </a:lnTo>
                  <a:lnTo>
                    <a:pt x="774" y="12763"/>
                  </a:lnTo>
                  <a:lnTo>
                    <a:pt x="1003" y="10617"/>
                  </a:lnTo>
                  <a:lnTo>
                    <a:pt x="431" y="10629"/>
                  </a:lnTo>
                  <a:lnTo>
                    <a:pt x="165" y="12801"/>
                  </a:lnTo>
                  <a:lnTo>
                    <a:pt x="279" y="14643"/>
                  </a:lnTo>
                  <a:lnTo>
                    <a:pt x="787" y="16865"/>
                  </a:lnTo>
                  <a:lnTo>
                    <a:pt x="1498" y="16713"/>
                  </a:lnTo>
                  <a:close/>
                </a:path>
                <a:path w="8254" h="18415">
                  <a:moveTo>
                    <a:pt x="8153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53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59798061-EC6A-607C-15B2-DE6066F77724}"/>
                </a:ext>
              </a:extLst>
            </p:cNvPr>
            <p:cNvSpPr/>
            <p:nvPr/>
          </p:nvSpPr>
          <p:spPr>
            <a:xfrm>
              <a:off x="974088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76" y="2171"/>
                  </a:lnTo>
                  <a:lnTo>
                    <a:pt x="0" y="3441"/>
                  </a:lnTo>
                  <a:lnTo>
                    <a:pt x="546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7B73EEA5-C011-7154-163F-B0E6D9323148}"/>
                </a:ext>
              </a:extLst>
            </p:cNvPr>
            <p:cNvSpPr/>
            <p:nvPr/>
          </p:nvSpPr>
          <p:spPr>
            <a:xfrm>
              <a:off x="9736416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22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6B16B9A1-9FF9-F818-31B5-90CDE7DE4E4E}"/>
                </a:ext>
              </a:extLst>
            </p:cNvPr>
            <p:cNvSpPr/>
            <p:nvPr/>
          </p:nvSpPr>
          <p:spPr>
            <a:xfrm>
              <a:off x="9740925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50" y="0"/>
                  </a:moveTo>
                  <a:lnTo>
                    <a:pt x="342" y="12"/>
                  </a:lnTo>
                  <a:lnTo>
                    <a:pt x="0" y="2539"/>
                  </a:lnTo>
                  <a:lnTo>
                    <a:pt x="546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E0615D92-EE66-D2EB-BDB7-057117BC1428}"/>
                </a:ext>
              </a:extLst>
            </p:cNvPr>
            <p:cNvSpPr/>
            <p:nvPr/>
          </p:nvSpPr>
          <p:spPr>
            <a:xfrm>
              <a:off x="973430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29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24" y="8877"/>
                  </a:lnTo>
                  <a:lnTo>
                    <a:pt x="3429" y="6337"/>
                  </a:lnTo>
                  <a:close/>
                </a:path>
                <a:path w="15240" h="19050">
                  <a:moveTo>
                    <a:pt x="6934" y="2540"/>
                  </a:moveTo>
                  <a:lnTo>
                    <a:pt x="6629" y="0"/>
                  </a:lnTo>
                  <a:lnTo>
                    <a:pt x="6146" y="114"/>
                  </a:lnTo>
                  <a:lnTo>
                    <a:pt x="6413" y="2667"/>
                  </a:lnTo>
                  <a:lnTo>
                    <a:pt x="6934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28" y="9461"/>
                  </a:lnTo>
                  <a:lnTo>
                    <a:pt x="14058" y="9575"/>
                  </a:lnTo>
                  <a:lnTo>
                    <a:pt x="14300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C5CA63D-3E78-9577-9702-81DFB2A3DAAD}"/>
                </a:ext>
              </a:extLst>
            </p:cNvPr>
            <p:cNvSpPr/>
            <p:nvPr/>
          </p:nvSpPr>
          <p:spPr>
            <a:xfrm>
              <a:off x="974375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60" y="2832"/>
                  </a:moveTo>
                  <a:lnTo>
                    <a:pt x="1447" y="0"/>
                  </a:lnTo>
                  <a:lnTo>
                    <a:pt x="876" y="0"/>
                  </a:lnTo>
                  <a:lnTo>
                    <a:pt x="863" y="2832"/>
                  </a:lnTo>
                  <a:lnTo>
                    <a:pt x="1460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35D1BEF4-B4F1-E5BD-83AC-567A0BC8FC3A}"/>
                </a:ext>
              </a:extLst>
            </p:cNvPr>
            <p:cNvSpPr/>
            <p:nvPr/>
          </p:nvSpPr>
          <p:spPr>
            <a:xfrm>
              <a:off x="9747973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73" y="0"/>
                  </a:moveTo>
                  <a:lnTo>
                    <a:pt x="76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B9D8E937-EDE9-F675-B1CA-9F20D04EBD90}"/>
                </a:ext>
              </a:extLst>
            </p:cNvPr>
            <p:cNvSpPr/>
            <p:nvPr/>
          </p:nvSpPr>
          <p:spPr>
            <a:xfrm>
              <a:off x="9743350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46" y="0"/>
                  </a:moveTo>
                  <a:lnTo>
                    <a:pt x="0" y="126"/>
                  </a:lnTo>
                  <a:lnTo>
                    <a:pt x="838" y="4508"/>
                  </a:lnTo>
                  <a:lnTo>
                    <a:pt x="1447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23226B4E-258D-8D75-A942-9CCC96467E37}"/>
                </a:ext>
              </a:extLst>
            </p:cNvPr>
            <p:cNvSpPr/>
            <p:nvPr/>
          </p:nvSpPr>
          <p:spPr>
            <a:xfrm>
              <a:off x="974134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58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03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3C8299C9-90B8-EF29-2CC1-6B52E9EE823A}"/>
                </a:ext>
              </a:extLst>
            </p:cNvPr>
            <p:cNvSpPr/>
            <p:nvPr/>
          </p:nvSpPr>
          <p:spPr>
            <a:xfrm>
              <a:off x="9742893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77" y="38"/>
                  </a:lnTo>
                  <a:lnTo>
                    <a:pt x="381" y="546"/>
                  </a:lnTo>
                  <a:lnTo>
                    <a:pt x="457" y="1003"/>
                  </a:lnTo>
                  <a:lnTo>
                    <a:pt x="0" y="1231"/>
                  </a:lnTo>
                  <a:lnTo>
                    <a:pt x="76" y="1485"/>
                  </a:lnTo>
                  <a:lnTo>
                    <a:pt x="546" y="1498"/>
                  </a:lnTo>
                  <a:lnTo>
                    <a:pt x="787" y="838"/>
                  </a:lnTo>
                  <a:lnTo>
                    <a:pt x="863" y="41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8544E3BF-D97A-3421-5BA9-6D2BB7A334D0}"/>
                </a:ext>
              </a:extLst>
            </p:cNvPr>
            <p:cNvSpPr/>
            <p:nvPr/>
          </p:nvSpPr>
          <p:spPr>
            <a:xfrm>
              <a:off x="973551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41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1841" y="2806"/>
                  </a:lnTo>
                  <a:lnTo>
                    <a:pt x="0" y="4140"/>
                  </a:lnTo>
                  <a:lnTo>
                    <a:pt x="317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65" y="8001"/>
                  </a:lnTo>
                  <a:lnTo>
                    <a:pt x="3581" y="8242"/>
                  </a:lnTo>
                  <a:lnTo>
                    <a:pt x="3632" y="8001"/>
                  </a:lnTo>
                  <a:lnTo>
                    <a:pt x="3746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56" y="2222"/>
                  </a:moveTo>
                  <a:lnTo>
                    <a:pt x="3365" y="2146"/>
                  </a:lnTo>
                  <a:lnTo>
                    <a:pt x="3340" y="3759"/>
                  </a:lnTo>
                  <a:lnTo>
                    <a:pt x="3213" y="4140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56" y="2222"/>
                  </a:lnTo>
                  <a:close/>
                </a:path>
                <a:path w="11429" h="156209">
                  <a:moveTo>
                    <a:pt x="6527" y="18669"/>
                  </a:moveTo>
                  <a:lnTo>
                    <a:pt x="4521" y="16852"/>
                  </a:lnTo>
                  <a:lnTo>
                    <a:pt x="3568" y="15913"/>
                  </a:lnTo>
                  <a:lnTo>
                    <a:pt x="3479" y="13931"/>
                  </a:lnTo>
                  <a:lnTo>
                    <a:pt x="3441" y="12141"/>
                  </a:lnTo>
                  <a:lnTo>
                    <a:pt x="1130" y="13931"/>
                  </a:lnTo>
                  <a:lnTo>
                    <a:pt x="863" y="13360"/>
                  </a:lnTo>
                  <a:lnTo>
                    <a:pt x="635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19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59" y="18935"/>
                  </a:lnTo>
                  <a:lnTo>
                    <a:pt x="6527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8991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20" y="0"/>
                  </a:lnTo>
                  <a:lnTo>
                    <a:pt x="8610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28" y="15392"/>
                  </a:lnTo>
                  <a:lnTo>
                    <a:pt x="10375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B0F39F01-FE43-CE43-60C8-51666B3C12F0}"/>
                </a:ext>
              </a:extLst>
            </p:cNvPr>
            <p:cNvSpPr/>
            <p:nvPr/>
          </p:nvSpPr>
          <p:spPr>
            <a:xfrm>
              <a:off x="974168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50" y="25"/>
                  </a:lnTo>
                  <a:lnTo>
                    <a:pt x="0" y="4089"/>
                  </a:lnTo>
                  <a:lnTo>
                    <a:pt x="558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00DA79A-8819-9496-3D35-574C616FA945}"/>
                </a:ext>
              </a:extLst>
            </p:cNvPr>
            <p:cNvSpPr/>
            <p:nvPr/>
          </p:nvSpPr>
          <p:spPr>
            <a:xfrm>
              <a:off x="9700984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80" y="83096"/>
                  </a:moveTo>
                  <a:lnTo>
                    <a:pt x="35610" y="81381"/>
                  </a:lnTo>
                  <a:lnTo>
                    <a:pt x="34645" y="77787"/>
                  </a:lnTo>
                  <a:lnTo>
                    <a:pt x="34505" y="77381"/>
                  </a:lnTo>
                  <a:lnTo>
                    <a:pt x="33235" y="73685"/>
                  </a:lnTo>
                  <a:lnTo>
                    <a:pt x="32893" y="70345"/>
                  </a:lnTo>
                  <a:lnTo>
                    <a:pt x="32893" y="81191"/>
                  </a:lnTo>
                  <a:lnTo>
                    <a:pt x="32702" y="81267"/>
                  </a:lnTo>
                  <a:lnTo>
                    <a:pt x="32702" y="85090"/>
                  </a:lnTo>
                  <a:lnTo>
                    <a:pt x="32537" y="86855"/>
                  </a:lnTo>
                  <a:lnTo>
                    <a:pt x="32270" y="88341"/>
                  </a:lnTo>
                  <a:lnTo>
                    <a:pt x="31661" y="90030"/>
                  </a:lnTo>
                  <a:lnTo>
                    <a:pt x="31102" y="89877"/>
                  </a:lnTo>
                  <a:lnTo>
                    <a:pt x="31661" y="88176"/>
                  </a:lnTo>
                  <a:lnTo>
                    <a:pt x="32004" y="86817"/>
                  </a:lnTo>
                  <a:lnTo>
                    <a:pt x="32194" y="85077"/>
                  </a:lnTo>
                  <a:lnTo>
                    <a:pt x="32702" y="85090"/>
                  </a:lnTo>
                  <a:lnTo>
                    <a:pt x="32702" y="81267"/>
                  </a:lnTo>
                  <a:lnTo>
                    <a:pt x="32359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359" y="79819"/>
                  </a:lnTo>
                  <a:lnTo>
                    <a:pt x="32893" y="81191"/>
                  </a:lnTo>
                  <a:lnTo>
                    <a:pt x="32893" y="70345"/>
                  </a:lnTo>
                  <a:lnTo>
                    <a:pt x="32854" y="69964"/>
                  </a:lnTo>
                  <a:lnTo>
                    <a:pt x="33947" y="62979"/>
                  </a:lnTo>
                  <a:lnTo>
                    <a:pt x="34010" y="55346"/>
                  </a:lnTo>
                  <a:lnTo>
                    <a:pt x="34848" y="48653"/>
                  </a:lnTo>
                  <a:lnTo>
                    <a:pt x="34175" y="44310"/>
                  </a:lnTo>
                  <a:lnTo>
                    <a:pt x="32918" y="32651"/>
                  </a:lnTo>
                  <a:lnTo>
                    <a:pt x="34188" y="25247"/>
                  </a:lnTo>
                  <a:lnTo>
                    <a:pt x="33655" y="17970"/>
                  </a:lnTo>
                  <a:lnTo>
                    <a:pt x="31813" y="20497"/>
                  </a:lnTo>
                  <a:lnTo>
                    <a:pt x="32359" y="24739"/>
                  </a:lnTo>
                  <a:lnTo>
                    <a:pt x="31369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73" y="50342"/>
                  </a:lnTo>
                  <a:lnTo>
                    <a:pt x="28943" y="62306"/>
                  </a:lnTo>
                  <a:lnTo>
                    <a:pt x="29933" y="68046"/>
                  </a:lnTo>
                  <a:lnTo>
                    <a:pt x="29324" y="79514"/>
                  </a:lnTo>
                  <a:lnTo>
                    <a:pt x="30124" y="81241"/>
                  </a:lnTo>
                  <a:lnTo>
                    <a:pt x="29781" y="81432"/>
                  </a:lnTo>
                  <a:lnTo>
                    <a:pt x="29781" y="93319"/>
                  </a:lnTo>
                  <a:lnTo>
                    <a:pt x="29641" y="94564"/>
                  </a:lnTo>
                  <a:lnTo>
                    <a:pt x="29400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16" y="95377"/>
                  </a:lnTo>
                  <a:lnTo>
                    <a:pt x="29133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32"/>
                  </a:lnTo>
                  <a:lnTo>
                    <a:pt x="29133" y="81762"/>
                  </a:lnTo>
                  <a:lnTo>
                    <a:pt x="22199" y="88442"/>
                  </a:lnTo>
                  <a:lnTo>
                    <a:pt x="22199" y="96799"/>
                  </a:lnTo>
                  <a:lnTo>
                    <a:pt x="19786" y="100076"/>
                  </a:lnTo>
                  <a:lnTo>
                    <a:pt x="19316" y="99733"/>
                  </a:lnTo>
                  <a:lnTo>
                    <a:pt x="21818" y="96507"/>
                  </a:lnTo>
                  <a:lnTo>
                    <a:pt x="22199" y="96799"/>
                  </a:lnTo>
                  <a:lnTo>
                    <a:pt x="22199" y="88442"/>
                  </a:lnTo>
                  <a:lnTo>
                    <a:pt x="11137" y="104355"/>
                  </a:lnTo>
                  <a:lnTo>
                    <a:pt x="8483" y="106756"/>
                  </a:lnTo>
                  <a:lnTo>
                    <a:pt x="1206" y="112318"/>
                  </a:lnTo>
                  <a:lnTo>
                    <a:pt x="317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43" y="109423"/>
                  </a:lnTo>
                  <a:lnTo>
                    <a:pt x="21920" y="110921"/>
                  </a:lnTo>
                  <a:lnTo>
                    <a:pt x="19469" y="117525"/>
                  </a:lnTo>
                  <a:lnTo>
                    <a:pt x="19431" y="120611"/>
                  </a:lnTo>
                  <a:lnTo>
                    <a:pt x="22567" y="119176"/>
                  </a:lnTo>
                  <a:lnTo>
                    <a:pt x="27482" y="114236"/>
                  </a:lnTo>
                  <a:lnTo>
                    <a:pt x="30886" y="109423"/>
                  </a:lnTo>
                  <a:lnTo>
                    <a:pt x="32791" y="106730"/>
                  </a:lnTo>
                  <a:lnTo>
                    <a:pt x="34493" y="103886"/>
                  </a:lnTo>
                  <a:lnTo>
                    <a:pt x="34137" y="100076"/>
                  </a:lnTo>
                  <a:lnTo>
                    <a:pt x="33832" y="96710"/>
                  </a:lnTo>
                  <a:lnTo>
                    <a:pt x="33858" y="95377"/>
                  </a:lnTo>
                  <a:lnTo>
                    <a:pt x="34378" y="93230"/>
                  </a:lnTo>
                  <a:lnTo>
                    <a:pt x="34759" y="91681"/>
                  </a:lnTo>
                  <a:lnTo>
                    <a:pt x="35496" y="90030"/>
                  </a:lnTo>
                  <a:lnTo>
                    <a:pt x="35826" y="89281"/>
                  </a:lnTo>
                  <a:lnTo>
                    <a:pt x="35941" y="88709"/>
                  </a:lnTo>
                  <a:lnTo>
                    <a:pt x="36029" y="86817"/>
                  </a:lnTo>
                  <a:lnTo>
                    <a:pt x="36080" y="85077"/>
                  </a:lnTo>
                  <a:lnTo>
                    <a:pt x="36080" y="83096"/>
                  </a:lnTo>
                  <a:close/>
                </a:path>
                <a:path w="84454" h="120650">
                  <a:moveTo>
                    <a:pt x="36182" y="38455"/>
                  </a:moveTo>
                  <a:lnTo>
                    <a:pt x="35877" y="35293"/>
                  </a:lnTo>
                  <a:lnTo>
                    <a:pt x="35191" y="35280"/>
                  </a:lnTo>
                  <a:lnTo>
                    <a:pt x="35496" y="38455"/>
                  </a:lnTo>
                  <a:lnTo>
                    <a:pt x="36182" y="38455"/>
                  </a:lnTo>
                  <a:close/>
                </a:path>
                <a:path w="84454" h="120650">
                  <a:moveTo>
                    <a:pt x="36664" y="111036"/>
                  </a:moveTo>
                  <a:lnTo>
                    <a:pt x="36131" y="110718"/>
                  </a:lnTo>
                  <a:lnTo>
                    <a:pt x="34632" y="113601"/>
                  </a:lnTo>
                  <a:lnTo>
                    <a:pt x="35140" y="113906"/>
                  </a:lnTo>
                  <a:lnTo>
                    <a:pt x="36664" y="111036"/>
                  </a:lnTo>
                  <a:close/>
                </a:path>
                <a:path w="84454" h="120650">
                  <a:moveTo>
                    <a:pt x="36715" y="15278"/>
                  </a:moveTo>
                  <a:lnTo>
                    <a:pt x="35966" y="15278"/>
                  </a:lnTo>
                  <a:lnTo>
                    <a:pt x="35966" y="18948"/>
                  </a:lnTo>
                  <a:lnTo>
                    <a:pt x="36715" y="18948"/>
                  </a:lnTo>
                  <a:lnTo>
                    <a:pt x="36715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95" y="77393"/>
                  </a:moveTo>
                  <a:lnTo>
                    <a:pt x="39903" y="73228"/>
                  </a:lnTo>
                  <a:lnTo>
                    <a:pt x="39090" y="73215"/>
                  </a:lnTo>
                  <a:lnTo>
                    <a:pt x="39408" y="77381"/>
                  </a:lnTo>
                  <a:lnTo>
                    <a:pt x="40195" y="77393"/>
                  </a:lnTo>
                  <a:close/>
                </a:path>
                <a:path w="84454" h="120650">
                  <a:moveTo>
                    <a:pt x="40220" y="98171"/>
                  </a:moveTo>
                  <a:lnTo>
                    <a:pt x="39484" y="98171"/>
                  </a:lnTo>
                  <a:lnTo>
                    <a:pt x="39179" y="101803"/>
                  </a:lnTo>
                  <a:lnTo>
                    <a:pt x="39852" y="101790"/>
                  </a:lnTo>
                  <a:lnTo>
                    <a:pt x="40220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611" y="84302"/>
                  </a:lnTo>
                  <a:lnTo>
                    <a:pt x="39509" y="85890"/>
                  </a:lnTo>
                  <a:lnTo>
                    <a:pt x="39674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35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144" y="91274"/>
                  </a:lnTo>
                  <a:lnTo>
                    <a:pt x="40335" y="88976"/>
                  </a:lnTo>
                  <a:close/>
                </a:path>
                <a:path w="84454" h="120650">
                  <a:moveTo>
                    <a:pt x="42862" y="61417"/>
                  </a:moveTo>
                  <a:lnTo>
                    <a:pt x="42570" y="57251"/>
                  </a:lnTo>
                  <a:lnTo>
                    <a:pt x="41757" y="57251"/>
                  </a:lnTo>
                  <a:lnTo>
                    <a:pt x="42075" y="61417"/>
                  </a:lnTo>
                  <a:lnTo>
                    <a:pt x="42862" y="61417"/>
                  </a:lnTo>
                  <a:close/>
                </a:path>
                <a:path w="84454" h="120650">
                  <a:moveTo>
                    <a:pt x="45605" y="51777"/>
                  </a:moveTo>
                  <a:lnTo>
                    <a:pt x="45516" y="50952"/>
                  </a:lnTo>
                  <a:lnTo>
                    <a:pt x="45224" y="49872"/>
                  </a:lnTo>
                  <a:lnTo>
                    <a:pt x="44932" y="49860"/>
                  </a:lnTo>
                  <a:lnTo>
                    <a:pt x="44500" y="50139"/>
                  </a:lnTo>
                  <a:lnTo>
                    <a:pt x="44754" y="51066"/>
                  </a:lnTo>
                  <a:lnTo>
                    <a:pt x="44831" y="51841"/>
                  </a:lnTo>
                  <a:lnTo>
                    <a:pt x="44818" y="53009"/>
                  </a:lnTo>
                  <a:lnTo>
                    <a:pt x="45453" y="52997"/>
                  </a:lnTo>
                  <a:lnTo>
                    <a:pt x="45605" y="51777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77" y="39763"/>
                  </a:lnTo>
                  <a:lnTo>
                    <a:pt x="45059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34" y="34772"/>
                  </a:moveTo>
                  <a:lnTo>
                    <a:pt x="46278" y="31724"/>
                  </a:lnTo>
                  <a:lnTo>
                    <a:pt x="45707" y="31711"/>
                  </a:lnTo>
                  <a:lnTo>
                    <a:pt x="46012" y="34772"/>
                  </a:lnTo>
                  <a:lnTo>
                    <a:pt x="46634" y="34772"/>
                  </a:lnTo>
                  <a:close/>
                </a:path>
                <a:path w="84454" h="120650">
                  <a:moveTo>
                    <a:pt x="84239" y="112052"/>
                  </a:moveTo>
                  <a:lnTo>
                    <a:pt x="72745" y="103276"/>
                  </a:lnTo>
                  <a:lnTo>
                    <a:pt x="64274" y="91287"/>
                  </a:lnTo>
                  <a:lnTo>
                    <a:pt x="61569" y="86880"/>
                  </a:lnTo>
                  <a:lnTo>
                    <a:pt x="55105" y="80416"/>
                  </a:lnTo>
                  <a:lnTo>
                    <a:pt x="54127" y="79895"/>
                  </a:lnTo>
                  <a:lnTo>
                    <a:pt x="54914" y="78168"/>
                  </a:lnTo>
                  <a:lnTo>
                    <a:pt x="54305" y="66840"/>
                  </a:lnTo>
                  <a:lnTo>
                    <a:pt x="55245" y="61252"/>
                  </a:lnTo>
                  <a:lnTo>
                    <a:pt x="53581" y="49631"/>
                  </a:lnTo>
                  <a:lnTo>
                    <a:pt x="53035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58" y="30518"/>
                  </a:lnTo>
                  <a:lnTo>
                    <a:pt x="50533" y="38620"/>
                  </a:lnTo>
                  <a:lnTo>
                    <a:pt x="49390" y="47307"/>
                  </a:lnTo>
                  <a:lnTo>
                    <a:pt x="50241" y="53987"/>
                  </a:lnTo>
                  <a:lnTo>
                    <a:pt x="50241" y="57924"/>
                  </a:lnTo>
                  <a:lnTo>
                    <a:pt x="48628" y="61341"/>
                  </a:lnTo>
                  <a:lnTo>
                    <a:pt x="49720" y="68326"/>
                  </a:lnTo>
                  <a:lnTo>
                    <a:pt x="49047" y="72402"/>
                  </a:lnTo>
                  <a:lnTo>
                    <a:pt x="47726" y="76250"/>
                  </a:lnTo>
                  <a:lnTo>
                    <a:pt x="44361" y="90182"/>
                  </a:lnTo>
                  <a:lnTo>
                    <a:pt x="44577" y="91541"/>
                  </a:lnTo>
                  <a:lnTo>
                    <a:pt x="46850" y="95224"/>
                  </a:lnTo>
                  <a:lnTo>
                    <a:pt x="48704" y="100901"/>
                  </a:lnTo>
                  <a:lnTo>
                    <a:pt x="49923" y="102933"/>
                  </a:lnTo>
                  <a:lnTo>
                    <a:pt x="55486" y="110807"/>
                  </a:lnTo>
                  <a:lnTo>
                    <a:pt x="60947" y="116586"/>
                  </a:lnTo>
                  <a:lnTo>
                    <a:pt x="64617" y="118846"/>
                  </a:lnTo>
                  <a:lnTo>
                    <a:pt x="64770" y="116166"/>
                  </a:lnTo>
                  <a:lnTo>
                    <a:pt x="61099" y="106718"/>
                  </a:lnTo>
                  <a:lnTo>
                    <a:pt x="63284" y="108762"/>
                  </a:lnTo>
                  <a:lnTo>
                    <a:pt x="82765" y="112839"/>
                  </a:lnTo>
                  <a:lnTo>
                    <a:pt x="84239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12D0B677-DB5F-5C36-3CC1-6303B48A89F9}"/>
                </a:ext>
              </a:extLst>
            </p:cNvPr>
            <p:cNvSpPr/>
            <p:nvPr/>
          </p:nvSpPr>
          <p:spPr>
            <a:xfrm>
              <a:off x="9720300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82" y="46951"/>
                  </a:moveTo>
                  <a:lnTo>
                    <a:pt x="2501" y="46659"/>
                  </a:lnTo>
                  <a:lnTo>
                    <a:pt x="0" y="49885"/>
                  </a:lnTo>
                  <a:lnTo>
                    <a:pt x="457" y="50228"/>
                  </a:lnTo>
                  <a:lnTo>
                    <a:pt x="2882" y="46951"/>
                  </a:lnTo>
                  <a:close/>
                </a:path>
                <a:path w="46990" h="55244">
                  <a:moveTo>
                    <a:pt x="7683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57" y="54902"/>
                  </a:lnTo>
                  <a:lnTo>
                    <a:pt x="7683" y="51625"/>
                  </a:lnTo>
                  <a:close/>
                </a:path>
                <a:path w="46990" h="55244">
                  <a:moveTo>
                    <a:pt x="10452" y="43472"/>
                  </a:moveTo>
                  <a:lnTo>
                    <a:pt x="9956" y="43383"/>
                  </a:lnTo>
                  <a:lnTo>
                    <a:pt x="9067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83" y="45732"/>
                  </a:lnTo>
                  <a:lnTo>
                    <a:pt x="10325" y="44716"/>
                  </a:lnTo>
                  <a:lnTo>
                    <a:pt x="10452" y="43472"/>
                  </a:lnTo>
                  <a:close/>
                </a:path>
                <a:path w="46990" h="55244">
                  <a:moveTo>
                    <a:pt x="12204" y="9563"/>
                  </a:moveTo>
                  <a:lnTo>
                    <a:pt x="12077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204" y="9563"/>
                  </a:lnTo>
                  <a:close/>
                </a:path>
                <a:path w="46990" h="55244">
                  <a:moveTo>
                    <a:pt x="13385" y="35255"/>
                  </a:moveTo>
                  <a:lnTo>
                    <a:pt x="12877" y="35242"/>
                  </a:lnTo>
                  <a:lnTo>
                    <a:pt x="12700" y="36969"/>
                  </a:lnTo>
                  <a:lnTo>
                    <a:pt x="11785" y="40030"/>
                  </a:lnTo>
                  <a:lnTo>
                    <a:pt x="12357" y="40182"/>
                  </a:lnTo>
                  <a:lnTo>
                    <a:pt x="12966" y="38481"/>
                  </a:lnTo>
                  <a:lnTo>
                    <a:pt x="13220" y="37020"/>
                  </a:lnTo>
                  <a:lnTo>
                    <a:pt x="13385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67" y="36347"/>
                  </a:lnTo>
                  <a:lnTo>
                    <a:pt x="31889" y="34620"/>
                  </a:lnTo>
                  <a:lnTo>
                    <a:pt x="31381" y="34632"/>
                  </a:lnTo>
                  <a:lnTo>
                    <a:pt x="31546" y="36398"/>
                  </a:lnTo>
                  <a:lnTo>
                    <a:pt x="31800" y="37858"/>
                  </a:lnTo>
                  <a:lnTo>
                    <a:pt x="32410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502" y="13500"/>
                  </a:moveTo>
                  <a:lnTo>
                    <a:pt x="33375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502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59" y="18249"/>
                  </a:lnTo>
                  <a:lnTo>
                    <a:pt x="32969" y="19977"/>
                  </a:lnTo>
                  <a:lnTo>
                    <a:pt x="32626" y="21348"/>
                  </a:lnTo>
                  <a:lnTo>
                    <a:pt x="32054" y="23037"/>
                  </a:lnTo>
                  <a:lnTo>
                    <a:pt x="32626" y="23190"/>
                  </a:lnTo>
                  <a:lnTo>
                    <a:pt x="33235" y="21488"/>
                  </a:lnTo>
                  <a:lnTo>
                    <a:pt x="33502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96" y="27101"/>
                  </a:lnTo>
                  <a:lnTo>
                    <a:pt x="33705" y="28829"/>
                  </a:lnTo>
                  <a:lnTo>
                    <a:pt x="33362" y="30200"/>
                  </a:lnTo>
                  <a:lnTo>
                    <a:pt x="32791" y="31889"/>
                  </a:lnTo>
                  <a:lnTo>
                    <a:pt x="33362" y="32042"/>
                  </a:lnTo>
                  <a:lnTo>
                    <a:pt x="33972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645" y="46177"/>
                  </a:lnTo>
                  <a:lnTo>
                    <a:pt x="34302" y="44805"/>
                  </a:lnTo>
                  <a:lnTo>
                    <a:pt x="34124" y="43078"/>
                  </a:lnTo>
                  <a:lnTo>
                    <a:pt x="33616" y="43091"/>
                  </a:lnTo>
                  <a:lnTo>
                    <a:pt x="33782" y="44856"/>
                  </a:lnTo>
                  <a:lnTo>
                    <a:pt x="34036" y="46316"/>
                  </a:lnTo>
                  <a:lnTo>
                    <a:pt x="34645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59" y="49796"/>
                  </a:moveTo>
                  <a:lnTo>
                    <a:pt x="45847" y="48171"/>
                  </a:lnTo>
                  <a:lnTo>
                    <a:pt x="44970" y="46977"/>
                  </a:lnTo>
                  <a:lnTo>
                    <a:pt x="43827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51" y="50101"/>
                  </a:lnTo>
                  <a:lnTo>
                    <a:pt x="46659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72C12848-B994-CA4A-3B6A-5787A2CA86C5}"/>
                </a:ext>
              </a:extLst>
            </p:cNvPr>
            <p:cNvSpPr/>
            <p:nvPr/>
          </p:nvSpPr>
          <p:spPr>
            <a:xfrm>
              <a:off x="9833737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70" y="11366"/>
                  </a:moveTo>
                  <a:lnTo>
                    <a:pt x="3492" y="11023"/>
                  </a:lnTo>
                  <a:lnTo>
                    <a:pt x="2514" y="9639"/>
                  </a:lnTo>
                  <a:lnTo>
                    <a:pt x="368" y="9702"/>
                  </a:lnTo>
                  <a:lnTo>
                    <a:pt x="0" y="11099"/>
                  </a:lnTo>
                  <a:lnTo>
                    <a:pt x="88" y="12433"/>
                  </a:lnTo>
                  <a:lnTo>
                    <a:pt x="469" y="12827"/>
                  </a:lnTo>
                  <a:lnTo>
                    <a:pt x="1460" y="12077"/>
                  </a:lnTo>
                  <a:lnTo>
                    <a:pt x="3111" y="11620"/>
                  </a:lnTo>
                  <a:lnTo>
                    <a:pt x="4470" y="11366"/>
                  </a:lnTo>
                  <a:close/>
                </a:path>
                <a:path w="34290" h="18415">
                  <a:moveTo>
                    <a:pt x="15240" y="8432"/>
                  </a:moveTo>
                  <a:lnTo>
                    <a:pt x="14084" y="8140"/>
                  </a:lnTo>
                  <a:lnTo>
                    <a:pt x="11010" y="6616"/>
                  </a:lnTo>
                  <a:lnTo>
                    <a:pt x="10629" y="4305"/>
                  </a:lnTo>
                  <a:lnTo>
                    <a:pt x="7670" y="6781"/>
                  </a:lnTo>
                  <a:lnTo>
                    <a:pt x="7937" y="7797"/>
                  </a:lnTo>
                  <a:lnTo>
                    <a:pt x="8991" y="7886"/>
                  </a:lnTo>
                  <a:lnTo>
                    <a:pt x="10007" y="10160"/>
                  </a:lnTo>
                  <a:lnTo>
                    <a:pt x="11595" y="11188"/>
                  </a:lnTo>
                  <a:lnTo>
                    <a:pt x="13677" y="10477"/>
                  </a:lnTo>
                  <a:lnTo>
                    <a:pt x="13538" y="8851"/>
                  </a:lnTo>
                  <a:lnTo>
                    <a:pt x="15240" y="8432"/>
                  </a:lnTo>
                  <a:close/>
                </a:path>
                <a:path w="34290" h="18415">
                  <a:moveTo>
                    <a:pt x="29121" y="17043"/>
                  </a:moveTo>
                  <a:lnTo>
                    <a:pt x="28168" y="16319"/>
                  </a:lnTo>
                  <a:lnTo>
                    <a:pt x="27876" y="16941"/>
                  </a:lnTo>
                  <a:lnTo>
                    <a:pt x="27508" y="17437"/>
                  </a:lnTo>
                  <a:lnTo>
                    <a:pt x="27089" y="17830"/>
                  </a:lnTo>
                  <a:lnTo>
                    <a:pt x="28384" y="17589"/>
                  </a:lnTo>
                  <a:lnTo>
                    <a:pt x="29121" y="17043"/>
                  </a:lnTo>
                  <a:close/>
                </a:path>
                <a:path w="34290" h="18415">
                  <a:moveTo>
                    <a:pt x="34124" y="6934"/>
                  </a:moveTo>
                  <a:lnTo>
                    <a:pt x="33515" y="6616"/>
                  </a:lnTo>
                  <a:lnTo>
                    <a:pt x="33185" y="5727"/>
                  </a:lnTo>
                  <a:lnTo>
                    <a:pt x="31915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86" y="3467"/>
                  </a:lnTo>
                  <a:lnTo>
                    <a:pt x="31470" y="3314"/>
                  </a:lnTo>
                  <a:lnTo>
                    <a:pt x="32004" y="165"/>
                  </a:lnTo>
                  <a:lnTo>
                    <a:pt x="30886" y="0"/>
                  </a:lnTo>
                  <a:lnTo>
                    <a:pt x="29718" y="647"/>
                  </a:lnTo>
                  <a:lnTo>
                    <a:pt x="24472" y="6324"/>
                  </a:lnTo>
                  <a:lnTo>
                    <a:pt x="21285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15" y="3644"/>
                  </a:lnTo>
                  <a:lnTo>
                    <a:pt x="18135" y="4254"/>
                  </a:lnTo>
                  <a:lnTo>
                    <a:pt x="18427" y="5943"/>
                  </a:lnTo>
                  <a:lnTo>
                    <a:pt x="19253" y="6464"/>
                  </a:lnTo>
                  <a:lnTo>
                    <a:pt x="20027" y="8636"/>
                  </a:lnTo>
                  <a:lnTo>
                    <a:pt x="19939" y="9156"/>
                  </a:lnTo>
                  <a:lnTo>
                    <a:pt x="19151" y="9182"/>
                  </a:lnTo>
                  <a:lnTo>
                    <a:pt x="19253" y="10261"/>
                  </a:lnTo>
                  <a:lnTo>
                    <a:pt x="20421" y="11125"/>
                  </a:lnTo>
                  <a:lnTo>
                    <a:pt x="21653" y="11404"/>
                  </a:lnTo>
                  <a:lnTo>
                    <a:pt x="22186" y="10464"/>
                  </a:lnTo>
                  <a:lnTo>
                    <a:pt x="23190" y="10871"/>
                  </a:lnTo>
                  <a:lnTo>
                    <a:pt x="24574" y="9829"/>
                  </a:lnTo>
                  <a:lnTo>
                    <a:pt x="25552" y="7734"/>
                  </a:lnTo>
                  <a:lnTo>
                    <a:pt x="28041" y="8940"/>
                  </a:lnTo>
                  <a:lnTo>
                    <a:pt x="27774" y="10083"/>
                  </a:lnTo>
                  <a:lnTo>
                    <a:pt x="27876" y="11036"/>
                  </a:lnTo>
                  <a:lnTo>
                    <a:pt x="28473" y="11658"/>
                  </a:lnTo>
                  <a:lnTo>
                    <a:pt x="30645" y="11734"/>
                  </a:lnTo>
                  <a:lnTo>
                    <a:pt x="33324" y="12230"/>
                  </a:lnTo>
                  <a:lnTo>
                    <a:pt x="33896" y="10248"/>
                  </a:lnTo>
                  <a:lnTo>
                    <a:pt x="32423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24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F0F696BF-08EE-F3C1-F3E3-F2DADA674032}"/>
                </a:ext>
              </a:extLst>
            </p:cNvPr>
            <p:cNvSpPr/>
            <p:nvPr/>
          </p:nvSpPr>
          <p:spPr>
            <a:xfrm>
              <a:off x="980535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39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175" y="7581"/>
                  </a:lnTo>
                  <a:lnTo>
                    <a:pt x="36550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46" y="6477"/>
                  </a:lnTo>
                  <a:lnTo>
                    <a:pt x="56426" y="5346"/>
                  </a:lnTo>
                  <a:lnTo>
                    <a:pt x="53924" y="4140"/>
                  </a:lnTo>
                  <a:lnTo>
                    <a:pt x="52959" y="6235"/>
                  </a:lnTo>
                  <a:lnTo>
                    <a:pt x="50634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85" y="3035"/>
                  </a:lnTo>
                  <a:lnTo>
                    <a:pt x="44526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03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03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24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65" y="8128"/>
                  </a:lnTo>
                  <a:lnTo>
                    <a:pt x="28054" y="7239"/>
                  </a:lnTo>
                  <a:lnTo>
                    <a:pt x="26263" y="6413"/>
                  </a:lnTo>
                  <a:lnTo>
                    <a:pt x="23482" y="7239"/>
                  </a:lnTo>
                  <a:lnTo>
                    <a:pt x="22885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72" y="7353"/>
                  </a:lnTo>
                  <a:lnTo>
                    <a:pt x="18580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52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41" y="6184"/>
                  </a:lnTo>
                  <a:lnTo>
                    <a:pt x="9791" y="6108"/>
                  </a:lnTo>
                  <a:lnTo>
                    <a:pt x="9779" y="4927"/>
                  </a:lnTo>
                  <a:lnTo>
                    <a:pt x="8407" y="4305"/>
                  </a:lnTo>
                  <a:lnTo>
                    <a:pt x="5905" y="4457"/>
                  </a:lnTo>
                  <a:lnTo>
                    <a:pt x="3898" y="4102"/>
                  </a:lnTo>
                  <a:lnTo>
                    <a:pt x="5130" y="5994"/>
                  </a:lnTo>
                  <a:lnTo>
                    <a:pt x="5626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795" y="13995"/>
                  </a:lnTo>
                  <a:lnTo>
                    <a:pt x="11823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10" y="20561"/>
                  </a:lnTo>
                  <a:lnTo>
                    <a:pt x="27101" y="24866"/>
                  </a:lnTo>
                  <a:lnTo>
                    <a:pt x="26339" y="23672"/>
                  </a:lnTo>
                  <a:lnTo>
                    <a:pt x="21958" y="25323"/>
                  </a:lnTo>
                  <a:lnTo>
                    <a:pt x="18186" y="26162"/>
                  </a:lnTo>
                  <a:lnTo>
                    <a:pt x="15036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38" y="24307"/>
                  </a:lnTo>
                  <a:lnTo>
                    <a:pt x="27787" y="25425"/>
                  </a:lnTo>
                  <a:lnTo>
                    <a:pt x="28994" y="28257"/>
                  </a:lnTo>
                  <a:lnTo>
                    <a:pt x="29718" y="29425"/>
                  </a:lnTo>
                  <a:lnTo>
                    <a:pt x="31140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23" y="23583"/>
                  </a:lnTo>
                  <a:lnTo>
                    <a:pt x="36563" y="25958"/>
                  </a:lnTo>
                  <a:lnTo>
                    <a:pt x="40259" y="24307"/>
                  </a:lnTo>
                  <a:lnTo>
                    <a:pt x="40614" y="23406"/>
                  </a:lnTo>
                  <a:lnTo>
                    <a:pt x="40690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18" y="17767"/>
                  </a:lnTo>
                  <a:lnTo>
                    <a:pt x="45300" y="21082"/>
                  </a:lnTo>
                  <a:lnTo>
                    <a:pt x="50596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48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A0A764F1-BBDE-08EA-D4C0-4DF657BF2767}"/>
                </a:ext>
              </a:extLst>
            </p:cNvPr>
            <p:cNvSpPr/>
            <p:nvPr/>
          </p:nvSpPr>
          <p:spPr>
            <a:xfrm>
              <a:off x="980437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01" y="4432"/>
                  </a:moveTo>
                  <a:lnTo>
                    <a:pt x="11772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60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04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01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094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19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2C803BC5-68EE-3060-EB95-90AF9C0C07F3}"/>
                </a:ext>
              </a:extLst>
            </p:cNvPr>
            <p:cNvSpPr/>
            <p:nvPr/>
          </p:nvSpPr>
          <p:spPr>
            <a:xfrm>
              <a:off x="976054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14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74" y="44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C6C75924-0896-16AE-5A78-D924760B0B6D}"/>
                </a:ext>
              </a:extLst>
            </p:cNvPr>
            <p:cNvSpPr/>
            <p:nvPr/>
          </p:nvSpPr>
          <p:spPr>
            <a:xfrm>
              <a:off x="975535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28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28" y="63"/>
                  </a:lnTo>
                  <a:close/>
                </a:path>
                <a:path w="97154" h="32384">
                  <a:moveTo>
                    <a:pt x="55626" y="13830"/>
                  </a:moveTo>
                  <a:lnTo>
                    <a:pt x="55118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79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45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27" y="8115"/>
                  </a:lnTo>
                  <a:lnTo>
                    <a:pt x="38785" y="7937"/>
                  </a:lnTo>
                  <a:lnTo>
                    <a:pt x="43345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26" y="13830"/>
                  </a:lnTo>
                  <a:close/>
                </a:path>
                <a:path w="97154" h="32384">
                  <a:moveTo>
                    <a:pt x="80010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66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70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83" y="28295"/>
                  </a:lnTo>
                  <a:lnTo>
                    <a:pt x="62522" y="30035"/>
                  </a:lnTo>
                  <a:lnTo>
                    <a:pt x="65036" y="31216"/>
                  </a:lnTo>
                  <a:lnTo>
                    <a:pt x="68173" y="32156"/>
                  </a:lnTo>
                  <a:lnTo>
                    <a:pt x="71970" y="31330"/>
                  </a:lnTo>
                  <a:lnTo>
                    <a:pt x="76327" y="29667"/>
                  </a:lnTo>
                  <a:lnTo>
                    <a:pt x="77101" y="30861"/>
                  </a:lnTo>
                  <a:lnTo>
                    <a:pt x="80010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12" y="14109"/>
                  </a:lnTo>
                  <a:lnTo>
                    <a:pt x="86563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09" y="16827"/>
                  </a:lnTo>
                  <a:lnTo>
                    <a:pt x="78524" y="18034"/>
                  </a:lnTo>
                  <a:lnTo>
                    <a:pt x="80645" y="24422"/>
                  </a:lnTo>
                  <a:lnTo>
                    <a:pt x="83439" y="28219"/>
                  </a:lnTo>
                  <a:lnTo>
                    <a:pt x="89103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509A70A8-A45C-D066-ACE0-9241EB57E745}"/>
                </a:ext>
              </a:extLst>
            </p:cNvPr>
            <p:cNvSpPr/>
            <p:nvPr/>
          </p:nvSpPr>
          <p:spPr>
            <a:xfrm>
              <a:off x="974239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4927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67" y="4254"/>
                  </a:lnTo>
                  <a:lnTo>
                    <a:pt x="3390" y="4699"/>
                  </a:lnTo>
                  <a:lnTo>
                    <a:pt x="3937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19" y="23774"/>
                  </a:lnTo>
                  <a:lnTo>
                    <a:pt x="35496" y="21539"/>
                  </a:lnTo>
                  <a:lnTo>
                    <a:pt x="36360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69" y="31521"/>
                  </a:moveTo>
                  <a:lnTo>
                    <a:pt x="58153" y="30340"/>
                  </a:lnTo>
                  <a:lnTo>
                    <a:pt x="58140" y="29743"/>
                  </a:lnTo>
                  <a:lnTo>
                    <a:pt x="57416" y="30111"/>
                  </a:lnTo>
                  <a:lnTo>
                    <a:pt x="56756" y="30556"/>
                  </a:lnTo>
                  <a:lnTo>
                    <a:pt x="56121" y="31076"/>
                  </a:lnTo>
                  <a:lnTo>
                    <a:pt x="58369" y="31521"/>
                  </a:lnTo>
                  <a:close/>
                </a:path>
                <a:path w="98425" h="31750">
                  <a:moveTo>
                    <a:pt x="98285" y="30378"/>
                  </a:moveTo>
                  <a:lnTo>
                    <a:pt x="97624" y="29044"/>
                  </a:lnTo>
                  <a:lnTo>
                    <a:pt x="95542" y="29311"/>
                  </a:lnTo>
                  <a:lnTo>
                    <a:pt x="93878" y="29019"/>
                  </a:lnTo>
                  <a:lnTo>
                    <a:pt x="93510" y="28816"/>
                  </a:lnTo>
                  <a:lnTo>
                    <a:pt x="91313" y="29248"/>
                  </a:lnTo>
                  <a:lnTo>
                    <a:pt x="91414" y="30124"/>
                  </a:lnTo>
                  <a:lnTo>
                    <a:pt x="91884" y="30962"/>
                  </a:lnTo>
                  <a:lnTo>
                    <a:pt x="92570" y="31699"/>
                  </a:lnTo>
                  <a:lnTo>
                    <a:pt x="98285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BED2EE84-0DDE-B7CC-5444-BAE16855C52C}"/>
                </a:ext>
              </a:extLst>
            </p:cNvPr>
            <p:cNvSpPr/>
            <p:nvPr/>
          </p:nvSpPr>
          <p:spPr>
            <a:xfrm>
              <a:off x="9824618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21" y="16954"/>
                  </a:moveTo>
                  <a:lnTo>
                    <a:pt x="152" y="16357"/>
                  </a:lnTo>
                  <a:lnTo>
                    <a:pt x="76" y="16586"/>
                  </a:lnTo>
                  <a:lnTo>
                    <a:pt x="673" y="17157"/>
                  </a:lnTo>
                  <a:lnTo>
                    <a:pt x="1308" y="17805"/>
                  </a:lnTo>
                  <a:lnTo>
                    <a:pt x="3340" y="17475"/>
                  </a:lnTo>
                  <a:lnTo>
                    <a:pt x="3721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40" y="16357"/>
                  </a:lnTo>
                  <a:lnTo>
                    <a:pt x="3898" y="16687"/>
                  </a:lnTo>
                  <a:lnTo>
                    <a:pt x="3835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26" y="1993"/>
                  </a:moveTo>
                  <a:lnTo>
                    <a:pt x="9029" y="1003"/>
                  </a:lnTo>
                  <a:lnTo>
                    <a:pt x="8928" y="88"/>
                  </a:lnTo>
                  <a:lnTo>
                    <a:pt x="8458" y="0"/>
                  </a:lnTo>
                  <a:lnTo>
                    <a:pt x="9055" y="2286"/>
                  </a:lnTo>
                  <a:lnTo>
                    <a:pt x="9512" y="3238"/>
                  </a:lnTo>
                  <a:lnTo>
                    <a:pt x="9626" y="1993"/>
                  </a:lnTo>
                  <a:close/>
                </a:path>
                <a:path w="27304" h="24765">
                  <a:moveTo>
                    <a:pt x="26974" y="10680"/>
                  </a:moveTo>
                  <a:lnTo>
                    <a:pt x="26822" y="8140"/>
                  </a:lnTo>
                  <a:lnTo>
                    <a:pt x="26733" y="6997"/>
                  </a:lnTo>
                  <a:lnTo>
                    <a:pt x="25463" y="4762"/>
                  </a:lnTo>
                  <a:lnTo>
                    <a:pt x="25247" y="4368"/>
                  </a:lnTo>
                  <a:lnTo>
                    <a:pt x="24574" y="4699"/>
                  </a:lnTo>
                  <a:lnTo>
                    <a:pt x="24307" y="4762"/>
                  </a:lnTo>
                  <a:lnTo>
                    <a:pt x="24155" y="4191"/>
                  </a:lnTo>
                  <a:lnTo>
                    <a:pt x="23520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49" y="5003"/>
                  </a:lnTo>
                  <a:lnTo>
                    <a:pt x="15417" y="5486"/>
                  </a:lnTo>
                  <a:lnTo>
                    <a:pt x="16078" y="6832"/>
                  </a:lnTo>
                  <a:lnTo>
                    <a:pt x="14173" y="7327"/>
                  </a:lnTo>
                  <a:lnTo>
                    <a:pt x="12268" y="7772"/>
                  </a:lnTo>
                  <a:lnTo>
                    <a:pt x="10363" y="8140"/>
                  </a:lnTo>
                  <a:lnTo>
                    <a:pt x="9906" y="7670"/>
                  </a:lnTo>
                  <a:lnTo>
                    <a:pt x="9677" y="7416"/>
                  </a:lnTo>
                  <a:lnTo>
                    <a:pt x="9220" y="6578"/>
                  </a:lnTo>
                  <a:lnTo>
                    <a:pt x="9105" y="5689"/>
                  </a:lnTo>
                  <a:lnTo>
                    <a:pt x="9842" y="5562"/>
                  </a:lnTo>
                  <a:lnTo>
                    <a:pt x="11303" y="5257"/>
                  </a:lnTo>
                  <a:lnTo>
                    <a:pt x="10515" y="4826"/>
                  </a:lnTo>
                  <a:lnTo>
                    <a:pt x="9944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72" y="4114"/>
                  </a:lnTo>
                  <a:lnTo>
                    <a:pt x="9271" y="4368"/>
                  </a:lnTo>
                  <a:lnTo>
                    <a:pt x="7835" y="6908"/>
                  </a:lnTo>
                  <a:lnTo>
                    <a:pt x="5448" y="7670"/>
                  </a:lnTo>
                  <a:lnTo>
                    <a:pt x="3238" y="7378"/>
                  </a:lnTo>
                  <a:lnTo>
                    <a:pt x="4508" y="8839"/>
                  </a:lnTo>
                  <a:lnTo>
                    <a:pt x="6350" y="9931"/>
                  </a:lnTo>
                  <a:lnTo>
                    <a:pt x="8115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27" y="15900"/>
                  </a:lnTo>
                  <a:lnTo>
                    <a:pt x="6705" y="17487"/>
                  </a:lnTo>
                  <a:lnTo>
                    <a:pt x="6832" y="18148"/>
                  </a:lnTo>
                  <a:lnTo>
                    <a:pt x="8788" y="20828"/>
                  </a:lnTo>
                  <a:lnTo>
                    <a:pt x="9944" y="22059"/>
                  </a:lnTo>
                  <a:lnTo>
                    <a:pt x="14605" y="24333"/>
                  </a:lnTo>
                  <a:lnTo>
                    <a:pt x="17830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500" y="12306"/>
                  </a:lnTo>
                  <a:lnTo>
                    <a:pt x="18034" y="11874"/>
                  </a:lnTo>
                  <a:lnTo>
                    <a:pt x="18491" y="11366"/>
                  </a:lnTo>
                  <a:lnTo>
                    <a:pt x="18859" y="10769"/>
                  </a:lnTo>
                  <a:lnTo>
                    <a:pt x="20091" y="11760"/>
                  </a:lnTo>
                  <a:lnTo>
                    <a:pt x="21742" y="12192"/>
                  </a:lnTo>
                  <a:lnTo>
                    <a:pt x="26670" y="10769"/>
                  </a:lnTo>
                  <a:lnTo>
                    <a:pt x="26974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B4EB4365-478E-95B3-2C35-445C39F476CF}"/>
                </a:ext>
              </a:extLst>
            </p:cNvPr>
            <p:cNvSpPr/>
            <p:nvPr/>
          </p:nvSpPr>
          <p:spPr>
            <a:xfrm>
              <a:off x="974911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58" y="444"/>
                  </a:moveTo>
                  <a:lnTo>
                    <a:pt x="850" y="177"/>
                  </a:lnTo>
                  <a:lnTo>
                    <a:pt x="571" y="0"/>
                  </a:lnTo>
                  <a:lnTo>
                    <a:pt x="393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58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09" y="1104"/>
                  </a:lnTo>
                  <a:lnTo>
                    <a:pt x="2247" y="1397"/>
                  </a:lnTo>
                  <a:lnTo>
                    <a:pt x="2489" y="1739"/>
                  </a:lnTo>
                  <a:lnTo>
                    <a:pt x="2540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41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3987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63" y="36614"/>
                  </a:moveTo>
                  <a:lnTo>
                    <a:pt x="45974" y="35331"/>
                  </a:lnTo>
                  <a:lnTo>
                    <a:pt x="44119" y="36334"/>
                  </a:lnTo>
                  <a:lnTo>
                    <a:pt x="42392" y="36931"/>
                  </a:lnTo>
                  <a:lnTo>
                    <a:pt x="40373" y="36106"/>
                  </a:lnTo>
                  <a:lnTo>
                    <a:pt x="36372" y="33769"/>
                  </a:lnTo>
                  <a:lnTo>
                    <a:pt x="36195" y="32524"/>
                  </a:lnTo>
                  <a:lnTo>
                    <a:pt x="36753" y="30911"/>
                  </a:lnTo>
                  <a:lnTo>
                    <a:pt x="34328" y="30048"/>
                  </a:lnTo>
                  <a:lnTo>
                    <a:pt x="30238" y="29298"/>
                  </a:lnTo>
                  <a:lnTo>
                    <a:pt x="29845" y="30505"/>
                  </a:lnTo>
                  <a:lnTo>
                    <a:pt x="27012" y="33413"/>
                  </a:lnTo>
                  <a:lnTo>
                    <a:pt x="26377" y="31915"/>
                  </a:lnTo>
                  <a:lnTo>
                    <a:pt x="23164" y="32524"/>
                  </a:lnTo>
                  <a:lnTo>
                    <a:pt x="26123" y="33705"/>
                  </a:lnTo>
                  <a:lnTo>
                    <a:pt x="26187" y="35369"/>
                  </a:lnTo>
                  <a:lnTo>
                    <a:pt x="28549" y="36880"/>
                  </a:lnTo>
                  <a:lnTo>
                    <a:pt x="29273" y="36106"/>
                  </a:lnTo>
                  <a:lnTo>
                    <a:pt x="31165" y="37045"/>
                  </a:lnTo>
                  <a:lnTo>
                    <a:pt x="32550" y="38163"/>
                  </a:lnTo>
                  <a:lnTo>
                    <a:pt x="36957" y="39789"/>
                  </a:lnTo>
                  <a:lnTo>
                    <a:pt x="43268" y="41440"/>
                  </a:lnTo>
                  <a:lnTo>
                    <a:pt x="47371" y="36449"/>
                  </a:lnTo>
                  <a:lnTo>
                    <a:pt x="47663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82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20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32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691" y="43865"/>
                  </a:lnTo>
                  <a:lnTo>
                    <a:pt x="70599" y="43688"/>
                  </a:lnTo>
                  <a:lnTo>
                    <a:pt x="74066" y="43014"/>
                  </a:lnTo>
                  <a:lnTo>
                    <a:pt x="75069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05" y="23495"/>
                  </a:moveTo>
                  <a:lnTo>
                    <a:pt x="102654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15" y="24104"/>
                  </a:lnTo>
                  <a:lnTo>
                    <a:pt x="84531" y="25933"/>
                  </a:lnTo>
                  <a:lnTo>
                    <a:pt x="85128" y="26924"/>
                  </a:lnTo>
                  <a:lnTo>
                    <a:pt x="85013" y="28155"/>
                  </a:lnTo>
                  <a:lnTo>
                    <a:pt x="83959" y="24942"/>
                  </a:lnTo>
                  <a:lnTo>
                    <a:pt x="83058" y="21247"/>
                  </a:lnTo>
                  <a:lnTo>
                    <a:pt x="82435" y="17538"/>
                  </a:lnTo>
                  <a:lnTo>
                    <a:pt x="76847" y="20459"/>
                  </a:lnTo>
                  <a:lnTo>
                    <a:pt x="76682" y="21958"/>
                  </a:lnTo>
                  <a:lnTo>
                    <a:pt x="74345" y="22707"/>
                  </a:lnTo>
                  <a:lnTo>
                    <a:pt x="73113" y="21196"/>
                  </a:lnTo>
                  <a:lnTo>
                    <a:pt x="70904" y="21869"/>
                  </a:lnTo>
                  <a:lnTo>
                    <a:pt x="69507" y="23342"/>
                  </a:lnTo>
                  <a:lnTo>
                    <a:pt x="69532" y="25311"/>
                  </a:lnTo>
                  <a:lnTo>
                    <a:pt x="69748" y="25615"/>
                  </a:lnTo>
                  <a:lnTo>
                    <a:pt x="69659" y="26212"/>
                  </a:lnTo>
                  <a:lnTo>
                    <a:pt x="70650" y="27686"/>
                  </a:lnTo>
                  <a:lnTo>
                    <a:pt x="72275" y="25908"/>
                  </a:lnTo>
                  <a:lnTo>
                    <a:pt x="73431" y="26098"/>
                  </a:lnTo>
                  <a:lnTo>
                    <a:pt x="77190" y="27495"/>
                  </a:lnTo>
                  <a:lnTo>
                    <a:pt x="76936" y="29425"/>
                  </a:lnTo>
                  <a:lnTo>
                    <a:pt x="77609" y="31026"/>
                  </a:lnTo>
                  <a:lnTo>
                    <a:pt x="78740" y="32321"/>
                  </a:lnTo>
                  <a:lnTo>
                    <a:pt x="80949" y="32626"/>
                  </a:lnTo>
                  <a:lnTo>
                    <a:pt x="83337" y="31851"/>
                  </a:lnTo>
                  <a:lnTo>
                    <a:pt x="84975" y="28676"/>
                  </a:lnTo>
                  <a:lnTo>
                    <a:pt x="85013" y="28194"/>
                  </a:lnTo>
                  <a:lnTo>
                    <a:pt x="86004" y="29756"/>
                  </a:lnTo>
                  <a:lnTo>
                    <a:pt x="87566" y="30530"/>
                  </a:lnTo>
                  <a:lnTo>
                    <a:pt x="89839" y="30594"/>
                  </a:lnTo>
                  <a:lnTo>
                    <a:pt x="93738" y="29933"/>
                  </a:lnTo>
                  <a:lnTo>
                    <a:pt x="97142" y="28740"/>
                  </a:lnTo>
                  <a:lnTo>
                    <a:pt x="98920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16" y="27863"/>
                  </a:lnTo>
                  <a:lnTo>
                    <a:pt x="107505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4E68D797-4C02-C3A6-B3E0-04A2EBAE7952}"/>
                </a:ext>
              </a:extLst>
            </p:cNvPr>
            <p:cNvSpPr/>
            <p:nvPr/>
          </p:nvSpPr>
          <p:spPr>
            <a:xfrm>
              <a:off x="974041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69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09" y="1752"/>
                  </a:lnTo>
                  <a:lnTo>
                    <a:pt x="0" y="2641"/>
                  </a:lnTo>
                  <a:lnTo>
                    <a:pt x="76" y="3632"/>
                  </a:lnTo>
                  <a:lnTo>
                    <a:pt x="2654" y="1511"/>
                  </a:lnTo>
                  <a:lnTo>
                    <a:pt x="4457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093" y="7251"/>
                  </a:lnTo>
                  <a:lnTo>
                    <a:pt x="13169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68"/>
                  </a:lnTo>
                  <a:lnTo>
                    <a:pt x="17640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59" y="40703"/>
                  </a:lnTo>
                  <a:lnTo>
                    <a:pt x="38481" y="37388"/>
                  </a:lnTo>
                  <a:lnTo>
                    <a:pt x="34975" y="37350"/>
                  </a:lnTo>
                  <a:lnTo>
                    <a:pt x="34785" y="37185"/>
                  </a:lnTo>
                  <a:lnTo>
                    <a:pt x="34099" y="36563"/>
                  </a:lnTo>
                  <a:lnTo>
                    <a:pt x="33731" y="35725"/>
                  </a:lnTo>
                  <a:lnTo>
                    <a:pt x="33045" y="35026"/>
                  </a:lnTo>
                  <a:lnTo>
                    <a:pt x="32143" y="34442"/>
                  </a:lnTo>
                  <a:lnTo>
                    <a:pt x="34048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82" y="24117"/>
                  </a:lnTo>
                  <a:lnTo>
                    <a:pt x="21018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472" y="24523"/>
                  </a:lnTo>
                  <a:lnTo>
                    <a:pt x="20764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77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11" y="24892"/>
                  </a:lnTo>
                  <a:lnTo>
                    <a:pt x="30238" y="24828"/>
                  </a:lnTo>
                  <a:lnTo>
                    <a:pt x="30772" y="24638"/>
                  </a:lnTo>
                  <a:lnTo>
                    <a:pt x="31864" y="24409"/>
                  </a:lnTo>
                  <a:lnTo>
                    <a:pt x="35090" y="23799"/>
                  </a:lnTo>
                  <a:lnTo>
                    <a:pt x="35725" y="25298"/>
                  </a:lnTo>
                  <a:lnTo>
                    <a:pt x="37160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887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10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22" y="11747"/>
                  </a:lnTo>
                  <a:lnTo>
                    <a:pt x="23139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59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05" y="24117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66" y="22542"/>
                  </a:lnTo>
                  <a:lnTo>
                    <a:pt x="13627" y="23736"/>
                  </a:lnTo>
                  <a:lnTo>
                    <a:pt x="13589" y="24777"/>
                  </a:lnTo>
                  <a:lnTo>
                    <a:pt x="15113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24" y="30149"/>
                  </a:lnTo>
                  <a:lnTo>
                    <a:pt x="19989" y="31496"/>
                  </a:lnTo>
                  <a:lnTo>
                    <a:pt x="21336" y="32689"/>
                  </a:lnTo>
                  <a:lnTo>
                    <a:pt x="19761" y="32969"/>
                  </a:lnTo>
                  <a:lnTo>
                    <a:pt x="18300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68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79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71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39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39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37" y="16383"/>
                  </a:lnTo>
                  <a:lnTo>
                    <a:pt x="59690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4457" y="15748"/>
                  </a:lnTo>
                  <a:lnTo>
                    <a:pt x="55410" y="17614"/>
                  </a:lnTo>
                  <a:lnTo>
                    <a:pt x="53314" y="18021"/>
                  </a:lnTo>
                  <a:lnTo>
                    <a:pt x="50253" y="15646"/>
                  </a:lnTo>
                  <a:lnTo>
                    <a:pt x="49479" y="14947"/>
                  </a:lnTo>
                  <a:lnTo>
                    <a:pt x="48488" y="13843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26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894" y="24396"/>
                  </a:lnTo>
                  <a:lnTo>
                    <a:pt x="45085" y="25654"/>
                  </a:lnTo>
                  <a:lnTo>
                    <a:pt x="49072" y="27978"/>
                  </a:lnTo>
                  <a:lnTo>
                    <a:pt x="51092" y="28803"/>
                  </a:lnTo>
                  <a:lnTo>
                    <a:pt x="53492" y="27978"/>
                  </a:lnTo>
                  <a:lnTo>
                    <a:pt x="54102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24" y="23825"/>
                  </a:lnTo>
                  <a:lnTo>
                    <a:pt x="59397" y="23368"/>
                  </a:lnTo>
                  <a:lnTo>
                    <a:pt x="60883" y="22631"/>
                  </a:lnTo>
                  <a:lnTo>
                    <a:pt x="61696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29" y="27495"/>
                  </a:moveTo>
                  <a:lnTo>
                    <a:pt x="88696" y="25654"/>
                  </a:lnTo>
                  <a:lnTo>
                    <a:pt x="86309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75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37" y="21958"/>
                  </a:lnTo>
                  <a:lnTo>
                    <a:pt x="77863" y="24206"/>
                  </a:lnTo>
                  <a:lnTo>
                    <a:pt x="72466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81" y="32600"/>
                  </a:lnTo>
                  <a:lnTo>
                    <a:pt x="84340" y="33172"/>
                  </a:lnTo>
                  <a:lnTo>
                    <a:pt x="88036" y="33782"/>
                  </a:lnTo>
                  <a:lnTo>
                    <a:pt x="91160" y="31750"/>
                  </a:lnTo>
                  <a:lnTo>
                    <a:pt x="92329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00606938-BDF5-5CF5-4F8A-E39A4E8D3273}"/>
                </a:ext>
              </a:extLst>
            </p:cNvPr>
            <p:cNvSpPr/>
            <p:nvPr/>
          </p:nvSpPr>
          <p:spPr>
            <a:xfrm>
              <a:off x="974496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191" y="355"/>
                  </a:lnTo>
                  <a:lnTo>
                    <a:pt x="4000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01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62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07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26" y="35661"/>
                  </a:moveTo>
                  <a:lnTo>
                    <a:pt x="81089" y="34467"/>
                  </a:lnTo>
                  <a:lnTo>
                    <a:pt x="78460" y="34874"/>
                  </a:lnTo>
                  <a:lnTo>
                    <a:pt x="75971" y="34569"/>
                  </a:lnTo>
                  <a:lnTo>
                    <a:pt x="76911" y="35001"/>
                  </a:lnTo>
                  <a:lnTo>
                    <a:pt x="77470" y="36220"/>
                  </a:lnTo>
                  <a:lnTo>
                    <a:pt x="77495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51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26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62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52861488-9247-5F17-0E95-4033FBB24022}"/>
                </a:ext>
              </a:extLst>
            </p:cNvPr>
            <p:cNvSpPr/>
            <p:nvPr/>
          </p:nvSpPr>
          <p:spPr>
            <a:xfrm>
              <a:off x="9738880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35" y="26606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35" y="26606"/>
                  </a:lnTo>
                  <a:close/>
                </a:path>
                <a:path w="83184" h="55880">
                  <a:moveTo>
                    <a:pt x="11176" y="8318"/>
                  </a:moveTo>
                  <a:lnTo>
                    <a:pt x="11163" y="7239"/>
                  </a:lnTo>
                  <a:lnTo>
                    <a:pt x="11150" y="6451"/>
                  </a:lnTo>
                  <a:lnTo>
                    <a:pt x="10452" y="5943"/>
                  </a:lnTo>
                  <a:lnTo>
                    <a:pt x="9601" y="5943"/>
                  </a:lnTo>
                  <a:lnTo>
                    <a:pt x="8191" y="7239"/>
                  </a:lnTo>
                  <a:lnTo>
                    <a:pt x="9080" y="5207"/>
                  </a:lnTo>
                  <a:lnTo>
                    <a:pt x="9156" y="2298"/>
                  </a:lnTo>
                  <a:lnTo>
                    <a:pt x="9169" y="1676"/>
                  </a:lnTo>
                  <a:lnTo>
                    <a:pt x="5981" y="2298"/>
                  </a:lnTo>
                  <a:lnTo>
                    <a:pt x="6007" y="1676"/>
                  </a:lnTo>
                  <a:lnTo>
                    <a:pt x="6172" y="1181"/>
                  </a:lnTo>
                  <a:lnTo>
                    <a:pt x="6400" y="635"/>
                  </a:lnTo>
                  <a:lnTo>
                    <a:pt x="6096" y="406"/>
                  </a:lnTo>
                  <a:lnTo>
                    <a:pt x="4483" y="2794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75" y="4673"/>
                  </a:lnTo>
                  <a:lnTo>
                    <a:pt x="4953" y="5207"/>
                  </a:lnTo>
                  <a:lnTo>
                    <a:pt x="3898" y="5676"/>
                  </a:lnTo>
                  <a:lnTo>
                    <a:pt x="2959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16" y="9029"/>
                  </a:lnTo>
                  <a:lnTo>
                    <a:pt x="2705" y="9359"/>
                  </a:lnTo>
                  <a:lnTo>
                    <a:pt x="7912" y="9359"/>
                  </a:lnTo>
                  <a:lnTo>
                    <a:pt x="8089" y="8318"/>
                  </a:lnTo>
                  <a:lnTo>
                    <a:pt x="8750" y="8483"/>
                  </a:lnTo>
                  <a:lnTo>
                    <a:pt x="8102" y="12280"/>
                  </a:lnTo>
                  <a:lnTo>
                    <a:pt x="7467" y="12115"/>
                  </a:lnTo>
                  <a:lnTo>
                    <a:pt x="7607" y="11252"/>
                  </a:lnTo>
                  <a:lnTo>
                    <a:pt x="7886" y="9525"/>
                  </a:lnTo>
                  <a:lnTo>
                    <a:pt x="5892" y="9525"/>
                  </a:lnTo>
                  <a:lnTo>
                    <a:pt x="5892" y="16116"/>
                  </a:lnTo>
                  <a:lnTo>
                    <a:pt x="5219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54" y="11252"/>
                  </a:lnTo>
                  <a:lnTo>
                    <a:pt x="5892" y="16116"/>
                  </a:lnTo>
                  <a:lnTo>
                    <a:pt x="5892" y="9525"/>
                  </a:lnTo>
                  <a:lnTo>
                    <a:pt x="3543" y="9525"/>
                  </a:lnTo>
                  <a:lnTo>
                    <a:pt x="3543" y="19405"/>
                  </a:lnTo>
                  <a:lnTo>
                    <a:pt x="3352" y="21094"/>
                  </a:lnTo>
                  <a:lnTo>
                    <a:pt x="3238" y="26365"/>
                  </a:lnTo>
                  <a:lnTo>
                    <a:pt x="2692" y="26365"/>
                  </a:lnTo>
                  <a:lnTo>
                    <a:pt x="2578" y="24561"/>
                  </a:lnTo>
                  <a:lnTo>
                    <a:pt x="2667" y="21844"/>
                  </a:lnTo>
                  <a:lnTo>
                    <a:pt x="2933" y="19494"/>
                  </a:lnTo>
                  <a:lnTo>
                    <a:pt x="3543" y="19405"/>
                  </a:lnTo>
                  <a:lnTo>
                    <a:pt x="3543" y="9525"/>
                  </a:lnTo>
                  <a:lnTo>
                    <a:pt x="2755" y="9525"/>
                  </a:lnTo>
                  <a:lnTo>
                    <a:pt x="609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65" y="13703"/>
                  </a:lnTo>
                  <a:lnTo>
                    <a:pt x="1333" y="13500"/>
                  </a:lnTo>
                  <a:lnTo>
                    <a:pt x="990" y="13474"/>
                  </a:lnTo>
                  <a:lnTo>
                    <a:pt x="901" y="16116"/>
                  </a:lnTo>
                  <a:lnTo>
                    <a:pt x="723" y="16916"/>
                  </a:lnTo>
                  <a:lnTo>
                    <a:pt x="609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65" y="27165"/>
                  </a:lnTo>
                  <a:lnTo>
                    <a:pt x="1155" y="28092"/>
                  </a:lnTo>
                  <a:lnTo>
                    <a:pt x="4406" y="31038"/>
                  </a:lnTo>
                  <a:lnTo>
                    <a:pt x="5651" y="32118"/>
                  </a:lnTo>
                  <a:lnTo>
                    <a:pt x="6934" y="33172"/>
                  </a:lnTo>
                  <a:lnTo>
                    <a:pt x="7391" y="33299"/>
                  </a:lnTo>
                  <a:lnTo>
                    <a:pt x="7810" y="33578"/>
                  </a:lnTo>
                  <a:lnTo>
                    <a:pt x="8102" y="34048"/>
                  </a:lnTo>
                  <a:lnTo>
                    <a:pt x="10299" y="33439"/>
                  </a:lnTo>
                  <a:lnTo>
                    <a:pt x="11112" y="33324"/>
                  </a:lnTo>
                  <a:lnTo>
                    <a:pt x="10820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512" y="32118"/>
                  </a:lnTo>
                  <a:lnTo>
                    <a:pt x="9448" y="30441"/>
                  </a:lnTo>
                  <a:lnTo>
                    <a:pt x="8267" y="29476"/>
                  </a:lnTo>
                  <a:lnTo>
                    <a:pt x="7112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13" y="26365"/>
                  </a:lnTo>
                  <a:lnTo>
                    <a:pt x="6997" y="22872"/>
                  </a:lnTo>
                  <a:lnTo>
                    <a:pt x="7658" y="23025"/>
                  </a:lnTo>
                  <a:lnTo>
                    <a:pt x="7035" y="26606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87" y="26136"/>
                  </a:lnTo>
                  <a:lnTo>
                    <a:pt x="10566" y="26365"/>
                  </a:lnTo>
                  <a:lnTo>
                    <a:pt x="10858" y="26517"/>
                  </a:lnTo>
                  <a:lnTo>
                    <a:pt x="10883" y="25781"/>
                  </a:lnTo>
                  <a:lnTo>
                    <a:pt x="10922" y="24599"/>
                  </a:lnTo>
                  <a:lnTo>
                    <a:pt x="10680" y="24599"/>
                  </a:lnTo>
                  <a:lnTo>
                    <a:pt x="10553" y="24599"/>
                  </a:lnTo>
                  <a:lnTo>
                    <a:pt x="9715" y="22872"/>
                  </a:lnTo>
                  <a:lnTo>
                    <a:pt x="11125" y="21094"/>
                  </a:lnTo>
                  <a:lnTo>
                    <a:pt x="10680" y="19405"/>
                  </a:lnTo>
                  <a:lnTo>
                    <a:pt x="10604" y="19126"/>
                  </a:lnTo>
                  <a:lnTo>
                    <a:pt x="10109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54" y="14490"/>
                  </a:lnTo>
                  <a:lnTo>
                    <a:pt x="9740" y="12496"/>
                  </a:lnTo>
                  <a:lnTo>
                    <a:pt x="9893" y="12585"/>
                  </a:lnTo>
                  <a:lnTo>
                    <a:pt x="9994" y="12280"/>
                  </a:lnTo>
                  <a:lnTo>
                    <a:pt x="10388" y="10629"/>
                  </a:lnTo>
                  <a:lnTo>
                    <a:pt x="10693" y="9207"/>
                  </a:lnTo>
                  <a:lnTo>
                    <a:pt x="11176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45" y="44411"/>
                  </a:lnTo>
                  <a:lnTo>
                    <a:pt x="29349" y="43027"/>
                  </a:lnTo>
                  <a:lnTo>
                    <a:pt x="29895" y="44335"/>
                  </a:lnTo>
                  <a:lnTo>
                    <a:pt x="30581" y="45516"/>
                  </a:lnTo>
                  <a:lnTo>
                    <a:pt x="32169" y="46202"/>
                  </a:lnTo>
                  <a:lnTo>
                    <a:pt x="31229" y="47891"/>
                  </a:lnTo>
                  <a:lnTo>
                    <a:pt x="36029" y="49771"/>
                  </a:lnTo>
                  <a:lnTo>
                    <a:pt x="36741" y="48729"/>
                  </a:lnTo>
                  <a:lnTo>
                    <a:pt x="37668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29" y="51993"/>
                  </a:moveTo>
                  <a:lnTo>
                    <a:pt x="55943" y="51638"/>
                  </a:lnTo>
                  <a:lnTo>
                    <a:pt x="55549" y="52260"/>
                  </a:lnTo>
                  <a:lnTo>
                    <a:pt x="54190" y="53543"/>
                  </a:lnTo>
                  <a:lnTo>
                    <a:pt x="52984" y="54229"/>
                  </a:lnTo>
                  <a:lnTo>
                    <a:pt x="54952" y="54571"/>
                  </a:lnTo>
                  <a:lnTo>
                    <a:pt x="55499" y="54203"/>
                  </a:lnTo>
                  <a:lnTo>
                    <a:pt x="56184" y="53936"/>
                  </a:lnTo>
                  <a:lnTo>
                    <a:pt x="56819" y="53848"/>
                  </a:lnTo>
                  <a:lnTo>
                    <a:pt x="58229" y="51993"/>
                  </a:lnTo>
                  <a:close/>
                </a:path>
                <a:path w="83184" h="55880">
                  <a:moveTo>
                    <a:pt x="82575" y="54711"/>
                  </a:moveTo>
                  <a:lnTo>
                    <a:pt x="81788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85" y="54711"/>
                  </a:lnTo>
                  <a:lnTo>
                    <a:pt x="77508" y="55283"/>
                  </a:lnTo>
                  <a:lnTo>
                    <a:pt x="82575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926B5465-3CA0-856E-3057-365C33F9C161}"/>
                </a:ext>
              </a:extLst>
            </p:cNvPr>
            <p:cNvSpPr/>
            <p:nvPr/>
          </p:nvSpPr>
          <p:spPr>
            <a:xfrm>
              <a:off x="977475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82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51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14" y="10782"/>
                  </a:moveTo>
                  <a:lnTo>
                    <a:pt x="61048" y="9398"/>
                  </a:lnTo>
                  <a:lnTo>
                    <a:pt x="56616" y="4051"/>
                  </a:lnTo>
                  <a:lnTo>
                    <a:pt x="56934" y="2387"/>
                  </a:lnTo>
                  <a:lnTo>
                    <a:pt x="54737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12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23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20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887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21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23" y="11925"/>
                  </a:lnTo>
                  <a:lnTo>
                    <a:pt x="49479" y="10604"/>
                  </a:lnTo>
                  <a:lnTo>
                    <a:pt x="52095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37" y="12788"/>
                  </a:lnTo>
                  <a:lnTo>
                    <a:pt x="60845" y="12293"/>
                  </a:lnTo>
                  <a:lnTo>
                    <a:pt x="61214" y="10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FE5ED2D1-FF5A-E53E-7412-CEF2E7C68BCF}"/>
                </a:ext>
              </a:extLst>
            </p:cNvPr>
            <p:cNvSpPr/>
            <p:nvPr/>
          </p:nvSpPr>
          <p:spPr>
            <a:xfrm>
              <a:off x="9748228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188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893" y="7353"/>
                  </a:lnTo>
                  <a:lnTo>
                    <a:pt x="13411" y="3949"/>
                  </a:lnTo>
                  <a:lnTo>
                    <a:pt x="12395" y="4279"/>
                  </a:lnTo>
                  <a:lnTo>
                    <a:pt x="10490" y="2133"/>
                  </a:lnTo>
                  <a:lnTo>
                    <a:pt x="9690" y="1803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85" y="889"/>
                  </a:lnTo>
                  <a:lnTo>
                    <a:pt x="203" y="2159"/>
                  </a:lnTo>
                  <a:lnTo>
                    <a:pt x="0" y="4381"/>
                  </a:lnTo>
                  <a:lnTo>
                    <a:pt x="279" y="5334"/>
                  </a:lnTo>
                  <a:lnTo>
                    <a:pt x="1028" y="5105"/>
                  </a:lnTo>
                  <a:lnTo>
                    <a:pt x="3352" y="7988"/>
                  </a:lnTo>
                  <a:lnTo>
                    <a:pt x="3111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16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77" y="36741"/>
                  </a:moveTo>
                  <a:lnTo>
                    <a:pt x="22923" y="27889"/>
                  </a:lnTo>
                  <a:lnTo>
                    <a:pt x="18745" y="28663"/>
                  </a:lnTo>
                  <a:lnTo>
                    <a:pt x="18440" y="27203"/>
                  </a:lnTo>
                  <a:lnTo>
                    <a:pt x="18986" y="22656"/>
                  </a:lnTo>
                  <a:lnTo>
                    <a:pt x="15265" y="22123"/>
                  </a:lnTo>
                  <a:lnTo>
                    <a:pt x="14033" y="24485"/>
                  </a:lnTo>
                  <a:lnTo>
                    <a:pt x="14490" y="25260"/>
                  </a:lnTo>
                  <a:lnTo>
                    <a:pt x="10985" y="23774"/>
                  </a:lnTo>
                  <a:lnTo>
                    <a:pt x="12877" y="26924"/>
                  </a:lnTo>
                  <a:lnTo>
                    <a:pt x="14808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77" y="36741"/>
                  </a:lnTo>
                  <a:close/>
                </a:path>
                <a:path w="74295" h="38734">
                  <a:moveTo>
                    <a:pt x="52146" y="14757"/>
                  </a:moveTo>
                  <a:lnTo>
                    <a:pt x="44170" y="13754"/>
                  </a:lnTo>
                  <a:lnTo>
                    <a:pt x="43345" y="15189"/>
                  </a:lnTo>
                  <a:lnTo>
                    <a:pt x="40309" y="15621"/>
                  </a:lnTo>
                  <a:lnTo>
                    <a:pt x="36918" y="15709"/>
                  </a:lnTo>
                  <a:lnTo>
                    <a:pt x="33616" y="14376"/>
                  </a:lnTo>
                  <a:lnTo>
                    <a:pt x="35420" y="13449"/>
                  </a:lnTo>
                  <a:lnTo>
                    <a:pt x="32105" y="9474"/>
                  </a:lnTo>
                  <a:lnTo>
                    <a:pt x="29425" y="11747"/>
                  </a:lnTo>
                  <a:lnTo>
                    <a:pt x="30518" y="19786"/>
                  </a:lnTo>
                  <a:lnTo>
                    <a:pt x="33794" y="21056"/>
                  </a:lnTo>
                  <a:lnTo>
                    <a:pt x="39662" y="22479"/>
                  </a:lnTo>
                  <a:lnTo>
                    <a:pt x="51866" y="22009"/>
                  </a:lnTo>
                  <a:lnTo>
                    <a:pt x="52146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694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37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34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36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6997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1158" y="37579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E5095B8A-A9BF-AD33-97FC-CA9646B2139F}"/>
                </a:ext>
              </a:extLst>
            </p:cNvPr>
            <p:cNvSpPr/>
            <p:nvPr/>
          </p:nvSpPr>
          <p:spPr>
            <a:xfrm>
              <a:off x="975381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52" y="8242"/>
                  </a:lnTo>
                  <a:lnTo>
                    <a:pt x="10998" y="8928"/>
                  </a:lnTo>
                  <a:lnTo>
                    <a:pt x="11506" y="9652"/>
                  </a:lnTo>
                  <a:lnTo>
                    <a:pt x="11963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21" y="6896"/>
                  </a:lnTo>
                  <a:lnTo>
                    <a:pt x="22326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41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41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04" y="6311"/>
                  </a:lnTo>
                  <a:lnTo>
                    <a:pt x="16027" y="7048"/>
                  </a:lnTo>
                  <a:lnTo>
                    <a:pt x="16179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596" y="11074"/>
                  </a:lnTo>
                  <a:lnTo>
                    <a:pt x="20294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76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394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F7C173BD-C1B7-BA4A-4FB8-15A078991FA4}"/>
                </a:ext>
              </a:extLst>
            </p:cNvPr>
            <p:cNvSpPr/>
            <p:nvPr/>
          </p:nvSpPr>
          <p:spPr>
            <a:xfrm>
              <a:off x="9778720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71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21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77748CC1-4AD2-8890-BA8F-3D53A3EB40AC}"/>
                </a:ext>
              </a:extLst>
            </p:cNvPr>
            <p:cNvSpPr/>
            <p:nvPr/>
          </p:nvSpPr>
          <p:spPr>
            <a:xfrm>
              <a:off x="979210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E0416556-56E9-E2FD-AD78-4ED0AD9396C6}"/>
                </a:ext>
              </a:extLst>
            </p:cNvPr>
            <p:cNvSpPr/>
            <p:nvPr/>
          </p:nvSpPr>
          <p:spPr>
            <a:xfrm>
              <a:off x="9758693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41" y="7264"/>
                  </a:moveTo>
                  <a:lnTo>
                    <a:pt x="12788" y="5549"/>
                  </a:lnTo>
                  <a:lnTo>
                    <a:pt x="10871" y="5283"/>
                  </a:lnTo>
                  <a:lnTo>
                    <a:pt x="8470" y="5651"/>
                  </a:lnTo>
                  <a:lnTo>
                    <a:pt x="8851" y="3403"/>
                  </a:lnTo>
                  <a:lnTo>
                    <a:pt x="8648" y="2616"/>
                  </a:lnTo>
                  <a:lnTo>
                    <a:pt x="3987" y="1066"/>
                  </a:lnTo>
                  <a:lnTo>
                    <a:pt x="1752" y="0"/>
                  </a:lnTo>
                  <a:lnTo>
                    <a:pt x="723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22" y="6311"/>
                  </a:lnTo>
                  <a:lnTo>
                    <a:pt x="4343" y="6858"/>
                  </a:lnTo>
                  <a:lnTo>
                    <a:pt x="4432" y="7454"/>
                  </a:lnTo>
                  <a:lnTo>
                    <a:pt x="5778" y="7505"/>
                  </a:lnTo>
                  <a:lnTo>
                    <a:pt x="6629" y="5905"/>
                  </a:lnTo>
                  <a:lnTo>
                    <a:pt x="9385" y="5892"/>
                  </a:lnTo>
                  <a:lnTo>
                    <a:pt x="11798" y="7112"/>
                  </a:lnTo>
                  <a:lnTo>
                    <a:pt x="13741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3992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39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10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33" y="15125"/>
                  </a:lnTo>
                  <a:lnTo>
                    <a:pt x="35534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32" y="20472"/>
                  </a:moveTo>
                  <a:lnTo>
                    <a:pt x="48221" y="19304"/>
                  </a:lnTo>
                  <a:lnTo>
                    <a:pt x="46126" y="20205"/>
                  </a:lnTo>
                  <a:lnTo>
                    <a:pt x="46634" y="20294"/>
                  </a:lnTo>
                  <a:lnTo>
                    <a:pt x="44272" y="20777"/>
                  </a:lnTo>
                  <a:lnTo>
                    <a:pt x="42138" y="23075"/>
                  </a:lnTo>
                  <a:lnTo>
                    <a:pt x="46710" y="24168"/>
                  </a:lnTo>
                  <a:lnTo>
                    <a:pt x="50596" y="24422"/>
                  </a:lnTo>
                  <a:lnTo>
                    <a:pt x="54432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3555ABF0-DF45-F438-F389-23427842E473}"/>
                </a:ext>
              </a:extLst>
            </p:cNvPr>
            <p:cNvSpPr/>
            <p:nvPr/>
          </p:nvSpPr>
          <p:spPr>
            <a:xfrm>
              <a:off x="9781577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15" y="5422"/>
                  </a:moveTo>
                  <a:lnTo>
                    <a:pt x="8242" y="5422"/>
                  </a:lnTo>
                  <a:lnTo>
                    <a:pt x="10541" y="5753"/>
                  </a:lnTo>
                  <a:lnTo>
                    <a:pt x="10210" y="8445"/>
                  </a:lnTo>
                  <a:lnTo>
                    <a:pt x="12649" y="9194"/>
                  </a:lnTo>
                  <a:lnTo>
                    <a:pt x="13855" y="8585"/>
                  </a:lnTo>
                  <a:lnTo>
                    <a:pt x="15951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15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7" y="4838"/>
                  </a:lnTo>
                  <a:lnTo>
                    <a:pt x="5334" y="5499"/>
                  </a:lnTo>
                  <a:lnTo>
                    <a:pt x="6413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15" y="5422"/>
                  </a:lnTo>
                  <a:lnTo>
                    <a:pt x="20120" y="4813"/>
                  </a:lnTo>
                  <a:lnTo>
                    <a:pt x="11188" y="4813"/>
                  </a:lnTo>
                  <a:lnTo>
                    <a:pt x="10617" y="4749"/>
                  </a:lnTo>
                  <a:lnTo>
                    <a:pt x="11036" y="4533"/>
                  </a:lnTo>
                  <a:lnTo>
                    <a:pt x="11557" y="4470"/>
                  </a:lnTo>
                  <a:lnTo>
                    <a:pt x="20241" y="4470"/>
                  </a:lnTo>
                  <a:lnTo>
                    <a:pt x="20668" y="3263"/>
                  </a:lnTo>
                  <a:lnTo>
                    <a:pt x="14236" y="3263"/>
                  </a:lnTo>
                  <a:lnTo>
                    <a:pt x="11455" y="3175"/>
                  </a:lnTo>
                  <a:lnTo>
                    <a:pt x="9436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42" y="5422"/>
                  </a:moveTo>
                  <a:close/>
                </a:path>
                <a:path w="21590" h="9525">
                  <a:moveTo>
                    <a:pt x="20241" y="4470"/>
                  </a:moveTo>
                  <a:lnTo>
                    <a:pt x="11557" y="4470"/>
                  </a:lnTo>
                  <a:lnTo>
                    <a:pt x="12217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20" y="4813"/>
                  </a:lnTo>
                  <a:lnTo>
                    <a:pt x="20241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36" y="3263"/>
                  </a:lnTo>
                  <a:lnTo>
                    <a:pt x="20668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E23F7DF8-73EA-8BA1-2D0B-D641C936275C}"/>
                </a:ext>
              </a:extLst>
            </p:cNvPr>
            <p:cNvSpPr/>
            <p:nvPr/>
          </p:nvSpPr>
          <p:spPr>
            <a:xfrm>
              <a:off x="981011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33" y="1231"/>
                  </a:lnTo>
                  <a:lnTo>
                    <a:pt x="4051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54" y="1244"/>
                  </a:lnTo>
                  <a:lnTo>
                    <a:pt x="3467" y="76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5A951CE3-BC1F-AA14-13C1-55960598A3AB}"/>
                </a:ext>
              </a:extLst>
            </p:cNvPr>
            <p:cNvSpPr/>
            <p:nvPr/>
          </p:nvSpPr>
          <p:spPr>
            <a:xfrm>
              <a:off x="974391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19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71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38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53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10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3253" y="20853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5D4CBCA2-0F04-8C44-FCB6-6D4EC9F90CB4}"/>
                </a:ext>
              </a:extLst>
            </p:cNvPr>
            <p:cNvSpPr/>
            <p:nvPr/>
          </p:nvSpPr>
          <p:spPr>
            <a:xfrm>
              <a:off x="976542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393" y="26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495" y="990"/>
                  </a:lnTo>
                  <a:lnTo>
                    <a:pt x="761" y="1054"/>
                  </a:lnTo>
                  <a:lnTo>
                    <a:pt x="622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186AA3E1-C076-63F8-38C0-6D43BE25C186}"/>
                </a:ext>
              </a:extLst>
            </p:cNvPr>
            <p:cNvSpPr/>
            <p:nvPr/>
          </p:nvSpPr>
          <p:spPr>
            <a:xfrm>
              <a:off x="9765982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67" y="12420"/>
                  </a:moveTo>
                  <a:lnTo>
                    <a:pt x="8305" y="11430"/>
                  </a:lnTo>
                  <a:lnTo>
                    <a:pt x="4711" y="10337"/>
                  </a:lnTo>
                  <a:lnTo>
                    <a:pt x="5003" y="6731"/>
                  </a:lnTo>
                  <a:lnTo>
                    <a:pt x="4902" y="4419"/>
                  </a:lnTo>
                  <a:lnTo>
                    <a:pt x="1041" y="4724"/>
                  </a:lnTo>
                  <a:lnTo>
                    <a:pt x="292" y="5537"/>
                  </a:lnTo>
                  <a:lnTo>
                    <a:pt x="0" y="6705"/>
                  </a:lnTo>
                  <a:lnTo>
                    <a:pt x="609" y="8496"/>
                  </a:lnTo>
                  <a:lnTo>
                    <a:pt x="1816" y="9550"/>
                  </a:lnTo>
                  <a:lnTo>
                    <a:pt x="4292" y="12992"/>
                  </a:lnTo>
                  <a:lnTo>
                    <a:pt x="7874" y="12433"/>
                  </a:lnTo>
                  <a:lnTo>
                    <a:pt x="9067" y="12420"/>
                  </a:lnTo>
                  <a:close/>
                </a:path>
                <a:path w="55245" h="13334">
                  <a:moveTo>
                    <a:pt x="55054" y="10579"/>
                  </a:moveTo>
                  <a:lnTo>
                    <a:pt x="53149" y="6921"/>
                  </a:lnTo>
                  <a:lnTo>
                    <a:pt x="53721" y="5435"/>
                  </a:lnTo>
                  <a:lnTo>
                    <a:pt x="51904" y="3949"/>
                  </a:lnTo>
                  <a:lnTo>
                    <a:pt x="51384" y="5029"/>
                  </a:lnTo>
                  <a:lnTo>
                    <a:pt x="48806" y="4203"/>
                  </a:lnTo>
                  <a:lnTo>
                    <a:pt x="48183" y="3746"/>
                  </a:lnTo>
                  <a:lnTo>
                    <a:pt x="45466" y="3759"/>
                  </a:lnTo>
                  <a:lnTo>
                    <a:pt x="44919" y="4089"/>
                  </a:lnTo>
                  <a:lnTo>
                    <a:pt x="43421" y="3886"/>
                  </a:lnTo>
                  <a:lnTo>
                    <a:pt x="41770" y="3302"/>
                  </a:lnTo>
                  <a:lnTo>
                    <a:pt x="41275" y="977"/>
                  </a:lnTo>
                  <a:lnTo>
                    <a:pt x="37744" y="0"/>
                  </a:lnTo>
                  <a:lnTo>
                    <a:pt x="35433" y="990"/>
                  </a:lnTo>
                  <a:lnTo>
                    <a:pt x="33629" y="2552"/>
                  </a:lnTo>
                  <a:lnTo>
                    <a:pt x="34251" y="2540"/>
                  </a:lnTo>
                  <a:lnTo>
                    <a:pt x="34988" y="1892"/>
                  </a:lnTo>
                  <a:lnTo>
                    <a:pt x="39712" y="927"/>
                  </a:lnTo>
                  <a:lnTo>
                    <a:pt x="39751" y="2057"/>
                  </a:lnTo>
                  <a:lnTo>
                    <a:pt x="41351" y="4114"/>
                  </a:lnTo>
                  <a:lnTo>
                    <a:pt x="42075" y="3860"/>
                  </a:lnTo>
                  <a:lnTo>
                    <a:pt x="42583" y="4508"/>
                  </a:lnTo>
                  <a:lnTo>
                    <a:pt x="42913" y="5803"/>
                  </a:lnTo>
                  <a:lnTo>
                    <a:pt x="43535" y="5613"/>
                  </a:lnTo>
                  <a:lnTo>
                    <a:pt x="43459" y="6438"/>
                  </a:lnTo>
                  <a:lnTo>
                    <a:pt x="44488" y="6921"/>
                  </a:lnTo>
                  <a:lnTo>
                    <a:pt x="45478" y="8318"/>
                  </a:lnTo>
                  <a:lnTo>
                    <a:pt x="46812" y="8559"/>
                  </a:lnTo>
                  <a:lnTo>
                    <a:pt x="48475" y="8445"/>
                  </a:lnTo>
                  <a:lnTo>
                    <a:pt x="49390" y="8877"/>
                  </a:lnTo>
                  <a:lnTo>
                    <a:pt x="49403" y="9652"/>
                  </a:lnTo>
                  <a:lnTo>
                    <a:pt x="49898" y="9702"/>
                  </a:lnTo>
                  <a:lnTo>
                    <a:pt x="50380" y="10121"/>
                  </a:lnTo>
                  <a:lnTo>
                    <a:pt x="50952" y="10134"/>
                  </a:lnTo>
                  <a:lnTo>
                    <a:pt x="50050" y="11061"/>
                  </a:lnTo>
                  <a:lnTo>
                    <a:pt x="49834" y="11696"/>
                  </a:lnTo>
                  <a:lnTo>
                    <a:pt x="50025" y="12141"/>
                  </a:lnTo>
                  <a:lnTo>
                    <a:pt x="51447" y="11264"/>
                  </a:lnTo>
                  <a:lnTo>
                    <a:pt x="53289" y="10782"/>
                  </a:lnTo>
                  <a:lnTo>
                    <a:pt x="54584" y="11341"/>
                  </a:lnTo>
                  <a:lnTo>
                    <a:pt x="54787" y="10693"/>
                  </a:lnTo>
                  <a:lnTo>
                    <a:pt x="55054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AD36EC77-8A73-74D0-45C5-C75440C5A40E}"/>
                </a:ext>
              </a:extLst>
            </p:cNvPr>
            <p:cNvSpPr/>
            <p:nvPr/>
          </p:nvSpPr>
          <p:spPr>
            <a:xfrm>
              <a:off x="9744646" y="88313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5" h="46355">
                  <a:moveTo>
                    <a:pt x="16243" y="32245"/>
                  </a:moveTo>
                  <a:lnTo>
                    <a:pt x="15252" y="29248"/>
                  </a:lnTo>
                  <a:lnTo>
                    <a:pt x="12877" y="29222"/>
                  </a:lnTo>
                  <a:lnTo>
                    <a:pt x="12852" y="27813"/>
                  </a:lnTo>
                  <a:lnTo>
                    <a:pt x="14185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50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74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43" y="32245"/>
                  </a:lnTo>
                  <a:close/>
                </a:path>
                <a:path w="61595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47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27" y="11938"/>
                  </a:lnTo>
                  <a:lnTo>
                    <a:pt x="7162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78" y="4737"/>
                  </a:lnTo>
                  <a:lnTo>
                    <a:pt x="6642" y="3454"/>
                  </a:lnTo>
                  <a:lnTo>
                    <a:pt x="5207" y="1866"/>
                  </a:lnTo>
                  <a:lnTo>
                    <a:pt x="3924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00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1993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60" y="18669"/>
                  </a:lnTo>
                  <a:lnTo>
                    <a:pt x="7848" y="18275"/>
                  </a:lnTo>
                  <a:lnTo>
                    <a:pt x="11899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1595" h="46355">
                  <a:moveTo>
                    <a:pt x="28232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84" y="23368"/>
                  </a:lnTo>
                  <a:lnTo>
                    <a:pt x="28232" y="24460"/>
                  </a:lnTo>
                  <a:close/>
                </a:path>
                <a:path w="61595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1595" h="46355">
                  <a:moveTo>
                    <a:pt x="37465" y="34912"/>
                  </a:moveTo>
                  <a:lnTo>
                    <a:pt x="37198" y="34709"/>
                  </a:lnTo>
                  <a:lnTo>
                    <a:pt x="37071" y="34582"/>
                  </a:lnTo>
                  <a:lnTo>
                    <a:pt x="37109" y="34772"/>
                  </a:lnTo>
                  <a:lnTo>
                    <a:pt x="37198" y="34988"/>
                  </a:lnTo>
                  <a:lnTo>
                    <a:pt x="37350" y="35191"/>
                  </a:lnTo>
                  <a:lnTo>
                    <a:pt x="37465" y="34912"/>
                  </a:lnTo>
                  <a:close/>
                </a:path>
                <a:path w="61595" h="46355">
                  <a:moveTo>
                    <a:pt x="40271" y="35534"/>
                  </a:moveTo>
                  <a:lnTo>
                    <a:pt x="39382" y="35585"/>
                  </a:lnTo>
                  <a:lnTo>
                    <a:pt x="38315" y="35433"/>
                  </a:lnTo>
                  <a:lnTo>
                    <a:pt x="37528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1595" h="46355">
                  <a:moveTo>
                    <a:pt x="43408" y="39268"/>
                  </a:moveTo>
                  <a:lnTo>
                    <a:pt x="42672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86" y="37960"/>
                  </a:lnTo>
                  <a:lnTo>
                    <a:pt x="41008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68" y="40487"/>
                  </a:lnTo>
                  <a:lnTo>
                    <a:pt x="43103" y="39903"/>
                  </a:lnTo>
                  <a:lnTo>
                    <a:pt x="43408" y="39268"/>
                  </a:lnTo>
                  <a:close/>
                </a:path>
                <a:path w="61595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68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44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1595" h="46355">
                  <a:moveTo>
                    <a:pt x="51054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74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27" y="27787"/>
                  </a:lnTo>
                  <a:lnTo>
                    <a:pt x="30949" y="28638"/>
                  </a:lnTo>
                  <a:lnTo>
                    <a:pt x="32702" y="29476"/>
                  </a:lnTo>
                  <a:lnTo>
                    <a:pt x="33616" y="31305"/>
                  </a:lnTo>
                  <a:lnTo>
                    <a:pt x="36563" y="33020"/>
                  </a:lnTo>
                  <a:lnTo>
                    <a:pt x="38303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60" y="36487"/>
                  </a:lnTo>
                  <a:lnTo>
                    <a:pt x="51054" y="35445"/>
                  </a:lnTo>
                  <a:close/>
                </a:path>
                <a:path w="61595" h="46355">
                  <a:moveTo>
                    <a:pt x="60998" y="44424"/>
                  </a:moveTo>
                  <a:lnTo>
                    <a:pt x="60947" y="44221"/>
                  </a:lnTo>
                  <a:lnTo>
                    <a:pt x="60477" y="44196"/>
                  </a:lnTo>
                  <a:lnTo>
                    <a:pt x="60020" y="44183"/>
                  </a:lnTo>
                  <a:lnTo>
                    <a:pt x="58432" y="43980"/>
                  </a:lnTo>
                  <a:lnTo>
                    <a:pt x="58013" y="44196"/>
                  </a:lnTo>
                  <a:lnTo>
                    <a:pt x="57492" y="43992"/>
                  </a:lnTo>
                  <a:lnTo>
                    <a:pt x="57048" y="43637"/>
                  </a:lnTo>
                  <a:lnTo>
                    <a:pt x="56527" y="43446"/>
                  </a:lnTo>
                  <a:lnTo>
                    <a:pt x="56045" y="43218"/>
                  </a:lnTo>
                  <a:lnTo>
                    <a:pt x="55549" y="42951"/>
                  </a:lnTo>
                  <a:lnTo>
                    <a:pt x="55105" y="43611"/>
                  </a:lnTo>
                  <a:lnTo>
                    <a:pt x="54368" y="43942"/>
                  </a:lnTo>
                  <a:lnTo>
                    <a:pt x="53492" y="43713"/>
                  </a:lnTo>
                  <a:lnTo>
                    <a:pt x="53479" y="42494"/>
                  </a:lnTo>
                  <a:lnTo>
                    <a:pt x="53517" y="42176"/>
                  </a:lnTo>
                  <a:lnTo>
                    <a:pt x="53530" y="41846"/>
                  </a:lnTo>
                  <a:lnTo>
                    <a:pt x="52819" y="41516"/>
                  </a:lnTo>
                  <a:lnTo>
                    <a:pt x="52336" y="4138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1219" y="42176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618" y="41744"/>
                  </a:lnTo>
                  <a:lnTo>
                    <a:pt x="49047" y="42049"/>
                  </a:lnTo>
                  <a:lnTo>
                    <a:pt x="48628" y="42583"/>
                  </a:lnTo>
                  <a:lnTo>
                    <a:pt x="48552" y="42773"/>
                  </a:lnTo>
                  <a:lnTo>
                    <a:pt x="49796" y="42595"/>
                  </a:lnTo>
                  <a:lnTo>
                    <a:pt x="50939" y="42494"/>
                  </a:lnTo>
                  <a:lnTo>
                    <a:pt x="51485" y="42773"/>
                  </a:lnTo>
                  <a:lnTo>
                    <a:pt x="51409" y="43078"/>
                  </a:lnTo>
                  <a:lnTo>
                    <a:pt x="51320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98" y="4442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302F777A-43DF-5CDC-A11F-AE98AE350A43}"/>
                </a:ext>
              </a:extLst>
            </p:cNvPr>
            <p:cNvSpPr/>
            <p:nvPr/>
          </p:nvSpPr>
          <p:spPr>
            <a:xfrm>
              <a:off x="976216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11" y="4699"/>
                  </a:moveTo>
                  <a:lnTo>
                    <a:pt x="4699" y="2819"/>
                  </a:lnTo>
                  <a:lnTo>
                    <a:pt x="4419" y="2120"/>
                  </a:lnTo>
                  <a:lnTo>
                    <a:pt x="1447" y="749"/>
                  </a:lnTo>
                  <a:lnTo>
                    <a:pt x="0" y="0"/>
                  </a:lnTo>
                  <a:lnTo>
                    <a:pt x="558" y="2794"/>
                  </a:lnTo>
                  <a:lnTo>
                    <a:pt x="4711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03" y="7924"/>
                  </a:lnTo>
                  <a:lnTo>
                    <a:pt x="17868" y="8204"/>
                  </a:lnTo>
                  <a:lnTo>
                    <a:pt x="17272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54" y="10363"/>
                  </a:moveTo>
                  <a:lnTo>
                    <a:pt x="51371" y="9207"/>
                  </a:lnTo>
                  <a:lnTo>
                    <a:pt x="49618" y="9334"/>
                  </a:lnTo>
                  <a:lnTo>
                    <a:pt x="48260" y="9004"/>
                  </a:lnTo>
                  <a:lnTo>
                    <a:pt x="47967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494" y="10541"/>
                  </a:lnTo>
                  <a:lnTo>
                    <a:pt x="47040" y="11176"/>
                  </a:lnTo>
                  <a:lnTo>
                    <a:pt x="51854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7C893FF8-DFF4-3855-11C2-F79CDD0050EB}"/>
                </a:ext>
              </a:extLst>
            </p:cNvPr>
            <p:cNvSpPr/>
            <p:nvPr/>
          </p:nvSpPr>
          <p:spPr>
            <a:xfrm>
              <a:off x="980799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23" y="2717"/>
                  </a:lnTo>
                  <a:lnTo>
                    <a:pt x="863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F6BF42D1-640C-0C85-3A99-0C90EA8FFD8D}"/>
                </a:ext>
              </a:extLst>
            </p:cNvPr>
            <p:cNvSpPr/>
            <p:nvPr/>
          </p:nvSpPr>
          <p:spPr>
            <a:xfrm>
              <a:off x="9746818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80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84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55" y="0"/>
                  </a:lnTo>
                  <a:lnTo>
                    <a:pt x="1524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16" y="26441"/>
                  </a:moveTo>
                  <a:lnTo>
                    <a:pt x="29070" y="25285"/>
                  </a:lnTo>
                  <a:lnTo>
                    <a:pt x="27470" y="26035"/>
                  </a:lnTo>
                  <a:lnTo>
                    <a:pt x="26022" y="26441"/>
                  </a:lnTo>
                  <a:lnTo>
                    <a:pt x="21158" y="23545"/>
                  </a:lnTo>
                  <a:lnTo>
                    <a:pt x="21056" y="22491"/>
                  </a:lnTo>
                  <a:lnTo>
                    <a:pt x="21602" y="21170"/>
                  </a:lnTo>
                  <a:lnTo>
                    <a:pt x="17564" y="19735"/>
                  </a:lnTo>
                  <a:lnTo>
                    <a:pt x="16256" y="19532"/>
                  </a:lnTo>
                  <a:lnTo>
                    <a:pt x="15875" y="20497"/>
                  </a:lnTo>
                  <a:lnTo>
                    <a:pt x="13385" y="22796"/>
                  </a:lnTo>
                  <a:lnTo>
                    <a:pt x="12928" y="21513"/>
                  </a:lnTo>
                  <a:lnTo>
                    <a:pt x="10223" y="21869"/>
                  </a:lnTo>
                  <a:lnTo>
                    <a:pt x="12623" y="22987"/>
                  </a:lnTo>
                  <a:lnTo>
                    <a:pt x="12598" y="24384"/>
                  </a:lnTo>
                  <a:lnTo>
                    <a:pt x="14503" y="25742"/>
                  </a:lnTo>
                  <a:lnTo>
                    <a:pt x="15125" y="25133"/>
                  </a:lnTo>
                  <a:lnTo>
                    <a:pt x="16662" y="26009"/>
                  </a:lnTo>
                  <a:lnTo>
                    <a:pt x="17754" y="27000"/>
                  </a:lnTo>
                  <a:lnTo>
                    <a:pt x="21361" y="28575"/>
                  </a:lnTo>
                  <a:lnTo>
                    <a:pt x="26530" y="30251"/>
                  </a:lnTo>
                  <a:lnTo>
                    <a:pt x="30175" y="26289"/>
                  </a:lnTo>
                  <a:lnTo>
                    <a:pt x="30416" y="26441"/>
                  </a:lnTo>
                  <a:close/>
                </a:path>
                <a:path w="81279" h="40640">
                  <a:moveTo>
                    <a:pt x="39827" y="38582"/>
                  </a:moveTo>
                  <a:lnTo>
                    <a:pt x="38493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33" y="35712"/>
                  </a:lnTo>
                  <a:lnTo>
                    <a:pt x="36614" y="35814"/>
                  </a:lnTo>
                  <a:lnTo>
                    <a:pt x="36664" y="36042"/>
                  </a:lnTo>
                  <a:lnTo>
                    <a:pt x="36779" y="37706"/>
                  </a:lnTo>
                  <a:lnTo>
                    <a:pt x="36525" y="38811"/>
                  </a:lnTo>
                  <a:lnTo>
                    <a:pt x="35699" y="39966"/>
                  </a:lnTo>
                  <a:lnTo>
                    <a:pt x="37731" y="40576"/>
                  </a:lnTo>
                  <a:lnTo>
                    <a:pt x="37884" y="39230"/>
                  </a:lnTo>
                  <a:lnTo>
                    <a:pt x="38569" y="38569"/>
                  </a:lnTo>
                  <a:lnTo>
                    <a:pt x="39827" y="38582"/>
                  </a:lnTo>
                  <a:close/>
                </a:path>
                <a:path w="81279" h="40640">
                  <a:moveTo>
                    <a:pt x="41833" y="38582"/>
                  </a:moveTo>
                  <a:lnTo>
                    <a:pt x="39827" y="38582"/>
                  </a:lnTo>
                  <a:lnTo>
                    <a:pt x="40322" y="38811"/>
                  </a:lnTo>
                  <a:lnTo>
                    <a:pt x="41833" y="38582"/>
                  </a:lnTo>
                  <a:close/>
                </a:path>
                <a:path w="81279" h="40640">
                  <a:moveTo>
                    <a:pt x="43853" y="37744"/>
                  </a:moveTo>
                  <a:lnTo>
                    <a:pt x="43383" y="37706"/>
                  </a:lnTo>
                  <a:lnTo>
                    <a:pt x="43802" y="38049"/>
                  </a:lnTo>
                  <a:lnTo>
                    <a:pt x="43853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49"/>
                  </a:lnTo>
                  <a:lnTo>
                    <a:pt x="43751" y="38404"/>
                  </a:lnTo>
                  <a:lnTo>
                    <a:pt x="42176" y="38531"/>
                  </a:lnTo>
                  <a:lnTo>
                    <a:pt x="41833" y="38582"/>
                  </a:lnTo>
                  <a:lnTo>
                    <a:pt x="42303" y="38582"/>
                  </a:lnTo>
                  <a:lnTo>
                    <a:pt x="43611" y="39395"/>
                  </a:lnTo>
                  <a:lnTo>
                    <a:pt x="45186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901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74" y="33845"/>
                  </a:lnTo>
                  <a:lnTo>
                    <a:pt x="49250" y="33337"/>
                  </a:lnTo>
                  <a:lnTo>
                    <a:pt x="50253" y="33274"/>
                  </a:lnTo>
                  <a:lnTo>
                    <a:pt x="52298" y="32994"/>
                  </a:lnTo>
                  <a:lnTo>
                    <a:pt x="53187" y="32385"/>
                  </a:lnTo>
                  <a:lnTo>
                    <a:pt x="53492" y="31648"/>
                  </a:lnTo>
                  <a:lnTo>
                    <a:pt x="52616" y="31457"/>
                  </a:lnTo>
                  <a:lnTo>
                    <a:pt x="51701" y="31089"/>
                  </a:lnTo>
                  <a:lnTo>
                    <a:pt x="51015" y="30657"/>
                  </a:lnTo>
                  <a:lnTo>
                    <a:pt x="50165" y="30111"/>
                  </a:lnTo>
                  <a:lnTo>
                    <a:pt x="49517" y="29108"/>
                  </a:lnTo>
                  <a:lnTo>
                    <a:pt x="48310" y="28448"/>
                  </a:lnTo>
                  <a:lnTo>
                    <a:pt x="46418" y="28194"/>
                  </a:lnTo>
                  <a:lnTo>
                    <a:pt x="46278" y="28117"/>
                  </a:lnTo>
                  <a:lnTo>
                    <a:pt x="45339" y="27597"/>
                  </a:lnTo>
                  <a:lnTo>
                    <a:pt x="43180" y="27279"/>
                  </a:lnTo>
                  <a:lnTo>
                    <a:pt x="40055" y="26454"/>
                  </a:lnTo>
                  <a:lnTo>
                    <a:pt x="37655" y="25273"/>
                  </a:lnTo>
                  <a:lnTo>
                    <a:pt x="37617" y="27863"/>
                  </a:lnTo>
                  <a:lnTo>
                    <a:pt x="35661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7007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710" y="32778"/>
                  </a:lnTo>
                  <a:lnTo>
                    <a:pt x="44462" y="33147"/>
                  </a:lnTo>
                  <a:lnTo>
                    <a:pt x="45466" y="33274"/>
                  </a:lnTo>
                  <a:lnTo>
                    <a:pt x="47231" y="33375"/>
                  </a:lnTo>
                  <a:lnTo>
                    <a:pt x="47650" y="33375"/>
                  </a:lnTo>
                  <a:lnTo>
                    <a:pt x="47358" y="33515"/>
                  </a:lnTo>
                  <a:lnTo>
                    <a:pt x="45847" y="34721"/>
                  </a:lnTo>
                  <a:lnTo>
                    <a:pt x="44881" y="35699"/>
                  </a:lnTo>
                  <a:lnTo>
                    <a:pt x="43637" y="35496"/>
                  </a:lnTo>
                  <a:lnTo>
                    <a:pt x="43395" y="35394"/>
                  </a:lnTo>
                  <a:lnTo>
                    <a:pt x="43751" y="36042"/>
                  </a:lnTo>
                  <a:lnTo>
                    <a:pt x="43853" y="37744"/>
                  </a:lnTo>
                  <a:lnTo>
                    <a:pt x="46926" y="37947"/>
                  </a:lnTo>
                  <a:lnTo>
                    <a:pt x="49669" y="37858"/>
                  </a:lnTo>
                  <a:lnTo>
                    <a:pt x="50673" y="38455"/>
                  </a:lnTo>
                  <a:lnTo>
                    <a:pt x="53390" y="39382"/>
                  </a:lnTo>
                  <a:lnTo>
                    <a:pt x="53886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99" y="21183"/>
                  </a:moveTo>
                  <a:lnTo>
                    <a:pt x="61569" y="20370"/>
                  </a:lnTo>
                  <a:lnTo>
                    <a:pt x="61353" y="19431"/>
                  </a:lnTo>
                  <a:lnTo>
                    <a:pt x="61226" y="18694"/>
                  </a:lnTo>
                  <a:lnTo>
                    <a:pt x="60731" y="16129"/>
                  </a:lnTo>
                  <a:lnTo>
                    <a:pt x="60642" y="15621"/>
                  </a:lnTo>
                  <a:lnTo>
                    <a:pt x="60490" y="14376"/>
                  </a:lnTo>
                  <a:lnTo>
                    <a:pt x="60261" y="12204"/>
                  </a:lnTo>
                  <a:lnTo>
                    <a:pt x="55460" y="14376"/>
                  </a:lnTo>
                  <a:lnTo>
                    <a:pt x="55257" y="15621"/>
                  </a:lnTo>
                  <a:lnTo>
                    <a:pt x="53289" y="16129"/>
                  </a:lnTo>
                  <a:lnTo>
                    <a:pt x="52349" y="14859"/>
                  </a:lnTo>
                  <a:lnTo>
                    <a:pt x="51638" y="14973"/>
                  </a:lnTo>
                  <a:lnTo>
                    <a:pt x="50126" y="15341"/>
                  </a:lnTo>
                  <a:lnTo>
                    <a:pt x="48539" y="17094"/>
                  </a:lnTo>
                  <a:lnTo>
                    <a:pt x="49314" y="18326"/>
                  </a:lnTo>
                  <a:lnTo>
                    <a:pt x="49237" y="18897"/>
                  </a:lnTo>
                  <a:lnTo>
                    <a:pt x="49504" y="19431"/>
                  </a:lnTo>
                  <a:lnTo>
                    <a:pt x="49987" y="20078"/>
                  </a:lnTo>
                  <a:lnTo>
                    <a:pt x="51422" y="18694"/>
                  </a:lnTo>
                  <a:lnTo>
                    <a:pt x="52362" y="18897"/>
                  </a:lnTo>
                  <a:lnTo>
                    <a:pt x="55410" y="20243"/>
                  </a:lnTo>
                  <a:lnTo>
                    <a:pt x="55232" y="21183"/>
                  </a:lnTo>
                  <a:lnTo>
                    <a:pt x="55181" y="22021"/>
                  </a:lnTo>
                  <a:lnTo>
                    <a:pt x="55613" y="23202"/>
                  </a:lnTo>
                  <a:lnTo>
                    <a:pt x="56489" y="24345"/>
                  </a:lnTo>
                  <a:lnTo>
                    <a:pt x="58318" y="24688"/>
                  </a:lnTo>
                  <a:lnTo>
                    <a:pt x="60337" y="24155"/>
                  </a:lnTo>
                  <a:lnTo>
                    <a:pt x="61722" y="22021"/>
                  </a:lnTo>
                  <a:lnTo>
                    <a:pt x="61772" y="21844"/>
                  </a:lnTo>
                  <a:lnTo>
                    <a:pt x="61899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96" y="18211"/>
                  </a:lnTo>
                  <a:lnTo>
                    <a:pt x="76695" y="14681"/>
                  </a:lnTo>
                  <a:lnTo>
                    <a:pt x="73660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306" y="15405"/>
                  </a:lnTo>
                  <a:lnTo>
                    <a:pt x="61861" y="17106"/>
                  </a:lnTo>
                  <a:lnTo>
                    <a:pt x="61518" y="17780"/>
                  </a:lnTo>
                  <a:lnTo>
                    <a:pt x="61620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300" y="23355"/>
                  </a:lnTo>
                  <a:lnTo>
                    <a:pt x="66713" y="23342"/>
                  </a:lnTo>
                  <a:lnTo>
                    <a:pt x="69075" y="23075"/>
                  </a:lnTo>
                  <a:lnTo>
                    <a:pt x="73482" y="21602"/>
                  </a:lnTo>
                  <a:lnTo>
                    <a:pt x="73533" y="22199"/>
                  </a:lnTo>
                  <a:lnTo>
                    <a:pt x="74028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B633E711-BB9F-8C47-43C5-BC1FC07D0635}"/>
                </a:ext>
              </a:extLst>
            </p:cNvPr>
            <p:cNvSpPr/>
            <p:nvPr/>
          </p:nvSpPr>
          <p:spPr>
            <a:xfrm>
              <a:off x="973983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61" y="8166"/>
                  </a:lnTo>
                  <a:lnTo>
                    <a:pt x="20269" y="7975"/>
                  </a:lnTo>
                  <a:lnTo>
                    <a:pt x="19405" y="7162"/>
                  </a:lnTo>
                  <a:lnTo>
                    <a:pt x="19126" y="6083"/>
                  </a:lnTo>
                  <a:lnTo>
                    <a:pt x="16078" y="2997"/>
                  </a:lnTo>
                  <a:lnTo>
                    <a:pt x="14249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84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16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39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63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70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38" y="14185"/>
                  </a:moveTo>
                  <a:lnTo>
                    <a:pt x="42672" y="12725"/>
                  </a:lnTo>
                  <a:lnTo>
                    <a:pt x="41719" y="11137"/>
                  </a:lnTo>
                  <a:lnTo>
                    <a:pt x="40233" y="10985"/>
                  </a:lnTo>
                  <a:lnTo>
                    <a:pt x="40779" y="8394"/>
                  </a:lnTo>
                  <a:lnTo>
                    <a:pt x="38519" y="9029"/>
                  </a:lnTo>
                  <a:lnTo>
                    <a:pt x="36588" y="7785"/>
                  </a:lnTo>
                  <a:lnTo>
                    <a:pt x="35661" y="6858"/>
                  </a:lnTo>
                  <a:lnTo>
                    <a:pt x="36995" y="3937"/>
                  </a:lnTo>
                  <a:lnTo>
                    <a:pt x="34074" y="5803"/>
                  </a:lnTo>
                  <a:lnTo>
                    <a:pt x="34645" y="3746"/>
                  </a:lnTo>
                  <a:lnTo>
                    <a:pt x="34048" y="3390"/>
                  </a:lnTo>
                  <a:lnTo>
                    <a:pt x="32410" y="4241"/>
                  </a:lnTo>
                  <a:lnTo>
                    <a:pt x="29654" y="6934"/>
                  </a:lnTo>
                  <a:lnTo>
                    <a:pt x="28651" y="8902"/>
                  </a:lnTo>
                  <a:lnTo>
                    <a:pt x="30302" y="10172"/>
                  </a:lnTo>
                  <a:lnTo>
                    <a:pt x="29730" y="11696"/>
                  </a:lnTo>
                  <a:lnTo>
                    <a:pt x="28041" y="15138"/>
                  </a:lnTo>
                  <a:lnTo>
                    <a:pt x="28143" y="16192"/>
                  </a:lnTo>
                  <a:lnTo>
                    <a:pt x="33007" y="19088"/>
                  </a:lnTo>
                  <a:lnTo>
                    <a:pt x="36055" y="17932"/>
                  </a:lnTo>
                  <a:lnTo>
                    <a:pt x="40182" y="14947"/>
                  </a:lnTo>
                  <a:lnTo>
                    <a:pt x="42138" y="14211"/>
                  </a:lnTo>
                  <a:lnTo>
                    <a:pt x="42938" y="14185"/>
                  </a:lnTo>
                  <a:close/>
                </a:path>
                <a:path w="67945" h="25400">
                  <a:moveTo>
                    <a:pt x="67386" y="19989"/>
                  </a:moveTo>
                  <a:lnTo>
                    <a:pt x="64452" y="18275"/>
                  </a:lnTo>
                  <a:lnTo>
                    <a:pt x="62598" y="15862"/>
                  </a:lnTo>
                  <a:lnTo>
                    <a:pt x="62103" y="14503"/>
                  </a:lnTo>
                  <a:lnTo>
                    <a:pt x="62395" y="12903"/>
                  </a:lnTo>
                  <a:lnTo>
                    <a:pt x="59347" y="11569"/>
                  </a:lnTo>
                  <a:lnTo>
                    <a:pt x="58394" y="11353"/>
                  </a:lnTo>
                  <a:lnTo>
                    <a:pt x="56349" y="13373"/>
                  </a:lnTo>
                  <a:lnTo>
                    <a:pt x="55664" y="10871"/>
                  </a:lnTo>
                  <a:lnTo>
                    <a:pt x="51765" y="12623"/>
                  </a:lnTo>
                  <a:lnTo>
                    <a:pt x="50927" y="14427"/>
                  </a:lnTo>
                  <a:lnTo>
                    <a:pt x="55486" y="16560"/>
                  </a:lnTo>
                  <a:lnTo>
                    <a:pt x="50965" y="16891"/>
                  </a:lnTo>
                  <a:lnTo>
                    <a:pt x="51638" y="19786"/>
                  </a:lnTo>
                  <a:lnTo>
                    <a:pt x="53403" y="20840"/>
                  </a:lnTo>
                  <a:lnTo>
                    <a:pt x="55283" y="21107"/>
                  </a:lnTo>
                  <a:lnTo>
                    <a:pt x="56502" y="21767"/>
                  </a:lnTo>
                  <a:lnTo>
                    <a:pt x="57150" y="22771"/>
                  </a:lnTo>
                  <a:lnTo>
                    <a:pt x="59588" y="24117"/>
                  </a:lnTo>
                  <a:lnTo>
                    <a:pt x="63500" y="24993"/>
                  </a:lnTo>
                  <a:lnTo>
                    <a:pt x="66205" y="23469"/>
                  </a:lnTo>
                  <a:lnTo>
                    <a:pt x="67386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2B3A8C80-648E-C5F6-2FCE-7452B0718068}"/>
                </a:ext>
              </a:extLst>
            </p:cNvPr>
            <p:cNvSpPr/>
            <p:nvPr/>
          </p:nvSpPr>
          <p:spPr>
            <a:xfrm>
              <a:off x="9800983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50" y="0"/>
                  </a:moveTo>
                  <a:lnTo>
                    <a:pt x="0" y="444"/>
                  </a:lnTo>
                  <a:lnTo>
                    <a:pt x="1549" y="419"/>
                  </a:lnTo>
                  <a:lnTo>
                    <a:pt x="1193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9EEA95B2-1FE6-D9D8-8131-4567912666F0}"/>
                </a:ext>
              </a:extLst>
            </p:cNvPr>
            <p:cNvSpPr/>
            <p:nvPr/>
          </p:nvSpPr>
          <p:spPr>
            <a:xfrm>
              <a:off x="976207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26" y="5562"/>
                  </a:moveTo>
                  <a:lnTo>
                    <a:pt x="6019" y="5054"/>
                  </a:lnTo>
                  <a:lnTo>
                    <a:pt x="6045" y="4406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6426" y="5562"/>
                  </a:lnTo>
                  <a:close/>
                </a:path>
                <a:path w="47625" h="9525">
                  <a:moveTo>
                    <a:pt x="24955" y="8572"/>
                  </a:moveTo>
                  <a:lnTo>
                    <a:pt x="24701" y="8420"/>
                  </a:lnTo>
                  <a:lnTo>
                    <a:pt x="22148" y="7937"/>
                  </a:lnTo>
                  <a:lnTo>
                    <a:pt x="20612" y="7924"/>
                  </a:lnTo>
                  <a:lnTo>
                    <a:pt x="18529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497" y="4889"/>
                  </a:lnTo>
                  <a:lnTo>
                    <a:pt x="14592" y="5029"/>
                  </a:lnTo>
                  <a:lnTo>
                    <a:pt x="13411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16" y="8470"/>
                  </a:lnTo>
                  <a:lnTo>
                    <a:pt x="20510" y="9093"/>
                  </a:lnTo>
                  <a:lnTo>
                    <a:pt x="24168" y="9461"/>
                  </a:lnTo>
                  <a:lnTo>
                    <a:pt x="24625" y="8763"/>
                  </a:lnTo>
                  <a:lnTo>
                    <a:pt x="24955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85" y="7340"/>
                  </a:lnTo>
                  <a:lnTo>
                    <a:pt x="38608" y="7454"/>
                  </a:lnTo>
                  <a:lnTo>
                    <a:pt x="41084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656" y="8724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1D8AA6E0-36D6-3128-26F4-52A8F30F6D0A}"/>
                </a:ext>
              </a:extLst>
            </p:cNvPr>
            <p:cNvSpPr/>
            <p:nvPr/>
          </p:nvSpPr>
          <p:spPr>
            <a:xfrm>
              <a:off x="9786772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3A5AA873-B788-CFAB-0C67-2FAD9C743D7C}"/>
                </a:ext>
              </a:extLst>
            </p:cNvPr>
            <p:cNvSpPr/>
            <p:nvPr/>
          </p:nvSpPr>
          <p:spPr>
            <a:xfrm>
              <a:off x="974846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58" y="8001"/>
                  </a:moveTo>
                  <a:lnTo>
                    <a:pt x="19583" y="8559"/>
                  </a:lnTo>
                  <a:lnTo>
                    <a:pt x="18745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44" y="6438"/>
                  </a:lnTo>
                  <a:lnTo>
                    <a:pt x="16522" y="6070"/>
                  </a:lnTo>
                  <a:lnTo>
                    <a:pt x="16154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60" y="5334"/>
                  </a:lnTo>
                  <a:lnTo>
                    <a:pt x="10223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67" y="5283"/>
                  </a:lnTo>
                  <a:lnTo>
                    <a:pt x="8509" y="6705"/>
                  </a:lnTo>
                  <a:lnTo>
                    <a:pt x="8394" y="7480"/>
                  </a:lnTo>
                  <a:lnTo>
                    <a:pt x="9436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40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56" y="8559"/>
                  </a:lnTo>
                  <a:lnTo>
                    <a:pt x="22758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01" y="7734"/>
                  </a:lnTo>
                  <a:lnTo>
                    <a:pt x="47282" y="7772"/>
                  </a:lnTo>
                  <a:lnTo>
                    <a:pt x="46748" y="7607"/>
                  </a:lnTo>
                  <a:lnTo>
                    <a:pt x="46228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55" y="9918"/>
                  </a:lnTo>
                  <a:lnTo>
                    <a:pt x="38684" y="9652"/>
                  </a:lnTo>
                  <a:lnTo>
                    <a:pt x="38214" y="9931"/>
                  </a:lnTo>
                  <a:lnTo>
                    <a:pt x="37973" y="10236"/>
                  </a:lnTo>
                  <a:lnTo>
                    <a:pt x="37566" y="10998"/>
                  </a:lnTo>
                  <a:lnTo>
                    <a:pt x="37261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50" y="11518"/>
                  </a:lnTo>
                  <a:lnTo>
                    <a:pt x="50761" y="11252"/>
                  </a:lnTo>
                  <a:lnTo>
                    <a:pt x="51384" y="10121"/>
                  </a:lnTo>
                  <a:lnTo>
                    <a:pt x="52044" y="8940"/>
                  </a:lnTo>
                  <a:lnTo>
                    <a:pt x="51828" y="8864"/>
                  </a:lnTo>
                  <a:lnTo>
                    <a:pt x="52832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6526D3FA-2537-0D2E-A063-4BBB22A5D543}"/>
                </a:ext>
              </a:extLst>
            </p:cNvPr>
            <p:cNvSpPr/>
            <p:nvPr/>
          </p:nvSpPr>
          <p:spPr>
            <a:xfrm>
              <a:off x="975862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23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17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1465" y="8991"/>
                  </a:lnTo>
                  <a:lnTo>
                    <a:pt x="40652" y="8496"/>
                  </a:lnTo>
                  <a:lnTo>
                    <a:pt x="37566" y="7378"/>
                  </a:lnTo>
                  <a:lnTo>
                    <a:pt x="35674" y="6692"/>
                  </a:lnTo>
                  <a:lnTo>
                    <a:pt x="32270" y="6667"/>
                  </a:lnTo>
                  <a:lnTo>
                    <a:pt x="29108" y="7378"/>
                  </a:lnTo>
                  <a:lnTo>
                    <a:pt x="28117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6009" y="10947"/>
                  </a:lnTo>
                  <a:lnTo>
                    <a:pt x="25933" y="11341"/>
                  </a:lnTo>
                  <a:lnTo>
                    <a:pt x="25425" y="13017"/>
                  </a:lnTo>
                  <a:lnTo>
                    <a:pt x="26377" y="13144"/>
                  </a:lnTo>
                  <a:lnTo>
                    <a:pt x="28270" y="13563"/>
                  </a:lnTo>
                  <a:lnTo>
                    <a:pt x="29972" y="13881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14" y="10947"/>
                  </a:lnTo>
                  <a:lnTo>
                    <a:pt x="38823" y="11341"/>
                  </a:lnTo>
                  <a:lnTo>
                    <a:pt x="39992" y="10947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14" y="9766"/>
                  </a:lnTo>
                  <a:lnTo>
                    <a:pt x="50139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1E760800-AF2D-5DAB-F4F0-4DF3372AB999}"/>
                </a:ext>
              </a:extLst>
            </p:cNvPr>
            <p:cNvSpPr/>
            <p:nvPr/>
          </p:nvSpPr>
          <p:spPr>
            <a:xfrm>
              <a:off x="9720783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488"/>
                  </a:lnTo>
                  <a:lnTo>
                    <a:pt x="0" y="44665"/>
                  </a:lnTo>
                  <a:lnTo>
                    <a:pt x="152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647" y="43573"/>
                  </a:lnTo>
                  <a:lnTo>
                    <a:pt x="1028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31" y="469"/>
                  </a:moveTo>
                  <a:lnTo>
                    <a:pt x="20916" y="114"/>
                  </a:lnTo>
                  <a:lnTo>
                    <a:pt x="20637" y="0"/>
                  </a:lnTo>
                  <a:lnTo>
                    <a:pt x="20688" y="203"/>
                  </a:lnTo>
                  <a:lnTo>
                    <a:pt x="21005" y="952"/>
                  </a:lnTo>
                  <a:lnTo>
                    <a:pt x="21031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D362CE75-8283-3B22-1931-354E33D802F5}"/>
                </a:ext>
              </a:extLst>
            </p:cNvPr>
            <p:cNvSpPr/>
            <p:nvPr/>
          </p:nvSpPr>
          <p:spPr>
            <a:xfrm>
              <a:off x="972751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25" y="20129"/>
                  </a:lnTo>
                  <a:lnTo>
                    <a:pt x="38" y="22567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E2E2F8CB-671D-0E81-0B18-8BE3C0A53887}"/>
                </a:ext>
              </a:extLst>
            </p:cNvPr>
            <p:cNvSpPr/>
            <p:nvPr/>
          </p:nvSpPr>
          <p:spPr>
            <a:xfrm>
              <a:off x="974100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65" y="0"/>
                  </a:moveTo>
                  <a:lnTo>
                    <a:pt x="88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77" y="19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6DC63025-B527-34A1-F4DC-0D609BBE6916}"/>
                </a:ext>
              </a:extLst>
            </p:cNvPr>
            <p:cNvSpPr/>
            <p:nvPr/>
          </p:nvSpPr>
          <p:spPr>
            <a:xfrm>
              <a:off x="971833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38" y="7924"/>
                  </a:lnTo>
                  <a:lnTo>
                    <a:pt x="4140" y="7607"/>
                  </a:lnTo>
                  <a:lnTo>
                    <a:pt x="3479" y="7759"/>
                  </a:lnTo>
                  <a:lnTo>
                    <a:pt x="3873" y="8636"/>
                  </a:lnTo>
                  <a:lnTo>
                    <a:pt x="3733" y="8534"/>
                  </a:lnTo>
                  <a:lnTo>
                    <a:pt x="3098" y="8242"/>
                  </a:lnTo>
                  <a:lnTo>
                    <a:pt x="2565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16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45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28" y="2349"/>
                  </a:lnTo>
                  <a:lnTo>
                    <a:pt x="22440" y="927"/>
                  </a:lnTo>
                  <a:lnTo>
                    <a:pt x="21031" y="0"/>
                  </a:lnTo>
                  <a:lnTo>
                    <a:pt x="19989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76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69" y="8826"/>
                  </a:lnTo>
                  <a:lnTo>
                    <a:pt x="12484" y="9220"/>
                  </a:lnTo>
                  <a:lnTo>
                    <a:pt x="11734" y="11658"/>
                  </a:lnTo>
                  <a:lnTo>
                    <a:pt x="12052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6814" y="13246"/>
                  </a:lnTo>
                  <a:lnTo>
                    <a:pt x="17157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898" y="13017"/>
                  </a:lnTo>
                  <a:lnTo>
                    <a:pt x="21844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C933DDBC-73AB-C128-9305-154942314B57}"/>
                </a:ext>
              </a:extLst>
            </p:cNvPr>
            <p:cNvSpPr/>
            <p:nvPr/>
          </p:nvSpPr>
          <p:spPr>
            <a:xfrm>
              <a:off x="9689274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43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52" y="15379"/>
                  </a:lnTo>
                  <a:lnTo>
                    <a:pt x="2171" y="15176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26" y="4699"/>
                  </a:moveTo>
                  <a:lnTo>
                    <a:pt x="23698" y="4343"/>
                  </a:lnTo>
                  <a:lnTo>
                    <a:pt x="23495" y="4064"/>
                  </a:lnTo>
                  <a:lnTo>
                    <a:pt x="21640" y="4292"/>
                  </a:lnTo>
                  <a:lnTo>
                    <a:pt x="19494" y="4851"/>
                  </a:lnTo>
                  <a:lnTo>
                    <a:pt x="13830" y="8559"/>
                  </a:lnTo>
                  <a:lnTo>
                    <a:pt x="10642" y="9842"/>
                  </a:lnTo>
                  <a:lnTo>
                    <a:pt x="7480" y="10350"/>
                  </a:lnTo>
                  <a:lnTo>
                    <a:pt x="8458" y="10845"/>
                  </a:lnTo>
                  <a:lnTo>
                    <a:pt x="8966" y="11595"/>
                  </a:lnTo>
                  <a:lnTo>
                    <a:pt x="8686" y="12509"/>
                  </a:lnTo>
                  <a:lnTo>
                    <a:pt x="9817" y="12471"/>
                  </a:lnTo>
                  <a:lnTo>
                    <a:pt x="12242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40" y="8051"/>
                  </a:lnTo>
                  <a:lnTo>
                    <a:pt x="20929" y="9334"/>
                  </a:lnTo>
                  <a:lnTo>
                    <a:pt x="23888" y="7112"/>
                  </a:lnTo>
                  <a:lnTo>
                    <a:pt x="24066" y="5727"/>
                  </a:lnTo>
                  <a:lnTo>
                    <a:pt x="24726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4A8D86AE-795D-07D0-CF57-863232341E16}"/>
                </a:ext>
              </a:extLst>
            </p:cNvPr>
            <p:cNvSpPr/>
            <p:nvPr/>
          </p:nvSpPr>
          <p:spPr>
            <a:xfrm>
              <a:off x="964651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24" y="9372"/>
                  </a:moveTo>
                  <a:lnTo>
                    <a:pt x="6248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79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24" y="9372"/>
                  </a:lnTo>
                  <a:close/>
                </a:path>
                <a:path w="45084" h="9525">
                  <a:moveTo>
                    <a:pt x="44615" y="3492"/>
                  </a:moveTo>
                  <a:lnTo>
                    <a:pt x="44259" y="2540"/>
                  </a:lnTo>
                  <a:lnTo>
                    <a:pt x="44297" y="1244"/>
                  </a:lnTo>
                  <a:lnTo>
                    <a:pt x="44564" y="0"/>
                  </a:lnTo>
                  <a:lnTo>
                    <a:pt x="38836" y="2540"/>
                  </a:lnTo>
                  <a:lnTo>
                    <a:pt x="35890" y="3568"/>
                  </a:lnTo>
                  <a:lnTo>
                    <a:pt x="37363" y="5219"/>
                  </a:lnTo>
                  <a:lnTo>
                    <a:pt x="37896" y="6096"/>
                  </a:lnTo>
                  <a:lnTo>
                    <a:pt x="42405" y="4470"/>
                  </a:lnTo>
                  <a:lnTo>
                    <a:pt x="44615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65E58465-5A67-D6FD-9A35-1B143CD533E7}"/>
                </a:ext>
              </a:extLst>
            </p:cNvPr>
            <p:cNvSpPr/>
            <p:nvPr/>
          </p:nvSpPr>
          <p:spPr>
            <a:xfrm>
              <a:off x="965706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31" y="49187"/>
                  </a:moveTo>
                  <a:lnTo>
                    <a:pt x="22466" y="46393"/>
                  </a:lnTo>
                  <a:lnTo>
                    <a:pt x="20993" y="46062"/>
                  </a:lnTo>
                  <a:lnTo>
                    <a:pt x="19469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60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31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72" y="50469"/>
                  </a:lnTo>
                  <a:lnTo>
                    <a:pt x="37122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71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37" y="2806"/>
                  </a:lnTo>
                  <a:lnTo>
                    <a:pt x="54698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49491" y="15074"/>
                  </a:lnTo>
                  <a:lnTo>
                    <a:pt x="52451" y="18122"/>
                  </a:lnTo>
                  <a:lnTo>
                    <a:pt x="53124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72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8999" y="17868"/>
                  </a:lnTo>
                  <a:lnTo>
                    <a:pt x="68516" y="15836"/>
                  </a:lnTo>
                  <a:lnTo>
                    <a:pt x="69761" y="14363"/>
                  </a:lnTo>
                  <a:lnTo>
                    <a:pt x="70586" y="12877"/>
                  </a:lnTo>
                  <a:lnTo>
                    <a:pt x="70231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43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513D5157-8044-52BF-73FD-5B12E66B0797}"/>
                </a:ext>
              </a:extLst>
            </p:cNvPr>
            <p:cNvSpPr/>
            <p:nvPr/>
          </p:nvSpPr>
          <p:spPr>
            <a:xfrm>
              <a:off x="967831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75" y="24498"/>
                  </a:lnTo>
                  <a:lnTo>
                    <a:pt x="14325" y="24561"/>
                  </a:lnTo>
                  <a:lnTo>
                    <a:pt x="10947" y="26454"/>
                  </a:lnTo>
                  <a:lnTo>
                    <a:pt x="9118" y="26314"/>
                  </a:lnTo>
                  <a:lnTo>
                    <a:pt x="3098" y="26555"/>
                  </a:lnTo>
                  <a:lnTo>
                    <a:pt x="520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57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85" y="2463"/>
                  </a:lnTo>
                  <a:lnTo>
                    <a:pt x="49428" y="0"/>
                  </a:lnTo>
                  <a:lnTo>
                    <a:pt x="47536" y="901"/>
                  </a:lnTo>
                  <a:lnTo>
                    <a:pt x="45643" y="2247"/>
                  </a:lnTo>
                  <a:lnTo>
                    <a:pt x="44665" y="3403"/>
                  </a:lnTo>
                  <a:lnTo>
                    <a:pt x="42710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45" y="19304"/>
                  </a:lnTo>
                  <a:lnTo>
                    <a:pt x="37122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3446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8E348F15-6DFD-5D9F-6834-0AD269FA0D7E}"/>
                </a:ext>
              </a:extLst>
            </p:cNvPr>
            <p:cNvSpPr/>
            <p:nvPr/>
          </p:nvSpPr>
          <p:spPr>
            <a:xfrm>
              <a:off x="969342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69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E28BA26C-F62C-DABD-73A2-68800B866343}"/>
                </a:ext>
              </a:extLst>
            </p:cNvPr>
            <p:cNvSpPr/>
            <p:nvPr/>
          </p:nvSpPr>
          <p:spPr>
            <a:xfrm>
              <a:off x="965032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48" y="28105"/>
                  </a:lnTo>
                  <a:lnTo>
                    <a:pt x="41592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02" y="32156"/>
                  </a:lnTo>
                  <a:lnTo>
                    <a:pt x="36614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07" y="63"/>
                  </a:moveTo>
                  <a:lnTo>
                    <a:pt x="68910" y="190"/>
                  </a:lnTo>
                  <a:lnTo>
                    <a:pt x="68186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83" y="2324"/>
                  </a:lnTo>
                  <a:lnTo>
                    <a:pt x="69507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2461266E-2464-5811-3913-05C7EFF21622}"/>
                </a:ext>
              </a:extLst>
            </p:cNvPr>
            <p:cNvSpPr/>
            <p:nvPr/>
          </p:nvSpPr>
          <p:spPr>
            <a:xfrm>
              <a:off x="964124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22" y="31153"/>
                  </a:moveTo>
                  <a:lnTo>
                    <a:pt x="24955" y="31153"/>
                  </a:lnTo>
                  <a:lnTo>
                    <a:pt x="24345" y="32893"/>
                  </a:lnTo>
                  <a:lnTo>
                    <a:pt x="30124" y="34175"/>
                  </a:lnTo>
                  <a:lnTo>
                    <a:pt x="31422" y="31153"/>
                  </a:lnTo>
                  <a:close/>
                </a:path>
                <a:path w="64134" h="34290">
                  <a:moveTo>
                    <a:pt x="20997" y="31711"/>
                  </a:moveTo>
                  <a:lnTo>
                    <a:pt x="14871" y="31711"/>
                  </a:lnTo>
                  <a:lnTo>
                    <a:pt x="16929" y="31965"/>
                  </a:lnTo>
                  <a:lnTo>
                    <a:pt x="17449" y="32854"/>
                  </a:lnTo>
                  <a:lnTo>
                    <a:pt x="20129" y="32778"/>
                  </a:lnTo>
                  <a:lnTo>
                    <a:pt x="20997" y="31711"/>
                  </a:lnTo>
                  <a:close/>
                </a:path>
                <a:path w="64134" h="34290">
                  <a:moveTo>
                    <a:pt x="38328" y="30746"/>
                  </a:moveTo>
                  <a:lnTo>
                    <a:pt x="31597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1" y="32232"/>
                  </a:lnTo>
                  <a:lnTo>
                    <a:pt x="38328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62" y="29362"/>
                  </a:lnTo>
                  <a:lnTo>
                    <a:pt x="13271" y="31915"/>
                  </a:lnTo>
                  <a:lnTo>
                    <a:pt x="14871" y="31711"/>
                  </a:lnTo>
                  <a:lnTo>
                    <a:pt x="20997" y="31711"/>
                  </a:lnTo>
                  <a:lnTo>
                    <a:pt x="24955" y="31153"/>
                  </a:lnTo>
                  <a:lnTo>
                    <a:pt x="31422" y="31153"/>
                  </a:lnTo>
                  <a:lnTo>
                    <a:pt x="31597" y="30746"/>
                  </a:lnTo>
                  <a:lnTo>
                    <a:pt x="38328" y="30746"/>
                  </a:lnTo>
                  <a:lnTo>
                    <a:pt x="39179" y="29756"/>
                  </a:lnTo>
                  <a:lnTo>
                    <a:pt x="40157" y="29222"/>
                  </a:lnTo>
                  <a:lnTo>
                    <a:pt x="41982" y="27914"/>
                  </a:lnTo>
                  <a:lnTo>
                    <a:pt x="9067" y="27901"/>
                  </a:lnTo>
                  <a:lnTo>
                    <a:pt x="9156" y="26949"/>
                  </a:lnTo>
                  <a:lnTo>
                    <a:pt x="10210" y="26873"/>
                  </a:lnTo>
                  <a:lnTo>
                    <a:pt x="11048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75" y="26593"/>
                  </a:lnTo>
                  <a:lnTo>
                    <a:pt x="41325" y="24155"/>
                  </a:lnTo>
                  <a:lnTo>
                    <a:pt x="41992" y="23876"/>
                  </a:lnTo>
                  <a:lnTo>
                    <a:pt x="19151" y="23876"/>
                  </a:lnTo>
                  <a:lnTo>
                    <a:pt x="18478" y="21488"/>
                  </a:lnTo>
                  <a:lnTo>
                    <a:pt x="19583" y="20777"/>
                  </a:lnTo>
                  <a:lnTo>
                    <a:pt x="21144" y="19494"/>
                  </a:lnTo>
                  <a:lnTo>
                    <a:pt x="19215" y="19494"/>
                  </a:lnTo>
                  <a:lnTo>
                    <a:pt x="18315" y="19354"/>
                  </a:lnTo>
                  <a:lnTo>
                    <a:pt x="8712" y="19354"/>
                  </a:lnTo>
                  <a:lnTo>
                    <a:pt x="8508" y="18948"/>
                  </a:lnTo>
                  <a:lnTo>
                    <a:pt x="8298" y="18719"/>
                  </a:lnTo>
                  <a:lnTo>
                    <a:pt x="6146" y="18719"/>
                  </a:lnTo>
                  <a:lnTo>
                    <a:pt x="5358" y="18059"/>
                  </a:lnTo>
                  <a:lnTo>
                    <a:pt x="5263" y="17932"/>
                  </a:lnTo>
                  <a:lnTo>
                    <a:pt x="4749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75" y="26593"/>
                  </a:moveTo>
                  <a:lnTo>
                    <a:pt x="14046" y="26593"/>
                  </a:lnTo>
                  <a:lnTo>
                    <a:pt x="15697" y="27216"/>
                  </a:lnTo>
                  <a:lnTo>
                    <a:pt x="16319" y="27609"/>
                  </a:lnTo>
                  <a:lnTo>
                    <a:pt x="14160" y="27800"/>
                  </a:lnTo>
                  <a:lnTo>
                    <a:pt x="11976" y="27914"/>
                  </a:lnTo>
                  <a:lnTo>
                    <a:pt x="41999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70" y="27698"/>
                  </a:lnTo>
                  <a:lnTo>
                    <a:pt x="41541" y="27660"/>
                  </a:lnTo>
                  <a:lnTo>
                    <a:pt x="41475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48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04" y="21704"/>
                  </a:lnTo>
                  <a:lnTo>
                    <a:pt x="19151" y="23876"/>
                  </a:lnTo>
                  <a:lnTo>
                    <a:pt x="4199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57" y="17589"/>
                  </a:moveTo>
                  <a:lnTo>
                    <a:pt x="39128" y="17589"/>
                  </a:lnTo>
                  <a:lnTo>
                    <a:pt x="40627" y="17602"/>
                  </a:lnTo>
                  <a:lnTo>
                    <a:pt x="41389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84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03" y="19634"/>
                  </a:lnTo>
                  <a:lnTo>
                    <a:pt x="51993" y="17945"/>
                  </a:lnTo>
                  <a:lnTo>
                    <a:pt x="45694" y="17945"/>
                  </a:lnTo>
                  <a:lnTo>
                    <a:pt x="45357" y="17589"/>
                  </a:lnTo>
                  <a:close/>
                </a:path>
                <a:path w="64134" h="34290">
                  <a:moveTo>
                    <a:pt x="21843" y="18948"/>
                  </a:moveTo>
                  <a:lnTo>
                    <a:pt x="20548" y="19304"/>
                  </a:lnTo>
                  <a:lnTo>
                    <a:pt x="19215" y="19494"/>
                  </a:lnTo>
                  <a:lnTo>
                    <a:pt x="21144" y="19494"/>
                  </a:lnTo>
                  <a:lnTo>
                    <a:pt x="21843" y="18948"/>
                  </a:lnTo>
                  <a:close/>
                </a:path>
                <a:path w="64134" h="34290">
                  <a:moveTo>
                    <a:pt x="10299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15" y="19354"/>
                  </a:lnTo>
                  <a:lnTo>
                    <a:pt x="16433" y="19062"/>
                  </a:lnTo>
                  <a:lnTo>
                    <a:pt x="15366" y="18224"/>
                  </a:lnTo>
                  <a:lnTo>
                    <a:pt x="12445" y="17932"/>
                  </a:lnTo>
                  <a:lnTo>
                    <a:pt x="10299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46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093" y="11645"/>
                  </a:moveTo>
                  <a:lnTo>
                    <a:pt x="35166" y="13030"/>
                  </a:lnTo>
                  <a:lnTo>
                    <a:pt x="33413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4" y="16027"/>
                  </a:lnTo>
                  <a:lnTo>
                    <a:pt x="33731" y="17818"/>
                  </a:lnTo>
                  <a:lnTo>
                    <a:pt x="37668" y="18059"/>
                  </a:lnTo>
                  <a:lnTo>
                    <a:pt x="39128" y="17589"/>
                  </a:lnTo>
                  <a:lnTo>
                    <a:pt x="45357" y="17589"/>
                  </a:lnTo>
                  <a:lnTo>
                    <a:pt x="44983" y="17195"/>
                  </a:lnTo>
                  <a:lnTo>
                    <a:pt x="43218" y="15887"/>
                  </a:lnTo>
                  <a:lnTo>
                    <a:pt x="45516" y="14478"/>
                  </a:lnTo>
                  <a:lnTo>
                    <a:pt x="46345" y="13919"/>
                  </a:lnTo>
                  <a:lnTo>
                    <a:pt x="42786" y="13919"/>
                  </a:lnTo>
                  <a:lnTo>
                    <a:pt x="41920" y="12814"/>
                  </a:lnTo>
                  <a:lnTo>
                    <a:pt x="39306" y="12814"/>
                  </a:lnTo>
                  <a:lnTo>
                    <a:pt x="37528" y="11671"/>
                  </a:lnTo>
                  <a:lnTo>
                    <a:pt x="36093" y="11645"/>
                  </a:lnTo>
                  <a:close/>
                </a:path>
                <a:path w="64134" h="34290">
                  <a:moveTo>
                    <a:pt x="55727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694" y="17945"/>
                  </a:lnTo>
                  <a:lnTo>
                    <a:pt x="51993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73" y="16116"/>
                  </a:lnTo>
                  <a:lnTo>
                    <a:pt x="55727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389" y="11493"/>
                  </a:lnTo>
                  <a:lnTo>
                    <a:pt x="42786" y="13919"/>
                  </a:lnTo>
                  <a:lnTo>
                    <a:pt x="46345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48" y="11328"/>
                  </a:lnTo>
                  <a:lnTo>
                    <a:pt x="59905" y="9245"/>
                  </a:lnTo>
                  <a:lnTo>
                    <a:pt x="61652" y="8331"/>
                  </a:lnTo>
                  <a:lnTo>
                    <a:pt x="47624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48" y="11328"/>
                  </a:moveTo>
                  <a:lnTo>
                    <a:pt x="49949" y="11328"/>
                  </a:lnTo>
                  <a:lnTo>
                    <a:pt x="50672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27" y="12979"/>
                  </a:lnTo>
                  <a:lnTo>
                    <a:pt x="55524" y="11811"/>
                  </a:lnTo>
                  <a:lnTo>
                    <a:pt x="56348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0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83" y="5994"/>
                  </a:moveTo>
                  <a:lnTo>
                    <a:pt x="48590" y="5994"/>
                  </a:lnTo>
                  <a:lnTo>
                    <a:pt x="48717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4" y="8331"/>
                  </a:lnTo>
                  <a:lnTo>
                    <a:pt x="61652" y="8331"/>
                  </a:lnTo>
                  <a:lnTo>
                    <a:pt x="63544" y="7340"/>
                  </a:lnTo>
                  <a:lnTo>
                    <a:pt x="59296" y="7340"/>
                  </a:lnTo>
                  <a:lnTo>
                    <a:pt x="56959" y="6629"/>
                  </a:lnTo>
                  <a:lnTo>
                    <a:pt x="56583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4" y="7340"/>
                  </a:lnTo>
                  <a:lnTo>
                    <a:pt x="63835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84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590" y="5994"/>
                  </a:lnTo>
                  <a:lnTo>
                    <a:pt x="56583" y="5994"/>
                  </a:lnTo>
                  <a:lnTo>
                    <a:pt x="55562" y="4267"/>
                  </a:lnTo>
                  <a:lnTo>
                    <a:pt x="56629" y="3530"/>
                  </a:lnTo>
                  <a:lnTo>
                    <a:pt x="56921" y="3263"/>
                  </a:lnTo>
                  <a:lnTo>
                    <a:pt x="43967" y="3263"/>
                  </a:lnTo>
                  <a:lnTo>
                    <a:pt x="43484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5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04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1" y="3263"/>
                  </a:lnTo>
                  <a:lnTo>
                    <a:pt x="49834" y="3175"/>
                  </a:lnTo>
                  <a:lnTo>
                    <a:pt x="50020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2" y="3162"/>
                  </a:lnTo>
                  <a:lnTo>
                    <a:pt x="57657" y="2590"/>
                  </a:lnTo>
                  <a:lnTo>
                    <a:pt x="57980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0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0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3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82" y="292"/>
                  </a:lnTo>
                  <a:lnTo>
                    <a:pt x="5359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E99A71FC-7ABB-D5A0-C558-C7A7C5E41953}"/>
                </a:ext>
              </a:extLst>
            </p:cNvPr>
            <p:cNvSpPr/>
            <p:nvPr/>
          </p:nvSpPr>
          <p:spPr>
            <a:xfrm>
              <a:off x="9659734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910" y="35102"/>
                  </a:moveTo>
                  <a:lnTo>
                    <a:pt x="22136" y="32410"/>
                  </a:lnTo>
                  <a:lnTo>
                    <a:pt x="20650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56" y="30086"/>
                  </a:lnTo>
                  <a:lnTo>
                    <a:pt x="0" y="36296"/>
                  </a:lnTo>
                  <a:lnTo>
                    <a:pt x="673" y="38684"/>
                  </a:lnTo>
                  <a:lnTo>
                    <a:pt x="4826" y="36512"/>
                  </a:lnTo>
                  <a:lnTo>
                    <a:pt x="10058" y="36322"/>
                  </a:lnTo>
                  <a:lnTo>
                    <a:pt x="12712" y="37388"/>
                  </a:lnTo>
                  <a:lnTo>
                    <a:pt x="22910" y="35102"/>
                  </a:lnTo>
                  <a:close/>
                </a:path>
                <a:path w="54609" h="38734">
                  <a:moveTo>
                    <a:pt x="52641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66" y="21932"/>
                  </a:lnTo>
                  <a:lnTo>
                    <a:pt x="37045" y="26631"/>
                  </a:lnTo>
                  <a:lnTo>
                    <a:pt x="37795" y="30924"/>
                  </a:lnTo>
                  <a:lnTo>
                    <a:pt x="35941" y="31280"/>
                  </a:lnTo>
                  <a:lnTo>
                    <a:pt x="33553" y="32423"/>
                  </a:lnTo>
                  <a:lnTo>
                    <a:pt x="33324" y="34442"/>
                  </a:lnTo>
                  <a:lnTo>
                    <a:pt x="34836" y="34569"/>
                  </a:lnTo>
                  <a:lnTo>
                    <a:pt x="35826" y="33629"/>
                  </a:lnTo>
                  <a:lnTo>
                    <a:pt x="37338" y="33235"/>
                  </a:lnTo>
                  <a:lnTo>
                    <a:pt x="38912" y="33185"/>
                  </a:lnTo>
                  <a:lnTo>
                    <a:pt x="40043" y="33489"/>
                  </a:lnTo>
                  <a:lnTo>
                    <a:pt x="42037" y="32702"/>
                  </a:lnTo>
                  <a:lnTo>
                    <a:pt x="45631" y="30327"/>
                  </a:lnTo>
                  <a:lnTo>
                    <a:pt x="45808" y="29565"/>
                  </a:lnTo>
                  <a:lnTo>
                    <a:pt x="46482" y="28651"/>
                  </a:lnTo>
                  <a:lnTo>
                    <a:pt x="47320" y="28206"/>
                  </a:lnTo>
                  <a:lnTo>
                    <a:pt x="48171" y="28117"/>
                  </a:lnTo>
                  <a:lnTo>
                    <a:pt x="50901" y="25641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50" y="21894"/>
                  </a:lnTo>
                  <a:lnTo>
                    <a:pt x="52641" y="21196"/>
                  </a:lnTo>
                  <a:close/>
                </a:path>
                <a:path w="54609" h="38734">
                  <a:moveTo>
                    <a:pt x="54521" y="558"/>
                  </a:moveTo>
                  <a:lnTo>
                    <a:pt x="53594" y="114"/>
                  </a:lnTo>
                  <a:lnTo>
                    <a:pt x="53187" y="0"/>
                  </a:lnTo>
                  <a:lnTo>
                    <a:pt x="52374" y="431"/>
                  </a:lnTo>
                  <a:lnTo>
                    <a:pt x="51701" y="1016"/>
                  </a:lnTo>
                  <a:lnTo>
                    <a:pt x="50152" y="1320"/>
                  </a:lnTo>
                  <a:lnTo>
                    <a:pt x="49936" y="1689"/>
                  </a:lnTo>
                  <a:lnTo>
                    <a:pt x="50952" y="2908"/>
                  </a:lnTo>
                  <a:lnTo>
                    <a:pt x="52857" y="1905"/>
                  </a:lnTo>
                  <a:lnTo>
                    <a:pt x="54521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464F93A8-8A05-66D2-BA11-2F0A7C5969D7}"/>
                </a:ext>
              </a:extLst>
            </p:cNvPr>
            <p:cNvSpPr/>
            <p:nvPr/>
          </p:nvSpPr>
          <p:spPr>
            <a:xfrm>
              <a:off x="9682569" y="889177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46" y="31267"/>
                  </a:moveTo>
                  <a:lnTo>
                    <a:pt x="18224" y="30657"/>
                  </a:lnTo>
                  <a:lnTo>
                    <a:pt x="16065" y="30073"/>
                  </a:lnTo>
                  <a:lnTo>
                    <a:pt x="14503" y="30124"/>
                  </a:lnTo>
                  <a:lnTo>
                    <a:pt x="12979" y="30518"/>
                  </a:lnTo>
                  <a:lnTo>
                    <a:pt x="10058" y="33083"/>
                  </a:lnTo>
                  <a:lnTo>
                    <a:pt x="2425" y="34836"/>
                  </a:lnTo>
                  <a:lnTo>
                    <a:pt x="0" y="35852"/>
                  </a:lnTo>
                  <a:lnTo>
                    <a:pt x="215" y="39357"/>
                  </a:lnTo>
                  <a:lnTo>
                    <a:pt x="3314" y="39458"/>
                  </a:lnTo>
                  <a:lnTo>
                    <a:pt x="5956" y="37896"/>
                  </a:lnTo>
                  <a:lnTo>
                    <a:pt x="14439" y="35191"/>
                  </a:lnTo>
                  <a:lnTo>
                    <a:pt x="14452" y="34696"/>
                  </a:lnTo>
                  <a:lnTo>
                    <a:pt x="17157" y="33909"/>
                  </a:lnTo>
                  <a:lnTo>
                    <a:pt x="18402" y="33083"/>
                  </a:lnTo>
                  <a:lnTo>
                    <a:pt x="18796" y="32194"/>
                  </a:lnTo>
                  <a:lnTo>
                    <a:pt x="18846" y="31267"/>
                  </a:lnTo>
                  <a:close/>
                </a:path>
                <a:path w="41275" h="40005">
                  <a:moveTo>
                    <a:pt x="41097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F8FA05D2-DA59-D185-38BA-7AEC55E83F1B}"/>
                </a:ext>
              </a:extLst>
            </p:cNvPr>
            <p:cNvSpPr/>
            <p:nvPr/>
          </p:nvSpPr>
          <p:spPr>
            <a:xfrm>
              <a:off x="967284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397" y="43434"/>
                  </a:moveTo>
                  <a:lnTo>
                    <a:pt x="5295" y="42659"/>
                  </a:lnTo>
                  <a:lnTo>
                    <a:pt x="3416" y="42748"/>
                  </a:lnTo>
                  <a:lnTo>
                    <a:pt x="2895" y="43192"/>
                  </a:lnTo>
                  <a:lnTo>
                    <a:pt x="1930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397" y="43434"/>
                  </a:lnTo>
                  <a:close/>
                </a:path>
                <a:path w="71120" h="45084">
                  <a:moveTo>
                    <a:pt x="33655" y="36982"/>
                  </a:moveTo>
                  <a:lnTo>
                    <a:pt x="33045" y="36664"/>
                  </a:lnTo>
                  <a:lnTo>
                    <a:pt x="32397" y="36410"/>
                  </a:lnTo>
                  <a:lnTo>
                    <a:pt x="31724" y="36258"/>
                  </a:lnTo>
                  <a:lnTo>
                    <a:pt x="31851" y="36779"/>
                  </a:lnTo>
                  <a:lnTo>
                    <a:pt x="31927" y="37299"/>
                  </a:lnTo>
                  <a:lnTo>
                    <a:pt x="31953" y="37833"/>
                  </a:lnTo>
                  <a:lnTo>
                    <a:pt x="33655" y="36982"/>
                  </a:lnTo>
                  <a:close/>
                </a:path>
                <a:path w="71120" h="45084">
                  <a:moveTo>
                    <a:pt x="47993" y="27584"/>
                  </a:moveTo>
                  <a:lnTo>
                    <a:pt x="47955" y="24599"/>
                  </a:lnTo>
                  <a:lnTo>
                    <a:pt x="44107" y="27736"/>
                  </a:lnTo>
                  <a:lnTo>
                    <a:pt x="43992" y="28397"/>
                  </a:lnTo>
                  <a:lnTo>
                    <a:pt x="44373" y="30340"/>
                  </a:lnTo>
                  <a:lnTo>
                    <a:pt x="47993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802" y="1511"/>
                  </a:lnTo>
                  <a:lnTo>
                    <a:pt x="70739" y="825"/>
                  </a:lnTo>
                  <a:lnTo>
                    <a:pt x="70599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57" y="2476"/>
                  </a:lnTo>
                  <a:lnTo>
                    <a:pt x="68618" y="2743"/>
                  </a:lnTo>
                  <a:lnTo>
                    <a:pt x="69265" y="3200"/>
                  </a:lnTo>
                  <a:lnTo>
                    <a:pt x="69824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DAFCAA23-2EB3-BB01-19C5-66DA91B1A7E2}"/>
                </a:ext>
              </a:extLst>
            </p:cNvPr>
            <p:cNvSpPr/>
            <p:nvPr/>
          </p:nvSpPr>
          <p:spPr>
            <a:xfrm>
              <a:off x="967691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14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5FA11440-408B-741E-2EF0-80256F8599BA}"/>
                </a:ext>
              </a:extLst>
            </p:cNvPr>
            <p:cNvSpPr/>
            <p:nvPr/>
          </p:nvSpPr>
          <p:spPr>
            <a:xfrm>
              <a:off x="9658362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83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44" y="44348"/>
                  </a:lnTo>
                  <a:lnTo>
                    <a:pt x="16433" y="43967"/>
                  </a:lnTo>
                  <a:lnTo>
                    <a:pt x="17907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70" y="36207"/>
                  </a:moveTo>
                  <a:lnTo>
                    <a:pt x="30467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74" y="34175"/>
                  </a:lnTo>
                  <a:lnTo>
                    <a:pt x="24155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790" y="43281"/>
                  </a:lnTo>
                  <a:lnTo>
                    <a:pt x="25400" y="41935"/>
                  </a:lnTo>
                  <a:lnTo>
                    <a:pt x="25590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00" y="37642"/>
                  </a:lnTo>
                  <a:lnTo>
                    <a:pt x="30670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03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24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498" y="39128"/>
                  </a:lnTo>
                  <a:lnTo>
                    <a:pt x="50749" y="40144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74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61" y="33464"/>
                  </a:lnTo>
                  <a:lnTo>
                    <a:pt x="58178" y="34010"/>
                  </a:lnTo>
                  <a:lnTo>
                    <a:pt x="58331" y="34353"/>
                  </a:lnTo>
                  <a:lnTo>
                    <a:pt x="58407" y="34874"/>
                  </a:lnTo>
                  <a:lnTo>
                    <a:pt x="59334" y="34544"/>
                  </a:lnTo>
                  <a:lnTo>
                    <a:pt x="60299" y="34010"/>
                  </a:lnTo>
                  <a:lnTo>
                    <a:pt x="62623" y="33972"/>
                  </a:lnTo>
                  <a:lnTo>
                    <a:pt x="62623" y="34353"/>
                  </a:lnTo>
                  <a:lnTo>
                    <a:pt x="64020" y="33959"/>
                  </a:lnTo>
                  <a:lnTo>
                    <a:pt x="64973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86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35" y="32588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25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42" y="10566"/>
                  </a:lnTo>
                  <a:lnTo>
                    <a:pt x="71564" y="10566"/>
                  </a:lnTo>
                  <a:lnTo>
                    <a:pt x="70294" y="11176"/>
                  </a:lnTo>
                  <a:lnTo>
                    <a:pt x="70129" y="13246"/>
                  </a:lnTo>
                  <a:lnTo>
                    <a:pt x="71970" y="12230"/>
                  </a:lnTo>
                  <a:lnTo>
                    <a:pt x="76860" y="7543"/>
                  </a:lnTo>
                  <a:lnTo>
                    <a:pt x="80479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35EB1594-15A9-4A4E-5D47-ACFBB4EA4096}"/>
                </a:ext>
              </a:extLst>
            </p:cNvPr>
            <p:cNvSpPr/>
            <p:nvPr/>
          </p:nvSpPr>
          <p:spPr>
            <a:xfrm>
              <a:off x="967999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36" y="43103"/>
                  </a:lnTo>
                  <a:lnTo>
                    <a:pt x="15087" y="42837"/>
                  </a:lnTo>
                  <a:lnTo>
                    <a:pt x="11176" y="41935"/>
                  </a:lnTo>
                  <a:lnTo>
                    <a:pt x="9448" y="41338"/>
                  </a:lnTo>
                  <a:lnTo>
                    <a:pt x="7404" y="42138"/>
                  </a:lnTo>
                  <a:lnTo>
                    <a:pt x="7505" y="43103"/>
                  </a:lnTo>
                  <a:lnTo>
                    <a:pt x="6159" y="43878"/>
                  </a:lnTo>
                  <a:lnTo>
                    <a:pt x="5702" y="43942"/>
                  </a:lnTo>
                  <a:lnTo>
                    <a:pt x="5257" y="44069"/>
                  </a:lnTo>
                  <a:lnTo>
                    <a:pt x="5524" y="43713"/>
                  </a:lnTo>
                  <a:lnTo>
                    <a:pt x="6489" y="41935"/>
                  </a:lnTo>
                  <a:lnTo>
                    <a:pt x="6540" y="40373"/>
                  </a:lnTo>
                  <a:lnTo>
                    <a:pt x="7289" y="39306"/>
                  </a:lnTo>
                  <a:lnTo>
                    <a:pt x="10299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66" y="38404"/>
                  </a:lnTo>
                  <a:lnTo>
                    <a:pt x="15189" y="38074"/>
                  </a:lnTo>
                  <a:lnTo>
                    <a:pt x="15214" y="35801"/>
                  </a:lnTo>
                  <a:lnTo>
                    <a:pt x="15227" y="35306"/>
                  </a:lnTo>
                  <a:lnTo>
                    <a:pt x="10795" y="35801"/>
                  </a:lnTo>
                  <a:lnTo>
                    <a:pt x="14744" y="32740"/>
                  </a:lnTo>
                  <a:lnTo>
                    <a:pt x="13563" y="31026"/>
                  </a:lnTo>
                  <a:lnTo>
                    <a:pt x="9423" y="29946"/>
                  </a:lnTo>
                  <a:lnTo>
                    <a:pt x="9283" y="32664"/>
                  </a:lnTo>
                  <a:lnTo>
                    <a:pt x="8572" y="32131"/>
                  </a:lnTo>
                  <a:lnTo>
                    <a:pt x="6883" y="30962"/>
                  </a:lnTo>
                  <a:lnTo>
                    <a:pt x="6007" y="31356"/>
                  </a:lnTo>
                  <a:lnTo>
                    <a:pt x="3340" y="33324"/>
                  </a:lnTo>
                  <a:lnTo>
                    <a:pt x="3962" y="34925"/>
                  </a:lnTo>
                  <a:lnTo>
                    <a:pt x="3759" y="36423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41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06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03" y="49034"/>
                  </a:lnTo>
                  <a:lnTo>
                    <a:pt x="17233" y="48425"/>
                  </a:lnTo>
                  <a:lnTo>
                    <a:pt x="17907" y="47129"/>
                  </a:lnTo>
                  <a:lnTo>
                    <a:pt x="20142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779" y="29349"/>
                  </a:moveTo>
                  <a:lnTo>
                    <a:pt x="35648" y="26987"/>
                  </a:lnTo>
                  <a:lnTo>
                    <a:pt x="34683" y="25958"/>
                  </a:lnTo>
                  <a:lnTo>
                    <a:pt x="33807" y="24498"/>
                  </a:lnTo>
                  <a:lnTo>
                    <a:pt x="35140" y="22872"/>
                  </a:lnTo>
                  <a:lnTo>
                    <a:pt x="33743" y="21018"/>
                  </a:lnTo>
                  <a:lnTo>
                    <a:pt x="30518" y="18757"/>
                  </a:lnTo>
                  <a:lnTo>
                    <a:pt x="28778" y="18186"/>
                  </a:lnTo>
                  <a:lnTo>
                    <a:pt x="28270" y="18669"/>
                  </a:lnTo>
                  <a:lnTo>
                    <a:pt x="29057" y="20586"/>
                  </a:lnTo>
                  <a:lnTo>
                    <a:pt x="26035" y="19304"/>
                  </a:lnTo>
                  <a:lnTo>
                    <a:pt x="27927" y="22072"/>
                  </a:lnTo>
                  <a:lnTo>
                    <a:pt x="26873" y="23647"/>
                  </a:lnTo>
                  <a:lnTo>
                    <a:pt x="25641" y="24866"/>
                  </a:lnTo>
                  <a:lnTo>
                    <a:pt x="23291" y="24625"/>
                  </a:lnTo>
                  <a:lnTo>
                    <a:pt x="24371" y="27203"/>
                  </a:lnTo>
                  <a:lnTo>
                    <a:pt x="22961" y="27635"/>
                  </a:lnTo>
                  <a:lnTo>
                    <a:pt x="22377" y="29451"/>
                  </a:lnTo>
                  <a:lnTo>
                    <a:pt x="22428" y="31026"/>
                  </a:lnTo>
                  <a:lnTo>
                    <a:pt x="23901" y="30975"/>
                  </a:lnTo>
                  <a:lnTo>
                    <a:pt x="26504" y="31851"/>
                  </a:lnTo>
                  <a:lnTo>
                    <a:pt x="30530" y="33845"/>
                  </a:lnTo>
                  <a:lnTo>
                    <a:pt x="32029" y="30048"/>
                  </a:lnTo>
                  <a:lnTo>
                    <a:pt x="33578" y="30073"/>
                  </a:lnTo>
                  <a:lnTo>
                    <a:pt x="36779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66" y="15138"/>
                  </a:lnTo>
                  <a:lnTo>
                    <a:pt x="57175" y="15316"/>
                  </a:lnTo>
                  <a:lnTo>
                    <a:pt x="56489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08" y="10426"/>
                  </a:lnTo>
                  <a:lnTo>
                    <a:pt x="55740" y="9436"/>
                  </a:lnTo>
                  <a:lnTo>
                    <a:pt x="54114" y="10477"/>
                  </a:lnTo>
                  <a:lnTo>
                    <a:pt x="53619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64" y="18135"/>
                  </a:lnTo>
                  <a:lnTo>
                    <a:pt x="43726" y="19304"/>
                  </a:lnTo>
                  <a:lnTo>
                    <a:pt x="43040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00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71" y="26492"/>
                  </a:lnTo>
                  <a:lnTo>
                    <a:pt x="48666" y="26530"/>
                  </a:lnTo>
                  <a:lnTo>
                    <a:pt x="49263" y="26733"/>
                  </a:lnTo>
                  <a:lnTo>
                    <a:pt x="49631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14" y="25361"/>
                  </a:lnTo>
                  <a:lnTo>
                    <a:pt x="54140" y="23901"/>
                  </a:lnTo>
                  <a:lnTo>
                    <a:pt x="54889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60" y="21069"/>
                  </a:lnTo>
                  <a:lnTo>
                    <a:pt x="56235" y="19913"/>
                  </a:lnTo>
                  <a:lnTo>
                    <a:pt x="56438" y="20307"/>
                  </a:lnTo>
                  <a:lnTo>
                    <a:pt x="56807" y="20840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830" y="3771"/>
                  </a:moveTo>
                  <a:lnTo>
                    <a:pt x="67437" y="2273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554" y="939"/>
                  </a:lnTo>
                  <a:lnTo>
                    <a:pt x="64287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0528" y="1003"/>
                  </a:lnTo>
                  <a:lnTo>
                    <a:pt x="57581" y="4686"/>
                  </a:lnTo>
                  <a:lnTo>
                    <a:pt x="61290" y="6883"/>
                  </a:lnTo>
                  <a:lnTo>
                    <a:pt x="61302" y="4991"/>
                  </a:lnTo>
                  <a:lnTo>
                    <a:pt x="64541" y="3149"/>
                  </a:lnTo>
                  <a:lnTo>
                    <a:pt x="67017" y="4876"/>
                  </a:lnTo>
                  <a:lnTo>
                    <a:pt x="67830" y="377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3025004D-99FA-72A3-1CC2-701D9AFE556C}"/>
                </a:ext>
              </a:extLst>
            </p:cNvPr>
            <p:cNvSpPr/>
            <p:nvPr/>
          </p:nvSpPr>
          <p:spPr>
            <a:xfrm>
              <a:off x="9661449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17" y="27012"/>
                  </a:moveTo>
                  <a:lnTo>
                    <a:pt x="12763" y="26758"/>
                  </a:lnTo>
                  <a:lnTo>
                    <a:pt x="12357" y="26301"/>
                  </a:lnTo>
                  <a:lnTo>
                    <a:pt x="11899" y="26492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17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61" y="42303"/>
                  </a:lnTo>
                  <a:lnTo>
                    <a:pt x="9499" y="42037"/>
                  </a:lnTo>
                  <a:lnTo>
                    <a:pt x="7442" y="43434"/>
                  </a:lnTo>
                  <a:lnTo>
                    <a:pt x="8178" y="44246"/>
                  </a:lnTo>
                  <a:lnTo>
                    <a:pt x="8788" y="45351"/>
                  </a:lnTo>
                  <a:lnTo>
                    <a:pt x="9677" y="45770"/>
                  </a:lnTo>
                  <a:lnTo>
                    <a:pt x="9639" y="45135"/>
                  </a:lnTo>
                  <a:lnTo>
                    <a:pt x="10058" y="44640"/>
                  </a:lnTo>
                  <a:lnTo>
                    <a:pt x="10121" y="44107"/>
                  </a:lnTo>
                  <a:lnTo>
                    <a:pt x="12941" y="44615"/>
                  </a:lnTo>
                  <a:lnTo>
                    <a:pt x="12788" y="44183"/>
                  </a:lnTo>
                  <a:lnTo>
                    <a:pt x="12801" y="43649"/>
                  </a:lnTo>
                  <a:lnTo>
                    <a:pt x="13258" y="42341"/>
                  </a:lnTo>
                  <a:lnTo>
                    <a:pt x="13639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76" y="3162"/>
                  </a:moveTo>
                  <a:lnTo>
                    <a:pt x="72440" y="2425"/>
                  </a:lnTo>
                  <a:lnTo>
                    <a:pt x="70548" y="3810"/>
                  </a:lnTo>
                  <a:lnTo>
                    <a:pt x="70650" y="3403"/>
                  </a:lnTo>
                  <a:lnTo>
                    <a:pt x="70764" y="2959"/>
                  </a:lnTo>
                  <a:lnTo>
                    <a:pt x="70866" y="2019"/>
                  </a:lnTo>
                  <a:lnTo>
                    <a:pt x="71335" y="1447"/>
                  </a:lnTo>
                  <a:lnTo>
                    <a:pt x="71424" y="1143"/>
                  </a:lnTo>
                  <a:lnTo>
                    <a:pt x="70065" y="0"/>
                  </a:lnTo>
                  <a:lnTo>
                    <a:pt x="69430" y="1143"/>
                  </a:lnTo>
                  <a:lnTo>
                    <a:pt x="68503" y="2120"/>
                  </a:lnTo>
                  <a:lnTo>
                    <a:pt x="68046" y="3403"/>
                  </a:lnTo>
                  <a:lnTo>
                    <a:pt x="67767" y="2794"/>
                  </a:lnTo>
                  <a:lnTo>
                    <a:pt x="66294" y="3987"/>
                  </a:lnTo>
                  <a:lnTo>
                    <a:pt x="66078" y="4851"/>
                  </a:lnTo>
                  <a:lnTo>
                    <a:pt x="65646" y="5524"/>
                  </a:lnTo>
                  <a:lnTo>
                    <a:pt x="66586" y="5740"/>
                  </a:lnTo>
                  <a:lnTo>
                    <a:pt x="67462" y="6146"/>
                  </a:lnTo>
                  <a:lnTo>
                    <a:pt x="68897" y="6159"/>
                  </a:lnTo>
                  <a:lnTo>
                    <a:pt x="69469" y="5918"/>
                  </a:lnTo>
                  <a:lnTo>
                    <a:pt x="70205" y="4787"/>
                  </a:lnTo>
                  <a:lnTo>
                    <a:pt x="70434" y="4152"/>
                  </a:lnTo>
                  <a:lnTo>
                    <a:pt x="71348" y="3810"/>
                  </a:lnTo>
                  <a:lnTo>
                    <a:pt x="71653" y="3695"/>
                  </a:lnTo>
                  <a:lnTo>
                    <a:pt x="74676" y="3162"/>
                  </a:lnTo>
                  <a:close/>
                </a:path>
                <a:path w="84454" h="46355">
                  <a:moveTo>
                    <a:pt x="76352" y="3276"/>
                  </a:moveTo>
                  <a:lnTo>
                    <a:pt x="75831" y="2959"/>
                  </a:lnTo>
                  <a:lnTo>
                    <a:pt x="74676" y="3162"/>
                  </a:lnTo>
                  <a:lnTo>
                    <a:pt x="76187" y="3657"/>
                  </a:lnTo>
                  <a:lnTo>
                    <a:pt x="76352" y="3276"/>
                  </a:lnTo>
                  <a:close/>
                </a:path>
                <a:path w="84454" h="46355">
                  <a:moveTo>
                    <a:pt x="80759" y="3162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59" y="1651"/>
                  </a:lnTo>
                  <a:lnTo>
                    <a:pt x="77470" y="1447"/>
                  </a:lnTo>
                  <a:lnTo>
                    <a:pt x="77177" y="1473"/>
                  </a:lnTo>
                  <a:lnTo>
                    <a:pt x="76352" y="3276"/>
                  </a:lnTo>
                  <a:lnTo>
                    <a:pt x="77304" y="3810"/>
                  </a:lnTo>
                  <a:lnTo>
                    <a:pt x="77800" y="5092"/>
                  </a:lnTo>
                  <a:lnTo>
                    <a:pt x="77939" y="6248"/>
                  </a:lnTo>
                  <a:lnTo>
                    <a:pt x="80759" y="3162"/>
                  </a:lnTo>
                  <a:close/>
                </a:path>
                <a:path w="84454" h="46355">
                  <a:moveTo>
                    <a:pt x="84074" y="19773"/>
                  </a:moveTo>
                  <a:lnTo>
                    <a:pt x="83997" y="19608"/>
                  </a:lnTo>
                  <a:lnTo>
                    <a:pt x="83921" y="19773"/>
                  </a:lnTo>
                  <a:lnTo>
                    <a:pt x="84074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3ED8F581-E6FF-F47E-DCCE-1C0D7F47478D}"/>
                </a:ext>
              </a:extLst>
            </p:cNvPr>
            <p:cNvSpPr/>
            <p:nvPr/>
          </p:nvSpPr>
          <p:spPr>
            <a:xfrm>
              <a:off x="9674822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28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32" y="14478"/>
                  </a:lnTo>
                  <a:lnTo>
                    <a:pt x="7518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30" y="13106"/>
                  </a:moveTo>
                  <a:lnTo>
                    <a:pt x="25412" y="12471"/>
                  </a:lnTo>
                  <a:lnTo>
                    <a:pt x="24612" y="11772"/>
                  </a:lnTo>
                  <a:lnTo>
                    <a:pt x="23761" y="10591"/>
                  </a:lnTo>
                  <a:lnTo>
                    <a:pt x="21729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69" y="13246"/>
                  </a:lnTo>
                  <a:lnTo>
                    <a:pt x="24777" y="13589"/>
                  </a:lnTo>
                  <a:lnTo>
                    <a:pt x="26530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41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C70BEAA5-BA4A-93E3-93E3-A4C10DE02F98}"/>
                </a:ext>
              </a:extLst>
            </p:cNvPr>
            <p:cNvSpPr/>
            <p:nvPr/>
          </p:nvSpPr>
          <p:spPr>
            <a:xfrm>
              <a:off x="971532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66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C20F3238-51D4-0133-D146-6BBEF44A658E}"/>
                </a:ext>
              </a:extLst>
            </p:cNvPr>
            <p:cNvSpPr/>
            <p:nvPr/>
          </p:nvSpPr>
          <p:spPr>
            <a:xfrm>
              <a:off x="966189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84" y="546"/>
                  </a:lnTo>
                  <a:lnTo>
                    <a:pt x="14897" y="3022"/>
                  </a:lnTo>
                  <a:lnTo>
                    <a:pt x="12065" y="3416"/>
                  </a:lnTo>
                  <a:lnTo>
                    <a:pt x="10464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70" y="2222"/>
                  </a:lnTo>
                  <a:lnTo>
                    <a:pt x="3352" y="3568"/>
                  </a:lnTo>
                  <a:lnTo>
                    <a:pt x="3695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39" y="11938"/>
                  </a:lnTo>
                  <a:lnTo>
                    <a:pt x="10388" y="11671"/>
                  </a:lnTo>
                  <a:lnTo>
                    <a:pt x="11480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46" y="5219"/>
                  </a:lnTo>
                  <a:lnTo>
                    <a:pt x="19062" y="3035"/>
                  </a:lnTo>
                  <a:lnTo>
                    <a:pt x="18745" y="2628"/>
                  </a:lnTo>
                  <a:lnTo>
                    <a:pt x="22644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9D6D490E-5869-E098-3606-7032F4E2D3BE}"/>
                </a:ext>
              </a:extLst>
            </p:cNvPr>
            <p:cNvSpPr/>
            <p:nvPr/>
          </p:nvSpPr>
          <p:spPr>
            <a:xfrm>
              <a:off x="9674237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84" y="32753"/>
                  </a:moveTo>
                  <a:lnTo>
                    <a:pt x="26250" y="31813"/>
                  </a:lnTo>
                  <a:lnTo>
                    <a:pt x="24853" y="30835"/>
                  </a:lnTo>
                  <a:lnTo>
                    <a:pt x="22860" y="30568"/>
                  </a:lnTo>
                  <a:lnTo>
                    <a:pt x="21513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65" y="32131"/>
                  </a:lnTo>
                  <a:lnTo>
                    <a:pt x="13195" y="32207"/>
                  </a:lnTo>
                  <a:lnTo>
                    <a:pt x="11912" y="33820"/>
                  </a:lnTo>
                  <a:lnTo>
                    <a:pt x="8394" y="34632"/>
                  </a:lnTo>
                  <a:lnTo>
                    <a:pt x="7061" y="34531"/>
                  </a:lnTo>
                  <a:lnTo>
                    <a:pt x="5118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38" y="39065"/>
                  </a:lnTo>
                  <a:lnTo>
                    <a:pt x="457" y="39382"/>
                  </a:lnTo>
                  <a:lnTo>
                    <a:pt x="0" y="41224"/>
                  </a:lnTo>
                  <a:lnTo>
                    <a:pt x="635" y="43116"/>
                  </a:lnTo>
                  <a:lnTo>
                    <a:pt x="4140" y="43675"/>
                  </a:lnTo>
                  <a:lnTo>
                    <a:pt x="7861" y="44627"/>
                  </a:lnTo>
                  <a:lnTo>
                    <a:pt x="10985" y="44030"/>
                  </a:lnTo>
                  <a:lnTo>
                    <a:pt x="14732" y="41427"/>
                  </a:lnTo>
                  <a:lnTo>
                    <a:pt x="15773" y="40449"/>
                  </a:lnTo>
                  <a:lnTo>
                    <a:pt x="16941" y="38468"/>
                  </a:lnTo>
                  <a:lnTo>
                    <a:pt x="19265" y="37973"/>
                  </a:lnTo>
                  <a:lnTo>
                    <a:pt x="20408" y="39344"/>
                  </a:lnTo>
                  <a:lnTo>
                    <a:pt x="21590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61" y="36588"/>
                  </a:lnTo>
                  <a:lnTo>
                    <a:pt x="25869" y="34886"/>
                  </a:lnTo>
                  <a:lnTo>
                    <a:pt x="25806" y="32994"/>
                  </a:lnTo>
                  <a:lnTo>
                    <a:pt x="25971" y="33743"/>
                  </a:lnTo>
                  <a:lnTo>
                    <a:pt x="26784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44" y="14452"/>
                  </a:lnTo>
                  <a:lnTo>
                    <a:pt x="37960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40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91" y="23012"/>
                  </a:lnTo>
                  <a:lnTo>
                    <a:pt x="21844" y="24218"/>
                  </a:lnTo>
                  <a:lnTo>
                    <a:pt x="25336" y="25742"/>
                  </a:lnTo>
                  <a:lnTo>
                    <a:pt x="31191" y="25438"/>
                  </a:lnTo>
                  <a:lnTo>
                    <a:pt x="35687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303" y="4445"/>
                  </a:moveTo>
                  <a:lnTo>
                    <a:pt x="65011" y="2146"/>
                  </a:lnTo>
                  <a:lnTo>
                    <a:pt x="64528" y="863"/>
                  </a:lnTo>
                  <a:lnTo>
                    <a:pt x="63055" y="0"/>
                  </a:lnTo>
                  <a:lnTo>
                    <a:pt x="58864" y="749"/>
                  </a:lnTo>
                  <a:lnTo>
                    <a:pt x="57645" y="1193"/>
                  </a:lnTo>
                  <a:lnTo>
                    <a:pt x="56692" y="2971"/>
                  </a:lnTo>
                  <a:lnTo>
                    <a:pt x="55473" y="3200"/>
                  </a:lnTo>
                  <a:lnTo>
                    <a:pt x="54165" y="5092"/>
                  </a:lnTo>
                  <a:lnTo>
                    <a:pt x="53251" y="4813"/>
                  </a:lnTo>
                  <a:lnTo>
                    <a:pt x="52946" y="8382"/>
                  </a:lnTo>
                  <a:lnTo>
                    <a:pt x="54660" y="9525"/>
                  </a:lnTo>
                  <a:lnTo>
                    <a:pt x="57810" y="10731"/>
                  </a:lnTo>
                  <a:lnTo>
                    <a:pt x="57404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45" y="19786"/>
                  </a:lnTo>
                  <a:lnTo>
                    <a:pt x="52222" y="19088"/>
                  </a:lnTo>
                  <a:lnTo>
                    <a:pt x="56045" y="19621"/>
                  </a:lnTo>
                  <a:lnTo>
                    <a:pt x="58978" y="20535"/>
                  </a:lnTo>
                  <a:lnTo>
                    <a:pt x="61315" y="16484"/>
                  </a:lnTo>
                  <a:lnTo>
                    <a:pt x="60833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30" y="11315"/>
                  </a:lnTo>
                  <a:lnTo>
                    <a:pt x="62636" y="8356"/>
                  </a:lnTo>
                  <a:lnTo>
                    <a:pt x="62433" y="8394"/>
                  </a:lnTo>
                  <a:lnTo>
                    <a:pt x="64389" y="5257"/>
                  </a:lnTo>
                  <a:lnTo>
                    <a:pt x="65074" y="5448"/>
                  </a:lnTo>
                  <a:lnTo>
                    <a:pt x="65303" y="444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01D95E37-1F2B-6D66-B4BB-7B0CB3D2C3D6}"/>
                </a:ext>
              </a:extLst>
            </p:cNvPr>
            <p:cNvSpPr/>
            <p:nvPr/>
          </p:nvSpPr>
          <p:spPr>
            <a:xfrm>
              <a:off x="973918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85" y="0"/>
                  </a:lnTo>
                  <a:lnTo>
                    <a:pt x="0" y="1460"/>
                  </a:lnTo>
                  <a:lnTo>
                    <a:pt x="1104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53" y="40424"/>
                  </a:lnTo>
                  <a:lnTo>
                    <a:pt x="24142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34" y="46316"/>
                  </a:lnTo>
                  <a:lnTo>
                    <a:pt x="44386" y="45923"/>
                  </a:lnTo>
                  <a:lnTo>
                    <a:pt x="44069" y="45453"/>
                  </a:lnTo>
                  <a:lnTo>
                    <a:pt x="42748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53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BFE3C2BF-A368-5560-C5C1-13F8EFAAEE45}"/>
                </a:ext>
              </a:extLst>
            </p:cNvPr>
            <p:cNvSpPr/>
            <p:nvPr/>
          </p:nvSpPr>
          <p:spPr>
            <a:xfrm>
              <a:off x="978256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20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20" y="2616"/>
                  </a:lnTo>
                  <a:lnTo>
                    <a:pt x="342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49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CF32FFFE-9F8C-7E45-1E44-F2EA624338F6}"/>
                </a:ext>
              </a:extLst>
            </p:cNvPr>
            <p:cNvSpPr/>
            <p:nvPr/>
          </p:nvSpPr>
          <p:spPr>
            <a:xfrm>
              <a:off x="9742729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18" y="12623"/>
                  </a:moveTo>
                  <a:lnTo>
                    <a:pt x="7645" y="9207"/>
                  </a:lnTo>
                  <a:lnTo>
                    <a:pt x="7531" y="11493"/>
                  </a:lnTo>
                  <a:lnTo>
                    <a:pt x="4013" y="8978"/>
                  </a:lnTo>
                  <a:lnTo>
                    <a:pt x="3949" y="7505"/>
                  </a:lnTo>
                  <a:lnTo>
                    <a:pt x="5105" y="5969"/>
                  </a:lnTo>
                  <a:lnTo>
                    <a:pt x="4279" y="2501"/>
                  </a:lnTo>
                  <a:lnTo>
                    <a:pt x="749" y="0"/>
                  </a:lnTo>
                  <a:lnTo>
                    <a:pt x="304" y="673"/>
                  </a:lnTo>
                  <a:lnTo>
                    <a:pt x="0" y="3073"/>
                  </a:lnTo>
                  <a:lnTo>
                    <a:pt x="203" y="4953"/>
                  </a:lnTo>
                  <a:lnTo>
                    <a:pt x="2489" y="7607"/>
                  </a:lnTo>
                  <a:lnTo>
                    <a:pt x="5803" y="13233"/>
                  </a:lnTo>
                  <a:lnTo>
                    <a:pt x="7759" y="14249"/>
                  </a:lnTo>
                  <a:lnTo>
                    <a:pt x="8318" y="12623"/>
                  </a:lnTo>
                  <a:close/>
                </a:path>
                <a:path w="56515" h="53975">
                  <a:moveTo>
                    <a:pt x="17322" y="42316"/>
                  </a:moveTo>
                  <a:lnTo>
                    <a:pt x="16751" y="40830"/>
                  </a:lnTo>
                  <a:lnTo>
                    <a:pt x="14338" y="41478"/>
                  </a:lnTo>
                  <a:lnTo>
                    <a:pt x="11899" y="37376"/>
                  </a:lnTo>
                  <a:lnTo>
                    <a:pt x="12141" y="36207"/>
                  </a:lnTo>
                  <a:lnTo>
                    <a:pt x="12877" y="34874"/>
                  </a:lnTo>
                  <a:lnTo>
                    <a:pt x="10274" y="32397"/>
                  </a:lnTo>
                  <a:lnTo>
                    <a:pt x="9652" y="32969"/>
                  </a:lnTo>
                  <a:lnTo>
                    <a:pt x="7251" y="34226"/>
                  </a:lnTo>
                  <a:lnTo>
                    <a:pt x="6045" y="35725"/>
                  </a:lnTo>
                  <a:lnTo>
                    <a:pt x="6121" y="37134"/>
                  </a:lnTo>
                  <a:lnTo>
                    <a:pt x="6756" y="38481"/>
                  </a:lnTo>
                  <a:lnTo>
                    <a:pt x="7353" y="37947"/>
                  </a:lnTo>
                  <a:lnTo>
                    <a:pt x="8153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22" y="42316"/>
                  </a:lnTo>
                  <a:close/>
                </a:path>
                <a:path w="56515" h="53975">
                  <a:moveTo>
                    <a:pt x="31394" y="52489"/>
                  </a:moveTo>
                  <a:lnTo>
                    <a:pt x="30353" y="51511"/>
                  </a:lnTo>
                  <a:lnTo>
                    <a:pt x="29616" y="50152"/>
                  </a:lnTo>
                  <a:lnTo>
                    <a:pt x="29464" y="48920"/>
                  </a:lnTo>
                  <a:lnTo>
                    <a:pt x="28829" y="47980"/>
                  </a:lnTo>
                  <a:lnTo>
                    <a:pt x="27622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67" y="45262"/>
                  </a:lnTo>
                  <a:lnTo>
                    <a:pt x="20370" y="45161"/>
                  </a:lnTo>
                  <a:lnTo>
                    <a:pt x="18796" y="42252"/>
                  </a:lnTo>
                  <a:lnTo>
                    <a:pt x="15303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45" y="49949"/>
                  </a:lnTo>
                  <a:lnTo>
                    <a:pt x="23774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111" y="50152"/>
                  </a:lnTo>
                  <a:lnTo>
                    <a:pt x="30099" y="53530"/>
                  </a:lnTo>
                  <a:lnTo>
                    <a:pt x="31394" y="52489"/>
                  </a:lnTo>
                  <a:close/>
                </a:path>
                <a:path w="56515" h="53975">
                  <a:moveTo>
                    <a:pt x="56362" y="48094"/>
                  </a:moveTo>
                  <a:lnTo>
                    <a:pt x="53987" y="47739"/>
                  </a:lnTo>
                  <a:lnTo>
                    <a:pt x="52527" y="47282"/>
                  </a:lnTo>
                  <a:lnTo>
                    <a:pt x="51993" y="45897"/>
                  </a:lnTo>
                  <a:lnTo>
                    <a:pt x="51015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15" y="42291"/>
                  </a:lnTo>
                  <a:lnTo>
                    <a:pt x="51701" y="38138"/>
                  </a:lnTo>
                  <a:lnTo>
                    <a:pt x="50241" y="36499"/>
                  </a:lnTo>
                  <a:lnTo>
                    <a:pt x="49631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900" y="37757"/>
                  </a:lnTo>
                  <a:lnTo>
                    <a:pt x="42646" y="37795"/>
                  </a:lnTo>
                  <a:lnTo>
                    <a:pt x="40436" y="38430"/>
                  </a:lnTo>
                  <a:lnTo>
                    <a:pt x="40982" y="34556"/>
                  </a:lnTo>
                  <a:lnTo>
                    <a:pt x="40741" y="32829"/>
                  </a:lnTo>
                  <a:lnTo>
                    <a:pt x="37782" y="33947"/>
                  </a:lnTo>
                  <a:lnTo>
                    <a:pt x="37325" y="34963"/>
                  </a:lnTo>
                  <a:lnTo>
                    <a:pt x="36182" y="35318"/>
                  </a:lnTo>
                  <a:lnTo>
                    <a:pt x="35179" y="33870"/>
                  </a:lnTo>
                  <a:lnTo>
                    <a:pt x="34366" y="33947"/>
                  </a:lnTo>
                  <a:lnTo>
                    <a:pt x="32677" y="35598"/>
                  </a:lnTo>
                  <a:lnTo>
                    <a:pt x="32321" y="36360"/>
                  </a:lnTo>
                  <a:lnTo>
                    <a:pt x="32410" y="37096"/>
                  </a:lnTo>
                  <a:lnTo>
                    <a:pt x="32219" y="38354"/>
                  </a:lnTo>
                  <a:lnTo>
                    <a:pt x="32359" y="39141"/>
                  </a:lnTo>
                  <a:lnTo>
                    <a:pt x="33718" y="37909"/>
                  </a:lnTo>
                  <a:lnTo>
                    <a:pt x="34302" y="38315"/>
                  </a:lnTo>
                  <a:lnTo>
                    <a:pt x="35979" y="40373"/>
                  </a:lnTo>
                  <a:lnTo>
                    <a:pt x="35318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93" y="42646"/>
                  </a:lnTo>
                  <a:lnTo>
                    <a:pt x="40093" y="40906"/>
                  </a:lnTo>
                  <a:lnTo>
                    <a:pt x="40297" y="39420"/>
                  </a:lnTo>
                  <a:lnTo>
                    <a:pt x="40881" y="40462"/>
                  </a:lnTo>
                  <a:lnTo>
                    <a:pt x="40093" y="42646"/>
                  </a:lnTo>
                  <a:lnTo>
                    <a:pt x="40208" y="44323"/>
                  </a:lnTo>
                  <a:lnTo>
                    <a:pt x="41097" y="45491"/>
                  </a:lnTo>
                  <a:lnTo>
                    <a:pt x="42722" y="45948"/>
                  </a:lnTo>
                  <a:lnTo>
                    <a:pt x="44399" y="46126"/>
                  </a:lnTo>
                  <a:lnTo>
                    <a:pt x="46596" y="45770"/>
                  </a:lnTo>
                  <a:lnTo>
                    <a:pt x="47802" y="45364"/>
                  </a:lnTo>
                  <a:lnTo>
                    <a:pt x="47663" y="46012"/>
                  </a:lnTo>
                  <a:lnTo>
                    <a:pt x="47866" y="46634"/>
                  </a:lnTo>
                  <a:lnTo>
                    <a:pt x="47790" y="47193"/>
                  </a:lnTo>
                  <a:lnTo>
                    <a:pt x="48412" y="47040"/>
                  </a:lnTo>
                  <a:lnTo>
                    <a:pt x="48348" y="49301"/>
                  </a:lnTo>
                  <a:lnTo>
                    <a:pt x="48069" y="50342"/>
                  </a:lnTo>
                  <a:lnTo>
                    <a:pt x="48793" y="51752"/>
                  </a:lnTo>
                  <a:lnTo>
                    <a:pt x="50330" y="52222"/>
                  </a:lnTo>
                  <a:lnTo>
                    <a:pt x="54025" y="50749"/>
                  </a:lnTo>
                  <a:lnTo>
                    <a:pt x="55410" y="49733"/>
                  </a:lnTo>
                  <a:lnTo>
                    <a:pt x="56362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E4E75EDD-F9F9-4D06-3ECC-4F72BF740B45}"/>
                </a:ext>
              </a:extLst>
            </p:cNvPr>
            <p:cNvSpPr/>
            <p:nvPr/>
          </p:nvSpPr>
          <p:spPr>
            <a:xfrm>
              <a:off x="9742576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49" y="12712"/>
                  </a:lnTo>
                  <a:lnTo>
                    <a:pt x="10185" y="12319"/>
                  </a:lnTo>
                  <a:lnTo>
                    <a:pt x="9753" y="9779"/>
                  </a:lnTo>
                  <a:lnTo>
                    <a:pt x="9080" y="9359"/>
                  </a:lnTo>
                  <a:lnTo>
                    <a:pt x="8712" y="8293"/>
                  </a:lnTo>
                  <a:lnTo>
                    <a:pt x="8839" y="7073"/>
                  </a:lnTo>
                  <a:lnTo>
                    <a:pt x="7658" y="3124"/>
                  </a:lnTo>
                  <a:lnTo>
                    <a:pt x="5867" y="4914"/>
                  </a:lnTo>
                  <a:lnTo>
                    <a:pt x="3975" y="2286"/>
                  </a:lnTo>
                  <a:lnTo>
                    <a:pt x="4013" y="1003"/>
                  </a:lnTo>
                  <a:lnTo>
                    <a:pt x="3505" y="0"/>
                  </a:lnTo>
                  <a:lnTo>
                    <a:pt x="927" y="2336"/>
                  </a:lnTo>
                  <a:lnTo>
                    <a:pt x="444" y="4038"/>
                  </a:lnTo>
                  <a:lnTo>
                    <a:pt x="0" y="4826"/>
                  </a:lnTo>
                  <a:lnTo>
                    <a:pt x="1244" y="6146"/>
                  </a:lnTo>
                  <a:lnTo>
                    <a:pt x="1778" y="8788"/>
                  </a:lnTo>
                  <a:lnTo>
                    <a:pt x="2120" y="8610"/>
                  </a:lnTo>
                  <a:lnTo>
                    <a:pt x="1752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43" y="9855"/>
                  </a:lnTo>
                  <a:lnTo>
                    <a:pt x="5321" y="9969"/>
                  </a:lnTo>
                  <a:lnTo>
                    <a:pt x="7175" y="7708"/>
                  </a:lnTo>
                  <a:lnTo>
                    <a:pt x="8597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73" y="11976"/>
                  </a:lnTo>
                  <a:lnTo>
                    <a:pt x="4965" y="12560"/>
                  </a:lnTo>
                  <a:lnTo>
                    <a:pt x="2438" y="15227"/>
                  </a:lnTo>
                  <a:lnTo>
                    <a:pt x="5689" y="16967"/>
                  </a:lnTo>
                  <a:lnTo>
                    <a:pt x="7988" y="16573"/>
                  </a:lnTo>
                  <a:lnTo>
                    <a:pt x="10426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47" y="18897"/>
                  </a:moveTo>
                  <a:lnTo>
                    <a:pt x="22656" y="16979"/>
                  </a:lnTo>
                  <a:lnTo>
                    <a:pt x="21704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86" y="11137"/>
                  </a:lnTo>
                  <a:lnTo>
                    <a:pt x="21526" y="8204"/>
                  </a:lnTo>
                  <a:lnTo>
                    <a:pt x="19011" y="9690"/>
                  </a:lnTo>
                  <a:lnTo>
                    <a:pt x="19989" y="7543"/>
                  </a:lnTo>
                  <a:lnTo>
                    <a:pt x="19685" y="7035"/>
                  </a:lnTo>
                  <a:lnTo>
                    <a:pt x="18338" y="7645"/>
                  </a:lnTo>
                  <a:lnTo>
                    <a:pt x="15709" y="10058"/>
                  </a:lnTo>
                  <a:lnTo>
                    <a:pt x="14465" y="12014"/>
                  </a:lnTo>
                  <a:lnTo>
                    <a:pt x="15214" y="13728"/>
                  </a:lnTo>
                  <a:lnTo>
                    <a:pt x="12280" y="18707"/>
                  </a:lnTo>
                  <a:lnTo>
                    <a:pt x="12039" y="19875"/>
                  </a:lnTo>
                  <a:lnTo>
                    <a:pt x="14478" y="23977"/>
                  </a:lnTo>
                  <a:lnTo>
                    <a:pt x="16891" y="23329"/>
                  </a:lnTo>
                  <a:lnTo>
                    <a:pt x="20523" y="20828"/>
                  </a:lnTo>
                  <a:lnTo>
                    <a:pt x="22059" y="20421"/>
                  </a:lnTo>
                  <a:lnTo>
                    <a:pt x="22593" y="20548"/>
                  </a:lnTo>
                  <a:lnTo>
                    <a:pt x="22847" y="18897"/>
                  </a:lnTo>
                  <a:close/>
                </a:path>
                <a:path w="37465" h="36830">
                  <a:moveTo>
                    <a:pt x="37465" y="31572"/>
                  </a:moveTo>
                  <a:lnTo>
                    <a:pt x="35979" y="29146"/>
                  </a:lnTo>
                  <a:lnTo>
                    <a:pt x="35420" y="26149"/>
                  </a:lnTo>
                  <a:lnTo>
                    <a:pt x="35471" y="24561"/>
                  </a:lnTo>
                  <a:lnTo>
                    <a:pt x="36131" y="22872"/>
                  </a:lnTo>
                  <a:lnTo>
                    <a:pt x="34455" y="20815"/>
                  </a:lnTo>
                  <a:lnTo>
                    <a:pt x="33870" y="20408"/>
                  </a:lnTo>
                  <a:lnTo>
                    <a:pt x="31915" y="22212"/>
                  </a:lnTo>
                  <a:lnTo>
                    <a:pt x="32169" y="19354"/>
                  </a:lnTo>
                  <a:lnTo>
                    <a:pt x="29019" y="20497"/>
                  </a:lnTo>
                  <a:lnTo>
                    <a:pt x="27940" y="22313"/>
                  </a:lnTo>
                  <a:lnTo>
                    <a:pt x="30416" y="25527"/>
                  </a:lnTo>
                  <a:lnTo>
                    <a:pt x="27266" y="25019"/>
                  </a:lnTo>
                  <a:lnTo>
                    <a:pt x="26885" y="28308"/>
                  </a:lnTo>
                  <a:lnTo>
                    <a:pt x="27774" y="29806"/>
                  </a:lnTo>
                  <a:lnTo>
                    <a:pt x="28981" y="30467"/>
                  </a:lnTo>
                  <a:lnTo>
                    <a:pt x="29616" y="31407"/>
                  </a:lnTo>
                  <a:lnTo>
                    <a:pt x="29756" y="32639"/>
                  </a:lnTo>
                  <a:lnTo>
                    <a:pt x="31026" y="34582"/>
                  </a:lnTo>
                  <a:lnTo>
                    <a:pt x="33401" y="36309"/>
                  </a:lnTo>
                  <a:lnTo>
                    <a:pt x="35674" y="35140"/>
                  </a:lnTo>
                  <a:lnTo>
                    <a:pt x="37465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9F4F4EFC-96B9-5B32-D2E4-2A54C2A1F005}"/>
                </a:ext>
              </a:extLst>
            </p:cNvPr>
            <p:cNvSpPr/>
            <p:nvPr/>
          </p:nvSpPr>
          <p:spPr>
            <a:xfrm>
              <a:off x="9784283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35" y="76"/>
                  </a:moveTo>
                  <a:lnTo>
                    <a:pt x="0" y="0"/>
                  </a:lnTo>
                  <a:lnTo>
                    <a:pt x="1104" y="482"/>
                  </a:lnTo>
                  <a:lnTo>
                    <a:pt x="2247" y="1917"/>
                  </a:lnTo>
                  <a:lnTo>
                    <a:pt x="3149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30" y="6731"/>
                  </a:lnTo>
                  <a:lnTo>
                    <a:pt x="8127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42" y="6210"/>
                  </a:lnTo>
                  <a:lnTo>
                    <a:pt x="8775" y="5118"/>
                  </a:lnTo>
                  <a:lnTo>
                    <a:pt x="7988" y="5308"/>
                  </a:lnTo>
                  <a:lnTo>
                    <a:pt x="8420" y="4216"/>
                  </a:lnTo>
                  <a:lnTo>
                    <a:pt x="6146" y="3873"/>
                  </a:lnTo>
                  <a:lnTo>
                    <a:pt x="5638" y="3073"/>
                  </a:lnTo>
                  <a:lnTo>
                    <a:pt x="5397" y="1943"/>
                  </a:lnTo>
                  <a:lnTo>
                    <a:pt x="3505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2DE7EDE9-193A-8E61-24C5-0C7FD37DCB44}"/>
                </a:ext>
              </a:extLst>
            </p:cNvPr>
            <p:cNvSpPr/>
            <p:nvPr/>
          </p:nvSpPr>
          <p:spPr>
            <a:xfrm>
              <a:off x="974324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77" y="6756"/>
                  </a:lnTo>
                  <a:lnTo>
                    <a:pt x="5219" y="448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193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57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098" y="10515"/>
                  </a:lnTo>
                  <a:lnTo>
                    <a:pt x="3213" y="10287"/>
                  </a:lnTo>
                  <a:lnTo>
                    <a:pt x="3378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35" y="10515"/>
                  </a:lnTo>
                  <a:lnTo>
                    <a:pt x="6959" y="9753"/>
                  </a:lnTo>
                  <a:lnTo>
                    <a:pt x="7035" y="9550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69" y="9017"/>
                  </a:lnTo>
                  <a:lnTo>
                    <a:pt x="7124" y="9550"/>
                  </a:lnTo>
                  <a:lnTo>
                    <a:pt x="7073" y="9855"/>
                  </a:lnTo>
                  <a:lnTo>
                    <a:pt x="7200" y="10109"/>
                  </a:lnTo>
                  <a:lnTo>
                    <a:pt x="7531" y="10210"/>
                  </a:lnTo>
                  <a:lnTo>
                    <a:pt x="7988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06" y="44246"/>
                  </a:moveTo>
                  <a:lnTo>
                    <a:pt x="36779" y="43916"/>
                  </a:lnTo>
                  <a:lnTo>
                    <a:pt x="36728" y="43065"/>
                  </a:lnTo>
                  <a:lnTo>
                    <a:pt x="36385" y="42329"/>
                  </a:lnTo>
                  <a:lnTo>
                    <a:pt x="34455" y="40678"/>
                  </a:lnTo>
                  <a:lnTo>
                    <a:pt x="33185" y="41275"/>
                  </a:lnTo>
                  <a:lnTo>
                    <a:pt x="33134" y="39230"/>
                  </a:lnTo>
                  <a:lnTo>
                    <a:pt x="32600" y="39217"/>
                  </a:lnTo>
                  <a:lnTo>
                    <a:pt x="32677" y="40119"/>
                  </a:lnTo>
                  <a:lnTo>
                    <a:pt x="32385" y="40741"/>
                  </a:lnTo>
                  <a:lnTo>
                    <a:pt x="31597" y="41363"/>
                  </a:lnTo>
                  <a:lnTo>
                    <a:pt x="35026" y="43802"/>
                  </a:lnTo>
                  <a:lnTo>
                    <a:pt x="36817" y="44945"/>
                  </a:lnTo>
                  <a:lnTo>
                    <a:pt x="36906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84" y="51092"/>
                  </a:lnTo>
                  <a:lnTo>
                    <a:pt x="53721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74" y="51003"/>
                  </a:lnTo>
                  <a:lnTo>
                    <a:pt x="50914" y="52057"/>
                  </a:lnTo>
                  <a:lnTo>
                    <a:pt x="53492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7F87229E-A181-62B9-2AF5-8AEA260A6CA7}"/>
                </a:ext>
              </a:extLst>
            </p:cNvPr>
            <p:cNvSpPr/>
            <p:nvPr/>
          </p:nvSpPr>
          <p:spPr>
            <a:xfrm>
              <a:off x="9750272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35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12" y="812"/>
                  </a:lnTo>
                  <a:lnTo>
                    <a:pt x="304" y="482"/>
                  </a:lnTo>
                  <a:lnTo>
                    <a:pt x="533" y="177"/>
                  </a:lnTo>
                  <a:lnTo>
                    <a:pt x="635" y="0"/>
                  </a:lnTo>
                  <a:close/>
                </a:path>
                <a:path w="59054" h="37465">
                  <a:moveTo>
                    <a:pt x="58991" y="37414"/>
                  </a:moveTo>
                  <a:lnTo>
                    <a:pt x="58127" y="36309"/>
                  </a:lnTo>
                  <a:lnTo>
                    <a:pt x="56261" y="35445"/>
                  </a:lnTo>
                  <a:lnTo>
                    <a:pt x="53962" y="34086"/>
                  </a:lnTo>
                  <a:lnTo>
                    <a:pt x="52133" y="34315"/>
                  </a:lnTo>
                  <a:lnTo>
                    <a:pt x="51041" y="35090"/>
                  </a:lnTo>
                  <a:lnTo>
                    <a:pt x="50393" y="36258"/>
                  </a:lnTo>
                  <a:lnTo>
                    <a:pt x="50850" y="35928"/>
                  </a:lnTo>
                  <a:lnTo>
                    <a:pt x="51422" y="35750"/>
                  </a:lnTo>
                  <a:lnTo>
                    <a:pt x="51968" y="35826"/>
                  </a:lnTo>
                  <a:lnTo>
                    <a:pt x="54597" y="35610"/>
                  </a:lnTo>
                  <a:lnTo>
                    <a:pt x="56743" y="36156"/>
                  </a:lnTo>
                  <a:lnTo>
                    <a:pt x="58991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034119C1-5EC6-ABDD-47F7-0FD41D0EDC8E}"/>
                </a:ext>
              </a:extLst>
            </p:cNvPr>
            <p:cNvSpPr/>
            <p:nvPr/>
          </p:nvSpPr>
          <p:spPr>
            <a:xfrm>
              <a:off x="9765500" y="82925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4">
                  <a:moveTo>
                    <a:pt x="3733" y="1574"/>
                  </a:moveTo>
                  <a:lnTo>
                    <a:pt x="3556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12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29845" h="23494">
                  <a:moveTo>
                    <a:pt x="10426" y="6311"/>
                  </a:moveTo>
                  <a:lnTo>
                    <a:pt x="10350" y="5422"/>
                  </a:lnTo>
                  <a:lnTo>
                    <a:pt x="8813" y="5346"/>
                  </a:lnTo>
                  <a:lnTo>
                    <a:pt x="8039" y="5727"/>
                  </a:lnTo>
                  <a:lnTo>
                    <a:pt x="7607" y="3289"/>
                  </a:lnTo>
                  <a:lnTo>
                    <a:pt x="6070" y="2857"/>
                  </a:lnTo>
                  <a:lnTo>
                    <a:pt x="3987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07" y="8509"/>
                  </a:lnTo>
                  <a:lnTo>
                    <a:pt x="7759" y="8331"/>
                  </a:lnTo>
                  <a:lnTo>
                    <a:pt x="8661" y="8001"/>
                  </a:lnTo>
                  <a:lnTo>
                    <a:pt x="10134" y="6946"/>
                  </a:lnTo>
                  <a:lnTo>
                    <a:pt x="10426" y="6311"/>
                  </a:lnTo>
                  <a:close/>
                </a:path>
                <a:path w="29845" h="23494">
                  <a:moveTo>
                    <a:pt x="29845" y="20218"/>
                  </a:moveTo>
                  <a:lnTo>
                    <a:pt x="28028" y="19710"/>
                  </a:lnTo>
                  <a:lnTo>
                    <a:pt x="27647" y="18338"/>
                  </a:lnTo>
                  <a:lnTo>
                    <a:pt x="25857" y="17602"/>
                  </a:lnTo>
                  <a:lnTo>
                    <a:pt x="24892" y="18376"/>
                  </a:lnTo>
                  <a:lnTo>
                    <a:pt x="23177" y="18072"/>
                  </a:lnTo>
                  <a:lnTo>
                    <a:pt x="22288" y="17208"/>
                  </a:lnTo>
                  <a:lnTo>
                    <a:pt x="20269" y="16459"/>
                  </a:lnTo>
                  <a:lnTo>
                    <a:pt x="19253" y="16484"/>
                  </a:lnTo>
                  <a:lnTo>
                    <a:pt x="17881" y="15341"/>
                  </a:lnTo>
                  <a:lnTo>
                    <a:pt x="18211" y="18376"/>
                  </a:lnTo>
                  <a:lnTo>
                    <a:pt x="18770" y="18961"/>
                  </a:lnTo>
                  <a:lnTo>
                    <a:pt x="21805" y="19037"/>
                  </a:lnTo>
                  <a:lnTo>
                    <a:pt x="22390" y="19608"/>
                  </a:lnTo>
                  <a:lnTo>
                    <a:pt x="22275" y="20675"/>
                  </a:lnTo>
                  <a:lnTo>
                    <a:pt x="24168" y="20891"/>
                  </a:lnTo>
                  <a:lnTo>
                    <a:pt x="24409" y="22034"/>
                  </a:lnTo>
                  <a:lnTo>
                    <a:pt x="24917" y="22847"/>
                  </a:lnTo>
                  <a:lnTo>
                    <a:pt x="27190" y="23177"/>
                  </a:lnTo>
                  <a:lnTo>
                    <a:pt x="28524" y="21170"/>
                  </a:lnTo>
                  <a:lnTo>
                    <a:pt x="29845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5DFF7247-59CC-FC79-A5B8-B469CCB42501}"/>
                </a:ext>
              </a:extLst>
            </p:cNvPr>
            <p:cNvSpPr/>
            <p:nvPr/>
          </p:nvSpPr>
          <p:spPr>
            <a:xfrm>
              <a:off x="977883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15" y="0"/>
                  </a:lnTo>
                  <a:lnTo>
                    <a:pt x="6223" y="546"/>
                  </a:lnTo>
                  <a:lnTo>
                    <a:pt x="7302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54" y="3898"/>
                  </a:lnTo>
                  <a:lnTo>
                    <a:pt x="5346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46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33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73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49" y="16814"/>
                  </a:moveTo>
                  <a:lnTo>
                    <a:pt x="26035" y="6896"/>
                  </a:lnTo>
                  <a:lnTo>
                    <a:pt x="22860" y="7035"/>
                  </a:lnTo>
                  <a:lnTo>
                    <a:pt x="21310" y="7988"/>
                  </a:lnTo>
                  <a:lnTo>
                    <a:pt x="20523" y="9804"/>
                  </a:lnTo>
                  <a:lnTo>
                    <a:pt x="21323" y="9613"/>
                  </a:lnTo>
                  <a:lnTo>
                    <a:pt x="24599" y="11531"/>
                  </a:lnTo>
                  <a:lnTo>
                    <a:pt x="24828" y="13601"/>
                  </a:lnTo>
                  <a:lnTo>
                    <a:pt x="29464" y="14960"/>
                  </a:lnTo>
                  <a:lnTo>
                    <a:pt x="30568" y="16116"/>
                  </a:lnTo>
                  <a:lnTo>
                    <a:pt x="33172" y="16624"/>
                  </a:lnTo>
                  <a:lnTo>
                    <a:pt x="35445" y="17564"/>
                  </a:lnTo>
                  <a:lnTo>
                    <a:pt x="38049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B551A7BE-BE1A-65A2-0450-3D25A7FDF0BC}"/>
                </a:ext>
              </a:extLst>
            </p:cNvPr>
            <p:cNvSpPr/>
            <p:nvPr/>
          </p:nvSpPr>
          <p:spPr>
            <a:xfrm>
              <a:off x="972480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20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28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17" y="1244"/>
                  </a:lnTo>
                  <a:lnTo>
                    <a:pt x="1981" y="58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A0539BEA-538B-78AD-83E2-6DE5EACDB995}"/>
                </a:ext>
              </a:extLst>
            </p:cNvPr>
            <p:cNvSpPr/>
            <p:nvPr/>
          </p:nvSpPr>
          <p:spPr>
            <a:xfrm>
              <a:off x="969909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38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797" y="24257"/>
                  </a:lnTo>
                  <a:lnTo>
                    <a:pt x="2057" y="25933"/>
                  </a:lnTo>
                  <a:lnTo>
                    <a:pt x="533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83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13" y="10464"/>
                  </a:moveTo>
                  <a:lnTo>
                    <a:pt x="17373" y="10109"/>
                  </a:lnTo>
                  <a:lnTo>
                    <a:pt x="16725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13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47" y="406"/>
                  </a:lnTo>
                  <a:lnTo>
                    <a:pt x="21082" y="215"/>
                  </a:lnTo>
                  <a:lnTo>
                    <a:pt x="20980" y="0"/>
                  </a:lnTo>
                  <a:lnTo>
                    <a:pt x="20789" y="317"/>
                  </a:lnTo>
                  <a:lnTo>
                    <a:pt x="20612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FB26D149-7682-2D55-837F-706CB2FDB017}"/>
                </a:ext>
              </a:extLst>
            </p:cNvPr>
            <p:cNvSpPr/>
            <p:nvPr/>
          </p:nvSpPr>
          <p:spPr>
            <a:xfrm>
              <a:off x="9700323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912" y="30873"/>
                  </a:moveTo>
                  <a:lnTo>
                    <a:pt x="7620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18" y="32537"/>
                  </a:lnTo>
                  <a:lnTo>
                    <a:pt x="2844" y="33769"/>
                  </a:lnTo>
                  <a:lnTo>
                    <a:pt x="2895" y="35204"/>
                  </a:lnTo>
                  <a:lnTo>
                    <a:pt x="1244" y="36334"/>
                  </a:lnTo>
                  <a:lnTo>
                    <a:pt x="558" y="36563"/>
                  </a:lnTo>
                  <a:lnTo>
                    <a:pt x="0" y="36842"/>
                  </a:lnTo>
                  <a:lnTo>
                    <a:pt x="266" y="37084"/>
                  </a:lnTo>
                  <a:lnTo>
                    <a:pt x="812" y="37452"/>
                  </a:lnTo>
                  <a:lnTo>
                    <a:pt x="1447" y="37287"/>
                  </a:lnTo>
                  <a:lnTo>
                    <a:pt x="2603" y="37642"/>
                  </a:lnTo>
                  <a:lnTo>
                    <a:pt x="4000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705" y="34353"/>
                  </a:lnTo>
                  <a:lnTo>
                    <a:pt x="7175" y="32981"/>
                  </a:lnTo>
                  <a:lnTo>
                    <a:pt x="7912" y="30873"/>
                  </a:lnTo>
                  <a:close/>
                </a:path>
                <a:path w="31750" h="38100">
                  <a:moveTo>
                    <a:pt x="8877" y="30124"/>
                  </a:moveTo>
                  <a:lnTo>
                    <a:pt x="8369" y="29565"/>
                  </a:lnTo>
                  <a:lnTo>
                    <a:pt x="7912" y="30873"/>
                  </a:lnTo>
                  <a:lnTo>
                    <a:pt x="8877" y="30124"/>
                  </a:lnTo>
                  <a:close/>
                </a:path>
                <a:path w="31750" h="38100">
                  <a:moveTo>
                    <a:pt x="13677" y="29133"/>
                  </a:moveTo>
                  <a:lnTo>
                    <a:pt x="13500" y="26682"/>
                  </a:lnTo>
                  <a:lnTo>
                    <a:pt x="12992" y="26517"/>
                  </a:lnTo>
                  <a:lnTo>
                    <a:pt x="12331" y="26631"/>
                  </a:lnTo>
                  <a:lnTo>
                    <a:pt x="11176" y="27622"/>
                  </a:lnTo>
                  <a:lnTo>
                    <a:pt x="11442" y="27978"/>
                  </a:lnTo>
                  <a:lnTo>
                    <a:pt x="10299" y="29489"/>
                  </a:lnTo>
                  <a:lnTo>
                    <a:pt x="9321" y="29781"/>
                  </a:lnTo>
                  <a:lnTo>
                    <a:pt x="8877" y="30124"/>
                  </a:lnTo>
                  <a:lnTo>
                    <a:pt x="10299" y="31635"/>
                  </a:lnTo>
                  <a:lnTo>
                    <a:pt x="13677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95" y="952"/>
                  </a:lnTo>
                  <a:lnTo>
                    <a:pt x="27914" y="1358"/>
                  </a:lnTo>
                  <a:lnTo>
                    <a:pt x="27279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99" y="4686"/>
                  </a:lnTo>
                  <a:lnTo>
                    <a:pt x="21767" y="6553"/>
                  </a:lnTo>
                  <a:lnTo>
                    <a:pt x="20980" y="7823"/>
                  </a:lnTo>
                  <a:lnTo>
                    <a:pt x="18516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41" y="17691"/>
                  </a:lnTo>
                  <a:lnTo>
                    <a:pt x="17995" y="18300"/>
                  </a:lnTo>
                  <a:lnTo>
                    <a:pt x="20764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82" y="12915"/>
                  </a:lnTo>
                  <a:lnTo>
                    <a:pt x="27622" y="11518"/>
                  </a:lnTo>
                  <a:lnTo>
                    <a:pt x="28905" y="11112"/>
                  </a:lnTo>
                  <a:lnTo>
                    <a:pt x="29730" y="9423"/>
                  </a:lnTo>
                  <a:lnTo>
                    <a:pt x="29895" y="8585"/>
                  </a:lnTo>
                  <a:lnTo>
                    <a:pt x="29781" y="7658"/>
                  </a:lnTo>
                  <a:lnTo>
                    <a:pt x="30810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D3204B6E-B162-C2AC-721F-B793D15A4B2C}"/>
                </a:ext>
              </a:extLst>
            </p:cNvPr>
            <p:cNvSpPr/>
            <p:nvPr/>
          </p:nvSpPr>
          <p:spPr>
            <a:xfrm>
              <a:off x="9807104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33" y="0"/>
                  </a:moveTo>
                  <a:lnTo>
                    <a:pt x="0" y="495"/>
                  </a:lnTo>
                  <a:lnTo>
                    <a:pt x="901" y="1549"/>
                  </a:lnTo>
                  <a:lnTo>
                    <a:pt x="1625" y="2641"/>
                  </a:lnTo>
                  <a:lnTo>
                    <a:pt x="1752" y="3517"/>
                  </a:lnTo>
                  <a:lnTo>
                    <a:pt x="3390" y="3390"/>
                  </a:lnTo>
                  <a:lnTo>
                    <a:pt x="4978" y="1917"/>
                  </a:lnTo>
                  <a:lnTo>
                    <a:pt x="6527" y="1143"/>
                  </a:lnTo>
                  <a:lnTo>
                    <a:pt x="5765" y="66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562892AD-C6F7-3FE2-3AA3-AF06B2D03882}"/>
                </a:ext>
              </a:extLst>
            </p:cNvPr>
            <p:cNvSpPr/>
            <p:nvPr/>
          </p:nvSpPr>
          <p:spPr>
            <a:xfrm>
              <a:off x="976176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6870" y="5562"/>
                  </a:lnTo>
                  <a:lnTo>
                    <a:pt x="6591" y="5334"/>
                  </a:lnTo>
                  <a:lnTo>
                    <a:pt x="6794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DC909D50-D14F-8D78-3937-9FF815D493A5}"/>
                </a:ext>
              </a:extLst>
            </p:cNvPr>
            <p:cNvSpPr/>
            <p:nvPr/>
          </p:nvSpPr>
          <p:spPr>
            <a:xfrm>
              <a:off x="9749777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102" y="0"/>
                  </a:moveTo>
                  <a:lnTo>
                    <a:pt x="5651" y="965"/>
                  </a:lnTo>
                  <a:lnTo>
                    <a:pt x="3174" y="1041"/>
                  </a:lnTo>
                  <a:lnTo>
                    <a:pt x="2641" y="1460"/>
                  </a:lnTo>
                  <a:lnTo>
                    <a:pt x="2920" y="952"/>
                  </a:lnTo>
                  <a:lnTo>
                    <a:pt x="673" y="660"/>
                  </a:lnTo>
                  <a:lnTo>
                    <a:pt x="0" y="4318"/>
                  </a:lnTo>
                  <a:lnTo>
                    <a:pt x="927" y="7302"/>
                  </a:lnTo>
                  <a:lnTo>
                    <a:pt x="1244" y="6680"/>
                  </a:lnTo>
                  <a:lnTo>
                    <a:pt x="2908" y="8178"/>
                  </a:lnTo>
                  <a:lnTo>
                    <a:pt x="2997" y="9385"/>
                  </a:lnTo>
                  <a:lnTo>
                    <a:pt x="3695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48" y="9664"/>
                  </a:lnTo>
                  <a:lnTo>
                    <a:pt x="13868" y="10058"/>
                  </a:lnTo>
                  <a:lnTo>
                    <a:pt x="14262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58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9157D5C4-9CA5-FFB6-192C-5DF44C6008EB}"/>
                </a:ext>
              </a:extLst>
            </p:cNvPr>
            <p:cNvSpPr/>
            <p:nvPr/>
          </p:nvSpPr>
          <p:spPr>
            <a:xfrm>
              <a:off x="979225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41" y="3848"/>
                  </a:lnTo>
                  <a:lnTo>
                    <a:pt x="3721" y="5041"/>
                  </a:lnTo>
                  <a:lnTo>
                    <a:pt x="4241" y="4343"/>
                  </a:lnTo>
                  <a:lnTo>
                    <a:pt x="4686" y="6108"/>
                  </a:lnTo>
                  <a:lnTo>
                    <a:pt x="5664" y="6972"/>
                  </a:lnTo>
                  <a:lnTo>
                    <a:pt x="6375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598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48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3845BC35-C15B-513B-6EF4-38FBC5F0E0B6}"/>
                </a:ext>
              </a:extLst>
            </p:cNvPr>
            <p:cNvSpPr/>
            <p:nvPr/>
          </p:nvSpPr>
          <p:spPr>
            <a:xfrm>
              <a:off x="9756483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13" y="24269"/>
                  </a:moveTo>
                  <a:lnTo>
                    <a:pt x="15786" y="23469"/>
                  </a:lnTo>
                  <a:lnTo>
                    <a:pt x="14909" y="22555"/>
                  </a:lnTo>
                  <a:lnTo>
                    <a:pt x="14033" y="21920"/>
                  </a:lnTo>
                  <a:lnTo>
                    <a:pt x="14681" y="22733"/>
                  </a:lnTo>
                  <a:lnTo>
                    <a:pt x="15798" y="24472"/>
                  </a:lnTo>
                  <a:lnTo>
                    <a:pt x="16713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24" y="0"/>
                  </a:lnTo>
                  <a:lnTo>
                    <a:pt x="20472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87" y="22821"/>
                  </a:moveTo>
                  <a:lnTo>
                    <a:pt x="34302" y="21628"/>
                  </a:lnTo>
                  <a:lnTo>
                    <a:pt x="31026" y="21844"/>
                  </a:lnTo>
                  <a:lnTo>
                    <a:pt x="31483" y="20447"/>
                  </a:lnTo>
                  <a:lnTo>
                    <a:pt x="31013" y="18440"/>
                  </a:lnTo>
                  <a:lnTo>
                    <a:pt x="31102" y="17157"/>
                  </a:lnTo>
                  <a:lnTo>
                    <a:pt x="29349" y="14490"/>
                  </a:lnTo>
                  <a:lnTo>
                    <a:pt x="27254" y="16116"/>
                  </a:lnTo>
                  <a:lnTo>
                    <a:pt x="23723" y="16103"/>
                  </a:lnTo>
                  <a:lnTo>
                    <a:pt x="23228" y="15316"/>
                  </a:lnTo>
                  <a:lnTo>
                    <a:pt x="20053" y="14681"/>
                  </a:lnTo>
                  <a:lnTo>
                    <a:pt x="18783" y="15189"/>
                  </a:lnTo>
                  <a:lnTo>
                    <a:pt x="14185" y="14897"/>
                  </a:lnTo>
                  <a:lnTo>
                    <a:pt x="14262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67" y="14071"/>
                  </a:lnTo>
                  <a:lnTo>
                    <a:pt x="0" y="15341"/>
                  </a:lnTo>
                  <a:lnTo>
                    <a:pt x="4495" y="18351"/>
                  </a:lnTo>
                  <a:lnTo>
                    <a:pt x="12890" y="19608"/>
                  </a:lnTo>
                  <a:lnTo>
                    <a:pt x="16395" y="20472"/>
                  </a:lnTo>
                  <a:lnTo>
                    <a:pt x="18910" y="19621"/>
                  </a:lnTo>
                  <a:lnTo>
                    <a:pt x="21945" y="20523"/>
                  </a:lnTo>
                  <a:lnTo>
                    <a:pt x="21920" y="22644"/>
                  </a:lnTo>
                  <a:lnTo>
                    <a:pt x="24307" y="23368"/>
                  </a:lnTo>
                  <a:lnTo>
                    <a:pt x="26555" y="23431"/>
                  </a:lnTo>
                  <a:lnTo>
                    <a:pt x="25400" y="24333"/>
                  </a:lnTo>
                  <a:lnTo>
                    <a:pt x="26403" y="25400"/>
                  </a:lnTo>
                  <a:lnTo>
                    <a:pt x="27228" y="26847"/>
                  </a:lnTo>
                  <a:lnTo>
                    <a:pt x="30835" y="27178"/>
                  </a:lnTo>
                  <a:lnTo>
                    <a:pt x="36969" y="26136"/>
                  </a:lnTo>
                  <a:lnTo>
                    <a:pt x="37045" y="24930"/>
                  </a:lnTo>
                  <a:lnTo>
                    <a:pt x="38252" y="23571"/>
                  </a:lnTo>
                  <a:lnTo>
                    <a:pt x="39687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34" y="11493"/>
                  </a:lnTo>
                  <a:lnTo>
                    <a:pt x="36893" y="9448"/>
                  </a:lnTo>
                  <a:lnTo>
                    <a:pt x="35928" y="8724"/>
                  </a:lnTo>
                  <a:lnTo>
                    <a:pt x="33718" y="9702"/>
                  </a:lnTo>
                  <a:lnTo>
                    <a:pt x="33718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91" y="5372"/>
                  </a:lnTo>
                  <a:lnTo>
                    <a:pt x="30937" y="6413"/>
                  </a:lnTo>
                  <a:lnTo>
                    <a:pt x="31902" y="8026"/>
                  </a:lnTo>
                  <a:lnTo>
                    <a:pt x="32613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72" y="13233"/>
                  </a:lnTo>
                  <a:lnTo>
                    <a:pt x="37147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92" y="15684"/>
                  </a:moveTo>
                  <a:lnTo>
                    <a:pt x="64236" y="14122"/>
                  </a:lnTo>
                  <a:lnTo>
                    <a:pt x="61696" y="15125"/>
                  </a:lnTo>
                  <a:lnTo>
                    <a:pt x="59842" y="13970"/>
                  </a:lnTo>
                  <a:lnTo>
                    <a:pt x="60820" y="12280"/>
                  </a:lnTo>
                  <a:lnTo>
                    <a:pt x="58788" y="11430"/>
                  </a:lnTo>
                  <a:lnTo>
                    <a:pt x="55600" y="12814"/>
                  </a:lnTo>
                  <a:lnTo>
                    <a:pt x="54013" y="14312"/>
                  </a:lnTo>
                  <a:lnTo>
                    <a:pt x="51803" y="14401"/>
                  </a:lnTo>
                  <a:lnTo>
                    <a:pt x="49377" y="14033"/>
                  </a:lnTo>
                  <a:lnTo>
                    <a:pt x="50800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706" y="17678"/>
                  </a:lnTo>
                  <a:lnTo>
                    <a:pt x="39839" y="19583"/>
                  </a:lnTo>
                  <a:lnTo>
                    <a:pt x="42608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14" y="18046"/>
                  </a:lnTo>
                  <a:lnTo>
                    <a:pt x="51015" y="19011"/>
                  </a:lnTo>
                  <a:lnTo>
                    <a:pt x="53543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61" y="17995"/>
                  </a:lnTo>
                  <a:lnTo>
                    <a:pt x="64770" y="19151"/>
                  </a:lnTo>
                  <a:lnTo>
                    <a:pt x="65633" y="17449"/>
                  </a:lnTo>
                  <a:lnTo>
                    <a:pt x="66192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8379238E-CEC4-2336-99A7-90434BD6FF1A}"/>
                </a:ext>
              </a:extLst>
            </p:cNvPr>
            <p:cNvSpPr/>
            <p:nvPr/>
          </p:nvSpPr>
          <p:spPr>
            <a:xfrm>
              <a:off x="9741293" y="83916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28" y="4826"/>
                  </a:lnTo>
                  <a:lnTo>
                    <a:pt x="5727" y="8737"/>
                  </a:lnTo>
                  <a:lnTo>
                    <a:pt x="5791" y="8966"/>
                  </a:lnTo>
                  <a:lnTo>
                    <a:pt x="5791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23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7784" h="29209">
                  <a:moveTo>
                    <a:pt x="57785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43" y="28384"/>
                  </a:lnTo>
                  <a:lnTo>
                    <a:pt x="57785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A38863BD-DAAE-78A3-3A2D-2482CC080B9E}"/>
                </a:ext>
              </a:extLst>
            </p:cNvPr>
            <p:cNvSpPr/>
            <p:nvPr/>
          </p:nvSpPr>
          <p:spPr>
            <a:xfrm>
              <a:off x="9793516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57" y="13195"/>
                  </a:moveTo>
                  <a:lnTo>
                    <a:pt x="17386" y="13068"/>
                  </a:lnTo>
                  <a:lnTo>
                    <a:pt x="16611" y="12979"/>
                  </a:lnTo>
                  <a:lnTo>
                    <a:pt x="15849" y="13055"/>
                  </a:lnTo>
                  <a:lnTo>
                    <a:pt x="15100" y="13208"/>
                  </a:lnTo>
                  <a:lnTo>
                    <a:pt x="16040" y="13385"/>
                  </a:lnTo>
                  <a:lnTo>
                    <a:pt x="17957" y="13195"/>
                  </a:lnTo>
                  <a:close/>
                </a:path>
                <a:path w="46990" h="15240">
                  <a:moveTo>
                    <a:pt x="29210" y="12344"/>
                  </a:moveTo>
                  <a:lnTo>
                    <a:pt x="27787" y="13449"/>
                  </a:lnTo>
                  <a:lnTo>
                    <a:pt x="28498" y="13703"/>
                  </a:lnTo>
                  <a:lnTo>
                    <a:pt x="29210" y="12344"/>
                  </a:lnTo>
                  <a:close/>
                </a:path>
                <a:path w="46990" h="15240">
                  <a:moveTo>
                    <a:pt x="31178" y="14605"/>
                  </a:moveTo>
                  <a:lnTo>
                    <a:pt x="28498" y="13703"/>
                  </a:lnTo>
                  <a:lnTo>
                    <a:pt x="28155" y="14363"/>
                  </a:lnTo>
                  <a:lnTo>
                    <a:pt x="27571" y="14706"/>
                  </a:lnTo>
                  <a:lnTo>
                    <a:pt x="26860" y="14884"/>
                  </a:lnTo>
                  <a:lnTo>
                    <a:pt x="28562" y="15240"/>
                  </a:lnTo>
                  <a:lnTo>
                    <a:pt x="29933" y="15062"/>
                  </a:lnTo>
                  <a:lnTo>
                    <a:pt x="31178" y="14605"/>
                  </a:lnTo>
                  <a:close/>
                </a:path>
                <a:path w="46990" h="15240">
                  <a:moveTo>
                    <a:pt x="46951" y="0"/>
                  </a:moveTo>
                  <a:lnTo>
                    <a:pt x="36296" y="5168"/>
                  </a:lnTo>
                  <a:lnTo>
                    <a:pt x="35902" y="2946"/>
                  </a:lnTo>
                  <a:lnTo>
                    <a:pt x="33058" y="2870"/>
                  </a:lnTo>
                  <a:lnTo>
                    <a:pt x="29933" y="3340"/>
                  </a:lnTo>
                  <a:lnTo>
                    <a:pt x="30683" y="3644"/>
                  </a:lnTo>
                  <a:lnTo>
                    <a:pt x="31318" y="3962"/>
                  </a:lnTo>
                  <a:lnTo>
                    <a:pt x="34632" y="7708"/>
                  </a:lnTo>
                  <a:lnTo>
                    <a:pt x="29286" y="7416"/>
                  </a:lnTo>
                  <a:lnTo>
                    <a:pt x="24790" y="7632"/>
                  </a:lnTo>
                  <a:lnTo>
                    <a:pt x="21272" y="7747"/>
                  </a:lnTo>
                  <a:lnTo>
                    <a:pt x="18656" y="8509"/>
                  </a:lnTo>
                  <a:lnTo>
                    <a:pt x="19011" y="4203"/>
                  </a:lnTo>
                  <a:lnTo>
                    <a:pt x="14071" y="8712"/>
                  </a:lnTo>
                  <a:lnTo>
                    <a:pt x="13423" y="7531"/>
                  </a:lnTo>
                  <a:lnTo>
                    <a:pt x="12433" y="5715"/>
                  </a:lnTo>
                  <a:lnTo>
                    <a:pt x="12395" y="5524"/>
                  </a:lnTo>
                  <a:lnTo>
                    <a:pt x="14871" y="3213"/>
                  </a:lnTo>
                  <a:lnTo>
                    <a:pt x="16179" y="2463"/>
                  </a:lnTo>
                  <a:lnTo>
                    <a:pt x="13995" y="2425"/>
                  </a:lnTo>
                  <a:lnTo>
                    <a:pt x="12280" y="1447"/>
                  </a:lnTo>
                  <a:lnTo>
                    <a:pt x="7035" y="1384"/>
                  </a:lnTo>
                  <a:lnTo>
                    <a:pt x="5994" y="2159"/>
                  </a:lnTo>
                  <a:lnTo>
                    <a:pt x="5435" y="4318"/>
                  </a:lnTo>
                  <a:lnTo>
                    <a:pt x="5321" y="5715"/>
                  </a:lnTo>
                  <a:lnTo>
                    <a:pt x="4495" y="5524"/>
                  </a:lnTo>
                  <a:lnTo>
                    <a:pt x="3530" y="5765"/>
                  </a:lnTo>
                  <a:lnTo>
                    <a:pt x="1219" y="6972"/>
                  </a:lnTo>
                  <a:lnTo>
                    <a:pt x="12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55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54" y="10185"/>
                  </a:lnTo>
                  <a:lnTo>
                    <a:pt x="4953" y="7531"/>
                  </a:lnTo>
                  <a:lnTo>
                    <a:pt x="9639" y="10579"/>
                  </a:lnTo>
                  <a:lnTo>
                    <a:pt x="13843" y="11277"/>
                  </a:lnTo>
                  <a:lnTo>
                    <a:pt x="16649" y="11442"/>
                  </a:lnTo>
                  <a:lnTo>
                    <a:pt x="20548" y="11582"/>
                  </a:lnTo>
                  <a:lnTo>
                    <a:pt x="30416" y="10033"/>
                  </a:lnTo>
                  <a:lnTo>
                    <a:pt x="29210" y="12344"/>
                  </a:lnTo>
                  <a:lnTo>
                    <a:pt x="30861" y="11061"/>
                  </a:lnTo>
                  <a:lnTo>
                    <a:pt x="33997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61" y="9906"/>
                  </a:lnTo>
                  <a:lnTo>
                    <a:pt x="37795" y="10033"/>
                  </a:lnTo>
                  <a:lnTo>
                    <a:pt x="39776" y="10706"/>
                  </a:lnTo>
                  <a:lnTo>
                    <a:pt x="41452" y="9906"/>
                  </a:lnTo>
                  <a:lnTo>
                    <a:pt x="42545" y="9385"/>
                  </a:lnTo>
                  <a:lnTo>
                    <a:pt x="42849" y="8712"/>
                  </a:lnTo>
                  <a:lnTo>
                    <a:pt x="42951" y="8509"/>
                  </a:lnTo>
                  <a:lnTo>
                    <a:pt x="43319" y="7708"/>
                  </a:lnTo>
                  <a:lnTo>
                    <a:pt x="44513" y="5168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4FB915FB-50BB-2C28-98F6-89202F82BD79}"/>
                </a:ext>
              </a:extLst>
            </p:cNvPr>
            <p:cNvSpPr/>
            <p:nvPr/>
          </p:nvSpPr>
          <p:spPr>
            <a:xfrm>
              <a:off x="9763912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0294" y="6946"/>
                  </a:lnTo>
                  <a:lnTo>
                    <a:pt x="18834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53" y="2362"/>
                  </a:lnTo>
                  <a:lnTo>
                    <a:pt x="8077" y="482"/>
                  </a:lnTo>
                  <a:lnTo>
                    <a:pt x="6832" y="0"/>
                  </a:lnTo>
                  <a:lnTo>
                    <a:pt x="8077" y="2209"/>
                  </a:lnTo>
                  <a:lnTo>
                    <a:pt x="7835" y="2921"/>
                  </a:lnTo>
                  <a:lnTo>
                    <a:pt x="10375" y="3644"/>
                  </a:lnTo>
                  <a:lnTo>
                    <a:pt x="12103" y="4559"/>
                  </a:lnTo>
                  <a:lnTo>
                    <a:pt x="13995" y="3987"/>
                  </a:lnTo>
                  <a:lnTo>
                    <a:pt x="14947" y="4178"/>
                  </a:lnTo>
                  <a:lnTo>
                    <a:pt x="11430" y="5753"/>
                  </a:lnTo>
                  <a:lnTo>
                    <a:pt x="8191" y="6261"/>
                  </a:lnTo>
                  <a:lnTo>
                    <a:pt x="7175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27" y="11772"/>
                  </a:lnTo>
                  <a:lnTo>
                    <a:pt x="3162" y="13792"/>
                  </a:lnTo>
                  <a:lnTo>
                    <a:pt x="6057" y="14490"/>
                  </a:lnTo>
                  <a:lnTo>
                    <a:pt x="6108" y="15201"/>
                  </a:lnTo>
                  <a:lnTo>
                    <a:pt x="8001" y="15290"/>
                  </a:lnTo>
                  <a:lnTo>
                    <a:pt x="9410" y="13385"/>
                  </a:lnTo>
                  <a:lnTo>
                    <a:pt x="13271" y="13411"/>
                  </a:lnTo>
                  <a:lnTo>
                    <a:pt x="16510" y="14897"/>
                  </a:lnTo>
                  <a:lnTo>
                    <a:pt x="22402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21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96" y="23050"/>
                  </a:lnTo>
                  <a:lnTo>
                    <a:pt x="44475" y="23787"/>
                  </a:lnTo>
                  <a:lnTo>
                    <a:pt x="41960" y="26136"/>
                  </a:lnTo>
                  <a:lnTo>
                    <a:pt x="43688" y="29298"/>
                  </a:lnTo>
                  <a:lnTo>
                    <a:pt x="48615" y="24777"/>
                  </a:lnTo>
                  <a:lnTo>
                    <a:pt x="48260" y="29095"/>
                  </a:lnTo>
                  <a:lnTo>
                    <a:pt x="50876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77" y="33172"/>
                  </a:moveTo>
                  <a:lnTo>
                    <a:pt x="71335" y="31965"/>
                  </a:lnTo>
                  <a:lnTo>
                    <a:pt x="67398" y="30619"/>
                  </a:lnTo>
                  <a:lnTo>
                    <a:pt x="64465" y="30505"/>
                  </a:lnTo>
                  <a:lnTo>
                    <a:pt x="62915" y="31038"/>
                  </a:lnTo>
                  <a:lnTo>
                    <a:pt x="63601" y="31153"/>
                  </a:lnTo>
                  <a:lnTo>
                    <a:pt x="60464" y="31648"/>
                  </a:lnTo>
                  <a:lnTo>
                    <a:pt x="57391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77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08A00888-2A1A-DB19-0449-F0DCC5B1637D}"/>
                </a:ext>
              </a:extLst>
            </p:cNvPr>
            <p:cNvSpPr/>
            <p:nvPr/>
          </p:nvSpPr>
          <p:spPr>
            <a:xfrm>
              <a:off x="9795789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66" y="0"/>
                  </a:moveTo>
                  <a:lnTo>
                    <a:pt x="1181" y="2654"/>
                  </a:lnTo>
                  <a:lnTo>
                    <a:pt x="292" y="3098"/>
                  </a:lnTo>
                  <a:lnTo>
                    <a:pt x="0" y="3568"/>
                  </a:lnTo>
                  <a:lnTo>
                    <a:pt x="533" y="5473"/>
                  </a:lnTo>
                  <a:lnTo>
                    <a:pt x="5232" y="6781"/>
                  </a:lnTo>
                  <a:lnTo>
                    <a:pt x="9309" y="6807"/>
                  </a:lnTo>
                  <a:lnTo>
                    <a:pt x="11048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82" y="6832"/>
                  </a:lnTo>
                  <a:lnTo>
                    <a:pt x="28155" y="2501"/>
                  </a:lnTo>
                  <a:lnTo>
                    <a:pt x="18275" y="4051"/>
                  </a:lnTo>
                  <a:lnTo>
                    <a:pt x="11556" y="3746"/>
                  </a:lnTo>
                  <a:lnTo>
                    <a:pt x="7365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574ADD67-EB4E-D57D-7CC9-2658D9D8F33A}"/>
                </a:ext>
              </a:extLst>
            </p:cNvPr>
            <p:cNvSpPr/>
            <p:nvPr/>
          </p:nvSpPr>
          <p:spPr>
            <a:xfrm>
              <a:off x="9764611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40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35" y="6172"/>
                  </a:moveTo>
                  <a:lnTo>
                    <a:pt x="14033" y="5448"/>
                  </a:lnTo>
                  <a:lnTo>
                    <a:pt x="14020" y="5092"/>
                  </a:lnTo>
                  <a:lnTo>
                    <a:pt x="13550" y="5321"/>
                  </a:lnTo>
                  <a:lnTo>
                    <a:pt x="13131" y="5600"/>
                  </a:lnTo>
                  <a:lnTo>
                    <a:pt x="12750" y="5918"/>
                  </a:lnTo>
                  <a:lnTo>
                    <a:pt x="13208" y="6019"/>
                  </a:lnTo>
                  <a:lnTo>
                    <a:pt x="14135" y="6172"/>
                  </a:lnTo>
                  <a:close/>
                </a:path>
                <a:path w="39370" h="6350">
                  <a:moveTo>
                    <a:pt x="38773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512" y="5181"/>
                  </a:lnTo>
                  <a:lnTo>
                    <a:pt x="35560" y="4546"/>
                  </a:lnTo>
                  <a:lnTo>
                    <a:pt x="34480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42" y="6261"/>
                  </a:lnTo>
                  <a:lnTo>
                    <a:pt x="37592" y="5778"/>
                  </a:lnTo>
                  <a:lnTo>
                    <a:pt x="38773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4E8EECFC-391A-EE7E-CB66-9CC6C61FC216}"/>
                </a:ext>
              </a:extLst>
            </p:cNvPr>
            <p:cNvSpPr/>
            <p:nvPr/>
          </p:nvSpPr>
          <p:spPr>
            <a:xfrm>
              <a:off x="9748532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43" y="1155"/>
                  </a:lnTo>
                  <a:lnTo>
                    <a:pt x="2273" y="355"/>
                  </a:lnTo>
                  <a:lnTo>
                    <a:pt x="469" y="0"/>
                  </a:lnTo>
                  <a:lnTo>
                    <a:pt x="838" y="825"/>
                  </a:lnTo>
                  <a:lnTo>
                    <a:pt x="825" y="1968"/>
                  </a:lnTo>
                  <a:lnTo>
                    <a:pt x="0" y="3124"/>
                  </a:lnTo>
                  <a:lnTo>
                    <a:pt x="4978" y="5435"/>
                  </a:lnTo>
                  <a:lnTo>
                    <a:pt x="7340" y="6807"/>
                  </a:lnTo>
                  <a:lnTo>
                    <a:pt x="11264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62" y="21945"/>
                  </a:moveTo>
                  <a:lnTo>
                    <a:pt x="26720" y="21158"/>
                  </a:lnTo>
                  <a:lnTo>
                    <a:pt x="24511" y="22136"/>
                  </a:lnTo>
                  <a:lnTo>
                    <a:pt x="20802" y="20193"/>
                  </a:lnTo>
                  <a:lnTo>
                    <a:pt x="20675" y="19431"/>
                  </a:lnTo>
                  <a:lnTo>
                    <a:pt x="21031" y="18427"/>
                  </a:lnTo>
                  <a:lnTo>
                    <a:pt x="17970" y="17538"/>
                  </a:lnTo>
                  <a:lnTo>
                    <a:pt x="17005" y="17437"/>
                  </a:lnTo>
                  <a:lnTo>
                    <a:pt x="16764" y="18173"/>
                  </a:lnTo>
                  <a:lnTo>
                    <a:pt x="15024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65" y="20154"/>
                  </a:lnTo>
                  <a:lnTo>
                    <a:pt x="14503" y="21183"/>
                  </a:lnTo>
                  <a:lnTo>
                    <a:pt x="15963" y="22110"/>
                  </a:lnTo>
                  <a:lnTo>
                    <a:pt x="16395" y="21628"/>
                  </a:lnTo>
                  <a:lnTo>
                    <a:pt x="17576" y="22212"/>
                  </a:lnTo>
                  <a:lnTo>
                    <a:pt x="18427" y="22898"/>
                  </a:lnTo>
                  <a:lnTo>
                    <a:pt x="21145" y="23901"/>
                  </a:lnTo>
                  <a:lnTo>
                    <a:pt x="25044" y="24930"/>
                  </a:lnTo>
                  <a:lnTo>
                    <a:pt x="27584" y="21856"/>
                  </a:lnTo>
                  <a:lnTo>
                    <a:pt x="27762" y="21945"/>
                  </a:lnTo>
                  <a:close/>
                </a:path>
                <a:path w="55245" h="26669">
                  <a:moveTo>
                    <a:pt x="45034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84" y="22669"/>
                  </a:lnTo>
                  <a:lnTo>
                    <a:pt x="39662" y="22555"/>
                  </a:lnTo>
                  <a:lnTo>
                    <a:pt x="38849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35" y="21539"/>
                  </a:lnTo>
                  <a:lnTo>
                    <a:pt x="26568" y="24104"/>
                  </a:lnTo>
                  <a:lnTo>
                    <a:pt x="32829" y="25057"/>
                  </a:lnTo>
                  <a:lnTo>
                    <a:pt x="34201" y="24701"/>
                  </a:lnTo>
                  <a:lnTo>
                    <a:pt x="36550" y="25184"/>
                  </a:lnTo>
                  <a:lnTo>
                    <a:pt x="37122" y="26111"/>
                  </a:lnTo>
                  <a:lnTo>
                    <a:pt x="39154" y="26416"/>
                  </a:lnTo>
                  <a:lnTo>
                    <a:pt x="44056" y="25895"/>
                  </a:lnTo>
                  <a:lnTo>
                    <a:pt x="44678" y="25501"/>
                  </a:lnTo>
                  <a:lnTo>
                    <a:pt x="45034" y="24815"/>
                  </a:lnTo>
                  <a:close/>
                </a:path>
                <a:path w="55245" h="26669">
                  <a:moveTo>
                    <a:pt x="50711" y="17272"/>
                  </a:moveTo>
                  <a:lnTo>
                    <a:pt x="50177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20" y="15684"/>
                  </a:lnTo>
                  <a:lnTo>
                    <a:pt x="45313" y="13220"/>
                  </a:lnTo>
                  <a:lnTo>
                    <a:pt x="44945" y="13119"/>
                  </a:lnTo>
                  <a:lnTo>
                    <a:pt x="44221" y="13347"/>
                  </a:lnTo>
                  <a:lnTo>
                    <a:pt x="43472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62" y="14960"/>
                  </a:lnTo>
                  <a:lnTo>
                    <a:pt x="41389" y="15151"/>
                  </a:lnTo>
                  <a:lnTo>
                    <a:pt x="41338" y="15519"/>
                  </a:lnTo>
                  <a:lnTo>
                    <a:pt x="41960" y="16421"/>
                  </a:lnTo>
                  <a:lnTo>
                    <a:pt x="42964" y="15328"/>
                  </a:lnTo>
                  <a:lnTo>
                    <a:pt x="43662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51" y="19291"/>
                  </a:lnTo>
                  <a:lnTo>
                    <a:pt x="48310" y="19469"/>
                  </a:lnTo>
                  <a:lnTo>
                    <a:pt x="49784" y="18999"/>
                  </a:lnTo>
                  <a:lnTo>
                    <a:pt x="50711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762" y="17983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EB93DB17-0720-E5EC-7433-2D3607F7D51E}"/>
                </a:ext>
              </a:extLst>
            </p:cNvPr>
            <p:cNvSpPr/>
            <p:nvPr/>
          </p:nvSpPr>
          <p:spPr>
            <a:xfrm>
              <a:off x="975019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80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69" y="3200"/>
                  </a:lnTo>
                  <a:lnTo>
                    <a:pt x="5575" y="1993"/>
                  </a:lnTo>
                  <a:lnTo>
                    <a:pt x="5283" y="1041"/>
                  </a:lnTo>
                  <a:lnTo>
                    <a:pt x="3873" y="406"/>
                  </a:lnTo>
                  <a:lnTo>
                    <a:pt x="3073" y="431"/>
                  </a:lnTo>
                  <a:lnTo>
                    <a:pt x="1689" y="0"/>
                  </a:lnTo>
                  <a:lnTo>
                    <a:pt x="419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14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47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19" y="4356"/>
                  </a:lnTo>
                  <a:lnTo>
                    <a:pt x="24295" y="3695"/>
                  </a:lnTo>
                  <a:lnTo>
                    <a:pt x="25146" y="1485"/>
                  </a:lnTo>
                  <a:lnTo>
                    <a:pt x="23190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66" y="2463"/>
                  </a:lnTo>
                  <a:lnTo>
                    <a:pt x="18605" y="5105"/>
                  </a:lnTo>
                  <a:lnTo>
                    <a:pt x="20459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590" y="12357"/>
                  </a:lnTo>
                  <a:lnTo>
                    <a:pt x="22847" y="12865"/>
                  </a:lnTo>
                  <a:lnTo>
                    <a:pt x="25044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298" y="12065"/>
                  </a:moveTo>
                  <a:lnTo>
                    <a:pt x="46062" y="10922"/>
                  </a:lnTo>
                  <a:lnTo>
                    <a:pt x="44577" y="9220"/>
                  </a:lnTo>
                  <a:lnTo>
                    <a:pt x="44157" y="8229"/>
                  </a:lnTo>
                  <a:lnTo>
                    <a:pt x="44310" y="7035"/>
                  </a:lnTo>
                  <a:lnTo>
                    <a:pt x="41287" y="6057"/>
                  </a:lnTo>
                  <a:lnTo>
                    <a:pt x="39865" y="7632"/>
                  </a:lnTo>
                  <a:lnTo>
                    <a:pt x="39243" y="5816"/>
                  </a:lnTo>
                  <a:lnTo>
                    <a:pt x="36449" y="7277"/>
                  </a:lnTo>
                  <a:lnTo>
                    <a:pt x="35902" y="8636"/>
                  </a:lnTo>
                  <a:lnTo>
                    <a:pt x="39357" y="10033"/>
                  </a:lnTo>
                  <a:lnTo>
                    <a:pt x="36029" y="10464"/>
                  </a:lnTo>
                  <a:lnTo>
                    <a:pt x="36652" y="12585"/>
                  </a:lnTo>
                  <a:lnTo>
                    <a:pt x="37998" y="13296"/>
                  </a:lnTo>
                  <a:lnTo>
                    <a:pt x="39408" y="13398"/>
                  </a:lnTo>
                  <a:lnTo>
                    <a:pt x="40322" y="13830"/>
                  </a:lnTo>
                  <a:lnTo>
                    <a:pt x="40843" y="14554"/>
                  </a:lnTo>
                  <a:lnTo>
                    <a:pt x="42710" y="15443"/>
                  </a:lnTo>
                  <a:lnTo>
                    <a:pt x="45631" y="15925"/>
                  </a:lnTo>
                  <a:lnTo>
                    <a:pt x="47574" y="14681"/>
                  </a:lnTo>
                  <a:lnTo>
                    <a:pt x="48298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470C37F2-A3BD-3415-B443-EC7F18A9F9CE}"/>
                </a:ext>
              </a:extLst>
            </p:cNvPr>
            <p:cNvSpPr/>
            <p:nvPr/>
          </p:nvSpPr>
          <p:spPr>
            <a:xfrm>
              <a:off x="975415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71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71" y="2247"/>
                  </a:lnTo>
                  <a:close/>
                </a:path>
                <a:path w="17779" h="11429">
                  <a:moveTo>
                    <a:pt x="17322" y="11074"/>
                  </a:moveTo>
                  <a:lnTo>
                    <a:pt x="16764" y="11036"/>
                  </a:lnTo>
                  <a:lnTo>
                    <a:pt x="16230" y="10960"/>
                  </a:lnTo>
                  <a:lnTo>
                    <a:pt x="15659" y="10807"/>
                  </a:lnTo>
                  <a:lnTo>
                    <a:pt x="16090" y="11163"/>
                  </a:lnTo>
                  <a:lnTo>
                    <a:pt x="16789" y="11303"/>
                  </a:lnTo>
                  <a:lnTo>
                    <a:pt x="17081" y="11239"/>
                  </a:lnTo>
                  <a:lnTo>
                    <a:pt x="17322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E573FF8E-EA9B-BB15-32B8-A5DB065B2C6F}"/>
                </a:ext>
              </a:extLst>
            </p:cNvPr>
            <p:cNvSpPr/>
            <p:nvPr/>
          </p:nvSpPr>
          <p:spPr>
            <a:xfrm>
              <a:off x="9742729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78" y="1473"/>
                  </a:moveTo>
                  <a:lnTo>
                    <a:pt x="2387" y="330"/>
                  </a:lnTo>
                  <a:lnTo>
                    <a:pt x="1231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27" y="533"/>
                  </a:lnTo>
                  <a:lnTo>
                    <a:pt x="520" y="533"/>
                  </a:lnTo>
                  <a:lnTo>
                    <a:pt x="901" y="609"/>
                  </a:lnTo>
                  <a:lnTo>
                    <a:pt x="1181" y="787"/>
                  </a:lnTo>
                  <a:lnTo>
                    <a:pt x="685" y="1536"/>
                  </a:lnTo>
                  <a:lnTo>
                    <a:pt x="1295" y="1054"/>
                  </a:lnTo>
                  <a:lnTo>
                    <a:pt x="2019" y="1130"/>
                  </a:lnTo>
                  <a:lnTo>
                    <a:pt x="2578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16" y="29502"/>
                  </a:lnTo>
                  <a:lnTo>
                    <a:pt x="19951" y="29984"/>
                  </a:lnTo>
                  <a:lnTo>
                    <a:pt x="19850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52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1869" y="31800"/>
                  </a:lnTo>
                  <a:lnTo>
                    <a:pt x="22098" y="32004"/>
                  </a:lnTo>
                  <a:lnTo>
                    <a:pt x="22352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72" y="34988"/>
                  </a:lnTo>
                  <a:lnTo>
                    <a:pt x="28930" y="33985"/>
                  </a:lnTo>
                  <a:lnTo>
                    <a:pt x="27152" y="32842"/>
                  </a:lnTo>
                  <a:lnTo>
                    <a:pt x="27178" y="33794"/>
                  </a:lnTo>
                  <a:lnTo>
                    <a:pt x="27012" y="34645"/>
                  </a:lnTo>
                  <a:lnTo>
                    <a:pt x="26479" y="35039"/>
                  </a:lnTo>
                  <a:lnTo>
                    <a:pt x="29794" y="36957"/>
                  </a:lnTo>
                  <a:lnTo>
                    <a:pt x="31508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FABC2F11-47F0-3C04-688D-BB100FF9A33A}"/>
                </a:ext>
              </a:extLst>
            </p:cNvPr>
            <p:cNvSpPr/>
            <p:nvPr/>
          </p:nvSpPr>
          <p:spPr>
            <a:xfrm>
              <a:off x="9749523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65" y="3759"/>
                  </a:lnTo>
                  <a:lnTo>
                    <a:pt x="2844" y="1612"/>
                  </a:lnTo>
                  <a:lnTo>
                    <a:pt x="812" y="876"/>
                  </a:lnTo>
                  <a:lnTo>
                    <a:pt x="571" y="1231"/>
                  </a:lnTo>
                  <a:lnTo>
                    <a:pt x="0" y="2654"/>
                  </a:lnTo>
                  <a:lnTo>
                    <a:pt x="1955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88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56" y="0"/>
                  </a:lnTo>
                  <a:lnTo>
                    <a:pt x="6781" y="1511"/>
                  </a:lnTo>
                  <a:lnTo>
                    <a:pt x="6934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23" y="5168"/>
                  </a:lnTo>
                  <a:lnTo>
                    <a:pt x="6654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62" y="8750"/>
                  </a:lnTo>
                  <a:lnTo>
                    <a:pt x="7543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88" y="6477"/>
                  </a:lnTo>
                  <a:close/>
                </a:path>
                <a:path w="29845" h="30479">
                  <a:moveTo>
                    <a:pt x="21539" y="30048"/>
                  </a:moveTo>
                  <a:lnTo>
                    <a:pt x="21183" y="28613"/>
                  </a:lnTo>
                  <a:lnTo>
                    <a:pt x="19723" y="28168"/>
                  </a:lnTo>
                  <a:lnTo>
                    <a:pt x="18669" y="28206"/>
                  </a:lnTo>
                  <a:lnTo>
                    <a:pt x="18516" y="23634"/>
                  </a:lnTo>
                  <a:lnTo>
                    <a:pt x="13055" y="23190"/>
                  </a:lnTo>
                  <a:lnTo>
                    <a:pt x="10160" y="21666"/>
                  </a:lnTo>
                  <a:lnTo>
                    <a:pt x="9334" y="21602"/>
                  </a:lnTo>
                  <a:lnTo>
                    <a:pt x="8775" y="24485"/>
                  </a:lnTo>
                  <a:lnTo>
                    <a:pt x="8991" y="25260"/>
                  </a:lnTo>
                  <a:lnTo>
                    <a:pt x="8737" y="25768"/>
                  </a:lnTo>
                  <a:lnTo>
                    <a:pt x="10985" y="26339"/>
                  </a:lnTo>
                  <a:lnTo>
                    <a:pt x="14173" y="29057"/>
                  </a:lnTo>
                  <a:lnTo>
                    <a:pt x="15976" y="30010"/>
                  </a:lnTo>
                  <a:lnTo>
                    <a:pt x="17767" y="30378"/>
                  </a:lnTo>
                  <a:lnTo>
                    <a:pt x="18338" y="29997"/>
                  </a:lnTo>
                  <a:lnTo>
                    <a:pt x="20066" y="29845"/>
                  </a:lnTo>
                  <a:lnTo>
                    <a:pt x="20713" y="30353"/>
                  </a:lnTo>
                  <a:lnTo>
                    <a:pt x="21539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79" y="26670"/>
                  </a:lnTo>
                  <a:lnTo>
                    <a:pt x="27470" y="26847"/>
                  </a:lnTo>
                  <a:lnTo>
                    <a:pt x="27419" y="27927"/>
                  </a:lnTo>
                  <a:lnTo>
                    <a:pt x="27990" y="28435"/>
                  </a:lnTo>
                  <a:lnTo>
                    <a:pt x="28778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6813A6F5-1C78-B2A5-6DDF-98DE0D1AF82E}"/>
                </a:ext>
              </a:extLst>
            </p:cNvPr>
            <p:cNvSpPr/>
            <p:nvPr/>
          </p:nvSpPr>
          <p:spPr>
            <a:xfrm>
              <a:off x="974594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15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70" y="355"/>
                  </a:lnTo>
                  <a:lnTo>
                    <a:pt x="1663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25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192" y="14960"/>
                  </a:lnTo>
                  <a:lnTo>
                    <a:pt x="12573" y="14249"/>
                  </a:lnTo>
                  <a:lnTo>
                    <a:pt x="12331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24" y="23202"/>
                  </a:moveTo>
                  <a:lnTo>
                    <a:pt x="31432" y="20650"/>
                  </a:lnTo>
                  <a:lnTo>
                    <a:pt x="29984" y="20294"/>
                  </a:lnTo>
                  <a:lnTo>
                    <a:pt x="26581" y="20116"/>
                  </a:lnTo>
                  <a:lnTo>
                    <a:pt x="25552" y="20218"/>
                  </a:lnTo>
                  <a:lnTo>
                    <a:pt x="23647" y="18821"/>
                  </a:lnTo>
                  <a:lnTo>
                    <a:pt x="22771" y="18783"/>
                  </a:lnTo>
                  <a:lnTo>
                    <a:pt x="21920" y="18973"/>
                  </a:lnTo>
                  <a:lnTo>
                    <a:pt x="20777" y="19735"/>
                  </a:lnTo>
                  <a:lnTo>
                    <a:pt x="20497" y="20269"/>
                  </a:lnTo>
                  <a:lnTo>
                    <a:pt x="20942" y="21882"/>
                  </a:lnTo>
                  <a:lnTo>
                    <a:pt x="28397" y="23037"/>
                  </a:lnTo>
                  <a:lnTo>
                    <a:pt x="30035" y="23761"/>
                  </a:lnTo>
                  <a:lnTo>
                    <a:pt x="31724" y="23202"/>
                  </a:lnTo>
                  <a:close/>
                </a:path>
                <a:path w="93345" h="40005">
                  <a:moveTo>
                    <a:pt x="73228" y="30060"/>
                  </a:moveTo>
                  <a:lnTo>
                    <a:pt x="73037" y="29933"/>
                  </a:lnTo>
                  <a:lnTo>
                    <a:pt x="72732" y="29603"/>
                  </a:lnTo>
                  <a:lnTo>
                    <a:pt x="72466" y="28511"/>
                  </a:lnTo>
                  <a:lnTo>
                    <a:pt x="71158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358" y="29857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28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21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23" y="39103"/>
                  </a:lnTo>
                  <a:lnTo>
                    <a:pt x="86093" y="39395"/>
                  </a:lnTo>
                  <a:lnTo>
                    <a:pt x="85750" y="39624"/>
                  </a:lnTo>
                  <a:lnTo>
                    <a:pt x="85382" y="39751"/>
                  </a:lnTo>
                  <a:lnTo>
                    <a:pt x="86233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887" y="30226"/>
                  </a:moveTo>
                  <a:lnTo>
                    <a:pt x="92240" y="29832"/>
                  </a:lnTo>
                  <a:lnTo>
                    <a:pt x="91363" y="29933"/>
                  </a:lnTo>
                  <a:lnTo>
                    <a:pt x="86702" y="32067"/>
                  </a:lnTo>
                  <a:lnTo>
                    <a:pt x="85217" y="30149"/>
                  </a:lnTo>
                  <a:lnTo>
                    <a:pt x="85496" y="28105"/>
                  </a:lnTo>
                  <a:lnTo>
                    <a:pt x="83731" y="28371"/>
                  </a:lnTo>
                  <a:lnTo>
                    <a:pt x="83693" y="28892"/>
                  </a:lnTo>
                  <a:lnTo>
                    <a:pt x="83375" y="29184"/>
                  </a:lnTo>
                  <a:lnTo>
                    <a:pt x="83121" y="30289"/>
                  </a:lnTo>
                  <a:lnTo>
                    <a:pt x="83489" y="30822"/>
                  </a:lnTo>
                  <a:lnTo>
                    <a:pt x="83413" y="32334"/>
                  </a:lnTo>
                  <a:lnTo>
                    <a:pt x="83235" y="32639"/>
                  </a:lnTo>
                  <a:lnTo>
                    <a:pt x="82740" y="32448"/>
                  </a:lnTo>
                  <a:lnTo>
                    <a:pt x="82524" y="33147"/>
                  </a:lnTo>
                  <a:lnTo>
                    <a:pt x="83362" y="34290"/>
                  </a:lnTo>
                  <a:lnTo>
                    <a:pt x="83705" y="34455"/>
                  </a:lnTo>
                  <a:lnTo>
                    <a:pt x="84264" y="34010"/>
                  </a:lnTo>
                  <a:lnTo>
                    <a:pt x="84810" y="34505"/>
                  </a:lnTo>
                  <a:lnTo>
                    <a:pt x="85902" y="34201"/>
                  </a:lnTo>
                  <a:lnTo>
                    <a:pt x="87020" y="33210"/>
                  </a:lnTo>
                  <a:lnTo>
                    <a:pt x="88226" y="34569"/>
                  </a:lnTo>
                  <a:lnTo>
                    <a:pt x="87769" y="35191"/>
                  </a:lnTo>
                  <a:lnTo>
                    <a:pt x="87591" y="35801"/>
                  </a:lnTo>
                  <a:lnTo>
                    <a:pt x="87795" y="36334"/>
                  </a:lnTo>
                  <a:lnTo>
                    <a:pt x="89103" y="36931"/>
                  </a:lnTo>
                  <a:lnTo>
                    <a:pt x="90614" y="37922"/>
                  </a:lnTo>
                  <a:lnTo>
                    <a:pt x="91465" y="36855"/>
                  </a:lnTo>
                  <a:lnTo>
                    <a:pt x="90957" y="35534"/>
                  </a:lnTo>
                  <a:lnTo>
                    <a:pt x="91122" y="35001"/>
                  </a:lnTo>
                  <a:lnTo>
                    <a:pt x="91592" y="35153"/>
                  </a:lnTo>
                  <a:lnTo>
                    <a:pt x="92456" y="34886"/>
                  </a:lnTo>
                  <a:lnTo>
                    <a:pt x="92163" y="34531"/>
                  </a:lnTo>
                  <a:lnTo>
                    <a:pt x="92189" y="33921"/>
                  </a:lnTo>
                  <a:lnTo>
                    <a:pt x="91617" y="33070"/>
                  </a:lnTo>
                  <a:lnTo>
                    <a:pt x="90424" y="32423"/>
                  </a:lnTo>
                  <a:lnTo>
                    <a:pt x="90868" y="31750"/>
                  </a:lnTo>
                  <a:lnTo>
                    <a:pt x="91757" y="32004"/>
                  </a:lnTo>
                  <a:lnTo>
                    <a:pt x="92887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183A778D-3BFA-C342-2B0E-A30D520A56EC}"/>
                </a:ext>
              </a:extLst>
            </p:cNvPr>
            <p:cNvSpPr/>
            <p:nvPr/>
          </p:nvSpPr>
          <p:spPr>
            <a:xfrm>
              <a:off x="982003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31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61A2A9BD-E066-0248-DBCA-6EB0E8B86DCC}"/>
                </a:ext>
              </a:extLst>
            </p:cNvPr>
            <p:cNvSpPr/>
            <p:nvPr/>
          </p:nvSpPr>
          <p:spPr>
            <a:xfrm>
              <a:off x="979749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73" y="5194"/>
                  </a:moveTo>
                  <a:lnTo>
                    <a:pt x="6616" y="4533"/>
                  </a:lnTo>
                  <a:lnTo>
                    <a:pt x="5778" y="3962"/>
                  </a:lnTo>
                  <a:lnTo>
                    <a:pt x="5143" y="2997"/>
                  </a:lnTo>
                  <a:lnTo>
                    <a:pt x="5422" y="2717"/>
                  </a:lnTo>
                  <a:lnTo>
                    <a:pt x="6413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36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394" y="4876"/>
                  </a:lnTo>
                  <a:lnTo>
                    <a:pt x="6057" y="4965"/>
                  </a:lnTo>
                  <a:lnTo>
                    <a:pt x="7073" y="5194"/>
                  </a:lnTo>
                  <a:close/>
                </a:path>
                <a:path w="29845" h="13969">
                  <a:moveTo>
                    <a:pt x="29260" y="12674"/>
                  </a:moveTo>
                  <a:lnTo>
                    <a:pt x="23583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60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70CFFC37-A389-A0CF-4765-2155230C6EAA}"/>
                </a:ext>
              </a:extLst>
            </p:cNvPr>
            <p:cNvSpPr/>
            <p:nvPr/>
          </p:nvSpPr>
          <p:spPr>
            <a:xfrm>
              <a:off x="977704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53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65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06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86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799" y="16040"/>
                  </a:lnTo>
                  <a:lnTo>
                    <a:pt x="24193" y="15011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77" y="10998"/>
                  </a:lnTo>
                  <a:lnTo>
                    <a:pt x="22047" y="11290"/>
                  </a:lnTo>
                  <a:lnTo>
                    <a:pt x="20993" y="10845"/>
                  </a:lnTo>
                  <a:lnTo>
                    <a:pt x="20015" y="9829"/>
                  </a:lnTo>
                  <a:lnTo>
                    <a:pt x="20053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54" y="3848"/>
                  </a:lnTo>
                  <a:lnTo>
                    <a:pt x="10553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19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78" y="5295"/>
                  </a:lnTo>
                  <a:lnTo>
                    <a:pt x="4508" y="6515"/>
                  </a:lnTo>
                  <a:lnTo>
                    <a:pt x="4800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34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75" y="14312"/>
                  </a:lnTo>
                  <a:lnTo>
                    <a:pt x="17767" y="19685"/>
                  </a:lnTo>
                  <a:lnTo>
                    <a:pt x="18745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87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34" y="36220"/>
                  </a:moveTo>
                  <a:lnTo>
                    <a:pt x="36195" y="32804"/>
                  </a:lnTo>
                  <a:lnTo>
                    <a:pt x="33959" y="30111"/>
                  </a:lnTo>
                  <a:lnTo>
                    <a:pt x="30391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54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099" y="37198"/>
                  </a:lnTo>
                  <a:lnTo>
                    <a:pt x="34264" y="38112"/>
                  </a:lnTo>
                  <a:lnTo>
                    <a:pt x="37134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50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48B2C30E-E78A-C4E2-C5BC-B2C91E8B8BA4}"/>
                </a:ext>
              </a:extLst>
            </p:cNvPr>
            <p:cNvSpPr/>
            <p:nvPr/>
          </p:nvSpPr>
          <p:spPr>
            <a:xfrm>
              <a:off x="982770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705" y="7467"/>
                  </a:lnTo>
                  <a:lnTo>
                    <a:pt x="2286" y="7289"/>
                  </a:lnTo>
                  <a:lnTo>
                    <a:pt x="1638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38" y="8191"/>
                  </a:lnTo>
                  <a:lnTo>
                    <a:pt x="317" y="8470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66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591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27" y="11277"/>
                  </a:moveTo>
                  <a:lnTo>
                    <a:pt x="18580" y="10795"/>
                  </a:lnTo>
                  <a:lnTo>
                    <a:pt x="18389" y="11188"/>
                  </a:lnTo>
                  <a:lnTo>
                    <a:pt x="18161" y="11544"/>
                  </a:lnTo>
                  <a:lnTo>
                    <a:pt x="17868" y="11798"/>
                  </a:lnTo>
                  <a:lnTo>
                    <a:pt x="18745" y="11633"/>
                  </a:lnTo>
                  <a:lnTo>
                    <a:pt x="19227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23" y="3073"/>
                  </a:lnTo>
                  <a:lnTo>
                    <a:pt x="19862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53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36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43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78" y="5118"/>
                  </a:lnTo>
                  <a:lnTo>
                    <a:pt x="18516" y="5918"/>
                  </a:lnTo>
                  <a:lnTo>
                    <a:pt x="18338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43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B3E487C0-319B-9956-7792-6F525C5B62F3}"/>
                </a:ext>
              </a:extLst>
            </p:cNvPr>
            <p:cNvSpPr/>
            <p:nvPr/>
          </p:nvSpPr>
          <p:spPr>
            <a:xfrm>
              <a:off x="980890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33" y="571"/>
                  </a:lnTo>
                  <a:lnTo>
                    <a:pt x="546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387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02" y="3175"/>
                  </a:lnTo>
                  <a:lnTo>
                    <a:pt x="22618" y="4838"/>
                  </a:lnTo>
                  <a:lnTo>
                    <a:pt x="22606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99550FAB-2F90-3040-D621-F5B8FD4F2E23}"/>
                </a:ext>
              </a:extLst>
            </p:cNvPr>
            <p:cNvSpPr/>
            <p:nvPr/>
          </p:nvSpPr>
          <p:spPr>
            <a:xfrm>
              <a:off x="9767036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718" y="4203"/>
                  </a:moveTo>
                  <a:lnTo>
                    <a:pt x="1816" y="0"/>
                  </a:lnTo>
                  <a:lnTo>
                    <a:pt x="177" y="647"/>
                  </a:lnTo>
                  <a:lnTo>
                    <a:pt x="0" y="1993"/>
                  </a:lnTo>
                  <a:lnTo>
                    <a:pt x="63" y="2311"/>
                  </a:lnTo>
                  <a:lnTo>
                    <a:pt x="2387" y="5283"/>
                  </a:lnTo>
                  <a:lnTo>
                    <a:pt x="4838" y="7912"/>
                  </a:lnTo>
                  <a:lnTo>
                    <a:pt x="4889" y="6642"/>
                  </a:lnTo>
                  <a:lnTo>
                    <a:pt x="5448" y="5232"/>
                  </a:lnTo>
                  <a:lnTo>
                    <a:pt x="6019" y="4572"/>
                  </a:lnTo>
                  <a:lnTo>
                    <a:pt x="6718" y="4203"/>
                  </a:lnTo>
                  <a:close/>
                </a:path>
                <a:path w="73659" h="30480">
                  <a:moveTo>
                    <a:pt x="49695" y="29032"/>
                  </a:moveTo>
                  <a:lnTo>
                    <a:pt x="49009" y="28600"/>
                  </a:lnTo>
                  <a:lnTo>
                    <a:pt x="48031" y="28397"/>
                  </a:lnTo>
                  <a:lnTo>
                    <a:pt x="47066" y="27749"/>
                  </a:lnTo>
                  <a:lnTo>
                    <a:pt x="47967" y="26619"/>
                  </a:lnTo>
                  <a:lnTo>
                    <a:pt x="45554" y="26060"/>
                  </a:lnTo>
                  <a:lnTo>
                    <a:pt x="45554" y="26733"/>
                  </a:lnTo>
                  <a:lnTo>
                    <a:pt x="44272" y="27114"/>
                  </a:lnTo>
                  <a:lnTo>
                    <a:pt x="42697" y="27178"/>
                  </a:lnTo>
                  <a:lnTo>
                    <a:pt x="41224" y="26924"/>
                  </a:lnTo>
                  <a:lnTo>
                    <a:pt x="41440" y="27343"/>
                  </a:lnTo>
                  <a:lnTo>
                    <a:pt x="42519" y="28282"/>
                  </a:lnTo>
                  <a:lnTo>
                    <a:pt x="43205" y="28587"/>
                  </a:lnTo>
                  <a:lnTo>
                    <a:pt x="43573" y="29095"/>
                  </a:lnTo>
                  <a:lnTo>
                    <a:pt x="47104" y="29768"/>
                  </a:lnTo>
                  <a:lnTo>
                    <a:pt x="48653" y="29222"/>
                  </a:lnTo>
                  <a:lnTo>
                    <a:pt x="49695" y="29032"/>
                  </a:lnTo>
                  <a:close/>
                </a:path>
                <a:path w="73659" h="30480">
                  <a:moveTo>
                    <a:pt x="73406" y="28651"/>
                  </a:moveTo>
                  <a:lnTo>
                    <a:pt x="73050" y="27419"/>
                  </a:lnTo>
                  <a:lnTo>
                    <a:pt x="67157" y="28054"/>
                  </a:lnTo>
                  <a:lnTo>
                    <a:pt x="66154" y="30022"/>
                  </a:lnTo>
                  <a:lnTo>
                    <a:pt x="70421" y="29362"/>
                  </a:lnTo>
                  <a:lnTo>
                    <a:pt x="73406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A70E2747-EE5D-C4BA-B1C5-F7E8695525C3}"/>
                </a:ext>
              </a:extLst>
            </p:cNvPr>
            <p:cNvSpPr/>
            <p:nvPr/>
          </p:nvSpPr>
          <p:spPr>
            <a:xfrm>
              <a:off x="9811461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91" y="14655"/>
                  </a:moveTo>
                  <a:lnTo>
                    <a:pt x="8762" y="16027"/>
                  </a:lnTo>
                  <a:lnTo>
                    <a:pt x="10782" y="19456"/>
                  </a:lnTo>
                  <a:lnTo>
                    <a:pt x="15201" y="19024"/>
                  </a:lnTo>
                  <a:lnTo>
                    <a:pt x="12547" y="16294"/>
                  </a:lnTo>
                  <a:lnTo>
                    <a:pt x="13573" y="15278"/>
                  </a:lnTo>
                  <a:lnTo>
                    <a:pt x="9474" y="15278"/>
                  </a:lnTo>
                  <a:lnTo>
                    <a:pt x="7391" y="14655"/>
                  </a:lnTo>
                  <a:close/>
                </a:path>
                <a:path w="35559" h="19684">
                  <a:moveTo>
                    <a:pt x="16725" y="7162"/>
                  </a:moveTo>
                  <a:lnTo>
                    <a:pt x="12026" y="7162"/>
                  </a:lnTo>
                  <a:lnTo>
                    <a:pt x="15125" y="8788"/>
                  </a:lnTo>
                  <a:lnTo>
                    <a:pt x="17310" y="11582"/>
                  </a:lnTo>
                  <a:lnTo>
                    <a:pt x="15629" y="14058"/>
                  </a:lnTo>
                  <a:lnTo>
                    <a:pt x="15608" y="14224"/>
                  </a:lnTo>
                  <a:lnTo>
                    <a:pt x="16505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81" y="17513"/>
                  </a:lnTo>
                  <a:lnTo>
                    <a:pt x="17424" y="17653"/>
                  </a:lnTo>
                  <a:lnTo>
                    <a:pt x="18046" y="18148"/>
                  </a:lnTo>
                  <a:lnTo>
                    <a:pt x="18377" y="17132"/>
                  </a:lnTo>
                  <a:lnTo>
                    <a:pt x="18443" y="16294"/>
                  </a:lnTo>
                  <a:lnTo>
                    <a:pt x="18033" y="15455"/>
                  </a:lnTo>
                  <a:lnTo>
                    <a:pt x="17259" y="14224"/>
                  </a:lnTo>
                  <a:lnTo>
                    <a:pt x="18910" y="13589"/>
                  </a:lnTo>
                  <a:lnTo>
                    <a:pt x="24261" y="13589"/>
                  </a:lnTo>
                  <a:lnTo>
                    <a:pt x="24371" y="12814"/>
                  </a:lnTo>
                  <a:lnTo>
                    <a:pt x="24829" y="12687"/>
                  </a:lnTo>
                  <a:lnTo>
                    <a:pt x="19557" y="12687"/>
                  </a:lnTo>
                  <a:lnTo>
                    <a:pt x="17756" y="10210"/>
                  </a:lnTo>
                  <a:lnTo>
                    <a:pt x="16725" y="7162"/>
                  </a:lnTo>
                  <a:close/>
                </a:path>
                <a:path w="35559" h="19684">
                  <a:moveTo>
                    <a:pt x="14871" y="13639"/>
                  </a:moveTo>
                  <a:lnTo>
                    <a:pt x="11976" y="14744"/>
                  </a:lnTo>
                  <a:lnTo>
                    <a:pt x="9474" y="15278"/>
                  </a:lnTo>
                  <a:lnTo>
                    <a:pt x="13573" y="15278"/>
                  </a:lnTo>
                  <a:lnTo>
                    <a:pt x="14804" y="14058"/>
                  </a:lnTo>
                  <a:lnTo>
                    <a:pt x="14871" y="13639"/>
                  </a:lnTo>
                  <a:close/>
                </a:path>
                <a:path w="35559" h="19684">
                  <a:moveTo>
                    <a:pt x="24261" y="13589"/>
                  </a:moveTo>
                  <a:lnTo>
                    <a:pt x="18910" y="13589"/>
                  </a:lnTo>
                  <a:lnTo>
                    <a:pt x="21628" y="15151"/>
                  </a:lnTo>
                  <a:lnTo>
                    <a:pt x="24091" y="14058"/>
                  </a:lnTo>
                  <a:lnTo>
                    <a:pt x="24261" y="13589"/>
                  </a:lnTo>
                  <a:close/>
                </a:path>
                <a:path w="35559" h="19684">
                  <a:moveTo>
                    <a:pt x="15201" y="13665"/>
                  </a:moveTo>
                  <a:lnTo>
                    <a:pt x="15010" y="13854"/>
                  </a:lnTo>
                  <a:lnTo>
                    <a:pt x="15379" y="14427"/>
                  </a:lnTo>
                  <a:lnTo>
                    <a:pt x="15517" y="14224"/>
                  </a:lnTo>
                  <a:lnTo>
                    <a:pt x="15488" y="14058"/>
                  </a:lnTo>
                  <a:lnTo>
                    <a:pt x="15201" y="13665"/>
                  </a:lnTo>
                  <a:close/>
                </a:path>
                <a:path w="35559" h="19684">
                  <a:moveTo>
                    <a:pt x="34994" y="6057"/>
                  </a:moveTo>
                  <a:lnTo>
                    <a:pt x="28625" y="6057"/>
                  </a:lnTo>
                  <a:lnTo>
                    <a:pt x="28981" y="7289"/>
                  </a:lnTo>
                  <a:lnTo>
                    <a:pt x="25984" y="8001"/>
                  </a:lnTo>
                  <a:lnTo>
                    <a:pt x="23863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29" y="12687"/>
                  </a:lnTo>
                  <a:lnTo>
                    <a:pt x="25882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502" y="10172"/>
                  </a:lnTo>
                  <a:lnTo>
                    <a:pt x="25336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48" y="9740"/>
                  </a:lnTo>
                  <a:lnTo>
                    <a:pt x="30035" y="7632"/>
                  </a:lnTo>
                  <a:lnTo>
                    <a:pt x="33866" y="7632"/>
                  </a:lnTo>
                  <a:lnTo>
                    <a:pt x="34404" y="7137"/>
                  </a:lnTo>
                  <a:lnTo>
                    <a:pt x="34645" y="6794"/>
                  </a:lnTo>
                  <a:lnTo>
                    <a:pt x="34823" y="6388"/>
                  </a:lnTo>
                  <a:lnTo>
                    <a:pt x="34994" y="6057"/>
                  </a:lnTo>
                  <a:close/>
                </a:path>
                <a:path w="35559" h="19684">
                  <a:moveTo>
                    <a:pt x="30748" y="9740"/>
                  </a:moveTo>
                  <a:lnTo>
                    <a:pt x="26034" y="9740"/>
                  </a:lnTo>
                  <a:lnTo>
                    <a:pt x="27406" y="11925"/>
                  </a:lnTo>
                  <a:lnTo>
                    <a:pt x="30924" y="10261"/>
                  </a:lnTo>
                  <a:lnTo>
                    <a:pt x="30748" y="9740"/>
                  </a:lnTo>
                  <a:close/>
                </a:path>
                <a:path w="35559" h="19684">
                  <a:moveTo>
                    <a:pt x="33866" y="7632"/>
                  </a:moveTo>
                  <a:lnTo>
                    <a:pt x="30035" y="7632"/>
                  </a:lnTo>
                  <a:lnTo>
                    <a:pt x="32003" y="8293"/>
                  </a:lnTo>
                  <a:lnTo>
                    <a:pt x="33273" y="8178"/>
                  </a:lnTo>
                  <a:lnTo>
                    <a:pt x="33866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43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606" y="7048"/>
                  </a:lnTo>
                  <a:lnTo>
                    <a:pt x="4597" y="7251"/>
                  </a:lnTo>
                  <a:lnTo>
                    <a:pt x="5270" y="7683"/>
                  </a:lnTo>
                  <a:lnTo>
                    <a:pt x="8178" y="7162"/>
                  </a:lnTo>
                  <a:lnTo>
                    <a:pt x="16725" y="7162"/>
                  </a:lnTo>
                  <a:lnTo>
                    <a:pt x="16319" y="5943"/>
                  </a:lnTo>
                  <a:lnTo>
                    <a:pt x="15806" y="5270"/>
                  </a:lnTo>
                  <a:lnTo>
                    <a:pt x="15724" y="5105"/>
                  </a:lnTo>
                  <a:lnTo>
                    <a:pt x="15951" y="4533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84" y="3441"/>
                  </a:lnTo>
                  <a:lnTo>
                    <a:pt x="5486" y="2514"/>
                  </a:lnTo>
                  <a:lnTo>
                    <a:pt x="4914" y="2489"/>
                  </a:lnTo>
                  <a:lnTo>
                    <a:pt x="4432" y="2082"/>
                  </a:lnTo>
                  <a:lnTo>
                    <a:pt x="3936" y="2019"/>
                  </a:lnTo>
                  <a:lnTo>
                    <a:pt x="3924" y="1244"/>
                  </a:lnTo>
                  <a:lnTo>
                    <a:pt x="3259" y="939"/>
                  </a:lnTo>
                  <a:lnTo>
                    <a:pt x="1346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76" y="3517"/>
                  </a:moveTo>
                  <a:lnTo>
                    <a:pt x="23748" y="5562"/>
                  </a:lnTo>
                  <a:lnTo>
                    <a:pt x="23317" y="5676"/>
                  </a:lnTo>
                  <a:lnTo>
                    <a:pt x="22732" y="6680"/>
                  </a:lnTo>
                  <a:lnTo>
                    <a:pt x="24422" y="6578"/>
                  </a:lnTo>
                  <a:lnTo>
                    <a:pt x="26290" y="6388"/>
                  </a:lnTo>
                  <a:lnTo>
                    <a:pt x="28625" y="6057"/>
                  </a:lnTo>
                  <a:lnTo>
                    <a:pt x="34994" y="6057"/>
                  </a:lnTo>
                  <a:lnTo>
                    <a:pt x="35191" y="5676"/>
                  </a:lnTo>
                  <a:lnTo>
                    <a:pt x="35407" y="4775"/>
                  </a:lnTo>
                  <a:lnTo>
                    <a:pt x="35542" y="3771"/>
                  </a:lnTo>
                  <a:lnTo>
                    <a:pt x="28359" y="3771"/>
                  </a:lnTo>
                  <a:lnTo>
                    <a:pt x="27076" y="3517"/>
                  </a:lnTo>
                  <a:close/>
                </a:path>
                <a:path w="35559" h="19684">
                  <a:moveTo>
                    <a:pt x="7810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84" y="4508"/>
                  </a:lnTo>
                  <a:lnTo>
                    <a:pt x="16548" y="4076"/>
                  </a:lnTo>
                  <a:lnTo>
                    <a:pt x="16421" y="4000"/>
                  </a:lnTo>
                  <a:lnTo>
                    <a:pt x="8889" y="3924"/>
                  </a:lnTo>
                  <a:lnTo>
                    <a:pt x="7810" y="3162"/>
                  </a:lnTo>
                  <a:close/>
                </a:path>
                <a:path w="35559" h="19684">
                  <a:moveTo>
                    <a:pt x="11341" y="2578"/>
                  </a:moveTo>
                  <a:lnTo>
                    <a:pt x="11074" y="2616"/>
                  </a:lnTo>
                  <a:lnTo>
                    <a:pt x="10464" y="2857"/>
                  </a:lnTo>
                  <a:lnTo>
                    <a:pt x="9829" y="2857"/>
                  </a:lnTo>
                  <a:lnTo>
                    <a:pt x="9321" y="3073"/>
                  </a:lnTo>
                  <a:lnTo>
                    <a:pt x="9143" y="3314"/>
                  </a:lnTo>
                  <a:lnTo>
                    <a:pt x="9061" y="3771"/>
                  </a:lnTo>
                  <a:lnTo>
                    <a:pt x="8889" y="3924"/>
                  </a:lnTo>
                  <a:lnTo>
                    <a:pt x="16349" y="3924"/>
                  </a:lnTo>
                  <a:lnTo>
                    <a:pt x="16049" y="3454"/>
                  </a:lnTo>
                  <a:lnTo>
                    <a:pt x="15994" y="2933"/>
                  </a:lnTo>
                  <a:lnTo>
                    <a:pt x="11341" y="2921"/>
                  </a:lnTo>
                  <a:lnTo>
                    <a:pt x="10464" y="2857"/>
                  </a:lnTo>
                  <a:lnTo>
                    <a:pt x="10134" y="2832"/>
                  </a:lnTo>
                  <a:lnTo>
                    <a:pt x="11346" y="2832"/>
                  </a:lnTo>
                  <a:lnTo>
                    <a:pt x="11341" y="2578"/>
                  </a:lnTo>
                  <a:close/>
                </a:path>
                <a:path w="35559" h="19684">
                  <a:moveTo>
                    <a:pt x="28867" y="0"/>
                  </a:moveTo>
                  <a:lnTo>
                    <a:pt x="27000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42" y="3771"/>
                  </a:lnTo>
                  <a:lnTo>
                    <a:pt x="35559" y="3644"/>
                  </a:lnTo>
                  <a:lnTo>
                    <a:pt x="35286" y="3517"/>
                  </a:lnTo>
                  <a:lnTo>
                    <a:pt x="34925" y="3175"/>
                  </a:lnTo>
                  <a:lnTo>
                    <a:pt x="30962" y="3175"/>
                  </a:lnTo>
                  <a:lnTo>
                    <a:pt x="30175" y="3136"/>
                  </a:lnTo>
                  <a:lnTo>
                    <a:pt x="29730" y="2959"/>
                  </a:lnTo>
                  <a:lnTo>
                    <a:pt x="28955" y="2387"/>
                  </a:lnTo>
                  <a:lnTo>
                    <a:pt x="28867" y="0"/>
                  </a:lnTo>
                  <a:close/>
                </a:path>
                <a:path w="35559" h="19684">
                  <a:moveTo>
                    <a:pt x="33146" y="736"/>
                  </a:moveTo>
                  <a:lnTo>
                    <a:pt x="32499" y="2082"/>
                  </a:lnTo>
                  <a:lnTo>
                    <a:pt x="31280" y="3009"/>
                  </a:lnTo>
                  <a:lnTo>
                    <a:pt x="30962" y="3175"/>
                  </a:lnTo>
                  <a:lnTo>
                    <a:pt x="34925" y="3175"/>
                  </a:lnTo>
                  <a:lnTo>
                    <a:pt x="34719" y="2959"/>
                  </a:lnTo>
                  <a:lnTo>
                    <a:pt x="34785" y="1524"/>
                  </a:lnTo>
                  <a:lnTo>
                    <a:pt x="33146" y="736"/>
                  </a:lnTo>
                  <a:close/>
                </a:path>
                <a:path w="35559" h="19684">
                  <a:moveTo>
                    <a:pt x="12103" y="2489"/>
                  </a:moveTo>
                  <a:lnTo>
                    <a:pt x="11442" y="2933"/>
                  </a:lnTo>
                  <a:lnTo>
                    <a:pt x="15994" y="2933"/>
                  </a:lnTo>
                  <a:lnTo>
                    <a:pt x="16001" y="2768"/>
                  </a:lnTo>
                  <a:lnTo>
                    <a:pt x="12979" y="2768"/>
                  </a:lnTo>
                  <a:lnTo>
                    <a:pt x="12585" y="2514"/>
                  </a:lnTo>
                  <a:lnTo>
                    <a:pt x="12103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41" y="2578"/>
                  </a:lnTo>
                  <a:lnTo>
                    <a:pt x="12979" y="2768"/>
                  </a:lnTo>
                  <a:lnTo>
                    <a:pt x="16001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3009" y="825"/>
                  </a:moveTo>
                  <a:lnTo>
                    <a:pt x="1346" y="939"/>
                  </a:lnTo>
                  <a:lnTo>
                    <a:pt x="3259" y="939"/>
                  </a:lnTo>
                  <a:lnTo>
                    <a:pt x="3009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384ABBB4-C981-780C-2874-72B82B901310}"/>
                </a:ext>
              </a:extLst>
            </p:cNvPr>
            <p:cNvSpPr/>
            <p:nvPr/>
          </p:nvSpPr>
          <p:spPr>
            <a:xfrm>
              <a:off x="9798228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55" y="5994"/>
                  </a:lnTo>
                  <a:lnTo>
                    <a:pt x="10972" y="5334"/>
                  </a:lnTo>
                  <a:lnTo>
                    <a:pt x="10439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18" y="3187"/>
                  </a:lnTo>
                  <a:lnTo>
                    <a:pt x="7518" y="1143"/>
                  </a:lnTo>
                  <a:lnTo>
                    <a:pt x="7480" y="0"/>
                  </a:lnTo>
                  <a:lnTo>
                    <a:pt x="2755" y="977"/>
                  </a:lnTo>
                  <a:lnTo>
                    <a:pt x="1511" y="2019"/>
                  </a:lnTo>
                  <a:lnTo>
                    <a:pt x="1282" y="2540"/>
                  </a:lnTo>
                  <a:lnTo>
                    <a:pt x="1663" y="3175"/>
                  </a:lnTo>
                  <a:lnTo>
                    <a:pt x="0" y="1320"/>
                  </a:lnTo>
                  <a:lnTo>
                    <a:pt x="596" y="4330"/>
                  </a:lnTo>
                  <a:lnTo>
                    <a:pt x="2997" y="3784"/>
                  </a:lnTo>
                  <a:lnTo>
                    <a:pt x="2908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74" y="11696"/>
                  </a:lnTo>
                  <a:lnTo>
                    <a:pt x="11506" y="12534"/>
                  </a:lnTo>
                  <a:lnTo>
                    <a:pt x="13081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30" y="18275"/>
                  </a:moveTo>
                  <a:lnTo>
                    <a:pt x="28346" y="15481"/>
                  </a:lnTo>
                  <a:lnTo>
                    <a:pt x="25247" y="13855"/>
                  </a:lnTo>
                  <a:lnTo>
                    <a:pt x="21412" y="13855"/>
                  </a:lnTo>
                  <a:lnTo>
                    <a:pt x="16560" y="14808"/>
                  </a:lnTo>
                  <a:lnTo>
                    <a:pt x="15468" y="15341"/>
                  </a:lnTo>
                  <a:lnTo>
                    <a:pt x="13373" y="15494"/>
                  </a:lnTo>
                  <a:lnTo>
                    <a:pt x="8839" y="13881"/>
                  </a:lnTo>
                  <a:lnTo>
                    <a:pt x="7683" y="15913"/>
                  </a:lnTo>
                  <a:lnTo>
                    <a:pt x="9080" y="16256"/>
                  </a:lnTo>
                  <a:lnTo>
                    <a:pt x="9956" y="17449"/>
                  </a:lnTo>
                  <a:lnTo>
                    <a:pt x="13106" y="18211"/>
                  </a:lnTo>
                  <a:lnTo>
                    <a:pt x="15849" y="16230"/>
                  </a:lnTo>
                  <a:lnTo>
                    <a:pt x="18186" y="18199"/>
                  </a:lnTo>
                  <a:lnTo>
                    <a:pt x="17881" y="19431"/>
                  </a:lnTo>
                  <a:lnTo>
                    <a:pt x="19507" y="20904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105" y="20332"/>
                  </a:lnTo>
                  <a:lnTo>
                    <a:pt x="28613" y="21120"/>
                  </a:lnTo>
                  <a:lnTo>
                    <a:pt x="30530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17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61" y="9613"/>
                  </a:lnTo>
                  <a:lnTo>
                    <a:pt x="30429" y="10287"/>
                  </a:lnTo>
                  <a:lnTo>
                    <a:pt x="29184" y="11239"/>
                  </a:lnTo>
                  <a:lnTo>
                    <a:pt x="28930" y="11849"/>
                  </a:lnTo>
                  <a:lnTo>
                    <a:pt x="29552" y="12649"/>
                  </a:lnTo>
                  <a:lnTo>
                    <a:pt x="30949" y="16878"/>
                  </a:lnTo>
                  <a:lnTo>
                    <a:pt x="32804" y="19392"/>
                  </a:lnTo>
                  <a:lnTo>
                    <a:pt x="36550" y="12382"/>
                  </a:lnTo>
                  <a:lnTo>
                    <a:pt x="40309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1EA07083-540F-CA63-ED7B-D281287D6EAF}"/>
                </a:ext>
              </a:extLst>
            </p:cNvPr>
            <p:cNvSpPr/>
            <p:nvPr/>
          </p:nvSpPr>
          <p:spPr>
            <a:xfrm>
              <a:off x="9745650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39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27" y="61137"/>
                  </a:moveTo>
                  <a:lnTo>
                    <a:pt x="31927" y="59270"/>
                  </a:lnTo>
                  <a:lnTo>
                    <a:pt x="30175" y="58229"/>
                  </a:lnTo>
                  <a:lnTo>
                    <a:pt x="28841" y="56819"/>
                  </a:lnTo>
                  <a:lnTo>
                    <a:pt x="29197" y="57543"/>
                  </a:lnTo>
                  <a:lnTo>
                    <a:pt x="28498" y="60134"/>
                  </a:lnTo>
                  <a:lnTo>
                    <a:pt x="25095" y="58356"/>
                  </a:lnTo>
                  <a:lnTo>
                    <a:pt x="24879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51" y="61239"/>
                  </a:lnTo>
                  <a:lnTo>
                    <a:pt x="32727" y="61137"/>
                  </a:lnTo>
                  <a:close/>
                </a:path>
                <a:path w="41275" h="62865">
                  <a:moveTo>
                    <a:pt x="41148" y="60528"/>
                  </a:moveTo>
                  <a:lnTo>
                    <a:pt x="40982" y="60452"/>
                  </a:lnTo>
                  <a:lnTo>
                    <a:pt x="40741" y="60642"/>
                  </a:lnTo>
                  <a:lnTo>
                    <a:pt x="40563" y="60794"/>
                  </a:lnTo>
                  <a:lnTo>
                    <a:pt x="40347" y="60921"/>
                  </a:lnTo>
                  <a:lnTo>
                    <a:pt x="40627" y="60845"/>
                  </a:lnTo>
                  <a:lnTo>
                    <a:pt x="40906" y="60718"/>
                  </a:lnTo>
                  <a:lnTo>
                    <a:pt x="41148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9B64FF75-1B5F-E148-C767-8864C49E56EF}"/>
                </a:ext>
              </a:extLst>
            </p:cNvPr>
            <p:cNvSpPr/>
            <p:nvPr/>
          </p:nvSpPr>
          <p:spPr>
            <a:xfrm>
              <a:off x="9750844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19" y="6565"/>
                  </a:moveTo>
                  <a:lnTo>
                    <a:pt x="2032" y="2235"/>
                  </a:lnTo>
                  <a:lnTo>
                    <a:pt x="1016" y="0"/>
                  </a:lnTo>
                  <a:lnTo>
                    <a:pt x="508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54" y="4826"/>
                  </a:lnTo>
                  <a:lnTo>
                    <a:pt x="1651" y="7264"/>
                  </a:lnTo>
                  <a:lnTo>
                    <a:pt x="3606" y="6883"/>
                  </a:lnTo>
                  <a:lnTo>
                    <a:pt x="4419" y="6565"/>
                  </a:lnTo>
                  <a:close/>
                </a:path>
                <a:path w="27304" h="33655">
                  <a:moveTo>
                    <a:pt x="13690" y="19481"/>
                  </a:moveTo>
                  <a:lnTo>
                    <a:pt x="12509" y="18148"/>
                  </a:lnTo>
                  <a:lnTo>
                    <a:pt x="11963" y="18326"/>
                  </a:lnTo>
                  <a:lnTo>
                    <a:pt x="11404" y="18415"/>
                  </a:lnTo>
                  <a:lnTo>
                    <a:pt x="10541" y="18415"/>
                  </a:lnTo>
                  <a:lnTo>
                    <a:pt x="9486" y="18211"/>
                  </a:lnTo>
                  <a:lnTo>
                    <a:pt x="10490" y="19405"/>
                  </a:lnTo>
                  <a:lnTo>
                    <a:pt x="10998" y="19469"/>
                  </a:lnTo>
                  <a:lnTo>
                    <a:pt x="11518" y="19634"/>
                  </a:lnTo>
                  <a:lnTo>
                    <a:pt x="11938" y="19875"/>
                  </a:lnTo>
                  <a:lnTo>
                    <a:pt x="13690" y="19481"/>
                  </a:lnTo>
                  <a:close/>
                </a:path>
                <a:path w="27304" h="33655">
                  <a:moveTo>
                    <a:pt x="26860" y="31978"/>
                  </a:moveTo>
                  <a:lnTo>
                    <a:pt x="26771" y="31343"/>
                  </a:lnTo>
                  <a:lnTo>
                    <a:pt x="23863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99" y="29425"/>
                  </a:lnTo>
                  <a:lnTo>
                    <a:pt x="23380" y="30251"/>
                  </a:lnTo>
                  <a:lnTo>
                    <a:pt x="23469" y="30899"/>
                  </a:lnTo>
                  <a:lnTo>
                    <a:pt x="26758" y="33045"/>
                  </a:lnTo>
                  <a:lnTo>
                    <a:pt x="26860" y="319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FB6E177F-CEF0-AA4C-BBC2-FBE34CECFB4B}"/>
                </a:ext>
              </a:extLst>
            </p:cNvPr>
            <p:cNvSpPr/>
            <p:nvPr/>
          </p:nvSpPr>
          <p:spPr>
            <a:xfrm>
              <a:off x="9749129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75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95" y="2984"/>
                  </a:lnTo>
                  <a:lnTo>
                    <a:pt x="4521" y="1282"/>
                  </a:lnTo>
                  <a:lnTo>
                    <a:pt x="1651" y="0"/>
                  </a:lnTo>
                  <a:lnTo>
                    <a:pt x="635" y="482"/>
                  </a:lnTo>
                  <a:lnTo>
                    <a:pt x="266" y="2044"/>
                  </a:lnTo>
                  <a:lnTo>
                    <a:pt x="0" y="2336"/>
                  </a:lnTo>
                  <a:lnTo>
                    <a:pt x="812" y="6477"/>
                  </a:lnTo>
                  <a:lnTo>
                    <a:pt x="685" y="7810"/>
                  </a:lnTo>
                  <a:lnTo>
                    <a:pt x="1257" y="9969"/>
                  </a:lnTo>
                  <a:lnTo>
                    <a:pt x="1879" y="10833"/>
                  </a:lnTo>
                  <a:lnTo>
                    <a:pt x="3644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9001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53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38" y="13004"/>
                  </a:lnTo>
                  <a:lnTo>
                    <a:pt x="29705" y="10922"/>
                  </a:lnTo>
                  <a:lnTo>
                    <a:pt x="27647" y="10731"/>
                  </a:lnTo>
                  <a:lnTo>
                    <a:pt x="25768" y="11150"/>
                  </a:lnTo>
                  <a:lnTo>
                    <a:pt x="28790" y="12674"/>
                  </a:lnTo>
                  <a:lnTo>
                    <a:pt x="27025" y="13741"/>
                  </a:lnTo>
                  <a:lnTo>
                    <a:pt x="26352" y="15659"/>
                  </a:lnTo>
                  <a:lnTo>
                    <a:pt x="27432" y="15798"/>
                  </a:lnTo>
                  <a:lnTo>
                    <a:pt x="28270" y="17868"/>
                  </a:lnTo>
                  <a:lnTo>
                    <a:pt x="28333" y="21844"/>
                  </a:lnTo>
                  <a:lnTo>
                    <a:pt x="29222" y="22440"/>
                  </a:lnTo>
                  <a:lnTo>
                    <a:pt x="30556" y="22237"/>
                  </a:lnTo>
                  <a:lnTo>
                    <a:pt x="32042" y="23583"/>
                  </a:lnTo>
                  <a:lnTo>
                    <a:pt x="31965" y="24434"/>
                  </a:lnTo>
                  <a:lnTo>
                    <a:pt x="33782" y="27876"/>
                  </a:lnTo>
                  <a:lnTo>
                    <a:pt x="35928" y="28854"/>
                  </a:lnTo>
                  <a:lnTo>
                    <a:pt x="37261" y="28308"/>
                  </a:lnTo>
                  <a:lnTo>
                    <a:pt x="38277" y="26746"/>
                  </a:lnTo>
                  <a:lnTo>
                    <a:pt x="37795" y="23850"/>
                  </a:lnTo>
                  <a:lnTo>
                    <a:pt x="37998" y="21856"/>
                  </a:lnTo>
                  <a:lnTo>
                    <a:pt x="39001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95088D76-0C9F-CD0F-7C51-7BB046EF1495}"/>
                </a:ext>
              </a:extLst>
            </p:cNvPr>
            <p:cNvSpPr/>
            <p:nvPr/>
          </p:nvSpPr>
          <p:spPr>
            <a:xfrm>
              <a:off x="974905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387" y="16383"/>
                  </a:moveTo>
                  <a:lnTo>
                    <a:pt x="2032" y="16700"/>
                  </a:lnTo>
                  <a:lnTo>
                    <a:pt x="1866" y="16878"/>
                  </a:lnTo>
                  <a:lnTo>
                    <a:pt x="1866" y="17030"/>
                  </a:lnTo>
                  <a:lnTo>
                    <a:pt x="2120" y="16840"/>
                  </a:lnTo>
                  <a:lnTo>
                    <a:pt x="2298" y="16637"/>
                  </a:lnTo>
                  <a:lnTo>
                    <a:pt x="2387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495" y="0"/>
                  </a:lnTo>
                  <a:lnTo>
                    <a:pt x="0" y="3098"/>
                  </a:lnTo>
                  <a:lnTo>
                    <a:pt x="1625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14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07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06" y="48158"/>
                  </a:lnTo>
                  <a:lnTo>
                    <a:pt x="22440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03" y="41783"/>
                  </a:lnTo>
                  <a:lnTo>
                    <a:pt x="16408" y="41516"/>
                  </a:lnTo>
                  <a:lnTo>
                    <a:pt x="14732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79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188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14" y="41986"/>
                  </a:lnTo>
                  <a:lnTo>
                    <a:pt x="11188" y="42875"/>
                  </a:lnTo>
                  <a:lnTo>
                    <a:pt x="11163" y="43751"/>
                  </a:lnTo>
                  <a:lnTo>
                    <a:pt x="12052" y="44234"/>
                  </a:lnTo>
                  <a:lnTo>
                    <a:pt x="13462" y="44005"/>
                  </a:lnTo>
                  <a:lnTo>
                    <a:pt x="14846" y="45466"/>
                  </a:lnTo>
                  <a:lnTo>
                    <a:pt x="25095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51049168-2CCE-A6B7-DDCF-76CF40675634}"/>
                </a:ext>
              </a:extLst>
            </p:cNvPr>
            <p:cNvSpPr/>
            <p:nvPr/>
          </p:nvSpPr>
          <p:spPr>
            <a:xfrm>
              <a:off x="9689300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34" y="8991"/>
                  </a:moveTo>
                  <a:lnTo>
                    <a:pt x="49809" y="8648"/>
                  </a:lnTo>
                  <a:lnTo>
                    <a:pt x="49745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88" y="5245"/>
                  </a:lnTo>
                  <a:lnTo>
                    <a:pt x="48082" y="6464"/>
                  </a:lnTo>
                  <a:lnTo>
                    <a:pt x="44996" y="7137"/>
                  </a:lnTo>
                  <a:lnTo>
                    <a:pt x="43065" y="6642"/>
                  </a:lnTo>
                  <a:lnTo>
                    <a:pt x="43065" y="17272"/>
                  </a:lnTo>
                  <a:lnTo>
                    <a:pt x="39077" y="19532"/>
                  </a:lnTo>
                  <a:lnTo>
                    <a:pt x="37985" y="20574"/>
                  </a:lnTo>
                  <a:lnTo>
                    <a:pt x="37973" y="21920"/>
                  </a:lnTo>
                  <a:lnTo>
                    <a:pt x="36195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86" y="27241"/>
                  </a:lnTo>
                  <a:lnTo>
                    <a:pt x="31534" y="28524"/>
                  </a:lnTo>
                  <a:lnTo>
                    <a:pt x="30391" y="28371"/>
                  </a:lnTo>
                  <a:lnTo>
                    <a:pt x="28143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47" y="26289"/>
                  </a:lnTo>
                  <a:lnTo>
                    <a:pt x="28524" y="25057"/>
                  </a:lnTo>
                  <a:lnTo>
                    <a:pt x="28448" y="23558"/>
                  </a:lnTo>
                  <a:lnTo>
                    <a:pt x="29972" y="22225"/>
                  </a:lnTo>
                  <a:lnTo>
                    <a:pt x="31191" y="22669"/>
                  </a:lnTo>
                  <a:lnTo>
                    <a:pt x="31991" y="22225"/>
                  </a:lnTo>
                  <a:lnTo>
                    <a:pt x="32804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69" y="18859"/>
                  </a:lnTo>
                  <a:lnTo>
                    <a:pt x="37338" y="17246"/>
                  </a:lnTo>
                  <a:lnTo>
                    <a:pt x="37045" y="16865"/>
                  </a:lnTo>
                  <a:lnTo>
                    <a:pt x="37922" y="16078"/>
                  </a:lnTo>
                  <a:lnTo>
                    <a:pt x="38239" y="15798"/>
                  </a:lnTo>
                  <a:lnTo>
                    <a:pt x="38874" y="15240"/>
                  </a:lnTo>
                  <a:lnTo>
                    <a:pt x="40297" y="15798"/>
                  </a:lnTo>
                  <a:lnTo>
                    <a:pt x="40360" y="16078"/>
                  </a:lnTo>
                  <a:lnTo>
                    <a:pt x="40487" y="17068"/>
                  </a:lnTo>
                  <a:lnTo>
                    <a:pt x="43065" y="17272"/>
                  </a:lnTo>
                  <a:lnTo>
                    <a:pt x="43065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39" y="11963"/>
                  </a:lnTo>
                  <a:lnTo>
                    <a:pt x="38709" y="11303"/>
                  </a:lnTo>
                  <a:lnTo>
                    <a:pt x="38595" y="10960"/>
                  </a:lnTo>
                  <a:lnTo>
                    <a:pt x="36068" y="11417"/>
                  </a:lnTo>
                  <a:lnTo>
                    <a:pt x="35382" y="14185"/>
                  </a:lnTo>
                  <a:lnTo>
                    <a:pt x="31292" y="15798"/>
                  </a:lnTo>
                  <a:lnTo>
                    <a:pt x="29591" y="15278"/>
                  </a:lnTo>
                  <a:lnTo>
                    <a:pt x="29591" y="21920"/>
                  </a:lnTo>
                  <a:lnTo>
                    <a:pt x="27432" y="23825"/>
                  </a:lnTo>
                  <a:lnTo>
                    <a:pt x="25158" y="25590"/>
                  </a:lnTo>
                  <a:lnTo>
                    <a:pt x="22758" y="27152"/>
                  </a:lnTo>
                  <a:lnTo>
                    <a:pt x="22415" y="26644"/>
                  </a:lnTo>
                  <a:lnTo>
                    <a:pt x="21971" y="26149"/>
                  </a:lnTo>
                  <a:lnTo>
                    <a:pt x="21844" y="25590"/>
                  </a:lnTo>
                  <a:lnTo>
                    <a:pt x="21844" y="24676"/>
                  </a:lnTo>
                  <a:lnTo>
                    <a:pt x="24015" y="22999"/>
                  </a:lnTo>
                  <a:lnTo>
                    <a:pt x="26263" y="20916"/>
                  </a:lnTo>
                  <a:lnTo>
                    <a:pt x="27978" y="19202"/>
                  </a:lnTo>
                  <a:lnTo>
                    <a:pt x="28333" y="20243"/>
                  </a:lnTo>
                  <a:lnTo>
                    <a:pt x="28841" y="21183"/>
                  </a:lnTo>
                  <a:lnTo>
                    <a:pt x="29591" y="21920"/>
                  </a:lnTo>
                  <a:lnTo>
                    <a:pt x="29591" y="15278"/>
                  </a:lnTo>
                  <a:lnTo>
                    <a:pt x="27825" y="16078"/>
                  </a:lnTo>
                  <a:lnTo>
                    <a:pt x="27254" y="15633"/>
                  </a:lnTo>
                  <a:lnTo>
                    <a:pt x="26962" y="15011"/>
                  </a:lnTo>
                  <a:lnTo>
                    <a:pt x="26847" y="14325"/>
                  </a:lnTo>
                  <a:lnTo>
                    <a:pt x="26250" y="15290"/>
                  </a:lnTo>
                  <a:lnTo>
                    <a:pt x="25590" y="16217"/>
                  </a:lnTo>
                  <a:lnTo>
                    <a:pt x="23215" y="18262"/>
                  </a:lnTo>
                  <a:lnTo>
                    <a:pt x="21526" y="19202"/>
                  </a:lnTo>
                  <a:lnTo>
                    <a:pt x="19837" y="19989"/>
                  </a:lnTo>
                  <a:lnTo>
                    <a:pt x="20637" y="20916"/>
                  </a:lnTo>
                  <a:lnTo>
                    <a:pt x="19786" y="21005"/>
                  </a:lnTo>
                  <a:lnTo>
                    <a:pt x="17183" y="24028"/>
                  </a:lnTo>
                  <a:lnTo>
                    <a:pt x="17526" y="25590"/>
                  </a:lnTo>
                  <a:lnTo>
                    <a:pt x="17627" y="26162"/>
                  </a:lnTo>
                  <a:lnTo>
                    <a:pt x="13500" y="29083"/>
                  </a:lnTo>
                  <a:lnTo>
                    <a:pt x="12776" y="30619"/>
                  </a:lnTo>
                  <a:lnTo>
                    <a:pt x="10375" y="31991"/>
                  </a:lnTo>
                  <a:lnTo>
                    <a:pt x="8407" y="33718"/>
                  </a:lnTo>
                  <a:lnTo>
                    <a:pt x="5562" y="33845"/>
                  </a:lnTo>
                  <a:lnTo>
                    <a:pt x="6007" y="31381"/>
                  </a:lnTo>
                  <a:lnTo>
                    <a:pt x="6908" y="29070"/>
                  </a:lnTo>
                  <a:lnTo>
                    <a:pt x="5003" y="29413"/>
                  </a:lnTo>
                  <a:lnTo>
                    <a:pt x="3035" y="29845"/>
                  </a:lnTo>
                  <a:lnTo>
                    <a:pt x="990" y="31381"/>
                  </a:lnTo>
                  <a:lnTo>
                    <a:pt x="647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23" y="34531"/>
                  </a:lnTo>
                  <a:lnTo>
                    <a:pt x="8890" y="34861"/>
                  </a:lnTo>
                  <a:lnTo>
                    <a:pt x="10160" y="35039"/>
                  </a:lnTo>
                  <a:lnTo>
                    <a:pt x="11328" y="35509"/>
                  </a:lnTo>
                  <a:lnTo>
                    <a:pt x="12522" y="35814"/>
                  </a:lnTo>
                  <a:lnTo>
                    <a:pt x="14795" y="35826"/>
                  </a:lnTo>
                  <a:lnTo>
                    <a:pt x="16700" y="34328"/>
                  </a:lnTo>
                  <a:lnTo>
                    <a:pt x="17081" y="34061"/>
                  </a:lnTo>
                  <a:lnTo>
                    <a:pt x="17399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507" y="33121"/>
                  </a:lnTo>
                  <a:lnTo>
                    <a:pt x="20294" y="33667"/>
                  </a:lnTo>
                  <a:lnTo>
                    <a:pt x="21094" y="33655"/>
                  </a:lnTo>
                  <a:lnTo>
                    <a:pt x="22352" y="33655"/>
                  </a:lnTo>
                  <a:lnTo>
                    <a:pt x="23418" y="32816"/>
                  </a:lnTo>
                  <a:lnTo>
                    <a:pt x="23952" y="32397"/>
                  </a:lnTo>
                  <a:lnTo>
                    <a:pt x="26136" y="33794"/>
                  </a:lnTo>
                  <a:lnTo>
                    <a:pt x="26695" y="34734"/>
                  </a:lnTo>
                  <a:lnTo>
                    <a:pt x="25895" y="35433"/>
                  </a:lnTo>
                  <a:lnTo>
                    <a:pt x="26454" y="36944"/>
                  </a:lnTo>
                  <a:lnTo>
                    <a:pt x="28054" y="38620"/>
                  </a:lnTo>
                  <a:lnTo>
                    <a:pt x="32029" y="37922"/>
                  </a:lnTo>
                  <a:lnTo>
                    <a:pt x="31940" y="36944"/>
                  </a:lnTo>
                  <a:lnTo>
                    <a:pt x="32067" y="34912"/>
                  </a:lnTo>
                  <a:lnTo>
                    <a:pt x="32842" y="32397"/>
                  </a:lnTo>
                  <a:lnTo>
                    <a:pt x="33426" y="30505"/>
                  </a:lnTo>
                  <a:lnTo>
                    <a:pt x="38684" y="30289"/>
                  </a:lnTo>
                  <a:lnTo>
                    <a:pt x="38658" y="28524"/>
                  </a:lnTo>
                  <a:lnTo>
                    <a:pt x="38620" y="25806"/>
                  </a:lnTo>
                  <a:lnTo>
                    <a:pt x="40665" y="25819"/>
                  </a:lnTo>
                  <a:lnTo>
                    <a:pt x="42278" y="28803"/>
                  </a:lnTo>
                  <a:lnTo>
                    <a:pt x="44691" y="25806"/>
                  </a:lnTo>
                  <a:lnTo>
                    <a:pt x="45389" y="24917"/>
                  </a:lnTo>
                  <a:lnTo>
                    <a:pt x="45504" y="24676"/>
                  </a:lnTo>
                  <a:lnTo>
                    <a:pt x="45605" y="24117"/>
                  </a:lnTo>
                  <a:lnTo>
                    <a:pt x="45808" y="22999"/>
                  </a:lnTo>
                  <a:lnTo>
                    <a:pt x="45732" y="21780"/>
                  </a:lnTo>
                  <a:lnTo>
                    <a:pt x="45199" y="19189"/>
                  </a:lnTo>
                  <a:lnTo>
                    <a:pt x="44754" y="18516"/>
                  </a:lnTo>
                  <a:lnTo>
                    <a:pt x="45783" y="17068"/>
                  </a:lnTo>
                  <a:lnTo>
                    <a:pt x="45872" y="16078"/>
                  </a:lnTo>
                  <a:lnTo>
                    <a:pt x="46443" y="15240"/>
                  </a:lnTo>
                  <a:lnTo>
                    <a:pt x="47205" y="14122"/>
                  </a:lnTo>
                  <a:lnTo>
                    <a:pt x="45961" y="11963"/>
                  </a:lnTo>
                  <a:lnTo>
                    <a:pt x="47256" y="8648"/>
                  </a:lnTo>
                  <a:lnTo>
                    <a:pt x="47980" y="9461"/>
                  </a:lnTo>
                  <a:lnTo>
                    <a:pt x="49834" y="8991"/>
                  </a:lnTo>
                  <a:close/>
                </a:path>
                <a:path w="53340" h="38734">
                  <a:moveTo>
                    <a:pt x="52882" y="0"/>
                  </a:moveTo>
                  <a:lnTo>
                    <a:pt x="52311" y="279"/>
                  </a:lnTo>
                  <a:lnTo>
                    <a:pt x="51295" y="1016"/>
                  </a:lnTo>
                  <a:lnTo>
                    <a:pt x="50939" y="1638"/>
                  </a:lnTo>
                  <a:lnTo>
                    <a:pt x="50698" y="2298"/>
                  </a:lnTo>
                  <a:lnTo>
                    <a:pt x="51193" y="2146"/>
                  </a:lnTo>
                  <a:lnTo>
                    <a:pt x="51854" y="2057"/>
                  </a:lnTo>
                  <a:lnTo>
                    <a:pt x="52730" y="2095"/>
                  </a:lnTo>
                  <a:lnTo>
                    <a:pt x="52705" y="1320"/>
                  </a:lnTo>
                  <a:lnTo>
                    <a:pt x="52743" y="622"/>
                  </a:lnTo>
                  <a:lnTo>
                    <a:pt x="5288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FCA72478-7AB4-43D7-7F6F-E1672273E023}"/>
                </a:ext>
              </a:extLst>
            </p:cNvPr>
            <p:cNvSpPr/>
            <p:nvPr/>
          </p:nvSpPr>
          <p:spPr>
            <a:xfrm>
              <a:off x="971108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61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76" y="83769"/>
                  </a:lnTo>
                  <a:lnTo>
                    <a:pt x="0" y="84289"/>
                  </a:lnTo>
                  <a:lnTo>
                    <a:pt x="190" y="85255"/>
                  </a:lnTo>
                  <a:lnTo>
                    <a:pt x="990" y="86245"/>
                  </a:lnTo>
                  <a:lnTo>
                    <a:pt x="3365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80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02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74" y="54660"/>
                  </a:lnTo>
                  <a:lnTo>
                    <a:pt x="23406" y="55359"/>
                  </a:lnTo>
                  <a:lnTo>
                    <a:pt x="23202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70" y="8724"/>
                  </a:lnTo>
                  <a:lnTo>
                    <a:pt x="32880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1483" y="7035"/>
                  </a:lnTo>
                  <a:lnTo>
                    <a:pt x="32461" y="6248"/>
                  </a:lnTo>
                  <a:lnTo>
                    <a:pt x="33794" y="5118"/>
                  </a:lnTo>
                  <a:lnTo>
                    <a:pt x="31978" y="2984"/>
                  </a:lnTo>
                  <a:lnTo>
                    <a:pt x="30226" y="4483"/>
                  </a:lnTo>
                  <a:lnTo>
                    <a:pt x="29819" y="4787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095" y="939"/>
                  </a:lnTo>
                  <a:lnTo>
                    <a:pt x="28282" y="12"/>
                  </a:lnTo>
                  <a:lnTo>
                    <a:pt x="28130" y="0"/>
                  </a:lnTo>
                  <a:lnTo>
                    <a:pt x="28016" y="5765"/>
                  </a:lnTo>
                  <a:lnTo>
                    <a:pt x="28867" y="6248"/>
                  </a:lnTo>
                  <a:lnTo>
                    <a:pt x="29667" y="7099"/>
                  </a:lnTo>
                  <a:lnTo>
                    <a:pt x="30530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699" y="10045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80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04" y="12166"/>
                  </a:lnTo>
                  <a:lnTo>
                    <a:pt x="36182" y="11480"/>
                  </a:lnTo>
                  <a:lnTo>
                    <a:pt x="36169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15" y="13779"/>
                  </a:moveTo>
                  <a:lnTo>
                    <a:pt x="38277" y="10972"/>
                  </a:lnTo>
                  <a:lnTo>
                    <a:pt x="37795" y="10515"/>
                  </a:lnTo>
                  <a:lnTo>
                    <a:pt x="36715" y="9613"/>
                  </a:lnTo>
                  <a:lnTo>
                    <a:pt x="36804" y="12166"/>
                  </a:lnTo>
                  <a:lnTo>
                    <a:pt x="38315" y="13779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15" y="13779"/>
                  </a:lnTo>
                  <a:lnTo>
                    <a:pt x="38328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03" y="16954"/>
                  </a:lnTo>
                  <a:lnTo>
                    <a:pt x="38811" y="16433"/>
                  </a:lnTo>
                  <a:lnTo>
                    <a:pt x="38366" y="16090"/>
                  </a:lnTo>
                  <a:lnTo>
                    <a:pt x="38328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82" y="20650"/>
                  </a:lnTo>
                  <a:lnTo>
                    <a:pt x="34772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65" y="17881"/>
                  </a:lnTo>
                  <a:lnTo>
                    <a:pt x="28981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790" y="21996"/>
                  </a:lnTo>
                  <a:lnTo>
                    <a:pt x="24142" y="22783"/>
                  </a:lnTo>
                  <a:lnTo>
                    <a:pt x="24295" y="25374"/>
                  </a:lnTo>
                  <a:lnTo>
                    <a:pt x="22199" y="25603"/>
                  </a:lnTo>
                  <a:lnTo>
                    <a:pt x="19913" y="26746"/>
                  </a:lnTo>
                  <a:lnTo>
                    <a:pt x="17691" y="28117"/>
                  </a:lnTo>
                  <a:lnTo>
                    <a:pt x="17957" y="28841"/>
                  </a:lnTo>
                  <a:lnTo>
                    <a:pt x="18135" y="29540"/>
                  </a:lnTo>
                  <a:lnTo>
                    <a:pt x="18122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03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03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39" y="36068"/>
                  </a:lnTo>
                  <a:lnTo>
                    <a:pt x="11912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62" y="37833"/>
                  </a:lnTo>
                  <a:lnTo>
                    <a:pt x="17259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20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32" y="21856"/>
                  </a:lnTo>
                  <a:lnTo>
                    <a:pt x="28663" y="21209"/>
                  </a:lnTo>
                  <a:lnTo>
                    <a:pt x="28651" y="20650"/>
                  </a:lnTo>
                  <a:lnTo>
                    <a:pt x="28460" y="20116"/>
                  </a:lnTo>
                  <a:lnTo>
                    <a:pt x="28752" y="19634"/>
                  </a:lnTo>
                  <a:lnTo>
                    <a:pt x="29641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067" y="2302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83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5001" y="26289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47" y="25361"/>
                  </a:lnTo>
                  <a:lnTo>
                    <a:pt x="34823" y="25514"/>
                  </a:lnTo>
                  <a:lnTo>
                    <a:pt x="34925" y="25844"/>
                  </a:lnTo>
                  <a:lnTo>
                    <a:pt x="35560" y="26212"/>
                  </a:lnTo>
                  <a:lnTo>
                    <a:pt x="36360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32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90F8116C-C43C-382B-79ED-7BCB482800B1}"/>
                </a:ext>
              </a:extLst>
            </p:cNvPr>
            <p:cNvSpPr/>
            <p:nvPr/>
          </p:nvSpPr>
          <p:spPr>
            <a:xfrm>
              <a:off x="9699714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37" y="52146"/>
                  </a:lnTo>
                  <a:lnTo>
                    <a:pt x="5778" y="51739"/>
                  </a:lnTo>
                  <a:lnTo>
                    <a:pt x="3873" y="52146"/>
                  </a:lnTo>
                  <a:lnTo>
                    <a:pt x="495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64" y="53200"/>
                  </a:lnTo>
                  <a:lnTo>
                    <a:pt x="6972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78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72" y="444"/>
                  </a:lnTo>
                  <a:lnTo>
                    <a:pt x="46278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E56616E2-4F2E-40F4-D461-7E23D1218EA9}"/>
                </a:ext>
              </a:extLst>
            </p:cNvPr>
            <p:cNvSpPr/>
            <p:nvPr/>
          </p:nvSpPr>
          <p:spPr>
            <a:xfrm>
              <a:off x="9714839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26" y="29933"/>
                  </a:moveTo>
                  <a:lnTo>
                    <a:pt x="14947" y="29730"/>
                  </a:lnTo>
                  <a:lnTo>
                    <a:pt x="14795" y="28473"/>
                  </a:lnTo>
                  <a:lnTo>
                    <a:pt x="13335" y="27901"/>
                  </a:lnTo>
                  <a:lnTo>
                    <a:pt x="11506" y="29527"/>
                  </a:lnTo>
                  <a:lnTo>
                    <a:pt x="11798" y="29908"/>
                  </a:lnTo>
                  <a:lnTo>
                    <a:pt x="10629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77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308" y="38963"/>
                  </a:lnTo>
                  <a:lnTo>
                    <a:pt x="0" y="39522"/>
                  </a:lnTo>
                  <a:lnTo>
                    <a:pt x="1206" y="40576"/>
                  </a:lnTo>
                  <a:lnTo>
                    <a:pt x="2603" y="41021"/>
                  </a:lnTo>
                  <a:lnTo>
                    <a:pt x="5994" y="41198"/>
                  </a:lnTo>
                  <a:lnTo>
                    <a:pt x="7759" y="39916"/>
                  </a:lnTo>
                  <a:lnTo>
                    <a:pt x="6743" y="37846"/>
                  </a:lnTo>
                  <a:lnTo>
                    <a:pt x="9804" y="36296"/>
                  </a:lnTo>
                  <a:lnTo>
                    <a:pt x="10655" y="36791"/>
                  </a:lnTo>
                  <a:lnTo>
                    <a:pt x="12458" y="34556"/>
                  </a:lnTo>
                  <a:lnTo>
                    <a:pt x="12446" y="33248"/>
                  </a:lnTo>
                  <a:lnTo>
                    <a:pt x="13538" y="32207"/>
                  </a:lnTo>
                  <a:lnTo>
                    <a:pt x="17526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49" y="1244"/>
                  </a:lnTo>
                  <a:lnTo>
                    <a:pt x="25247" y="1993"/>
                  </a:lnTo>
                  <a:lnTo>
                    <a:pt x="22504" y="1866"/>
                  </a:lnTo>
                  <a:lnTo>
                    <a:pt x="20828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42" y="19138"/>
                  </a:lnTo>
                  <a:lnTo>
                    <a:pt x="24676" y="16789"/>
                  </a:lnTo>
                  <a:lnTo>
                    <a:pt x="25387" y="14325"/>
                  </a:lnTo>
                  <a:lnTo>
                    <a:pt x="25742" y="13703"/>
                  </a:lnTo>
                  <a:lnTo>
                    <a:pt x="29997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F1008B72-A81A-46B4-378F-297F87D7E0DB}"/>
                </a:ext>
              </a:extLst>
            </p:cNvPr>
            <p:cNvSpPr/>
            <p:nvPr/>
          </p:nvSpPr>
          <p:spPr>
            <a:xfrm>
              <a:off x="9694862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74" y="19519"/>
                  </a:moveTo>
                  <a:lnTo>
                    <a:pt x="13360" y="17818"/>
                  </a:lnTo>
                  <a:lnTo>
                    <a:pt x="11823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57" y="32308"/>
                  </a:lnTo>
                  <a:lnTo>
                    <a:pt x="5461" y="30226"/>
                  </a:lnTo>
                  <a:lnTo>
                    <a:pt x="7213" y="29210"/>
                  </a:lnTo>
                  <a:lnTo>
                    <a:pt x="7937" y="27673"/>
                  </a:lnTo>
                  <a:lnTo>
                    <a:pt x="12090" y="24752"/>
                  </a:lnTo>
                  <a:lnTo>
                    <a:pt x="11620" y="22618"/>
                  </a:lnTo>
                  <a:lnTo>
                    <a:pt x="14224" y="19596"/>
                  </a:lnTo>
                  <a:lnTo>
                    <a:pt x="15074" y="19519"/>
                  </a:lnTo>
                  <a:close/>
                </a:path>
                <a:path w="33654" h="33019">
                  <a:moveTo>
                    <a:pt x="33324" y="3987"/>
                  </a:moveTo>
                  <a:lnTo>
                    <a:pt x="31851" y="2616"/>
                  </a:lnTo>
                  <a:lnTo>
                    <a:pt x="32334" y="0"/>
                  </a:lnTo>
                  <a:lnTo>
                    <a:pt x="28638" y="3886"/>
                  </a:lnTo>
                  <a:lnTo>
                    <a:pt x="24574" y="5384"/>
                  </a:lnTo>
                  <a:lnTo>
                    <a:pt x="22961" y="5791"/>
                  </a:lnTo>
                  <a:lnTo>
                    <a:pt x="21971" y="7708"/>
                  </a:lnTo>
                  <a:lnTo>
                    <a:pt x="22618" y="8572"/>
                  </a:lnTo>
                  <a:lnTo>
                    <a:pt x="22110" y="10083"/>
                  </a:lnTo>
                  <a:lnTo>
                    <a:pt x="21196" y="11493"/>
                  </a:lnTo>
                  <a:lnTo>
                    <a:pt x="21399" y="13614"/>
                  </a:lnTo>
                  <a:lnTo>
                    <a:pt x="21691" y="14236"/>
                  </a:lnTo>
                  <a:lnTo>
                    <a:pt x="22275" y="14681"/>
                  </a:lnTo>
                  <a:lnTo>
                    <a:pt x="23990" y="13868"/>
                  </a:lnTo>
                  <a:lnTo>
                    <a:pt x="25717" y="14401"/>
                  </a:lnTo>
                  <a:lnTo>
                    <a:pt x="29832" y="12788"/>
                  </a:lnTo>
                  <a:lnTo>
                    <a:pt x="30505" y="10020"/>
                  </a:lnTo>
                  <a:lnTo>
                    <a:pt x="33159" y="9525"/>
                  </a:lnTo>
                  <a:lnTo>
                    <a:pt x="32550" y="6578"/>
                  </a:lnTo>
                  <a:lnTo>
                    <a:pt x="33324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B7AAB01C-A689-C05E-D992-88DA23CD714E}"/>
                </a:ext>
              </a:extLst>
            </p:cNvPr>
            <p:cNvSpPr/>
            <p:nvPr/>
          </p:nvSpPr>
          <p:spPr>
            <a:xfrm>
              <a:off x="963675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5"/>
                  </a:moveTo>
                  <a:lnTo>
                    <a:pt x="11798" y="8508"/>
                  </a:lnTo>
                  <a:lnTo>
                    <a:pt x="12001" y="11125"/>
                  </a:lnTo>
                  <a:lnTo>
                    <a:pt x="13233" y="8635"/>
                  </a:lnTo>
                  <a:lnTo>
                    <a:pt x="13286" y="7675"/>
                  </a:lnTo>
                  <a:close/>
                </a:path>
                <a:path w="15240" h="11430">
                  <a:moveTo>
                    <a:pt x="13354" y="6439"/>
                  </a:moveTo>
                  <a:lnTo>
                    <a:pt x="13286" y="7675"/>
                  </a:lnTo>
                  <a:lnTo>
                    <a:pt x="14541" y="6972"/>
                  </a:lnTo>
                  <a:lnTo>
                    <a:pt x="13354" y="6439"/>
                  </a:lnTo>
                  <a:close/>
                </a:path>
                <a:path w="15240" h="11430">
                  <a:moveTo>
                    <a:pt x="14307" y="3581"/>
                  </a:moveTo>
                  <a:lnTo>
                    <a:pt x="6985" y="3581"/>
                  </a:lnTo>
                  <a:lnTo>
                    <a:pt x="13354" y="6439"/>
                  </a:lnTo>
                  <a:lnTo>
                    <a:pt x="13436" y="4940"/>
                  </a:lnTo>
                  <a:lnTo>
                    <a:pt x="14307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76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75" y="4584"/>
                  </a:lnTo>
                  <a:lnTo>
                    <a:pt x="6985" y="3581"/>
                  </a:lnTo>
                  <a:lnTo>
                    <a:pt x="14307" y="3581"/>
                  </a:lnTo>
                  <a:lnTo>
                    <a:pt x="14648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81" y="2997"/>
                  </a:moveTo>
                  <a:lnTo>
                    <a:pt x="14325" y="3047"/>
                  </a:lnTo>
                  <a:lnTo>
                    <a:pt x="14648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DD3C0ABF-43EA-8315-BD42-DF94A91FF93A}"/>
                </a:ext>
              </a:extLst>
            </p:cNvPr>
            <p:cNvSpPr/>
            <p:nvPr/>
          </p:nvSpPr>
          <p:spPr>
            <a:xfrm>
              <a:off x="9657600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736" y="32981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60" y="0"/>
                  </a:lnTo>
                  <a:lnTo>
                    <a:pt x="35737" y="165"/>
                  </a:lnTo>
                  <a:lnTo>
                    <a:pt x="35890" y="1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2803AA2A-30F7-75B2-F4CC-F854BDF04C58}"/>
                </a:ext>
              </a:extLst>
            </p:cNvPr>
            <p:cNvSpPr/>
            <p:nvPr/>
          </p:nvSpPr>
          <p:spPr>
            <a:xfrm>
              <a:off x="962690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83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11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21" y="3314"/>
                  </a:lnTo>
                  <a:lnTo>
                    <a:pt x="32448" y="3175"/>
                  </a:lnTo>
                  <a:lnTo>
                    <a:pt x="31762" y="2971"/>
                  </a:lnTo>
                  <a:lnTo>
                    <a:pt x="30734" y="3556"/>
                  </a:lnTo>
                  <a:lnTo>
                    <a:pt x="30708" y="2603"/>
                  </a:lnTo>
                  <a:lnTo>
                    <a:pt x="30568" y="2552"/>
                  </a:lnTo>
                  <a:lnTo>
                    <a:pt x="30314" y="2413"/>
                  </a:lnTo>
                  <a:lnTo>
                    <a:pt x="29362" y="2324"/>
                  </a:lnTo>
                  <a:lnTo>
                    <a:pt x="28511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07" y="5778"/>
                  </a:lnTo>
                  <a:lnTo>
                    <a:pt x="33058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26" y="6819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41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71" y="4356"/>
                  </a:lnTo>
                  <a:lnTo>
                    <a:pt x="39839" y="4241"/>
                  </a:lnTo>
                  <a:close/>
                </a:path>
                <a:path w="42545" h="6984">
                  <a:moveTo>
                    <a:pt x="42214" y="3556"/>
                  </a:moveTo>
                  <a:lnTo>
                    <a:pt x="39966" y="4203"/>
                  </a:lnTo>
                  <a:lnTo>
                    <a:pt x="39966" y="4597"/>
                  </a:lnTo>
                  <a:lnTo>
                    <a:pt x="41859" y="4864"/>
                  </a:lnTo>
                  <a:lnTo>
                    <a:pt x="42125" y="4000"/>
                  </a:lnTo>
                  <a:lnTo>
                    <a:pt x="42214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9ED7E0A0-B475-AEEC-C4BB-BA1B1495C534}"/>
                </a:ext>
              </a:extLst>
            </p:cNvPr>
            <p:cNvSpPr/>
            <p:nvPr/>
          </p:nvSpPr>
          <p:spPr>
            <a:xfrm>
              <a:off x="9618396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608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56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82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95" y="10299"/>
                  </a:lnTo>
                  <a:close/>
                </a:path>
                <a:path w="69215" h="20955">
                  <a:moveTo>
                    <a:pt x="16179" y="10109"/>
                  </a:moveTo>
                  <a:lnTo>
                    <a:pt x="15748" y="10248"/>
                  </a:lnTo>
                  <a:lnTo>
                    <a:pt x="15976" y="10299"/>
                  </a:lnTo>
                  <a:lnTo>
                    <a:pt x="16179" y="10287"/>
                  </a:lnTo>
                  <a:lnTo>
                    <a:pt x="16179" y="10109"/>
                  </a:lnTo>
                  <a:close/>
                </a:path>
                <a:path w="69215" h="20955">
                  <a:moveTo>
                    <a:pt x="18605" y="12611"/>
                  </a:moveTo>
                  <a:lnTo>
                    <a:pt x="16548" y="10248"/>
                  </a:lnTo>
                  <a:lnTo>
                    <a:pt x="16383" y="10274"/>
                  </a:lnTo>
                  <a:lnTo>
                    <a:pt x="16306" y="12255"/>
                  </a:lnTo>
                  <a:lnTo>
                    <a:pt x="18211" y="12979"/>
                  </a:lnTo>
                  <a:lnTo>
                    <a:pt x="18364" y="13017"/>
                  </a:lnTo>
                  <a:lnTo>
                    <a:pt x="18567" y="12865"/>
                  </a:lnTo>
                  <a:lnTo>
                    <a:pt x="18605" y="12611"/>
                  </a:lnTo>
                  <a:close/>
                </a:path>
                <a:path w="69215" h="20955">
                  <a:moveTo>
                    <a:pt x="68872" y="2489"/>
                  </a:moveTo>
                  <a:lnTo>
                    <a:pt x="68605" y="2044"/>
                  </a:lnTo>
                  <a:lnTo>
                    <a:pt x="68287" y="1498"/>
                  </a:lnTo>
                  <a:lnTo>
                    <a:pt x="66700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52" y="304"/>
                  </a:lnTo>
                  <a:lnTo>
                    <a:pt x="62166" y="1765"/>
                  </a:lnTo>
                  <a:lnTo>
                    <a:pt x="58991" y="2044"/>
                  </a:lnTo>
                  <a:lnTo>
                    <a:pt x="57404" y="1193"/>
                  </a:lnTo>
                  <a:lnTo>
                    <a:pt x="53174" y="1028"/>
                  </a:lnTo>
                  <a:lnTo>
                    <a:pt x="51600" y="2552"/>
                  </a:lnTo>
                  <a:lnTo>
                    <a:pt x="47498" y="3124"/>
                  </a:lnTo>
                  <a:lnTo>
                    <a:pt x="45961" y="2921"/>
                  </a:lnTo>
                  <a:lnTo>
                    <a:pt x="43649" y="4267"/>
                  </a:lnTo>
                  <a:lnTo>
                    <a:pt x="43243" y="5715"/>
                  </a:lnTo>
                  <a:lnTo>
                    <a:pt x="41643" y="6553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14" y="4953"/>
                  </a:lnTo>
                  <a:lnTo>
                    <a:pt x="40398" y="4419"/>
                  </a:lnTo>
                  <a:lnTo>
                    <a:pt x="40309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90" y="4381"/>
                  </a:lnTo>
                  <a:lnTo>
                    <a:pt x="39090" y="6858"/>
                  </a:lnTo>
                  <a:lnTo>
                    <a:pt x="38557" y="7023"/>
                  </a:lnTo>
                  <a:lnTo>
                    <a:pt x="38100" y="7315"/>
                  </a:lnTo>
                  <a:lnTo>
                    <a:pt x="37515" y="8585"/>
                  </a:lnTo>
                  <a:lnTo>
                    <a:pt x="37553" y="9321"/>
                  </a:lnTo>
                  <a:lnTo>
                    <a:pt x="37642" y="9563"/>
                  </a:lnTo>
                  <a:lnTo>
                    <a:pt x="35712" y="9105"/>
                  </a:lnTo>
                  <a:lnTo>
                    <a:pt x="34391" y="8851"/>
                  </a:lnTo>
                  <a:lnTo>
                    <a:pt x="34302" y="9385"/>
                  </a:lnTo>
                  <a:lnTo>
                    <a:pt x="33794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31" y="8851"/>
                  </a:lnTo>
                  <a:lnTo>
                    <a:pt x="31318" y="8001"/>
                  </a:lnTo>
                  <a:lnTo>
                    <a:pt x="33769" y="6756"/>
                  </a:lnTo>
                  <a:lnTo>
                    <a:pt x="36499" y="7188"/>
                  </a:lnTo>
                  <a:lnTo>
                    <a:pt x="39090" y="6858"/>
                  </a:lnTo>
                  <a:lnTo>
                    <a:pt x="39090" y="4381"/>
                  </a:lnTo>
                  <a:lnTo>
                    <a:pt x="37947" y="4000"/>
                  </a:lnTo>
                  <a:lnTo>
                    <a:pt x="37236" y="3822"/>
                  </a:lnTo>
                  <a:lnTo>
                    <a:pt x="36830" y="3721"/>
                  </a:lnTo>
                  <a:lnTo>
                    <a:pt x="36080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57" y="5715"/>
                  </a:lnTo>
                  <a:lnTo>
                    <a:pt x="29883" y="6045"/>
                  </a:lnTo>
                  <a:lnTo>
                    <a:pt x="28905" y="7200"/>
                  </a:lnTo>
                  <a:lnTo>
                    <a:pt x="28511" y="7391"/>
                  </a:lnTo>
                  <a:lnTo>
                    <a:pt x="28168" y="7645"/>
                  </a:lnTo>
                  <a:lnTo>
                    <a:pt x="27813" y="7874"/>
                  </a:lnTo>
                  <a:lnTo>
                    <a:pt x="27520" y="8178"/>
                  </a:lnTo>
                  <a:lnTo>
                    <a:pt x="27114" y="9321"/>
                  </a:lnTo>
                  <a:lnTo>
                    <a:pt x="27000" y="10985"/>
                  </a:lnTo>
                  <a:lnTo>
                    <a:pt x="27317" y="11531"/>
                  </a:lnTo>
                  <a:lnTo>
                    <a:pt x="29222" y="11404"/>
                  </a:lnTo>
                  <a:lnTo>
                    <a:pt x="30632" y="12573"/>
                  </a:lnTo>
                  <a:lnTo>
                    <a:pt x="32486" y="12585"/>
                  </a:lnTo>
                  <a:lnTo>
                    <a:pt x="32778" y="12573"/>
                  </a:lnTo>
                  <a:lnTo>
                    <a:pt x="33045" y="12534"/>
                  </a:lnTo>
                  <a:lnTo>
                    <a:pt x="33705" y="11518"/>
                  </a:lnTo>
                  <a:lnTo>
                    <a:pt x="33909" y="11404"/>
                  </a:lnTo>
                  <a:lnTo>
                    <a:pt x="34658" y="10998"/>
                  </a:lnTo>
                  <a:lnTo>
                    <a:pt x="36195" y="11366"/>
                  </a:lnTo>
                  <a:lnTo>
                    <a:pt x="36982" y="10998"/>
                  </a:lnTo>
                  <a:lnTo>
                    <a:pt x="37858" y="10706"/>
                  </a:lnTo>
                  <a:lnTo>
                    <a:pt x="38823" y="10795"/>
                  </a:lnTo>
                  <a:lnTo>
                    <a:pt x="39547" y="11125"/>
                  </a:lnTo>
                  <a:lnTo>
                    <a:pt x="40944" y="11544"/>
                  </a:lnTo>
                  <a:lnTo>
                    <a:pt x="41630" y="11684"/>
                  </a:lnTo>
                  <a:lnTo>
                    <a:pt x="45212" y="12700"/>
                  </a:lnTo>
                  <a:lnTo>
                    <a:pt x="53860" y="10706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18" y="7175"/>
                  </a:lnTo>
                  <a:lnTo>
                    <a:pt x="61175" y="8636"/>
                  </a:lnTo>
                  <a:lnTo>
                    <a:pt x="62534" y="8928"/>
                  </a:lnTo>
                  <a:lnTo>
                    <a:pt x="63233" y="8001"/>
                  </a:lnTo>
                  <a:lnTo>
                    <a:pt x="63207" y="7175"/>
                  </a:lnTo>
                  <a:lnTo>
                    <a:pt x="63195" y="6858"/>
                  </a:lnTo>
                  <a:lnTo>
                    <a:pt x="63182" y="6654"/>
                  </a:lnTo>
                  <a:lnTo>
                    <a:pt x="63169" y="6324"/>
                  </a:lnTo>
                  <a:lnTo>
                    <a:pt x="64719" y="5245"/>
                  </a:lnTo>
                  <a:lnTo>
                    <a:pt x="66103" y="6159"/>
                  </a:lnTo>
                  <a:lnTo>
                    <a:pt x="67017" y="5245"/>
                  </a:lnTo>
                  <a:lnTo>
                    <a:pt x="67716" y="4546"/>
                  </a:lnTo>
                  <a:lnTo>
                    <a:pt x="67741" y="3124"/>
                  </a:lnTo>
                  <a:lnTo>
                    <a:pt x="67729" y="2667"/>
                  </a:lnTo>
                  <a:lnTo>
                    <a:pt x="67881" y="3416"/>
                  </a:lnTo>
                  <a:lnTo>
                    <a:pt x="68681" y="2667"/>
                  </a:lnTo>
                  <a:lnTo>
                    <a:pt x="68872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FD8A572D-F400-3F98-7C99-5D0F8406D09A}"/>
                </a:ext>
              </a:extLst>
            </p:cNvPr>
            <p:cNvSpPr/>
            <p:nvPr/>
          </p:nvSpPr>
          <p:spPr>
            <a:xfrm>
              <a:off x="9618599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83" y="15201"/>
                  </a:moveTo>
                  <a:lnTo>
                    <a:pt x="8026" y="14973"/>
                  </a:lnTo>
                  <a:lnTo>
                    <a:pt x="7607" y="14643"/>
                  </a:lnTo>
                  <a:lnTo>
                    <a:pt x="7213" y="14198"/>
                  </a:lnTo>
                  <a:lnTo>
                    <a:pt x="6578" y="15024"/>
                  </a:lnTo>
                  <a:lnTo>
                    <a:pt x="7353" y="15303"/>
                  </a:lnTo>
                  <a:lnTo>
                    <a:pt x="8483" y="15201"/>
                  </a:lnTo>
                  <a:close/>
                </a:path>
                <a:path w="29845" h="15875">
                  <a:moveTo>
                    <a:pt x="13220" y="7023"/>
                  </a:moveTo>
                  <a:lnTo>
                    <a:pt x="13042" y="6096"/>
                  </a:lnTo>
                  <a:lnTo>
                    <a:pt x="12369" y="6273"/>
                  </a:lnTo>
                  <a:lnTo>
                    <a:pt x="12179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12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24" y="4978"/>
                  </a:lnTo>
                  <a:lnTo>
                    <a:pt x="2120" y="1473"/>
                  </a:lnTo>
                  <a:lnTo>
                    <a:pt x="1066" y="1219"/>
                  </a:lnTo>
                  <a:lnTo>
                    <a:pt x="152" y="1625"/>
                  </a:lnTo>
                  <a:lnTo>
                    <a:pt x="1358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84" y="5346"/>
                  </a:lnTo>
                  <a:lnTo>
                    <a:pt x="1358" y="5537"/>
                  </a:lnTo>
                  <a:lnTo>
                    <a:pt x="508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79" y="8267"/>
                  </a:lnTo>
                  <a:lnTo>
                    <a:pt x="1714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97" y="9728"/>
                  </a:lnTo>
                  <a:lnTo>
                    <a:pt x="6045" y="8902"/>
                  </a:lnTo>
                  <a:lnTo>
                    <a:pt x="5562" y="8013"/>
                  </a:lnTo>
                  <a:lnTo>
                    <a:pt x="7366" y="6413"/>
                  </a:lnTo>
                  <a:lnTo>
                    <a:pt x="8661" y="7937"/>
                  </a:lnTo>
                  <a:lnTo>
                    <a:pt x="10071" y="8470"/>
                  </a:lnTo>
                  <a:lnTo>
                    <a:pt x="10807" y="7886"/>
                  </a:lnTo>
                  <a:lnTo>
                    <a:pt x="11480" y="8547"/>
                  </a:lnTo>
                  <a:lnTo>
                    <a:pt x="12446" y="8026"/>
                  </a:lnTo>
                  <a:lnTo>
                    <a:pt x="13220" y="7023"/>
                  </a:lnTo>
                  <a:close/>
                </a:path>
                <a:path w="29845" h="15875">
                  <a:moveTo>
                    <a:pt x="22085" y="2273"/>
                  </a:moveTo>
                  <a:lnTo>
                    <a:pt x="21996" y="1612"/>
                  </a:lnTo>
                  <a:lnTo>
                    <a:pt x="22047" y="1358"/>
                  </a:lnTo>
                  <a:lnTo>
                    <a:pt x="19011" y="0"/>
                  </a:lnTo>
                  <a:lnTo>
                    <a:pt x="19227" y="2006"/>
                  </a:lnTo>
                  <a:lnTo>
                    <a:pt x="17018" y="4013"/>
                  </a:lnTo>
                  <a:lnTo>
                    <a:pt x="16129" y="4533"/>
                  </a:lnTo>
                  <a:lnTo>
                    <a:pt x="17653" y="4483"/>
                  </a:lnTo>
                  <a:lnTo>
                    <a:pt x="17932" y="5867"/>
                  </a:lnTo>
                  <a:lnTo>
                    <a:pt x="19837" y="5969"/>
                  </a:lnTo>
                  <a:lnTo>
                    <a:pt x="20916" y="4737"/>
                  </a:lnTo>
                  <a:lnTo>
                    <a:pt x="21209" y="2590"/>
                  </a:lnTo>
                  <a:lnTo>
                    <a:pt x="22085" y="2273"/>
                  </a:lnTo>
                  <a:close/>
                </a:path>
                <a:path w="29845" h="15875">
                  <a:moveTo>
                    <a:pt x="29756" y="4267"/>
                  </a:moveTo>
                  <a:lnTo>
                    <a:pt x="29489" y="3136"/>
                  </a:lnTo>
                  <a:lnTo>
                    <a:pt x="28854" y="2057"/>
                  </a:lnTo>
                  <a:lnTo>
                    <a:pt x="27051" y="2514"/>
                  </a:lnTo>
                  <a:lnTo>
                    <a:pt x="26568" y="3898"/>
                  </a:lnTo>
                  <a:lnTo>
                    <a:pt x="25819" y="4419"/>
                  </a:lnTo>
                  <a:lnTo>
                    <a:pt x="27025" y="4305"/>
                  </a:lnTo>
                  <a:lnTo>
                    <a:pt x="28511" y="4292"/>
                  </a:lnTo>
                  <a:lnTo>
                    <a:pt x="29514" y="4686"/>
                  </a:lnTo>
                  <a:lnTo>
                    <a:pt x="29756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648CFC13-49BC-C780-3514-11D5F484DF9D}"/>
                </a:ext>
              </a:extLst>
            </p:cNvPr>
            <p:cNvSpPr/>
            <p:nvPr/>
          </p:nvSpPr>
          <p:spPr>
            <a:xfrm>
              <a:off x="963843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71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76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00" y="38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36004F87-70D1-3FCD-355D-31342E3A14F8}"/>
                </a:ext>
              </a:extLst>
            </p:cNvPr>
            <p:cNvSpPr/>
            <p:nvPr/>
          </p:nvSpPr>
          <p:spPr>
            <a:xfrm>
              <a:off x="963355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55" y="47713"/>
                  </a:moveTo>
                  <a:lnTo>
                    <a:pt x="40005" y="47383"/>
                  </a:lnTo>
                  <a:lnTo>
                    <a:pt x="38239" y="48247"/>
                  </a:lnTo>
                  <a:lnTo>
                    <a:pt x="36220" y="48717"/>
                  </a:lnTo>
                  <a:lnTo>
                    <a:pt x="34467" y="48717"/>
                  </a:lnTo>
                  <a:lnTo>
                    <a:pt x="34239" y="47891"/>
                  </a:lnTo>
                  <a:lnTo>
                    <a:pt x="31394" y="49428"/>
                  </a:lnTo>
                  <a:lnTo>
                    <a:pt x="32600" y="50126"/>
                  </a:lnTo>
                  <a:lnTo>
                    <a:pt x="32918" y="50533"/>
                  </a:lnTo>
                  <a:lnTo>
                    <a:pt x="31940" y="51701"/>
                  </a:lnTo>
                  <a:lnTo>
                    <a:pt x="30784" y="52311"/>
                  </a:lnTo>
                  <a:lnTo>
                    <a:pt x="30073" y="53098"/>
                  </a:lnTo>
                  <a:lnTo>
                    <a:pt x="32689" y="52946"/>
                  </a:lnTo>
                  <a:lnTo>
                    <a:pt x="33604" y="53098"/>
                  </a:lnTo>
                  <a:lnTo>
                    <a:pt x="37833" y="50977"/>
                  </a:lnTo>
                  <a:lnTo>
                    <a:pt x="38100" y="50203"/>
                  </a:lnTo>
                  <a:lnTo>
                    <a:pt x="38862" y="49568"/>
                  </a:lnTo>
                  <a:lnTo>
                    <a:pt x="40055" y="47713"/>
                  </a:lnTo>
                  <a:close/>
                </a:path>
                <a:path w="83820" h="61594">
                  <a:moveTo>
                    <a:pt x="83299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42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38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299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52E93CB5-6D85-C5AC-10BE-7B3DE43E6ED1}"/>
                </a:ext>
              </a:extLst>
            </p:cNvPr>
            <p:cNvSpPr/>
            <p:nvPr/>
          </p:nvSpPr>
          <p:spPr>
            <a:xfrm>
              <a:off x="963307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38" y="35725"/>
                  </a:lnTo>
                  <a:lnTo>
                    <a:pt x="14020" y="34988"/>
                  </a:lnTo>
                  <a:lnTo>
                    <a:pt x="9804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22" y="43484"/>
                  </a:lnTo>
                  <a:lnTo>
                    <a:pt x="15976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70" y="31737"/>
                  </a:lnTo>
                  <a:lnTo>
                    <a:pt x="37439" y="35420"/>
                  </a:lnTo>
                  <a:lnTo>
                    <a:pt x="34086" y="35852"/>
                  </a:lnTo>
                  <a:lnTo>
                    <a:pt x="16751" y="45110"/>
                  </a:lnTo>
                  <a:lnTo>
                    <a:pt x="20205" y="48018"/>
                  </a:lnTo>
                  <a:lnTo>
                    <a:pt x="20574" y="46837"/>
                  </a:lnTo>
                  <a:lnTo>
                    <a:pt x="24612" y="47180"/>
                  </a:lnTo>
                  <a:lnTo>
                    <a:pt x="27990" y="46964"/>
                  </a:lnTo>
                  <a:lnTo>
                    <a:pt x="31610" y="44462"/>
                  </a:lnTo>
                  <a:lnTo>
                    <a:pt x="32194" y="43853"/>
                  </a:lnTo>
                  <a:lnTo>
                    <a:pt x="33147" y="42011"/>
                  </a:lnTo>
                  <a:lnTo>
                    <a:pt x="32334" y="40576"/>
                  </a:lnTo>
                  <a:lnTo>
                    <a:pt x="34556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55" y="16725"/>
                  </a:moveTo>
                  <a:lnTo>
                    <a:pt x="49212" y="12712"/>
                  </a:lnTo>
                  <a:lnTo>
                    <a:pt x="47777" y="15646"/>
                  </a:lnTo>
                  <a:lnTo>
                    <a:pt x="47612" y="13258"/>
                  </a:lnTo>
                  <a:lnTo>
                    <a:pt x="42710" y="13385"/>
                  </a:lnTo>
                  <a:lnTo>
                    <a:pt x="39293" y="13728"/>
                  </a:lnTo>
                  <a:lnTo>
                    <a:pt x="39674" y="15189"/>
                  </a:lnTo>
                  <a:lnTo>
                    <a:pt x="38379" y="18351"/>
                  </a:lnTo>
                  <a:lnTo>
                    <a:pt x="37376" y="18300"/>
                  </a:lnTo>
                  <a:lnTo>
                    <a:pt x="36969" y="19291"/>
                  </a:lnTo>
                  <a:lnTo>
                    <a:pt x="36563" y="22059"/>
                  </a:lnTo>
                  <a:lnTo>
                    <a:pt x="36042" y="22694"/>
                  </a:lnTo>
                  <a:lnTo>
                    <a:pt x="35433" y="23012"/>
                  </a:lnTo>
                  <a:lnTo>
                    <a:pt x="34124" y="27000"/>
                  </a:lnTo>
                  <a:lnTo>
                    <a:pt x="34124" y="28689"/>
                  </a:lnTo>
                  <a:lnTo>
                    <a:pt x="34950" y="31483"/>
                  </a:lnTo>
                  <a:lnTo>
                    <a:pt x="36703" y="31483"/>
                  </a:lnTo>
                  <a:lnTo>
                    <a:pt x="46761" y="19773"/>
                  </a:lnTo>
                  <a:lnTo>
                    <a:pt x="47269" y="19786"/>
                  </a:lnTo>
                  <a:lnTo>
                    <a:pt x="46316" y="16903"/>
                  </a:lnTo>
                  <a:lnTo>
                    <a:pt x="49555" y="16725"/>
                  </a:lnTo>
                  <a:close/>
                </a:path>
                <a:path w="80645" h="48259">
                  <a:moveTo>
                    <a:pt x="80429" y="4648"/>
                  </a:moveTo>
                  <a:lnTo>
                    <a:pt x="79057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66" y="0"/>
                  </a:lnTo>
                  <a:lnTo>
                    <a:pt x="61874" y="3911"/>
                  </a:lnTo>
                  <a:lnTo>
                    <a:pt x="61264" y="8496"/>
                  </a:lnTo>
                  <a:lnTo>
                    <a:pt x="60718" y="9359"/>
                  </a:lnTo>
                  <a:lnTo>
                    <a:pt x="57810" y="10236"/>
                  </a:lnTo>
                  <a:lnTo>
                    <a:pt x="55105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03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11" y="16090"/>
                  </a:lnTo>
                  <a:lnTo>
                    <a:pt x="70027" y="12573"/>
                  </a:lnTo>
                  <a:lnTo>
                    <a:pt x="72377" y="12446"/>
                  </a:lnTo>
                  <a:lnTo>
                    <a:pt x="74790" y="9918"/>
                  </a:lnTo>
                  <a:lnTo>
                    <a:pt x="76161" y="7150"/>
                  </a:lnTo>
                  <a:lnTo>
                    <a:pt x="77241" y="8267"/>
                  </a:lnTo>
                  <a:lnTo>
                    <a:pt x="76657" y="10591"/>
                  </a:lnTo>
                  <a:lnTo>
                    <a:pt x="74295" y="12547"/>
                  </a:lnTo>
                  <a:lnTo>
                    <a:pt x="72567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37" y="9918"/>
                  </a:lnTo>
                  <a:lnTo>
                    <a:pt x="79629" y="7086"/>
                  </a:lnTo>
                  <a:lnTo>
                    <a:pt x="80429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FDE1B98F-0F52-0524-57DA-B0E8352EDA0B}"/>
                </a:ext>
              </a:extLst>
            </p:cNvPr>
            <p:cNvSpPr/>
            <p:nvPr/>
          </p:nvSpPr>
          <p:spPr>
            <a:xfrm>
              <a:off x="961373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38" y="17970"/>
                  </a:moveTo>
                  <a:lnTo>
                    <a:pt x="26183" y="17983"/>
                  </a:lnTo>
                  <a:lnTo>
                    <a:pt x="25654" y="19621"/>
                  </a:lnTo>
                  <a:lnTo>
                    <a:pt x="24942" y="21361"/>
                  </a:lnTo>
                  <a:lnTo>
                    <a:pt x="26339" y="26669"/>
                  </a:lnTo>
                  <a:lnTo>
                    <a:pt x="29718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8862" y="19253"/>
                  </a:lnTo>
                  <a:lnTo>
                    <a:pt x="39001" y="18973"/>
                  </a:lnTo>
                  <a:lnTo>
                    <a:pt x="39279" y="18973"/>
                  </a:lnTo>
                  <a:lnTo>
                    <a:pt x="37738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1" y="19105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1" y="19105"/>
                  </a:lnTo>
                  <a:close/>
                </a:path>
                <a:path w="45084" h="27940">
                  <a:moveTo>
                    <a:pt x="39279" y="18973"/>
                  </a:moveTo>
                  <a:lnTo>
                    <a:pt x="39001" y="18973"/>
                  </a:lnTo>
                  <a:lnTo>
                    <a:pt x="39481" y="19105"/>
                  </a:lnTo>
                  <a:lnTo>
                    <a:pt x="39279" y="18973"/>
                  </a:lnTo>
                  <a:close/>
                </a:path>
                <a:path w="45084" h="27940">
                  <a:moveTo>
                    <a:pt x="36795" y="14617"/>
                  </a:moveTo>
                  <a:lnTo>
                    <a:pt x="22974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79" y="17970"/>
                  </a:lnTo>
                  <a:lnTo>
                    <a:pt x="25946" y="17983"/>
                  </a:lnTo>
                  <a:lnTo>
                    <a:pt x="26187" y="17970"/>
                  </a:lnTo>
                  <a:lnTo>
                    <a:pt x="37738" y="17970"/>
                  </a:lnTo>
                  <a:lnTo>
                    <a:pt x="37620" y="17602"/>
                  </a:lnTo>
                  <a:lnTo>
                    <a:pt x="36795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195" y="8623"/>
                  </a:lnTo>
                  <a:lnTo>
                    <a:pt x="17665" y="9093"/>
                  </a:lnTo>
                  <a:lnTo>
                    <a:pt x="17224" y="10833"/>
                  </a:lnTo>
                  <a:lnTo>
                    <a:pt x="17112" y="11569"/>
                  </a:lnTo>
                  <a:lnTo>
                    <a:pt x="17462" y="13703"/>
                  </a:lnTo>
                  <a:lnTo>
                    <a:pt x="20993" y="14719"/>
                  </a:lnTo>
                  <a:lnTo>
                    <a:pt x="22047" y="14770"/>
                  </a:lnTo>
                  <a:lnTo>
                    <a:pt x="22974" y="14617"/>
                  </a:lnTo>
                  <a:lnTo>
                    <a:pt x="36795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39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297" y="6908"/>
                  </a:lnTo>
                  <a:lnTo>
                    <a:pt x="35182" y="6616"/>
                  </a:lnTo>
                  <a:lnTo>
                    <a:pt x="35081" y="6121"/>
                  </a:lnTo>
                  <a:lnTo>
                    <a:pt x="35039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5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72" y="8369"/>
                  </a:lnTo>
                  <a:lnTo>
                    <a:pt x="10393" y="9105"/>
                  </a:lnTo>
                  <a:lnTo>
                    <a:pt x="12471" y="9969"/>
                  </a:lnTo>
                  <a:lnTo>
                    <a:pt x="14795" y="9283"/>
                  </a:lnTo>
                  <a:lnTo>
                    <a:pt x="16687" y="8864"/>
                  </a:lnTo>
                  <a:lnTo>
                    <a:pt x="17195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895" y="7543"/>
                  </a:lnTo>
                  <a:lnTo>
                    <a:pt x="25205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53" y="5600"/>
                  </a:lnTo>
                  <a:lnTo>
                    <a:pt x="4673" y="4648"/>
                  </a:lnTo>
                  <a:lnTo>
                    <a:pt x="4975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70" y="6121"/>
                  </a:lnTo>
                  <a:lnTo>
                    <a:pt x="19723" y="6692"/>
                  </a:lnTo>
                  <a:lnTo>
                    <a:pt x="19558" y="7302"/>
                  </a:lnTo>
                  <a:lnTo>
                    <a:pt x="25205" y="7302"/>
                  </a:lnTo>
                  <a:lnTo>
                    <a:pt x="22339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41" y="3174"/>
                  </a:moveTo>
                  <a:lnTo>
                    <a:pt x="13208" y="3708"/>
                  </a:lnTo>
                  <a:lnTo>
                    <a:pt x="12103" y="4432"/>
                  </a:lnTo>
                  <a:lnTo>
                    <a:pt x="9817" y="4749"/>
                  </a:lnTo>
                  <a:lnTo>
                    <a:pt x="7353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41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5" y="4165"/>
                  </a:lnTo>
                  <a:lnTo>
                    <a:pt x="5969" y="2578"/>
                  </a:lnTo>
                  <a:lnTo>
                    <a:pt x="7708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6301E40F-52EB-F097-DC93-24F96B0FE2F4}"/>
                </a:ext>
              </a:extLst>
            </p:cNvPr>
            <p:cNvSpPr/>
            <p:nvPr/>
          </p:nvSpPr>
          <p:spPr>
            <a:xfrm>
              <a:off x="9641903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70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75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37" y="9232"/>
                  </a:lnTo>
                  <a:lnTo>
                    <a:pt x="41960" y="9867"/>
                  </a:lnTo>
                  <a:lnTo>
                    <a:pt x="41808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86" y="0"/>
                  </a:moveTo>
                  <a:lnTo>
                    <a:pt x="60096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84" y="3454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3F0DBACF-2C8B-2F94-FDE2-DC1A57ACA7F1}"/>
                </a:ext>
              </a:extLst>
            </p:cNvPr>
            <p:cNvSpPr/>
            <p:nvPr/>
          </p:nvSpPr>
          <p:spPr>
            <a:xfrm>
              <a:off x="962759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39" y="25654"/>
                  </a:moveTo>
                  <a:lnTo>
                    <a:pt x="36741" y="24498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63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54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86" y="20713"/>
                  </a:lnTo>
                  <a:lnTo>
                    <a:pt x="2705" y="25146"/>
                  </a:lnTo>
                  <a:lnTo>
                    <a:pt x="241" y="25095"/>
                  </a:lnTo>
                  <a:lnTo>
                    <a:pt x="0" y="26162"/>
                  </a:lnTo>
                  <a:lnTo>
                    <a:pt x="1612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54" y="30949"/>
                  </a:lnTo>
                  <a:lnTo>
                    <a:pt x="6527" y="30378"/>
                  </a:lnTo>
                  <a:lnTo>
                    <a:pt x="6616" y="29641"/>
                  </a:lnTo>
                  <a:lnTo>
                    <a:pt x="8470" y="30543"/>
                  </a:lnTo>
                  <a:lnTo>
                    <a:pt x="12039" y="31800"/>
                  </a:lnTo>
                  <a:lnTo>
                    <a:pt x="17183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70" y="29946"/>
                  </a:lnTo>
                  <a:lnTo>
                    <a:pt x="20967" y="27330"/>
                  </a:lnTo>
                  <a:lnTo>
                    <a:pt x="22453" y="26504"/>
                  </a:lnTo>
                  <a:lnTo>
                    <a:pt x="22402" y="27457"/>
                  </a:lnTo>
                  <a:lnTo>
                    <a:pt x="21170" y="29946"/>
                  </a:lnTo>
                  <a:lnTo>
                    <a:pt x="21361" y="31026"/>
                  </a:lnTo>
                  <a:lnTo>
                    <a:pt x="22936" y="33794"/>
                  </a:lnTo>
                  <a:lnTo>
                    <a:pt x="25438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387" y="29235"/>
                  </a:lnTo>
                  <a:lnTo>
                    <a:pt x="33324" y="27762"/>
                  </a:lnTo>
                  <a:lnTo>
                    <a:pt x="34518" y="27571"/>
                  </a:lnTo>
                  <a:lnTo>
                    <a:pt x="36233" y="29425"/>
                  </a:lnTo>
                  <a:lnTo>
                    <a:pt x="37261" y="27889"/>
                  </a:lnTo>
                  <a:lnTo>
                    <a:pt x="37172" y="27254"/>
                  </a:lnTo>
                  <a:lnTo>
                    <a:pt x="37439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06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196" y="38112"/>
                  </a:lnTo>
                  <a:lnTo>
                    <a:pt x="41503" y="39179"/>
                  </a:lnTo>
                  <a:lnTo>
                    <a:pt x="40106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55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597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01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66" y="34544"/>
                  </a:moveTo>
                  <a:lnTo>
                    <a:pt x="82588" y="33896"/>
                  </a:lnTo>
                  <a:lnTo>
                    <a:pt x="81927" y="35471"/>
                  </a:lnTo>
                  <a:lnTo>
                    <a:pt x="78968" y="32423"/>
                  </a:lnTo>
                  <a:lnTo>
                    <a:pt x="78549" y="31165"/>
                  </a:lnTo>
                  <a:lnTo>
                    <a:pt x="76911" y="31330"/>
                  </a:lnTo>
                  <a:lnTo>
                    <a:pt x="74269" y="31940"/>
                  </a:lnTo>
                  <a:lnTo>
                    <a:pt x="71742" y="32842"/>
                  </a:lnTo>
                  <a:lnTo>
                    <a:pt x="72313" y="34544"/>
                  </a:lnTo>
                  <a:lnTo>
                    <a:pt x="72123" y="35852"/>
                  </a:lnTo>
                  <a:lnTo>
                    <a:pt x="67932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299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49" y="40436"/>
                  </a:lnTo>
                  <a:lnTo>
                    <a:pt x="77584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66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27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57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63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16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E570BD5E-2244-6F5C-05DB-F35A99147383}"/>
                </a:ext>
              </a:extLst>
            </p:cNvPr>
            <p:cNvSpPr/>
            <p:nvPr/>
          </p:nvSpPr>
          <p:spPr>
            <a:xfrm>
              <a:off x="965022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00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56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19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23" y="33642"/>
                  </a:lnTo>
                  <a:lnTo>
                    <a:pt x="13512" y="32423"/>
                  </a:lnTo>
                  <a:lnTo>
                    <a:pt x="15074" y="31699"/>
                  </a:lnTo>
                  <a:lnTo>
                    <a:pt x="17475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82" y="26187"/>
                  </a:moveTo>
                  <a:lnTo>
                    <a:pt x="48666" y="23228"/>
                  </a:lnTo>
                  <a:lnTo>
                    <a:pt x="47815" y="21742"/>
                  </a:lnTo>
                  <a:lnTo>
                    <a:pt x="47218" y="19799"/>
                  </a:lnTo>
                  <a:lnTo>
                    <a:pt x="49377" y="18313"/>
                  </a:lnTo>
                  <a:lnTo>
                    <a:pt x="48247" y="15760"/>
                  </a:lnTo>
                  <a:lnTo>
                    <a:pt x="45669" y="13017"/>
                  </a:lnTo>
                  <a:lnTo>
                    <a:pt x="43942" y="13741"/>
                  </a:lnTo>
                  <a:lnTo>
                    <a:pt x="42710" y="13614"/>
                  </a:lnTo>
                  <a:lnTo>
                    <a:pt x="42583" y="13881"/>
                  </a:lnTo>
                  <a:lnTo>
                    <a:pt x="41198" y="13335"/>
                  </a:lnTo>
                  <a:lnTo>
                    <a:pt x="40093" y="14770"/>
                  </a:lnTo>
                  <a:lnTo>
                    <a:pt x="39890" y="16002"/>
                  </a:lnTo>
                  <a:lnTo>
                    <a:pt x="38392" y="17043"/>
                  </a:lnTo>
                  <a:lnTo>
                    <a:pt x="37185" y="17284"/>
                  </a:lnTo>
                  <a:lnTo>
                    <a:pt x="35293" y="18567"/>
                  </a:lnTo>
                  <a:lnTo>
                    <a:pt x="34810" y="18440"/>
                  </a:lnTo>
                  <a:lnTo>
                    <a:pt x="34569" y="19342"/>
                  </a:lnTo>
                  <a:lnTo>
                    <a:pt x="34696" y="20104"/>
                  </a:lnTo>
                  <a:lnTo>
                    <a:pt x="32804" y="20180"/>
                  </a:lnTo>
                  <a:lnTo>
                    <a:pt x="31508" y="22098"/>
                  </a:lnTo>
                  <a:lnTo>
                    <a:pt x="31076" y="23926"/>
                  </a:lnTo>
                  <a:lnTo>
                    <a:pt x="32931" y="24307"/>
                  </a:lnTo>
                  <a:lnTo>
                    <a:pt x="35852" y="26111"/>
                  </a:lnTo>
                  <a:lnTo>
                    <a:pt x="38163" y="28270"/>
                  </a:lnTo>
                  <a:lnTo>
                    <a:pt x="40665" y="29921"/>
                  </a:lnTo>
                  <a:lnTo>
                    <a:pt x="43192" y="30784"/>
                  </a:lnTo>
                  <a:lnTo>
                    <a:pt x="45300" y="29921"/>
                  </a:lnTo>
                  <a:lnTo>
                    <a:pt x="49491" y="27495"/>
                  </a:lnTo>
                  <a:lnTo>
                    <a:pt x="49682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78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85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DA34147B-C2DB-39EA-E068-2A03C9E5571F}"/>
                </a:ext>
              </a:extLst>
            </p:cNvPr>
            <p:cNvSpPr/>
            <p:nvPr/>
          </p:nvSpPr>
          <p:spPr>
            <a:xfrm>
              <a:off x="9641471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508" y="11988"/>
                  </a:moveTo>
                  <a:lnTo>
                    <a:pt x="381" y="11671"/>
                  </a:lnTo>
                  <a:lnTo>
                    <a:pt x="330" y="11328"/>
                  </a:lnTo>
                  <a:lnTo>
                    <a:pt x="355" y="10985"/>
                  </a:lnTo>
                  <a:lnTo>
                    <a:pt x="127" y="10909"/>
                  </a:lnTo>
                  <a:lnTo>
                    <a:pt x="0" y="10858"/>
                  </a:lnTo>
                  <a:lnTo>
                    <a:pt x="88" y="11277"/>
                  </a:lnTo>
                  <a:lnTo>
                    <a:pt x="266" y="11645"/>
                  </a:lnTo>
                  <a:lnTo>
                    <a:pt x="508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77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68" y="1587"/>
                  </a:lnTo>
                  <a:lnTo>
                    <a:pt x="8915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17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14" y="17614"/>
                  </a:moveTo>
                  <a:lnTo>
                    <a:pt x="13423" y="17945"/>
                  </a:lnTo>
                  <a:lnTo>
                    <a:pt x="10693" y="17526"/>
                  </a:lnTo>
                  <a:lnTo>
                    <a:pt x="8255" y="18770"/>
                  </a:lnTo>
                  <a:lnTo>
                    <a:pt x="9067" y="19634"/>
                  </a:lnTo>
                  <a:lnTo>
                    <a:pt x="9728" y="20777"/>
                  </a:lnTo>
                  <a:lnTo>
                    <a:pt x="10718" y="21247"/>
                  </a:lnTo>
                  <a:lnTo>
                    <a:pt x="10718" y="20624"/>
                  </a:lnTo>
                  <a:lnTo>
                    <a:pt x="11226" y="20154"/>
                  </a:lnTo>
                  <a:lnTo>
                    <a:pt x="11315" y="19621"/>
                  </a:lnTo>
                  <a:lnTo>
                    <a:pt x="14566" y="20320"/>
                  </a:lnTo>
                  <a:lnTo>
                    <a:pt x="14414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14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80CFD7CB-54A3-8338-FCDD-4A763CAF1A61}"/>
                </a:ext>
              </a:extLst>
            </p:cNvPr>
            <p:cNvSpPr/>
            <p:nvPr/>
          </p:nvSpPr>
          <p:spPr>
            <a:xfrm>
              <a:off x="965694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35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27" y="10998"/>
                  </a:lnTo>
                  <a:lnTo>
                    <a:pt x="28625" y="10236"/>
                  </a:lnTo>
                  <a:lnTo>
                    <a:pt x="28105" y="9652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14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84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8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998B2094-C570-86DF-D38B-17A1F7899163}"/>
                </a:ext>
              </a:extLst>
            </p:cNvPr>
            <p:cNvSpPr/>
            <p:nvPr/>
          </p:nvSpPr>
          <p:spPr>
            <a:xfrm>
              <a:off x="970371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68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546" y="34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29AF6EFA-C232-33D2-54D3-D78E2F8B0148}"/>
                </a:ext>
              </a:extLst>
            </p:cNvPr>
            <p:cNvSpPr/>
            <p:nvPr/>
          </p:nvSpPr>
          <p:spPr>
            <a:xfrm>
              <a:off x="964197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23" y="0"/>
                  </a:lnTo>
                  <a:lnTo>
                    <a:pt x="18719" y="266"/>
                  </a:lnTo>
                  <a:lnTo>
                    <a:pt x="17678" y="2679"/>
                  </a:lnTo>
                  <a:lnTo>
                    <a:pt x="14973" y="2959"/>
                  </a:lnTo>
                  <a:lnTo>
                    <a:pt x="14122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22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28" y="12738"/>
                  </a:lnTo>
                  <a:lnTo>
                    <a:pt x="762" y="13246"/>
                  </a:lnTo>
                  <a:lnTo>
                    <a:pt x="3695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65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23" y="7772"/>
                  </a:lnTo>
                  <a:lnTo>
                    <a:pt x="22758" y="6477"/>
                  </a:lnTo>
                  <a:lnTo>
                    <a:pt x="23177" y="4851"/>
                  </a:lnTo>
                  <a:lnTo>
                    <a:pt x="22161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506" y="13004"/>
                  </a:lnTo>
                  <a:lnTo>
                    <a:pt x="61366" y="12814"/>
                  </a:lnTo>
                  <a:lnTo>
                    <a:pt x="57277" y="11684"/>
                  </a:lnTo>
                  <a:lnTo>
                    <a:pt x="56667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01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24" y="23444"/>
                  </a:lnTo>
                  <a:lnTo>
                    <a:pt x="54571" y="22606"/>
                  </a:lnTo>
                  <a:lnTo>
                    <a:pt x="55143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20372139-DEFC-F4C5-8327-444A1198D548}"/>
                </a:ext>
              </a:extLst>
            </p:cNvPr>
            <p:cNvSpPr/>
            <p:nvPr/>
          </p:nvSpPr>
          <p:spPr>
            <a:xfrm>
              <a:off x="967888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40" y="9652"/>
                  </a:lnTo>
                  <a:lnTo>
                    <a:pt x="17386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75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20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53" y="32194"/>
                  </a:lnTo>
                  <a:lnTo>
                    <a:pt x="38773" y="29400"/>
                  </a:lnTo>
                  <a:lnTo>
                    <a:pt x="39204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11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83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78" y="1714"/>
                  </a:lnTo>
                  <a:lnTo>
                    <a:pt x="44234" y="2413"/>
                  </a:lnTo>
                  <a:lnTo>
                    <a:pt x="43586" y="1739"/>
                  </a:lnTo>
                  <a:lnTo>
                    <a:pt x="41351" y="4241"/>
                  </a:lnTo>
                  <a:lnTo>
                    <a:pt x="40297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26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189" y="19989"/>
                  </a:lnTo>
                  <a:lnTo>
                    <a:pt x="49085" y="16116"/>
                  </a:lnTo>
                  <a:lnTo>
                    <a:pt x="48602" y="14541"/>
                  </a:lnTo>
                  <a:lnTo>
                    <a:pt x="50685" y="12395"/>
                  </a:lnTo>
                  <a:lnTo>
                    <a:pt x="52222" y="12192"/>
                  </a:lnTo>
                  <a:lnTo>
                    <a:pt x="53162" y="11188"/>
                  </a:lnTo>
                  <a:lnTo>
                    <a:pt x="51066" y="8191"/>
                  </a:lnTo>
                  <a:lnTo>
                    <a:pt x="51866" y="7747"/>
                  </a:lnTo>
                  <a:lnTo>
                    <a:pt x="53174" y="5118"/>
                  </a:lnTo>
                  <a:lnTo>
                    <a:pt x="54711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E4C9448D-FE65-0D89-FDD5-7C33A45C59E4}"/>
                </a:ext>
              </a:extLst>
            </p:cNvPr>
            <p:cNvSpPr/>
            <p:nvPr/>
          </p:nvSpPr>
          <p:spPr>
            <a:xfrm>
              <a:off x="9699853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74" y="15328"/>
                  </a:lnTo>
                  <a:lnTo>
                    <a:pt x="1854" y="14782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06" y="14541"/>
                  </a:lnTo>
                  <a:lnTo>
                    <a:pt x="0" y="15278"/>
                  </a:lnTo>
                  <a:lnTo>
                    <a:pt x="520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37" y="9144"/>
                  </a:moveTo>
                  <a:lnTo>
                    <a:pt x="9347" y="9067"/>
                  </a:lnTo>
                  <a:lnTo>
                    <a:pt x="8991" y="8877"/>
                  </a:lnTo>
                  <a:lnTo>
                    <a:pt x="8902" y="9728"/>
                  </a:lnTo>
                  <a:lnTo>
                    <a:pt x="9144" y="9588"/>
                  </a:lnTo>
                  <a:lnTo>
                    <a:pt x="9347" y="9385"/>
                  </a:lnTo>
                  <a:lnTo>
                    <a:pt x="9537" y="9144"/>
                  </a:lnTo>
                  <a:close/>
                </a:path>
                <a:path w="21590" h="20955">
                  <a:moveTo>
                    <a:pt x="18872" y="482"/>
                  </a:moveTo>
                  <a:lnTo>
                    <a:pt x="18135" y="139"/>
                  </a:lnTo>
                  <a:lnTo>
                    <a:pt x="17526" y="0"/>
                  </a:lnTo>
                  <a:lnTo>
                    <a:pt x="16903" y="127"/>
                  </a:lnTo>
                  <a:lnTo>
                    <a:pt x="18199" y="889"/>
                  </a:lnTo>
                  <a:lnTo>
                    <a:pt x="18872" y="482"/>
                  </a:lnTo>
                  <a:close/>
                </a:path>
                <a:path w="21590" h="20955">
                  <a:moveTo>
                    <a:pt x="21145" y="18351"/>
                  </a:moveTo>
                  <a:lnTo>
                    <a:pt x="20447" y="18884"/>
                  </a:lnTo>
                  <a:lnTo>
                    <a:pt x="19748" y="19659"/>
                  </a:lnTo>
                  <a:lnTo>
                    <a:pt x="18999" y="20332"/>
                  </a:lnTo>
                  <a:lnTo>
                    <a:pt x="19405" y="20472"/>
                  </a:lnTo>
                  <a:lnTo>
                    <a:pt x="19634" y="20510"/>
                  </a:lnTo>
                  <a:lnTo>
                    <a:pt x="20091" y="19761"/>
                  </a:lnTo>
                  <a:lnTo>
                    <a:pt x="21145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74E7CF34-948A-7B96-2B53-5571EDDF2CF7}"/>
                </a:ext>
              </a:extLst>
            </p:cNvPr>
            <p:cNvSpPr/>
            <p:nvPr/>
          </p:nvSpPr>
          <p:spPr>
            <a:xfrm>
              <a:off x="9700717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1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4" y="2120"/>
                  </a:lnTo>
                  <a:lnTo>
                    <a:pt x="1308" y="2324"/>
                  </a:lnTo>
                  <a:lnTo>
                    <a:pt x="1879" y="2717"/>
                  </a:lnTo>
                  <a:lnTo>
                    <a:pt x="5803" y="1765"/>
                  </a:lnTo>
                  <a:lnTo>
                    <a:pt x="3530" y="1244"/>
                  </a:lnTo>
                  <a:lnTo>
                    <a:pt x="2933" y="1003"/>
                  </a:lnTo>
                  <a:lnTo>
                    <a:pt x="2425" y="54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B9B77DC8-9E5F-7B1F-6A54-C7EA3A697103}"/>
                </a:ext>
              </a:extLst>
            </p:cNvPr>
            <p:cNvSpPr/>
            <p:nvPr/>
          </p:nvSpPr>
          <p:spPr>
            <a:xfrm>
              <a:off x="967353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23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23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75" y="23063"/>
                  </a:lnTo>
                  <a:lnTo>
                    <a:pt x="6426" y="22580"/>
                  </a:lnTo>
                  <a:lnTo>
                    <a:pt x="6908" y="22491"/>
                  </a:lnTo>
                  <a:lnTo>
                    <a:pt x="5854" y="22034"/>
                  </a:lnTo>
                  <a:lnTo>
                    <a:pt x="3771" y="22110"/>
                  </a:lnTo>
                  <a:lnTo>
                    <a:pt x="850" y="23190"/>
                  </a:lnTo>
                  <a:lnTo>
                    <a:pt x="0" y="24193"/>
                  </a:lnTo>
                  <a:lnTo>
                    <a:pt x="1790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72" y="20739"/>
                  </a:lnTo>
                  <a:lnTo>
                    <a:pt x="17157" y="20904"/>
                  </a:lnTo>
                  <a:lnTo>
                    <a:pt x="17386" y="20967"/>
                  </a:lnTo>
                  <a:lnTo>
                    <a:pt x="17500" y="20789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53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70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17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62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49" y="8178"/>
                  </a:lnTo>
                  <a:lnTo>
                    <a:pt x="46405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510DCC00-F7CC-9969-1B7D-5C7D275B5794}"/>
                </a:ext>
              </a:extLst>
            </p:cNvPr>
            <p:cNvSpPr/>
            <p:nvPr/>
          </p:nvSpPr>
          <p:spPr>
            <a:xfrm>
              <a:off x="9683343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73" y="10706"/>
                  </a:lnTo>
                  <a:lnTo>
                    <a:pt x="18376" y="10325"/>
                  </a:lnTo>
                  <a:lnTo>
                    <a:pt x="17526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84" y="1219"/>
                  </a:lnTo>
                  <a:lnTo>
                    <a:pt x="42214" y="1549"/>
                  </a:lnTo>
                  <a:lnTo>
                    <a:pt x="38036" y="127"/>
                  </a:lnTo>
                  <a:lnTo>
                    <a:pt x="38049" y="596"/>
                  </a:lnTo>
                  <a:lnTo>
                    <a:pt x="34759" y="800"/>
                  </a:lnTo>
                  <a:lnTo>
                    <a:pt x="33896" y="355"/>
                  </a:lnTo>
                  <a:lnTo>
                    <a:pt x="31584" y="863"/>
                  </a:lnTo>
                  <a:lnTo>
                    <a:pt x="31165" y="1524"/>
                  </a:lnTo>
                  <a:lnTo>
                    <a:pt x="28651" y="1498"/>
                  </a:lnTo>
                  <a:lnTo>
                    <a:pt x="27305" y="127"/>
                  </a:lnTo>
                  <a:lnTo>
                    <a:pt x="25831" y="2336"/>
                  </a:lnTo>
                  <a:lnTo>
                    <a:pt x="25793" y="3416"/>
                  </a:lnTo>
                  <a:lnTo>
                    <a:pt x="25298" y="5092"/>
                  </a:lnTo>
                  <a:lnTo>
                    <a:pt x="25501" y="6261"/>
                  </a:lnTo>
                  <a:lnTo>
                    <a:pt x="23190" y="6045"/>
                  </a:lnTo>
                  <a:lnTo>
                    <a:pt x="19278" y="6997"/>
                  </a:lnTo>
                  <a:lnTo>
                    <a:pt x="20231" y="7645"/>
                  </a:lnTo>
                  <a:lnTo>
                    <a:pt x="20993" y="8801"/>
                  </a:lnTo>
                  <a:lnTo>
                    <a:pt x="20942" y="9804"/>
                  </a:lnTo>
                  <a:lnTo>
                    <a:pt x="24688" y="10769"/>
                  </a:lnTo>
                  <a:lnTo>
                    <a:pt x="27825" y="10477"/>
                  </a:lnTo>
                  <a:lnTo>
                    <a:pt x="28511" y="9283"/>
                  </a:lnTo>
                  <a:lnTo>
                    <a:pt x="29324" y="8394"/>
                  </a:lnTo>
                  <a:lnTo>
                    <a:pt x="28562" y="7632"/>
                  </a:lnTo>
                  <a:lnTo>
                    <a:pt x="30416" y="7518"/>
                  </a:lnTo>
                  <a:lnTo>
                    <a:pt x="31940" y="7010"/>
                  </a:lnTo>
                  <a:lnTo>
                    <a:pt x="32092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78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0B4A3962-144C-6548-F6F2-AC998198A7FE}"/>
                </a:ext>
              </a:extLst>
            </p:cNvPr>
            <p:cNvSpPr/>
            <p:nvPr/>
          </p:nvSpPr>
          <p:spPr>
            <a:xfrm>
              <a:off x="964864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52" y="5435"/>
                  </a:moveTo>
                  <a:lnTo>
                    <a:pt x="5219" y="5435"/>
                  </a:lnTo>
                  <a:lnTo>
                    <a:pt x="5473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64" y="7315"/>
                  </a:lnTo>
                  <a:lnTo>
                    <a:pt x="6395" y="7848"/>
                  </a:lnTo>
                  <a:lnTo>
                    <a:pt x="5295" y="9601"/>
                  </a:lnTo>
                  <a:lnTo>
                    <a:pt x="6692" y="13347"/>
                  </a:lnTo>
                  <a:lnTo>
                    <a:pt x="13495" y="8775"/>
                  </a:lnTo>
                  <a:lnTo>
                    <a:pt x="13881" y="8026"/>
                  </a:lnTo>
                  <a:lnTo>
                    <a:pt x="13931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52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0" y="8775"/>
                  </a:lnTo>
                  <a:lnTo>
                    <a:pt x="17259" y="8318"/>
                  </a:lnTo>
                  <a:lnTo>
                    <a:pt x="17596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7" y="7904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31" y="7848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19" y="5435"/>
                  </a:lnTo>
                  <a:lnTo>
                    <a:pt x="12352" y="5435"/>
                  </a:lnTo>
                  <a:lnTo>
                    <a:pt x="12052" y="4673"/>
                  </a:lnTo>
                  <a:lnTo>
                    <a:pt x="13144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30" y="2730"/>
                  </a:lnTo>
                  <a:lnTo>
                    <a:pt x="7014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64" y="596"/>
                  </a:lnTo>
                  <a:lnTo>
                    <a:pt x="10159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2" y="3187"/>
                  </a:lnTo>
                  <a:lnTo>
                    <a:pt x="14738" y="2565"/>
                  </a:lnTo>
                  <a:lnTo>
                    <a:pt x="13563" y="2565"/>
                  </a:lnTo>
                  <a:lnTo>
                    <a:pt x="12001" y="2235"/>
                  </a:lnTo>
                  <a:lnTo>
                    <a:pt x="10838" y="596"/>
                  </a:lnTo>
                  <a:lnTo>
                    <a:pt x="10731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60" y="2247"/>
                  </a:moveTo>
                  <a:lnTo>
                    <a:pt x="13563" y="2565"/>
                  </a:lnTo>
                  <a:lnTo>
                    <a:pt x="14738" y="2565"/>
                  </a:lnTo>
                  <a:lnTo>
                    <a:pt x="14960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65" y="1181"/>
                  </a:lnTo>
                  <a:lnTo>
                    <a:pt x="1432" y="1549"/>
                  </a:lnTo>
                  <a:lnTo>
                    <a:pt x="1346" y="1955"/>
                  </a:lnTo>
                  <a:lnTo>
                    <a:pt x="7014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8A00D43B-DEDB-2FB6-D8C6-06662F633CC2}"/>
                </a:ext>
              </a:extLst>
            </p:cNvPr>
            <p:cNvSpPr/>
            <p:nvPr/>
          </p:nvSpPr>
          <p:spPr>
            <a:xfrm>
              <a:off x="9655378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68" y="24066"/>
                  </a:moveTo>
                  <a:lnTo>
                    <a:pt x="2933" y="23926"/>
                  </a:lnTo>
                  <a:lnTo>
                    <a:pt x="2476" y="24206"/>
                  </a:lnTo>
                  <a:lnTo>
                    <a:pt x="1676" y="24384"/>
                  </a:lnTo>
                  <a:lnTo>
                    <a:pt x="330" y="24345"/>
                  </a:lnTo>
                  <a:lnTo>
                    <a:pt x="0" y="25247"/>
                  </a:lnTo>
                  <a:lnTo>
                    <a:pt x="2489" y="25603"/>
                  </a:lnTo>
                  <a:lnTo>
                    <a:pt x="3721" y="25704"/>
                  </a:lnTo>
                  <a:lnTo>
                    <a:pt x="4114" y="25196"/>
                  </a:lnTo>
                  <a:lnTo>
                    <a:pt x="4356" y="24638"/>
                  </a:lnTo>
                  <a:lnTo>
                    <a:pt x="4368" y="24066"/>
                  </a:lnTo>
                  <a:close/>
                </a:path>
                <a:path w="60959" h="26034">
                  <a:moveTo>
                    <a:pt x="26987" y="22923"/>
                  </a:moveTo>
                  <a:lnTo>
                    <a:pt x="26555" y="22631"/>
                  </a:lnTo>
                  <a:lnTo>
                    <a:pt x="26085" y="22390"/>
                  </a:lnTo>
                  <a:lnTo>
                    <a:pt x="25590" y="22199"/>
                  </a:lnTo>
                  <a:lnTo>
                    <a:pt x="25628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17" y="23088"/>
                  </a:lnTo>
                  <a:lnTo>
                    <a:pt x="26987" y="22923"/>
                  </a:lnTo>
                  <a:close/>
                </a:path>
                <a:path w="60959" h="26034">
                  <a:moveTo>
                    <a:pt x="37109" y="17957"/>
                  </a:moveTo>
                  <a:lnTo>
                    <a:pt x="36499" y="17678"/>
                  </a:lnTo>
                  <a:lnTo>
                    <a:pt x="36169" y="17462"/>
                  </a:lnTo>
                  <a:lnTo>
                    <a:pt x="36029" y="17932"/>
                  </a:lnTo>
                  <a:lnTo>
                    <a:pt x="36017" y="18554"/>
                  </a:lnTo>
                  <a:lnTo>
                    <a:pt x="36080" y="19253"/>
                  </a:lnTo>
                  <a:lnTo>
                    <a:pt x="37058" y="18757"/>
                  </a:lnTo>
                  <a:lnTo>
                    <a:pt x="37109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312" y="254"/>
                  </a:lnTo>
                  <a:lnTo>
                    <a:pt x="59512" y="0"/>
                  </a:lnTo>
                  <a:lnTo>
                    <a:pt x="59207" y="25"/>
                  </a:lnTo>
                  <a:lnTo>
                    <a:pt x="58648" y="596"/>
                  </a:lnTo>
                  <a:lnTo>
                    <a:pt x="59143" y="863"/>
                  </a:lnTo>
                  <a:lnTo>
                    <a:pt x="59893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4D1D6AB1-C347-5058-0F3C-9AE90F2ADC5D}"/>
                </a:ext>
              </a:extLst>
            </p:cNvPr>
            <p:cNvSpPr/>
            <p:nvPr/>
          </p:nvSpPr>
          <p:spPr>
            <a:xfrm>
              <a:off x="9659175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30" y="15252"/>
                  </a:lnTo>
                  <a:lnTo>
                    <a:pt x="317" y="15836"/>
                  </a:lnTo>
                  <a:lnTo>
                    <a:pt x="0" y="16497"/>
                  </a:lnTo>
                  <a:lnTo>
                    <a:pt x="152" y="17284"/>
                  </a:lnTo>
                  <a:lnTo>
                    <a:pt x="393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414" y="5067"/>
                  </a:moveTo>
                  <a:lnTo>
                    <a:pt x="41325" y="3848"/>
                  </a:lnTo>
                  <a:lnTo>
                    <a:pt x="41325" y="3073"/>
                  </a:lnTo>
                  <a:lnTo>
                    <a:pt x="41338" y="2832"/>
                  </a:lnTo>
                  <a:lnTo>
                    <a:pt x="40627" y="2832"/>
                  </a:lnTo>
                  <a:lnTo>
                    <a:pt x="39966" y="2616"/>
                  </a:lnTo>
                  <a:lnTo>
                    <a:pt x="39636" y="1130"/>
                  </a:lnTo>
                  <a:lnTo>
                    <a:pt x="39903" y="698"/>
                  </a:lnTo>
                  <a:lnTo>
                    <a:pt x="40335" y="381"/>
                  </a:lnTo>
                  <a:lnTo>
                    <a:pt x="39573" y="0"/>
                  </a:lnTo>
                  <a:lnTo>
                    <a:pt x="37833" y="3073"/>
                  </a:lnTo>
                  <a:lnTo>
                    <a:pt x="36728" y="431"/>
                  </a:lnTo>
                  <a:lnTo>
                    <a:pt x="33540" y="2997"/>
                  </a:lnTo>
                  <a:lnTo>
                    <a:pt x="33820" y="4064"/>
                  </a:lnTo>
                  <a:lnTo>
                    <a:pt x="33121" y="4749"/>
                  </a:lnTo>
                  <a:lnTo>
                    <a:pt x="33401" y="4902"/>
                  </a:lnTo>
                  <a:lnTo>
                    <a:pt x="35547" y="5372"/>
                  </a:lnTo>
                  <a:lnTo>
                    <a:pt x="37388" y="3848"/>
                  </a:lnTo>
                  <a:lnTo>
                    <a:pt x="41414" y="5067"/>
                  </a:lnTo>
                  <a:close/>
                </a:path>
                <a:path w="42545" h="17780">
                  <a:moveTo>
                    <a:pt x="41808" y="6972"/>
                  </a:moveTo>
                  <a:lnTo>
                    <a:pt x="41630" y="6134"/>
                  </a:lnTo>
                  <a:lnTo>
                    <a:pt x="41084" y="6972"/>
                  </a:lnTo>
                  <a:lnTo>
                    <a:pt x="41770" y="9004"/>
                  </a:lnTo>
                  <a:lnTo>
                    <a:pt x="41808" y="6972"/>
                  </a:lnTo>
                  <a:close/>
                </a:path>
                <a:path w="42545" h="17780">
                  <a:moveTo>
                    <a:pt x="42189" y="5295"/>
                  </a:moveTo>
                  <a:lnTo>
                    <a:pt x="41414" y="5067"/>
                  </a:lnTo>
                  <a:lnTo>
                    <a:pt x="41630" y="6134"/>
                  </a:lnTo>
                  <a:lnTo>
                    <a:pt x="42189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80C2E4E4-C0FE-3CA6-8856-59DBFDAEE941}"/>
                </a:ext>
              </a:extLst>
            </p:cNvPr>
            <p:cNvSpPr/>
            <p:nvPr/>
          </p:nvSpPr>
          <p:spPr>
            <a:xfrm>
              <a:off x="9644659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48" y="24993"/>
                  </a:lnTo>
                  <a:lnTo>
                    <a:pt x="3098" y="27711"/>
                  </a:lnTo>
                  <a:lnTo>
                    <a:pt x="0" y="27978"/>
                  </a:lnTo>
                  <a:lnTo>
                    <a:pt x="2882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65" y="30213"/>
                  </a:lnTo>
                  <a:lnTo>
                    <a:pt x="9207" y="31191"/>
                  </a:lnTo>
                  <a:lnTo>
                    <a:pt x="13652" y="30899"/>
                  </a:lnTo>
                  <a:lnTo>
                    <a:pt x="14452" y="30073"/>
                  </a:lnTo>
                  <a:lnTo>
                    <a:pt x="14668" y="29489"/>
                  </a:lnTo>
                  <a:lnTo>
                    <a:pt x="14516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57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08" y="22517"/>
                  </a:lnTo>
                  <a:lnTo>
                    <a:pt x="15468" y="24942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51" y="32054"/>
                  </a:lnTo>
                  <a:lnTo>
                    <a:pt x="18935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20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45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63" y="34544"/>
                  </a:moveTo>
                  <a:lnTo>
                    <a:pt x="37528" y="32169"/>
                  </a:lnTo>
                  <a:lnTo>
                    <a:pt x="35115" y="33896"/>
                  </a:lnTo>
                  <a:lnTo>
                    <a:pt x="33604" y="33769"/>
                  </a:lnTo>
                  <a:lnTo>
                    <a:pt x="33489" y="31775"/>
                  </a:lnTo>
                  <a:lnTo>
                    <a:pt x="31673" y="32766"/>
                  </a:lnTo>
                  <a:lnTo>
                    <a:pt x="27647" y="33832"/>
                  </a:lnTo>
                  <a:lnTo>
                    <a:pt x="26847" y="34328"/>
                  </a:lnTo>
                  <a:lnTo>
                    <a:pt x="25400" y="34594"/>
                  </a:lnTo>
                  <a:lnTo>
                    <a:pt x="24485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71" y="37909"/>
                  </a:lnTo>
                  <a:lnTo>
                    <a:pt x="22656" y="38252"/>
                  </a:lnTo>
                  <a:lnTo>
                    <a:pt x="24904" y="38455"/>
                  </a:lnTo>
                  <a:lnTo>
                    <a:pt x="28702" y="38036"/>
                  </a:lnTo>
                  <a:lnTo>
                    <a:pt x="29857" y="37731"/>
                  </a:lnTo>
                  <a:lnTo>
                    <a:pt x="30340" y="36715"/>
                  </a:lnTo>
                  <a:lnTo>
                    <a:pt x="32740" y="35966"/>
                  </a:lnTo>
                  <a:lnTo>
                    <a:pt x="34175" y="36195"/>
                  </a:lnTo>
                  <a:lnTo>
                    <a:pt x="40563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87" y="30175"/>
                  </a:lnTo>
                  <a:lnTo>
                    <a:pt x="51574" y="30822"/>
                  </a:lnTo>
                  <a:lnTo>
                    <a:pt x="48818" y="30543"/>
                  </a:lnTo>
                  <a:lnTo>
                    <a:pt x="48107" y="28956"/>
                  </a:lnTo>
                  <a:lnTo>
                    <a:pt x="47879" y="27178"/>
                  </a:lnTo>
                  <a:lnTo>
                    <a:pt x="45694" y="28079"/>
                  </a:lnTo>
                  <a:lnTo>
                    <a:pt x="46151" y="29070"/>
                  </a:lnTo>
                  <a:lnTo>
                    <a:pt x="46113" y="29883"/>
                  </a:lnTo>
                  <a:lnTo>
                    <a:pt x="42481" y="32296"/>
                  </a:lnTo>
                  <a:lnTo>
                    <a:pt x="40093" y="31508"/>
                  </a:lnTo>
                  <a:lnTo>
                    <a:pt x="39090" y="32435"/>
                  </a:lnTo>
                  <a:lnTo>
                    <a:pt x="39268" y="32308"/>
                  </a:lnTo>
                  <a:lnTo>
                    <a:pt x="42227" y="35229"/>
                  </a:lnTo>
                  <a:lnTo>
                    <a:pt x="46139" y="33756"/>
                  </a:lnTo>
                  <a:lnTo>
                    <a:pt x="48856" y="32435"/>
                  </a:lnTo>
                  <a:lnTo>
                    <a:pt x="50812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42" y="3225"/>
                  </a:moveTo>
                  <a:lnTo>
                    <a:pt x="70827" y="1892"/>
                  </a:lnTo>
                  <a:lnTo>
                    <a:pt x="70231" y="889"/>
                  </a:lnTo>
                  <a:lnTo>
                    <a:pt x="66700" y="0"/>
                  </a:lnTo>
                  <a:lnTo>
                    <a:pt x="65862" y="5753"/>
                  </a:lnTo>
                  <a:lnTo>
                    <a:pt x="65481" y="5791"/>
                  </a:lnTo>
                  <a:lnTo>
                    <a:pt x="65112" y="6604"/>
                  </a:lnTo>
                  <a:lnTo>
                    <a:pt x="63119" y="6908"/>
                  </a:lnTo>
                  <a:lnTo>
                    <a:pt x="60960" y="7594"/>
                  </a:lnTo>
                  <a:lnTo>
                    <a:pt x="60769" y="10325"/>
                  </a:lnTo>
                  <a:lnTo>
                    <a:pt x="58902" y="12280"/>
                  </a:lnTo>
                  <a:lnTo>
                    <a:pt x="57899" y="11925"/>
                  </a:lnTo>
                  <a:lnTo>
                    <a:pt x="55245" y="12319"/>
                  </a:lnTo>
                  <a:lnTo>
                    <a:pt x="54432" y="12890"/>
                  </a:lnTo>
                  <a:lnTo>
                    <a:pt x="54152" y="13335"/>
                  </a:lnTo>
                  <a:lnTo>
                    <a:pt x="54495" y="14808"/>
                  </a:lnTo>
                  <a:lnTo>
                    <a:pt x="55867" y="15036"/>
                  </a:lnTo>
                  <a:lnTo>
                    <a:pt x="55854" y="16802"/>
                  </a:lnTo>
                  <a:lnTo>
                    <a:pt x="56375" y="19291"/>
                  </a:lnTo>
                  <a:lnTo>
                    <a:pt x="56286" y="21209"/>
                  </a:lnTo>
                  <a:lnTo>
                    <a:pt x="56946" y="22466"/>
                  </a:lnTo>
                  <a:lnTo>
                    <a:pt x="58077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61" y="22288"/>
                  </a:lnTo>
                  <a:lnTo>
                    <a:pt x="61074" y="20853"/>
                  </a:lnTo>
                  <a:lnTo>
                    <a:pt x="60490" y="19278"/>
                  </a:lnTo>
                  <a:lnTo>
                    <a:pt x="62255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76" y="16891"/>
                  </a:lnTo>
                  <a:lnTo>
                    <a:pt x="64185" y="16395"/>
                  </a:lnTo>
                  <a:lnTo>
                    <a:pt x="64414" y="15049"/>
                  </a:lnTo>
                  <a:lnTo>
                    <a:pt x="62903" y="13500"/>
                  </a:lnTo>
                  <a:lnTo>
                    <a:pt x="61290" y="13309"/>
                  </a:lnTo>
                  <a:lnTo>
                    <a:pt x="60960" y="14782"/>
                  </a:lnTo>
                  <a:lnTo>
                    <a:pt x="59855" y="14630"/>
                  </a:lnTo>
                  <a:lnTo>
                    <a:pt x="59283" y="13957"/>
                  </a:lnTo>
                  <a:lnTo>
                    <a:pt x="65278" y="10350"/>
                  </a:lnTo>
                  <a:lnTo>
                    <a:pt x="64884" y="8750"/>
                  </a:lnTo>
                  <a:lnTo>
                    <a:pt x="65684" y="7810"/>
                  </a:lnTo>
                  <a:lnTo>
                    <a:pt x="66611" y="7315"/>
                  </a:lnTo>
                  <a:lnTo>
                    <a:pt x="67843" y="7137"/>
                  </a:lnTo>
                  <a:lnTo>
                    <a:pt x="68846" y="6057"/>
                  </a:lnTo>
                  <a:lnTo>
                    <a:pt x="70104" y="5092"/>
                  </a:lnTo>
                  <a:lnTo>
                    <a:pt x="70942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CBE1ADE2-879C-7544-A233-84713ABE5DF1}"/>
                </a:ext>
              </a:extLst>
            </p:cNvPr>
            <p:cNvSpPr/>
            <p:nvPr/>
          </p:nvSpPr>
          <p:spPr>
            <a:xfrm>
              <a:off x="966071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09" y="18656"/>
                  </a:moveTo>
                  <a:lnTo>
                    <a:pt x="9029" y="18567"/>
                  </a:lnTo>
                  <a:lnTo>
                    <a:pt x="12458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42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16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09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76" y="13931"/>
                  </a:lnTo>
                  <a:lnTo>
                    <a:pt x="28194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52" y="8280"/>
                  </a:lnTo>
                  <a:lnTo>
                    <a:pt x="25069" y="7696"/>
                  </a:lnTo>
                  <a:lnTo>
                    <a:pt x="24612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52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05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16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54" y="1117"/>
                  </a:moveTo>
                  <a:lnTo>
                    <a:pt x="51028" y="266"/>
                  </a:lnTo>
                  <a:lnTo>
                    <a:pt x="50825" y="0"/>
                  </a:lnTo>
                  <a:lnTo>
                    <a:pt x="50368" y="584"/>
                  </a:lnTo>
                  <a:lnTo>
                    <a:pt x="50203" y="1270"/>
                  </a:lnTo>
                  <a:lnTo>
                    <a:pt x="50520" y="1917"/>
                  </a:lnTo>
                  <a:lnTo>
                    <a:pt x="50850" y="1600"/>
                  </a:lnTo>
                  <a:lnTo>
                    <a:pt x="51054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ACC0FC70-63C3-1620-4B4B-EFAB41CC806C}"/>
                </a:ext>
              </a:extLst>
            </p:cNvPr>
            <p:cNvSpPr/>
            <p:nvPr/>
          </p:nvSpPr>
          <p:spPr>
            <a:xfrm>
              <a:off x="9697630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77" y="7086"/>
                  </a:moveTo>
                  <a:lnTo>
                    <a:pt x="5537" y="7086"/>
                  </a:lnTo>
                  <a:lnTo>
                    <a:pt x="5966" y="7315"/>
                  </a:lnTo>
                  <a:lnTo>
                    <a:pt x="6324" y="7442"/>
                  </a:lnTo>
                  <a:lnTo>
                    <a:pt x="6730" y="7531"/>
                  </a:lnTo>
                  <a:lnTo>
                    <a:pt x="7569" y="8788"/>
                  </a:lnTo>
                  <a:lnTo>
                    <a:pt x="7175" y="10934"/>
                  </a:lnTo>
                  <a:lnTo>
                    <a:pt x="9880" y="13868"/>
                  </a:lnTo>
                  <a:lnTo>
                    <a:pt x="12026" y="13512"/>
                  </a:lnTo>
                  <a:lnTo>
                    <a:pt x="13995" y="10820"/>
                  </a:lnTo>
                  <a:lnTo>
                    <a:pt x="14287" y="9779"/>
                  </a:lnTo>
                  <a:lnTo>
                    <a:pt x="14535" y="8026"/>
                  </a:lnTo>
                  <a:lnTo>
                    <a:pt x="14477" y="7086"/>
                  </a:lnTo>
                  <a:close/>
                </a:path>
                <a:path w="18415" h="13970">
                  <a:moveTo>
                    <a:pt x="5918" y="3048"/>
                  </a:moveTo>
                  <a:lnTo>
                    <a:pt x="4152" y="3632"/>
                  </a:lnTo>
                  <a:lnTo>
                    <a:pt x="1866" y="3975"/>
                  </a:lnTo>
                  <a:lnTo>
                    <a:pt x="609" y="4013"/>
                  </a:lnTo>
                  <a:lnTo>
                    <a:pt x="660" y="5321"/>
                  </a:lnTo>
                  <a:lnTo>
                    <a:pt x="469" y="5359"/>
                  </a:lnTo>
                  <a:lnTo>
                    <a:pt x="241" y="5372"/>
                  </a:lnTo>
                  <a:lnTo>
                    <a:pt x="0" y="5372"/>
                  </a:lnTo>
                  <a:lnTo>
                    <a:pt x="3" y="7442"/>
                  </a:lnTo>
                  <a:lnTo>
                    <a:pt x="876" y="9486"/>
                  </a:lnTo>
                  <a:lnTo>
                    <a:pt x="4330" y="8763"/>
                  </a:lnTo>
                  <a:lnTo>
                    <a:pt x="5130" y="8026"/>
                  </a:lnTo>
                  <a:lnTo>
                    <a:pt x="5537" y="7086"/>
                  </a:lnTo>
                  <a:lnTo>
                    <a:pt x="14477" y="7086"/>
                  </a:lnTo>
                  <a:lnTo>
                    <a:pt x="14541" y="6070"/>
                  </a:lnTo>
                  <a:lnTo>
                    <a:pt x="14868" y="5997"/>
                  </a:lnTo>
                  <a:lnTo>
                    <a:pt x="13550" y="5892"/>
                  </a:lnTo>
                  <a:lnTo>
                    <a:pt x="11762" y="3987"/>
                  </a:lnTo>
                  <a:lnTo>
                    <a:pt x="5943" y="3987"/>
                  </a:lnTo>
                  <a:lnTo>
                    <a:pt x="5918" y="3048"/>
                  </a:lnTo>
                  <a:close/>
                </a:path>
                <a:path w="18415" h="13970">
                  <a:moveTo>
                    <a:pt x="17843" y="4622"/>
                  </a:moveTo>
                  <a:lnTo>
                    <a:pt x="16186" y="5892"/>
                  </a:lnTo>
                  <a:lnTo>
                    <a:pt x="16060" y="6083"/>
                  </a:lnTo>
                  <a:lnTo>
                    <a:pt x="16370" y="6235"/>
                  </a:lnTo>
                  <a:lnTo>
                    <a:pt x="17640" y="5803"/>
                  </a:lnTo>
                  <a:lnTo>
                    <a:pt x="17792" y="5219"/>
                  </a:lnTo>
                  <a:lnTo>
                    <a:pt x="17947" y="4940"/>
                  </a:lnTo>
                  <a:lnTo>
                    <a:pt x="17843" y="4622"/>
                  </a:lnTo>
                  <a:close/>
                </a:path>
                <a:path w="18415" h="13970">
                  <a:moveTo>
                    <a:pt x="15570" y="5842"/>
                  </a:moveTo>
                  <a:lnTo>
                    <a:pt x="14868" y="5997"/>
                  </a:lnTo>
                  <a:lnTo>
                    <a:pt x="15938" y="6083"/>
                  </a:lnTo>
                  <a:lnTo>
                    <a:pt x="15570" y="5842"/>
                  </a:lnTo>
                  <a:close/>
                </a:path>
                <a:path w="18415" h="13970">
                  <a:moveTo>
                    <a:pt x="10105" y="1244"/>
                  </a:moveTo>
                  <a:lnTo>
                    <a:pt x="9537" y="1244"/>
                  </a:lnTo>
                  <a:lnTo>
                    <a:pt x="9628" y="2857"/>
                  </a:lnTo>
                  <a:lnTo>
                    <a:pt x="9588" y="3009"/>
                  </a:lnTo>
                  <a:lnTo>
                    <a:pt x="7162" y="3708"/>
                  </a:lnTo>
                  <a:lnTo>
                    <a:pt x="5943" y="3987"/>
                  </a:lnTo>
                  <a:lnTo>
                    <a:pt x="11762" y="3987"/>
                  </a:lnTo>
                  <a:lnTo>
                    <a:pt x="11763" y="3632"/>
                  </a:lnTo>
                  <a:lnTo>
                    <a:pt x="12395" y="2857"/>
                  </a:lnTo>
                  <a:lnTo>
                    <a:pt x="13052" y="1778"/>
                  </a:lnTo>
                  <a:lnTo>
                    <a:pt x="13129" y="1587"/>
                  </a:lnTo>
                  <a:lnTo>
                    <a:pt x="10642" y="1587"/>
                  </a:lnTo>
                  <a:lnTo>
                    <a:pt x="10105" y="1244"/>
                  </a:lnTo>
                  <a:close/>
                </a:path>
                <a:path w="18415" h="13970">
                  <a:moveTo>
                    <a:pt x="8585" y="0"/>
                  </a:moveTo>
                  <a:lnTo>
                    <a:pt x="8496" y="1181"/>
                  </a:lnTo>
                  <a:lnTo>
                    <a:pt x="8178" y="1663"/>
                  </a:lnTo>
                  <a:lnTo>
                    <a:pt x="9093" y="1397"/>
                  </a:lnTo>
                  <a:lnTo>
                    <a:pt x="9537" y="1244"/>
                  </a:lnTo>
                  <a:lnTo>
                    <a:pt x="10105" y="1244"/>
                  </a:lnTo>
                  <a:lnTo>
                    <a:pt x="8991" y="533"/>
                  </a:lnTo>
                  <a:lnTo>
                    <a:pt x="8750" y="279"/>
                  </a:lnTo>
                  <a:lnTo>
                    <a:pt x="8585" y="0"/>
                  </a:lnTo>
                  <a:close/>
                </a:path>
                <a:path w="18415" h="13970">
                  <a:moveTo>
                    <a:pt x="13385" y="482"/>
                  </a:moveTo>
                  <a:lnTo>
                    <a:pt x="12217" y="1308"/>
                  </a:lnTo>
                  <a:lnTo>
                    <a:pt x="10642" y="1587"/>
                  </a:lnTo>
                  <a:lnTo>
                    <a:pt x="13129" y="1587"/>
                  </a:lnTo>
                  <a:lnTo>
                    <a:pt x="13385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BCC8D11C-D2DA-A62F-17AB-86AFA3639DAA}"/>
                </a:ext>
              </a:extLst>
            </p:cNvPr>
            <p:cNvSpPr/>
            <p:nvPr/>
          </p:nvSpPr>
          <p:spPr>
            <a:xfrm>
              <a:off x="9703536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86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38" y="23876"/>
                  </a:lnTo>
                  <a:lnTo>
                    <a:pt x="2476" y="23253"/>
                  </a:lnTo>
                  <a:lnTo>
                    <a:pt x="3683" y="22885"/>
                  </a:lnTo>
                  <a:lnTo>
                    <a:pt x="3848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80" y="11633"/>
                  </a:moveTo>
                  <a:lnTo>
                    <a:pt x="23660" y="11531"/>
                  </a:lnTo>
                  <a:lnTo>
                    <a:pt x="23152" y="11480"/>
                  </a:lnTo>
                  <a:lnTo>
                    <a:pt x="22618" y="11493"/>
                  </a:lnTo>
                  <a:lnTo>
                    <a:pt x="22783" y="11823"/>
                  </a:lnTo>
                  <a:lnTo>
                    <a:pt x="23012" y="12547"/>
                  </a:lnTo>
                  <a:lnTo>
                    <a:pt x="23799" y="11963"/>
                  </a:lnTo>
                  <a:lnTo>
                    <a:pt x="24180" y="11633"/>
                  </a:lnTo>
                  <a:close/>
                </a:path>
                <a:path w="33654" h="24129">
                  <a:moveTo>
                    <a:pt x="33528" y="2146"/>
                  </a:moveTo>
                  <a:lnTo>
                    <a:pt x="33020" y="0"/>
                  </a:lnTo>
                  <a:lnTo>
                    <a:pt x="30619" y="2921"/>
                  </a:lnTo>
                  <a:lnTo>
                    <a:pt x="30632" y="3492"/>
                  </a:lnTo>
                  <a:lnTo>
                    <a:pt x="31229" y="4800"/>
                  </a:lnTo>
                  <a:lnTo>
                    <a:pt x="33528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68D5A9A5-204F-5FD8-0582-27BA4B7EB892}"/>
                </a:ext>
              </a:extLst>
            </p:cNvPr>
            <p:cNvSpPr/>
            <p:nvPr/>
          </p:nvSpPr>
          <p:spPr>
            <a:xfrm>
              <a:off x="969959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07" y="85521"/>
                  </a:lnTo>
                  <a:lnTo>
                    <a:pt x="6223" y="86067"/>
                  </a:lnTo>
                  <a:lnTo>
                    <a:pt x="6184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77" y="37338"/>
                  </a:lnTo>
                  <a:lnTo>
                    <a:pt x="6921" y="37846"/>
                  </a:lnTo>
                  <a:lnTo>
                    <a:pt x="7010" y="38100"/>
                  </a:lnTo>
                  <a:lnTo>
                    <a:pt x="7454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60" y="41275"/>
                  </a:moveTo>
                  <a:lnTo>
                    <a:pt x="10604" y="40132"/>
                  </a:lnTo>
                  <a:lnTo>
                    <a:pt x="10490" y="39370"/>
                  </a:lnTo>
                  <a:lnTo>
                    <a:pt x="10566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69" y="40259"/>
                  </a:lnTo>
                  <a:lnTo>
                    <a:pt x="10160" y="42037"/>
                  </a:lnTo>
                  <a:lnTo>
                    <a:pt x="11760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189" y="65151"/>
                  </a:lnTo>
                  <a:close/>
                </a:path>
                <a:path w="85090" h="87629">
                  <a:moveTo>
                    <a:pt x="20916" y="37198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916" y="37198"/>
                  </a:lnTo>
                  <a:close/>
                </a:path>
                <a:path w="85090" h="87629">
                  <a:moveTo>
                    <a:pt x="23660" y="68834"/>
                  </a:moveTo>
                  <a:lnTo>
                    <a:pt x="23533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088" y="66929"/>
                  </a:lnTo>
                  <a:lnTo>
                    <a:pt x="19088" y="66929"/>
                  </a:lnTo>
                  <a:lnTo>
                    <a:pt x="18186" y="66929"/>
                  </a:lnTo>
                  <a:lnTo>
                    <a:pt x="17932" y="67437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10" y="68834"/>
                  </a:lnTo>
                  <a:lnTo>
                    <a:pt x="15354" y="69469"/>
                  </a:lnTo>
                  <a:lnTo>
                    <a:pt x="15138" y="70866"/>
                  </a:lnTo>
                  <a:lnTo>
                    <a:pt x="14897" y="71374"/>
                  </a:lnTo>
                  <a:lnTo>
                    <a:pt x="14820" y="71755"/>
                  </a:lnTo>
                  <a:lnTo>
                    <a:pt x="14973" y="72136"/>
                  </a:lnTo>
                  <a:lnTo>
                    <a:pt x="15074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49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18" y="70231"/>
                  </a:lnTo>
                  <a:lnTo>
                    <a:pt x="18707" y="69977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77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424" y="69723"/>
                  </a:lnTo>
                  <a:lnTo>
                    <a:pt x="21323" y="69977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60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916" y="37198"/>
                  </a:lnTo>
                  <a:lnTo>
                    <a:pt x="23025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65"/>
                  </a:moveTo>
                  <a:lnTo>
                    <a:pt x="31623" y="45212"/>
                  </a:lnTo>
                  <a:lnTo>
                    <a:pt x="31762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65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57" y="51003"/>
                  </a:lnTo>
                  <a:lnTo>
                    <a:pt x="64744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46" y="55245"/>
                  </a:moveTo>
                  <a:lnTo>
                    <a:pt x="78371" y="55156"/>
                  </a:lnTo>
                  <a:lnTo>
                    <a:pt x="79133" y="55918"/>
                  </a:lnTo>
                  <a:lnTo>
                    <a:pt x="79146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02" y="57150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74" y="56134"/>
                  </a:lnTo>
                  <a:lnTo>
                    <a:pt x="82550" y="54483"/>
                  </a:lnTo>
                  <a:lnTo>
                    <a:pt x="82473" y="53975"/>
                  </a:lnTo>
                  <a:lnTo>
                    <a:pt x="81953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24" y="53594"/>
                  </a:lnTo>
                  <a:lnTo>
                    <a:pt x="80124" y="53213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6987" y="51054"/>
                  </a:lnTo>
                  <a:lnTo>
                    <a:pt x="77939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52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74" y="48641"/>
                  </a:lnTo>
                  <a:lnTo>
                    <a:pt x="78219" y="48641"/>
                  </a:lnTo>
                  <a:lnTo>
                    <a:pt x="78168" y="48133"/>
                  </a:lnTo>
                  <a:lnTo>
                    <a:pt x="77139" y="47879"/>
                  </a:lnTo>
                  <a:lnTo>
                    <a:pt x="77482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09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51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83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224" y="42672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38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00" y="36957"/>
                  </a:lnTo>
                  <a:lnTo>
                    <a:pt x="66624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41" y="35814"/>
                  </a:lnTo>
                  <a:lnTo>
                    <a:pt x="64211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66" y="35687"/>
                  </a:lnTo>
                  <a:lnTo>
                    <a:pt x="65138" y="35306"/>
                  </a:lnTo>
                  <a:lnTo>
                    <a:pt x="65519" y="35052"/>
                  </a:lnTo>
                  <a:lnTo>
                    <a:pt x="63728" y="34544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80" y="40640"/>
                  </a:lnTo>
                  <a:lnTo>
                    <a:pt x="61379" y="40132"/>
                  </a:lnTo>
                  <a:lnTo>
                    <a:pt x="61252" y="40005"/>
                  </a:lnTo>
                  <a:lnTo>
                    <a:pt x="60871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44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28" y="36830"/>
                  </a:lnTo>
                  <a:lnTo>
                    <a:pt x="61087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35" y="37719"/>
                  </a:lnTo>
                  <a:lnTo>
                    <a:pt x="57200" y="37084"/>
                  </a:lnTo>
                  <a:lnTo>
                    <a:pt x="57315" y="36703"/>
                  </a:lnTo>
                  <a:lnTo>
                    <a:pt x="58267" y="35306"/>
                  </a:lnTo>
                  <a:lnTo>
                    <a:pt x="59410" y="36195"/>
                  </a:lnTo>
                  <a:lnTo>
                    <a:pt x="60909" y="37198"/>
                  </a:lnTo>
                  <a:lnTo>
                    <a:pt x="61010" y="37465"/>
                  </a:lnTo>
                  <a:lnTo>
                    <a:pt x="61010" y="36258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82" y="33909"/>
                  </a:lnTo>
                  <a:lnTo>
                    <a:pt x="61417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093" y="33782"/>
                  </a:lnTo>
                  <a:lnTo>
                    <a:pt x="59283" y="33274"/>
                  </a:lnTo>
                  <a:lnTo>
                    <a:pt x="59385" y="32893"/>
                  </a:lnTo>
                  <a:lnTo>
                    <a:pt x="59283" y="29718"/>
                  </a:lnTo>
                  <a:lnTo>
                    <a:pt x="59194" y="28702"/>
                  </a:lnTo>
                  <a:lnTo>
                    <a:pt x="58648" y="29210"/>
                  </a:lnTo>
                  <a:lnTo>
                    <a:pt x="58140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05" y="36449"/>
                  </a:lnTo>
                  <a:lnTo>
                    <a:pt x="50711" y="37084"/>
                  </a:lnTo>
                  <a:lnTo>
                    <a:pt x="50317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47" y="30861"/>
                  </a:lnTo>
                  <a:lnTo>
                    <a:pt x="49580" y="29337"/>
                  </a:lnTo>
                  <a:lnTo>
                    <a:pt x="51511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08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65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24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45" y="38481"/>
                  </a:lnTo>
                  <a:lnTo>
                    <a:pt x="41503" y="40132"/>
                  </a:lnTo>
                  <a:lnTo>
                    <a:pt x="40652" y="36068"/>
                  </a:lnTo>
                  <a:lnTo>
                    <a:pt x="40728" y="35052"/>
                  </a:lnTo>
                  <a:lnTo>
                    <a:pt x="41338" y="32512"/>
                  </a:lnTo>
                  <a:lnTo>
                    <a:pt x="42265" y="28702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29" y="17526"/>
                  </a:lnTo>
                  <a:lnTo>
                    <a:pt x="42443" y="17272"/>
                  </a:lnTo>
                  <a:lnTo>
                    <a:pt x="42049" y="16319"/>
                  </a:lnTo>
                  <a:lnTo>
                    <a:pt x="47650" y="10541"/>
                  </a:lnTo>
                  <a:lnTo>
                    <a:pt x="48437" y="9588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47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00"/>
                  </a:lnTo>
                  <a:lnTo>
                    <a:pt x="40830" y="27051"/>
                  </a:lnTo>
                  <a:lnTo>
                    <a:pt x="39903" y="25527"/>
                  </a:lnTo>
                  <a:lnTo>
                    <a:pt x="39471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09" y="22987"/>
                  </a:lnTo>
                  <a:lnTo>
                    <a:pt x="39738" y="24384"/>
                  </a:lnTo>
                  <a:lnTo>
                    <a:pt x="40449" y="25654"/>
                  </a:lnTo>
                  <a:lnTo>
                    <a:pt x="40551" y="25908"/>
                  </a:lnTo>
                  <a:lnTo>
                    <a:pt x="40830" y="27051"/>
                  </a:lnTo>
                  <a:lnTo>
                    <a:pt x="40830" y="18300"/>
                  </a:lnTo>
                  <a:lnTo>
                    <a:pt x="40043" y="19812"/>
                  </a:lnTo>
                  <a:lnTo>
                    <a:pt x="39928" y="20066"/>
                  </a:lnTo>
                  <a:lnTo>
                    <a:pt x="39077" y="21590"/>
                  </a:lnTo>
                  <a:lnTo>
                    <a:pt x="39065" y="21082"/>
                  </a:lnTo>
                  <a:lnTo>
                    <a:pt x="38722" y="20701"/>
                  </a:lnTo>
                  <a:lnTo>
                    <a:pt x="38265" y="20447"/>
                  </a:lnTo>
                  <a:lnTo>
                    <a:pt x="37884" y="20739"/>
                  </a:lnTo>
                  <a:lnTo>
                    <a:pt x="37884" y="28448"/>
                  </a:lnTo>
                  <a:lnTo>
                    <a:pt x="37541" y="28829"/>
                  </a:lnTo>
                  <a:lnTo>
                    <a:pt x="37490" y="29083"/>
                  </a:lnTo>
                  <a:lnTo>
                    <a:pt x="37604" y="29337"/>
                  </a:lnTo>
                  <a:lnTo>
                    <a:pt x="37693" y="32512"/>
                  </a:lnTo>
                  <a:lnTo>
                    <a:pt x="36347" y="32131"/>
                  </a:lnTo>
                  <a:lnTo>
                    <a:pt x="36563" y="33439"/>
                  </a:lnTo>
                  <a:lnTo>
                    <a:pt x="35166" y="30734"/>
                  </a:lnTo>
                  <a:lnTo>
                    <a:pt x="37236" y="28829"/>
                  </a:lnTo>
                  <a:lnTo>
                    <a:pt x="37884" y="28448"/>
                  </a:lnTo>
                  <a:lnTo>
                    <a:pt x="37884" y="20739"/>
                  </a:lnTo>
                  <a:lnTo>
                    <a:pt x="37426" y="21082"/>
                  </a:lnTo>
                  <a:lnTo>
                    <a:pt x="36385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3807" y="29337"/>
                  </a:lnTo>
                  <a:lnTo>
                    <a:pt x="32296" y="31115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16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50" y="40640"/>
                  </a:lnTo>
                  <a:lnTo>
                    <a:pt x="23482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10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56" y="43053"/>
                  </a:lnTo>
                  <a:lnTo>
                    <a:pt x="16929" y="43688"/>
                  </a:lnTo>
                  <a:lnTo>
                    <a:pt x="16383" y="42545"/>
                  </a:lnTo>
                  <a:lnTo>
                    <a:pt x="18148" y="41275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54" y="38862"/>
                  </a:lnTo>
                  <a:lnTo>
                    <a:pt x="16510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02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12" y="28194"/>
                  </a:lnTo>
                  <a:lnTo>
                    <a:pt x="32042" y="27305"/>
                  </a:lnTo>
                  <a:lnTo>
                    <a:pt x="33134" y="26416"/>
                  </a:lnTo>
                  <a:lnTo>
                    <a:pt x="32880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58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49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195" y="8509"/>
                  </a:lnTo>
                  <a:lnTo>
                    <a:pt x="39865" y="8890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489" y="18415"/>
                  </a:lnTo>
                  <a:lnTo>
                    <a:pt x="28270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38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53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08" y="32385"/>
                  </a:lnTo>
                  <a:lnTo>
                    <a:pt x="20815" y="32766"/>
                  </a:lnTo>
                  <a:lnTo>
                    <a:pt x="19189" y="35179"/>
                  </a:lnTo>
                  <a:lnTo>
                    <a:pt x="15646" y="35814"/>
                  </a:lnTo>
                  <a:lnTo>
                    <a:pt x="14046" y="38481"/>
                  </a:lnTo>
                  <a:lnTo>
                    <a:pt x="14389" y="38481"/>
                  </a:lnTo>
                  <a:lnTo>
                    <a:pt x="14655" y="38595"/>
                  </a:lnTo>
                  <a:lnTo>
                    <a:pt x="14922" y="38735"/>
                  </a:lnTo>
                  <a:lnTo>
                    <a:pt x="14655" y="38595"/>
                  </a:lnTo>
                  <a:lnTo>
                    <a:pt x="15138" y="41732"/>
                  </a:lnTo>
                  <a:lnTo>
                    <a:pt x="15328" y="41275"/>
                  </a:lnTo>
                  <a:lnTo>
                    <a:pt x="15151" y="41783"/>
                  </a:lnTo>
                  <a:lnTo>
                    <a:pt x="14808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29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57" y="40894"/>
                  </a:lnTo>
                  <a:lnTo>
                    <a:pt x="25450" y="40640"/>
                  </a:lnTo>
                  <a:lnTo>
                    <a:pt x="27063" y="39624"/>
                  </a:lnTo>
                  <a:lnTo>
                    <a:pt x="30149" y="37198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84" y="35433"/>
                  </a:lnTo>
                  <a:lnTo>
                    <a:pt x="40005" y="36830"/>
                  </a:lnTo>
                  <a:lnTo>
                    <a:pt x="38277" y="38481"/>
                  </a:lnTo>
                  <a:lnTo>
                    <a:pt x="39827" y="38735"/>
                  </a:lnTo>
                  <a:lnTo>
                    <a:pt x="39484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17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58" y="38989"/>
                  </a:lnTo>
                  <a:lnTo>
                    <a:pt x="36487" y="40474"/>
                  </a:lnTo>
                  <a:lnTo>
                    <a:pt x="36487" y="50292"/>
                  </a:lnTo>
                  <a:lnTo>
                    <a:pt x="36423" y="49657"/>
                  </a:lnTo>
                  <a:lnTo>
                    <a:pt x="36487" y="50292"/>
                  </a:lnTo>
                  <a:lnTo>
                    <a:pt x="36487" y="40474"/>
                  </a:lnTo>
                  <a:lnTo>
                    <a:pt x="36029" y="41656"/>
                  </a:lnTo>
                  <a:lnTo>
                    <a:pt x="35864" y="41783"/>
                  </a:lnTo>
                  <a:lnTo>
                    <a:pt x="35801" y="41910"/>
                  </a:lnTo>
                  <a:lnTo>
                    <a:pt x="35712" y="42291"/>
                  </a:lnTo>
                  <a:lnTo>
                    <a:pt x="34518" y="42418"/>
                  </a:lnTo>
                  <a:lnTo>
                    <a:pt x="34112" y="42545"/>
                  </a:lnTo>
                  <a:lnTo>
                    <a:pt x="33807" y="43865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59" y="49022"/>
                  </a:lnTo>
                  <a:lnTo>
                    <a:pt x="34417" y="51181"/>
                  </a:lnTo>
                  <a:lnTo>
                    <a:pt x="32651" y="51308"/>
                  </a:lnTo>
                  <a:lnTo>
                    <a:pt x="30467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6225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11" y="55918"/>
                  </a:lnTo>
                  <a:lnTo>
                    <a:pt x="24587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787" y="53467"/>
                  </a:lnTo>
                  <a:lnTo>
                    <a:pt x="27660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16" y="48260"/>
                  </a:lnTo>
                  <a:lnTo>
                    <a:pt x="31711" y="46863"/>
                  </a:lnTo>
                  <a:lnTo>
                    <a:pt x="31978" y="47371"/>
                  </a:lnTo>
                  <a:lnTo>
                    <a:pt x="31889" y="46863"/>
                  </a:lnTo>
                  <a:lnTo>
                    <a:pt x="31762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21" y="44704"/>
                  </a:lnTo>
                  <a:lnTo>
                    <a:pt x="28079" y="44907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38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07"/>
                  </a:lnTo>
                  <a:lnTo>
                    <a:pt x="26809" y="45974"/>
                  </a:lnTo>
                  <a:lnTo>
                    <a:pt x="24803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14" y="48882"/>
                  </a:lnTo>
                  <a:lnTo>
                    <a:pt x="23901" y="48717"/>
                  </a:lnTo>
                  <a:lnTo>
                    <a:pt x="23812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887" y="56007"/>
                  </a:lnTo>
                  <a:lnTo>
                    <a:pt x="16624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05" y="54102"/>
                  </a:lnTo>
                  <a:lnTo>
                    <a:pt x="19926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694" y="53086"/>
                  </a:lnTo>
                  <a:lnTo>
                    <a:pt x="22796" y="53213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43" y="59690"/>
                  </a:lnTo>
                  <a:lnTo>
                    <a:pt x="16002" y="61468"/>
                  </a:lnTo>
                  <a:lnTo>
                    <a:pt x="13931" y="60579"/>
                  </a:lnTo>
                  <a:lnTo>
                    <a:pt x="14071" y="60706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46" y="61468"/>
                  </a:lnTo>
                  <a:lnTo>
                    <a:pt x="12738" y="61087"/>
                  </a:lnTo>
                  <a:lnTo>
                    <a:pt x="11950" y="61849"/>
                  </a:lnTo>
                  <a:lnTo>
                    <a:pt x="10795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699" y="62992"/>
                  </a:lnTo>
                  <a:lnTo>
                    <a:pt x="8801" y="63119"/>
                  </a:lnTo>
                  <a:lnTo>
                    <a:pt x="7594" y="63246"/>
                  </a:lnTo>
                  <a:lnTo>
                    <a:pt x="7632" y="63500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43" y="64643"/>
                  </a:lnTo>
                  <a:lnTo>
                    <a:pt x="7581" y="64897"/>
                  </a:lnTo>
                  <a:lnTo>
                    <a:pt x="7708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18" y="67614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397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60" y="70104"/>
                  </a:lnTo>
                  <a:lnTo>
                    <a:pt x="2654" y="70612"/>
                  </a:lnTo>
                  <a:lnTo>
                    <a:pt x="2578" y="71374"/>
                  </a:lnTo>
                  <a:lnTo>
                    <a:pt x="1333" y="72771"/>
                  </a:lnTo>
                  <a:lnTo>
                    <a:pt x="825" y="73406"/>
                  </a:lnTo>
                  <a:lnTo>
                    <a:pt x="0" y="73533"/>
                  </a:lnTo>
                  <a:lnTo>
                    <a:pt x="977" y="73660"/>
                  </a:lnTo>
                  <a:lnTo>
                    <a:pt x="2032" y="73279"/>
                  </a:lnTo>
                  <a:lnTo>
                    <a:pt x="3390" y="72517"/>
                  </a:lnTo>
                  <a:lnTo>
                    <a:pt x="3911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489" y="70993"/>
                  </a:lnTo>
                  <a:lnTo>
                    <a:pt x="6997" y="71374"/>
                  </a:lnTo>
                  <a:lnTo>
                    <a:pt x="7416" y="71755"/>
                  </a:lnTo>
                  <a:lnTo>
                    <a:pt x="7721" y="72390"/>
                  </a:lnTo>
                  <a:lnTo>
                    <a:pt x="7429" y="72644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34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22" y="66294"/>
                  </a:lnTo>
                  <a:lnTo>
                    <a:pt x="15113" y="66167"/>
                  </a:lnTo>
                  <a:lnTo>
                    <a:pt x="16319" y="65405"/>
                  </a:lnTo>
                  <a:lnTo>
                    <a:pt x="16395" y="64452"/>
                  </a:lnTo>
                  <a:lnTo>
                    <a:pt x="17056" y="64008"/>
                  </a:lnTo>
                  <a:lnTo>
                    <a:pt x="17373" y="63881"/>
                  </a:lnTo>
                  <a:lnTo>
                    <a:pt x="16268" y="63119"/>
                  </a:lnTo>
                  <a:lnTo>
                    <a:pt x="17259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15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380" y="66040"/>
                  </a:lnTo>
                  <a:lnTo>
                    <a:pt x="19126" y="66802"/>
                  </a:lnTo>
                  <a:lnTo>
                    <a:pt x="23037" y="66802"/>
                  </a:lnTo>
                  <a:lnTo>
                    <a:pt x="22872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52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82" y="60706"/>
                  </a:lnTo>
                  <a:lnTo>
                    <a:pt x="26936" y="60960"/>
                  </a:lnTo>
                  <a:lnTo>
                    <a:pt x="27279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467" y="66802"/>
                  </a:lnTo>
                  <a:lnTo>
                    <a:pt x="30238" y="64770"/>
                  </a:lnTo>
                  <a:lnTo>
                    <a:pt x="30213" y="64300"/>
                  </a:lnTo>
                  <a:lnTo>
                    <a:pt x="30340" y="62738"/>
                  </a:lnTo>
                  <a:lnTo>
                    <a:pt x="30441" y="62230"/>
                  </a:lnTo>
                  <a:lnTo>
                    <a:pt x="30632" y="61976"/>
                  </a:lnTo>
                  <a:lnTo>
                    <a:pt x="30670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72" y="58674"/>
                  </a:lnTo>
                  <a:lnTo>
                    <a:pt x="31369" y="57785"/>
                  </a:lnTo>
                  <a:lnTo>
                    <a:pt x="31013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77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3883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791" y="60960"/>
                  </a:lnTo>
                  <a:lnTo>
                    <a:pt x="32639" y="61214"/>
                  </a:lnTo>
                  <a:lnTo>
                    <a:pt x="32461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13" y="64300"/>
                  </a:lnTo>
                  <a:lnTo>
                    <a:pt x="30327" y="64643"/>
                  </a:lnTo>
                  <a:lnTo>
                    <a:pt x="31203" y="66294"/>
                  </a:lnTo>
                  <a:lnTo>
                    <a:pt x="30556" y="66751"/>
                  </a:lnTo>
                  <a:lnTo>
                    <a:pt x="30111" y="67056"/>
                  </a:lnTo>
                  <a:lnTo>
                    <a:pt x="30099" y="67614"/>
                  </a:lnTo>
                  <a:lnTo>
                    <a:pt x="30238" y="67335"/>
                  </a:lnTo>
                  <a:lnTo>
                    <a:pt x="30175" y="68707"/>
                  </a:lnTo>
                  <a:lnTo>
                    <a:pt x="30378" y="69596"/>
                  </a:lnTo>
                  <a:lnTo>
                    <a:pt x="31877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473" y="72644"/>
                  </a:lnTo>
                  <a:lnTo>
                    <a:pt x="33362" y="73533"/>
                  </a:lnTo>
                  <a:lnTo>
                    <a:pt x="34239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11" y="72263"/>
                  </a:lnTo>
                  <a:lnTo>
                    <a:pt x="38061" y="71755"/>
                  </a:lnTo>
                  <a:lnTo>
                    <a:pt x="37541" y="71120"/>
                  </a:lnTo>
                  <a:lnTo>
                    <a:pt x="37668" y="69723"/>
                  </a:lnTo>
                  <a:lnTo>
                    <a:pt x="38074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16" y="65786"/>
                  </a:lnTo>
                  <a:lnTo>
                    <a:pt x="39535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59" y="62992"/>
                  </a:lnTo>
                  <a:lnTo>
                    <a:pt x="43903" y="61468"/>
                  </a:lnTo>
                  <a:lnTo>
                    <a:pt x="43942" y="60198"/>
                  </a:lnTo>
                  <a:lnTo>
                    <a:pt x="44551" y="59436"/>
                  </a:lnTo>
                  <a:lnTo>
                    <a:pt x="44907" y="59055"/>
                  </a:lnTo>
                  <a:lnTo>
                    <a:pt x="45427" y="59182"/>
                  </a:lnTo>
                  <a:lnTo>
                    <a:pt x="45478" y="59055"/>
                  </a:lnTo>
                  <a:lnTo>
                    <a:pt x="45720" y="58547"/>
                  </a:lnTo>
                  <a:lnTo>
                    <a:pt x="45313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05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20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47" y="74676"/>
                  </a:lnTo>
                  <a:lnTo>
                    <a:pt x="51206" y="73279"/>
                  </a:lnTo>
                  <a:lnTo>
                    <a:pt x="53746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72" y="74041"/>
                  </a:lnTo>
                  <a:lnTo>
                    <a:pt x="56680" y="74930"/>
                  </a:lnTo>
                  <a:lnTo>
                    <a:pt x="57238" y="76327"/>
                  </a:lnTo>
                  <a:lnTo>
                    <a:pt x="57581" y="77089"/>
                  </a:lnTo>
                  <a:lnTo>
                    <a:pt x="56934" y="77089"/>
                  </a:lnTo>
                  <a:lnTo>
                    <a:pt x="56540" y="75184"/>
                  </a:lnTo>
                  <a:lnTo>
                    <a:pt x="56146" y="74803"/>
                  </a:lnTo>
                  <a:lnTo>
                    <a:pt x="55651" y="75184"/>
                  </a:lnTo>
                  <a:lnTo>
                    <a:pt x="54114" y="77089"/>
                  </a:lnTo>
                  <a:lnTo>
                    <a:pt x="53035" y="79629"/>
                  </a:lnTo>
                  <a:lnTo>
                    <a:pt x="52628" y="80137"/>
                  </a:lnTo>
                  <a:lnTo>
                    <a:pt x="52400" y="80391"/>
                  </a:lnTo>
                  <a:lnTo>
                    <a:pt x="53467" y="82550"/>
                  </a:lnTo>
                  <a:lnTo>
                    <a:pt x="55702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45" y="85344"/>
                  </a:lnTo>
                  <a:lnTo>
                    <a:pt x="58674" y="85217"/>
                  </a:lnTo>
                  <a:lnTo>
                    <a:pt x="59283" y="85471"/>
                  </a:lnTo>
                  <a:lnTo>
                    <a:pt x="59423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81" y="78486"/>
                  </a:lnTo>
                  <a:lnTo>
                    <a:pt x="58877" y="78994"/>
                  </a:lnTo>
                  <a:lnTo>
                    <a:pt x="60642" y="80518"/>
                  </a:lnTo>
                  <a:lnTo>
                    <a:pt x="61976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07" y="78486"/>
                  </a:lnTo>
                  <a:lnTo>
                    <a:pt x="62865" y="78359"/>
                  </a:lnTo>
                  <a:lnTo>
                    <a:pt x="61429" y="77089"/>
                  </a:lnTo>
                  <a:lnTo>
                    <a:pt x="61925" y="75184"/>
                  </a:lnTo>
                  <a:lnTo>
                    <a:pt x="60667" y="74041"/>
                  </a:lnTo>
                  <a:lnTo>
                    <a:pt x="60248" y="73660"/>
                  </a:lnTo>
                  <a:lnTo>
                    <a:pt x="60121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54" y="67310"/>
                  </a:lnTo>
                  <a:lnTo>
                    <a:pt x="53835" y="67564"/>
                  </a:lnTo>
                  <a:lnTo>
                    <a:pt x="58229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3995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00" y="78994"/>
                  </a:lnTo>
                  <a:lnTo>
                    <a:pt x="69926" y="79375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68" y="77851"/>
                  </a:lnTo>
                  <a:lnTo>
                    <a:pt x="76796" y="75692"/>
                  </a:lnTo>
                  <a:lnTo>
                    <a:pt x="76695" y="74803"/>
                  </a:lnTo>
                  <a:lnTo>
                    <a:pt x="76174" y="73279"/>
                  </a:lnTo>
                  <a:lnTo>
                    <a:pt x="76009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78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55" y="65278"/>
                  </a:lnTo>
                  <a:lnTo>
                    <a:pt x="63652" y="65024"/>
                  </a:lnTo>
                  <a:lnTo>
                    <a:pt x="61087" y="64008"/>
                  </a:lnTo>
                  <a:lnTo>
                    <a:pt x="59715" y="65278"/>
                  </a:lnTo>
                  <a:lnTo>
                    <a:pt x="58470" y="64770"/>
                  </a:lnTo>
                  <a:lnTo>
                    <a:pt x="58547" y="64389"/>
                  </a:lnTo>
                  <a:lnTo>
                    <a:pt x="58610" y="64135"/>
                  </a:lnTo>
                  <a:lnTo>
                    <a:pt x="56819" y="62738"/>
                  </a:lnTo>
                  <a:lnTo>
                    <a:pt x="56426" y="61341"/>
                  </a:lnTo>
                  <a:lnTo>
                    <a:pt x="56324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696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795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00" y="51562"/>
                  </a:lnTo>
                  <a:lnTo>
                    <a:pt x="53924" y="49911"/>
                  </a:lnTo>
                  <a:lnTo>
                    <a:pt x="53327" y="49530"/>
                  </a:lnTo>
                  <a:lnTo>
                    <a:pt x="52603" y="49022"/>
                  </a:lnTo>
                  <a:lnTo>
                    <a:pt x="54610" y="56896"/>
                  </a:lnTo>
                  <a:lnTo>
                    <a:pt x="50292" y="59309"/>
                  </a:lnTo>
                  <a:lnTo>
                    <a:pt x="50088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56" y="53213"/>
                  </a:lnTo>
                  <a:lnTo>
                    <a:pt x="47231" y="53086"/>
                  </a:lnTo>
                  <a:lnTo>
                    <a:pt x="46888" y="53086"/>
                  </a:lnTo>
                  <a:lnTo>
                    <a:pt x="46431" y="53340"/>
                  </a:lnTo>
                  <a:lnTo>
                    <a:pt x="45529" y="51943"/>
                  </a:lnTo>
                  <a:lnTo>
                    <a:pt x="43294" y="54864"/>
                  </a:lnTo>
                  <a:lnTo>
                    <a:pt x="41783" y="57277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671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36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79" y="56769"/>
                  </a:lnTo>
                  <a:lnTo>
                    <a:pt x="35293" y="55499"/>
                  </a:lnTo>
                  <a:lnTo>
                    <a:pt x="35331" y="54864"/>
                  </a:lnTo>
                  <a:lnTo>
                    <a:pt x="36995" y="54483"/>
                  </a:lnTo>
                  <a:lnTo>
                    <a:pt x="36995" y="54229"/>
                  </a:lnTo>
                  <a:lnTo>
                    <a:pt x="36906" y="52705"/>
                  </a:lnTo>
                  <a:lnTo>
                    <a:pt x="37439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52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85" y="48514"/>
                  </a:lnTo>
                  <a:lnTo>
                    <a:pt x="38442" y="48387"/>
                  </a:lnTo>
                  <a:lnTo>
                    <a:pt x="39052" y="48514"/>
                  </a:lnTo>
                  <a:lnTo>
                    <a:pt x="39014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49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103" y="48717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77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62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64" y="42926"/>
                  </a:lnTo>
                  <a:lnTo>
                    <a:pt x="56565" y="42164"/>
                  </a:lnTo>
                  <a:lnTo>
                    <a:pt x="56857" y="41148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39" y="45085"/>
                  </a:lnTo>
                  <a:lnTo>
                    <a:pt x="58661" y="45339"/>
                  </a:lnTo>
                  <a:lnTo>
                    <a:pt x="58572" y="45720"/>
                  </a:lnTo>
                  <a:lnTo>
                    <a:pt x="58661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36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33" y="47244"/>
                  </a:lnTo>
                  <a:lnTo>
                    <a:pt x="63131" y="48006"/>
                  </a:lnTo>
                  <a:lnTo>
                    <a:pt x="63347" y="48260"/>
                  </a:lnTo>
                  <a:lnTo>
                    <a:pt x="64274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57" y="51003"/>
                  </a:lnTo>
                  <a:lnTo>
                    <a:pt x="64846" y="51181"/>
                  </a:lnTo>
                  <a:lnTo>
                    <a:pt x="64731" y="51308"/>
                  </a:lnTo>
                  <a:lnTo>
                    <a:pt x="64668" y="51562"/>
                  </a:lnTo>
                  <a:lnTo>
                    <a:pt x="64897" y="52451"/>
                  </a:lnTo>
                  <a:lnTo>
                    <a:pt x="65100" y="52959"/>
                  </a:lnTo>
                  <a:lnTo>
                    <a:pt x="65849" y="54483"/>
                  </a:lnTo>
                  <a:lnTo>
                    <a:pt x="66776" y="54737"/>
                  </a:lnTo>
                  <a:lnTo>
                    <a:pt x="66675" y="52451"/>
                  </a:lnTo>
                  <a:lnTo>
                    <a:pt x="66560" y="52197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02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48" y="52832"/>
                  </a:lnTo>
                  <a:lnTo>
                    <a:pt x="69024" y="52705"/>
                  </a:lnTo>
                  <a:lnTo>
                    <a:pt x="69684" y="53848"/>
                  </a:lnTo>
                  <a:lnTo>
                    <a:pt x="70637" y="54991"/>
                  </a:lnTo>
                  <a:lnTo>
                    <a:pt x="71716" y="55499"/>
                  </a:lnTo>
                  <a:lnTo>
                    <a:pt x="72656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01" y="56769"/>
                  </a:lnTo>
                  <a:lnTo>
                    <a:pt x="72339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688" y="51689"/>
                  </a:lnTo>
                  <a:lnTo>
                    <a:pt x="69926" y="52070"/>
                  </a:lnTo>
                  <a:lnTo>
                    <a:pt x="69342" y="51943"/>
                  </a:lnTo>
                  <a:lnTo>
                    <a:pt x="69291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262" y="49657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8999" y="47879"/>
                  </a:lnTo>
                  <a:lnTo>
                    <a:pt x="68249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51" y="46863"/>
                  </a:lnTo>
                  <a:lnTo>
                    <a:pt x="70815" y="47498"/>
                  </a:lnTo>
                  <a:lnTo>
                    <a:pt x="70497" y="47625"/>
                  </a:lnTo>
                  <a:lnTo>
                    <a:pt x="69875" y="48006"/>
                  </a:lnTo>
                  <a:lnTo>
                    <a:pt x="70154" y="48133"/>
                  </a:lnTo>
                  <a:lnTo>
                    <a:pt x="70815" y="48514"/>
                  </a:lnTo>
                  <a:lnTo>
                    <a:pt x="70815" y="49276"/>
                  </a:lnTo>
                  <a:lnTo>
                    <a:pt x="71983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44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71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48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889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1365E36E-2561-C22E-9BB8-AE7F0B0C8D4F}"/>
                </a:ext>
              </a:extLst>
            </p:cNvPr>
            <p:cNvSpPr/>
            <p:nvPr/>
          </p:nvSpPr>
          <p:spPr>
            <a:xfrm>
              <a:off x="9692043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73" y="38544"/>
                  </a:moveTo>
                  <a:lnTo>
                    <a:pt x="13741" y="37871"/>
                  </a:lnTo>
                  <a:lnTo>
                    <a:pt x="13779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42" y="37630"/>
                  </a:lnTo>
                  <a:lnTo>
                    <a:pt x="4140" y="38036"/>
                  </a:lnTo>
                  <a:lnTo>
                    <a:pt x="3467" y="36906"/>
                  </a:lnTo>
                  <a:lnTo>
                    <a:pt x="1714" y="38735"/>
                  </a:lnTo>
                  <a:lnTo>
                    <a:pt x="2781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48" y="43865"/>
                  </a:lnTo>
                  <a:lnTo>
                    <a:pt x="6159" y="43484"/>
                  </a:lnTo>
                  <a:lnTo>
                    <a:pt x="6350" y="42976"/>
                  </a:lnTo>
                  <a:lnTo>
                    <a:pt x="6197" y="42557"/>
                  </a:lnTo>
                  <a:lnTo>
                    <a:pt x="9753" y="42176"/>
                  </a:lnTo>
                  <a:lnTo>
                    <a:pt x="13627" y="40436"/>
                  </a:lnTo>
                  <a:lnTo>
                    <a:pt x="14084" y="39725"/>
                  </a:lnTo>
                  <a:lnTo>
                    <a:pt x="14173" y="38544"/>
                  </a:lnTo>
                  <a:close/>
                </a:path>
                <a:path w="53340" h="44450">
                  <a:moveTo>
                    <a:pt x="22313" y="32816"/>
                  </a:moveTo>
                  <a:lnTo>
                    <a:pt x="22072" y="32499"/>
                  </a:lnTo>
                  <a:lnTo>
                    <a:pt x="21932" y="31877"/>
                  </a:lnTo>
                  <a:lnTo>
                    <a:pt x="21526" y="31140"/>
                  </a:lnTo>
                  <a:lnTo>
                    <a:pt x="20294" y="30721"/>
                  </a:lnTo>
                  <a:lnTo>
                    <a:pt x="18834" y="31013"/>
                  </a:lnTo>
                  <a:lnTo>
                    <a:pt x="18592" y="32232"/>
                  </a:lnTo>
                  <a:lnTo>
                    <a:pt x="17056" y="32512"/>
                  </a:lnTo>
                  <a:lnTo>
                    <a:pt x="16510" y="31711"/>
                  </a:lnTo>
                  <a:lnTo>
                    <a:pt x="12433" y="31724"/>
                  </a:lnTo>
                  <a:lnTo>
                    <a:pt x="13220" y="34036"/>
                  </a:lnTo>
                  <a:lnTo>
                    <a:pt x="14147" y="37871"/>
                  </a:lnTo>
                  <a:lnTo>
                    <a:pt x="14173" y="38544"/>
                  </a:lnTo>
                  <a:lnTo>
                    <a:pt x="14947" y="39306"/>
                  </a:lnTo>
                  <a:lnTo>
                    <a:pt x="16230" y="40132"/>
                  </a:lnTo>
                  <a:lnTo>
                    <a:pt x="17805" y="39852"/>
                  </a:lnTo>
                  <a:lnTo>
                    <a:pt x="18973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15" y="35801"/>
                  </a:lnTo>
                  <a:lnTo>
                    <a:pt x="20129" y="33883"/>
                  </a:lnTo>
                  <a:lnTo>
                    <a:pt x="20726" y="33439"/>
                  </a:lnTo>
                  <a:lnTo>
                    <a:pt x="22174" y="33947"/>
                  </a:lnTo>
                  <a:lnTo>
                    <a:pt x="22313" y="32816"/>
                  </a:lnTo>
                  <a:close/>
                </a:path>
                <a:path w="53340" h="44450">
                  <a:moveTo>
                    <a:pt x="40068" y="33553"/>
                  </a:moveTo>
                  <a:lnTo>
                    <a:pt x="36360" y="32499"/>
                  </a:lnTo>
                  <a:lnTo>
                    <a:pt x="34785" y="34988"/>
                  </a:lnTo>
                  <a:lnTo>
                    <a:pt x="33324" y="35445"/>
                  </a:lnTo>
                  <a:lnTo>
                    <a:pt x="32486" y="33629"/>
                  </a:lnTo>
                  <a:lnTo>
                    <a:pt x="31165" y="35229"/>
                  </a:lnTo>
                  <a:lnTo>
                    <a:pt x="27838" y="37731"/>
                  </a:lnTo>
                  <a:lnTo>
                    <a:pt x="27279" y="38493"/>
                  </a:lnTo>
                  <a:lnTo>
                    <a:pt x="26035" y="39281"/>
                  </a:lnTo>
                  <a:lnTo>
                    <a:pt x="25387" y="40132"/>
                  </a:lnTo>
                  <a:lnTo>
                    <a:pt x="25260" y="41046"/>
                  </a:lnTo>
                  <a:lnTo>
                    <a:pt x="23634" y="43307"/>
                  </a:lnTo>
                  <a:lnTo>
                    <a:pt x="24130" y="43611"/>
                  </a:lnTo>
                  <a:lnTo>
                    <a:pt x="31419" y="39395"/>
                  </a:lnTo>
                  <a:lnTo>
                    <a:pt x="33350" y="37807"/>
                  </a:lnTo>
                  <a:lnTo>
                    <a:pt x="34772" y="37465"/>
                  </a:lnTo>
                  <a:lnTo>
                    <a:pt x="40068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66" y="24117"/>
                  </a:lnTo>
                  <a:lnTo>
                    <a:pt x="45847" y="23063"/>
                  </a:lnTo>
                  <a:lnTo>
                    <a:pt x="45605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59" y="27139"/>
                  </a:lnTo>
                  <a:lnTo>
                    <a:pt x="41897" y="29654"/>
                  </a:lnTo>
                  <a:lnTo>
                    <a:pt x="40995" y="30721"/>
                  </a:lnTo>
                  <a:lnTo>
                    <a:pt x="38493" y="30899"/>
                  </a:lnTo>
                  <a:lnTo>
                    <a:pt x="37922" y="32131"/>
                  </a:lnTo>
                  <a:lnTo>
                    <a:pt x="38023" y="31953"/>
                  </a:lnTo>
                  <a:lnTo>
                    <a:pt x="39890" y="32740"/>
                  </a:lnTo>
                  <a:lnTo>
                    <a:pt x="41122" y="32651"/>
                  </a:lnTo>
                  <a:lnTo>
                    <a:pt x="41376" y="31572"/>
                  </a:lnTo>
                  <a:lnTo>
                    <a:pt x="42291" y="30683"/>
                  </a:lnTo>
                  <a:lnTo>
                    <a:pt x="44297" y="27152"/>
                  </a:lnTo>
                  <a:lnTo>
                    <a:pt x="44284" y="25908"/>
                  </a:lnTo>
                  <a:lnTo>
                    <a:pt x="46621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63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66" y="850"/>
                  </a:lnTo>
                  <a:lnTo>
                    <a:pt x="51092" y="419"/>
                  </a:lnTo>
                  <a:lnTo>
                    <a:pt x="50812" y="0"/>
                  </a:lnTo>
                  <a:lnTo>
                    <a:pt x="50292" y="863"/>
                  </a:lnTo>
                  <a:lnTo>
                    <a:pt x="49974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37" y="6083"/>
                  </a:lnTo>
                  <a:lnTo>
                    <a:pt x="45783" y="6769"/>
                  </a:lnTo>
                  <a:lnTo>
                    <a:pt x="44805" y="8267"/>
                  </a:lnTo>
                  <a:lnTo>
                    <a:pt x="44729" y="8775"/>
                  </a:lnTo>
                  <a:lnTo>
                    <a:pt x="45834" y="10388"/>
                  </a:lnTo>
                  <a:lnTo>
                    <a:pt x="49339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0C690DBF-25AD-519C-D8E0-E920D71AC930}"/>
                </a:ext>
              </a:extLst>
            </p:cNvPr>
            <p:cNvSpPr/>
            <p:nvPr/>
          </p:nvSpPr>
          <p:spPr>
            <a:xfrm>
              <a:off x="970923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40" y="33134"/>
                  </a:lnTo>
                  <a:lnTo>
                    <a:pt x="8572" y="32143"/>
                  </a:lnTo>
                  <a:lnTo>
                    <a:pt x="5283" y="32169"/>
                  </a:lnTo>
                  <a:lnTo>
                    <a:pt x="5600" y="34150"/>
                  </a:lnTo>
                  <a:lnTo>
                    <a:pt x="3530" y="33375"/>
                  </a:lnTo>
                  <a:lnTo>
                    <a:pt x="1219" y="35750"/>
                  </a:lnTo>
                  <a:lnTo>
                    <a:pt x="1943" y="36779"/>
                  </a:lnTo>
                  <a:lnTo>
                    <a:pt x="2019" y="37884"/>
                  </a:lnTo>
                  <a:lnTo>
                    <a:pt x="1485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02" y="42164"/>
                  </a:lnTo>
                  <a:lnTo>
                    <a:pt x="8051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84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34" y="23571"/>
                  </a:lnTo>
                  <a:lnTo>
                    <a:pt x="23583" y="22148"/>
                  </a:lnTo>
                  <a:lnTo>
                    <a:pt x="22237" y="21082"/>
                  </a:lnTo>
                  <a:lnTo>
                    <a:pt x="19456" y="20078"/>
                  </a:lnTo>
                  <a:lnTo>
                    <a:pt x="18034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13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38" y="27901"/>
                  </a:lnTo>
                  <a:lnTo>
                    <a:pt x="14986" y="29311"/>
                  </a:lnTo>
                  <a:lnTo>
                    <a:pt x="15278" y="30429"/>
                  </a:lnTo>
                  <a:lnTo>
                    <a:pt x="17462" y="30073"/>
                  </a:lnTo>
                  <a:lnTo>
                    <a:pt x="22199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04" y="10210"/>
                  </a:moveTo>
                  <a:lnTo>
                    <a:pt x="35788" y="10210"/>
                  </a:lnTo>
                  <a:lnTo>
                    <a:pt x="35013" y="10223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64" y="17995"/>
                  </a:lnTo>
                  <a:lnTo>
                    <a:pt x="29146" y="18796"/>
                  </a:lnTo>
                  <a:lnTo>
                    <a:pt x="28435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63" y="23025"/>
                  </a:lnTo>
                  <a:lnTo>
                    <a:pt x="28994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42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64" y="10007"/>
                  </a:lnTo>
                  <a:lnTo>
                    <a:pt x="36029" y="10007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493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896" y="19812"/>
                  </a:lnTo>
                  <a:lnTo>
                    <a:pt x="38100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85" y="431"/>
                  </a:lnTo>
                  <a:lnTo>
                    <a:pt x="44132" y="0"/>
                  </a:lnTo>
                  <a:lnTo>
                    <a:pt x="43307" y="190"/>
                  </a:lnTo>
                  <a:lnTo>
                    <a:pt x="44297" y="812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B0765459-2E4E-99D1-93B2-3A8C816FF001}"/>
                </a:ext>
              </a:extLst>
            </p:cNvPr>
            <p:cNvSpPr/>
            <p:nvPr/>
          </p:nvSpPr>
          <p:spPr>
            <a:xfrm>
              <a:off x="971222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54" y="114"/>
                  </a:moveTo>
                  <a:lnTo>
                    <a:pt x="0" y="0"/>
                  </a:lnTo>
                  <a:lnTo>
                    <a:pt x="63" y="228"/>
                  </a:lnTo>
                  <a:lnTo>
                    <a:pt x="190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05" y="1066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FCEC4D99-A3B3-13A3-A101-90DAA8F58519}"/>
                </a:ext>
              </a:extLst>
            </p:cNvPr>
            <p:cNvSpPr/>
            <p:nvPr/>
          </p:nvSpPr>
          <p:spPr>
            <a:xfrm>
              <a:off x="9715982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27" y="23774"/>
                  </a:moveTo>
                  <a:lnTo>
                    <a:pt x="4660" y="23812"/>
                  </a:lnTo>
                  <a:lnTo>
                    <a:pt x="3746" y="24587"/>
                  </a:lnTo>
                  <a:lnTo>
                    <a:pt x="3606" y="24790"/>
                  </a:lnTo>
                  <a:lnTo>
                    <a:pt x="0" y="27495"/>
                  </a:lnTo>
                  <a:lnTo>
                    <a:pt x="546" y="28600"/>
                  </a:lnTo>
                  <a:lnTo>
                    <a:pt x="1460" y="28041"/>
                  </a:lnTo>
                  <a:lnTo>
                    <a:pt x="850" y="27622"/>
                  </a:lnTo>
                  <a:lnTo>
                    <a:pt x="1993" y="26416"/>
                  </a:lnTo>
                  <a:lnTo>
                    <a:pt x="3568" y="25133"/>
                  </a:lnTo>
                  <a:lnTo>
                    <a:pt x="4927" y="23774"/>
                  </a:lnTo>
                  <a:close/>
                </a:path>
                <a:path w="25400" h="29209">
                  <a:moveTo>
                    <a:pt x="19672" y="11163"/>
                  </a:moveTo>
                  <a:lnTo>
                    <a:pt x="18859" y="10388"/>
                  </a:lnTo>
                  <a:lnTo>
                    <a:pt x="18605" y="9944"/>
                  </a:lnTo>
                  <a:lnTo>
                    <a:pt x="16865" y="10655"/>
                  </a:lnTo>
                  <a:lnTo>
                    <a:pt x="16497" y="11150"/>
                  </a:lnTo>
                  <a:lnTo>
                    <a:pt x="16751" y="11391"/>
                  </a:lnTo>
                  <a:lnTo>
                    <a:pt x="15659" y="12217"/>
                  </a:lnTo>
                  <a:lnTo>
                    <a:pt x="16129" y="13106"/>
                  </a:lnTo>
                  <a:lnTo>
                    <a:pt x="15646" y="14986"/>
                  </a:lnTo>
                  <a:lnTo>
                    <a:pt x="14338" y="16217"/>
                  </a:lnTo>
                  <a:lnTo>
                    <a:pt x="13436" y="17551"/>
                  </a:lnTo>
                  <a:lnTo>
                    <a:pt x="14338" y="17665"/>
                  </a:lnTo>
                  <a:lnTo>
                    <a:pt x="16268" y="15608"/>
                  </a:lnTo>
                  <a:lnTo>
                    <a:pt x="18059" y="13436"/>
                  </a:lnTo>
                  <a:lnTo>
                    <a:pt x="19672" y="11163"/>
                  </a:lnTo>
                  <a:close/>
                </a:path>
                <a:path w="25400" h="29209">
                  <a:moveTo>
                    <a:pt x="24917" y="2387"/>
                  </a:moveTo>
                  <a:lnTo>
                    <a:pt x="24358" y="1638"/>
                  </a:lnTo>
                  <a:lnTo>
                    <a:pt x="23939" y="838"/>
                  </a:lnTo>
                  <a:lnTo>
                    <a:pt x="23647" y="0"/>
                  </a:lnTo>
                  <a:lnTo>
                    <a:pt x="22428" y="2044"/>
                  </a:lnTo>
                  <a:lnTo>
                    <a:pt x="23190" y="1765"/>
                  </a:lnTo>
                  <a:lnTo>
                    <a:pt x="23088" y="4394"/>
                  </a:lnTo>
                  <a:lnTo>
                    <a:pt x="21882" y="5372"/>
                  </a:lnTo>
                  <a:lnTo>
                    <a:pt x="22682" y="5981"/>
                  </a:lnTo>
                  <a:lnTo>
                    <a:pt x="22694" y="6477"/>
                  </a:lnTo>
                  <a:lnTo>
                    <a:pt x="24917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F05DA208-8352-3BCB-20C1-2880212854CB}"/>
                </a:ext>
              </a:extLst>
            </p:cNvPr>
            <p:cNvSpPr/>
            <p:nvPr/>
          </p:nvSpPr>
          <p:spPr>
            <a:xfrm>
              <a:off x="972930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DF1FD7B3-50C6-1F08-3E1D-6C805BCF92BB}"/>
                </a:ext>
              </a:extLst>
            </p:cNvPr>
            <p:cNvSpPr/>
            <p:nvPr/>
          </p:nvSpPr>
          <p:spPr>
            <a:xfrm>
              <a:off x="9715753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89" y="6223"/>
                  </a:moveTo>
                  <a:lnTo>
                    <a:pt x="5511" y="6223"/>
                  </a:lnTo>
                  <a:lnTo>
                    <a:pt x="5435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502" y="6477"/>
                  </a:lnTo>
                  <a:lnTo>
                    <a:pt x="10589" y="6223"/>
                  </a:lnTo>
                  <a:close/>
                </a:path>
                <a:path w="15875" h="8254">
                  <a:moveTo>
                    <a:pt x="9067" y="2235"/>
                  </a:moveTo>
                  <a:lnTo>
                    <a:pt x="8089" y="2603"/>
                  </a:lnTo>
                  <a:lnTo>
                    <a:pt x="7823" y="2946"/>
                  </a:lnTo>
                  <a:lnTo>
                    <a:pt x="7594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81" y="7366"/>
                  </a:lnTo>
                  <a:lnTo>
                    <a:pt x="3848" y="7277"/>
                  </a:lnTo>
                  <a:lnTo>
                    <a:pt x="4127" y="6832"/>
                  </a:lnTo>
                  <a:lnTo>
                    <a:pt x="4178" y="6477"/>
                  </a:lnTo>
                  <a:lnTo>
                    <a:pt x="5156" y="6261"/>
                  </a:lnTo>
                  <a:lnTo>
                    <a:pt x="5511" y="6223"/>
                  </a:lnTo>
                  <a:lnTo>
                    <a:pt x="10589" y="6223"/>
                  </a:lnTo>
                  <a:lnTo>
                    <a:pt x="11036" y="4914"/>
                  </a:lnTo>
                  <a:lnTo>
                    <a:pt x="12852" y="2578"/>
                  </a:lnTo>
                  <a:lnTo>
                    <a:pt x="12983" y="2489"/>
                  </a:lnTo>
                  <a:lnTo>
                    <a:pt x="10325" y="2489"/>
                  </a:lnTo>
                  <a:lnTo>
                    <a:pt x="9067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50" y="63"/>
                  </a:lnTo>
                  <a:lnTo>
                    <a:pt x="12865" y="965"/>
                  </a:lnTo>
                  <a:lnTo>
                    <a:pt x="12090" y="1816"/>
                  </a:lnTo>
                  <a:lnTo>
                    <a:pt x="10325" y="2489"/>
                  </a:lnTo>
                  <a:lnTo>
                    <a:pt x="12983" y="2489"/>
                  </a:lnTo>
                  <a:lnTo>
                    <a:pt x="14262" y="1625"/>
                  </a:lnTo>
                  <a:lnTo>
                    <a:pt x="15494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D79080A3-CAE6-4056-08B5-9F92725EC3B6}"/>
                </a:ext>
              </a:extLst>
            </p:cNvPr>
            <p:cNvSpPr/>
            <p:nvPr/>
          </p:nvSpPr>
          <p:spPr>
            <a:xfrm>
              <a:off x="9710102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52" y="28181"/>
                  </a:lnTo>
                  <a:lnTo>
                    <a:pt x="3898" y="28092"/>
                  </a:lnTo>
                  <a:lnTo>
                    <a:pt x="3124" y="28041"/>
                  </a:lnTo>
                  <a:lnTo>
                    <a:pt x="2692" y="28130"/>
                  </a:lnTo>
                  <a:lnTo>
                    <a:pt x="2336" y="28371"/>
                  </a:lnTo>
                  <a:lnTo>
                    <a:pt x="2197" y="28448"/>
                  </a:lnTo>
                  <a:lnTo>
                    <a:pt x="1968" y="27698"/>
                  </a:lnTo>
                  <a:lnTo>
                    <a:pt x="1346" y="27000"/>
                  </a:lnTo>
                  <a:lnTo>
                    <a:pt x="774" y="27127"/>
                  </a:lnTo>
                  <a:lnTo>
                    <a:pt x="88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82" y="30962"/>
                  </a:lnTo>
                  <a:lnTo>
                    <a:pt x="2908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26" y="20370"/>
                  </a:moveTo>
                  <a:lnTo>
                    <a:pt x="18211" y="18453"/>
                  </a:lnTo>
                  <a:lnTo>
                    <a:pt x="19469" y="18427"/>
                  </a:lnTo>
                  <a:lnTo>
                    <a:pt x="17157" y="17767"/>
                  </a:lnTo>
                  <a:lnTo>
                    <a:pt x="16040" y="18122"/>
                  </a:lnTo>
                  <a:lnTo>
                    <a:pt x="15735" y="18948"/>
                  </a:lnTo>
                  <a:lnTo>
                    <a:pt x="13538" y="20116"/>
                  </a:lnTo>
                  <a:lnTo>
                    <a:pt x="11569" y="21856"/>
                  </a:lnTo>
                  <a:lnTo>
                    <a:pt x="9588" y="25412"/>
                  </a:lnTo>
                  <a:lnTo>
                    <a:pt x="8928" y="27432"/>
                  </a:lnTo>
                  <a:lnTo>
                    <a:pt x="12090" y="26136"/>
                  </a:lnTo>
                  <a:lnTo>
                    <a:pt x="12700" y="25196"/>
                  </a:lnTo>
                  <a:lnTo>
                    <a:pt x="14719" y="24447"/>
                  </a:lnTo>
                  <a:lnTo>
                    <a:pt x="15989" y="24688"/>
                  </a:lnTo>
                  <a:lnTo>
                    <a:pt x="17741" y="24015"/>
                  </a:lnTo>
                  <a:lnTo>
                    <a:pt x="20726" y="20370"/>
                  </a:lnTo>
                  <a:close/>
                </a:path>
                <a:path w="31115" h="32384">
                  <a:moveTo>
                    <a:pt x="30607" y="3238"/>
                  </a:moveTo>
                  <a:lnTo>
                    <a:pt x="28968" y="0"/>
                  </a:lnTo>
                  <a:lnTo>
                    <a:pt x="24955" y="5765"/>
                  </a:lnTo>
                  <a:lnTo>
                    <a:pt x="24638" y="7150"/>
                  </a:lnTo>
                  <a:lnTo>
                    <a:pt x="18567" y="12128"/>
                  </a:lnTo>
                  <a:lnTo>
                    <a:pt x="21361" y="16052"/>
                  </a:lnTo>
                  <a:lnTo>
                    <a:pt x="25349" y="14173"/>
                  </a:lnTo>
                  <a:lnTo>
                    <a:pt x="26111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22" y="9613"/>
                  </a:lnTo>
                  <a:lnTo>
                    <a:pt x="28968" y="9093"/>
                  </a:lnTo>
                  <a:lnTo>
                    <a:pt x="29070" y="6451"/>
                  </a:lnTo>
                  <a:lnTo>
                    <a:pt x="28321" y="6731"/>
                  </a:lnTo>
                  <a:lnTo>
                    <a:pt x="30607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3F6D8BFF-0AD3-8768-C4CB-6B37D3613DF0}"/>
                </a:ext>
              </a:extLst>
            </p:cNvPr>
            <p:cNvSpPr/>
            <p:nvPr/>
          </p:nvSpPr>
          <p:spPr>
            <a:xfrm>
              <a:off x="974933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84" y="1219"/>
                  </a:lnTo>
                  <a:lnTo>
                    <a:pt x="3632" y="469"/>
                  </a:lnTo>
                  <a:lnTo>
                    <a:pt x="2311" y="0"/>
                  </a:lnTo>
                  <a:lnTo>
                    <a:pt x="1104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2997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60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12" y="45707"/>
                  </a:lnTo>
                  <a:lnTo>
                    <a:pt x="63779" y="45529"/>
                  </a:lnTo>
                  <a:lnTo>
                    <a:pt x="63995" y="45300"/>
                  </a:lnTo>
                  <a:lnTo>
                    <a:pt x="64160" y="45008"/>
                  </a:lnTo>
                  <a:close/>
                </a:path>
                <a:path w="64770" h="45720">
                  <a:moveTo>
                    <a:pt x="64211" y="28587"/>
                  </a:moveTo>
                  <a:lnTo>
                    <a:pt x="61823" y="28168"/>
                  </a:lnTo>
                  <a:lnTo>
                    <a:pt x="59004" y="29616"/>
                  </a:lnTo>
                  <a:lnTo>
                    <a:pt x="56730" y="33312"/>
                  </a:lnTo>
                  <a:lnTo>
                    <a:pt x="57353" y="33731"/>
                  </a:lnTo>
                  <a:lnTo>
                    <a:pt x="54635" y="35115"/>
                  </a:lnTo>
                  <a:lnTo>
                    <a:pt x="55308" y="35242"/>
                  </a:lnTo>
                  <a:lnTo>
                    <a:pt x="55816" y="35013"/>
                  </a:lnTo>
                  <a:lnTo>
                    <a:pt x="58140" y="35318"/>
                  </a:lnTo>
                  <a:lnTo>
                    <a:pt x="58623" y="35775"/>
                  </a:lnTo>
                  <a:lnTo>
                    <a:pt x="59677" y="36296"/>
                  </a:lnTo>
                  <a:lnTo>
                    <a:pt x="60032" y="34810"/>
                  </a:lnTo>
                  <a:lnTo>
                    <a:pt x="61874" y="33134"/>
                  </a:lnTo>
                  <a:lnTo>
                    <a:pt x="62204" y="31610"/>
                  </a:lnTo>
                  <a:lnTo>
                    <a:pt x="61887" y="31584"/>
                  </a:lnTo>
                  <a:lnTo>
                    <a:pt x="61772" y="31419"/>
                  </a:lnTo>
                  <a:lnTo>
                    <a:pt x="62014" y="30149"/>
                  </a:lnTo>
                  <a:lnTo>
                    <a:pt x="63144" y="29210"/>
                  </a:lnTo>
                  <a:lnTo>
                    <a:pt x="64211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E5CCB14C-6D57-9FB3-F351-44BB56DC69CF}"/>
                </a:ext>
              </a:extLst>
            </p:cNvPr>
            <p:cNvSpPr/>
            <p:nvPr/>
          </p:nvSpPr>
          <p:spPr>
            <a:xfrm>
              <a:off x="9763455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18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304" y="2260"/>
                  </a:lnTo>
                  <a:lnTo>
                    <a:pt x="1358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32" y="5829"/>
                  </a:lnTo>
                  <a:lnTo>
                    <a:pt x="5918" y="5219"/>
                  </a:lnTo>
                  <a:close/>
                </a:path>
                <a:path w="38734" h="23495">
                  <a:moveTo>
                    <a:pt x="20091" y="14503"/>
                  </a:moveTo>
                  <a:lnTo>
                    <a:pt x="18402" y="13627"/>
                  </a:lnTo>
                  <a:lnTo>
                    <a:pt x="17411" y="14312"/>
                  </a:lnTo>
                  <a:lnTo>
                    <a:pt x="16014" y="14770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95" y="15481"/>
                  </a:lnTo>
                  <a:lnTo>
                    <a:pt x="18503" y="15570"/>
                  </a:lnTo>
                  <a:lnTo>
                    <a:pt x="20091" y="14503"/>
                  </a:lnTo>
                  <a:close/>
                </a:path>
                <a:path w="38734" h="23495">
                  <a:moveTo>
                    <a:pt x="38277" y="22948"/>
                  </a:moveTo>
                  <a:lnTo>
                    <a:pt x="37973" y="21856"/>
                  </a:ln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77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CF34346E-34FA-2D8B-0560-65ADC8D8F930}"/>
                </a:ext>
              </a:extLst>
            </p:cNvPr>
            <p:cNvSpPr/>
            <p:nvPr/>
          </p:nvSpPr>
          <p:spPr>
            <a:xfrm>
              <a:off x="9765195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35" y="13220"/>
                  </a:moveTo>
                  <a:lnTo>
                    <a:pt x="546" y="12903"/>
                  </a:lnTo>
                  <a:lnTo>
                    <a:pt x="546" y="12598"/>
                  </a:lnTo>
                  <a:lnTo>
                    <a:pt x="622" y="12293"/>
                  </a:lnTo>
                  <a:lnTo>
                    <a:pt x="0" y="12941"/>
                  </a:lnTo>
                  <a:lnTo>
                    <a:pt x="241" y="13030"/>
                  </a:lnTo>
                  <a:lnTo>
                    <a:pt x="635" y="13220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50" y="2565"/>
                  </a:lnTo>
                  <a:lnTo>
                    <a:pt x="19278" y="1943"/>
                  </a:lnTo>
                  <a:lnTo>
                    <a:pt x="16217" y="1358"/>
                  </a:lnTo>
                  <a:lnTo>
                    <a:pt x="13208" y="1244"/>
                  </a:lnTo>
                  <a:lnTo>
                    <a:pt x="9969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41" y="4102"/>
                  </a:lnTo>
                  <a:lnTo>
                    <a:pt x="16205" y="4559"/>
                  </a:lnTo>
                  <a:lnTo>
                    <a:pt x="17221" y="3657"/>
                  </a:lnTo>
                  <a:lnTo>
                    <a:pt x="19558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31C2CA10-7871-6D06-C82A-A1D2649E3AEB}"/>
                </a:ext>
              </a:extLst>
            </p:cNvPr>
            <p:cNvSpPr/>
            <p:nvPr/>
          </p:nvSpPr>
          <p:spPr>
            <a:xfrm>
              <a:off x="9765804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70" y="10363"/>
                  </a:moveTo>
                  <a:lnTo>
                    <a:pt x="7505" y="10083"/>
                  </a:lnTo>
                  <a:lnTo>
                    <a:pt x="7670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34" y="6299"/>
                  </a:lnTo>
                  <a:lnTo>
                    <a:pt x="3581" y="5245"/>
                  </a:lnTo>
                  <a:lnTo>
                    <a:pt x="4229" y="2184"/>
                  </a:lnTo>
                  <a:lnTo>
                    <a:pt x="4406" y="177"/>
                  </a:lnTo>
                  <a:lnTo>
                    <a:pt x="1054" y="0"/>
                  </a:lnTo>
                  <a:lnTo>
                    <a:pt x="317" y="622"/>
                  </a:lnTo>
                  <a:lnTo>
                    <a:pt x="114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81" y="4241"/>
                  </a:lnTo>
                  <a:lnTo>
                    <a:pt x="3530" y="8115"/>
                  </a:lnTo>
                  <a:lnTo>
                    <a:pt x="3403" y="10553"/>
                  </a:lnTo>
                  <a:lnTo>
                    <a:pt x="7391" y="10820"/>
                  </a:lnTo>
                  <a:lnTo>
                    <a:pt x="7531" y="10820"/>
                  </a:lnTo>
                  <a:lnTo>
                    <a:pt x="7454" y="10083"/>
                  </a:lnTo>
                  <a:lnTo>
                    <a:pt x="7277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52" y="12484"/>
                  </a:moveTo>
                  <a:lnTo>
                    <a:pt x="46151" y="9791"/>
                  </a:lnTo>
                  <a:lnTo>
                    <a:pt x="45593" y="7734"/>
                  </a:lnTo>
                  <a:lnTo>
                    <a:pt x="46253" y="6527"/>
                  </a:lnTo>
                  <a:lnTo>
                    <a:pt x="44856" y="5054"/>
                  </a:lnTo>
                  <a:lnTo>
                    <a:pt x="44284" y="5930"/>
                  </a:lnTo>
                  <a:lnTo>
                    <a:pt x="42164" y="4914"/>
                  </a:lnTo>
                  <a:lnTo>
                    <a:pt x="41668" y="4457"/>
                  </a:lnTo>
                  <a:lnTo>
                    <a:pt x="39344" y="4152"/>
                  </a:lnTo>
                  <a:lnTo>
                    <a:pt x="38836" y="4381"/>
                  </a:lnTo>
                  <a:lnTo>
                    <a:pt x="37579" y="4051"/>
                  </a:lnTo>
                  <a:lnTo>
                    <a:pt x="36220" y="3352"/>
                  </a:lnTo>
                  <a:lnTo>
                    <a:pt x="36055" y="1308"/>
                  </a:lnTo>
                  <a:lnTo>
                    <a:pt x="33121" y="63"/>
                  </a:lnTo>
                  <a:lnTo>
                    <a:pt x="31026" y="660"/>
                  </a:lnTo>
                  <a:lnTo>
                    <a:pt x="29311" y="1790"/>
                  </a:lnTo>
                  <a:lnTo>
                    <a:pt x="32905" y="2146"/>
                  </a:lnTo>
                  <a:lnTo>
                    <a:pt x="32067" y="3009"/>
                  </a:lnTo>
                  <a:lnTo>
                    <a:pt x="31546" y="3886"/>
                  </a:lnTo>
                  <a:lnTo>
                    <a:pt x="31623" y="6057"/>
                  </a:lnTo>
                  <a:lnTo>
                    <a:pt x="32753" y="5778"/>
                  </a:lnTo>
                  <a:lnTo>
                    <a:pt x="34391" y="7531"/>
                  </a:lnTo>
                  <a:lnTo>
                    <a:pt x="35979" y="11442"/>
                  </a:lnTo>
                  <a:lnTo>
                    <a:pt x="37096" y="11696"/>
                  </a:lnTo>
                  <a:lnTo>
                    <a:pt x="38328" y="10972"/>
                  </a:lnTo>
                  <a:lnTo>
                    <a:pt x="40335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15" y="15494"/>
                  </a:lnTo>
                  <a:lnTo>
                    <a:pt x="47345" y="14414"/>
                  </a:lnTo>
                  <a:lnTo>
                    <a:pt x="47752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A72D3DD1-6E5F-318E-0C93-9554B9B81606}"/>
                </a:ext>
              </a:extLst>
            </p:cNvPr>
            <p:cNvSpPr/>
            <p:nvPr/>
          </p:nvSpPr>
          <p:spPr>
            <a:xfrm>
              <a:off x="9750006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391" y="12166"/>
                  </a:lnTo>
                  <a:lnTo>
                    <a:pt x="6362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75" y="8775"/>
                  </a:lnTo>
                  <a:lnTo>
                    <a:pt x="10985" y="7823"/>
                  </a:lnTo>
                  <a:lnTo>
                    <a:pt x="10198" y="6591"/>
                  </a:lnTo>
                  <a:lnTo>
                    <a:pt x="9626" y="4953"/>
                  </a:lnTo>
                  <a:lnTo>
                    <a:pt x="8242" y="2844"/>
                  </a:lnTo>
                  <a:lnTo>
                    <a:pt x="6515" y="2159"/>
                  </a:lnTo>
                  <a:lnTo>
                    <a:pt x="5041" y="558"/>
                  </a:lnTo>
                  <a:lnTo>
                    <a:pt x="3390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24" y="3556"/>
                  </a:lnTo>
                  <a:lnTo>
                    <a:pt x="2565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84" y="16395"/>
                  </a:lnTo>
                  <a:lnTo>
                    <a:pt x="5778" y="16408"/>
                  </a:lnTo>
                  <a:lnTo>
                    <a:pt x="9245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7719" y="25133"/>
                  </a:lnTo>
                  <a:lnTo>
                    <a:pt x="36893" y="23761"/>
                  </a:lnTo>
                  <a:lnTo>
                    <a:pt x="34175" y="22415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625" y="21894"/>
                  </a:lnTo>
                  <a:lnTo>
                    <a:pt x="27101" y="21386"/>
                  </a:lnTo>
                  <a:lnTo>
                    <a:pt x="26441" y="21120"/>
                  </a:lnTo>
                  <a:lnTo>
                    <a:pt x="25971" y="20891"/>
                  </a:lnTo>
                  <a:lnTo>
                    <a:pt x="24295" y="19469"/>
                  </a:lnTo>
                  <a:lnTo>
                    <a:pt x="25260" y="19088"/>
                  </a:lnTo>
                  <a:lnTo>
                    <a:pt x="25133" y="17856"/>
                  </a:lnTo>
                  <a:lnTo>
                    <a:pt x="24663" y="17665"/>
                  </a:lnTo>
                  <a:lnTo>
                    <a:pt x="24244" y="17386"/>
                  </a:lnTo>
                  <a:lnTo>
                    <a:pt x="24079" y="16802"/>
                  </a:lnTo>
                  <a:lnTo>
                    <a:pt x="23583" y="16802"/>
                  </a:lnTo>
                  <a:lnTo>
                    <a:pt x="22999" y="16586"/>
                  </a:lnTo>
                  <a:lnTo>
                    <a:pt x="22504" y="16256"/>
                  </a:lnTo>
                  <a:lnTo>
                    <a:pt x="21844" y="16611"/>
                  </a:lnTo>
                  <a:lnTo>
                    <a:pt x="21361" y="17208"/>
                  </a:lnTo>
                  <a:lnTo>
                    <a:pt x="21234" y="17856"/>
                  </a:lnTo>
                  <a:lnTo>
                    <a:pt x="20828" y="19062"/>
                  </a:lnTo>
                  <a:lnTo>
                    <a:pt x="20345" y="21894"/>
                  </a:lnTo>
                  <a:lnTo>
                    <a:pt x="20243" y="22644"/>
                  </a:lnTo>
                  <a:lnTo>
                    <a:pt x="22440" y="24472"/>
                  </a:lnTo>
                  <a:lnTo>
                    <a:pt x="26619" y="27114"/>
                  </a:lnTo>
                  <a:lnTo>
                    <a:pt x="36220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4B7EF0B4-71F8-91FB-DE14-4F91E9905DC0}"/>
                </a:ext>
              </a:extLst>
            </p:cNvPr>
            <p:cNvSpPr/>
            <p:nvPr/>
          </p:nvSpPr>
          <p:spPr>
            <a:xfrm>
              <a:off x="9769513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92" y="0"/>
                  </a:lnTo>
                  <a:lnTo>
                    <a:pt x="228" y="304"/>
                  </a:lnTo>
                  <a:lnTo>
                    <a:pt x="127" y="571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73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66" y="7772"/>
                  </a:moveTo>
                  <a:lnTo>
                    <a:pt x="12446" y="6731"/>
                  </a:lnTo>
                  <a:lnTo>
                    <a:pt x="10363" y="5486"/>
                  </a:lnTo>
                  <a:lnTo>
                    <a:pt x="8343" y="4089"/>
                  </a:lnTo>
                  <a:lnTo>
                    <a:pt x="8356" y="5270"/>
                  </a:lnTo>
                  <a:lnTo>
                    <a:pt x="8166" y="6311"/>
                  </a:lnTo>
                  <a:lnTo>
                    <a:pt x="7556" y="6781"/>
                  </a:lnTo>
                  <a:lnTo>
                    <a:pt x="9423" y="8039"/>
                  </a:lnTo>
                  <a:lnTo>
                    <a:pt x="11341" y="9144"/>
                  </a:lnTo>
                  <a:lnTo>
                    <a:pt x="13284" y="10058"/>
                  </a:lnTo>
                  <a:lnTo>
                    <a:pt x="14566" y="7772"/>
                  </a:lnTo>
                  <a:close/>
                </a:path>
                <a:path w="38100" h="13334">
                  <a:moveTo>
                    <a:pt x="37617" y="11899"/>
                  </a:moveTo>
                  <a:lnTo>
                    <a:pt x="37426" y="11074"/>
                  </a:lnTo>
                  <a:lnTo>
                    <a:pt x="36195" y="11290"/>
                  </a:lnTo>
                  <a:lnTo>
                    <a:pt x="35585" y="11811"/>
                  </a:lnTo>
                  <a:lnTo>
                    <a:pt x="34315" y="11696"/>
                  </a:lnTo>
                  <a:lnTo>
                    <a:pt x="33362" y="12547"/>
                  </a:lnTo>
                  <a:lnTo>
                    <a:pt x="33032" y="13017"/>
                  </a:lnTo>
                  <a:lnTo>
                    <a:pt x="35801" y="12471"/>
                  </a:lnTo>
                  <a:lnTo>
                    <a:pt x="37617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FEC33180-F2E5-CAE8-186E-80168FE600EF}"/>
                </a:ext>
              </a:extLst>
            </p:cNvPr>
            <p:cNvSpPr/>
            <p:nvPr/>
          </p:nvSpPr>
          <p:spPr>
            <a:xfrm>
              <a:off x="974672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57" y="45389"/>
                  </a:moveTo>
                  <a:lnTo>
                    <a:pt x="46647" y="45389"/>
                  </a:lnTo>
                  <a:lnTo>
                    <a:pt x="48031" y="48145"/>
                  </a:lnTo>
                  <a:lnTo>
                    <a:pt x="51446" y="45935"/>
                  </a:lnTo>
                  <a:lnTo>
                    <a:pt x="51374" y="45656"/>
                  </a:lnTo>
                  <a:lnTo>
                    <a:pt x="51257" y="45389"/>
                  </a:lnTo>
                  <a:close/>
                </a:path>
                <a:path w="69215" h="48259">
                  <a:moveTo>
                    <a:pt x="62481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78" y="47840"/>
                  </a:lnTo>
                  <a:lnTo>
                    <a:pt x="44538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57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893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14" y="41046"/>
                  </a:lnTo>
                  <a:lnTo>
                    <a:pt x="62481" y="40754"/>
                  </a:lnTo>
                  <a:close/>
                </a:path>
                <a:path w="69215" h="48259">
                  <a:moveTo>
                    <a:pt x="55893" y="44208"/>
                  </a:moveTo>
                  <a:lnTo>
                    <a:pt x="53428" y="44208"/>
                  </a:lnTo>
                  <a:lnTo>
                    <a:pt x="54114" y="44996"/>
                  </a:lnTo>
                  <a:lnTo>
                    <a:pt x="55803" y="44551"/>
                  </a:lnTo>
                  <a:lnTo>
                    <a:pt x="55893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31" y="37096"/>
                  </a:moveTo>
                  <a:lnTo>
                    <a:pt x="30391" y="37096"/>
                  </a:lnTo>
                  <a:lnTo>
                    <a:pt x="32042" y="37655"/>
                  </a:lnTo>
                  <a:lnTo>
                    <a:pt x="32236" y="38493"/>
                  </a:lnTo>
                  <a:lnTo>
                    <a:pt x="32358" y="39458"/>
                  </a:lnTo>
                  <a:lnTo>
                    <a:pt x="32156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81" y="40754"/>
                  </a:lnTo>
                  <a:lnTo>
                    <a:pt x="63944" y="39839"/>
                  </a:lnTo>
                  <a:lnTo>
                    <a:pt x="65645" y="39839"/>
                  </a:lnTo>
                  <a:lnTo>
                    <a:pt x="65785" y="39700"/>
                  </a:lnTo>
                  <a:lnTo>
                    <a:pt x="55816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7" y="38379"/>
                  </a:lnTo>
                  <a:lnTo>
                    <a:pt x="58823" y="38087"/>
                  </a:lnTo>
                  <a:lnTo>
                    <a:pt x="45796" y="38087"/>
                  </a:lnTo>
                  <a:lnTo>
                    <a:pt x="42567" y="38011"/>
                  </a:lnTo>
                  <a:lnTo>
                    <a:pt x="39090" y="38011"/>
                  </a:lnTo>
                  <a:lnTo>
                    <a:pt x="39131" y="37096"/>
                  </a:lnTo>
                  <a:close/>
                </a:path>
                <a:path w="69215" h="48259">
                  <a:moveTo>
                    <a:pt x="65645" y="39839"/>
                  </a:moveTo>
                  <a:lnTo>
                    <a:pt x="63944" y="39839"/>
                  </a:lnTo>
                  <a:lnTo>
                    <a:pt x="65544" y="39941"/>
                  </a:lnTo>
                  <a:close/>
                </a:path>
                <a:path w="69215" h="48259">
                  <a:moveTo>
                    <a:pt x="67733" y="37744"/>
                  </a:moveTo>
                  <a:lnTo>
                    <a:pt x="60223" y="37744"/>
                  </a:lnTo>
                  <a:lnTo>
                    <a:pt x="60401" y="38582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16" y="39700"/>
                  </a:lnTo>
                  <a:lnTo>
                    <a:pt x="65785" y="39700"/>
                  </a:lnTo>
                  <a:lnTo>
                    <a:pt x="67733" y="37744"/>
                  </a:lnTo>
                  <a:close/>
                </a:path>
                <a:path w="69215" h="48259">
                  <a:moveTo>
                    <a:pt x="58497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7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796" y="38087"/>
                  </a:lnTo>
                  <a:lnTo>
                    <a:pt x="58823" y="38087"/>
                  </a:lnTo>
                  <a:lnTo>
                    <a:pt x="58966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3" y="37744"/>
                  </a:lnTo>
                  <a:lnTo>
                    <a:pt x="68542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090" y="38011"/>
                  </a:lnTo>
                  <a:lnTo>
                    <a:pt x="42567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13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09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31" y="37096"/>
                  </a:lnTo>
                  <a:lnTo>
                    <a:pt x="39147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1" y="34696"/>
                  </a:lnTo>
                  <a:lnTo>
                    <a:pt x="30340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53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6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34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895" y="33083"/>
                  </a:lnTo>
                  <a:lnTo>
                    <a:pt x="52044" y="33159"/>
                  </a:lnTo>
                  <a:lnTo>
                    <a:pt x="51274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2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81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74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47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20" y="32638"/>
                  </a:lnTo>
                  <a:lnTo>
                    <a:pt x="37350" y="32638"/>
                  </a:lnTo>
                  <a:lnTo>
                    <a:pt x="35484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896" y="31051"/>
                  </a:lnTo>
                  <a:lnTo>
                    <a:pt x="37350" y="32638"/>
                  </a:lnTo>
                  <a:lnTo>
                    <a:pt x="44120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86" y="31292"/>
                  </a:lnTo>
                  <a:lnTo>
                    <a:pt x="43734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35" y="29641"/>
                  </a:lnTo>
                  <a:lnTo>
                    <a:pt x="39382" y="30987"/>
                  </a:lnTo>
                  <a:lnTo>
                    <a:pt x="43734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61" y="29248"/>
                  </a:moveTo>
                  <a:lnTo>
                    <a:pt x="59728" y="30162"/>
                  </a:lnTo>
                  <a:lnTo>
                    <a:pt x="59563" y="30505"/>
                  </a:lnTo>
                  <a:lnTo>
                    <a:pt x="59474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61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69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493" y="26299"/>
                  </a:moveTo>
                  <a:lnTo>
                    <a:pt x="61531" y="27444"/>
                  </a:lnTo>
                  <a:lnTo>
                    <a:pt x="61496" y="28092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493" y="26299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53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47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493" y="26299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29" y="11239"/>
                  </a:lnTo>
                  <a:lnTo>
                    <a:pt x="18059" y="16357"/>
                  </a:lnTo>
                  <a:lnTo>
                    <a:pt x="21836" y="16357"/>
                  </a:lnTo>
                  <a:lnTo>
                    <a:pt x="20561" y="12928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47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62BD84FC-1573-1F9C-C8CC-AD5DC8DEB1F8}"/>
                </a:ext>
              </a:extLst>
            </p:cNvPr>
            <p:cNvSpPr/>
            <p:nvPr/>
          </p:nvSpPr>
          <p:spPr>
            <a:xfrm>
              <a:off x="9754679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109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64" y="1041"/>
                  </a:lnTo>
                  <a:lnTo>
                    <a:pt x="3594" y="0"/>
                  </a:lnTo>
                  <a:lnTo>
                    <a:pt x="1714" y="127"/>
                  </a:lnTo>
                  <a:lnTo>
                    <a:pt x="901" y="635"/>
                  </a:lnTo>
                  <a:lnTo>
                    <a:pt x="0" y="3175"/>
                  </a:lnTo>
                  <a:lnTo>
                    <a:pt x="2209" y="6324"/>
                  </a:lnTo>
                  <a:lnTo>
                    <a:pt x="6680" y="11150"/>
                  </a:lnTo>
                  <a:lnTo>
                    <a:pt x="10109" y="13766"/>
                  </a:lnTo>
                  <a:close/>
                </a:path>
                <a:path w="45720" h="37465">
                  <a:moveTo>
                    <a:pt x="24511" y="36830"/>
                  </a:moveTo>
                  <a:lnTo>
                    <a:pt x="24091" y="35077"/>
                  </a:lnTo>
                  <a:lnTo>
                    <a:pt x="22440" y="34531"/>
                  </a:lnTo>
                  <a:lnTo>
                    <a:pt x="21221" y="34569"/>
                  </a:lnTo>
                  <a:lnTo>
                    <a:pt x="21056" y="28943"/>
                  </a:lnTo>
                  <a:lnTo>
                    <a:pt x="14833" y="28397"/>
                  </a:lnTo>
                  <a:lnTo>
                    <a:pt x="11531" y="26543"/>
                  </a:lnTo>
                  <a:lnTo>
                    <a:pt x="10604" y="26454"/>
                  </a:lnTo>
                  <a:lnTo>
                    <a:pt x="9944" y="29997"/>
                  </a:lnTo>
                  <a:lnTo>
                    <a:pt x="10210" y="30949"/>
                  </a:lnTo>
                  <a:lnTo>
                    <a:pt x="9893" y="31559"/>
                  </a:lnTo>
                  <a:lnTo>
                    <a:pt x="12484" y="32283"/>
                  </a:lnTo>
                  <a:lnTo>
                    <a:pt x="16116" y="35623"/>
                  </a:lnTo>
                  <a:lnTo>
                    <a:pt x="18161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58" y="37211"/>
                  </a:lnTo>
                  <a:lnTo>
                    <a:pt x="24511" y="36830"/>
                  </a:lnTo>
                  <a:close/>
                </a:path>
                <a:path w="45720" h="37465">
                  <a:moveTo>
                    <a:pt x="45681" y="32118"/>
                  </a:moveTo>
                  <a:lnTo>
                    <a:pt x="39598" y="28206"/>
                  </a:lnTo>
                  <a:lnTo>
                    <a:pt x="36207" y="29946"/>
                  </a:lnTo>
                  <a:lnTo>
                    <a:pt x="35610" y="31775"/>
                  </a:lnTo>
                  <a:lnTo>
                    <a:pt x="33172" y="32740"/>
                  </a:lnTo>
                  <a:lnTo>
                    <a:pt x="32194" y="32600"/>
                  </a:lnTo>
                  <a:lnTo>
                    <a:pt x="31254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70" y="34048"/>
                  </a:lnTo>
                  <a:lnTo>
                    <a:pt x="42684" y="33223"/>
                  </a:lnTo>
                  <a:lnTo>
                    <a:pt x="45580" y="34366"/>
                  </a:lnTo>
                  <a:lnTo>
                    <a:pt x="45681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B91DCA89-8FE1-64C1-346F-9F06D3D1EC1D}"/>
                </a:ext>
              </a:extLst>
            </p:cNvPr>
            <p:cNvSpPr/>
            <p:nvPr/>
          </p:nvSpPr>
          <p:spPr>
            <a:xfrm>
              <a:off x="974808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48" y="19278"/>
                  </a:lnTo>
                  <a:lnTo>
                    <a:pt x="8267" y="18211"/>
                  </a:lnTo>
                  <a:lnTo>
                    <a:pt x="7810" y="17411"/>
                  </a:lnTo>
                  <a:lnTo>
                    <a:pt x="8331" y="19558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72" y="53924"/>
                  </a:moveTo>
                  <a:lnTo>
                    <a:pt x="13550" y="50190"/>
                  </a:lnTo>
                  <a:lnTo>
                    <a:pt x="11188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63" y="43294"/>
                  </a:lnTo>
                  <a:lnTo>
                    <a:pt x="3416" y="44145"/>
                  </a:lnTo>
                  <a:lnTo>
                    <a:pt x="5283" y="49136"/>
                  </a:lnTo>
                  <a:lnTo>
                    <a:pt x="8432" y="52984"/>
                  </a:lnTo>
                  <a:lnTo>
                    <a:pt x="10147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72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32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46" y="14871"/>
                  </a:lnTo>
                  <a:lnTo>
                    <a:pt x="15506" y="14046"/>
                  </a:lnTo>
                  <a:lnTo>
                    <a:pt x="13525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40" y="10833"/>
                  </a:lnTo>
                  <a:lnTo>
                    <a:pt x="5346" y="10693"/>
                  </a:lnTo>
                  <a:lnTo>
                    <a:pt x="5765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33" y="16713"/>
                  </a:lnTo>
                  <a:lnTo>
                    <a:pt x="13436" y="18313"/>
                  </a:lnTo>
                  <a:lnTo>
                    <a:pt x="12941" y="20167"/>
                  </a:lnTo>
                  <a:lnTo>
                    <a:pt x="14376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03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03" y="13512"/>
                  </a:moveTo>
                  <a:lnTo>
                    <a:pt x="27482" y="14173"/>
                  </a:lnTo>
                  <a:lnTo>
                    <a:pt x="26200" y="14554"/>
                  </a:lnTo>
                  <a:lnTo>
                    <a:pt x="25971" y="12484"/>
                  </a:lnTo>
                  <a:lnTo>
                    <a:pt x="25488" y="11595"/>
                  </a:lnTo>
                  <a:lnTo>
                    <a:pt x="23787" y="11874"/>
                  </a:lnTo>
                  <a:lnTo>
                    <a:pt x="24091" y="10706"/>
                  </a:lnTo>
                  <a:lnTo>
                    <a:pt x="23291" y="8737"/>
                  </a:lnTo>
                  <a:lnTo>
                    <a:pt x="23368" y="8039"/>
                  </a:lnTo>
                  <a:lnTo>
                    <a:pt x="23101" y="7391"/>
                  </a:lnTo>
                  <a:lnTo>
                    <a:pt x="22694" y="8229"/>
                  </a:lnTo>
                  <a:lnTo>
                    <a:pt x="23050" y="11607"/>
                  </a:lnTo>
                  <a:lnTo>
                    <a:pt x="22948" y="12319"/>
                  </a:lnTo>
                  <a:lnTo>
                    <a:pt x="22009" y="12446"/>
                  </a:lnTo>
                  <a:lnTo>
                    <a:pt x="22618" y="14846"/>
                  </a:lnTo>
                  <a:lnTo>
                    <a:pt x="25654" y="14452"/>
                  </a:lnTo>
                  <a:lnTo>
                    <a:pt x="27673" y="16484"/>
                  </a:lnTo>
                  <a:lnTo>
                    <a:pt x="27800" y="16764"/>
                  </a:lnTo>
                  <a:lnTo>
                    <a:pt x="28003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290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84" y="66687"/>
                  </a:lnTo>
                  <a:lnTo>
                    <a:pt x="29413" y="64973"/>
                  </a:lnTo>
                  <a:lnTo>
                    <a:pt x="28422" y="64909"/>
                  </a:lnTo>
                  <a:lnTo>
                    <a:pt x="27444" y="65151"/>
                  </a:lnTo>
                  <a:lnTo>
                    <a:pt x="26162" y="66078"/>
                  </a:lnTo>
                  <a:lnTo>
                    <a:pt x="25819" y="66751"/>
                  </a:lnTo>
                  <a:lnTo>
                    <a:pt x="26174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81" y="25692"/>
                  </a:moveTo>
                  <a:lnTo>
                    <a:pt x="43141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79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23" y="24638"/>
                  </a:lnTo>
                  <a:lnTo>
                    <a:pt x="34899" y="25171"/>
                  </a:lnTo>
                  <a:lnTo>
                    <a:pt x="33604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3319" y="27101"/>
                  </a:lnTo>
                  <a:lnTo>
                    <a:pt x="44081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0612A9C0-90FA-B12A-A7E5-AE2E2BBE1B1D}"/>
                </a:ext>
              </a:extLst>
            </p:cNvPr>
            <p:cNvSpPr/>
            <p:nvPr/>
          </p:nvSpPr>
          <p:spPr>
            <a:xfrm>
              <a:off x="9769525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59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14D31D65-C30B-DC37-BA2D-016E9707B37D}"/>
                </a:ext>
              </a:extLst>
            </p:cNvPr>
            <p:cNvSpPr/>
            <p:nvPr/>
          </p:nvSpPr>
          <p:spPr>
            <a:xfrm>
              <a:off x="976947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08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633" y="30543"/>
                  </a:lnTo>
                  <a:lnTo>
                    <a:pt x="11137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589" y="34658"/>
                  </a:lnTo>
                  <a:lnTo>
                    <a:pt x="18592" y="35382"/>
                  </a:lnTo>
                  <a:lnTo>
                    <a:pt x="19545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14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45" y="25819"/>
                  </a:lnTo>
                  <a:lnTo>
                    <a:pt x="23025" y="26162"/>
                  </a:lnTo>
                  <a:lnTo>
                    <a:pt x="24371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44" y="23139"/>
                  </a:lnTo>
                  <a:lnTo>
                    <a:pt x="10426" y="25819"/>
                  </a:lnTo>
                  <a:lnTo>
                    <a:pt x="9994" y="22567"/>
                  </a:lnTo>
                  <a:lnTo>
                    <a:pt x="10287" y="22377"/>
                  </a:lnTo>
                  <a:lnTo>
                    <a:pt x="12268" y="21145"/>
                  </a:lnTo>
                  <a:lnTo>
                    <a:pt x="13208" y="20878"/>
                  </a:lnTo>
                  <a:lnTo>
                    <a:pt x="11836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64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85" y="24066"/>
                  </a:lnTo>
                  <a:lnTo>
                    <a:pt x="1409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298" y="24485"/>
                  </a:lnTo>
                  <a:lnTo>
                    <a:pt x="3009" y="24333"/>
                  </a:lnTo>
                  <a:lnTo>
                    <a:pt x="4597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06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82" y="32296"/>
                  </a:lnTo>
                  <a:lnTo>
                    <a:pt x="23291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46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DA3580E7-9A3F-B08B-B58A-1074FA404AF0}"/>
                </a:ext>
              </a:extLst>
            </p:cNvPr>
            <p:cNvSpPr/>
            <p:nvPr/>
          </p:nvSpPr>
          <p:spPr>
            <a:xfrm>
              <a:off x="975506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5989" y="11404"/>
                  </a:moveTo>
                  <a:lnTo>
                    <a:pt x="15036" y="6591"/>
                  </a:lnTo>
                  <a:lnTo>
                    <a:pt x="13881" y="5422"/>
                  </a:lnTo>
                  <a:lnTo>
                    <a:pt x="13576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35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63" y="5207"/>
                  </a:lnTo>
                  <a:lnTo>
                    <a:pt x="1358" y="7366"/>
                  </a:lnTo>
                  <a:lnTo>
                    <a:pt x="3149" y="8737"/>
                  </a:lnTo>
                  <a:lnTo>
                    <a:pt x="3009" y="9372"/>
                  </a:lnTo>
                  <a:lnTo>
                    <a:pt x="4254" y="9956"/>
                  </a:lnTo>
                  <a:lnTo>
                    <a:pt x="5626" y="8648"/>
                  </a:lnTo>
                  <a:lnTo>
                    <a:pt x="8191" y="9677"/>
                  </a:lnTo>
                  <a:lnTo>
                    <a:pt x="10020" y="11849"/>
                  </a:lnTo>
                  <a:lnTo>
                    <a:pt x="13804" y="13957"/>
                  </a:lnTo>
                  <a:lnTo>
                    <a:pt x="15976" y="13804"/>
                  </a:lnTo>
                  <a:lnTo>
                    <a:pt x="15989" y="11404"/>
                  </a:lnTo>
                  <a:close/>
                </a:path>
                <a:path w="43179" h="44450">
                  <a:moveTo>
                    <a:pt x="38798" y="36207"/>
                  </a:moveTo>
                  <a:lnTo>
                    <a:pt x="37439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44" y="24320"/>
                  </a:lnTo>
                  <a:lnTo>
                    <a:pt x="27736" y="26720"/>
                  </a:lnTo>
                  <a:lnTo>
                    <a:pt x="26695" y="27000"/>
                  </a:lnTo>
                  <a:lnTo>
                    <a:pt x="24422" y="28435"/>
                  </a:lnTo>
                  <a:lnTo>
                    <a:pt x="24853" y="31686"/>
                  </a:lnTo>
                  <a:lnTo>
                    <a:pt x="29171" y="29006"/>
                  </a:lnTo>
                  <a:lnTo>
                    <a:pt x="27952" y="32715"/>
                  </a:lnTo>
                  <a:lnTo>
                    <a:pt x="29870" y="32715"/>
                  </a:lnTo>
                  <a:lnTo>
                    <a:pt x="35293" y="34544"/>
                  </a:lnTo>
                  <a:lnTo>
                    <a:pt x="38798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B896C81A-BC89-330F-23A2-266329DD35BA}"/>
                </a:ext>
              </a:extLst>
            </p:cNvPr>
            <p:cNvSpPr/>
            <p:nvPr/>
          </p:nvSpPr>
          <p:spPr>
            <a:xfrm>
              <a:off x="9771392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92" y="1943"/>
                  </a:lnTo>
                  <a:lnTo>
                    <a:pt x="381" y="2108"/>
                  </a:lnTo>
                  <a:lnTo>
                    <a:pt x="101" y="2438"/>
                  </a:lnTo>
                  <a:lnTo>
                    <a:pt x="0" y="4254"/>
                  </a:lnTo>
                  <a:lnTo>
                    <a:pt x="2844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45" y="7861"/>
                  </a:lnTo>
                  <a:lnTo>
                    <a:pt x="11277" y="9359"/>
                  </a:lnTo>
                  <a:lnTo>
                    <a:pt x="13792" y="12077"/>
                  </a:lnTo>
                  <a:lnTo>
                    <a:pt x="16154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79" y="7670"/>
                  </a:lnTo>
                  <a:lnTo>
                    <a:pt x="7759" y="5638"/>
                  </a:lnTo>
                  <a:lnTo>
                    <a:pt x="5118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54D4FB8F-88A8-1350-C6F5-0290FF79F05E}"/>
                </a:ext>
              </a:extLst>
            </p:cNvPr>
            <p:cNvSpPr/>
            <p:nvPr/>
          </p:nvSpPr>
          <p:spPr>
            <a:xfrm>
              <a:off x="9696259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93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14" y="34886"/>
                  </a:lnTo>
                  <a:lnTo>
                    <a:pt x="1574" y="34899"/>
                  </a:lnTo>
                  <a:lnTo>
                    <a:pt x="1651" y="35102"/>
                  </a:lnTo>
                  <a:lnTo>
                    <a:pt x="1803" y="35255"/>
                  </a:lnTo>
                  <a:lnTo>
                    <a:pt x="1993" y="35394"/>
                  </a:lnTo>
                  <a:close/>
                </a:path>
                <a:path w="38734" h="38734">
                  <a:moveTo>
                    <a:pt x="6705" y="27368"/>
                  </a:moveTo>
                  <a:lnTo>
                    <a:pt x="4851" y="26454"/>
                  </a:lnTo>
                  <a:lnTo>
                    <a:pt x="5207" y="26136"/>
                  </a:lnTo>
                  <a:lnTo>
                    <a:pt x="3416" y="23533"/>
                  </a:lnTo>
                  <a:lnTo>
                    <a:pt x="1485" y="22593"/>
                  </a:lnTo>
                  <a:lnTo>
                    <a:pt x="0" y="22974"/>
                  </a:lnTo>
                  <a:lnTo>
                    <a:pt x="736" y="23393"/>
                  </a:lnTo>
                  <a:lnTo>
                    <a:pt x="1536" y="24028"/>
                  </a:lnTo>
                  <a:lnTo>
                    <a:pt x="1816" y="24942"/>
                  </a:lnTo>
                  <a:lnTo>
                    <a:pt x="1676" y="25120"/>
                  </a:lnTo>
                  <a:lnTo>
                    <a:pt x="1549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94" y="28409"/>
                  </a:lnTo>
                  <a:lnTo>
                    <a:pt x="4203" y="27990"/>
                  </a:lnTo>
                  <a:lnTo>
                    <a:pt x="4495" y="27635"/>
                  </a:lnTo>
                  <a:lnTo>
                    <a:pt x="5943" y="27343"/>
                  </a:lnTo>
                  <a:lnTo>
                    <a:pt x="6299" y="27482"/>
                  </a:lnTo>
                  <a:lnTo>
                    <a:pt x="6705" y="27368"/>
                  </a:lnTo>
                  <a:close/>
                </a:path>
                <a:path w="38734" h="38734">
                  <a:moveTo>
                    <a:pt x="10325" y="35153"/>
                  </a:moveTo>
                  <a:lnTo>
                    <a:pt x="9220" y="35877"/>
                  </a:lnTo>
                  <a:lnTo>
                    <a:pt x="7886" y="36207"/>
                  </a:lnTo>
                  <a:lnTo>
                    <a:pt x="7048" y="37376"/>
                  </a:lnTo>
                  <a:lnTo>
                    <a:pt x="7620" y="37668"/>
                  </a:lnTo>
                  <a:lnTo>
                    <a:pt x="8178" y="38150"/>
                  </a:lnTo>
                  <a:lnTo>
                    <a:pt x="8737" y="38188"/>
                  </a:lnTo>
                  <a:lnTo>
                    <a:pt x="8597" y="37858"/>
                  </a:lnTo>
                  <a:lnTo>
                    <a:pt x="8712" y="37503"/>
                  </a:lnTo>
                  <a:lnTo>
                    <a:pt x="8636" y="37198"/>
                  </a:lnTo>
                  <a:lnTo>
                    <a:pt x="10287" y="36893"/>
                  </a:lnTo>
                  <a:lnTo>
                    <a:pt x="10109" y="36690"/>
                  </a:lnTo>
                  <a:lnTo>
                    <a:pt x="10007" y="36398"/>
                  </a:lnTo>
                  <a:lnTo>
                    <a:pt x="9982" y="35610"/>
                  </a:lnTo>
                  <a:lnTo>
                    <a:pt x="10109" y="35356"/>
                  </a:lnTo>
                  <a:lnTo>
                    <a:pt x="10325" y="35153"/>
                  </a:lnTo>
                  <a:close/>
                </a:path>
                <a:path w="38734" h="38734">
                  <a:moveTo>
                    <a:pt x="16560" y="22225"/>
                  </a:moveTo>
                  <a:lnTo>
                    <a:pt x="16103" y="21412"/>
                  </a:lnTo>
                  <a:lnTo>
                    <a:pt x="16129" y="20980"/>
                  </a:lnTo>
                  <a:lnTo>
                    <a:pt x="16294" y="20624"/>
                  </a:lnTo>
                  <a:lnTo>
                    <a:pt x="15341" y="20510"/>
                  </a:lnTo>
                  <a:lnTo>
                    <a:pt x="12077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82" y="21386"/>
                  </a:lnTo>
                  <a:lnTo>
                    <a:pt x="16560" y="22225"/>
                  </a:lnTo>
                  <a:close/>
                </a:path>
                <a:path w="38734" h="38734">
                  <a:moveTo>
                    <a:pt x="35128" y="1841"/>
                  </a:moveTo>
                  <a:lnTo>
                    <a:pt x="33616" y="1866"/>
                  </a:lnTo>
                  <a:lnTo>
                    <a:pt x="33159" y="2730"/>
                  </a:lnTo>
                  <a:lnTo>
                    <a:pt x="33070" y="3213"/>
                  </a:lnTo>
                  <a:lnTo>
                    <a:pt x="33629" y="2730"/>
                  </a:lnTo>
                  <a:lnTo>
                    <a:pt x="35128" y="1841"/>
                  </a:lnTo>
                  <a:close/>
                </a:path>
                <a:path w="38734" h="38734">
                  <a:moveTo>
                    <a:pt x="36093" y="1536"/>
                  </a:moveTo>
                  <a:lnTo>
                    <a:pt x="35737" y="1473"/>
                  </a:lnTo>
                  <a:lnTo>
                    <a:pt x="35128" y="1841"/>
                  </a:lnTo>
                  <a:lnTo>
                    <a:pt x="36080" y="1816"/>
                  </a:lnTo>
                  <a:lnTo>
                    <a:pt x="36093" y="1536"/>
                  </a:lnTo>
                  <a:close/>
                </a:path>
                <a:path w="38734" h="38734">
                  <a:moveTo>
                    <a:pt x="38506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69" y="393"/>
                  </a:lnTo>
                  <a:lnTo>
                    <a:pt x="36093" y="1536"/>
                  </a:lnTo>
                  <a:lnTo>
                    <a:pt x="36728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14" y="1219"/>
                  </a:lnTo>
                  <a:lnTo>
                    <a:pt x="38506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E30A18D7-F9D0-1746-6DF6-43CB45532575}"/>
                </a:ext>
              </a:extLst>
            </p:cNvPr>
            <p:cNvSpPr/>
            <p:nvPr/>
          </p:nvSpPr>
          <p:spPr>
            <a:xfrm>
              <a:off x="970501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59" y="32804"/>
                  </a:moveTo>
                  <a:lnTo>
                    <a:pt x="3644" y="32486"/>
                  </a:lnTo>
                  <a:lnTo>
                    <a:pt x="1384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59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31" y="20205"/>
                  </a:moveTo>
                  <a:lnTo>
                    <a:pt x="21793" y="19469"/>
                  </a:lnTo>
                  <a:lnTo>
                    <a:pt x="22364" y="18745"/>
                  </a:lnTo>
                  <a:lnTo>
                    <a:pt x="22364" y="17094"/>
                  </a:lnTo>
                  <a:lnTo>
                    <a:pt x="20231" y="19824"/>
                  </a:lnTo>
                  <a:lnTo>
                    <a:pt x="19062" y="21094"/>
                  </a:lnTo>
                  <a:lnTo>
                    <a:pt x="19558" y="21526"/>
                  </a:lnTo>
                  <a:lnTo>
                    <a:pt x="20231" y="21869"/>
                  </a:lnTo>
                  <a:lnTo>
                    <a:pt x="20802" y="22288"/>
                  </a:lnTo>
                  <a:lnTo>
                    <a:pt x="22631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11" y="0"/>
                  </a:lnTo>
                  <a:lnTo>
                    <a:pt x="28803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02" y="7518"/>
                  </a:lnTo>
                  <a:lnTo>
                    <a:pt x="30454" y="6997"/>
                  </a:lnTo>
                  <a:lnTo>
                    <a:pt x="30632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C7F4E409-5B87-CDB5-47FF-6596A4A17CAC}"/>
                </a:ext>
              </a:extLst>
            </p:cNvPr>
            <p:cNvSpPr/>
            <p:nvPr/>
          </p:nvSpPr>
          <p:spPr>
            <a:xfrm>
              <a:off x="9727056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228"/>
                  </a:lnTo>
                  <a:lnTo>
                    <a:pt x="101" y="444"/>
                  </a:lnTo>
                  <a:lnTo>
                    <a:pt x="76" y="685"/>
                  </a:lnTo>
                  <a:lnTo>
                    <a:pt x="215" y="609"/>
                  </a:lnTo>
                  <a:lnTo>
                    <a:pt x="469" y="457"/>
                  </a:lnTo>
                  <a:lnTo>
                    <a:pt x="33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727860D1-6A96-B48B-D2A8-392E43D4ABD7}"/>
                </a:ext>
              </a:extLst>
            </p:cNvPr>
            <p:cNvSpPr/>
            <p:nvPr/>
          </p:nvSpPr>
          <p:spPr>
            <a:xfrm>
              <a:off x="9697580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16" y="1206"/>
                  </a:lnTo>
                  <a:lnTo>
                    <a:pt x="6477" y="2197"/>
                  </a:lnTo>
                  <a:lnTo>
                    <a:pt x="6553" y="3695"/>
                  </a:lnTo>
                  <a:lnTo>
                    <a:pt x="4978" y="4533"/>
                  </a:lnTo>
                  <a:lnTo>
                    <a:pt x="4622" y="4394"/>
                  </a:lnTo>
                  <a:lnTo>
                    <a:pt x="3175" y="4686"/>
                  </a:lnTo>
                  <a:lnTo>
                    <a:pt x="1625" y="5854"/>
                  </a:lnTo>
                  <a:lnTo>
                    <a:pt x="1181" y="5245"/>
                  </a:lnTo>
                  <a:lnTo>
                    <a:pt x="419" y="6362"/>
                  </a:lnTo>
                  <a:lnTo>
                    <a:pt x="952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901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73" y="9931"/>
                  </a:lnTo>
                  <a:lnTo>
                    <a:pt x="5880" y="9296"/>
                  </a:lnTo>
                  <a:lnTo>
                    <a:pt x="6743" y="9779"/>
                  </a:lnTo>
                  <a:lnTo>
                    <a:pt x="7416" y="9182"/>
                  </a:lnTo>
                  <a:lnTo>
                    <a:pt x="8102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65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16" y="63"/>
                  </a:lnTo>
                  <a:lnTo>
                    <a:pt x="26593" y="254"/>
                  </a:lnTo>
                  <a:lnTo>
                    <a:pt x="26873" y="1689"/>
                  </a:lnTo>
                  <a:lnTo>
                    <a:pt x="27571" y="3898"/>
                  </a:lnTo>
                  <a:lnTo>
                    <a:pt x="26035" y="4749"/>
                  </a:lnTo>
                  <a:lnTo>
                    <a:pt x="24892" y="5626"/>
                  </a:lnTo>
                  <a:lnTo>
                    <a:pt x="25628" y="7366"/>
                  </a:lnTo>
                  <a:lnTo>
                    <a:pt x="25552" y="8089"/>
                  </a:lnTo>
                  <a:lnTo>
                    <a:pt x="28155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65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0277F2FC-BAC2-02CA-834B-A67020779A02}"/>
                </a:ext>
              </a:extLst>
            </p:cNvPr>
            <p:cNvSpPr/>
            <p:nvPr/>
          </p:nvSpPr>
          <p:spPr>
            <a:xfrm>
              <a:off x="9706229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77" y="25146"/>
                  </a:moveTo>
                  <a:lnTo>
                    <a:pt x="12395" y="24739"/>
                  </a:lnTo>
                  <a:lnTo>
                    <a:pt x="10579" y="24625"/>
                  </a:lnTo>
                  <a:lnTo>
                    <a:pt x="9652" y="25234"/>
                  </a:lnTo>
                  <a:lnTo>
                    <a:pt x="9677" y="26149"/>
                  </a:lnTo>
                  <a:lnTo>
                    <a:pt x="8293" y="26962"/>
                  </a:lnTo>
                  <a:lnTo>
                    <a:pt x="7391" y="26835"/>
                  </a:lnTo>
                  <a:lnTo>
                    <a:pt x="5422" y="27635"/>
                  </a:lnTo>
                  <a:lnTo>
                    <a:pt x="5054" y="28778"/>
                  </a:lnTo>
                  <a:lnTo>
                    <a:pt x="3314" y="29933"/>
                  </a:lnTo>
                  <a:lnTo>
                    <a:pt x="2578" y="30149"/>
                  </a:lnTo>
                  <a:lnTo>
                    <a:pt x="1828" y="31356"/>
                  </a:lnTo>
                  <a:lnTo>
                    <a:pt x="1981" y="32207"/>
                  </a:lnTo>
                  <a:lnTo>
                    <a:pt x="1435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76" y="36106"/>
                  </a:lnTo>
                  <a:lnTo>
                    <a:pt x="5080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82" y="30010"/>
                  </a:lnTo>
                  <a:lnTo>
                    <a:pt x="11468" y="29895"/>
                  </a:lnTo>
                  <a:lnTo>
                    <a:pt x="11582" y="29235"/>
                  </a:lnTo>
                  <a:lnTo>
                    <a:pt x="11163" y="28371"/>
                  </a:lnTo>
                  <a:lnTo>
                    <a:pt x="11633" y="27470"/>
                  </a:lnTo>
                  <a:lnTo>
                    <a:pt x="12458" y="27673"/>
                  </a:lnTo>
                  <a:lnTo>
                    <a:pt x="12827" y="26454"/>
                  </a:lnTo>
                  <a:lnTo>
                    <a:pt x="12509" y="25641"/>
                  </a:lnTo>
                  <a:lnTo>
                    <a:pt x="12649" y="25844"/>
                  </a:lnTo>
                  <a:lnTo>
                    <a:pt x="12877" y="25146"/>
                  </a:lnTo>
                  <a:close/>
                </a:path>
                <a:path w="29209" h="36195">
                  <a:moveTo>
                    <a:pt x="17106" y="17094"/>
                  </a:moveTo>
                  <a:lnTo>
                    <a:pt x="15659" y="12382"/>
                  </a:lnTo>
                  <a:lnTo>
                    <a:pt x="13919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34" y="19926"/>
                  </a:lnTo>
                  <a:lnTo>
                    <a:pt x="7010" y="21170"/>
                  </a:lnTo>
                  <a:lnTo>
                    <a:pt x="9372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106" y="17094"/>
                  </a:lnTo>
                  <a:close/>
                </a:path>
                <a:path w="29209" h="36195">
                  <a:moveTo>
                    <a:pt x="27457" y="14986"/>
                  </a:moveTo>
                  <a:lnTo>
                    <a:pt x="26149" y="16560"/>
                  </a:lnTo>
                  <a:lnTo>
                    <a:pt x="26174" y="16040"/>
                  </a:lnTo>
                  <a:lnTo>
                    <a:pt x="25031" y="14998"/>
                  </a:lnTo>
                  <a:lnTo>
                    <a:pt x="23406" y="16103"/>
                  </a:lnTo>
                  <a:lnTo>
                    <a:pt x="24739" y="18503"/>
                  </a:lnTo>
                  <a:lnTo>
                    <a:pt x="24955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14" y="21247"/>
                  </a:lnTo>
                  <a:lnTo>
                    <a:pt x="26581" y="18503"/>
                  </a:lnTo>
                  <a:lnTo>
                    <a:pt x="26873" y="18669"/>
                  </a:lnTo>
                  <a:lnTo>
                    <a:pt x="27305" y="17145"/>
                  </a:lnTo>
                  <a:lnTo>
                    <a:pt x="27457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889" y="1943"/>
                  </a:lnTo>
                  <a:lnTo>
                    <a:pt x="27266" y="762"/>
                  </a:lnTo>
                  <a:lnTo>
                    <a:pt x="26746" y="165"/>
                  </a:lnTo>
                  <a:lnTo>
                    <a:pt x="25768" y="0"/>
                  </a:lnTo>
                  <a:lnTo>
                    <a:pt x="23660" y="1270"/>
                  </a:lnTo>
                  <a:lnTo>
                    <a:pt x="22377" y="2463"/>
                  </a:lnTo>
                  <a:lnTo>
                    <a:pt x="22402" y="3124"/>
                  </a:lnTo>
                  <a:lnTo>
                    <a:pt x="22009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33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396" y="10871"/>
                  </a:lnTo>
                  <a:lnTo>
                    <a:pt x="22644" y="13423"/>
                  </a:lnTo>
                  <a:lnTo>
                    <a:pt x="23825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06" y="9271"/>
                  </a:lnTo>
                  <a:lnTo>
                    <a:pt x="27635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56EFEC71-A582-2FC0-49C4-D5825FAC4EA0}"/>
                </a:ext>
              </a:extLst>
            </p:cNvPr>
            <p:cNvSpPr/>
            <p:nvPr/>
          </p:nvSpPr>
          <p:spPr>
            <a:xfrm>
              <a:off x="9772942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21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21" y="1092"/>
                  </a:lnTo>
                  <a:close/>
                </a:path>
                <a:path w="14604" h="12065">
                  <a:moveTo>
                    <a:pt x="12966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71" y="12065"/>
                  </a:lnTo>
                  <a:lnTo>
                    <a:pt x="12661" y="11976"/>
                  </a:lnTo>
                  <a:lnTo>
                    <a:pt x="12839" y="11861"/>
                  </a:lnTo>
                  <a:lnTo>
                    <a:pt x="12966" y="11684"/>
                  </a:lnTo>
                  <a:close/>
                </a:path>
                <a:path w="14604" h="12065">
                  <a:moveTo>
                    <a:pt x="14058" y="2768"/>
                  </a:moveTo>
                  <a:lnTo>
                    <a:pt x="12801" y="2387"/>
                  </a:lnTo>
                  <a:lnTo>
                    <a:pt x="11163" y="2984"/>
                  </a:lnTo>
                  <a:lnTo>
                    <a:pt x="9702" y="4851"/>
                  </a:lnTo>
                  <a:lnTo>
                    <a:pt x="10007" y="5105"/>
                  </a:lnTo>
                  <a:lnTo>
                    <a:pt x="8445" y="5689"/>
                  </a:lnTo>
                  <a:lnTo>
                    <a:pt x="8788" y="5803"/>
                  </a:lnTo>
                  <a:lnTo>
                    <a:pt x="9093" y="5715"/>
                  </a:lnTo>
                  <a:lnTo>
                    <a:pt x="10325" y="6019"/>
                  </a:lnTo>
                  <a:lnTo>
                    <a:pt x="10579" y="6311"/>
                  </a:lnTo>
                  <a:lnTo>
                    <a:pt x="11099" y="6654"/>
                  </a:lnTo>
                  <a:lnTo>
                    <a:pt x="11391" y="5867"/>
                  </a:lnTo>
                  <a:lnTo>
                    <a:pt x="12496" y="5080"/>
                  </a:lnTo>
                  <a:lnTo>
                    <a:pt x="12788" y="4279"/>
                  </a:lnTo>
                  <a:lnTo>
                    <a:pt x="12598" y="4254"/>
                  </a:lnTo>
                  <a:lnTo>
                    <a:pt x="12776" y="3479"/>
                  </a:lnTo>
                  <a:lnTo>
                    <a:pt x="13449" y="3035"/>
                  </a:lnTo>
                  <a:lnTo>
                    <a:pt x="14058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BD28B561-2572-612F-A652-F13B0E94B722}"/>
                </a:ext>
              </a:extLst>
            </p:cNvPr>
            <p:cNvSpPr/>
            <p:nvPr/>
          </p:nvSpPr>
          <p:spPr>
            <a:xfrm>
              <a:off x="976029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139" y="635"/>
                  </a:lnTo>
                  <a:lnTo>
                    <a:pt x="190" y="1244"/>
                  </a:lnTo>
                  <a:lnTo>
                    <a:pt x="698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74" y="8902"/>
                  </a:lnTo>
                  <a:lnTo>
                    <a:pt x="7874" y="9055"/>
                  </a:lnTo>
                  <a:lnTo>
                    <a:pt x="7556" y="9067"/>
                  </a:lnTo>
                  <a:lnTo>
                    <a:pt x="8305" y="9601"/>
                  </a:lnTo>
                  <a:lnTo>
                    <a:pt x="8585" y="9550"/>
                  </a:lnTo>
                  <a:lnTo>
                    <a:pt x="8915" y="9575"/>
                  </a:lnTo>
                  <a:lnTo>
                    <a:pt x="9182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31" y="14655"/>
                  </a:moveTo>
                  <a:lnTo>
                    <a:pt x="19202" y="13970"/>
                  </a:lnTo>
                  <a:lnTo>
                    <a:pt x="17246" y="13182"/>
                  </a:lnTo>
                  <a:lnTo>
                    <a:pt x="16294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31" y="14935"/>
                  </a:lnTo>
                  <a:lnTo>
                    <a:pt x="19431" y="1465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FD16CDB7-6F25-BAFF-FD0B-04055073ED53}"/>
                </a:ext>
              </a:extLst>
            </p:cNvPr>
            <p:cNvSpPr/>
            <p:nvPr/>
          </p:nvSpPr>
          <p:spPr>
            <a:xfrm>
              <a:off x="976050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241" y="101"/>
                  </a:ln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6FCC529D-BEF0-6BE4-F2B3-1C7EB6D44587}"/>
                </a:ext>
              </a:extLst>
            </p:cNvPr>
            <p:cNvSpPr/>
            <p:nvPr/>
          </p:nvSpPr>
          <p:spPr>
            <a:xfrm>
              <a:off x="976082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73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495" y="231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30" y="5918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196" y="9804"/>
                  </a:moveTo>
                  <a:lnTo>
                    <a:pt x="24536" y="8242"/>
                  </a:lnTo>
                  <a:lnTo>
                    <a:pt x="24358" y="7086"/>
                  </a:lnTo>
                  <a:lnTo>
                    <a:pt x="24803" y="6477"/>
                  </a:lnTo>
                  <a:lnTo>
                    <a:pt x="24130" y="5588"/>
                  </a:lnTo>
                  <a:lnTo>
                    <a:pt x="23774" y="6019"/>
                  </a:lnTo>
                  <a:lnTo>
                    <a:pt x="22440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58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16" y="2298"/>
                  </a:lnTo>
                  <a:lnTo>
                    <a:pt x="15913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897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47" y="8915"/>
                  </a:lnTo>
                  <a:lnTo>
                    <a:pt x="21336" y="9410"/>
                  </a:lnTo>
                  <a:lnTo>
                    <a:pt x="22847" y="11087"/>
                  </a:lnTo>
                  <a:lnTo>
                    <a:pt x="24142" y="11328"/>
                  </a:lnTo>
                  <a:lnTo>
                    <a:pt x="24892" y="10680"/>
                  </a:lnTo>
                  <a:lnTo>
                    <a:pt x="25196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7E2D6A5C-9CD2-DF91-AA3B-FA1686ACAFA8}"/>
                </a:ext>
              </a:extLst>
            </p:cNvPr>
            <p:cNvSpPr/>
            <p:nvPr/>
          </p:nvSpPr>
          <p:spPr>
            <a:xfrm>
              <a:off x="9756013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590" y="10452"/>
                  </a:moveTo>
                  <a:lnTo>
                    <a:pt x="1384" y="9664"/>
                  </a:lnTo>
                  <a:lnTo>
                    <a:pt x="863" y="9867"/>
                  </a:lnTo>
                  <a:lnTo>
                    <a:pt x="546" y="10160"/>
                  </a:lnTo>
                  <a:lnTo>
                    <a:pt x="0" y="12484"/>
                  </a:lnTo>
                  <a:lnTo>
                    <a:pt x="114" y="14160"/>
                  </a:lnTo>
                  <a:lnTo>
                    <a:pt x="1168" y="15722"/>
                  </a:lnTo>
                  <a:lnTo>
                    <a:pt x="1752" y="15697"/>
                  </a:lnTo>
                  <a:lnTo>
                    <a:pt x="2527" y="14617"/>
                  </a:lnTo>
                  <a:lnTo>
                    <a:pt x="2425" y="13131"/>
                  </a:lnTo>
                  <a:lnTo>
                    <a:pt x="1333" y="12839"/>
                  </a:lnTo>
                  <a:lnTo>
                    <a:pt x="1498" y="12192"/>
                  </a:lnTo>
                  <a:lnTo>
                    <a:pt x="2590" y="10452"/>
                  </a:lnTo>
                  <a:close/>
                </a:path>
                <a:path w="22859" h="27304">
                  <a:moveTo>
                    <a:pt x="4025" y="1892"/>
                  </a:moveTo>
                  <a:lnTo>
                    <a:pt x="3581" y="1816"/>
                  </a:lnTo>
                  <a:lnTo>
                    <a:pt x="3276" y="825"/>
                  </a:lnTo>
                  <a:lnTo>
                    <a:pt x="3225" y="406"/>
                  </a:lnTo>
                  <a:lnTo>
                    <a:pt x="2946" y="0"/>
                  </a:lnTo>
                  <a:lnTo>
                    <a:pt x="3022" y="1117"/>
                  </a:lnTo>
                  <a:lnTo>
                    <a:pt x="3009" y="2362"/>
                  </a:lnTo>
                  <a:lnTo>
                    <a:pt x="2882" y="2895"/>
                  </a:lnTo>
                  <a:lnTo>
                    <a:pt x="2679" y="3390"/>
                  </a:lnTo>
                  <a:lnTo>
                    <a:pt x="3187" y="3314"/>
                  </a:lnTo>
                  <a:lnTo>
                    <a:pt x="3695" y="3098"/>
                  </a:lnTo>
                  <a:lnTo>
                    <a:pt x="4025" y="1892"/>
                  </a:lnTo>
                  <a:close/>
                </a:path>
                <a:path w="22859" h="27304">
                  <a:moveTo>
                    <a:pt x="4724" y="6985"/>
                  </a:moveTo>
                  <a:lnTo>
                    <a:pt x="2997" y="5854"/>
                  </a:lnTo>
                  <a:lnTo>
                    <a:pt x="1854" y="4889"/>
                  </a:lnTo>
                  <a:lnTo>
                    <a:pt x="901" y="6375"/>
                  </a:lnTo>
                  <a:lnTo>
                    <a:pt x="622" y="7327"/>
                  </a:lnTo>
                  <a:lnTo>
                    <a:pt x="2171" y="7734"/>
                  </a:lnTo>
                  <a:lnTo>
                    <a:pt x="3200" y="8470"/>
                  </a:lnTo>
                  <a:lnTo>
                    <a:pt x="4724" y="6985"/>
                  </a:lnTo>
                  <a:close/>
                </a:path>
                <a:path w="22859" h="27304">
                  <a:moveTo>
                    <a:pt x="17297" y="14351"/>
                  </a:moveTo>
                  <a:lnTo>
                    <a:pt x="16878" y="13220"/>
                  </a:lnTo>
                  <a:lnTo>
                    <a:pt x="14592" y="11760"/>
                  </a:lnTo>
                  <a:lnTo>
                    <a:pt x="13982" y="12153"/>
                  </a:lnTo>
                  <a:lnTo>
                    <a:pt x="12382" y="11658"/>
                  </a:lnTo>
                  <a:lnTo>
                    <a:pt x="11315" y="11150"/>
                  </a:lnTo>
                  <a:lnTo>
                    <a:pt x="10236" y="9969"/>
                  </a:lnTo>
                  <a:lnTo>
                    <a:pt x="11150" y="9944"/>
                  </a:lnTo>
                  <a:lnTo>
                    <a:pt x="10566" y="7708"/>
                  </a:lnTo>
                  <a:lnTo>
                    <a:pt x="9105" y="8089"/>
                  </a:lnTo>
                  <a:lnTo>
                    <a:pt x="7950" y="11557"/>
                  </a:lnTo>
                  <a:lnTo>
                    <a:pt x="9029" y="12712"/>
                  </a:lnTo>
                  <a:lnTo>
                    <a:pt x="10960" y="14274"/>
                  </a:lnTo>
                  <a:lnTo>
                    <a:pt x="14592" y="15875"/>
                  </a:lnTo>
                  <a:lnTo>
                    <a:pt x="16776" y="15113"/>
                  </a:lnTo>
                  <a:lnTo>
                    <a:pt x="17297" y="14351"/>
                  </a:lnTo>
                  <a:close/>
                </a:path>
                <a:path w="22859" h="27304">
                  <a:moveTo>
                    <a:pt x="22720" y="24904"/>
                  </a:moveTo>
                  <a:lnTo>
                    <a:pt x="21717" y="24777"/>
                  </a:lnTo>
                  <a:lnTo>
                    <a:pt x="21018" y="23863"/>
                  </a:lnTo>
                  <a:lnTo>
                    <a:pt x="21120" y="23228"/>
                  </a:lnTo>
                  <a:lnTo>
                    <a:pt x="20485" y="22275"/>
                  </a:lnTo>
                  <a:lnTo>
                    <a:pt x="19850" y="22072"/>
                  </a:lnTo>
                  <a:lnTo>
                    <a:pt x="18757" y="21348"/>
                  </a:lnTo>
                  <a:lnTo>
                    <a:pt x="18364" y="21082"/>
                  </a:lnTo>
                  <a:lnTo>
                    <a:pt x="18021" y="20205"/>
                  </a:lnTo>
                  <a:lnTo>
                    <a:pt x="16878" y="19723"/>
                  </a:lnTo>
                  <a:lnTo>
                    <a:pt x="16433" y="19532"/>
                  </a:lnTo>
                  <a:lnTo>
                    <a:pt x="15570" y="19532"/>
                  </a:lnTo>
                  <a:lnTo>
                    <a:pt x="14452" y="18872"/>
                  </a:lnTo>
                  <a:lnTo>
                    <a:pt x="14389" y="18148"/>
                  </a:lnTo>
                  <a:lnTo>
                    <a:pt x="13728" y="17691"/>
                  </a:lnTo>
                  <a:lnTo>
                    <a:pt x="13182" y="17513"/>
                  </a:lnTo>
                  <a:lnTo>
                    <a:pt x="12877" y="17500"/>
                  </a:lnTo>
                  <a:lnTo>
                    <a:pt x="12065" y="17614"/>
                  </a:lnTo>
                  <a:lnTo>
                    <a:pt x="11645" y="17894"/>
                  </a:lnTo>
                  <a:lnTo>
                    <a:pt x="11874" y="18427"/>
                  </a:lnTo>
                  <a:lnTo>
                    <a:pt x="12077" y="18148"/>
                  </a:lnTo>
                  <a:lnTo>
                    <a:pt x="11912" y="18427"/>
                  </a:lnTo>
                  <a:lnTo>
                    <a:pt x="11722" y="18872"/>
                  </a:lnTo>
                  <a:lnTo>
                    <a:pt x="12065" y="19824"/>
                  </a:lnTo>
                  <a:lnTo>
                    <a:pt x="12763" y="19723"/>
                  </a:lnTo>
                  <a:lnTo>
                    <a:pt x="13157" y="20421"/>
                  </a:lnTo>
                  <a:lnTo>
                    <a:pt x="12827" y="21056"/>
                  </a:lnTo>
                  <a:lnTo>
                    <a:pt x="12928" y="21551"/>
                  </a:lnTo>
                  <a:lnTo>
                    <a:pt x="13512" y="21691"/>
                  </a:lnTo>
                  <a:lnTo>
                    <a:pt x="14262" y="21348"/>
                  </a:lnTo>
                  <a:lnTo>
                    <a:pt x="15265" y="21983"/>
                  </a:lnTo>
                  <a:lnTo>
                    <a:pt x="20955" y="26555"/>
                  </a:lnTo>
                  <a:lnTo>
                    <a:pt x="22021" y="26873"/>
                  </a:lnTo>
                  <a:lnTo>
                    <a:pt x="22631" y="26238"/>
                  </a:lnTo>
                  <a:lnTo>
                    <a:pt x="22720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50653A70-AF7D-2257-592C-D7A2E10271F7}"/>
                </a:ext>
              </a:extLst>
            </p:cNvPr>
            <p:cNvSpPr/>
            <p:nvPr/>
          </p:nvSpPr>
          <p:spPr>
            <a:xfrm>
              <a:off x="973832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04" y="35407"/>
                  </a:lnTo>
                  <a:lnTo>
                    <a:pt x="0" y="36017"/>
                  </a:lnTo>
                  <a:lnTo>
                    <a:pt x="647" y="36728"/>
                  </a:lnTo>
                  <a:lnTo>
                    <a:pt x="1663" y="38214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25" y="16700"/>
                  </a:moveTo>
                  <a:lnTo>
                    <a:pt x="3594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619" y="29387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70" y="20904"/>
                  </a:lnTo>
                  <a:lnTo>
                    <a:pt x="4025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67" y="2032"/>
                  </a:lnTo>
                  <a:lnTo>
                    <a:pt x="16383" y="0"/>
                  </a:lnTo>
                  <a:lnTo>
                    <a:pt x="13208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05" y="20396"/>
                  </a:lnTo>
                  <a:lnTo>
                    <a:pt x="8597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73" y="12598"/>
                  </a:lnTo>
                  <a:lnTo>
                    <a:pt x="13322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54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69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32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86" y="26708"/>
                  </a:lnTo>
                  <a:lnTo>
                    <a:pt x="16192" y="28727"/>
                  </a:lnTo>
                  <a:lnTo>
                    <a:pt x="16979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55" y="39331"/>
                  </a:moveTo>
                  <a:lnTo>
                    <a:pt x="21348" y="39738"/>
                  </a:lnTo>
                  <a:lnTo>
                    <a:pt x="20459" y="40551"/>
                  </a:lnTo>
                  <a:lnTo>
                    <a:pt x="20561" y="41402"/>
                  </a:lnTo>
                  <a:lnTo>
                    <a:pt x="21145" y="40805"/>
                  </a:lnTo>
                  <a:lnTo>
                    <a:pt x="21590" y="40119"/>
                  </a:lnTo>
                  <a:lnTo>
                    <a:pt x="21755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BEC72700-2D00-28E3-8122-3469E27C84FC}"/>
                </a:ext>
              </a:extLst>
            </p:cNvPr>
            <p:cNvSpPr/>
            <p:nvPr/>
          </p:nvSpPr>
          <p:spPr>
            <a:xfrm>
              <a:off x="974048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62" y="11112"/>
                  </a:moveTo>
                  <a:lnTo>
                    <a:pt x="1447" y="8382"/>
                  </a:lnTo>
                  <a:lnTo>
                    <a:pt x="0" y="12700"/>
                  </a:lnTo>
                  <a:lnTo>
                    <a:pt x="1562" y="11112"/>
                  </a:lnTo>
                  <a:close/>
                </a:path>
                <a:path w="13970" h="54609">
                  <a:moveTo>
                    <a:pt x="4546" y="3721"/>
                  </a:moveTo>
                  <a:lnTo>
                    <a:pt x="4483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33" y="342"/>
                  </a:lnTo>
                  <a:lnTo>
                    <a:pt x="1866" y="0"/>
                  </a:lnTo>
                  <a:lnTo>
                    <a:pt x="1562" y="3721"/>
                  </a:lnTo>
                  <a:lnTo>
                    <a:pt x="1447" y="8382"/>
                  </a:lnTo>
                  <a:lnTo>
                    <a:pt x="4546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62" y="11112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10" y="9563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28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495" y="45415"/>
                  </a:lnTo>
                  <a:lnTo>
                    <a:pt x="3429" y="45059"/>
                  </a:lnTo>
                  <a:lnTo>
                    <a:pt x="5549" y="48577"/>
                  </a:lnTo>
                  <a:lnTo>
                    <a:pt x="6007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23" y="54559"/>
                  </a:lnTo>
                  <a:lnTo>
                    <a:pt x="13728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FE2F11CD-56E0-AD8C-72F6-5BBD588D479C}"/>
                </a:ext>
              </a:extLst>
            </p:cNvPr>
            <p:cNvSpPr/>
            <p:nvPr/>
          </p:nvSpPr>
          <p:spPr>
            <a:xfrm>
              <a:off x="9736252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48" y="18516"/>
                  </a:moveTo>
                  <a:lnTo>
                    <a:pt x="3073" y="19939"/>
                  </a:lnTo>
                  <a:lnTo>
                    <a:pt x="2882" y="20624"/>
                  </a:lnTo>
                  <a:lnTo>
                    <a:pt x="3289" y="20180"/>
                  </a:lnTo>
                  <a:lnTo>
                    <a:pt x="3581" y="19621"/>
                  </a:lnTo>
                  <a:lnTo>
                    <a:pt x="3848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71" y="7353"/>
                  </a:lnTo>
                  <a:lnTo>
                    <a:pt x="10998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18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25" y="25844"/>
                  </a:lnTo>
                  <a:lnTo>
                    <a:pt x="4114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52" y="31203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51" y="30772"/>
                  </a:lnTo>
                  <a:lnTo>
                    <a:pt x="7150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56" y="29895"/>
                  </a:lnTo>
                  <a:lnTo>
                    <a:pt x="11201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26" y="25311"/>
                  </a:lnTo>
                  <a:lnTo>
                    <a:pt x="6096" y="22961"/>
                  </a:lnTo>
                  <a:lnTo>
                    <a:pt x="11201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13" y="9969"/>
                  </a:lnTo>
                  <a:lnTo>
                    <a:pt x="17564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60" y="45542"/>
                  </a:moveTo>
                  <a:lnTo>
                    <a:pt x="23863" y="45199"/>
                  </a:lnTo>
                  <a:lnTo>
                    <a:pt x="21691" y="44856"/>
                  </a:lnTo>
                  <a:lnTo>
                    <a:pt x="22593" y="46050"/>
                  </a:lnTo>
                  <a:lnTo>
                    <a:pt x="23342" y="47396"/>
                  </a:lnTo>
                  <a:lnTo>
                    <a:pt x="23368" y="48412"/>
                  </a:lnTo>
                  <a:lnTo>
                    <a:pt x="24460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4B3AC35C-281E-3F60-8FEE-98E5938907A0}"/>
                </a:ext>
              </a:extLst>
            </p:cNvPr>
            <p:cNvSpPr/>
            <p:nvPr/>
          </p:nvSpPr>
          <p:spPr>
            <a:xfrm>
              <a:off x="974236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31" y="1206"/>
                  </a:moveTo>
                  <a:lnTo>
                    <a:pt x="660" y="11455"/>
                  </a:lnTo>
                  <a:lnTo>
                    <a:pt x="3505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76" y="7048"/>
                  </a:lnTo>
                  <a:lnTo>
                    <a:pt x="6515" y="4711"/>
                  </a:lnTo>
                  <a:lnTo>
                    <a:pt x="6731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17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35" y="51663"/>
                  </a:moveTo>
                  <a:lnTo>
                    <a:pt x="16916" y="50165"/>
                  </a:lnTo>
                  <a:lnTo>
                    <a:pt x="17272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41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19" y="56159"/>
                  </a:lnTo>
                  <a:lnTo>
                    <a:pt x="6286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56" y="62204"/>
                  </a:lnTo>
                  <a:lnTo>
                    <a:pt x="7924" y="63919"/>
                  </a:lnTo>
                  <a:lnTo>
                    <a:pt x="12344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67" y="56515"/>
                  </a:lnTo>
                  <a:lnTo>
                    <a:pt x="19037" y="52959"/>
                  </a:lnTo>
                  <a:lnTo>
                    <a:pt x="19735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FBAA41E7-4F67-78AE-16D6-CF2DFFEC6330}"/>
                </a:ext>
              </a:extLst>
            </p:cNvPr>
            <p:cNvSpPr/>
            <p:nvPr/>
          </p:nvSpPr>
          <p:spPr>
            <a:xfrm>
              <a:off x="9735401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37" y="0"/>
                  </a:moveTo>
                  <a:lnTo>
                    <a:pt x="7010" y="393"/>
                  </a:lnTo>
                  <a:lnTo>
                    <a:pt x="4927" y="3048"/>
                  </a:lnTo>
                  <a:lnTo>
                    <a:pt x="4927" y="7061"/>
                  </a:lnTo>
                  <a:lnTo>
                    <a:pt x="4432" y="9867"/>
                  </a:lnTo>
                  <a:lnTo>
                    <a:pt x="2933" y="12242"/>
                  </a:lnTo>
                  <a:lnTo>
                    <a:pt x="1752" y="13373"/>
                  </a:lnTo>
                  <a:lnTo>
                    <a:pt x="482" y="16573"/>
                  </a:lnTo>
                  <a:lnTo>
                    <a:pt x="0" y="20675"/>
                  </a:lnTo>
                  <a:lnTo>
                    <a:pt x="1333" y="21678"/>
                  </a:lnTo>
                  <a:lnTo>
                    <a:pt x="1778" y="21615"/>
                  </a:lnTo>
                  <a:lnTo>
                    <a:pt x="2413" y="21056"/>
                  </a:lnTo>
                  <a:lnTo>
                    <a:pt x="4965" y="20739"/>
                  </a:lnTo>
                  <a:lnTo>
                    <a:pt x="4076" y="16090"/>
                  </a:lnTo>
                  <a:lnTo>
                    <a:pt x="4864" y="12585"/>
                  </a:lnTo>
                  <a:lnTo>
                    <a:pt x="6769" y="7239"/>
                  </a:lnTo>
                  <a:lnTo>
                    <a:pt x="11137" y="0"/>
                  </a:lnTo>
                  <a:close/>
                </a:path>
                <a:path w="15875" h="56515">
                  <a:moveTo>
                    <a:pt x="15709" y="33782"/>
                  </a:moveTo>
                  <a:lnTo>
                    <a:pt x="14185" y="31559"/>
                  </a:lnTo>
                  <a:lnTo>
                    <a:pt x="13157" y="31216"/>
                  </a:lnTo>
                  <a:lnTo>
                    <a:pt x="11722" y="30200"/>
                  </a:lnTo>
                  <a:lnTo>
                    <a:pt x="10490" y="30124"/>
                  </a:lnTo>
                  <a:lnTo>
                    <a:pt x="11099" y="28473"/>
                  </a:lnTo>
                  <a:lnTo>
                    <a:pt x="13208" y="25260"/>
                  </a:lnTo>
                  <a:lnTo>
                    <a:pt x="9855" y="28994"/>
                  </a:lnTo>
                  <a:lnTo>
                    <a:pt x="9956" y="30162"/>
                  </a:lnTo>
                  <a:lnTo>
                    <a:pt x="8902" y="30721"/>
                  </a:lnTo>
                  <a:lnTo>
                    <a:pt x="7124" y="35191"/>
                  </a:lnTo>
                  <a:lnTo>
                    <a:pt x="6959" y="37007"/>
                  </a:lnTo>
                  <a:lnTo>
                    <a:pt x="8623" y="37655"/>
                  </a:lnTo>
                  <a:lnTo>
                    <a:pt x="8369" y="40309"/>
                  </a:lnTo>
                  <a:lnTo>
                    <a:pt x="6883" y="42011"/>
                  </a:lnTo>
                  <a:lnTo>
                    <a:pt x="4762" y="52006"/>
                  </a:lnTo>
                  <a:lnTo>
                    <a:pt x="5702" y="56476"/>
                  </a:lnTo>
                  <a:lnTo>
                    <a:pt x="7543" y="54800"/>
                  </a:lnTo>
                  <a:lnTo>
                    <a:pt x="8280" y="49568"/>
                  </a:lnTo>
                  <a:lnTo>
                    <a:pt x="7823" y="49834"/>
                  </a:lnTo>
                  <a:lnTo>
                    <a:pt x="11023" y="45643"/>
                  </a:lnTo>
                  <a:lnTo>
                    <a:pt x="10566" y="45516"/>
                  </a:lnTo>
                  <a:lnTo>
                    <a:pt x="11785" y="41833"/>
                  </a:lnTo>
                  <a:lnTo>
                    <a:pt x="12598" y="40995"/>
                  </a:lnTo>
                  <a:lnTo>
                    <a:pt x="13119" y="38315"/>
                  </a:lnTo>
                  <a:lnTo>
                    <a:pt x="12661" y="37668"/>
                  </a:lnTo>
                  <a:lnTo>
                    <a:pt x="13766" y="34912"/>
                  </a:lnTo>
                  <a:lnTo>
                    <a:pt x="15709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3227A928-85C8-DF9B-E78B-B31A7E35B275}"/>
                </a:ext>
              </a:extLst>
            </p:cNvPr>
            <p:cNvSpPr/>
            <p:nvPr/>
          </p:nvSpPr>
          <p:spPr>
            <a:xfrm>
              <a:off x="972088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90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41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CDC8358F-947A-D988-C6E6-D431AD3D5ADA}"/>
                </a:ext>
              </a:extLst>
            </p:cNvPr>
            <p:cNvSpPr/>
            <p:nvPr/>
          </p:nvSpPr>
          <p:spPr>
            <a:xfrm>
              <a:off x="968889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55" y="83553"/>
                  </a:lnTo>
                  <a:lnTo>
                    <a:pt x="393" y="84213"/>
                  </a:lnTo>
                  <a:lnTo>
                    <a:pt x="139" y="84632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20" y="77673"/>
                  </a:lnTo>
                  <a:lnTo>
                    <a:pt x="20599" y="77635"/>
                  </a:lnTo>
                  <a:lnTo>
                    <a:pt x="19316" y="77419"/>
                  </a:lnTo>
                  <a:lnTo>
                    <a:pt x="19138" y="77927"/>
                  </a:lnTo>
                  <a:lnTo>
                    <a:pt x="19113" y="78460"/>
                  </a:lnTo>
                  <a:lnTo>
                    <a:pt x="18986" y="78447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64" y="48755"/>
                  </a:lnTo>
                  <a:lnTo>
                    <a:pt x="53975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79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078" y="32537"/>
                  </a:moveTo>
                  <a:lnTo>
                    <a:pt x="69964" y="29298"/>
                  </a:lnTo>
                  <a:lnTo>
                    <a:pt x="69672" y="27889"/>
                  </a:lnTo>
                  <a:lnTo>
                    <a:pt x="69557" y="27622"/>
                  </a:lnTo>
                  <a:lnTo>
                    <a:pt x="67995" y="25781"/>
                  </a:lnTo>
                  <a:lnTo>
                    <a:pt x="65786" y="22631"/>
                  </a:lnTo>
                  <a:lnTo>
                    <a:pt x="66408" y="20866"/>
                  </a:lnTo>
                  <a:lnTo>
                    <a:pt x="65214" y="18757"/>
                  </a:lnTo>
                  <a:lnTo>
                    <a:pt x="64008" y="16408"/>
                  </a:lnTo>
                  <a:lnTo>
                    <a:pt x="62814" y="14033"/>
                  </a:lnTo>
                  <a:lnTo>
                    <a:pt x="61887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21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57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60" y="14033"/>
                  </a:lnTo>
                  <a:lnTo>
                    <a:pt x="51308" y="14630"/>
                  </a:lnTo>
                  <a:lnTo>
                    <a:pt x="50152" y="1673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48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33" y="23799"/>
                  </a:lnTo>
                  <a:lnTo>
                    <a:pt x="53060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427"/>
                  </a:lnTo>
                  <a:lnTo>
                    <a:pt x="50723" y="43383"/>
                  </a:lnTo>
                  <a:lnTo>
                    <a:pt x="47866" y="47828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945" y="47586"/>
                  </a:lnTo>
                  <a:lnTo>
                    <a:pt x="48488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136" y="47828"/>
                  </a:lnTo>
                  <a:lnTo>
                    <a:pt x="49695" y="48475"/>
                  </a:lnTo>
                  <a:lnTo>
                    <a:pt x="49911" y="48336"/>
                  </a:lnTo>
                  <a:lnTo>
                    <a:pt x="49847" y="47586"/>
                  </a:lnTo>
                  <a:lnTo>
                    <a:pt x="51765" y="47599"/>
                  </a:lnTo>
                  <a:lnTo>
                    <a:pt x="51943" y="48209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71" y="46723"/>
                  </a:lnTo>
                  <a:lnTo>
                    <a:pt x="53467" y="45796"/>
                  </a:lnTo>
                  <a:lnTo>
                    <a:pt x="53898" y="45364"/>
                  </a:lnTo>
                  <a:lnTo>
                    <a:pt x="54533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65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080" y="44246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49" y="45707"/>
                  </a:lnTo>
                  <a:lnTo>
                    <a:pt x="62623" y="45453"/>
                  </a:lnTo>
                  <a:lnTo>
                    <a:pt x="61976" y="45440"/>
                  </a:lnTo>
                  <a:lnTo>
                    <a:pt x="62014" y="44589"/>
                  </a:lnTo>
                  <a:lnTo>
                    <a:pt x="62382" y="43776"/>
                  </a:lnTo>
                  <a:lnTo>
                    <a:pt x="61099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496" y="37261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04" y="19037"/>
                  </a:lnTo>
                  <a:lnTo>
                    <a:pt x="58305" y="18834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08" y="27724"/>
                  </a:lnTo>
                  <a:lnTo>
                    <a:pt x="70078" y="3253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9E1584A0-6C5F-5A5B-FB0C-8F094D788858}"/>
                </a:ext>
              </a:extLst>
            </p:cNvPr>
            <p:cNvSpPr/>
            <p:nvPr/>
          </p:nvSpPr>
          <p:spPr>
            <a:xfrm>
              <a:off x="973739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165"/>
                  </a:lnTo>
                  <a:lnTo>
                    <a:pt x="279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93E612E0-2ECB-9F93-B3DC-91B0CC8FEF45}"/>
                </a:ext>
              </a:extLst>
            </p:cNvPr>
            <p:cNvSpPr/>
            <p:nvPr/>
          </p:nvSpPr>
          <p:spPr>
            <a:xfrm>
              <a:off x="969163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30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24" y="12865"/>
                  </a:lnTo>
                  <a:lnTo>
                    <a:pt x="12954" y="13614"/>
                  </a:lnTo>
                  <a:lnTo>
                    <a:pt x="13068" y="14020"/>
                  </a:lnTo>
                  <a:lnTo>
                    <a:pt x="11557" y="14973"/>
                  </a:lnTo>
                  <a:lnTo>
                    <a:pt x="10591" y="14909"/>
                  </a:lnTo>
                  <a:lnTo>
                    <a:pt x="8636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57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11" y="20993"/>
                  </a:lnTo>
                  <a:lnTo>
                    <a:pt x="6172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71" y="17018"/>
                  </a:lnTo>
                  <a:lnTo>
                    <a:pt x="13741" y="16522"/>
                  </a:lnTo>
                  <a:lnTo>
                    <a:pt x="17830" y="15976"/>
                  </a:lnTo>
                  <a:close/>
                </a:path>
                <a:path w="38734" h="21590">
                  <a:moveTo>
                    <a:pt x="37515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318" y="266"/>
                  </a:lnTo>
                  <a:lnTo>
                    <a:pt x="32626" y="1841"/>
                  </a:lnTo>
                  <a:lnTo>
                    <a:pt x="29311" y="3136"/>
                  </a:lnTo>
                  <a:lnTo>
                    <a:pt x="26009" y="3848"/>
                  </a:lnTo>
                  <a:lnTo>
                    <a:pt x="25895" y="4965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06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44" y="7442"/>
                  </a:lnTo>
                  <a:lnTo>
                    <a:pt x="28663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893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77" y="2997"/>
                  </a:lnTo>
                  <a:lnTo>
                    <a:pt x="36093" y="2146"/>
                  </a:lnTo>
                  <a:lnTo>
                    <a:pt x="37338" y="1143"/>
                  </a:lnTo>
                  <a:lnTo>
                    <a:pt x="37515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55" y="1143"/>
                  </a:lnTo>
                  <a:lnTo>
                    <a:pt x="37846" y="1562"/>
                  </a:lnTo>
                  <a:lnTo>
                    <a:pt x="38328" y="26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31F6F9D3-5856-8442-8640-BBD54F882EFC}"/>
                </a:ext>
              </a:extLst>
            </p:cNvPr>
            <p:cNvSpPr/>
            <p:nvPr/>
          </p:nvSpPr>
          <p:spPr>
            <a:xfrm>
              <a:off x="967261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61" y="3098"/>
                  </a:lnTo>
                  <a:lnTo>
                    <a:pt x="0" y="10579"/>
                  </a:lnTo>
                  <a:lnTo>
                    <a:pt x="2413" y="11442"/>
                  </a:lnTo>
                  <a:lnTo>
                    <a:pt x="5283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61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853" y="215"/>
                  </a:lnTo>
                  <a:lnTo>
                    <a:pt x="24333" y="1498"/>
                  </a:lnTo>
                  <a:lnTo>
                    <a:pt x="24206" y="2120"/>
                  </a:lnTo>
                  <a:lnTo>
                    <a:pt x="24231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60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349" y="4254"/>
                  </a:moveTo>
                  <a:lnTo>
                    <a:pt x="28917" y="4241"/>
                  </a:lnTo>
                  <a:lnTo>
                    <a:pt x="29121" y="4267"/>
                  </a:lnTo>
                  <a:lnTo>
                    <a:pt x="29349" y="4254"/>
                  </a:lnTo>
                  <a:close/>
                </a:path>
                <a:path w="35559" h="12065">
                  <a:moveTo>
                    <a:pt x="32842" y="2578"/>
                  </a:moveTo>
                  <a:lnTo>
                    <a:pt x="31889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02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04" y="2705"/>
                  </a:lnTo>
                  <a:lnTo>
                    <a:pt x="32842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85" y="2260"/>
                  </a:lnTo>
                  <a:lnTo>
                    <a:pt x="32931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8FB6FE07-587F-0DDF-2EF2-93A160135C50}"/>
                </a:ext>
              </a:extLst>
            </p:cNvPr>
            <p:cNvSpPr/>
            <p:nvPr/>
          </p:nvSpPr>
          <p:spPr>
            <a:xfrm>
              <a:off x="9682188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32" y="4914"/>
                  </a:moveTo>
                  <a:lnTo>
                    <a:pt x="3035" y="4648"/>
                  </a:lnTo>
                  <a:lnTo>
                    <a:pt x="2552" y="4864"/>
                  </a:lnTo>
                  <a:lnTo>
                    <a:pt x="1739" y="4953"/>
                  </a:lnTo>
                  <a:lnTo>
                    <a:pt x="419" y="4787"/>
                  </a:lnTo>
                  <a:lnTo>
                    <a:pt x="0" y="5651"/>
                  </a:lnTo>
                  <a:lnTo>
                    <a:pt x="2413" y="6248"/>
                  </a:lnTo>
                  <a:lnTo>
                    <a:pt x="3632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32" y="4914"/>
                  </a:lnTo>
                  <a:close/>
                </a:path>
                <a:path w="40640" h="6984">
                  <a:moveTo>
                    <a:pt x="26898" y="6096"/>
                  </a:moveTo>
                  <a:lnTo>
                    <a:pt x="26479" y="5753"/>
                  </a:lnTo>
                  <a:lnTo>
                    <a:pt x="26047" y="5473"/>
                  </a:lnTo>
                  <a:lnTo>
                    <a:pt x="25577" y="5232"/>
                  </a:lnTo>
                  <a:lnTo>
                    <a:pt x="25527" y="6007"/>
                  </a:lnTo>
                  <a:lnTo>
                    <a:pt x="25438" y="6375"/>
                  </a:lnTo>
                  <a:lnTo>
                    <a:pt x="26898" y="6096"/>
                  </a:lnTo>
                  <a:close/>
                </a:path>
                <a:path w="40640" h="6984">
                  <a:moveTo>
                    <a:pt x="40030" y="0"/>
                  </a:moveTo>
                  <a:lnTo>
                    <a:pt x="36576" y="1422"/>
                  </a:lnTo>
                  <a:lnTo>
                    <a:pt x="36309" y="1943"/>
                  </a:lnTo>
                  <a:lnTo>
                    <a:pt x="36233" y="3365"/>
                  </a:lnTo>
                  <a:lnTo>
                    <a:pt x="39484" y="2095"/>
                  </a:lnTo>
                  <a:lnTo>
                    <a:pt x="4003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C9539E65-F0FD-9280-ABBB-1761CC530DC7}"/>
                </a:ext>
              </a:extLst>
            </p:cNvPr>
            <p:cNvSpPr/>
            <p:nvPr/>
          </p:nvSpPr>
          <p:spPr>
            <a:xfrm>
              <a:off x="967526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85" y="22085"/>
                  </a:moveTo>
                  <a:lnTo>
                    <a:pt x="11468" y="22136"/>
                  </a:lnTo>
                  <a:lnTo>
                    <a:pt x="11404" y="22720"/>
                  </a:lnTo>
                  <a:lnTo>
                    <a:pt x="11036" y="23342"/>
                  </a:lnTo>
                  <a:lnTo>
                    <a:pt x="11099" y="24130"/>
                  </a:lnTo>
                  <a:lnTo>
                    <a:pt x="11391" y="23533"/>
                  </a:lnTo>
                  <a:lnTo>
                    <a:pt x="11785" y="22085"/>
                  </a:lnTo>
                  <a:close/>
                </a:path>
                <a:path w="159384" h="79375">
                  <a:moveTo>
                    <a:pt x="14732" y="32880"/>
                  </a:moveTo>
                  <a:lnTo>
                    <a:pt x="14681" y="32715"/>
                  </a:lnTo>
                  <a:lnTo>
                    <a:pt x="14528" y="32499"/>
                  </a:lnTo>
                  <a:lnTo>
                    <a:pt x="13830" y="32308"/>
                  </a:lnTo>
                  <a:lnTo>
                    <a:pt x="14732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1112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47" y="27025"/>
                  </a:lnTo>
                  <a:lnTo>
                    <a:pt x="8140" y="26746"/>
                  </a:lnTo>
                  <a:lnTo>
                    <a:pt x="6921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78" y="24739"/>
                  </a:lnTo>
                  <a:lnTo>
                    <a:pt x="1689" y="25107"/>
                  </a:lnTo>
                  <a:lnTo>
                    <a:pt x="1511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56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76" y="29603"/>
                  </a:lnTo>
                  <a:lnTo>
                    <a:pt x="5994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51" y="36639"/>
                  </a:lnTo>
                  <a:lnTo>
                    <a:pt x="5295" y="36995"/>
                  </a:lnTo>
                  <a:lnTo>
                    <a:pt x="4991" y="37414"/>
                  </a:lnTo>
                  <a:lnTo>
                    <a:pt x="5588" y="37122"/>
                  </a:lnTo>
                  <a:lnTo>
                    <a:pt x="6731" y="36690"/>
                  </a:lnTo>
                  <a:lnTo>
                    <a:pt x="7607" y="37172"/>
                  </a:lnTo>
                  <a:lnTo>
                    <a:pt x="8724" y="37172"/>
                  </a:lnTo>
                  <a:lnTo>
                    <a:pt x="9690" y="36690"/>
                  </a:lnTo>
                  <a:lnTo>
                    <a:pt x="10325" y="36360"/>
                  </a:lnTo>
                  <a:lnTo>
                    <a:pt x="10566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34" y="35077"/>
                  </a:lnTo>
                  <a:lnTo>
                    <a:pt x="12103" y="34645"/>
                  </a:lnTo>
                  <a:lnTo>
                    <a:pt x="12814" y="33655"/>
                  </a:lnTo>
                  <a:lnTo>
                    <a:pt x="12903" y="33210"/>
                  </a:lnTo>
                  <a:lnTo>
                    <a:pt x="13525" y="32219"/>
                  </a:lnTo>
                  <a:lnTo>
                    <a:pt x="13830" y="32308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01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068" y="32486"/>
                  </a:moveTo>
                  <a:lnTo>
                    <a:pt x="14782" y="32880"/>
                  </a:lnTo>
                  <a:lnTo>
                    <a:pt x="15049" y="33223"/>
                  </a:lnTo>
                  <a:lnTo>
                    <a:pt x="16344" y="33426"/>
                  </a:lnTo>
                  <a:lnTo>
                    <a:pt x="16751" y="33007"/>
                  </a:lnTo>
                  <a:lnTo>
                    <a:pt x="16941" y="32880"/>
                  </a:lnTo>
                  <a:lnTo>
                    <a:pt x="17068" y="32486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292" y="33909"/>
                  </a:moveTo>
                  <a:lnTo>
                    <a:pt x="103974" y="34544"/>
                  </a:lnTo>
                  <a:lnTo>
                    <a:pt x="104292" y="33909"/>
                  </a:lnTo>
                  <a:close/>
                </a:path>
                <a:path w="159384" h="79375">
                  <a:moveTo>
                    <a:pt x="112547" y="25793"/>
                  </a:moveTo>
                  <a:lnTo>
                    <a:pt x="110883" y="28575"/>
                  </a:lnTo>
                  <a:lnTo>
                    <a:pt x="111518" y="28752"/>
                  </a:lnTo>
                  <a:lnTo>
                    <a:pt x="112483" y="26162"/>
                  </a:lnTo>
                  <a:lnTo>
                    <a:pt x="112547" y="25793"/>
                  </a:lnTo>
                  <a:close/>
                </a:path>
                <a:path w="159384" h="79375">
                  <a:moveTo>
                    <a:pt x="113182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793"/>
                  </a:lnTo>
                  <a:lnTo>
                    <a:pt x="113182" y="24739"/>
                  </a:lnTo>
                  <a:close/>
                </a:path>
                <a:path w="159384" h="79375">
                  <a:moveTo>
                    <a:pt x="113944" y="24650"/>
                  </a:moveTo>
                  <a:lnTo>
                    <a:pt x="113550" y="24130"/>
                  </a:lnTo>
                  <a:lnTo>
                    <a:pt x="113182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72" y="74917"/>
                  </a:moveTo>
                  <a:lnTo>
                    <a:pt x="118300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72" y="74917"/>
                  </a:lnTo>
                  <a:close/>
                </a:path>
                <a:path w="159384" h="79375">
                  <a:moveTo>
                    <a:pt x="121716" y="74180"/>
                  </a:moveTo>
                  <a:lnTo>
                    <a:pt x="120764" y="74549"/>
                  </a:lnTo>
                  <a:lnTo>
                    <a:pt x="120662" y="74676"/>
                  </a:lnTo>
                  <a:lnTo>
                    <a:pt x="120573" y="74930"/>
                  </a:lnTo>
                  <a:lnTo>
                    <a:pt x="121716" y="74180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41" y="44475"/>
                  </a:lnTo>
                  <a:lnTo>
                    <a:pt x="125209" y="44831"/>
                  </a:lnTo>
                  <a:lnTo>
                    <a:pt x="125349" y="45974"/>
                  </a:lnTo>
                  <a:lnTo>
                    <a:pt x="125209" y="46355"/>
                  </a:lnTo>
                  <a:lnTo>
                    <a:pt x="124993" y="46736"/>
                  </a:lnTo>
                  <a:lnTo>
                    <a:pt x="125476" y="46736"/>
                  </a:lnTo>
                  <a:lnTo>
                    <a:pt x="125768" y="46863"/>
                  </a:lnTo>
                  <a:lnTo>
                    <a:pt x="125907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7596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77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7965" y="67691"/>
                  </a:lnTo>
                  <a:lnTo>
                    <a:pt x="128181" y="67437"/>
                  </a:lnTo>
                  <a:lnTo>
                    <a:pt x="127736" y="67056"/>
                  </a:lnTo>
                  <a:lnTo>
                    <a:pt x="127355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46" y="64008"/>
                  </a:lnTo>
                  <a:lnTo>
                    <a:pt x="126593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32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19" y="60325"/>
                  </a:lnTo>
                  <a:lnTo>
                    <a:pt x="125603" y="59690"/>
                  </a:lnTo>
                  <a:lnTo>
                    <a:pt x="123621" y="58293"/>
                  </a:lnTo>
                  <a:lnTo>
                    <a:pt x="123494" y="57658"/>
                  </a:lnTo>
                  <a:lnTo>
                    <a:pt x="122961" y="57150"/>
                  </a:lnTo>
                  <a:lnTo>
                    <a:pt x="122580" y="56388"/>
                  </a:lnTo>
                  <a:lnTo>
                    <a:pt x="122326" y="55880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54" y="47625"/>
                  </a:lnTo>
                  <a:lnTo>
                    <a:pt x="118452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496" y="44704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191" y="47498"/>
                  </a:lnTo>
                  <a:lnTo>
                    <a:pt x="107073" y="47244"/>
                  </a:lnTo>
                  <a:lnTo>
                    <a:pt x="104851" y="46736"/>
                  </a:lnTo>
                  <a:lnTo>
                    <a:pt x="103619" y="46024"/>
                  </a:lnTo>
                  <a:lnTo>
                    <a:pt x="103619" y="47625"/>
                  </a:lnTo>
                  <a:lnTo>
                    <a:pt x="103149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03" y="48768"/>
                  </a:lnTo>
                  <a:lnTo>
                    <a:pt x="101663" y="48641"/>
                  </a:lnTo>
                  <a:lnTo>
                    <a:pt x="101663" y="48514"/>
                  </a:lnTo>
                  <a:lnTo>
                    <a:pt x="101714" y="47498"/>
                  </a:lnTo>
                  <a:lnTo>
                    <a:pt x="102336" y="47371"/>
                  </a:lnTo>
                  <a:lnTo>
                    <a:pt x="102958" y="47371"/>
                  </a:lnTo>
                  <a:lnTo>
                    <a:pt x="103581" y="47244"/>
                  </a:lnTo>
                  <a:lnTo>
                    <a:pt x="103619" y="47625"/>
                  </a:lnTo>
                  <a:lnTo>
                    <a:pt x="103619" y="46024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492" y="42926"/>
                  </a:lnTo>
                  <a:lnTo>
                    <a:pt x="103568" y="42799"/>
                  </a:lnTo>
                  <a:lnTo>
                    <a:pt x="103708" y="42545"/>
                  </a:lnTo>
                  <a:lnTo>
                    <a:pt x="103682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40" y="40640"/>
                  </a:lnTo>
                  <a:lnTo>
                    <a:pt x="105143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31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78" y="40005"/>
                  </a:lnTo>
                  <a:lnTo>
                    <a:pt x="106400" y="39497"/>
                  </a:lnTo>
                  <a:lnTo>
                    <a:pt x="106311" y="39243"/>
                  </a:lnTo>
                  <a:lnTo>
                    <a:pt x="106311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57" y="36957"/>
                  </a:lnTo>
                  <a:lnTo>
                    <a:pt x="105867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11" y="34925"/>
                  </a:lnTo>
                  <a:lnTo>
                    <a:pt x="103987" y="34671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36" y="31750"/>
                  </a:lnTo>
                  <a:lnTo>
                    <a:pt x="105600" y="31369"/>
                  </a:lnTo>
                  <a:lnTo>
                    <a:pt x="106121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67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31" y="35433"/>
                  </a:lnTo>
                  <a:lnTo>
                    <a:pt x="115531" y="36449"/>
                  </a:lnTo>
                  <a:lnTo>
                    <a:pt x="116332" y="37973"/>
                  </a:lnTo>
                  <a:lnTo>
                    <a:pt x="119253" y="39370"/>
                  </a:lnTo>
                  <a:lnTo>
                    <a:pt x="120446" y="39624"/>
                  </a:lnTo>
                  <a:lnTo>
                    <a:pt x="121831" y="41275"/>
                  </a:lnTo>
                  <a:lnTo>
                    <a:pt x="121894" y="42545"/>
                  </a:lnTo>
                  <a:lnTo>
                    <a:pt x="122770" y="43434"/>
                  </a:lnTo>
                  <a:lnTo>
                    <a:pt x="123317" y="43688"/>
                  </a:lnTo>
                  <a:lnTo>
                    <a:pt x="123825" y="43815"/>
                  </a:lnTo>
                  <a:lnTo>
                    <a:pt x="123494" y="43688"/>
                  </a:lnTo>
                  <a:lnTo>
                    <a:pt x="123545" y="43307"/>
                  </a:lnTo>
                  <a:lnTo>
                    <a:pt x="123634" y="43053"/>
                  </a:lnTo>
                  <a:lnTo>
                    <a:pt x="124206" y="43688"/>
                  </a:lnTo>
                  <a:lnTo>
                    <a:pt x="124345" y="44196"/>
                  </a:lnTo>
                  <a:lnTo>
                    <a:pt x="124790" y="44437"/>
                  </a:lnTo>
                  <a:lnTo>
                    <a:pt x="124561" y="43688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68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59" y="44450"/>
                  </a:lnTo>
                  <a:lnTo>
                    <a:pt x="134048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66" y="40132"/>
                  </a:lnTo>
                  <a:lnTo>
                    <a:pt x="127622" y="40767"/>
                  </a:lnTo>
                  <a:lnTo>
                    <a:pt x="126517" y="40513"/>
                  </a:lnTo>
                  <a:lnTo>
                    <a:pt x="126479" y="40005"/>
                  </a:lnTo>
                  <a:lnTo>
                    <a:pt x="123304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44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59" y="34417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53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34" y="30480"/>
                  </a:lnTo>
                  <a:lnTo>
                    <a:pt x="119634" y="30226"/>
                  </a:lnTo>
                  <a:lnTo>
                    <a:pt x="118859" y="29845"/>
                  </a:lnTo>
                  <a:lnTo>
                    <a:pt x="118376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06" y="29337"/>
                  </a:lnTo>
                  <a:lnTo>
                    <a:pt x="114312" y="29083"/>
                  </a:lnTo>
                  <a:lnTo>
                    <a:pt x="113347" y="28448"/>
                  </a:lnTo>
                  <a:lnTo>
                    <a:pt x="112636" y="29083"/>
                  </a:lnTo>
                  <a:lnTo>
                    <a:pt x="111518" y="28752"/>
                  </a:lnTo>
                  <a:lnTo>
                    <a:pt x="110972" y="30226"/>
                  </a:lnTo>
                  <a:lnTo>
                    <a:pt x="107035" y="29083"/>
                  </a:lnTo>
                  <a:lnTo>
                    <a:pt x="104851" y="28448"/>
                  </a:lnTo>
                  <a:lnTo>
                    <a:pt x="101371" y="27432"/>
                  </a:lnTo>
                  <a:lnTo>
                    <a:pt x="100241" y="26682"/>
                  </a:lnTo>
                  <a:lnTo>
                    <a:pt x="100241" y="44475"/>
                  </a:lnTo>
                  <a:lnTo>
                    <a:pt x="100088" y="44526"/>
                  </a:lnTo>
                  <a:lnTo>
                    <a:pt x="100088" y="46609"/>
                  </a:lnTo>
                  <a:lnTo>
                    <a:pt x="99275" y="47879"/>
                  </a:lnTo>
                  <a:lnTo>
                    <a:pt x="98971" y="48514"/>
                  </a:lnTo>
                  <a:lnTo>
                    <a:pt x="97256" y="47752"/>
                  </a:lnTo>
                  <a:lnTo>
                    <a:pt x="95580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393" y="44831"/>
                  </a:lnTo>
                  <a:lnTo>
                    <a:pt x="98234" y="45847"/>
                  </a:lnTo>
                  <a:lnTo>
                    <a:pt x="100088" y="46609"/>
                  </a:lnTo>
                  <a:lnTo>
                    <a:pt x="100088" y="44526"/>
                  </a:lnTo>
                  <a:lnTo>
                    <a:pt x="99517" y="44704"/>
                  </a:lnTo>
                  <a:lnTo>
                    <a:pt x="98374" y="43815"/>
                  </a:lnTo>
                  <a:lnTo>
                    <a:pt x="98336" y="43688"/>
                  </a:lnTo>
                  <a:lnTo>
                    <a:pt x="98209" y="43053"/>
                  </a:lnTo>
                  <a:lnTo>
                    <a:pt x="98082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77" y="42418"/>
                  </a:lnTo>
                  <a:lnTo>
                    <a:pt x="89331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592" y="29083"/>
                  </a:lnTo>
                  <a:lnTo>
                    <a:pt x="94945" y="29337"/>
                  </a:lnTo>
                  <a:lnTo>
                    <a:pt x="94805" y="30734"/>
                  </a:lnTo>
                  <a:lnTo>
                    <a:pt x="94678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02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41" y="44475"/>
                  </a:lnTo>
                  <a:lnTo>
                    <a:pt x="100241" y="26682"/>
                  </a:lnTo>
                  <a:lnTo>
                    <a:pt x="99466" y="26162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04" y="19685"/>
                  </a:lnTo>
                  <a:lnTo>
                    <a:pt x="95605" y="19177"/>
                  </a:lnTo>
                  <a:lnTo>
                    <a:pt x="95872" y="18415"/>
                  </a:lnTo>
                  <a:lnTo>
                    <a:pt x="95986" y="18161"/>
                  </a:lnTo>
                  <a:lnTo>
                    <a:pt x="96113" y="17526"/>
                  </a:lnTo>
                  <a:lnTo>
                    <a:pt x="96418" y="17145"/>
                  </a:lnTo>
                  <a:lnTo>
                    <a:pt x="96621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36" y="17018"/>
                  </a:lnTo>
                  <a:lnTo>
                    <a:pt x="98831" y="17018"/>
                  </a:lnTo>
                  <a:lnTo>
                    <a:pt x="98717" y="16510"/>
                  </a:lnTo>
                  <a:lnTo>
                    <a:pt x="98704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07" y="12204"/>
                  </a:lnTo>
                  <a:lnTo>
                    <a:pt x="94107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15" y="18478"/>
                  </a:lnTo>
                  <a:lnTo>
                    <a:pt x="88315" y="41783"/>
                  </a:lnTo>
                  <a:lnTo>
                    <a:pt x="87325" y="41021"/>
                  </a:lnTo>
                  <a:lnTo>
                    <a:pt x="87579" y="40386"/>
                  </a:lnTo>
                  <a:lnTo>
                    <a:pt x="88315" y="41783"/>
                  </a:lnTo>
                  <a:lnTo>
                    <a:pt x="88315" y="18478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68" y="18923"/>
                  </a:lnTo>
                  <a:lnTo>
                    <a:pt x="92062" y="20701"/>
                  </a:lnTo>
                  <a:lnTo>
                    <a:pt x="94107" y="22352"/>
                  </a:lnTo>
                  <a:lnTo>
                    <a:pt x="94107" y="12204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51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410"/>
                  </a:lnTo>
                  <a:lnTo>
                    <a:pt x="90170" y="13970"/>
                  </a:lnTo>
                  <a:lnTo>
                    <a:pt x="89166" y="13843"/>
                  </a:lnTo>
                  <a:lnTo>
                    <a:pt x="88226" y="13589"/>
                  </a:lnTo>
                  <a:lnTo>
                    <a:pt x="87426" y="12954"/>
                  </a:lnTo>
                  <a:lnTo>
                    <a:pt x="87045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410"/>
                  </a:lnTo>
                  <a:lnTo>
                    <a:pt x="89319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05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02" y="10541"/>
                  </a:lnTo>
                  <a:lnTo>
                    <a:pt x="82130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82" y="34417"/>
                  </a:lnTo>
                  <a:lnTo>
                    <a:pt x="83515" y="31369"/>
                  </a:lnTo>
                  <a:lnTo>
                    <a:pt x="82842" y="30607"/>
                  </a:lnTo>
                  <a:lnTo>
                    <a:pt x="82410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089" y="27686"/>
                  </a:lnTo>
                  <a:lnTo>
                    <a:pt x="81521" y="27940"/>
                  </a:lnTo>
                  <a:lnTo>
                    <a:pt x="81483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80467" y="25781"/>
                  </a:lnTo>
                  <a:lnTo>
                    <a:pt x="79552" y="23876"/>
                  </a:lnTo>
                  <a:lnTo>
                    <a:pt x="79438" y="23495"/>
                  </a:lnTo>
                  <a:lnTo>
                    <a:pt x="79019" y="21590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26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090" y="21971"/>
                  </a:lnTo>
                  <a:lnTo>
                    <a:pt x="85217" y="22352"/>
                  </a:lnTo>
                  <a:lnTo>
                    <a:pt x="83743" y="25400"/>
                  </a:lnTo>
                  <a:lnTo>
                    <a:pt x="83604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3997" y="17145"/>
                  </a:lnTo>
                  <a:lnTo>
                    <a:pt x="80518" y="16637"/>
                  </a:lnTo>
                  <a:lnTo>
                    <a:pt x="77736" y="16637"/>
                  </a:lnTo>
                  <a:lnTo>
                    <a:pt x="76847" y="13970"/>
                  </a:lnTo>
                  <a:lnTo>
                    <a:pt x="76555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04" y="254"/>
                  </a:lnTo>
                  <a:lnTo>
                    <a:pt x="70726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9037" y="254"/>
                  </a:lnTo>
                  <a:lnTo>
                    <a:pt x="68732" y="1016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06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79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55" y="8382"/>
                  </a:lnTo>
                  <a:lnTo>
                    <a:pt x="65405" y="8636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43" y="14224"/>
                  </a:lnTo>
                  <a:lnTo>
                    <a:pt x="51549" y="10668"/>
                  </a:lnTo>
                  <a:lnTo>
                    <a:pt x="55651" y="11303"/>
                  </a:lnTo>
                  <a:lnTo>
                    <a:pt x="55626" y="11176"/>
                  </a:lnTo>
                  <a:lnTo>
                    <a:pt x="55676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61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19" y="7112"/>
                  </a:lnTo>
                  <a:lnTo>
                    <a:pt x="52476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58" y="10160"/>
                  </a:lnTo>
                  <a:lnTo>
                    <a:pt x="46964" y="10541"/>
                  </a:lnTo>
                  <a:lnTo>
                    <a:pt x="46964" y="20828"/>
                  </a:lnTo>
                  <a:lnTo>
                    <a:pt x="46532" y="22352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64" y="20828"/>
                  </a:lnTo>
                  <a:lnTo>
                    <a:pt x="46964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70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41" y="18288"/>
                  </a:lnTo>
                  <a:lnTo>
                    <a:pt x="40525" y="18669"/>
                  </a:lnTo>
                  <a:lnTo>
                    <a:pt x="40411" y="18923"/>
                  </a:lnTo>
                  <a:lnTo>
                    <a:pt x="40284" y="19431"/>
                  </a:lnTo>
                  <a:lnTo>
                    <a:pt x="41351" y="20701"/>
                  </a:lnTo>
                  <a:lnTo>
                    <a:pt x="42037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24" y="24892"/>
                  </a:lnTo>
                  <a:lnTo>
                    <a:pt x="45897" y="24257"/>
                  </a:lnTo>
                  <a:lnTo>
                    <a:pt x="45948" y="23876"/>
                  </a:lnTo>
                  <a:lnTo>
                    <a:pt x="46596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892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56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823" y="23749"/>
                  </a:lnTo>
                  <a:lnTo>
                    <a:pt x="57696" y="25654"/>
                  </a:lnTo>
                  <a:lnTo>
                    <a:pt x="57950" y="26797"/>
                  </a:lnTo>
                  <a:lnTo>
                    <a:pt x="58140" y="26543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55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893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6395" y="17907"/>
                  </a:lnTo>
                  <a:lnTo>
                    <a:pt x="67627" y="17018"/>
                  </a:lnTo>
                  <a:lnTo>
                    <a:pt x="67906" y="16510"/>
                  </a:lnTo>
                  <a:lnTo>
                    <a:pt x="67945" y="16383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487" y="10922"/>
                  </a:lnTo>
                  <a:lnTo>
                    <a:pt x="67487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70" y="12573"/>
                  </a:lnTo>
                  <a:lnTo>
                    <a:pt x="70624" y="12827"/>
                  </a:lnTo>
                  <a:lnTo>
                    <a:pt x="70739" y="13208"/>
                  </a:lnTo>
                  <a:lnTo>
                    <a:pt x="71132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80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69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58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23" y="21336"/>
                  </a:lnTo>
                  <a:lnTo>
                    <a:pt x="74841" y="21844"/>
                  </a:lnTo>
                  <a:lnTo>
                    <a:pt x="74891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35" y="24384"/>
                  </a:lnTo>
                  <a:lnTo>
                    <a:pt x="78765" y="25781"/>
                  </a:lnTo>
                  <a:lnTo>
                    <a:pt x="78803" y="26162"/>
                  </a:lnTo>
                  <a:lnTo>
                    <a:pt x="78701" y="26543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25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86" y="29083"/>
                  </a:lnTo>
                  <a:lnTo>
                    <a:pt x="72009" y="30099"/>
                  </a:lnTo>
                  <a:lnTo>
                    <a:pt x="72466" y="30226"/>
                  </a:lnTo>
                  <a:lnTo>
                    <a:pt x="73025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62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16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73" y="44323"/>
                  </a:lnTo>
                  <a:lnTo>
                    <a:pt x="92925" y="48895"/>
                  </a:lnTo>
                  <a:lnTo>
                    <a:pt x="93980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08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02" y="56134"/>
                  </a:lnTo>
                  <a:lnTo>
                    <a:pt x="108254" y="55499"/>
                  </a:lnTo>
                  <a:lnTo>
                    <a:pt x="109474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14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74" y="55626"/>
                  </a:lnTo>
                  <a:lnTo>
                    <a:pt x="114173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39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17" y="60198"/>
                  </a:lnTo>
                  <a:lnTo>
                    <a:pt x="118122" y="61595"/>
                  </a:lnTo>
                  <a:lnTo>
                    <a:pt x="118757" y="63373"/>
                  </a:lnTo>
                  <a:lnTo>
                    <a:pt x="119786" y="65405"/>
                  </a:lnTo>
                  <a:lnTo>
                    <a:pt x="120853" y="65786"/>
                  </a:lnTo>
                  <a:lnTo>
                    <a:pt x="121246" y="68072"/>
                  </a:lnTo>
                  <a:lnTo>
                    <a:pt x="122250" y="67945"/>
                  </a:lnTo>
                  <a:lnTo>
                    <a:pt x="123063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13" y="67056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67" y="68961"/>
                  </a:lnTo>
                  <a:lnTo>
                    <a:pt x="123939" y="68580"/>
                  </a:lnTo>
                  <a:lnTo>
                    <a:pt x="123837" y="67945"/>
                  </a:lnTo>
                  <a:lnTo>
                    <a:pt x="124904" y="67691"/>
                  </a:lnTo>
                  <a:lnTo>
                    <a:pt x="125869" y="68326"/>
                  </a:lnTo>
                  <a:lnTo>
                    <a:pt x="126936" y="68707"/>
                  </a:lnTo>
                  <a:lnTo>
                    <a:pt x="127787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77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402" y="70612"/>
                  </a:lnTo>
                  <a:lnTo>
                    <a:pt x="123240" y="70993"/>
                  </a:lnTo>
                  <a:lnTo>
                    <a:pt x="122504" y="73660"/>
                  </a:lnTo>
                  <a:lnTo>
                    <a:pt x="121742" y="74168"/>
                  </a:lnTo>
                  <a:lnTo>
                    <a:pt x="121881" y="74549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21" y="77216"/>
                  </a:lnTo>
                  <a:lnTo>
                    <a:pt x="124358" y="77978"/>
                  </a:lnTo>
                  <a:lnTo>
                    <a:pt x="127215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9501" y="74168"/>
                  </a:lnTo>
                  <a:lnTo>
                    <a:pt x="128905" y="73406"/>
                  </a:lnTo>
                  <a:lnTo>
                    <a:pt x="129032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32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4378" y="70612"/>
                  </a:lnTo>
                  <a:lnTo>
                    <a:pt x="135813" y="70104"/>
                  </a:lnTo>
                  <a:lnTo>
                    <a:pt x="135877" y="69723"/>
                  </a:lnTo>
                  <a:close/>
                </a:path>
                <a:path w="159384" h="79375">
                  <a:moveTo>
                    <a:pt x="136232" y="70612"/>
                  </a:moveTo>
                  <a:lnTo>
                    <a:pt x="136182" y="69977"/>
                  </a:lnTo>
                  <a:lnTo>
                    <a:pt x="135928" y="70065"/>
                  </a:lnTo>
                  <a:lnTo>
                    <a:pt x="136042" y="70739"/>
                  </a:lnTo>
                  <a:lnTo>
                    <a:pt x="136232" y="70612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38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733" y="63246"/>
                  </a:lnTo>
                  <a:lnTo>
                    <a:pt x="154038" y="62484"/>
                  </a:lnTo>
                  <a:lnTo>
                    <a:pt x="152069" y="62738"/>
                  </a:lnTo>
                  <a:lnTo>
                    <a:pt x="151765" y="62865"/>
                  </a:lnTo>
                  <a:lnTo>
                    <a:pt x="152120" y="65913"/>
                  </a:lnTo>
                  <a:lnTo>
                    <a:pt x="151028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08" y="66421"/>
                  </a:lnTo>
                  <a:lnTo>
                    <a:pt x="149034" y="67437"/>
                  </a:lnTo>
                  <a:lnTo>
                    <a:pt x="151485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1033" y="60325"/>
                  </a:lnTo>
                  <a:lnTo>
                    <a:pt x="140982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67" y="58166"/>
                  </a:lnTo>
                  <a:lnTo>
                    <a:pt x="135966" y="58166"/>
                  </a:lnTo>
                  <a:lnTo>
                    <a:pt x="135318" y="57785"/>
                  </a:lnTo>
                  <a:lnTo>
                    <a:pt x="134734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59" y="56769"/>
                  </a:lnTo>
                  <a:lnTo>
                    <a:pt x="130289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83" y="55118"/>
                  </a:lnTo>
                  <a:lnTo>
                    <a:pt x="130238" y="54864"/>
                  </a:lnTo>
                  <a:lnTo>
                    <a:pt x="130543" y="54102"/>
                  </a:lnTo>
                  <a:lnTo>
                    <a:pt x="129844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41" y="54737"/>
                  </a:lnTo>
                  <a:lnTo>
                    <a:pt x="127114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38" y="57658"/>
                  </a:lnTo>
                  <a:lnTo>
                    <a:pt x="128104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69" y="58547"/>
                  </a:lnTo>
                  <a:lnTo>
                    <a:pt x="128028" y="59309"/>
                  </a:lnTo>
                  <a:lnTo>
                    <a:pt x="128841" y="59944"/>
                  </a:lnTo>
                  <a:lnTo>
                    <a:pt x="129298" y="60579"/>
                  </a:lnTo>
                  <a:lnTo>
                    <a:pt x="132181" y="61214"/>
                  </a:lnTo>
                  <a:lnTo>
                    <a:pt x="135737" y="62738"/>
                  </a:lnTo>
                  <a:lnTo>
                    <a:pt x="137972" y="65405"/>
                  </a:lnTo>
                  <a:lnTo>
                    <a:pt x="138912" y="68834"/>
                  </a:lnTo>
                  <a:lnTo>
                    <a:pt x="136423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36" y="74180"/>
                  </a:lnTo>
                  <a:lnTo>
                    <a:pt x="136690" y="74422"/>
                  </a:lnTo>
                  <a:lnTo>
                    <a:pt x="137083" y="75184"/>
                  </a:lnTo>
                  <a:lnTo>
                    <a:pt x="138176" y="73914"/>
                  </a:lnTo>
                  <a:lnTo>
                    <a:pt x="138061" y="72390"/>
                  </a:lnTo>
                  <a:lnTo>
                    <a:pt x="137845" y="71247"/>
                  </a:lnTo>
                  <a:lnTo>
                    <a:pt x="139636" y="71247"/>
                  </a:lnTo>
                  <a:lnTo>
                    <a:pt x="141541" y="73787"/>
                  </a:lnTo>
                  <a:lnTo>
                    <a:pt x="144233" y="73660"/>
                  </a:lnTo>
                  <a:lnTo>
                    <a:pt x="144665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13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58" y="70485"/>
                  </a:lnTo>
                  <a:lnTo>
                    <a:pt x="152196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13" y="68453"/>
                  </a:lnTo>
                  <a:lnTo>
                    <a:pt x="158661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57" y="66802"/>
                  </a:lnTo>
                  <a:lnTo>
                    <a:pt x="158813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6B49C2E1-999E-46BB-F2D7-919618B20418}"/>
                </a:ext>
              </a:extLst>
            </p:cNvPr>
            <p:cNvSpPr/>
            <p:nvPr/>
          </p:nvSpPr>
          <p:spPr>
            <a:xfrm>
              <a:off x="9672028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54" y="15125"/>
                  </a:lnTo>
                  <a:lnTo>
                    <a:pt x="11239" y="13639"/>
                  </a:lnTo>
                  <a:lnTo>
                    <a:pt x="8864" y="14312"/>
                  </a:lnTo>
                  <a:lnTo>
                    <a:pt x="5778" y="13144"/>
                  </a:lnTo>
                  <a:lnTo>
                    <a:pt x="5715" y="11836"/>
                  </a:lnTo>
                  <a:lnTo>
                    <a:pt x="3327" y="12636"/>
                  </a:lnTo>
                  <a:lnTo>
                    <a:pt x="3111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27" y="19227"/>
                  </a:lnTo>
                  <a:lnTo>
                    <a:pt x="5016" y="18859"/>
                  </a:lnTo>
                  <a:lnTo>
                    <a:pt x="5422" y="18516"/>
                  </a:lnTo>
                  <a:lnTo>
                    <a:pt x="5486" y="18059"/>
                  </a:lnTo>
                  <a:lnTo>
                    <a:pt x="8788" y="19380"/>
                  </a:lnTo>
                  <a:lnTo>
                    <a:pt x="13182" y="19545"/>
                  </a:lnTo>
                  <a:lnTo>
                    <a:pt x="14071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55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05" y="20586"/>
                  </a:lnTo>
                  <a:lnTo>
                    <a:pt x="16929" y="21069"/>
                  </a:lnTo>
                  <a:lnTo>
                    <a:pt x="18326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17" y="16916"/>
                  </a:lnTo>
                  <a:lnTo>
                    <a:pt x="22466" y="16789"/>
                  </a:lnTo>
                  <a:lnTo>
                    <a:pt x="23495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08" y="23850"/>
                  </a:lnTo>
                  <a:lnTo>
                    <a:pt x="25857" y="24269"/>
                  </a:lnTo>
                  <a:lnTo>
                    <a:pt x="24396" y="24384"/>
                  </a:lnTo>
                  <a:lnTo>
                    <a:pt x="23444" y="24828"/>
                  </a:lnTo>
                  <a:lnTo>
                    <a:pt x="22910" y="25565"/>
                  </a:lnTo>
                  <a:lnTo>
                    <a:pt x="20408" y="26822"/>
                  </a:lnTo>
                  <a:lnTo>
                    <a:pt x="20675" y="27305"/>
                  </a:lnTo>
                  <a:lnTo>
                    <a:pt x="21323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70" y="26974"/>
                  </a:lnTo>
                  <a:lnTo>
                    <a:pt x="31508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27" y="20637"/>
                  </a:lnTo>
                  <a:lnTo>
                    <a:pt x="51308" y="21590"/>
                  </a:lnTo>
                  <a:lnTo>
                    <a:pt x="49898" y="20129"/>
                  </a:lnTo>
                  <a:lnTo>
                    <a:pt x="49250" y="18973"/>
                  </a:lnTo>
                  <a:lnTo>
                    <a:pt x="46659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51" y="21818"/>
                  </a:lnTo>
                  <a:lnTo>
                    <a:pt x="42786" y="23304"/>
                  </a:lnTo>
                  <a:lnTo>
                    <a:pt x="41516" y="23825"/>
                  </a:lnTo>
                  <a:lnTo>
                    <a:pt x="39230" y="22809"/>
                  </a:lnTo>
                  <a:lnTo>
                    <a:pt x="38150" y="23622"/>
                  </a:lnTo>
                  <a:lnTo>
                    <a:pt x="38341" y="23533"/>
                  </a:lnTo>
                  <a:lnTo>
                    <a:pt x="40957" y="26708"/>
                  </a:lnTo>
                  <a:lnTo>
                    <a:pt x="44970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30" y="23799"/>
                  </a:lnTo>
                  <a:lnTo>
                    <a:pt x="51841" y="22834"/>
                  </a:lnTo>
                  <a:lnTo>
                    <a:pt x="51879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89" y="5283"/>
                  </a:moveTo>
                  <a:close/>
                </a:path>
                <a:path w="69215" h="28575">
                  <a:moveTo>
                    <a:pt x="69037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81" y="8229"/>
                  </a:lnTo>
                  <a:lnTo>
                    <a:pt x="59220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37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8F482963-C037-98CE-03F5-F1F2198D29CE}"/>
                </a:ext>
              </a:extLst>
            </p:cNvPr>
            <p:cNvSpPr/>
            <p:nvPr/>
          </p:nvSpPr>
          <p:spPr>
            <a:xfrm>
              <a:off x="968725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42" y="12649"/>
                  </a:lnTo>
                  <a:lnTo>
                    <a:pt x="9347" y="11150"/>
                  </a:lnTo>
                  <a:lnTo>
                    <a:pt x="8699" y="13017"/>
                  </a:lnTo>
                  <a:lnTo>
                    <a:pt x="7226" y="11391"/>
                  </a:lnTo>
                  <a:lnTo>
                    <a:pt x="4114" y="12407"/>
                  </a:lnTo>
                  <a:lnTo>
                    <a:pt x="4267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43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69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61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38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40" y="11734"/>
                  </a:lnTo>
                  <a:lnTo>
                    <a:pt x="30048" y="10845"/>
                  </a:lnTo>
                  <a:lnTo>
                    <a:pt x="29362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692" y="6642"/>
                  </a:lnTo>
                  <a:lnTo>
                    <a:pt x="25920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04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64" y="11963"/>
                  </a:lnTo>
                  <a:lnTo>
                    <a:pt x="19177" y="13144"/>
                  </a:lnTo>
                  <a:lnTo>
                    <a:pt x="18910" y="14262"/>
                  </a:lnTo>
                  <a:lnTo>
                    <a:pt x="20980" y="14947"/>
                  </a:lnTo>
                  <a:lnTo>
                    <a:pt x="24752" y="17907"/>
                  </a:lnTo>
                  <a:lnTo>
                    <a:pt x="26276" y="18427"/>
                  </a:lnTo>
                  <a:lnTo>
                    <a:pt x="30124" y="16421"/>
                  </a:lnTo>
                  <a:lnTo>
                    <a:pt x="30238" y="15621"/>
                  </a:lnTo>
                  <a:close/>
                </a:path>
                <a:path w="59054" h="21590">
                  <a:moveTo>
                    <a:pt x="49860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094" y="7200"/>
                  </a:lnTo>
                  <a:lnTo>
                    <a:pt x="41224" y="8445"/>
                  </a:lnTo>
                  <a:lnTo>
                    <a:pt x="39903" y="6870"/>
                  </a:lnTo>
                  <a:lnTo>
                    <a:pt x="37452" y="9093"/>
                  </a:lnTo>
                  <a:lnTo>
                    <a:pt x="37185" y="9893"/>
                  </a:lnTo>
                  <a:lnTo>
                    <a:pt x="36487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11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094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60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81" y="1155"/>
                  </a:lnTo>
                  <a:lnTo>
                    <a:pt x="57492" y="596"/>
                  </a:lnTo>
                  <a:lnTo>
                    <a:pt x="56769" y="520"/>
                  </a:lnTo>
                  <a:lnTo>
                    <a:pt x="56146" y="1003"/>
                  </a:lnTo>
                  <a:lnTo>
                    <a:pt x="56654" y="254"/>
                  </a:lnTo>
                  <a:lnTo>
                    <a:pt x="55994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D2D912E9-DB4C-9696-C015-798B8CCA3FB4}"/>
                </a:ext>
              </a:extLst>
            </p:cNvPr>
            <p:cNvSpPr/>
            <p:nvPr/>
          </p:nvSpPr>
          <p:spPr>
            <a:xfrm>
              <a:off x="971514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389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39" y="6502"/>
                  </a:lnTo>
                  <a:lnTo>
                    <a:pt x="6172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689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3995" y="4356"/>
                  </a:lnTo>
                  <a:lnTo>
                    <a:pt x="14389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32" y="1905"/>
                  </a:lnTo>
                  <a:lnTo>
                    <a:pt x="17640" y="965"/>
                  </a:lnTo>
                  <a:lnTo>
                    <a:pt x="17792" y="49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64967F44-B678-B339-04D9-1B09C394F9E1}"/>
                </a:ext>
              </a:extLst>
            </p:cNvPr>
            <p:cNvSpPr/>
            <p:nvPr/>
          </p:nvSpPr>
          <p:spPr>
            <a:xfrm>
              <a:off x="969023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52" y="10934"/>
                  </a:moveTo>
                  <a:lnTo>
                    <a:pt x="3860" y="10541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52" y="10934"/>
                  </a:lnTo>
                  <a:close/>
                </a:path>
                <a:path w="34290" h="11429">
                  <a:moveTo>
                    <a:pt x="27254" y="5702"/>
                  </a:moveTo>
                  <a:lnTo>
                    <a:pt x="26695" y="5308"/>
                  </a:lnTo>
                  <a:lnTo>
                    <a:pt x="26517" y="4432"/>
                  </a:lnTo>
                  <a:lnTo>
                    <a:pt x="26543" y="3441"/>
                  </a:lnTo>
                  <a:lnTo>
                    <a:pt x="24714" y="4622"/>
                  </a:lnTo>
                  <a:lnTo>
                    <a:pt x="22821" y="5664"/>
                  </a:lnTo>
                  <a:lnTo>
                    <a:pt x="20891" y="6527"/>
                  </a:lnTo>
                  <a:lnTo>
                    <a:pt x="21742" y="7797"/>
                  </a:lnTo>
                  <a:lnTo>
                    <a:pt x="22059" y="8458"/>
                  </a:lnTo>
                  <a:lnTo>
                    <a:pt x="23812" y="7683"/>
                  </a:lnTo>
                  <a:lnTo>
                    <a:pt x="25552" y="6756"/>
                  </a:lnTo>
                  <a:lnTo>
                    <a:pt x="27254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04" y="2324"/>
                  </a:lnTo>
                  <a:lnTo>
                    <a:pt x="31762" y="2527"/>
                  </a:lnTo>
                  <a:lnTo>
                    <a:pt x="31508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985" y="495"/>
                  </a:ln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69F0023E-FFB9-8585-018F-6F3406F9CDB2}"/>
                </a:ext>
              </a:extLst>
            </p:cNvPr>
            <p:cNvSpPr/>
            <p:nvPr/>
          </p:nvSpPr>
          <p:spPr>
            <a:xfrm>
              <a:off x="968272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34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07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4" y="33032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47" y="40767"/>
                  </a:lnTo>
                  <a:lnTo>
                    <a:pt x="0" y="41783"/>
                  </a:lnTo>
                  <a:lnTo>
                    <a:pt x="2857" y="44450"/>
                  </a:lnTo>
                  <a:lnTo>
                    <a:pt x="4317" y="44450"/>
                  </a:lnTo>
                  <a:lnTo>
                    <a:pt x="6045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25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71" y="44323"/>
                  </a:lnTo>
                  <a:lnTo>
                    <a:pt x="9169" y="43815"/>
                  </a:lnTo>
                  <a:lnTo>
                    <a:pt x="7518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52" y="40132"/>
                  </a:lnTo>
                  <a:lnTo>
                    <a:pt x="14376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788" y="37973"/>
                  </a:lnTo>
                  <a:lnTo>
                    <a:pt x="12293" y="37211"/>
                  </a:lnTo>
                  <a:lnTo>
                    <a:pt x="11747" y="36957"/>
                  </a:lnTo>
                  <a:lnTo>
                    <a:pt x="8356" y="36957"/>
                  </a:lnTo>
                  <a:lnTo>
                    <a:pt x="8280" y="36576"/>
                  </a:lnTo>
                  <a:lnTo>
                    <a:pt x="7975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4" y="33032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531" y="44069"/>
                  </a:lnTo>
                  <a:lnTo>
                    <a:pt x="11671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59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20" y="40767"/>
                  </a:lnTo>
                  <a:lnTo>
                    <a:pt x="26835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18" y="42037"/>
                  </a:lnTo>
                  <a:lnTo>
                    <a:pt x="35826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18" y="42037"/>
                  </a:moveTo>
                  <a:lnTo>
                    <a:pt x="34721" y="42037"/>
                  </a:lnTo>
                  <a:lnTo>
                    <a:pt x="35813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5" y="37973"/>
                  </a:lnTo>
                  <a:lnTo>
                    <a:pt x="34213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43" y="41021"/>
                  </a:lnTo>
                  <a:lnTo>
                    <a:pt x="29578" y="41783"/>
                  </a:lnTo>
                  <a:lnTo>
                    <a:pt x="35826" y="41783"/>
                  </a:lnTo>
                  <a:lnTo>
                    <a:pt x="35966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80" y="36449"/>
                  </a:lnTo>
                  <a:lnTo>
                    <a:pt x="20929" y="37592"/>
                  </a:lnTo>
                  <a:lnTo>
                    <a:pt x="21094" y="37719"/>
                  </a:lnTo>
                  <a:lnTo>
                    <a:pt x="22237" y="38227"/>
                  </a:lnTo>
                  <a:lnTo>
                    <a:pt x="22783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692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79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40" y="35306"/>
                  </a:lnTo>
                  <a:lnTo>
                    <a:pt x="45408" y="34925"/>
                  </a:lnTo>
                  <a:lnTo>
                    <a:pt x="31851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85" y="36576"/>
                  </a:lnTo>
                  <a:lnTo>
                    <a:pt x="8356" y="36957"/>
                  </a:lnTo>
                  <a:lnTo>
                    <a:pt x="11747" y="36957"/>
                  </a:lnTo>
                  <a:lnTo>
                    <a:pt x="10655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75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58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51" y="34925"/>
                  </a:lnTo>
                  <a:lnTo>
                    <a:pt x="40576" y="34925"/>
                  </a:lnTo>
                  <a:lnTo>
                    <a:pt x="41338" y="33274"/>
                  </a:lnTo>
                  <a:lnTo>
                    <a:pt x="46714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58" y="29591"/>
                  </a:lnTo>
                  <a:close/>
                </a:path>
                <a:path w="62865" h="51434">
                  <a:moveTo>
                    <a:pt x="46714" y="33274"/>
                  </a:moveTo>
                  <a:lnTo>
                    <a:pt x="41338" y="33274"/>
                  </a:lnTo>
                  <a:lnTo>
                    <a:pt x="41389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08" y="34925"/>
                  </a:lnTo>
                  <a:lnTo>
                    <a:pt x="45377" y="34544"/>
                  </a:lnTo>
                  <a:lnTo>
                    <a:pt x="45694" y="34163"/>
                  </a:lnTo>
                  <a:lnTo>
                    <a:pt x="46714" y="33274"/>
                  </a:lnTo>
                  <a:close/>
                </a:path>
                <a:path w="62865" h="51434">
                  <a:moveTo>
                    <a:pt x="6083" y="32639"/>
                  </a:moveTo>
                  <a:lnTo>
                    <a:pt x="5524" y="32893"/>
                  </a:lnTo>
                  <a:lnTo>
                    <a:pt x="5644" y="33032"/>
                  </a:lnTo>
                  <a:lnTo>
                    <a:pt x="6083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05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487" y="28575"/>
                  </a:lnTo>
                  <a:lnTo>
                    <a:pt x="38785" y="29718"/>
                  </a:lnTo>
                  <a:lnTo>
                    <a:pt x="38366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6" y="24130"/>
                  </a:lnTo>
                  <a:lnTo>
                    <a:pt x="51168" y="24130"/>
                  </a:lnTo>
                  <a:lnTo>
                    <a:pt x="5118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21" y="20066"/>
                  </a:lnTo>
                  <a:lnTo>
                    <a:pt x="51168" y="24130"/>
                  </a:lnTo>
                  <a:lnTo>
                    <a:pt x="56426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85" y="20955"/>
                  </a:lnTo>
                  <a:lnTo>
                    <a:pt x="59105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25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3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14" y="19685"/>
                  </a:lnTo>
                  <a:lnTo>
                    <a:pt x="44979" y="19177"/>
                  </a:lnTo>
                  <a:lnTo>
                    <a:pt x="45004" y="18923"/>
                  </a:lnTo>
                  <a:lnTo>
                    <a:pt x="45123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18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87" y="20193"/>
                  </a:lnTo>
                  <a:lnTo>
                    <a:pt x="46456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79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52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3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74" y="17018"/>
                  </a:lnTo>
                  <a:lnTo>
                    <a:pt x="47345" y="16510"/>
                  </a:lnTo>
                  <a:lnTo>
                    <a:pt x="48475" y="16129"/>
                  </a:lnTo>
                  <a:lnTo>
                    <a:pt x="49783" y="14351"/>
                  </a:lnTo>
                  <a:lnTo>
                    <a:pt x="51269" y="12827"/>
                  </a:lnTo>
                  <a:lnTo>
                    <a:pt x="55353" y="12827"/>
                  </a:lnTo>
                  <a:lnTo>
                    <a:pt x="56719" y="10414"/>
                  </a:lnTo>
                  <a:lnTo>
                    <a:pt x="49212" y="10414"/>
                  </a:lnTo>
                  <a:lnTo>
                    <a:pt x="48679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47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53" y="12827"/>
                  </a:moveTo>
                  <a:lnTo>
                    <a:pt x="51269" y="12827"/>
                  </a:lnTo>
                  <a:lnTo>
                    <a:pt x="52006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82" y="14224"/>
                  </a:lnTo>
                  <a:lnTo>
                    <a:pt x="55353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090" y="9779"/>
                  </a:lnTo>
                  <a:lnTo>
                    <a:pt x="36258" y="10795"/>
                  </a:lnTo>
                  <a:lnTo>
                    <a:pt x="33743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79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33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75" y="2413"/>
                  </a:lnTo>
                  <a:lnTo>
                    <a:pt x="32384" y="3048"/>
                  </a:lnTo>
                  <a:lnTo>
                    <a:pt x="31684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391" y="8382"/>
                  </a:lnTo>
                  <a:lnTo>
                    <a:pt x="32435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502" y="10287"/>
                  </a:lnTo>
                  <a:lnTo>
                    <a:pt x="31559" y="11176"/>
                  </a:lnTo>
                  <a:lnTo>
                    <a:pt x="31483" y="11557"/>
                  </a:lnTo>
                  <a:lnTo>
                    <a:pt x="32105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27" y="8763"/>
                  </a:lnTo>
                  <a:lnTo>
                    <a:pt x="43599" y="8128"/>
                  </a:lnTo>
                  <a:lnTo>
                    <a:pt x="41782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09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19" y="10414"/>
                  </a:lnTo>
                  <a:lnTo>
                    <a:pt x="57467" y="9017"/>
                  </a:lnTo>
                  <a:lnTo>
                    <a:pt x="57175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08" y="6731"/>
                  </a:lnTo>
                  <a:lnTo>
                    <a:pt x="56356" y="6477"/>
                  </a:lnTo>
                  <a:lnTo>
                    <a:pt x="55943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15" y="8255"/>
                  </a:lnTo>
                  <a:lnTo>
                    <a:pt x="43827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887" y="7747"/>
                  </a:lnTo>
                  <a:lnTo>
                    <a:pt x="42354" y="7874"/>
                  </a:lnTo>
                  <a:lnTo>
                    <a:pt x="41782" y="8128"/>
                  </a:lnTo>
                  <a:lnTo>
                    <a:pt x="43599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18" y="3937"/>
                  </a:moveTo>
                  <a:lnTo>
                    <a:pt x="56781" y="4953"/>
                  </a:lnTo>
                  <a:lnTo>
                    <a:pt x="56387" y="5842"/>
                  </a:lnTo>
                  <a:lnTo>
                    <a:pt x="55943" y="6477"/>
                  </a:lnTo>
                  <a:lnTo>
                    <a:pt x="56356" y="6477"/>
                  </a:lnTo>
                  <a:lnTo>
                    <a:pt x="57226" y="5588"/>
                  </a:lnTo>
                  <a:lnTo>
                    <a:pt x="58493" y="4191"/>
                  </a:lnTo>
                  <a:lnTo>
                    <a:pt x="58153" y="4191"/>
                  </a:lnTo>
                  <a:lnTo>
                    <a:pt x="57518" y="3937"/>
                  </a:lnTo>
                  <a:close/>
                </a:path>
                <a:path w="62865" h="51434">
                  <a:moveTo>
                    <a:pt x="60147" y="0"/>
                  </a:moveTo>
                  <a:lnTo>
                    <a:pt x="60007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76" y="2413"/>
                  </a:lnTo>
                  <a:lnTo>
                    <a:pt x="58973" y="2667"/>
                  </a:lnTo>
                  <a:lnTo>
                    <a:pt x="58153" y="4191"/>
                  </a:lnTo>
                  <a:lnTo>
                    <a:pt x="58493" y="4191"/>
                  </a:lnTo>
                  <a:lnTo>
                    <a:pt x="58839" y="3810"/>
                  </a:lnTo>
                  <a:lnTo>
                    <a:pt x="59918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47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09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51605F10-98AF-0BA3-B1FA-FA4BE3D8C9C1}"/>
                </a:ext>
              </a:extLst>
            </p:cNvPr>
            <p:cNvSpPr/>
            <p:nvPr/>
          </p:nvSpPr>
          <p:spPr>
            <a:xfrm>
              <a:off x="9696374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81" y="27876"/>
                  </a:lnTo>
                  <a:lnTo>
                    <a:pt x="12230" y="27622"/>
                  </a:lnTo>
                  <a:lnTo>
                    <a:pt x="11353" y="27749"/>
                  </a:lnTo>
                  <a:lnTo>
                    <a:pt x="9131" y="26924"/>
                  </a:lnTo>
                  <a:lnTo>
                    <a:pt x="8585" y="25387"/>
                  </a:lnTo>
                  <a:lnTo>
                    <a:pt x="5524" y="23964"/>
                  </a:lnTo>
                  <a:lnTo>
                    <a:pt x="0" y="27216"/>
                  </a:lnTo>
                  <a:lnTo>
                    <a:pt x="101" y="29095"/>
                  </a:lnTo>
                  <a:lnTo>
                    <a:pt x="2730" y="28143"/>
                  </a:lnTo>
                  <a:lnTo>
                    <a:pt x="5715" y="28841"/>
                  </a:lnTo>
                  <a:lnTo>
                    <a:pt x="7112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48" y="26746"/>
                  </a:moveTo>
                  <a:lnTo>
                    <a:pt x="32156" y="26225"/>
                  </a:lnTo>
                  <a:lnTo>
                    <a:pt x="32397" y="25412"/>
                  </a:lnTo>
                  <a:lnTo>
                    <a:pt x="31800" y="22453"/>
                  </a:lnTo>
                  <a:lnTo>
                    <a:pt x="30543" y="22644"/>
                  </a:lnTo>
                  <a:lnTo>
                    <a:pt x="27965" y="24091"/>
                  </a:lnTo>
                  <a:lnTo>
                    <a:pt x="22326" y="24549"/>
                  </a:lnTo>
                  <a:lnTo>
                    <a:pt x="22174" y="29260"/>
                  </a:lnTo>
                  <a:lnTo>
                    <a:pt x="21082" y="29235"/>
                  </a:lnTo>
                  <a:lnTo>
                    <a:pt x="19583" y="29692"/>
                  </a:lnTo>
                  <a:lnTo>
                    <a:pt x="19215" y="31153"/>
                  </a:lnTo>
                  <a:lnTo>
                    <a:pt x="20066" y="31483"/>
                  </a:lnTo>
                  <a:lnTo>
                    <a:pt x="20726" y="30949"/>
                  </a:lnTo>
                  <a:lnTo>
                    <a:pt x="22504" y="31115"/>
                  </a:lnTo>
                  <a:lnTo>
                    <a:pt x="23114" y="31508"/>
                  </a:lnTo>
                  <a:lnTo>
                    <a:pt x="24968" y="31115"/>
                  </a:lnTo>
                  <a:lnTo>
                    <a:pt x="26809" y="30149"/>
                  </a:lnTo>
                  <a:lnTo>
                    <a:pt x="30099" y="27343"/>
                  </a:lnTo>
                  <a:lnTo>
                    <a:pt x="32448" y="26746"/>
                  </a:lnTo>
                  <a:close/>
                </a:path>
                <a:path w="41909" h="31750">
                  <a:moveTo>
                    <a:pt x="41427" y="2895"/>
                  </a:moveTo>
                  <a:lnTo>
                    <a:pt x="40589" y="787"/>
                  </a:lnTo>
                  <a:lnTo>
                    <a:pt x="39839" y="368"/>
                  </a:lnTo>
                  <a:lnTo>
                    <a:pt x="38354" y="355"/>
                  </a:lnTo>
                  <a:lnTo>
                    <a:pt x="37617" y="0"/>
                  </a:lnTo>
                  <a:lnTo>
                    <a:pt x="36131" y="1498"/>
                  </a:lnTo>
                  <a:lnTo>
                    <a:pt x="32804" y="6807"/>
                  </a:lnTo>
                  <a:lnTo>
                    <a:pt x="32512" y="8026"/>
                  </a:lnTo>
                  <a:lnTo>
                    <a:pt x="32258" y="11823"/>
                  </a:lnTo>
                  <a:lnTo>
                    <a:pt x="35369" y="9613"/>
                  </a:lnTo>
                  <a:lnTo>
                    <a:pt x="39420" y="5562"/>
                  </a:lnTo>
                  <a:lnTo>
                    <a:pt x="41427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2167C647-5AA3-479D-E379-351CFB9933A6}"/>
                </a:ext>
              </a:extLst>
            </p:cNvPr>
            <p:cNvSpPr/>
            <p:nvPr/>
          </p:nvSpPr>
          <p:spPr>
            <a:xfrm>
              <a:off x="9708743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88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65" y="24498"/>
                  </a:lnTo>
                  <a:lnTo>
                    <a:pt x="3454" y="23761"/>
                  </a:lnTo>
                  <a:lnTo>
                    <a:pt x="11150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66" y="1231"/>
                  </a:moveTo>
                  <a:lnTo>
                    <a:pt x="31584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73" y="2006"/>
                  </a:lnTo>
                  <a:lnTo>
                    <a:pt x="26009" y="3340"/>
                  </a:lnTo>
                  <a:lnTo>
                    <a:pt x="24866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66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6F70FD52-1C81-FA78-A4DE-0E2D736B40BD}"/>
                </a:ext>
              </a:extLst>
            </p:cNvPr>
            <p:cNvSpPr/>
            <p:nvPr/>
          </p:nvSpPr>
          <p:spPr>
            <a:xfrm>
              <a:off x="9681603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44" y="20497"/>
                  </a:lnTo>
                  <a:lnTo>
                    <a:pt x="9105" y="19329"/>
                  </a:lnTo>
                  <a:lnTo>
                    <a:pt x="3365" y="22098"/>
                  </a:lnTo>
                  <a:lnTo>
                    <a:pt x="355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35" y="10071"/>
                  </a:lnTo>
                  <a:lnTo>
                    <a:pt x="28714" y="9093"/>
                  </a:lnTo>
                  <a:lnTo>
                    <a:pt x="29337" y="6413"/>
                  </a:lnTo>
                  <a:lnTo>
                    <a:pt x="28143" y="7302"/>
                  </a:lnTo>
                  <a:lnTo>
                    <a:pt x="28524" y="10858"/>
                  </a:lnTo>
                  <a:lnTo>
                    <a:pt x="26809" y="9994"/>
                  </a:lnTo>
                  <a:lnTo>
                    <a:pt x="24447" y="12052"/>
                  </a:lnTo>
                  <a:lnTo>
                    <a:pt x="24015" y="12801"/>
                  </a:lnTo>
                  <a:lnTo>
                    <a:pt x="23964" y="13919"/>
                  </a:lnTo>
                  <a:lnTo>
                    <a:pt x="23812" y="13919"/>
                  </a:lnTo>
                  <a:lnTo>
                    <a:pt x="23964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61" y="774"/>
                  </a:moveTo>
                  <a:lnTo>
                    <a:pt x="37020" y="520"/>
                  </a:lnTo>
                  <a:lnTo>
                    <a:pt x="36893" y="266"/>
                  </a:lnTo>
                  <a:lnTo>
                    <a:pt x="36855" y="0"/>
                  </a:lnTo>
                  <a:lnTo>
                    <a:pt x="35852" y="914"/>
                  </a:lnTo>
                  <a:lnTo>
                    <a:pt x="37261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0D5B78B9-6333-E554-54DA-669969580D4C}"/>
                </a:ext>
              </a:extLst>
            </p:cNvPr>
            <p:cNvSpPr/>
            <p:nvPr/>
          </p:nvSpPr>
          <p:spPr>
            <a:xfrm>
              <a:off x="973996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787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3B8999C0-9D7A-6A34-426F-D421B638025A}"/>
                </a:ext>
              </a:extLst>
            </p:cNvPr>
            <p:cNvSpPr/>
            <p:nvPr/>
          </p:nvSpPr>
          <p:spPr>
            <a:xfrm>
              <a:off x="968537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78" y="26695"/>
                  </a:lnTo>
                  <a:lnTo>
                    <a:pt x="20332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84" y="25946"/>
                  </a:lnTo>
                  <a:lnTo>
                    <a:pt x="14630" y="27279"/>
                  </a:lnTo>
                  <a:lnTo>
                    <a:pt x="13385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40" y="28930"/>
                  </a:lnTo>
                  <a:lnTo>
                    <a:pt x="4381" y="29870"/>
                  </a:lnTo>
                  <a:lnTo>
                    <a:pt x="3949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78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62" y="774"/>
                  </a:lnTo>
                  <a:lnTo>
                    <a:pt x="44818" y="1333"/>
                  </a:lnTo>
                  <a:lnTo>
                    <a:pt x="44132" y="901"/>
                  </a:lnTo>
                  <a:lnTo>
                    <a:pt x="41071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14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42" y="14973"/>
                  </a:lnTo>
                  <a:lnTo>
                    <a:pt x="25908" y="16306"/>
                  </a:lnTo>
                  <a:lnTo>
                    <a:pt x="28486" y="17729"/>
                  </a:lnTo>
                  <a:lnTo>
                    <a:pt x="32207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36" y="17741"/>
                  </a:lnTo>
                  <a:lnTo>
                    <a:pt x="35687" y="17132"/>
                  </a:lnTo>
                  <a:lnTo>
                    <a:pt x="35534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45" y="12560"/>
                  </a:lnTo>
                  <a:lnTo>
                    <a:pt x="44754" y="10617"/>
                  </a:lnTo>
                  <a:lnTo>
                    <a:pt x="44691" y="9042"/>
                  </a:lnTo>
                  <a:lnTo>
                    <a:pt x="46761" y="7175"/>
                  </a:lnTo>
                  <a:lnTo>
                    <a:pt x="47180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D8E0A505-C483-34A4-5659-24943627C5C6}"/>
                </a:ext>
              </a:extLst>
            </p:cNvPr>
            <p:cNvSpPr/>
            <p:nvPr/>
          </p:nvSpPr>
          <p:spPr>
            <a:xfrm>
              <a:off x="966059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18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25" y="24828"/>
                  </a:lnTo>
                  <a:lnTo>
                    <a:pt x="6019" y="23609"/>
                  </a:lnTo>
                  <a:lnTo>
                    <a:pt x="9182" y="22898"/>
                  </a:lnTo>
                  <a:lnTo>
                    <a:pt x="10502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82" y="0"/>
                  </a:moveTo>
                  <a:lnTo>
                    <a:pt x="41808" y="2933"/>
                  </a:lnTo>
                  <a:lnTo>
                    <a:pt x="36728" y="3289"/>
                  </a:lnTo>
                  <a:lnTo>
                    <a:pt x="34798" y="3238"/>
                  </a:lnTo>
                  <a:lnTo>
                    <a:pt x="33020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78" y="10896"/>
                  </a:lnTo>
                  <a:lnTo>
                    <a:pt x="30492" y="11620"/>
                  </a:lnTo>
                  <a:lnTo>
                    <a:pt x="31000" y="12268"/>
                  </a:lnTo>
                  <a:lnTo>
                    <a:pt x="33197" y="11912"/>
                  </a:lnTo>
                  <a:lnTo>
                    <a:pt x="34975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82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7A62F9BF-8B1C-32F4-1B20-7BCC0B9D4B0A}"/>
                </a:ext>
              </a:extLst>
            </p:cNvPr>
            <p:cNvSpPr/>
            <p:nvPr/>
          </p:nvSpPr>
          <p:spPr>
            <a:xfrm>
              <a:off x="966847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31" y="19494"/>
                  </a:lnTo>
                  <a:lnTo>
                    <a:pt x="5664" y="20091"/>
                  </a:lnTo>
                  <a:lnTo>
                    <a:pt x="5016" y="21056"/>
                  </a:lnTo>
                  <a:lnTo>
                    <a:pt x="5422" y="22961"/>
                  </a:lnTo>
                  <a:lnTo>
                    <a:pt x="6654" y="23012"/>
                  </a:lnTo>
                  <a:lnTo>
                    <a:pt x="8089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74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52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63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74" y="20510"/>
                  </a:lnTo>
                  <a:lnTo>
                    <a:pt x="11277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8" y="11023"/>
                  </a:moveTo>
                  <a:lnTo>
                    <a:pt x="30124" y="11023"/>
                  </a:lnTo>
                  <a:lnTo>
                    <a:pt x="30565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01" y="17830"/>
                  </a:lnTo>
                  <a:lnTo>
                    <a:pt x="36984" y="16446"/>
                  </a:lnTo>
                  <a:lnTo>
                    <a:pt x="37375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713" y="11430"/>
                  </a:lnTo>
                  <a:lnTo>
                    <a:pt x="36438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2" y="16471"/>
                  </a:lnTo>
                  <a:lnTo>
                    <a:pt x="10363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2988" y="14376"/>
                  </a:lnTo>
                  <a:lnTo>
                    <a:pt x="25438" y="13589"/>
                  </a:lnTo>
                  <a:lnTo>
                    <a:pt x="27889" y="12420"/>
                  </a:lnTo>
                  <a:lnTo>
                    <a:pt x="28234" y="12204"/>
                  </a:lnTo>
                  <a:lnTo>
                    <a:pt x="27495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79" y="14630"/>
                  </a:lnTo>
                  <a:lnTo>
                    <a:pt x="11303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699" y="10160"/>
                  </a:lnTo>
                  <a:lnTo>
                    <a:pt x="1270" y="11963"/>
                  </a:lnTo>
                  <a:lnTo>
                    <a:pt x="4749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48" y="14554"/>
                  </a:lnTo>
                  <a:lnTo>
                    <a:pt x="5486" y="14376"/>
                  </a:lnTo>
                  <a:lnTo>
                    <a:pt x="7848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693" y="11277"/>
                  </a:lnTo>
                  <a:lnTo>
                    <a:pt x="14560" y="11188"/>
                  </a:lnTo>
                  <a:lnTo>
                    <a:pt x="12471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42" y="9715"/>
                  </a:lnTo>
                  <a:lnTo>
                    <a:pt x="10845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24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67" y="11430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3" y="9982"/>
                  </a:moveTo>
                  <a:lnTo>
                    <a:pt x="29032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68" y="11188"/>
                  </a:lnTo>
                  <a:lnTo>
                    <a:pt x="28574" y="11353"/>
                  </a:lnTo>
                  <a:lnTo>
                    <a:pt x="27495" y="12204"/>
                  </a:lnTo>
                  <a:lnTo>
                    <a:pt x="28234" y="12204"/>
                  </a:lnTo>
                  <a:lnTo>
                    <a:pt x="30124" y="11023"/>
                  </a:lnTo>
                  <a:lnTo>
                    <a:pt x="36438" y="11023"/>
                  </a:lnTo>
                  <a:lnTo>
                    <a:pt x="35923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74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32" y="9982"/>
                  </a:lnTo>
                  <a:lnTo>
                    <a:pt x="35923" y="9982"/>
                  </a:lnTo>
                  <a:lnTo>
                    <a:pt x="35076" y="8267"/>
                  </a:lnTo>
                  <a:lnTo>
                    <a:pt x="34974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71" y="11188"/>
                  </a:lnTo>
                  <a:lnTo>
                    <a:pt x="14560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0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82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1" y="4838"/>
                  </a:lnTo>
                  <a:lnTo>
                    <a:pt x="21608" y="5181"/>
                  </a:lnTo>
                  <a:lnTo>
                    <a:pt x="20421" y="6184"/>
                  </a:lnTo>
                  <a:lnTo>
                    <a:pt x="20918" y="7315"/>
                  </a:lnTo>
                  <a:lnTo>
                    <a:pt x="21563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74" y="8026"/>
                  </a:lnTo>
                  <a:lnTo>
                    <a:pt x="35799" y="7061"/>
                  </a:lnTo>
                  <a:lnTo>
                    <a:pt x="22987" y="7061"/>
                  </a:lnTo>
                  <a:lnTo>
                    <a:pt x="23063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57" y="4381"/>
                  </a:lnTo>
                  <a:lnTo>
                    <a:pt x="4161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293" y="5181"/>
                  </a:lnTo>
                  <a:lnTo>
                    <a:pt x="14668" y="5181"/>
                  </a:lnTo>
                  <a:lnTo>
                    <a:pt x="15144" y="4864"/>
                  </a:lnTo>
                  <a:lnTo>
                    <a:pt x="14129" y="4572"/>
                  </a:lnTo>
                  <a:lnTo>
                    <a:pt x="10477" y="4572"/>
                  </a:lnTo>
                  <a:lnTo>
                    <a:pt x="8953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03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799" y="7061"/>
                  </a:lnTo>
                  <a:lnTo>
                    <a:pt x="36255" y="6337"/>
                  </a:lnTo>
                  <a:lnTo>
                    <a:pt x="32004" y="6337"/>
                  </a:lnTo>
                  <a:lnTo>
                    <a:pt x="30835" y="6299"/>
                  </a:lnTo>
                  <a:lnTo>
                    <a:pt x="29667" y="6210"/>
                  </a:lnTo>
                  <a:lnTo>
                    <a:pt x="29678" y="5930"/>
                  </a:lnTo>
                  <a:lnTo>
                    <a:pt x="24447" y="5918"/>
                  </a:lnTo>
                  <a:lnTo>
                    <a:pt x="24231" y="5867"/>
                  </a:lnTo>
                  <a:lnTo>
                    <a:pt x="24003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61" y="4051"/>
                  </a:lnTo>
                  <a:lnTo>
                    <a:pt x="33365" y="5384"/>
                  </a:lnTo>
                  <a:lnTo>
                    <a:pt x="33241" y="5918"/>
                  </a:lnTo>
                  <a:lnTo>
                    <a:pt x="33121" y="6299"/>
                  </a:lnTo>
                  <a:lnTo>
                    <a:pt x="32004" y="6337"/>
                  </a:lnTo>
                  <a:lnTo>
                    <a:pt x="36255" y="6337"/>
                  </a:lnTo>
                  <a:lnTo>
                    <a:pt x="36510" y="5930"/>
                  </a:lnTo>
                  <a:lnTo>
                    <a:pt x="36759" y="5054"/>
                  </a:lnTo>
                  <a:lnTo>
                    <a:pt x="35750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46" y="4978"/>
                  </a:lnTo>
                  <a:lnTo>
                    <a:pt x="24625" y="5930"/>
                  </a:lnTo>
                  <a:lnTo>
                    <a:pt x="29678" y="5930"/>
                  </a:lnTo>
                  <a:lnTo>
                    <a:pt x="29713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68" y="5181"/>
                  </a:moveTo>
                  <a:lnTo>
                    <a:pt x="12293" y="5181"/>
                  </a:lnTo>
                  <a:lnTo>
                    <a:pt x="14058" y="5588"/>
                  </a:lnTo>
                  <a:lnTo>
                    <a:pt x="14668" y="5181"/>
                  </a:lnTo>
                  <a:close/>
                </a:path>
                <a:path w="41275" h="23494">
                  <a:moveTo>
                    <a:pt x="29718" y="4978"/>
                  </a:moveTo>
                  <a:lnTo>
                    <a:pt x="28041" y="5080"/>
                  </a:lnTo>
                  <a:lnTo>
                    <a:pt x="29713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50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188" y="4241"/>
                  </a:moveTo>
                  <a:lnTo>
                    <a:pt x="10477" y="4572"/>
                  </a:lnTo>
                  <a:lnTo>
                    <a:pt x="14129" y="4572"/>
                  </a:lnTo>
                  <a:lnTo>
                    <a:pt x="13423" y="4381"/>
                  </a:lnTo>
                  <a:lnTo>
                    <a:pt x="11188" y="4241"/>
                  </a:lnTo>
                  <a:close/>
                </a:path>
                <a:path w="41275" h="23494">
                  <a:moveTo>
                    <a:pt x="32473" y="2070"/>
                  </a:moveTo>
                  <a:lnTo>
                    <a:pt x="32397" y="3048"/>
                  </a:lnTo>
                  <a:lnTo>
                    <a:pt x="32283" y="3581"/>
                  </a:lnTo>
                  <a:lnTo>
                    <a:pt x="31940" y="4076"/>
                  </a:lnTo>
                  <a:lnTo>
                    <a:pt x="33261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561" y="2349"/>
                  </a:lnTo>
                  <a:lnTo>
                    <a:pt x="32473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526" y="95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F75F0A55-F2AF-00B6-0AD8-15F0E22BE799}"/>
                </a:ext>
              </a:extLst>
            </p:cNvPr>
            <p:cNvSpPr/>
            <p:nvPr/>
          </p:nvSpPr>
          <p:spPr>
            <a:xfrm>
              <a:off x="969813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594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24" y="18503"/>
                  </a:lnTo>
                  <a:lnTo>
                    <a:pt x="3467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819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57260582-2C45-9584-D757-61F0A28CFDD2}"/>
                </a:ext>
              </a:extLst>
            </p:cNvPr>
            <p:cNvSpPr/>
            <p:nvPr/>
          </p:nvSpPr>
          <p:spPr>
            <a:xfrm>
              <a:off x="9687801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63" y="35102"/>
                  </a:moveTo>
                  <a:lnTo>
                    <a:pt x="8775" y="33642"/>
                  </a:lnTo>
                  <a:lnTo>
                    <a:pt x="6934" y="35166"/>
                  </a:lnTo>
                  <a:lnTo>
                    <a:pt x="4508" y="34544"/>
                  </a:lnTo>
                  <a:lnTo>
                    <a:pt x="3670" y="34048"/>
                  </a:lnTo>
                  <a:lnTo>
                    <a:pt x="3162" y="32931"/>
                  </a:lnTo>
                  <a:lnTo>
                    <a:pt x="1765" y="34251"/>
                  </a:lnTo>
                  <a:lnTo>
                    <a:pt x="2298" y="38074"/>
                  </a:lnTo>
                  <a:lnTo>
                    <a:pt x="0" y="38735"/>
                  </a:lnTo>
                  <a:lnTo>
                    <a:pt x="1968" y="40919"/>
                  </a:lnTo>
                  <a:lnTo>
                    <a:pt x="3746" y="42024"/>
                  </a:lnTo>
                  <a:lnTo>
                    <a:pt x="5295" y="42684"/>
                  </a:lnTo>
                  <a:lnTo>
                    <a:pt x="5245" y="42164"/>
                  </a:lnTo>
                  <a:lnTo>
                    <a:pt x="5473" y="41605"/>
                  </a:lnTo>
                  <a:lnTo>
                    <a:pt x="5359" y="40995"/>
                  </a:lnTo>
                  <a:lnTo>
                    <a:pt x="8724" y="41821"/>
                  </a:lnTo>
                  <a:lnTo>
                    <a:pt x="11620" y="41579"/>
                  </a:lnTo>
                  <a:lnTo>
                    <a:pt x="12623" y="40817"/>
                  </a:lnTo>
                  <a:lnTo>
                    <a:pt x="13119" y="39624"/>
                  </a:lnTo>
                  <a:lnTo>
                    <a:pt x="13144" y="38811"/>
                  </a:lnTo>
                  <a:lnTo>
                    <a:pt x="12471" y="36766"/>
                  </a:lnTo>
                  <a:lnTo>
                    <a:pt x="13563" y="35102"/>
                  </a:lnTo>
                  <a:close/>
                </a:path>
                <a:path w="55245" h="49530">
                  <a:moveTo>
                    <a:pt x="37757" y="41910"/>
                  </a:moveTo>
                  <a:lnTo>
                    <a:pt x="34378" y="39204"/>
                  </a:lnTo>
                  <a:lnTo>
                    <a:pt x="32689" y="41808"/>
                  </a:lnTo>
                  <a:lnTo>
                    <a:pt x="31292" y="41846"/>
                  </a:lnTo>
                  <a:lnTo>
                    <a:pt x="30657" y="39230"/>
                  </a:lnTo>
                  <a:lnTo>
                    <a:pt x="29298" y="40792"/>
                  </a:lnTo>
                  <a:lnTo>
                    <a:pt x="25971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82" y="44919"/>
                  </a:lnTo>
                  <a:lnTo>
                    <a:pt x="23279" y="46037"/>
                  </a:lnTo>
                  <a:lnTo>
                    <a:pt x="21577" y="48336"/>
                  </a:lnTo>
                  <a:lnTo>
                    <a:pt x="21983" y="48895"/>
                  </a:lnTo>
                  <a:lnTo>
                    <a:pt x="22669" y="49276"/>
                  </a:lnTo>
                  <a:lnTo>
                    <a:pt x="24752" y="49225"/>
                  </a:lnTo>
                  <a:lnTo>
                    <a:pt x="26416" y="48869"/>
                  </a:lnTo>
                  <a:lnTo>
                    <a:pt x="29006" y="47599"/>
                  </a:lnTo>
                  <a:lnTo>
                    <a:pt x="29171" y="46189"/>
                  </a:lnTo>
                  <a:lnTo>
                    <a:pt x="31102" y="44869"/>
                  </a:lnTo>
                  <a:lnTo>
                    <a:pt x="32473" y="44970"/>
                  </a:lnTo>
                  <a:lnTo>
                    <a:pt x="37757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526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31" y="31521"/>
                  </a:lnTo>
                  <a:lnTo>
                    <a:pt x="43853" y="30187"/>
                  </a:lnTo>
                  <a:lnTo>
                    <a:pt x="41744" y="31508"/>
                  </a:lnTo>
                  <a:lnTo>
                    <a:pt x="40589" y="32664"/>
                  </a:lnTo>
                  <a:lnTo>
                    <a:pt x="41275" y="33909"/>
                  </a:lnTo>
                  <a:lnTo>
                    <a:pt x="41465" y="34988"/>
                  </a:lnTo>
                  <a:lnTo>
                    <a:pt x="39801" y="37617"/>
                  </a:lnTo>
                  <a:lnTo>
                    <a:pt x="38849" y="38658"/>
                  </a:lnTo>
                  <a:lnTo>
                    <a:pt x="36499" y="37960"/>
                  </a:lnTo>
                  <a:lnTo>
                    <a:pt x="35864" y="39319"/>
                  </a:lnTo>
                  <a:lnTo>
                    <a:pt x="35991" y="39128"/>
                  </a:lnTo>
                  <a:lnTo>
                    <a:pt x="39420" y="42570"/>
                  </a:lnTo>
                  <a:lnTo>
                    <a:pt x="42545" y="40093"/>
                  </a:lnTo>
                  <a:lnTo>
                    <a:pt x="44615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55" y="33121"/>
                  </a:lnTo>
                  <a:lnTo>
                    <a:pt x="48526" y="31623"/>
                  </a:lnTo>
                  <a:close/>
                </a:path>
                <a:path w="55245" h="49530">
                  <a:moveTo>
                    <a:pt x="55016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90" y="1625"/>
                  </a:lnTo>
                  <a:lnTo>
                    <a:pt x="50634" y="3060"/>
                  </a:lnTo>
                  <a:lnTo>
                    <a:pt x="50253" y="3721"/>
                  </a:lnTo>
                  <a:lnTo>
                    <a:pt x="48768" y="8801"/>
                  </a:lnTo>
                  <a:lnTo>
                    <a:pt x="48145" y="9969"/>
                  </a:lnTo>
                  <a:lnTo>
                    <a:pt x="47104" y="9677"/>
                  </a:lnTo>
                  <a:lnTo>
                    <a:pt x="43484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82" y="8051"/>
                  </a:lnTo>
                  <a:lnTo>
                    <a:pt x="54470" y="5715"/>
                  </a:lnTo>
                  <a:lnTo>
                    <a:pt x="55016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89B4472E-7619-70D6-F303-F4084B28822C}"/>
                </a:ext>
              </a:extLst>
            </p:cNvPr>
            <p:cNvSpPr/>
            <p:nvPr/>
          </p:nvSpPr>
          <p:spPr>
            <a:xfrm>
              <a:off x="970344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68" y="35788"/>
                  </a:moveTo>
                  <a:lnTo>
                    <a:pt x="10426" y="32766"/>
                  </a:lnTo>
                  <a:lnTo>
                    <a:pt x="7277" y="33121"/>
                  </a:lnTo>
                  <a:lnTo>
                    <a:pt x="9880" y="30264"/>
                  </a:lnTo>
                  <a:lnTo>
                    <a:pt x="8864" y="28575"/>
                  </a:lnTo>
                  <a:lnTo>
                    <a:pt x="5791" y="27393"/>
                  </a:lnTo>
                  <a:lnTo>
                    <a:pt x="5918" y="30022"/>
                  </a:lnTo>
                  <a:lnTo>
                    <a:pt x="4051" y="28308"/>
                  </a:lnTo>
                  <a:lnTo>
                    <a:pt x="3454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23" y="38531"/>
                  </a:lnTo>
                  <a:lnTo>
                    <a:pt x="8496" y="37680"/>
                  </a:lnTo>
                  <a:lnTo>
                    <a:pt x="9728" y="37134"/>
                  </a:lnTo>
                  <a:lnTo>
                    <a:pt x="10668" y="35788"/>
                  </a:lnTo>
                  <a:close/>
                </a:path>
                <a:path w="46354" h="43180">
                  <a:moveTo>
                    <a:pt x="25819" y="28600"/>
                  </a:moveTo>
                  <a:lnTo>
                    <a:pt x="25615" y="27520"/>
                  </a:lnTo>
                  <a:lnTo>
                    <a:pt x="24447" y="25336"/>
                  </a:lnTo>
                  <a:lnTo>
                    <a:pt x="23660" y="24307"/>
                  </a:lnTo>
                  <a:lnTo>
                    <a:pt x="22910" y="22847"/>
                  </a:lnTo>
                  <a:lnTo>
                    <a:pt x="23736" y="21310"/>
                  </a:lnTo>
                  <a:lnTo>
                    <a:pt x="22567" y="19469"/>
                  </a:lnTo>
                  <a:lnTo>
                    <a:pt x="19685" y="17145"/>
                  </a:lnTo>
                  <a:lnTo>
                    <a:pt x="21259" y="16065"/>
                  </a:lnTo>
                  <a:lnTo>
                    <a:pt x="21678" y="14706"/>
                  </a:lnTo>
                  <a:lnTo>
                    <a:pt x="22275" y="14389"/>
                  </a:lnTo>
                  <a:lnTo>
                    <a:pt x="21437" y="11442"/>
                  </a:lnTo>
                  <a:lnTo>
                    <a:pt x="23152" y="12509"/>
                  </a:lnTo>
                  <a:lnTo>
                    <a:pt x="24130" y="10337"/>
                  </a:lnTo>
                  <a:lnTo>
                    <a:pt x="23596" y="8953"/>
                  </a:lnTo>
                  <a:lnTo>
                    <a:pt x="24320" y="7721"/>
                  </a:lnTo>
                  <a:lnTo>
                    <a:pt x="24485" y="6756"/>
                  </a:lnTo>
                  <a:lnTo>
                    <a:pt x="23368" y="4724"/>
                  </a:lnTo>
                  <a:lnTo>
                    <a:pt x="20142" y="5486"/>
                  </a:lnTo>
                  <a:lnTo>
                    <a:pt x="20815" y="10185"/>
                  </a:lnTo>
                  <a:lnTo>
                    <a:pt x="20612" y="11722"/>
                  </a:lnTo>
                  <a:lnTo>
                    <a:pt x="18364" y="11404"/>
                  </a:lnTo>
                  <a:lnTo>
                    <a:pt x="17030" y="14528"/>
                  </a:lnTo>
                  <a:lnTo>
                    <a:pt x="17513" y="16992"/>
                  </a:lnTo>
                  <a:lnTo>
                    <a:pt x="17907" y="17462"/>
                  </a:lnTo>
                  <a:lnTo>
                    <a:pt x="18605" y="17462"/>
                  </a:lnTo>
                  <a:lnTo>
                    <a:pt x="19151" y="18910"/>
                  </a:lnTo>
                  <a:lnTo>
                    <a:pt x="16852" y="17576"/>
                  </a:lnTo>
                  <a:lnTo>
                    <a:pt x="18465" y="20307"/>
                  </a:lnTo>
                  <a:lnTo>
                    <a:pt x="17830" y="21805"/>
                  </a:lnTo>
                  <a:lnTo>
                    <a:pt x="17043" y="22948"/>
                  </a:lnTo>
                  <a:lnTo>
                    <a:pt x="15341" y="22656"/>
                  </a:lnTo>
                  <a:lnTo>
                    <a:pt x="16332" y="25184"/>
                  </a:lnTo>
                  <a:lnTo>
                    <a:pt x="15354" y="25565"/>
                  </a:lnTo>
                  <a:lnTo>
                    <a:pt x="15087" y="27317"/>
                  </a:lnTo>
                  <a:lnTo>
                    <a:pt x="15265" y="28841"/>
                  </a:lnTo>
                  <a:lnTo>
                    <a:pt x="17322" y="29184"/>
                  </a:lnTo>
                  <a:lnTo>
                    <a:pt x="21691" y="32004"/>
                  </a:lnTo>
                  <a:lnTo>
                    <a:pt x="23202" y="32270"/>
                  </a:lnTo>
                  <a:lnTo>
                    <a:pt x="25819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01" y="11531"/>
                  </a:lnTo>
                  <a:lnTo>
                    <a:pt x="38938" y="9931"/>
                  </a:lnTo>
                  <a:lnTo>
                    <a:pt x="37426" y="8902"/>
                  </a:lnTo>
                  <a:lnTo>
                    <a:pt x="36334" y="9880"/>
                  </a:lnTo>
                  <a:lnTo>
                    <a:pt x="35598" y="10083"/>
                  </a:lnTo>
                  <a:lnTo>
                    <a:pt x="34569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86" y="13411"/>
                  </a:lnTo>
                  <a:lnTo>
                    <a:pt x="29552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49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491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94" y="762"/>
                  </a:lnTo>
                  <a:lnTo>
                    <a:pt x="43154" y="889"/>
                  </a:lnTo>
                  <a:lnTo>
                    <a:pt x="43014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29" y="25"/>
                  </a:lnTo>
                  <a:lnTo>
                    <a:pt x="40157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16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871" y="9829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85" y="4965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84B3BB3F-76B4-40B5-9229-C9C48FA349C7}"/>
                </a:ext>
              </a:extLst>
            </p:cNvPr>
            <p:cNvSpPr/>
            <p:nvPr/>
          </p:nvSpPr>
          <p:spPr>
            <a:xfrm>
              <a:off x="9672256" y="878534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9664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52" y="9652"/>
                  </a:lnTo>
                  <a:lnTo>
                    <a:pt x="3289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64" y="6934"/>
                  </a:lnTo>
                  <a:close/>
                </a:path>
                <a:path w="40004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60" y="4660"/>
                  </a:lnTo>
                  <a:lnTo>
                    <a:pt x="31356" y="2781"/>
                  </a:lnTo>
                  <a:close/>
                </a:path>
                <a:path w="40004" h="10159">
                  <a:moveTo>
                    <a:pt x="40005" y="723"/>
                  </a:moveTo>
                  <a:lnTo>
                    <a:pt x="39852" y="457"/>
                  </a:lnTo>
                  <a:lnTo>
                    <a:pt x="39789" y="215"/>
                  </a:lnTo>
                  <a:lnTo>
                    <a:pt x="39827" y="0"/>
                  </a:lnTo>
                  <a:lnTo>
                    <a:pt x="38684" y="419"/>
                  </a:lnTo>
                  <a:lnTo>
                    <a:pt x="39116" y="508"/>
                  </a:lnTo>
                  <a:lnTo>
                    <a:pt x="39573" y="647"/>
                  </a:lnTo>
                  <a:lnTo>
                    <a:pt x="40005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E238951F-18D8-4D6B-F3D2-110340091A9D}"/>
                </a:ext>
              </a:extLst>
            </p:cNvPr>
            <p:cNvSpPr/>
            <p:nvPr/>
          </p:nvSpPr>
          <p:spPr>
            <a:xfrm>
              <a:off x="973885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63" y="177"/>
                  </a:lnTo>
                  <a:lnTo>
                    <a:pt x="254" y="533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81010B1F-3BC4-6039-7964-619A886EFC52}"/>
                </a:ext>
              </a:extLst>
            </p:cNvPr>
            <p:cNvSpPr/>
            <p:nvPr/>
          </p:nvSpPr>
          <p:spPr>
            <a:xfrm>
              <a:off x="9675165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07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66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28" y="14478"/>
                  </a:lnTo>
                  <a:lnTo>
                    <a:pt x="7721" y="14224"/>
                  </a:lnTo>
                  <a:lnTo>
                    <a:pt x="6819" y="13246"/>
                  </a:lnTo>
                  <a:lnTo>
                    <a:pt x="4622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36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490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07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26" y="2425"/>
                  </a:lnTo>
                  <a:lnTo>
                    <a:pt x="48704" y="2959"/>
                  </a:lnTo>
                  <a:lnTo>
                    <a:pt x="48209" y="2438"/>
                  </a:lnTo>
                  <a:lnTo>
                    <a:pt x="45440" y="1600"/>
                  </a:lnTo>
                  <a:lnTo>
                    <a:pt x="42964" y="0"/>
                  </a:lnTo>
                  <a:lnTo>
                    <a:pt x="39471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62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14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8AFEC940-AB5B-828C-1548-1702518AA0A7}"/>
                </a:ext>
              </a:extLst>
            </p:cNvPr>
            <p:cNvSpPr/>
            <p:nvPr/>
          </p:nvSpPr>
          <p:spPr>
            <a:xfrm>
              <a:off x="9652495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14" y="0"/>
                  </a:moveTo>
                  <a:lnTo>
                    <a:pt x="8051" y="965"/>
                  </a:lnTo>
                  <a:lnTo>
                    <a:pt x="5905" y="1689"/>
                  </a:lnTo>
                  <a:lnTo>
                    <a:pt x="1803" y="3784"/>
                  </a:lnTo>
                  <a:lnTo>
                    <a:pt x="0" y="5232"/>
                  </a:lnTo>
                  <a:lnTo>
                    <a:pt x="2730" y="6692"/>
                  </a:lnTo>
                  <a:lnTo>
                    <a:pt x="6375" y="6667"/>
                  </a:lnTo>
                  <a:lnTo>
                    <a:pt x="8597" y="6921"/>
                  </a:lnTo>
                  <a:lnTo>
                    <a:pt x="10172" y="6235"/>
                  </a:lnTo>
                  <a:lnTo>
                    <a:pt x="15735" y="6464"/>
                  </a:lnTo>
                  <a:lnTo>
                    <a:pt x="16548" y="4711"/>
                  </a:lnTo>
                  <a:lnTo>
                    <a:pt x="20891" y="3987"/>
                  </a:lnTo>
                  <a:lnTo>
                    <a:pt x="21793" y="4546"/>
                  </a:lnTo>
                  <a:lnTo>
                    <a:pt x="21031" y="2070"/>
                  </a:lnTo>
                  <a:lnTo>
                    <a:pt x="20091" y="1320"/>
                  </a:lnTo>
                  <a:lnTo>
                    <a:pt x="19075" y="1181"/>
                  </a:lnTo>
                  <a:lnTo>
                    <a:pt x="16167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E0276298-8CE0-DDA7-6171-4EAED62DC290}"/>
                </a:ext>
              </a:extLst>
            </p:cNvPr>
            <p:cNvSpPr/>
            <p:nvPr/>
          </p:nvSpPr>
          <p:spPr>
            <a:xfrm>
              <a:off x="969107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25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098" y="26746"/>
                  </a:lnTo>
                  <a:lnTo>
                    <a:pt x="26187" y="27101"/>
                  </a:lnTo>
                  <a:lnTo>
                    <a:pt x="26225" y="27470"/>
                  </a:lnTo>
                  <a:lnTo>
                    <a:pt x="26225" y="27825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38" y="18211"/>
                  </a:moveTo>
                  <a:lnTo>
                    <a:pt x="36487" y="20510"/>
                  </a:lnTo>
                  <a:lnTo>
                    <a:pt x="36360" y="20980"/>
                  </a:lnTo>
                  <a:lnTo>
                    <a:pt x="36601" y="22339"/>
                  </a:lnTo>
                  <a:lnTo>
                    <a:pt x="39649" y="20345"/>
                  </a:lnTo>
                  <a:lnTo>
                    <a:pt x="39738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74" y="0"/>
                  </a:lnTo>
                  <a:lnTo>
                    <a:pt x="56819" y="2247"/>
                  </a:lnTo>
                  <a:lnTo>
                    <a:pt x="57340" y="2425"/>
                  </a:lnTo>
                  <a:lnTo>
                    <a:pt x="57861" y="2743"/>
                  </a:lnTo>
                  <a:lnTo>
                    <a:pt x="58293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598A2FC4-155F-2BA8-2121-B04ABC61E364}"/>
                </a:ext>
              </a:extLst>
            </p:cNvPr>
            <p:cNvSpPr/>
            <p:nvPr/>
          </p:nvSpPr>
          <p:spPr>
            <a:xfrm>
              <a:off x="969459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77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E12AE356-5BDB-9E14-D676-F39DA938EE26}"/>
                </a:ext>
              </a:extLst>
            </p:cNvPr>
            <p:cNvSpPr/>
            <p:nvPr/>
          </p:nvSpPr>
          <p:spPr>
            <a:xfrm>
              <a:off x="9679470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29197"/>
                  </a:moveTo>
                  <a:lnTo>
                    <a:pt x="15049" y="28041"/>
                  </a:lnTo>
                  <a:lnTo>
                    <a:pt x="14287" y="27533"/>
                  </a:lnTo>
                  <a:lnTo>
                    <a:pt x="12293" y="27216"/>
                  </a:lnTo>
                  <a:lnTo>
                    <a:pt x="7797" y="28155"/>
                  </a:lnTo>
                  <a:lnTo>
                    <a:pt x="5892" y="27965"/>
                  </a:lnTo>
                  <a:lnTo>
                    <a:pt x="5461" y="27444"/>
                  </a:lnTo>
                  <a:lnTo>
                    <a:pt x="4445" y="27165"/>
                  </a:lnTo>
                  <a:lnTo>
                    <a:pt x="2806" y="28041"/>
                  </a:lnTo>
                  <a:lnTo>
                    <a:pt x="3200" y="30632"/>
                  </a:lnTo>
                  <a:lnTo>
                    <a:pt x="0" y="31356"/>
                  </a:lnTo>
                  <a:lnTo>
                    <a:pt x="3314" y="33337"/>
                  </a:lnTo>
                  <a:lnTo>
                    <a:pt x="5943" y="33858"/>
                  </a:lnTo>
                  <a:lnTo>
                    <a:pt x="5956" y="33489"/>
                  </a:lnTo>
                  <a:lnTo>
                    <a:pt x="6286" y="33058"/>
                  </a:lnTo>
                  <a:lnTo>
                    <a:pt x="6248" y="32626"/>
                  </a:lnTo>
                  <a:lnTo>
                    <a:pt x="9931" y="33045"/>
                  </a:lnTo>
                  <a:lnTo>
                    <a:pt x="14300" y="32270"/>
                  </a:lnTo>
                  <a:lnTo>
                    <a:pt x="14960" y="31699"/>
                  </a:lnTo>
                  <a:lnTo>
                    <a:pt x="15367" y="30607"/>
                  </a:lnTo>
                  <a:lnTo>
                    <a:pt x="15125" y="29883"/>
                  </a:lnTo>
                  <a:lnTo>
                    <a:pt x="15367" y="2919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20" y="24561"/>
                  </a:lnTo>
                  <a:lnTo>
                    <a:pt x="22123" y="24536"/>
                  </a:lnTo>
                  <a:lnTo>
                    <a:pt x="21539" y="25641"/>
                  </a:lnTo>
                  <a:lnTo>
                    <a:pt x="19900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00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56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18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07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15" y="30010"/>
                  </a:lnTo>
                  <a:lnTo>
                    <a:pt x="33350" y="31216"/>
                  </a:lnTo>
                  <a:lnTo>
                    <a:pt x="29311" y="32842"/>
                  </a:lnTo>
                  <a:lnTo>
                    <a:pt x="28536" y="33439"/>
                  </a:lnTo>
                  <a:lnTo>
                    <a:pt x="27076" y="33909"/>
                  </a:lnTo>
                  <a:lnTo>
                    <a:pt x="26200" y="34556"/>
                  </a:lnTo>
                  <a:lnTo>
                    <a:pt x="25806" y="35382"/>
                  </a:lnTo>
                  <a:lnTo>
                    <a:pt x="24053" y="36715"/>
                  </a:lnTo>
                  <a:lnTo>
                    <a:pt x="23393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48" y="35191"/>
                  </a:lnTo>
                  <a:lnTo>
                    <a:pt x="34823" y="34124"/>
                  </a:lnTo>
                  <a:lnTo>
                    <a:pt x="36360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16" y="23609"/>
                  </a:lnTo>
                  <a:lnTo>
                    <a:pt x="54000" y="24612"/>
                  </a:lnTo>
                  <a:lnTo>
                    <a:pt x="51460" y="22999"/>
                  </a:lnTo>
                  <a:lnTo>
                    <a:pt x="51308" y="22656"/>
                  </a:lnTo>
                  <a:lnTo>
                    <a:pt x="48742" y="23736"/>
                  </a:lnTo>
                  <a:lnTo>
                    <a:pt x="47294" y="24650"/>
                  </a:lnTo>
                  <a:lnTo>
                    <a:pt x="47891" y="25527"/>
                  </a:lnTo>
                  <a:lnTo>
                    <a:pt x="47955" y="26314"/>
                  </a:lnTo>
                  <a:lnTo>
                    <a:pt x="45681" y="28333"/>
                  </a:lnTo>
                  <a:lnTo>
                    <a:pt x="44475" y="29146"/>
                  </a:lnTo>
                  <a:lnTo>
                    <a:pt x="41897" y="28765"/>
                  </a:lnTo>
                  <a:lnTo>
                    <a:pt x="40995" y="29794"/>
                  </a:lnTo>
                  <a:lnTo>
                    <a:pt x="41148" y="29641"/>
                  </a:lnTo>
                  <a:lnTo>
                    <a:pt x="44564" y="31991"/>
                  </a:lnTo>
                  <a:lnTo>
                    <a:pt x="48450" y="30010"/>
                  </a:lnTo>
                  <a:lnTo>
                    <a:pt x="51092" y="28333"/>
                  </a:lnTo>
                  <a:lnTo>
                    <a:pt x="52933" y="26581"/>
                  </a:lnTo>
                  <a:lnTo>
                    <a:pt x="53505" y="26924"/>
                  </a:lnTo>
                  <a:lnTo>
                    <a:pt x="54838" y="25654"/>
                  </a:lnTo>
                  <a:lnTo>
                    <a:pt x="54635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78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27" y="1231"/>
                  </a:lnTo>
                  <a:lnTo>
                    <a:pt x="62814" y="2387"/>
                  </a:lnTo>
                  <a:lnTo>
                    <a:pt x="62052" y="3098"/>
                  </a:lnTo>
                  <a:lnTo>
                    <a:pt x="61010" y="5461"/>
                  </a:lnTo>
                  <a:lnTo>
                    <a:pt x="59245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54" y="9245"/>
                  </a:lnTo>
                  <a:lnTo>
                    <a:pt x="54952" y="11074"/>
                  </a:lnTo>
                  <a:lnTo>
                    <a:pt x="59042" y="9867"/>
                  </a:lnTo>
                  <a:lnTo>
                    <a:pt x="63741" y="5981"/>
                  </a:lnTo>
                  <a:lnTo>
                    <a:pt x="66789" y="4127"/>
                  </a:lnTo>
                  <a:lnTo>
                    <a:pt x="67678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5F410972-BEF3-93AA-AB98-9BE633BC77D1}"/>
                </a:ext>
              </a:extLst>
            </p:cNvPr>
            <p:cNvSpPr/>
            <p:nvPr/>
          </p:nvSpPr>
          <p:spPr>
            <a:xfrm>
              <a:off x="969681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02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095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78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15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02" y="12725"/>
                  </a:lnTo>
                  <a:lnTo>
                    <a:pt x="28765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54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09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494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43" y="14668"/>
                  </a:lnTo>
                  <a:lnTo>
                    <a:pt x="18630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07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37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49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68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088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12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736D8CDD-3862-7F05-D693-DCFBB7F6EF9E}"/>
                </a:ext>
              </a:extLst>
            </p:cNvPr>
            <p:cNvSpPr/>
            <p:nvPr/>
          </p:nvSpPr>
          <p:spPr>
            <a:xfrm>
              <a:off x="9741420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1003" y="11087"/>
                  </a:moveTo>
                  <a:lnTo>
                    <a:pt x="393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98" y="18046"/>
                  </a:lnTo>
                  <a:lnTo>
                    <a:pt x="723" y="13525"/>
                  </a:lnTo>
                  <a:lnTo>
                    <a:pt x="1003" y="11087"/>
                  </a:lnTo>
                  <a:close/>
                </a:path>
                <a:path w="6350" h="18415">
                  <a:moveTo>
                    <a:pt x="6210" y="165"/>
                  </a:moveTo>
                  <a:lnTo>
                    <a:pt x="5549" y="0"/>
                  </a:lnTo>
                  <a:lnTo>
                    <a:pt x="4914" y="3797"/>
                  </a:lnTo>
                  <a:lnTo>
                    <a:pt x="5562" y="3949"/>
                  </a:lnTo>
                  <a:lnTo>
                    <a:pt x="6210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5F7EEAC5-662C-E9EA-39BF-96814683E76A}"/>
                </a:ext>
              </a:extLst>
            </p:cNvPr>
            <p:cNvSpPr/>
            <p:nvPr/>
          </p:nvSpPr>
          <p:spPr>
            <a:xfrm>
              <a:off x="9722751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99" y="0"/>
                  </a:lnTo>
                  <a:lnTo>
                    <a:pt x="2755" y="1193"/>
                  </a:lnTo>
                  <a:lnTo>
                    <a:pt x="1371" y="2413"/>
                  </a:lnTo>
                  <a:lnTo>
                    <a:pt x="0" y="4140"/>
                  </a:lnTo>
                  <a:lnTo>
                    <a:pt x="393" y="4546"/>
                  </a:lnTo>
                  <a:lnTo>
                    <a:pt x="1765" y="2882"/>
                  </a:lnTo>
                  <a:lnTo>
                    <a:pt x="3124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28" y="1079"/>
                  </a:lnTo>
                  <a:lnTo>
                    <a:pt x="34734" y="1485"/>
                  </a:lnTo>
                  <a:lnTo>
                    <a:pt x="36461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>
            <a:extLst>
              <a:ext uri="{FF2B5EF4-FFF2-40B4-BE49-F238E27FC236}">
                <a16:creationId xmlns:a16="http://schemas.microsoft.com/office/drawing/2014/main" id="{61028888-1BE5-792B-910E-BE9B16AE735C}"/>
              </a:ext>
            </a:extLst>
          </p:cNvPr>
          <p:cNvSpPr/>
          <p:nvPr/>
        </p:nvSpPr>
        <p:spPr>
          <a:xfrm>
            <a:off x="463511" y="1020381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F628F8FB-9072-563C-0EFD-7FC777540A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12" y="556945"/>
            <a:ext cx="58102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135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GRANTS COMMITTEE MEMBERS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4" name="TextBox 243">
            <a:extLst>
              <a:ext uri="{FF2B5EF4-FFF2-40B4-BE49-F238E27FC236}">
                <a16:creationId xmlns:a16="http://schemas.microsoft.com/office/drawing/2014/main" id="{94E87609-A782-55E9-CB02-60C1CE5E8C99}"/>
              </a:ext>
            </a:extLst>
          </p:cNvPr>
          <p:cNvSpPr txBox="1"/>
          <p:nvPr/>
        </p:nvSpPr>
        <p:spPr>
          <a:xfrm>
            <a:off x="1460500" y="1724025"/>
            <a:ext cx="7947318" cy="36967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bon LT Pro" panose="02020602060506020403" pitchFamily="18" charset="0"/>
              </a:rPr>
              <a:t>The Rev. Ted J. Gaiser, Chair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bon LT Pro" panose="02020602060506020403" pitchFamily="18" charset="0"/>
              </a:rPr>
              <a:t>Emma Bond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bon LT Pro" panose="02020602060506020403" pitchFamily="18" charset="0"/>
              </a:rPr>
              <a:t>Lucia Elder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bon LT Pro" panose="02020602060506020403" pitchFamily="18" charset="0"/>
              </a:rPr>
              <a:t>The Rev. Rebecca Grant 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bon LT Pro" panose="02020602060506020403" pitchFamily="18" charset="0"/>
              </a:rPr>
              <a:t>The Rev. Lynn Rutledge</a:t>
            </a:r>
          </a:p>
        </p:txBody>
      </p:sp>
    </p:spTree>
    <p:extLst>
      <p:ext uri="{BB962C8B-B14F-4D97-AF65-F5344CB8AC3E}">
        <p14:creationId xmlns:p14="http://schemas.microsoft.com/office/powerpoint/2010/main" val="3480139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460C73-6383-0343-DC9F-BAE9A1417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B8B44B8-7E8F-B4A0-6B96-43960B8BF76D}"/>
              </a:ext>
            </a:extLst>
          </p:cNvPr>
          <p:cNvSpPr/>
          <p:nvPr/>
        </p:nvSpPr>
        <p:spPr>
          <a:xfrm>
            <a:off x="0" y="7429386"/>
            <a:ext cx="6096635" cy="130810"/>
          </a:xfrm>
          <a:custGeom>
            <a:avLst/>
            <a:gdLst/>
            <a:ahLst/>
            <a:cxnLst/>
            <a:rect l="l" t="t" r="r" b="b"/>
            <a:pathLst>
              <a:path w="6096635" h="130809">
                <a:moveTo>
                  <a:pt x="0" y="130619"/>
                </a:moveTo>
                <a:lnTo>
                  <a:pt x="6096165" y="130619"/>
                </a:lnTo>
                <a:lnTo>
                  <a:pt x="6096165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28D218C1-B701-1AAC-C243-77B5290AF4B8}"/>
              </a:ext>
            </a:extLst>
          </p:cNvPr>
          <p:cNvSpPr/>
          <p:nvPr/>
        </p:nvSpPr>
        <p:spPr>
          <a:xfrm>
            <a:off x="958733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4D06DA86-BBD4-CDC6-CF68-C251DA65B0F8}"/>
              </a:ext>
            </a:extLst>
          </p:cNvPr>
          <p:cNvGrpSpPr/>
          <p:nvPr/>
        </p:nvGrpSpPr>
        <p:grpSpPr>
          <a:xfrm>
            <a:off x="6096165" y="7429386"/>
            <a:ext cx="3491229" cy="130810"/>
            <a:chOff x="6096165" y="7429386"/>
            <a:chExt cx="3491229" cy="13081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739D6CD-FC74-7A2F-A909-09679DF13D47}"/>
                </a:ext>
              </a:extLst>
            </p:cNvPr>
            <p:cNvSpPr/>
            <p:nvPr/>
          </p:nvSpPr>
          <p:spPr>
            <a:xfrm>
              <a:off x="6096165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35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35" y="130619"/>
                  </a:lnTo>
                  <a:lnTo>
                    <a:pt x="890435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4246D1CB-6BA8-9080-2E36-16513079F900}"/>
                </a:ext>
              </a:extLst>
            </p:cNvPr>
            <p:cNvSpPr/>
            <p:nvPr/>
          </p:nvSpPr>
          <p:spPr>
            <a:xfrm>
              <a:off x="698660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9494F89-089E-8EF6-07F1-803DB9FF65C3}"/>
                </a:ext>
              </a:extLst>
            </p:cNvPr>
            <p:cNvSpPr/>
            <p:nvPr/>
          </p:nvSpPr>
          <p:spPr>
            <a:xfrm>
              <a:off x="7877048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35" y="130619"/>
                  </a:lnTo>
                  <a:lnTo>
                    <a:pt x="819835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70A79383-86AD-597C-2FAB-99D22F1E7761}"/>
                </a:ext>
              </a:extLst>
            </p:cNvPr>
            <p:cNvSpPr/>
            <p:nvPr/>
          </p:nvSpPr>
          <p:spPr>
            <a:xfrm>
              <a:off x="869688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3B890074-444F-5C23-154A-40CDBFE7C92A}"/>
              </a:ext>
            </a:extLst>
          </p:cNvPr>
          <p:cNvGrpSpPr/>
          <p:nvPr/>
        </p:nvGrpSpPr>
        <p:grpSpPr>
          <a:xfrm>
            <a:off x="9247492" y="440004"/>
            <a:ext cx="991869" cy="1160780"/>
            <a:chOff x="9247492" y="440004"/>
            <a:chExt cx="991869" cy="116078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2D19F64A-DB7F-BFEE-FF5B-B80AFCE69ECF}"/>
                </a:ext>
              </a:extLst>
            </p:cNvPr>
            <p:cNvSpPr/>
            <p:nvPr/>
          </p:nvSpPr>
          <p:spPr>
            <a:xfrm>
              <a:off x="9247492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12" y="6286"/>
                  </a:moveTo>
                  <a:lnTo>
                    <a:pt x="985126" y="0"/>
                  </a:lnTo>
                  <a:lnTo>
                    <a:pt x="6286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34" y="712901"/>
                  </a:lnTo>
                  <a:lnTo>
                    <a:pt x="49504" y="756907"/>
                  </a:lnTo>
                  <a:lnTo>
                    <a:pt x="70510" y="800011"/>
                  </a:lnTo>
                  <a:lnTo>
                    <a:pt x="95440" y="842454"/>
                  </a:lnTo>
                  <a:lnTo>
                    <a:pt x="124396" y="884504"/>
                  </a:lnTo>
                  <a:lnTo>
                    <a:pt x="157480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81" y="1072413"/>
                  </a:lnTo>
                  <a:lnTo>
                    <a:pt x="374027" y="1103845"/>
                  </a:lnTo>
                  <a:lnTo>
                    <a:pt x="419150" y="1127582"/>
                  </a:lnTo>
                  <a:lnTo>
                    <a:pt x="455447" y="1144130"/>
                  </a:lnTo>
                  <a:lnTo>
                    <a:pt x="491134" y="1157871"/>
                  </a:lnTo>
                  <a:lnTo>
                    <a:pt x="499973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01" y="886294"/>
                  </a:lnTo>
                  <a:lnTo>
                    <a:pt x="901496" y="845794"/>
                  </a:lnTo>
                  <a:lnTo>
                    <a:pt x="925080" y="804557"/>
                  </a:lnTo>
                  <a:lnTo>
                    <a:pt x="944867" y="762228"/>
                  </a:lnTo>
                  <a:lnTo>
                    <a:pt x="960996" y="718464"/>
                  </a:lnTo>
                  <a:lnTo>
                    <a:pt x="973594" y="672934"/>
                  </a:lnTo>
                  <a:lnTo>
                    <a:pt x="982764" y="625271"/>
                  </a:lnTo>
                  <a:lnTo>
                    <a:pt x="988669" y="575157"/>
                  </a:lnTo>
                  <a:lnTo>
                    <a:pt x="991374" y="522859"/>
                  </a:lnTo>
                  <a:lnTo>
                    <a:pt x="991412" y="20218"/>
                  </a:lnTo>
                  <a:lnTo>
                    <a:pt x="991412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ED4CA4EE-DB57-C176-8EDA-85B70C759EDE}"/>
                </a:ext>
              </a:extLst>
            </p:cNvPr>
            <p:cNvSpPr/>
            <p:nvPr/>
          </p:nvSpPr>
          <p:spPr>
            <a:xfrm>
              <a:off x="926889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34" y="0"/>
                  </a:moveTo>
                  <a:lnTo>
                    <a:pt x="1727" y="0"/>
                  </a:lnTo>
                  <a:lnTo>
                    <a:pt x="0" y="1714"/>
                  </a:lnTo>
                  <a:lnTo>
                    <a:pt x="11" y="468617"/>
                  </a:lnTo>
                  <a:lnTo>
                    <a:pt x="476034" y="468617"/>
                  </a:lnTo>
                  <a:lnTo>
                    <a:pt x="476034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8B8C419-9C9E-4772-9E17-E80A3561FD42}"/>
                </a:ext>
              </a:extLst>
            </p:cNvPr>
            <p:cNvSpPr/>
            <p:nvPr/>
          </p:nvSpPr>
          <p:spPr>
            <a:xfrm>
              <a:off x="9268903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22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0" y="79352"/>
                  </a:lnTo>
                  <a:lnTo>
                    <a:pt x="8732" y="125683"/>
                  </a:lnTo>
                  <a:lnTo>
                    <a:pt x="18161" y="170434"/>
                  </a:lnTo>
                  <a:lnTo>
                    <a:pt x="31089" y="213845"/>
                  </a:lnTo>
                  <a:lnTo>
                    <a:pt x="47609" y="256154"/>
                  </a:lnTo>
                  <a:lnTo>
                    <a:pt x="67815" y="297598"/>
                  </a:lnTo>
                  <a:lnTo>
                    <a:pt x="91798" y="338415"/>
                  </a:lnTo>
                  <a:lnTo>
                    <a:pt x="119654" y="378845"/>
                  </a:lnTo>
                  <a:lnTo>
                    <a:pt x="151473" y="419125"/>
                  </a:lnTo>
                  <a:lnTo>
                    <a:pt x="203816" y="474864"/>
                  </a:lnTo>
                  <a:lnTo>
                    <a:pt x="257700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499" y="612990"/>
                  </a:lnTo>
                  <a:lnTo>
                    <a:pt x="438448" y="628930"/>
                  </a:lnTo>
                  <a:lnTo>
                    <a:pt x="476022" y="643209"/>
                  </a:lnTo>
                  <a:lnTo>
                    <a:pt x="476022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A45FCF2B-9561-48B3-98C4-0A22F9CE83E0}"/>
                </a:ext>
              </a:extLst>
            </p:cNvPr>
            <p:cNvSpPr/>
            <p:nvPr/>
          </p:nvSpPr>
          <p:spPr>
            <a:xfrm>
              <a:off x="9744926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30" y="1270"/>
                  </a:lnTo>
                  <a:lnTo>
                    <a:pt x="4718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5385DBCE-71A6-62BE-8DFD-320330C1FD05}"/>
                </a:ext>
              </a:extLst>
            </p:cNvPr>
            <p:cNvSpPr/>
            <p:nvPr/>
          </p:nvSpPr>
          <p:spPr>
            <a:xfrm>
              <a:off x="974310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97" y="0"/>
                  </a:moveTo>
                  <a:lnTo>
                    <a:pt x="0" y="0"/>
                  </a:lnTo>
                  <a:lnTo>
                    <a:pt x="0" y="642617"/>
                  </a:lnTo>
                  <a:lnTo>
                    <a:pt x="4178" y="643978"/>
                  </a:lnTo>
                  <a:lnTo>
                    <a:pt x="9740" y="642162"/>
                  </a:lnTo>
                  <a:lnTo>
                    <a:pt x="79058" y="612990"/>
                  </a:lnTo>
                  <a:lnTo>
                    <a:pt x="122507" y="590137"/>
                  </a:lnTo>
                  <a:lnTo>
                    <a:pt x="171943" y="559847"/>
                  </a:lnTo>
                  <a:lnTo>
                    <a:pt x="224857" y="521597"/>
                  </a:lnTo>
                  <a:lnTo>
                    <a:pt x="278738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6" y="286964"/>
                  </a:lnTo>
                  <a:lnTo>
                    <a:pt x="437665" y="240579"/>
                  </a:lnTo>
                  <a:lnTo>
                    <a:pt x="452937" y="192242"/>
                  </a:lnTo>
                  <a:lnTo>
                    <a:pt x="464005" y="141483"/>
                  </a:lnTo>
                  <a:lnTo>
                    <a:pt x="471041" y="87829"/>
                  </a:lnTo>
                  <a:lnTo>
                    <a:pt x="474196" y="31203"/>
                  </a:lnTo>
                  <a:lnTo>
                    <a:pt x="47419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6608573-EF70-5BE3-F358-C8F5EE28A423}"/>
                </a:ext>
              </a:extLst>
            </p:cNvPr>
            <p:cNvSpPr/>
            <p:nvPr/>
          </p:nvSpPr>
          <p:spPr>
            <a:xfrm>
              <a:off x="9268900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18" y="605053"/>
                  </a:moveTo>
                  <a:lnTo>
                    <a:pt x="337100" y="605053"/>
                  </a:lnTo>
                  <a:lnTo>
                    <a:pt x="337100" y="1045375"/>
                  </a:lnTo>
                  <a:lnTo>
                    <a:pt x="403503" y="1082293"/>
                  </a:lnTo>
                  <a:lnTo>
                    <a:pt x="438452" y="1098233"/>
                  </a:lnTo>
                  <a:lnTo>
                    <a:pt x="478387" y="1113281"/>
                  </a:lnTo>
                  <a:lnTo>
                    <a:pt x="483950" y="1111465"/>
                  </a:lnTo>
                  <a:lnTo>
                    <a:pt x="553268" y="1082293"/>
                  </a:lnTo>
                  <a:lnTo>
                    <a:pt x="596716" y="1059440"/>
                  </a:lnTo>
                  <a:lnTo>
                    <a:pt x="611318" y="1050493"/>
                  </a:lnTo>
                  <a:lnTo>
                    <a:pt x="611318" y="605053"/>
                  </a:lnTo>
                  <a:close/>
                </a:path>
                <a:path w="948690" h="1113790">
                  <a:moveTo>
                    <a:pt x="948413" y="330758"/>
                  </a:moveTo>
                  <a:lnTo>
                    <a:pt x="0" y="330758"/>
                  </a:lnTo>
                  <a:lnTo>
                    <a:pt x="4" y="500506"/>
                  </a:lnTo>
                  <a:lnTo>
                    <a:pt x="2713" y="548655"/>
                  </a:lnTo>
                  <a:lnTo>
                    <a:pt x="8736" y="594986"/>
                  </a:lnTo>
                  <a:lnTo>
                    <a:pt x="10857" y="605053"/>
                  </a:lnTo>
                  <a:lnTo>
                    <a:pt x="938966" y="605053"/>
                  </a:lnTo>
                  <a:lnTo>
                    <a:pt x="945250" y="557132"/>
                  </a:lnTo>
                  <a:lnTo>
                    <a:pt x="948405" y="500506"/>
                  </a:lnTo>
                  <a:lnTo>
                    <a:pt x="948413" y="330758"/>
                  </a:lnTo>
                  <a:close/>
                </a:path>
                <a:path w="948690" h="1113790">
                  <a:moveTo>
                    <a:pt x="611318" y="0"/>
                  </a:moveTo>
                  <a:lnTo>
                    <a:pt x="337100" y="0"/>
                  </a:lnTo>
                  <a:lnTo>
                    <a:pt x="337100" y="330758"/>
                  </a:lnTo>
                  <a:lnTo>
                    <a:pt x="611318" y="330758"/>
                  </a:lnTo>
                  <a:lnTo>
                    <a:pt x="611318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EC523CB3-0F19-9629-3811-7BB4B854A4B9}"/>
                </a:ext>
              </a:extLst>
            </p:cNvPr>
            <p:cNvSpPr/>
            <p:nvPr/>
          </p:nvSpPr>
          <p:spPr>
            <a:xfrm>
              <a:off x="9695878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290" y="1930"/>
                  </a:moveTo>
                  <a:lnTo>
                    <a:pt x="33197" y="2374"/>
                  </a:lnTo>
                  <a:lnTo>
                    <a:pt x="30822" y="5207"/>
                  </a:lnTo>
                  <a:lnTo>
                    <a:pt x="26631" y="9486"/>
                  </a:lnTo>
                  <a:lnTo>
                    <a:pt x="20739" y="16002"/>
                  </a:lnTo>
                  <a:lnTo>
                    <a:pt x="13157" y="25552"/>
                  </a:lnTo>
                  <a:lnTo>
                    <a:pt x="10261" y="29451"/>
                  </a:lnTo>
                  <a:lnTo>
                    <a:pt x="6997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47" y="32867"/>
                  </a:lnTo>
                  <a:lnTo>
                    <a:pt x="14630" y="32169"/>
                  </a:lnTo>
                  <a:lnTo>
                    <a:pt x="16560" y="29451"/>
                  </a:lnTo>
                  <a:lnTo>
                    <a:pt x="17576" y="28016"/>
                  </a:lnTo>
                  <a:lnTo>
                    <a:pt x="22326" y="19900"/>
                  </a:lnTo>
                  <a:lnTo>
                    <a:pt x="30111" y="14008"/>
                  </a:lnTo>
                  <a:lnTo>
                    <a:pt x="31318" y="12204"/>
                  </a:lnTo>
                  <a:lnTo>
                    <a:pt x="31902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86" y="4749"/>
                  </a:lnTo>
                  <a:lnTo>
                    <a:pt x="34290" y="1930"/>
                  </a:lnTo>
                  <a:close/>
                </a:path>
                <a:path w="92075" h="33019">
                  <a:moveTo>
                    <a:pt x="34925" y="1663"/>
                  </a:moveTo>
                  <a:lnTo>
                    <a:pt x="34315" y="1866"/>
                  </a:lnTo>
                  <a:lnTo>
                    <a:pt x="34925" y="1663"/>
                  </a:lnTo>
                  <a:close/>
                </a:path>
                <a:path w="92075" h="33019">
                  <a:moveTo>
                    <a:pt x="55460" y="18796"/>
                  </a:moveTo>
                  <a:lnTo>
                    <a:pt x="55308" y="18592"/>
                  </a:lnTo>
                  <a:lnTo>
                    <a:pt x="55460" y="18796"/>
                  </a:lnTo>
                  <a:close/>
                </a:path>
                <a:path w="92075" h="33019">
                  <a:moveTo>
                    <a:pt x="91757" y="31813"/>
                  </a:moveTo>
                  <a:lnTo>
                    <a:pt x="84759" y="26479"/>
                  </a:lnTo>
                  <a:lnTo>
                    <a:pt x="80975" y="27787"/>
                  </a:lnTo>
                  <a:lnTo>
                    <a:pt x="66878" y="12433"/>
                  </a:lnTo>
                  <a:lnTo>
                    <a:pt x="60375" y="4724"/>
                  </a:lnTo>
                  <a:lnTo>
                    <a:pt x="57899" y="1066"/>
                  </a:lnTo>
                  <a:lnTo>
                    <a:pt x="58204" y="368"/>
                  </a:lnTo>
                  <a:lnTo>
                    <a:pt x="57124" y="0"/>
                  </a:lnTo>
                  <a:lnTo>
                    <a:pt x="57950" y="7188"/>
                  </a:lnTo>
                  <a:lnTo>
                    <a:pt x="59893" y="9182"/>
                  </a:lnTo>
                  <a:lnTo>
                    <a:pt x="59842" y="10985"/>
                  </a:lnTo>
                  <a:lnTo>
                    <a:pt x="61645" y="13703"/>
                  </a:lnTo>
                  <a:lnTo>
                    <a:pt x="69430" y="19583"/>
                  </a:lnTo>
                  <a:lnTo>
                    <a:pt x="74180" y="27711"/>
                  </a:lnTo>
                  <a:lnTo>
                    <a:pt x="77609" y="32562"/>
                  </a:lnTo>
                  <a:lnTo>
                    <a:pt x="81051" y="31851"/>
                  </a:lnTo>
                  <a:lnTo>
                    <a:pt x="85331" y="32016"/>
                  </a:lnTo>
                  <a:lnTo>
                    <a:pt x="91757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7806AD20-CC0B-1EF8-39E0-C4DD6DADBF4E}"/>
                </a:ext>
              </a:extLst>
            </p:cNvPr>
            <p:cNvSpPr/>
            <p:nvPr/>
          </p:nvSpPr>
          <p:spPr>
            <a:xfrm>
              <a:off x="984121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32" y="2514"/>
                  </a:lnTo>
                  <a:lnTo>
                    <a:pt x="952" y="2019"/>
                  </a:lnTo>
                  <a:lnTo>
                    <a:pt x="279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95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72" y="2082"/>
                  </a:lnTo>
                  <a:lnTo>
                    <a:pt x="11226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82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96" y="15951"/>
                  </a:lnTo>
                  <a:lnTo>
                    <a:pt x="23177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403" y="7048"/>
                  </a:lnTo>
                  <a:lnTo>
                    <a:pt x="29502" y="5981"/>
                  </a:lnTo>
                  <a:lnTo>
                    <a:pt x="28651" y="5778"/>
                  </a:lnTo>
                  <a:lnTo>
                    <a:pt x="27787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83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65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90" y="10972"/>
                  </a:lnTo>
                  <a:lnTo>
                    <a:pt x="26644" y="11595"/>
                  </a:lnTo>
                  <a:lnTo>
                    <a:pt x="28841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108" y="8686"/>
                  </a:lnTo>
                  <a:lnTo>
                    <a:pt x="29768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5A9FCECD-6952-01D5-7E3B-FE9E99B7CBA5}"/>
                </a:ext>
              </a:extLst>
            </p:cNvPr>
            <p:cNvSpPr/>
            <p:nvPr/>
          </p:nvSpPr>
          <p:spPr>
            <a:xfrm>
              <a:off x="9622663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29" y="281940"/>
                  </a:moveTo>
                  <a:lnTo>
                    <a:pt x="19151" y="281940"/>
                  </a:lnTo>
                  <a:lnTo>
                    <a:pt x="19659" y="282346"/>
                  </a:lnTo>
                  <a:lnTo>
                    <a:pt x="20129" y="281940"/>
                  </a:lnTo>
                  <a:close/>
                </a:path>
                <a:path w="244475" h="308609">
                  <a:moveTo>
                    <a:pt x="57010" y="167640"/>
                  </a:moveTo>
                  <a:lnTo>
                    <a:pt x="56997" y="167513"/>
                  </a:lnTo>
                  <a:lnTo>
                    <a:pt x="56934" y="167640"/>
                  </a:ln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13" y="166370"/>
                  </a:lnTo>
                  <a:lnTo>
                    <a:pt x="56997" y="166370"/>
                  </a:lnTo>
                  <a:lnTo>
                    <a:pt x="56997" y="167513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02" y="217170"/>
                  </a:moveTo>
                  <a:lnTo>
                    <a:pt x="59436" y="215900"/>
                  </a:lnTo>
                  <a:lnTo>
                    <a:pt x="59867" y="217373"/>
                  </a:lnTo>
                  <a:lnTo>
                    <a:pt x="60502" y="217170"/>
                  </a:lnTo>
                  <a:close/>
                </a:path>
                <a:path w="244475" h="308609">
                  <a:moveTo>
                    <a:pt x="66852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11" y="102870"/>
                  </a:lnTo>
                  <a:lnTo>
                    <a:pt x="62611" y="104140"/>
                  </a:lnTo>
                  <a:lnTo>
                    <a:pt x="61810" y="105410"/>
                  </a:lnTo>
                  <a:lnTo>
                    <a:pt x="61328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52" y="104140"/>
                  </a:lnTo>
                  <a:close/>
                </a:path>
                <a:path w="244475" h="308609">
                  <a:moveTo>
                    <a:pt x="76250" y="274320"/>
                  </a:moveTo>
                  <a:lnTo>
                    <a:pt x="76136" y="273050"/>
                  </a:lnTo>
                  <a:lnTo>
                    <a:pt x="68567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82" y="274320"/>
                  </a:lnTo>
                  <a:lnTo>
                    <a:pt x="45859" y="275590"/>
                  </a:lnTo>
                  <a:lnTo>
                    <a:pt x="47396" y="275590"/>
                  </a:lnTo>
                  <a:lnTo>
                    <a:pt x="49072" y="276860"/>
                  </a:lnTo>
                  <a:lnTo>
                    <a:pt x="47244" y="276860"/>
                  </a:lnTo>
                  <a:lnTo>
                    <a:pt x="46012" y="278130"/>
                  </a:lnTo>
                  <a:lnTo>
                    <a:pt x="46380" y="281940"/>
                  </a:lnTo>
                  <a:lnTo>
                    <a:pt x="53124" y="281940"/>
                  </a:lnTo>
                  <a:lnTo>
                    <a:pt x="53555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05" y="278130"/>
                  </a:lnTo>
                  <a:lnTo>
                    <a:pt x="69405" y="274320"/>
                  </a:lnTo>
                  <a:lnTo>
                    <a:pt x="76250" y="274320"/>
                  </a:lnTo>
                  <a:close/>
                </a:path>
                <a:path w="244475" h="308609">
                  <a:moveTo>
                    <a:pt x="94627" y="193040"/>
                  </a:moveTo>
                  <a:lnTo>
                    <a:pt x="94500" y="192786"/>
                  </a:lnTo>
                  <a:lnTo>
                    <a:pt x="94107" y="193040"/>
                  </a:lnTo>
                  <a:lnTo>
                    <a:pt x="94627" y="193040"/>
                  </a:lnTo>
                  <a:close/>
                </a:path>
                <a:path w="244475" h="308609">
                  <a:moveTo>
                    <a:pt x="94957" y="236220"/>
                  </a:moveTo>
                  <a:lnTo>
                    <a:pt x="94881" y="236093"/>
                  </a:lnTo>
                  <a:lnTo>
                    <a:pt x="94488" y="236220"/>
                  </a:lnTo>
                  <a:lnTo>
                    <a:pt x="94957" y="236220"/>
                  </a:lnTo>
                  <a:close/>
                </a:path>
                <a:path w="244475" h="308609">
                  <a:moveTo>
                    <a:pt x="95415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21" y="187960"/>
                  </a:lnTo>
                  <a:lnTo>
                    <a:pt x="96278" y="189230"/>
                  </a:lnTo>
                  <a:lnTo>
                    <a:pt x="96469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45" y="53340"/>
                  </a:moveTo>
                  <a:lnTo>
                    <a:pt x="94869" y="53340"/>
                  </a:lnTo>
                  <a:lnTo>
                    <a:pt x="96558" y="54610"/>
                  </a:lnTo>
                  <a:lnTo>
                    <a:pt x="97345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32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13" y="208280"/>
                  </a:lnTo>
                  <a:lnTo>
                    <a:pt x="91490" y="209550"/>
                  </a:lnTo>
                  <a:lnTo>
                    <a:pt x="91351" y="210820"/>
                  </a:lnTo>
                  <a:lnTo>
                    <a:pt x="89585" y="212090"/>
                  </a:lnTo>
                  <a:lnTo>
                    <a:pt x="87985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13" y="213360"/>
                  </a:lnTo>
                  <a:lnTo>
                    <a:pt x="94335" y="213360"/>
                  </a:lnTo>
                  <a:lnTo>
                    <a:pt x="95656" y="212090"/>
                  </a:lnTo>
                  <a:lnTo>
                    <a:pt x="96367" y="210820"/>
                  </a:lnTo>
                  <a:lnTo>
                    <a:pt x="97853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58" y="210820"/>
                  </a:lnTo>
                  <a:lnTo>
                    <a:pt x="102235" y="212090"/>
                  </a:lnTo>
                  <a:lnTo>
                    <a:pt x="103530" y="212090"/>
                  </a:lnTo>
                  <a:lnTo>
                    <a:pt x="103759" y="210820"/>
                  </a:lnTo>
                  <a:lnTo>
                    <a:pt x="104101" y="210820"/>
                  </a:lnTo>
                  <a:lnTo>
                    <a:pt x="104406" y="209550"/>
                  </a:lnTo>
                  <a:lnTo>
                    <a:pt x="104648" y="208280"/>
                  </a:lnTo>
                  <a:lnTo>
                    <a:pt x="105232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36" y="219710"/>
                  </a:lnTo>
                  <a:lnTo>
                    <a:pt x="100342" y="220662"/>
                  </a:lnTo>
                  <a:lnTo>
                    <a:pt x="101612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24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54" y="22669"/>
                  </a:lnTo>
                  <a:lnTo>
                    <a:pt x="108889" y="22860"/>
                  </a:lnTo>
                  <a:lnTo>
                    <a:pt x="112509" y="21590"/>
                  </a:lnTo>
                  <a:lnTo>
                    <a:pt x="113118" y="20624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63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35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549" y="53340"/>
                  </a:moveTo>
                  <a:lnTo>
                    <a:pt x="132181" y="50800"/>
                  </a:lnTo>
                  <a:lnTo>
                    <a:pt x="129857" y="53340"/>
                  </a:lnTo>
                  <a:lnTo>
                    <a:pt x="132549" y="53340"/>
                  </a:lnTo>
                  <a:close/>
                </a:path>
                <a:path w="244475" h="308609">
                  <a:moveTo>
                    <a:pt x="132715" y="213169"/>
                  </a:moveTo>
                  <a:lnTo>
                    <a:pt x="132448" y="212090"/>
                  </a:lnTo>
                  <a:lnTo>
                    <a:pt x="127939" y="212090"/>
                  </a:lnTo>
                  <a:lnTo>
                    <a:pt x="132054" y="213360"/>
                  </a:lnTo>
                  <a:lnTo>
                    <a:pt x="132715" y="213169"/>
                  </a:lnTo>
                  <a:close/>
                </a:path>
                <a:path w="244475" h="308609">
                  <a:moveTo>
                    <a:pt x="136118" y="199390"/>
                  </a:moveTo>
                  <a:lnTo>
                    <a:pt x="135953" y="199351"/>
                  </a:lnTo>
                  <a:lnTo>
                    <a:pt x="135801" y="199390"/>
                  </a:lnTo>
                  <a:lnTo>
                    <a:pt x="136118" y="199390"/>
                  </a:lnTo>
                  <a:close/>
                </a:path>
                <a:path w="244475" h="308609">
                  <a:moveTo>
                    <a:pt x="138722" y="149860"/>
                  </a:moveTo>
                  <a:lnTo>
                    <a:pt x="138468" y="149682"/>
                  </a:lnTo>
                  <a:lnTo>
                    <a:pt x="138722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391" y="228460"/>
                  </a:lnTo>
                  <a:lnTo>
                    <a:pt x="138328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39052" y="53340"/>
                  </a:moveTo>
                  <a:lnTo>
                    <a:pt x="137756" y="52070"/>
                  </a:lnTo>
                  <a:lnTo>
                    <a:pt x="137236" y="52070"/>
                  </a:lnTo>
                  <a:lnTo>
                    <a:pt x="136080" y="53340"/>
                  </a:lnTo>
                  <a:lnTo>
                    <a:pt x="139052" y="5334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71" y="189674"/>
                  </a:moveTo>
                  <a:lnTo>
                    <a:pt x="141071" y="189230"/>
                  </a:lnTo>
                  <a:lnTo>
                    <a:pt x="140639" y="189230"/>
                  </a:lnTo>
                  <a:lnTo>
                    <a:pt x="141871" y="189674"/>
                  </a:lnTo>
                  <a:close/>
                </a:path>
                <a:path w="244475" h="308609">
                  <a:moveTo>
                    <a:pt x="142646" y="255816"/>
                  </a:moveTo>
                  <a:lnTo>
                    <a:pt x="142494" y="255270"/>
                  </a:lnTo>
                  <a:lnTo>
                    <a:pt x="141909" y="255270"/>
                  </a:lnTo>
                  <a:lnTo>
                    <a:pt x="142646" y="255816"/>
                  </a:lnTo>
                  <a:close/>
                </a:path>
                <a:path w="244475" h="308609">
                  <a:moveTo>
                    <a:pt x="143649" y="256540"/>
                  </a:moveTo>
                  <a:lnTo>
                    <a:pt x="142646" y="255816"/>
                  </a:lnTo>
                  <a:lnTo>
                    <a:pt x="142875" y="256540"/>
                  </a:lnTo>
                  <a:lnTo>
                    <a:pt x="143649" y="256540"/>
                  </a:lnTo>
                  <a:close/>
                </a:path>
                <a:path w="244475" h="308609">
                  <a:moveTo>
                    <a:pt x="144843" y="257416"/>
                  </a:moveTo>
                  <a:lnTo>
                    <a:pt x="144513" y="255270"/>
                  </a:lnTo>
                  <a:lnTo>
                    <a:pt x="143751" y="256540"/>
                  </a:lnTo>
                  <a:lnTo>
                    <a:pt x="144843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60" y="304507"/>
                  </a:lnTo>
                  <a:lnTo>
                    <a:pt x="149733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02" y="257810"/>
                  </a:lnTo>
                  <a:lnTo>
                    <a:pt x="144843" y="257416"/>
                  </a:lnTo>
                  <a:lnTo>
                    <a:pt x="145110" y="259080"/>
                  </a:lnTo>
                  <a:lnTo>
                    <a:pt x="150164" y="261099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890" y="63500"/>
                  </a:moveTo>
                  <a:lnTo>
                    <a:pt x="166662" y="62230"/>
                  </a:lnTo>
                  <a:lnTo>
                    <a:pt x="166573" y="60960"/>
                  </a:lnTo>
                  <a:lnTo>
                    <a:pt x="166560" y="59690"/>
                  </a:lnTo>
                  <a:lnTo>
                    <a:pt x="164465" y="59690"/>
                  </a:lnTo>
                  <a:lnTo>
                    <a:pt x="165608" y="60960"/>
                  </a:lnTo>
                  <a:lnTo>
                    <a:pt x="165290" y="62230"/>
                  </a:lnTo>
                  <a:lnTo>
                    <a:pt x="166204" y="63500"/>
                  </a:lnTo>
                  <a:lnTo>
                    <a:pt x="166890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39" y="267970"/>
                  </a:lnTo>
                  <a:lnTo>
                    <a:pt x="165303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01" y="101600"/>
                  </a:lnTo>
                  <a:lnTo>
                    <a:pt x="167068" y="100330"/>
                  </a:lnTo>
                  <a:lnTo>
                    <a:pt x="166903" y="99060"/>
                  </a:lnTo>
                  <a:lnTo>
                    <a:pt x="164363" y="99060"/>
                  </a:lnTo>
                  <a:lnTo>
                    <a:pt x="166204" y="101600"/>
                  </a:lnTo>
                  <a:lnTo>
                    <a:pt x="165798" y="102870"/>
                  </a:lnTo>
                  <a:lnTo>
                    <a:pt x="166700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79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79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60" y="109220"/>
                  </a:lnTo>
                  <a:lnTo>
                    <a:pt x="164680" y="110490"/>
                  </a:lnTo>
                  <a:lnTo>
                    <a:pt x="168427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33"/>
                  </a:lnTo>
                  <a:lnTo>
                    <a:pt x="175564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23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07" y="160020"/>
                  </a:lnTo>
                  <a:lnTo>
                    <a:pt x="177723" y="158750"/>
                  </a:lnTo>
                  <a:close/>
                </a:path>
                <a:path w="244475" h="308609">
                  <a:moveTo>
                    <a:pt x="178130" y="209359"/>
                  </a:moveTo>
                  <a:lnTo>
                    <a:pt x="176898" y="210820"/>
                  </a:lnTo>
                  <a:lnTo>
                    <a:pt x="177634" y="211099"/>
                  </a:lnTo>
                  <a:lnTo>
                    <a:pt x="178130" y="209359"/>
                  </a:lnTo>
                  <a:close/>
                </a:path>
                <a:path w="244475" h="308609">
                  <a:moveTo>
                    <a:pt x="189191" y="208280"/>
                  </a:moveTo>
                  <a:lnTo>
                    <a:pt x="187312" y="207899"/>
                  </a:lnTo>
                  <a:lnTo>
                    <a:pt x="187502" y="208280"/>
                  </a:lnTo>
                  <a:lnTo>
                    <a:pt x="189191" y="208280"/>
                  </a:lnTo>
                  <a:close/>
                </a:path>
                <a:path w="244475" h="308609">
                  <a:moveTo>
                    <a:pt x="196977" y="192532"/>
                  </a:moveTo>
                  <a:lnTo>
                    <a:pt x="196684" y="192570"/>
                  </a:lnTo>
                  <a:lnTo>
                    <a:pt x="196380" y="192570"/>
                  </a:lnTo>
                  <a:lnTo>
                    <a:pt x="196100" y="192544"/>
                  </a:lnTo>
                  <a:lnTo>
                    <a:pt x="196138" y="192900"/>
                  </a:lnTo>
                  <a:lnTo>
                    <a:pt x="196215" y="193027"/>
                  </a:lnTo>
                  <a:lnTo>
                    <a:pt x="196303" y="193255"/>
                  </a:lnTo>
                  <a:lnTo>
                    <a:pt x="196557" y="193598"/>
                  </a:lnTo>
                  <a:lnTo>
                    <a:pt x="196646" y="193268"/>
                  </a:lnTo>
                  <a:lnTo>
                    <a:pt x="196773" y="192925"/>
                  </a:lnTo>
                  <a:lnTo>
                    <a:pt x="196977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40" y="116840"/>
                  </a:moveTo>
                  <a:lnTo>
                    <a:pt x="204851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83" y="115570"/>
                  </a:lnTo>
                  <a:lnTo>
                    <a:pt x="196723" y="115570"/>
                  </a:lnTo>
                  <a:lnTo>
                    <a:pt x="198653" y="118110"/>
                  </a:lnTo>
                  <a:lnTo>
                    <a:pt x="200012" y="120624"/>
                  </a:lnTo>
                  <a:lnTo>
                    <a:pt x="202145" y="119380"/>
                  </a:lnTo>
                  <a:lnTo>
                    <a:pt x="204571" y="120650"/>
                  </a:lnTo>
                  <a:lnTo>
                    <a:pt x="204952" y="119380"/>
                  </a:lnTo>
                  <a:lnTo>
                    <a:pt x="205740" y="116840"/>
                  </a:lnTo>
                  <a:close/>
                </a:path>
                <a:path w="244475" h="308609">
                  <a:moveTo>
                    <a:pt x="209918" y="232410"/>
                  </a:moveTo>
                  <a:lnTo>
                    <a:pt x="208254" y="233654"/>
                  </a:lnTo>
                  <a:lnTo>
                    <a:pt x="209918" y="232410"/>
                  </a:lnTo>
                  <a:close/>
                </a:path>
                <a:path w="244475" h="308609">
                  <a:moveTo>
                    <a:pt x="228841" y="209169"/>
                  </a:moveTo>
                  <a:lnTo>
                    <a:pt x="227736" y="207860"/>
                  </a:lnTo>
                  <a:lnTo>
                    <a:pt x="227444" y="205638"/>
                  </a:lnTo>
                  <a:lnTo>
                    <a:pt x="226034" y="205092"/>
                  </a:lnTo>
                  <a:lnTo>
                    <a:pt x="225323" y="205511"/>
                  </a:lnTo>
                  <a:lnTo>
                    <a:pt x="223901" y="207454"/>
                  </a:lnTo>
                  <a:lnTo>
                    <a:pt x="223824" y="207657"/>
                  </a:lnTo>
                  <a:lnTo>
                    <a:pt x="225933" y="208165"/>
                  </a:lnTo>
                  <a:lnTo>
                    <a:pt x="227088" y="209130"/>
                  </a:lnTo>
                  <a:lnTo>
                    <a:pt x="228841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59" y="214630"/>
                  </a:lnTo>
                  <a:lnTo>
                    <a:pt x="242976" y="213360"/>
                  </a:lnTo>
                  <a:lnTo>
                    <a:pt x="243141" y="213360"/>
                  </a:lnTo>
                  <a:lnTo>
                    <a:pt x="243674" y="212090"/>
                  </a:lnTo>
                  <a:lnTo>
                    <a:pt x="241808" y="210820"/>
                  </a:lnTo>
                  <a:lnTo>
                    <a:pt x="240436" y="212090"/>
                  </a:lnTo>
                  <a:lnTo>
                    <a:pt x="238493" y="212090"/>
                  </a:lnTo>
                  <a:lnTo>
                    <a:pt x="238010" y="213360"/>
                  </a:lnTo>
                  <a:lnTo>
                    <a:pt x="237007" y="212090"/>
                  </a:lnTo>
                  <a:lnTo>
                    <a:pt x="236499" y="212090"/>
                  </a:lnTo>
                  <a:lnTo>
                    <a:pt x="235712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12" y="208280"/>
                  </a:lnTo>
                  <a:lnTo>
                    <a:pt x="233527" y="208280"/>
                  </a:lnTo>
                  <a:lnTo>
                    <a:pt x="234378" y="212090"/>
                  </a:lnTo>
                  <a:lnTo>
                    <a:pt x="232803" y="212090"/>
                  </a:lnTo>
                  <a:lnTo>
                    <a:pt x="227647" y="213360"/>
                  </a:lnTo>
                  <a:lnTo>
                    <a:pt x="227037" y="213360"/>
                  </a:lnTo>
                  <a:lnTo>
                    <a:pt x="225882" y="214630"/>
                  </a:lnTo>
                  <a:lnTo>
                    <a:pt x="230416" y="214630"/>
                  </a:lnTo>
                  <a:lnTo>
                    <a:pt x="233845" y="215900"/>
                  </a:lnTo>
                  <a:lnTo>
                    <a:pt x="233832" y="217170"/>
                  </a:lnTo>
                  <a:lnTo>
                    <a:pt x="226707" y="217170"/>
                  </a:lnTo>
                  <a:lnTo>
                    <a:pt x="223799" y="215900"/>
                  </a:lnTo>
                  <a:lnTo>
                    <a:pt x="219405" y="220980"/>
                  </a:lnTo>
                  <a:lnTo>
                    <a:pt x="218020" y="217373"/>
                  </a:lnTo>
                  <a:lnTo>
                    <a:pt x="217919" y="215900"/>
                  </a:lnTo>
                  <a:lnTo>
                    <a:pt x="217779" y="210820"/>
                  </a:lnTo>
                  <a:lnTo>
                    <a:pt x="217297" y="209550"/>
                  </a:lnTo>
                  <a:lnTo>
                    <a:pt x="217843" y="208280"/>
                  </a:lnTo>
                  <a:lnTo>
                    <a:pt x="218579" y="208280"/>
                  </a:lnTo>
                  <a:lnTo>
                    <a:pt x="218300" y="207010"/>
                  </a:lnTo>
                  <a:lnTo>
                    <a:pt x="218605" y="207010"/>
                  </a:lnTo>
                  <a:lnTo>
                    <a:pt x="217271" y="205740"/>
                  </a:lnTo>
                  <a:lnTo>
                    <a:pt x="216865" y="205740"/>
                  </a:lnTo>
                  <a:lnTo>
                    <a:pt x="216865" y="218440"/>
                  </a:lnTo>
                  <a:lnTo>
                    <a:pt x="213245" y="220980"/>
                  </a:lnTo>
                  <a:lnTo>
                    <a:pt x="212877" y="219710"/>
                  </a:lnTo>
                  <a:lnTo>
                    <a:pt x="211251" y="219710"/>
                  </a:lnTo>
                  <a:lnTo>
                    <a:pt x="209156" y="220980"/>
                  </a:lnTo>
                  <a:lnTo>
                    <a:pt x="206476" y="219710"/>
                  </a:lnTo>
                  <a:lnTo>
                    <a:pt x="204216" y="219710"/>
                  </a:lnTo>
                  <a:lnTo>
                    <a:pt x="204584" y="218440"/>
                  </a:lnTo>
                  <a:lnTo>
                    <a:pt x="205041" y="217170"/>
                  </a:lnTo>
                  <a:lnTo>
                    <a:pt x="204927" y="215900"/>
                  </a:lnTo>
                  <a:lnTo>
                    <a:pt x="204330" y="215900"/>
                  </a:lnTo>
                  <a:lnTo>
                    <a:pt x="204127" y="214630"/>
                  </a:lnTo>
                  <a:lnTo>
                    <a:pt x="205066" y="212090"/>
                  </a:lnTo>
                  <a:lnTo>
                    <a:pt x="206057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42" y="215900"/>
                  </a:lnTo>
                  <a:lnTo>
                    <a:pt x="199986" y="214630"/>
                  </a:lnTo>
                  <a:lnTo>
                    <a:pt x="200672" y="213360"/>
                  </a:lnTo>
                  <a:lnTo>
                    <a:pt x="199910" y="212090"/>
                  </a:lnTo>
                  <a:lnTo>
                    <a:pt x="200355" y="212090"/>
                  </a:lnTo>
                  <a:lnTo>
                    <a:pt x="202704" y="210820"/>
                  </a:lnTo>
                  <a:lnTo>
                    <a:pt x="204571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28" y="210820"/>
                  </a:lnTo>
                  <a:lnTo>
                    <a:pt x="215099" y="213360"/>
                  </a:lnTo>
                  <a:lnTo>
                    <a:pt x="216865" y="218440"/>
                  </a:lnTo>
                  <a:lnTo>
                    <a:pt x="216865" y="205740"/>
                  </a:lnTo>
                  <a:lnTo>
                    <a:pt x="214630" y="205740"/>
                  </a:lnTo>
                  <a:lnTo>
                    <a:pt x="214210" y="204470"/>
                  </a:lnTo>
                  <a:lnTo>
                    <a:pt x="208978" y="204470"/>
                  </a:lnTo>
                  <a:lnTo>
                    <a:pt x="208876" y="205740"/>
                  </a:lnTo>
                  <a:lnTo>
                    <a:pt x="207772" y="203200"/>
                  </a:lnTo>
                  <a:lnTo>
                    <a:pt x="205155" y="203200"/>
                  </a:lnTo>
                  <a:lnTo>
                    <a:pt x="202933" y="204470"/>
                  </a:lnTo>
                  <a:lnTo>
                    <a:pt x="202869" y="203200"/>
                  </a:lnTo>
                  <a:lnTo>
                    <a:pt x="203377" y="203200"/>
                  </a:lnTo>
                  <a:lnTo>
                    <a:pt x="204939" y="201930"/>
                  </a:lnTo>
                  <a:lnTo>
                    <a:pt x="204177" y="201930"/>
                  </a:lnTo>
                  <a:lnTo>
                    <a:pt x="203708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49" y="199390"/>
                  </a:lnTo>
                  <a:lnTo>
                    <a:pt x="200152" y="198120"/>
                  </a:lnTo>
                  <a:lnTo>
                    <a:pt x="198501" y="198120"/>
                  </a:lnTo>
                  <a:lnTo>
                    <a:pt x="199047" y="199351"/>
                  </a:lnTo>
                  <a:lnTo>
                    <a:pt x="199034" y="200660"/>
                  </a:lnTo>
                  <a:lnTo>
                    <a:pt x="198386" y="203200"/>
                  </a:lnTo>
                  <a:lnTo>
                    <a:pt x="200329" y="204470"/>
                  </a:lnTo>
                  <a:lnTo>
                    <a:pt x="201295" y="204470"/>
                  </a:lnTo>
                  <a:lnTo>
                    <a:pt x="200660" y="205740"/>
                  </a:lnTo>
                  <a:lnTo>
                    <a:pt x="197904" y="205740"/>
                  </a:lnTo>
                  <a:lnTo>
                    <a:pt x="199847" y="208280"/>
                  </a:lnTo>
                  <a:lnTo>
                    <a:pt x="201218" y="210820"/>
                  </a:lnTo>
                  <a:lnTo>
                    <a:pt x="198005" y="212090"/>
                  </a:lnTo>
                  <a:lnTo>
                    <a:pt x="195160" y="210820"/>
                  </a:lnTo>
                  <a:lnTo>
                    <a:pt x="191960" y="209550"/>
                  </a:lnTo>
                  <a:lnTo>
                    <a:pt x="190588" y="208280"/>
                  </a:lnTo>
                  <a:lnTo>
                    <a:pt x="189191" y="208280"/>
                  </a:lnTo>
                  <a:lnTo>
                    <a:pt x="186423" y="210820"/>
                  </a:lnTo>
                  <a:lnTo>
                    <a:pt x="185369" y="212090"/>
                  </a:lnTo>
                  <a:lnTo>
                    <a:pt x="180314" y="212090"/>
                  </a:lnTo>
                  <a:lnTo>
                    <a:pt x="177634" y="211099"/>
                  </a:lnTo>
                  <a:lnTo>
                    <a:pt x="177419" y="212090"/>
                  </a:lnTo>
                  <a:lnTo>
                    <a:pt x="176441" y="212090"/>
                  </a:lnTo>
                  <a:lnTo>
                    <a:pt x="176441" y="218440"/>
                  </a:lnTo>
                  <a:lnTo>
                    <a:pt x="176161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25" y="223520"/>
                  </a:lnTo>
                  <a:lnTo>
                    <a:pt x="154152" y="219710"/>
                  </a:lnTo>
                  <a:lnTo>
                    <a:pt x="154152" y="218440"/>
                  </a:lnTo>
                  <a:lnTo>
                    <a:pt x="153720" y="215900"/>
                  </a:lnTo>
                  <a:lnTo>
                    <a:pt x="156400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26" y="219710"/>
                  </a:lnTo>
                  <a:lnTo>
                    <a:pt x="163855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31" y="218440"/>
                  </a:lnTo>
                  <a:lnTo>
                    <a:pt x="176441" y="218440"/>
                  </a:lnTo>
                  <a:lnTo>
                    <a:pt x="176441" y="212090"/>
                  </a:lnTo>
                  <a:lnTo>
                    <a:pt x="175615" y="212090"/>
                  </a:lnTo>
                  <a:lnTo>
                    <a:pt x="174739" y="213360"/>
                  </a:lnTo>
                  <a:lnTo>
                    <a:pt x="173609" y="213360"/>
                  </a:lnTo>
                  <a:lnTo>
                    <a:pt x="171500" y="214630"/>
                  </a:lnTo>
                  <a:lnTo>
                    <a:pt x="167855" y="214630"/>
                  </a:lnTo>
                  <a:lnTo>
                    <a:pt x="167957" y="213360"/>
                  </a:lnTo>
                  <a:lnTo>
                    <a:pt x="168071" y="212090"/>
                  </a:lnTo>
                  <a:lnTo>
                    <a:pt x="168186" y="210820"/>
                  </a:lnTo>
                  <a:lnTo>
                    <a:pt x="160312" y="210820"/>
                  </a:lnTo>
                  <a:lnTo>
                    <a:pt x="157645" y="209550"/>
                  </a:lnTo>
                  <a:lnTo>
                    <a:pt x="159626" y="208280"/>
                  </a:lnTo>
                  <a:lnTo>
                    <a:pt x="160464" y="205740"/>
                  </a:lnTo>
                  <a:lnTo>
                    <a:pt x="164045" y="208280"/>
                  </a:lnTo>
                  <a:lnTo>
                    <a:pt x="169113" y="208280"/>
                  </a:lnTo>
                  <a:lnTo>
                    <a:pt x="171894" y="209550"/>
                  </a:lnTo>
                  <a:lnTo>
                    <a:pt x="178803" y="207010"/>
                  </a:lnTo>
                  <a:lnTo>
                    <a:pt x="178130" y="209359"/>
                  </a:lnTo>
                  <a:lnTo>
                    <a:pt x="179031" y="208280"/>
                  </a:lnTo>
                  <a:lnTo>
                    <a:pt x="180898" y="208280"/>
                  </a:lnTo>
                  <a:lnTo>
                    <a:pt x="182981" y="207010"/>
                  </a:lnTo>
                  <a:lnTo>
                    <a:pt x="187312" y="207899"/>
                  </a:lnTo>
                  <a:lnTo>
                    <a:pt x="186905" y="207010"/>
                  </a:lnTo>
                  <a:lnTo>
                    <a:pt x="186397" y="207010"/>
                  </a:lnTo>
                  <a:lnTo>
                    <a:pt x="187134" y="205740"/>
                  </a:lnTo>
                  <a:lnTo>
                    <a:pt x="187883" y="204470"/>
                  </a:lnTo>
                  <a:lnTo>
                    <a:pt x="188061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09" y="200660"/>
                  </a:lnTo>
                  <a:lnTo>
                    <a:pt x="191427" y="200660"/>
                  </a:lnTo>
                  <a:lnTo>
                    <a:pt x="190982" y="199390"/>
                  </a:lnTo>
                  <a:lnTo>
                    <a:pt x="191858" y="196850"/>
                  </a:lnTo>
                  <a:lnTo>
                    <a:pt x="192354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84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8996" y="190500"/>
                  </a:lnTo>
                  <a:lnTo>
                    <a:pt x="198970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15" y="185420"/>
                  </a:lnTo>
                  <a:lnTo>
                    <a:pt x="196913" y="184150"/>
                  </a:lnTo>
                  <a:lnTo>
                    <a:pt x="194856" y="184150"/>
                  </a:lnTo>
                  <a:lnTo>
                    <a:pt x="191973" y="185420"/>
                  </a:lnTo>
                  <a:lnTo>
                    <a:pt x="189598" y="185420"/>
                  </a:lnTo>
                  <a:lnTo>
                    <a:pt x="190080" y="186690"/>
                  </a:lnTo>
                  <a:lnTo>
                    <a:pt x="186791" y="186690"/>
                  </a:lnTo>
                  <a:lnTo>
                    <a:pt x="186791" y="200571"/>
                  </a:lnTo>
                  <a:lnTo>
                    <a:pt x="182664" y="203200"/>
                  </a:lnTo>
                  <a:lnTo>
                    <a:pt x="182206" y="201930"/>
                  </a:lnTo>
                  <a:lnTo>
                    <a:pt x="179857" y="201930"/>
                  </a:lnTo>
                  <a:lnTo>
                    <a:pt x="179946" y="200660"/>
                  </a:lnTo>
                  <a:lnTo>
                    <a:pt x="180822" y="199390"/>
                  </a:lnTo>
                  <a:lnTo>
                    <a:pt x="185216" y="199390"/>
                  </a:lnTo>
                  <a:lnTo>
                    <a:pt x="186791" y="200571"/>
                  </a:lnTo>
                  <a:lnTo>
                    <a:pt x="186791" y="186690"/>
                  </a:lnTo>
                  <a:lnTo>
                    <a:pt x="184721" y="186690"/>
                  </a:lnTo>
                  <a:lnTo>
                    <a:pt x="184378" y="185420"/>
                  </a:lnTo>
                  <a:lnTo>
                    <a:pt x="186194" y="185420"/>
                  </a:lnTo>
                  <a:lnTo>
                    <a:pt x="185559" y="184150"/>
                  </a:lnTo>
                  <a:lnTo>
                    <a:pt x="185102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22" y="186690"/>
                  </a:lnTo>
                  <a:lnTo>
                    <a:pt x="179374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86" y="189230"/>
                  </a:lnTo>
                  <a:lnTo>
                    <a:pt x="182105" y="193040"/>
                  </a:lnTo>
                  <a:lnTo>
                    <a:pt x="179400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83" y="194310"/>
                  </a:lnTo>
                  <a:lnTo>
                    <a:pt x="173139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86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758" y="19939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10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19" y="205740"/>
                  </a:lnTo>
                  <a:lnTo>
                    <a:pt x="165582" y="204470"/>
                  </a:lnTo>
                  <a:lnTo>
                    <a:pt x="167182" y="201930"/>
                  </a:lnTo>
                  <a:lnTo>
                    <a:pt x="166497" y="201930"/>
                  </a:lnTo>
                  <a:lnTo>
                    <a:pt x="165201" y="200660"/>
                  </a:lnTo>
                  <a:lnTo>
                    <a:pt x="166636" y="200660"/>
                  </a:lnTo>
                  <a:lnTo>
                    <a:pt x="166878" y="199390"/>
                  </a:lnTo>
                  <a:lnTo>
                    <a:pt x="166687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5239" y="195580"/>
                  </a:lnTo>
                  <a:lnTo>
                    <a:pt x="167347" y="195580"/>
                  </a:lnTo>
                  <a:lnTo>
                    <a:pt x="165595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13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46" y="190500"/>
                  </a:lnTo>
                  <a:lnTo>
                    <a:pt x="160515" y="189230"/>
                  </a:lnTo>
                  <a:lnTo>
                    <a:pt x="160540" y="186690"/>
                  </a:lnTo>
                  <a:lnTo>
                    <a:pt x="162941" y="187960"/>
                  </a:lnTo>
                  <a:lnTo>
                    <a:pt x="166065" y="189230"/>
                  </a:lnTo>
                  <a:lnTo>
                    <a:pt x="167551" y="189230"/>
                  </a:lnTo>
                  <a:lnTo>
                    <a:pt x="166878" y="186690"/>
                  </a:lnTo>
                  <a:lnTo>
                    <a:pt x="171386" y="185420"/>
                  </a:lnTo>
                  <a:lnTo>
                    <a:pt x="166827" y="184150"/>
                  </a:lnTo>
                  <a:lnTo>
                    <a:pt x="167665" y="181610"/>
                  </a:lnTo>
                  <a:lnTo>
                    <a:pt x="171564" y="180340"/>
                  </a:lnTo>
                  <a:lnTo>
                    <a:pt x="172262" y="182880"/>
                  </a:lnTo>
                  <a:lnTo>
                    <a:pt x="172669" y="181610"/>
                  </a:lnTo>
                  <a:lnTo>
                    <a:pt x="172377" y="181610"/>
                  </a:lnTo>
                  <a:lnTo>
                    <a:pt x="172110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85" y="176530"/>
                  </a:lnTo>
                  <a:lnTo>
                    <a:pt x="171386" y="175260"/>
                  </a:lnTo>
                  <a:lnTo>
                    <a:pt x="170865" y="174663"/>
                  </a:lnTo>
                  <a:lnTo>
                    <a:pt x="170865" y="179070"/>
                  </a:lnTo>
                  <a:lnTo>
                    <a:pt x="167576" y="179070"/>
                  </a:lnTo>
                  <a:lnTo>
                    <a:pt x="166966" y="177800"/>
                  </a:lnTo>
                  <a:lnTo>
                    <a:pt x="167335" y="176530"/>
                  </a:lnTo>
                  <a:lnTo>
                    <a:pt x="167767" y="176530"/>
                  </a:lnTo>
                  <a:lnTo>
                    <a:pt x="168122" y="175260"/>
                  </a:lnTo>
                  <a:lnTo>
                    <a:pt x="169506" y="176530"/>
                  </a:lnTo>
                  <a:lnTo>
                    <a:pt x="170497" y="177800"/>
                  </a:lnTo>
                  <a:lnTo>
                    <a:pt x="170865" y="179070"/>
                  </a:lnTo>
                  <a:lnTo>
                    <a:pt x="170865" y="174663"/>
                  </a:lnTo>
                  <a:lnTo>
                    <a:pt x="169189" y="172720"/>
                  </a:lnTo>
                  <a:lnTo>
                    <a:pt x="168097" y="171450"/>
                  </a:lnTo>
                  <a:lnTo>
                    <a:pt x="168351" y="170180"/>
                  </a:lnTo>
                  <a:lnTo>
                    <a:pt x="166687" y="168910"/>
                  </a:lnTo>
                  <a:lnTo>
                    <a:pt x="164401" y="168910"/>
                  </a:lnTo>
                  <a:lnTo>
                    <a:pt x="164363" y="167640"/>
                  </a:lnTo>
                  <a:lnTo>
                    <a:pt x="164045" y="167640"/>
                  </a:lnTo>
                  <a:lnTo>
                    <a:pt x="163830" y="166370"/>
                  </a:lnTo>
                  <a:lnTo>
                    <a:pt x="164414" y="166370"/>
                  </a:lnTo>
                  <a:lnTo>
                    <a:pt x="165011" y="167640"/>
                  </a:lnTo>
                  <a:lnTo>
                    <a:pt x="168325" y="166370"/>
                  </a:lnTo>
                  <a:lnTo>
                    <a:pt x="171678" y="166370"/>
                  </a:lnTo>
                  <a:lnTo>
                    <a:pt x="169824" y="165100"/>
                  </a:lnTo>
                  <a:lnTo>
                    <a:pt x="166052" y="163830"/>
                  </a:lnTo>
                  <a:lnTo>
                    <a:pt x="162102" y="163830"/>
                  </a:lnTo>
                  <a:lnTo>
                    <a:pt x="162306" y="162560"/>
                  </a:lnTo>
                  <a:lnTo>
                    <a:pt x="155054" y="162560"/>
                  </a:lnTo>
                  <a:lnTo>
                    <a:pt x="151523" y="161290"/>
                  </a:lnTo>
                  <a:lnTo>
                    <a:pt x="151676" y="160020"/>
                  </a:lnTo>
                  <a:lnTo>
                    <a:pt x="151549" y="158750"/>
                  </a:lnTo>
                  <a:lnTo>
                    <a:pt x="150571" y="160020"/>
                  </a:lnTo>
                  <a:lnTo>
                    <a:pt x="148805" y="158750"/>
                  </a:lnTo>
                  <a:lnTo>
                    <a:pt x="149453" y="158750"/>
                  </a:lnTo>
                  <a:lnTo>
                    <a:pt x="147307" y="157556"/>
                  </a:lnTo>
                  <a:lnTo>
                    <a:pt x="147307" y="160020"/>
                  </a:lnTo>
                  <a:lnTo>
                    <a:pt x="146697" y="163830"/>
                  </a:lnTo>
                  <a:lnTo>
                    <a:pt x="142976" y="163830"/>
                  </a:lnTo>
                  <a:lnTo>
                    <a:pt x="142976" y="180340"/>
                  </a:lnTo>
                  <a:lnTo>
                    <a:pt x="140157" y="179070"/>
                  </a:lnTo>
                  <a:lnTo>
                    <a:pt x="138798" y="179070"/>
                  </a:lnTo>
                  <a:lnTo>
                    <a:pt x="138658" y="177800"/>
                  </a:lnTo>
                  <a:lnTo>
                    <a:pt x="138468" y="176644"/>
                  </a:lnTo>
                  <a:lnTo>
                    <a:pt x="141147" y="177800"/>
                  </a:lnTo>
                  <a:lnTo>
                    <a:pt x="142697" y="177800"/>
                  </a:lnTo>
                  <a:lnTo>
                    <a:pt x="142938" y="179070"/>
                  </a:lnTo>
                  <a:lnTo>
                    <a:pt x="142976" y="180340"/>
                  </a:lnTo>
                  <a:lnTo>
                    <a:pt x="142976" y="163830"/>
                  </a:lnTo>
                  <a:lnTo>
                    <a:pt x="142189" y="163830"/>
                  </a:lnTo>
                  <a:lnTo>
                    <a:pt x="138785" y="161290"/>
                  </a:lnTo>
                  <a:lnTo>
                    <a:pt x="137020" y="161290"/>
                  </a:lnTo>
                  <a:lnTo>
                    <a:pt x="134632" y="160020"/>
                  </a:lnTo>
                  <a:lnTo>
                    <a:pt x="132930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1991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66" y="166370"/>
                  </a:lnTo>
                  <a:lnTo>
                    <a:pt x="125069" y="165100"/>
                  </a:lnTo>
                  <a:lnTo>
                    <a:pt x="122885" y="163830"/>
                  </a:lnTo>
                  <a:lnTo>
                    <a:pt x="123685" y="163830"/>
                  </a:lnTo>
                  <a:lnTo>
                    <a:pt x="124421" y="162560"/>
                  </a:lnTo>
                  <a:lnTo>
                    <a:pt x="124841" y="162560"/>
                  </a:lnTo>
                  <a:lnTo>
                    <a:pt x="125069" y="161290"/>
                  </a:lnTo>
                  <a:lnTo>
                    <a:pt x="125107" y="160020"/>
                  </a:lnTo>
                  <a:lnTo>
                    <a:pt x="125336" y="162560"/>
                  </a:lnTo>
                  <a:lnTo>
                    <a:pt x="130352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36" y="156210"/>
                  </a:lnTo>
                  <a:lnTo>
                    <a:pt x="127787" y="152400"/>
                  </a:lnTo>
                  <a:lnTo>
                    <a:pt x="127787" y="153670"/>
                  </a:lnTo>
                  <a:lnTo>
                    <a:pt x="131699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65" y="158750"/>
                  </a:lnTo>
                  <a:lnTo>
                    <a:pt x="140893" y="158750"/>
                  </a:lnTo>
                  <a:lnTo>
                    <a:pt x="142227" y="160020"/>
                  </a:lnTo>
                  <a:lnTo>
                    <a:pt x="144132" y="161290"/>
                  </a:lnTo>
                  <a:lnTo>
                    <a:pt x="147307" y="160020"/>
                  </a:lnTo>
                  <a:lnTo>
                    <a:pt x="147307" y="157556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71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25" y="153670"/>
                  </a:lnTo>
                  <a:lnTo>
                    <a:pt x="135826" y="153670"/>
                  </a:lnTo>
                  <a:lnTo>
                    <a:pt x="134696" y="148590"/>
                  </a:lnTo>
                  <a:lnTo>
                    <a:pt x="138468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78" y="147320"/>
                  </a:lnTo>
                  <a:lnTo>
                    <a:pt x="130822" y="146050"/>
                  </a:lnTo>
                  <a:lnTo>
                    <a:pt x="131572" y="144780"/>
                  </a:lnTo>
                  <a:lnTo>
                    <a:pt x="130568" y="142240"/>
                  </a:lnTo>
                  <a:lnTo>
                    <a:pt x="129959" y="142240"/>
                  </a:lnTo>
                  <a:lnTo>
                    <a:pt x="130606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40" y="138430"/>
                  </a:lnTo>
                  <a:lnTo>
                    <a:pt x="129882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35" y="134531"/>
                  </a:lnTo>
                  <a:lnTo>
                    <a:pt x="130759" y="133350"/>
                  </a:lnTo>
                  <a:lnTo>
                    <a:pt x="131546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591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59" y="143510"/>
                  </a:lnTo>
                  <a:lnTo>
                    <a:pt x="137083" y="143510"/>
                  </a:lnTo>
                  <a:lnTo>
                    <a:pt x="138277" y="147320"/>
                  </a:lnTo>
                  <a:lnTo>
                    <a:pt x="138645" y="148590"/>
                  </a:lnTo>
                  <a:lnTo>
                    <a:pt x="138709" y="149758"/>
                  </a:lnTo>
                  <a:lnTo>
                    <a:pt x="143522" y="151130"/>
                  </a:lnTo>
                  <a:lnTo>
                    <a:pt x="145021" y="152400"/>
                  </a:lnTo>
                  <a:lnTo>
                    <a:pt x="147370" y="152400"/>
                  </a:lnTo>
                  <a:lnTo>
                    <a:pt x="155232" y="151130"/>
                  </a:lnTo>
                  <a:lnTo>
                    <a:pt x="155816" y="157480"/>
                  </a:lnTo>
                  <a:lnTo>
                    <a:pt x="154914" y="158750"/>
                  </a:lnTo>
                  <a:lnTo>
                    <a:pt x="156375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21" y="161290"/>
                  </a:lnTo>
                  <a:lnTo>
                    <a:pt x="160477" y="160020"/>
                  </a:lnTo>
                  <a:lnTo>
                    <a:pt x="160693" y="160020"/>
                  </a:lnTo>
                  <a:lnTo>
                    <a:pt x="160947" y="157480"/>
                  </a:lnTo>
                  <a:lnTo>
                    <a:pt x="159689" y="158750"/>
                  </a:lnTo>
                  <a:lnTo>
                    <a:pt x="161404" y="156210"/>
                  </a:lnTo>
                  <a:lnTo>
                    <a:pt x="162826" y="154940"/>
                  </a:lnTo>
                  <a:lnTo>
                    <a:pt x="163804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48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80" y="161290"/>
                  </a:lnTo>
                  <a:lnTo>
                    <a:pt x="175310" y="163830"/>
                  </a:lnTo>
                  <a:lnTo>
                    <a:pt x="175742" y="165100"/>
                  </a:lnTo>
                  <a:lnTo>
                    <a:pt x="171678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00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299" y="160020"/>
                  </a:lnTo>
                  <a:lnTo>
                    <a:pt x="187629" y="160020"/>
                  </a:lnTo>
                  <a:lnTo>
                    <a:pt x="187934" y="161290"/>
                  </a:lnTo>
                  <a:lnTo>
                    <a:pt x="189128" y="161290"/>
                  </a:lnTo>
                  <a:lnTo>
                    <a:pt x="189636" y="160020"/>
                  </a:lnTo>
                  <a:lnTo>
                    <a:pt x="189636" y="158750"/>
                  </a:lnTo>
                  <a:lnTo>
                    <a:pt x="191173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76" y="156210"/>
                  </a:lnTo>
                  <a:lnTo>
                    <a:pt x="192468" y="154940"/>
                  </a:lnTo>
                  <a:lnTo>
                    <a:pt x="190144" y="153670"/>
                  </a:lnTo>
                  <a:lnTo>
                    <a:pt x="187413" y="154940"/>
                  </a:lnTo>
                  <a:lnTo>
                    <a:pt x="185166" y="154038"/>
                  </a:lnTo>
                  <a:lnTo>
                    <a:pt x="185166" y="162560"/>
                  </a:lnTo>
                  <a:lnTo>
                    <a:pt x="183794" y="162560"/>
                  </a:lnTo>
                  <a:lnTo>
                    <a:pt x="184035" y="161290"/>
                  </a:lnTo>
                  <a:lnTo>
                    <a:pt x="182168" y="161290"/>
                  </a:lnTo>
                  <a:lnTo>
                    <a:pt x="184759" y="160020"/>
                  </a:lnTo>
                  <a:lnTo>
                    <a:pt x="185166" y="162560"/>
                  </a:lnTo>
                  <a:lnTo>
                    <a:pt x="185166" y="154038"/>
                  </a:lnTo>
                  <a:lnTo>
                    <a:pt x="184251" y="153670"/>
                  </a:lnTo>
                  <a:lnTo>
                    <a:pt x="183388" y="153670"/>
                  </a:lnTo>
                  <a:lnTo>
                    <a:pt x="181991" y="152400"/>
                  </a:lnTo>
                  <a:lnTo>
                    <a:pt x="183134" y="151130"/>
                  </a:lnTo>
                  <a:lnTo>
                    <a:pt x="187667" y="152400"/>
                  </a:lnTo>
                  <a:lnTo>
                    <a:pt x="190207" y="152400"/>
                  </a:lnTo>
                  <a:lnTo>
                    <a:pt x="189026" y="151130"/>
                  </a:lnTo>
                  <a:lnTo>
                    <a:pt x="186309" y="151130"/>
                  </a:lnTo>
                  <a:lnTo>
                    <a:pt x="185610" y="149860"/>
                  </a:lnTo>
                  <a:lnTo>
                    <a:pt x="184365" y="149860"/>
                  </a:lnTo>
                  <a:lnTo>
                    <a:pt x="184340" y="148590"/>
                  </a:lnTo>
                  <a:lnTo>
                    <a:pt x="182168" y="148590"/>
                  </a:lnTo>
                  <a:lnTo>
                    <a:pt x="180594" y="147320"/>
                  </a:lnTo>
                  <a:lnTo>
                    <a:pt x="178460" y="143751"/>
                  </a:lnTo>
                  <a:lnTo>
                    <a:pt x="178460" y="153670"/>
                  </a:lnTo>
                  <a:lnTo>
                    <a:pt x="175120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70" y="153670"/>
                  </a:lnTo>
                  <a:lnTo>
                    <a:pt x="172224" y="152400"/>
                  </a:lnTo>
                  <a:lnTo>
                    <a:pt x="172643" y="152400"/>
                  </a:lnTo>
                  <a:lnTo>
                    <a:pt x="172872" y="151130"/>
                  </a:lnTo>
                  <a:lnTo>
                    <a:pt x="174294" y="151130"/>
                  </a:lnTo>
                  <a:lnTo>
                    <a:pt x="174205" y="152400"/>
                  </a:lnTo>
                  <a:lnTo>
                    <a:pt x="174205" y="153670"/>
                  </a:lnTo>
                  <a:lnTo>
                    <a:pt x="175818" y="153670"/>
                  </a:lnTo>
                  <a:lnTo>
                    <a:pt x="176276" y="152400"/>
                  </a:lnTo>
                  <a:lnTo>
                    <a:pt x="176745" y="152400"/>
                  </a:lnTo>
                  <a:lnTo>
                    <a:pt x="177241" y="153670"/>
                  </a:lnTo>
                  <a:lnTo>
                    <a:pt x="178460" y="153670"/>
                  </a:lnTo>
                  <a:lnTo>
                    <a:pt x="178460" y="143751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190" y="143510"/>
                  </a:lnTo>
                  <a:lnTo>
                    <a:pt x="177292" y="140970"/>
                  </a:lnTo>
                  <a:lnTo>
                    <a:pt x="174891" y="140970"/>
                  </a:lnTo>
                  <a:lnTo>
                    <a:pt x="174307" y="138430"/>
                  </a:lnTo>
                  <a:lnTo>
                    <a:pt x="175615" y="139433"/>
                  </a:lnTo>
                  <a:lnTo>
                    <a:pt x="175806" y="138430"/>
                  </a:lnTo>
                  <a:lnTo>
                    <a:pt x="176301" y="138430"/>
                  </a:lnTo>
                  <a:lnTo>
                    <a:pt x="175336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48" y="152400"/>
                  </a:lnTo>
                  <a:lnTo>
                    <a:pt x="170319" y="151130"/>
                  </a:lnTo>
                  <a:lnTo>
                    <a:pt x="171005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75" y="147320"/>
                  </a:lnTo>
                  <a:lnTo>
                    <a:pt x="164122" y="147320"/>
                  </a:lnTo>
                  <a:lnTo>
                    <a:pt x="164122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47" y="151130"/>
                  </a:lnTo>
                  <a:lnTo>
                    <a:pt x="161861" y="151130"/>
                  </a:lnTo>
                  <a:lnTo>
                    <a:pt x="161391" y="149860"/>
                  </a:lnTo>
                  <a:lnTo>
                    <a:pt x="161734" y="148590"/>
                  </a:lnTo>
                  <a:lnTo>
                    <a:pt x="164122" y="148590"/>
                  </a:lnTo>
                  <a:lnTo>
                    <a:pt x="164122" y="147320"/>
                  </a:lnTo>
                  <a:lnTo>
                    <a:pt x="161874" y="147320"/>
                  </a:lnTo>
                  <a:lnTo>
                    <a:pt x="162267" y="144780"/>
                  </a:lnTo>
                  <a:lnTo>
                    <a:pt x="160985" y="143776"/>
                  </a:lnTo>
                  <a:lnTo>
                    <a:pt x="160985" y="144780"/>
                  </a:lnTo>
                  <a:lnTo>
                    <a:pt x="160489" y="147320"/>
                  </a:lnTo>
                  <a:lnTo>
                    <a:pt x="160375" y="152400"/>
                  </a:lnTo>
                  <a:lnTo>
                    <a:pt x="158153" y="152400"/>
                  </a:lnTo>
                  <a:lnTo>
                    <a:pt x="156502" y="151130"/>
                  </a:lnTo>
                  <a:lnTo>
                    <a:pt x="160083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31" y="147320"/>
                  </a:lnTo>
                  <a:lnTo>
                    <a:pt x="158140" y="146050"/>
                  </a:lnTo>
                  <a:lnTo>
                    <a:pt x="158153" y="144780"/>
                  </a:lnTo>
                  <a:lnTo>
                    <a:pt x="160985" y="144780"/>
                  </a:lnTo>
                  <a:lnTo>
                    <a:pt x="160985" y="143776"/>
                  </a:lnTo>
                  <a:lnTo>
                    <a:pt x="159029" y="142240"/>
                  </a:lnTo>
                  <a:lnTo>
                    <a:pt x="157276" y="142240"/>
                  </a:lnTo>
                  <a:lnTo>
                    <a:pt x="154355" y="140970"/>
                  </a:lnTo>
                  <a:lnTo>
                    <a:pt x="153428" y="139700"/>
                  </a:lnTo>
                  <a:lnTo>
                    <a:pt x="151676" y="138430"/>
                  </a:lnTo>
                  <a:lnTo>
                    <a:pt x="151853" y="137160"/>
                  </a:lnTo>
                  <a:lnTo>
                    <a:pt x="152323" y="137160"/>
                  </a:lnTo>
                  <a:lnTo>
                    <a:pt x="152971" y="135890"/>
                  </a:lnTo>
                  <a:lnTo>
                    <a:pt x="153200" y="135890"/>
                  </a:lnTo>
                  <a:lnTo>
                    <a:pt x="154787" y="134620"/>
                  </a:lnTo>
                  <a:lnTo>
                    <a:pt x="156387" y="133350"/>
                  </a:lnTo>
                  <a:lnTo>
                    <a:pt x="163347" y="134620"/>
                  </a:lnTo>
                  <a:lnTo>
                    <a:pt x="164592" y="137160"/>
                  </a:lnTo>
                  <a:lnTo>
                    <a:pt x="165176" y="138430"/>
                  </a:lnTo>
                  <a:lnTo>
                    <a:pt x="167487" y="138430"/>
                  </a:lnTo>
                  <a:lnTo>
                    <a:pt x="170243" y="139700"/>
                  </a:lnTo>
                  <a:lnTo>
                    <a:pt x="170662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62" y="137160"/>
                  </a:lnTo>
                  <a:lnTo>
                    <a:pt x="169570" y="135890"/>
                  </a:lnTo>
                  <a:lnTo>
                    <a:pt x="169608" y="134620"/>
                  </a:lnTo>
                  <a:lnTo>
                    <a:pt x="168986" y="135890"/>
                  </a:lnTo>
                  <a:lnTo>
                    <a:pt x="168084" y="134620"/>
                  </a:lnTo>
                  <a:lnTo>
                    <a:pt x="169608" y="134620"/>
                  </a:lnTo>
                  <a:lnTo>
                    <a:pt x="176809" y="134620"/>
                  </a:lnTo>
                  <a:lnTo>
                    <a:pt x="177965" y="132080"/>
                  </a:lnTo>
                  <a:lnTo>
                    <a:pt x="178003" y="129540"/>
                  </a:lnTo>
                  <a:lnTo>
                    <a:pt x="176847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19" y="125730"/>
                  </a:lnTo>
                  <a:lnTo>
                    <a:pt x="181279" y="127000"/>
                  </a:lnTo>
                  <a:lnTo>
                    <a:pt x="183565" y="125730"/>
                  </a:lnTo>
                  <a:lnTo>
                    <a:pt x="184238" y="124460"/>
                  </a:lnTo>
                  <a:lnTo>
                    <a:pt x="187820" y="124460"/>
                  </a:lnTo>
                  <a:lnTo>
                    <a:pt x="190500" y="125730"/>
                  </a:lnTo>
                  <a:lnTo>
                    <a:pt x="193040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23" y="123190"/>
                  </a:lnTo>
                  <a:lnTo>
                    <a:pt x="197789" y="121920"/>
                  </a:lnTo>
                  <a:lnTo>
                    <a:pt x="199961" y="120650"/>
                  </a:lnTo>
                  <a:lnTo>
                    <a:pt x="193992" y="120650"/>
                  </a:lnTo>
                  <a:lnTo>
                    <a:pt x="190779" y="119380"/>
                  </a:lnTo>
                  <a:lnTo>
                    <a:pt x="189395" y="118110"/>
                  </a:lnTo>
                  <a:lnTo>
                    <a:pt x="183667" y="116840"/>
                  </a:lnTo>
                  <a:lnTo>
                    <a:pt x="183388" y="114300"/>
                  </a:lnTo>
                  <a:lnTo>
                    <a:pt x="179324" y="111760"/>
                  </a:lnTo>
                  <a:lnTo>
                    <a:pt x="178358" y="111760"/>
                  </a:lnTo>
                  <a:lnTo>
                    <a:pt x="178892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56" y="107950"/>
                  </a:lnTo>
                  <a:lnTo>
                    <a:pt x="169964" y="107950"/>
                  </a:lnTo>
                  <a:lnTo>
                    <a:pt x="168948" y="106680"/>
                  </a:lnTo>
                  <a:lnTo>
                    <a:pt x="169075" y="107950"/>
                  </a:lnTo>
                  <a:lnTo>
                    <a:pt x="170497" y="110490"/>
                  </a:lnTo>
                  <a:lnTo>
                    <a:pt x="170370" y="111760"/>
                  </a:lnTo>
                  <a:lnTo>
                    <a:pt x="170129" y="113030"/>
                  </a:lnTo>
                  <a:lnTo>
                    <a:pt x="172834" y="114300"/>
                  </a:lnTo>
                  <a:lnTo>
                    <a:pt x="175602" y="115570"/>
                  </a:lnTo>
                  <a:lnTo>
                    <a:pt x="178447" y="116840"/>
                  </a:lnTo>
                  <a:lnTo>
                    <a:pt x="178714" y="116840"/>
                  </a:lnTo>
                  <a:lnTo>
                    <a:pt x="178854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02" y="118110"/>
                  </a:lnTo>
                  <a:lnTo>
                    <a:pt x="172885" y="118110"/>
                  </a:lnTo>
                  <a:lnTo>
                    <a:pt x="170230" y="116840"/>
                  </a:lnTo>
                  <a:lnTo>
                    <a:pt x="169799" y="116840"/>
                  </a:lnTo>
                  <a:lnTo>
                    <a:pt x="170776" y="118110"/>
                  </a:lnTo>
                  <a:lnTo>
                    <a:pt x="171323" y="119380"/>
                  </a:lnTo>
                  <a:lnTo>
                    <a:pt x="174396" y="119380"/>
                  </a:lnTo>
                  <a:lnTo>
                    <a:pt x="175145" y="120650"/>
                  </a:lnTo>
                  <a:lnTo>
                    <a:pt x="174205" y="121920"/>
                  </a:lnTo>
                  <a:lnTo>
                    <a:pt x="172821" y="123190"/>
                  </a:lnTo>
                  <a:lnTo>
                    <a:pt x="171107" y="123190"/>
                  </a:lnTo>
                  <a:lnTo>
                    <a:pt x="171107" y="132080"/>
                  </a:lnTo>
                  <a:lnTo>
                    <a:pt x="166395" y="132080"/>
                  </a:lnTo>
                  <a:lnTo>
                    <a:pt x="166814" y="133350"/>
                  </a:lnTo>
                  <a:lnTo>
                    <a:pt x="167043" y="133350"/>
                  </a:lnTo>
                  <a:lnTo>
                    <a:pt x="166814" y="134620"/>
                  </a:lnTo>
                  <a:lnTo>
                    <a:pt x="164058" y="134620"/>
                  </a:lnTo>
                  <a:lnTo>
                    <a:pt x="160858" y="132080"/>
                  </a:lnTo>
                  <a:lnTo>
                    <a:pt x="160578" y="130810"/>
                  </a:lnTo>
                  <a:lnTo>
                    <a:pt x="162928" y="130810"/>
                  </a:lnTo>
                  <a:lnTo>
                    <a:pt x="163271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48" y="130810"/>
                  </a:lnTo>
                  <a:lnTo>
                    <a:pt x="171107" y="132080"/>
                  </a:lnTo>
                  <a:lnTo>
                    <a:pt x="171107" y="123190"/>
                  </a:lnTo>
                  <a:lnTo>
                    <a:pt x="170319" y="123190"/>
                  </a:lnTo>
                  <a:lnTo>
                    <a:pt x="169125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32" y="121920"/>
                  </a:lnTo>
                  <a:lnTo>
                    <a:pt x="167195" y="119380"/>
                  </a:lnTo>
                  <a:lnTo>
                    <a:pt x="166585" y="119380"/>
                  </a:lnTo>
                  <a:lnTo>
                    <a:pt x="166649" y="118110"/>
                  </a:lnTo>
                  <a:lnTo>
                    <a:pt x="166458" y="118110"/>
                  </a:lnTo>
                  <a:lnTo>
                    <a:pt x="166585" y="116840"/>
                  </a:lnTo>
                  <a:lnTo>
                    <a:pt x="165392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59" y="127000"/>
                  </a:lnTo>
                  <a:lnTo>
                    <a:pt x="160388" y="12700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18" y="118110"/>
                  </a:lnTo>
                  <a:lnTo>
                    <a:pt x="161518" y="119380"/>
                  </a:lnTo>
                  <a:lnTo>
                    <a:pt x="158038" y="119380"/>
                  </a:lnTo>
                  <a:lnTo>
                    <a:pt x="157861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889" y="114300"/>
                  </a:lnTo>
                  <a:lnTo>
                    <a:pt x="158737" y="115570"/>
                  </a:lnTo>
                  <a:lnTo>
                    <a:pt x="158521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35" y="118110"/>
                  </a:lnTo>
                  <a:lnTo>
                    <a:pt x="155346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42" y="125120"/>
                  </a:lnTo>
                  <a:lnTo>
                    <a:pt x="151142" y="148590"/>
                  </a:lnTo>
                  <a:lnTo>
                    <a:pt x="145148" y="148590"/>
                  </a:lnTo>
                  <a:lnTo>
                    <a:pt x="143840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43" y="144780"/>
                  </a:lnTo>
                  <a:lnTo>
                    <a:pt x="141287" y="14351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63" y="139700"/>
                  </a:lnTo>
                  <a:lnTo>
                    <a:pt x="142722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75" y="146050"/>
                  </a:lnTo>
                  <a:lnTo>
                    <a:pt x="148996" y="147320"/>
                  </a:lnTo>
                  <a:lnTo>
                    <a:pt x="150355" y="147320"/>
                  </a:lnTo>
                  <a:lnTo>
                    <a:pt x="151142" y="148590"/>
                  </a:lnTo>
                  <a:lnTo>
                    <a:pt x="151142" y="125120"/>
                  </a:lnTo>
                  <a:lnTo>
                    <a:pt x="150190" y="124460"/>
                  </a:lnTo>
                  <a:lnTo>
                    <a:pt x="150469" y="125730"/>
                  </a:lnTo>
                  <a:lnTo>
                    <a:pt x="150114" y="125730"/>
                  </a:lnTo>
                  <a:lnTo>
                    <a:pt x="149123" y="127000"/>
                  </a:lnTo>
                  <a:lnTo>
                    <a:pt x="148551" y="127000"/>
                  </a:lnTo>
                  <a:lnTo>
                    <a:pt x="148031" y="128181"/>
                  </a:lnTo>
                  <a:lnTo>
                    <a:pt x="147967" y="130810"/>
                  </a:lnTo>
                  <a:lnTo>
                    <a:pt x="148399" y="133350"/>
                  </a:lnTo>
                  <a:lnTo>
                    <a:pt x="148615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81" y="132080"/>
                  </a:lnTo>
                  <a:lnTo>
                    <a:pt x="146558" y="129540"/>
                  </a:lnTo>
                  <a:lnTo>
                    <a:pt x="146558" y="128181"/>
                  </a:lnTo>
                  <a:lnTo>
                    <a:pt x="145491" y="127000"/>
                  </a:lnTo>
                  <a:lnTo>
                    <a:pt x="144945" y="126365"/>
                  </a:lnTo>
                  <a:lnTo>
                    <a:pt x="144945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598" y="133350"/>
                  </a:lnTo>
                  <a:lnTo>
                    <a:pt x="138264" y="132080"/>
                  </a:lnTo>
                  <a:lnTo>
                    <a:pt x="139446" y="130810"/>
                  </a:lnTo>
                  <a:lnTo>
                    <a:pt x="138099" y="129540"/>
                  </a:lnTo>
                  <a:lnTo>
                    <a:pt x="137655" y="128181"/>
                  </a:lnTo>
                  <a:lnTo>
                    <a:pt x="137414" y="127000"/>
                  </a:lnTo>
                  <a:lnTo>
                    <a:pt x="138391" y="128270"/>
                  </a:lnTo>
                  <a:lnTo>
                    <a:pt x="139090" y="129540"/>
                  </a:lnTo>
                  <a:lnTo>
                    <a:pt x="140957" y="129540"/>
                  </a:lnTo>
                  <a:lnTo>
                    <a:pt x="143598" y="132080"/>
                  </a:lnTo>
                  <a:lnTo>
                    <a:pt x="144945" y="132080"/>
                  </a:lnTo>
                  <a:lnTo>
                    <a:pt x="144945" y="126365"/>
                  </a:lnTo>
                  <a:lnTo>
                    <a:pt x="144399" y="125730"/>
                  </a:lnTo>
                  <a:lnTo>
                    <a:pt x="143167" y="124460"/>
                  </a:lnTo>
                  <a:lnTo>
                    <a:pt x="142570" y="123190"/>
                  </a:lnTo>
                  <a:lnTo>
                    <a:pt x="142341" y="121920"/>
                  </a:lnTo>
                  <a:lnTo>
                    <a:pt x="140614" y="120650"/>
                  </a:lnTo>
                  <a:lnTo>
                    <a:pt x="139255" y="120650"/>
                  </a:lnTo>
                  <a:lnTo>
                    <a:pt x="137629" y="119380"/>
                  </a:lnTo>
                  <a:lnTo>
                    <a:pt x="137350" y="119189"/>
                  </a:lnTo>
                  <a:lnTo>
                    <a:pt x="137350" y="125730"/>
                  </a:lnTo>
                  <a:lnTo>
                    <a:pt x="135115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494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86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13" y="119380"/>
                  </a:lnTo>
                  <a:lnTo>
                    <a:pt x="123177" y="116840"/>
                  </a:lnTo>
                  <a:lnTo>
                    <a:pt x="123863" y="117043"/>
                  </a:lnTo>
                  <a:lnTo>
                    <a:pt x="123609" y="116840"/>
                  </a:lnTo>
                  <a:lnTo>
                    <a:pt x="122250" y="115570"/>
                  </a:lnTo>
                  <a:lnTo>
                    <a:pt x="118529" y="115570"/>
                  </a:lnTo>
                  <a:lnTo>
                    <a:pt x="118960" y="118110"/>
                  </a:lnTo>
                  <a:lnTo>
                    <a:pt x="119837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54" y="121920"/>
                  </a:lnTo>
                  <a:lnTo>
                    <a:pt x="113525" y="120650"/>
                  </a:lnTo>
                  <a:lnTo>
                    <a:pt x="111417" y="120650"/>
                  </a:lnTo>
                  <a:lnTo>
                    <a:pt x="110172" y="121920"/>
                  </a:lnTo>
                  <a:lnTo>
                    <a:pt x="110375" y="123190"/>
                  </a:lnTo>
                  <a:lnTo>
                    <a:pt x="115316" y="123190"/>
                  </a:lnTo>
                  <a:lnTo>
                    <a:pt x="116141" y="124460"/>
                  </a:lnTo>
                  <a:lnTo>
                    <a:pt x="116052" y="125730"/>
                  </a:lnTo>
                  <a:lnTo>
                    <a:pt x="118694" y="125730"/>
                  </a:lnTo>
                  <a:lnTo>
                    <a:pt x="117195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45" y="129540"/>
                  </a:lnTo>
                  <a:lnTo>
                    <a:pt x="120357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24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66" y="138430"/>
                  </a:lnTo>
                  <a:lnTo>
                    <a:pt x="128003" y="140970"/>
                  </a:lnTo>
                  <a:lnTo>
                    <a:pt x="126847" y="140970"/>
                  </a:lnTo>
                  <a:lnTo>
                    <a:pt x="125628" y="142240"/>
                  </a:lnTo>
                  <a:lnTo>
                    <a:pt x="125183" y="143510"/>
                  </a:lnTo>
                  <a:lnTo>
                    <a:pt x="124218" y="143510"/>
                  </a:lnTo>
                  <a:lnTo>
                    <a:pt x="123012" y="146050"/>
                  </a:lnTo>
                  <a:lnTo>
                    <a:pt x="121539" y="148590"/>
                  </a:lnTo>
                  <a:lnTo>
                    <a:pt x="120497" y="150977"/>
                  </a:lnTo>
                  <a:lnTo>
                    <a:pt x="120497" y="166370"/>
                  </a:lnTo>
                  <a:lnTo>
                    <a:pt x="119443" y="168910"/>
                  </a:lnTo>
                  <a:lnTo>
                    <a:pt x="119011" y="167640"/>
                  </a:lnTo>
                  <a:lnTo>
                    <a:pt x="118084" y="167640"/>
                  </a:lnTo>
                  <a:lnTo>
                    <a:pt x="118605" y="166370"/>
                  </a:lnTo>
                  <a:lnTo>
                    <a:pt x="119583" y="166370"/>
                  </a:lnTo>
                  <a:lnTo>
                    <a:pt x="119418" y="165100"/>
                  </a:lnTo>
                  <a:lnTo>
                    <a:pt x="119938" y="165100"/>
                  </a:lnTo>
                  <a:lnTo>
                    <a:pt x="120497" y="166370"/>
                  </a:lnTo>
                  <a:lnTo>
                    <a:pt x="120497" y="150977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73" y="151130"/>
                  </a:lnTo>
                  <a:lnTo>
                    <a:pt x="117398" y="151130"/>
                  </a:lnTo>
                  <a:lnTo>
                    <a:pt x="116814" y="149860"/>
                  </a:lnTo>
                  <a:lnTo>
                    <a:pt x="116763" y="151130"/>
                  </a:lnTo>
                  <a:lnTo>
                    <a:pt x="115087" y="151130"/>
                  </a:lnTo>
                  <a:lnTo>
                    <a:pt x="116281" y="148590"/>
                  </a:lnTo>
                  <a:lnTo>
                    <a:pt x="117449" y="147320"/>
                  </a:lnTo>
                  <a:lnTo>
                    <a:pt x="118579" y="144780"/>
                  </a:lnTo>
                  <a:lnTo>
                    <a:pt x="118313" y="144780"/>
                  </a:lnTo>
                  <a:lnTo>
                    <a:pt x="118059" y="143510"/>
                  </a:lnTo>
                  <a:lnTo>
                    <a:pt x="116916" y="143510"/>
                  </a:lnTo>
                  <a:lnTo>
                    <a:pt x="117462" y="142240"/>
                  </a:lnTo>
                  <a:lnTo>
                    <a:pt x="116497" y="140970"/>
                  </a:lnTo>
                  <a:lnTo>
                    <a:pt x="114211" y="140970"/>
                  </a:lnTo>
                  <a:lnTo>
                    <a:pt x="114109" y="142240"/>
                  </a:lnTo>
                  <a:lnTo>
                    <a:pt x="113487" y="143510"/>
                  </a:lnTo>
                  <a:lnTo>
                    <a:pt x="112369" y="143510"/>
                  </a:lnTo>
                  <a:lnTo>
                    <a:pt x="111696" y="144780"/>
                  </a:lnTo>
                  <a:lnTo>
                    <a:pt x="110972" y="144780"/>
                  </a:lnTo>
                  <a:lnTo>
                    <a:pt x="110299" y="146050"/>
                  </a:lnTo>
                  <a:lnTo>
                    <a:pt x="110172" y="144780"/>
                  </a:lnTo>
                  <a:lnTo>
                    <a:pt x="109855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36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34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3969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738" y="127520"/>
                  </a:lnTo>
                  <a:lnTo>
                    <a:pt x="116725" y="127000"/>
                  </a:lnTo>
                  <a:lnTo>
                    <a:pt x="116789" y="127279"/>
                  </a:lnTo>
                  <a:lnTo>
                    <a:pt x="116865" y="127000"/>
                  </a:lnTo>
                  <a:lnTo>
                    <a:pt x="115163" y="124460"/>
                  </a:lnTo>
                  <a:lnTo>
                    <a:pt x="109042" y="124460"/>
                  </a:lnTo>
                  <a:lnTo>
                    <a:pt x="107683" y="124460"/>
                  </a:lnTo>
                  <a:lnTo>
                    <a:pt x="107683" y="143510"/>
                  </a:lnTo>
                  <a:lnTo>
                    <a:pt x="107683" y="146050"/>
                  </a:lnTo>
                  <a:lnTo>
                    <a:pt x="107200" y="146050"/>
                  </a:lnTo>
                  <a:lnTo>
                    <a:pt x="106184" y="147320"/>
                  </a:lnTo>
                  <a:lnTo>
                    <a:pt x="106273" y="148590"/>
                  </a:lnTo>
                  <a:lnTo>
                    <a:pt x="106743" y="148590"/>
                  </a:lnTo>
                  <a:lnTo>
                    <a:pt x="106248" y="149860"/>
                  </a:lnTo>
                  <a:lnTo>
                    <a:pt x="105829" y="151130"/>
                  </a:lnTo>
                  <a:lnTo>
                    <a:pt x="104470" y="152400"/>
                  </a:lnTo>
                  <a:lnTo>
                    <a:pt x="103809" y="152400"/>
                  </a:lnTo>
                  <a:lnTo>
                    <a:pt x="103378" y="153670"/>
                  </a:lnTo>
                  <a:lnTo>
                    <a:pt x="102501" y="153670"/>
                  </a:lnTo>
                  <a:lnTo>
                    <a:pt x="101295" y="154940"/>
                  </a:lnTo>
                  <a:lnTo>
                    <a:pt x="100736" y="156210"/>
                  </a:lnTo>
                  <a:lnTo>
                    <a:pt x="99263" y="156210"/>
                  </a:lnTo>
                  <a:lnTo>
                    <a:pt x="99009" y="157480"/>
                  </a:lnTo>
                  <a:lnTo>
                    <a:pt x="93472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68" y="162090"/>
                  </a:lnTo>
                  <a:lnTo>
                    <a:pt x="90068" y="168910"/>
                  </a:lnTo>
                  <a:lnTo>
                    <a:pt x="86677" y="171450"/>
                  </a:lnTo>
                  <a:lnTo>
                    <a:pt x="85255" y="169583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20" y="167640"/>
                  </a:lnTo>
                  <a:lnTo>
                    <a:pt x="87566" y="167640"/>
                  </a:lnTo>
                  <a:lnTo>
                    <a:pt x="88722" y="166370"/>
                  </a:lnTo>
                  <a:lnTo>
                    <a:pt x="89877" y="166370"/>
                  </a:lnTo>
                  <a:lnTo>
                    <a:pt x="90068" y="168910"/>
                  </a:lnTo>
                  <a:lnTo>
                    <a:pt x="90068" y="162090"/>
                  </a:lnTo>
                  <a:lnTo>
                    <a:pt x="89560" y="162560"/>
                  </a:lnTo>
                  <a:lnTo>
                    <a:pt x="89281" y="162560"/>
                  </a:lnTo>
                  <a:lnTo>
                    <a:pt x="89179" y="161290"/>
                  </a:lnTo>
                  <a:lnTo>
                    <a:pt x="86766" y="162560"/>
                  </a:lnTo>
                  <a:lnTo>
                    <a:pt x="86055" y="165100"/>
                  </a:lnTo>
                  <a:lnTo>
                    <a:pt x="83921" y="166014"/>
                  </a:lnTo>
                  <a:lnTo>
                    <a:pt x="83921" y="171450"/>
                  </a:lnTo>
                  <a:lnTo>
                    <a:pt x="83083" y="173990"/>
                  </a:lnTo>
                  <a:lnTo>
                    <a:pt x="82765" y="175260"/>
                  </a:lnTo>
                  <a:lnTo>
                    <a:pt x="81495" y="176644"/>
                  </a:lnTo>
                  <a:lnTo>
                    <a:pt x="80378" y="177800"/>
                  </a:lnTo>
                  <a:lnTo>
                    <a:pt x="78994" y="177800"/>
                  </a:lnTo>
                  <a:lnTo>
                    <a:pt x="77838" y="176530"/>
                  </a:lnTo>
                  <a:lnTo>
                    <a:pt x="77203" y="177800"/>
                  </a:lnTo>
                  <a:lnTo>
                    <a:pt x="76644" y="176530"/>
                  </a:lnTo>
                  <a:lnTo>
                    <a:pt x="77635" y="176530"/>
                  </a:lnTo>
                  <a:lnTo>
                    <a:pt x="79273" y="175260"/>
                  </a:lnTo>
                  <a:lnTo>
                    <a:pt x="79222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21" y="171450"/>
                  </a:lnTo>
                  <a:lnTo>
                    <a:pt x="83921" y="166014"/>
                  </a:lnTo>
                  <a:lnTo>
                    <a:pt x="83070" y="166370"/>
                  </a:lnTo>
                  <a:lnTo>
                    <a:pt x="81673" y="166370"/>
                  </a:lnTo>
                  <a:lnTo>
                    <a:pt x="81737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05" y="158750"/>
                  </a:lnTo>
                  <a:lnTo>
                    <a:pt x="84543" y="160020"/>
                  </a:lnTo>
                  <a:lnTo>
                    <a:pt x="83959" y="161290"/>
                  </a:lnTo>
                  <a:lnTo>
                    <a:pt x="81521" y="163830"/>
                  </a:lnTo>
                  <a:lnTo>
                    <a:pt x="80352" y="163830"/>
                  </a:lnTo>
                  <a:lnTo>
                    <a:pt x="80352" y="171450"/>
                  </a:lnTo>
                  <a:lnTo>
                    <a:pt x="78854" y="172720"/>
                  </a:lnTo>
                  <a:lnTo>
                    <a:pt x="77292" y="173990"/>
                  </a:lnTo>
                  <a:lnTo>
                    <a:pt x="75679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16" y="172720"/>
                  </a:lnTo>
                  <a:lnTo>
                    <a:pt x="78968" y="171450"/>
                  </a:lnTo>
                  <a:lnTo>
                    <a:pt x="78371" y="170180"/>
                  </a:lnTo>
                  <a:lnTo>
                    <a:pt x="78892" y="168910"/>
                  </a:lnTo>
                  <a:lnTo>
                    <a:pt x="79209" y="170180"/>
                  </a:lnTo>
                  <a:lnTo>
                    <a:pt x="79667" y="171450"/>
                  </a:lnTo>
                  <a:lnTo>
                    <a:pt x="80352" y="171450"/>
                  </a:lnTo>
                  <a:lnTo>
                    <a:pt x="80352" y="163830"/>
                  </a:lnTo>
                  <a:lnTo>
                    <a:pt x="79197" y="163830"/>
                  </a:lnTo>
                  <a:lnTo>
                    <a:pt x="75755" y="167640"/>
                  </a:lnTo>
                  <a:lnTo>
                    <a:pt x="77381" y="171450"/>
                  </a:lnTo>
                  <a:lnTo>
                    <a:pt x="73710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18" y="182880"/>
                  </a:lnTo>
                  <a:lnTo>
                    <a:pt x="69723" y="181610"/>
                  </a:lnTo>
                  <a:lnTo>
                    <a:pt x="70053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84" y="172720"/>
                  </a:lnTo>
                  <a:lnTo>
                    <a:pt x="64033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62" y="161290"/>
                  </a:lnTo>
                  <a:lnTo>
                    <a:pt x="70408" y="160020"/>
                  </a:lnTo>
                  <a:lnTo>
                    <a:pt x="71018" y="156210"/>
                  </a:lnTo>
                  <a:lnTo>
                    <a:pt x="81622" y="152400"/>
                  </a:lnTo>
                  <a:lnTo>
                    <a:pt x="85890" y="154940"/>
                  </a:lnTo>
                  <a:lnTo>
                    <a:pt x="86702" y="154940"/>
                  </a:lnTo>
                  <a:lnTo>
                    <a:pt x="87693" y="153670"/>
                  </a:lnTo>
                  <a:lnTo>
                    <a:pt x="88734" y="152400"/>
                  </a:lnTo>
                  <a:lnTo>
                    <a:pt x="88214" y="154940"/>
                  </a:lnTo>
                  <a:lnTo>
                    <a:pt x="89573" y="156210"/>
                  </a:lnTo>
                  <a:lnTo>
                    <a:pt x="88773" y="158750"/>
                  </a:lnTo>
                  <a:lnTo>
                    <a:pt x="89090" y="161290"/>
                  </a:lnTo>
                  <a:lnTo>
                    <a:pt x="89204" y="160020"/>
                  </a:lnTo>
                  <a:lnTo>
                    <a:pt x="90601" y="157480"/>
                  </a:lnTo>
                  <a:lnTo>
                    <a:pt x="92163" y="158750"/>
                  </a:lnTo>
                  <a:lnTo>
                    <a:pt x="91668" y="157480"/>
                  </a:lnTo>
                  <a:lnTo>
                    <a:pt x="91186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795" y="152400"/>
                  </a:lnTo>
                  <a:lnTo>
                    <a:pt x="92087" y="151130"/>
                  </a:lnTo>
                  <a:lnTo>
                    <a:pt x="93776" y="149860"/>
                  </a:lnTo>
                  <a:lnTo>
                    <a:pt x="95097" y="148590"/>
                  </a:lnTo>
                  <a:lnTo>
                    <a:pt x="95580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58" y="146050"/>
                  </a:lnTo>
                  <a:lnTo>
                    <a:pt x="96989" y="144780"/>
                  </a:lnTo>
                  <a:lnTo>
                    <a:pt x="98666" y="140970"/>
                  </a:lnTo>
                  <a:lnTo>
                    <a:pt x="103886" y="140970"/>
                  </a:lnTo>
                  <a:lnTo>
                    <a:pt x="105956" y="139700"/>
                  </a:lnTo>
                  <a:lnTo>
                    <a:pt x="107683" y="143510"/>
                  </a:lnTo>
                  <a:lnTo>
                    <a:pt x="107683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01" y="128270"/>
                  </a:lnTo>
                  <a:lnTo>
                    <a:pt x="96697" y="127000"/>
                  </a:lnTo>
                  <a:lnTo>
                    <a:pt x="96532" y="127000"/>
                  </a:lnTo>
                  <a:lnTo>
                    <a:pt x="97447" y="125730"/>
                  </a:lnTo>
                  <a:lnTo>
                    <a:pt x="96545" y="125730"/>
                  </a:lnTo>
                  <a:lnTo>
                    <a:pt x="95681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75" y="121920"/>
                  </a:lnTo>
                  <a:lnTo>
                    <a:pt x="93230" y="120650"/>
                  </a:lnTo>
                  <a:lnTo>
                    <a:pt x="92392" y="119380"/>
                  </a:lnTo>
                  <a:lnTo>
                    <a:pt x="94792" y="119380"/>
                  </a:lnTo>
                  <a:lnTo>
                    <a:pt x="96329" y="118110"/>
                  </a:lnTo>
                  <a:lnTo>
                    <a:pt x="94907" y="115570"/>
                  </a:lnTo>
                  <a:lnTo>
                    <a:pt x="97459" y="116840"/>
                  </a:lnTo>
                  <a:lnTo>
                    <a:pt x="96735" y="115570"/>
                  </a:lnTo>
                  <a:lnTo>
                    <a:pt x="97167" y="114300"/>
                  </a:lnTo>
                  <a:lnTo>
                    <a:pt x="98539" y="115570"/>
                  </a:lnTo>
                  <a:lnTo>
                    <a:pt x="99745" y="115570"/>
                  </a:lnTo>
                  <a:lnTo>
                    <a:pt x="101092" y="116840"/>
                  </a:lnTo>
                  <a:lnTo>
                    <a:pt x="102146" y="118110"/>
                  </a:lnTo>
                  <a:lnTo>
                    <a:pt x="101003" y="119380"/>
                  </a:lnTo>
                  <a:lnTo>
                    <a:pt x="101650" y="120650"/>
                  </a:lnTo>
                  <a:lnTo>
                    <a:pt x="102400" y="120650"/>
                  </a:lnTo>
                  <a:lnTo>
                    <a:pt x="102831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45" y="119380"/>
                  </a:lnTo>
                  <a:lnTo>
                    <a:pt x="106451" y="118110"/>
                  </a:lnTo>
                  <a:lnTo>
                    <a:pt x="105803" y="118110"/>
                  </a:lnTo>
                  <a:lnTo>
                    <a:pt x="103746" y="119380"/>
                  </a:lnTo>
                  <a:lnTo>
                    <a:pt x="103593" y="119380"/>
                  </a:lnTo>
                  <a:lnTo>
                    <a:pt x="103530" y="118110"/>
                  </a:lnTo>
                  <a:lnTo>
                    <a:pt x="103670" y="118110"/>
                  </a:lnTo>
                  <a:lnTo>
                    <a:pt x="105829" y="116840"/>
                  </a:lnTo>
                  <a:lnTo>
                    <a:pt x="106807" y="115658"/>
                  </a:lnTo>
                  <a:lnTo>
                    <a:pt x="106794" y="118110"/>
                  </a:lnTo>
                  <a:lnTo>
                    <a:pt x="107010" y="118110"/>
                  </a:lnTo>
                  <a:lnTo>
                    <a:pt x="107823" y="116840"/>
                  </a:lnTo>
                  <a:lnTo>
                    <a:pt x="108673" y="115570"/>
                  </a:lnTo>
                  <a:lnTo>
                    <a:pt x="109258" y="115570"/>
                  </a:lnTo>
                  <a:lnTo>
                    <a:pt x="109334" y="114300"/>
                  </a:lnTo>
                  <a:lnTo>
                    <a:pt x="111353" y="111760"/>
                  </a:lnTo>
                  <a:lnTo>
                    <a:pt x="113055" y="113030"/>
                  </a:lnTo>
                  <a:lnTo>
                    <a:pt x="114757" y="111760"/>
                  </a:lnTo>
                  <a:lnTo>
                    <a:pt x="115735" y="110490"/>
                  </a:lnTo>
                  <a:lnTo>
                    <a:pt x="117157" y="109220"/>
                  </a:lnTo>
                  <a:lnTo>
                    <a:pt x="118021" y="109220"/>
                  </a:lnTo>
                  <a:lnTo>
                    <a:pt x="119405" y="107950"/>
                  </a:lnTo>
                  <a:lnTo>
                    <a:pt x="120954" y="109220"/>
                  </a:lnTo>
                  <a:lnTo>
                    <a:pt x="121704" y="110490"/>
                  </a:lnTo>
                  <a:lnTo>
                    <a:pt x="119126" y="110490"/>
                  </a:lnTo>
                  <a:lnTo>
                    <a:pt x="118719" y="111760"/>
                  </a:lnTo>
                  <a:lnTo>
                    <a:pt x="119710" y="113030"/>
                  </a:lnTo>
                  <a:lnTo>
                    <a:pt x="120408" y="114300"/>
                  </a:lnTo>
                  <a:lnTo>
                    <a:pt x="120624" y="113030"/>
                  </a:lnTo>
                  <a:lnTo>
                    <a:pt x="122085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50" y="110490"/>
                  </a:lnTo>
                  <a:lnTo>
                    <a:pt x="123672" y="109220"/>
                  </a:lnTo>
                  <a:lnTo>
                    <a:pt x="124650" y="109220"/>
                  </a:lnTo>
                  <a:lnTo>
                    <a:pt x="125933" y="111760"/>
                  </a:lnTo>
                  <a:lnTo>
                    <a:pt x="127368" y="113030"/>
                  </a:lnTo>
                  <a:lnTo>
                    <a:pt x="128892" y="114300"/>
                  </a:lnTo>
                  <a:lnTo>
                    <a:pt x="128765" y="115658"/>
                  </a:lnTo>
                  <a:lnTo>
                    <a:pt x="127901" y="118110"/>
                  </a:lnTo>
                  <a:lnTo>
                    <a:pt x="130162" y="118110"/>
                  </a:lnTo>
                  <a:lnTo>
                    <a:pt x="130657" y="119380"/>
                  </a:lnTo>
                  <a:lnTo>
                    <a:pt x="127863" y="119380"/>
                  </a:lnTo>
                  <a:lnTo>
                    <a:pt x="128041" y="121920"/>
                  </a:lnTo>
                  <a:lnTo>
                    <a:pt x="128333" y="120650"/>
                  </a:lnTo>
                  <a:lnTo>
                    <a:pt x="128752" y="121920"/>
                  </a:lnTo>
                  <a:lnTo>
                    <a:pt x="129730" y="121920"/>
                  </a:lnTo>
                  <a:lnTo>
                    <a:pt x="130860" y="123190"/>
                  </a:lnTo>
                  <a:lnTo>
                    <a:pt x="131330" y="123190"/>
                  </a:lnTo>
                  <a:lnTo>
                    <a:pt x="134061" y="124460"/>
                  </a:lnTo>
                  <a:lnTo>
                    <a:pt x="137350" y="125730"/>
                  </a:lnTo>
                  <a:lnTo>
                    <a:pt x="137350" y="119189"/>
                  </a:lnTo>
                  <a:lnTo>
                    <a:pt x="134099" y="116840"/>
                  </a:lnTo>
                  <a:lnTo>
                    <a:pt x="137591" y="114300"/>
                  </a:lnTo>
                  <a:lnTo>
                    <a:pt x="139166" y="116840"/>
                  </a:lnTo>
                  <a:lnTo>
                    <a:pt x="140576" y="116840"/>
                  </a:lnTo>
                  <a:lnTo>
                    <a:pt x="141325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29" y="118110"/>
                  </a:lnTo>
                  <a:lnTo>
                    <a:pt x="145910" y="114300"/>
                  </a:lnTo>
                  <a:lnTo>
                    <a:pt x="149059" y="115570"/>
                  </a:lnTo>
                  <a:lnTo>
                    <a:pt x="146583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55" y="111760"/>
                  </a:lnTo>
                  <a:lnTo>
                    <a:pt x="151015" y="110490"/>
                  </a:lnTo>
                  <a:lnTo>
                    <a:pt x="151003" y="109220"/>
                  </a:lnTo>
                  <a:lnTo>
                    <a:pt x="151193" y="109220"/>
                  </a:lnTo>
                  <a:lnTo>
                    <a:pt x="151130" y="107950"/>
                  </a:lnTo>
                  <a:lnTo>
                    <a:pt x="151472" y="107950"/>
                  </a:lnTo>
                  <a:lnTo>
                    <a:pt x="151980" y="106680"/>
                  </a:lnTo>
                  <a:lnTo>
                    <a:pt x="150876" y="106680"/>
                  </a:lnTo>
                  <a:lnTo>
                    <a:pt x="148729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07" y="104140"/>
                  </a:lnTo>
                  <a:lnTo>
                    <a:pt x="151701" y="104140"/>
                  </a:lnTo>
                  <a:lnTo>
                    <a:pt x="153314" y="105410"/>
                  </a:lnTo>
                  <a:lnTo>
                    <a:pt x="153974" y="105410"/>
                  </a:lnTo>
                  <a:lnTo>
                    <a:pt x="154381" y="106680"/>
                  </a:lnTo>
                  <a:lnTo>
                    <a:pt x="154152" y="104140"/>
                  </a:lnTo>
                  <a:lnTo>
                    <a:pt x="152095" y="101600"/>
                  </a:lnTo>
                  <a:lnTo>
                    <a:pt x="153263" y="99060"/>
                  </a:lnTo>
                  <a:lnTo>
                    <a:pt x="152895" y="99060"/>
                  </a:lnTo>
                  <a:lnTo>
                    <a:pt x="152730" y="97790"/>
                  </a:lnTo>
                  <a:lnTo>
                    <a:pt x="154571" y="97790"/>
                  </a:lnTo>
                  <a:lnTo>
                    <a:pt x="157327" y="99060"/>
                  </a:lnTo>
                  <a:lnTo>
                    <a:pt x="159766" y="99060"/>
                  </a:lnTo>
                  <a:lnTo>
                    <a:pt x="158965" y="97790"/>
                  </a:lnTo>
                  <a:lnTo>
                    <a:pt x="157949" y="96520"/>
                  </a:lnTo>
                  <a:lnTo>
                    <a:pt x="159105" y="95250"/>
                  </a:lnTo>
                  <a:lnTo>
                    <a:pt x="156857" y="95250"/>
                  </a:lnTo>
                  <a:lnTo>
                    <a:pt x="154457" y="93980"/>
                  </a:lnTo>
                  <a:lnTo>
                    <a:pt x="154482" y="92710"/>
                  </a:lnTo>
                  <a:lnTo>
                    <a:pt x="151472" y="91440"/>
                  </a:lnTo>
                  <a:lnTo>
                    <a:pt x="149263" y="92557"/>
                  </a:lnTo>
                  <a:lnTo>
                    <a:pt x="149263" y="96520"/>
                  </a:lnTo>
                  <a:lnTo>
                    <a:pt x="148348" y="96520"/>
                  </a:lnTo>
                  <a:lnTo>
                    <a:pt x="147815" y="95250"/>
                  </a:lnTo>
                  <a:lnTo>
                    <a:pt x="147231" y="93980"/>
                  </a:lnTo>
                  <a:lnTo>
                    <a:pt x="147472" y="93980"/>
                  </a:lnTo>
                  <a:lnTo>
                    <a:pt x="148336" y="95250"/>
                  </a:lnTo>
                  <a:lnTo>
                    <a:pt x="149263" y="96520"/>
                  </a:lnTo>
                  <a:lnTo>
                    <a:pt x="149263" y="92557"/>
                  </a:lnTo>
                  <a:lnTo>
                    <a:pt x="148945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45" y="90170"/>
                  </a:lnTo>
                  <a:lnTo>
                    <a:pt x="132562" y="87630"/>
                  </a:lnTo>
                  <a:lnTo>
                    <a:pt x="135204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33" y="87630"/>
                  </a:lnTo>
                  <a:lnTo>
                    <a:pt x="152590" y="86372"/>
                  </a:lnTo>
                  <a:lnTo>
                    <a:pt x="155778" y="87630"/>
                  </a:lnTo>
                  <a:lnTo>
                    <a:pt x="159791" y="87630"/>
                  </a:lnTo>
                  <a:lnTo>
                    <a:pt x="161874" y="86372"/>
                  </a:lnTo>
                  <a:lnTo>
                    <a:pt x="163652" y="88900"/>
                  </a:lnTo>
                  <a:lnTo>
                    <a:pt x="163563" y="90170"/>
                  </a:lnTo>
                  <a:lnTo>
                    <a:pt x="164045" y="92710"/>
                  </a:lnTo>
                  <a:lnTo>
                    <a:pt x="163576" y="93980"/>
                  </a:lnTo>
                  <a:lnTo>
                    <a:pt x="165709" y="93980"/>
                  </a:lnTo>
                  <a:lnTo>
                    <a:pt x="168275" y="92710"/>
                  </a:lnTo>
                  <a:lnTo>
                    <a:pt x="171754" y="92710"/>
                  </a:lnTo>
                  <a:lnTo>
                    <a:pt x="174256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3990" y="83820"/>
                  </a:lnTo>
                  <a:lnTo>
                    <a:pt x="173278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22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45" y="82550"/>
                  </a:lnTo>
                  <a:lnTo>
                    <a:pt x="156489" y="82550"/>
                  </a:lnTo>
                  <a:lnTo>
                    <a:pt x="153250" y="81280"/>
                  </a:lnTo>
                  <a:lnTo>
                    <a:pt x="149390" y="81280"/>
                  </a:lnTo>
                  <a:lnTo>
                    <a:pt x="147993" y="82550"/>
                  </a:lnTo>
                  <a:lnTo>
                    <a:pt x="146050" y="82550"/>
                  </a:lnTo>
                  <a:lnTo>
                    <a:pt x="143141" y="81280"/>
                  </a:lnTo>
                  <a:lnTo>
                    <a:pt x="141922" y="80010"/>
                  </a:lnTo>
                  <a:lnTo>
                    <a:pt x="141693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84" y="73660"/>
                  </a:lnTo>
                  <a:lnTo>
                    <a:pt x="147154" y="72390"/>
                  </a:lnTo>
                  <a:lnTo>
                    <a:pt x="148170" y="73660"/>
                  </a:lnTo>
                  <a:lnTo>
                    <a:pt x="152209" y="73660"/>
                  </a:lnTo>
                  <a:lnTo>
                    <a:pt x="152996" y="72390"/>
                  </a:lnTo>
                  <a:lnTo>
                    <a:pt x="151244" y="72390"/>
                  </a:lnTo>
                  <a:lnTo>
                    <a:pt x="150355" y="71120"/>
                  </a:lnTo>
                  <a:lnTo>
                    <a:pt x="147866" y="71120"/>
                  </a:lnTo>
                  <a:lnTo>
                    <a:pt x="147942" y="69850"/>
                  </a:lnTo>
                  <a:lnTo>
                    <a:pt x="146812" y="67310"/>
                  </a:lnTo>
                  <a:lnTo>
                    <a:pt x="148056" y="68580"/>
                  </a:lnTo>
                  <a:lnTo>
                    <a:pt x="151333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292" y="72390"/>
                  </a:lnTo>
                  <a:lnTo>
                    <a:pt x="158686" y="72390"/>
                  </a:lnTo>
                  <a:lnTo>
                    <a:pt x="158813" y="73660"/>
                  </a:lnTo>
                  <a:lnTo>
                    <a:pt x="159664" y="73660"/>
                  </a:lnTo>
                  <a:lnTo>
                    <a:pt x="159499" y="72390"/>
                  </a:lnTo>
                  <a:lnTo>
                    <a:pt x="159448" y="71120"/>
                  </a:lnTo>
                  <a:lnTo>
                    <a:pt x="159651" y="71120"/>
                  </a:lnTo>
                  <a:lnTo>
                    <a:pt x="160832" y="72390"/>
                  </a:lnTo>
                  <a:lnTo>
                    <a:pt x="161836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22" y="72390"/>
                  </a:lnTo>
                  <a:lnTo>
                    <a:pt x="168300" y="71120"/>
                  </a:lnTo>
                  <a:lnTo>
                    <a:pt x="168300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44" y="74930"/>
                  </a:lnTo>
                  <a:lnTo>
                    <a:pt x="175590" y="74930"/>
                  </a:lnTo>
                  <a:lnTo>
                    <a:pt x="175437" y="76200"/>
                  </a:lnTo>
                  <a:lnTo>
                    <a:pt x="170230" y="73660"/>
                  </a:lnTo>
                  <a:lnTo>
                    <a:pt x="169214" y="73660"/>
                  </a:lnTo>
                  <a:lnTo>
                    <a:pt x="169608" y="76200"/>
                  </a:lnTo>
                  <a:lnTo>
                    <a:pt x="170789" y="76200"/>
                  </a:lnTo>
                  <a:lnTo>
                    <a:pt x="170103" y="77470"/>
                  </a:lnTo>
                  <a:lnTo>
                    <a:pt x="176987" y="77470"/>
                  </a:lnTo>
                  <a:lnTo>
                    <a:pt x="180098" y="80010"/>
                  </a:lnTo>
                  <a:lnTo>
                    <a:pt x="183095" y="80010"/>
                  </a:lnTo>
                  <a:lnTo>
                    <a:pt x="185254" y="81280"/>
                  </a:lnTo>
                  <a:lnTo>
                    <a:pt x="187312" y="80010"/>
                  </a:lnTo>
                  <a:lnTo>
                    <a:pt x="188264" y="80010"/>
                  </a:lnTo>
                  <a:lnTo>
                    <a:pt x="189166" y="78740"/>
                  </a:lnTo>
                  <a:lnTo>
                    <a:pt x="190284" y="78740"/>
                  </a:lnTo>
                  <a:lnTo>
                    <a:pt x="191135" y="77470"/>
                  </a:lnTo>
                  <a:lnTo>
                    <a:pt x="194665" y="76200"/>
                  </a:lnTo>
                  <a:lnTo>
                    <a:pt x="196621" y="76200"/>
                  </a:lnTo>
                  <a:lnTo>
                    <a:pt x="197573" y="73660"/>
                  </a:lnTo>
                  <a:lnTo>
                    <a:pt x="196850" y="73660"/>
                  </a:lnTo>
                  <a:lnTo>
                    <a:pt x="196329" y="72390"/>
                  </a:lnTo>
                  <a:lnTo>
                    <a:pt x="190296" y="72390"/>
                  </a:lnTo>
                  <a:lnTo>
                    <a:pt x="191846" y="74930"/>
                  </a:lnTo>
                  <a:lnTo>
                    <a:pt x="192976" y="76200"/>
                  </a:lnTo>
                  <a:lnTo>
                    <a:pt x="190360" y="77470"/>
                  </a:lnTo>
                  <a:lnTo>
                    <a:pt x="188074" y="76200"/>
                  </a:lnTo>
                  <a:lnTo>
                    <a:pt x="185483" y="76200"/>
                  </a:lnTo>
                  <a:lnTo>
                    <a:pt x="184365" y="74930"/>
                  </a:lnTo>
                  <a:lnTo>
                    <a:pt x="179743" y="73660"/>
                  </a:lnTo>
                  <a:lnTo>
                    <a:pt x="179501" y="71120"/>
                  </a:lnTo>
                  <a:lnTo>
                    <a:pt x="176225" y="69850"/>
                  </a:lnTo>
                  <a:lnTo>
                    <a:pt x="175437" y="69850"/>
                  </a:lnTo>
                  <a:lnTo>
                    <a:pt x="175869" y="68580"/>
                  </a:lnTo>
                  <a:lnTo>
                    <a:pt x="174066" y="68580"/>
                  </a:lnTo>
                  <a:lnTo>
                    <a:pt x="172300" y="67310"/>
                  </a:lnTo>
                  <a:lnTo>
                    <a:pt x="169532" y="67310"/>
                  </a:lnTo>
                  <a:lnTo>
                    <a:pt x="168656" y="66040"/>
                  </a:lnTo>
                  <a:lnTo>
                    <a:pt x="167830" y="64770"/>
                  </a:lnTo>
                  <a:lnTo>
                    <a:pt x="167868" y="67310"/>
                  </a:lnTo>
                  <a:lnTo>
                    <a:pt x="165684" y="67310"/>
                  </a:lnTo>
                  <a:lnTo>
                    <a:pt x="164287" y="68580"/>
                  </a:lnTo>
                  <a:lnTo>
                    <a:pt x="160096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4355" y="6604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69" y="62230"/>
                  </a:lnTo>
                  <a:lnTo>
                    <a:pt x="146380" y="59690"/>
                  </a:lnTo>
                  <a:lnTo>
                    <a:pt x="145567" y="59690"/>
                  </a:lnTo>
                  <a:lnTo>
                    <a:pt x="147637" y="58420"/>
                  </a:lnTo>
                  <a:lnTo>
                    <a:pt x="149186" y="59690"/>
                  </a:lnTo>
                  <a:lnTo>
                    <a:pt x="149618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01" y="63500"/>
                  </a:lnTo>
                  <a:lnTo>
                    <a:pt x="153797" y="62230"/>
                  </a:lnTo>
                  <a:lnTo>
                    <a:pt x="155702" y="64770"/>
                  </a:lnTo>
                  <a:lnTo>
                    <a:pt x="156044" y="64770"/>
                  </a:lnTo>
                  <a:lnTo>
                    <a:pt x="155841" y="63500"/>
                  </a:lnTo>
                  <a:lnTo>
                    <a:pt x="155041" y="62230"/>
                  </a:lnTo>
                  <a:lnTo>
                    <a:pt x="154901" y="60960"/>
                  </a:lnTo>
                  <a:lnTo>
                    <a:pt x="155981" y="60960"/>
                  </a:lnTo>
                  <a:lnTo>
                    <a:pt x="156108" y="62230"/>
                  </a:lnTo>
                  <a:lnTo>
                    <a:pt x="156933" y="62230"/>
                  </a:lnTo>
                  <a:lnTo>
                    <a:pt x="157861" y="60960"/>
                  </a:lnTo>
                  <a:lnTo>
                    <a:pt x="158496" y="62230"/>
                  </a:lnTo>
                  <a:lnTo>
                    <a:pt x="158737" y="63500"/>
                  </a:lnTo>
                  <a:lnTo>
                    <a:pt x="162737" y="63500"/>
                  </a:lnTo>
                  <a:lnTo>
                    <a:pt x="162928" y="60960"/>
                  </a:lnTo>
                  <a:lnTo>
                    <a:pt x="162217" y="60960"/>
                  </a:lnTo>
                  <a:lnTo>
                    <a:pt x="161137" y="59690"/>
                  </a:lnTo>
                  <a:lnTo>
                    <a:pt x="161721" y="59690"/>
                  </a:lnTo>
                  <a:lnTo>
                    <a:pt x="161150" y="58420"/>
                  </a:lnTo>
                  <a:lnTo>
                    <a:pt x="155422" y="58420"/>
                  </a:lnTo>
                  <a:lnTo>
                    <a:pt x="151168" y="57150"/>
                  </a:lnTo>
                  <a:lnTo>
                    <a:pt x="153835" y="54610"/>
                  </a:lnTo>
                  <a:lnTo>
                    <a:pt x="156298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86" y="54610"/>
                  </a:lnTo>
                  <a:lnTo>
                    <a:pt x="161823" y="54610"/>
                  </a:lnTo>
                  <a:lnTo>
                    <a:pt x="163436" y="55880"/>
                  </a:lnTo>
                  <a:lnTo>
                    <a:pt x="163144" y="54610"/>
                  </a:lnTo>
                  <a:lnTo>
                    <a:pt x="162915" y="54610"/>
                  </a:lnTo>
                  <a:lnTo>
                    <a:pt x="162306" y="53340"/>
                  </a:lnTo>
                  <a:lnTo>
                    <a:pt x="165620" y="52070"/>
                  </a:lnTo>
                  <a:lnTo>
                    <a:pt x="162166" y="50800"/>
                  </a:lnTo>
                  <a:lnTo>
                    <a:pt x="162712" y="49530"/>
                  </a:lnTo>
                  <a:lnTo>
                    <a:pt x="165506" y="48260"/>
                  </a:lnTo>
                  <a:lnTo>
                    <a:pt x="166128" y="49530"/>
                  </a:lnTo>
                  <a:lnTo>
                    <a:pt x="165950" y="48260"/>
                  </a:lnTo>
                  <a:lnTo>
                    <a:pt x="165823" y="48260"/>
                  </a:lnTo>
                  <a:lnTo>
                    <a:pt x="164376" y="46990"/>
                  </a:lnTo>
                  <a:lnTo>
                    <a:pt x="162661" y="48260"/>
                  </a:lnTo>
                  <a:lnTo>
                    <a:pt x="162001" y="46990"/>
                  </a:lnTo>
                  <a:lnTo>
                    <a:pt x="162598" y="45720"/>
                  </a:lnTo>
                  <a:lnTo>
                    <a:pt x="163499" y="44450"/>
                  </a:lnTo>
                  <a:lnTo>
                    <a:pt x="163106" y="43180"/>
                  </a:lnTo>
                  <a:lnTo>
                    <a:pt x="157213" y="43180"/>
                  </a:lnTo>
                  <a:lnTo>
                    <a:pt x="157391" y="44450"/>
                  </a:lnTo>
                  <a:lnTo>
                    <a:pt x="156083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06" y="46990"/>
                  </a:lnTo>
                  <a:lnTo>
                    <a:pt x="154114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63" y="50800"/>
                  </a:lnTo>
                  <a:lnTo>
                    <a:pt x="155168" y="52070"/>
                  </a:lnTo>
                  <a:lnTo>
                    <a:pt x="154749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28" y="52070"/>
                  </a:lnTo>
                  <a:lnTo>
                    <a:pt x="152717" y="53340"/>
                  </a:lnTo>
                  <a:lnTo>
                    <a:pt x="152057" y="53340"/>
                  </a:lnTo>
                  <a:lnTo>
                    <a:pt x="151320" y="54610"/>
                  </a:lnTo>
                  <a:lnTo>
                    <a:pt x="152184" y="54610"/>
                  </a:lnTo>
                  <a:lnTo>
                    <a:pt x="149644" y="58420"/>
                  </a:lnTo>
                  <a:lnTo>
                    <a:pt x="145757" y="57150"/>
                  </a:lnTo>
                  <a:lnTo>
                    <a:pt x="145326" y="56959"/>
                  </a:lnTo>
                  <a:lnTo>
                    <a:pt x="145326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26" y="68745"/>
                  </a:lnTo>
                  <a:lnTo>
                    <a:pt x="131826" y="101600"/>
                  </a:lnTo>
                  <a:lnTo>
                    <a:pt x="131610" y="102870"/>
                  </a:lnTo>
                  <a:lnTo>
                    <a:pt x="131292" y="104140"/>
                  </a:lnTo>
                  <a:lnTo>
                    <a:pt x="129768" y="101600"/>
                  </a:lnTo>
                  <a:lnTo>
                    <a:pt x="129032" y="101600"/>
                  </a:lnTo>
                  <a:lnTo>
                    <a:pt x="129209" y="100330"/>
                  </a:lnTo>
                  <a:lnTo>
                    <a:pt x="129463" y="97790"/>
                  </a:lnTo>
                  <a:lnTo>
                    <a:pt x="131013" y="100330"/>
                  </a:lnTo>
                  <a:lnTo>
                    <a:pt x="131826" y="101600"/>
                  </a:lnTo>
                  <a:lnTo>
                    <a:pt x="131826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52" y="68580"/>
                  </a:lnTo>
                  <a:lnTo>
                    <a:pt x="127101" y="67310"/>
                  </a:lnTo>
                  <a:lnTo>
                    <a:pt x="126784" y="67310"/>
                  </a:lnTo>
                  <a:lnTo>
                    <a:pt x="125844" y="64770"/>
                  </a:lnTo>
                  <a:lnTo>
                    <a:pt x="126517" y="60960"/>
                  </a:lnTo>
                  <a:lnTo>
                    <a:pt x="131508" y="60960"/>
                  </a:lnTo>
                  <a:lnTo>
                    <a:pt x="133946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10" y="66040"/>
                  </a:lnTo>
                  <a:lnTo>
                    <a:pt x="138112" y="64770"/>
                  </a:lnTo>
                  <a:lnTo>
                    <a:pt x="138976" y="66040"/>
                  </a:lnTo>
                  <a:lnTo>
                    <a:pt x="139509" y="66040"/>
                  </a:lnTo>
                  <a:lnTo>
                    <a:pt x="143040" y="67310"/>
                  </a:lnTo>
                  <a:lnTo>
                    <a:pt x="143852" y="68580"/>
                  </a:lnTo>
                  <a:lnTo>
                    <a:pt x="144157" y="69850"/>
                  </a:lnTo>
                  <a:lnTo>
                    <a:pt x="144411" y="69850"/>
                  </a:lnTo>
                  <a:lnTo>
                    <a:pt x="145326" y="71120"/>
                  </a:lnTo>
                  <a:lnTo>
                    <a:pt x="145326" y="56959"/>
                  </a:lnTo>
                  <a:lnTo>
                    <a:pt x="143014" y="55880"/>
                  </a:lnTo>
                  <a:lnTo>
                    <a:pt x="142735" y="55880"/>
                  </a:lnTo>
                  <a:lnTo>
                    <a:pt x="143929" y="57150"/>
                  </a:lnTo>
                  <a:lnTo>
                    <a:pt x="145300" y="57150"/>
                  </a:lnTo>
                  <a:lnTo>
                    <a:pt x="145199" y="58420"/>
                  </a:lnTo>
                  <a:lnTo>
                    <a:pt x="144360" y="58420"/>
                  </a:lnTo>
                  <a:lnTo>
                    <a:pt x="143459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76" y="55880"/>
                  </a:lnTo>
                  <a:lnTo>
                    <a:pt x="141008" y="54610"/>
                  </a:lnTo>
                  <a:lnTo>
                    <a:pt x="140563" y="55880"/>
                  </a:lnTo>
                  <a:lnTo>
                    <a:pt x="139090" y="54610"/>
                  </a:lnTo>
                  <a:lnTo>
                    <a:pt x="134378" y="54610"/>
                  </a:lnTo>
                  <a:lnTo>
                    <a:pt x="119176" y="54610"/>
                  </a:lnTo>
                  <a:lnTo>
                    <a:pt x="116928" y="54610"/>
                  </a:lnTo>
                  <a:lnTo>
                    <a:pt x="116573" y="55880"/>
                  </a:lnTo>
                  <a:lnTo>
                    <a:pt x="117538" y="55880"/>
                  </a:lnTo>
                  <a:lnTo>
                    <a:pt x="117500" y="57150"/>
                  </a:lnTo>
                  <a:lnTo>
                    <a:pt x="119405" y="57150"/>
                  </a:lnTo>
                  <a:lnTo>
                    <a:pt x="119634" y="58420"/>
                  </a:lnTo>
                  <a:lnTo>
                    <a:pt x="120027" y="59690"/>
                  </a:lnTo>
                  <a:lnTo>
                    <a:pt x="120383" y="60960"/>
                  </a:lnTo>
                  <a:lnTo>
                    <a:pt x="120827" y="60960"/>
                  </a:lnTo>
                  <a:lnTo>
                    <a:pt x="120802" y="62230"/>
                  </a:lnTo>
                  <a:lnTo>
                    <a:pt x="121081" y="63500"/>
                  </a:lnTo>
                  <a:lnTo>
                    <a:pt x="122186" y="63500"/>
                  </a:lnTo>
                  <a:lnTo>
                    <a:pt x="123494" y="64770"/>
                  </a:lnTo>
                  <a:lnTo>
                    <a:pt x="123736" y="66040"/>
                  </a:lnTo>
                  <a:lnTo>
                    <a:pt x="123888" y="66040"/>
                  </a:lnTo>
                  <a:lnTo>
                    <a:pt x="123710" y="67310"/>
                  </a:lnTo>
                  <a:lnTo>
                    <a:pt x="123088" y="67310"/>
                  </a:lnTo>
                  <a:lnTo>
                    <a:pt x="124891" y="68580"/>
                  </a:lnTo>
                  <a:lnTo>
                    <a:pt x="128638" y="71120"/>
                  </a:lnTo>
                  <a:lnTo>
                    <a:pt x="128054" y="72390"/>
                  </a:lnTo>
                  <a:lnTo>
                    <a:pt x="126796" y="76200"/>
                  </a:lnTo>
                  <a:lnTo>
                    <a:pt x="125704" y="76200"/>
                  </a:lnTo>
                  <a:lnTo>
                    <a:pt x="123990" y="74930"/>
                  </a:lnTo>
                  <a:lnTo>
                    <a:pt x="123393" y="74930"/>
                  </a:lnTo>
                  <a:lnTo>
                    <a:pt x="123621" y="76200"/>
                  </a:lnTo>
                  <a:lnTo>
                    <a:pt x="123901" y="77470"/>
                  </a:lnTo>
                  <a:lnTo>
                    <a:pt x="122745" y="80010"/>
                  </a:lnTo>
                  <a:lnTo>
                    <a:pt x="122809" y="81280"/>
                  </a:lnTo>
                  <a:lnTo>
                    <a:pt x="126326" y="83820"/>
                  </a:lnTo>
                  <a:lnTo>
                    <a:pt x="126453" y="81280"/>
                  </a:lnTo>
                  <a:lnTo>
                    <a:pt x="127114" y="85090"/>
                  </a:lnTo>
                  <a:lnTo>
                    <a:pt x="126860" y="85090"/>
                  </a:lnTo>
                  <a:lnTo>
                    <a:pt x="126555" y="86360"/>
                  </a:lnTo>
                  <a:lnTo>
                    <a:pt x="126339" y="86360"/>
                  </a:lnTo>
                  <a:lnTo>
                    <a:pt x="124599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097" y="81280"/>
                  </a:lnTo>
                  <a:lnTo>
                    <a:pt x="121285" y="80010"/>
                  </a:lnTo>
                  <a:lnTo>
                    <a:pt x="118999" y="77470"/>
                  </a:lnTo>
                  <a:lnTo>
                    <a:pt x="118884" y="76200"/>
                  </a:lnTo>
                  <a:lnTo>
                    <a:pt x="118783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6116" y="74930"/>
                  </a:lnTo>
                  <a:lnTo>
                    <a:pt x="115874" y="74930"/>
                  </a:lnTo>
                  <a:lnTo>
                    <a:pt x="115239" y="72390"/>
                  </a:lnTo>
                  <a:lnTo>
                    <a:pt x="116751" y="71120"/>
                  </a:lnTo>
                  <a:lnTo>
                    <a:pt x="117500" y="73660"/>
                  </a:lnTo>
                  <a:lnTo>
                    <a:pt x="117983" y="72390"/>
                  </a:lnTo>
                  <a:lnTo>
                    <a:pt x="118389" y="71120"/>
                  </a:lnTo>
                  <a:lnTo>
                    <a:pt x="117602" y="71120"/>
                  </a:lnTo>
                  <a:lnTo>
                    <a:pt x="117348" y="69850"/>
                  </a:lnTo>
                  <a:lnTo>
                    <a:pt x="116979" y="69850"/>
                  </a:lnTo>
                  <a:lnTo>
                    <a:pt x="113639" y="67310"/>
                  </a:lnTo>
                  <a:lnTo>
                    <a:pt x="116586" y="63500"/>
                  </a:lnTo>
                  <a:lnTo>
                    <a:pt x="119138" y="62230"/>
                  </a:lnTo>
                  <a:lnTo>
                    <a:pt x="118732" y="60960"/>
                  </a:lnTo>
                  <a:lnTo>
                    <a:pt x="118173" y="60960"/>
                  </a:lnTo>
                  <a:lnTo>
                    <a:pt x="117513" y="59690"/>
                  </a:lnTo>
                  <a:lnTo>
                    <a:pt x="115608" y="59690"/>
                  </a:lnTo>
                  <a:lnTo>
                    <a:pt x="115506" y="60960"/>
                  </a:lnTo>
                  <a:lnTo>
                    <a:pt x="114909" y="62230"/>
                  </a:lnTo>
                  <a:lnTo>
                    <a:pt x="111290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59" y="69850"/>
                  </a:lnTo>
                  <a:lnTo>
                    <a:pt x="104724" y="68580"/>
                  </a:lnTo>
                  <a:lnTo>
                    <a:pt x="105981" y="67310"/>
                  </a:lnTo>
                  <a:lnTo>
                    <a:pt x="107784" y="67310"/>
                  </a:lnTo>
                  <a:lnTo>
                    <a:pt x="107061" y="66040"/>
                  </a:lnTo>
                  <a:lnTo>
                    <a:pt x="106908" y="64770"/>
                  </a:lnTo>
                  <a:lnTo>
                    <a:pt x="107264" y="64770"/>
                  </a:lnTo>
                  <a:lnTo>
                    <a:pt x="109753" y="62230"/>
                  </a:lnTo>
                  <a:lnTo>
                    <a:pt x="112039" y="59690"/>
                  </a:lnTo>
                  <a:lnTo>
                    <a:pt x="113906" y="57150"/>
                  </a:lnTo>
                  <a:lnTo>
                    <a:pt x="111963" y="57150"/>
                  </a:lnTo>
                  <a:lnTo>
                    <a:pt x="111010" y="58420"/>
                  </a:lnTo>
                  <a:lnTo>
                    <a:pt x="111379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8991" y="62230"/>
                  </a:lnTo>
                  <a:lnTo>
                    <a:pt x="108483" y="63500"/>
                  </a:lnTo>
                  <a:lnTo>
                    <a:pt x="106413" y="64770"/>
                  </a:lnTo>
                  <a:lnTo>
                    <a:pt x="103289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04" y="62230"/>
                  </a:lnTo>
                  <a:lnTo>
                    <a:pt x="98679" y="62230"/>
                  </a:lnTo>
                  <a:lnTo>
                    <a:pt x="97790" y="60960"/>
                  </a:lnTo>
                  <a:lnTo>
                    <a:pt x="96647" y="62230"/>
                  </a:lnTo>
                  <a:lnTo>
                    <a:pt x="96583" y="60960"/>
                  </a:lnTo>
                  <a:lnTo>
                    <a:pt x="96342" y="59690"/>
                  </a:lnTo>
                  <a:lnTo>
                    <a:pt x="94780" y="59690"/>
                  </a:lnTo>
                  <a:lnTo>
                    <a:pt x="94602" y="58420"/>
                  </a:lnTo>
                  <a:lnTo>
                    <a:pt x="94881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80" y="53340"/>
                  </a:lnTo>
                  <a:lnTo>
                    <a:pt x="94094" y="52070"/>
                  </a:lnTo>
                  <a:lnTo>
                    <a:pt x="95186" y="49530"/>
                  </a:lnTo>
                  <a:lnTo>
                    <a:pt x="96151" y="48260"/>
                  </a:lnTo>
                  <a:lnTo>
                    <a:pt x="96570" y="48260"/>
                  </a:lnTo>
                  <a:lnTo>
                    <a:pt x="96888" y="46990"/>
                  </a:lnTo>
                  <a:lnTo>
                    <a:pt x="96545" y="45720"/>
                  </a:lnTo>
                  <a:lnTo>
                    <a:pt x="97891" y="43180"/>
                  </a:lnTo>
                  <a:lnTo>
                    <a:pt x="100126" y="43180"/>
                  </a:lnTo>
                  <a:lnTo>
                    <a:pt x="100342" y="41910"/>
                  </a:lnTo>
                  <a:lnTo>
                    <a:pt x="99822" y="38100"/>
                  </a:lnTo>
                  <a:lnTo>
                    <a:pt x="99656" y="36830"/>
                  </a:lnTo>
                  <a:lnTo>
                    <a:pt x="102895" y="35560"/>
                  </a:lnTo>
                  <a:lnTo>
                    <a:pt x="104000" y="38100"/>
                  </a:lnTo>
                  <a:lnTo>
                    <a:pt x="103835" y="39370"/>
                  </a:lnTo>
                  <a:lnTo>
                    <a:pt x="103695" y="39370"/>
                  </a:lnTo>
                  <a:lnTo>
                    <a:pt x="103111" y="40640"/>
                  </a:lnTo>
                  <a:lnTo>
                    <a:pt x="103644" y="41910"/>
                  </a:lnTo>
                  <a:lnTo>
                    <a:pt x="102666" y="44450"/>
                  </a:lnTo>
                  <a:lnTo>
                    <a:pt x="100952" y="43180"/>
                  </a:lnTo>
                  <a:lnTo>
                    <a:pt x="101790" y="45720"/>
                  </a:lnTo>
                  <a:lnTo>
                    <a:pt x="101206" y="45720"/>
                  </a:lnTo>
                  <a:lnTo>
                    <a:pt x="100647" y="48260"/>
                  </a:lnTo>
                  <a:lnTo>
                    <a:pt x="100736" y="49530"/>
                  </a:lnTo>
                  <a:lnTo>
                    <a:pt x="102082" y="50800"/>
                  </a:lnTo>
                  <a:lnTo>
                    <a:pt x="103251" y="52070"/>
                  </a:lnTo>
                  <a:lnTo>
                    <a:pt x="102438" y="54610"/>
                  </a:lnTo>
                  <a:lnTo>
                    <a:pt x="103962" y="57150"/>
                  </a:lnTo>
                  <a:lnTo>
                    <a:pt x="104470" y="57150"/>
                  </a:lnTo>
                  <a:lnTo>
                    <a:pt x="105613" y="55880"/>
                  </a:lnTo>
                  <a:lnTo>
                    <a:pt x="106883" y="55880"/>
                  </a:lnTo>
                  <a:lnTo>
                    <a:pt x="107721" y="54610"/>
                  </a:lnTo>
                  <a:lnTo>
                    <a:pt x="107213" y="53340"/>
                  </a:lnTo>
                  <a:lnTo>
                    <a:pt x="107518" y="52070"/>
                  </a:lnTo>
                  <a:lnTo>
                    <a:pt x="108026" y="50800"/>
                  </a:lnTo>
                  <a:lnTo>
                    <a:pt x="108737" y="50800"/>
                  </a:lnTo>
                  <a:lnTo>
                    <a:pt x="108864" y="49530"/>
                  </a:lnTo>
                  <a:lnTo>
                    <a:pt x="109131" y="49530"/>
                  </a:lnTo>
                  <a:lnTo>
                    <a:pt x="109067" y="48260"/>
                  </a:lnTo>
                  <a:lnTo>
                    <a:pt x="110413" y="44450"/>
                  </a:lnTo>
                  <a:lnTo>
                    <a:pt x="112115" y="46990"/>
                  </a:lnTo>
                  <a:lnTo>
                    <a:pt x="114173" y="44450"/>
                  </a:lnTo>
                  <a:lnTo>
                    <a:pt x="114096" y="43180"/>
                  </a:lnTo>
                  <a:lnTo>
                    <a:pt x="115112" y="41910"/>
                  </a:lnTo>
                  <a:lnTo>
                    <a:pt x="115506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32" y="43180"/>
                  </a:lnTo>
                  <a:lnTo>
                    <a:pt x="116928" y="45720"/>
                  </a:lnTo>
                  <a:lnTo>
                    <a:pt x="118935" y="46990"/>
                  </a:lnTo>
                  <a:lnTo>
                    <a:pt x="119494" y="49530"/>
                  </a:lnTo>
                  <a:lnTo>
                    <a:pt x="117182" y="49530"/>
                  </a:lnTo>
                  <a:lnTo>
                    <a:pt x="118021" y="53340"/>
                  </a:lnTo>
                  <a:lnTo>
                    <a:pt x="129857" y="53340"/>
                  </a:lnTo>
                  <a:lnTo>
                    <a:pt x="130467" y="50800"/>
                  </a:lnTo>
                  <a:lnTo>
                    <a:pt x="130340" y="48260"/>
                  </a:lnTo>
                  <a:lnTo>
                    <a:pt x="128003" y="49530"/>
                  </a:lnTo>
                  <a:lnTo>
                    <a:pt x="127977" y="48260"/>
                  </a:lnTo>
                  <a:lnTo>
                    <a:pt x="129565" y="45720"/>
                  </a:lnTo>
                  <a:lnTo>
                    <a:pt x="128701" y="44450"/>
                  </a:lnTo>
                  <a:lnTo>
                    <a:pt x="126263" y="44450"/>
                  </a:lnTo>
                  <a:lnTo>
                    <a:pt x="126695" y="43180"/>
                  </a:lnTo>
                  <a:lnTo>
                    <a:pt x="127939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45" y="45720"/>
                  </a:lnTo>
                  <a:lnTo>
                    <a:pt x="135902" y="44450"/>
                  </a:lnTo>
                  <a:lnTo>
                    <a:pt x="137807" y="45720"/>
                  </a:lnTo>
                  <a:lnTo>
                    <a:pt x="138290" y="45720"/>
                  </a:lnTo>
                  <a:lnTo>
                    <a:pt x="138544" y="46990"/>
                  </a:lnTo>
                  <a:lnTo>
                    <a:pt x="139217" y="46990"/>
                  </a:lnTo>
                  <a:lnTo>
                    <a:pt x="140042" y="48260"/>
                  </a:lnTo>
                  <a:lnTo>
                    <a:pt x="141046" y="48260"/>
                  </a:lnTo>
                  <a:lnTo>
                    <a:pt x="141757" y="49530"/>
                  </a:lnTo>
                  <a:lnTo>
                    <a:pt x="141605" y="50800"/>
                  </a:lnTo>
                  <a:lnTo>
                    <a:pt x="144119" y="50800"/>
                  </a:lnTo>
                  <a:lnTo>
                    <a:pt x="145618" y="52070"/>
                  </a:lnTo>
                  <a:lnTo>
                    <a:pt x="145872" y="50800"/>
                  </a:lnTo>
                  <a:lnTo>
                    <a:pt x="146380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42" y="44450"/>
                  </a:lnTo>
                  <a:lnTo>
                    <a:pt x="148666" y="44450"/>
                  </a:lnTo>
                  <a:lnTo>
                    <a:pt x="148666" y="43180"/>
                  </a:lnTo>
                  <a:lnTo>
                    <a:pt x="148412" y="40640"/>
                  </a:lnTo>
                  <a:lnTo>
                    <a:pt x="147116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24" y="48260"/>
                  </a:lnTo>
                  <a:lnTo>
                    <a:pt x="141084" y="48260"/>
                  </a:lnTo>
                  <a:lnTo>
                    <a:pt x="140893" y="46990"/>
                  </a:lnTo>
                  <a:lnTo>
                    <a:pt x="142900" y="46990"/>
                  </a:lnTo>
                  <a:lnTo>
                    <a:pt x="144030" y="48260"/>
                  </a:lnTo>
                  <a:lnTo>
                    <a:pt x="144297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10" y="38100"/>
                  </a:lnTo>
                  <a:lnTo>
                    <a:pt x="141427" y="36830"/>
                  </a:lnTo>
                  <a:lnTo>
                    <a:pt x="139573" y="35560"/>
                  </a:lnTo>
                  <a:lnTo>
                    <a:pt x="139077" y="35560"/>
                  </a:lnTo>
                  <a:lnTo>
                    <a:pt x="137299" y="34290"/>
                  </a:lnTo>
                  <a:lnTo>
                    <a:pt x="136423" y="33020"/>
                  </a:lnTo>
                  <a:lnTo>
                    <a:pt x="138938" y="33020"/>
                  </a:lnTo>
                  <a:lnTo>
                    <a:pt x="139661" y="34290"/>
                  </a:lnTo>
                  <a:lnTo>
                    <a:pt x="140652" y="35560"/>
                  </a:lnTo>
                  <a:lnTo>
                    <a:pt x="142506" y="35560"/>
                  </a:lnTo>
                  <a:lnTo>
                    <a:pt x="142786" y="34290"/>
                  </a:lnTo>
                  <a:lnTo>
                    <a:pt x="141566" y="34290"/>
                  </a:lnTo>
                  <a:lnTo>
                    <a:pt x="139763" y="33020"/>
                  </a:lnTo>
                  <a:lnTo>
                    <a:pt x="137388" y="31750"/>
                  </a:lnTo>
                  <a:lnTo>
                    <a:pt x="136575" y="30480"/>
                  </a:lnTo>
                  <a:lnTo>
                    <a:pt x="133985" y="30480"/>
                  </a:lnTo>
                  <a:lnTo>
                    <a:pt x="134086" y="31750"/>
                  </a:lnTo>
                  <a:lnTo>
                    <a:pt x="134607" y="33020"/>
                  </a:lnTo>
                  <a:lnTo>
                    <a:pt x="133667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12" y="30480"/>
                  </a:lnTo>
                  <a:lnTo>
                    <a:pt x="127800" y="31750"/>
                  </a:lnTo>
                  <a:lnTo>
                    <a:pt x="125984" y="31750"/>
                  </a:lnTo>
                  <a:lnTo>
                    <a:pt x="125501" y="33020"/>
                  </a:lnTo>
                  <a:lnTo>
                    <a:pt x="126860" y="33020"/>
                  </a:lnTo>
                  <a:lnTo>
                    <a:pt x="128143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45" y="36830"/>
                  </a:lnTo>
                  <a:lnTo>
                    <a:pt x="135851" y="40640"/>
                  </a:lnTo>
                  <a:lnTo>
                    <a:pt x="134518" y="40640"/>
                  </a:lnTo>
                  <a:lnTo>
                    <a:pt x="131940" y="39370"/>
                  </a:lnTo>
                  <a:lnTo>
                    <a:pt x="129565" y="38100"/>
                  </a:lnTo>
                  <a:lnTo>
                    <a:pt x="127355" y="38100"/>
                  </a:lnTo>
                  <a:lnTo>
                    <a:pt x="125818" y="36830"/>
                  </a:lnTo>
                  <a:lnTo>
                    <a:pt x="123964" y="36830"/>
                  </a:lnTo>
                  <a:lnTo>
                    <a:pt x="123342" y="38100"/>
                  </a:lnTo>
                  <a:lnTo>
                    <a:pt x="124117" y="38100"/>
                  </a:lnTo>
                  <a:lnTo>
                    <a:pt x="125133" y="40640"/>
                  </a:lnTo>
                  <a:lnTo>
                    <a:pt x="123075" y="41910"/>
                  </a:lnTo>
                  <a:lnTo>
                    <a:pt x="121183" y="41910"/>
                  </a:lnTo>
                  <a:lnTo>
                    <a:pt x="121437" y="40640"/>
                  </a:lnTo>
                  <a:lnTo>
                    <a:pt x="121691" y="39370"/>
                  </a:lnTo>
                  <a:lnTo>
                    <a:pt x="122097" y="39370"/>
                  </a:lnTo>
                  <a:lnTo>
                    <a:pt x="122555" y="38100"/>
                  </a:lnTo>
                  <a:lnTo>
                    <a:pt x="121069" y="38100"/>
                  </a:lnTo>
                  <a:lnTo>
                    <a:pt x="117868" y="35560"/>
                  </a:lnTo>
                  <a:lnTo>
                    <a:pt x="119684" y="31750"/>
                  </a:lnTo>
                  <a:lnTo>
                    <a:pt x="121462" y="31750"/>
                  </a:lnTo>
                  <a:lnTo>
                    <a:pt x="121373" y="30480"/>
                  </a:lnTo>
                  <a:lnTo>
                    <a:pt x="120573" y="29210"/>
                  </a:lnTo>
                  <a:lnTo>
                    <a:pt x="119570" y="29210"/>
                  </a:lnTo>
                  <a:lnTo>
                    <a:pt x="120396" y="26670"/>
                  </a:lnTo>
                  <a:lnTo>
                    <a:pt x="120116" y="25400"/>
                  </a:lnTo>
                  <a:lnTo>
                    <a:pt x="119316" y="24130"/>
                  </a:lnTo>
                  <a:lnTo>
                    <a:pt x="122135" y="21590"/>
                  </a:lnTo>
                  <a:lnTo>
                    <a:pt x="123825" y="25400"/>
                  </a:lnTo>
                  <a:lnTo>
                    <a:pt x="123761" y="24130"/>
                  </a:lnTo>
                  <a:lnTo>
                    <a:pt x="123037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36" y="19050"/>
                  </a:lnTo>
                  <a:lnTo>
                    <a:pt x="123329" y="17780"/>
                  </a:lnTo>
                  <a:lnTo>
                    <a:pt x="122847" y="16510"/>
                  </a:lnTo>
                  <a:lnTo>
                    <a:pt x="122008" y="16510"/>
                  </a:lnTo>
                  <a:lnTo>
                    <a:pt x="123228" y="15240"/>
                  </a:lnTo>
                  <a:lnTo>
                    <a:pt x="121424" y="15240"/>
                  </a:lnTo>
                  <a:lnTo>
                    <a:pt x="121081" y="13970"/>
                  </a:lnTo>
                  <a:lnTo>
                    <a:pt x="118884" y="16560"/>
                  </a:lnTo>
                  <a:lnTo>
                    <a:pt x="118884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46" y="35560"/>
                  </a:lnTo>
                  <a:lnTo>
                    <a:pt x="112420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53" y="35560"/>
                  </a:lnTo>
                  <a:lnTo>
                    <a:pt x="110972" y="34290"/>
                  </a:lnTo>
                  <a:lnTo>
                    <a:pt x="112636" y="34290"/>
                  </a:lnTo>
                  <a:lnTo>
                    <a:pt x="113233" y="31750"/>
                  </a:lnTo>
                  <a:lnTo>
                    <a:pt x="113728" y="30480"/>
                  </a:lnTo>
                  <a:lnTo>
                    <a:pt x="114122" y="29210"/>
                  </a:lnTo>
                  <a:lnTo>
                    <a:pt x="114592" y="27940"/>
                  </a:lnTo>
                  <a:lnTo>
                    <a:pt x="116090" y="26670"/>
                  </a:lnTo>
                  <a:lnTo>
                    <a:pt x="116459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84" y="27940"/>
                  </a:lnTo>
                  <a:lnTo>
                    <a:pt x="118884" y="16560"/>
                  </a:lnTo>
                  <a:lnTo>
                    <a:pt x="117843" y="17780"/>
                  </a:lnTo>
                  <a:lnTo>
                    <a:pt x="117424" y="17780"/>
                  </a:lnTo>
                  <a:lnTo>
                    <a:pt x="117068" y="19050"/>
                  </a:lnTo>
                  <a:lnTo>
                    <a:pt x="114096" y="19050"/>
                  </a:lnTo>
                  <a:lnTo>
                    <a:pt x="113118" y="20624"/>
                  </a:lnTo>
                  <a:lnTo>
                    <a:pt x="114947" y="24130"/>
                  </a:lnTo>
                  <a:lnTo>
                    <a:pt x="114173" y="24130"/>
                  </a:lnTo>
                  <a:lnTo>
                    <a:pt x="112852" y="25400"/>
                  </a:lnTo>
                  <a:lnTo>
                    <a:pt x="111150" y="26670"/>
                  </a:lnTo>
                  <a:lnTo>
                    <a:pt x="111620" y="29210"/>
                  </a:lnTo>
                  <a:lnTo>
                    <a:pt x="109308" y="33020"/>
                  </a:lnTo>
                  <a:lnTo>
                    <a:pt x="107327" y="32169"/>
                  </a:lnTo>
                  <a:lnTo>
                    <a:pt x="107327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21" y="53340"/>
                  </a:lnTo>
                  <a:lnTo>
                    <a:pt x="104546" y="52070"/>
                  </a:lnTo>
                  <a:lnTo>
                    <a:pt x="105397" y="50800"/>
                  </a:lnTo>
                  <a:lnTo>
                    <a:pt x="106235" y="50800"/>
                  </a:lnTo>
                  <a:lnTo>
                    <a:pt x="107048" y="49530"/>
                  </a:lnTo>
                  <a:lnTo>
                    <a:pt x="107200" y="52070"/>
                  </a:lnTo>
                  <a:lnTo>
                    <a:pt x="107327" y="52070"/>
                  </a:lnTo>
                  <a:lnTo>
                    <a:pt x="107327" y="32169"/>
                  </a:lnTo>
                  <a:lnTo>
                    <a:pt x="106362" y="31750"/>
                  </a:lnTo>
                  <a:lnTo>
                    <a:pt x="100063" y="31750"/>
                  </a:lnTo>
                  <a:lnTo>
                    <a:pt x="98145" y="27025"/>
                  </a:lnTo>
                  <a:lnTo>
                    <a:pt x="98145" y="29210"/>
                  </a:lnTo>
                  <a:lnTo>
                    <a:pt x="97713" y="31750"/>
                  </a:lnTo>
                  <a:lnTo>
                    <a:pt x="97142" y="33020"/>
                  </a:lnTo>
                  <a:lnTo>
                    <a:pt x="95745" y="33020"/>
                  </a:lnTo>
                  <a:lnTo>
                    <a:pt x="96672" y="35560"/>
                  </a:lnTo>
                  <a:lnTo>
                    <a:pt x="95275" y="35560"/>
                  </a:lnTo>
                  <a:lnTo>
                    <a:pt x="93865" y="36830"/>
                  </a:lnTo>
                  <a:lnTo>
                    <a:pt x="92443" y="36830"/>
                  </a:lnTo>
                  <a:lnTo>
                    <a:pt x="91744" y="35560"/>
                  </a:lnTo>
                  <a:lnTo>
                    <a:pt x="90868" y="35560"/>
                  </a:lnTo>
                  <a:lnTo>
                    <a:pt x="90335" y="34290"/>
                  </a:lnTo>
                  <a:lnTo>
                    <a:pt x="95605" y="31750"/>
                  </a:lnTo>
                  <a:lnTo>
                    <a:pt x="98145" y="29210"/>
                  </a:lnTo>
                  <a:lnTo>
                    <a:pt x="98145" y="27025"/>
                  </a:lnTo>
                  <a:lnTo>
                    <a:pt x="98005" y="26670"/>
                  </a:lnTo>
                  <a:lnTo>
                    <a:pt x="105918" y="26670"/>
                  </a:lnTo>
                  <a:lnTo>
                    <a:pt x="107569" y="24130"/>
                  </a:lnTo>
                  <a:lnTo>
                    <a:pt x="107734" y="25400"/>
                  </a:lnTo>
                  <a:lnTo>
                    <a:pt x="108254" y="22669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52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64" y="25400"/>
                  </a:lnTo>
                  <a:lnTo>
                    <a:pt x="97193" y="24130"/>
                  </a:lnTo>
                  <a:lnTo>
                    <a:pt x="96951" y="22860"/>
                  </a:lnTo>
                  <a:lnTo>
                    <a:pt x="98386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10" y="20320"/>
                  </a:lnTo>
                  <a:lnTo>
                    <a:pt x="91071" y="19050"/>
                  </a:lnTo>
                  <a:lnTo>
                    <a:pt x="89522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26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13" y="15240"/>
                  </a:lnTo>
                  <a:lnTo>
                    <a:pt x="100330" y="12700"/>
                  </a:lnTo>
                  <a:lnTo>
                    <a:pt x="103289" y="11430"/>
                  </a:lnTo>
                  <a:lnTo>
                    <a:pt x="103428" y="11430"/>
                  </a:lnTo>
                  <a:lnTo>
                    <a:pt x="102946" y="10160"/>
                  </a:lnTo>
                  <a:lnTo>
                    <a:pt x="101333" y="10160"/>
                  </a:lnTo>
                  <a:lnTo>
                    <a:pt x="99974" y="11430"/>
                  </a:lnTo>
                  <a:lnTo>
                    <a:pt x="99936" y="12700"/>
                  </a:lnTo>
                  <a:lnTo>
                    <a:pt x="96761" y="12700"/>
                  </a:lnTo>
                  <a:lnTo>
                    <a:pt x="95885" y="13970"/>
                  </a:lnTo>
                  <a:lnTo>
                    <a:pt x="93065" y="15240"/>
                  </a:lnTo>
                  <a:lnTo>
                    <a:pt x="89293" y="16433"/>
                  </a:lnTo>
                  <a:lnTo>
                    <a:pt x="89293" y="30480"/>
                  </a:lnTo>
                  <a:lnTo>
                    <a:pt x="88874" y="34290"/>
                  </a:lnTo>
                  <a:lnTo>
                    <a:pt x="85991" y="35560"/>
                  </a:lnTo>
                  <a:lnTo>
                    <a:pt x="81508" y="38100"/>
                  </a:lnTo>
                  <a:lnTo>
                    <a:pt x="75641" y="38100"/>
                  </a:lnTo>
                  <a:lnTo>
                    <a:pt x="72148" y="36830"/>
                  </a:lnTo>
                  <a:lnTo>
                    <a:pt x="74396" y="35560"/>
                  </a:lnTo>
                  <a:lnTo>
                    <a:pt x="77724" y="35560"/>
                  </a:lnTo>
                  <a:lnTo>
                    <a:pt x="78943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305" y="31750"/>
                  </a:lnTo>
                  <a:lnTo>
                    <a:pt x="85483" y="30480"/>
                  </a:lnTo>
                  <a:lnTo>
                    <a:pt x="77495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10" y="33020"/>
                  </a:lnTo>
                  <a:lnTo>
                    <a:pt x="71234" y="31750"/>
                  </a:lnTo>
                  <a:lnTo>
                    <a:pt x="69354" y="31750"/>
                  </a:lnTo>
                  <a:lnTo>
                    <a:pt x="68338" y="30480"/>
                  </a:lnTo>
                  <a:lnTo>
                    <a:pt x="67691" y="29210"/>
                  </a:lnTo>
                  <a:lnTo>
                    <a:pt x="70789" y="29210"/>
                  </a:lnTo>
                  <a:lnTo>
                    <a:pt x="71234" y="27940"/>
                  </a:lnTo>
                  <a:lnTo>
                    <a:pt x="72948" y="26670"/>
                  </a:lnTo>
                  <a:lnTo>
                    <a:pt x="73825" y="27940"/>
                  </a:lnTo>
                  <a:lnTo>
                    <a:pt x="75463" y="27940"/>
                  </a:lnTo>
                  <a:lnTo>
                    <a:pt x="76352" y="26670"/>
                  </a:lnTo>
                  <a:lnTo>
                    <a:pt x="78295" y="25400"/>
                  </a:lnTo>
                  <a:lnTo>
                    <a:pt x="79248" y="26670"/>
                  </a:lnTo>
                  <a:lnTo>
                    <a:pt x="80784" y="25400"/>
                  </a:lnTo>
                  <a:lnTo>
                    <a:pt x="80657" y="24130"/>
                  </a:lnTo>
                  <a:lnTo>
                    <a:pt x="82740" y="24130"/>
                  </a:lnTo>
                  <a:lnTo>
                    <a:pt x="83756" y="25400"/>
                  </a:lnTo>
                  <a:lnTo>
                    <a:pt x="83451" y="25400"/>
                  </a:lnTo>
                  <a:lnTo>
                    <a:pt x="85547" y="26670"/>
                  </a:lnTo>
                  <a:lnTo>
                    <a:pt x="81432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74" y="29210"/>
                  </a:lnTo>
                  <a:lnTo>
                    <a:pt x="85864" y="27940"/>
                  </a:lnTo>
                  <a:lnTo>
                    <a:pt x="87464" y="26670"/>
                  </a:lnTo>
                  <a:lnTo>
                    <a:pt x="89179" y="26670"/>
                  </a:lnTo>
                  <a:lnTo>
                    <a:pt x="89242" y="29210"/>
                  </a:lnTo>
                  <a:lnTo>
                    <a:pt x="89293" y="30480"/>
                  </a:lnTo>
                  <a:lnTo>
                    <a:pt x="89293" y="16433"/>
                  </a:lnTo>
                  <a:lnTo>
                    <a:pt x="89052" y="16510"/>
                  </a:lnTo>
                  <a:lnTo>
                    <a:pt x="86436" y="12700"/>
                  </a:lnTo>
                  <a:lnTo>
                    <a:pt x="87325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40" y="10160"/>
                  </a:lnTo>
                  <a:lnTo>
                    <a:pt x="83832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299" y="6350"/>
                  </a:lnTo>
                  <a:lnTo>
                    <a:pt x="84442" y="6350"/>
                  </a:lnTo>
                  <a:lnTo>
                    <a:pt x="84124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51" y="2540"/>
                  </a:lnTo>
                  <a:lnTo>
                    <a:pt x="81241" y="1270"/>
                  </a:lnTo>
                  <a:lnTo>
                    <a:pt x="77520" y="0"/>
                  </a:lnTo>
                  <a:lnTo>
                    <a:pt x="76327" y="0"/>
                  </a:lnTo>
                  <a:lnTo>
                    <a:pt x="75158" y="1270"/>
                  </a:lnTo>
                  <a:lnTo>
                    <a:pt x="74739" y="2540"/>
                  </a:lnTo>
                  <a:lnTo>
                    <a:pt x="75692" y="2540"/>
                  </a:lnTo>
                  <a:lnTo>
                    <a:pt x="76288" y="3810"/>
                  </a:lnTo>
                  <a:lnTo>
                    <a:pt x="75603" y="6350"/>
                  </a:lnTo>
                  <a:lnTo>
                    <a:pt x="73850" y="5080"/>
                  </a:lnTo>
                  <a:lnTo>
                    <a:pt x="72351" y="5080"/>
                  </a:lnTo>
                  <a:lnTo>
                    <a:pt x="72313" y="6350"/>
                  </a:lnTo>
                  <a:lnTo>
                    <a:pt x="71983" y="6350"/>
                  </a:lnTo>
                  <a:lnTo>
                    <a:pt x="71602" y="7620"/>
                  </a:lnTo>
                  <a:lnTo>
                    <a:pt x="72021" y="7620"/>
                  </a:lnTo>
                  <a:lnTo>
                    <a:pt x="72669" y="6350"/>
                  </a:lnTo>
                  <a:lnTo>
                    <a:pt x="75565" y="7620"/>
                  </a:lnTo>
                  <a:lnTo>
                    <a:pt x="76123" y="8890"/>
                  </a:lnTo>
                  <a:lnTo>
                    <a:pt x="72555" y="10160"/>
                  </a:lnTo>
                  <a:lnTo>
                    <a:pt x="75996" y="10160"/>
                  </a:lnTo>
                  <a:lnTo>
                    <a:pt x="75349" y="12700"/>
                  </a:lnTo>
                  <a:lnTo>
                    <a:pt x="78892" y="12700"/>
                  </a:lnTo>
                  <a:lnTo>
                    <a:pt x="80784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21" y="12700"/>
                  </a:lnTo>
                  <a:lnTo>
                    <a:pt x="87490" y="15240"/>
                  </a:lnTo>
                  <a:lnTo>
                    <a:pt x="87058" y="15367"/>
                  </a:lnTo>
                  <a:lnTo>
                    <a:pt x="87058" y="19050"/>
                  </a:lnTo>
                  <a:lnTo>
                    <a:pt x="85026" y="20320"/>
                  </a:lnTo>
                  <a:lnTo>
                    <a:pt x="83972" y="21590"/>
                  </a:lnTo>
                  <a:lnTo>
                    <a:pt x="83934" y="20320"/>
                  </a:lnTo>
                  <a:lnTo>
                    <a:pt x="82384" y="20320"/>
                  </a:lnTo>
                  <a:lnTo>
                    <a:pt x="82499" y="19050"/>
                  </a:lnTo>
                  <a:lnTo>
                    <a:pt x="87058" y="19050"/>
                  </a:lnTo>
                  <a:lnTo>
                    <a:pt x="87058" y="15367"/>
                  </a:lnTo>
                  <a:lnTo>
                    <a:pt x="83083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29" y="21590"/>
                  </a:lnTo>
                  <a:lnTo>
                    <a:pt x="79654" y="21590"/>
                  </a:lnTo>
                  <a:lnTo>
                    <a:pt x="79908" y="20320"/>
                  </a:lnTo>
                  <a:lnTo>
                    <a:pt x="80581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81" y="17780"/>
                  </a:lnTo>
                  <a:lnTo>
                    <a:pt x="77190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79" y="20320"/>
                  </a:lnTo>
                  <a:lnTo>
                    <a:pt x="72872" y="20320"/>
                  </a:lnTo>
                  <a:lnTo>
                    <a:pt x="73025" y="19050"/>
                  </a:lnTo>
                  <a:lnTo>
                    <a:pt x="72732" y="19507"/>
                  </a:lnTo>
                  <a:lnTo>
                    <a:pt x="72732" y="26670"/>
                  </a:lnTo>
                  <a:lnTo>
                    <a:pt x="70281" y="26670"/>
                  </a:lnTo>
                  <a:lnTo>
                    <a:pt x="67792" y="27940"/>
                  </a:lnTo>
                  <a:lnTo>
                    <a:pt x="64947" y="27940"/>
                  </a:lnTo>
                  <a:lnTo>
                    <a:pt x="65112" y="26670"/>
                  </a:lnTo>
                  <a:lnTo>
                    <a:pt x="65354" y="26670"/>
                  </a:lnTo>
                  <a:lnTo>
                    <a:pt x="70053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32" y="26670"/>
                  </a:lnTo>
                  <a:lnTo>
                    <a:pt x="72732" y="19507"/>
                  </a:lnTo>
                  <a:lnTo>
                    <a:pt x="72199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65" y="21590"/>
                  </a:lnTo>
                  <a:lnTo>
                    <a:pt x="65608" y="22860"/>
                  </a:lnTo>
                  <a:lnTo>
                    <a:pt x="64884" y="22860"/>
                  </a:lnTo>
                  <a:lnTo>
                    <a:pt x="61683" y="24130"/>
                  </a:lnTo>
                  <a:lnTo>
                    <a:pt x="61353" y="25400"/>
                  </a:lnTo>
                  <a:lnTo>
                    <a:pt x="56908" y="26670"/>
                  </a:lnTo>
                  <a:lnTo>
                    <a:pt x="55791" y="27940"/>
                  </a:lnTo>
                  <a:lnTo>
                    <a:pt x="53301" y="27940"/>
                  </a:lnTo>
                  <a:lnTo>
                    <a:pt x="51104" y="29210"/>
                  </a:lnTo>
                  <a:lnTo>
                    <a:pt x="48679" y="27940"/>
                  </a:lnTo>
                  <a:lnTo>
                    <a:pt x="49860" y="26670"/>
                  </a:lnTo>
                  <a:lnTo>
                    <a:pt x="51422" y="24130"/>
                  </a:lnTo>
                  <a:lnTo>
                    <a:pt x="45707" y="24130"/>
                  </a:lnTo>
                  <a:lnTo>
                    <a:pt x="45173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17" y="30480"/>
                  </a:lnTo>
                  <a:lnTo>
                    <a:pt x="52146" y="30480"/>
                  </a:lnTo>
                  <a:lnTo>
                    <a:pt x="52933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797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490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08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896" y="40640"/>
                  </a:lnTo>
                  <a:lnTo>
                    <a:pt x="55778" y="39370"/>
                  </a:lnTo>
                  <a:lnTo>
                    <a:pt x="53543" y="41910"/>
                  </a:lnTo>
                  <a:lnTo>
                    <a:pt x="52070" y="43180"/>
                  </a:lnTo>
                  <a:lnTo>
                    <a:pt x="58432" y="43180"/>
                  </a:lnTo>
                  <a:lnTo>
                    <a:pt x="56946" y="44450"/>
                  </a:lnTo>
                  <a:lnTo>
                    <a:pt x="55994" y="44450"/>
                  </a:lnTo>
                  <a:lnTo>
                    <a:pt x="55460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78" y="45720"/>
                  </a:lnTo>
                  <a:lnTo>
                    <a:pt x="43573" y="46990"/>
                  </a:lnTo>
                  <a:lnTo>
                    <a:pt x="41363" y="48260"/>
                  </a:lnTo>
                  <a:lnTo>
                    <a:pt x="51511" y="48260"/>
                  </a:lnTo>
                  <a:lnTo>
                    <a:pt x="52019" y="46990"/>
                  </a:lnTo>
                  <a:lnTo>
                    <a:pt x="52628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797" y="50800"/>
                  </a:lnTo>
                  <a:lnTo>
                    <a:pt x="55143" y="49530"/>
                  </a:lnTo>
                  <a:lnTo>
                    <a:pt x="55422" y="48260"/>
                  </a:lnTo>
                  <a:lnTo>
                    <a:pt x="57378" y="46990"/>
                  </a:lnTo>
                  <a:lnTo>
                    <a:pt x="58699" y="46990"/>
                  </a:lnTo>
                  <a:lnTo>
                    <a:pt x="62217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18" y="43180"/>
                  </a:lnTo>
                  <a:lnTo>
                    <a:pt x="73964" y="43180"/>
                  </a:lnTo>
                  <a:lnTo>
                    <a:pt x="73558" y="41910"/>
                  </a:lnTo>
                  <a:lnTo>
                    <a:pt x="73088" y="41910"/>
                  </a:lnTo>
                  <a:lnTo>
                    <a:pt x="72618" y="40640"/>
                  </a:lnTo>
                  <a:lnTo>
                    <a:pt x="75031" y="40640"/>
                  </a:lnTo>
                  <a:lnTo>
                    <a:pt x="75501" y="41910"/>
                  </a:lnTo>
                  <a:lnTo>
                    <a:pt x="76301" y="41910"/>
                  </a:lnTo>
                  <a:lnTo>
                    <a:pt x="76847" y="43180"/>
                  </a:lnTo>
                  <a:lnTo>
                    <a:pt x="75666" y="43180"/>
                  </a:lnTo>
                  <a:lnTo>
                    <a:pt x="76568" y="44450"/>
                  </a:lnTo>
                  <a:lnTo>
                    <a:pt x="77101" y="44450"/>
                  </a:lnTo>
                  <a:lnTo>
                    <a:pt x="76276" y="45720"/>
                  </a:lnTo>
                  <a:lnTo>
                    <a:pt x="76187" y="46990"/>
                  </a:lnTo>
                  <a:lnTo>
                    <a:pt x="74866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894" y="52070"/>
                  </a:lnTo>
                  <a:lnTo>
                    <a:pt x="70726" y="52070"/>
                  </a:lnTo>
                  <a:lnTo>
                    <a:pt x="69570" y="50800"/>
                  </a:lnTo>
                  <a:lnTo>
                    <a:pt x="67246" y="50800"/>
                  </a:lnTo>
                  <a:lnTo>
                    <a:pt x="66090" y="52070"/>
                  </a:lnTo>
                  <a:lnTo>
                    <a:pt x="65036" y="53340"/>
                  </a:lnTo>
                  <a:lnTo>
                    <a:pt x="64909" y="55880"/>
                  </a:lnTo>
                  <a:lnTo>
                    <a:pt x="62814" y="58420"/>
                  </a:lnTo>
                  <a:lnTo>
                    <a:pt x="58216" y="57150"/>
                  </a:lnTo>
                  <a:lnTo>
                    <a:pt x="59207" y="62230"/>
                  </a:lnTo>
                  <a:lnTo>
                    <a:pt x="61023" y="62230"/>
                  </a:lnTo>
                  <a:lnTo>
                    <a:pt x="61696" y="59690"/>
                  </a:lnTo>
                  <a:lnTo>
                    <a:pt x="62992" y="58420"/>
                  </a:lnTo>
                  <a:lnTo>
                    <a:pt x="64808" y="57150"/>
                  </a:lnTo>
                  <a:lnTo>
                    <a:pt x="67157" y="57150"/>
                  </a:lnTo>
                  <a:lnTo>
                    <a:pt x="69799" y="55880"/>
                  </a:lnTo>
                  <a:lnTo>
                    <a:pt x="71894" y="53340"/>
                  </a:lnTo>
                  <a:lnTo>
                    <a:pt x="73533" y="53340"/>
                  </a:lnTo>
                  <a:lnTo>
                    <a:pt x="73634" y="52070"/>
                  </a:lnTo>
                  <a:lnTo>
                    <a:pt x="74612" y="52070"/>
                  </a:lnTo>
                  <a:lnTo>
                    <a:pt x="75476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29" y="54610"/>
                  </a:lnTo>
                  <a:lnTo>
                    <a:pt x="80594" y="53340"/>
                  </a:lnTo>
                  <a:lnTo>
                    <a:pt x="81483" y="53340"/>
                  </a:lnTo>
                  <a:lnTo>
                    <a:pt x="81686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14" y="41910"/>
                  </a:lnTo>
                  <a:lnTo>
                    <a:pt x="90944" y="43180"/>
                  </a:lnTo>
                  <a:lnTo>
                    <a:pt x="91173" y="43180"/>
                  </a:lnTo>
                  <a:lnTo>
                    <a:pt x="91249" y="44450"/>
                  </a:lnTo>
                  <a:lnTo>
                    <a:pt x="93395" y="43180"/>
                  </a:lnTo>
                  <a:lnTo>
                    <a:pt x="93967" y="44450"/>
                  </a:lnTo>
                  <a:lnTo>
                    <a:pt x="92659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11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33" y="49530"/>
                  </a:lnTo>
                  <a:lnTo>
                    <a:pt x="87833" y="55880"/>
                  </a:lnTo>
                  <a:lnTo>
                    <a:pt x="87642" y="57150"/>
                  </a:lnTo>
                  <a:lnTo>
                    <a:pt x="87312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17" y="54610"/>
                  </a:lnTo>
                  <a:lnTo>
                    <a:pt x="87820" y="55880"/>
                  </a:lnTo>
                  <a:lnTo>
                    <a:pt x="87833" y="49530"/>
                  </a:lnTo>
                  <a:lnTo>
                    <a:pt x="87325" y="49530"/>
                  </a:lnTo>
                  <a:lnTo>
                    <a:pt x="86398" y="50800"/>
                  </a:lnTo>
                  <a:lnTo>
                    <a:pt x="85610" y="50800"/>
                  </a:lnTo>
                  <a:lnTo>
                    <a:pt x="85661" y="52070"/>
                  </a:lnTo>
                  <a:lnTo>
                    <a:pt x="85813" y="52070"/>
                  </a:lnTo>
                  <a:lnTo>
                    <a:pt x="86004" y="53340"/>
                  </a:lnTo>
                  <a:lnTo>
                    <a:pt x="84924" y="53340"/>
                  </a:lnTo>
                  <a:lnTo>
                    <a:pt x="83718" y="54610"/>
                  </a:lnTo>
                  <a:lnTo>
                    <a:pt x="82245" y="54610"/>
                  </a:lnTo>
                  <a:lnTo>
                    <a:pt x="81127" y="55880"/>
                  </a:lnTo>
                  <a:lnTo>
                    <a:pt x="80010" y="55880"/>
                  </a:lnTo>
                  <a:lnTo>
                    <a:pt x="80289" y="57150"/>
                  </a:lnTo>
                  <a:lnTo>
                    <a:pt x="81686" y="57150"/>
                  </a:lnTo>
                  <a:lnTo>
                    <a:pt x="82003" y="55880"/>
                  </a:lnTo>
                  <a:lnTo>
                    <a:pt x="83616" y="55880"/>
                  </a:lnTo>
                  <a:lnTo>
                    <a:pt x="85128" y="57150"/>
                  </a:lnTo>
                  <a:lnTo>
                    <a:pt x="84912" y="58420"/>
                  </a:lnTo>
                  <a:lnTo>
                    <a:pt x="85090" y="59690"/>
                  </a:lnTo>
                  <a:lnTo>
                    <a:pt x="84886" y="60960"/>
                  </a:lnTo>
                  <a:lnTo>
                    <a:pt x="85445" y="60960"/>
                  </a:lnTo>
                  <a:lnTo>
                    <a:pt x="85305" y="58420"/>
                  </a:lnTo>
                  <a:lnTo>
                    <a:pt x="88379" y="59690"/>
                  </a:lnTo>
                  <a:lnTo>
                    <a:pt x="89382" y="60960"/>
                  </a:lnTo>
                  <a:lnTo>
                    <a:pt x="86791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54" y="66040"/>
                  </a:lnTo>
                  <a:lnTo>
                    <a:pt x="94526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688" y="64770"/>
                  </a:lnTo>
                  <a:lnTo>
                    <a:pt x="98259" y="63500"/>
                  </a:lnTo>
                  <a:lnTo>
                    <a:pt x="101612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19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13" y="86360"/>
                  </a:lnTo>
                  <a:lnTo>
                    <a:pt x="93040" y="85090"/>
                  </a:lnTo>
                  <a:lnTo>
                    <a:pt x="95631" y="82550"/>
                  </a:lnTo>
                  <a:lnTo>
                    <a:pt x="96850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29" y="69850"/>
                  </a:lnTo>
                  <a:lnTo>
                    <a:pt x="94983" y="69850"/>
                  </a:lnTo>
                  <a:lnTo>
                    <a:pt x="93027" y="71120"/>
                  </a:lnTo>
                  <a:lnTo>
                    <a:pt x="92875" y="72390"/>
                  </a:lnTo>
                  <a:lnTo>
                    <a:pt x="91770" y="73660"/>
                  </a:lnTo>
                  <a:lnTo>
                    <a:pt x="92837" y="73660"/>
                  </a:lnTo>
                  <a:lnTo>
                    <a:pt x="92722" y="74930"/>
                  </a:lnTo>
                  <a:lnTo>
                    <a:pt x="92379" y="74930"/>
                  </a:lnTo>
                  <a:lnTo>
                    <a:pt x="91478" y="76200"/>
                  </a:lnTo>
                  <a:lnTo>
                    <a:pt x="89230" y="74930"/>
                  </a:lnTo>
                  <a:lnTo>
                    <a:pt x="90017" y="78740"/>
                  </a:lnTo>
                  <a:lnTo>
                    <a:pt x="88404" y="78740"/>
                  </a:lnTo>
                  <a:lnTo>
                    <a:pt x="88061" y="81280"/>
                  </a:lnTo>
                  <a:lnTo>
                    <a:pt x="88087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65" y="87630"/>
                  </a:lnTo>
                  <a:lnTo>
                    <a:pt x="90741" y="88900"/>
                  </a:lnTo>
                  <a:lnTo>
                    <a:pt x="91706" y="90170"/>
                  </a:lnTo>
                  <a:lnTo>
                    <a:pt x="92303" y="90170"/>
                  </a:lnTo>
                  <a:lnTo>
                    <a:pt x="94030" y="88900"/>
                  </a:lnTo>
                  <a:lnTo>
                    <a:pt x="95897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80" y="85090"/>
                  </a:lnTo>
                  <a:lnTo>
                    <a:pt x="98082" y="83820"/>
                  </a:lnTo>
                  <a:lnTo>
                    <a:pt x="99110" y="82550"/>
                  </a:lnTo>
                  <a:lnTo>
                    <a:pt x="99783" y="82550"/>
                  </a:lnTo>
                  <a:lnTo>
                    <a:pt x="99834" y="81280"/>
                  </a:lnTo>
                  <a:lnTo>
                    <a:pt x="102120" y="77470"/>
                  </a:lnTo>
                  <a:lnTo>
                    <a:pt x="104305" y="78740"/>
                  </a:lnTo>
                  <a:lnTo>
                    <a:pt x="105879" y="77470"/>
                  </a:lnTo>
                  <a:lnTo>
                    <a:pt x="107467" y="76200"/>
                  </a:lnTo>
                  <a:lnTo>
                    <a:pt x="107505" y="74930"/>
                  </a:lnTo>
                  <a:lnTo>
                    <a:pt x="109093" y="73660"/>
                  </a:lnTo>
                  <a:lnTo>
                    <a:pt x="110159" y="73660"/>
                  </a:lnTo>
                  <a:lnTo>
                    <a:pt x="111798" y="72390"/>
                  </a:lnTo>
                  <a:lnTo>
                    <a:pt x="113766" y="73660"/>
                  </a:lnTo>
                  <a:lnTo>
                    <a:pt x="114769" y="74930"/>
                  </a:lnTo>
                  <a:lnTo>
                    <a:pt x="111633" y="74930"/>
                  </a:lnTo>
                  <a:lnTo>
                    <a:pt x="111353" y="76200"/>
                  </a:lnTo>
                  <a:lnTo>
                    <a:pt x="111887" y="77470"/>
                  </a:lnTo>
                  <a:lnTo>
                    <a:pt x="112560" y="78740"/>
                  </a:lnTo>
                  <a:lnTo>
                    <a:pt x="113220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06" y="77470"/>
                  </a:lnTo>
                  <a:lnTo>
                    <a:pt x="115836" y="77470"/>
                  </a:lnTo>
                  <a:lnTo>
                    <a:pt x="117589" y="78740"/>
                  </a:lnTo>
                  <a:lnTo>
                    <a:pt x="119240" y="82550"/>
                  </a:lnTo>
                  <a:lnTo>
                    <a:pt x="115912" y="85090"/>
                  </a:lnTo>
                  <a:lnTo>
                    <a:pt x="114452" y="8509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65" y="86360"/>
                  </a:lnTo>
                  <a:lnTo>
                    <a:pt x="122732" y="83820"/>
                  </a:lnTo>
                  <a:lnTo>
                    <a:pt x="125501" y="86360"/>
                  </a:lnTo>
                  <a:lnTo>
                    <a:pt x="123444" y="87630"/>
                  </a:lnTo>
                  <a:lnTo>
                    <a:pt x="122148" y="88900"/>
                  </a:lnTo>
                  <a:lnTo>
                    <a:pt x="122656" y="90170"/>
                  </a:lnTo>
                  <a:lnTo>
                    <a:pt x="122618" y="91440"/>
                  </a:lnTo>
                  <a:lnTo>
                    <a:pt x="124510" y="93980"/>
                  </a:lnTo>
                  <a:lnTo>
                    <a:pt x="126314" y="92710"/>
                  </a:lnTo>
                  <a:lnTo>
                    <a:pt x="127482" y="96520"/>
                  </a:lnTo>
                  <a:lnTo>
                    <a:pt x="127368" y="97790"/>
                  </a:lnTo>
                  <a:lnTo>
                    <a:pt x="127723" y="99060"/>
                  </a:lnTo>
                  <a:lnTo>
                    <a:pt x="128422" y="99060"/>
                  </a:lnTo>
                  <a:lnTo>
                    <a:pt x="128638" y="100330"/>
                  </a:lnTo>
                  <a:lnTo>
                    <a:pt x="128790" y="101600"/>
                  </a:lnTo>
                  <a:lnTo>
                    <a:pt x="129692" y="102870"/>
                  </a:lnTo>
                  <a:lnTo>
                    <a:pt x="130162" y="102870"/>
                  </a:lnTo>
                  <a:lnTo>
                    <a:pt x="129070" y="104140"/>
                  </a:lnTo>
                  <a:lnTo>
                    <a:pt x="129844" y="105410"/>
                  </a:lnTo>
                  <a:lnTo>
                    <a:pt x="130797" y="105410"/>
                  </a:lnTo>
                  <a:lnTo>
                    <a:pt x="131660" y="106680"/>
                  </a:lnTo>
                  <a:lnTo>
                    <a:pt x="132219" y="105410"/>
                  </a:lnTo>
                  <a:lnTo>
                    <a:pt x="133045" y="105410"/>
                  </a:lnTo>
                  <a:lnTo>
                    <a:pt x="133451" y="104140"/>
                  </a:lnTo>
                  <a:lnTo>
                    <a:pt x="133858" y="102870"/>
                  </a:lnTo>
                  <a:lnTo>
                    <a:pt x="133121" y="101600"/>
                  </a:lnTo>
                  <a:lnTo>
                    <a:pt x="134353" y="99060"/>
                  </a:lnTo>
                  <a:lnTo>
                    <a:pt x="135775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86" y="93980"/>
                  </a:lnTo>
                  <a:lnTo>
                    <a:pt x="135369" y="92710"/>
                  </a:lnTo>
                  <a:lnTo>
                    <a:pt x="135864" y="91440"/>
                  </a:lnTo>
                  <a:lnTo>
                    <a:pt x="134099" y="91440"/>
                  </a:lnTo>
                  <a:lnTo>
                    <a:pt x="133616" y="90170"/>
                  </a:lnTo>
                  <a:lnTo>
                    <a:pt x="135420" y="90170"/>
                  </a:lnTo>
                  <a:lnTo>
                    <a:pt x="136715" y="91440"/>
                  </a:lnTo>
                  <a:lnTo>
                    <a:pt x="136334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19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61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48" y="100330"/>
                  </a:lnTo>
                  <a:lnTo>
                    <a:pt x="143281" y="102870"/>
                  </a:lnTo>
                  <a:lnTo>
                    <a:pt x="142748" y="101600"/>
                  </a:lnTo>
                  <a:lnTo>
                    <a:pt x="140716" y="101600"/>
                  </a:lnTo>
                  <a:lnTo>
                    <a:pt x="139014" y="102870"/>
                  </a:lnTo>
                  <a:lnTo>
                    <a:pt x="139750" y="104140"/>
                  </a:lnTo>
                  <a:lnTo>
                    <a:pt x="141465" y="102870"/>
                  </a:lnTo>
                  <a:lnTo>
                    <a:pt x="140347" y="105410"/>
                  </a:lnTo>
                  <a:lnTo>
                    <a:pt x="141312" y="106680"/>
                  </a:lnTo>
                  <a:lnTo>
                    <a:pt x="141503" y="107950"/>
                  </a:lnTo>
                  <a:lnTo>
                    <a:pt x="141249" y="110490"/>
                  </a:lnTo>
                  <a:lnTo>
                    <a:pt x="139687" y="110490"/>
                  </a:lnTo>
                  <a:lnTo>
                    <a:pt x="139395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87" y="111760"/>
                  </a:lnTo>
                  <a:lnTo>
                    <a:pt x="136410" y="111760"/>
                  </a:lnTo>
                  <a:lnTo>
                    <a:pt x="135534" y="113030"/>
                  </a:lnTo>
                  <a:lnTo>
                    <a:pt x="136105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36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04" y="109220"/>
                  </a:lnTo>
                  <a:lnTo>
                    <a:pt x="124891" y="107950"/>
                  </a:lnTo>
                  <a:lnTo>
                    <a:pt x="125183" y="106680"/>
                  </a:lnTo>
                  <a:lnTo>
                    <a:pt x="124333" y="106680"/>
                  </a:lnTo>
                  <a:lnTo>
                    <a:pt x="121081" y="104140"/>
                  </a:lnTo>
                  <a:lnTo>
                    <a:pt x="123621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36" y="99060"/>
                  </a:lnTo>
                  <a:lnTo>
                    <a:pt x="122313" y="101600"/>
                  </a:lnTo>
                  <a:lnTo>
                    <a:pt x="119278" y="102870"/>
                  </a:lnTo>
                  <a:lnTo>
                    <a:pt x="116776" y="105410"/>
                  </a:lnTo>
                  <a:lnTo>
                    <a:pt x="114579" y="106680"/>
                  </a:lnTo>
                  <a:lnTo>
                    <a:pt x="111912" y="107950"/>
                  </a:lnTo>
                  <a:lnTo>
                    <a:pt x="110477" y="107950"/>
                  </a:lnTo>
                  <a:lnTo>
                    <a:pt x="109791" y="106680"/>
                  </a:lnTo>
                  <a:lnTo>
                    <a:pt x="110096" y="105410"/>
                  </a:lnTo>
                  <a:lnTo>
                    <a:pt x="110617" y="105410"/>
                  </a:lnTo>
                  <a:lnTo>
                    <a:pt x="111036" y="104140"/>
                  </a:lnTo>
                  <a:lnTo>
                    <a:pt x="115316" y="104140"/>
                  </a:lnTo>
                  <a:lnTo>
                    <a:pt x="116547" y="102870"/>
                  </a:lnTo>
                  <a:lnTo>
                    <a:pt x="117589" y="100330"/>
                  </a:lnTo>
                  <a:lnTo>
                    <a:pt x="118440" y="99060"/>
                  </a:lnTo>
                  <a:lnTo>
                    <a:pt x="120294" y="97790"/>
                  </a:lnTo>
                  <a:lnTo>
                    <a:pt x="119900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087" y="93980"/>
                  </a:lnTo>
                  <a:lnTo>
                    <a:pt x="119456" y="92710"/>
                  </a:lnTo>
                  <a:lnTo>
                    <a:pt x="119570" y="91440"/>
                  </a:lnTo>
                  <a:lnTo>
                    <a:pt x="118275" y="92710"/>
                  </a:lnTo>
                  <a:lnTo>
                    <a:pt x="117602" y="93980"/>
                  </a:lnTo>
                  <a:lnTo>
                    <a:pt x="116852" y="92710"/>
                  </a:lnTo>
                  <a:lnTo>
                    <a:pt x="116281" y="92710"/>
                  </a:lnTo>
                  <a:lnTo>
                    <a:pt x="115773" y="91440"/>
                  </a:lnTo>
                  <a:lnTo>
                    <a:pt x="113652" y="91440"/>
                  </a:lnTo>
                  <a:lnTo>
                    <a:pt x="114884" y="90170"/>
                  </a:lnTo>
                  <a:lnTo>
                    <a:pt x="114427" y="90170"/>
                  </a:lnTo>
                  <a:lnTo>
                    <a:pt x="113855" y="88900"/>
                  </a:lnTo>
                  <a:lnTo>
                    <a:pt x="111899" y="88900"/>
                  </a:lnTo>
                  <a:lnTo>
                    <a:pt x="109397" y="87630"/>
                  </a:lnTo>
                  <a:lnTo>
                    <a:pt x="108889" y="88900"/>
                  </a:lnTo>
                  <a:lnTo>
                    <a:pt x="102806" y="88900"/>
                  </a:lnTo>
                  <a:lnTo>
                    <a:pt x="102565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87" y="92710"/>
                  </a:lnTo>
                  <a:lnTo>
                    <a:pt x="86880" y="95250"/>
                  </a:lnTo>
                  <a:lnTo>
                    <a:pt x="86779" y="96520"/>
                  </a:lnTo>
                  <a:lnTo>
                    <a:pt x="86423" y="96520"/>
                  </a:lnTo>
                  <a:lnTo>
                    <a:pt x="86156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797" y="95250"/>
                  </a:lnTo>
                  <a:lnTo>
                    <a:pt x="83718" y="95250"/>
                  </a:lnTo>
                  <a:lnTo>
                    <a:pt x="82575" y="93980"/>
                  </a:lnTo>
                  <a:lnTo>
                    <a:pt x="80860" y="95250"/>
                  </a:lnTo>
                  <a:lnTo>
                    <a:pt x="80772" y="93980"/>
                  </a:lnTo>
                  <a:lnTo>
                    <a:pt x="78498" y="93980"/>
                  </a:lnTo>
                  <a:lnTo>
                    <a:pt x="78435" y="92710"/>
                  </a:lnTo>
                  <a:lnTo>
                    <a:pt x="79032" y="90170"/>
                  </a:lnTo>
                  <a:lnTo>
                    <a:pt x="80429" y="90170"/>
                  </a:lnTo>
                  <a:lnTo>
                    <a:pt x="79349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73" y="100330"/>
                  </a:lnTo>
                  <a:lnTo>
                    <a:pt x="77152" y="101600"/>
                  </a:lnTo>
                  <a:lnTo>
                    <a:pt x="74218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23" y="86360"/>
                  </a:lnTo>
                  <a:lnTo>
                    <a:pt x="74676" y="85090"/>
                  </a:lnTo>
                  <a:lnTo>
                    <a:pt x="74434" y="82550"/>
                  </a:lnTo>
                  <a:lnTo>
                    <a:pt x="69532" y="83820"/>
                  </a:lnTo>
                  <a:lnTo>
                    <a:pt x="68097" y="83820"/>
                  </a:lnTo>
                  <a:lnTo>
                    <a:pt x="66814" y="85090"/>
                  </a:lnTo>
                  <a:lnTo>
                    <a:pt x="66827" y="87630"/>
                  </a:lnTo>
                  <a:lnTo>
                    <a:pt x="68262" y="87630"/>
                  </a:lnTo>
                  <a:lnTo>
                    <a:pt x="69380" y="88900"/>
                  </a:lnTo>
                  <a:lnTo>
                    <a:pt x="69164" y="91440"/>
                  </a:lnTo>
                  <a:lnTo>
                    <a:pt x="64897" y="91440"/>
                  </a:lnTo>
                  <a:lnTo>
                    <a:pt x="64973" y="92710"/>
                  </a:lnTo>
                  <a:lnTo>
                    <a:pt x="64947" y="93980"/>
                  </a:lnTo>
                  <a:lnTo>
                    <a:pt x="64630" y="95250"/>
                  </a:lnTo>
                  <a:lnTo>
                    <a:pt x="65341" y="95250"/>
                  </a:lnTo>
                  <a:lnTo>
                    <a:pt x="65481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52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18" y="101600"/>
                  </a:lnTo>
                  <a:lnTo>
                    <a:pt x="66852" y="104140"/>
                  </a:lnTo>
                  <a:lnTo>
                    <a:pt x="67246" y="104140"/>
                  </a:lnTo>
                  <a:lnTo>
                    <a:pt x="71145" y="105410"/>
                  </a:lnTo>
                  <a:lnTo>
                    <a:pt x="77635" y="105410"/>
                  </a:lnTo>
                  <a:lnTo>
                    <a:pt x="75641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01" y="111760"/>
                  </a:lnTo>
                  <a:lnTo>
                    <a:pt x="73355" y="111760"/>
                  </a:lnTo>
                  <a:lnTo>
                    <a:pt x="73685" y="110490"/>
                  </a:lnTo>
                  <a:lnTo>
                    <a:pt x="76428" y="110490"/>
                  </a:lnTo>
                  <a:lnTo>
                    <a:pt x="77749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08" y="107950"/>
                  </a:lnTo>
                  <a:lnTo>
                    <a:pt x="79679" y="107950"/>
                  </a:lnTo>
                  <a:lnTo>
                    <a:pt x="80200" y="106680"/>
                  </a:lnTo>
                  <a:lnTo>
                    <a:pt x="80759" y="106680"/>
                  </a:lnTo>
                  <a:lnTo>
                    <a:pt x="82105" y="105410"/>
                  </a:lnTo>
                  <a:lnTo>
                    <a:pt x="90779" y="105410"/>
                  </a:lnTo>
                  <a:lnTo>
                    <a:pt x="90716" y="102870"/>
                  </a:lnTo>
                  <a:lnTo>
                    <a:pt x="94195" y="101600"/>
                  </a:lnTo>
                  <a:lnTo>
                    <a:pt x="96685" y="104140"/>
                  </a:lnTo>
                  <a:lnTo>
                    <a:pt x="99453" y="104140"/>
                  </a:lnTo>
                  <a:lnTo>
                    <a:pt x="99949" y="105410"/>
                  </a:lnTo>
                  <a:lnTo>
                    <a:pt x="99783" y="104140"/>
                  </a:lnTo>
                  <a:lnTo>
                    <a:pt x="102387" y="105410"/>
                  </a:lnTo>
                  <a:lnTo>
                    <a:pt x="102146" y="107950"/>
                  </a:lnTo>
                  <a:lnTo>
                    <a:pt x="100317" y="110490"/>
                  </a:lnTo>
                  <a:lnTo>
                    <a:pt x="97764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386" y="114300"/>
                  </a:lnTo>
                  <a:lnTo>
                    <a:pt x="94170" y="114300"/>
                  </a:lnTo>
                  <a:lnTo>
                    <a:pt x="93954" y="113030"/>
                  </a:lnTo>
                  <a:lnTo>
                    <a:pt x="92976" y="111760"/>
                  </a:lnTo>
                  <a:lnTo>
                    <a:pt x="89611" y="111760"/>
                  </a:lnTo>
                  <a:lnTo>
                    <a:pt x="89001" y="113030"/>
                  </a:lnTo>
                  <a:lnTo>
                    <a:pt x="90322" y="113030"/>
                  </a:lnTo>
                  <a:lnTo>
                    <a:pt x="88671" y="114300"/>
                  </a:lnTo>
                  <a:lnTo>
                    <a:pt x="86753" y="115570"/>
                  </a:lnTo>
                  <a:lnTo>
                    <a:pt x="85737" y="114300"/>
                  </a:lnTo>
                  <a:lnTo>
                    <a:pt x="84124" y="114300"/>
                  </a:lnTo>
                  <a:lnTo>
                    <a:pt x="80835" y="113030"/>
                  </a:lnTo>
                  <a:lnTo>
                    <a:pt x="79298" y="111760"/>
                  </a:lnTo>
                  <a:lnTo>
                    <a:pt x="77749" y="111760"/>
                  </a:lnTo>
                  <a:lnTo>
                    <a:pt x="77089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84" y="118110"/>
                  </a:lnTo>
                  <a:lnTo>
                    <a:pt x="65722" y="119380"/>
                  </a:lnTo>
                  <a:lnTo>
                    <a:pt x="62750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29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27" y="118110"/>
                  </a:lnTo>
                  <a:lnTo>
                    <a:pt x="51231" y="115570"/>
                  </a:lnTo>
                  <a:lnTo>
                    <a:pt x="51943" y="116840"/>
                  </a:lnTo>
                  <a:lnTo>
                    <a:pt x="55067" y="116840"/>
                  </a:lnTo>
                  <a:lnTo>
                    <a:pt x="55880" y="115570"/>
                  </a:lnTo>
                  <a:lnTo>
                    <a:pt x="58064" y="115570"/>
                  </a:lnTo>
                  <a:lnTo>
                    <a:pt x="58953" y="116840"/>
                  </a:lnTo>
                  <a:lnTo>
                    <a:pt x="60960" y="116840"/>
                  </a:lnTo>
                  <a:lnTo>
                    <a:pt x="62191" y="115570"/>
                  </a:lnTo>
                  <a:lnTo>
                    <a:pt x="64668" y="115570"/>
                  </a:lnTo>
                  <a:lnTo>
                    <a:pt x="65811" y="116840"/>
                  </a:lnTo>
                  <a:lnTo>
                    <a:pt x="67830" y="115570"/>
                  </a:lnTo>
                  <a:lnTo>
                    <a:pt x="70434" y="115570"/>
                  </a:lnTo>
                  <a:lnTo>
                    <a:pt x="71462" y="116840"/>
                  </a:lnTo>
                  <a:lnTo>
                    <a:pt x="70866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80" y="113030"/>
                  </a:lnTo>
                  <a:lnTo>
                    <a:pt x="72694" y="111760"/>
                  </a:lnTo>
                  <a:lnTo>
                    <a:pt x="70065" y="110490"/>
                  </a:lnTo>
                  <a:lnTo>
                    <a:pt x="67818" y="113030"/>
                  </a:lnTo>
                  <a:lnTo>
                    <a:pt x="63055" y="111760"/>
                  </a:lnTo>
                  <a:lnTo>
                    <a:pt x="61747" y="110490"/>
                  </a:lnTo>
                  <a:lnTo>
                    <a:pt x="59664" y="109220"/>
                  </a:lnTo>
                  <a:lnTo>
                    <a:pt x="59321" y="109220"/>
                  </a:lnTo>
                  <a:lnTo>
                    <a:pt x="59550" y="107950"/>
                  </a:lnTo>
                  <a:lnTo>
                    <a:pt x="60020" y="107950"/>
                  </a:lnTo>
                  <a:lnTo>
                    <a:pt x="58521" y="106680"/>
                  </a:lnTo>
                  <a:lnTo>
                    <a:pt x="57988" y="106680"/>
                  </a:lnTo>
                  <a:lnTo>
                    <a:pt x="57988" y="111760"/>
                  </a:lnTo>
                  <a:lnTo>
                    <a:pt x="57708" y="113030"/>
                  </a:lnTo>
                  <a:lnTo>
                    <a:pt x="57619" y="114300"/>
                  </a:lnTo>
                  <a:lnTo>
                    <a:pt x="57886" y="114300"/>
                  </a:lnTo>
                  <a:lnTo>
                    <a:pt x="54762" y="115570"/>
                  </a:lnTo>
                  <a:lnTo>
                    <a:pt x="51612" y="115570"/>
                  </a:lnTo>
                  <a:lnTo>
                    <a:pt x="48488" y="114300"/>
                  </a:lnTo>
                  <a:lnTo>
                    <a:pt x="48323" y="114300"/>
                  </a:lnTo>
                  <a:lnTo>
                    <a:pt x="48691" y="113030"/>
                  </a:lnTo>
                  <a:lnTo>
                    <a:pt x="55054" y="113030"/>
                  </a:lnTo>
                  <a:lnTo>
                    <a:pt x="57988" y="111760"/>
                  </a:lnTo>
                  <a:lnTo>
                    <a:pt x="57988" y="106680"/>
                  </a:lnTo>
                  <a:lnTo>
                    <a:pt x="57111" y="106680"/>
                  </a:lnTo>
                  <a:lnTo>
                    <a:pt x="56057" y="104140"/>
                  </a:lnTo>
                  <a:lnTo>
                    <a:pt x="57315" y="102870"/>
                  </a:lnTo>
                  <a:lnTo>
                    <a:pt x="58534" y="101600"/>
                  </a:lnTo>
                  <a:lnTo>
                    <a:pt x="59207" y="100330"/>
                  </a:lnTo>
                  <a:lnTo>
                    <a:pt x="57531" y="101600"/>
                  </a:lnTo>
                  <a:lnTo>
                    <a:pt x="55460" y="100330"/>
                  </a:lnTo>
                  <a:lnTo>
                    <a:pt x="53695" y="99060"/>
                  </a:lnTo>
                  <a:lnTo>
                    <a:pt x="53454" y="99060"/>
                  </a:lnTo>
                  <a:lnTo>
                    <a:pt x="53314" y="97790"/>
                  </a:lnTo>
                  <a:lnTo>
                    <a:pt x="53174" y="99060"/>
                  </a:lnTo>
                  <a:lnTo>
                    <a:pt x="52870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07" y="102870"/>
                  </a:lnTo>
                  <a:lnTo>
                    <a:pt x="48996" y="101600"/>
                  </a:lnTo>
                  <a:lnTo>
                    <a:pt x="43802" y="101600"/>
                  </a:lnTo>
                  <a:lnTo>
                    <a:pt x="42202" y="100330"/>
                  </a:lnTo>
                  <a:lnTo>
                    <a:pt x="42291" y="101600"/>
                  </a:lnTo>
                  <a:lnTo>
                    <a:pt x="41910" y="101600"/>
                  </a:lnTo>
                  <a:lnTo>
                    <a:pt x="41910" y="102870"/>
                  </a:lnTo>
                  <a:lnTo>
                    <a:pt x="40919" y="102870"/>
                  </a:lnTo>
                  <a:lnTo>
                    <a:pt x="40830" y="104140"/>
                  </a:lnTo>
                  <a:lnTo>
                    <a:pt x="40195" y="104140"/>
                  </a:lnTo>
                  <a:lnTo>
                    <a:pt x="39725" y="105410"/>
                  </a:lnTo>
                  <a:lnTo>
                    <a:pt x="47625" y="105410"/>
                  </a:lnTo>
                  <a:lnTo>
                    <a:pt x="48641" y="106680"/>
                  </a:lnTo>
                  <a:lnTo>
                    <a:pt x="49593" y="106680"/>
                  </a:lnTo>
                  <a:lnTo>
                    <a:pt x="50342" y="109220"/>
                  </a:lnTo>
                  <a:lnTo>
                    <a:pt x="45110" y="109220"/>
                  </a:lnTo>
                  <a:lnTo>
                    <a:pt x="44297" y="111760"/>
                  </a:lnTo>
                  <a:lnTo>
                    <a:pt x="38722" y="110490"/>
                  </a:lnTo>
                  <a:lnTo>
                    <a:pt x="37160" y="111760"/>
                  </a:lnTo>
                  <a:lnTo>
                    <a:pt x="31280" y="111760"/>
                  </a:lnTo>
                  <a:lnTo>
                    <a:pt x="28562" y="110490"/>
                  </a:lnTo>
                  <a:lnTo>
                    <a:pt x="30365" y="109220"/>
                  </a:lnTo>
                  <a:lnTo>
                    <a:pt x="32613" y="107950"/>
                  </a:lnTo>
                  <a:lnTo>
                    <a:pt x="30619" y="106680"/>
                  </a:lnTo>
                  <a:lnTo>
                    <a:pt x="28549" y="105410"/>
                  </a:lnTo>
                  <a:lnTo>
                    <a:pt x="25742" y="105410"/>
                  </a:lnTo>
                  <a:lnTo>
                    <a:pt x="25006" y="106680"/>
                  </a:lnTo>
                  <a:lnTo>
                    <a:pt x="24142" y="106680"/>
                  </a:lnTo>
                  <a:lnTo>
                    <a:pt x="24498" y="109220"/>
                  </a:lnTo>
                  <a:lnTo>
                    <a:pt x="26746" y="109220"/>
                  </a:lnTo>
                  <a:lnTo>
                    <a:pt x="30251" y="111760"/>
                  </a:lnTo>
                  <a:lnTo>
                    <a:pt x="31064" y="113030"/>
                  </a:lnTo>
                  <a:lnTo>
                    <a:pt x="32131" y="113030"/>
                  </a:lnTo>
                  <a:lnTo>
                    <a:pt x="32943" y="114300"/>
                  </a:lnTo>
                  <a:lnTo>
                    <a:pt x="33870" y="115570"/>
                  </a:lnTo>
                  <a:lnTo>
                    <a:pt x="35991" y="116840"/>
                  </a:lnTo>
                  <a:lnTo>
                    <a:pt x="41960" y="116840"/>
                  </a:lnTo>
                  <a:lnTo>
                    <a:pt x="42367" y="118110"/>
                  </a:lnTo>
                  <a:lnTo>
                    <a:pt x="44297" y="119380"/>
                  </a:lnTo>
                  <a:lnTo>
                    <a:pt x="46507" y="119380"/>
                  </a:lnTo>
                  <a:lnTo>
                    <a:pt x="47739" y="121920"/>
                  </a:lnTo>
                  <a:lnTo>
                    <a:pt x="46545" y="121920"/>
                  </a:lnTo>
                  <a:lnTo>
                    <a:pt x="46189" y="123190"/>
                  </a:lnTo>
                  <a:lnTo>
                    <a:pt x="46697" y="125730"/>
                  </a:lnTo>
                  <a:lnTo>
                    <a:pt x="50787" y="127000"/>
                  </a:lnTo>
                  <a:lnTo>
                    <a:pt x="51968" y="125730"/>
                  </a:lnTo>
                  <a:lnTo>
                    <a:pt x="55143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093" y="123190"/>
                  </a:lnTo>
                  <a:lnTo>
                    <a:pt x="64020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21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28" y="120650"/>
                  </a:lnTo>
                  <a:lnTo>
                    <a:pt x="73520" y="119380"/>
                  </a:lnTo>
                  <a:lnTo>
                    <a:pt x="78841" y="119380"/>
                  </a:lnTo>
                  <a:lnTo>
                    <a:pt x="78943" y="116840"/>
                  </a:lnTo>
                  <a:lnTo>
                    <a:pt x="80302" y="115570"/>
                  </a:lnTo>
                  <a:lnTo>
                    <a:pt x="80949" y="115570"/>
                  </a:lnTo>
                  <a:lnTo>
                    <a:pt x="80352" y="116840"/>
                  </a:lnTo>
                  <a:lnTo>
                    <a:pt x="79870" y="119380"/>
                  </a:lnTo>
                  <a:lnTo>
                    <a:pt x="79590" y="120650"/>
                  </a:lnTo>
                  <a:lnTo>
                    <a:pt x="79159" y="121920"/>
                  </a:lnTo>
                  <a:lnTo>
                    <a:pt x="80073" y="121920"/>
                  </a:lnTo>
                  <a:lnTo>
                    <a:pt x="80848" y="123190"/>
                  </a:lnTo>
                  <a:lnTo>
                    <a:pt x="80505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04" y="125730"/>
                  </a:lnTo>
                  <a:lnTo>
                    <a:pt x="81864" y="127000"/>
                  </a:lnTo>
                  <a:lnTo>
                    <a:pt x="85496" y="127000"/>
                  </a:lnTo>
                  <a:lnTo>
                    <a:pt x="85331" y="129540"/>
                  </a:lnTo>
                  <a:lnTo>
                    <a:pt x="86525" y="129540"/>
                  </a:lnTo>
                  <a:lnTo>
                    <a:pt x="88887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29" y="129540"/>
                  </a:lnTo>
                  <a:lnTo>
                    <a:pt x="91897" y="130810"/>
                  </a:lnTo>
                  <a:lnTo>
                    <a:pt x="90360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42" y="133350"/>
                  </a:lnTo>
                  <a:lnTo>
                    <a:pt x="87452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84" y="137160"/>
                  </a:lnTo>
                  <a:lnTo>
                    <a:pt x="91643" y="135890"/>
                  </a:lnTo>
                  <a:lnTo>
                    <a:pt x="91668" y="134620"/>
                  </a:lnTo>
                  <a:lnTo>
                    <a:pt x="92595" y="134620"/>
                  </a:lnTo>
                  <a:lnTo>
                    <a:pt x="92925" y="135890"/>
                  </a:lnTo>
                  <a:lnTo>
                    <a:pt x="91948" y="138430"/>
                  </a:lnTo>
                  <a:lnTo>
                    <a:pt x="91224" y="139700"/>
                  </a:lnTo>
                  <a:lnTo>
                    <a:pt x="90436" y="140970"/>
                  </a:lnTo>
                  <a:lnTo>
                    <a:pt x="90297" y="142240"/>
                  </a:lnTo>
                  <a:lnTo>
                    <a:pt x="90017" y="142240"/>
                  </a:lnTo>
                  <a:lnTo>
                    <a:pt x="89623" y="143510"/>
                  </a:lnTo>
                  <a:lnTo>
                    <a:pt x="88760" y="144780"/>
                  </a:lnTo>
                  <a:lnTo>
                    <a:pt x="88557" y="143510"/>
                  </a:lnTo>
                  <a:lnTo>
                    <a:pt x="88239" y="143510"/>
                  </a:lnTo>
                  <a:lnTo>
                    <a:pt x="87020" y="142240"/>
                  </a:lnTo>
                  <a:lnTo>
                    <a:pt x="86067" y="140970"/>
                  </a:lnTo>
                  <a:lnTo>
                    <a:pt x="85064" y="140970"/>
                  </a:lnTo>
                  <a:lnTo>
                    <a:pt x="86144" y="13970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3972" y="140970"/>
                  </a:lnTo>
                  <a:lnTo>
                    <a:pt x="82283" y="140970"/>
                  </a:lnTo>
                  <a:lnTo>
                    <a:pt x="81470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38" y="144780"/>
                  </a:lnTo>
                  <a:lnTo>
                    <a:pt x="75844" y="146050"/>
                  </a:lnTo>
                  <a:lnTo>
                    <a:pt x="76860" y="146050"/>
                  </a:lnTo>
                  <a:lnTo>
                    <a:pt x="77495" y="147320"/>
                  </a:lnTo>
                  <a:lnTo>
                    <a:pt x="77431" y="148590"/>
                  </a:lnTo>
                  <a:lnTo>
                    <a:pt x="77101" y="148590"/>
                  </a:lnTo>
                  <a:lnTo>
                    <a:pt x="76923" y="149860"/>
                  </a:lnTo>
                  <a:lnTo>
                    <a:pt x="74155" y="149860"/>
                  </a:lnTo>
                  <a:lnTo>
                    <a:pt x="73101" y="151130"/>
                  </a:lnTo>
                  <a:lnTo>
                    <a:pt x="72707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20" y="161290"/>
                  </a:lnTo>
                  <a:lnTo>
                    <a:pt x="62255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699" y="168910"/>
                  </a:lnTo>
                  <a:lnTo>
                    <a:pt x="55460" y="168910"/>
                  </a:lnTo>
                  <a:lnTo>
                    <a:pt x="56426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31" y="181610"/>
                  </a:lnTo>
                  <a:lnTo>
                    <a:pt x="49682" y="182880"/>
                  </a:lnTo>
                  <a:lnTo>
                    <a:pt x="49530" y="182880"/>
                  </a:lnTo>
                  <a:lnTo>
                    <a:pt x="48501" y="184150"/>
                  </a:lnTo>
                  <a:lnTo>
                    <a:pt x="47726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65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83" y="186690"/>
                  </a:lnTo>
                  <a:lnTo>
                    <a:pt x="51727" y="184150"/>
                  </a:lnTo>
                  <a:lnTo>
                    <a:pt x="53898" y="185420"/>
                  </a:lnTo>
                  <a:lnTo>
                    <a:pt x="52260" y="186690"/>
                  </a:lnTo>
                  <a:lnTo>
                    <a:pt x="51600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1490" y="193040"/>
                  </a:lnTo>
                  <a:lnTo>
                    <a:pt x="42291" y="194310"/>
                  </a:lnTo>
                  <a:lnTo>
                    <a:pt x="41338" y="195580"/>
                  </a:lnTo>
                  <a:lnTo>
                    <a:pt x="40767" y="196850"/>
                  </a:lnTo>
                  <a:lnTo>
                    <a:pt x="40106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08" y="196850"/>
                  </a:lnTo>
                  <a:lnTo>
                    <a:pt x="47218" y="194310"/>
                  </a:lnTo>
                  <a:lnTo>
                    <a:pt x="50266" y="193040"/>
                  </a:lnTo>
                  <a:lnTo>
                    <a:pt x="56261" y="193040"/>
                  </a:lnTo>
                  <a:lnTo>
                    <a:pt x="55600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787" y="188023"/>
                  </a:lnTo>
                  <a:lnTo>
                    <a:pt x="54762" y="186690"/>
                  </a:lnTo>
                  <a:lnTo>
                    <a:pt x="56972" y="186690"/>
                  </a:lnTo>
                  <a:lnTo>
                    <a:pt x="57797" y="185420"/>
                  </a:lnTo>
                  <a:lnTo>
                    <a:pt x="58458" y="186690"/>
                  </a:lnTo>
                  <a:lnTo>
                    <a:pt x="59029" y="185420"/>
                  </a:lnTo>
                  <a:lnTo>
                    <a:pt x="59474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04" y="185420"/>
                  </a:lnTo>
                  <a:lnTo>
                    <a:pt x="65735" y="185420"/>
                  </a:lnTo>
                  <a:lnTo>
                    <a:pt x="67259" y="184150"/>
                  </a:lnTo>
                  <a:lnTo>
                    <a:pt x="68503" y="182880"/>
                  </a:lnTo>
                  <a:lnTo>
                    <a:pt x="68389" y="184150"/>
                  </a:lnTo>
                  <a:lnTo>
                    <a:pt x="68694" y="185420"/>
                  </a:lnTo>
                  <a:lnTo>
                    <a:pt x="68478" y="187960"/>
                  </a:lnTo>
                  <a:lnTo>
                    <a:pt x="69062" y="187960"/>
                  </a:lnTo>
                  <a:lnTo>
                    <a:pt x="70142" y="186690"/>
                  </a:lnTo>
                  <a:lnTo>
                    <a:pt x="69697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22" y="182880"/>
                  </a:lnTo>
                  <a:lnTo>
                    <a:pt x="78486" y="184150"/>
                  </a:lnTo>
                  <a:lnTo>
                    <a:pt x="82435" y="181610"/>
                  </a:lnTo>
                  <a:lnTo>
                    <a:pt x="83959" y="180340"/>
                  </a:lnTo>
                  <a:lnTo>
                    <a:pt x="82511" y="182880"/>
                  </a:lnTo>
                  <a:lnTo>
                    <a:pt x="83680" y="185420"/>
                  </a:lnTo>
                  <a:lnTo>
                    <a:pt x="82029" y="187960"/>
                  </a:lnTo>
                  <a:lnTo>
                    <a:pt x="81699" y="189230"/>
                  </a:lnTo>
                  <a:lnTo>
                    <a:pt x="82118" y="189230"/>
                  </a:lnTo>
                  <a:lnTo>
                    <a:pt x="84480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02" y="184150"/>
                  </a:lnTo>
                  <a:lnTo>
                    <a:pt x="87020" y="182880"/>
                  </a:lnTo>
                  <a:lnTo>
                    <a:pt x="87287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75" y="177800"/>
                  </a:lnTo>
                  <a:lnTo>
                    <a:pt x="93522" y="177800"/>
                  </a:lnTo>
                  <a:lnTo>
                    <a:pt x="94526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43" y="176530"/>
                  </a:lnTo>
                  <a:lnTo>
                    <a:pt x="96481" y="173990"/>
                  </a:lnTo>
                  <a:lnTo>
                    <a:pt x="99466" y="171450"/>
                  </a:lnTo>
                  <a:lnTo>
                    <a:pt x="105587" y="171450"/>
                  </a:lnTo>
                  <a:lnTo>
                    <a:pt x="106248" y="172720"/>
                  </a:lnTo>
                  <a:lnTo>
                    <a:pt x="105905" y="171450"/>
                  </a:lnTo>
                  <a:lnTo>
                    <a:pt x="108661" y="171450"/>
                  </a:lnTo>
                  <a:lnTo>
                    <a:pt x="109626" y="175260"/>
                  </a:lnTo>
                  <a:lnTo>
                    <a:pt x="108623" y="179070"/>
                  </a:lnTo>
                  <a:lnTo>
                    <a:pt x="108204" y="177800"/>
                  </a:lnTo>
                  <a:lnTo>
                    <a:pt x="106146" y="180340"/>
                  </a:lnTo>
                  <a:lnTo>
                    <a:pt x="106197" y="181610"/>
                  </a:lnTo>
                  <a:lnTo>
                    <a:pt x="106184" y="188023"/>
                  </a:lnTo>
                  <a:lnTo>
                    <a:pt x="105498" y="189230"/>
                  </a:lnTo>
                  <a:lnTo>
                    <a:pt x="103962" y="190500"/>
                  </a:lnTo>
                  <a:lnTo>
                    <a:pt x="103733" y="189230"/>
                  </a:lnTo>
                  <a:lnTo>
                    <a:pt x="103568" y="189230"/>
                  </a:lnTo>
                  <a:lnTo>
                    <a:pt x="103606" y="187960"/>
                  </a:lnTo>
                  <a:lnTo>
                    <a:pt x="104432" y="187960"/>
                  </a:lnTo>
                  <a:lnTo>
                    <a:pt x="106006" y="185420"/>
                  </a:lnTo>
                  <a:lnTo>
                    <a:pt x="106133" y="187960"/>
                  </a:lnTo>
                  <a:lnTo>
                    <a:pt x="106184" y="181622"/>
                  </a:lnTo>
                  <a:lnTo>
                    <a:pt x="103987" y="182880"/>
                  </a:lnTo>
                  <a:lnTo>
                    <a:pt x="101612" y="182880"/>
                  </a:lnTo>
                  <a:lnTo>
                    <a:pt x="100190" y="184150"/>
                  </a:lnTo>
                  <a:lnTo>
                    <a:pt x="98488" y="184150"/>
                  </a:lnTo>
                  <a:lnTo>
                    <a:pt x="97993" y="185420"/>
                  </a:lnTo>
                  <a:lnTo>
                    <a:pt x="100037" y="185420"/>
                  </a:lnTo>
                  <a:lnTo>
                    <a:pt x="101307" y="186690"/>
                  </a:lnTo>
                  <a:lnTo>
                    <a:pt x="102412" y="187960"/>
                  </a:lnTo>
                  <a:lnTo>
                    <a:pt x="101600" y="189230"/>
                  </a:lnTo>
                  <a:lnTo>
                    <a:pt x="101968" y="190500"/>
                  </a:lnTo>
                  <a:lnTo>
                    <a:pt x="102654" y="191770"/>
                  </a:lnTo>
                  <a:lnTo>
                    <a:pt x="100228" y="191770"/>
                  </a:lnTo>
                  <a:lnTo>
                    <a:pt x="98920" y="190500"/>
                  </a:lnTo>
                  <a:lnTo>
                    <a:pt x="96100" y="191770"/>
                  </a:lnTo>
                  <a:lnTo>
                    <a:pt x="94678" y="192684"/>
                  </a:lnTo>
                  <a:lnTo>
                    <a:pt x="94627" y="193040"/>
                  </a:lnTo>
                  <a:lnTo>
                    <a:pt x="95186" y="193040"/>
                  </a:lnTo>
                  <a:lnTo>
                    <a:pt x="97447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33" y="198120"/>
                  </a:lnTo>
                  <a:lnTo>
                    <a:pt x="101612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298" y="200660"/>
                  </a:lnTo>
                  <a:lnTo>
                    <a:pt x="98221" y="201930"/>
                  </a:lnTo>
                  <a:lnTo>
                    <a:pt x="96862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588" y="201930"/>
                  </a:lnTo>
                  <a:lnTo>
                    <a:pt x="85458" y="200660"/>
                  </a:lnTo>
                  <a:lnTo>
                    <a:pt x="85267" y="201930"/>
                  </a:lnTo>
                  <a:lnTo>
                    <a:pt x="84836" y="201930"/>
                  </a:lnTo>
                  <a:lnTo>
                    <a:pt x="85001" y="199390"/>
                  </a:lnTo>
                  <a:lnTo>
                    <a:pt x="85140" y="199390"/>
                  </a:lnTo>
                  <a:lnTo>
                    <a:pt x="86804" y="198120"/>
                  </a:lnTo>
                  <a:lnTo>
                    <a:pt x="87896" y="198120"/>
                  </a:lnTo>
                  <a:lnTo>
                    <a:pt x="90081" y="196850"/>
                  </a:lnTo>
                  <a:lnTo>
                    <a:pt x="89408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00" y="192786"/>
                  </a:lnTo>
                  <a:lnTo>
                    <a:pt x="94678" y="192684"/>
                  </a:lnTo>
                  <a:lnTo>
                    <a:pt x="94805" y="191770"/>
                  </a:lnTo>
                  <a:lnTo>
                    <a:pt x="95402" y="191770"/>
                  </a:lnTo>
                  <a:lnTo>
                    <a:pt x="94399" y="189230"/>
                  </a:lnTo>
                  <a:lnTo>
                    <a:pt x="95961" y="189230"/>
                  </a:lnTo>
                  <a:lnTo>
                    <a:pt x="95338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84" y="187960"/>
                  </a:lnTo>
                  <a:lnTo>
                    <a:pt x="85877" y="189230"/>
                  </a:lnTo>
                  <a:lnTo>
                    <a:pt x="84353" y="190157"/>
                  </a:lnTo>
                  <a:lnTo>
                    <a:pt x="84353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20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57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70" y="203200"/>
                  </a:lnTo>
                  <a:lnTo>
                    <a:pt x="70002" y="205740"/>
                  </a:lnTo>
                  <a:lnTo>
                    <a:pt x="67576" y="207010"/>
                  </a:lnTo>
                  <a:lnTo>
                    <a:pt x="67144" y="206565"/>
                  </a:lnTo>
                  <a:lnTo>
                    <a:pt x="67144" y="212090"/>
                  </a:lnTo>
                  <a:lnTo>
                    <a:pt x="67094" y="213360"/>
                  </a:lnTo>
                  <a:lnTo>
                    <a:pt x="66865" y="212090"/>
                  </a:lnTo>
                  <a:lnTo>
                    <a:pt x="67144" y="212090"/>
                  </a:lnTo>
                  <a:lnTo>
                    <a:pt x="67144" y="206565"/>
                  </a:lnTo>
                  <a:lnTo>
                    <a:pt x="66370" y="205740"/>
                  </a:lnTo>
                  <a:lnTo>
                    <a:pt x="63855" y="205740"/>
                  </a:lnTo>
                  <a:lnTo>
                    <a:pt x="62433" y="204470"/>
                  </a:lnTo>
                  <a:lnTo>
                    <a:pt x="61442" y="203200"/>
                  </a:lnTo>
                  <a:lnTo>
                    <a:pt x="63093" y="203200"/>
                  </a:lnTo>
                  <a:lnTo>
                    <a:pt x="65417" y="201930"/>
                  </a:lnTo>
                  <a:lnTo>
                    <a:pt x="65824" y="200660"/>
                  </a:lnTo>
                  <a:lnTo>
                    <a:pt x="67995" y="199390"/>
                  </a:lnTo>
                  <a:lnTo>
                    <a:pt x="69202" y="200660"/>
                  </a:lnTo>
                  <a:lnTo>
                    <a:pt x="71310" y="200660"/>
                  </a:lnTo>
                  <a:lnTo>
                    <a:pt x="72364" y="199390"/>
                  </a:lnTo>
                  <a:lnTo>
                    <a:pt x="74841" y="198120"/>
                  </a:lnTo>
                  <a:lnTo>
                    <a:pt x="76073" y="198120"/>
                  </a:lnTo>
                  <a:lnTo>
                    <a:pt x="77939" y="196850"/>
                  </a:lnTo>
                  <a:lnTo>
                    <a:pt x="77736" y="196850"/>
                  </a:lnTo>
                  <a:lnTo>
                    <a:pt x="80340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53" y="198120"/>
                  </a:lnTo>
                  <a:lnTo>
                    <a:pt x="84353" y="190157"/>
                  </a:lnTo>
                  <a:lnTo>
                    <a:pt x="83781" y="190500"/>
                  </a:lnTo>
                  <a:lnTo>
                    <a:pt x="81635" y="191770"/>
                  </a:lnTo>
                  <a:lnTo>
                    <a:pt x="81495" y="190500"/>
                  </a:lnTo>
                  <a:lnTo>
                    <a:pt x="78498" y="190500"/>
                  </a:lnTo>
                  <a:lnTo>
                    <a:pt x="76796" y="193040"/>
                  </a:lnTo>
                  <a:lnTo>
                    <a:pt x="67665" y="193040"/>
                  </a:lnTo>
                  <a:lnTo>
                    <a:pt x="67652" y="199390"/>
                  </a:lnTo>
                  <a:lnTo>
                    <a:pt x="64579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53" y="212090"/>
                  </a:lnTo>
                  <a:lnTo>
                    <a:pt x="56591" y="210820"/>
                  </a:lnTo>
                  <a:lnTo>
                    <a:pt x="58039" y="209550"/>
                  </a:lnTo>
                  <a:lnTo>
                    <a:pt x="58724" y="209550"/>
                  </a:lnTo>
                  <a:lnTo>
                    <a:pt x="59537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00" y="201930"/>
                  </a:lnTo>
                  <a:lnTo>
                    <a:pt x="57670" y="201930"/>
                  </a:lnTo>
                  <a:lnTo>
                    <a:pt x="57772" y="200660"/>
                  </a:lnTo>
                  <a:lnTo>
                    <a:pt x="57899" y="200660"/>
                  </a:lnTo>
                  <a:lnTo>
                    <a:pt x="58051" y="199390"/>
                  </a:lnTo>
                  <a:lnTo>
                    <a:pt x="61036" y="199390"/>
                  </a:lnTo>
                  <a:lnTo>
                    <a:pt x="63957" y="198120"/>
                  </a:lnTo>
                  <a:lnTo>
                    <a:pt x="66776" y="195580"/>
                  </a:lnTo>
                  <a:lnTo>
                    <a:pt x="66827" y="196850"/>
                  </a:lnTo>
                  <a:lnTo>
                    <a:pt x="67068" y="198120"/>
                  </a:lnTo>
                  <a:lnTo>
                    <a:pt x="67652" y="199390"/>
                  </a:lnTo>
                  <a:lnTo>
                    <a:pt x="67652" y="193014"/>
                  </a:lnTo>
                  <a:lnTo>
                    <a:pt x="67170" y="191770"/>
                  </a:lnTo>
                  <a:lnTo>
                    <a:pt x="67157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78" y="194310"/>
                  </a:lnTo>
                  <a:lnTo>
                    <a:pt x="57962" y="195580"/>
                  </a:lnTo>
                  <a:lnTo>
                    <a:pt x="56984" y="195580"/>
                  </a:lnTo>
                  <a:lnTo>
                    <a:pt x="54038" y="197472"/>
                  </a:lnTo>
                  <a:lnTo>
                    <a:pt x="54038" y="209143"/>
                  </a:lnTo>
                  <a:lnTo>
                    <a:pt x="51384" y="207746"/>
                  </a:lnTo>
                  <a:lnTo>
                    <a:pt x="51701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38" y="209143"/>
                  </a:lnTo>
                  <a:lnTo>
                    <a:pt x="54038" y="197472"/>
                  </a:lnTo>
                  <a:lnTo>
                    <a:pt x="53022" y="198120"/>
                  </a:lnTo>
                  <a:lnTo>
                    <a:pt x="52819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84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47" y="201930"/>
                  </a:lnTo>
                  <a:lnTo>
                    <a:pt x="39789" y="200660"/>
                  </a:lnTo>
                  <a:lnTo>
                    <a:pt x="38303" y="200660"/>
                  </a:lnTo>
                  <a:lnTo>
                    <a:pt x="39141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60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00" y="187960"/>
                  </a:lnTo>
                  <a:lnTo>
                    <a:pt x="40411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27" y="184150"/>
                  </a:lnTo>
                  <a:lnTo>
                    <a:pt x="41033" y="184150"/>
                  </a:lnTo>
                  <a:lnTo>
                    <a:pt x="43865" y="182880"/>
                  </a:lnTo>
                  <a:lnTo>
                    <a:pt x="43281" y="180340"/>
                  </a:lnTo>
                  <a:lnTo>
                    <a:pt x="43268" y="179070"/>
                  </a:lnTo>
                  <a:lnTo>
                    <a:pt x="43840" y="176530"/>
                  </a:lnTo>
                  <a:lnTo>
                    <a:pt x="42240" y="177800"/>
                  </a:lnTo>
                  <a:lnTo>
                    <a:pt x="40093" y="177800"/>
                  </a:lnTo>
                  <a:lnTo>
                    <a:pt x="39077" y="179070"/>
                  </a:lnTo>
                  <a:lnTo>
                    <a:pt x="39281" y="180340"/>
                  </a:lnTo>
                  <a:lnTo>
                    <a:pt x="38747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35" y="182880"/>
                  </a:lnTo>
                  <a:lnTo>
                    <a:pt x="34823" y="182880"/>
                  </a:lnTo>
                  <a:lnTo>
                    <a:pt x="33731" y="184150"/>
                  </a:lnTo>
                  <a:lnTo>
                    <a:pt x="33426" y="184150"/>
                  </a:lnTo>
                  <a:lnTo>
                    <a:pt x="33070" y="182880"/>
                  </a:lnTo>
                  <a:lnTo>
                    <a:pt x="30200" y="182880"/>
                  </a:lnTo>
                  <a:lnTo>
                    <a:pt x="30226" y="184150"/>
                  </a:lnTo>
                  <a:lnTo>
                    <a:pt x="25679" y="184150"/>
                  </a:lnTo>
                  <a:lnTo>
                    <a:pt x="24371" y="185420"/>
                  </a:lnTo>
                  <a:lnTo>
                    <a:pt x="24663" y="186690"/>
                  </a:lnTo>
                  <a:lnTo>
                    <a:pt x="24180" y="186690"/>
                  </a:lnTo>
                  <a:lnTo>
                    <a:pt x="25095" y="187960"/>
                  </a:lnTo>
                  <a:lnTo>
                    <a:pt x="25603" y="187960"/>
                  </a:lnTo>
                  <a:lnTo>
                    <a:pt x="25133" y="189230"/>
                  </a:lnTo>
                  <a:lnTo>
                    <a:pt x="24866" y="195580"/>
                  </a:lnTo>
                  <a:lnTo>
                    <a:pt x="23444" y="199390"/>
                  </a:lnTo>
                  <a:lnTo>
                    <a:pt x="22390" y="198120"/>
                  </a:lnTo>
                  <a:lnTo>
                    <a:pt x="21348" y="196850"/>
                  </a:lnTo>
                  <a:lnTo>
                    <a:pt x="20307" y="195580"/>
                  </a:lnTo>
                  <a:lnTo>
                    <a:pt x="19265" y="194310"/>
                  </a:lnTo>
                  <a:lnTo>
                    <a:pt x="16471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297" y="193040"/>
                  </a:lnTo>
                  <a:lnTo>
                    <a:pt x="16192" y="191770"/>
                  </a:lnTo>
                  <a:lnTo>
                    <a:pt x="15608" y="191770"/>
                  </a:lnTo>
                  <a:lnTo>
                    <a:pt x="10668" y="190500"/>
                  </a:lnTo>
                  <a:lnTo>
                    <a:pt x="9144" y="190500"/>
                  </a:lnTo>
                  <a:lnTo>
                    <a:pt x="10007" y="186690"/>
                  </a:lnTo>
                  <a:lnTo>
                    <a:pt x="7150" y="186690"/>
                  </a:lnTo>
                  <a:lnTo>
                    <a:pt x="7493" y="188023"/>
                  </a:lnTo>
                  <a:lnTo>
                    <a:pt x="7721" y="189230"/>
                  </a:lnTo>
                  <a:lnTo>
                    <a:pt x="7874" y="189230"/>
                  </a:lnTo>
                  <a:lnTo>
                    <a:pt x="7112" y="190500"/>
                  </a:lnTo>
                  <a:lnTo>
                    <a:pt x="6616" y="190500"/>
                  </a:lnTo>
                  <a:lnTo>
                    <a:pt x="5664" y="191770"/>
                  </a:lnTo>
                  <a:lnTo>
                    <a:pt x="5181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28" y="190500"/>
                  </a:lnTo>
                  <a:lnTo>
                    <a:pt x="723" y="191770"/>
                  </a:lnTo>
                  <a:lnTo>
                    <a:pt x="863" y="191770"/>
                  </a:lnTo>
                  <a:lnTo>
                    <a:pt x="381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73" y="196850"/>
                  </a:lnTo>
                  <a:lnTo>
                    <a:pt x="2692" y="198120"/>
                  </a:lnTo>
                  <a:lnTo>
                    <a:pt x="6172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58" y="200660"/>
                  </a:lnTo>
                  <a:lnTo>
                    <a:pt x="14211" y="198120"/>
                  </a:lnTo>
                  <a:lnTo>
                    <a:pt x="14782" y="198120"/>
                  </a:lnTo>
                  <a:lnTo>
                    <a:pt x="13995" y="200660"/>
                  </a:lnTo>
                  <a:lnTo>
                    <a:pt x="17424" y="200660"/>
                  </a:lnTo>
                  <a:lnTo>
                    <a:pt x="17729" y="201930"/>
                  </a:lnTo>
                  <a:lnTo>
                    <a:pt x="18237" y="201930"/>
                  </a:lnTo>
                  <a:lnTo>
                    <a:pt x="21717" y="203200"/>
                  </a:lnTo>
                  <a:lnTo>
                    <a:pt x="24612" y="200660"/>
                  </a:lnTo>
                  <a:lnTo>
                    <a:pt x="26924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30" y="205740"/>
                  </a:lnTo>
                  <a:lnTo>
                    <a:pt x="27927" y="204470"/>
                  </a:lnTo>
                  <a:lnTo>
                    <a:pt x="28321" y="204470"/>
                  </a:lnTo>
                  <a:lnTo>
                    <a:pt x="28956" y="203200"/>
                  </a:lnTo>
                  <a:lnTo>
                    <a:pt x="28194" y="201930"/>
                  </a:lnTo>
                  <a:lnTo>
                    <a:pt x="29311" y="199390"/>
                  </a:lnTo>
                  <a:lnTo>
                    <a:pt x="31927" y="200660"/>
                  </a:lnTo>
                  <a:lnTo>
                    <a:pt x="31394" y="201930"/>
                  </a:lnTo>
                  <a:lnTo>
                    <a:pt x="30861" y="201930"/>
                  </a:lnTo>
                  <a:lnTo>
                    <a:pt x="31343" y="203200"/>
                  </a:lnTo>
                  <a:lnTo>
                    <a:pt x="31991" y="203200"/>
                  </a:lnTo>
                  <a:lnTo>
                    <a:pt x="32740" y="204470"/>
                  </a:lnTo>
                  <a:lnTo>
                    <a:pt x="32956" y="204470"/>
                  </a:lnTo>
                  <a:lnTo>
                    <a:pt x="33451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25" y="205740"/>
                  </a:lnTo>
                  <a:lnTo>
                    <a:pt x="38963" y="205740"/>
                  </a:lnTo>
                  <a:lnTo>
                    <a:pt x="40043" y="207010"/>
                  </a:lnTo>
                  <a:lnTo>
                    <a:pt x="41414" y="207010"/>
                  </a:lnTo>
                  <a:lnTo>
                    <a:pt x="42557" y="208280"/>
                  </a:lnTo>
                  <a:lnTo>
                    <a:pt x="43776" y="208280"/>
                  </a:lnTo>
                  <a:lnTo>
                    <a:pt x="46355" y="209550"/>
                  </a:lnTo>
                  <a:lnTo>
                    <a:pt x="48501" y="208521"/>
                  </a:lnTo>
                  <a:lnTo>
                    <a:pt x="50050" y="213360"/>
                  </a:lnTo>
                  <a:lnTo>
                    <a:pt x="51904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36" y="215900"/>
                  </a:lnTo>
                  <a:lnTo>
                    <a:pt x="61455" y="215900"/>
                  </a:lnTo>
                  <a:lnTo>
                    <a:pt x="63703" y="217170"/>
                  </a:lnTo>
                  <a:lnTo>
                    <a:pt x="64528" y="215900"/>
                  </a:lnTo>
                  <a:lnTo>
                    <a:pt x="65176" y="214630"/>
                  </a:lnTo>
                  <a:lnTo>
                    <a:pt x="66509" y="215900"/>
                  </a:lnTo>
                  <a:lnTo>
                    <a:pt x="68300" y="214630"/>
                  </a:lnTo>
                  <a:lnTo>
                    <a:pt x="73367" y="214630"/>
                  </a:lnTo>
                  <a:lnTo>
                    <a:pt x="76936" y="212090"/>
                  </a:lnTo>
                  <a:lnTo>
                    <a:pt x="77787" y="214630"/>
                  </a:lnTo>
                  <a:lnTo>
                    <a:pt x="78549" y="214630"/>
                  </a:lnTo>
                  <a:lnTo>
                    <a:pt x="78422" y="215900"/>
                  </a:lnTo>
                  <a:lnTo>
                    <a:pt x="79070" y="215900"/>
                  </a:lnTo>
                  <a:lnTo>
                    <a:pt x="80035" y="214630"/>
                  </a:lnTo>
                  <a:lnTo>
                    <a:pt x="80314" y="214630"/>
                  </a:lnTo>
                  <a:lnTo>
                    <a:pt x="80264" y="213169"/>
                  </a:lnTo>
                  <a:lnTo>
                    <a:pt x="79641" y="212090"/>
                  </a:lnTo>
                  <a:lnTo>
                    <a:pt x="78092" y="210820"/>
                  </a:lnTo>
                  <a:lnTo>
                    <a:pt x="76822" y="210820"/>
                  </a:lnTo>
                  <a:lnTo>
                    <a:pt x="76708" y="208280"/>
                  </a:lnTo>
                  <a:lnTo>
                    <a:pt x="76454" y="208280"/>
                  </a:lnTo>
                  <a:lnTo>
                    <a:pt x="75920" y="207010"/>
                  </a:lnTo>
                  <a:lnTo>
                    <a:pt x="76339" y="207010"/>
                  </a:lnTo>
                  <a:lnTo>
                    <a:pt x="76479" y="205740"/>
                  </a:lnTo>
                  <a:lnTo>
                    <a:pt x="77203" y="205740"/>
                  </a:lnTo>
                  <a:lnTo>
                    <a:pt x="77774" y="207010"/>
                  </a:lnTo>
                  <a:lnTo>
                    <a:pt x="78308" y="207010"/>
                  </a:lnTo>
                  <a:lnTo>
                    <a:pt x="78447" y="208280"/>
                  </a:lnTo>
                  <a:lnTo>
                    <a:pt x="79222" y="208280"/>
                  </a:lnTo>
                  <a:lnTo>
                    <a:pt x="79730" y="209550"/>
                  </a:lnTo>
                  <a:lnTo>
                    <a:pt x="83400" y="209550"/>
                  </a:lnTo>
                  <a:lnTo>
                    <a:pt x="84251" y="210820"/>
                  </a:lnTo>
                  <a:lnTo>
                    <a:pt x="84924" y="210820"/>
                  </a:lnTo>
                  <a:lnTo>
                    <a:pt x="84696" y="209550"/>
                  </a:lnTo>
                  <a:lnTo>
                    <a:pt x="85191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76" y="205740"/>
                  </a:lnTo>
                  <a:lnTo>
                    <a:pt x="90995" y="204470"/>
                  </a:lnTo>
                  <a:lnTo>
                    <a:pt x="97447" y="204470"/>
                  </a:lnTo>
                  <a:lnTo>
                    <a:pt x="101447" y="205701"/>
                  </a:lnTo>
                  <a:lnTo>
                    <a:pt x="105727" y="204470"/>
                  </a:lnTo>
                  <a:lnTo>
                    <a:pt x="107530" y="204470"/>
                  </a:lnTo>
                  <a:lnTo>
                    <a:pt x="105257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04" y="207010"/>
                  </a:lnTo>
                  <a:lnTo>
                    <a:pt x="112179" y="205701"/>
                  </a:lnTo>
                  <a:lnTo>
                    <a:pt x="111912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090" y="200660"/>
                  </a:lnTo>
                  <a:lnTo>
                    <a:pt x="112458" y="200660"/>
                  </a:lnTo>
                  <a:lnTo>
                    <a:pt x="112699" y="201930"/>
                  </a:lnTo>
                  <a:lnTo>
                    <a:pt x="115684" y="199390"/>
                  </a:lnTo>
                  <a:lnTo>
                    <a:pt x="115011" y="196850"/>
                  </a:lnTo>
                  <a:lnTo>
                    <a:pt x="112712" y="195580"/>
                  </a:lnTo>
                  <a:lnTo>
                    <a:pt x="112547" y="195580"/>
                  </a:lnTo>
                  <a:lnTo>
                    <a:pt x="112166" y="194310"/>
                  </a:lnTo>
                  <a:lnTo>
                    <a:pt x="111912" y="193040"/>
                  </a:lnTo>
                  <a:lnTo>
                    <a:pt x="111213" y="190500"/>
                  </a:lnTo>
                  <a:lnTo>
                    <a:pt x="106464" y="190500"/>
                  </a:lnTo>
                  <a:lnTo>
                    <a:pt x="106146" y="189230"/>
                  </a:lnTo>
                  <a:lnTo>
                    <a:pt x="106451" y="187960"/>
                  </a:lnTo>
                  <a:lnTo>
                    <a:pt x="106908" y="186690"/>
                  </a:lnTo>
                  <a:lnTo>
                    <a:pt x="107581" y="186690"/>
                  </a:lnTo>
                  <a:lnTo>
                    <a:pt x="107962" y="185420"/>
                  </a:lnTo>
                  <a:lnTo>
                    <a:pt x="107911" y="184150"/>
                  </a:lnTo>
                  <a:lnTo>
                    <a:pt x="109232" y="181610"/>
                  </a:lnTo>
                  <a:lnTo>
                    <a:pt x="110820" y="182880"/>
                  </a:lnTo>
                  <a:lnTo>
                    <a:pt x="112788" y="181610"/>
                  </a:lnTo>
                  <a:lnTo>
                    <a:pt x="112725" y="180340"/>
                  </a:lnTo>
                  <a:lnTo>
                    <a:pt x="113703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40" y="179070"/>
                  </a:lnTo>
                  <a:lnTo>
                    <a:pt x="117640" y="180340"/>
                  </a:lnTo>
                  <a:lnTo>
                    <a:pt x="115570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06" y="182880"/>
                  </a:lnTo>
                  <a:lnTo>
                    <a:pt x="118846" y="181610"/>
                  </a:lnTo>
                  <a:lnTo>
                    <a:pt x="119722" y="181610"/>
                  </a:lnTo>
                  <a:lnTo>
                    <a:pt x="119468" y="180340"/>
                  </a:lnTo>
                  <a:lnTo>
                    <a:pt x="119253" y="180340"/>
                  </a:lnTo>
                  <a:lnTo>
                    <a:pt x="119430" y="179070"/>
                  </a:lnTo>
                  <a:lnTo>
                    <a:pt x="119570" y="179070"/>
                  </a:lnTo>
                  <a:lnTo>
                    <a:pt x="119837" y="177800"/>
                  </a:lnTo>
                  <a:lnTo>
                    <a:pt x="120103" y="176530"/>
                  </a:lnTo>
                  <a:lnTo>
                    <a:pt x="121678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887" y="172720"/>
                  </a:lnTo>
                  <a:lnTo>
                    <a:pt x="119100" y="168910"/>
                  </a:lnTo>
                  <a:lnTo>
                    <a:pt x="120878" y="170180"/>
                  </a:lnTo>
                  <a:lnTo>
                    <a:pt x="124294" y="170180"/>
                  </a:lnTo>
                  <a:lnTo>
                    <a:pt x="126149" y="171450"/>
                  </a:lnTo>
                  <a:lnTo>
                    <a:pt x="126466" y="172720"/>
                  </a:lnTo>
                  <a:lnTo>
                    <a:pt x="130149" y="173990"/>
                  </a:lnTo>
                  <a:lnTo>
                    <a:pt x="131978" y="172720"/>
                  </a:lnTo>
                  <a:lnTo>
                    <a:pt x="135026" y="175260"/>
                  </a:lnTo>
                  <a:lnTo>
                    <a:pt x="135305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31" y="179070"/>
                  </a:lnTo>
                  <a:lnTo>
                    <a:pt x="139446" y="180340"/>
                  </a:lnTo>
                  <a:lnTo>
                    <a:pt x="139153" y="181610"/>
                  </a:lnTo>
                  <a:lnTo>
                    <a:pt x="140449" y="181610"/>
                  </a:lnTo>
                  <a:lnTo>
                    <a:pt x="142519" y="182880"/>
                  </a:lnTo>
                  <a:lnTo>
                    <a:pt x="144487" y="182880"/>
                  </a:lnTo>
                  <a:lnTo>
                    <a:pt x="144881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02" y="179070"/>
                  </a:lnTo>
                  <a:lnTo>
                    <a:pt x="144551" y="177800"/>
                  </a:lnTo>
                  <a:lnTo>
                    <a:pt x="145554" y="176530"/>
                  </a:lnTo>
                  <a:lnTo>
                    <a:pt x="147040" y="175260"/>
                  </a:lnTo>
                  <a:lnTo>
                    <a:pt x="146913" y="173990"/>
                  </a:lnTo>
                  <a:lnTo>
                    <a:pt x="146723" y="173990"/>
                  </a:lnTo>
                  <a:lnTo>
                    <a:pt x="146431" y="172720"/>
                  </a:lnTo>
                  <a:lnTo>
                    <a:pt x="146316" y="169583"/>
                  </a:lnTo>
                  <a:lnTo>
                    <a:pt x="146202" y="168910"/>
                  </a:lnTo>
                  <a:lnTo>
                    <a:pt x="145402" y="167640"/>
                  </a:lnTo>
                  <a:lnTo>
                    <a:pt x="144170" y="166370"/>
                  </a:lnTo>
                  <a:lnTo>
                    <a:pt x="146215" y="166370"/>
                  </a:lnTo>
                  <a:lnTo>
                    <a:pt x="147066" y="167640"/>
                  </a:lnTo>
                  <a:lnTo>
                    <a:pt x="149936" y="165100"/>
                  </a:lnTo>
                  <a:lnTo>
                    <a:pt x="151726" y="165100"/>
                  </a:lnTo>
                  <a:lnTo>
                    <a:pt x="151320" y="170180"/>
                  </a:lnTo>
                  <a:lnTo>
                    <a:pt x="152438" y="171450"/>
                  </a:lnTo>
                  <a:lnTo>
                    <a:pt x="155689" y="172720"/>
                  </a:lnTo>
                  <a:lnTo>
                    <a:pt x="156641" y="173990"/>
                  </a:lnTo>
                  <a:lnTo>
                    <a:pt x="158115" y="172720"/>
                  </a:lnTo>
                  <a:lnTo>
                    <a:pt x="161721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16" y="176530"/>
                  </a:lnTo>
                  <a:lnTo>
                    <a:pt x="154114" y="176530"/>
                  </a:lnTo>
                  <a:lnTo>
                    <a:pt x="153504" y="177800"/>
                  </a:lnTo>
                  <a:lnTo>
                    <a:pt x="156692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84" y="181610"/>
                  </a:lnTo>
                  <a:lnTo>
                    <a:pt x="158838" y="182880"/>
                  </a:lnTo>
                  <a:lnTo>
                    <a:pt x="158051" y="182880"/>
                  </a:lnTo>
                  <a:lnTo>
                    <a:pt x="157365" y="184150"/>
                  </a:lnTo>
                  <a:lnTo>
                    <a:pt x="156705" y="184150"/>
                  </a:lnTo>
                  <a:lnTo>
                    <a:pt x="156730" y="185420"/>
                  </a:lnTo>
                  <a:lnTo>
                    <a:pt x="153924" y="185420"/>
                  </a:lnTo>
                  <a:lnTo>
                    <a:pt x="152996" y="186690"/>
                  </a:lnTo>
                  <a:lnTo>
                    <a:pt x="151968" y="186690"/>
                  </a:lnTo>
                  <a:lnTo>
                    <a:pt x="153301" y="187960"/>
                  </a:lnTo>
                  <a:lnTo>
                    <a:pt x="153073" y="187960"/>
                  </a:lnTo>
                  <a:lnTo>
                    <a:pt x="149415" y="191770"/>
                  </a:lnTo>
                  <a:lnTo>
                    <a:pt x="148501" y="191554"/>
                  </a:lnTo>
                  <a:lnTo>
                    <a:pt x="148501" y="194310"/>
                  </a:lnTo>
                  <a:lnTo>
                    <a:pt x="146558" y="194310"/>
                  </a:lnTo>
                  <a:lnTo>
                    <a:pt x="144145" y="193040"/>
                  </a:lnTo>
                  <a:lnTo>
                    <a:pt x="147535" y="193040"/>
                  </a:lnTo>
                  <a:lnTo>
                    <a:pt x="148501" y="194310"/>
                  </a:lnTo>
                  <a:lnTo>
                    <a:pt x="148501" y="191554"/>
                  </a:lnTo>
                  <a:lnTo>
                    <a:pt x="144246" y="190500"/>
                  </a:lnTo>
                  <a:lnTo>
                    <a:pt x="141871" y="189674"/>
                  </a:lnTo>
                  <a:lnTo>
                    <a:pt x="143421" y="190500"/>
                  </a:lnTo>
                  <a:lnTo>
                    <a:pt x="143611" y="190500"/>
                  </a:lnTo>
                  <a:lnTo>
                    <a:pt x="143383" y="191770"/>
                  </a:lnTo>
                  <a:lnTo>
                    <a:pt x="143230" y="193040"/>
                  </a:lnTo>
                  <a:lnTo>
                    <a:pt x="141389" y="193040"/>
                  </a:lnTo>
                  <a:lnTo>
                    <a:pt x="140550" y="195580"/>
                  </a:lnTo>
                  <a:lnTo>
                    <a:pt x="139192" y="195580"/>
                  </a:lnTo>
                  <a:lnTo>
                    <a:pt x="139090" y="194310"/>
                  </a:lnTo>
                  <a:lnTo>
                    <a:pt x="136969" y="194310"/>
                  </a:lnTo>
                  <a:lnTo>
                    <a:pt x="135991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83" y="189230"/>
                  </a:lnTo>
                  <a:lnTo>
                    <a:pt x="136512" y="187960"/>
                  </a:lnTo>
                  <a:lnTo>
                    <a:pt x="138747" y="189230"/>
                  </a:lnTo>
                  <a:lnTo>
                    <a:pt x="140639" y="189230"/>
                  </a:lnTo>
                  <a:lnTo>
                    <a:pt x="139547" y="187960"/>
                  </a:lnTo>
                  <a:lnTo>
                    <a:pt x="138010" y="186690"/>
                  </a:lnTo>
                  <a:lnTo>
                    <a:pt x="137388" y="187960"/>
                  </a:lnTo>
                  <a:lnTo>
                    <a:pt x="135483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33" y="185420"/>
                  </a:lnTo>
                  <a:lnTo>
                    <a:pt x="127736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4866" y="189230"/>
                  </a:lnTo>
                  <a:lnTo>
                    <a:pt x="124688" y="189230"/>
                  </a:lnTo>
                  <a:lnTo>
                    <a:pt x="122402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56" y="194310"/>
                  </a:lnTo>
                  <a:lnTo>
                    <a:pt x="126085" y="198120"/>
                  </a:lnTo>
                  <a:lnTo>
                    <a:pt x="124663" y="199390"/>
                  </a:lnTo>
                  <a:lnTo>
                    <a:pt x="125501" y="200660"/>
                  </a:lnTo>
                  <a:lnTo>
                    <a:pt x="130670" y="200660"/>
                  </a:lnTo>
                  <a:lnTo>
                    <a:pt x="130492" y="201930"/>
                  </a:lnTo>
                  <a:lnTo>
                    <a:pt x="132168" y="200660"/>
                  </a:lnTo>
                  <a:lnTo>
                    <a:pt x="132956" y="201930"/>
                  </a:lnTo>
                  <a:lnTo>
                    <a:pt x="133134" y="203200"/>
                  </a:lnTo>
                  <a:lnTo>
                    <a:pt x="133807" y="205740"/>
                  </a:lnTo>
                  <a:lnTo>
                    <a:pt x="135255" y="205740"/>
                  </a:lnTo>
                  <a:lnTo>
                    <a:pt x="135420" y="204470"/>
                  </a:lnTo>
                  <a:lnTo>
                    <a:pt x="138645" y="205740"/>
                  </a:lnTo>
                  <a:lnTo>
                    <a:pt x="138341" y="207010"/>
                  </a:lnTo>
                  <a:lnTo>
                    <a:pt x="140157" y="204470"/>
                  </a:lnTo>
                  <a:lnTo>
                    <a:pt x="141046" y="204470"/>
                  </a:lnTo>
                  <a:lnTo>
                    <a:pt x="141744" y="205740"/>
                  </a:lnTo>
                  <a:lnTo>
                    <a:pt x="143078" y="207010"/>
                  </a:lnTo>
                  <a:lnTo>
                    <a:pt x="143700" y="207010"/>
                  </a:lnTo>
                  <a:lnTo>
                    <a:pt x="146469" y="208280"/>
                  </a:lnTo>
                  <a:lnTo>
                    <a:pt x="147612" y="207010"/>
                  </a:lnTo>
                  <a:lnTo>
                    <a:pt x="149428" y="205740"/>
                  </a:lnTo>
                  <a:lnTo>
                    <a:pt x="147828" y="205740"/>
                  </a:lnTo>
                  <a:lnTo>
                    <a:pt x="146062" y="204470"/>
                  </a:lnTo>
                  <a:lnTo>
                    <a:pt x="145910" y="203200"/>
                  </a:lnTo>
                  <a:lnTo>
                    <a:pt x="143687" y="201930"/>
                  </a:lnTo>
                  <a:lnTo>
                    <a:pt x="141960" y="203200"/>
                  </a:lnTo>
                  <a:lnTo>
                    <a:pt x="139395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82" y="198120"/>
                  </a:lnTo>
                  <a:lnTo>
                    <a:pt x="131673" y="198120"/>
                  </a:lnTo>
                  <a:lnTo>
                    <a:pt x="135953" y="199351"/>
                  </a:lnTo>
                  <a:lnTo>
                    <a:pt x="139954" y="198120"/>
                  </a:lnTo>
                  <a:lnTo>
                    <a:pt x="146418" y="198120"/>
                  </a:lnTo>
                  <a:lnTo>
                    <a:pt x="146837" y="199390"/>
                  </a:lnTo>
                  <a:lnTo>
                    <a:pt x="149339" y="199390"/>
                  </a:lnTo>
                  <a:lnTo>
                    <a:pt x="150698" y="198120"/>
                  </a:lnTo>
                  <a:lnTo>
                    <a:pt x="152107" y="199351"/>
                  </a:lnTo>
                  <a:lnTo>
                    <a:pt x="152209" y="200660"/>
                  </a:lnTo>
                  <a:lnTo>
                    <a:pt x="152717" y="203200"/>
                  </a:lnTo>
                  <a:lnTo>
                    <a:pt x="152488" y="204470"/>
                  </a:lnTo>
                  <a:lnTo>
                    <a:pt x="153149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04" y="199390"/>
                  </a:lnTo>
                  <a:lnTo>
                    <a:pt x="159499" y="198120"/>
                  </a:lnTo>
                  <a:lnTo>
                    <a:pt x="161048" y="198120"/>
                  </a:lnTo>
                  <a:lnTo>
                    <a:pt x="161290" y="199390"/>
                  </a:lnTo>
                  <a:lnTo>
                    <a:pt x="163207" y="200660"/>
                  </a:lnTo>
                  <a:lnTo>
                    <a:pt x="160769" y="200660"/>
                  </a:lnTo>
                  <a:lnTo>
                    <a:pt x="160655" y="201930"/>
                  </a:lnTo>
                  <a:lnTo>
                    <a:pt x="160591" y="204470"/>
                  </a:lnTo>
                  <a:lnTo>
                    <a:pt x="159321" y="204470"/>
                  </a:lnTo>
                  <a:lnTo>
                    <a:pt x="157759" y="205740"/>
                  </a:lnTo>
                  <a:lnTo>
                    <a:pt x="157010" y="207010"/>
                  </a:lnTo>
                  <a:lnTo>
                    <a:pt x="155511" y="208280"/>
                  </a:lnTo>
                  <a:lnTo>
                    <a:pt x="153174" y="208280"/>
                  </a:lnTo>
                  <a:lnTo>
                    <a:pt x="153174" y="223520"/>
                  </a:lnTo>
                  <a:lnTo>
                    <a:pt x="152628" y="224790"/>
                  </a:lnTo>
                  <a:lnTo>
                    <a:pt x="151714" y="224790"/>
                  </a:lnTo>
                  <a:lnTo>
                    <a:pt x="150977" y="226060"/>
                  </a:lnTo>
                  <a:lnTo>
                    <a:pt x="149364" y="226060"/>
                  </a:lnTo>
                  <a:lnTo>
                    <a:pt x="149072" y="225831"/>
                  </a:lnTo>
                  <a:lnTo>
                    <a:pt x="149072" y="240030"/>
                  </a:lnTo>
                  <a:lnTo>
                    <a:pt x="143865" y="237490"/>
                  </a:lnTo>
                  <a:lnTo>
                    <a:pt x="141274" y="236220"/>
                  </a:lnTo>
                  <a:lnTo>
                    <a:pt x="141439" y="234950"/>
                  </a:lnTo>
                  <a:lnTo>
                    <a:pt x="139509" y="232410"/>
                  </a:lnTo>
                  <a:lnTo>
                    <a:pt x="139090" y="232410"/>
                  </a:lnTo>
                  <a:lnTo>
                    <a:pt x="137185" y="231140"/>
                  </a:lnTo>
                  <a:lnTo>
                    <a:pt x="135280" y="227330"/>
                  </a:lnTo>
                  <a:lnTo>
                    <a:pt x="138391" y="228460"/>
                  </a:lnTo>
                  <a:lnTo>
                    <a:pt x="138938" y="227330"/>
                  </a:lnTo>
                  <a:lnTo>
                    <a:pt x="139547" y="226060"/>
                  </a:lnTo>
                  <a:lnTo>
                    <a:pt x="143268" y="226060"/>
                  </a:lnTo>
                  <a:lnTo>
                    <a:pt x="142722" y="231140"/>
                  </a:lnTo>
                  <a:lnTo>
                    <a:pt x="143040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31"/>
                  </a:lnTo>
                  <a:lnTo>
                    <a:pt x="147764" y="224790"/>
                  </a:lnTo>
                  <a:lnTo>
                    <a:pt x="146189" y="224790"/>
                  </a:lnTo>
                  <a:lnTo>
                    <a:pt x="147116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47193" y="220980"/>
                  </a:lnTo>
                  <a:lnTo>
                    <a:pt x="153174" y="223520"/>
                  </a:lnTo>
                  <a:lnTo>
                    <a:pt x="153174" y="208280"/>
                  </a:lnTo>
                  <a:lnTo>
                    <a:pt x="152679" y="208280"/>
                  </a:lnTo>
                  <a:lnTo>
                    <a:pt x="152819" y="209550"/>
                  </a:lnTo>
                  <a:lnTo>
                    <a:pt x="151066" y="209550"/>
                  </a:lnTo>
                  <a:lnTo>
                    <a:pt x="149517" y="210820"/>
                  </a:lnTo>
                  <a:lnTo>
                    <a:pt x="148996" y="212090"/>
                  </a:lnTo>
                  <a:lnTo>
                    <a:pt x="148780" y="212090"/>
                  </a:lnTo>
                  <a:lnTo>
                    <a:pt x="150533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01" y="210820"/>
                  </a:lnTo>
                  <a:lnTo>
                    <a:pt x="136359" y="212090"/>
                  </a:lnTo>
                  <a:lnTo>
                    <a:pt x="132715" y="213169"/>
                  </a:lnTo>
                  <a:lnTo>
                    <a:pt x="133426" y="215900"/>
                  </a:lnTo>
                  <a:lnTo>
                    <a:pt x="133565" y="214630"/>
                  </a:lnTo>
                  <a:lnTo>
                    <a:pt x="135496" y="215900"/>
                  </a:lnTo>
                  <a:lnTo>
                    <a:pt x="142976" y="215900"/>
                  </a:lnTo>
                  <a:lnTo>
                    <a:pt x="141808" y="214630"/>
                  </a:lnTo>
                  <a:lnTo>
                    <a:pt x="141084" y="214630"/>
                  </a:lnTo>
                  <a:lnTo>
                    <a:pt x="142074" y="213360"/>
                  </a:lnTo>
                  <a:lnTo>
                    <a:pt x="145135" y="213360"/>
                  </a:lnTo>
                  <a:lnTo>
                    <a:pt x="145122" y="214630"/>
                  </a:lnTo>
                  <a:lnTo>
                    <a:pt x="145402" y="214630"/>
                  </a:lnTo>
                  <a:lnTo>
                    <a:pt x="144183" y="215900"/>
                  </a:lnTo>
                  <a:lnTo>
                    <a:pt x="144310" y="215900"/>
                  </a:lnTo>
                  <a:lnTo>
                    <a:pt x="142265" y="222250"/>
                  </a:lnTo>
                  <a:lnTo>
                    <a:pt x="139496" y="220980"/>
                  </a:lnTo>
                  <a:lnTo>
                    <a:pt x="135267" y="222250"/>
                  </a:lnTo>
                  <a:lnTo>
                    <a:pt x="132041" y="223520"/>
                  </a:lnTo>
                  <a:lnTo>
                    <a:pt x="130187" y="220980"/>
                  </a:lnTo>
                  <a:lnTo>
                    <a:pt x="129667" y="220268"/>
                  </a:lnTo>
                  <a:lnTo>
                    <a:pt x="129667" y="228600"/>
                  </a:lnTo>
                  <a:lnTo>
                    <a:pt x="128765" y="229870"/>
                  </a:lnTo>
                  <a:lnTo>
                    <a:pt x="129171" y="231140"/>
                  </a:lnTo>
                  <a:lnTo>
                    <a:pt x="125463" y="226060"/>
                  </a:lnTo>
                  <a:lnTo>
                    <a:pt x="127723" y="226060"/>
                  </a:lnTo>
                  <a:lnTo>
                    <a:pt x="128638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68"/>
                  </a:lnTo>
                  <a:lnTo>
                    <a:pt x="129273" y="219710"/>
                  </a:lnTo>
                  <a:lnTo>
                    <a:pt x="129730" y="218440"/>
                  </a:lnTo>
                  <a:lnTo>
                    <a:pt x="127825" y="216014"/>
                  </a:lnTo>
                  <a:lnTo>
                    <a:pt x="127825" y="223520"/>
                  </a:lnTo>
                  <a:lnTo>
                    <a:pt x="127635" y="222250"/>
                  </a:lnTo>
                  <a:lnTo>
                    <a:pt x="127685" y="222631"/>
                  </a:lnTo>
                  <a:lnTo>
                    <a:pt x="127825" y="223520"/>
                  </a:lnTo>
                  <a:lnTo>
                    <a:pt x="127825" y="216014"/>
                  </a:lnTo>
                  <a:lnTo>
                    <a:pt x="126250" y="215900"/>
                  </a:lnTo>
                  <a:lnTo>
                    <a:pt x="125336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39" y="212090"/>
                  </a:lnTo>
                  <a:lnTo>
                    <a:pt x="126060" y="209550"/>
                  </a:lnTo>
                  <a:lnTo>
                    <a:pt x="125247" y="209550"/>
                  </a:lnTo>
                  <a:lnTo>
                    <a:pt x="123050" y="210820"/>
                  </a:lnTo>
                  <a:lnTo>
                    <a:pt x="122758" y="209550"/>
                  </a:lnTo>
                  <a:lnTo>
                    <a:pt x="121881" y="209550"/>
                  </a:lnTo>
                  <a:lnTo>
                    <a:pt x="120599" y="208280"/>
                  </a:lnTo>
                  <a:lnTo>
                    <a:pt x="119354" y="207010"/>
                  </a:lnTo>
                  <a:lnTo>
                    <a:pt x="115214" y="207010"/>
                  </a:lnTo>
                  <a:lnTo>
                    <a:pt x="114236" y="208280"/>
                  </a:lnTo>
                  <a:lnTo>
                    <a:pt x="115443" y="209550"/>
                  </a:lnTo>
                  <a:lnTo>
                    <a:pt x="115633" y="210820"/>
                  </a:lnTo>
                  <a:lnTo>
                    <a:pt x="114884" y="213360"/>
                  </a:lnTo>
                  <a:lnTo>
                    <a:pt x="113042" y="210820"/>
                  </a:lnTo>
                  <a:lnTo>
                    <a:pt x="111747" y="209550"/>
                  </a:lnTo>
                  <a:lnTo>
                    <a:pt x="108432" y="209550"/>
                  </a:lnTo>
                  <a:lnTo>
                    <a:pt x="107708" y="210820"/>
                  </a:lnTo>
                  <a:lnTo>
                    <a:pt x="107200" y="210820"/>
                  </a:lnTo>
                  <a:lnTo>
                    <a:pt x="109334" y="212090"/>
                  </a:lnTo>
                  <a:lnTo>
                    <a:pt x="109677" y="215900"/>
                  </a:lnTo>
                  <a:lnTo>
                    <a:pt x="108127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15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38" y="231140"/>
                  </a:lnTo>
                  <a:lnTo>
                    <a:pt x="105664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55" y="224790"/>
                  </a:lnTo>
                  <a:lnTo>
                    <a:pt x="104038" y="227330"/>
                  </a:lnTo>
                  <a:lnTo>
                    <a:pt x="103200" y="227330"/>
                  </a:lnTo>
                  <a:lnTo>
                    <a:pt x="101142" y="231140"/>
                  </a:lnTo>
                  <a:lnTo>
                    <a:pt x="98132" y="230009"/>
                  </a:lnTo>
                  <a:lnTo>
                    <a:pt x="98132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60" y="241300"/>
                  </a:lnTo>
                  <a:lnTo>
                    <a:pt x="91706" y="242570"/>
                  </a:lnTo>
                  <a:lnTo>
                    <a:pt x="91884" y="243840"/>
                  </a:lnTo>
                  <a:lnTo>
                    <a:pt x="83781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60" y="238760"/>
                  </a:lnTo>
                  <a:lnTo>
                    <a:pt x="90081" y="236220"/>
                  </a:lnTo>
                  <a:lnTo>
                    <a:pt x="89941" y="234950"/>
                  </a:lnTo>
                  <a:lnTo>
                    <a:pt x="89801" y="233680"/>
                  </a:lnTo>
                  <a:lnTo>
                    <a:pt x="93675" y="233680"/>
                  </a:lnTo>
                  <a:lnTo>
                    <a:pt x="94881" y="236093"/>
                  </a:lnTo>
                  <a:lnTo>
                    <a:pt x="98132" y="234950"/>
                  </a:lnTo>
                  <a:lnTo>
                    <a:pt x="98132" y="230009"/>
                  </a:lnTo>
                  <a:lnTo>
                    <a:pt x="97790" y="229870"/>
                  </a:lnTo>
                  <a:lnTo>
                    <a:pt x="93395" y="228600"/>
                  </a:lnTo>
                  <a:lnTo>
                    <a:pt x="90500" y="229870"/>
                  </a:lnTo>
                  <a:lnTo>
                    <a:pt x="89649" y="227330"/>
                  </a:lnTo>
                  <a:lnTo>
                    <a:pt x="88404" y="223570"/>
                  </a:lnTo>
                  <a:lnTo>
                    <a:pt x="88404" y="227330"/>
                  </a:lnTo>
                  <a:lnTo>
                    <a:pt x="87820" y="228600"/>
                  </a:lnTo>
                  <a:lnTo>
                    <a:pt x="87122" y="229870"/>
                  </a:lnTo>
                  <a:lnTo>
                    <a:pt x="85458" y="229870"/>
                  </a:lnTo>
                  <a:lnTo>
                    <a:pt x="86067" y="231140"/>
                  </a:lnTo>
                  <a:lnTo>
                    <a:pt x="86436" y="232410"/>
                  </a:lnTo>
                  <a:lnTo>
                    <a:pt x="84785" y="232410"/>
                  </a:lnTo>
                  <a:lnTo>
                    <a:pt x="83756" y="233197"/>
                  </a:lnTo>
                  <a:lnTo>
                    <a:pt x="83756" y="252730"/>
                  </a:lnTo>
                  <a:lnTo>
                    <a:pt x="83083" y="255270"/>
                  </a:lnTo>
                  <a:lnTo>
                    <a:pt x="82854" y="256540"/>
                  </a:lnTo>
                  <a:lnTo>
                    <a:pt x="81076" y="257810"/>
                  </a:lnTo>
                  <a:lnTo>
                    <a:pt x="77508" y="259080"/>
                  </a:lnTo>
                  <a:lnTo>
                    <a:pt x="77558" y="257416"/>
                  </a:lnTo>
                  <a:lnTo>
                    <a:pt x="77647" y="256540"/>
                  </a:lnTo>
                  <a:lnTo>
                    <a:pt x="78016" y="255270"/>
                  </a:lnTo>
                  <a:lnTo>
                    <a:pt x="79971" y="255270"/>
                  </a:lnTo>
                  <a:lnTo>
                    <a:pt x="83756" y="252730"/>
                  </a:lnTo>
                  <a:lnTo>
                    <a:pt x="83756" y="233197"/>
                  </a:lnTo>
                  <a:lnTo>
                    <a:pt x="83121" y="233680"/>
                  </a:lnTo>
                  <a:lnTo>
                    <a:pt x="81445" y="233680"/>
                  </a:lnTo>
                  <a:lnTo>
                    <a:pt x="80695" y="232410"/>
                  </a:lnTo>
                  <a:lnTo>
                    <a:pt x="79743" y="232410"/>
                  </a:lnTo>
                  <a:lnTo>
                    <a:pt x="79159" y="231140"/>
                  </a:lnTo>
                  <a:lnTo>
                    <a:pt x="85382" y="228600"/>
                  </a:lnTo>
                  <a:lnTo>
                    <a:pt x="88404" y="227330"/>
                  </a:lnTo>
                  <a:lnTo>
                    <a:pt x="88404" y="223570"/>
                  </a:lnTo>
                  <a:lnTo>
                    <a:pt x="97561" y="223520"/>
                  </a:lnTo>
                  <a:lnTo>
                    <a:pt x="99555" y="222250"/>
                  </a:lnTo>
                  <a:lnTo>
                    <a:pt x="99707" y="222250"/>
                  </a:lnTo>
                  <a:lnTo>
                    <a:pt x="100215" y="220980"/>
                  </a:lnTo>
                  <a:lnTo>
                    <a:pt x="100342" y="220662"/>
                  </a:lnTo>
                  <a:lnTo>
                    <a:pt x="96659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45" y="215900"/>
                  </a:lnTo>
                  <a:lnTo>
                    <a:pt x="92824" y="215900"/>
                  </a:lnTo>
                  <a:lnTo>
                    <a:pt x="91732" y="216814"/>
                  </a:lnTo>
                  <a:lnTo>
                    <a:pt x="91732" y="220980"/>
                  </a:lnTo>
                  <a:lnTo>
                    <a:pt x="91211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32" y="220980"/>
                  </a:lnTo>
                  <a:lnTo>
                    <a:pt x="91732" y="216814"/>
                  </a:lnTo>
                  <a:lnTo>
                    <a:pt x="91300" y="217170"/>
                  </a:lnTo>
                  <a:lnTo>
                    <a:pt x="81902" y="215900"/>
                  </a:lnTo>
                  <a:lnTo>
                    <a:pt x="83731" y="218440"/>
                  </a:lnTo>
                  <a:lnTo>
                    <a:pt x="84150" y="218440"/>
                  </a:lnTo>
                  <a:lnTo>
                    <a:pt x="83794" y="219710"/>
                  </a:lnTo>
                  <a:lnTo>
                    <a:pt x="83261" y="219710"/>
                  </a:lnTo>
                  <a:lnTo>
                    <a:pt x="83502" y="218440"/>
                  </a:lnTo>
                  <a:lnTo>
                    <a:pt x="82969" y="218440"/>
                  </a:lnTo>
                  <a:lnTo>
                    <a:pt x="80302" y="215900"/>
                  </a:lnTo>
                  <a:lnTo>
                    <a:pt x="78600" y="217411"/>
                  </a:lnTo>
                  <a:lnTo>
                    <a:pt x="78600" y="222250"/>
                  </a:lnTo>
                  <a:lnTo>
                    <a:pt x="78143" y="224790"/>
                  </a:lnTo>
                  <a:lnTo>
                    <a:pt x="78168" y="226060"/>
                  </a:lnTo>
                  <a:lnTo>
                    <a:pt x="77444" y="231140"/>
                  </a:lnTo>
                  <a:lnTo>
                    <a:pt x="74028" y="232410"/>
                  </a:lnTo>
                  <a:lnTo>
                    <a:pt x="67932" y="233680"/>
                  </a:lnTo>
                  <a:lnTo>
                    <a:pt x="63804" y="233680"/>
                  </a:lnTo>
                  <a:lnTo>
                    <a:pt x="63804" y="248920"/>
                  </a:lnTo>
                  <a:lnTo>
                    <a:pt x="62877" y="250190"/>
                  </a:lnTo>
                  <a:lnTo>
                    <a:pt x="61772" y="251460"/>
                  </a:lnTo>
                  <a:lnTo>
                    <a:pt x="60972" y="252730"/>
                  </a:lnTo>
                  <a:lnTo>
                    <a:pt x="57632" y="252730"/>
                  </a:lnTo>
                  <a:lnTo>
                    <a:pt x="56769" y="251460"/>
                  </a:lnTo>
                  <a:lnTo>
                    <a:pt x="56299" y="250190"/>
                  </a:lnTo>
                  <a:lnTo>
                    <a:pt x="55791" y="250190"/>
                  </a:lnTo>
                  <a:lnTo>
                    <a:pt x="56883" y="248920"/>
                  </a:lnTo>
                  <a:lnTo>
                    <a:pt x="58826" y="248920"/>
                  </a:lnTo>
                  <a:lnTo>
                    <a:pt x="58902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04" y="248920"/>
                  </a:lnTo>
                  <a:lnTo>
                    <a:pt x="63804" y="233680"/>
                  </a:lnTo>
                  <a:lnTo>
                    <a:pt x="55245" y="233680"/>
                  </a:lnTo>
                  <a:lnTo>
                    <a:pt x="54940" y="226060"/>
                  </a:lnTo>
                  <a:lnTo>
                    <a:pt x="58064" y="226060"/>
                  </a:lnTo>
                  <a:lnTo>
                    <a:pt x="63258" y="224790"/>
                  </a:lnTo>
                  <a:lnTo>
                    <a:pt x="64096" y="226060"/>
                  </a:lnTo>
                  <a:lnTo>
                    <a:pt x="68059" y="227330"/>
                  </a:lnTo>
                  <a:lnTo>
                    <a:pt x="70777" y="227330"/>
                  </a:lnTo>
                  <a:lnTo>
                    <a:pt x="74231" y="226060"/>
                  </a:lnTo>
                  <a:lnTo>
                    <a:pt x="72339" y="224790"/>
                  </a:lnTo>
                  <a:lnTo>
                    <a:pt x="75793" y="219710"/>
                  </a:lnTo>
                  <a:lnTo>
                    <a:pt x="78600" y="222250"/>
                  </a:lnTo>
                  <a:lnTo>
                    <a:pt x="78600" y="217411"/>
                  </a:lnTo>
                  <a:lnTo>
                    <a:pt x="77419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488" y="218440"/>
                  </a:lnTo>
                  <a:lnTo>
                    <a:pt x="70700" y="217170"/>
                  </a:lnTo>
                  <a:lnTo>
                    <a:pt x="68719" y="217170"/>
                  </a:lnTo>
                  <a:lnTo>
                    <a:pt x="68186" y="215900"/>
                  </a:lnTo>
                  <a:lnTo>
                    <a:pt x="66255" y="217170"/>
                  </a:lnTo>
                  <a:lnTo>
                    <a:pt x="60604" y="219710"/>
                  </a:lnTo>
                  <a:lnTo>
                    <a:pt x="59867" y="217373"/>
                  </a:lnTo>
                  <a:lnTo>
                    <a:pt x="56388" y="218440"/>
                  </a:lnTo>
                  <a:lnTo>
                    <a:pt x="52476" y="218440"/>
                  </a:lnTo>
                  <a:lnTo>
                    <a:pt x="51041" y="219710"/>
                  </a:lnTo>
                  <a:lnTo>
                    <a:pt x="48717" y="219710"/>
                  </a:lnTo>
                  <a:lnTo>
                    <a:pt x="47853" y="220980"/>
                  </a:lnTo>
                  <a:lnTo>
                    <a:pt x="44754" y="223520"/>
                  </a:lnTo>
                  <a:lnTo>
                    <a:pt x="43383" y="223520"/>
                  </a:lnTo>
                  <a:lnTo>
                    <a:pt x="42811" y="227330"/>
                  </a:lnTo>
                  <a:lnTo>
                    <a:pt x="42748" y="228600"/>
                  </a:lnTo>
                  <a:lnTo>
                    <a:pt x="43675" y="229870"/>
                  </a:lnTo>
                  <a:lnTo>
                    <a:pt x="44411" y="229870"/>
                  </a:lnTo>
                  <a:lnTo>
                    <a:pt x="44678" y="231140"/>
                  </a:lnTo>
                  <a:lnTo>
                    <a:pt x="41910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11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12" y="233680"/>
                  </a:lnTo>
                  <a:lnTo>
                    <a:pt x="36245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50" y="238760"/>
                  </a:lnTo>
                  <a:lnTo>
                    <a:pt x="38303" y="240030"/>
                  </a:lnTo>
                  <a:lnTo>
                    <a:pt x="34772" y="238760"/>
                  </a:lnTo>
                  <a:lnTo>
                    <a:pt x="33007" y="238760"/>
                  </a:lnTo>
                  <a:lnTo>
                    <a:pt x="32804" y="240030"/>
                  </a:lnTo>
                  <a:lnTo>
                    <a:pt x="31305" y="240030"/>
                  </a:lnTo>
                  <a:lnTo>
                    <a:pt x="30111" y="238760"/>
                  </a:lnTo>
                  <a:lnTo>
                    <a:pt x="26733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190" y="241300"/>
                  </a:lnTo>
                  <a:lnTo>
                    <a:pt x="23177" y="243840"/>
                  </a:lnTo>
                  <a:lnTo>
                    <a:pt x="22618" y="246380"/>
                  </a:lnTo>
                  <a:lnTo>
                    <a:pt x="22974" y="245110"/>
                  </a:lnTo>
                  <a:lnTo>
                    <a:pt x="23368" y="245110"/>
                  </a:lnTo>
                  <a:lnTo>
                    <a:pt x="24409" y="243840"/>
                  </a:lnTo>
                  <a:lnTo>
                    <a:pt x="24130" y="242570"/>
                  </a:lnTo>
                  <a:lnTo>
                    <a:pt x="25781" y="241300"/>
                  </a:lnTo>
                  <a:lnTo>
                    <a:pt x="27393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01" y="241300"/>
                  </a:lnTo>
                  <a:lnTo>
                    <a:pt x="34772" y="242570"/>
                  </a:lnTo>
                  <a:lnTo>
                    <a:pt x="35140" y="243840"/>
                  </a:lnTo>
                  <a:lnTo>
                    <a:pt x="35293" y="243840"/>
                  </a:lnTo>
                  <a:lnTo>
                    <a:pt x="35153" y="245110"/>
                  </a:lnTo>
                  <a:lnTo>
                    <a:pt x="36106" y="245110"/>
                  </a:lnTo>
                  <a:lnTo>
                    <a:pt x="37706" y="243840"/>
                  </a:lnTo>
                  <a:lnTo>
                    <a:pt x="38112" y="242570"/>
                  </a:lnTo>
                  <a:lnTo>
                    <a:pt x="40436" y="241300"/>
                  </a:lnTo>
                  <a:lnTo>
                    <a:pt x="46062" y="241300"/>
                  </a:lnTo>
                  <a:lnTo>
                    <a:pt x="46850" y="240030"/>
                  </a:lnTo>
                  <a:lnTo>
                    <a:pt x="47637" y="238760"/>
                  </a:lnTo>
                  <a:lnTo>
                    <a:pt x="51879" y="238760"/>
                  </a:lnTo>
                  <a:lnTo>
                    <a:pt x="53454" y="240030"/>
                  </a:lnTo>
                  <a:lnTo>
                    <a:pt x="56642" y="240030"/>
                  </a:lnTo>
                  <a:lnTo>
                    <a:pt x="57315" y="238760"/>
                  </a:lnTo>
                  <a:lnTo>
                    <a:pt x="59804" y="238760"/>
                  </a:lnTo>
                  <a:lnTo>
                    <a:pt x="59372" y="237490"/>
                  </a:lnTo>
                  <a:lnTo>
                    <a:pt x="58343" y="236220"/>
                  </a:lnTo>
                  <a:lnTo>
                    <a:pt x="61125" y="236220"/>
                  </a:lnTo>
                  <a:lnTo>
                    <a:pt x="61633" y="237490"/>
                  </a:lnTo>
                  <a:lnTo>
                    <a:pt x="62534" y="237490"/>
                  </a:lnTo>
                  <a:lnTo>
                    <a:pt x="63144" y="238760"/>
                  </a:lnTo>
                  <a:lnTo>
                    <a:pt x="61734" y="238760"/>
                  </a:lnTo>
                  <a:lnTo>
                    <a:pt x="62750" y="240030"/>
                  </a:lnTo>
                  <a:lnTo>
                    <a:pt x="63334" y="240030"/>
                  </a:lnTo>
                  <a:lnTo>
                    <a:pt x="62331" y="241300"/>
                  </a:lnTo>
                  <a:lnTo>
                    <a:pt x="62179" y="242570"/>
                  </a:lnTo>
                  <a:lnTo>
                    <a:pt x="60566" y="243840"/>
                  </a:lnTo>
                  <a:lnTo>
                    <a:pt x="57619" y="243840"/>
                  </a:lnTo>
                  <a:lnTo>
                    <a:pt x="57721" y="246380"/>
                  </a:lnTo>
                  <a:lnTo>
                    <a:pt x="56997" y="247650"/>
                  </a:lnTo>
                  <a:lnTo>
                    <a:pt x="55638" y="246380"/>
                  </a:lnTo>
                  <a:lnTo>
                    <a:pt x="54381" y="245110"/>
                  </a:lnTo>
                  <a:lnTo>
                    <a:pt x="51523" y="245110"/>
                  </a:lnTo>
                  <a:lnTo>
                    <a:pt x="49885" y="247650"/>
                  </a:lnTo>
                  <a:lnTo>
                    <a:pt x="47599" y="248920"/>
                  </a:lnTo>
                  <a:lnTo>
                    <a:pt x="47599" y="252730"/>
                  </a:lnTo>
                  <a:lnTo>
                    <a:pt x="47066" y="254000"/>
                  </a:lnTo>
                  <a:lnTo>
                    <a:pt x="46113" y="255270"/>
                  </a:lnTo>
                  <a:lnTo>
                    <a:pt x="44970" y="255270"/>
                  </a:lnTo>
                  <a:lnTo>
                    <a:pt x="45847" y="254000"/>
                  </a:lnTo>
                  <a:lnTo>
                    <a:pt x="46748" y="254000"/>
                  </a:lnTo>
                  <a:lnTo>
                    <a:pt x="47586" y="252730"/>
                  </a:lnTo>
                  <a:lnTo>
                    <a:pt x="47599" y="248920"/>
                  </a:lnTo>
                  <a:lnTo>
                    <a:pt x="46685" y="250190"/>
                  </a:lnTo>
                  <a:lnTo>
                    <a:pt x="46037" y="250190"/>
                  </a:lnTo>
                  <a:lnTo>
                    <a:pt x="46964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59" y="255270"/>
                  </a:lnTo>
                  <a:lnTo>
                    <a:pt x="40830" y="256540"/>
                  </a:lnTo>
                  <a:lnTo>
                    <a:pt x="40551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43" y="256540"/>
                  </a:lnTo>
                  <a:lnTo>
                    <a:pt x="46405" y="259080"/>
                  </a:lnTo>
                  <a:lnTo>
                    <a:pt x="47332" y="260350"/>
                  </a:lnTo>
                  <a:lnTo>
                    <a:pt x="41465" y="262890"/>
                  </a:lnTo>
                  <a:lnTo>
                    <a:pt x="47091" y="264160"/>
                  </a:lnTo>
                  <a:lnTo>
                    <a:pt x="46050" y="267970"/>
                  </a:lnTo>
                  <a:lnTo>
                    <a:pt x="47891" y="267970"/>
                  </a:lnTo>
                  <a:lnTo>
                    <a:pt x="51866" y="266700"/>
                  </a:lnTo>
                  <a:lnTo>
                    <a:pt x="54965" y="265430"/>
                  </a:lnTo>
                  <a:lnTo>
                    <a:pt x="54825" y="269240"/>
                  </a:lnTo>
                  <a:lnTo>
                    <a:pt x="57277" y="269240"/>
                  </a:lnTo>
                  <a:lnTo>
                    <a:pt x="61455" y="266700"/>
                  </a:lnTo>
                  <a:lnTo>
                    <a:pt x="65989" y="271780"/>
                  </a:lnTo>
                  <a:lnTo>
                    <a:pt x="67487" y="271780"/>
                  </a:lnTo>
                  <a:lnTo>
                    <a:pt x="64274" y="267970"/>
                  </a:lnTo>
                  <a:lnTo>
                    <a:pt x="63969" y="267970"/>
                  </a:lnTo>
                  <a:lnTo>
                    <a:pt x="65709" y="266700"/>
                  </a:lnTo>
                  <a:lnTo>
                    <a:pt x="64465" y="265430"/>
                  </a:lnTo>
                  <a:lnTo>
                    <a:pt x="63360" y="264160"/>
                  </a:lnTo>
                  <a:lnTo>
                    <a:pt x="62153" y="262890"/>
                  </a:lnTo>
                  <a:lnTo>
                    <a:pt x="59791" y="264160"/>
                  </a:lnTo>
                  <a:lnTo>
                    <a:pt x="59931" y="262890"/>
                  </a:lnTo>
                  <a:lnTo>
                    <a:pt x="60020" y="261620"/>
                  </a:lnTo>
                  <a:lnTo>
                    <a:pt x="57365" y="261620"/>
                  </a:lnTo>
                  <a:lnTo>
                    <a:pt x="57797" y="259080"/>
                  </a:lnTo>
                  <a:lnTo>
                    <a:pt x="59118" y="257810"/>
                  </a:lnTo>
                  <a:lnTo>
                    <a:pt x="60985" y="257810"/>
                  </a:lnTo>
                  <a:lnTo>
                    <a:pt x="60871" y="256540"/>
                  </a:lnTo>
                  <a:lnTo>
                    <a:pt x="61125" y="255270"/>
                  </a:lnTo>
                  <a:lnTo>
                    <a:pt x="62560" y="255270"/>
                  </a:lnTo>
                  <a:lnTo>
                    <a:pt x="63474" y="254000"/>
                  </a:lnTo>
                  <a:lnTo>
                    <a:pt x="64935" y="254000"/>
                  </a:lnTo>
                  <a:lnTo>
                    <a:pt x="65595" y="252730"/>
                  </a:lnTo>
                  <a:lnTo>
                    <a:pt x="65989" y="252730"/>
                  </a:lnTo>
                  <a:lnTo>
                    <a:pt x="66776" y="251460"/>
                  </a:lnTo>
                  <a:lnTo>
                    <a:pt x="67170" y="251460"/>
                  </a:lnTo>
                  <a:lnTo>
                    <a:pt x="67513" y="250190"/>
                  </a:lnTo>
                  <a:lnTo>
                    <a:pt x="67284" y="250190"/>
                  </a:lnTo>
                  <a:lnTo>
                    <a:pt x="67957" y="248920"/>
                  </a:lnTo>
                  <a:lnTo>
                    <a:pt x="67995" y="246380"/>
                  </a:lnTo>
                  <a:lnTo>
                    <a:pt x="70751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32" y="241300"/>
                  </a:lnTo>
                  <a:lnTo>
                    <a:pt x="81495" y="242570"/>
                  </a:lnTo>
                  <a:lnTo>
                    <a:pt x="79844" y="243840"/>
                  </a:lnTo>
                  <a:lnTo>
                    <a:pt x="78524" y="243840"/>
                  </a:lnTo>
                  <a:lnTo>
                    <a:pt x="77901" y="245110"/>
                  </a:lnTo>
                  <a:lnTo>
                    <a:pt x="77190" y="245110"/>
                  </a:lnTo>
                  <a:lnTo>
                    <a:pt x="76568" y="246380"/>
                  </a:lnTo>
                  <a:lnTo>
                    <a:pt x="75730" y="247650"/>
                  </a:lnTo>
                  <a:lnTo>
                    <a:pt x="74663" y="247650"/>
                  </a:lnTo>
                  <a:lnTo>
                    <a:pt x="73787" y="248920"/>
                  </a:lnTo>
                  <a:lnTo>
                    <a:pt x="73329" y="248920"/>
                  </a:lnTo>
                  <a:lnTo>
                    <a:pt x="73012" y="250190"/>
                  </a:lnTo>
                  <a:lnTo>
                    <a:pt x="72796" y="251460"/>
                  </a:lnTo>
                  <a:lnTo>
                    <a:pt x="74549" y="252730"/>
                  </a:lnTo>
                  <a:lnTo>
                    <a:pt x="75666" y="255270"/>
                  </a:lnTo>
                  <a:lnTo>
                    <a:pt x="73507" y="256540"/>
                  </a:lnTo>
                  <a:lnTo>
                    <a:pt x="74104" y="259080"/>
                  </a:lnTo>
                  <a:lnTo>
                    <a:pt x="74980" y="260350"/>
                  </a:lnTo>
                  <a:lnTo>
                    <a:pt x="75399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67" y="259080"/>
                  </a:lnTo>
                  <a:lnTo>
                    <a:pt x="81927" y="257810"/>
                  </a:lnTo>
                  <a:lnTo>
                    <a:pt x="83159" y="256540"/>
                  </a:lnTo>
                  <a:lnTo>
                    <a:pt x="84861" y="255270"/>
                  </a:lnTo>
                  <a:lnTo>
                    <a:pt x="86245" y="255270"/>
                  </a:lnTo>
                  <a:lnTo>
                    <a:pt x="87401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30" y="251460"/>
                  </a:lnTo>
                  <a:lnTo>
                    <a:pt x="98767" y="248920"/>
                  </a:lnTo>
                  <a:lnTo>
                    <a:pt x="99263" y="247650"/>
                  </a:lnTo>
                  <a:lnTo>
                    <a:pt x="101650" y="246380"/>
                  </a:lnTo>
                  <a:lnTo>
                    <a:pt x="105397" y="246380"/>
                  </a:lnTo>
                  <a:lnTo>
                    <a:pt x="107505" y="247650"/>
                  </a:lnTo>
                  <a:lnTo>
                    <a:pt x="108242" y="250190"/>
                  </a:lnTo>
                  <a:lnTo>
                    <a:pt x="104089" y="250190"/>
                  </a:lnTo>
                  <a:lnTo>
                    <a:pt x="103022" y="251460"/>
                  </a:lnTo>
                  <a:lnTo>
                    <a:pt x="104165" y="254000"/>
                  </a:lnTo>
                  <a:lnTo>
                    <a:pt x="104851" y="255270"/>
                  </a:lnTo>
                  <a:lnTo>
                    <a:pt x="107073" y="254000"/>
                  </a:lnTo>
                  <a:lnTo>
                    <a:pt x="109372" y="252730"/>
                  </a:lnTo>
                  <a:lnTo>
                    <a:pt x="110985" y="252730"/>
                  </a:lnTo>
                  <a:lnTo>
                    <a:pt x="112699" y="254000"/>
                  </a:lnTo>
                  <a:lnTo>
                    <a:pt x="108064" y="260350"/>
                  </a:lnTo>
                  <a:lnTo>
                    <a:pt x="103022" y="265430"/>
                  </a:lnTo>
                  <a:lnTo>
                    <a:pt x="97574" y="270510"/>
                  </a:lnTo>
                  <a:lnTo>
                    <a:pt x="97358" y="267970"/>
                  </a:lnTo>
                  <a:lnTo>
                    <a:pt x="98234" y="265430"/>
                  </a:lnTo>
                  <a:lnTo>
                    <a:pt x="97497" y="265430"/>
                  </a:lnTo>
                  <a:lnTo>
                    <a:pt x="96354" y="266700"/>
                  </a:lnTo>
                  <a:lnTo>
                    <a:pt x="93865" y="267970"/>
                  </a:lnTo>
                  <a:lnTo>
                    <a:pt x="88519" y="271780"/>
                  </a:lnTo>
                  <a:lnTo>
                    <a:pt x="88976" y="266700"/>
                  </a:lnTo>
                  <a:lnTo>
                    <a:pt x="90919" y="265430"/>
                  </a:lnTo>
                  <a:lnTo>
                    <a:pt x="92214" y="264160"/>
                  </a:lnTo>
                  <a:lnTo>
                    <a:pt x="90779" y="264160"/>
                  </a:lnTo>
                  <a:lnTo>
                    <a:pt x="89636" y="262890"/>
                  </a:lnTo>
                  <a:lnTo>
                    <a:pt x="89179" y="262890"/>
                  </a:lnTo>
                  <a:lnTo>
                    <a:pt x="88734" y="264160"/>
                  </a:lnTo>
                  <a:lnTo>
                    <a:pt x="86525" y="264160"/>
                  </a:lnTo>
                  <a:lnTo>
                    <a:pt x="86487" y="265430"/>
                  </a:lnTo>
                  <a:lnTo>
                    <a:pt x="86360" y="266750"/>
                  </a:lnTo>
                  <a:lnTo>
                    <a:pt x="83985" y="267970"/>
                  </a:lnTo>
                  <a:lnTo>
                    <a:pt x="83235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71" y="270510"/>
                  </a:lnTo>
                  <a:lnTo>
                    <a:pt x="71869" y="271780"/>
                  </a:lnTo>
                  <a:lnTo>
                    <a:pt x="75933" y="271780"/>
                  </a:lnTo>
                  <a:lnTo>
                    <a:pt x="76225" y="270510"/>
                  </a:lnTo>
                  <a:lnTo>
                    <a:pt x="79171" y="270510"/>
                  </a:lnTo>
                  <a:lnTo>
                    <a:pt x="82105" y="269240"/>
                  </a:lnTo>
                  <a:lnTo>
                    <a:pt x="84937" y="267970"/>
                  </a:lnTo>
                  <a:lnTo>
                    <a:pt x="84201" y="269240"/>
                  </a:lnTo>
                  <a:lnTo>
                    <a:pt x="83553" y="269240"/>
                  </a:lnTo>
                  <a:lnTo>
                    <a:pt x="82638" y="271780"/>
                  </a:lnTo>
                  <a:lnTo>
                    <a:pt x="82054" y="271780"/>
                  </a:lnTo>
                  <a:lnTo>
                    <a:pt x="81368" y="274320"/>
                  </a:lnTo>
                  <a:lnTo>
                    <a:pt x="81203" y="274320"/>
                  </a:lnTo>
                  <a:lnTo>
                    <a:pt x="80111" y="275590"/>
                  </a:lnTo>
                  <a:lnTo>
                    <a:pt x="78917" y="276860"/>
                  </a:lnTo>
                  <a:lnTo>
                    <a:pt x="77584" y="276860"/>
                  </a:lnTo>
                  <a:lnTo>
                    <a:pt x="76923" y="278130"/>
                  </a:lnTo>
                  <a:lnTo>
                    <a:pt x="71970" y="278130"/>
                  </a:lnTo>
                  <a:lnTo>
                    <a:pt x="67830" y="280670"/>
                  </a:lnTo>
                  <a:lnTo>
                    <a:pt x="67195" y="281990"/>
                  </a:lnTo>
                  <a:lnTo>
                    <a:pt x="67195" y="290830"/>
                  </a:lnTo>
                  <a:lnTo>
                    <a:pt x="62750" y="293370"/>
                  </a:lnTo>
                  <a:lnTo>
                    <a:pt x="59944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25" y="289560"/>
                  </a:lnTo>
                  <a:lnTo>
                    <a:pt x="67144" y="288290"/>
                  </a:lnTo>
                  <a:lnTo>
                    <a:pt x="66903" y="289560"/>
                  </a:lnTo>
                  <a:lnTo>
                    <a:pt x="66840" y="290830"/>
                  </a:lnTo>
                  <a:lnTo>
                    <a:pt x="67195" y="290830"/>
                  </a:lnTo>
                  <a:lnTo>
                    <a:pt x="67195" y="281990"/>
                  </a:lnTo>
                  <a:lnTo>
                    <a:pt x="66598" y="283210"/>
                  </a:lnTo>
                  <a:lnTo>
                    <a:pt x="64389" y="284480"/>
                  </a:lnTo>
                  <a:lnTo>
                    <a:pt x="63627" y="284480"/>
                  </a:lnTo>
                  <a:lnTo>
                    <a:pt x="62039" y="285750"/>
                  </a:lnTo>
                  <a:lnTo>
                    <a:pt x="61531" y="287020"/>
                  </a:lnTo>
                  <a:lnTo>
                    <a:pt x="58470" y="289560"/>
                  </a:lnTo>
                  <a:lnTo>
                    <a:pt x="57619" y="288290"/>
                  </a:lnTo>
                  <a:lnTo>
                    <a:pt x="55460" y="287020"/>
                  </a:lnTo>
                  <a:lnTo>
                    <a:pt x="55308" y="287020"/>
                  </a:lnTo>
                  <a:lnTo>
                    <a:pt x="53822" y="285750"/>
                  </a:lnTo>
                  <a:lnTo>
                    <a:pt x="52412" y="285750"/>
                  </a:lnTo>
                  <a:lnTo>
                    <a:pt x="51206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34" y="288290"/>
                  </a:lnTo>
                  <a:lnTo>
                    <a:pt x="47879" y="289560"/>
                  </a:lnTo>
                  <a:lnTo>
                    <a:pt x="48806" y="290830"/>
                  </a:lnTo>
                  <a:lnTo>
                    <a:pt x="52616" y="292100"/>
                  </a:lnTo>
                  <a:lnTo>
                    <a:pt x="55587" y="292100"/>
                  </a:lnTo>
                  <a:lnTo>
                    <a:pt x="55778" y="295910"/>
                  </a:lnTo>
                  <a:lnTo>
                    <a:pt x="45326" y="295910"/>
                  </a:lnTo>
                  <a:lnTo>
                    <a:pt x="42951" y="293370"/>
                  </a:lnTo>
                  <a:lnTo>
                    <a:pt x="37807" y="293370"/>
                  </a:lnTo>
                  <a:lnTo>
                    <a:pt x="33274" y="294640"/>
                  </a:lnTo>
                  <a:lnTo>
                    <a:pt x="33134" y="292100"/>
                  </a:lnTo>
                  <a:lnTo>
                    <a:pt x="34353" y="290830"/>
                  </a:lnTo>
                  <a:lnTo>
                    <a:pt x="35636" y="290830"/>
                  </a:lnTo>
                  <a:lnTo>
                    <a:pt x="36931" y="289560"/>
                  </a:lnTo>
                  <a:lnTo>
                    <a:pt x="34264" y="289560"/>
                  </a:lnTo>
                  <a:lnTo>
                    <a:pt x="31623" y="288290"/>
                  </a:lnTo>
                  <a:lnTo>
                    <a:pt x="30759" y="288290"/>
                  </a:lnTo>
                  <a:lnTo>
                    <a:pt x="29197" y="287591"/>
                  </a:lnTo>
                  <a:lnTo>
                    <a:pt x="29197" y="297180"/>
                  </a:lnTo>
                  <a:lnTo>
                    <a:pt x="25400" y="297180"/>
                  </a:lnTo>
                  <a:lnTo>
                    <a:pt x="23215" y="295910"/>
                  </a:lnTo>
                  <a:lnTo>
                    <a:pt x="22580" y="295910"/>
                  </a:lnTo>
                  <a:lnTo>
                    <a:pt x="22860" y="294640"/>
                  </a:lnTo>
                  <a:lnTo>
                    <a:pt x="23914" y="294640"/>
                  </a:lnTo>
                  <a:lnTo>
                    <a:pt x="24752" y="295910"/>
                  </a:lnTo>
                  <a:lnTo>
                    <a:pt x="27711" y="295910"/>
                  </a:lnTo>
                  <a:lnTo>
                    <a:pt x="29197" y="297180"/>
                  </a:lnTo>
                  <a:lnTo>
                    <a:pt x="29197" y="287591"/>
                  </a:lnTo>
                  <a:lnTo>
                    <a:pt x="27965" y="287020"/>
                  </a:lnTo>
                  <a:lnTo>
                    <a:pt x="25933" y="285750"/>
                  </a:lnTo>
                  <a:lnTo>
                    <a:pt x="24409" y="287020"/>
                  </a:lnTo>
                  <a:lnTo>
                    <a:pt x="23647" y="287020"/>
                  </a:lnTo>
                  <a:lnTo>
                    <a:pt x="22796" y="285750"/>
                  </a:lnTo>
                  <a:lnTo>
                    <a:pt x="21640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59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32" y="294640"/>
                  </a:lnTo>
                  <a:lnTo>
                    <a:pt x="21780" y="295910"/>
                  </a:lnTo>
                  <a:lnTo>
                    <a:pt x="24003" y="299720"/>
                  </a:lnTo>
                  <a:lnTo>
                    <a:pt x="24942" y="299720"/>
                  </a:lnTo>
                  <a:lnTo>
                    <a:pt x="25984" y="300990"/>
                  </a:lnTo>
                  <a:lnTo>
                    <a:pt x="27495" y="300990"/>
                  </a:lnTo>
                  <a:lnTo>
                    <a:pt x="29400" y="302260"/>
                  </a:lnTo>
                  <a:lnTo>
                    <a:pt x="29730" y="302260"/>
                  </a:lnTo>
                  <a:lnTo>
                    <a:pt x="32359" y="303530"/>
                  </a:lnTo>
                  <a:lnTo>
                    <a:pt x="33451" y="302260"/>
                  </a:lnTo>
                  <a:lnTo>
                    <a:pt x="37414" y="302260"/>
                  </a:lnTo>
                  <a:lnTo>
                    <a:pt x="36449" y="303530"/>
                  </a:lnTo>
                  <a:lnTo>
                    <a:pt x="41846" y="306070"/>
                  </a:lnTo>
                  <a:lnTo>
                    <a:pt x="43992" y="303530"/>
                  </a:lnTo>
                  <a:lnTo>
                    <a:pt x="47104" y="304800"/>
                  </a:lnTo>
                  <a:lnTo>
                    <a:pt x="47269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25" y="303530"/>
                  </a:lnTo>
                  <a:lnTo>
                    <a:pt x="52692" y="303530"/>
                  </a:lnTo>
                  <a:lnTo>
                    <a:pt x="55054" y="302260"/>
                  </a:lnTo>
                  <a:lnTo>
                    <a:pt x="54368" y="302260"/>
                  </a:lnTo>
                  <a:lnTo>
                    <a:pt x="54902" y="299720"/>
                  </a:lnTo>
                  <a:lnTo>
                    <a:pt x="57480" y="298450"/>
                  </a:lnTo>
                  <a:lnTo>
                    <a:pt x="65328" y="298450"/>
                  </a:lnTo>
                  <a:lnTo>
                    <a:pt x="67576" y="297180"/>
                  </a:lnTo>
                  <a:lnTo>
                    <a:pt x="66090" y="297180"/>
                  </a:lnTo>
                  <a:lnTo>
                    <a:pt x="66738" y="294640"/>
                  </a:lnTo>
                  <a:lnTo>
                    <a:pt x="71208" y="294640"/>
                  </a:lnTo>
                  <a:lnTo>
                    <a:pt x="71247" y="293370"/>
                  </a:lnTo>
                  <a:lnTo>
                    <a:pt x="71450" y="288290"/>
                  </a:lnTo>
                  <a:lnTo>
                    <a:pt x="81140" y="287020"/>
                  </a:lnTo>
                  <a:lnTo>
                    <a:pt x="85572" y="285750"/>
                  </a:lnTo>
                  <a:lnTo>
                    <a:pt x="87731" y="285750"/>
                  </a:lnTo>
                  <a:lnTo>
                    <a:pt x="87617" y="284480"/>
                  </a:lnTo>
                  <a:lnTo>
                    <a:pt x="88163" y="284480"/>
                  </a:lnTo>
                  <a:lnTo>
                    <a:pt x="93421" y="280670"/>
                  </a:lnTo>
                  <a:lnTo>
                    <a:pt x="97091" y="278130"/>
                  </a:lnTo>
                  <a:lnTo>
                    <a:pt x="100037" y="274320"/>
                  </a:lnTo>
                  <a:lnTo>
                    <a:pt x="103809" y="271780"/>
                  </a:lnTo>
                  <a:lnTo>
                    <a:pt x="103860" y="273050"/>
                  </a:lnTo>
                  <a:lnTo>
                    <a:pt x="104279" y="274320"/>
                  </a:lnTo>
                  <a:lnTo>
                    <a:pt x="105397" y="275590"/>
                  </a:lnTo>
                  <a:lnTo>
                    <a:pt x="103035" y="279400"/>
                  </a:lnTo>
                  <a:lnTo>
                    <a:pt x="100901" y="278130"/>
                  </a:lnTo>
                  <a:lnTo>
                    <a:pt x="100774" y="284480"/>
                  </a:lnTo>
                  <a:lnTo>
                    <a:pt x="100418" y="285750"/>
                  </a:lnTo>
                  <a:lnTo>
                    <a:pt x="99453" y="285750"/>
                  </a:lnTo>
                  <a:lnTo>
                    <a:pt x="98336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18" y="293370"/>
                  </a:lnTo>
                  <a:lnTo>
                    <a:pt x="91109" y="293370"/>
                  </a:lnTo>
                  <a:lnTo>
                    <a:pt x="91211" y="294640"/>
                  </a:lnTo>
                  <a:lnTo>
                    <a:pt x="92087" y="295910"/>
                  </a:lnTo>
                  <a:lnTo>
                    <a:pt x="92443" y="298450"/>
                  </a:lnTo>
                  <a:lnTo>
                    <a:pt x="93052" y="298450"/>
                  </a:lnTo>
                  <a:lnTo>
                    <a:pt x="93548" y="297180"/>
                  </a:lnTo>
                  <a:lnTo>
                    <a:pt x="92900" y="295910"/>
                  </a:lnTo>
                  <a:lnTo>
                    <a:pt x="93903" y="294640"/>
                  </a:lnTo>
                  <a:lnTo>
                    <a:pt x="95504" y="293370"/>
                  </a:lnTo>
                  <a:lnTo>
                    <a:pt x="98844" y="292100"/>
                  </a:lnTo>
                  <a:lnTo>
                    <a:pt x="99568" y="292100"/>
                  </a:lnTo>
                  <a:lnTo>
                    <a:pt x="102196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54" y="292100"/>
                  </a:lnTo>
                  <a:lnTo>
                    <a:pt x="103479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71" y="293370"/>
                  </a:lnTo>
                  <a:lnTo>
                    <a:pt x="107022" y="294640"/>
                  </a:lnTo>
                  <a:lnTo>
                    <a:pt x="106654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489" y="289560"/>
                  </a:lnTo>
                  <a:lnTo>
                    <a:pt x="106489" y="288290"/>
                  </a:lnTo>
                  <a:lnTo>
                    <a:pt x="106743" y="285750"/>
                  </a:lnTo>
                  <a:lnTo>
                    <a:pt x="109842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23" y="283210"/>
                  </a:lnTo>
                  <a:lnTo>
                    <a:pt x="112217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11" y="275590"/>
                  </a:lnTo>
                  <a:lnTo>
                    <a:pt x="118910" y="275590"/>
                  </a:lnTo>
                  <a:lnTo>
                    <a:pt x="121031" y="274320"/>
                  </a:lnTo>
                  <a:lnTo>
                    <a:pt x="122936" y="278130"/>
                  </a:lnTo>
                  <a:lnTo>
                    <a:pt x="123037" y="280670"/>
                  </a:lnTo>
                  <a:lnTo>
                    <a:pt x="122504" y="280670"/>
                  </a:lnTo>
                  <a:lnTo>
                    <a:pt x="121310" y="281940"/>
                  </a:lnTo>
                  <a:lnTo>
                    <a:pt x="121780" y="284480"/>
                  </a:lnTo>
                  <a:lnTo>
                    <a:pt x="120929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27" y="287020"/>
                  </a:lnTo>
                  <a:lnTo>
                    <a:pt x="120688" y="288290"/>
                  </a:lnTo>
                  <a:lnTo>
                    <a:pt x="121475" y="288290"/>
                  </a:lnTo>
                  <a:lnTo>
                    <a:pt x="122351" y="287020"/>
                  </a:lnTo>
                  <a:lnTo>
                    <a:pt x="123405" y="287020"/>
                  </a:lnTo>
                  <a:lnTo>
                    <a:pt x="123774" y="284480"/>
                  </a:lnTo>
                  <a:lnTo>
                    <a:pt x="124028" y="283210"/>
                  </a:lnTo>
                  <a:lnTo>
                    <a:pt x="125450" y="283210"/>
                  </a:lnTo>
                  <a:lnTo>
                    <a:pt x="125653" y="281940"/>
                  </a:lnTo>
                  <a:lnTo>
                    <a:pt x="125831" y="280670"/>
                  </a:lnTo>
                  <a:lnTo>
                    <a:pt x="126847" y="280670"/>
                  </a:lnTo>
                  <a:lnTo>
                    <a:pt x="129705" y="281940"/>
                  </a:lnTo>
                  <a:lnTo>
                    <a:pt x="128892" y="283210"/>
                  </a:lnTo>
                  <a:lnTo>
                    <a:pt x="127508" y="285750"/>
                  </a:lnTo>
                  <a:lnTo>
                    <a:pt x="127838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25" y="294640"/>
                  </a:lnTo>
                  <a:lnTo>
                    <a:pt x="128778" y="294640"/>
                  </a:lnTo>
                  <a:lnTo>
                    <a:pt x="129387" y="298450"/>
                  </a:lnTo>
                  <a:lnTo>
                    <a:pt x="130822" y="298450"/>
                  </a:lnTo>
                  <a:lnTo>
                    <a:pt x="131381" y="295910"/>
                  </a:lnTo>
                  <a:lnTo>
                    <a:pt x="131648" y="295910"/>
                  </a:lnTo>
                  <a:lnTo>
                    <a:pt x="131495" y="294640"/>
                  </a:lnTo>
                  <a:lnTo>
                    <a:pt x="131470" y="293370"/>
                  </a:lnTo>
                  <a:lnTo>
                    <a:pt x="131813" y="293370"/>
                  </a:lnTo>
                  <a:lnTo>
                    <a:pt x="133184" y="294640"/>
                  </a:lnTo>
                  <a:lnTo>
                    <a:pt x="134620" y="294640"/>
                  </a:lnTo>
                  <a:lnTo>
                    <a:pt x="134683" y="295910"/>
                  </a:lnTo>
                  <a:lnTo>
                    <a:pt x="135229" y="295910"/>
                  </a:lnTo>
                  <a:lnTo>
                    <a:pt x="135255" y="297180"/>
                  </a:lnTo>
                  <a:lnTo>
                    <a:pt x="135343" y="295910"/>
                  </a:lnTo>
                  <a:lnTo>
                    <a:pt x="136004" y="298450"/>
                  </a:lnTo>
                  <a:lnTo>
                    <a:pt x="137121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17" y="307340"/>
                  </a:lnTo>
                  <a:lnTo>
                    <a:pt x="140258" y="308610"/>
                  </a:lnTo>
                  <a:lnTo>
                    <a:pt x="143129" y="306070"/>
                  </a:lnTo>
                  <a:lnTo>
                    <a:pt x="139293" y="304800"/>
                  </a:lnTo>
                  <a:lnTo>
                    <a:pt x="139395" y="300990"/>
                  </a:lnTo>
                  <a:lnTo>
                    <a:pt x="139725" y="300990"/>
                  </a:lnTo>
                  <a:lnTo>
                    <a:pt x="140169" y="299720"/>
                  </a:lnTo>
                  <a:lnTo>
                    <a:pt x="139890" y="298450"/>
                  </a:lnTo>
                  <a:lnTo>
                    <a:pt x="139966" y="297180"/>
                  </a:lnTo>
                  <a:lnTo>
                    <a:pt x="138582" y="295910"/>
                  </a:lnTo>
                  <a:lnTo>
                    <a:pt x="136283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918" y="293370"/>
                  </a:lnTo>
                  <a:lnTo>
                    <a:pt x="136779" y="292100"/>
                  </a:lnTo>
                  <a:lnTo>
                    <a:pt x="135547" y="292100"/>
                  </a:lnTo>
                  <a:lnTo>
                    <a:pt x="135382" y="290830"/>
                  </a:lnTo>
                  <a:lnTo>
                    <a:pt x="136029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28" y="288290"/>
                  </a:lnTo>
                  <a:lnTo>
                    <a:pt x="136385" y="287020"/>
                  </a:lnTo>
                  <a:lnTo>
                    <a:pt x="139420" y="287020"/>
                  </a:lnTo>
                  <a:lnTo>
                    <a:pt x="139801" y="288290"/>
                  </a:lnTo>
                  <a:lnTo>
                    <a:pt x="140004" y="288290"/>
                  </a:lnTo>
                  <a:lnTo>
                    <a:pt x="138849" y="289560"/>
                  </a:lnTo>
                  <a:lnTo>
                    <a:pt x="139255" y="289560"/>
                  </a:lnTo>
                  <a:lnTo>
                    <a:pt x="140157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26" y="295910"/>
                  </a:lnTo>
                  <a:lnTo>
                    <a:pt x="145491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199" y="300990"/>
                  </a:lnTo>
                  <a:lnTo>
                    <a:pt x="148755" y="302260"/>
                  </a:lnTo>
                  <a:lnTo>
                    <a:pt x="149275" y="303530"/>
                  </a:lnTo>
                  <a:lnTo>
                    <a:pt x="149860" y="304507"/>
                  </a:lnTo>
                  <a:lnTo>
                    <a:pt x="150291" y="303530"/>
                  </a:lnTo>
                  <a:lnTo>
                    <a:pt x="151612" y="303530"/>
                  </a:lnTo>
                  <a:lnTo>
                    <a:pt x="153187" y="304800"/>
                  </a:lnTo>
                  <a:lnTo>
                    <a:pt x="155067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78" y="308610"/>
                  </a:lnTo>
                  <a:lnTo>
                    <a:pt x="158026" y="307340"/>
                  </a:lnTo>
                  <a:lnTo>
                    <a:pt x="157162" y="304800"/>
                  </a:lnTo>
                  <a:lnTo>
                    <a:pt x="155752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70" y="302260"/>
                  </a:lnTo>
                  <a:lnTo>
                    <a:pt x="151460" y="300990"/>
                  </a:lnTo>
                  <a:lnTo>
                    <a:pt x="150380" y="299720"/>
                  </a:lnTo>
                  <a:lnTo>
                    <a:pt x="149923" y="298450"/>
                  </a:lnTo>
                  <a:lnTo>
                    <a:pt x="149110" y="297180"/>
                  </a:lnTo>
                  <a:lnTo>
                    <a:pt x="149364" y="297180"/>
                  </a:lnTo>
                  <a:lnTo>
                    <a:pt x="150761" y="298450"/>
                  </a:lnTo>
                  <a:lnTo>
                    <a:pt x="153682" y="300990"/>
                  </a:lnTo>
                  <a:lnTo>
                    <a:pt x="153466" y="298450"/>
                  </a:lnTo>
                  <a:lnTo>
                    <a:pt x="152641" y="297180"/>
                  </a:lnTo>
                  <a:lnTo>
                    <a:pt x="151549" y="295910"/>
                  </a:lnTo>
                  <a:lnTo>
                    <a:pt x="151752" y="295910"/>
                  </a:lnTo>
                  <a:lnTo>
                    <a:pt x="152222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82" y="290830"/>
                  </a:lnTo>
                  <a:lnTo>
                    <a:pt x="148602" y="289560"/>
                  </a:lnTo>
                  <a:lnTo>
                    <a:pt x="146964" y="288290"/>
                  </a:lnTo>
                  <a:lnTo>
                    <a:pt x="146100" y="287020"/>
                  </a:lnTo>
                  <a:lnTo>
                    <a:pt x="145249" y="288290"/>
                  </a:lnTo>
                  <a:lnTo>
                    <a:pt x="144653" y="287020"/>
                  </a:lnTo>
                  <a:lnTo>
                    <a:pt x="141439" y="287020"/>
                  </a:lnTo>
                  <a:lnTo>
                    <a:pt x="136080" y="281940"/>
                  </a:lnTo>
                  <a:lnTo>
                    <a:pt x="133540" y="279400"/>
                  </a:lnTo>
                  <a:lnTo>
                    <a:pt x="132207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23" y="271780"/>
                  </a:lnTo>
                  <a:lnTo>
                    <a:pt x="138214" y="271780"/>
                  </a:lnTo>
                  <a:lnTo>
                    <a:pt x="138226" y="275590"/>
                  </a:lnTo>
                  <a:lnTo>
                    <a:pt x="136690" y="274320"/>
                  </a:lnTo>
                  <a:lnTo>
                    <a:pt x="137998" y="276860"/>
                  </a:lnTo>
                  <a:lnTo>
                    <a:pt x="139547" y="278130"/>
                  </a:lnTo>
                  <a:lnTo>
                    <a:pt x="142011" y="280670"/>
                  </a:lnTo>
                  <a:lnTo>
                    <a:pt x="143205" y="279400"/>
                  </a:lnTo>
                  <a:lnTo>
                    <a:pt x="144729" y="281940"/>
                  </a:lnTo>
                  <a:lnTo>
                    <a:pt x="144945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06" y="284480"/>
                  </a:lnTo>
                  <a:lnTo>
                    <a:pt x="149745" y="285750"/>
                  </a:lnTo>
                  <a:lnTo>
                    <a:pt x="147929" y="284480"/>
                  </a:lnTo>
                  <a:lnTo>
                    <a:pt x="146685" y="284480"/>
                  </a:lnTo>
                  <a:lnTo>
                    <a:pt x="146596" y="285750"/>
                  </a:lnTo>
                  <a:lnTo>
                    <a:pt x="148018" y="285750"/>
                  </a:lnTo>
                  <a:lnTo>
                    <a:pt x="149669" y="288290"/>
                  </a:lnTo>
                  <a:lnTo>
                    <a:pt x="152311" y="288290"/>
                  </a:lnTo>
                  <a:lnTo>
                    <a:pt x="154432" y="289560"/>
                  </a:lnTo>
                  <a:lnTo>
                    <a:pt x="156324" y="292100"/>
                  </a:lnTo>
                  <a:lnTo>
                    <a:pt x="157327" y="292100"/>
                  </a:lnTo>
                  <a:lnTo>
                    <a:pt x="157327" y="290830"/>
                  </a:lnTo>
                  <a:lnTo>
                    <a:pt x="157010" y="289560"/>
                  </a:lnTo>
                  <a:lnTo>
                    <a:pt x="158394" y="287020"/>
                  </a:lnTo>
                  <a:lnTo>
                    <a:pt x="162763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84" y="287020"/>
                  </a:lnTo>
                  <a:lnTo>
                    <a:pt x="165252" y="287020"/>
                  </a:lnTo>
                  <a:lnTo>
                    <a:pt x="165011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36" y="288290"/>
                  </a:lnTo>
                  <a:lnTo>
                    <a:pt x="168973" y="289560"/>
                  </a:lnTo>
                  <a:lnTo>
                    <a:pt x="170510" y="289560"/>
                  </a:lnTo>
                  <a:lnTo>
                    <a:pt x="171208" y="290830"/>
                  </a:lnTo>
                  <a:lnTo>
                    <a:pt x="176390" y="290830"/>
                  </a:lnTo>
                  <a:lnTo>
                    <a:pt x="176949" y="293370"/>
                  </a:lnTo>
                  <a:lnTo>
                    <a:pt x="179082" y="295910"/>
                  </a:lnTo>
                  <a:lnTo>
                    <a:pt x="182727" y="298450"/>
                  </a:lnTo>
                  <a:lnTo>
                    <a:pt x="184454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55" y="299720"/>
                  </a:lnTo>
                  <a:lnTo>
                    <a:pt x="188455" y="298450"/>
                  </a:lnTo>
                  <a:lnTo>
                    <a:pt x="190779" y="298450"/>
                  </a:lnTo>
                  <a:lnTo>
                    <a:pt x="194919" y="299720"/>
                  </a:lnTo>
                  <a:lnTo>
                    <a:pt x="195656" y="297180"/>
                  </a:lnTo>
                  <a:lnTo>
                    <a:pt x="194767" y="295910"/>
                  </a:lnTo>
                  <a:lnTo>
                    <a:pt x="193954" y="295910"/>
                  </a:lnTo>
                  <a:lnTo>
                    <a:pt x="192303" y="294640"/>
                  </a:lnTo>
                  <a:lnTo>
                    <a:pt x="192747" y="292100"/>
                  </a:lnTo>
                  <a:lnTo>
                    <a:pt x="189230" y="289560"/>
                  </a:lnTo>
                  <a:lnTo>
                    <a:pt x="185089" y="292100"/>
                  </a:lnTo>
                  <a:lnTo>
                    <a:pt x="180301" y="290830"/>
                  </a:lnTo>
                  <a:lnTo>
                    <a:pt x="179006" y="289560"/>
                  </a:lnTo>
                  <a:lnTo>
                    <a:pt x="176885" y="288290"/>
                  </a:lnTo>
                  <a:lnTo>
                    <a:pt x="178625" y="285750"/>
                  </a:lnTo>
                  <a:lnTo>
                    <a:pt x="185470" y="288290"/>
                  </a:lnTo>
                  <a:lnTo>
                    <a:pt x="189064" y="288290"/>
                  </a:lnTo>
                  <a:lnTo>
                    <a:pt x="189306" y="287020"/>
                  </a:lnTo>
                  <a:lnTo>
                    <a:pt x="183972" y="287020"/>
                  </a:lnTo>
                  <a:lnTo>
                    <a:pt x="183438" y="285750"/>
                  </a:lnTo>
                  <a:lnTo>
                    <a:pt x="182397" y="285750"/>
                  </a:lnTo>
                  <a:lnTo>
                    <a:pt x="180479" y="283210"/>
                  </a:lnTo>
                  <a:lnTo>
                    <a:pt x="178752" y="283210"/>
                  </a:lnTo>
                  <a:lnTo>
                    <a:pt x="177152" y="281940"/>
                  </a:lnTo>
                  <a:lnTo>
                    <a:pt x="174777" y="280670"/>
                  </a:lnTo>
                  <a:lnTo>
                    <a:pt x="170205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54" y="271780"/>
                  </a:lnTo>
                  <a:lnTo>
                    <a:pt x="165481" y="267970"/>
                  </a:lnTo>
                  <a:lnTo>
                    <a:pt x="165252" y="266700"/>
                  </a:lnTo>
                  <a:lnTo>
                    <a:pt x="163982" y="267970"/>
                  </a:lnTo>
                  <a:lnTo>
                    <a:pt x="160578" y="266700"/>
                  </a:lnTo>
                  <a:lnTo>
                    <a:pt x="158026" y="265430"/>
                  </a:lnTo>
                  <a:lnTo>
                    <a:pt x="158115" y="262890"/>
                  </a:lnTo>
                  <a:lnTo>
                    <a:pt x="158165" y="261620"/>
                  </a:lnTo>
                  <a:lnTo>
                    <a:pt x="154724" y="262890"/>
                  </a:lnTo>
                  <a:lnTo>
                    <a:pt x="150164" y="261099"/>
                  </a:lnTo>
                  <a:lnTo>
                    <a:pt x="148640" y="264160"/>
                  </a:lnTo>
                  <a:lnTo>
                    <a:pt x="149529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72" y="266700"/>
                  </a:lnTo>
                  <a:lnTo>
                    <a:pt x="154965" y="266700"/>
                  </a:lnTo>
                  <a:lnTo>
                    <a:pt x="159143" y="270510"/>
                  </a:lnTo>
                  <a:lnTo>
                    <a:pt x="159753" y="271780"/>
                  </a:lnTo>
                  <a:lnTo>
                    <a:pt x="161455" y="276860"/>
                  </a:lnTo>
                  <a:lnTo>
                    <a:pt x="160858" y="279400"/>
                  </a:lnTo>
                  <a:lnTo>
                    <a:pt x="156159" y="280670"/>
                  </a:lnTo>
                  <a:lnTo>
                    <a:pt x="151066" y="281940"/>
                  </a:lnTo>
                  <a:lnTo>
                    <a:pt x="150456" y="280670"/>
                  </a:lnTo>
                  <a:lnTo>
                    <a:pt x="146481" y="280670"/>
                  </a:lnTo>
                  <a:lnTo>
                    <a:pt x="146621" y="279400"/>
                  </a:lnTo>
                  <a:lnTo>
                    <a:pt x="147053" y="275590"/>
                  </a:lnTo>
                  <a:lnTo>
                    <a:pt x="143179" y="273050"/>
                  </a:lnTo>
                  <a:lnTo>
                    <a:pt x="140792" y="273050"/>
                  </a:lnTo>
                  <a:lnTo>
                    <a:pt x="139776" y="271780"/>
                  </a:lnTo>
                  <a:lnTo>
                    <a:pt x="138239" y="269240"/>
                  </a:lnTo>
                  <a:lnTo>
                    <a:pt x="137934" y="267970"/>
                  </a:lnTo>
                  <a:lnTo>
                    <a:pt x="137629" y="266700"/>
                  </a:lnTo>
                  <a:lnTo>
                    <a:pt x="134493" y="266700"/>
                  </a:lnTo>
                  <a:lnTo>
                    <a:pt x="136550" y="265430"/>
                  </a:lnTo>
                  <a:lnTo>
                    <a:pt x="134924" y="264160"/>
                  </a:lnTo>
                  <a:lnTo>
                    <a:pt x="133616" y="262890"/>
                  </a:lnTo>
                  <a:lnTo>
                    <a:pt x="134785" y="262890"/>
                  </a:lnTo>
                  <a:lnTo>
                    <a:pt x="136245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09" y="259080"/>
                  </a:lnTo>
                  <a:lnTo>
                    <a:pt x="135318" y="257810"/>
                  </a:lnTo>
                  <a:lnTo>
                    <a:pt x="133184" y="257810"/>
                  </a:lnTo>
                  <a:lnTo>
                    <a:pt x="131610" y="256540"/>
                  </a:lnTo>
                  <a:lnTo>
                    <a:pt x="131419" y="256235"/>
                  </a:lnTo>
                  <a:lnTo>
                    <a:pt x="131419" y="265430"/>
                  </a:lnTo>
                  <a:lnTo>
                    <a:pt x="131343" y="265785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28" y="271780"/>
                  </a:lnTo>
                  <a:lnTo>
                    <a:pt x="127431" y="271780"/>
                  </a:lnTo>
                  <a:lnTo>
                    <a:pt x="127609" y="270510"/>
                  </a:lnTo>
                  <a:lnTo>
                    <a:pt x="127927" y="269240"/>
                  </a:lnTo>
                  <a:lnTo>
                    <a:pt x="128968" y="271780"/>
                  </a:lnTo>
                  <a:lnTo>
                    <a:pt x="130098" y="273050"/>
                  </a:lnTo>
                  <a:lnTo>
                    <a:pt x="131343" y="275590"/>
                  </a:lnTo>
                  <a:lnTo>
                    <a:pt x="131343" y="265785"/>
                  </a:lnTo>
                  <a:lnTo>
                    <a:pt x="131140" y="266700"/>
                  </a:lnTo>
                  <a:lnTo>
                    <a:pt x="129667" y="266700"/>
                  </a:lnTo>
                  <a:lnTo>
                    <a:pt x="129247" y="265430"/>
                  </a:lnTo>
                  <a:lnTo>
                    <a:pt x="131419" y="265430"/>
                  </a:lnTo>
                  <a:lnTo>
                    <a:pt x="131419" y="256235"/>
                  </a:lnTo>
                  <a:lnTo>
                    <a:pt x="130022" y="254000"/>
                  </a:lnTo>
                  <a:lnTo>
                    <a:pt x="130136" y="252730"/>
                  </a:lnTo>
                  <a:lnTo>
                    <a:pt x="130340" y="251460"/>
                  </a:lnTo>
                  <a:lnTo>
                    <a:pt x="130022" y="250190"/>
                  </a:lnTo>
                  <a:lnTo>
                    <a:pt x="135013" y="252730"/>
                  </a:lnTo>
                  <a:lnTo>
                    <a:pt x="135432" y="254000"/>
                  </a:lnTo>
                  <a:lnTo>
                    <a:pt x="136613" y="254000"/>
                  </a:lnTo>
                  <a:lnTo>
                    <a:pt x="136715" y="252730"/>
                  </a:lnTo>
                  <a:lnTo>
                    <a:pt x="135102" y="251460"/>
                  </a:lnTo>
                  <a:lnTo>
                    <a:pt x="134188" y="251460"/>
                  </a:lnTo>
                  <a:lnTo>
                    <a:pt x="132956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66" y="250190"/>
                  </a:lnTo>
                  <a:lnTo>
                    <a:pt x="125958" y="251460"/>
                  </a:lnTo>
                  <a:lnTo>
                    <a:pt x="125628" y="251460"/>
                  </a:lnTo>
                  <a:lnTo>
                    <a:pt x="126720" y="252730"/>
                  </a:lnTo>
                  <a:lnTo>
                    <a:pt x="128193" y="254000"/>
                  </a:lnTo>
                  <a:lnTo>
                    <a:pt x="128981" y="255270"/>
                  </a:lnTo>
                  <a:lnTo>
                    <a:pt x="129032" y="256540"/>
                  </a:lnTo>
                  <a:lnTo>
                    <a:pt x="127685" y="255270"/>
                  </a:lnTo>
                  <a:lnTo>
                    <a:pt x="126758" y="255270"/>
                  </a:lnTo>
                  <a:lnTo>
                    <a:pt x="124206" y="254000"/>
                  </a:lnTo>
                  <a:lnTo>
                    <a:pt x="120840" y="254000"/>
                  </a:lnTo>
                  <a:lnTo>
                    <a:pt x="121145" y="252730"/>
                  </a:lnTo>
                  <a:lnTo>
                    <a:pt x="119507" y="252730"/>
                  </a:lnTo>
                  <a:lnTo>
                    <a:pt x="119049" y="250190"/>
                  </a:lnTo>
                  <a:lnTo>
                    <a:pt x="118872" y="248920"/>
                  </a:lnTo>
                  <a:lnTo>
                    <a:pt x="118364" y="248920"/>
                  </a:lnTo>
                  <a:lnTo>
                    <a:pt x="117614" y="247650"/>
                  </a:lnTo>
                  <a:lnTo>
                    <a:pt x="115620" y="247650"/>
                  </a:lnTo>
                  <a:lnTo>
                    <a:pt x="115938" y="248920"/>
                  </a:lnTo>
                  <a:lnTo>
                    <a:pt x="115189" y="250190"/>
                  </a:lnTo>
                  <a:lnTo>
                    <a:pt x="113880" y="250190"/>
                  </a:lnTo>
                  <a:lnTo>
                    <a:pt x="112052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66" y="251460"/>
                  </a:lnTo>
                  <a:lnTo>
                    <a:pt x="111302" y="250190"/>
                  </a:lnTo>
                  <a:lnTo>
                    <a:pt x="113766" y="247650"/>
                  </a:lnTo>
                  <a:lnTo>
                    <a:pt x="114909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29" y="242570"/>
                  </a:lnTo>
                  <a:lnTo>
                    <a:pt x="109207" y="241300"/>
                  </a:lnTo>
                  <a:lnTo>
                    <a:pt x="113969" y="237490"/>
                  </a:lnTo>
                  <a:lnTo>
                    <a:pt x="117309" y="237490"/>
                  </a:lnTo>
                  <a:lnTo>
                    <a:pt x="117830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68" y="233680"/>
                  </a:lnTo>
                  <a:lnTo>
                    <a:pt x="112420" y="236220"/>
                  </a:lnTo>
                  <a:lnTo>
                    <a:pt x="107149" y="237490"/>
                  </a:lnTo>
                  <a:lnTo>
                    <a:pt x="102641" y="240030"/>
                  </a:lnTo>
                  <a:lnTo>
                    <a:pt x="98653" y="242570"/>
                  </a:lnTo>
                  <a:lnTo>
                    <a:pt x="95973" y="242570"/>
                  </a:lnTo>
                  <a:lnTo>
                    <a:pt x="96062" y="241300"/>
                  </a:lnTo>
                  <a:lnTo>
                    <a:pt x="98374" y="240030"/>
                  </a:lnTo>
                  <a:lnTo>
                    <a:pt x="99923" y="237490"/>
                  </a:lnTo>
                  <a:lnTo>
                    <a:pt x="103327" y="237490"/>
                  </a:lnTo>
                  <a:lnTo>
                    <a:pt x="104038" y="236093"/>
                  </a:lnTo>
                  <a:lnTo>
                    <a:pt x="104533" y="234950"/>
                  </a:lnTo>
                  <a:lnTo>
                    <a:pt x="106476" y="233680"/>
                  </a:lnTo>
                  <a:lnTo>
                    <a:pt x="109791" y="233680"/>
                  </a:lnTo>
                  <a:lnTo>
                    <a:pt x="110604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10" y="228600"/>
                  </a:lnTo>
                  <a:lnTo>
                    <a:pt x="111798" y="229870"/>
                  </a:lnTo>
                  <a:lnTo>
                    <a:pt x="111925" y="228600"/>
                  </a:lnTo>
                  <a:lnTo>
                    <a:pt x="112560" y="227330"/>
                  </a:lnTo>
                  <a:lnTo>
                    <a:pt x="116751" y="227330"/>
                  </a:lnTo>
                  <a:lnTo>
                    <a:pt x="116662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697" y="224790"/>
                  </a:lnTo>
                  <a:lnTo>
                    <a:pt x="117462" y="222250"/>
                  </a:lnTo>
                  <a:lnTo>
                    <a:pt x="117500" y="220980"/>
                  </a:lnTo>
                  <a:lnTo>
                    <a:pt x="118249" y="222250"/>
                  </a:lnTo>
                  <a:lnTo>
                    <a:pt x="118706" y="220980"/>
                  </a:lnTo>
                  <a:lnTo>
                    <a:pt x="119354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51" y="220980"/>
                  </a:lnTo>
                  <a:lnTo>
                    <a:pt x="121818" y="222250"/>
                  </a:lnTo>
                  <a:lnTo>
                    <a:pt x="122326" y="222250"/>
                  </a:lnTo>
                  <a:lnTo>
                    <a:pt x="123469" y="220980"/>
                  </a:lnTo>
                  <a:lnTo>
                    <a:pt x="125641" y="220980"/>
                  </a:lnTo>
                  <a:lnTo>
                    <a:pt x="124485" y="222250"/>
                  </a:lnTo>
                  <a:lnTo>
                    <a:pt x="123825" y="222250"/>
                  </a:lnTo>
                  <a:lnTo>
                    <a:pt x="123063" y="223520"/>
                  </a:lnTo>
                  <a:lnTo>
                    <a:pt x="122936" y="223520"/>
                  </a:lnTo>
                  <a:lnTo>
                    <a:pt x="123317" y="224790"/>
                  </a:lnTo>
                  <a:lnTo>
                    <a:pt x="124015" y="224790"/>
                  </a:lnTo>
                  <a:lnTo>
                    <a:pt x="123177" y="226060"/>
                  </a:lnTo>
                  <a:lnTo>
                    <a:pt x="122402" y="226060"/>
                  </a:lnTo>
                  <a:lnTo>
                    <a:pt x="121805" y="227330"/>
                  </a:lnTo>
                  <a:lnTo>
                    <a:pt x="121513" y="227330"/>
                  </a:lnTo>
                  <a:lnTo>
                    <a:pt x="121932" y="228600"/>
                  </a:lnTo>
                  <a:lnTo>
                    <a:pt x="125120" y="229870"/>
                  </a:lnTo>
                  <a:lnTo>
                    <a:pt x="129654" y="232410"/>
                  </a:lnTo>
                  <a:lnTo>
                    <a:pt x="125590" y="236220"/>
                  </a:lnTo>
                  <a:lnTo>
                    <a:pt x="123050" y="236220"/>
                  </a:lnTo>
                  <a:lnTo>
                    <a:pt x="124409" y="237490"/>
                  </a:lnTo>
                  <a:lnTo>
                    <a:pt x="124942" y="238760"/>
                  </a:lnTo>
                  <a:lnTo>
                    <a:pt x="125920" y="238760"/>
                  </a:lnTo>
                  <a:lnTo>
                    <a:pt x="126479" y="240030"/>
                  </a:lnTo>
                  <a:lnTo>
                    <a:pt x="127673" y="241300"/>
                  </a:lnTo>
                  <a:lnTo>
                    <a:pt x="127596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01" y="243840"/>
                  </a:lnTo>
                  <a:lnTo>
                    <a:pt x="131699" y="245110"/>
                  </a:lnTo>
                  <a:lnTo>
                    <a:pt x="133819" y="246380"/>
                  </a:lnTo>
                  <a:lnTo>
                    <a:pt x="134467" y="245110"/>
                  </a:lnTo>
                  <a:lnTo>
                    <a:pt x="135572" y="242570"/>
                  </a:lnTo>
                  <a:lnTo>
                    <a:pt x="134543" y="241300"/>
                  </a:lnTo>
                  <a:lnTo>
                    <a:pt x="130581" y="241300"/>
                  </a:lnTo>
                  <a:lnTo>
                    <a:pt x="131279" y="238760"/>
                  </a:lnTo>
                  <a:lnTo>
                    <a:pt x="133299" y="237490"/>
                  </a:lnTo>
                  <a:lnTo>
                    <a:pt x="136880" y="237490"/>
                  </a:lnTo>
                  <a:lnTo>
                    <a:pt x="139153" y="238760"/>
                  </a:lnTo>
                  <a:lnTo>
                    <a:pt x="139623" y="240030"/>
                  </a:lnTo>
                  <a:lnTo>
                    <a:pt x="144157" y="242570"/>
                  </a:lnTo>
                  <a:lnTo>
                    <a:pt x="146215" y="240030"/>
                  </a:lnTo>
                  <a:lnTo>
                    <a:pt x="150075" y="243840"/>
                  </a:lnTo>
                  <a:lnTo>
                    <a:pt x="150482" y="245110"/>
                  </a:lnTo>
                  <a:lnTo>
                    <a:pt x="152908" y="245110"/>
                  </a:lnTo>
                  <a:lnTo>
                    <a:pt x="154520" y="247650"/>
                  </a:lnTo>
                  <a:lnTo>
                    <a:pt x="155702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24" y="251460"/>
                  </a:lnTo>
                  <a:lnTo>
                    <a:pt x="162344" y="251460"/>
                  </a:lnTo>
                  <a:lnTo>
                    <a:pt x="163169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10" y="243840"/>
                  </a:lnTo>
                  <a:lnTo>
                    <a:pt x="164084" y="242570"/>
                  </a:lnTo>
                  <a:lnTo>
                    <a:pt x="159931" y="243776"/>
                  </a:lnTo>
                  <a:lnTo>
                    <a:pt x="159931" y="248920"/>
                  </a:lnTo>
                  <a:lnTo>
                    <a:pt x="156514" y="247650"/>
                  </a:lnTo>
                  <a:lnTo>
                    <a:pt x="154838" y="247650"/>
                  </a:lnTo>
                  <a:lnTo>
                    <a:pt x="154597" y="246380"/>
                  </a:lnTo>
                  <a:lnTo>
                    <a:pt x="153962" y="243840"/>
                  </a:lnTo>
                  <a:lnTo>
                    <a:pt x="155752" y="245110"/>
                  </a:lnTo>
                  <a:lnTo>
                    <a:pt x="157556" y="245110"/>
                  </a:lnTo>
                  <a:lnTo>
                    <a:pt x="159397" y="246380"/>
                  </a:lnTo>
                  <a:lnTo>
                    <a:pt x="159791" y="247650"/>
                  </a:lnTo>
                  <a:lnTo>
                    <a:pt x="159931" y="248920"/>
                  </a:lnTo>
                  <a:lnTo>
                    <a:pt x="159931" y="243776"/>
                  </a:lnTo>
                  <a:lnTo>
                    <a:pt x="159677" y="243840"/>
                  </a:lnTo>
                  <a:lnTo>
                    <a:pt x="158864" y="240030"/>
                  </a:lnTo>
                  <a:lnTo>
                    <a:pt x="153835" y="236220"/>
                  </a:lnTo>
                  <a:lnTo>
                    <a:pt x="150825" y="234950"/>
                  </a:lnTo>
                  <a:lnTo>
                    <a:pt x="152920" y="232410"/>
                  </a:lnTo>
                  <a:lnTo>
                    <a:pt x="157073" y="231140"/>
                  </a:lnTo>
                  <a:lnTo>
                    <a:pt x="157505" y="233680"/>
                  </a:lnTo>
                  <a:lnTo>
                    <a:pt x="157873" y="237490"/>
                  </a:lnTo>
                  <a:lnTo>
                    <a:pt x="163893" y="237490"/>
                  </a:lnTo>
                  <a:lnTo>
                    <a:pt x="163931" y="241300"/>
                  </a:lnTo>
                  <a:lnTo>
                    <a:pt x="164299" y="241300"/>
                  </a:lnTo>
                  <a:lnTo>
                    <a:pt x="164604" y="242570"/>
                  </a:lnTo>
                  <a:lnTo>
                    <a:pt x="165023" y="242570"/>
                  </a:lnTo>
                  <a:lnTo>
                    <a:pt x="165976" y="243840"/>
                  </a:lnTo>
                  <a:lnTo>
                    <a:pt x="166878" y="245110"/>
                  </a:lnTo>
                  <a:lnTo>
                    <a:pt x="169799" y="247650"/>
                  </a:lnTo>
                  <a:lnTo>
                    <a:pt x="171894" y="246380"/>
                  </a:lnTo>
                  <a:lnTo>
                    <a:pt x="170903" y="245110"/>
                  </a:lnTo>
                  <a:lnTo>
                    <a:pt x="170027" y="242570"/>
                  </a:lnTo>
                  <a:lnTo>
                    <a:pt x="167932" y="241300"/>
                  </a:lnTo>
                  <a:lnTo>
                    <a:pt x="168643" y="241300"/>
                  </a:lnTo>
                  <a:lnTo>
                    <a:pt x="170573" y="240030"/>
                  </a:lnTo>
                  <a:lnTo>
                    <a:pt x="173786" y="240030"/>
                  </a:lnTo>
                  <a:lnTo>
                    <a:pt x="174218" y="241300"/>
                  </a:lnTo>
                  <a:lnTo>
                    <a:pt x="174574" y="241300"/>
                  </a:lnTo>
                  <a:lnTo>
                    <a:pt x="176999" y="242570"/>
                  </a:lnTo>
                  <a:lnTo>
                    <a:pt x="177736" y="242570"/>
                  </a:lnTo>
                  <a:lnTo>
                    <a:pt x="178244" y="242570"/>
                  </a:lnTo>
                  <a:lnTo>
                    <a:pt x="179070" y="243840"/>
                  </a:lnTo>
                  <a:lnTo>
                    <a:pt x="178892" y="243840"/>
                  </a:lnTo>
                  <a:lnTo>
                    <a:pt x="177736" y="242570"/>
                  </a:lnTo>
                  <a:lnTo>
                    <a:pt x="174294" y="243840"/>
                  </a:lnTo>
                  <a:lnTo>
                    <a:pt x="171653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495" y="247650"/>
                  </a:lnTo>
                  <a:lnTo>
                    <a:pt x="178739" y="250190"/>
                  </a:lnTo>
                  <a:lnTo>
                    <a:pt x="179158" y="251460"/>
                  </a:lnTo>
                  <a:lnTo>
                    <a:pt x="177368" y="251460"/>
                  </a:lnTo>
                  <a:lnTo>
                    <a:pt x="176618" y="252730"/>
                  </a:lnTo>
                  <a:lnTo>
                    <a:pt x="176707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70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65" y="262890"/>
                  </a:lnTo>
                  <a:lnTo>
                    <a:pt x="162153" y="260350"/>
                  </a:lnTo>
                  <a:lnTo>
                    <a:pt x="157734" y="259080"/>
                  </a:lnTo>
                  <a:lnTo>
                    <a:pt x="156362" y="257810"/>
                  </a:lnTo>
                  <a:lnTo>
                    <a:pt x="153758" y="257810"/>
                  </a:lnTo>
                  <a:lnTo>
                    <a:pt x="151384" y="256540"/>
                  </a:lnTo>
                  <a:lnTo>
                    <a:pt x="151320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50" y="260350"/>
                  </a:lnTo>
                  <a:lnTo>
                    <a:pt x="161429" y="261620"/>
                  </a:lnTo>
                  <a:lnTo>
                    <a:pt x="161239" y="262890"/>
                  </a:lnTo>
                  <a:lnTo>
                    <a:pt x="161124" y="264160"/>
                  </a:lnTo>
                  <a:lnTo>
                    <a:pt x="167106" y="264160"/>
                  </a:lnTo>
                  <a:lnTo>
                    <a:pt x="168351" y="267970"/>
                  </a:lnTo>
                  <a:lnTo>
                    <a:pt x="174218" y="267970"/>
                  </a:lnTo>
                  <a:lnTo>
                    <a:pt x="177634" y="266700"/>
                  </a:lnTo>
                  <a:lnTo>
                    <a:pt x="178727" y="266700"/>
                  </a:lnTo>
                  <a:lnTo>
                    <a:pt x="178930" y="267970"/>
                  </a:lnTo>
                  <a:lnTo>
                    <a:pt x="180263" y="269240"/>
                  </a:lnTo>
                  <a:lnTo>
                    <a:pt x="181762" y="267970"/>
                  </a:lnTo>
                  <a:lnTo>
                    <a:pt x="182791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69" y="271780"/>
                  </a:lnTo>
                  <a:lnTo>
                    <a:pt x="189649" y="270510"/>
                  </a:lnTo>
                  <a:lnTo>
                    <a:pt x="189992" y="267970"/>
                  </a:lnTo>
                  <a:lnTo>
                    <a:pt x="188810" y="266700"/>
                  </a:lnTo>
                  <a:lnTo>
                    <a:pt x="187071" y="265430"/>
                  </a:lnTo>
                  <a:lnTo>
                    <a:pt x="190487" y="265430"/>
                  </a:lnTo>
                  <a:lnTo>
                    <a:pt x="189839" y="264160"/>
                  </a:lnTo>
                  <a:lnTo>
                    <a:pt x="188010" y="264160"/>
                  </a:lnTo>
                  <a:lnTo>
                    <a:pt x="187096" y="262890"/>
                  </a:lnTo>
                  <a:lnTo>
                    <a:pt x="183273" y="261620"/>
                  </a:lnTo>
                  <a:lnTo>
                    <a:pt x="181063" y="262890"/>
                  </a:lnTo>
                  <a:lnTo>
                    <a:pt x="177812" y="261620"/>
                  </a:lnTo>
                  <a:lnTo>
                    <a:pt x="170929" y="261620"/>
                  </a:lnTo>
                  <a:lnTo>
                    <a:pt x="175247" y="256540"/>
                  </a:lnTo>
                  <a:lnTo>
                    <a:pt x="179235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32" y="255270"/>
                  </a:lnTo>
                  <a:lnTo>
                    <a:pt x="184416" y="256540"/>
                  </a:lnTo>
                  <a:lnTo>
                    <a:pt x="188214" y="257810"/>
                  </a:lnTo>
                  <a:lnTo>
                    <a:pt x="189953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48" y="254000"/>
                  </a:lnTo>
                  <a:lnTo>
                    <a:pt x="188747" y="251460"/>
                  </a:lnTo>
                  <a:lnTo>
                    <a:pt x="189623" y="248920"/>
                  </a:lnTo>
                  <a:lnTo>
                    <a:pt x="194157" y="246380"/>
                  </a:lnTo>
                  <a:lnTo>
                    <a:pt x="195160" y="250190"/>
                  </a:lnTo>
                  <a:lnTo>
                    <a:pt x="195402" y="248920"/>
                  </a:lnTo>
                  <a:lnTo>
                    <a:pt x="195834" y="248920"/>
                  </a:lnTo>
                  <a:lnTo>
                    <a:pt x="195211" y="247650"/>
                  </a:lnTo>
                  <a:lnTo>
                    <a:pt x="194856" y="247650"/>
                  </a:lnTo>
                  <a:lnTo>
                    <a:pt x="194945" y="246380"/>
                  </a:lnTo>
                  <a:lnTo>
                    <a:pt x="194652" y="246380"/>
                  </a:lnTo>
                  <a:lnTo>
                    <a:pt x="194665" y="245110"/>
                  </a:lnTo>
                  <a:lnTo>
                    <a:pt x="192316" y="245110"/>
                  </a:lnTo>
                  <a:lnTo>
                    <a:pt x="189534" y="246380"/>
                  </a:lnTo>
                  <a:lnTo>
                    <a:pt x="188468" y="243840"/>
                  </a:lnTo>
                  <a:lnTo>
                    <a:pt x="188760" y="243840"/>
                  </a:lnTo>
                  <a:lnTo>
                    <a:pt x="189103" y="242570"/>
                  </a:lnTo>
                  <a:lnTo>
                    <a:pt x="187147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87" y="237490"/>
                  </a:lnTo>
                  <a:lnTo>
                    <a:pt x="175768" y="238760"/>
                  </a:lnTo>
                  <a:lnTo>
                    <a:pt x="174472" y="238760"/>
                  </a:lnTo>
                  <a:lnTo>
                    <a:pt x="173774" y="237490"/>
                  </a:lnTo>
                  <a:lnTo>
                    <a:pt x="173863" y="236220"/>
                  </a:lnTo>
                  <a:lnTo>
                    <a:pt x="172364" y="234950"/>
                  </a:lnTo>
                  <a:lnTo>
                    <a:pt x="171043" y="236220"/>
                  </a:lnTo>
                  <a:lnTo>
                    <a:pt x="169494" y="234950"/>
                  </a:lnTo>
                  <a:lnTo>
                    <a:pt x="169443" y="233680"/>
                  </a:lnTo>
                  <a:lnTo>
                    <a:pt x="169481" y="232410"/>
                  </a:lnTo>
                  <a:lnTo>
                    <a:pt x="169418" y="233680"/>
                  </a:lnTo>
                  <a:lnTo>
                    <a:pt x="168389" y="232410"/>
                  </a:lnTo>
                  <a:lnTo>
                    <a:pt x="168935" y="231140"/>
                  </a:lnTo>
                  <a:lnTo>
                    <a:pt x="167932" y="231140"/>
                  </a:lnTo>
                  <a:lnTo>
                    <a:pt x="168567" y="229870"/>
                  </a:lnTo>
                  <a:lnTo>
                    <a:pt x="170014" y="229870"/>
                  </a:lnTo>
                  <a:lnTo>
                    <a:pt x="170497" y="228600"/>
                  </a:lnTo>
                  <a:lnTo>
                    <a:pt x="172681" y="228600"/>
                  </a:lnTo>
                  <a:lnTo>
                    <a:pt x="172199" y="229870"/>
                  </a:lnTo>
                  <a:lnTo>
                    <a:pt x="172389" y="229870"/>
                  </a:lnTo>
                  <a:lnTo>
                    <a:pt x="174155" y="231140"/>
                  </a:lnTo>
                  <a:lnTo>
                    <a:pt x="174815" y="232410"/>
                  </a:lnTo>
                  <a:lnTo>
                    <a:pt x="177863" y="232410"/>
                  </a:lnTo>
                  <a:lnTo>
                    <a:pt x="179387" y="231140"/>
                  </a:lnTo>
                  <a:lnTo>
                    <a:pt x="183464" y="231140"/>
                  </a:lnTo>
                  <a:lnTo>
                    <a:pt x="184975" y="232410"/>
                  </a:lnTo>
                  <a:lnTo>
                    <a:pt x="188912" y="233680"/>
                  </a:lnTo>
                  <a:lnTo>
                    <a:pt x="190385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75" y="236220"/>
                  </a:lnTo>
                  <a:lnTo>
                    <a:pt x="195338" y="234950"/>
                  </a:lnTo>
                  <a:lnTo>
                    <a:pt x="195732" y="234950"/>
                  </a:lnTo>
                  <a:lnTo>
                    <a:pt x="196380" y="233680"/>
                  </a:lnTo>
                  <a:lnTo>
                    <a:pt x="197002" y="234950"/>
                  </a:lnTo>
                  <a:lnTo>
                    <a:pt x="198856" y="233680"/>
                  </a:lnTo>
                  <a:lnTo>
                    <a:pt x="208216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20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64" y="232410"/>
                  </a:lnTo>
                  <a:lnTo>
                    <a:pt x="197726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33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11" y="227330"/>
                  </a:lnTo>
                  <a:lnTo>
                    <a:pt x="191858" y="226060"/>
                  </a:lnTo>
                  <a:lnTo>
                    <a:pt x="190639" y="227330"/>
                  </a:lnTo>
                  <a:lnTo>
                    <a:pt x="190080" y="226060"/>
                  </a:lnTo>
                  <a:lnTo>
                    <a:pt x="189725" y="224790"/>
                  </a:lnTo>
                  <a:lnTo>
                    <a:pt x="189979" y="223520"/>
                  </a:lnTo>
                  <a:lnTo>
                    <a:pt x="188645" y="223520"/>
                  </a:lnTo>
                  <a:lnTo>
                    <a:pt x="188569" y="222250"/>
                  </a:lnTo>
                  <a:lnTo>
                    <a:pt x="186423" y="223456"/>
                  </a:lnTo>
                  <a:lnTo>
                    <a:pt x="186817" y="222250"/>
                  </a:lnTo>
                  <a:lnTo>
                    <a:pt x="181940" y="222250"/>
                  </a:lnTo>
                  <a:lnTo>
                    <a:pt x="180200" y="223520"/>
                  </a:lnTo>
                  <a:lnTo>
                    <a:pt x="178473" y="223520"/>
                  </a:lnTo>
                  <a:lnTo>
                    <a:pt x="178917" y="222250"/>
                  </a:lnTo>
                  <a:lnTo>
                    <a:pt x="179171" y="220980"/>
                  </a:lnTo>
                  <a:lnTo>
                    <a:pt x="181584" y="219710"/>
                  </a:lnTo>
                  <a:lnTo>
                    <a:pt x="184251" y="219710"/>
                  </a:lnTo>
                  <a:lnTo>
                    <a:pt x="185204" y="217170"/>
                  </a:lnTo>
                  <a:lnTo>
                    <a:pt x="182460" y="217170"/>
                  </a:lnTo>
                  <a:lnTo>
                    <a:pt x="179057" y="217170"/>
                  </a:lnTo>
                  <a:lnTo>
                    <a:pt x="180251" y="215900"/>
                  </a:lnTo>
                  <a:lnTo>
                    <a:pt x="182460" y="217170"/>
                  </a:lnTo>
                  <a:lnTo>
                    <a:pt x="184759" y="215900"/>
                  </a:lnTo>
                  <a:lnTo>
                    <a:pt x="185432" y="215900"/>
                  </a:lnTo>
                  <a:lnTo>
                    <a:pt x="186232" y="214630"/>
                  </a:lnTo>
                  <a:lnTo>
                    <a:pt x="186817" y="214630"/>
                  </a:lnTo>
                  <a:lnTo>
                    <a:pt x="188074" y="215900"/>
                  </a:lnTo>
                  <a:lnTo>
                    <a:pt x="190347" y="215900"/>
                  </a:lnTo>
                  <a:lnTo>
                    <a:pt x="191350" y="217170"/>
                  </a:lnTo>
                  <a:lnTo>
                    <a:pt x="192201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22" y="218440"/>
                  </a:lnTo>
                  <a:lnTo>
                    <a:pt x="195516" y="217170"/>
                  </a:lnTo>
                  <a:lnTo>
                    <a:pt x="196557" y="218440"/>
                  </a:lnTo>
                  <a:lnTo>
                    <a:pt x="198120" y="219710"/>
                  </a:lnTo>
                  <a:lnTo>
                    <a:pt x="199529" y="219710"/>
                  </a:lnTo>
                  <a:lnTo>
                    <a:pt x="199390" y="220980"/>
                  </a:lnTo>
                  <a:lnTo>
                    <a:pt x="197510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399" y="222250"/>
                  </a:lnTo>
                  <a:lnTo>
                    <a:pt x="203784" y="222250"/>
                  </a:lnTo>
                  <a:lnTo>
                    <a:pt x="203822" y="220980"/>
                  </a:lnTo>
                  <a:lnTo>
                    <a:pt x="204165" y="222250"/>
                  </a:lnTo>
                  <a:lnTo>
                    <a:pt x="205244" y="222250"/>
                  </a:lnTo>
                  <a:lnTo>
                    <a:pt x="205574" y="220980"/>
                  </a:lnTo>
                  <a:lnTo>
                    <a:pt x="207759" y="222250"/>
                  </a:lnTo>
                  <a:lnTo>
                    <a:pt x="207454" y="223520"/>
                  </a:lnTo>
                  <a:lnTo>
                    <a:pt x="208318" y="224790"/>
                  </a:lnTo>
                  <a:lnTo>
                    <a:pt x="209384" y="226060"/>
                  </a:lnTo>
                  <a:lnTo>
                    <a:pt x="210248" y="224790"/>
                  </a:lnTo>
                  <a:lnTo>
                    <a:pt x="209384" y="222250"/>
                  </a:lnTo>
                  <a:lnTo>
                    <a:pt x="212686" y="220980"/>
                  </a:lnTo>
                  <a:lnTo>
                    <a:pt x="213753" y="222250"/>
                  </a:lnTo>
                  <a:lnTo>
                    <a:pt x="213982" y="224790"/>
                  </a:lnTo>
                  <a:lnTo>
                    <a:pt x="214528" y="226060"/>
                  </a:lnTo>
                  <a:lnTo>
                    <a:pt x="215290" y="227330"/>
                  </a:lnTo>
                  <a:lnTo>
                    <a:pt x="216598" y="226060"/>
                  </a:lnTo>
                  <a:lnTo>
                    <a:pt x="216319" y="223520"/>
                  </a:lnTo>
                  <a:lnTo>
                    <a:pt x="215760" y="222250"/>
                  </a:lnTo>
                  <a:lnTo>
                    <a:pt x="218186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40" y="222250"/>
                  </a:lnTo>
                  <a:lnTo>
                    <a:pt x="229235" y="222250"/>
                  </a:lnTo>
                  <a:lnTo>
                    <a:pt x="228549" y="220980"/>
                  </a:lnTo>
                  <a:lnTo>
                    <a:pt x="228434" y="219710"/>
                  </a:lnTo>
                  <a:lnTo>
                    <a:pt x="229019" y="219710"/>
                  </a:lnTo>
                  <a:lnTo>
                    <a:pt x="229971" y="222250"/>
                  </a:lnTo>
                  <a:lnTo>
                    <a:pt x="235216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20" y="219710"/>
                  </a:lnTo>
                  <a:lnTo>
                    <a:pt x="241465" y="218440"/>
                  </a:lnTo>
                  <a:lnTo>
                    <a:pt x="242595" y="217170"/>
                  </a:lnTo>
                  <a:lnTo>
                    <a:pt x="243243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ED6210F2-37B2-213E-BFC6-378785A21ABA}"/>
                </a:ext>
              </a:extLst>
            </p:cNvPr>
            <p:cNvSpPr/>
            <p:nvPr/>
          </p:nvSpPr>
          <p:spPr>
            <a:xfrm>
              <a:off x="981835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13" y="1625"/>
                  </a:moveTo>
                  <a:lnTo>
                    <a:pt x="2705" y="0"/>
                  </a:lnTo>
                  <a:lnTo>
                    <a:pt x="2425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102" y="2667"/>
                  </a:lnTo>
                  <a:lnTo>
                    <a:pt x="4445" y="2286"/>
                  </a:lnTo>
                  <a:lnTo>
                    <a:pt x="5613" y="1625"/>
                  </a:lnTo>
                  <a:close/>
                </a:path>
                <a:path w="38734" h="14605">
                  <a:moveTo>
                    <a:pt x="38150" y="12407"/>
                  </a:moveTo>
                  <a:lnTo>
                    <a:pt x="32448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47" y="13919"/>
                  </a:lnTo>
                  <a:lnTo>
                    <a:pt x="38138" y="14160"/>
                  </a:lnTo>
                  <a:lnTo>
                    <a:pt x="38150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547CD4B9-048D-7FAA-48A2-B45E2FABB24C}"/>
                </a:ext>
              </a:extLst>
            </p:cNvPr>
            <p:cNvSpPr/>
            <p:nvPr/>
          </p:nvSpPr>
          <p:spPr>
            <a:xfrm>
              <a:off x="979194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90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B016EC0-4B1F-C1F4-E18A-BADAC8BB4837}"/>
                </a:ext>
              </a:extLst>
            </p:cNvPr>
            <p:cNvSpPr/>
            <p:nvPr/>
          </p:nvSpPr>
          <p:spPr>
            <a:xfrm>
              <a:off x="977644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52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502" y="2400"/>
                  </a:lnTo>
                  <a:lnTo>
                    <a:pt x="6870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94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4008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55" y="6146"/>
                  </a:lnTo>
                  <a:lnTo>
                    <a:pt x="17094" y="6261"/>
                  </a:lnTo>
                  <a:close/>
                </a:path>
                <a:path w="80645" h="48894">
                  <a:moveTo>
                    <a:pt x="33858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27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32" y="28752"/>
                  </a:lnTo>
                  <a:lnTo>
                    <a:pt x="28409" y="29146"/>
                  </a:lnTo>
                  <a:lnTo>
                    <a:pt x="28765" y="30302"/>
                  </a:lnTo>
                  <a:lnTo>
                    <a:pt x="33858" y="27355"/>
                  </a:lnTo>
                  <a:close/>
                </a:path>
                <a:path w="80645" h="48894">
                  <a:moveTo>
                    <a:pt x="34848" y="26746"/>
                  </a:moveTo>
                  <a:lnTo>
                    <a:pt x="33858" y="27355"/>
                  </a:lnTo>
                  <a:lnTo>
                    <a:pt x="34594" y="27393"/>
                  </a:lnTo>
                  <a:lnTo>
                    <a:pt x="34785" y="27127"/>
                  </a:lnTo>
                  <a:lnTo>
                    <a:pt x="34848" y="26746"/>
                  </a:lnTo>
                  <a:close/>
                </a:path>
                <a:path w="80645" h="48894">
                  <a:moveTo>
                    <a:pt x="47447" y="37922"/>
                  </a:moveTo>
                  <a:lnTo>
                    <a:pt x="46062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94" y="21907"/>
                  </a:lnTo>
                  <a:lnTo>
                    <a:pt x="42646" y="21082"/>
                  </a:lnTo>
                  <a:lnTo>
                    <a:pt x="42519" y="20891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93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98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88" y="26835"/>
                  </a:lnTo>
                  <a:lnTo>
                    <a:pt x="34772" y="27305"/>
                  </a:lnTo>
                  <a:lnTo>
                    <a:pt x="34099" y="31724"/>
                  </a:lnTo>
                  <a:lnTo>
                    <a:pt x="32613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89" y="37693"/>
                  </a:lnTo>
                  <a:lnTo>
                    <a:pt x="44221" y="38862"/>
                  </a:lnTo>
                  <a:lnTo>
                    <a:pt x="47447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45" y="36918"/>
                  </a:lnTo>
                  <a:lnTo>
                    <a:pt x="52095" y="36220"/>
                  </a:lnTo>
                  <a:lnTo>
                    <a:pt x="50800" y="37668"/>
                  </a:lnTo>
                  <a:lnTo>
                    <a:pt x="48920" y="37769"/>
                  </a:lnTo>
                  <a:lnTo>
                    <a:pt x="46266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202" y="41846"/>
                  </a:lnTo>
                  <a:lnTo>
                    <a:pt x="46558" y="42913"/>
                  </a:lnTo>
                  <a:lnTo>
                    <a:pt x="47663" y="40652"/>
                  </a:lnTo>
                  <a:lnTo>
                    <a:pt x="49885" y="38722"/>
                  </a:lnTo>
                  <a:lnTo>
                    <a:pt x="52273" y="38354"/>
                  </a:lnTo>
                  <a:lnTo>
                    <a:pt x="51282" y="39497"/>
                  </a:lnTo>
                  <a:lnTo>
                    <a:pt x="50355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42" y="42633"/>
                  </a:lnTo>
                  <a:lnTo>
                    <a:pt x="51257" y="43738"/>
                  </a:lnTo>
                  <a:lnTo>
                    <a:pt x="50431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48" y="35801"/>
                  </a:lnTo>
                  <a:lnTo>
                    <a:pt x="67602" y="34988"/>
                  </a:lnTo>
                  <a:lnTo>
                    <a:pt x="66065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32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DA657396-8241-CE38-919B-3183A31E8EF9}"/>
                </a:ext>
              </a:extLst>
            </p:cNvPr>
            <p:cNvSpPr/>
            <p:nvPr/>
          </p:nvSpPr>
          <p:spPr>
            <a:xfrm>
              <a:off x="9771393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78" y="2628"/>
                  </a:moveTo>
                  <a:lnTo>
                    <a:pt x="4597" y="2120"/>
                  </a:lnTo>
                  <a:lnTo>
                    <a:pt x="2984" y="723"/>
                  </a:lnTo>
                  <a:lnTo>
                    <a:pt x="1778" y="787"/>
                  </a:lnTo>
                  <a:lnTo>
                    <a:pt x="1181" y="0"/>
                  </a:lnTo>
                  <a:lnTo>
                    <a:pt x="0" y="1447"/>
                  </a:lnTo>
                  <a:lnTo>
                    <a:pt x="3251" y="3721"/>
                  </a:lnTo>
                  <a:lnTo>
                    <a:pt x="3759" y="3124"/>
                  </a:lnTo>
                  <a:lnTo>
                    <a:pt x="4432" y="2679"/>
                  </a:lnTo>
                  <a:lnTo>
                    <a:pt x="4978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50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3EEBEFB6-6105-82D4-DB4E-8A01999BAB47}"/>
                </a:ext>
              </a:extLst>
            </p:cNvPr>
            <p:cNvSpPr/>
            <p:nvPr/>
          </p:nvSpPr>
          <p:spPr>
            <a:xfrm>
              <a:off x="9777641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81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5166" y="3365"/>
                  </a:lnTo>
                  <a:lnTo>
                    <a:pt x="34544" y="2755"/>
                  </a:lnTo>
                  <a:lnTo>
                    <a:pt x="32232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63" y="2044"/>
                  </a:lnTo>
                  <a:lnTo>
                    <a:pt x="26924" y="2159"/>
                  </a:lnTo>
                  <a:lnTo>
                    <a:pt x="30187" y="1879"/>
                  </a:lnTo>
                  <a:lnTo>
                    <a:pt x="32829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4D9EC35-A9C2-D4E3-580F-C428C6E38905}"/>
                </a:ext>
              </a:extLst>
            </p:cNvPr>
            <p:cNvSpPr/>
            <p:nvPr/>
          </p:nvSpPr>
          <p:spPr>
            <a:xfrm>
              <a:off x="9756279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60" y="584"/>
                  </a:lnTo>
                  <a:lnTo>
                    <a:pt x="1282" y="3784"/>
                  </a:lnTo>
                  <a:lnTo>
                    <a:pt x="2374" y="4470"/>
                  </a:lnTo>
                  <a:lnTo>
                    <a:pt x="2412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37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25" y="10388"/>
                  </a:lnTo>
                  <a:lnTo>
                    <a:pt x="5397" y="12039"/>
                  </a:lnTo>
                  <a:lnTo>
                    <a:pt x="7111" y="11722"/>
                  </a:lnTo>
                  <a:lnTo>
                    <a:pt x="9156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76" y="8623"/>
                  </a:lnTo>
                  <a:lnTo>
                    <a:pt x="15049" y="8839"/>
                  </a:lnTo>
                  <a:lnTo>
                    <a:pt x="13779" y="5803"/>
                  </a:lnTo>
                  <a:lnTo>
                    <a:pt x="11671" y="4622"/>
                  </a:lnTo>
                  <a:lnTo>
                    <a:pt x="9715" y="7124"/>
                  </a:lnTo>
                  <a:lnTo>
                    <a:pt x="9766" y="6045"/>
                  </a:lnTo>
                  <a:lnTo>
                    <a:pt x="5638" y="4508"/>
                  </a:lnTo>
                  <a:lnTo>
                    <a:pt x="5346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2A08C15A-641D-DBD9-EAE6-CB5420E71CEA}"/>
                </a:ext>
              </a:extLst>
            </p:cNvPr>
            <p:cNvSpPr/>
            <p:nvPr/>
          </p:nvSpPr>
          <p:spPr>
            <a:xfrm>
              <a:off x="977475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81" y="6832"/>
                  </a:lnTo>
                  <a:lnTo>
                    <a:pt x="14325" y="5321"/>
                  </a:lnTo>
                  <a:lnTo>
                    <a:pt x="13716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95" y="8191"/>
                  </a:lnTo>
                  <a:lnTo>
                    <a:pt x="7454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66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95" y="98005"/>
                  </a:lnTo>
                  <a:lnTo>
                    <a:pt x="13360" y="98577"/>
                  </a:lnTo>
                  <a:lnTo>
                    <a:pt x="13703" y="98831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96" y="21653"/>
                  </a:lnTo>
                  <a:lnTo>
                    <a:pt x="41897" y="22288"/>
                  </a:lnTo>
                  <a:lnTo>
                    <a:pt x="44729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5F3FCD21-09CF-0A09-E5FB-4F0143D503A7}"/>
                </a:ext>
              </a:extLst>
            </p:cNvPr>
            <p:cNvSpPr/>
            <p:nvPr/>
          </p:nvSpPr>
          <p:spPr>
            <a:xfrm>
              <a:off x="9729190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11" y="285711"/>
                  </a:moveTo>
                  <a:lnTo>
                    <a:pt x="5384" y="286105"/>
                  </a:lnTo>
                  <a:lnTo>
                    <a:pt x="4889" y="286067"/>
                  </a:lnTo>
                  <a:lnTo>
                    <a:pt x="4800" y="288429"/>
                  </a:lnTo>
                  <a:lnTo>
                    <a:pt x="5410" y="288772"/>
                  </a:lnTo>
                  <a:lnTo>
                    <a:pt x="5511" y="285711"/>
                  </a:lnTo>
                  <a:close/>
                </a:path>
                <a:path w="29209" h="509905">
                  <a:moveTo>
                    <a:pt x="5689" y="279806"/>
                  </a:moveTo>
                  <a:lnTo>
                    <a:pt x="5562" y="279857"/>
                  </a:lnTo>
                  <a:lnTo>
                    <a:pt x="4978" y="281914"/>
                  </a:lnTo>
                  <a:lnTo>
                    <a:pt x="5384" y="282968"/>
                  </a:lnTo>
                  <a:lnTo>
                    <a:pt x="5562" y="284010"/>
                  </a:lnTo>
                  <a:lnTo>
                    <a:pt x="5689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32" y="182664"/>
                  </a:lnTo>
                  <a:lnTo>
                    <a:pt x="6032" y="183070"/>
                  </a:lnTo>
                  <a:lnTo>
                    <a:pt x="6540" y="182956"/>
                  </a:lnTo>
                  <a:lnTo>
                    <a:pt x="6718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45" y="134315"/>
                  </a:moveTo>
                  <a:lnTo>
                    <a:pt x="9613" y="136080"/>
                  </a:lnTo>
                  <a:lnTo>
                    <a:pt x="9080" y="136626"/>
                  </a:lnTo>
                  <a:lnTo>
                    <a:pt x="8724" y="136372"/>
                  </a:lnTo>
                  <a:lnTo>
                    <a:pt x="9055" y="136956"/>
                  </a:lnTo>
                  <a:lnTo>
                    <a:pt x="9182" y="137680"/>
                  </a:lnTo>
                  <a:lnTo>
                    <a:pt x="9093" y="138353"/>
                  </a:lnTo>
                  <a:lnTo>
                    <a:pt x="9791" y="138404"/>
                  </a:lnTo>
                  <a:lnTo>
                    <a:pt x="10045" y="134315"/>
                  </a:lnTo>
                  <a:close/>
                </a:path>
                <a:path w="29209" h="509905">
                  <a:moveTo>
                    <a:pt x="12103" y="87274"/>
                  </a:moveTo>
                  <a:lnTo>
                    <a:pt x="12052" y="79336"/>
                  </a:lnTo>
                  <a:lnTo>
                    <a:pt x="9118" y="80911"/>
                  </a:lnTo>
                  <a:lnTo>
                    <a:pt x="9029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103" y="87274"/>
                  </a:lnTo>
                  <a:close/>
                </a:path>
                <a:path w="29209" h="509905">
                  <a:moveTo>
                    <a:pt x="13360" y="1409"/>
                  </a:moveTo>
                  <a:lnTo>
                    <a:pt x="11087" y="0"/>
                  </a:lnTo>
                  <a:lnTo>
                    <a:pt x="10731" y="8559"/>
                  </a:lnTo>
                  <a:lnTo>
                    <a:pt x="11557" y="7061"/>
                  </a:lnTo>
                  <a:lnTo>
                    <a:pt x="11887" y="4470"/>
                  </a:lnTo>
                  <a:lnTo>
                    <a:pt x="12407" y="3594"/>
                  </a:lnTo>
                  <a:lnTo>
                    <a:pt x="11938" y="2476"/>
                  </a:lnTo>
                  <a:lnTo>
                    <a:pt x="11544" y="762"/>
                  </a:lnTo>
                  <a:lnTo>
                    <a:pt x="13360" y="1409"/>
                  </a:lnTo>
                  <a:close/>
                </a:path>
                <a:path w="29209" h="509905">
                  <a:moveTo>
                    <a:pt x="14046" y="204584"/>
                  </a:moveTo>
                  <a:lnTo>
                    <a:pt x="13500" y="204190"/>
                  </a:lnTo>
                  <a:lnTo>
                    <a:pt x="13182" y="203809"/>
                  </a:lnTo>
                  <a:lnTo>
                    <a:pt x="12788" y="203682"/>
                  </a:lnTo>
                  <a:lnTo>
                    <a:pt x="11468" y="203847"/>
                  </a:lnTo>
                  <a:lnTo>
                    <a:pt x="11404" y="204876"/>
                  </a:lnTo>
                  <a:lnTo>
                    <a:pt x="12179" y="204482"/>
                  </a:lnTo>
                  <a:lnTo>
                    <a:pt x="13233" y="204381"/>
                  </a:lnTo>
                  <a:lnTo>
                    <a:pt x="14046" y="204584"/>
                  </a:lnTo>
                  <a:close/>
                </a:path>
                <a:path w="29209" h="509905">
                  <a:moveTo>
                    <a:pt x="14935" y="206273"/>
                  </a:moveTo>
                  <a:lnTo>
                    <a:pt x="14922" y="205955"/>
                  </a:lnTo>
                  <a:lnTo>
                    <a:pt x="14884" y="205651"/>
                  </a:lnTo>
                  <a:lnTo>
                    <a:pt x="14706" y="205333"/>
                  </a:lnTo>
                  <a:lnTo>
                    <a:pt x="14693" y="205613"/>
                  </a:lnTo>
                  <a:lnTo>
                    <a:pt x="14859" y="205981"/>
                  </a:lnTo>
                  <a:lnTo>
                    <a:pt x="14846" y="206311"/>
                  </a:lnTo>
                  <a:close/>
                </a:path>
                <a:path w="29209" h="509905">
                  <a:moveTo>
                    <a:pt x="15684" y="76250"/>
                  </a:moveTo>
                  <a:lnTo>
                    <a:pt x="15201" y="76619"/>
                  </a:lnTo>
                  <a:lnTo>
                    <a:pt x="15252" y="76987"/>
                  </a:lnTo>
                  <a:lnTo>
                    <a:pt x="15443" y="76898"/>
                  </a:lnTo>
                  <a:lnTo>
                    <a:pt x="15684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17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68" y="85940"/>
                  </a:lnTo>
                  <a:lnTo>
                    <a:pt x="12268" y="83870"/>
                  </a:lnTo>
                  <a:lnTo>
                    <a:pt x="12103" y="87274"/>
                  </a:lnTo>
                  <a:lnTo>
                    <a:pt x="11938" y="90754"/>
                  </a:lnTo>
                  <a:lnTo>
                    <a:pt x="8940" y="94056"/>
                  </a:lnTo>
                  <a:lnTo>
                    <a:pt x="9093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81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64" y="75171"/>
                  </a:moveTo>
                  <a:lnTo>
                    <a:pt x="15951" y="75184"/>
                  </a:lnTo>
                  <a:lnTo>
                    <a:pt x="15544" y="75247"/>
                  </a:lnTo>
                  <a:lnTo>
                    <a:pt x="15595" y="75425"/>
                  </a:lnTo>
                  <a:lnTo>
                    <a:pt x="15684" y="76250"/>
                  </a:lnTo>
                  <a:lnTo>
                    <a:pt x="15875" y="76098"/>
                  </a:lnTo>
                  <a:lnTo>
                    <a:pt x="16751" y="75933"/>
                  </a:lnTo>
                  <a:lnTo>
                    <a:pt x="16764" y="75171"/>
                  </a:lnTo>
                  <a:close/>
                </a:path>
                <a:path w="29209" h="509905">
                  <a:moveTo>
                    <a:pt x="17932" y="220967"/>
                  </a:moveTo>
                  <a:lnTo>
                    <a:pt x="17881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25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50" y="219062"/>
                  </a:lnTo>
                  <a:lnTo>
                    <a:pt x="11163" y="218782"/>
                  </a:lnTo>
                  <a:lnTo>
                    <a:pt x="11290" y="216674"/>
                  </a:lnTo>
                  <a:lnTo>
                    <a:pt x="11849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69" y="214274"/>
                  </a:lnTo>
                  <a:lnTo>
                    <a:pt x="10718" y="218782"/>
                  </a:lnTo>
                  <a:lnTo>
                    <a:pt x="9918" y="218274"/>
                  </a:lnTo>
                  <a:lnTo>
                    <a:pt x="9093" y="218503"/>
                  </a:lnTo>
                  <a:lnTo>
                    <a:pt x="8636" y="219062"/>
                  </a:lnTo>
                  <a:lnTo>
                    <a:pt x="8369" y="215392"/>
                  </a:lnTo>
                  <a:lnTo>
                    <a:pt x="7912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489" y="211277"/>
                  </a:lnTo>
                  <a:lnTo>
                    <a:pt x="6705" y="211556"/>
                  </a:lnTo>
                  <a:lnTo>
                    <a:pt x="6794" y="211709"/>
                  </a:lnTo>
                  <a:lnTo>
                    <a:pt x="6134" y="212217"/>
                  </a:lnTo>
                  <a:lnTo>
                    <a:pt x="6400" y="222021"/>
                  </a:lnTo>
                  <a:lnTo>
                    <a:pt x="7035" y="221437"/>
                  </a:lnTo>
                  <a:lnTo>
                    <a:pt x="7505" y="220967"/>
                  </a:lnTo>
                  <a:lnTo>
                    <a:pt x="7683" y="219875"/>
                  </a:lnTo>
                  <a:lnTo>
                    <a:pt x="9969" y="219722"/>
                  </a:lnTo>
                  <a:lnTo>
                    <a:pt x="10820" y="220853"/>
                  </a:lnTo>
                  <a:lnTo>
                    <a:pt x="10858" y="221170"/>
                  </a:lnTo>
                  <a:lnTo>
                    <a:pt x="10375" y="222440"/>
                  </a:lnTo>
                  <a:lnTo>
                    <a:pt x="10706" y="222516"/>
                  </a:lnTo>
                  <a:lnTo>
                    <a:pt x="10998" y="222516"/>
                  </a:lnTo>
                  <a:lnTo>
                    <a:pt x="11277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60" y="220967"/>
                  </a:lnTo>
                  <a:lnTo>
                    <a:pt x="11264" y="221081"/>
                  </a:lnTo>
                  <a:lnTo>
                    <a:pt x="11328" y="221919"/>
                  </a:lnTo>
                  <a:lnTo>
                    <a:pt x="11595" y="222516"/>
                  </a:lnTo>
                  <a:lnTo>
                    <a:pt x="11785" y="222872"/>
                  </a:lnTo>
                  <a:lnTo>
                    <a:pt x="12052" y="223291"/>
                  </a:lnTo>
                  <a:lnTo>
                    <a:pt x="10922" y="225374"/>
                  </a:lnTo>
                  <a:lnTo>
                    <a:pt x="8559" y="229463"/>
                  </a:lnTo>
                  <a:lnTo>
                    <a:pt x="9156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87" y="228765"/>
                  </a:lnTo>
                  <a:lnTo>
                    <a:pt x="9626" y="228079"/>
                  </a:lnTo>
                  <a:lnTo>
                    <a:pt x="9499" y="227888"/>
                  </a:lnTo>
                  <a:lnTo>
                    <a:pt x="10058" y="227939"/>
                  </a:lnTo>
                  <a:lnTo>
                    <a:pt x="10160" y="228079"/>
                  </a:lnTo>
                  <a:lnTo>
                    <a:pt x="10287" y="228765"/>
                  </a:lnTo>
                  <a:lnTo>
                    <a:pt x="11023" y="229476"/>
                  </a:lnTo>
                  <a:lnTo>
                    <a:pt x="11645" y="229997"/>
                  </a:lnTo>
                  <a:lnTo>
                    <a:pt x="13030" y="230670"/>
                  </a:lnTo>
                  <a:lnTo>
                    <a:pt x="13347" y="230797"/>
                  </a:lnTo>
                  <a:lnTo>
                    <a:pt x="14960" y="227888"/>
                  </a:lnTo>
                  <a:lnTo>
                    <a:pt x="16484" y="224726"/>
                  </a:lnTo>
                  <a:lnTo>
                    <a:pt x="17932" y="220967"/>
                  </a:lnTo>
                  <a:close/>
                </a:path>
                <a:path w="29209" h="509905">
                  <a:moveTo>
                    <a:pt x="18783" y="299516"/>
                  </a:moveTo>
                  <a:lnTo>
                    <a:pt x="18529" y="299478"/>
                  </a:lnTo>
                  <a:lnTo>
                    <a:pt x="17462" y="299808"/>
                  </a:lnTo>
                  <a:lnTo>
                    <a:pt x="16941" y="300012"/>
                  </a:lnTo>
                  <a:lnTo>
                    <a:pt x="16916" y="301383"/>
                  </a:lnTo>
                  <a:lnTo>
                    <a:pt x="17322" y="300888"/>
                  </a:lnTo>
                  <a:lnTo>
                    <a:pt x="17957" y="300532"/>
                  </a:lnTo>
                  <a:lnTo>
                    <a:pt x="18656" y="300329"/>
                  </a:lnTo>
                  <a:lnTo>
                    <a:pt x="18783" y="300177"/>
                  </a:lnTo>
                  <a:lnTo>
                    <a:pt x="18783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81" y="238417"/>
                  </a:lnTo>
                  <a:lnTo>
                    <a:pt x="18478" y="238366"/>
                  </a:lnTo>
                  <a:lnTo>
                    <a:pt x="18580" y="239179"/>
                  </a:lnTo>
                  <a:lnTo>
                    <a:pt x="18542" y="239915"/>
                  </a:lnTo>
                  <a:lnTo>
                    <a:pt x="18326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17" y="162394"/>
                  </a:lnTo>
                  <a:lnTo>
                    <a:pt x="12750" y="165315"/>
                  </a:lnTo>
                  <a:lnTo>
                    <a:pt x="9144" y="168135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81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75" y="169621"/>
                  </a:lnTo>
                  <a:lnTo>
                    <a:pt x="7670" y="169849"/>
                  </a:lnTo>
                  <a:lnTo>
                    <a:pt x="8204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61" y="169240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58" y="170230"/>
                  </a:lnTo>
                  <a:lnTo>
                    <a:pt x="9766" y="170954"/>
                  </a:lnTo>
                  <a:lnTo>
                    <a:pt x="11087" y="172059"/>
                  </a:lnTo>
                  <a:lnTo>
                    <a:pt x="13995" y="169621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6929" y="166827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697" y="359244"/>
                  </a:moveTo>
                  <a:lnTo>
                    <a:pt x="19240" y="358711"/>
                  </a:lnTo>
                  <a:lnTo>
                    <a:pt x="19291" y="359067"/>
                  </a:lnTo>
                  <a:lnTo>
                    <a:pt x="19316" y="359435"/>
                  </a:lnTo>
                  <a:lnTo>
                    <a:pt x="19304" y="359829"/>
                  </a:lnTo>
                  <a:lnTo>
                    <a:pt x="19697" y="359575"/>
                  </a:lnTo>
                  <a:lnTo>
                    <a:pt x="19697" y="359244"/>
                  </a:lnTo>
                  <a:close/>
                </a:path>
                <a:path w="29209" h="509905">
                  <a:moveTo>
                    <a:pt x="22987" y="91694"/>
                  </a:moveTo>
                  <a:lnTo>
                    <a:pt x="22733" y="90614"/>
                  </a:lnTo>
                  <a:lnTo>
                    <a:pt x="22504" y="89509"/>
                  </a:lnTo>
                  <a:lnTo>
                    <a:pt x="21043" y="87922"/>
                  </a:lnTo>
                  <a:lnTo>
                    <a:pt x="19075" y="85344"/>
                  </a:lnTo>
                  <a:lnTo>
                    <a:pt x="19659" y="83908"/>
                  </a:lnTo>
                  <a:lnTo>
                    <a:pt x="19342" y="83388"/>
                  </a:lnTo>
                  <a:lnTo>
                    <a:pt x="19177" y="83350"/>
                  </a:lnTo>
                  <a:lnTo>
                    <a:pt x="19138" y="83070"/>
                  </a:lnTo>
                  <a:lnTo>
                    <a:pt x="18300" y="81673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17" y="78016"/>
                  </a:lnTo>
                  <a:lnTo>
                    <a:pt x="15252" y="76987"/>
                  </a:lnTo>
                  <a:lnTo>
                    <a:pt x="13639" y="77736"/>
                  </a:lnTo>
                  <a:lnTo>
                    <a:pt x="12877" y="78003"/>
                  </a:lnTo>
                  <a:lnTo>
                    <a:pt x="12814" y="78320"/>
                  </a:lnTo>
                  <a:lnTo>
                    <a:pt x="12712" y="78613"/>
                  </a:lnTo>
                  <a:lnTo>
                    <a:pt x="12560" y="78841"/>
                  </a:lnTo>
                  <a:lnTo>
                    <a:pt x="12293" y="83299"/>
                  </a:lnTo>
                  <a:lnTo>
                    <a:pt x="12420" y="82588"/>
                  </a:lnTo>
                  <a:lnTo>
                    <a:pt x="12661" y="81673"/>
                  </a:lnTo>
                  <a:lnTo>
                    <a:pt x="13208" y="81114"/>
                  </a:lnTo>
                  <a:lnTo>
                    <a:pt x="13868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60" y="93433"/>
                  </a:lnTo>
                  <a:lnTo>
                    <a:pt x="22923" y="93065"/>
                  </a:lnTo>
                  <a:lnTo>
                    <a:pt x="22987" y="91694"/>
                  </a:lnTo>
                  <a:close/>
                </a:path>
                <a:path w="29209" h="509905">
                  <a:moveTo>
                    <a:pt x="28778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32" y="481647"/>
                  </a:lnTo>
                  <a:lnTo>
                    <a:pt x="17767" y="479107"/>
                  </a:lnTo>
                  <a:lnTo>
                    <a:pt x="18402" y="476567"/>
                  </a:lnTo>
                  <a:lnTo>
                    <a:pt x="19672" y="471487"/>
                  </a:lnTo>
                  <a:lnTo>
                    <a:pt x="20320" y="468947"/>
                  </a:lnTo>
                  <a:lnTo>
                    <a:pt x="20332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59" y="457517"/>
                  </a:lnTo>
                  <a:lnTo>
                    <a:pt x="19570" y="456247"/>
                  </a:lnTo>
                  <a:lnTo>
                    <a:pt x="20561" y="453707"/>
                  </a:lnTo>
                  <a:lnTo>
                    <a:pt x="21056" y="452437"/>
                  </a:lnTo>
                  <a:lnTo>
                    <a:pt x="22059" y="453707"/>
                  </a:lnTo>
                  <a:lnTo>
                    <a:pt x="22555" y="458787"/>
                  </a:lnTo>
                  <a:lnTo>
                    <a:pt x="23253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64" y="448627"/>
                  </a:lnTo>
                  <a:lnTo>
                    <a:pt x="22148" y="446087"/>
                  </a:lnTo>
                  <a:lnTo>
                    <a:pt x="21717" y="442277"/>
                  </a:lnTo>
                  <a:lnTo>
                    <a:pt x="21539" y="435927"/>
                  </a:lnTo>
                  <a:lnTo>
                    <a:pt x="21615" y="429577"/>
                  </a:lnTo>
                  <a:lnTo>
                    <a:pt x="21132" y="427037"/>
                  </a:lnTo>
                  <a:lnTo>
                    <a:pt x="21247" y="420687"/>
                  </a:lnTo>
                  <a:lnTo>
                    <a:pt x="21170" y="414337"/>
                  </a:lnTo>
                  <a:lnTo>
                    <a:pt x="20980" y="410527"/>
                  </a:lnTo>
                  <a:lnTo>
                    <a:pt x="20866" y="407987"/>
                  </a:lnTo>
                  <a:lnTo>
                    <a:pt x="20497" y="402907"/>
                  </a:lnTo>
                  <a:lnTo>
                    <a:pt x="20040" y="396557"/>
                  </a:lnTo>
                  <a:lnTo>
                    <a:pt x="19685" y="391477"/>
                  </a:lnTo>
                  <a:lnTo>
                    <a:pt x="19773" y="387667"/>
                  </a:lnTo>
                  <a:lnTo>
                    <a:pt x="19862" y="386397"/>
                  </a:lnTo>
                  <a:lnTo>
                    <a:pt x="20015" y="385127"/>
                  </a:lnTo>
                  <a:lnTo>
                    <a:pt x="20167" y="383857"/>
                  </a:lnTo>
                  <a:lnTo>
                    <a:pt x="20650" y="378777"/>
                  </a:lnTo>
                  <a:lnTo>
                    <a:pt x="20154" y="378777"/>
                  </a:lnTo>
                  <a:lnTo>
                    <a:pt x="19443" y="377507"/>
                  </a:lnTo>
                  <a:lnTo>
                    <a:pt x="19558" y="373697"/>
                  </a:lnTo>
                  <a:lnTo>
                    <a:pt x="19646" y="368617"/>
                  </a:lnTo>
                  <a:lnTo>
                    <a:pt x="19342" y="367347"/>
                  </a:lnTo>
                  <a:lnTo>
                    <a:pt x="19469" y="366077"/>
                  </a:lnTo>
                  <a:lnTo>
                    <a:pt x="19037" y="363537"/>
                  </a:lnTo>
                  <a:lnTo>
                    <a:pt x="18745" y="363537"/>
                  </a:lnTo>
                  <a:lnTo>
                    <a:pt x="18694" y="362521"/>
                  </a:lnTo>
                  <a:lnTo>
                    <a:pt x="18694" y="387667"/>
                  </a:lnTo>
                  <a:lnTo>
                    <a:pt x="18275" y="387667"/>
                  </a:lnTo>
                  <a:lnTo>
                    <a:pt x="18275" y="402907"/>
                  </a:lnTo>
                  <a:lnTo>
                    <a:pt x="17526" y="402907"/>
                  </a:lnTo>
                  <a:lnTo>
                    <a:pt x="17614" y="396557"/>
                  </a:lnTo>
                  <a:lnTo>
                    <a:pt x="18199" y="396557"/>
                  </a:lnTo>
                  <a:lnTo>
                    <a:pt x="18275" y="402907"/>
                  </a:lnTo>
                  <a:lnTo>
                    <a:pt x="18275" y="387667"/>
                  </a:lnTo>
                  <a:lnTo>
                    <a:pt x="18135" y="387667"/>
                  </a:lnTo>
                  <a:lnTo>
                    <a:pt x="17907" y="385127"/>
                  </a:lnTo>
                  <a:lnTo>
                    <a:pt x="18389" y="385127"/>
                  </a:lnTo>
                  <a:lnTo>
                    <a:pt x="18694" y="387667"/>
                  </a:lnTo>
                  <a:lnTo>
                    <a:pt x="18694" y="362521"/>
                  </a:lnTo>
                  <a:lnTo>
                    <a:pt x="18681" y="362267"/>
                  </a:lnTo>
                  <a:lnTo>
                    <a:pt x="17957" y="362267"/>
                  </a:lnTo>
                  <a:lnTo>
                    <a:pt x="17500" y="363537"/>
                  </a:lnTo>
                  <a:lnTo>
                    <a:pt x="17487" y="414337"/>
                  </a:lnTo>
                  <a:lnTo>
                    <a:pt x="16878" y="414337"/>
                  </a:lnTo>
                  <a:lnTo>
                    <a:pt x="16675" y="410527"/>
                  </a:lnTo>
                  <a:lnTo>
                    <a:pt x="17132" y="410527"/>
                  </a:lnTo>
                  <a:lnTo>
                    <a:pt x="17487" y="414337"/>
                  </a:lnTo>
                  <a:lnTo>
                    <a:pt x="17487" y="363601"/>
                  </a:lnTo>
                  <a:lnTo>
                    <a:pt x="17246" y="364807"/>
                  </a:lnTo>
                  <a:lnTo>
                    <a:pt x="16878" y="366077"/>
                  </a:lnTo>
                  <a:lnTo>
                    <a:pt x="16065" y="366077"/>
                  </a:lnTo>
                  <a:lnTo>
                    <a:pt x="15824" y="367347"/>
                  </a:lnTo>
                  <a:lnTo>
                    <a:pt x="15925" y="368617"/>
                  </a:lnTo>
                  <a:lnTo>
                    <a:pt x="15367" y="374967"/>
                  </a:lnTo>
                  <a:lnTo>
                    <a:pt x="15316" y="377507"/>
                  </a:lnTo>
                  <a:lnTo>
                    <a:pt x="15544" y="382587"/>
                  </a:lnTo>
                  <a:lnTo>
                    <a:pt x="15582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24" y="402907"/>
                  </a:lnTo>
                  <a:lnTo>
                    <a:pt x="15811" y="409257"/>
                  </a:lnTo>
                  <a:lnTo>
                    <a:pt x="15455" y="411797"/>
                  </a:lnTo>
                  <a:lnTo>
                    <a:pt x="16421" y="415607"/>
                  </a:lnTo>
                  <a:lnTo>
                    <a:pt x="17526" y="416877"/>
                  </a:lnTo>
                  <a:lnTo>
                    <a:pt x="19278" y="423227"/>
                  </a:lnTo>
                  <a:lnTo>
                    <a:pt x="19875" y="428307"/>
                  </a:lnTo>
                  <a:lnTo>
                    <a:pt x="19926" y="430847"/>
                  </a:lnTo>
                  <a:lnTo>
                    <a:pt x="19659" y="434657"/>
                  </a:lnTo>
                  <a:lnTo>
                    <a:pt x="19177" y="435927"/>
                  </a:lnTo>
                  <a:lnTo>
                    <a:pt x="18465" y="433387"/>
                  </a:lnTo>
                  <a:lnTo>
                    <a:pt x="17297" y="433387"/>
                  </a:lnTo>
                  <a:lnTo>
                    <a:pt x="17106" y="435927"/>
                  </a:lnTo>
                  <a:lnTo>
                    <a:pt x="18211" y="441007"/>
                  </a:lnTo>
                  <a:lnTo>
                    <a:pt x="16624" y="443547"/>
                  </a:lnTo>
                  <a:lnTo>
                    <a:pt x="16205" y="443547"/>
                  </a:lnTo>
                  <a:lnTo>
                    <a:pt x="16040" y="442277"/>
                  </a:lnTo>
                  <a:lnTo>
                    <a:pt x="15976" y="443547"/>
                  </a:lnTo>
                  <a:lnTo>
                    <a:pt x="15341" y="443547"/>
                  </a:lnTo>
                  <a:lnTo>
                    <a:pt x="15278" y="441007"/>
                  </a:lnTo>
                  <a:lnTo>
                    <a:pt x="15036" y="439737"/>
                  </a:lnTo>
                  <a:lnTo>
                    <a:pt x="15265" y="439737"/>
                  </a:lnTo>
                  <a:lnTo>
                    <a:pt x="14846" y="438467"/>
                  </a:lnTo>
                  <a:lnTo>
                    <a:pt x="14719" y="437197"/>
                  </a:lnTo>
                  <a:lnTo>
                    <a:pt x="14605" y="435927"/>
                  </a:lnTo>
                  <a:lnTo>
                    <a:pt x="13931" y="433387"/>
                  </a:lnTo>
                  <a:lnTo>
                    <a:pt x="13258" y="430847"/>
                  </a:lnTo>
                  <a:lnTo>
                    <a:pt x="11137" y="428307"/>
                  </a:lnTo>
                  <a:lnTo>
                    <a:pt x="10807" y="427037"/>
                  </a:lnTo>
                  <a:lnTo>
                    <a:pt x="10807" y="479107"/>
                  </a:lnTo>
                  <a:lnTo>
                    <a:pt x="10744" y="480263"/>
                  </a:lnTo>
                  <a:lnTo>
                    <a:pt x="10744" y="487997"/>
                  </a:lnTo>
                  <a:lnTo>
                    <a:pt x="10617" y="48926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40" y="491807"/>
                  </a:lnTo>
                  <a:lnTo>
                    <a:pt x="9791" y="490537"/>
                  </a:lnTo>
                  <a:lnTo>
                    <a:pt x="9982" y="487997"/>
                  </a:lnTo>
                  <a:lnTo>
                    <a:pt x="10744" y="487997"/>
                  </a:lnTo>
                  <a:lnTo>
                    <a:pt x="10744" y="480263"/>
                  </a:lnTo>
                  <a:lnTo>
                    <a:pt x="10668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07" y="479107"/>
                  </a:lnTo>
                  <a:lnTo>
                    <a:pt x="10807" y="427037"/>
                  </a:lnTo>
                  <a:lnTo>
                    <a:pt x="10756" y="426834"/>
                  </a:lnTo>
                  <a:lnTo>
                    <a:pt x="10756" y="476567"/>
                  </a:lnTo>
                  <a:lnTo>
                    <a:pt x="10198" y="476567"/>
                  </a:lnTo>
                  <a:lnTo>
                    <a:pt x="10020" y="475297"/>
                  </a:lnTo>
                  <a:lnTo>
                    <a:pt x="10134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31" y="475297"/>
                  </a:lnTo>
                  <a:lnTo>
                    <a:pt x="10756" y="476567"/>
                  </a:lnTo>
                  <a:lnTo>
                    <a:pt x="10756" y="426834"/>
                  </a:lnTo>
                  <a:lnTo>
                    <a:pt x="10718" y="426694"/>
                  </a:lnTo>
                  <a:lnTo>
                    <a:pt x="10718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13" y="462597"/>
                  </a:lnTo>
                  <a:lnTo>
                    <a:pt x="10414" y="462597"/>
                  </a:lnTo>
                  <a:lnTo>
                    <a:pt x="10718" y="467677"/>
                  </a:lnTo>
                  <a:lnTo>
                    <a:pt x="10718" y="426694"/>
                  </a:lnTo>
                  <a:lnTo>
                    <a:pt x="9499" y="421957"/>
                  </a:lnTo>
                  <a:lnTo>
                    <a:pt x="10236" y="419417"/>
                  </a:lnTo>
                  <a:lnTo>
                    <a:pt x="9753" y="418147"/>
                  </a:lnTo>
                  <a:lnTo>
                    <a:pt x="9131" y="416496"/>
                  </a:lnTo>
                  <a:lnTo>
                    <a:pt x="9131" y="430847"/>
                  </a:lnTo>
                  <a:lnTo>
                    <a:pt x="8521" y="430847"/>
                  </a:lnTo>
                  <a:lnTo>
                    <a:pt x="8496" y="428307"/>
                  </a:lnTo>
                  <a:lnTo>
                    <a:pt x="8572" y="425767"/>
                  </a:lnTo>
                  <a:lnTo>
                    <a:pt x="8623" y="423227"/>
                  </a:lnTo>
                  <a:lnTo>
                    <a:pt x="9029" y="423227"/>
                  </a:lnTo>
                  <a:lnTo>
                    <a:pt x="9131" y="430847"/>
                  </a:lnTo>
                  <a:lnTo>
                    <a:pt x="9131" y="416496"/>
                  </a:lnTo>
                  <a:lnTo>
                    <a:pt x="8801" y="415607"/>
                  </a:lnTo>
                  <a:lnTo>
                    <a:pt x="8331" y="414337"/>
                  </a:lnTo>
                  <a:lnTo>
                    <a:pt x="8102" y="414769"/>
                  </a:lnTo>
                  <a:lnTo>
                    <a:pt x="8102" y="460057"/>
                  </a:lnTo>
                  <a:lnTo>
                    <a:pt x="7708" y="460057"/>
                  </a:lnTo>
                  <a:lnTo>
                    <a:pt x="7708" y="468947"/>
                  </a:lnTo>
                  <a:lnTo>
                    <a:pt x="7366" y="471487"/>
                  </a:lnTo>
                  <a:lnTo>
                    <a:pt x="7188" y="471487"/>
                  </a:lnTo>
                  <a:lnTo>
                    <a:pt x="7188" y="500697"/>
                  </a:lnTo>
                  <a:lnTo>
                    <a:pt x="6261" y="503237"/>
                  </a:lnTo>
                  <a:lnTo>
                    <a:pt x="5321" y="503237"/>
                  </a:lnTo>
                  <a:lnTo>
                    <a:pt x="5689" y="501967"/>
                  </a:lnTo>
                  <a:lnTo>
                    <a:pt x="6502" y="500697"/>
                  </a:lnTo>
                  <a:lnTo>
                    <a:pt x="7188" y="500697"/>
                  </a:lnTo>
                  <a:lnTo>
                    <a:pt x="7188" y="471487"/>
                  </a:lnTo>
                  <a:lnTo>
                    <a:pt x="6692" y="471487"/>
                  </a:lnTo>
                  <a:lnTo>
                    <a:pt x="6769" y="470217"/>
                  </a:lnTo>
                  <a:lnTo>
                    <a:pt x="6959" y="468947"/>
                  </a:lnTo>
                  <a:lnTo>
                    <a:pt x="7708" y="468947"/>
                  </a:lnTo>
                  <a:lnTo>
                    <a:pt x="7708" y="460057"/>
                  </a:lnTo>
                  <a:lnTo>
                    <a:pt x="7505" y="460057"/>
                  </a:lnTo>
                  <a:lnTo>
                    <a:pt x="6985" y="457517"/>
                  </a:lnTo>
                  <a:lnTo>
                    <a:pt x="6858" y="456247"/>
                  </a:lnTo>
                  <a:lnTo>
                    <a:pt x="7124" y="453707"/>
                  </a:lnTo>
                  <a:lnTo>
                    <a:pt x="7696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69"/>
                  </a:lnTo>
                  <a:lnTo>
                    <a:pt x="7874" y="415188"/>
                  </a:lnTo>
                  <a:lnTo>
                    <a:pt x="7874" y="443547"/>
                  </a:lnTo>
                  <a:lnTo>
                    <a:pt x="7353" y="448627"/>
                  </a:lnTo>
                  <a:lnTo>
                    <a:pt x="6705" y="448627"/>
                  </a:lnTo>
                  <a:lnTo>
                    <a:pt x="7315" y="443547"/>
                  </a:lnTo>
                  <a:lnTo>
                    <a:pt x="7874" y="443547"/>
                  </a:lnTo>
                  <a:lnTo>
                    <a:pt x="7874" y="415188"/>
                  </a:lnTo>
                  <a:lnTo>
                    <a:pt x="7645" y="415607"/>
                  </a:lnTo>
                  <a:lnTo>
                    <a:pt x="9093" y="409257"/>
                  </a:lnTo>
                  <a:lnTo>
                    <a:pt x="8140" y="406717"/>
                  </a:lnTo>
                  <a:lnTo>
                    <a:pt x="8255" y="405447"/>
                  </a:lnTo>
                  <a:lnTo>
                    <a:pt x="8623" y="401637"/>
                  </a:lnTo>
                  <a:lnTo>
                    <a:pt x="8864" y="399097"/>
                  </a:lnTo>
                  <a:lnTo>
                    <a:pt x="9220" y="397827"/>
                  </a:lnTo>
                  <a:lnTo>
                    <a:pt x="9931" y="395287"/>
                  </a:lnTo>
                  <a:lnTo>
                    <a:pt x="10287" y="394017"/>
                  </a:lnTo>
                  <a:lnTo>
                    <a:pt x="10236" y="392747"/>
                  </a:lnTo>
                  <a:lnTo>
                    <a:pt x="10160" y="390207"/>
                  </a:lnTo>
                  <a:lnTo>
                    <a:pt x="10579" y="387667"/>
                  </a:lnTo>
                  <a:lnTo>
                    <a:pt x="12560" y="383857"/>
                  </a:lnTo>
                  <a:lnTo>
                    <a:pt x="12852" y="378777"/>
                  </a:lnTo>
                  <a:lnTo>
                    <a:pt x="12852" y="376237"/>
                  </a:lnTo>
                  <a:lnTo>
                    <a:pt x="12725" y="373697"/>
                  </a:lnTo>
                  <a:lnTo>
                    <a:pt x="12750" y="372427"/>
                  </a:lnTo>
                  <a:lnTo>
                    <a:pt x="13169" y="36988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28" y="366077"/>
                  </a:lnTo>
                  <a:lnTo>
                    <a:pt x="11722" y="366077"/>
                  </a:lnTo>
                  <a:lnTo>
                    <a:pt x="11582" y="367347"/>
                  </a:lnTo>
                  <a:lnTo>
                    <a:pt x="11569" y="368617"/>
                  </a:lnTo>
                  <a:lnTo>
                    <a:pt x="11569" y="374967"/>
                  </a:lnTo>
                  <a:lnTo>
                    <a:pt x="10934" y="374967"/>
                  </a:lnTo>
                  <a:lnTo>
                    <a:pt x="10883" y="369887"/>
                  </a:lnTo>
                  <a:lnTo>
                    <a:pt x="11455" y="369887"/>
                  </a:lnTo>
                  <a:lnTo>
                    <a:pt x="11569" y="374967"/>
                  </a:lnTo>
                  <a:lnTo>
                    <a:pt x="11569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61" y="378777"/>
                  </a:lnTo>
                  <a:lnTo>
                    <a:pt x="10007" y="376237"/>
                  </a:lnTo>
                  <a:lnTo>
                    <a:pt x="10515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07" y="369887"/>
                  </a:lnTo>
                  <a:lnTo>
                    <a:pt x="9080" y="369887"/>
                  </a:lnTo>
                  <a:lnTo>
                    <a:pt x="8293" y="371157"/>
                  </a:lnTo>
                  <a:lnTo>
                    <a:pt x="8267" y="372427"/>
                  </a:lnTo>
                  <a:lnTo>
                    <a:pt x="8597" y="373697"/>
                  </a:lnTo>
                  <a:lnTo>
                    <a:pt x="8674" y="374967"/>
                  </a:lnTo>
                  <a:lnTo>
                    <a:pt x="7353" y="374967"/>
                  </a:lnTo>
                  <a:lnTo>
                    <a:pt x="7353" y="397827"/>
                  </a:lnTo>
                  <a:lnTo>
                    <a:pt x="7226" y="398462"/>
                  </a:lnTo>
                  <a:lnTo>
                    <a:pt x="7226" y="405447"/>
                  </a:lnTo>
                  <a:lnTo>
                    <a:pt x="7226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21" y="437197"/>
                  </a:lnTo>
                  <a:lnTo>
                    <a:pt x="6400" y="437197"/>
                  </a:lnTo>
                  <a:lnTo>
                    <a:pt x="6134" y="435927"/>
                  </a:lnTo>
                  <a:lnTo>
                    <a:pt x="6273" y="434657"/>
                  </a:lnTo>
                  <a:lnTo>
                    <a:pt x="6489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667" y="409257"/>
                  </a:lnTo>
                  <a:lnTo>
                    <a:pt x="6667" y="428307"/>
                  </a:lnTo>
                  <a:lnTo>
                    <a:pt x="6032" y="428307"/>
                  </a:lnTo>
                  <a:lnTo>
                    <a:pt x="5715" y="425767"/>
                  </a:lnTo>
                  <a:lnTo>
                    <a:pt x="6451" y="425767"/>
                  </a:lnTo>
                  <a:lnTo>
                    <a:pt x="6667" y="428307"/>
                  </a:lnTo>
                  <a:lnTo>
                    <a:pt x="6667" y="409257"/>
                  </a:lnTo>
                  <a:lnTo>
                    <a:pt x="6489" y="409257"/>
                  </a:lnTo>
                  <a:lnTo>
                    <a:pt x="6489" y="407987"/>
                  </a:lnTo>
                  <a:lnTo>
                    <a:pt x="6502" y="405447"/>
                  </a:lnTo>
                  <a:lnTo>
                    <a:pt x="7226" y="405447"/>
                  </a:lnTo>
                  <a:lnTo>
                    <a:pt x="7226" y="398462"/>
                  </a:lnTo>
                  <a:lnTo>
                    <a:pt x="6591" y="401637"/>
                  </a:lnTo>
                  <a:lnTo>
                    <a:pt x="5969" y="401637"/>
                  </a:lnTo>
                  <a:lnTo>
                    <a:pt x="6743" y="397827"/>
                  </a:lnTo>
                  <a:lnTo>
                    <a:pt x="7353" y="397827"/>
                  </a:lnTo>
                  <a:lnTo>
                    <a:pt x="7353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38" y="385127"/>
                  </a:lnTo>
                  <a:lnTo>
                    <a:pt x="6743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13" y="377507"/>
                  </a:lnTo>
                  <a:lnTo>
                    <a:pt x="6057" y="380047"/>
                  </a:lnTo>
                  <a:lnTo>
                    <a:pt x="5930" y="380288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84" y="418147"/>
                  </a:lnTo>
                  <a:lnTo>
                    <a:pt x="5880" y="418147"/>
                  </a:lnTo>
                  <a:lnTo>
                    <a:pt x="5930" y="423227"/>
                  </a:lnTo>
                  <a:lnTo>
                    <a:pt x="5930" y="380288"/>
                  </a:lnTo>
                  <a:lnTo>
                    <a:pt x="4711" y="382587"/>
                  </a:lnTo>
                  <a:lnTo>
                    <a:pt x="3594" y="385127"/>
                  </a:lnTo>
                  <a:lnTo>
                    <a:pt x="4038" y="385127"/>
                  </a:lnTo>
                  <a:lnTo>
                    <a:pt x="4737" y="388937"/>
                  </a:lnTo>
                  <a:lnTo>
                    <a:pt x="4673" y="389356"/>
                  </a:lnTo>
                  <a:lnTo>
                    <a:pt x="4673" y="392747"/>
                  </a:lnTo>
                  <a:lnTo>
                    <a:pt x="4381" y="395287"/>
                  </a:lnTo>
                  <a:lnTo>
                    <a:pt x="3848" y="395287"/>
                  </a:lnTo>
                  <a:lnTo>
                    <a:pt x="3886" y="394017"/>
                  </a:lnTo>
                  <a:lnTo>
                    <a:pt x="4178" y="392747"/>
                  </a:lnTo>
                  <a:lnTo>
                    <a:pt x="4673" y="392747"/>
                  </a:lnTo>
                  <a:lnTo>
                    <a:pt x="4673" y="389356"/>
                  </a:lnTo>
                  <a:lnTo>
                    <a:pt x="4343" y="391477"/>
                  </a:lnTo>
                  <a:lnTo>
                    <a:pt x="2692" y="392747"/>
                  </a:lnTo>
                  <a:lnTo>
                    <a:pt x="2387" y="399097"/>
                  </a:lnTo>
                  <a:lnTo>
                    <a:pt x="2286" y="402907"/>
                  </a:lnTo>
                  <a:lnTo>
                    <a:pt x="2184" y="414337"/>
                  </a:lnTo>
                  <a:lnTo>
                    <a:pt x="2311" y="419417"/>
                  </a:lnTo>
                  <a:lnTo>
                    <a:pt x="2870" y="414337"/>
                  </a:lnTo>
                  <a:lnTo>
                    <a:pt x="2324" y="410527"/>
                  </a:lnTo>
                  <a:lnTo>
                    <a:pt x="4178" y="407987"/>
                  </a:lnTo>
                  <a:lnTo>
                    <a:pt x="4711" y="415607"/>
                  </a:lnTo>
                  <a:lnTo>
                    <a:pt x="3441" y="423227"/>
                  </a:lnTo>
                  <a:lnTo>
                    <a:pt x="4699" y="434657"/>
                  </a:lnTo>
                  <a:lnTo>
                    <a:pt x="5372" y="438467"/>
                  </a:lnTo>
                  <a:lnTo>
                    <a:pt x="4521" y="444817"/>
                  </a:lnTo>
                  <a:lnTo>
                    <a:pt x="4521" y="448627"/>
                  </a:lnTo>
                  <a:lnTo>
                    <a:pt x="4470" y="446087"/>
                  </a:lnTo>
                  <a:lnTo>
                    <a:pt x="3378" y="452437"/>
                  </a:lnTo>
                  <a:lnTo>
                    <a:pt x="3162" y="463867"/>
                  </a:lnTo>
                  <a:lnTo>
                    <a:pt x="4584" y="467677"/>
                  </a:lnTo>
                  <a:lnTo>
                    <a:pt x="5524" y="471487"/>
                  </a:lnTo>
                  <a:lnTo>
                    <a:pt x="6057" y="474027"/>
                  </a:lnTo>
                  <a:lnTo>
                    <a:pt x="6223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48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54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31" y="503237"/>
                  </a:lnTo>
                  <a:lnTo>
                    <a:pt x="9855" y="501967"/>
                  </a:lnTo>
                  <a:lnTo>
                    <a:pt x="10350" y="500697"/>
                  </a:lnTo>
                  <a:lnTo>
                    <a:pt x="10845" y="499427"/>
                  </a:lnTo>
                  <a:lnTo>
                    <a:pt x="12014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78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3FC172CD-30FF-F51B-B296-2DCA70AFAD0C}"/>
                </a:ext>
              </a:extLst>
            </p:cNvPr>
            <p:cNvSpPr/>
            <p:nvPr/>
          </p:nvSpPr>
          <p:spPr>
            <a:xfrm>
              <a:off x="973683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4" y="73126"/>
                  </a:moveTo>
                  <a:lnTo>
                    <a:pt x="7823" y="73126"/>
                  </a:lnTo>
                  <a:lnTo>
                    <a:pt x="8102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4" y="73126"/>
                  </a:lnTo>
                  <a:close/>
                </a:path>
                <a:path w="12700" h="77469">
                  <a:moveTo>
                    <a:pt x="1646" y="48094"/>
                  </a:moveTo>
                  <a:lnTo>
                    <a:pt x="685" y="48094"/>
                  </a:lnTo>
                  <a:lnTo>
                    <a:pt x="2603" y="53174"/>
                  </a:lnTo>
                  <a:lnTo>
                    <a:pt x="2040" y="54978"/>
                  </a:lnTo>
                  <a:lnTo>
                    <a:pt x="1919" y="55791"/>
                  </a:lnTo>
                  <a:lnTo>
                    <a:pt x="3492" y="60998"/>
                  </a:lnTo>
                  <a:lnTo>
                    <a:pt x="5584" y="63792"/>
                  </a:lnTo>
                  <a:lnTo>
                    <a:pt x="5689" y="64134"/>
                  </a:lnTo>
                  <a:lnTo>
                    <a:pt x="6972" y="69291"/>
                  </a:lnTo>
                  <a:lnTo>
                    <a:pt x="7200" y="71297"/>
                  </a:lnTo>
                  <a:lnTo>
                    <a:pt x="7619" y="73228"/>
                  </a:lnTo>
                  <a:lnTo>
                    <a:pt x="7823" y="73126"/>
                  </a:lnTo>
                  <a:lnTo>
                    <a:pt x="10284" y="73126"/>
                  </a:lnTo>
                  <a:lnTo>
                    <a:pt x="9461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26" y="53136"/>
                  </a:lnTo>
                  <a:lnTo>
                    <a:pt x="3581" y="53136"/>
                  </a:lnTo>
                  <a:lnTo>
                    <a:pt x="3634" y="49707"/>
                  </a:lnTo>
                  <a:lnTo>
                    <a:pt x="1625" y="49695"/>
                  </a:lnTo>
                  <a:lnTo>
                    <a:pt x="1646" y="48094"/>
                  </a:lnTo>
                  <a:close/>
                </a:path>
                <a:path w="12700" h="77469">
                  <a:moveTo>
                    <a:pt x="12148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8" y="66293"/>
                  </a:lnTo>
                  <a:close/>
                </a:path>
                <a:path w="12700" h="77469">
                  <a:moveTo>
                    <a:pt x="12390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8" y="66293"/>
                  </a:lnTo>
                  <a:lnTo>
                    <a:pt x="12390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46" y="58026"/>
                  </a:lnTo>
                  <a:lnTo>
                    <a:pt x="6999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90" y="63017"/>
                  </a:lnTo>
                  <a:lnTo>
                    <a:pt x="11843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3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67" y="51320"/>
                  </a:lnTo>
                  <a:lnTo>
                    <a:pt x="6400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52" y="53111"/>
                  </a:lnTo>
                  <a:lnTo>
                    <a:pt x="3581" y="53136"/>
                  </a:lnTo>
                  <a:lnTo>
                    <a:pt x="5926" y="53136"/>
                  </a:lnTo>
                  <a:lnTo>
                    <a:pt x="6045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58" y="45631"/>
                  </a:lnTo>
                  <a:lnTo>
                    <a:pt x="2197" y="49707"/>
                  </a:lnTo>
                  <a:lnTo>
                    <a:pt x="3634" y="49707"/>
                  </a:lnTo>
                  <a:lnTo>
                    <a:pt x="3644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791" y="1752"/>
                  </a:lnTo>
                  <a:lnTo>
                    <a:pt x="5524" y="3441"/>
                  </a:lnTo>
                  <a:lnTo>
                    <a:pt x="5105" y="5321"/>
                  </a:lnTo>
                  <a:lnTo>
                    <a:pt x="5016" y="5892"/>
                  </a:lnTo>
                  <a:lnTo>
                    <a:pt x="5168" y="8877"/>
                  </a:lnTo>
                  <a:lnTo>
                    <a:pt x="5273" y="11709"/>
                  </a:lnTo>
                  <a:lnTo>
                    <a:pt x="4914" y="16738"/>
                  </a:lnTo>
                  <a:lnTo>
                    <a:pt x="2933" y="20370"/>
                  </a:lnTo>
                  <a:lnTo>
                    <a:pt x="2580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46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3" y="44043"/>
                  </a:lnTo>
                  <a:lnTo>
                    <a:pt x="4330" y="42430"/>
                  </a:lnTo>
                  <a:lnTo>
                    <a:pt x="4813" y="42303"/>
                  </a:lnTo>
                  <a:lnTo>
                    <a:pt x="8092" y="42303"/>
                  </a:lnTo>
                  <a:lnTo>
                    <a:pt x="7782" y="39712"/>
                  </a:lnTo>
                  <a:lnTo>
                    <a:pt x="2793" y="39712"/>
                  </a:lnTo>
                  <a:lnTo>
                    <a:pt x="2906" y="38087"/>
                  </a:lnTo>
                  <a:lnTo>
                    <a:pt x="3111" y="36283"/>
                  </a:lnTo>
                  <a:lnTo>
                    <a:pt x="3606" y="36271"/>
                  </a:lnTo>
                  <a:lnTo>
                    <a:pt x="5742" y="36271"/>
                  </a:lnTo>
                  <a:lnTo>
                    <a:pt x="5245" y="33718"/>
                  </a:lnTo>
                  <a:lnTo>
                    <a:pt x="5803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230" y="18186"/>
                  </a:lnTo>
                  <a:lnTo>
                    <a:pt x="6324" y="17729"/>
                  </a:lnTo>
                  <a:lnTo>
                    <a:pt x="7974" y="17729"/>
                  </a:lnTo>
                  <a:lnTo>
                    <a:pt x="7708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27" y="8877"/>
                  </a:lnTo>
                  <a:lnTo>
                    <a:pt x="8325" y="1752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92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56" y="45554"/>
                  </a:lnTo>
                  <a:lnTo>
                    <a:pt x="5130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8" y="44043"/>
                  </a:lnTo>
                  <a:lnTo>
                    <a:pt x="8092" y="42303"/>
                  </a:lnTo>
                  <a:close/>
                </a:path>
                <a:path w="12700" h="77469">
                  <a:moveTo>
                    <a:pt x="5742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82" y="39712"/>
                  </a:lnTo>
                  <a:lnTo>
                    <a:pt x="7587" y="38087"/>
                  </a:lnTo>
                  <a:lnTo>
                    <a:pt x="6095" y="38087"/>
                  </a:lnTo>
                  <a:lnTo>
                    <a:pt x="5742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803" y="33578"/>
                  </a:lnTo>
                  <a:lnTo>
                    <a:pt x="6718" y="37947"/>
                  </a:lnTo>
                  <a:lnTo>
                    <a:pt x="6095" y="38087"/>
                  </a:lnTo>
                  <a:lnTo>
                    <a:pt x="7587" y="38087"/>
                  </a:lnTo>
                  <a:lnTo>
                    <a:pt x="7405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4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4" y="17729"/>
                  </a:lnTo>
                  <a:close/>
                </a:path>
                <a:path w="12700" h="77469">
                  <a:moveTo>
                    <a:pt x="7727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708" y="11709"/>
                  </a:lnTo>
                  <a:lnTo>
                    <a:pt x="7727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32CE6D1B-DDFA-05AD-7601-3A5E4AAACA48}"/>
                </a:ext>
              </a:extLst>
            </p:cNvPr>
            <p:cNvSpPr/>
            <p:nvPr/>
          </p:nvSpPr>
          <p:spPr>
            <a:xfrm>
              <a:off x="9734537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33" y="362953"/>
                  </a:lnTo>
                  <a:lnTo>
                    <a:pt x="38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43" y="377456"/>
                  </a:lnTo>
                  <a:lnTo>
                    <a:pt x="800" y="380453"/>
                  </a:lnTo>
                  <a:lnTo>
                    <a:pt x="1054" y="382054"/>
                  </a:lnTo>
                  <a:lnTo>
                    <a:pt x="1574" y="381977"/>
                  </a:lnTo>
                  <a:lnTo>
                    <a:pt x="1600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65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65" y="127838"/>
                  </a:lnTo>
                  <a:close/>
                </a:path>
                <a:path w="12700" h="382269">
                  <a:moveTo>
                    <a:pt x="3327" y="251294"/>
                  </a:moveTo>
                  <a:lnTo>
                    <a:pt x="1879" y="251206"/>
                  </a:lnTo>
                  <a:lnTo>
                    <a:pt x="685" y="250850"/>
                  </a:lnTo>
                  <a:lnTo>
                    <a:pt x="139" y="252399"/>
                  </a:lnTo>
                  <a:lnTo>
                    <a:pt x="2311" y="252552"/>
                  </a:lnTo>
                  <a:lnTo>
                    <a:pt x="2908" y="254965"/>
                  </a:lnTo>
                  <a:lnTo>
                    <a:pt x="2184" y="256679"/>
                  </a:lnTo>
                  <a:lnTo>
                    <a:pt x="2933" y="256857"/>
                  </a:lnTo>
                  <a:lnTo>
                    <a:pt x="3289" y="257060"/>
                  </a:lnTo>
                  <a:lnTo>
                    <a:pt x="3327" y="251294"/>
                  </a:lnTo>
                  <a:close/>
                </a:path>
                <a:path w="12700" h="382269">
                  <a:moveTo>
                    <a:pt x="3441" y="127127"/>
                  </a:moveTo>
                  <a:lnTo>
                    <a:pt x="2781" y="127203"/>
                  </a:lnTo>
                  <a:lnTo>
                    <a:pt x="2654" y="127215"/>
                  </a:lnTo>
                  <a:lnTo>
                    <a:pt x="2425" y="127215"/>
                  </a:lnTo>
                  <a:lnTo>
                    <a:pt x="1714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65" y="127838"/>
                  </a:lnTo>
                  <a:lnTo>
                    <a:pt x="2946" y="127609"/>
                  </a:lnTo>
                  <a:lnTo>
                    <a:pt x="3340" y="127215"/>
                  </a:lnTo>
                  <a:close/>
                </a:path>
                <a:path w="12700" h="382269">
                  <a:moveTo>
                    <a:pt x="3784" y="374662"/>
                  </a:moveTo>
                  <a:lnTo>
                    <a:pt x="3683" y="367982"/>
                  </a:lnTo>
                  <a:lnTo>
                    <a:pt x="3276" y="367982"/>
                  </a:lnTo>
                  <a:lnTo>
                    <a:pt x="3175" y="374662"/>
                  </a:lnTo>
                  <a:lnTo>
                    <a:pt x="3784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499" y="152285"/>
                  </a:lnTo>
                  <a:lnTo>
                    <a:pt x="5207" y="152044"/>
                  </a:lnTo>
                  <a:lnTo>
                    <a:pt x="4940" y="151168"/>
                  </a:lnTo>
                  <a:lnTo>
                    <a:pt x="4394" y="153085"/>
                  </a:lnTo>
                  <a:lnTo>
                    <a:pt x="3352" y="154330"/>
                  </a:lnTo>
                  <a:lnTo>
                    <a:pt x="2578" y="155130"/>
                  </a:lnTo>
                  <a:lnTo>
                    <a:pt x="3098" y="161061"/>
                  </a:lnTo>
                  <a:lnTo>
                    <a:pt x="3289" y="164020"/>
                  </a:lnTo>
                  <a:lnTo>
                    <a:pt x="3746" y="163449"/>
                  </a:lnTo>
                  <a:lnTo>
                    <a:pt x="4584" y="163233"/>
                  </a:lnTo>
                  <a:lnTo>
                    <a:pt x="5372" y="163741"/>
                  </a:lnTo>
                  <a:lnTo>
                    <a:pt x="5372" y="163233"/>
                  </a:lnTo>
                  <a:lnTo>
                    <a:pt x="5422" y="159397"/>
                  </a:lnTo>
                  <a:lnTo>
                    <a:pt x="5651" y="156400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21" y="148818"/>
                  </a:moveTo>
                  <a:lnTo>
                    <a:pt x="5461" y="148920"/>
                  </a:lnTo>
                  <a:lnTo>
                    <a:pt x="4800" y="149072"/>
                  </a:lnTo>
                  <a:lnTo>
                    <a:pt x="4191" y="149301"/>
                  </a:lnTo>
                  <a:lnTo>
                    <a:pt x="4267" y="147370"/>
                  </a:lnTo>
                  <a:lnTo>
                    <a:pt x="3454" y="147142"/>
                  </a:lnTo>
                  <a:lnTo>
                    <a:pt x="2311" y="147015"/>
                  </a:lnTo>
                  <a:lnTo>
                    <a:pt x="3289" y="148285"/>
                  </a:lnTo>
                  <a:lnTo>
                    <a:pt x="4902" y="150799"/>
                  </a:lnTo>
                  <a:lnTo>
                    <a:pt x="5321" y="150228"/>
                  </a:lnTo>
                  <a:lnTo>
                    <a:pt x="6057" y="149860"/>
                  </a:lnTo>
                  <a:lnTo>
                    <a:pt x="6083" y="149301"/>
                  </a:lnTo>
                  <a:lnTo>
                    <a:pt x="6121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56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200" y="23812"/>
                  </a:moveTo>
                  <a:lnTo>
                    <a:pt x="7086" y="23990"/>
                  </a:lnTo>
                  <a:lnTo>
                    <a:pt x="6680" y="24307"/>
                  </a:lnTo>
                  <a:lnTo>
                    <a:pt x="6642" y="30391"/>
                  </a:lnTo>
                  <a:lnTo>
                    <a:pt x="6743" y="32245"/>
                  </a:lnTo>
                  <a:lnTo>
                    <a:pt x="7200" y="23812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18" y="80848"/>
                  </a:lnTo>
                  <a:lnTo>
                    <a:pt x="6896" y="80543"/>
                  </a:lnTo>
                  <a:lnTo>
                    <a:pt x="5651" y="80098"/>
                  </a:lnTo>
                  <a:lnTo>
                    <a:pt x="5791" y="79590"/>
                  </a:lnTo>
                  <a:lnTo>
                    <a:pt x="5181" y="79502"/>
                  </a:lnTo>
                  <a:lnTo>
                    <a:pt x="4724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67" y="81064"/>
                  </a:lnTo>
                  <a:lnTo>
                    <a:pt x="7200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54" y="98018"/>
                  </a:lnTo>
                  <a:lnTo>
                    <a:pt x="6921" y="98056"/>
                  </a:lnTo>
                  <a:lnTo>
                    <a:pt x="6946" y="97193"/>
                  </a:lnTo>
                  <a:lnTo>
                    <a:pt x="7251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02" y="159232"/>
                  </a:lnTo>
                  <a:lnTo>
                    <a:pt x="5930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70" y="247738"/>
                  </a:lnTo>
                  <a:lnTo>
                    <a:pt x="6578" y="248094"/>
                  </a:lnTo>
                  <a:lnTo>
                    <a:pt x="7239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40" y="0"/>
                  </a:moveTo>
                  <a:lnTo>
                    <a:pt x="8432" y="6362"/>
                  </a:lnTo>
                  <a:lnTo>
                    <a:pt x="8559" y="7061"/>
                  </a:lnTo>
                  <a:lnTo>
                    <a:pt x="8940" y="2374"/>
                  </a:lnTo>
                  <a:lnTo>
                    <a:pt x="8940" y="0"/>
                  </a:lnTo>
                  <a:close/>
                </a:path>
                <a:path w="12700" h="382269">
                  <a:moveTo>
                    <a:pt x="9486" y="86766"/>
                  </a:moveTo>
                  <a:lnTo>
                    <a:pt x="9207" y="86436"/>
                  </a:lnTo>
                  <a:lnTo>
                    <a:pt x="8940" y="85725"/>
                  </a:lnTo>
                  <a:lnTo>
                    <a:pt x="8953" y="84848"/>
                  </a:lnTo>
                  <a:lnTo>
                    <a:pt x="8153" y="83756"/>
                  </a:lnTo>
                  <a:lnTo>
                    <a:pt x="7988" y="83172"/>
                  </a:lnTo>
                  <a:lnTo>
                    <a:pt x="6858" y="84836"/>
                  </a:lnTo>
                  <a:lnTo>
                    <a:pt x="7239" y="85293"/>
                  </a:lnTo>
                  <a:lnTo>
                    <a:pt x="7086" y="85953"/>
                  </a:lnTo>
                  <a:lnTo>
                    <a:pt x="7264" y="86398"/>
                  </a:lnTo>
                  <a:lnTo>
                    <a:pt x="7835" y="86220"/>
                  </a:lnTo>
                  <a:lnTo>
                    <a:pt x="8382" y="86182"/>
                  </a:lnTo>
                  <a:lnTo>
                    <a:pt x="8839" y="86347"/>
                  </a:lnTo>
                  <a:lnTo>
                    <a:pt x="8483" y="87503"/>
                  </a:lnTo>
                  <a:lnTo>
                    <a:pt x="8750" y="87122"/>
                  </a:lnTo>
                  <a:lnTo>
                    <a:pt x="9105" y="86893"/>
                  </a:lnTo>
                  <a:lnTo>
                    <a:pt x="9486" y="86766"/>
                  </a:lnTo>
                  <a:close/>
                </a:path>
                <a:path w="12700" h="382269">
                  <a:moveTo>
                    <a:pt x="9931" y="250863"/>
                  </a:moveTo>
                  <a:lnTo>
                    <a:pt x="7239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787" y="250253"/>
                  </a:lnTo>
                  <a:lnTo>
                    <a:pt x="4876" y="251244"/>
                  </a:lnTo>
                  <a:lnTo>
                    <a:pt x="4419" y="251333"/>
                  </a:lnTo>
                  <a:lnTo>
                    <a:pt x="9690" y="251333"/>
                  </a:lnTo>
                  <a:lnTo>
                    <a:pt x="9931" y="250863"/>
                  </a:lnTo>
                  <a:close/>
                </a:path>
                <a:path w="12700" h="382269">
                  <a:moveTo>
                    <a:pt x="10058" y="252171"/>
                  </a:moveTo>
                  <a:lnTo>
                    <a:pt x="9626" y="251485"/>
                  </a:lnTo>
                  <a:lnTo>
                    <a:pt x="9690" y="251345"/>
                  </a:lnTo>
                  <a:lnTo>
                    <a:pt x="4356" y="251345"/>
                  </a:lnTo>
                  <a:lnTo>
                    <a:pt x="3975" y="251345"/>
                  </a:lnTo>
                  <a:lnTo>
                    <a:pt x="3568" y="251345"/>
                  </a:lnTo>
                  <a:lnTo>
                    <a:pt x="4368" y="252260"/>
                  </a:lnTo>
                  <a:lnTo>
                    <a:pt x="6083" y="254076"/>
                  </a:lnTo>
                  <a:lnTo>
                    <a:pt x="6921" y="253631"/>
                  </a:lnTo>
                  <a:lnTo>
                    <a:pt x="7988" y="253593"/>
                  </a:lnTo>
                  <a:lnTo>
                    <a:pt x="8864" y="254279"/>
                  </a:lnTo>
                  <a:lnTo>
                    <a:pt x="8394" y="253593"/>
                  </a:lnTo>
                  <a:lnTo>
                    <a:pt x="8077" y="253111"/>
                  </a:lnTo>
                  <a:lnTo>
                    <a:pt x="8597" y="252793"/>
                  </a:lnTo>
                  <a:lnTo>
                    <a:pt x="9245" y="252691"/>
                  </a:lnTo>
                  <a:lnTo>
                    <a:pt x="9982" y="252717"/>
                  </a:lnTo>
                  <a:lnTo>
                    <a:pt x="10058" y="252171"/>
                  </a:lnTo>
                  <a:close/>
                </a:path>
                <a:path w="12700" h="382269">
                  <a:moveTo>
                    <a:pt x="11595" y="244983"/>
                  </a:moveTo>
                  <a:lnTo>
                    <a:pt x="10452" y="245465"/>
                  </a:lnTo>
                  <a:lnTo>
                    <a:pt x="9931" y="245783"/>
                  </a:lnTo>
                  <a:lnTo>
                    <a:pt x="9842" y="245275"/>
                  </a:lnTo>
                  <a:lnTo>
                    <a:pt x="9664" y="244030"/>
                  </a:lnTo>
                  <a:lnTo>
                    <a:pt x="8953" y="243738"/>
                  </a:lnTo>
                  <a:lnTo>
                    <a:pt x="7988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62" y="245249"/>
                  </a:lnTo>
                  <a:lnTo>
                    <a:pt x="7086" y="244995"/>
                  </a:lnTo>
                  <a:lnTo>
                    <a:pt x="6832" y="245135"/>
                  </a:lnTo>
                  <a:lnTo>
                    <a:pt x="6375" y="245198"/>
                  </a:lnTo>
                  <a:lnTo>
                    <a:pt x="5626" y="245135"/>
                  </a:lnTo>
                  <a:lnTo>
                    <a:pt x="5575" y="246392"/>
                  </a:lnTo>
                  <a:lnTo>
                    <a:pt x="6870" y="247738"/>
                  </a:lnTo>
                  <a:lnTo>
                    <a:pt x="8305" y="246062"/>
                  </a:lnTo>
                  <a:lnTo>
                    <a:pt x="11518" y="248716"/>
                  </a:lnTo>
                  <a:lnTo>
                    <a:pt x="11430" y="248196"/>
                  </a:lnTo>
                  <a:lnTo>
                    <a:pt x="11061" y="247472"/>
                  </a:lnTo>
                  <a:lnTo>
                    <a:pt x="11188" y="246849"/>
                  </a:lnTo>
                  <a:lnTo>
                    <a:pt x="11531" y="246392"/>
                  </a:lnTo>
                  <a:lnTo>
                    <a:pt x="11569" y="246062"/>
                  </a:lnTo>
                  <a:lnTo>
                    <a:pt x="11582" y="245783"/>
                  </a:lnTo>
                  <a:lnTo>
                    <a:pt x="11595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1988" y="260934"/>
                  </a:lnTo>
                  <a:lnTo>
                    <a:pt x="11188" y="260311"/>
                  </a:lnTo>
                  <a:lnTo>
                    <a:pt x="10134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9DD24E34-DF12-93D0-7214-13903DC636AD}"/>
                </a:ext>
              </a:extLst>
            </p:cNvPr>
            <p:cNvSpPr/>
            <p:nvPr/>
          </p:nvSpPr>
          <p:spPr>
            <a:xfrm>
              <a:off x="9730714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892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892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93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64" y="127"/>
                  </a:lnTo>
                  <a:lnTo>
                    <a:pt x="10744" y="1841"/>
                  </a:lnTo>
                  <a:lnTo>
                    <a:pt x="10668" y="5041"/>
                  </a:lnTo>
                  <a:lnTo>
                    <a:pt x="11264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71" y="15722"/>
                  </a:lnTo>
                  <a:lnTo>
                    <a:pt x="12344" y="19697"/>
                  </a:lnTo>
                  <a:lnTo>
                    <a:pt x="12496" y="21831"/>
                  </a:lnTo>
                  <a:lnTo>
                    <a:pt x="13042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40E75A84-2B00-E863-6E27-73A1D734A023}"/>
                </a:ext>
              </a:extLst>
            </p:cNvPr>
            <p:cNvSpPr/>
            <p:nvPr/>
          </p:nvSpPr>
          <p:spPr>
            <a:xfrm>
              <a:off x="9735909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55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55" y="0"/>
                  </a:lnTo>
                  <a:close/>
                </a:path>
                <a:path w="8254" h="18415">
                  <a:moveTo>
                    <a:pt x="1485" y="16713"/>
                  </a:moveTo>
                  <a:lnTo>
                    <a:pt x="901" y="14541"/>
                  </a:lnTo>
                  <a:lnTo>
                    <a:pt x="762" y="12763"/>
                  </a:lnTo>
                  <a:lnTo>
                    <a:pt x="990" y="10617"/>
                  </a:lnTo>
                  <a:lnTo>
                    <a:pt x="419" y="10629"/>
                  </a:lnTo>
                  <a:lnTo>
                    <a:pt x="165" y="12801"/>
                  </a:lnTo>
                  <a:lnTo>
                    <a:pt x="266" y="14643"/>
                  </a:lnTo>
                  <a:lnTo>
                    <a:pt x="774" y="16865"/>
                  </a:lnTo>
                  <a:lnTo>
                    <a:pt x="1485" y="16713"/>
                  </a:lnTo>
                  <a:close/>
                </a:path>
                <a:path w="8254" h="18415">
                  <a:moveTo>
                    <a:pt x="8140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40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B80C0DA6-B1FA-A911-F83A-1117C3651476}"/>
                </a:ext>
              </a:extLst>
            </p:cNvPr>
            <p:cNvSpPr/>
            <p:nvPr/>
          </p:nvSpPr>
          <p:spPr>
            <a:xfrm>
              <a:off x="973961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0" y="3441"/>
                  </a:lnTo>
                  <a:lnTo>
                    <a:pt x="558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E1130CB7-0640-55BA-FDEA-01F3BE5ECD4C}"/>
                </a:ext>
              </a:extLst>
            </p:cNvPr>
            <p:cNvSpPr/>
            <p:nvPr/>
          </p:nvSpPr>
          <p:spPr>
            <a:xfrm>
              <a:off x="9735159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34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75191C05-3F8D-A481-0B02-CBCFB7ADF3EB}"/>
                </a:ext>
              </a:extLst>
            </p:cNvPr>
            <p:cNvSpPr/>
            <p:nvPr/>
          </p:nvSpPr>
          <p:spPr>
            <a:xfrm>
              <a:off x="9739667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38" y="0"/>
                  </a:moveTo>
                  <a:lnTo>
                    <a:pt x="330" y="12"/>
                  </a:lnTo>
                  <a:lnTo>
                    <a:pt x="0" y="2539"/>
                  </a:lnTo>
                  <a:lnTo>
                    <a:pt x="533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3FA8AA9A-C935-016C-EF17-CE5954C2D0BC}"/>
                </a:ext>
              </a:extLst>
            </p:cNvPr>
            <p:cNvSpPr/>
            <p:nvPr/>
          </p:nvSpPr>
          <p:spPr>
            <a:xfrm>
              <a:off x="973303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41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36" y="8877"/>
                  </a:lnTo>
                  <a:lnTo>
                    <a:pt x="3441" y="6337"/>
                  </a:lnTo>
                  <a:close/>
                </a:path>
                <a:path w="15240" h="19050">
                  <a:moveTo>
                    <a:pt x="6946" y="2540"/>
                  </a:moveTo>
                  <a:lnTo>
                    <a:pt x="6642" y="0"/>
                  </a:lnTo>
                  <a:lnTo>
                    <a:pt x="6159" y="114"/>
                  </a:lnTo>
                  <a:lnTo>
                    <a:pt x="6413" y="2667"/>
                  </a:lnTo>
                  <a:lnTo>
                    <a:pt x="6946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41" y="9461"/>
                  </a:lnTo>
                  <a:lnTo>
                    <a:pt x="14058" y="9575"/>
                  </a:lnTo>
                  <a:lnTo>
                    <a:pt x="14312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164810CA-515F-E54B-E730-3BB92AD370DE}"/>
                </a:ext>
              </a:extLst>
            </p:cNvPr>
            <p:cNvSpPr/>
            <p:nvPr/>
          </p:nvSpPr>
          <p:spPr>
            <a:xfrm>
              <a:off x="974248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73" y="2832"/>
                  </a:moveTo>
                  <a:lnTo>
                    <a:pt x="1460" y="0"/>
                  </a:lnTo>
                  <a:lnTo>
                    <a:pt x="901" y="0"/>
                  </a:lnTo>
                  <a:lnTo>
                    <a:pt x="876" y="2832"/>
                  </a:lnTo>
                  <a:lnTo>
                    <a:pt x="1473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18106545-A5F0-446D-244B-8F0DE5E68C22}"/>
                </a:ext>
              </a:extLst>
            </p:cNvPr>
            <p:cNvSpPr/>
            <p:nvPr/>
          </p:nvSpPr>
          <p:spPr>
            <a:xfrm>
              <a:off x="9746716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85" y="0"/>
                  </a:moveTo>
                  <a:lnTo>
                    <a:pt x="88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98AF5C79-25BD-0ED8-F40C-08ECBA226358}"/>
                </a:ext>
              </a:extLst>
            </p:cNvPr>
            <p:cNvSpPr/>
            <p:nvPr/>
          </p:nvSpPr>
          <p:spPr>
            <a:xfrm>
              <a:off x="9742093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58" y="0"/>
                  </a:moveTo>
                  <a:lnTo>
                    <a:pt x="0" y="126"/>
                  </a:lnTo>
                  <a:lnTo>
                    <a:pt x="850" y="4508"/>
                  </a:lnTo>
                  <a:lnTo>
                    <a:pt x="1460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E472D131-3A26-29DC-F94A-9BBE4422C989}"/>
                </a:ext>
              </a:extLst>
            </p:cNvPr>
            <p:cNvSpPr/>
            <p:nvPr/>
          </p:nvSpPr>
          <p:spPr>
            <a:xfrm>
              <a:off x="974007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71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16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DFFDE0AA-A2DC-DF3C-7E64-C5D7493B1851}"/>
                </a:ext>
              </a:extLst>
            </p:cNvPr>
            <p:cNvSpPr/>
            <p:nvPr/>
          </p:nvSpPr>
          <p:spPr>
            <a:xfrm>
              <a:off x="9741649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65" y="38"/>
                  </a:lnTo>
                  <a:lnTo>
                    <a:pt x="368" y="546"/>
                  </a:lnTo>
                  <a:lnTo>
                    <a:pt x="444" y="1003"/>
                  </a:lnTo>
                  <a:lnTo>
                    <a:pt x="0" y="1231"/>
                  </a:lnTo>
                  <a:lnTo>
                    <a:pt x="63" y="1485"/>
                  </a:lnTo>
                  <a:lnTo>
                    <a:pt x="546" y="1498"/>
                  </a:lnTo>
                  <a:lnTo>
                    <a:pt x="787" y="83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E8425346-9BAF-3B7D-305C-9BAFB817442B}"/>
                </a:ext>
              </a:extLst>
            </p:cNvPr>
            <p:cNvSpPr/>
            <p:nvPr/>
          </p:nvSpPr>
          <p:spPr>
            <a:xfrm>
              <a:off x="973424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54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0" y="4140"/>
                  </a:lnTo>
                  <a:lnTo>
                    <a:pt x="330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78" y="8001"/>
                  </a:lnTo>
                  <a:lnTo>
                    <a:pt x="3581" y="8242"/>
                  </a:lnTo>
                  <a:lnTo>
                    <a:pt x="3657" y="8001"/>
                  </a:lnTo>
                  <a:lnTo>
                    <a:pt x="3759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68" y="2222"/>
                  </a:moveTo>
                  <a:lnTo>
                    <a:pt x="3365" y="2146"/>
                  </a:lnTo>
                  <a:lnTo>
                    <a:pt x="3352" y="3898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43" y="3759"/>
                  </a:lnTo>
                  <a:lnTo>
                    <a:pt x="4368" y="2222"/>
                  </a:lnTo>
                  <a:close/>
                </a:path>
                <a:path w="11429" h="156209">
                  <a:moveTo>
                    <a:pt x="6540" y="18669"/>
                  </a:moveTo>
                  <a:lnTo>
                    <a:pt x="4521" y="16852"/>
                  </a:lnTo>
                  <a:lnTo>
                    <a:pt x="3581" y="15913"/>
                  </a:lnTo>
                  <a:lnTo>
                    <a:pt x="3492" y="13931"/>
                  </a:lnTo>
                  <a:lnTo>
                    <a:pt x="3454" y="12141"/>
                  </a:lnTo>
                  <a:lnTo>
                    <a:pt x="1130" y="13931"/>
                  </a:lnTo>
                  <a:lnTo>
                    <a:pt x="876" y="13360"/>
                  </a:lnTo>
                  <a:lnTo>
                    <a:pt x="647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32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72" y="18935"/>
                  </a:lnTo>
                  <a:lnTo>
                    <a:pt x="6540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9004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32" y="0"/>
                  </a:lnTo>
                  <a:lnTo>
                    <a:pt x="8623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40" y="15392"/>
                  </a:lnTo>
                  <a:lnTo>
                    <a:pt x="10388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0F3FF6C1-FBE7-4799-1B79-AC74D21C8C79}"/>
                </a:ext>
              </a:extLst>
            </p:cNvPr>
            <p:cNvSpPr/>
            <p:nvPr/>
          </p:nvSpPr>
          <p:spPr>
            <a:xfrm>
              <a:off x="974041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63" y="25"/>
                  </a:lnTo>
                  <a:lnTo>
                    <a:pt x="0" y="4089"/>
                  </a:lnTo>
                  <a:lnTo>
                    <a:pt x="571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4468C8A8-AA9E-ECE2-AE60-F9C95EA4782F}"/>
                </a:ext>
              </a:extLst>
            </p:cNvPr>
            <p:cNvSpPr/>
            <p:nvPr/>
          </p:nvSpPr>
          <p:spPr>
            <a:xfrm>
              <a:off x="9699726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68" y="83096"/>
                  </a:moveTo>
                  <a:lnTo>
                    <a:pt x="35598" y="81381"/>
                  </a:lnTo>
                  <a:lnTo>
                    <a:pt x="34645" y="77787"/>
                  </a:lnTo>
                  <a:lnTo>
                    <a:pt x="34493" y="77381"/>
                  </a:lnTo>
                  <a:lnTo>
                    <a:pt x="33223" y="73685"/>
                  </a:lnTo>
                  <a:lnTo>
                    <a:pt x="32880" y="70345"/>
                  </a:lnTo>
                  <a:lnTo>
                    <a:pt x="32880" y="81191"/>
                  </a:lnTo>
                  <a:lnTo>
                    <a:pt x="32689" y="81267"/>
                  </a:lnTo>
                  <a:lnTo>
                    <a:pt x="32689" y="85090"/>
                  </a:lnTo>
                  <a:lnTo>
                    <a:pt x="32524" y="86855"/>
                  </a:lnTo>
                  <a:lnTo>
                    <a:pt x="32258" y="88341"/>
                  </a:lnTo>
                  <a:lnTo>
                    <a:pt x="31661" y="90030"/>
                  </a:lnTo>
                  <a:lnTo>
                    <a:pt x="31089" y="89877"/>
                  </a:lnTo>
                  <a:lnTo>
                    <a:pt x="31648" y="88176"/>
                  </a:lnTo>
                  <a:lnTo>
                    <a:pt x="32004" y="86817"/>
                  </a:lnTo>
                  <a:lnTo>
                    <a:pt x="32181" y="85077"/>
                  </a:lnTo>
                  <a:lnTo>
                    <a:pt x="32689" y="85090"/>
                  </a:lnTo>
                  <a:lnTo>
                    <a:pt x="32689" y="81267"/>
                  </a:lnTo>
                  <a:lnTo>
                    <a:pt x="32346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880" y="81191"/>
                  </a:lnTo>
                  <a:lnTo>
                    <a:pt x="32880" y="70345"/>
                  </a:lnTo>
                  <a:lnTo>
                    <a:pt x="32842" y="69964"/>
                  </a:lnTo>
                  <a:lnTo>
                    <a:pt x="33947" y="62979"/>
                  </a:lnTo>
                  <a:lnTo>
                    <a:pt x="33997" y="55346"/>
                  </a:lnTo>
                  <a:lnTo>
                    <a:pt x="34836" y="48653"/>
                  </a:lnTo>
                  <a:lnTo>
                    <a:pt x="34163" y="44310"/>
                  </a:lnTo>
                  <a:lnTo>
                    <a:pt x="32918" y="32651"/>
                  </a:lnTo>
                  <a:lnTo>
                    <a:pt x="34175" y="25247"/>
                  </a:lnTo>
                  <a:lnTo>
                    <a:pt x="33642" y="17970"/>
                  </a:lnTo>
                  <a:lnTo>
                    <a:pt x="31800" y="20497"/>
                  </a:lnTo>
                  <a:lnTo>
                    <a:pt x="32346" y="24739"/>
                  </a:lnTo>
                  <a:lnTo>
                    <a:pt x="31356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61" y="50342"/>
                  </a:lnTo>
                  <a:lnTo>
                    <a:pt x="28930" y="62306"/>
                  </a:lnTo>
                  <a:lnTo>
                    <a:pt x="29933" y="68046"/>
                  </a:lnTo>
                  <a:lnTo>
                    <a:pt x="29311" y="79514"/>
                  </a:lnTo>
                  <a:lnTo>
                    <a:pt x="30111" y="81241"/>
                  </a:lnTo>
                  <a:lnTo>
                    <a:pt x="29781" y="81419"/>
                  </a:lnTo>
                  <a:lnTo>
                    <a:pt x="29781" y="93319"/>
                  </a:lnTo>
                  <a:lnTo>
                    <a:pt x="29629" y="94564"/>
                  </a:lnTo>
                  <a:lnTo>
                    <a:pt x="29387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03" y="95377"/>
                  </a:lnTo>
                  <a:lnTo>
                    <a:pt x="29121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19"/>
                  </a:lnTo>
                  <a:lnTo>
                    <a:pt x="29133" y="81762"/>
                  </a:lnTo>
                  <a:lnTo>
                    <a:pt x="22199" y="88430"/>
                  </a:lnTo>
                  <a:lnTo>
                    <a:pt x="22199" y="96799"/>
                  </a:lnTo>
                  <a:lnTo>
                    <a:pt x="19773" y="100076"/>
                  </a:lnTo>
                  <a:lnTo>
                    <a:pt x="19316" y="99733"/>
                  </a:lnTo>
                  <a:lnTo>
                    <a:pt x="21805" y="96507"/>
                  </a:lnTo>
                  <a:lnTo>
                    <a:pt x="22199" y="96799"/>
                  </a:lnTo>
                  <a:lnTo>
                    <a:pt x="22199" y="88430"/>
                  </a:lnTo>
                  <a:lnTo>
                    <a:pt x="11137" y="104355"/>
                  </a:lnTo>
                  <a:lnTo>
                    <a:pt x="8470" y="106756"/>
                  </a:lnTo>
                  <a:lnTo>
                    <a:pt x="1193" y="112318"/>
                  </a:lnTo>
                  <a:lnTo>
                    <a:pt x="304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31" y="109423"/>
                  </a:lnTo>
                  <a:lnTo>
                    <a:pt x="21907" y="110921"/>
                  </a:lnTo>
                  <a:lnTo>
                    <a:pt x="19469" y="117525"/>
                  </a:lnTo>
                  <a:lnTo>
                    <a:pt x="19418" y="120611"/>
                  </a:lnTo>
                  <a:lnTo>
                    <a:pt x="22555" y="119176"/>
                  </a:lnTo>
                  <a:lnTo>
                    <a:pt x="27470" y="114236"/>
                  </a:lnTo>
                  <a:lnTo>
                    <a:pt x="30873" y="109423"/>
                  </a:lnTo>
                  <a:lnTo>
                    <a:pt x="32791" y="106730"/>
                  </a:lnTo>
                  <a:lnTo>
                    <a:pt x="34480" y="103886"/>
                  </a:lnTo>
                  <a:lnTo>
                    <a:pt x="34124" y="100076"/>
                  </a:lnTo>
                  <a:lnTo>
                    <a:pt x="33820" y="96710"/>
                  </a:lnTo>
                  <a:lnTo>
                    <a:pt x="33845" y="95377"/>
                  </a:lnTo>
                  <a:lnTo>
                    <a:pt x="34366" y="93230"/>
                  </a:lnTo>
                  <a:lnTo>
                    <a:pt x="34747" y="91681"/>
                  </a:lnTo>
                  <a:lnTo>
                    <a:pt x="35483" y="90030"/>
                  </a:lnTo>
                  <a:lnTo>
                    <a:pt x="35814" y="89281"/>
                  </a:lnTo>
                  <a:lnTo>
                    <a:pt x="35928" y="88709"/>
                  </a:lnTo>
                  <a:lnTo>
                    <a:pt x="36017" y="86817"/>
                  </a:lnTo>
                  <a:lnTo>
                    <a:pt x="36068" y="85077"/>
                  </a:lnTo>
                  <a:lnTo>
                    <a:pt x="36068" y="83096"/>
                  </a:lnTo>
                  <a:close/>
                </a:path>
                <a:path w="84454" h="120650">
                  <a:moveTo>
                    <a:pt x="36169" y="38455"/>
                  </a:moveTo>
                  <a:lnTo>
                    <a:pt x="35877" y="35293"/>
                  </a:lnTo>
                  <a:lnTo>
                    <a:pt x="35179" y="35280"/>
                  </a:lnTo>
                  <a:lnTo>
                    <a:pt x="35483" y="38455"/>
                  </a:lnTo>
                  <a:lnTo>
                    <a:pt x="36169" y="38455"/>
                  </a:lnTo>
                  <a:close/>
                </a:path>
                <a:path w="84454" h="120650">
                  <a:moveTo>
                    <a:pt x="36652" y="111036"/>
                  </a:moveTo>
                  <a:lnTo>
                    <a:pt x="36118" y="110718"/>
                  </a:lnTo>
                  <a:lnTo>
                    <a:pt x="34620" y="113601"/>
                  </a:lnTo>
                  <a:lnTo>
                    <a:pt x="35140" y="113906"/>
                  </a:lnTo>
                  <a:lnTo>
                    <a:pt x="36652" y="111036"/>
                  </a:lnTo>
                  <a:close/>
                </a:path>
                <a:path w="84454" h="120650">
                  <a:moveTo>
                    <a:pt x="36703" y="15278"/>
                  </a:moveTo>
                  <a:lnTo>
                    <a:pt x="35953" y="15278"/>
                  </a:lnTo>
                  <a:lnTo>
                    <a:pt x="35953" y="18948"/>
                  </a:lnTo>
                  <a:lnTo>
                    <a:pt x="36703" y="18948"/>
                  </a:lnTo>
                  <a:lnTo>
                    <a:pt x="36703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82" y="77393"/>
                  </a:moveTo>
                  <a:lnTo>
                    <a:pt x="39890" y="73228"/>
                  </a:lnTo>
                  <a:lnTo>
                    <a:pt x="39077" y="73215"/>
                  </a:lnTo>
                  <a:lnTo>
                    <a:pt x="39408" y="77381"/>
                  </a:lnTo>
                  <a:lnTo>
                    <a:pt x="40182" y="77393"/>
                  </a:lnTo>
                  <a:close/>
                </a:path>
                <a:path w="84454" h="120650">
                  <a:moveTo>
                    <a:pt x="40208" y="98171"/>
                  </a:moveTo>
                  <a:lnTo>
                    <a:pt x="39471" y="98171"/>
                  </a:lnTo>
                  <a:lnTo>
                    <a:pt x="39179" y="101803"/>
                  </a:lnTo>
                  <a:lnTo>
                    <a:pt x="39839" y="101790"/>
                  </a:lnTo>
                  <a:lnTo>
                    <a:pt x="40208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598" y="84302"/>
                  </a:lnTo>
                  <a:lnTo>
                    <a:pt x="39497" y="85890"/>
                  </a:lnTo>
                  <a:lnTo>
                    <a:pt x="39662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22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322" y="88976"/>
                  </a:lnTo>
                  <a:close/>
                </a:path>
                <a:path w="84454" h="120650">
                  <a:moveTo>
                    <a:pt x="42849" y="61417"/>
                  </a:moveTo>
                  <a:lnTo>
                    <a:pt x="42557" y="57251"/>
                  </a:lnTo>
                  <a:lnTo>
                    <a:pt x="41744" y="57251"/>
                  </a:lnTo>
                  <a:lnTo>
                    <a:pt x="42062" y="61417"/>
                  </a:lnTo>
                  <a:lnTo>
                    <a:pt x="42849" y="61417"/>
                  </a:lnTo>
                  <a:close/>
                </a:path>
                <a:path w="84454" h="120650">
                  <a:moveTo>
                    <a:pt x="45504" y="50952"/>
                  </a:moveTo>
                  <a:lnTo>
                    <a:pt x="45212" y="49872"/>
                  </a:lnTo>
                  <a:lnTo>
                    <a:pt x="44919" y="49860"/>
                  </a:lnTo>
                  <a:lnTo>
                    <a:pt x="44589" y="50038"/>
                  </a:lnTo>
                  <a:lnTo>
                    <a:pt x="44704" y="50952"/>
                  </a:lnTo>
                  <a:lnTo>
                    <a:pt x="44805" y="53009"/>
                  </a:lnTo>
                  <a:lnTo>
                    <a:pt x="45440" y="52997"/>
                  </a:lnTo>
                  <a:lnTo>
                    <a:pt x="45504" y="52616"/>
                  </a:lnTo>
                  <a:lnTo>
                    <a:pt x="45504" y="50952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64" y="39763"/>
                  </a:lnTo>
                  <a:lnTo>
                    <a:pt x="45046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21" y="34772"/>
                  </a:moveTo>
                  <a:lnTo>
                    <a:pt x="46266" y="31724"/>
                  </a:lnTo>
                  <a:lnTo>
                    <a:pt x="45694" y="31711"/>
                  </a:lnTo>
                  <a:lnTo>
                    <a:pt x="45999" y="34772"/>
                  </a:lnTo>
                  <a:lnTo>
                    <a:pt x="46621" y="34772"/>
                  </a:lnTo>
                  <a:close/>
                </a:path>
                <a:path w="84454" h="120650">
                  <a:moveTo>
                    <a:pt x="84226" y="112052"/>
                  </a:moveTo>
                  <a:lnTo>
                    <a:pt x="83032" y="110972"/>
                  </a:lnTo>
                  <a:lnTo>
                    <a:pt x="72732" y="103276"/>
                  </a:lnTo>
                  <a:lnTo>
                    <a:pt x="64262" y="91287"/>
                  </a:lnTo>
                  <a:lnTo>
                    <a:pt x="61556" y="86880"/>
                  </a:lnTo>
                  <a:lnTo>
                    <a:pt x="55092" y="80416"/>
                  </a:lnTo>
                  <a:lnTo>
                    <a:pt x="54114" y="79895"/>
                  </a:lnTo>
                  <a:lnTo>
                    <a:pt x="54902" y="78168"/>
                  </a:lnTo>
                  <a:lnTo>
                    <a:pt x="54292" y="66840"/>
                  </a:lnTo>
                  <a:lnTo>
                    <a:pt x="55245" y="61252"/>
                  </a:lnTo>
                  <a:lnTo>
                    <a:pt x="53568" y="49631"/>
                  </a:lnTo>
                  <a:lnTo>
                    <a:pt x="53022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46" y="30518"/>
                  </a:lnTo>
                  <a:lnTo>
                    <a:pt x="50520" y="38620"/>
                  </a:lnTo>
                  <a:lnTo>
                    <a:pt x="49390" y="47307"/>
                  </a:lnTo>
                  <a:lnTo>
                    <a:pt x="50228" y="53987"/>
                  </a:lnTo>
                  <a:lnTo>
                    <a:pt x="50228" y="57924"/>
                  </a:lnTo>
                  <a:lnTo>
                    <a:pt x="48615" y="61341"/>
                  </a:lnTo>
                  <a:lnTo>
                    <a:pt x="49720" y="68326"/>
                  </a:lnTo>
                  <a:lnTo>
                    <a:pt x="49034" y="72402"/>
                  </a:lnTo>
                  <a:lnTo>
                    <a:pt x="47713" y="76250"/>
                  </a:lnTo>
                  <a:lnTo>
                    <a:pt x="44348" y="90182"/>
                  </a:lnTo>
                  <a:lnTo>
                    <a:pt x="44577" y="91541"/>
                  </a:lnTo>
                  <a:lnTo>
                    <a:pt x="46837" y="95224"/>
                  </a:lnTo>
                  <a:lnTo>
                    <a:pt x="48704" y="100901"/>
                  </a:lnTo>
                  <a:lnTo>
                    <a:pt x="49911" y="102933"/>
                  </a:lnTo>
                  <a:lnTo>
                    <a:pt x="55473" y="110807"/>
                  </a:lnTo>
                  <a:lnTo>
                    <a:pt x="60934" y="116586"/>
                  </a:lnTo>
                  <a:lnTo>
                    <a:pt x="64604" y="118846"/>
                  </a:lnTo>
                  <a:lnTo>
                    <a:pt x="64757" y="116166"/>
                  </a:lnTo>
                  <a:lnTo>
                    <a:pt x="61087" y="106718"/>
                  </a:lnTo>
                  <a:lnTo>
                    <a:pt x="63284" y="108762"/>
                  </a:lnTo>
                  <a:lnTo>
                    <a:pt x="82753" y="112839"/>
                  </a:lnTo>
                  <a:lnTo>
                    <a:pt x="84226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295364DB-9338-B717-15D8-32BA275932AF}"/>
                </a:ext>
              </a:extLst>
            </p:cNvPr>
            <p:cNvSpPr/>
            <p:nvPr/>
          </p:nvSpPr>
          <p:spPr>
            <a:xfrm>
              <a:off x="9719043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70" y="46951"/>
                  </a:moveTo>
                  <a:lnTo>
                    <a:pt x="2489" y="46659"/>
                  </a:lnTo>
                  <a:lnTo>
                    <a:pt x="0" y="49885"/>
                  </a:lnTo>
                  <a:lnTo>
                    <a:pt x="444" y="50228"/>
                  </a:lnTo>
                  <a:lnTo>
                    <a:pt x="2870" y="46951"/>
                  </a:lnTo>
                  <a:close/>
                </a:path>
                <a:path w="46990" h="55244">
                  <a:moveTo>
                    <a:pt x="7670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45" y="54902"/>
                  </a:lnTo>
                  <a:lnTo>
                    <a:pt x="7670" y="51625"/>
                  </a:lnTo>
                  <a:close/>
                </a:path>
                <a:path w="46990" h="55244">
                  <a:moveTo>
                    <a:pt x="10439" y="43472"/>
                  </a:moveTo>
                  <a:lnTo>
                    <a:pt x="9956" y="43383"/>
                  </a:lnTo>
                  <a:lnTo>
                    <a:pt x="9055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71" y="45732"/>
                  </a:lnTo>
                  <a:lnTo>
                    <a:pt x="10325" y="44716"/>
                  </a:lnTo>
                  <a:lnTo>
                    <a:pt x="10439" y="43472"/>
                  </a:lnTo>
                  <a:close/>
                </a:path>
                <a:path w="46990" h="55244">
                  <a:moveTo>
                    <a:pt x="12192" y="9563"/>
                  </a:moveTo>
                  <a:lnTo>
                    <a:pt x="12065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192" y="9563"/>
                  </a:lnTo>
                  <a:close/>
                </a:path>
                <a:path w="46990" h="55244">
                  <a:moveTo>
                    <a:pt x="13373" y="35255"/>
                  </a:moveTo>
                  <a:lnTo>
                    <a:pt x="12865" y="35242"/>
                  </a:lnTo>
                  <a:lnTo>
                    <a:pt x="12687" y="36969"/>
                  </a:lnTo>
                  <a:lnTo>
                    <a:pt x="12344" y="38341"/>
                  </a:lnTo>
                  <a:lnTo>
                    <a:pt x="11772" y="40030"/>
                  </a:lnTo>
                  <a:lnTo>
                    <a:pt x="12344" y="40182"/>
                  </a:lnTo>
                  <a:lnTo>
                    <a:pt x="12954" y="38481"/>
                  </a:lnTo>
                  <a:lnTo>
                    <a:pt x="13208" y="37020"/>
                  </a:lnTo>
                  <a:lnTo>
                    <a:pt x="13373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54" y="36347"/>
                  </a:lnTo>
                  <a:lnTo>
                    <a:pt x="31877" y="34620"/>
                  </a:lnTo>
                  <a:lnTo>
                    <a:pt x="31369" y="34632"/>
                  </a:lnTo>
                  <a:lnTo>
                    <a:pt x="31534" y="36398"/>
                  </a:lnTo>
                  <a:lnTo>
                    <a:pt x="31800" y="37858"/>
                  </a:lnTo>
                  <a:lnTo>
                    <a:pt x="32397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489" y="13500"/>
                  </a:moveTo>
                  <a:lnTo>
                    <a:pt x="33362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489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47" y="18249"/>
                  </a:lnTo>
                  <a:lnTo>
                    <a:pt x="32956" y="19977"/>
                  </a:lnTo>
                  <a:lnTo>
                    <a:pt x="32613" y="21348"/>
                  </a:lnTo>
                  <a:lnTo>
                    <a:pt x="32042" y="23037"/>
                  </a:lnTo>
                  <a:lnTo>
                    <a:pt x="32626" y="23190"/>
                  </a:lnTo>
                  <a:lnTo>
                    <a:pt x="33223" y="21488"/>
                  </a:lnTo>
                  <a:lnTo>
                    <a:pt x="33489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83" y="27101"/>
                  </a:lnTo>
                  <a:lnTo>
                    <a:pt x="33693" y="28829"/>
                  </a:lnTo>
                  <a:lnTo>
                    <a:pt x="33350" y="30200"/>
                  </a:lnTo>
                  <a:lnTo>
                    <a:pt x="32778" y="31889"/>
                  </a:lnTo>
                  <a:lnTo>
                    <a:pt x="33362" y="32042"/>
                  </a:lnTo>
                  <a:lnTo>
                    <a:pt x="33959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290" y="44805"/>
                  </a:lnTo>
                  <a:lnTo>
                    <a:pt x="34112" y="43078"/>
                  </a:lnTo>
                  <a:lnTo>
                    <a:pt x="33604" y="43091"/>
                  </a:lnTo>
                  <a:lnTo>
                    <a:pt x="33769" y="44856"/>
                  </a:lnTo>
                  <a:lnTo>
                    <a:pt x="34036" y="46316"/>
                  </a:lnTo>
                  <a:lnTo>
                    <a:pt x="34632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47" y="49796"/>
                  </a:moveTo>
                  <a:lnTo>
                    <a:pt x="45847" y="48171"/>
                  </a:lnTo>
                  <a:lnTo>
                    <a:pt x="44958" y="46977"/>
                  </a:lnTo>
                  <a:lnTo>
                    <a:pt x="43815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39" y="50101"/>
                  </a:lnTo>
                  <a:lnTo>
                    <a:pt x="46647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147AB004-1B05-6380-E6DF-5865AEFDC757}"/>
                </a:ext>
              </a:extLst>
            </p:cNvPr>
            <p:cNvSpPr/>
            <p:nvPr/>
          </p:nvSpPr>
          <p:spPr>
            <a:xfrm>
              <a:off x="9832480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57" y="11366"/>
                  </a:moveTo>
                  <a:lnTo>
                    <a:pt x="3479" y="11023"/>
                  </a:lnTo>
                  <a:lnTo>
                    <a:pt x="2501" y="9639"/>
                  </a:lnTo>
                  <a:lnTo>
                    <a:pt x="355" y="9702"/>
                  </a:lnTo>
                  <a:lnTo>
                    <a:pt x="0" y="11099"/>
                  </a:lnTo>
                  <a:lnTo>
                    <a:pt x="76" y="12433"/>
                  </a:lnTo>
                  <a:lnTo>
                    <a:pt x="469" y="12827"/>
                  </a:lnTo>
                  <a:lnTo>
                    <a:pt x="1447" y="12077"/>
                  </a:lnTo>
                  <a:lnTo>
                    <a:pt x="3098" y="11620"/>
                  </a:lnTo>
                  <a:lnTo>
                    <a:pt x="4457" y="11366"/>
                  </a:lnTo>
                  <a:close/>
                </a:path>
                <a:path w="34290" h="18415">
                  <a:moveTo>
                    <a:pt x="15227" y="8432"/>
                  </a:moveTo>
                  <a:lnTo>
                    <a:pt x="14084" y="8140"/>
                  </a:lnTo>
                  <a:lnTo>
                    <a:pt x="10998" y="6616"/>
                  </a:lnTo>
                  <a:lnTo>
                    <a:pt x="10617" y="4305"/>
                  </a:lnTo>
                  <a:lnTo>
                    <a:pt x="7670" y="6781"/>
                  </a:lnTo>
                  <a:lnTo>
                    <a:pt x="7924" y="7797"/>
                  </a:lnTo>
                  <a:lnTo>
                    <a:pt x="8978" y="7886"/>
                  </a:lnTo>
                  <a:lnTo>
                    <a:pt x="9994" y="10160"/>
                  </a:lnTo>
                  <a:lnTo>
                    <a:pt x="11582" y="11188"/>
                  </a:lnTo>
                  <a:lnTo>
                    <a:pt x="13665" y="10477"/>
                  </a:lnTo>
                  <a:lnTo>
                    <a:pt x="13525" y="8851"/>
                  </a:lnTo>
                  <a:lnTo>
                    <a:pt x="15227" y="8432"/>
                  </a:lnTo>
                  <a:close/>
                </a:path>
                <a:path w="34290" h="18415">
                  <a:moveTo>
                    <a:pt x="29108" y="17043"/>
                  </a:moveTo>
                  <a:lnTo>
                    <a:pt x="28168" y="16319"/>
                  </a:lnTo>
                  <a:lnTo>
                    <a:pt x="27863" y="16941"/>
                  </a:lnTo>
                  <a:lnTo>
                    <a:pt x="27508" y="17437"/>
                  </a:lnTo>
                  <a:lnTo>
                    <a:pt x="27076" y="17830"/>
                  </a:lnTo>
                  <a:lnTo>
                    <a:pt x="28371" y="17589"/>
                  </a:lnTo>
                  <a:lnTo>
                    <a:pt x="29108" y="17043"/>
                  </a:lnTo>
                  <a:close/>
                </a:path>
                <a:path w="34290" h="18415">
                  <a:moveTo>
                    <a:pt x="34112" y="6934"/>
                  </a:moveTo>
                  <a:lnTo>
                    <a:pt x="33515" y="6616"/>
                  </a:lnTo>
                  <a:lnTo>
                    <a:pt x="33172" y="5727"/>
                  </a:lnTo>
                  <a:lnTo>
                    <a:pt x="31902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73" y="3467"/>
                  </a:lnTo>
                  <a:lnTo>
                    <a:pt x="31457" y="3314"/>
                  </a:lnTo>
                  <a:lnTo>
                    <a:pt x="32004" y="165"/>
                  </a:lnTo>
                  <a:lnTo>
                    <a:pt x="30873" y="0"/>
                  </a:lnTo>
                  <a:lnTo>
                    <a:pt x="29705" y="647"/>
                  </a:lnTo>
                  <a:lnTo>
                    <a:pt x="24472" y="6324"/>
                  </a:lnTo>
                  <a:lnTo>
                    <a:pt x="21272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02" y="3644"/>
                  </a:lnTo>
                  <a:lnTo>
                    <a:pt x="18122" y="4254"/>
                  </a:lnTo>
                  <a:lnTo>
                    <a:pt x="18415" y="5943"/>
                  </a:lnTo>
                  <a:lnTo>
                    <a:pt x="19253" y="6464"/>
                  </a:lnTo>
                  <a:lnTo>
                    <a:pt x="20015" y="8636"/>
                  </a:lnTo>
                  <a:lnTo>
                    <a:pt x="19939" y="9156"/>
                  </a:lnTo>
                  <a:lnTo>
                    <a:pt x="19138" y="9182"/>
                  </a:lnTo>
                  <a:lnTo>
                    <a:pt x="19253" y="10261"/>
                  </a:lnTo>
                  <a:lnTo>
                    <a:pt x="20408" y="11125"/>
                  </a:lnTo>
                  <a:lnTo>
                    <a:pt x="21653" y="11404"/>
                  </a:lnTo>
                  <a:lnTo>
                    <a:pt x="22174" y="10464"/>
                  </a:lnTo>
                  <a:lnTo>
                    <a:pt x="23177" y="10871"/>
                  </a:lnTo>
                  <a:lnTo>
                    <a:pt x="24561" y="9829"/>
                  </a:lnTo>
                  <a:lnTo>
                    <a:pt x="25539" y="7734"/>
                  </a:lnTo>
                  <a:lnTo>
                    <a:pt x="28028" y="8940"/>
                  </a:lnTo>
                  <a:lnTo>
                    <a:pt x="27762" y="10083"/>
                  </a:lnTo>
                  <a:lnTo>
                    <a:pt x="27863" y="11036"/>
                  </a:lnTo>
                  <a:lnTo>
                    <a:pt x="28473" y="11658"/>
                  </a:lnTo>
                  <a:lnTo>
                    <a:pt x="30632" y="11734"/>
                  </a:lnTo>
                  <a:lnTo>
                    <a:pt x="33312" y="12230"/>
                  </a:lnTo>
                  <a:lnTo>
                    <a:pt x="33896" y="10248"/>
                  </a:lnTo>
                  <a:lnTo>
                    <a:pt x="32410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12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0A42339E-ED4F-7742-882C-AAC53A6B6BF8}"/>
                </a:ext>
              </a:extLst>
            </p:cNvPr>
            <p:cNvSpPr/>
            <p:nvPr/>
          </p:nvSpPr>
          <p:spPr>
            <a:xfrm>
              <a:off x="980408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52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201" y="7327"/>
                  </a:lnTo>
                  <a:lnTo>
                    <a:pt x="34188" y="7581"/>
                  </a:lnTo>
                  <a:lnTo>
                    <a:pt x="36563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59" y="6477"/>
                  </a:lnTo>
                  <a:lnTo>
                    <a:pt x="56426" y="5346"/>
                  </a:lnTo>
                  <a:lnTo>
                    <a:pt x="53936" y="4140"/>
                  </a:lnTo>
                  <a:lnTo>
                    <a:pt x="52959" y="6235"/>
                  </a:lnTo>
                  <a:lnTo>
                    <a:pt x="50647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98" y="3035"/>
                  </a:lnTo>
                  <a:lnTo>
                    <a:pt x="44538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16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15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36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78" y="8128"/>
                  </a:lnTo>
                  <a:lnTo>
                    <a:pt x="28054" y="7239"/>
                  </a:lnTo>
                  <a:lnTo>
                    <a:pt x="26276" y="6413"/>
                  </a:lnTo>
                  <a:lnTo>
                    <a:pt x="23482" y="7239"/>
                  </a:lnTo>
                  <a:lnTo>
                    <a:pt x="22898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85" y="7353"/>
                  </a:lnTo>
                  <a:lnTo>
                    <a:pt x="18592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64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53" y="6184"/>
                  </a:lnTo>
                  <a:lnTo>
                    <a:pt x="9791" y="6108"/>
                  </a:lnTo>
                  <a:lnTo>
                    <a:pt x="9791" y="4927"/>
                  </a:lnTo>
                  <a:lnTo>
                    <a:pt x="8407" y="4305"/>
                  </a:lnTo>
                  <a:lnTo>
                    <a:pt x="5918" y="4457"/>
                  </a:lnTo>
                  <a:lnTo>
                    <a:pt x="3911" y="4102"/>
                  </a:lnTo>
                  <a:lnTo>
                    <a:pt x="5130" y="5994"/>
                  </a:lnTo>
                  <a:lnTo>
                    <a:pt x="5638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807" y="13995"/>
                  </a:lnTo>
                  <a:lnTo>
                    <a:pt x="11836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22" y="20561"/>
                  </a:lnTo>
                  <a:lnTo>
                    <a:pt x="27114" y="24866"/>
                  </a:lnTo>
                  <a:lnTo>
                    <a:pt x="26339" y="23672"/>
                  </a:lnTo>
                  <a:lnTo>
                    <a:pt x="21971" y="25323"/>
                  </a:lnTo>
                  <a:lnTo>
                    <a:pt x="18186" y="26162"/>
                  </a:lnTo>
                  <a:lnTo>
                    <a:pt x="15049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50" y="24307"/>
                  </a:lnTo>
                  <a:lnTo>
                    <a:pt x="27800" y="25425"/>
                  </a:lnTo>
                  <a:lnTo>
                    <a:pt x="28994" y="28257"/>
                  </a:lnTo>
                  <a:lnTo>
                    <a:pt x="29730" y="29425"/>
                  </a:lnTo>
                  <a:lnTo>
                    <a:pt x="31153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35" y="23583"/>
                  </a:lnTo>
                  <a:lnTo>
                    <a:pt x="36563" y="25958"/>
                  </a:lnTo>
                  <a:lnTo>
                    <a:pt x="40271" y="24307"/>
                  </a:lnTo>
                  <a:lnTo>
                    <a:pt x="40627" y="23406"/>
                  </a:lnTo>
                  <a:lnTo>
                    <a:pt x="40703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30" y="17767"/>
                  </a:lnTo>
                  <a:lnTo>
                    <a:pt x="45300" y="21082"/>
                  </a:lnTo>
                  <a:lnTo>
                    <a:pt x="50609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61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6D71DBD9-DD51-F638-761C-0ECE4185D82A}"/>
                </a:ext>
              </a:extLst>
            </p:cNvPr>
            <p:cNvSpPr/>
            <p:nvPr/>
          </p:nvSpPr>
          <p:spPr>
            <a:xfrm>
              <a:off x="980310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14" y="4432"/>
                  </a:moveTo>
                  <a:lnTo>
                    <a:pt x="11785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72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17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14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107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32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295A0A80-147F-2093-2A56-29FAF1A4286A}"/>
                </a:ext>
              </a:extLst>
            </p:cNvPr>
            <p:cNvSpPr/>
            <p:nvPr/>
          </p:nvSpPr>
          <p:spPr>
            <a:xfrm>
              <a:off x="975927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27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87" y="444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3E26DE99-D1CD-9315-5498-831A4A277B0F}"/>
                </a:ext>
              </a:extLst>
            </p:cNvPr>
            <p:cNvSpPr/>
            <p:nvPr/>
          </p:nvSpPr>
          <p:spPr>
            <a:xfrm>
              <a:off x="975408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41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41" y="63"/>
                  </a:lnTo>
                  <a:close/>
                </a:path>
                <a:path w="97154" h="32384">
                  <a:moveTo>
                    <a:pt x="55638" y="13830"/>
                  </a:moveTo>
                  <a:lnTo>
                    <a:pt x="55130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91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58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39" y="8115"/>
                  </a:lnTo>
                  <a:lnTo>
                    <a:pt x="38785" y="7937"/>
                  </a:lnTo>
                  <a:lnTo>
                    <a:pt x="43357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38" y="13830"/>
                  </a:lnTo>
                  <a:close/>
                </a:path>
                <a:path w="97154" h="32384">
                  <a:moveTo>
                    <a:pt x="80022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78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82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96" y="28295"/>
                  </a:lnTo>
                  <a:lnTo>
                    <a:pt x="62534" y="30035"/>
                  </a:lnTo>
                  <a:lnTo>
                    <a:pt x="65049" y="31216"/>
                  </a:lnTo>
                  <a:lnTo>
                    <a:pt x="68186" y="32156"/>
                  </a:lnTo>
                  <a:lnTo>
                    <a:pt x="71970" y="31330"/>
                  </a:lnTo>
                  <a:lnTo>
                    <a:pt x="76339" y="29667"/>
                  </a:lnTo>
                  <a:lnTo>
                    <a:pt x="77114" y="30861"/>
                  </a:lnTo>
                  <a:lnTo>
                    <a:pt x="80022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25" y="14109"/>
                  </a:lnTo>
                  <a:lnTo>
                    <a:pt x="86575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22" y="16827"/>
                  </a:lnTo>
                  <a:lnTo>
                    <a:pt x="78524" y="18034"/>
                  </a:lnTo>
                  <a:lnTo>
                    <a:pt x="80657" y="24422"/>
                  </a:lnTo>
                  <a:lnTo>
                    <a:pt x="83451" y="28219"/>
                  </a:lnTo>
                  <a:lnTo>
                    <a:pt x="89115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6F035F65-4115-AD92-C5A7-58C78E0A496E}"/>
                </a:ext>
              </a:extLst>
            </p:cNvPr>
            <p:cNvSpPr/>
            <p:nvPr/>
          </p:nvSpPr>
          <p:spPr>
            <a:xfrm>
              <a:off x="974112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5067" y="2374"/>
                  </a:lnTo>
                  <a:lnTo>
                    <a:pt x="4940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79" y="4254"/>
                  </a:lnTo>
                  <a:lnTo>
                    <a:pt x="3403" y="4699"/>
                  </a:lnTo>
                  <a:lnTo>
                    <a:pt x="3949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32" y="23774"/>
                  </a:lnTo>
                  <a:lnTo>
                    <a:pt x="35509" y="21539"/>
                  </a:lnTo>
                  <a:lnTo>
                    <a:pt x="36372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81" y="31521"/>
                  </a:moveTo>
                  <a:lnTo>
                    <a:pt x="58242" y="30937"/>
                  </a:lnTo>
                  <a:lnTo>
                    <a:pt x="58153" y="30340"/>
                  </a:lnTo>
                  <a:lnTo>
                    <a:pt x="58140" y="29743"/>
                  </a:lnTo>
                  <a:lnTo>
                    <a:pt x="57429" y="30111"/>
                  </a:lnTo>
                  <a:lnTo>
                    <a:pt x="56756" y="30556"/>
                  </a:lnTo>
                  <a:lnTo>
                    <a:pt x="56134" y="31076"/>
                  </a:lnTo>
                  <a:lnTo>
                    <a:pt x="58381" y="31521"/>
                  </a:lnTo>
                  <a:close/>
                </a:path>
                <a:path w="98425" h="31750">
                  <a:moveTo>
                    <a:pt x="98298" y="30378"/>
                  </a:moveTo>
                  <a:lnTo>
                    <a:pt x="97650" y="29044"/>
                  </a:lnTo>
                  <a:lnTo>
                    <a:pt x="95554" y="29311"/>
                  </a:lnTo>
                  <a:lnTo>
                    <a:pt x="93903" y="29019"/>
                  </a:lnTo>
                  <a:lnTo>
                    <a:pt x="93522" y="28816"/>
                  </a:lnTo>
                  <a:lnTo>
                    <a:pt x="91325" y="29248"/>
                  </a:lnTo>
                  <a:lnTo>
                    <a:pt x="91440" y="30124"/>
                  </a:lnTo>
                  <a:lnTo>
                    <a:pt x="91897" y="30962"/>
                  </a:lnTo>
                  <a:lnTo>
                    <a:pt x="92583" y="31699"/>
                  </a:lnTo>
                  <a:lnTo>
                    <a:pt x="98298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960513C3-95ED-943F-F72B-6EC2C4AB4E16}"/>
                </a:ext>
              </a:extLst>
            </p:cNvPr>
            <p:cNvSpPr/>
            <p:nvPr/>
          </p:nvSpPr>
          <p:spPr>
            <a:xfrm>
              <a:off x="9823361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08" y="16954"/>
                  </a:moveTo>
                  <a:lnTo>
                    <a:pt x="139" y="16357"/>
                  </a:lnTo>
                  <a:lnTo>
                    <a:pt x="63" y="16586"/>
                  </a:lnTo>
                  <a:lnTo>
                    <a:pt x="660" y="17157"/>
                  </a:lnTo>
                  <a:lnTo>
                    <a:pt x="1308" y="17805"/>
                  </a:lnTo>
                  <a:lnTo>
                    <a:pt x="3327" y="17475"/>
                  </a:lnTo>
                  <a:lnTo>
                    <a:pt x="3708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27" y="16357"/>
                  </a:lnTo>
                  <a:lnTo>
                    <a:pt x="3886" y="16687"/>
                  </a:lnTo>
                  <a:lnTo>
                    <a:pt x="3822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13" y="1993"/>
                  </a:moveTo>
                  <a:lnTo>
                    <a:pt x="9029" y="1003"/>
                  </a:lnTo>
                  <a:lnTo>
                    <a:pt x="8915" y="88"/>
                  </a:lnTo>
                  <a:lnTo>
                    <a:pt x="8445" y="0"/>
                  </a:lnTo>
                  <a:lnTo>
                    <a:pt x="9042" y="2286"/>
                  </a:lnTo>
                  <a:lnTo>
                    <a:pt x="9512" y="3238"/>
                  </a:lnTo>
                  <a:lnTo>
                    <a:pt x="9613" y="1993"/>
                  </a:lnTo>
                  <a:close/>
                </a:path>
                <a:path w="27304" h="24765">
                  <a:moveTo>
                    <a:pt x="26962" y="10680"/>
                  </a:moveTo>
                  <a:lnTo>
                    <a:pt x="26809" y="8140"/>
                  </a:lnTo>
                  <a:lnTo>
                    <a:pt x="26720" y="6997"/>
                  </a:lnTo>
                  <a:lnTo>
                    <a:pt x="25450" y="4762"/>
                  </a:lnTo>
                  <a:lnTo>
                    <a:pt x="25234" y="4368"/>
                  </a:lnTo>
                  <a:lnTo>
                    <a:pt x="24574" y="4699"/>
                  </a:lnTo>
                  <a:lnTo>
                    <a:pt x="24295" y="4762"/>
                  </a:lnTo>
                  <a:lnTo>
                    <a:pt x="24142" y="4191"/>
                  </a:lnTo>
                  <a:lnTo>
                    <a:pt x="23507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37" y="5003"/>
                  </a:lnTo>
                  <a:lnTo>
                    <a:pt x="15417" y="5486"/>
                  </a:lnTo>
                  <a:lnTo>
                    <a:pt x="16065" y="6832"/>
                  </a:lnTo>
                  <a:lnTo>
                    <a:pt x="14160" y="7327"/>
                  </a:lnTo>
                  <a:lnTo>
                    <a:pt x="12255" y="7772"/>
                  </a:lnTo>
                  <a:lnTo>
                    <a:pt x="10350" y="8140"/>
                  </a:lnTo>
                  <a:lnTo>
                    <a:pt x="9893" y="7670"/>
                  </a:lnTo>
                  <a:lnTo>
                    <a:pt x="9664" y="7416"/>
                  </a:lnTo>
                  <a:lnTo>
                    <a:pt x="9207" y="6578"/>
                  </a:lnTo>
                  <a:lnTo>
                    <a:pt x="9093" y="5689"/>
                  </a:lnTo>
                  <a:lnTo>
                    <a:pt x="9829" y="5562"/>
                  </a:lnTo>
                  <a:lnTo>
                    <a:pt x="11290" y="5257"/>
                  </a:lnTo>
                  <a:lnTo>
                    <a:pt x="10502" y="4826"/>
                  </a:lnTo>
                  <a:lnTo>
                    <a:pt x="9931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59" y="4114"/>
                  </a:lnTo>
                  <a:lnTo>
                    <a:pt x="9258" y="4368"/>
                  </a:lnTo>
                  <a:lnTo>
                    <a:pt x="7823" y="6908"/>
                  </a:lnTo>
                  <a:lnTo>
                    <a:pt x="5448" y="7670"/>
                  </a:lnTo>
                  <a:lnTo>
                    <a:pt x="3225" y="7378"/>
                  </a:lnTo>
                  <a:lnTo>
                    <a:pt x="4508" y="8839"/>
                  </a:lnTo>
                  <a:lnTo>
                    <a:pt x="6337" y="9931"/>
                  </a:lnTo>
                  <a:lnTo>
                    <a:pt x="8102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15" y="15900"/>
                  </a:lnTo>
                  <a:lnTo>
                    <a:pt x="6692" y="17487"/>
                  </a:lnTo>
                  <a:lnTo>
                    <a:pt x="6819" y="18148"/>
                  </a:lnTo>
                  <a:lnTo>
                    <a:pt x="8775" y="20828"/>
                  </a:lnTo>
                  <a:lnTo>
                    <a:pt x="9931" y="22059"/>
                  </a:lnTo>
                  <a:lnTo>
                    <a:pt x="14592" y="24333"/>
                  </a:lnTo>
                  <a:lnTo>
                    <a:pt x="17818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487" y="12306"/>
                  </a:lnTo>
                  <a:lnTo>
                    <a:pt x="18021" y="11874"/>
                  </a:lnTo>
                  <a:lnTo>
                    <a:pt x="18478" y="11366"/>
                  </a:lnTo>
                  <a:lnTo>
                    <a:pt x="18846" y="10769"/>
                  </a:lnTo>
                  <a:lnTo>
                    <a:pt x="20091" y="11760"/>
                  </a:lnTo>
                  <a:lnTo>
                    <a:pt x="21729" y="12192"/>
                  </a:lnTo>
                  <a:lnTo>
                    <a:pt x="26657" y="10769"/>
                  </a:lnTo>
                  <a:lnTo>
                    <a:pt x="26962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8704ECC-3396-657C-637E-C23A594AA4D2}"/>
                </a:ext>
              </a:extLst>
            </p:cNvPr>
            <p:cNvSpPr/>
            <p:nvPr/>
          </p:nvSpPr>
          <p:spPr>
            <a:xfrm>
              <a:off x="974784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71" y="444"/>
                  </a:moveTo>
                  <a:lnTo>
                    <a:pt x="850" y="177"/>
                  </a:lnTo>
                  <a:lnTo>
                    <a:pt x="584" y="0"/>
                  </a:lnTo>
                  <a:lnTo>
                    <a:pt x="406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71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22" y="1104"/>
                  </a:lnTo>
                  <a:lnTo>
                    <a:pt x="2260" y="1397"/>
                  </a:lnTo>
                  <a:lnTo>
                    <a:pt x="2489" y="1739"/>
                  </a:lnTo>
                  <a:lnTo>
                    <a:pt x="2552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54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4000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75" y="36614"/>
                  </a:moveTo>
                  <a:lnTo>
                    <a:pt x="45999" y="35331"/>
                  </a:lnTo>
                  <a:lnTo>
                    <a:pt x="44132" y="36334"/>
                  </a:lnTo>
                  <a:lnTo>
                    <a:pt x="42418" y="36931"/>
                  </a:lnTo>
                  <a:lnTo>
                    <a:pt x="40398" y="36106"/>
                  </a:lnTo>
                  <a:lnTo>
                    <a:pt x="36398" y="33769"/>
                  </a:lnTo>
                  <a:lnTo>
                    <a:pt x="36220" y="32524"/>
                  </a:lnTo>
                  <a:lnTo>
                    <a:pt x="36766" y="30911"/>
                  </a:lnTo>
                  <a:lnTo>
                    <a:pt x="34340" y="30048"/>
                  </a:lnTo>
                  <a:lnTo>
                    <a:pt x="30264" y="29298"/>
                  </a:lnTo>
                  <a:lnTo>
                    <a:pt x="29857" y="30505"/>
                  </a:lnTo>
                  <a:lnTo>
                    <a:pt x="27038" y="33413"/>
                  </a:lnTo>
                  <a:lnTo>
                    <a:pt x="26390" y="31915"/>
                  </a:lnTo>
                  <a:lnTo>
                    <a:pt x="23177" y="32524"/>
                  </a:lnTo>
                  <a:lnTo>
                    <a:pt x="26149" y="33705"/>
                  </a:lnTo>
                  <a:lnTo>
                    <a:pt x="26212" y="35369"/>
                  </a:lnTo>
                  <a:lnTo>
                    <a:pt x="28575" y="36880"/>
                  </a:lnTo>
                  <a:lnTo>
                    <a:pt x="29286" y="36106"/>
                  </a:lnTo>
                  <a:lnTo>
                    <a:pt x="31178" y="37045"/>
                  </a:lnTo>
                  <a:lnTo>
                    <a:pt x="32562" y="38163"/>
                  </a:lnTo>
                  <a:lnTo>
                    <a:pt x="36969" y="39789"/>
                  </a:lnTo>
                  <a:lnTo>
                    <a:pt x="43281" y="41440"/>
                  </a:lnTo>
                  <a:lnTo>
                    <a:pt x="47396" y="36449"/>
                  </a:lnTo>
                  <a:lnTo>
                    <a:pt x="47675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94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32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45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703" y="43865"/>
                  </a:lnTo>
                  <a:lnTo>
                    <a:pt x="70612" y="43688"/>
                  </a:lnTo>
                  <a:lnTo>
                    <a:pt x="74079" y="43014"/>
                  </a:lnTo>
                  <a:lnTo>
                    <a:pt x="75082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18" y="23495"/>
                  </a:moveTo>
                  <a:lnTo>
                    <a:pt x="102666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28" y="24104"/>
                  </a:lnTo>
                  <a:lnTo>
                    <a:pt x="84543" y="25933"/>
                  </a:lnTo>
                  <a:lnTo>
                    <a:pt x="85128" y="26924"/>
                  </a:lnTo>
                  <a:lnTo>
                    <a:pt x="85026" y="28155"/>
                  </a:lnTo>
                  <a:lnTo>
                    <a:pt x="83972" y="24942"/>
                  </a:lnTo>
                  <a:lnTo>
                    <a:pt x="83070" y="21247"/>
                  </a:lnTo>
                  <a:lnTo>
                    <a:pt x="82448" y="17538"/>
                  </a:lnTo>
                  <a:lnTo>
                    <a:pt x="76860" y="20459"/>
                  </a:lnTo>
                  <a:lnTo>
                    <a:pt x="76695" y="21958"/>
                  </a:lnTo>
                  <a:lnTo>
                    <a:pt x="74358" y="22707"/>
                  </a:lnTo>
                  <a:lnTo>
                    <a:pt x="73126" y="21196"/>
                  </a:lnTo>
                  <a:lnTo>
                    <a:pt x="70916" y="21869"/>
                  </a:lnTo>
                  <a:lnTo>
                    <a:pt x="69532" y="23342"/>
                  </a:lnTo>
                  <a:lnTo>
                    <a:pt x="69545" y="25311"/>
                  </a:lnTo>
                  <a:lnTo>
                    <a:pt x="69761" y="25615"/>
                  </a:lnTo>
                  <a:lnTo>
                    <a:pt x="69684" y="26212"/>
                  </a:lnTo>
                  <a:lnTo>
                    <a:pt x="70662" y="27686"/>
                  </a:lnTo>
                  <a:lnTo>
                    <a:pt x="72301" y="25908"/>
                  </a:lnTo>
                  <a:lnTo>
                    <a:pt x="73444" y="26098"/>
                  </a:lnTo>
                  <a:lnTo>
                    <a:pt x="77203" y="27495"/>
                  </a:lnTo>
                  <a:lnTo>
                    <a:pt x="76949" y="29425"/>
                  </a:lnTo>
                  <a:lnTo>
                    <a:pt x="77635" y="31026"/>
                  </a:lnTo>
                  <a:lnTo>
                    <a:pt x="78752" y="32321"/>
                  </a:lnTo>
                  <a:lnTo>
                    <a:pt x="80962" y="32626"/>
                  </a:lnTo>
                  <a:lnTo>
                    <a:pt x="83350" y="31851"/>
                  </a:lnTo>
                  <a:lnTo>
                    <a:pt x="85001" y="28676"/>
                  </a:lnTo>
                  <a:lnTo>
                    <a:pt x="85026" y="28194"/>
                  </a:lnTo>
                  <a:lnTo>
                    <a:pt x="86017" y="29756"/>
                  </a:lnTo>
                  <a:lnTo>
                    <a:pt x="87579" y="30530"/>
                  </a:lnTo>
                  <a:lnTo>
                    <a:pt x="89839" y="30594"/>
                  </a:lnTo>
                  <a:lnTo>
                    <a:pt x="93751" y="29933"/>
                  </a:lnTo>
                  <a:lnTo>
                    <a:pt x="97155" y="28740"/>
                  </a:lnTo>
                  <a:lnTo>
                    <a:pt x="98933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28" y="27863"/>
                  </a:lnTo>
                  <a:lnTo>
                    <a:pt x="107518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BCDBFA1D-F64D-13E6-A222-269B2F4675F8}"/>
                </a:ext>
              </a:extLst>
            </p:cNvPr>
            <p:cNvSpPr/>
            <p:nvPr/>
          </p:nvSpPr>
          <p:spPr>
            <a:xfrm>
              <a:off x="973914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82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22" y="1752"/>
                  </a:lnTo>
                  <a:lnTo>
                    <a:pt x="0" y="2641"/>
                  </a:lnTo>
                  <a:lnTo>
                    <a:pt x="88" y="3632"/>
                  </a:lnTo>
                  <a:lnTo>
                    <a:pt x="2654" y="1511"/>
                  </a:lnTo>
                  <a:lnTo>
                    <a:pt x="4470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105" y="7251"/>
                  </a:lnTo>
                  <a:lnTo>
                    <a:pt x="13182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80"/>
                  </a:lnTo>
                  <a:lnTo>
                    <a:pt x="17653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72" y="40703"/>
                  </a:lnTo>
                  <a:lnTo>
                    <a:pt x="38493" y="37388"/>
                  </a:lnTo>
                  <a:lnTo>
                    <a:pt x="34988" y="37350"/>
                  </a:lnTo>
                  <a:lnTo>
                    <a:pt x="34798" y="37185"/>
                  </a:lnTo>
                  <a:lnTo>
                    <a:pt x="34112" y="36563"/>
                  </a:lnTo>
                  <a:lnTo>
                    <a:pt x="33743" y="35725"/>
                  </a:lnTo>
                  <a:lnTo>
                    <a:pt x="33045" y="35026"/>
                  </a:lnTo>
                  <a:lnTo>
                    <a:pt x="32156" y="34442"/>
                  </a:lnTo>
                  <a:lnTo>
                    <a:pt x="34061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94" y="24117"/>
                  </a:lnTo>
                  <a:lnTo>
                    <a:pt x="21031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777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90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24" y="24892"/>
                  </a:lnTo>
                  <a:lnTo>
                    <a:pt x="30251" y="24828"/>
                  </a:lnTo>
                  <a:lnTo>
                    <a:pt x="30784" y="24638"/>
                  </a:lnTo>
                  <a:lnTo>
                    <a:pt x="31877" y="24409"/>
                  </a:lnTo>
                  <a:lnTo>
                    <a:pt x="35090" y="23799"/>
                  </a:lnTo>
                  <a:lnTo>
                    <a:pt x="35737" y="25298"/>
                  </a:lnTo>
                  <a:lnTo>
                    <a:pt x="37172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900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23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34" y="11747"/>
                  </a:lnTo>
                  <a:lnTo>
                    <a:pt x="23152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72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31" y="24066"/>
                  </a:lnTo>
                  <a:lnTo>
                    <a:pt x="20104" y="24523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79" y="22542"/>
                  </a:lnTo>
                  <a:lnTo>
                    <a:pt x="13639" y="23736"/>
                  </a:lnTo>
                  <a:lnTo>
                    <a:pt x="13601" y="24777"/>
                  </a:lnTo>
                  <a:lnTo>
                    <a:pt x="15125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37" y="30149"/>
                  </a:lnTo>
                  <a:lnTo>
                    <a:pt x="20002" y="31496"/>
                  </a:lnTo>
                  <a:lnTo>
                    <a:pt x="21348" y="32689"/>
                  </a:lnTo>
                  <a:lnTo>
                    <a:pt x="19761" y="32969"/>
                  </a:lnTo>
                  <a:lnTo>
                    <a:pt x="18313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80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91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84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52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52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50" y="16383"/>
                  </a:lnTo>
                  <a:lnTo>
                    <a:pt x="59702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5410" y="17614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39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907" y="24396"/>
                  </a:lnTo>
                  <a:lnTo>
                    <a:pt x="45097" y="25654"/>
                  </a:lnTo>
                  <a:lnTo>
                    <a:pt x="49085" y="27978"/>
                  </a:lnTo>
                  <a:lnTo>
                    <a:pt x="51104" y="28803"/>
                  </a:lnTo>
                  <a:lnTo>
                    <a:pt x="53505" y="27978"/>
                  </a:lnTo>
                  <a:lnTo>
                    <a:pt x="54114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37" y="23825"/>
                  </a:lnTo>
                  <a:lnTo>
                    <a:pt x="59397" y="23368"/>
                  </a:lnTo>
                  <a:lnTo>
                    <a:pt x="60896" y="22631"/>
                  </a:lnTo>
                  <a:lnTo>
                    <a:pt x="61709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41" y="27495"/>
                  </a:moveTo>
                  <a:lnTo>
                    <a:pt x="88709" y="25654"/>
                  </a:lnTo>
                  <a:lnTo>
                    <a:pt x="86321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87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50" y="21958"/>
                  </a:lnTo>
                  <a:lnTo>
                    <a:pt x="77863" y="24206"/>
                  </a:lnTo>
                  <a:lnTo>
                    <a:pt x="72478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94" y="32600"/>
                  </a:lnTo>
                  <a:lnTo>
                    <a:pt x="84353" y="33172"/>
                  </a:lnTo>
                  <a:lnTo>
                    <a:pt x="88036" y="33782"/>
                  </a:lnTo>
                  <a:lnTo>
                    <a:pt x="91173" y="31750"/>
                  </a:lnTo>
                  <a:lnTo>
                    <a:pt x="92341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0C758C8-E948-F196-7B4D-B9BD2E39433F}"/>
                </a:ext>
              </a:extLst>
            </p:cNvPr>
            <p:cNvSpPr/>
            <p:nvPr/>
          </p:nvSpPr>
          <p:spPr>
            <a:xfrm>
              <a:off x="974369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203" y="355"/>
                  </a:lnTo>
                  <a:lnTo>
                    <a:pt x="4013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14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75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20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39" y="35661"/>
                  </a:moveTo>
                  <a:lnTo>
                    <a:pt x="81089" y="34467"/>
                  </a:lnTo>
                  <a:lnTo>
                    <a:pt x="78473" y="34874"/>
                  </a:lnTo>
                  <a:lnTo>
                    <a:pt x="75971" y="34569"/>
                  </a:lnTo>
                  <a:lnTo>
                    <a:pt x="76923" y="35001"/>
                  </a:lnTo>
                  <a:lnTo>
                    <a:pt x="77470" y="36220"/>
                  </a:lnTo>
                  <a:lnTo>
                    <a:pt x="77508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64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39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74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9E509BD7-0E17-B37D-EC0F-765E01757086}"/>
                </a:ext>
              </a:extLst>
            </p:cNvPr>
            <p:cNvSpPr/>
            <p:nvPr/>
          </p:nvSpPr>
          <p:spPr>
            <a:xfrm>
              <a:off x="9737623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48" y="26593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48" y="26593"/>
                  </a:lnTo>
                  <a:close/>
                </a:path>
                <a:path w="83184" h="55880">
                  <a:moveTo>
                    <a:pt x="11163" y="8318"/>
                  </a:moveTo>
                  <a:lnTo>
                    <a:pt x="11150" y="7239"/>
                  </a:lnTo>
                  <a:lnTo>
                    <a:pt x="11150" y="6451"/>
                  </a:lnTo>
                  <a:lnTo>
                    <a:pt x="10439" y="5943"/>
                  </a:lnTo>
                  <a:lnTo>
                    <a:pt x="9588" y="5943"/>
                  </a:lnTo>
                  <a:lnTo>
                    <a:pt x="8178" y="7239"/>
                  </a:lnTo>
                  <a:lnTo>
                    <a:pt x="9067" y="5207"/>
                  </a:lnTo>
                  <a:lnTo>
                    <a:pt x="9144" y="2298"/>
                  </a:lnTo>
                  <a:lnTo>
                    <a:pt x="9156" y="1676"/>
                  </a:lnTo>
                  <a:lnTo>
                    <a:pt x="5969" y="2298"/>
                  </a:lnTo>
                  <a:lnTo>
                    <a:pt x="6007" y="1676"/>
                  </a:lnTo>
                  <a:lnTo>
                    <a:pt x="6159" y="1181"/>
                  </a:lnTo>
                  <a:lnTo>
                    <a:pt x="6388" y="635"/>
                  </a:lnTo>
                  <a:lnTo>
                    <a:pt x="6083" y="406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62" y="4673"/>
                  </a:lnTo>
                  <a:lnTo>
                    <a:pt x="4940" y="5207"/>
                  </a:lnTo>
                  <a:lnTo>
                    <a:pt x="3886" y="5676"/>
                  </a:lnTo>
                  <a:lnTo>
                    <a:pt x="2946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03" y="9029"/>
                  </a:lnTo>
                  <a:lnTo>
                    <a:pt x="2692" y="9359"/>
                  </a:lnTo>
                  <a:lnTo>
                    <a:pt x="7899" y="9359"/>
                  </a:lnTo>
                  <a:lnTo>
                    <a:pt x="8077" y="8318"/>
                  </a:lnTo>
                  <a:lnTo>
                    <a:pt x="8737" y="8483"/>
                  </a:lnTo>
                  <a:lnTo>
                    <a:pt x="8102" y="12280"/>
                  </a:lnTo>
                  <a:lnTo>
                    <a:pt x="7454" y="12115"/>
                  </a:lnTo>
                  <a:lnTo>
                    <a:pt x="7594" y="11252"/>
                  </a:lnTo>
                  <a:lnTo>
                    <a:pt x="7874" y="9525"/>
                  </a:lnTo>
                  <a:lnTo>
                    <a:pt x="5880" y="9525"/>
                  </a:lnTo>
                  <a:lnTo>
                    <a:pt x="5880" y="16116"/>
                  </a:lnTo>
                  <a:lnTo>
                    <a:pt x="5207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42" y="11252"/>
                  </a:lnTo>
                  <a:lnTo>
                    <a:pt x="5880" y="16116"/>
                  </a:lnTo>
                  <a:lnTo>
                    <a:pt x="5880" y="9525"/>
                  </a:lnTo>
                  <a:lnTo>
                    <a:pt x="3530" y="9525"/>
                  </a:lnTo>
                  <a:lnTo>
                    <a:pt x="3530" y="19405"/>
                  </a:lnTo>
                  <a:lnTo>
                    <a:pt x="3340" y="21094"/>
                  </a:lnTo>
                  <a:lnTo>
                    <a:pt x="3225" y="26365"/>
                  </a:lnTo>
                  <a:lnTo>
                    <a:pt x="2692" y="26365"/>
                  </a:lnTo>
                  <a:lnTo>
                    <a:pt x="2565" y="24561"/>
                  </a:lnTo>
                  <a:lnTo>
                    <a:pt x="2654" y="21844"/>
                  </a:lnTo>
                  <a:lnTo>
                    <a:pt x="2921" y="19494"/>
                  </a:lnTo>
                  <a:lnTo>
                    <a:pt x="3530" y="19405"/>
                  </a:lnTo>
                  <a:lnTo>
                    <a:pt x="3530" y="9525"/>
                  </a:lnTo>
                  <a:lnTo>
                    <a:pt x="2743" y="9525"/>
                  </a:lnTo>
                  <a:lnTo>
                    <a:pt x="596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52" y="13703"/>
                  </a:lnTo>
                  <a:lnTo>
                    <a:pt x="1320" y="13500"/>
                  </a:lnTo>
                  <a:lnTo>
                    <a:pt x="990" y="13474"/>
                  </a:lnTo>
                  <a:lnTo>
                    <a:pt x="889" y="16116"/>
                  </a:lnTo>
                  <a:lnTo>
                    <a:pt x="711" y="16916"/>
                  </a:lnTo>
                  <a:lnTo>
                    <a:pt x="596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52" y="27165"/>
                  </a:lnTo>
                  <a:lnTo>
                    <a:pt x="1143" y="28092"/>
                  </a:lnTo>
                  <a:lnTo>
                    <a:pt x="4394" y="31038"/>
                  </a:lnTo>
                  <a:lnTo>
                    <a:pt x="5638" y="32118"/>
                  </a:lnTo>
                  <a:lnTo>
                    <a:pt x="6921" y="33172"/>
                  </a:lnTo>
                  <a:lnTo>
                    <a:pt x="7378" y="33299"/>
                  </a:lnTo>
                  <a:lnTo>
                    <a:pt x="7797" y="33578"/>
                  </a:lnTo>
                  <a:lnTo>
                    <a:pt x="8089" y="34048"/>
                  </a:lnTo>
                  <a:lnTo>
                    <a:pt x="10287" y="33439"/>
                  </a:lnTo>
                  <a:lnTo>
                    <a:pt x="11099" y="33324"/>
                  </a:lnTo>
                  <a:lnTo>
                    <a:pt x="10807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334" y="31559"/>
                  </a:lnTo>
                  <a:lnTo>
                    <a:pt x="9448" y="30441"/>
                  </a:lnTo>
                  <a:lnTo>
                    <a:pt x="8255" y="29476"/>
                  </a:lnTo>
                  <a:lnTo>
                    <a:pt x="7099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00" y="26365"/>
                  </a:lnTo>
                  <a:lnTo>
                    <a:pt x="6985" y="22872"/>
                  </a:lnTo>
                  <a:lnTo>
                    <a:pt x="7645" y="23025"/>
                  </a:lnTo>
                  <a:lnTo>
                    <a:pt x="7048" y="26593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74" y="26136"/>
                  </a:lnTo>
                  <a:lnTo>
                    <a:pt x="10553" y="26365"/>
                  </a:lnTo>
                  <a:lnTo>
                    <a:pt x="10858" y="26517"/>
                  </a:lnTo>
                  <a:lnTo>
                    <a:pt x="10871" y="25781"/>
                  </a:lnTo>
                  <a:lnTo>
                    <a:pt x="10909" y="24599"/>
                  </a:lnTo>
                  <a:lnTo>
                    <a:pt x="10680" y="24599"/>
                  </a:lnTo>
                  <a:lnTo>
                    <a:pt x="10541" y="24599"/>
                  </a:lnTo>
                  <a:lnTo>
                    <a:pt x="9702" y="22872"/>
                  </a:lnTo>
                  <a:lnTo>
                    <a:pt x="11125" y="21094"/>
                  </a:lnTo>
                  <a:lnTo>
                    <a:pt x="10668" y="19405"/>
                  </a:lnTo>
                  <a:lnTo>
                    <a:pt x="10604" y="19126"/>
                  </a:lnTo>
                  <a:lnTo>
                    <a:pt x="10096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42" y="14490"/>
                  </a:lnTo>
                  <a:lnTo>
                    <a:pt x="9728" y="12496"/>
                  </a:lnTo>
                  <a:lnTo>
                    <a:pt x="9880" y="12585"/>
                  </a:lnTo>
                  <a:lnTo>
                    <a:pt x="9982" y="12280"/>
                  </a:lnTo>
                  <a:lnTo>
                    <a:pt x="10693" y="9207"/>
                  </a:lnTo>
                  <a:lnTo>
                    <a:pt x="11163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58" y="44411"/>
                  </a:lnTo>
                  <a:lnTo>
                    <a:pt x="29349" y="43027"/>
                  </a:lnTo>
                  <a:lnTo>
                    <a:pt x="30594" y="45516"/>
                  </a:lnTo>
                  <a:lnTo>
                    <a:pt x="32169" y="46202"/>
                  </a:lnTo>
                  <a:lnTo>
                    <a:pt x="31242" y="47891"/>
                  </a:lnTo>
                  <a:lnTo>
                    <a:pt x="36029" y="49771"/>
                  </a:lnTo>
                  <a:lnTo>
                    <a:pt x="36753" y="48729"/>
                  </a:lnTo>
                  <a:lnTo>
                    <a:pt x="37680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16" y="51993"/>
                  </a:moveTo>
                  <a:lnTo>
                    <a:pt x="55930" y="51638"/>
                  </a:lnTo>
                  <a:lnTo>
                    <a:pt x="55537" y="52260"/>
                  </a:lnTo>
                  <a:lnTo>
                    <a:pt x="55054" y="52819"/>
                  </a:lnTo>
                  <a:lnTo>
                    <a:pt x="54190" y="53543"/>
                  </a:lnTo>
                  <a:lnTo>
                    <a:pt x="52971" y="54229"/>
                  </a:lnTo>
                  <a:lnTo>
                    <a:pt x="54940" y="54571"/>
                  </a:lnTo>
                  <a:lnTo>
                    <a:pt x="55486" y="54203"/>
                  </a:lnTo>
                  <a:lnTo>
                    <a:pt x="56172" y="53936"/>
                  </a:lnTo>
                  <a:lnTo>
                    <a:pt x="56819" y="53848"/>
                  </a:lnTo>
                  <a:lnTo>
                    <a:pt x="58216" y="51993"/>
                  </a:lnTo>
                  <a:close/>
                </a:path>
                <a:path w="83184" h="55880">
                  <a:moveTo>
                    <a:pt x="82562" y="54711"/>
                  </a:moveTo>
                  <a:lnTo>
                    <a:pt x="81775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73" y="54711"/>
                  </a:lnTo>
                  <a:lnTo>
                    <a:pt x="77508" y="55283"/>
                  </a:lnTo>
                  <a:lnTo>
                    <a:pt x="82562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EA523B36-D947-82AA-E555-F268CBC532A2}"/>
                </a:ext>
              </a:extLst>
            </p:cNvPr>
            <p:cNvSpPr/>
            <p:nvPr/>
          </p:nvSpPr>
          <p:spPr>
            <a:xfrm>
              <a:off x="977348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95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64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52" y="11125"/>
                  </a:moveTo>
                  <a:lnTo>
                    <a:pt x="61061" y="9398"/>
                  </a:lnTo>
                  <a:lnTo>
                    <a:pt x="56629" y="4051"/>
                  </a:lnTo>
                  <a:lnTo>
                    <a:pt x="56934" y="2387"/>
                  </a:lnTo>
                  <a:lnTo>
                    <a:pt x="54749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25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35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33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900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33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36" y="11925"/>
                  </a:lnTo>
                  <a:lnTo>
                    <a:pt x="49491" y="10604"/>
                  </a:lnTo>
                  <a:lnTo>
                    <a:pt x="52108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50" y="12788"/>
                  </a:lnTo>
                  <a:lnTo>
                    <a:pt x="61252" y="111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BD21BE39-D4C4-3E6C-2B0F-2EA2F513879D}"/>
                </a:ext>
              </a:extLst>
            </p:cNvPr>
            <p:cNvSpPr/>
            <p:nvPr/>
          </p:nvSpPr>
          <p:spPr>
            <a:xfrm>
              <a:off x="9746970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201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906" y="7353"/>
                  </a:lnTo>
                  <a:lnTo>
                    <a:pt x="13411" y="3949"/>
                  </a:lnTo>
                  <a:lnTo>
                    <a:pt x="12407" y="4279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98" y="889"/>
                  </a:lnTo>
                  <a:lnTo>
                    <a:pt x="215" y="2159"/>
                  </a:lnTo>
                  <a:lnTo>
                    <a:pt x="0" y="4381"/>
                  </a:lnTo>
                  <a:lnTo>
                    <a:pt x="292" y="5334"/>
                  </a:lnTo>
                  <a:lnTo>
                    <a:pt x="1041" y="5105"/>
                  </a:lnTo>
                  <a:lnTo>
                    <a:pt x="3352" y="7988"/>
                  </a:lnTo>
                  <a:lnTo>
                    <a:pt x="3124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29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65" y="36741"/>
                  </a:moveTo>
                  <a:lnTo>
                    <a:pt x="22910" y="27889"/>
                  </a:lnTo>
                  <a:lnTo>
                    <a:pt x="18732" y="28663"/>
                  </a:lnTo>
                  <a:lnTo>
                    <a:pt x="18427" y="27203"/>
                  </a:lnTo>
                  <a:lnTo>
                    <a:pt x="18973" y="22656"/>
                  </a:lnTo>
                  <a:lnTo>
                    <a:pt x="15252" y="22123"/>
                  </a:lnTo>
                  <a:lnTo>
                    <a:pt x="14020" y="24485"/>
                  </a:lnTo>
                  <a:lnTo>
                    <a:pt x="14478" y="25260"/>
                  </a:lnTo>
                  <a:lnTo>
                    <a:pt x="10972" y="23774"/>
                  </a:lnTo>
                  <a:lnTo>
                    <a:pt x="12865" y="26924"/>
                  </a:lnTo>
                  <a:lnTo>
                    <a:pt x="14795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65" y="36741"/>
                  </a:lnTo>
                  <a:close/>
                </a:path>
                <a:path w="74295" h="38734">
                  <a:moveTo>
                    <a:pt x="52133" y="14757"/>
                  </a:moveTo>
                  <a:lnTo>
                    <a:pt x="44157" y="13754"/>
                  </a:lnTo>
                  <a:lnTo>
                    <a:pt x="43332" y="15189"/>
                  </a:lnTo>
                  <a:lnTo>
                    <a:pt x="40297" y="15621"/>
                  </a:lnTo>
                  <a:lnTo>
                    <a:pt x="36906" y="15709"/>
                  </a:lnTo>
                  <a:lnTo>
                    <a:pt x="33604" y="14376"/>
                  </a:lnTo>
                  <a:lnTo>
                    <a:pt x="35407" y="13449"/>
                  </a:lnTo>
                  <a:lnTo>
                    <a:pt x="32092" y="9474"/>
                  </a:lnTo>
                  <a:lnTo>
                    <a:pt x="29413" y="11747"/>
                  </a:lnTo>
                  <a:lnTo>
                    <a:pt x="30505" y="19786"/>
                  </a:lnTo>
                  <a:lnTo>
                    <a:pt x="33794" y="21056"/>
                  </a:lnTo>
                  <a:lnTo>
                    <a:pt x="39649" y="22479"/>
                  </a:lnTo>
                  <a:lnTo>
                    <a:pt x="51854" y="22009"/>
                  </a:lnTo>
                  <a:lnTo>
                    <a:pt x="52133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707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50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46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48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7010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65E7CF8E-085B-024B-CCC9-2711EB69F7F8}"/>
                </a:ext>
              </a:extLst>
            </p:cNvPr>
            <p:cNvSpPr/>
            <p:nvPr/>
          </p:nvSpPr>
          <p:spPr>
            <a:xfrm>
              <a:off x="975254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64" y="8242"/>
                  </a:lnTo>
                  <a:lnTo>
                    <a:pt x="11506" y="9652"/>
                  </a:lnTo>
                  <a:lnTo>
                    <a:pt x="11976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34" y="6896"/>
                  </a:lnTo>
                  <a:lnTo>
                    <a:pt x="22339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54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54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17" y="6311"/>
                  </a:lnTo>
                  <a:lnTo>
                    <a:pt x="16040" y="7048"/>
                  </a:lnTo>
                  <a:lnTo>
                    <a:pt x="16192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608" y="11074"/>
                  </a:lnTo>
                  <a:lnTo>
                    <a:pt x="20307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89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521" y="381"/>
                  </a:lnTo>
                  <a:lnTo>
                    <a:pt x="35458" y="203"/>
                  </a:lnTo>
                  <a:lnTo>
                    <a:pt x="35407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356" y="406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C3EE3300-B0F3-1909-FB7E-CF44E0249800}"/>
                </a:ext>
              </a:extLst>
            </p:cNvPr>
            <p:cNvSpPr/>
            <p:nvPr/>
          </p:nvSpPr>
          <p:spPr>
            <a:xfrm>
              <a:off x="9777463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84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33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9615B7D5-2807-33A5-B72F-0418B6BBCB33}"/>
                </a:ext>
              </a:extLst>
            </p:cNvPr>
            <p:cNvSpPr/>
            <p:nvPr/>
          </p:nvSpPr>
          <p:spPr>
            <a:xfrm>
              <a:off x="979083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27566444-FA29-1BE1-4094-D42000F101DB}"/>
                </a:ext>
              </a:extLst>
            </p:cNvPr>
            <p:cNvSpPr/>
            <p:nvPr/>
          </p:nvSpPr>
          <p:spPr>
            <a:xfrm>
              <a:off x="9757435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28" y="7264"/>
                  </a:moveTo>
                  <a:lnTo>
                    <a:pt x="12776" y="5549"/>
                  </a:lnTo>
                  <a:lnTo>
                    <a:pt x="10858" y="5283"/>
                  </a:lnTo>
                  <a:lnTo>
                    <a:pt x="8458" y="5651"/>
                  </a:lnTo>
                  <a:lnTo>
                    <a:pt x="8839" y="3403"/>
                  </a:lnTo>
                  <a:lnTo>
                    <a:pt x="8648" y="2616"/>
                  </a:lnTo>
                  <a:lnTo>
                    <a:pt x="3975" y="1066"/>
                  </a:lnTo>
                  <a:lnTo>
                    <a:pt x="1739" y="0"/>
                  </a:lnTo>
                  <a:lnTo>
                    <a:pt x="711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09" y="6311"/>
                  </a:lnTo>
                  <a:lnTo>
                    <a:pt x="4330" y="6858"/>
                  </a:lnTo>
                  <a:lnTo>
                    <a:pt x="4419" y="7454"/>
                  </a:lnTo>
                  <a:lnTo>
                    <a:pt x="5778" y="7505"/>
                  </a:lnTo>
                  <a:lnTo>
                    <a:pt x="6616" y="5905"/>
                  </a:lnTo>
                  <a:lnTo>
                    <a:pt x="9372" y="5892"/>
                  </a:lnTo>
                  <a:lnTo>
                    <a:pt x="11785" y="7112"/>
                  </a:lnTo>
                  <a:lnTo>
                    <a:pt x="13728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4005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52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23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45" y="15125"/>
                  </a:lnTo>
                  <a:lnTo>
                    <a:pt x="35547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19" y="20472"/>
                  </a:moveTo>
                  <a:lnTo>
                    <a:pt x="48209" y="19304"/>
                  </a:lnTo>
                  <a:lnTo>
                    <a:pt x="46126" y="20205"/>
                  </a:lnTo>
                  <a:lnTo>
                    <a:pt x="46621" y="20294"/>
                  </a:lnTo>
                  <a:lnTo>
                    <a:pt x="44259" y="20777"/>
                  </a:lnTo>
                  <a:lnTo>
                    <a:pt x="42125" y="23075"/>
                  </a:lnTo>
                  <a:lnTo>
                    <a:pt x="46697" y="24168"/>
                  </a:lnTo>
                  <a:lnTo>
                    <a:pt x="50596" y="24422"/>
                  </a:lnTo>
                  <a:lnTo>
                    <a:pt x="54419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7B6ADB28-AA5A-FF3C-9FD6-B93AD2853722}"/>
                </a:ext>
              </a:extLst>
            </p:cNvPr>
            <p:cNvSpPr/>
            <p:nvPr/>
          </p:nvSpPr>
          <p:spPr>
            <a:xfrm>
              <a:off x="9780320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24" y="5422"/>
                  </a:moveTo>
                  <a:lnTo>
                    <a:pt x="8254" y="5422"/>
                  </a:lnTo>
                  <a:lnTo>
                    <a:pt x="10553" y="5753"/>
                  </a:lnTo>
                  <a:lnTo>
                    <a:pt x="10223" y="8445"/>
                  </a:lnTo>
                  <a:lnTo>
                    <a:pt x="12661" y="9194"/>
                  </a:lnTo>
                  <a:lnTo>
                    <a:pt x="13855" y="8585"/>
                  </a:lnTo>
                  <a:lnTo>
                    <a:pt x="15963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24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6" y="4838"/>
                  </a:lnTo>
                  <a:lnTo>
                    <a:pt x="5333" y="5499"/>
                  </a:lnTo>
                  <a:lnTo>
                    <a:pt x="6426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24" y="5422"/>
                  </a:lnTo>
                  <a:lnTo>
                    <a:pt x="20136" y="4813"/>
                  </a:lnTo>
                  <a:lnTo>
                    <a:pt x="11188" y="4813"/>
                  </a:lnTo>
                  <a:lnTo>
                    <a:pt x="10629" y="4749"/>
                  </a:lnTo>
                  <a:lnTo>
                    <a:pt x="11036" y="4533"/>
                  </a:lnTo>
                  <a:lnTo>
                    <a:pt x="11556" y="4470"/>
                  </a:lnTo>
                  <a:lnTo>
                    <a:pt x="20255" y="4470"/>
                  </a:lnTo>
                  <a:lnTo>
                    <a:pt x="20676" y="3263"/>
                  </a:lnTo>
                  <a:lnTo>
                    <a:pt x="14249" y="3263"/>
                  </a:lnTo>
                  <a:lnTo>
                    <a:pt x="11455" y="3175"/>
                  </a:lnTo>
                  <a:lnTo>
                    <a:pt x="9448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54" y="5422"/>
                  </a:moveTo>
                  <a:close/>
                </a:path>
                <a:path w="21590" h="9525">
                  <a:moveTo>
                    <a:pt x="20255" y="4470"/>
                  </a:moveTo>
                  <a:lnTo>
                    <a:pt x="11556" y="4470"/>
                  </a:lnTo>
                  <a:lnTo>
                    <a:pt x="12230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36" y="4813"/>
                  </a:lnTo>
                  <a:lnTo>
                    <a:pt x="20255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49" y="3263"/>
                  </a:lnTo>
                  <a:lnTo>
                    <a:pt x="20676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D5093407-B508-F2D8-487A-1CBB802BD1B3}"/>
                </a:ext>
              </a:extLst>
            </p:cNvPr>
            <p:cNvSpPr/>
            <p:nvPr/>
          </p:nvSpPr>
          <p:spPr>
            <a:xfrm>
              <a:off x="980884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46" y="1231"/>
                  </a:lnTo>
                  <a:lnTo>
                    <a:pt x="4063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67" y="12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520E6902-0C22-822C-1903-79ECDEB91BEC}"/>
                </a:ext>
              </a:extLst>
            </p:cNvPr>
            <p:cNvSpPr/>
            <p:nvPr/>
          </p:nvSpPr>
          <p:spPr>
            <a:xfrm>
              <a:off x="974264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31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84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51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65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22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B3365ACE-4DC0-8A4E-B798-4AF07A571451}"/>
                </a:ext>
              </a:extLst>
            </p:cNvPr>
            <p:cNvSpPr/>
            <p:nvPr/>
          </p:nvSpPr>
          <p:spPr>
            <a:xfrm>
              <a:off x="976415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203" y="54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507" y="990"/>
                  </a:lnTo>
                  <a:lnTo>
                    <a:pt x="761" y="1054"/>
                  </a:lnTo>
                  <a:lnTo>
                    <a:pt x="634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1A8F12BB-547D-7A36-0B10-93D685B364A4}"/>
                </a:ext>
              </a:extLst>
            </p:cNvPr>
            <p:cNvSpPr/>
            <p:nvPr/>
          </p:nvSpPr>
          <p:spPr>
            <a:xfrm>
              <a:off x="9764788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17" y="12420"/>
                  </a:moveTo>
                  <a:lnTo>
                    <a:pt x="8242" y="11430"/>
                  </a:lnTo>
                  <a:lnTo>
                    <a:pt x="4648" y="10337"/>
                  </a:lnTo>
                  <a:lnTo>
                    <a:pt x="4953" y="6731"/>
                  </a:lnTo>
                  <a:lnTo>
                    <a:pt x="4838" y="4419"/>
                  </a:lnTo>
                  <a:lnTo>
                    <a:pt x="977" y="4724"/>
                  </a:lnTo>
                  <a:lnTo>
                    <a:pt x="38" y="5943"/>
                  </a:lnTo>
                  <a:lnTo>
                    <a:pt x="0" y="7061"/>
                  </a:lnTo>
                  <a:lnTo>
                    <a:pt x="558" y="8496"/>
                  </a:lnTo>
                  <a:lnTo>
                    <a:pt x="1752" y="9550"/>
                  </a:lnTo>
                  <a:lnTo>
                    <a:pt x="4241" y="12992"/>
                  </a:lnTo>
                  <a:lnTo>
                    <a:pt x="7810" y="12433"/>
                  </a:lnTo>
                  <a:lnTo>
                    <a:pt x="9017" y="12420"/>
                  </a:lnTo>
                  <a:close/>
                </a:path>
                <a:path w="55245" h="13334">
                  <a:moveTo>
                    <a:pt x="54991" y="10579"/>
                  </a:moveTo>
                  <a:lnTo>
                    <a:pt x="53073" y="6921"/>
                  </a:lnTo>
                  <a:lnTo>
                    <a:pt x="53657" y="5435"/>
                  </a:lnTo>
                  <a:lnTo>
                    <a:pt x="51828" y="3949"/>
                  </a:lnTo>
                  <a:lnTo>
                    <a:pt x="51308" y="5029"/>
                  </a:lnTo>
                  <a:lnTo>
                    <a:pt x="48729" y="4203"/>
                  </a:lnTo>
                  <a:lnTo>
                    <a:pt x="48120" y="3746"/>
                  </a:lnTo>
                  <a:lnTo>
                    <a:pt x="45402" y="3759"/>
                  </a:lnTo>
                  <a:lnTo>
                    <a:pt x="44843" y="4089"/>
                  </a:lnTo>
                  <a:lnTo>
                    <a:pt x="43357" y="3886"/>
                  </a:lnTo>
                  <a:lnTo>
                    <a:pt x="41706" y="3302"/>
                  </a:lnTo>
                  <a:lnTo>
                    <a:pt x="41198" y="977"/>
                  </a:lnTo>
                  <a:lnTo>
                    <a:pt x="37680" y="0"/>
                  </a:lnTo>
                  <a:lnTo>
                    <a:pt x="35369" y="990"/>
                  </a:lnTo>
                  <a:lnTo>
                    <a:pt x="33566" y="2552"/>
                  </a:lnTo>
                  <a:lnTo>
                    <a:pt x="34175" y="2540"/>
                  </a:lnTo>
                  <a:lnTo>
                    <a:pt x="34912" y="1892"/>
                  </a:lnTo>
                  <a:lnTo>
                    <a:pt x="39649" y="927"/>
                  </a:lnTo>
                  <a:lnTo>
                    <a:pt x="39674" y="2057"/>
                  </a:lnTo>
                  <a:lnTo>
                    <a:pt x="41275" y="4114"/>
                  </a:lnTo>
                  <a:lnTo>
                    <a:pt x="42011" y="3860"/>
                  </a:lnTo>
                  <a:lnTo>
                    <a:pt x="42519" y="4508"/>
                  </a:lnTo>
                  <a:lnTo>
                    <a:pt x="42837" y="5803"/>
                  </a:lnTo>
                  <a:lnTo>
                    <a:pt x="43459" y="5613"/>
                  </a:lnTo>
                  <a:lnTo>
                    <a:pt x="43383" y="6438"/>
                  </a:lnTo>
                  <a:lnTo>
                    <a:pt x="44411" y="6921"/>
                  </a:lnTo>
                  <a:lnTo>
                    <a:pt x="45415" y="8318"/>
                  </a:lnTo>
                  <a:lnTo>
                    <a:pt x="46736" y="8559"/>
                  </a:lnTo>
                  <a:lnTo>
                    <a:pt x="48399" y="8445"/>
                  </a:lnTo>
                  <a:lnTo>
                    <a:pt x="49326" y="8877"/>
                  </a:lnTo>
                  <a:lnTo>
                    <a:pt x="49326" y="9652"/>
                  </a:lnTo>
                  <a:lnTo>
                    <a:pt x="49822" y="9702"/>
                  </a:lnTo>
                  <a:lnTo>
                    <a:pt x="50304" y="10121"/>
                  </a:lnTo>
                  <a:lnTo>
                    <a:pt x="50888" y="10134"/>
                  </a:lnTo>
                  <a:lnTo>
                    <a:pt x="49974" y="11061"/>
                  </a:lnTo>
                  <a:lnTo>
                    <a:pt x="49771" y="11696"/>
                  </a:lnTo>
                  <a:lnTo>
                    <a:pt x="49961" y="12141"/>
                  </a:lnTo>
                  <a:lnTo>
                    <a:pt x="51384" y="11264"/>
                  </a:lnTo>
                  <a:lnTo>
                    <a:pt x="53213" y="10782"/>
                  </a:lnTo>
                  <a:lnTo>
                    <a:pt x="54508" y="11341"/>
                  </a:lnTo>
                  <a:lnTo>
                    <a:pt x="54711" y="10693"/>
                  </a:lnTo>
                  <a:lnTo>
                    <a:pt x="54991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E46AA485-553F-93B6-BDE2-BE8579BCEFE8}"/>
                </a:ext>
              </a:extLst>
            </p:cNvPr>
            <p:cNvSpPr/>
            <p:nvPr/>
          </p:nvSpPr>
          <p:spPr>
            <a:xfrm>
              <a:off x="9743376" y="883132"/>
              <a:ext cx="60960" cy="46355"/>
            </a:xfrm>
            <a:custGeom>
              <a:avLst/>
              <a:gdLst/>
              <a:ahLst/>
              <a:cxnLst/>
              <a:rect l="l" t="t" r="r" b="b"/>
              <a:pathLst>
                <a:path w="60959" h="46355">
                  <a:moveTo>
                    <a:pt x="16256" y="32245"/>
                  </a:moveTo>
                  <a:lnTo>
                    <a:pt x="15265" y="29248"/>
                  </a:lnTo>
                  <a:lnTo>
                    <a:pt x="12877" y="29222"/>
                  </a:lnTo>
                  <a:lnTo>
                    <a:pt x="12865" y="27813"/>
                  </a:lnTo>
                  <a:lnTo>
                    <a:pt x="14198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63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87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56" y="32245"/>
                  </a:lnTo>
                  <a:close/>
                </a:path>
                <a:path w="60959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60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40" y="11938"/>
                  </a:lnTo>
                  <a:lnTo>
                    <a:pt x="7175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91" y="4737"/>
                  </a:lnTo>
                  <a:lnTo>
                    <a:pt x="6642" y="3454"/>
                  </a:lnTo>
                  <a:lnTo>
                    <a:pt x="5219" y="1866"/>
                  </a:lnTo>
                  <a:lnTo>
                    <a:pt x="3937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13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2006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73" y="18669"/>
                  </a:lnTo>
                  <a:lnTo>
                    <a:pt x="7861" y="18275"/>
                  </a:lnTo>
                  <a:lnTo>
                    <a:pt x="11912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0959" h="46355">
                  <a:moveTo>
                    <a:pt x="28244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97" y="23368"/>
                  </a:lnTo>
                  <a:lnTo>
                    <a:pt x="28244" y="24460"/>
                  </a:lnTo>
                  <a:close/>
                </a:path>
                <a:path w="60959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0959" h="46355">
                  <a:moveTo>
                    <a:pt x="37490" y="34912"/>
                  </a:moveTo>
                  <a:lnTo>
                    <a:pt x="37338" y="34810"/>
                  </a:lnTo>
                  <a:lnTo>
                    <a:pt x="37211" y="34709"/>
                  </a:lnTo>
                  <a:lnTo>
                    <a:pt x="37084" y="34582"/>
                  </a:lnTo>
                  <a:lnTo>
                    <a:pt x="37122" y="34772"/>
                  </a:lnTo>
                  <a:lnTo>
                    <a:pt x="37211" y="34988"/>
                  </a:lnTo>
                  <a:lnTo>
                    <a:pt x="37363" y="35191"/>
                  </a:lnTo>
                  <a:lnTo>
                    <a:pt x="37490" y="34912"/>
                  </a:lnTo>
                  <a:close/>
                </a:path>
                <a:path w="60959" h="46355">
                  <a:moveTo>
                    <a:pt x="40271" y="35534"/>
                  </a:moveTo>
                  <a:lnTo>
                    <a:pt x="39395" y="35585"/>
                  </a:lnTo>
                  <a:lnTo>
                    <a:pt x="38315" y="35433"/>
                  </a:lnTo>
                  <a:lnTo>
                    <a:pt x="37541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0959" h="46355">
                  <a:moveTo>
                    <a:pt x="43408" y="39268"/>
                  </a:moveTo>
                  <a:lnTo>
                    <a:pt x="42684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98" y="37960"/>
                  </a:lnTo>
                  <a:lnTo>
                    <a:pt x="41021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81" y="40487"/>
                  </a:lnTo>
                  <a:lnTo>
                    <a:pt x="43116" y="39903"/>
                  </a:lnTo>
                  <a:lnTo>
                    <a:pt x="43408" y="39268"/>
                  </a:lnTo>
                  <a:close/>
                </a:path>
                <a:path w="60959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81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57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0959" h="46355">
                  <a:moveTo>
                    <a:pt x="51066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86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40" y="27787"/>
                  </a:lnTo>
                  <a:lnTo>
                    <a:pt x="30949" y="28638"/>
                  </a:lnTo>
                  <a:lnTo>
                    <a:pt x="32715" y="29476"/>
                  </a:lnTo>
                  <a:lnTo>
                    <a:pt x="33629" y="31305"/>
                  </a:lnTo>
                  <a:lnTo>
                    <a:pt x="36563" y="33020"/>
                  </a:lnTo>
                  <a:lnTo>
                    <a:pt x="38315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73" y="36487"/>
                  </a:lnTo>
                  <a:lnTo>
                    <a:pt x="51066" y="35445"/>
                  </a:lnTo>
                  <a:close/>
                </a:path>
                <a:path w="60959" h="46355">
                  <a:moveTo>
                    <a:pt x="60947" y="44208"/>
                  </a:moveTo>
                  <a:lnTo>
                    <a:pt x="58432" y="43980"/>
                  </a:lnTo>
                  <a:lnTo>
                    <a:pt x="57988" y="44196"/>
                  </a:lnTo>
                  <a:lnTo>
                    <a:pt x="55562" y="42951"/>
                  </a:lnTo>
                  <a:lnTo>
                    <a:pt x="55105" y="43611"/>
                  </a:lnTo>
                  <a:lnTo>
                    <a:pt x="54381" y="43942"/>
                  </a:lnTo>
                  <a:lnTo>
                    <a:pt x="53492" y="43713"/>
                  </a:lnTo>
                  <a:lnTo>
                    <a:pt x="53581" y="4185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047" y="42049"/>
                  </a:lnTo>
                  <a:lnTo>
                    <a:pt x="48552" y="42773"/>
                  </a:lnTo>
                  <a:lnTo>
                    <a:pt x="50939" y="42494"/>
                  </a:lnTo>
                  <a:lnTo>
                    <a:pt x="51511" y="42786"/>
                  </a:lnTo>
                  <a:lnTo>
                    <a:pt x="51269" y="43484"/>
                  </a:lnTo>
                  <a:lnTo>
                    <a:pt x="51435" y="44246"/>
                  </a:lnTo>
                  <a:lnTo>
                    <a:pt x="51333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47" y="4420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63B6EBB4-896B-1193-7EB7-48D21772B2A3}"/>
                </a:ext>
              </a:extLst>
            </p:cNvPr>
            <p:cNvSpPr/>
            <p:nvPr/>
          </p:nvSpPr>
          <p:spPr>
            <a:xfrm>
              <a:off x="976089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24" y="4699"/>
                  </a:moveTo>
                  <a:lnTo>
                    <a:pt x="4711" y="2819"/>
                  </a:lnTo>
                  <a:lnTo>
                    <a:pt x="4419" y="2120"/>
                  </a:lnTo>
                  <a:lnTo>
                    <a:pt x="0" y="0"/>
                  </a:lnTo>
                  <a:lnTo>
                    <a:pt x="431" y="1854"/>
                  </a:lnTo>
                  <a:lnTo>
                    <a:pt x="571" y="2794"/>
                  </a:lnTo>
                  <a:lnTo>
                    <a:pt x="4724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16" y="7924"/>
                  </a:lnTo>
                  <a:lnTo>
                    <a:pt x="17868" y="8204"/>
                  </a:lnTo>
                  <a:lnTo>
                    <a:pt x="17284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66" y="10363"/>
                  </a:moveTo>
                  <a:lnTo>
                    <a:pt x="51371" y="9207"/>
                  </a:lnTo>
                  <a:lnTo>
                    <a:pt x="49631" y="9334"/>
                  </a:lnTo>
                  <a:lnTo>
                    <a:pt x="48260" y="9004"/>
                  </a:lnTo>
                  <a:lnTo>
                    <a:pt x="47980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507" y="10541"/>
                  </a:lnTo>
                  <a:lnTo>
                    <a:pt x="47040" y="11176"/>
                  </a:lnTo>
                  <a:lnTo>
                    <a:pt x="51866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326558F1-77F3-4727-8009-0237A7293B52}"/>
                </a:ext>
              </a:extLst>
            </p:cNvPr>
            <p:cNvSpPr/>
            <p:nvPr/>
          </p:nvSpPr>
          <p:spPr>
            <a:xfrm>
              <a:off x="980672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36" y="2717"/>
                  </a:lnTo>
                  <a:lnTo>
                    <a:pt x="876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EAC84E30-ECC2-5CA0-389E-B85A535B1C18}"/>
                </a:ext>
              </a:extLst>
            </p:cNvPr>
            <p:cNvSpPr/>
            <p:nvPr/>
          </p:nvSpPr>
          <p:spPr>
            <a:xfrm>
              <a:off x="9745561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93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97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68" y="0"/>
                  </a:lnTo>
                  <a:lnTo>
                    <a:pt x="1536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03" y="26441"/>
                  </a:moveTo>
                  <a:lnTo>
                    <a:pt x="29057" y="25285"/>
                  </a:lnTo>
                  <a:lnTo>
                    <a:pt x="27470" y="26035"/>
                  </a:lnTo>
                  <a:lnTo>
                    <a:pt x="26009" y="26441"/>
                  </a:lnTo>
                  <a:lnTo>
                    <a:pt x="21145" y="23545"/>
                  </a:lnTo>
                  <a:lnTo>
                    <a:pt x="21056" y="22491"/>
                  </a:lnTo>
                  <a:lnTo>
                    <a:pt x="21590" y="21170"/>
                  </a:lnTo>
                  <a:lnTo>
                    <a:pt x="19621" y="20332"/>
                  </a:lnTo>
                  <a:lnTo>
                    <a:pt x="16256" y="19532"/>
                  </a:lnTo>
                  <a:lnTo>
                    <a:pt x="15862" y="20497"/>
                  </a:lnTo>
                  <a:lnTo>
                    <a:pt x="13373" y="22796"/>
                  </a:lnTo>
                  <a:lnTo>
                    <a:pt x="12915" y="21513"/>
                  </a:lnTo>
                  <a:lnTo>
                    <a:pt x="10210" y="21869"/>
                  </a:lnTo>
                  <a:lnTo>
                    <a:pt x="12611" y="22987"/>
                  </a:lnTo>
                  <a:lnTo>
                    <a:pt x="12585" y="24384"/>
                  </a:lnTo>
                  <a:lnTo>
                    <a:pt x="14503" y="25742"/>
                  </a:lnTo>
                  <a:lnTo>
                    <a:pt x="15113" y="25133"/>
                  </a:lnTo>
                  <a:lnTo>
                    <a:pt x="16649" y="26009"/>
                  </a:lnTo>
                  <a:lnTo>
                    <a:pt x="17741" y="27000"/>
                  </a:lnTo>
                  <a:lnTo>
                    <a:pt x="21348" y="28575"/>
                  </a:lnTo>
                  <a:lnTo>
                    <a:pt x="26517" y="30251"/>
                  </a:lnTo>
                  <a:lnTo>
                    <a:pt x="30175" y="26289"/>
                  </a:lnTo>
                  <a:lnTo>
                    <a:pt x="30403" y="26441"/>
                  </a:lnTo>
                  <a:close/>
                </a:path>
                <a:path w="81279" h="40640">
                  <a:moveTo>
                    <a:pt x="39814" y="38582"/>
                  </a:moveTo>
                  <a:lnTo>
                    <a:pt x="38481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20" y="35712"/>
                  </a:lnTo>
                  <a:lnTo>
                    <a:pt x="36601" y="35814"/>
                  </a:lnTo>
                  <a:lnTo>
                    <a:pt x="36906" y="37109"/>
                  </a:lnTo>
                  <a:lnTo>
                    <a:pt x="36512" y="38811"/>
                  </a:lnTo>
                  <a:lnTo>
                    <a:pt x="35687" y="39966"/>
                  </a:lnTo>
                  <a:lnTo>
                    <a:pt x="37719" y="40576"/>
                  </a:lnTo>
                  <a:lnTo>
                    <a:pt x="37871" y="39230"/>
                  </a:lnTo>
                  <a:lnTo>
                    <a:pt x="38557" y="38569"/>
                  </a:lnTo>
                  <a:lnTo>
                    <a:pt x="39814" y="38582"/>
                  </a:lnTo>
                  <a:close/>
                </a:path>
                <a:path w="81279" h="40640">
                  <a:moveTo>
                    <a:pt x="41821" y="38582"/>
                  </a:moveTo>
                  <a:lnTo>
                    <a:pt x="39814" y="38582"/>
                  </a:lnTo>
                  <a:lnTo>
                    <a:pt x="40309" y="38811"/>
                  </a:lnTo>
                  <a:lnTo>
                    <a:pt x="41821" y="38582"/>
                  </a:lnTo>
                  <a:close/>
                </a:path>
                <a:path w="81279" h="40640">
                  <a:moveTo>
                    <a:pt x="43840" y="37744"/>
                  </a:moveTo>
                  <a:lnTo>
                    <a:pt x="43383" y="37706"/>
                  </a:lnTo>
                  <a:lnTo>
                    <a:pt x="43802" y="38036"/>
                  </a:lnTo>
                  <a:lnTo>
                    <a:pt x="43840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36"/>
                  </a:lnTo>
                  <a:lnTo>
                    <a:pt x="43738" y="38404"/>
                  </a:lnTo>
                  <a:lnTo>
                    <a:pt x="42164" y="38531"/>
                  </a:lnTo>
                  <a:lnTo>
                    <a:pt x="41821" y="38582"/>
                  </a:lnTo>
                  <a:lnTo>
                    <a:pt x="42303" y="38582"/>
                  </a:lnTo>
                  <a:lnTo>
                    <a:pt x="43599" y="39395"/>
                  </a:lnTo>
                  <a:lnTo>
                    <a:pt x="45173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888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61" y="33845"/>
                  </a:lnTo>
                  <a:lnTo>
                    <a:pt x="49237" y="33337"/>
                  </a:lnTo>
                  <a:lnTo>
                    <a:pt x="50241" y="33274"/>
                  </a:lnTo>
                  <a:lnTo>
                    <a:pt x="52285" y="32994"/>
                  </a:lnTo>
                  <a:lnTo>
                    <a:pt x="53187" y="32385"/>
                  </a:lnTo>
                  <a:lnTo>
                    <a:pt x="53479" y="31648"/>
                  </a:lnTo>
                  <a:lnTo>
                    <a:pt x="52603" y="31457"/>
                  </a:lnTo>
                  <a:lnTo>
                    <a:pt x="51689" y="31089"/>
                  </a:lnTo>
                  <a:lnTo>
                    <a:pt x="51003" y="30657"/>
                  </a:lnTo>
                  <a:lnTo>
                    <a:pt x="50165" y="30111"/>
                  </a:lnTo>
                  <a:lnTo>
                    <a:pt x="49504" y="29108"/>
                  </a:lnTo>
                  <a:lnTo>
                    <a:pt x="48298" y="28448"/>
                  </a:lnTo>
                  <a:lnTo>
                    <a:pt x="46405" y="28194"/>
                  </a:lnTo>
                  <a:lnTo>
                    <a:pt x="46266" y="28117"/>
                  </a:lnTo>
                  <a:lnTo>
                    <a:pt x="45326" y="27597"/>
                  </a:lnTo>
                  <a:lnTo>
                    <a:pt x="43167" y="27279"/>
                  </a:lnTo>
                  <a:lnTo>
                    <a:pt x="40043" y="26454"/>
                  </a:lnTo>
                  <a:lnTo>
                    <a:pt x="37642" y="25273"/>
                  </a:lnTo>
                  <a:lnTo>
                    <a:pt x="37617" y="27863"/>
                  </a:lnTo>
                  <a:lnTo>
                    <a:pt x="35648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6995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697" y="32778"/>
                  </a:lnTo>
                  <a:lnTo>
                    <a:pt x="44462" y="33147"/>
                  </a:lnTo>
                  <a:lnTo>
                    <a:pt x="45453" y="33274"/>
                  </a:lnTo>
                  <a:lnTo>
                    <a:pt x="47218" y="33375"/>
                  </a:lnTo>
                  <a:lnTo>
                    <a:pt x="47637" y="33375"/>
                  </a:lnTo>
                  <a:lnTo>
                    <a:pt x="47358" y="33515"/>
                  </a:lnTo>
                  <a:lnTo>
                    <a:pt x="45834" y="34721"/>
                  </a:lnTo>
                  <a:lnTo>
                    <a:pt x="44869" y="35699"/>
                  </a:lnTo>
                  <a:lnTo>
                    <a:pt x="43624" y="35496"/>
                  </a:lnTo>
                  <a:lnTo>
                    <a:pt x="43383" y="35394"/>
                  </a:lnTo>
                  <a:lnTo>
                    <a:pt x="43738" y="36042"/>
                  </a:lnTo>
                  <a:lnTo>
                    <a:pt x="43840" y="37744"/>
                  </a:lnTo>
                  <a:lnTo>
                    <a:pt x="46913" y="37947"/>
                  </a:lnTo>
                  <a:lnTo>
                    <a:pt x="49669" y="37858"/>
                  </a:lnTo>
                  <a:lnTo>
                    <a:pt x="50660" y="38455"/>
                  </a:lnTo>
                  <a:lnTo>
                    <a:pt x="53390" y="39382"/>
                  </a:lnTo>
                  <a:lnTo>
                    <a:pt x="53873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87" y="21183"/>
                  </a:moveTo>
                  <a:lnTo>
                    <a:pt x="60591" y="15341"/>
                  </a:lnTo>
                  <a:lnTo>
                    <a:pt x="60248" y="12204"/>
                  </a:lnTo>
                  <a:lnTo>
                    <a:pt x="55460" y="14376"/>
                  </a:lnTo>
                  <a:lnTo>
                    <a:pt x="55245" y="15621"/>
                  </a:lnTo>
                  <a:lnTo>
                    <a:pt x="53276" y="16129"/>
                  </a:lnTo>
                  <a:lnTo>
                    <a:pt x="52349" y="14859"/>
                  </a:lnTo>
                  <a:lnTo>
                    <a:pt x="50139" y="15328"/>
                  </a:lnTo>
                  <a:lnTo>
                    <a:pt x="48526" y="17094"/>
                  </a:lnTo>
                  <a:lnTo>
                    <a:pt x="49301" y="18326"/>
                  </a:lnTo>
                  <a:lnTo>
                    <a:pt x="49212" y="18821"/>
                  </a:lnTo>
                  <a:lnTo>
                    <a:pt x="49974" y="20078"/>
                  </a:lnTo>
                  <a:lnTo>
                    <a:pt x="51409" y="18694"/>
                  </a:lnTo>
                  <a:lnTo>
                    <a:pt x="52349" y="18897"/>
                  </a:lnTo>
                  <a:lnTo>
                    <a:pt x="55397" y="20243"/>
                  </a:lnTo>
                  <a:lnTo>
                    <a:pt x="55105" y="21844"/>
                  </a:lnTo>
                  <a:lnTo>
                    <a:pt x="55613" y="23202"/>
                  </a:lnTo>
                  <a:lnTo>
                    <a:pt x="56476" y="24345"/>
                  </a:lnTo>
                  <a:lnTo>
                    <a:pt x="58305" y="24688"/>
                  </a:lnTo>
                  <a:lnTo>
                    <a:pt x="60325" y="24155"/>
                  </a:lnTo>
                  <a:lnTo>
                    <a:pt x="61836" y="21590"/>
                  </a:lnTo>
                  <a:lnTo>
                    <a:pt x="61887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84" y="18211"/>
                  </a:lnTo>
                  <a:lnTo>
                    <a:pt x="76695" y="14681"/>
                  </a:lnTo>
                  <a:lnTo>
                    <a:pt x="73647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294" y="15405"/>
                  </a:lnTo>
                  <a:lnTo>
                    <a:pt x="61861" y="17106"/>
                  </a:lnTo>
                  <a:lnTo>
                    <a:pt x="61506" y="17780"/>
                  </a:lnTo>
                  <a:lnTo>
                    <a:pt x="61607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287" y="23355"/>
                  </a:lnTo>
                  <a:lnTo>
                    <a:pt x="66700" y="23342"/>
                  </a:lnTo>
                  <a:lnTo>
                    <a:pt x="69062" y="23075"/>
                  </a:lnTo>
                  <a:lnTo>
                    <a:pt x="73469" y="21602"/>
                  </a:lnTo>
                  <a:lnTo>
                    <a:pt x="73520" y="22199"/>
                  </a:lnTo>
                  <a:lnTo>
                    <a:pt x="74015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1703BB49-C6A2-BC52-1E2A-498E1449DFBC}"/>
                </a:ext>
              </a:extLst>
            </p:cNvPr>
            <p:cNvSpPr/>
            <p:nvPr/>
          </p:nvSpPr>
          <p:spPr>
            <a:xfrm>
              <a:off x="973856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74" y="8166"/>
                  </a:lnTo>
                  <a:lnTo>
                    <a:pt x="20281" y="7975"/>
                  </a:lnTo>
                  <a:lnTo>
                    <a:pt x="19405" y="7162"/>
                  </a:lnTo>
                  <a:lnTo>
                    <a:pt x="19138" y="6083"/>
                  </a:lnTo>
                  <a:lnTo>
                    <a:pt x="16078" y="2997"/>
                  </a:lnTo>
                  <a:lnTo>
                    <a:pt x="14262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97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29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51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76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83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51" y="14185"/>
                  </a:moveTo>
                  <a:lnTo>
                    <a:pt x="42684" y="12725"/>
                  </a:lnTo>
                  <a:lnTo>
                    <a:pt x="41744" y="11137"/>
                  </a:lnTo>
                  <a:lnTo>
                    <a:pt x="40259" y="10985"/>
                  </a:lnTo>
                  <a:lnTo>
                    <a:pt x="40805" y="8394"/>
                  </a:lnTo>
                  <a:lnTo>
                    <a:pt x="38531" y="9029"/>
                  </a:lnTo>
                  <a:lnTo>
                    <a:pt x="36601" y="7785"/>
                  </a:lnTo>
                  <a:lnTo>
                    <a:pt x="35674" y="6858"/>
                  </a:lnTo>
                  <a:lnTo>
                    <a:pt x="37007" y="3937"/>
                  </a:lnTo>
                  <a:lnTo>
                    <a:pt x="34086" y="5803"/>
                  </a:lnTo>
                  <a:lnTo>
                    <a:pt x="34671" y="3746"/>
                  </a:lnTo>
                  <a:lnTo>
                    <a:pt x="34061" y="3390"/>
                  </a:lnTo>
                  <a:lnTo>
                    <a:pt x="32423" y="4241"/>
                  </a:lnTo>
                  <a:lnTo>
                    <a:pt x="29667" y="6934"/>
                  </a:lnTo>
                  <a:lnTo>
                    <a:pt x="28663" y="8902"/>
                  </a:lnTo>
                  <a:lnTo>
                    <a:pt x="30314" y="10172"/>
                  </a:lnTo>
                  <a:lnTo>
                    <a:pt x="29756" y="11696"/>
                  </a:lnTo>
                  <a:lnTo>
                    <a:pt x="28994" y="12827"/>
                  </a:lnTo>
                  <a:lnTo>
                    <a:pt x="28067" y="15138"/>
                  </a:lnTo>
                  <a:lnTo>
                    <a:pt x="28168" y="16192"/>
                  </a:lnTo>
                  <a:lnTo>
                    <a:pt x="33020" y="19088"/>
                  </a:lnTo>
                  <a:lnTo>
                    <a:pt x="36080" y="17932"/>
                  </a:lnTo>
                  <a:lnTo>
                    <a:pt x="40195" y="14947"/>
                  </a:lnTo>
                  <a:lnTo>
                    <a:pt x="42151" y="14211"/>
                  </a:lnTo>
                  <a:lnTo>
                    <a:pt x="42951" y="14185"/>
                  </a:lnTo>
                  <a:close/>
                </a:path>
                <a:path w="67945" h="25400">
                  <a:moveTo>
                    <a:pt x="67411" y="19989"/>
                  </a:moveTo>
                  <a:lnTo>
                    <a:pt x="64477" y="18275"/>
                  </a:lnTo>
                  <a:lnTo>
                    <a:pt x="62611" y="15862"/>
                  </a:lnTo>
                  <a:lnTo>
                    <a:pt x="62115" y="14503"/>
                  </a:lnTo>
                  <a:lnTo>
                    <a:pt x="62407" y="12903"/>
                  </a:lnTo>
                  <a:lnTo>
                    <a:pt x="59359" y="11569"/>
                  </a:lnTo>
                  <a:lnTo>
                    <a:pt x="58420" y="11353"/>
                  </a:lnTo>
                  <a:lnTo>
                    <a:pt x="56362" y="13373"/>
                  </a:lnTo>
                  <a:lnTo>
                    <a:pt x="55676" y="10871"/>
                  </a:lnTo>
                  <a:lnTo>
                    <a:pt x="51777" y="12623"/>
                  </a:lnTo>
                  <a:lnTo>
                    <a:pt x="50939" y="14427"/>
                  </a:lnTo>
                  <a:lnTo>
                    <a:pt x="55499" y="16560"/>
                  </a:lnTo>
                  <a:lnTo>
                    <a:pt x="50990" y="16891"/>
                  </a:lnTo>
                  <a:lnTo>
                    <a:pt x="51650" y="19786"/>
                  </a:lnTo>
                  <a:lnTo>
                    <a:pt x="53416" y="20840"/>
                  </a:lnTo>
                  <a:lnTo>
                    <a:pt x="55308" y="21107"/>
                  </a:lnTo>
                  <a:lnTo>
                    <a:pt x="56515" y="21767"/>
                  </a:lnTo>
                  <a:lnTo>
                    <a:pt x="57175" y="22771"/>
                  </a:lnTo>
                  <a:lnTo>
                    <a:pt x="59601" y="24117"/>
                  </a:lnTo>
                  <a:lnTo>
                    <a:pt x="63512" y="24993"/>
                  </a:lnTo>
                  <a:lnTo>
                    <a:pt x="66217" y="23469"/>
                  </a:lnTo>
                  <a:lnTo>
                    <a:pt x="67411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C46F2D3A-18AE-5E0C-F2AC-E92848BF7956}"/>
                </a:ext>
              </a:extLst>
            </p:cNvPr>
            <p:cNvSpPr/>
            <p:nvPr/>
          </p:nvSpPr>
          <p:spPr>
            <a:xfrm>
              <a:off x="9799726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38" y="0"/>
                  </a:moveTo>
                  <a:lnTo>
                    <a:pt x="76" y="380"/>
                  </a:lnTo>
                  <a:lnTo>
                    <a:pt x="1549" y="419"/>
                  </a:lnTo>
                  <a:lnTo>
                    <a:pt x="1181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9121A0AA-8C05-2ED2-8A4C-5B5F0FF944FE}"/>
                </a:ext>
              </a:extLst>
            </p:cNvPr>
            <p:cNvSpPr/>
            <p:nvPr/>
          </p:nvSpPr>
          <p:spPr>
            <a:xfrm>
              <a:off x="976080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38" y="5562"/>
                  </a:moveTo>
                  <a:lnTo>
                    <a:pt x="6032" y="5054"/>
                  </a:lnTo>
                  <a:lnTo>
                    <a:pt x="6159" y="4089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4533" y="4914"/>
                  </a:lnTo>
                  <a:lnTo>
                    <a:pt x="6438" y="5562"/>
                  </a:lnTo>
                  <a:close/>
                </a:path>
                <a:path w="47625" h="9525">
                  <a:moveTo>
                    <a:pt x="24968" y="8572"/>
                  </a:moveTo>
                  <a:lnTo>
                    <a:pt x="24714" y="8420"/>
                  </a:lnTo>
                  <a:lnTo>
                    <a:pt x="22148" y="7937"/>
                  </a:lnTo>
                  <a:lnTo>
                    <a:pt x="20624" y="7924"/>
                  </a:lnTo>
                  <a:lnTo>
                    <a:pt x="18542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510" y="4889"/>
                  </a:lnTo>
                  <a:lnTo>
                    <a:pt x="14592" y="5029"/>
                  </a:lnTo>
                  <a:lnTo>
                    <a:pt x="13423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29" y="8470"/>
                  </a:lnTo>
                  <a:lnTo>
                    <a:pt x="20523" y="9093"/>
                  </a:lnTo>
                  <a:lnTo>
                    <a:pt x="24180" y="9461"/>
                  </a:lnTo>
                  <a:lnTo>
                    <a:pt x="24638" y="8763"/>
                  </a:lnTo>
                  <a:lnTo>
                    <a:pt x="24968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98" y="7340"/>
                  </a:lnTo>
                  <a:lnTo>
                    <a:pt x="38608" y="7454"/>
                  </a:lnTo>
                  <a:lnTo>
                    <a:pt x="41097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745" y="8699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4DAF1918-66DB-445F-3B13-1D3E143C3025}"/>
                </a:ext>
              </a:extLst>
            </p:cNvPr>
            <p:cNvSpPr/>
            <p:nvPr/>
          </p:nvSpPr>
          <p:spPr>
            <a:xfrm>
              <a:off x="9785514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3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029DAC54-A91E-E143-5AD9-95D851B92E0D}"/>
                </a:ext>
              </a:extLst>
            </p:cNvPr>
            <p:cNvSpPr/>
            <p:nvPr/>
          </p:nvSpPr>
          <p:spPr>
            <a:xfrm>
              <a:off x="974719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71" y="8001"/>
                  </a:moveTo>
                  <a:lnTo>
                    <a:pt x="19596" y="8559"/>
                  </a:lnTo>
                  <a:lnTo>
                    <a:pt x="18757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57" y="6438"/>
                  </a:lnTo>
                  <a:lnTo>
                    <a:pt x="16535" y="6070"/>
                  </a:lnTo>
                  <a:lnTo>
                    <a:pt x="16167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73" y="5334"/>
                  </a:lnTo>
                  <a:lnTo>
                    <a:pt x="10236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80" y="5283"/>
                  </a:lnTo>
                  <a:lnTo>
                    <a:pt x="8521" y="6705"/>
                  </a:lnTo>
                  <a:lnTo>
                    <a:pt x="8394" y="7480"/>
                  </a:lnTo>
                  <a:lnTo>
                    <a:pt x="9448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53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69" y="8559"/>
                  </a:lnTo>
                  <a:lnTo>
                    <a:pt x="22771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14" y="7734"/>
                  </a:lnTo>
                  <a:lnTo>
                    <a:pt x="47294" y="7772"/>
                  </a:lnTo>
                  <a:lnTo>
                    <a:pt x="46761" y="7607"/>
                  </a:lnTo>
                  <a:lnTo>
                    <a:pt x="46240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68" y="9918"/>
                  </a:lnTo>
                  <a:lnTo>
                    <a:pt x="38684" y="9652"/>
                  </a:lnTo>
                  <a:lnTo>
                    <a:pt x="38227" y="9931"/>
                  </a:lnTo>
                  <a:lnTo>
                    <a:pt x="37973" y="10236"/>
                  </a:lnTo>
                  <a:lnTo>
                    <a:pt x="37579" y="10998"/>
                  </a:lnTo>
                  <a:lnTo>
                    <a:pt x="37274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63" y="11518"/>
                  </a:lnTo>
                  <a:lnTo>
                    <a:pt x="50774" y="11252"/>
                  </a:lnTo>
                  <a:lnTo>
                    <a:pt x="51384" y="10121"/>
                  </a:lnTo>
                  <a:lnTo>
                    <a:pt x="52057" y="8940"/>
                  </a:lnTo>
                  <a:lnTo>
                    <a:pt x="51828" y="8864"/>
                  </a:lnTo>
                  <a:lnTo>
                    <a:pt x="52844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2D0AA0BE-708B-555F-8AD2-A00E4F94BD4B}"/>
                </a:ext>
              </a:extLst>
            </p:cNvPr>
            <p:cNvSpPr/>
            <p:nvPr/>
          </p:nvSpPr>
          <p:spPr>
            <a:xfrm>
              <a:off x="975735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35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30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0652" y="8496"/>
                  </a:lnTo>
                  <a:lnTo>
                    <a:pt x="35687" y="6692"/>
                  </a:lnTo>
                  <a:lnTo>
                    <a:pt x="32283" y="6667"/>
                  </a:lnTo>
                  <a:lnTo>
                    <a:pt x="29108" y="7378"/>
                  </a:lnTo>
                  <a:lnTo>
                    <a:pt x="28130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5603" y="13042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26" y="10947"/>
                  </a:lnTo>
                  <a:lnTo>
                    <a:pt x="38823" y="11341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26" y="9766"/>
                  </a:lnTo>
                  <a:lnTo>
                    <a:pt x="50152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F8781C86-1B49-7D16-1CA4-202A16DC078E}"/>
                </a:ext>
              </a:extLst>
            </p:cNvPr>
            <p:cNvSpPr/>
            <p:nvPr/>
          </p:nvSpPr>
          <p:spPr>
            <a:xfrm>
              <a:off x="9719526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564"/>
                  </a:lnTo>
                  <a:lnTo>
                    <a:pt x="139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889" y="43243"/>
                  </a:lnTo>
                  <a:lnTo>
                    <a:pt x="647" y="43573"/>
                  </a:lnTo>
                  <a:lnTo>
                    <a:pt x="1016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18" y="469"/>
                  </a:moveTo>
                  <a:lnTo>
                    <a:pt x="20916" y="114"/>
                  </a:lnTo>
                  <a:lnTo>
                    <a:pt x="20624" y="0"/>
                  </a:lnTo>
                  <a:lnTo>
                    <a:pt x="20675" y="203"/>
                  </a:lnTo>
                  <a:lnTo>
                    <a:pt x="20993" y="952"/>
                  </a:lnTo>
                  <a:lnTo>
                    <a:pt x="21018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F6668218-1813-FB32-8B14-ED1293734F8C}"/>
                </a:ext>
              </a:extLst>
            </p:cNvPr>
            <p:cNvSpPr/>
            <p:nvPr/>
          </p:nvSpPr>
          <p:spPr>
            <a:xfrm>
              <a:off x="972624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38" y="20129"/>
                  </a:lnTo>
                  <a:lnTo>
                    <a:pt x="38" y="22656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4ED7C353-DA5C-F3D4-1EC6-AA5522E87BC8}"/>
                </a:ext>
              </a:extLst>
            </p:cNvPr>
            <p:cNvSpPr/>
            <p:nvPr/>
          </p:nvSpPr>
          <p:spPr>
            <a:xfrm>
              <a:off x="973973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77" y="0"/>
                  </a:moveTo>
                  <a:lnTo>
                    <a:pt x="101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65" y="39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297A9C1E-E6DF-6ED0-573C-9ABEB4937057}"/>
                </a:ext>
              </a:extLst>
            </p:cNvPr>
            <p:cNvSpPr/>
            <p:nvPr/>
          </p:nvSpPr>
          <p:spPr>
            <a:xfrm>
              <a:off x="971706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51" y="7924"/>
                  </a:lnTo>
                  <a:lnTo>
                    <a:pt x="4152" y="7607"/>
                  </a:lnTo>
                  <a:lnTo>
                    <a:pt x="3492" y="7759"/>
                  </a:lnTo>
                  <a:lnTo>
                    <a:pt x="3886" y="8636"/>
                  </a:lnTo>
                  <a:lnTo>
                    <a:pt x="3733" y="8534"/>
                  </a:lnTo>
                  <a:lnTo>
                    <a:pt x="3111" y="8242"/>
                  </a:lnTo>
                  <a:lnTo>
                    <a:pt x="2578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29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58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41" y="2349"/>
                  </a:lnTo>
                  <a:lnTo>
                    <a:pt x="22440" y="927"/>
                  </a:lnTo>
                  <a:lnTo>
                    <a:pt x="21043" y="0"/>
                  </a:lnTo>
                  <a:lnTo>
                    <a:pt x="20002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89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82" y="8826"/>
                  </a:lnTo>
                  <a:lnTo>
                    <a:pt x="12484" y="9220"/>
                  </a:lnTo>
                  <a:lnTo>
                    <a:pt x="11747" y="11658"/>
                  </a:lnTo>
                  <a:lnTo>
                    <a:pt x="12065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7170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910" y="13017"/>
                  </a:lnTo>
                  <a:lnTo>
                    <a:pt x="21856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F7256F9F-0291-5602-C2B1-5A75EC3917BD}"/>
                </a:ext>
              </a:extLst>
            </p:cNvPr>
            <p:cNvSpPr/>
            <p:nvPr/>
          </p:nvSpPr>
          <p:spPr>
            <a:xfrm>
              <a:off x="9688017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55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65" y="15379"/>
                  </a:lnTo>
                  <a:lnTo>
                    <a:pt x="2171" y="15176"/>
                  </a:lnTo>
                  <a:lnTo>
                    <a:pt x="2565" y="14973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14" y="4699"/>
                  </a:moveTo>
                  <a:lnTo>
                    <a:pt x="23698" y="4343"/>
                  </a:lnTo>
                  <a:lnTo>
                    <a:pt x="23482" y="4064"/>
                  </a:lnTo>
                  <a:lnTo>
                    <a:pt x="21628" y="4292"/>
                  </a:lnTo>
                  <a:lnTo>
                    <a:pt x="19481" y="4851"/>
                  </a:lnTo>
                  <a:lnTo>
                    <a:pt x="13817" y="8559"/>
                  </a:lnTo>
                  <a:lnTo>
                    <a:pt x="10629" y="9842"/>
                  </a:lnTo>
                  <a:lnTo>
                    <a:pt x="7467" y="10350"/>
                  </a:lnTo>
                  <a:lnTo>
                    <a:pt x="8445" y="10845"/>
                  </a:lnTo>
                  <a:lnTo>
                    <a:pt x="8953" y="11595"/>
                  </a:lnTo>
                  <a:lnTo>
                    <a:pt x="8686" y="12509"/>
                  </a:lnTo>
                  <a:lnTo>
                    <a:pt x="9804" y="12471"/>
                  </a:lnTo>
                  <a:lnTo>
                    <a:pt x="12230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27" y="8051"/>
                  </a:lnTo>
                  <a:lnTo>
                    <a:pt x="20916" y="9334"/>
                  </a:lnTo>
                  <a:lnTo>
                    <a:pt x="23888" y="7112"/>
                  </a:lnTo>
                  <a:lnTo>
                    <a:pt x="24053" y="5727"/>
                  </a:lnTo>
                  <a:lnTo>
                    <a:pt x="24714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017B481D-D1C0-C594-0B7A-0BC331A0C6CB}"/>
                </a:ext>
              </a:extLst>
            </p:cNvPr>
            <p:cNvSpPr/>
            <p:nvPr/>
          </p:nvSpPr>
          <p:spPr>
            <a:xfrm>
              <a:off x="964524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37" y="9372"/>
                  </a:moveTo>
                  <a:lnTo>
                    <a:pt x="6261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92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37" y="9372"/>
                  </a:lnTo>
                  <a:close/>
                </a:path>
                <a:path w="45084" h="9525">
                  <a:moveTo>
                    <a:pt x="44627" y="3492"/>
                  </a:moveTo>
                  <a:lnTo>
                    <a:pt x="44272" y="2540"/>
                  </a:lnTo>
                  <a:lnTo>
                    <a:pt x="44323" y="1244"/>
                  </a:lnTo>
                  <a:lnTo>
                    <a:pt x="44577" y="0"/>
                  </a:lnTo>
                  <a:lnTo>
                    <a:pt x="38862" y="2540"/>
                  </a:lnTo>
                  <a:lnTo>
                    <a:pt x="35902" y="3568"/>
                  </a:lnTo>
                  <a:lnTo>
                    <a:pt x="37376" y="5219"/>
                  </a:lnTo>
                  <a:lnTo>
                    <a:pt x="37909" y="6096"/>
                  </a:lnTo>
                  <a:lnTo>
                    <a:pt x="42418" y="4470"/>
                  </a:lnTo>
                  <a:lnTo>
                    <a:pt x="44627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9212524A-81F0-77C9-D1EB-3C7CADA64F55}"/>
                </a:ext>
              </a:extLst>
            </p:cNvPr>
            <p:cNvSpPr/>
            <p:nvPr/>
          </p:nvSpPr>
          <p:spPr>
            <a:xfrm>
              <a:off x="965579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44" y="49187"/>
                  </a:moveTo>
                  <a:lnTo>
                    <a:pt x="22466" y="46393"/>
                  </a:lnTo>
                  <a:lnTo>
                    <a:pt x="21005" y="46062"/>
                  </a:lnTo>
                  <a:lnTo>
                    <a:pt x="19481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73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44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85" y="50469"/>
                  </a:lnTo>
                  <a:lnTo>
                    <a:pt x="37134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83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50" y="2806"/>
                  </a:lnTo>
                  <a:lnTo>
                    <a:pt x="54711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50139" y="15722"/>
                  </a:lnTo>
                  <a:lnTo>
                    <a:pt x="52463" y="18122"/>
                  </a:lnTo>
                  <a:lnTo>
                    <a:pt x="53136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84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9011" y="17868"/>
                  </a:lnTo>
                  <a:lnTo>
                    <a:pt x="68529" y="15836"/>
                  </a:lnTo>
                  <a:lnTo>
                    <a:pt x="69761" y="14363"/>
                  </a:lnTo>
                  <a:lnTo>
                    <a:pt x="70599" y="12877"/>
                  </a:lnTo>
                  <a:lnTo>
                    <a:pt x="70243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56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13E6C99C-FB8A-E1EF-3660-41EA379E68C7}"/>
                </a:ext>
              </a:extLst>
            </p:cNvPr>
            <p:cNvSpPr/>
            <p:nvPr/>
          </p:nvSpPr>
          <p:spPr>
            <a:xfrm>
              <a:off x="967704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87" y="24498"/>
                  </a:lnTo>
                  <a:lnTo>
                    <a:pt x="14338" y="24561"/>
                  </a:lnTo>
                  <a:lnTo>
                    <a:pt x="10947" y="26454"/>
                  </a:lnTo>
                  <a:lnTo>
                    <a:pt x="9131" y="26314"/>
                  </a:lnTo>
                  <a:lnTo>
                    <a:pt x="3098" y="26555"/>
                  </a:lnTo>
                  <a:lnTo>
                    <a:pt x="533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70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98" y="2463"/>
                  </a:lnTo>
                  <a:lnTo>
                    <a:pt x="49428" y="0"/>
                  </a:lnTo>
                  <a:lnTo>
                    <a:pt x="47548" y="901"/>
                  </a:lnTo>
                  <a:lnTo>
                    <a:pt x="45643" y="2247"/>
                  </a:lnTo>
                  <a:lnTo>
                    <a:pt x="44678" y="3403"/>
                  </a:lnTo>
                  <a:lnTo>
                    <a:pt x="42722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58" y="19304"/>
                  </a:lnTo>
                  <a:lnTo>
                    <a:pt x="37134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2164" y="14414"/>
                  </a:lnTo>
                  <a:lnTo>
                    <a:pt x="43459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5C0093E7-2810-F955-41A9-BB2BB2FE9B20}"/>
                </a:ext>
              </a:extLst>
            </p:cNvPr>
            <p:cNvSpPr/>
            <p:nvPr/>
          </p:nvSpPr>
          <p:spPr>
            <a:xfrm>
              <a:off x="969215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82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BCC64CD9-8763-4451-9DBF-923F376FDE68}"/>
                </a:ext>
              </a:extLst>
            </p:cNvPr>
            <p:cNvSpPr/>
            <p:nvPr/>
          </p:nvSpPr>
          <p:spPr>
            <a:xfrm>
              <a:off x="964905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60" y="28105"/>
                  </a:lnTo>
                  <a:lnTo>
                    <a:pt x="41605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15" y="32156"/>
                  </a:lnTo>
                  <a:lnTo>
                    <a:pt x="36626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19" y="63"/>
                  </a:moveTo>
                  <a:lnTo>
                    <a:pt x="68910" y="190"/>
                  </a:lnTo>
                  <a:lnTo>
                    <a:pt x="68199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95" y="2324"/>
                  </a:lnTo>
                  <a:lnTo>
                    <a:pt x="69519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B509A65F-DD5E-C71A-B68D-DF8FA524FDBB}"/>
                </a:ext>
              </a:extLst>
            </p:cNvPr>
            <p:cNvSpPr/>
            <p:nvPr/>
          </p:nvSpPr>
          <p:spPr>
            <a:xfrm>
              <a:off x="963997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35" y="31153"/>
                  </a:moveTo>
                  <a:lnTo>
                    <a:pt x="24968" y="31153"/>
                  </a:lnTo>
                  <a:lnTo>
                    <a:pt x="24345" y="32893"/>
                  </a:lnTo>
                  <a:lnTo>
                    <a:pt x="30137" y="34175"/>
                  </a:lnTo>
                  <a:lnTo>
                    <a:pt x="31435" y="31153"/>
                  </a:lnTo>
                  <a:close/>
                </a:path>
                <a:path w="64134" h="34290">
                  <a:moveTo>
                    <a:pt x="21010" y="31711"/>
                  </a:moveTo>
                  <a:lnTo>
                    <a:pt x="14884" y="31711"/>
                  </a:lnTo>
                  <a:lnTo>
                    <a:pt x="16929" y="31965"/>
                  </a:lnTo>
                  <a:lnTo>
                    <a:pt x="17462" y="32854"/>
                  </a:lnTo>
                  <a:lnTo>
                    <a:pt x="20129" y="32778"/>
                  </a:lnTo>
                  <a:lnTo>
                    <a:pt x="21010" y="31711"/>
                  </a:lnTo>
                  <a:close/>
                </a:path>
                <a:path w="64134" h="34290">
                  <a:moveTo>
                    <a:pt x="38340" y="30746"/>
                  </a:moveTo>
                  <a:lnTo>
                    <a:pt x="31610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2" y="32232"/>
                  </a:lnTo>
                  <a:lnTo>
                    <a:pt x="38340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75" y="29362"/>
                  </a:lnTo>
                  <a:lnTo>
                    <a:pt x="13271" y="31915"/>
                  </a:lnTo>
                  <a:lnTo>
                    <a:pt x="14884" y="31711"/>
                  </a:lnTo>
                  <a:lnTo>
                    <a:pt x="21010" y="31711"/>
                  </a:lnTo>
                  <a:lnTo>
                    <a:pt x="24968" y="31153"/>
                  </a:lnTo>
                  <a:lnTo>
                    <a:pt x="31435" y="31153"/>
                  </a:lnTo>
                  <a:lnTo>
                    <a:pt x="31610" y="30746"/>
                  </a:lnTo>
                  <a:lnTo>
                    <a:pt x="38340" y="30746"/>
                  </a:lnTo>
                  <a:lnTo>
                    <a:pt x="39192" y="29756"/>
                  </a:lnTo>
                  <a:lnTo>
                    <a:pt x="40170" y="29222"/>
                  </a:lnTo>
                  <a:lnTo>
                    <a:pt x="41983" y="27914"/>
                  </a:lnTo>
                  <a:lnTo>
                    <a:pt x="9067" y="27901"/>
                  </a:lnTo>
                  <a:lnTo>
                    <a:pt x="9169" y="26949"/>
                  </a:lnTo>
                  <a:lnTo>
                    <a:pt x="10223" y="26873"/>
                  </a:lnTo>
                  <a:lnTo>
                    <a:pt x="11061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88" y="26593"/>
                  </a:lnTo>
                  <a:lnTo>
                    <a:pt x="41338" y="24155"/>
                  </a:lnTo>
                  <a:lnTo>
                    <a:pt x="42002" y="23876"/>
                  </a:lnTo>
                  <a:lnTo>
                    <a:pt x="19164" y="23876"/>
                  </a:lnTo>
                  <a:lnTo>
                    <a:pt x="18491" y="21488"/>
                  </a:lnTo>
                  <a:lnTo>
                    <a:pt x="19583" y="20777"/>
                  </a:lnTo>
                  <a:lnTo>
                    <a:pt x="21151" y="19494"/>
                  </a:lnTo>
                  <a:lnTo>
                    <a:pt x="19227" y="19494"/>
                  </a:lnTo>
                  <a:lnTo>
                    <a:pt x="18323" y="19354"/>
                  </a:lnTo>
                  <a:lnTo>
                    <a:pt x="8712" y="19354"/>
                  </a:lnTo>
                  <a:lnTo>
                    <a:pt x="8509" y="18948"/>
                  </a:lnTo>
                  <a:lnTo>
                    <a:pt x="8298" y="18719"/>
                  </a:lnTo>
                  <a:lnTo>
                    <a:pt x="6159" y="18719"/>
                  </a:lnTo>
                  <a:lnTo>
                    <a:pt x="5360" y="18059"/>
                  </a:lnTo>
                  <a:lnTo>
                    <a:pt x="5264" y="17932"/>
                  </a:lnTo>
                  <a:lnTo>
                    <a:pt x="4762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88" y="26593"/>
                  </a:moveTo>
                  <a:lnTo>
                    <a:pt x="14046" y="26593"/>
                  </a:lnTo>
                  <a:lnTo>
                    <a:pt x="15709" y="27216"/>
                  </a:lnTo>
                  <a:lnTo>
                    <a:pt x="16319" y="27609"/>
                  </a:lnTo>
                  <a:lnTo>
                    <a:pt x="14173" y="27800"/>
                  </a:lnTo>
                  <a:lnTo>
                    <a:pt x="11976" y="27914"/>
                  </a:lnTo>
                  <a:lnTo>
                    <a:pt x="42001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83" y="27698"/>
                  </a:lnTo>
                  <a:lnTo>
                    <a:pt x="41554" y="27660"/>
                  </a:lnTo>
                  <a:lnTo>
                    <a:pt x="41488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61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17" y="21704"/>
                  </a:lnTo>
                  <a:lnTo>
                    <a:pt x="19164" y="23876"/>
                  </a:lnTo>
                  <a:lnTo>
                    <a:pt x="4200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69" y="17589"/>
                  </a:moveTo>
                  <a:lnTo>
                    <a:pt x="39128" y="17589"/>
                  </a:lnTo>
                  <a:lnTo>
                    <a:pt x="40640" y="17602"/>
                  </a:lnTo>
                  <a:lnTo>
                    <a:pt x="41402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96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16" y="19634"/>
                  </a:lnTo>
                  <a:lnTo>
                    <a:pt x="51995" y="17945"/>
                  </a:lnTo>
                  <a:lnTo>
                    <a:pt x="45707" y="17945"/>
                  </a:lnTo>
                  <a:lnTo>
                    <a:pt x="45369" y="17589"/>
                  </a:lnTo>
                  <a:close/>
                </a:path>
                <a:path w="64134" h="34290">
                  <a:moveTo>
                    <a:pt x="21844" y="18948"/>
                  </a:moveTo>
                  <a:lnTo>
                    <a:pt x="20548" y="19304"/>
                  </a:lnTo>
                  <a:lnTo>
                    <a:pt x="19227" y="19494"/>
                  </a:lnTo>
                  <a:lnTo>
                    <a:pt x="21151" y="19494"/>
                  </a:lnTo>
                  <a:lnTo>
                    <a:pt x="21844" y="18948"/>
                  </a:lnTo>
                  <a:close/>
                </a:path>
                <a:path w="64134" h="34290">
                  <a:moveTo>
                    <a:pt x="10312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23" y="19354"/>
                  </a:lnTo>
                  <a:lnTo>
                    <a:pt x="16433" y="19062"/>
                  </a:lnTo>
                  <a:lnTo>
                    <a:pt x="15367" y="18224"/>
                  </a:lnTo>
                  <a:lnTo>
                    <a:pt x="12446" y="17932"/>
                  </a:lnTo>
                  <a:lnTo>
                    <a:pt x="10312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59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106" y="11645"/>
                  </a:moveTo>
                  <a:lnTo>
                    <a:pt x="35179" y="13030"/>
                  </a:lnTo>
                  <a:lnTo>
                    <a:pt x="33426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5" y="16027"/>
                  </a:lnTo>
                  <a:lnTo>
                    <a:pt x="33743" y="17818"/>
                  </a:lnTo>
                  <a:lnTo>
                    <a:pt x="37680" y="18059"/>
                  </a:lnTo>
                  <a:lnTo>
                    <a:pt x="39128" y="17589"/>
                  </a:lnTo>
                  <a:lnTo>
                    <a:pt x="45369" y="17589"/>
                  </a:lnTo>
                  <a:lnTo>
                    <a:pt x="44996" y="17195"/>
                  </a:lnTo>
                  <a:lnTo>
                    <a:pt x="43218" y="15887"/>
                  </a:lnTo>
                  <a:lnTo>
                    <a:pt x="45529" y="14478"/>
                  </a:lnTo>
                  <a:lnTo>
                    <a:pt x="46353" y="13919"/>
                  </a:lnTo>
                  <a:lnTo>
                    <a:pt x="42799" y="13919"/>
                  </a:lnTo>
                  <a:lnTo>
                    <a:pt x="41924" y="12814"/>
                  </a:lnTo>
                  <a:lnTo>
                    <a:pt x="39319" y="12814"/>
                  </a:lnTo>
                  <a:lnTo>
                    <a:pt x="37528" y="11671"/>
                  </a:lnTo>
                  <a:lnTo>
                    <a:pt x="36106" y="11645"/>
                  </a:lnTo>
                  <a:close/>
                </a:path>
                <a:path w="64134" h="34290">
                  <a:moveTo>
                    <a:pt x="55740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707" y="17945"/>
                  </a:lnTo>
                  <a:lnTo>
                    <a:pt x="51995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86" y="16116"/>
                  </a:lnTo>
                  <a:lnTo>
                    <a:pt x="55740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402" y="11493"/>
                  </a:lnTo>
                  <a:lnTo>
                    <a:pt x="42799" y="13919"/>
                  </a:lnTo>
                  <a:lnTo>
                    <a:pt x="46353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61" y="11328"/>
                  </a:lnTo>
                  <a:lnTo>
                    <a:pt x="59918" y="9245"/>
                  </a:lnTo>
                  <a:lnTo>
                    <a:pt x="61659" y="8331"/>
                  </a:lnTo>
                  <a:lnTo>
                    <a:pt x="47625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61" y="11328"/>
                  </a:moveTo>
                  <a:lnTo>
                    <a:pt x="49949" y="11328"/>
                  </a:lnTo>
                  <a:lnTo>
                    <a:pt x="50673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40" y="12979"/>
                  </a:lnTo>
                  <a:lnTo>
                    <a:pt x="55537" y="11811"/>
                  </a:lnTo>
                  <a:lnTo>
                    <a:pt x="56361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4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96" y="5994"/>
                  </a:moveTo>
                  <a:lnTo>
                    <a:pt x="48602" y="5994"/>
                  </a:lnTo>
                  <a:lnTo>
                    <a:pt x="48729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5" y="8331"/>
                  </a:lnTo>
                  <a:lnTo>
                    <a:pt x="61659" y="8331"/>
                  </a:lnTo>
                  <a:lnTo>
                    <a:pt x="63546" y="7340"/>
                  </a:lnTo>
                  <a:lnTo>
                    <a:pt x="59296" y="7340"/>
                  </a:lnTo>
                  <a:lnTo>
                    <a:pt x="56972" y="6629"/>
                  </a:lnTo>
                  <a:lnTo>
                    <a:pt x="56596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6" y="7340"/>
                  </a:lnTo>
                  <a:lnTo>
                    <a:pt x="63836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97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602" y="5994"/>
                  </a:lnTo>
                  <a:lnTo>
                    <a:pt x="56596" y="5994"/>
                  </a:lnTo>
                  <a:lnTo>
                    <a:pt x="55575" y="4267"/>
                  </a:lnTo>
                  <a:lnTo>
                    <a:pt x="56629" y="3530"/>
                  </a:lnTo>
                  <a:lnTo>
                    <a:pt x="56924" y="3263"/>
                  </a:lnTo>
                  <a:lnTo>
                    <a:pt x="43967" y="3263"/>
                  </a:lnTo>
                  <a:lnTo>
                    <a:pt x="43497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6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13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4" y="3263"/>
                  </a:lnTo>
                  <a:lnTo>
                    <a:pt x="49834" y="3175"/>
                  </a:lnTo>
                  <a:lnTo>
                    <a:pt x="50024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7" y="3162"/>
                  </a:lnTo>
                  <a:lnTo>
                    <a:pt x="57670" y="2590"/>
                  </a:lnTo>
                  <a:lnTo>
                    <a:pt x="57986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4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6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4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95" y="292"/>
                  </a:lnTo>
                  <a:lnTo>
                    <a:pt x="535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89E90670-9370-A8C2-BCA6-DF6129554E6D}"/>
                </a:ext>
              </a:extLst>
            </p:cNvPr>
            <p:cNvSpPr/>
            <p:nvPr/>
          </p:nvSpPr>
          <p:spPr>
            <a:xfrm>
              <a:off x="9658477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898" y="35102"/>
                  </a:moveTo>
                  <a:lnTo>
                    <a:pt x="22136" y="32410"/>
                  </a:lnTo>
                  <a:lnTo>
                    <a:pt x="20637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43" y="30086"/>
                  </a:lnTo>
                  <a:lnTo>
                    <a:pt x="0" y="36296"/>
                  </a:lnTo>
                  <a:lnTo>
                    <a:pt x="660" y="38684"/>
                  </a:lnTo>
                  <a:lnTo>
                    <a:pt x="4826" y="36512"/>
                  </a:lnTo>
                  <a:lnTo>
                    <a:pt x="10045" y="36322"/>
                  </a:lnTo>
                  <a:lnTo>
                    <a:pt x="12700" y="37388"/>
                  </a:lnTo>
                  <a:lnTo>
                    <a:pt x="22898" y="35102"/>
                  </a:lnTo>
                  <a:close/>
                </a:path>
                <a:path w="54609" h="38734">
                  <a:moveTo>
                    <a:pt x="52628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53" y="21932"/>
                  </a:lnTo>
                  <a:lnTo>
                    <a:pt x="37045" y="26631"/>
                  </a:lnTo>
                  <a:lnTo>
                    <a:pt x="37782" y="30924"/>
                  </a:lnTo>
                  <a:lnTo>
                    <a:pt x="35928" y="31280"/>
                  </a:lnTo>
                  <a:lnTo>
                    <a:pt x="33540" y="32423"/>
                  </a:lnTo>
                  <a:lnTo>
                    <a:pt x="33324" y="34442"/>
                  </a:lnTo>
                  <a:lnTo>
                    <a:pt x="34823" y="34569"/>
                  </a:lnTo>
                  <a:lnTo>
                    <a:pt x="35814" y="33629"/>
                  </a:lnTo>
                  <a:lnTo>
                    <a:pt x="37325" y="33235"/>
                  </a:lnTo>
                  <a:lnTo>
                    <a:pt x="38900" y="33185"/>
                  </a:lnTo>
                  <a:lnTo>
                    <a:pt x="40030" y="33489"/>
                  </a:lnTo>
                  <a:lnTo>
                    <a:pt x="42024" y="32702"/>
                  </a:lnTo>
                  <a:lnTo>
                    <a:pt x="45618" y="30327"/>
                  </a:lnTo>
                  <a:lnTo>
                    <a:pt x="45808" y="29565"/>
                  </a:lnTo>
                  <a:lnTo>
                    <a:pt x="46469" y="28651"/>
                  </a:lnTo>
                  <a:lnTo>
                    <a:pt x="47307" y="28206"/>
                  </a:lnTo>
                  <a:lnTo>
                    <a:pt x="48158" y="28117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38" y="21894"/>
                  </a:lnTo>
                  <a:lnTo>
                    <a:pt x="52628" y="21196"/>
                  </a:lnTo>
                  <a:close/>
                </a:path>
                <a:path w="54609" h="38734">
                  <a:moveTo>
                    <a:pt x="54508" y="558"/>
                  </a:moveTo>
                  <a:lnTo>
                    <a:pt x="53581" y="114"/>
                  </a:lnTo>
                  <a:lnTo>
                    <a:pt x="53187" y="0"/>
                  </a:lnTo>
                  <a:lnTo>
                    <a:pt x="52362" y="431"/>
                  </a:lnTo>
                  <a:lnTo>
                    <a:pt x="51689" y="1016"/>
                  </a:lnTo>
                  <a:lnTo>
                    <a:pt x="50152" y="1320"/>
                  </a:lnTo>
                  <a:lnTo>
                    <a:pt x="49923" y="1689"/>
                  </a:lnTo>
                  <a:lnTo>
                    <a:pt x="50939" y="2908"/>
                  </a:lnTo>
                  <a:lnTo>
                    <a:pt x="52857" y="1905"/>
                  </a:lnTo>
                  <a:lnTo>
                    <a:pt x="54508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0B57D73E-B388-8868-1C1C-2647E5FAE72D}"/>
                </a:ext>
              </a:extLst>
            </p:cNvPr>
            <p:cNvSpPr/>
            <p:nvPr/>
          </p:nvSpPr>
          <p:spPr>
            <a:xfrm>
              <a:off x="9681299" y="889164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59" y="31280"/>
                  </a:moveTo>
                  <a:lnTo>
                    <a:pt x="18224" y="30670"/>
                  </a:lnTo>
                  <a:lnTo>
                    <a:pt x="16078" y="30086"/>
                  </a:lnTo>
                  <a:lnTo>
                    <a:pt x="14503" y="30137"/>
                  </a:lnTo>
                  <a:lnTo>
                    <a:pt x="12992" y="30530"/>
                  </a:lnTo>
                  <a:lnTo>
                    <a:pt x="10071" y="33096"/>
                  </a:lnTo>
                  <a:lnTo>
                    <a:pt x="2438" y="34848"/>
                  </a:lnTo>
                  <a:lnTo>
                    <a:pt x="0" y="35864"/>
                  </a:lnTo>
                  <a:lnTo>
                    <a:pt x="228" y="39370"/>
                  </a:lnTo>
                  <a:lnTo>
                    <a:pt x="3314" y="39471"/>
                  </a:lnTo>
                  <a:lnTo>
                    <a:pt x="5956" y="37909"/>
                  </a:lnTo>
                  <a:lnTo>
                    <a:pt x="14439" y="35204"/>
                  </a:lnTo>
                  <a:lnTo>
                    <a:pt x="14452" y="34709"/>
                  </a:lnTo>
                  <a:lnTo>
                    <a:pt x="17170" y="33921"/>
                  </a:lnTo>
                  <a:lnTo>
                    <a:pt x="18402" y="33096"/>
                  </a:lnTo>
                  <a:lnTo>
                    <a:pt x="18796" y="32207"/>
                  </a:lnTo>
                  <a:lnTo>
                    <a:pt x="18859" y="31280"/>
                  </a:lnTo>
                  <a:close/>
                </a:path>
                <a:path w="41275" h="40005">
                  <a:moveTo>
                    <a:pt x="41109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3AA78866-0520-3FB1-A6BA-A3D69F04C835}"/>
                </a:ext>
              </a:extLst>
            </p:cNvPr>
            <p:cNvSpPr/>
            <p:nvPr/>
          </p:nvSpPr>
          <p:spPr>
            <a:xfrm>
              <a:off x="967157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410" y="43434"/>
                  </a:moveTo>
                  <a:lnTo>
                    <a:pt x="5295" y="42659"/>
                  </a:lnTo>
                  <a:lnTo>
                    <a:pt x="3429" y="42748"/>
                  </a:lnTo>
                  <a:lnTo>
                    <a:pt x="2895" y="43192"/>
                  </a:lnTo>
                  <a:lnTo>
                    <a:pt x="1943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410" y="43434"/>
                  </a:lnTo>
                  <a:close/>
                </a:path>
                <a:path w="71120" h="45084">
                  <a:moveTo>
                    <a:pt x="33680" y="36982"/>
                  </a:moveTo>
                  <a:lnTo>
                    <a:pt x="33058" y="36664"/>
                  </a:lnTo>
                  <a:lnTo>
                    <a:pt x="32410" y="36410"/>
                  </a:lnTo>
                  <a:lnTo>
                    <a:pt x="31737" y="36258"/>
                  </a:lnTo>
                  <a:lnTo>
                    <a:pt x="31864" y="36779"/>
                  </a:lnTo>
                  <a:lnTo>
                    <a:pt x="31940" y="37299"/>
                  </a:lnTo>
                  <a:lnTo>
                    <a:pt x="31965" y="37833"/>
                  </a:lnTo>
                  <a:lnTo>
                    <a:pt x="33680" y="36982"/>
                  </a:lnTo>
                  <a:close/>
                </a:path>
                <a:path w="71120" h="45084">
                  <a:moveTo>
                    <a:pt x="48006" y="27584"/>
                  </a:moveTo>
                  <a:lnTo>
                    <a:pt x="47967" y="24599"/>
                  </a:lnTo>
                  <a:lnTo>
                    <a:pt x="44107" y="27736"/>
                  </a:lnTo>
                  <a:lnTo>
                    <a:pt x="44005" y="28397"/>
                  </a:lnTo>
                  <a:lnTo>
                    <a:pt x="44386" y="30340"/>
                  </a:lnTo>
                  <a:lnTo>
                    <a:pt x="48006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612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70" y="2476"/>
                  </a:lnTo>
                  <a:lnTo>
                    <a:pt x="68618" y="2743"/>
                  </a:lnTo>
                  <a:lnTo>
                    <a:pt x="69278" y="3200"/>
                  </a:lnTo>
                  <a:lnTo>
                    <a:pt x="69837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644420F4-DE3E-541A-DEF7-7B160CA85655}"/>
                </a:ext>
              </a:extLst>
            </p:cNvPr>
            <p:cNvSpPr/>
            <p:nvPr/>
          </p:nvSpPr>
          <p:spPr>
            <a:xfrm>
              <a:off x="967564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27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E7B74C4D-7AB8-D7B5-B8ED-C94FABDA8E4A}"/>
                </a:ext>
              </a:extLst>
            </p:cNvPr>
            <p:cNvSpPr/>
            <p:nvPr/>
          </p:nvSpPr>
          <p:spPr>
            <a:xfrm>
              <a:off x="9657093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96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57" y="44348"/>
                  </a:lnTo>
                  <a:lnTo>
                    <a:pt x="16433" y="43967"/>
                  </a:lnTo>
                  <a:lnTo>
                    <a:pt x="17919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83" y="36207"/>
                  </a:moveTo>
                  <a:lnTo>
                    <a:pt x="30480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87" y="34175"/>
                  </a:lnTo>
                  <a:lnTo>
                    <a:pt x="24168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8948" y="34734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803" y="43281"/>
                  </a:lnTo>
                  <a:lnTo>
                    <a:pt x="25412" y="41935"/>
                  </a:lnTo>
                  <a:lnTo>
                    <a:pt x="25603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13" y="37642"/>
                  </a:lnTo>
                  <a:lnTo>
                    <a:pt x="30683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16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37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511" y="39128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87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73" y="33464"/>
                  </a:lnTo>
                  <a:lnTo>
                    <a:pt x="58191" y="34010"/>
                  </a:lnTo>
                  <a:lnTo>
                    <a:pt x="58343" y="34353"/>
                  </a:lnTo>
                  <a:lnTo>
                    <a:pt x="58420" y="34874"/>
                  </a:lnTo>
                  <a:lnTo>
                    <a:pt x="59347" y="34544"/>
                  </a:lnTo>
                  <a:lnTo>
                    <a:pt x="60299" y="34010"/>
                  </a:lnTo>
                  <a:lnTo>
                    <a:pt x="62636" y="33972"/>
                  </a:lnTo>
                  <a:lnTo>
                    <a:pt x="62636" y="34353"/>
                  </a:lnTo>
                  <a:lnTo>
                    <a:pt x="64033" y="33959"/>
                  </a:lnTo>
                  <a:lnTo>
                    <a:pt x="64985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98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48" y="32575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38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55" y="10566"/>
                  </a:lnTo>
                  <a:lnTo>
                    <a:pt x="71564" y="10566"/>
                  </a:lnTo>
                  <a:lnTo>
                    <a:pt x="70307" y="11176"/>
                  </a:lnTo>
                  <a:lnTo>
                    <a:pt x="70129" y="13246"/>
                  </a:lnTo>
                  <a:lnTo>
                    <a:pt x="71983" y="12230"/>
                  </a:lnTo>
                  <a:lnTo>
                    <a:pt x="76860" y="7543"/>
                  </a:lnTo>
                  <a:lnTo>
                    <a:pt x="80492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0581BC89-20FC-1870-EEE6-C4D5DBCEAC35}"/>
                </a:ext>
              </a:extLst>
            </p:cNvPr>
            <p:cNvSpPr/>
            <p:nvPr/>
          </p:nvSpPr>
          <p:spPr>
            <a:xfrm>
              <a:off x="967872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49" y="43103"/>
                  </a:lnTo>
                  <a:lnTo>
                    <a:pt x="15087" y="42837"/>
                  </a:lnTo>
                  <a:lnTo>
                    <a:pt x="11188" y="41935"/>
                  </a:lnTo>
                  <a:lnTo>
                    <a:pt x="9461" y="41338"/>
                  </a:lnTo>
                  <a:lnTo>
                    <a:pt x="7404" y="42138"/>
                  </a:lnTo>
                  <a:lnTo>
                    <a:pt x="7518" y="43103"/>
                  </a:lnTo>
                  <a:lnTo>
                    <a:pt x="6172" y="43878"/>
                  </a:lnTo>
                  <a:lnTo>
                    <a:pt x="5702" y="43942"/>
                  </a:lnTo>
                  <a:lnTo>
                    <a:pt x="5270" y="44069"/>
                  </a:lnTo>
                  <a:lnTo>
                    <a:pt x="5753" y="43357"/>
                  </a:lnTo>
                  <a:lnTo>
                    <a:pt x="6489" y="41935"/>
                  </a:lnTo>
                  <a:lnTo>
                    <a:pt x="6553" y="40373"/>
                  </a:lnTo>
                  <a:lnTo>
                    <a:pt x="7302" y="39306"/>
                  </a:lnTo>
                  <a:lnTo>
                    <a:pt x="10312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79" y="38404"/>
                  </a:lnTo>
                  <a:lnTo>
                    <a:pt x="15201" y="38074"/>
                  </a:lnTo>
                  <a:lnTo>
                    <a:pt x="15227" y="35801"/>
                  </a:lnTo>
                  <a:lnTo>
                    <a:pt x="15240" y="35306"/>
                  </a:lnTo>
                  <a:lnTo>
                    <a:pt x="10795" y="35801"/>
                  </a:lnTo>
                  <a:lnTo>
                    <a:pt x="14757" y="32740"/>
                  </a:lnTo>
                  <a:lnTo>
                    <a:pt x="13576" y="31026"/>
                  </a:lnTo>
                  <a:lnTo>
                    <a:pt x="9436" y="29946"/>
                  </a:lnTo>
                  <a:lnTo>
                    <a:pt x="9283" y="32664"/>
                  </a:lnTo>
                  <a:lnTo>
                    <a:pt x="8801" y="32283"/>
                  </a:lnTo>
                  <a:lnTo>
                    <a:pt x="6883" y="30962"/>
                  </a:lnTo>
                  <a:lnTo>
                    <a:pt x="6019" y="31356"/>
                  </a:lnTo>
                  <a:lnTo>
                    <a:pt x="3352" y="33324"/>
                  </a:lnTo>
                  <a:lnTo>
                    <a:pt x="3975" y="34925"/>
                  </a:lnTo>
                  <a:lnTo>
                    <a:pt x="3771" y="36423"/>
                  </a:lnTo>
                  <a:lnTo>
                    <a:pt x="3149" y="37757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54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19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16" y="49034"/>
                  </a:lnTo>
                  <a:lnTo>
                    <a:pt x="17221" y="48425"/>
                  </a:lnTo>
                  <a:lnTo>
                    <a:pt x="17907" y="47129"/>
                  </a:lnTo>
                  <a:lnTo>
                    <a:pt x="20154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804" y="29349"/>
                  </a:moveTo>
                  <a:lnTo>
                    <a:pt x="35661" y="26987"/>
                  </a:lnTo>
                  <a:lnTo>
                    <a:pt x="34696" y="25958"/>
                  </a:lnTo>
                  <a:lnTo>
                    <a:pt x="33832" y="24498"/>
                  </a:lnTo>
                  <a:lnTo>
                    <a:pt x="35153" y="22872"/>
                  </a:lnTo>
                  <a:lnTo>
                    <a:pt x="33769" y="21018"/>
                  </a:lnTo>
                  <a:lnTo>
                    <a:pt x="30530" y="18757"/>
                  </a:lnTo>
                  <a:lnTo>
                    <a:pt x="28790" y="18186"/>
                  </a:lnTo>
                  <a:lnTo>
                    <a:pt x="28282" y="18669"/>
                  </a:lnTo>
                  <a:lnTo>
                    <a:pt x="29070" y="20586"/>
                  </a:lnTo>
                  <a:lnTo>
                    <a:pt x="26047" y="19304"/>
                  </a:lnTo>
                  <a:lnTo>
                    <a:pt x="27940" y="22072"/>
                  </a:lnTo>
                  <a:lnTo>
                    <a:pt x="26898" y="23647"/>
                  </a:lnTo>
                  <a:lnTo>
                    <a:pt x="25666" y="24866"/>
                  </a:lnTo>
                  <a:lnTo>
                    <a:pt x="23304" y="24625"/>
                  </a:lnTo>
                  <a:lnTo>
                    <a:pt x="24384" y="27203"/>
                  </a:lnTo>
                  <a:lnTo>
                    <a:pt x="22987" y="27635"/>
                  </a:lnTo>
                  <a:lnTo>
                    <a:pt x="22390" y="29451"/>
                  </a:lnTo>
                  <a:lnTo>
                    <a:pt x="22453" y="31026"/>
                  </a:lnTo>
                  <a:lnTo>
                    <a:pt x="23926" y="30975"/>
                  </a:lnTo>
                  <a:lnTo>
                    <a:pt x="26530" y="31851"/>
                  </a:lnTo>
                  <a:lnTo>
                    <a:pt x="30556" y="33845"/>
                  </a:lnTo>
                  <a:lnTo>
                    <a:pt x="31051" y="32219"/>
                  </a:lnTo>
                  <a:lnTo>
                    <a:pt x="32042" y="30048"/>
                  </a:lnTo>
                  <a:lnTo>
                    <a:pt x="33591" y="30073"/>
                  </a:lnTo>
                  <a:lnTo>
                    <a:pt x="36804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78" y="15138"/>
                  </a:lnTo>
                  <a:lnTo>
                    <a:pt x="57175" y="15316"/>
                  </a:lnTo>
                  <a:lnTo>
                    <a:pt x="56502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21" y="10426"/>
                  </a:lnTo>
                  <a:lnTo>
                    <a:pt x="55753" y="9436"/>
                  </a:lnTo>
                  <a:lnTo>
                    <a:pt x="54114" y="10477"/>
                  </a:lnTo>
                  <a:lnTo>
                    <a:pt x="53632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76" y="18135"/>
                  </a:lnTo>
                  <a:lnTo>
                    <a:pt x="43726" y="19304"/>
                  </a:lnTo>
                  <a:lnTo>
                    <a:pt x="43053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13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83" y="26492"/>
                  </a:lnTo>
                  <a:lnTo>
                    <a:pt x="48679" y="26530"/>
                  </a:lnTo>
                  <a:lnTo>
                    <a:pt x="49263" y="26733"/>
                  </a:lnTo>
                  <a:lnTo>
                    <a:pt x="49644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27" y="25361"/>
                  </a:lnTo>
                  <a:lnTo>
                    <a:pt x="54140" y="23901"/>
                  </a:lnTo>
                  <a:lnTo>
                    <a:pt x="54902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73" y="21069"/>
                  </a:lnTo>
                  <a:lnTo>
                    <a:pt x="56248" y="19913"/>
                  </a:lnTo>
                  <a:lnTo>
                    <a:pt x="56311" y="20091"/>
                  </a:lnTo>
                  <a:lnTo>
                    <a:pt x="56527" y="20447"/>
                  </a:lnTo>
                  <a:lnTo>
                    <a:pt x="57099" y="21209"/>
                  </a:lnTo>
                  <a:lnTo>
                    <a:pt x="57721" y="21818"/>
                  </a:lnTo>
                  <a:lnTo>
                    <a:pt x="58051" y="22072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703" y="3149"/>
                  </a:moveTo>
                  <a:lnTo>
                    <a:pt x="67678" y="2997"/>
                  </a:lnTo>
                  <a:lnTo>
                    <a:pt x="67437" y="2273"/>
                  </a:lnTo>
                  <a:lnTo>
                    <a:pt x="66344" y="1320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909" y="711"/>
                  </a:lnTo>
                  <a:lnTo>
                    <a:pt x="64541" y="965"/>
                  </a:lnTo>
                  <a:lnTo>
                    <a:pt x="64300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3652" y="38"/>
                  </a:lnTo>
                  <a:lnTo>
                    <a:pt x="60528" y="1003"/>
                  </a:lnTo>
                  <a:lnTo>
                    <a:pt x="57734" y="4495"/>
                  </a:lnTo>
                  <a:lnTo>
                    <a:pt x="57658" y="4737"/>
                  </a:lnTo>
                  <a:lnTo>
                    <a:pt x="60921" y="6743"/>
                  </a:lnTo>
                  <a:lnTo>
                    <a:pt x="61290" y="6883"/>
                  </a:lnTo>
                  <a:lnTo>
                    <a:pt x="61404" y="4927"/>
                  </a:lnTo>
                  <a:lnTo>
                    <a:pt x="64541" y="3149"/>
                  </a:lnTo>
                  <a:lnTo>
                    <a:pt x="66979" y="4927"/>
                  </a:lnTo>
                  <a:lnTo>
                    <a:pt x="67398" y="4495"/>
                  </a:lnTo>
                  <a:lnTo>
                    <a:pt x="67652" y="4127"/>
                  </a:lnTo>
                  <a:lnTo>
                    <a:pt x="67703" y="314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682A2F8D-D51D-3090-6ADA-6A2513B55742}"/>
                </a:ext>
              </a:extLst>
            </p:cNvPr>
            <p:cNvSpPr/>
            <p:nvPr/>
          </p:nvSpPr>
          <p:spPr>
            <a:xfrm>
              <a:off x="9660191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04" y="27012"/>
                  </a:moveTo>
                  <a:lnTo>
                    <a:pt x="12344" y="26301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04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49" y="42303"/>
                  </a:lnTo>
                  <a:lnTo>
                    <a:pt x="9486" y="42037"/>
                  </a:lnTo>
                  <a:lnTo>
                    <a:pt x="7429" y="43434"/>
                  </a:lnTo>
                  <a:lnTo>
                    <a:pt x="8166" y="44246"/>
                  </a:lnTo>
                  <a:lnTo>
                    <a:pt x="8788" y="45351"/>
                  </a:lnTo>
                  <a:lnTo>
                    <a:pt x="9664" y="45770"/>
                  </a:lnTo>
                  <a:lnTo>
                    <a:pt x="9626" y="45135"/>
                  </a:lnTo>
                  <a:lnTo>
                    <a:pt x="10058" y="44640"/>
                  </a:lnTo>
                  <a:lnTo>
                    <a:pt x="10109" y="44107"/>
                  </a:lnTo>
                  <a:lnTo>
                    <a:pt x="12928" y="44615"/>
                  </a:lnTo>
                  <a:lnTo>
                    <a:pt x="12788" y="44183"/>
                  </a:lnTo>
                  <a:lnTo>
                    <a:pt x="12788" y="43649"/>
                  </a:lnTo>
                  <a:lnTo>
                    <a:pt x="13246" y="42341"/>
                  </a:lnTo>
                  <a:lnTo>
                    <a:pt x="13627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63" y="3175"/>
                  </a:moveTo>
                  <a:lnTo>
                    <a:pt x="72440" y="2425"/>
                  </a:lnTo>
                  <a:lnTo>
                    <a:pt x="70535" y="3810"/>
                  </a:lnTo>
                  <a:lnTo>
                    <a:pt x="70637" y="3403"/>
                  </a:lnTo>
                  <a:lnTo>
                    <a:pt x="70764" y="2959"/>
                  </a:lnTo>
                  <a:lnTo>
                    <a:pt x="70853" y="2019"/>
                  </a:lnTo>
                  <a:lnTo>
                    <a:pt x="71323" y="1447"/>
                  </a:lnTo>
                  <a:lnTo>
                    <a:pt x="71412" y="1143"/>
                  </a:lnTo>
                  <a:lnTo>
                    <a:pt x="70053" y="0"/>
                  </a:lnTo>
                  <a:lnTo>
                    <a:pt x="69418" y="1143"/>
                  </a:lnTo>
                  <a:lnTo>
                    <a:pt x="68503" y="2108"/>
                  </a:lnTo>
                  <a:lnTo>
                    <a:pt x="68033" y="3403"/>
                  </a:lnTo>
                  <a:lnTo>
                    <a:pt x="67754" y="2794"/>
                  </a:lnTo>
                  <a:lnTo>
                    <a:pt x="66281" y="3987"/>
                  </a:lnTo>
                  <a:lnTo>
                    <a:pt x="66078" y="4851"/>
                  </a:lnTo>
                  <a:lnTo>
                    <a:pt x="65633" y="5524"/>
                  </a:lnTo>
                  <a:lnTo>
                    <a:pt x="66573" y="5740"/>
                  </a:lnTo>
                  <a:lnTo>
                    <a:pt x="67449" y="6146"/>
                  </a:lnTo>
                  <a:lnTo>
                    <a:pt x="68884" y="6159"/>
                  </a:lnTo>
                  <a:lnTo>
                    <a:pt x="69469" y="5918"/>
                  </a:lnTo>
                  <a:lnTo>
                    <a:pt x="70192" y="4787"/>
                  </a:lnTo>
                  <a:lnTo>
                    <a:pt x="70332" y="4470"/>
                  </a:lnTo>
                  <a:lnTo>
                    <a:pt x="70421" y="4140"/>
                  </a:lnTo>
                  <a:lnTo>
                    <a:pt x="71335" y="3810"/>
                  </a:lnTo>
                  <a:lnTo>
                    <a:pt x="71640" y="3695"/>
                  </a:lnTo>
                  <a:lnTo>
                    <a:pt x="74663" y="3175"/>
                  </a:lnTo>
                  <a:close/>
                </a:path>
                <a:path w="84454" h="46355">
                  <a:moveTo>
                    <a:pt x="76352" y="3263"/>
                  </a:moveTo>
                  <a:lnTo>
                    <a:pt x="75831" y="2959"/>
                  </a:lnTo>
                  <a:lnTo>
                    <a:pt x="74663" y="3175"/>
                  </a:lnTo>
                  <a:lnTo>
                    <a:pt x="76174" y="3657"/>
                  </a:lnTo>
                  <a:lnTo>
                    <a:pt x="76352" y="3263"/>
                  </a:lnTo>
                  <a:close/>
                </a:path>
                <a:path w="84454" h="46355">
                  <a:moveTo>
                    <a:pt x="80746" y="3175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46" y="1651"/>
                  </a:lnTo>
                  <a:lnTo>
                    <a:pt x="77470" y="1447"/>
                  </a:lnTo>
                  <a:lnTo>
                    <a:pt x="77165" y="1473"/>
                  </a:lnTo>
                  <a:lnTo>
                    <a:pt x="76352" y="3263"/>
                  </a:lnTo>
                  <a:lnTo>
                    <a:pt x="77304" y="3810"/>
                  </a:lnTo>
                  <a:lnTo>
                    <a:pt x="77787" y="5092"/>
                  </a:lnTo>
                  <a:lnTo>
                    <a:pt x="77939" y="6248"/>
                  </a:lnTo>
                  <a:lnTo>
                    <a:pt x="80746" y="3175"/>
                  </a:lnTo>
                  <a:close/>
                </a:path>
                <a:path w="84454" h="46355">
                  <a:moveTo>
                    <a:pt x="84061" y="19773"/>
                  </a:moveTo>
                  <a:lnTo>
                    <a:pt x="83985" y="19608"/>
                  </a:lnTo>
                  <a:lnTo>
                    <a:pt x="83908" y="19773"/>
                  </a:lnTo>
                  <a:lnTo>
                    <a:pt x="84061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F451171D-122A-4030-8460-41F01322ABE5}"/>
                </a:ext>
              </a:extLst>
            </p:cNvPr>
            <p:cNvSpPr/>
            <p:nvPr/>
          </p:nvSpPr>
          <p:spPr>
            <a:xfrm>
              <a:off x="9673564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41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45" y="14478"/>
                  </a:lnTo>
                  <a:lnTo>
                    <a:pt x="7531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17" y="13106"/>
                  </a:moveTo>
                  <a:lnTo>
                    <a:pt x="25400" y="12471"/>
                  </a:lnTo>
                  <a:lnTo>
                    <a:pt x="24599" y="11772"/>
                  </a:lnTo>
                  <a:lnTo>
                    <a:pt x="23749" y="10591"/>
                  </a:lnTo>
                  <a:lnTo>
                    <a:pt x="21717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57" y="13246"/>
                  </a:lnTo>
                  <a:lnTo>
                    <a:pt x="24765" y="13589"/>
                  </a:lnTo>
                  <a:lnTo>
                    <a:pt x="26517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54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82EC31F-14D5-D61F-16A9-6E048919EC8B}"/>
                </a:ext>
              </a:extLst>
            </p:cNvPr>
            <p:cNvSpPr/>
            <p:nvPr/>
          </p:nvSpPr>
          <p:spPr>
            <a:xfrm>
              <a:off x="971405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79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241B2401-D821-28F0-03E1-EF3D0CD2C5F6}"/>
                </a:ext>
              </a:extLst>
            </p:cNvPr>
            <p:cNvSpPr/>
            <p:nvPr/>
          </p:nvSpPr>
          <p:spPr>
            <a:xfrm>
              <a:off x="966062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97" y="546"/>
                  </a:lnTo>
                  <a:lnTo>
                    <a:pt x="14897" y="3022"/>
                  </a:lnTo>
                  <a:lnTo>
                    <a:pt x="12077" y="3416"/>
                  </a:lnTo>
                  <a:lnTo>
                    <a:pt x="10477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83" y="2222"/>
                  </a:lnTo>
                  <a:lnTo>
                    <a:pt x="3352" y="3568"/>
                  </a:lnTo>
                  <a:lnTo>
                    <a:pt x="3708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51" y="11938"/>
                  </a:lnTo>
                  <a:lnTo>
                    <a:pt x="10388" y="11671"/>
                  </a:lnTo>
                  <a:lnTo>
                    <a:pt x="11493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59" y="5219"/>
                  </a:lnTo>
                  <a:lnTo>
                    <a:pt x="19062" y="3035"/>
                  </a:lnTo>
                  <a:lnTo>
                    <a:pt x="18757" y="2628"/>
                  </a:lnTo>
                  <a:lnTo>
                    <a:pt x="22656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2DFED0F5-8E7B-BF26-2A68-BE6D60E39115}"/>
                </a:ext>
              </a:extLst>
            </p:cNvPr>
            <p:cNvSpPr/>
            <p:nvPr/>
          </p:nvSpPr>
          <p:spPr>
            <a:xfrm>
              <a:off x="9672980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71" y="32753"/>
                  </a:moveTo>
                  <a:lnTo>
                    <a:pt x="26238" y="31813"/>
                  </a:lnTo>
                  <a:lnTo>
                    <a:pt x="24218" y="30607"/>
                  </a:lnTo>
                  <a:lnTo>
                    <a:pt x="22847" y="30568"/>
                  </a:lnTo>
                  <a:lnTo>
                    <a:pt x="21501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52" y="32131"/>
                  </a:lnTo>
                  <a:lnTo>
                    <a:pt x="13195" y="32207"/>
                  </a:lnTo>
                  <a:lnTo>
                    <a:pt x="11899" y="33820"/>
                  </a:lnTo>
                  <a:lnTo>
                    <a:pt x="8382" y="34632"/>
                  </a:lnTo>
                  <a:lnTo>
                    <a:pt x="7061" y="34531"/>
                  </a:lnTo>
                  <a:lnTo>
                    <a:pt x="5105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25" y="39065"/>
                  </a:lnTo>
                  <a:lnTo>
                    <a:pt x="444" y="39382"/>
                  </a:lnTo>
                  <a:lnTo>
                    <a:pt x="0" y="41224"/>
                  </a:lnTo>
                  <a:lnTo>
                    <a:pt x="622" y="43116"/>
                  </a:lnTo>
                  <a:lnTo>
                    <a:pt x="4127" y="43675"/>
                  </a:lnTo>
                  <a:lnTo>
                    <a:pt x="7861" y="44627"/>
                  </a:lnTo>
                  <a:lnTo>
                    <a:pt x="10972" y="44030"/>
                  </a:lnTo>
                  <a:lnTo>
                    <a:pt x="14719" y="41427"/>
                  </a:lnTo>
                  <a:lnTo>
                    <a:pt x="15773" y="40449"/>
                  </a:lnTo>
                  <a:lnTo>
                    <a:pt x="16929" y="38468"/>
                  </a:lnTo>
                  <a:lnTo>
                    <a:pt x="19253" y="37973"/>
                  </a:lnTo>
                  <a:lnTo>
                    <a:pt x="20396" y="39344"/>
                  </a:lnTo>
                  <a:lnTo>
                    <a:pt x="21577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49" y="36588"/>
                  </a:lnTo>
                  <a:lnTo>
                    <a:pt x="25869" y="34886"/>
                  </a:lnTo>
                  <a:lnTo>
                    <a:pt x="25793" y="32994"/>
                  </a:lnTo>
                  <a:lnTo>
                    <a:pt x="25958" y="33743"/>
                  </a:lnTo>
                  <a:lnTo>
                    <a:pt x="26771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31" y="14452"/>
                  </a:lnTo>
                  <a:lnTo>
                    <a:pt x="37947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27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79" y="23012"/>
                  </a:lnTo>
                  <a:lnTo>
                    <a:pt x="21831" y="24218"/>
                  </a:lnTo>
                  <a:lnTo>
                    <a:pt x="25323" y="25742"/>
                  </a:lnTo>
                  <a:lnTo>
                    <a:pt x="31191" y="25438"/>
                  </a:lnTo>
                  <a:lnTo>
                    <a:pt x="35674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201" y="4813"/>
                  </a:moveTo>
                  <a:lnTo>
                    <a:pt x="65087" y="2971"/>
                  </a:lnTo>
                  <a:lnTo>
                    <a:pt x="64998" y="2146"/>
                  </a:lnTo>
                  <a:lnTo>
                    <a:pt x="64516" y="863"/>
                  </a:lnTo>
                  <a:lnTo>
                    <a:pt x="63042" y="0"/>
                  </a:lnTo>
                  <a:lnTo>
                    <a:pt x="58851" y="749"/>
                  </a:lnTo>
                  <a:lnTo>
                    <a:pt x="57645" y="1193"/>
                  </a:lnTo>
                  <a:lnTo>
                    <a:pt x="57404" y="1841"/>
                  </a:lnTo>
                  <a:lnTo>
                    <a:pt x="56680" y="2971"/>
                  </a:lnTo>
                  <a:lnTo>
                    <a:pt x="56095" y="3200"/>
                  </a:lnTo>
                  <a:lnTo>
                    <a:pt x="55460" y="3200"/>
                  </a:lnTo>
                  <a:lnTo>
                    <a:pt x="55067" y="3835"/>
                  </a:lnTo>
                  <a:lnTo>
                    <a:pt x="54165" y="5092"/>
                  </a:lnTo>
                  <a:lnTo>
                    <a:pt x="53238" y="4813"/>
                  </a:lnTo>
                  <a:lnTo>
                    <a:pt x="53035" y="6438"/>
                  </a:lnTo>
                  <a:lnTo>
                    <a:pt x="52946" y="8382"/>
                  </a:lnTo>
                  <a:lnTo>
                    <a:pt x="54648" y="9525"/>
                  </a:lnTo>
                  <a:lnTo>
                    <a:pt x="57823" y="10744"/>
                  </a:lnTo>
                  <a:lnTo>
                    <a:pt x="57416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58" y="19786"/>
                  </a:lnTo>
                  <a:lnTo>
                    <a:pt x="52222" y="19088"/>
                  </a:lnTo>
                  <a:lnTo>
                    <a:pt x="56057" y="19621"/>
                  </a:lnTo>
                  <a:lnTo>
                    <a:pt x="58991" y="20535"/>
                  </a:lnTo>
                  <a:lnTo>
                    <a:pt x="61315" y="16484"/>
                  </a:lnTo>
                  <a:lnTo>
                    <a:pt x="60845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43" y="11315"/>
                  </a:lnTo>
                  <a:lnTo>
                    <a:pt x="62649" y="8356"/>
                  </a:lnTo>
                  <a:lnTo>
                    <a:pt x="62445" y="8394"/>
                  </a:lnTo>
                  <a:lnTo>
                    <a:pt x="64033" y="6019"/>
                  </a:lnTo>
                  <a:lnTo>
                    <a:pt x="64249" y="5638"/>
                  </a:lnTo>
                  <a:lnTo>
                    <a:pt x="64376" y="5257"/>
                  </a:lnTo>
                  <a:lnTo>
                    <a:pt x="65062" y="5448"/>
                  </a:lnTo>
                  <a:lnTo>
                    <a:pt x="65100" y="5257"/>
                  </a:lnTo>
                  <a:lnTo>
                    <a:pt x="65138" y="5092"/>
                  </a:lnTo>
                  <a:lnTo>
                    <a:pt x="65201" y="481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45312A96-AC91-877A-3E04-D401F576F2FC}"/>
                </a:ext>
              </a:extLst>
            </p:cNvPr>
            <p:cNvSpPr/>
            <p:nvPr/>
          </p:nvSpPr>
          <p:spPr>
            <a:xfrm>
              <a:off x="973791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98" y="0"/>
                  </a:lnTo>
                  <a:lnTo>
                    <a:pt x="0" y="1460"/>
                  </a:lnTo>
                  <a:lnTo>
                    <a:pt x="1117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66" y="40424"/>
                  </a:lnTo>
                  <a:lnTo>
                    <a:pt x="24155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46" y="46316"/>
                  </a:lnTo>
                  <a:lnTo>
                    <a:pt x="44399" y="45923"/>
                  </a:lnTo>
                  <a:lnTo>
                    <a:pt x="44081" y="45453"/>
                  </a:lnTo>
                  <a:lnTo>
                    <a:pt x="42760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66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4ADDBF98-DA81-0906-E036-BA3444B0D532}"/>
                </a:ext>
              </a:extLst>
            </p:cNvPr>
            <p:cNvSpPr/>
            <p:nvPr/>
          </p:nvSpPr>
          <p:spPr>
            <a:xfrm>
              <a:off x="978129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33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33" y="2616"/>
                  </a:lnTo>
                  <a:lnTo>
                    <a:pt x="355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62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AB59FAA5-9838-982D-9972-E2B0225F4BC6}"/>
                </a:ext>
              </a:extLst>
            </p:cNvPr>
            <p:cNvSpPr/>
            <p:nvPr/>
          </p:nvSpPr>
          <p:spPr>
            <a:xfrm>
              <a:off x="9741471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05" y="12623"/>
                  </a:moveTo>
                  <a:lnTo>
                    <a:pt x="7645" y="9207"/>
                  </a:lnTo>
                  <a:lnTo>
                    <a:pt x="7518" y="11493"/>
                  </a:lnTo>
                  <a:lnTo>
                    <a:pt x="4000" y="8978"/>
                  </a:lnTo>
                  <a:lnTo>
                    <a:pt x="3937" y="7505"/>
                  </a:lnTo>
                  <a:lnTo>
                    <a:pt x="5092" y="5969"/>
                  </a:lnTo>
                  <a:lnTo>
                    <a:pt x="4267" y="2501"/>
                  </a:lnTo>
                  <a:lnTo>
                    <a:pt x="736" y="0"/>
                  </a:lnTo>
                  <a:lnTo>
                    <a:pt x="0" y="1625"/>
                  </a:lnTo>
                  <a:lnTo>
                    <a:pt x="190" y="4953"/>
                  </a:lnTo>
                  <a:lnTo>
                    <a:pt x="2476" y="7607"/>
                  </a:lnTo>
                  <a:lnTo>
                    <a:pt x="4279" y="10414"/>
                  </a:lnTo>
                  <a:lnTo>
                    <a:pt x="5791" y="13233"/>
                  </a:lnTo>
                  <a:lnTo>
                    <a:pt x="7747" y="14249"/>
                  </a:lnTo>
                  <a:lnTo>
                    <a:pt x="8305" y="12623"/>
                  </a:lnTo>
                  <a:close/>
                </a:path>
                <a:path w="56515" h="53975">
                  <a:moveTo>
                    <a:pt x="17310" y="42316"/>
                  </a:moveTo>
                  <a:lnTo>
                    <a:pt x="16738" y="40830"/>
                  </a:lnTo>
                  <a:lnTo>
                    <a:pt x="14338" y="41478"/>
                  </a:lnTo>
                  <a:lnTo>
                    <a:pt x="11887" y="37376"/>
                  </a:lnTo>
                  <a:lnTo>
                    <a:pt x="12141" y="36207"/>
                  </a:lnTo>
                  <a:lnTo>
                    <a:pt x="12865" y="34874"/>
                  </a:lnTo>
                  <a:lnTo>
                    <a:pt x="10274" y="32397"/>
                  </a:lnTo>
                  <a:lnTo>
                    <a:pt x="9639" y="32969"/>
                  </a:lnTo>
                  <a:lnTo>
                    <a:pt x="7239" y="34226"/>
                  </a:lnTo>
                  <a:lnTo>
                    <a:pt x="6032" y="35725"/>
                  </a:lnTo>
                  <a:lnTo>
                    <a:pt x="6108" y="37134"/>
                  </a:lnTo>
                  <a:lnTo>
                    <a:pt x="6743" y="38481"/>
                  </a:lnTo>
                  <a:lnTo>
                    <a:pt x="7353" y="37947"/>
                  </a:lnTo>
                  <a:lnTo>
                    <a:pt x="8140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10" y="42316"/>
                  </a:lnTo>
                  <a:close/>
                </a:path>
                <a:path w="56515" h="53975">
                  <a:moveTo>
                    <a:pt x="31381" y="52489"/>
                  </a:moveTo>
                  <a:lnTo>
                    <a:pt x="30353" y="51511"/>
                  </a:lnTo>
                  <a:lnTo>
                    <a:pt x="29603" y="50152"/>
                  </a:lnTo>
                  <a:lnTo>
                    <a:pt x="29451" y="48920"/>
                  </a:lnTo>
                  <a:lnTo>
                    <a:pt x="28816" y="47980"/>
                  </a:lnTo>
                  <a:lnTo>
                    <a:pt x="27609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55" y="45262"/>
                  </a:lnTo>
                  <a:lnTo>
                    <a:pt x="20358" y="45161"/>
                  </a:lnTo>
                  <a:lnTo>
                    <a:pt x="18783" y="42252"/>
                  </a:lnTo>
                  <a:lnTo>
                    <a:pt x="15290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33" y="49949"/>
                  </a:lnTo>
                  <a:lnTo>
                    <a:pt x="23761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098" y="50152"/>
                  </a:lnTo>
                  <a:lnTo>
                    <a:pt x="30086" y="53530"/>
                  </a:lnTo>
                  <a:lnTo>
                    <a:pt x="31381" y="52489"/>
                  </a:lnTo>
                  <a:close/>
                </a:path>
                <a:path w="56515" h="53975">
                  <a:moveTo>
                    <a:pt x="56349" y="48094"/>
                  </a:moveTo>
                  <a:lnTo>
                    <a:pt x="53975" y="47739"/>
                  </a:lnTo>
                  <a:lnTo>
                    <a:pt x="52527" y="47282"/>
                  </a:lnTo>
                  <a:lnTo>
                    <a:pt x="51981" y="45897"/>
                  </a:lnTo>
                  <a:lnTo>
                    <a:pt x="51003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03" y="42291"/>
                  </a:lnTo>
                  <a:lnTo>
                    <a:pt x="51689" y="38138"/>
                  </a:lnTo>
                  <a:lnTo>
                    <a:pt x="50241" y="36499"/>
                  </a:lnTo>
                  <a:lnTo>
                    <a:pt x="49618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887" y="37757"/>
                  </a:lnTo>
                  <a:lnTo>
                    <a:pt x="42633" y="37795"/>
                  </a:lnTo>
                  <a:lnTo>
                    <a:pt x="40424" y="38430"/>
                  </a:lnTo>
                  <a:lnTo>
                    <a:pt x="40970" y="34556"/>
                  </a:lnTo>
                  <a:lnTo>
                    <a:pt x="40741" y="32829"/>
                  </a:lnTo>
                  <a:lnTo>
                    <a:pt x="37769" y="33947"/>
                  </a:lnTo>
                  <a:lnTo>
                    <a:pt x="37312" y="34963"/>
                  </a:lnTo>
                  <a:lnTo>
                    <a:pt x="36169" y="35318"/>
                  </a:lnTo>
                  <a:lnTo>
                    <a:pt x="35166" y="33870"/>
                  </a:lnTo>
                  <a:lnTo>
                    <a:pt x="34353" y="33947"/>
                  </a:lnTo>
                  <a:lnTo>
                    <a:pt x="32664" y="35598"/>
                  </a:lnTo>
                  <a:lnTo>
                    <a:pt x="32321" y="36360"/>
                  </a:lnTo>
                  <a:lnTo>
                    <a:pt x="32397" y="37096"/>
                  </a:lnTo>
                  <a:lnTo>
                    <a:pt x="32207" y="38354"/>
                  </a:lnTo>
                  <a:lnTo>
                    <a:pt x="32346" y="39141"/>
                  </a:lnTo>
                  <a:lnTo>
                    <a:pt x="33705" y="37909"/>
                  </a:lnTo>
                  <a:lnTo>
                    <a:pt x="34290" y="38315"/>
                  </a:lnTo>
                  <a:lnTo>
                    <a:pt x="35966" y="40373"/>
                  </a:lnTo>
                  <a:lnTo>
                    <a:pt x="35306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81" y="42646"/>
                  </a:lnTo>
                  <a:lnTo>
                    <a:pt x="40093" y="40906"/>
                  </a:lnTo>
                  <a:lnTo>
                    <a:pt x="40297" y="39433"/>
                  </a:lnTo>
                  <a:lnTo>
                    <a:pt x="40868" y="40462"/>
                  </a:lnTo>
                  <a:lnTo>
                    <a:pt x="40081" y="42646"/>
                  </a:lnTo>
                  <a:lnTo>
                    <a:pt x="40208" y="44323"/>
                  </a:lnTo>
                  <a:lnTo>
                    <a:pt x="41084" y="45491"/>
                  </a:lnTo>
                  <a:lnTo>
                    <a:pt x="42710" y="45948"/>
                  </a:lnTo>
                  <a:lnTo>
                    <a:pt x="44386" y="46126"/>
                  </a:lnTo>
                  <a:lnTo>
                    <a:pt x="46583" y="45770"/>
                  </a:lnTo>
                  <a:lnTo>
                    <a:pt x="47790" y="45364"/>
                  </a:lnTo>
                  <a:lnTo>
                    <a:pt x="47650" y="46012"/>
                  </a:lnTo>
                  <a:lnTo>
                    <a:pt x="47853" y="46634"/>
                  </a:lnTo>
                  <a:lnTo>
                    <a:pt x="47790" y="47193"/>
                  </a:lnTo>
                  <a:lnTo>
                    <a:pt x="48399" y="47040"/>
                  </a:lnTo>
                  <a:lnTo>
                    <a:pt x="48336" y="49301"/>
                  </a:lnTo>
                  <a:lnTo>
                    <a:pt x="48069" y="50342"/>
                  </a:lnTo>
                  <a:lnTo>
                    <a:pt x="48780" y="51752"/>
                  </a:lnTo>
                  <a:lnTo>
                    <a:pt x="50317" y="52222"/>
                  </a:lnTo>
                  <a:lnTo>
                    <a:pt x="54013" y="50749"/>
                  </a:lnTo>
                  <a:lnTo>
                    <a:pt x="55397" y="49733"/>
                  </a:lnTo>
                  <a:lnTo>
                    <a:pt x="56349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183A0CD0-E03A-AB7E-D287-6912E5F6FF26}"/>
                </a:ext>
              </a:extLst>
            </p:cNvPr>
            <p:cNvSpPr/>
            <p:nvPr/>
          </p:nvSpPr>
          <p:spPr>
            <a:xfrm>
              <a:off x="9741332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36" y="12712"/>
                  </a:lnTo>
                  <a:lnTo>
                    <a:pt x="10172" y="12319"/>
                  </a:lnTo>
                  <a:lnTo>
                    <a:pt x="9753" y="9779"/>
                  </a:lnTo>
                  <a:lnTo>
                    <a:pt x="9067" y="9359"/>
                  </a:lnTo>
                  <a:lnTo>
                    <a:pt x="8699" y="8293"/>
                  </a:lnTo>
                  <a:lnTo>
                    <a:pt x="8826" y="7073"/>
                  </a:lnTo>
                  <a:lnTo>
                    <a:pt x="7645" y="3124"/>
                  </a:lnTo>
                  <a:lnTo>
                    <a:pt x="5854" y="4914"/>
                  </a:lnTo>
                  <a:lnTo>
                    <a:pt x="3962" y="2286"/>
                  </a:lnTo>
                  <a:lnTo>
                    <a:pt x="4000" y="1003"/>
                  </a:lnTo>
                  <a:lnTo>
                    <a:pt x="3492" y="0"/>
                  </a:lnTo>
                  <a:lnTo>
                    <a:pt x="914" y="2336"/>
                  </a:lnTo>
                  <a:lnTo>
                    <a:pt x="800" y="3238"/>
                  </a:lnTo>
                  <a:lnTo>
                    <a:pt x="0" y="4826"/>
                  </a:lnTo>
                  <a:lnTo>
                    <a:pt x="1231" y="6146"/>
                  </a:lnTo>
                  <a:lnTo>
                    <a:pt x="1765" y="8788"/>
                  </a:lnTo>
                  <a:lnTo>
                    <a:pt x="2108" y="8610"/>
                  </a:lnTo>
                  <a:lnTo>
                    <a:pt x="1739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30" y="9855"/>
                  </a:lnTo>
                  <a:lnTo>
                    <a:pt x="5308" y="9969"/>
                  </a:lnTo>
                  <a:lnTo>
                    <a:pt x="7175" y="7708"/>
                  </a:lnTo>
                  <a:lnTo>
                    <a:pt x="8585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61" y="11976"/>
                  </a:lnTo>
                  <a:lnTo>
                    <a:pt x="4953" y="12560"/>
                  </a:lnTo>
                  <a:lnTo>
                    <a:pt x="2425" y="15227"/>
                  </a:lnTo>
                  <a:lnTo>
                    <a:pt x="5676" y="16967"/>
                  </a:lnTo>
                  <a:lnTo>
                    <a:pt x="7975" y="16573"/>
                  </a:lnTo>
                  <a:lnTo>
                    <a:pt x="10414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34" y="18897"/>
                  </a:moveTo>
                  <a:lnTo>
                    <a:pt x="22656" y="16979"/>
                  </a:lnTo>
                  <a:lnTo>
                    <a:pt x="21691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73" y="11137"/>
                  </a:lnTo>
                  <a:lnTo>
                    <a:pt x="21513" y="8204"/>
                  </a:lnTo>
                  <a:lnTo>
                    <a:pt x="18999" y="9690"/>
                  </a:lnTo>
                  <a:lnTo>
                    <a:pt x="19977" y="7543"/>
                  </a:lnTo>
                  <a:lnTo>
                    <a:pt x="19672" y="7035"/>
                  </a:lnTo>
                  <a:lnTo>
                    <a:pt x="18338" y="7645"/>
                  </a:lnTo>
                  <a:lnTo>
                    <a:pt x="15697" y="10058"/>
                  </a:lnTo>
                  <a:lnTo>
                    <a:pt x="14452" y="12014"/>
                  </a:lnTo>
                  <a:lnTo>
                    <a:pt x="15201" y="13728"/>
                  </a:lnTo>
                  <a:lnTo>
                    <a:pt x="12268" y="18707"/>
                  </a:lnTo>
                  <a:lnTo>
                    <a:pt x="12026" y="19875"/>
                  </a:lnTo>
                  <a:lnTo>
                    <a:pt x="14478" y="23977"/>
                  </a:lnTo>
                  <a:lnTo>
                    <a:pt x="16878" y="23329"/>
                  </a:lnTo>
                  <a:lnTo>
                    <a:pt x="20523" y="20828"/>
                  </a:lnTo>
                  <a:lnTo>
                    <a:pt x="22047" y="20421"/>
                  </a:lnTo>
                  <a:lnTo>
                    <a:pt x="22593" y="20548"/>
                  </a:lnTo>
                  <a:lnTo>
                    <a:pt x="22834" y="18897"/>
                  </a:lnTo>
                  <a:close/>
                </a:path>
                <a:path w="37465" h="36830">
                  <a:moveTo>
                    <a:pt x="37439" y="31572"/>
                  </a:moveTo>
                  <a:lnTo>
                    <a:pt x="35966" y="29146"/>
                  </a:lnTo>
                  <a:lnTo>
                    <a:pt x="35394" y="26149"/>
                  </a:lnTo>
                  <a:lnTo>
                    <a:pt x="35445" y="24561"/>
                  </a:lnTo>
                  <a:lnTo>
                    <a:pt x="36106" y="22872"/>
                  </a:lnTo>
                  <a:lnTo>
                    <a:pt x="34429" y="20815"/>
                  </a:lnTo>
                  <a:lnTo>
                    <a:pt x="33845" y="20408"/>
                  </a:lnTo>
                  <a:lnTo>
                    <a:pt x="31902" y="22212"/>
                  </a:lnTo>
                  <a:lnTo>
                    <a:pt x="32143" y="19354"/>
                  </a:lnTo>
                  <a:lnTo>
                    <a:pt x="29006" y="20497"/>
                  </a:lnTo>
                  <a:lnTo>
                    <a:pt x="27914" y="22313"/>
                  </a:lnTo>
                  <a:lnTo>
                    <a:pt x="30403" y="25527"/>
                  </a:lnTo>
                  <a:lnTo>
                    <a:pt x="27254" y="25019"/>
                  </a:lnTo>
                  <a:lnTo>
                    <a:pt x="26860" y="28308"/>
                  </a:lnTo>
                  <a:lnTo>
                    <a:pt x="27762" y="29806"/>
                  </a:lnTo>
                  <a:lnTo>
                    <a:pt x="28968" y="30467"/>
                  </a:lnTo>
                  <a:lnTo>
                    <a:pt x="29591" y="31407"/>
                  </a:lnTo>
                  <a:lnTo>
                    <a:pt x="29743" y="32639"/>
                  </a:lnTo>
                  <a:lnTo>
                    <a:pt x="31000" y="34582"/>
                  </a:lnTo>
                  <a:lnTo>
                    <a:pt x="33388" y="36309"/>
                  </a:lnTo>
                  <a:lnTo>
                    <a:pt x="35648" y="35140"/>
                  </a:lnTo>
                  <a:lnTo>
                    <a:pt x="37439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EB3AF0E2-49B5-071F-EE06-1929A2F19100}"/>
                </a:ext>
              </a:extLst>
            </p:cNvPr>
            <p:cNvSpPr/>
            <p:nvPr/>
          </p:nvSpPr>
          <p:spPr>
            <a:xfrm>
              <a:off x="9783025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22" y="76"/>
                  </a:moveTo>
                  <a:lnTo>
                    <a:pt x="0" y="0"/>
                  </a:lnTo>
                  <a:lnTo>
                    <a:pt x="1092" y="482"/>
                  </a:lnTo>
                  <a:lnTo>
                    <a:pt x="2235" y="1917"/>
                  </a:lnTo>
                  <a:lnTo>
                    <a:pt x="3136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18" y="6731"/>
                  </a:lnTo>
                  <a:lnTo>
                    <a:pt x="8115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29" y="6210"/>
                  </a:lnTo>
                  <a:lnTo>
                    <a:pt x="8762" y="5118"/>
                  </a:lnTo>
                  <a:lnTo>
                    <a:pt x="7975" y="5308"/>
                  </a:lnTo>
                  <a:lnTo>
                    <a:pt x="8407" y="4216"/>
                  </a:lnTo>
                  <a:lnTo>
                    <a:pt x="6146" y="3873"/>
                  </a:lnTo>
                  <a:lnTo>
                    <a:pt x="5626" y="3073"/>
                  </a:lnTo>
                  <a:lnTo>
                    <a:pt x="5397" y="1943"/>
                  </a:lnTo>
                  <a:lnTo>
                    <a:pt x="3492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3CCBDB77-132F-B53E-C055-0466A5448AA3}"/>
                </a:ext>
              </a:extLst>
            </p:cNvPr>
            <p:cNvSpPr/>
            <p:nvPr/>
          </p:nvSpPr>
          <p:spPr>
            <a:xfrm>
              <a:off x="974197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89" y="6756"/>
                  </a:lnTo>
                  <a:lnTo>
                    <a:pt x="3886" y="199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206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70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111" y="10515"/>
                  </a:lnTo>
                  <a:lnTo>
                    <a:pt x="3225" y="10287"/>
                  </a:lnTo>
                  <a:lnTo>
                    <a:pt x="3390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48" y="10515"/>
                  </a:lnTo>
                  <a:lnTo>
                    <a:pt x="7061" y="9652"/>
                  </a:lnTo>
                  <a:lnTo>
                    <a:pt x="7048" y="9448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81" y="9017"/>
                  </a:lnTo>
                  <a:lnTo>
                    <a:pt x="7226" y="9448"/>
                  </a:lnTo>
                  <a:lnTo>
                    <a:pt x="7099" y="9994"/>
                  </a:lnTo>
                  <a:lnTo>
                    <a:pt x="7543" y="10210"/>
                  </a:lnTo>
                  <a:lnTo>
                    <a:pt x="8001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31" y="44246"/>
                  </a:moveTo>
                  <a:lnTo>
                    <a:pt x="36791" y="43916"/>
                  </a:lnTo>
                  <a:lnTo>
                    <a:pt x="36741" y="43065"/>
                  </a:lnTo>
                  <a:lnTo>
                    <a:pt x="36398" y="42329"/>
                  </a:lnTo>
                  <a:lnTo>
                    <a:pt x="34480" y="40678"/>
                  </a:lnTo>
                  <a:lnTo>
                    <a:pt x="33197" y="41275"/>
                  </a:lnTo>
                  <a:lnTo>
                    <a:pt x="33147" y="39230"/>
                  </a:lnTo>
                  <a:lnTo>
                    <a:pt x="32613" y="39217"/>
                  </a:lnTo>
                  <a:lnTo>
                    <a:pt x="32689" y="40119"/>
                  </a:lnTo>
                  <a:lnTo>
                    <a:pt x="32410" y="40741"/>
                  </a:lnTo>
                  <a:lnTo>
                    <a:pt x="31610" y="41363"/>
                  </a:lnTo>
                  <a:lnTo>
                    <a:pt x="35039" y="43802"/>
                  </a:lnTo>
                  <a:lnTo>
                    <a:pt x="36830" y="44945"/>
                  </a:lnTo>
                  <a:lnTo>
                    <a:pt x="36931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97" y="51092"/>
                  </a:lnTo>
                  <a:lnTo>
                    <a:pt x="53733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87" y="51003"/>
                  </a:lnTo>
                  <a:lnTo>
                    <a:pt x="50914" y="52057"/>
                  </a:lnTo>
                  <a:lnTo>
                    <a:pt x="53505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A86E5021-2FBC-CBE8-7CEB-7C86CEF94786}"/>
                </a:ext>
              </a:extLst>
            </p:cNvPr>
            <p:cNvSpPr/>
            <p:nvPr/>
          </p:nvSpPr>
          <p:spPr>
            <a:xfrm>
              <a:off x="9749015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47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25" y="812"/>
                  </a:lnTo>
                  <a:lnTo>
                    <a:pt x="546" y="177"/>
                  </a:lnTo>
                  <a:lnTo>
                    <a:pt x="647" y="0"/>
                  </a:lnTo>
                  <a:close/>
                </a:path>
                <a:path w="59054" h="37465">
                  <a:moveTo>
                    <a:pt x="58978" y="37414"/>
                  </a:moveTo>
                  <a:lnTo>
                    <a:pt x="58623" y="36817"/>
                  </a:lnTo>
                  <a:lnTo>
                    <a:pt x="58115" y="36309"/>
                  </a:lnTo>
                  <a:lnTo>
                    <a:pt x="56248" y="35445"/>
                  </a:lnTo>
                  <a:lnTo>
                    <a:pt x="53949" y="34086"/>
                  </a:lnTo>
                  <a:lnTo>
                    <a:pt x="52120" y="34315"/>
                  </a:lnTo>
                  <a:lnTo>
                    <a:pt x="51028" y="35090"/>
                  </a:lnTo>
                  <a:lnTo>
                    <a:pt x="50380" y="36258"/>
                  </a:lnTo>
                  <a:lnTo>
                    <a:pt x="50850" y="35928"/>
                  </a:lnTo>
                  <a:lnTo>
                    <a:pt x="51409" y="35750"/>
                  </a:lnTo>
                  <a:lnTo>
                    <a:pt x="51955" y="35826"/>
                  </a:lnTo>
                  <a:lnTo>
                    <a:pt x="54584" y="35610"/>
                  </a:lnTo>
                  <a:lnTo>
                    <a:pt x="56730" y="36156"/>
                  </a:lnTo>
                  <a:lnTo>
                    <a:pt x="58978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2D43CAC9-4218-2446-30C1-AF7774300222}"/>
                </a:ext>
              </a:extLst>
            </p:cNvPr>
            <p:cNvSpPr/>
            <p:nvPr/>
          </p:nvSpPr>
          <p:spPr>
            <a:xfrm>
              <a:off x="9764230" y="829258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4">
                  <a:moveTo>
                    <a:pt x="3733" y="1574"/>
                  </a:moveTo>
                  <a:lnTo>
                    <a:pt x="3568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25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30479" h="23494">
                  <a:moveTo>
                    <a:pt x="10426" y="6311"/>
                  </a:moveTo>
                  <a:lnTo>
                    <a:pt x="10350" y="5422"/>
                  </a:lnTo>
                  <a:lnTo>
                    <a:pt x="8826" y="5346"/>
                  </a:lnTo>
                  <a:lnTo>
                    <a:pt x="8051" y="5727"/>
                  </a:lnTo>
                  <a:lnTo>
                    <a:pt x="7620" y="3289"/>
                  </a:lnTo>
                  <a:lnTo>
                    <a:pt x="6070" y="2857"/>
                  </a:lnTo>
                  <a:lnTo>
                    <a:pt x="4000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19" y="8509"/>
                  </a:lnTo>
                  <a:lnTo>
                    <a:pt x="7772" y="8331"/>
                  </a:lnTo>
                  <a:lnTo>
                    <a:pt x="8674" y="8001"/>
                  </a:lnTo>
                  <a:lnTo>
                    <a:pt x="10147" y="6946"/>
                  </a:lnTo>
                  <a:lnTo>
                    <a:pt x="10426" y="6311"/>
                  </a:lnTo>
                  <a:close/>
                </a:path>
                <a:path w="30479" h="23494">
                  <a:moveTo>
                    <a:pt x="29857" y="20218"/>
                  </a:moveTo>
                  <a:lnTo>
                    <a:pt x="28041" y="19710"/>
                  </a:lnTo>
                  <a:lnTo>
                    <a:pt x="27660" y="18338"/>
                  </a:lnTo>
                  <a:lnTo>
                    <a:pt x="25869" y="17602"/>
                  </a:lnTo>
                  <a:lnTo>
                    <a:pt x="24904" y="18376"/>
                  </a:lnTo>
                  <a:lnTo>
                    <a:pt x="23202" y="18072"/>
                  </a:lnTo>
                  <a:lnTo>
                    <a:pt x="22301" y="17208"/>
                  </a:lnTo>
                  <a:lnTo>
                    <a:pt x="20281" y="16459"/>
                  </a:lnTo>
                  <a:lnTo>
                    <a:pt x="19265" y="16484"/>
                  </a:lnTo>
                  <a:lnTo>
                    <a:pt x="17894" y="15341"/>
                  </a:lnTo>
                  <a:lnTo>
                    <a:pt x="18237" y="18376"/>
                  </a:lnTo>
                  <a:lnTo>
                    <a:pt x="18796" y="18961"/>
                  </a:lnTo>
                  <a:lnTo>
                    <a:pt x="21818" y="19037"/>
                  </a:lnTo>
                  <a:lnTo>
                    <a:pt x="22402" y="19608"/>
                  </a:lnTo>
                  <a:lnTo>
                    <a:pt x="22301" y="20675"/>
                  </a:lnTo>
                  <a:lnTo>
                    <a:pt x="24193" y="20891"/>
                  </a:lnTo>
                  <a:lnTo>
                    <a:pt x="24422" y="22034"/>
                  </a:lnTo>
                  <a:lnTo>
                    <a:pt x="24942" y="22847"/>
                  </a:lnTo>
                  <a:lnTo>
                    <a:pt x="27203" y="23177"/>
                  </a:lnTo>
                  <a:lnTo>
                    <a:pt x="28536" y="21170"/>
                  </a:lnTo>
                  <a:lnTo>
                    <a:pt x="29857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17BFFA7B-009F-7225-6BFC-4041A492710C}"/>
                </a:ext>
              </a:extLst>
            </p:cNvPr>
            <p:cNvSpPr/>
            <p:nvPr/>
          </p:nvSpPr>
          <p:spPr>
            <a:xfrm>
              <a:off x="977756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28" y="0"/>
                  </a:lnTo>
                  <a:lnTo>
                    <a:pt x="6235" y="546"/>
                  </a:lnTo>
                  <a:lnTo>
                    <a:pt x="7315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67" y="3898"/>
                  </a:lnTo>
                  <a:lnTo>
                    <a:pt x="5359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59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46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85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61" y="16814"/>
                  </a:moveTo>
                  <a:lnTo>
                    <a:pt x="26047" y="6896"/>
                  </a:lnTo>
                  <a:lnTo>
                    <a:pt x="22872" y="7035"/>
                  </a:lnTo>
                  <a:lnTo>
                    <a:pt x="21323" y="7988"/>
                  </a:lnTo>
                  <a:lnTo>
                    <a:pt x="20535" y="9804"/>
                  </a:lnTo>
                  <a:lnTo>
                    <a:pt x="21336" y="9613"/>
                  </a:lnTo>
                  <a:lnTo>
                    <a:pt x="24612" y="11531"/>
                  </a:lnTo>
                  <a:lnTo>
                    <a:pt x="24841" y="13601"/>
                  </a:lnTo>
                  <a:lnTo>
                    <a:pt x="29476" y="14960"/>
                  </a:lnTo>
                  <a:lnTo>
                    <a:pt x="30581" y="16116"/>
                  </a:lnTo>
                  <a:lnTo>
                    <a:pt x="33185" y="16624"/>
                  </a:lnTo>
                  <a:lnTo>
                    <a:pt x="35471" y="17564"/>
                  </a:lnTo>
                  <a:lnTo>
                    <a:pt x="38061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148F5542-CD11-9D5F-3CDE-702BE4042F5B}"/>
                </a:ext>
              </a:extLst>
            </p:cNvPr>
            <p:cNvSpPr/>
            <p:nvPr/>
          </p:nvSpPr>
          <p:spPr>
            <a:xfrm>
              <a:off x="972353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33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41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30" y="1244"/>
                  </a:lnTo>
                  <a:lnTo>
                    <a:pt x="1981" y="58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FD8F18E2-DE21-B4C1-F42A-CCA35A5563EA}"/>
                </a:ext>
              </a:extLst>
            </p:cNvPr>
            <p:cNvSpPr/>
            <p:nvPr/>
          </p:nvSpPr>
          <p:spPr>
            <a:xfrm>
              <a:off x="969782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51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810" y="24257"/>
                  </a:lnTo>
                  <a:lnTo>
                    <a:pt x="2057" y="25933"/>
                  </a:lnTo>
                  <a:lnTo>
                    <a:pt x="546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95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26" y="10464"/>
                  </a:moveTo>
                  <a:lnTo>
                    <a:pt x="17373" y="10109"/>
                  </a:lnTo>
                  <a:lnTo>
                    <a:pt x="16738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26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59" y="406"/>
                  </a:lnTo>
                  <a:lnTo>
                    <a:pt x="21094" y="215"/>
                  </a:lnTo>
                  <a:lnTo>
                    <a:pt x="20993" y="0"/>
                  </a:lnTo>
                  <a:lnTo>
                    <a:pt x="20802" y="317"/>
                  </a:lnTo>
                  <a:lnTo>
                    <a:pt x="20624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011F1E63-99C3-D7DD-4B45-5E0105053E01}"/>
                </a:ext>
              </a:extLst>
            </p:cNvPr>
            <p:cNvSpPr/>
            <p:nvPr/>
          </p:nvSpPr>
          <p:spPr>
            <a:xfrm>
              <a:off x="9699066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899" y="30873"/>
                  </a:moveTo>
                  <a:lnTo>
                    <a:pt x="7607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05" y="32537"/>
                  </a:lnTo>
                  <a:lnTo>
                    <a:pt x="2832" y="33769"/>
                  </a:lnTo>
                  <a:lnTo>
                    <a:pt x="2882" y="35204"/>
                  </a:lnTo>
                  <a:lnTo>
                    <a:pt x="1244" y="36334"/>
                  </a:lnTo>
                  <a:lnTo>
                    <a:pt x="546" y="36563"/>
                  </a:lnTo>
                  <a:lnTo>
                    <a:pt x="0" y="36842"/>
                  </a:lnTo>
                  <a:lnTo>
                    <a:pt x="254" y="37084"/>
                  </a:lnTo>
                  <a:lnTo>
                    <a:pt x="812" y="37452"/>
                  </a:lnTo>
                  <a:lnTo>
                    <a:pt x="1435" y="37287"/>
                  </a:lnTo>
                  <a:lnTo>
                    <a:pt x="2590" y="37642"/>
                  </a:lnTo>
                  <a:lnTo>
                    <a:pt x="3987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692" y="34353"/>
                  </a:lnTo>
                  <a:lnTo>
                    <a:pt x="7162" y="32981"/>
                  </a:lnTo>
                  <a:lnTo>
                    <a:pt x="7899" y="30873"/>
                  </a:lnTo>
                  <a:close/>
                </a:path>
                <a:path w="31750" h="38100">
                  <a:moveTo>
                    <a:pt x="8864" y="30124"/>
                  </a:moveTo>
                  <a:lnTo>
                    <a:pt x="8356" y="29565"/>
                  </a:lnTo>
                  <a:lnTo>
                    <a:pt x="7899" y="30873"/>
                  </a:lnTo>
                  <a:lnTo>
                    <a:pt x="8864" y="30124"/>
                  </a:lnTo>
                  <a:close/>
                </a:path>
                <a:path w="31750" h="38100">
                  <a:moveTo>
                    <a:pt x="13665" y="29133"/>
                  </a:moveTo>
                  <a:lnTo>
                    <a:pt x="13500" y="26682"/>
                  </a:lnTo>
                  <a:lnTo>
                    <a:pt x="12979" y="26517"/>
                  </a:lnTo>
                  <a:lnTo>
                    <a:pt x="12319" y="26631"/>
                  </a:lnTo>
                  <a:lnTo>
                    <a:pt x="11163" y="27622"/>
                  </a:lnTo>
                  <a:lnTo>
                    <a:pt x="11430" y="27978"/>
                  </a:lnTo>
                  <a:lnTo>
                    <a:pt x="10287" y="29489"/>
                  </a:lnTo>
                  <a:lnTo>
                    <a:pt x="9321" y="29781"/>
                  </a:lnTo>
                  <a:lnTo>
                    <a:pt x="8864" y="30124"/>
                  </a:lnTo>
                  <a:lnTo>
                    <a:pt x="10287" y="31635"/>
                  </a:lnTo>
                  <a:lnTo>
                    <a:pt x="13665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82" y="952"/>
                  </a:lnTo>
                  <a:lnTo>
                    <a:pt x="27901" y="1358"/>
                  </a:lnTo>
                  <a:lnTo>
                    <a:pt x="27266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86" y="4686"/>
                  </a:lnTo>
                  <a:lnTo>
                    <a:pt x="21755" y="6553"/>
                  </a:lnTo>
                  <a:lnTo>
                    <a:pt x="20980" y="7823"/>
                  </a:lnTo>
                  <a:lnTo>
                    <a:pt x="18503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29" y="17691"/>
                  </a:lnTo>
                  <a:lnTo>
                    <a:pt x="17995" y="18300"/>
                  </a:lnTo>
                  <a:lnTo>
                    <a:pt x="20751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69" y="12915"/>
                  </a:lnTo>
                  <a:lnTo>
                    <a:pt x="27609" y="11518"/>
                  </a:lnTo>
                  <a:lnTo>
                    <a:pt x="28905" y="11112"/>
                  </a:lnTo>
                  <a:lnTo>
                    <a:pt x="29718" y="9423"/>
                  </a:lnTo>
                  <a:lnTo>
                    <a:pt x="29883" y="8585"/>
                  </a:lnTo>
                  <a:lnTo>
                    <a:pt x="29781" y="7658"/>
                  </a:lnTo>
                  <a:lnTo>
                    <a:pt x="30797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6BF2C50B-4F54-85BD-175C-568A022514B6}"/>
                </a:ext>
              </a:extLst>
            </p:cNvPr>
            <p:cNvSpPr/>
            <p:nvPr/>
          </p:nvSpPr>
          <p:spPr>
            <a:xfrm>
              <a:off x="9805847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21" y="0"/>
                  </a:moveTo>
                  <a:lnTo>
                    <a:pt x="0" y="495"/>
                  </a:lnTo>
                  <a:lnTo>
                    <a:pt x="889" y="1549"/>
                  </a:lnTo>
                  <a:lnTo>
                    <a:pt x="1612" y="2641"/>
                  </a:lnTo>
                  <a:lnTo>
                    <a:pt x="1752" y="3517"/>
                  </a:lnTo>
                  <a:lnTo>
                    <a:pt x="3378" y="3390"/>
                  </a:lnTo>
                  <a:lnTo>
                    <a:pt x="4978" y="1917"/>
                  </a:lnTo>
                  <a:lnTo>
                    <a:pt x="6515" y="1143"/>
                  </a:lnTo>
                  <a:lnTo>
                    <a:pt x="5753" y="66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5AA7B5D4-2506-FE2D-AD55-B50D00CD3E1E}"/>
                </a:ext>
              </a:extLst>
            </p:cNvPr>
            <p:cNvSpPr/>
            <p:nvPr/>
          </p:nvSpPr>
          <p:spPr>
            <a:xfrm>
              <a:off x="976049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7200" y="5778"/>
                  </a:lnTo>
                  <a:lnTo>
                    <a:pt x="6883" y="5562"/>
                  </a:lnTo>
                  <a:lnTo>
                    <a:pt x="6591" y="5334"/>
                  </a:lnTo>
                  <a:lnTo>
                    <a:pt x="6680" y="5600"/>
                  </a:lnTo>
                  <a:lnTo>
                    <a:pt x="6731" y="5867"/>
                  </a:lnTo>
                  <a:lnTo>
                    <a:pt x="6807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5743B130-C522-B733-A62A-0F6CB98130F4}"/>
                </a:ext>
              </a:extLst>
            </p:cNvPr>
            <p:cNvSpPr/>
            <p:nvPr/>
          </p:nvSpPr>
          <p:spPr>
            <a:xfrm>
              <a:off x="9748532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089" y="0"/>
                  </a:moveTo>
                  <a:lnTo>
                    <a:pt x="5651" y="965"/>
                  </a:lnTo>
                  <a:lnTo>
                    <a:pt x="3175" y="1041"/>
                  </a:lnTo>
                  <a:lnTo>
                    <a:pt x="2628" y="1460"/>
                  </a:lnTo>
                  <a:lnTo>
                    <a:pt x="2908" y="952"/>
                  </a:lnTo>
                  <a:lnTo>
                    <a:pt x="660" y="660"/>
                  </a:lnTo>
                  <a:lnTo>
                    <a:pt x="0" y="4318"/>
                  </a:lnTo>
                  <a:lnTo>
                    <a:pt x="914" y="7302"/>
                  </a:lnTo>
                  <a:lnTo>
                    <a:pt x="1244" y="6680"/>
                  </a:lnTo>
                  <a:lnTo>
                    <a:pt x="2895" y="8178"/>
                  </a:lnTo>
                  <a:lnTo>
                    <a:pt x="2984" y="9385"/>
                  </a:lnTo>
                  <a:lnTo>
                    <a:pt x="3683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36" y="9664"/>
                  </a:lnTo>
                  <a:lnTo>
                    <a:pt x="13868" y="10058"/>
                  </a:lnTo>
                  <a:lnTo>
                    <a:pt x="14249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45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4C9C51F8-D677-C93B-F496-F28807EB1E43}"/>
                </a:ext>
              </a:extLst>
            </p:cNvPr>
            <p:cNvSpPr/>
            <p:nvPr/>
          </p:nvSpPr>
          <p:spPr>
            <a:xfrm>
              <a:off x="979098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54" y="3848"/>
                  </a:lnTo>
                  <a:lnTo>
                    <a:pt x="3733" y="5041"/>
                  </a:lnTo>
                  <a:lnTo>
                    <a:pt x="4254" y="4343"/>
                  </a:lnTo>
                  <a:lnTo>
                    <a:pt x="4686" y="6108"/>
                  </a:lnTo>
                  <a:lnTo>
                    <a:pt x="5676" y="6972"/>
                  </a:lnTo>
                  <a:lnTo>
                    <a:pt x="6388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611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61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506E3C8E-D2F5-1E92-A19D-257462BE6365}"/>
                </a:ext>
              </a:extLst>
            </p:cNvPr>
            <p:cNvSpPr/>
            <p:nvPr/>
          </p:nvSpPr>
          <p:spPr>
            <a:xfrm>
              <a:off x="9755225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00" y="24269"/>
                  </a:moveTo>
                  <a:lnTo>
                    <a:pt x="15773" y="23469"/>
                  </a:lnTo>
                  <a:lnTo>
                    <a:pt x="14897" y="22555"/>
                  </a:lnTo>
                  <a:lnTo>
                    <a:pt x="14020" y="21920"/>
                  </a:lnTo>
                  <a:lnTo>
                    <a:pt x="14668" y="22733"/>
                  </a:lnTo>
                  <a:lnTo>
                    <a:pt x="15786" y="24472"/>
                  </a:lnTo>
                  <a:lnTo>
                    <a:pt x="16700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12" y="0"/>
                  </a:lnTo>
                  <a:lnTo>
                    <a:pt x="20459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74" y="22821"/>
                  </a:moveTo>
                  <a:lnTo>
                    <a:pt x="34290" y="21628"/>
                  </a:lnTo>
                  <a:lnTo>
                    <a:pt x="31013" y="21844"/>
                  </a:lnTo>
                  <a:lnTo>
                    <a:pt x="31483" y="20447"/>
                  </a:lnTo>
                  <a:lnTo>
                    <a:pt x="31000" y="18440"/>
                  </a:lnTo>
                  <a:lnTo>
                    <a:pt x="31089" y="17157"/>
                  </a:lnTo>
                  <a:lnTo>
                    <a:pt x="29349" y="14490"/>
                  </a:lnTo>
                  <a:lnTo>
                    <a:pt x="27241" y="16116"/>
                  </a:lnTo>
                  <a:lnTo>
                    <a:pt x="23710" y="16103"/>
                  </a:lnTo>
                  <a:lnTo>
                    <a:pt x="23215" y="15316"/>
                  </a:lnTo>
                  <a:lnTo>
                    <a:pt x="20040" y="14681"/>
                  </a:lnTo>
                  <a:lnTo>
                    <a:pt x="18770" y="15189"/>
                  </a:lnTo>
                  <a:lnTo>
                    <a:pt x="14185" y="14897"/>
                  </a:lnTo>
                  <a:lnTo>
                    <a:pt x="14249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54" y="14071"/>
                  </a:lnTo>
                  <a:lnTo>
                    <a:pt x="0" y="15341"/>
                  </a:lnTo>
                  <a:lnTo>
                    <a:pt x="4483" y="18351"/>
                  </a:lnTo>
                  <a:lnTo>
                    <a:pt x="12890" y="19608"/>
                  </a:lnTo>
                  <a:lnTo>
                    <a:pt x="16383" y="20472"/>
                  </a:lnTo>
                  <a:lnTo>
                    <a:pt x="18897" y="19621"/>
                  </a:lnTo>
                  <a:lnTo>
                    <a:pt x="21932" y="20523"/>
                  </a:lnTo>
                  <a:lnTo>
                    <a:pt x="21907" y="22644"/>
                  </a:lnTo>
                  <a:lnTo>
                    <a:pt x="24295" y="23368"/>
                  </a:lnTo>
                  <a:lnTo>
                    <a:pt x="26543" y="23431"/>
                  </a:lnTo>
                  <a:lnTo>
                    <a:pt x="25387" y="24333"/>
                  </a:lnTo>
                  <a:lnTo>
                    <a:pt x="26403" y="25400"/>
                  </a:lnTo>
                  <a:lnTo>
                    <a:pt x="27216" y="26847"/>
                  </a:lnTo>
                  <a:lnTo>
                    <a:pt x="30822" y="27178"/>
                  </a:lnTo>
                  <a:lnTo>
                    <a:pt x="36957" y="26136"/>
                  </a:lnTo>
                  <a:lnTo>
                    <a:pt x="37033" y="24930"/>
                  </a:lnTo>
                  <a:lnTo>
                    <a:pt x="38252" y="23571"/>
                  </a:lnTo>
                  <a:lnTo>
                    <a:pt x="39674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22" y="11493"/>
                  </a:lnTo>
                  <a:lnTo>
                    <a:pt x="36893" y="9448"/>
                  </a:lnTo>
                  <a:lnTo>
                    <a:pt x="35915" y="8724"/>
                  </a:lnTo>
                  <a:lnTo>
                    <a:pt x="33705" y="9702"/>
                  </a:lnTo>
                  <a:lnTo>
                    <a:pt x="33705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78" y="5372"/>
                  </a:lnTo>
                  <a:lnTo>
                    <a:pt x="30924" y="6413"/>
                  </a:lnTo>
                  <a:lnTo>
                    <a:pt x="31889" y="8026"/>
                  </a:lnTo>
                  <a:lnTo>
                    <a:pt x="32600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59" y="13233"/>
                  </a:lnTo>
                  <a:lnTo>
                    <a:pt x="37134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79" y="15684"/>
                  </a:moveTo>
                  <a:lnTo>
                    <a:pt x="64223" y="14122"/>
                  </a:lnTo>
                  <a:lnTo>
                    <a:pt x="61683" y="15125"/>
                  </a:lnTo>
                  <a:lnTo>
                    <a:pt x="59842" y="13970"/>
                  </a:lnTo>
                  <a:lnTo>
                    <a:pt x="60807" y="12280"/>
                  </a:lnTo>
                  <a:lnTo>
                    <a:pt x="58775" y="11430"/>
                  </a:lnTo>
                  <a:lnTo>
                    <a:pt x="55600" y="12814"/>
                  </a:lnTo>
                  <a:lnTo>
                    <a:pt x="54000" y="14312"/>
                  </a:lnTo>
                  <a:lnTo>
                    <a:pt x="51790" y="14401"/>
                  </a:lnTo>
                  <a:lnTo>
                    <a:pt x="49364" y="14033"/>
                  </a:lnTo>
                  <a:lnTo>
                    <a:pt x="50787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694" y="17678"/>
                  </a:lnTo>
                  <a:lnTo>
                    <a:pt x="39827" y="19583"/>
                  </a:lnTo>
                  <a:lnTo>
                    <a:pt x="42595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01" y="18046"/>
                  </a:lnTo>
                  <a:lnTo>
                    <a:pt x="51003" y="19011"/>
                  </a:lnTo>
                  <a:lnTo>
                    <a:pt x="53530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48" y="17995"/>
                  </a:lnTo>
                  <a:lnTo>
                    <a:pt x="64757" y="19151"/>
                  </a:lnTo>
                  <a:lnTo>
                    <a:pt x="65620" y="17449"/>
                  </a:lnTo>
                  <a:lnTo>
                    <a:pt x="66179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E54A8D28-236D-9B74-203C-C65109D370CE}"/>
                </a:ext>
              </a:extLst>
            </p:cNvPr>
            <p:cNvSpPr/>
            <p:nvPr/>
          </p:nvSpPr>
          <p:spPr>
            <a:xfrm>
              <a:off x="9740023" y="839164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41" y="4826"/>
                  </a:lnTo>
                  <a:lnTo>
                    <a:pt x="5727" y="8737"/>
                  </a:lnTo>
                  <a:lnTo>
                    <a:pt x="5803" y="8966"/>
                  </a:lnTo>
                  <a:lnTo>
                    <a:pt x="5803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36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8420" h="29209">
                  <a:moveTo>
                    <a:pt x="57797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56" y="28384"/>
                  </a:lnTo>
                  <a:lnTo>
                    <a:pt x="57797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99767C1C-0D92-ABE9-4134-164D1895B48D}"/>
                </a:ext>
              </a:extLst>
            </p:cNvPr>
            <p:cNvSpPr/>
            <p:nvPr/>
          </p:nvSpPr>
          <p:spPr>
            <a:xfrm>
              <a:off x="9792259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45" y="13195"/>
                  </a:moveTo>
                  <a:lnTo>
                    <a:pt x="17373" y="13068"/>
                  </a:lnTo>
                  <a:lnTo>
                    <a:pt x="16598" y="12979"/>
                  </a:lnTo>
                  <a:lnTo>
                    <a:pt x="15849" y="13055"/>
                  </a:lnTo>
                  <a:lnTo>
                    <a:pt x="15087" y="13208"/>
                  </a:lnTo>
                  <a:lnTo>
                    <a:pt x="16027" y="13385"/>
                  </a:lnTo>
                  <a:lnTo>
                    <a:pt x="17945" y="13195"/>
                  </a:lnTo>
                  <a:close/>
                </a:path>
                <a:path w="46990" h="15240">
                  <a:moveTo>
                    <a:pt x="29197" y="12344"/>
                  </a:moveTo>
                  <a:lnTo>
                    <a:pt x="27774" y="13449"/>
                  </a:lnTo>
                  <a:lnTo>
                    <a:pt x="28486" y="13703"/>
                  </a:lnTo>
                  <a:lnTo>
                    <a:pt x="29197" y="12344"/>
                  </a:lnTo>
                  <a:close/>
                </a:path>
                <a:path w="46990" h="15240">
                  <a:moveTo>
                    <a:pt x="31165" y="14605"/>
                  </a:moveTo>
                  <a:lnTo>
                    <a:pt x="28486" y="13703"/>
                  </a:lnTo>
                  <a:lnTo>
                    <a:pt x="28143" y="14363"/>
                  </a:lnTo>
                  <a:lnTo>
                    <a:pt x="27571" y="14706"/>
                  </a:lnTo>
                  <a:lnTo>
                    <a:pt x="26847" y="14884"/>
                  </a:lnTo>
                  <a:lnTo>
                    <a:pt x="28549" y="15240"/>
                  </a:lnTo>
                  <a:lnTo>
                    <a:pt x="29921" y="15062"/>
                  </a:lnTo>
                  <a:lnTo>
                    <a:pt x="31165" y="14605"/>
                  </a:lnTo>
                  <a:close/>
                </a:path>
                <a:path w="46990" h="15240">
                  <a:moveTo>
                    <a:pt x="46939" y="0"/>
                  </a:moveTo>
                  <a:lnTo>
                    <a:pt x="36283" y="5168"/>
                  </a:lnTo>
                  <a:lnTo>
                    <a:pt x="35890" y="2946"/>
                  </a:lnTo>
                  <a:lnTo>
                    <a:pt x="33045" y="2870"/>
                  </a:lnTo>
                  <a:lnTo>
                    <a:pt x="29921" y="3340"/>
                  </a:lnTo>
                  <a:lnTo>
                    <a:pt x="30683" y="3644"/>
                  </a:lnTo>
                  <a:lnTo>
                    <a:pt x="31305" y="3962"/>
                  </a:lnTo>
                  <a:lnTo>
                    <a:pt x="34632" y="7708"/>
                  </a:lnTo>
                  <a:lnTo>
                    <a:pt x="29273" y="7416"/>
                  </a:lnTo>
                  <a:lnTo>
                    <a:pt x="24777" y="7632"/>
                  </a:lnTo>
                  <a:lnTo>
                    <a:pt x="21259" y="7747"/>
                  </a:lnTo>
                  <a:lnTo>
                    <a:pt x="18656" y="8509"/>
                  </a:lnTo>
                  <a:lnTo>
                    <a:pt x="18999" y="4203"/>
                  </a:lnTo>
                  <a:lnTo>
                    <a:pt x="14058" y="8712"/>
                  </a:lnTo>
                  <a:lnTo>
                    <a:pt x="13411" y="7531"/>
                  </a:lnTo>
                  <a:lnTo>
                    <a:pt x="12420" y="5715"/>
                  </a:lnTo>
                  <a:lnTo>
                    <a:pt x="12382" y="5524"/>
                  </a:lnTo>
                  <a:lnTo>
                    <a:pt x="14859" y="3213"/>
                  </a:lnTo>
                  <a:lnTo>
                    <a:pt x="16167" y="2463"/>
                  </a:lnTo>
                  <a:lnTo>
                    <a:pt x="13982" y="2425"/>
                  </a:lnTo>
                  <a:lnTo>
                    <a:pt x="12268" y="1447"/>
                  </a:lnTo>
                  <a:lnTo>
                    <a:pt x="7035" y="1384"/>
                  </a:lnTo>
                  <a:lnTo>
                    <a:pt x="5981" y="2159"/>
                  </a:lnTo>
                  <a:lnTo>
                    <a:pt x="5422" y="4318"/>
                  </a:lnTo>
                  <a:lnTo>
                    <a:pt x="5308" y="5715"/>
                  </a:lnTo>
                  <a:lnTo>
                    <a:pt x="4483" y="5524"/>
                  </a:lnTo>
                  <a:lnTo>
                    <a:pt x="3517" y="5765"/>
                  </a:lnTo>
                  <a:lnTo>
                    <a:pt x="1206" y="6972"/>
                  </a:lnTo>
                  <a:lnTo>
                    <a:pt x="0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43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41" y="10185"/>
                  </a:lnTo>
                  <a:lnTo>
                    <a:pt x="4940" y="7531"/>
                  </a:lnTo>
                  <a:lnTo>
                    <a:pt x="9626" y="10579"/>
                  </a:lnTo>
                  <a:lnTo>
                    <a:pt x="13830" y="11277"/>
                  </a:lnTo>
                  <a:lnTo>
                    <a:pt x="16649" y="11442"/>
                  </a:lnTo>
                  <a:lnTo>
                    <a:pt x="20535" y="11582"/>
                  </a:lnTo>
                  <a:lnTo>
                    <a:pt x="30416" y="10033"/>
                  </a:lnTo>
                  <a:lnTo>
                    <a:pt x="29197" y="12344"/>
                  </a:lnTo>
                  <a:lnTo>
                    <a:pt x="30848" y="11061"/>
                  </a:lnTo>
                  <a:lnTo>
                    <a:pt x="33985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48" y="9906"/>
                  </a:lnTo>
                  <a:lnTo>
                    <a:pt x="37782" y="10033"/>
                  </a:lnTo>
                  <a:lnTo>
                    <a:pt x="39763" y="10706"/>
                  </a:lnTo>
                  <a:lnTo>
                    <a:pt x="41440" y="9906"/>
                  </a:lnTo>
                  <a:lnTo>
                    <a:pt x="42532" y="9385"/>
                  </a:lnTo>
                  <a:lnTo>
                    <a:pt x="42837" y="8712"/>
                  </a:lnTo>
                  <a:lnTo>
                    <a:pt x="42938" y="8509"/>
                  </a:lnTo>
                  <a:lnTo>
                    <a:pt x="43307" y="7708"/>
                  </a:lnTo>
                  <a:lnTo>
                    <a:pt x="44500" y="5168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33602B5D-81A2-2DE5-A909-8BD54AB4B087}"/>
                </a:ext>
              </a:extLst>
            </p:cNvPr>
            <p:cNvSpPr/>
            <p:nvPr/>
          </p:nvSpPr>
          <p:spPr>
            <a:xfrm>
              <a:off x="9762655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4472" y="12026"/>
                  </a:lnTo>
                  <a:lnTo>
                    <a:pt x="22593" y="8890"/>
                  </a:lnTo>
                  <a:lnTo>
                    <a:pt x="21450" y="7454"/>
                  </a:lnTo>
                  <a:lnTo>
                    <a:pt x="20281" y="6946"/>
                  </a:lnTo>
                  <a:lnTo>
                    <a:pt x="18821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41" y="2362"/>
                  </a:lnTo>
                  <a:lnTo>
                    <a:pt x="8077" y="482"/>
                  </a:lnTo>
                  <a:lnTo>
                    <a:pt x="6819" y="0"/>
                  </a:lnTo>
                  <a:lnTo>
                    <a:pt x="8064" y="2209"/>
                  </a:lnTo>
                  <a:lnTo>
                    <a:pt x="7823" y="2921"/>
                  </a:lnTo>
                  <a:lnTo>
                    <a:pt x="10363" y="3644"/>
                  </a:lnTo>
                  <a:lnTo>
                    <a:pt x="12103" y="4559"/>
                  </a:lnTo>
                  <a:lnTo>
                    <a:pt x="13982" y="3987"/>
                  </a:lnTo>
                  <a:lnTo>
                    <a:pt x="14947" y="4178"/>
                  </a:lnTo>
                  <a:lnTo>
                    <a:pt x="11417" y="5753"/>
                  </a:lnTo>
                  <a:lnTo>
                    <a:pt x="8178" y="6261"/>
                  </a:lnTo>
                  <a:lnTo>
                    <a:pt x="7162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14" y="11772"/>
                  </a:lnTo>
                  <a:lnTo>
                    <a:pt x="3149" y="13792"/>
                  </a:lnTo>
                  <a:lnTo>
                    <a:pt x="6057" y="14490"/>
                  </a:lnTo>
                  <a:lnTo>
                    <a:pt x="6096" y="15201"/>
                  </a:lnTo>
                  <a:lnTo>
                    <a:pt x="8001" y="15290"/>
                  </a:lnTo>
                  <a:lnTo>
                    <a:pt x="9398" y="13385"/>
                  </a:lnTo>
                  <a:lnTo>
                    <a:pt x="13258" y="13411"/>
                  </a:lnTo>
                  <a:lnTo>
                    <a:pt x="16497" y="14897"/>
                  </a:lnTo>
                  <a:lnTo>
                    <a:pt x="22390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09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83" y="23050"/>
                  </a:lnTo>
                  <a:lnTo>
                    <a:pt x="44462" y="23787"/>
                  </a:lnTo>
                  <a:lnTo>
                    <a:pt x="41948" y="26136"/>
                  </a:lnTo>
                  <a:lnTo>
                    <a:pt x="43675" y="29298"/>
                  </a:lnTo>
                  <a:lnTo>
                    <a:pt x="48602" y="24777"/>
                  </a:lnTo>
                  <a:lnTo>
                    <a:pt x="48260" y="29095"/>
                  </a:lnTo>
                  <a:lnTo>
                    <a:pt x="50863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64" y="33172"/>
                  </a:moveTo>
                  <a:lnTo>
                    <a:pt x="71323" y="31965"/>
                  </a:lnTo>
                  <a:lnTo>
                    <a:pt x="67386" y="30619"/>
                  </a:lnTo>
                  <a:lnTo>
                    <a:pt x="64452" y="30505"/>
                  </a:lnTo>
                  <a:lnTo>
                    <a:pt x="62915" y="31038"/>
                  </a:lnTo>
                  <a:lnTo>
                    <a:pt x="63588" y="31153"/>
                  </a:lnTo>
                  <a:lnTo>
                    <a:pt x="60452" y="31648"/>
                  </a:lnTo>
                  <a:lnTo>
                    <a:pt x="57378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64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F8E38B89-A2C6-745B-72AC-FC563A1EA669}"/>
                </a:ext>
              </a:extLst>
            </p:cNvPr>
            <p:cNvSpPr/>
            <p:nvPr/>
          </p:nvSpPr>
          <p:spPr>
            <a:xfrm>
              <a:off x="9794531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54" y="0"/>
                  </a:moveTo>
                  <a:lnTo>
                    <a:pt x="1168" y="2654"/>
                  </a:lnTo>
                  <a:lnTo>
                    <a:pt x="279" y="3098"/>
                  </a:lnTo>
                  <a:lnTo>
                    <a:pt x="0" y="3568"/>
                  </a:lnTo>
                  <a:lnTo>
                    <a:pt x="520" y="5473"/>
                  </a:lnTo>
                  <a:lnTo>
                    <a:pt x="5219" y="6781"/>
                  </a:lnTo>
                  <a:lnTo>
                    <a:pt x="9296" y="6807"/>
                  </a:lnTo>
                  <a:lnTo>
                    <a:pt x="11049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69" y="6832"/>
                  </a:lnTo>
                  <a:lnTo>
                    <a:pt x="28143" y="2501"/>
                  </a:lnTo>
                  <a:lnTo>
                    <a:pt x="18262" y="4051"/>
                  </a:lnTo>
                  <a:lnTo>
                    <a:pt x="11557" y="3746"/>
                  </a:lnTo>
                  <a:lnTo>
                    <a:pt x="7353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C9F7D153-CBD6-431B-94D3-FCF63C0F2F64}"/>
                </a:ext>
              </a:extLst>
            </p:cNvPr>
            <p:cNvSpPr/>
            <p:nvPr/>
          </p:nvSpPr>
          <p:spPr>
            <a:xfrm>
              <a:off x="9763353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52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47" y="6172"/>
                  </a:moveTo>
                  <a:lnTo>
                    <a:pt x="14071" y="5816"/>
                  </a:lnTo>
                  <a:lnTo>
                    <a:pt x="14033" y="5448"/>
                  </a:lnTo>
                  <a:lnTo>
                    <a:pt x="14033" y="5092"/>
                  </a:lnTo>
                  <a:lnTo>
                    <a:pt x="13550" y="5321"/>
                  </a:lnTo>
                  <a:lnTo>
                    <a:pt x="13144" y="5600"/>
                  </a:lnTo>
                  <a:lnTo>
                    <a:pt x="12750" y="5918"/>
                  </a:lnTo>
                  <a:lnTo>
                    <a:pt x="13220" y="6019"/>
                  </a:lnTo>
                  <a:lnTo>
                    <a:pt x="14147" y="6172"/>
                  </a:lnTo>
                  <a:close/>
                </a:path>
                <a:path w="39370" h="6350">
                  <a:moveTo>
                    <a:pt x="38760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499" y="5181"/>
                  </a:lnTo>
                  <a:lnTo>
                    <a:pt x="35560" y="4546"/>
                  </a:lnTo>
                  <a:lnTo>
                    <a:pt x="34467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29" y="6261"/>
                  </a:lnTo>
                  <a:lnTo>
                    <a:pt x="37579" y="5778"/>
                  </a:lnTo>
                  <a:lnTo>
                    <a:pt x="38760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899FED68-446F-4809-5AFD-A6AAF83BCE88}"/>
                </a:ext>
              </a:extLst>
            </p:cNvPr>
            <p:cNvSpPr/>
            <p:nvPr/>
          </p:nvSpPr>
          <p:spPr>
            <a:xfrm>
              <a:off x="9747275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30" y="1155"/>
                  </a:lnTo>
                  <a:lnTo>
                    <a:pt x="2260" y="355"/>
                  </a:lnTo>
                  <a:lnTo>
                    <a:pt x="457" y="0"/>
                  </a:lnTo>
                  <a:lnTo>
                    <a:pt x="825" y="825"/>
                  </a:lnTo>
                  <a:lnTo>
                    <a:pt x="812" y="1968"/>
                  </a:lnTo>
                  <a:lnTo>
                    <a:pt x="0" y="3124"/>
                  </a:lnTo>
                  <a:lnTo>
                    <a:pt x="4965" y="5435"/>
                  </a:lnTo>
                  <a:lnTo>
                    <a:pt x="7327" y="6807"/>
                  </a:lnTo>
                  <a:lnTo>
                    <a:pt x="11252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49" y="21945"/>
                  </a:moveTo>
                  <a:lnTo>
                    <a:pt x="26708" y="21158"/>
                  </a:lnTo>
                  <a:lnTo>
                    <a:pt x="24498" y="22136"/>
                  </a:lnTo>
                  <a:lnTo>
                    <a:pt x="20789" y="20193"/>
                  </a:lnTo>
                  <a:lnTo>
                    <a:pt x="20662" y="19431"/>
                  </a:lnTo>
                  <a:lnTo>
                    <a:pt x="21018" y="18427"/>
                  </a:lnTo>
                  <a:lnTo>
                    <a:pt x="17957" y="17538"/>
                  </a:lnTo>
                  <a:lnTo>
                    <a:pt x="16992" y="17437"/>
                  </a:lnTo>
                  <a:lnTo>
                    <a:pt x="16751" y="18173"/>
                  </a:lnTo>
                  <a:lnTo>
                    <a:pt x="15011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52" y="20154"/>
                  </a:lnTo>
                  <a:lnTo>
                    <a:pt x="14490" y="21183"/>
                  </a:lnTo>
                  <a:lnTo>
                    <a:pt x="15951" y="22110"/>
                  </a:lnTo>
                  <a:lnTo>
                    <a:pt x="16395" y="21628"/>
                  </a:lnTo>
                  <a:lnTo>
                    <a:pt x="19113" y="23164"/>
                  </a:lnTo>
                  <a:lnTo>
                    <a:pt x="21132" y="23901"/>
                  </a:lnTo>
                  <a:lnTo>
                    <a:pt x="25044" y="24930"/>
                  </a:lnTo>
                  <a:lnTo>
                    <a:pt x="27571" y="21856"/>
                  </a:lnTo>
                  <a:lnTo>
                    <a:pt x="27749" y="21945"/>
                  </a:lnTo>
                  <a:close/>
                </a:path>
                <a:path w="55245" h="26669">
                  <a:moveTo>
                    <a:pt x="45021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71" y="22669"/>
                  </a:lnTo>
                  <a:lnTo>
                    <a:pt x="39649" y="22555"/>
                  </a:lnTo>
                  <a:lnTo>
                    <a:pt x="38836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22" y="21539"/>
                  </a:lnTo>
                  <a:lnTo>
                    <a:pt x="26555" y="24104"/>
                  </a:lnTo>
                  <a:lnTo>
                    <a:pt x="32816" y="25057"/>
                  </a:lnTo>
                  <a:lnTo>
                    <a:pt x="34188" y="24701"/>
                  </a:lnTo>
                  <a:lnTo>
                    <a:pt x="36537" y="25184"/>
                  </a:lnTo>
                  <a:lnTo>
                    <a:pt x="37109" y="26111"/>
                  </a:lnTo>
                  <a:lnTo>
                    <a:pt x="39141" y="26416"/>
                  </a:lnTo>
                  <a:lnTo>
                    <a:pt x="44043" y="25895"/>
                  </a:lnTo>
                  <a:lnTo>
                    <a:pt x="44678" y="25501"/>
                  </a:lnTo>
                  <a:lnTo>
                    <a:pt x="45021" y="24815"/>
                  </a:lnTo>
                  <a:close/>
                </a:path>
                <a:path w="55245" h="26669">
                  <a:moveTo>
                    <a:pt x="50698" y="17272"/>
                  </a:moveTo>
                  <a:lnTo>
                    <a:pt x="50165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07" y="15684"/>
                  </a:lnTo>
                  <a:lnTo>
                    <a:pt x="45300" y="13220"/>
                  </a:lnTo>
                  <a:lnTo>
                    <a:pt x="44932" y="13119"/>
                  </a:lnTo>
                  <a:lnTo>
                    <a:pt x="44208" y="13347"/>
                  </a:lnTo>
                  <a:lnTo>
                    <a:pt x="43459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49" y="14960"/>
                  </a:lnTo>
                  <a:lnTo>
                    <a:pt x="41376" y="15151"/>
                  </a:lnTo>
                  <a:lnTo>
                    <a:pt x="41338" y="15519"/>
                  </a:lnTo>
                  <a:lnTo>
                    <a:pt x="41948" y="16421"/>
                  </a:lnTo>
                  <a:lnTo>
                    <a:pt x="42951" y="15328"/>
                  </a:lnTo>
                  <a:lnTo>
                    <a:pt x="43649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39" y="19291"/>
                  </a:lnTo>
                  <a:lnTo>
                    <a:pt x="48310" y="19469"/>
                  </a:lnTo>
                  <a:lnTo>
                    <a:pt x="49771" y="18999"/>
                  </a:lnTo>
                  <a:lnTo>
                    <a:pt x="50698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851" y="17881"/>
                  </a:lnTo>
                  <a:lnTo>
                    <a:pt x="54686" y="18072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6685CE62-926C-037F-6208-ECACD50E6544}"/>
                </a:ext>
              </a:extLst>
            </p:cNvPr>
            <p:cNvSpPr/>
            <p:nvPr/>
          </p:nvSpPr>
          <p:spPr>
            <a:xfrm>
              <a:off x="974892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93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82" y="3200"/>
                  </a:lnTo>
                  <a:lnTo>
                    <a:pt x="5588" y="1993"/>
                  </a:lnTo>
                  <a:lnTo>
                    <a:pt x="5295" y="1041"/>
                  </a:lnTo>
                  <a:lnTo>
                    <a:pt x="3886" y="406"/>
                  </a:lnTo>
                  <a:lnTo>
                    <a:pt x="3086" y="431"/>
                  </a:lnTo>
                  <a:lnTo>
                    <a:pt x="1689" y="0"/>
                  </a:lnTo>
                  <a:lnTo>
                    <a:pt x="431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27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60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31" y="4356"/>
                  </a:lnTo>
                  <a:lnTo>
                    <a:pt x="24295" y="3695"/>
                  </a:lnTo>
                  <a:lnTo>
                    <a:pt x="25158" y="1485"/>
                  </a:lnTo>
                  <a:lnTo>
                    <a:pt x="23202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78" y="2463"/>
                  </a:lnTo>
                  <a:lnTo>
                    <a:pt x="18618" y="5105"/>
                  </a:lnTo>
                  <a:lnTo>
                    <a:pt x="20472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602" y="12357"/>
                  </a:lnTo>
                  <a:lnTo>
                    <a:pt x="22847" y="12865"/>
                  </a:lnTo>
                  <a:lnTo>
                    <a:pt x="25057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310" y="12065"/>
                  </a:moveTo>
                  <a:lnTo>
                    <a:pt x="46075" y="10922"/>
                  </a:lnTo>
                  <a:lnTo>
                    <a:pt x="44602" y="9220"/>
                  </a:lnTo>
                  <a:lnTo>
                    <a:pt x="44183" y="8229"/>
                  </a:lnTo>
                  <a:lnTo>
                    <a:pt x="44335" y="7035"/>
                  </a:lnTo>
                  <a:lnTo>
                    <a:pt x="41300" y="6057"/>
                  </a:lnTo>
                  <a:lnTo>
                    <a:pt x="39878" y="7632"/>
                  </a:lnTo>
                  <a:lnTo>
                    <a:pt x="39255" y="5816"/>
                  </a:lnTo>
                  <a:lnTo>
                    <a:pt x="36461" y="7277"/>
                  </a:lnTo>
                  <a:lnTo>
                    <a:pt x="35915" y="8636"/>
                  </a:lnTo>
                  <a:lnTo>
                    <a:pt x="39370" y="10033"/>
                  </a:lnTo>
                  <a:lnTo>
                    <a:pt x="36042" y="10464"/>
                  </a:lnTo>
                  <a:lnTo>
                    <a:pt x="36664" y="12585"/>
                  </a:lnTo>
                  <a:lnTo>
                    <a:pt x="38011" y="13296"/>
                  </a:lnTo>
                  <a:lnTo>
                    <a:pt x="39420" y="13398"/>
                  </a:lnTo>
                  <a:lnTo>
                    <a:pt x="40347" y="13830"/>
                  </a:lnTo>
                  <a:lnTo>
                    <a:pt x="40868" y="14554"/>
                  </a:lnTo>
                  <a:lnTo>
                    <a:pt x="42735" y="15443"/>
                  </a:lnTo>
                  <a:lnTo>
                    <a:pt x="45656" y="15925"/>
                  </a:lnTo>
                  <a:lnTo>
                    <a:pt x="47586" y="14681"/>
                  </a:lnTo>
                  <a:lnTo>
                    <a:pt x="48310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B4EF6B29-12E5-22E7-D160-65EB76474763}"/>
                </a:ext>
              </a:extLst>
            </p:cNvPr>
            <p:cNvSpPr/>
            <p:nvPr/>
          </p:nvSpPr>
          <p:spPr>
            <a:xfrm>
              <a:off x="975288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84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84" y="2247"/>
                  </a:lnTo>
                  <a:close/>
                </a:path>
                <a:path w="17779" h="11429">
                  <a:moveTo>
                    <a:pt x="17335" y="11074"/>
                  </a:moveTo>
                  <a:lnTo>
                    <a:pt x="16776" y="11036"/>
                  </a:lnTo>
                  <a:lnTo>
                    <a:pt x="16243" y="10960"/>
                  </a:lnTo>
                  <a:lnTo>
                    <a:pt x="15684" y="10807"/>
                  </a:lnTo>
                  <a:lnTo>
                    <a:pt x="16103" y="11163"/>
                  </a:lnTo>
                  <a:lnTo>
                    <a:pt x="16802" y="11303"/>
                  </a:lnTo>
                  <a:lnTo>
                    <a:pt x="17094" y="11239"/>
                  </a:lnTo>
                  <a:lnTo>
                    <a:pt x="17335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D4A39039-1B73-3BAE-97CE-CEB6F8DF74BA}"/>
                </a:ext>
              </a:extLst>
            </p:cNvPr>
            <p:cNvSpPr/>
            <p:nvPr/>
          </p:nvSpPr>
          <p:spPr>
            <a:xfrm>
              <a:off x="9741471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65" y="1473"/>
                  </a:moveTo>
                  <a:lnTo>
                    <a:pt x="2374" y="330"/>
                  </a:lnTo>
                  <a:lnTo>
                    <a:pt x="1219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14" y="533"/>
                  </a:lnTo>
                  <a:lnTo>
                    <a:pt x="520" y="533"/>
                  </a:lnTo>
                  <a:lnTo>
                    <a:pt x="889" y="609"/>
                  </a:lnTo>
                  <a:lnTo>
                    <a:pt x="1168" y="787"/>
                  </a:lnTo>
                  <a:lnTo>
                    <a:pt x="673" y="1536"/>
                  </a:lnTo>
                  <a:lnTo>
                    <a:pt x="1282" y="1054"/>
                  </a:lnTo>
                  <a:lnTo>
                    <a:pt x="2019" y="1130"/>
                  </a:lnTo>
                  <a:lnTo>
                    <a:pt x="2565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04" y="29502"/>
                  </a:lnTo>
                  <a:lnTo>
                    <a:pt x="20040" y="29768"/>
                  </a:lnTo>
                  <a:lnTo>
                    <a:pt x="19951" y="29984"/>
                  </a:lnTo>
                  <a:lnTo>
                    <a:pt x="19837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39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2098" y="32004"/>
                  </a:lnTo>
                  <a:lnTo>
                    <a:pt x="22339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59" y="34988"/>
                  </a:lnTo>
                  <a:lnTo>
                    <a:pt x="28930" y="33985"/>
                  </a:lnTo>
                  <a:lnTo>
                    <a:pt x="27139" y="32842"/>
                  </a:lnTo>
                  <a:lnTo>
                    <a:pt x="27165" y="33794"/>
                  </a:lnTo>
                  <a:lnTo>
                    <a:pt x="27000" y="34645"/>
                  </a:lnTo>
                  <a:lnTo>
                    <a:pt x="26466" y="35039"/>
                  </a:lnTo>
                  <a:lnTo>
                    <a:pt x="29781" y="36957"/>
                  </a:lnTo>
                  <a:lnTo>
                    <a:pt x="31496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59A551C9-9D7B-F179-9B98-59E029F0340C}"/>
                </a:ext>
              </a:extLst>
            </p:cNvPr>
            <p:cNvSpPr/>
            <p:nvPr/>
          </p:nvSpPr>
          <p:spPr>
            <a:xfrm>
              <a:off x="9748266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78" y="3759"/>
                  </a:lnTo>
                  <a:lnTo>
                    <a:pt x="2857" y="1612"/>
                  </a:lnTo>
                  <a:lnTo>
                    <a:pt x="812" y="876"/>
                  </a:lnTo>
                  <a:lnTo>
                    <a:pt x="0" y="2654"/>
                  </a:lnTo>
                  <a:lnTo>
                    <a:pt x="1968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76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43" y="0"/>
                  </a:lnTo>
                  <a:lnTo>
                    <a:pt x="6781" y="1511"/>
                  </a:lnTo>
                  <a:lnTo>
                    <a:pt x="6921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10" y="5168"/>
                  </a:lnTo>
                  <a:lnTo>
                    <a:pt x="6642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49" y="8750"/>
                  </a:lnTo>
                  <a:lnTo>
                    <a:pt x="7531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76" y="6477"/>
                  </a:lnTo>
                  <a:close/>
                </a:path>
                <a:path w="29845" h="30479">
                  <a:moveTo>
                    <a:pt x="21526" y="30048"/>
                  </a:moveTo>
                  <a:lnTo>
                    <a:pt x="21170" y="28613"/>
                  </a:lnTo>
                  <a:lnTo>
                    <a:pt x="19723" y="28168"/>
                  </a:lnTo>
                  <a:lnTo>
                    <a:pt x="18656" y="28206"/>
                  </a:lnTo>
                  <a:lnTo>
                    <a:pt x="18516" y="23634"/>
                  </a:lnTo>
                  <a:lnTo>
                    <a:pt x="13042" y="23190"/>
                  </a:lnTo>
                  <a:lnTo>
                    <a:pt x="10147" y="21666"/>
                  </a:lnTo>
                  <a:lnTo>
                    <a:pt x="9321" y="21602"/>
                  </a:lnTo>
                  <a:lnTo>
                    <a:pt x="8763" y="24485"/>
                  </a:lnTo>
                  <a:lnTo>
                    <a:pt x="8978" y="25260"/>
                  </a:lnTo>
                  <a:lnTo>
                    <a:pt x="8724" y="25768"/>
                  </a:lnTo>
                  <a:lnTo>
                    <a:pt x="10972" y="26339"/>
                  </a:lnTo>
                  <a:lnTo>
                    <a:pt x="14160" y="29057"/>
                  </a:lnTo>
                  <a:lnTo>
                    <a:pt x="15963" y="30010"/>
                  </a:lnTo>
                  <a:lnTo>
                    <a:pt x="17754" y="30378"/>
                  </a:lnTo>
                  <a:lnTo>
                    <a:pt x="18326" y="29997"/>
                  </a:lnTo>
                  <a:lnTo>
                    <a:pt x="20053" y="29845"/>
                  </a:lnTo>
                  <a:lnTo>
                    <a:pt x="20701" y="30353"/>
                  </a:lnTo>
                  <a:lnTo>
                    <a:pt x="21526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67" y="26670"/>
                  </a:lnTo>
                  <a:lnTo>
                    <a:pt x="27457" y="26847"/>
                  </a:lnTo>
                  <a:lnTo>
                    <a:pt x="27419" y="27927"/>
                  </a:lnTo>
                  <a:lnTo>
                    <a:pt x="27978" y="28435"/>
                  </a:lnTo>
                  <a:lnTo>
                    <a:pt x="28765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BDDA0F67-457A-49D7-5C77-8353FF60A1F8}"/>
                </a:ext>
              </a:extLst>
            </p:cNvPr>
            <p:cNvSpPr/>
            <p:nvPr/>
          </p:nvSpPr>
          <p:spPr>
            <a:xfrm>
              <a:off x="974467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28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83" y="355"/>
                  </a:lnTo>
                  <a:lnTo>
                    <a:pt x="1676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38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204" y="14960"/>
                  </a:lnTo>
                  <a:lnTo>
                    <a:pt x="12573" y="14249"/>
                  </a:lnTo>
                  <a:lnTo>
                    <a:pt x="12344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37" y="23202"/>
                  </a:moveTo>
                  <a:lnTo>
                    <a:pt x="31445" y="20650"/>
                  </a:lnTo>
                  <a:lnTo>
                    <a:pt x="29997" y="20294"/>
                  </a:lnTo>
                  <a:lnTo>
                    <a:pt x="26593" y="20116"/>
                  </a:lnTo>
                  <a:lnTo>
                    <a:pt x="25565" y="20218"/>
                  </a:lnTo>
                  <a:lnTo>
                    <a:pt x="23672" y="18821"/>
                  </a:lnTo>
                  <a:lnTo>
                    <a:pt x="22783" y="18783"/>
                  </a:lnTo>
                  <a:lnTo>
                    <a:pt x="21932" y="18973"/>
                  </a:lnTo>
                  <a:lnTo>
                    <a:pt x="20789" y="19735"/>
                  </a:lnTo>
                  <a:lnTo>
                    <a:pt x="20510" y="20269"/>
                  </a:lnTo>
                  <a:lnTo>
                    <a:pt x="20955" y="21882"/>
                  </a:lnTo>
                  <a:lnTo>
                    <a:pt x="28409" y="23037"/>
                  </a:lnTo>
                  <a:lnTo>
                    <a:pt x="30060" y="23761"/>
                  </a:lnTo>
                  <a:lnTo>
                    <a:pt x="31737" y="23202"/>
                  </a:lnTo>
                  <a:close/>
                </a:path>
                <a:path w="93345" h="40005">
                  <a:moveTo>
                    <a:pt x="73240" y="30060"/>
                  </a:moveTo>
                  <a:lnTo>
                    <a:pt x="73050" y="29933"/>
                  </a:lnTo>
                  <a:lnTo>
                    <a:pt x="72732" y="29603"/>
                  </a:lnTo>
                  <a:lnTo>
                    <a:pt x="72478" y="28511"/>
                  </a:lnTo>
                  <a:lnTo>
                    <a:pt x="71170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434" y="29933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40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33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36" y="39103"/>
                  </a:lnTo>
                  <a:lnTo>
                    <a:pt x="86106" y="39395"/>
                  </a:lnTo>
                  <a:lnTo>
                    <a:pt x="85750" y="39624"/>
                  </a:lnTo>
                  <a:lnTo>
                    <a:pt x="85394" y="39751"/>
                  </a:lnTo>
                  <a:lnTo>
                    <a:pt x="86245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900" y="30226"/>
                  </a:moveTo>
                  <a:lnTo>
                    <a:pt x="92252" y="29832"/>
                  </a:lnTo>
                  <a:lnTo>
                    <a:pt x="91376" y="29933"/>
                  </a:lnTo>
                  <a:lnTo>
                    <a:pt x="86728" y="32067"/>
                  </a:lnTo>
                  <a:lnTo>
                    <a:pt x="85229" y="30149"/>
                  </a:lnTo>
                  <a:lnTo>
                    <a:pt x="85509" y="28105"/>
                  </a:lnTo>
                  <a:lnTo>
                    <a:pt x="83743" y="28371"/>
                  </a:lnTo>
                  <a:lnTo>
                    <a:pt x="83718" y="28892"/>
                  </a:lnTo>
                  <a:lnTo>
                    <a:pt x="83400" y="29184"/>
                  </a:lnTo>
                  <a:lnTo>
                    <a:pt x="83134" y="30289"/>
                  </a:lnTo>
                  <a:lnTo>
                    <a:pt x="83502" y="30822"/>
                  </a:lnTo>
                  <a:lnTo>
                    <a:pt x="83439" y="32334"/>
                  </a:lnTo>
                  <a:lnTo>
                    <a:pt x="83248" y="32639"/>
                  </a:lnTo>
                  <a:lnTo>
                    <a:pt x="82753" y="32448"/>
                  </a:lnTo>
                  <a:lnTo>
                    <a:pt x="82537" y="33147"/>
                  </a:lnTo>
                  <a:lnTo>
                    <a:pt x="83388" y="34290"/>
                  </a:lnTo>
                  <a:lnTo>
                    <a:pt x="83718" y="34455"/>
                  </a:lnTo>
                  <a:lnTo>
                    <a:pt x="84277" y="34010"/>
                  </a:lnTo>
                  <a:lnTo>
                    <a:pt x="84823" y="34505"/>
                  </a:lnTo>
                  <a:lnTo>
                    <a:pt x="85928" y="34201"/>
                  </a:lnTo>
                  <a:lnTo>
                    <a:pt x="87045" y="33210"/>
                  </a:lnTo>
                  <a:lnTo>
                    <a:pt x="88239" y="34569"/>
                  </a:lnTo>
                  <a:lnTo>
                    <a:pt x="87782" y="35191"/>
                  </a:lnTo>
                  <a:lnTo>
                    <a:pt x="87617" y="35801"/>
                  </a:lnTo>
                  <a:lnTo>
                    <a:pt x="87820" y="36334"/>
                  </a:lnTo>
                  <a:lnTo>
                    <a:pt x="89128" y="36931"/>
                  </a:lnTo>
                  <a:lnTo>
                    <a:pt x="90627" y="37922"/>
                  </a:lnTo>
                  <a:lnTo>
                    <a:pt x="91478" y="36855"/>
                  </a:lnTo>
                  <a:lnTo>
                    <a:pt x="90970" y="35534"/>
                  </a:lnTo>
                  <a:lnTo>
                    <a:pt x="91135" y="35001"/>
                  </a:lnTo>
                  <a:lnTo>
                    <a:pt x="91605" y="35153"/>
                  </a:lnTo>
                  <a:lnTo>
                    <a:pt x="92468" y="34886"/>
                  </a:lnTo>
                  <a:lnTo>
                    <a:pt x="92176" y="34531"/>
                  </a:lnTo>
                  <a:lnTo>
                    <a:pt x="92202" y="33921"/>
                  </a:lnTo>
                  <a:lnTo>
                    <a:pt x="91643" y="33070"/>
                  </a:lnTo>
                  <a:lnTo>
                    <a:pt x="91020" y="32854"/>
                  </a:lnTo>
                  <a:lnTo>
                    <a:pt x="90436" y="32423"/>
                  </a:lnTo>
                  <a:lnTo>
                    <a:pt x="90881" y="31750"/>
                  </a:lnTo>
                  <a:lnTo>
                    <a:pt x="91770" y="32004"/>
                  </a:lnTo>
                  <a:lnTo>
                    <a:pt x="92900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3EAEE8A8-2E81-1F03-DC19-B51968334766}"/>
                </a:ext>
              </a:extLst>
            </p:cNvPr>
            <p:cNvSpPr/>
            <p:nvPr/>
          </p:nvSpPr>
          <p:spPr>
            <a:xfrm>
              <a:off x="981876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44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C24E4CD8-4540-4A4B-C48B-C9FF23FD93A9}"/>
                </a:ext>
              </a:extLst>
            </p:cNvPr>
            <p:cNvSpPr/>
            <p:nvPr/>
          </p:nvSpPr>
          <p:spPr>
            <a:xfrm>
              <a:off x="979622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86" y="5194"/>
                  </a:moveTo>
                  <a:lnTo>
                    <a:pt x="6616" y="4533"/>
                  </a:lnTo>
                  <a:lnTo>
                    <a:pt x="5791" y="3962"/>
                  </a:lnTo>
                  <a:lnTo>
                    <a:pt x="5143" y="2997"/>
                  </a:lnTo>
                  <a:lnTo>
                    <a:pt x="5892" y="2489"/>
                  </a:lnTo>
                  <a:lnTo>
                    <a:pt x="6426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49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406" y="4876"/>
                  </a:lnTo>
                  <a:lnTo>
                    <a:pt x="6057" y="4965"/>
                  </a:lnTo>
                  <a:lnTo>
                    <a:pt x="7086" y="5194"/>
                  </a:lnTo>
                  <a:close/>
                </a:path>
                <a:path w="29845" h="13969">
                  <a:moveTo>
                    <a:pt x="29273" y="12674"/>
                  </a:moveTo>
                  <a:lnTo>
                    <a:pt x="23596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73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42E025E5-77B8-85CE-15D4-B59AE37BE87D}"/>
                </a:ext>
              </a:extLst>
            </p:cNvPr>
            <p:cNvSpPr/>
            <p:nvPr/>
          </p:nvSpPr>
          <p:spPr>
            <a:xfrm>
              <a:off x="977577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66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78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19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99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812" y="16040"/>
                  </a:lnTo>
                  <a:lnTo>
                    <a:pt x="24193" y="15011"/>
                  </a:lnTo>
                  <a:lnTo>
                    <a:pt x="23558" y="14135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90" y="10998"/>
                  </a:lnTo>
                  <a:lnTo>
                    <a:pt x="22047" y="11290"/>
                  </a:lnTo>
                  <a:lnTo>
                    <a:pt x="21005" y="10845"/>
                  </a:lnTo>
                  <a:lnTo>
                    <a:pt x="20015" y="9829"/>
                  </a:lnTo>
                  <a:lnTo>
                    <a:pt x="20066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66" y="3848"/>
                  </a:lnTo>
                  <a:lnTo>
                    <a:pt x="10566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32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91" y="5295"/>
                  </a:lnTo>
                  <a:lnTo>
                    <a:pt x="4508" y="6515"/>
                  </a:lnTo>
                  <a:lnTo>
                    <a:pt x="4813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47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87" y="14312"/>
                  </a:lnTo>
                  <a:lnTo>
                    <a:pt x="17767" y="19685"/>
                  </a:lnTo>
                  <a:lnTo>
                    <a:pt x="18757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99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47" y="36220"/>
                  </a:moveTo>
                  <a:lnTo>
                    <a:pt x="36207" y="32804"/>
                  </a:lnTo>
                  <a:lnTo>
                    <a:pt x="33959" y="30111"/>
                  </a:lnTo>
                  <a:lnTo>
                    <a:pt x="30403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67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112" y="37198"/>
                  </a:lnTo>
                  <a:lnTo>
                    <a:pt x="34277" y="38112"/>
                  </a:lnTo>
                  <a:lnTo>
                    <a:pt x="37147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63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3267A254-90F5-9E65-B1A4-2E8B5940F295}"/>
                </a:ext>
              </a:extLst>
            </p:cNvPr>
            <p:cNvSpPr/>
            <p:nvPr/>
          </p:nvSpPr>
          <p:spPr>
            <a:xfrm>
              <a:off x="982643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298" y="7289"/>
                  </a:lnTo>
                  <a:lnTo>
                    <a:pt x="1651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50" y="8191"/>
                  </a:lnTo>
                  <a:lnTo>
                    <a:pt x="215" y="8432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78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604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40" y="11277"/>
                  </a:moveTo>
                  <a:lnTo>
                    <a:pt x="18592" y="10795"/>
                  </a:lnTo>
                  <a:lnTo>
                    <a:pt x="18389" y="11188"/>
                  </a:lnTo>
                  <a:lnTo>
                    <a:pt x="18173" y="11544"/>
                  </a:lnTo>
                  <a:lnTo>
                    <a:pt x="17881" y="11798"/>
                  </a:lnTo>
                  <a:lnTo>
                    <a:pt x="18745" y="11633"/>
                  </a:lnTo>
                  <a:lnTo>
                    <a:pt x="19240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35" y="3073"/>
                  </a:lnTo>
                  <a:lnTo>
                    <a:pt x="19875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66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49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55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91" y="5118"/>
                  </a:lnTo>
                  <a:lnTo>
                    <a:pt x="18529" y="5918"/>
                  </a:lnTo>
                  <a:lnTo>
                    <a:pt x="18351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56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D2A7072F-9CF1-F64C-A66C-F8735BBF8D34}"/>
                </a:ext>
              </a:extLst>
            </p:cNvPr>
            <p:cNvSpPr/>
            <p:nvPr/>
          </p:nvSpPr>
          <p:spPr>
            <a:xfrm>
              <a:off x="980763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58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400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15" y="3175"/>
                  </a:lnTo>
                  <a:lnTo>
                    <a:pt x="22631" y="4838"/>
                  </a:lnTo>
                  <a:lnTo>
                    <a:pt x="22618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8B9CEEC4-1043-0B12-A4FF-BCF8812EE142}"/>
                </a:ext>
              </a:extLst>
            </p:cNvPr>
            <p:cNvSpPr/>
            <p:nvPr/>
          </p:nvSpPr>
          <p:spPr>
            <a:xfrm>
              <a:off x="9765830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654" y="4203"/>
                  </a:moveTo>
                  <a:lnTo>
                    <a:pt x="1752" y="0"/>
                  </a:lnTo>
                  <a:lnTo>
                    <a:pt x="127" y="647"/>
                  </a:lnTo>
                  <a:lnTo>
                    <a:pt x="0" y="2311"/>
                  </a:lnTo>
                  <a:lnTo>
                    <a:pt x="2336" y="5283"/>
                  </a:lnTo>
                  <a:lnTo>
                    <a:pt x="4775" y="7912"/>
                  </a:lnTo>
                  <a:lnTo>
                    <a:pt x="4826" y="6642"/>
                  </a:lnTo>
                  <a:lnTo>
                    <a:pt x="5384" y="5232"/>
                  </a:lnTo>
                  <a:lnTo>
                    <a:pt x="5969" y="4572"/>
                  </a:lnTo>
                  <a:lnTo>
                    <a:pt x="6654" y="4203"/>
                  </a:lnTo>
                  <a:close/>
                </a:path>
                <a:path w="73659" h="30480">
                  <a:moveTo>
                    <a:pt x="49631" y="29032"/>
                  </a:moveTo>
                  <a:lnTo>
                    <a:pt x="48945" y="28600"/>
                  </a:lnTo>
                  <a:lnTo>
                    <a:pt x="47967" y="28397"/>
                  </a:lnTo>
                  <a:lnTo>
                    <a:pt x="47015" y="27749"/>
                  </a:lnTo>
                  <a:lnTo>
                    <a:pt x="47498" y="27000"/>
                  </a:lnTo>
                  <a:lnTo>
                    <a:pt x="47917" y="26619"/>
                  </a:lnTo>
                  <a:lnTo>
                    <a:pt x="45504" y="26060"/>
                  </a:lnTo>
                  <a:lnTo>
                    <a:pt x="45504" y="26733"/>
                  </a:lnTo>
                  <a:lnTo>
                    <a:pt x="44208" y="27114"/>
                  </a:lnTo>
                  <a:lnTo>
                    <a:pt x="42633" y="27178"/>
                  </a:lnTo>
                  <a:lnTo>
                    <a:pt x="41173" y="26924"/>
                  </a:lnTo>
                  <a:lnTo>
                    <a:pt x="41198" y="27178"/>
                  </a:lnTo>
                  <a:lnTo>
                    <a:pt x="42456" y="28282"/>
                  </a:lnTo>
                  <a:lnTo>
                    <a:pt x="43154" y="28587"/>
                  </a:lnTo>
                  <a:lnTo>
                    <a:pt x="43510" y="29095"/>
                  </a:lnTo>
                  <a:lnTo>
                    <a:pt x="47040" y="29768"/>
                  </a:lnTo>
                  <a:lnTo>
                    <a:pt x="48602" y="29222"/>
                  </a:lnTo>
                  <a:lnTo>
                    <a:pt x="49631" y="29032"/>
                  </a:lnTo>
                  <a:close/>
                </a:path>
                <a:path w="73659" h="30480">
                  <a:moveTo>
                    <a:pt x="73355" y="28651"/>
                  </a:moveTo>
                  <a:lnTo>
                    <a:pt x="72999" y="27419"/>
                  </a:lnTo>
                  <a:lnTo>
                    <a:pt x="67106" y="28054"/>
                  </a:lnTo>
                  <a:lnTo>
                    <a:pt x="66116" y="30022"/>
                  </a:lnTo>
                  <a:lnTo>
                    <a:pt x="70370" y="29362"/>
                  </a:lnTo>
                  <a:lnTo>
                    <a:pt x="73355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6B3C797E-A283-5B0B-2D7B-3B7C7475EF63}"/>
                </a:ext>
              </a:extLst>
            </p:cNvPr>
            <p:cNvSpPr/>
            <p:nvPr/>
          </p:nvSpPr>
          <p:spPr>
            <a:xfrm>
              <a:off x="9810203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78" y="14655"/>
                  </a:moveTo>
                  <a:lnTo>
                    <a:pt x="8750" y="16027"/>
                  </a:lnTo>
                  <a:lnTo>
                    <a:pt x="10769" y="19456"/>
                  </a:lnTo>
                  <a:lnTo>
                    <a:pt x="15189" y="19024"/>
                  </a:lnTo>
                  <a:lnTo>
                    <a:pt x="12534" y="16294"/>
                  </a:lnTo>
                  <a:lnTo>
                    <a:pt x="13560" y="15278"/>
                  </a:lnTo>
                  <a:lnTo>
                    <a:pt x="9461" y="15278"/>
                  </a:lnTo>
                  <a:lnTo>
                    <a:pt x="7378" y="14655"/>
                  </a:lnTo>
                  <a:close/>
                </a:path>
                <a:path w="35559" h="19684">
                  <a:moveTo>
                    <a:pt x="16713" y="7162"/>
                  </a:moveTo>
                  <a:lnTo>
                    <a:pt x="12014" y="7162"/>
                  </a:lnTo>
                  <a:lnTo>
                    <a:pt x="15112" y="8788"/>
                  </a:lnTo>
                  <a:lnTo>
                    <a:pt x="17297" y="11582"/>
                  </a:lnTo>
                  <a:lnTo>
                    <a:pt x="15627" y="14058"/>
                  </a:lnTo>
                  <a:lnTo>
                    <a:pt x="15599" y="14224"/>
                  </a:lnTo>
                  <a:lnTo>
                    <a:pt x="16503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68" y="17513"/>
                  </a:lnTo>
                  <a:lnTo>
                    <a:pt x="17411" y="17653"/>
                  </a:lnTo>
                  <a:lnTo>
                    <a:pt x="18046" y="18148"/>
                  </a:lnTo>
                  <a:lnTo>
                    <a:pt x="18369" y="17132"/>
                  </a:lnTo>
                  <a:lnTo>
                    <a:pt x="18430" y="16294"/>
                  </a:lnTo>
                  <a:lnTo>
                    <a:pt x="18021" y="15455"/>
                  </a:lnTo>
                  <a:lnTo>
                    <a:pt x="17246" y="14224"/>
                  </a:lnTo>
                  <a:lnTo>
                    <a:pt x="18897" y="13589"/>
                  </a:lnTo>
                  <a:lnTo>
                    <a:pt x="24259" y="13589"/>
                  </a:lnTo>
                  <a:lnTo>
                    <a:pt x="24358" y="12814"/>
                  </a:lnTo>
                  <a:lnTo>
                    <a:pt x="24816" y="12687"/>
                  </a:lnTo>
                  <a:lnTo>
                    <a:pt x="19557" y="12687"/>
                  </a:lnTo>
                  <a:lnTo>
                    <a:pt x="17744" y="10210"/>
                  </a:lnTo>
                  <a:lnTo>
                    <a:pt x="16713" y="7162"/>
                  </a:lnTo>
                  <a:close/>
                </a:path>
                <a:path w="35559" h="19684">
                  <a:moveTo>
                    <a:pt x="14858" y="13639"/>
                  </a:moveTo>
                  <a:lnTo>
                    <a:pt x="11976" y="14744"/>
                  </a:lnTo>
                  <a:lnTo>
                    <a:pt x="9461" y="15278"/>
                  </a:lnTo>
                  <a:lnTo>
                    <a:pt x="13560" y="15278"/>
                  </a:lnTo>
                  <a:lnTo>
                    <a:pt x="14791" y="14058"/>
                  </a:lnTo>
                  <a:lnTo>
                    <a:pt x="14858" y="13639"/>
                  </a:lnTo>
                  <a:close/>
                </a:path>
                <a:path w="35559" h="19684">
                  <a:moveTo>
                    <a:pt x="24259" y="13589"/>
                  </a:moveTo>
                  <a:lnTo>
                    <a:pt x="18897" y="13589"/>
                  </a:lnTo>
                  <a:lnTo>
                    <a:pt x="21628" y="15151"/>
                  </a:lnTo>
                  <a:lnTo>
                    <a:pt x="24079" y="14058"/>
                  </a:lnTo>
                  <a:lnTo>
                    <a:pt x="24259" y="13589"/>
                  </a:lnTo>
                  <a:close/>
                </a:path>
                <a:path w="35559" h="19684">
                  <a:moveTo>
                    <a:pt x="15189" y="13665"/>
                  </a:moveTo>
                  <a:lnTo>
                    <a:pt x="14999" y="13852"/>
                  </a:lnTo>
                  <a:lnTo>
                    <a:pt x="15379" y="14427"/>
                  </a:lnTo>
                  <a:lnTo>
                    <a:pt x="15516" y="14224"/>
                  </a:lnTo>
                  <a:lnTo>
                    <a:pt x="15478" y="14058"/>
                  </a:lnTo>
                  <a:lnTo>
                    <a:pt x="15189" y="13665"/>
                  </a:lnTo>
                  <a:close/>
                </a:path>
                <a:path w="35559" h="19684">
                  <a:moveTo>
                    <a:pt x="34992" y="6057"/>
                  </a:moveTo>
                  <a:lnTo>
                    <a:pt x="28613" y="6057"/>
                  </a:lnTo>
                  <a:lnTo>
                    <a:pt x="28968" y="7289"/>
                  </a:lnTo>
                  <a:lnTo>
                    <a:pt x="25984" y="8001"/>
                  </a:lnTo>
                  <a:lnTo>
                    <a:pt x="23850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16" y="12687"/>
                  </a:lnTo>
                  <a:lnTo>
                    <a:pt x="25869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323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38" y="9740"/>
                  </a:lnTo>
                  <a:lnTo>
                    <a:pt x="30035" y="7632"/>
                  </a:lnTo>
                  <a:lnTo>
                    <a:pt x="33860" y="7632"/>
                  </a:lnTo>
                  <a:lnTo>
                    <a:pt x="34404" y="7137"/>
                  </a:lnTo>
                  <a:lnTo>
                    <a:pt x="34632" y="6794"/>
                  </a:lnTo>
                  <a:lnTo>
                    <a:pt x="34992" y="6057"/>
                  </a:lnTo>
                  <a:close/>
                </a:path>
                <a:path w="35559" h="19684">
                  <a:moveTo>
                    <a:pt x="30738" y="9740"/>
                  </a:moveTo>
                  <a:lnTo>
                    <a:pt x="26034" y="9740"/>
                  </a:lnTo>
                  <a:lnTo>
                    <a:pt x="27393" y="11925"/>
                  </a:lnTo>
                  <a:lnTo>
                    <a:pt x="30911" y="10261"/>
                  </a:lnTo>
                  <a:lnTo>
                    <a:pt x="30738" y="9740"/>
                  </a:lnTo>
                  <a:close/>
                </a:path>
                <a:path w="35559" h="19684">
                  <a:moveTo>
                    <a:pt x="33860" y="7632"/>
                  </a:moveTo>
                  <a:lnTo>
                    <a:pt x="30035" y="7632"/>
                  </a:lnTo>
                  <a:lnTo>
                    <a:pt x="31991" y="8293"/>
                  </a:lnTo>
                  <a:lnTo>
                    <a:pt x="33261" y="8178"/>
                  </a:lnTo>
                  <a:lnTo>
                    <a:pt x="33860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30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594" y="7048"/>
                  </a:lnTo>
                  <a:lnTo>
                    <a:pt x="4584" y="7251"/>
                  </a:lnTo>
                  <a:lnTo>
                    <a:pt x="5257" y="7683"/>
                  </a:lnTo>
                  <a:lnTo>
                    <a:pt x="8166" y="7162"/>
                  </a:lnTo>
                  <a:lnTo>
                    <a:pt x="16713" y="7162"/>
                  </a:lnTo>
                  <a:lnTo>
                    <a:pt x="16306" y="5943"/>
                  </a:lnTo>
                  <a:lnTo>
                    <a:pt x="15804" y="5270"/>
                  </a:lnTo>
                  <a:lnTo>
                    <a:pt x="15871" y="4711"/>
                  </a:lnTo>
                  <a:lnTo>
                    <a:pt x="15972" y="4508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71" y="3441"/>
                  </a:lnTo>
                  <a:lnTo>
                    <a:pt x="5486" y="2514"/>
                  </a:lnTo>
                  <a:lnTo>
                    <a:pt x="4902" y="2489"/>
                  </a:lnTo>
                  <a:lnTo>
                    <a:pt x="4419" y="2082"/>
                  </a:lnTo>
                  <a:lnTo>
                    <a:pt x="3924" y="2019"/>
                  </a:lnTo>
                  <a:lnTo>
                    <a:pt x="3924" y="1244"/>
                  </a:lnTo>
                  <a:lnTo>
                    <a:pt x="3250" y="939"/>
                  </a:lnTo>
                  <a:lnTo>
                    <a:pt x="1333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63" y="3517"/>
                  </a:moveTo>
                  <a:lnTo>
                    <a:pt x="23736" y="5562"/>
                  </a:lnTo>
                  <a:lnTo>
                    <a:pt x="23304" y="5676"/>
                  </a:lnTo>
                  <a:lnTo>
                    <a:pt x="22720" y="6680"/>
                  </a:lnTo>
                  <a:lnTo>
                    <a:pt x="24422" y="6578"/>
                  </a:lnTo>
                  <a:lnTo>
                    <a:pt x="26188" y="6400"/>
                  </a:lnTo>
                  <a:lnTo>
                    <a:pt x="28613" y="6057"/>
                  </a:lnTo>
                  <a:lnTo>
                    <a:pt x="34992" y="6057"/>
                  </a:lnTo>
                  <a:lnTo>
                    <a:pt x="35178" y="5676"/>
                  </a:lnTo>
                  <a:lnTo>
                    <a:pt x="35407" y="4775"/>
                  </a:lnTo>
                  <a:lnTo>
                    <a:pt x="35531" y="3771"/>
                  </a:lnTo>
                  <a:lnTo>
                    <a:pt x="28359" y="3771"/>
                  </a:lnTo>
                  <a:lnTo>
                    <a:pt x="27063" y="3517"/>
                  </a:lnTo>
                  <a:close/>
                </a:path>
                <a:path w="35559" h="19684">
                  <a:moveTo>
                    <a:pt x="7797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72" y="4508"/>
                  </a:lnTo>
                  <a:lnTo>
                    <a:pt x="16548" y="4076"/>
                  </a:lnTo>
                  <a:lnTo>
                    <a:pt x="16408" y="4000"/>
                  </a:lnTo>
                  <a:lnTo>
                    <a:pt x="8889" y="3924"/>
                  </a:lnTo>
                  <a:lnTo>
                    <a:pt x="7797" y="3162"/>
                  </a:lnTo>
                  <a:close/>
                </a:path>
                <a:path w="35559" h="19684">
                  <a:moveTo>
                    <a:pt x="11328" y="2578"/>
                  </a:moveTo>
                  <a:lnTo>
                    <a:pt x="11061" y="2616"/>
                  </a:lnTo>
                  <a:lnTo>
                    <a:pt x="10464" y="2857"/>
                  </a:lnTo>
                  <a:lnTo>
                    <a:pt x="9817" y="2857"/>
                  </a:lnTo>
                  <a:lnTo>
                    <a:pt x="9309" y="3073"/>
                  </a:lnTo>
                  <a:lnTo>
                    <a:pt x="9143" y="3314"/>
                  </a:lnTo>
                  <a:lnTo>
                    <a:pt x="9051" y="3771"/>
                  </a:lnTo>
                  <a:lnTo>
                    <a:pt x="8889" y="3924"/>
                  </a:lnTo>
                  <a:lnTo>
                    <a:pt x="16336" y="3924"/>
                  </a:lnTo>
                  <a:lnTo>
                    <a:pt x="16036" y="3454"/>
                  </a:lnTo>
                  <a:lnTo>
                    <a:pt x="15981" y="2933"/>
                  </a:lnTo>
                  <a:lnTo>
                    <a:pt x="11328" y="2921"/>
                  </a:lnTo>
                  <a:lnTo>
                    <a:pt x="10464" y="2857"/>
                  </a:lnTo>
                  <a:lnTo>
                    <a:pt x="10121" y="2832"/>
                  </a:lnTo>
                  <a:lnTo>
                    <a:pt x="11333" y="2832"/>
                  </a:lnTo>
                  <a:lnTo>
                    <a:pt x="11328" y="2578"/>
                  </a:lnTo>
                  <a:close/>
                </a:path>
                <a:path w="35559" h="19684">
                  <a:moveTo>
                    <a:pt x="28854" y="0"/>
                  </a:moveTo>
                  <a:lnTo>
                    <a:pt x="26987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31" y="3771"/>
                  </a:lnTo>
                  <a:lnTo>
                    <a:pt x="35547" y="3644"/>
                  </a:lnTo>
                  <a:lnTo>
                    <a:pt x="35282" y="3517"/>
                  </a:lnTo>
                  <a:lnTo>
                    <a:pt x="34912" y="3175"/>
                  </a:lnTo>
                  <a:lnTo>
                    <a:pt x="30949" y="3175"/>
                  </a:lnTo>
                  <a:lnTo>
                    <a:pt x="30162" y="3136"/>
                  </a:lnTo>
                  <a:lnTo>
                    <a:pt x="29730" y="2959"/>
                  </a:lnTo>
                  <a:lnTo>
                    <a:pt x="28943" y="2387"/>
                  </a:lnTo>
                  <a:lnTo>
                    <a:pt x="28854" y="0"/>
                  </a:lnTo>
                  <a:close/>
                </a:path>
                <a:path w="35559" h="19684">
                  <a:moveTo>
                    <a:pt x="33134" y="736"/>
                  </a:moveTo>
                  <a:lnTo>
                    <a:pt x="32486" y="2082"/>
                  </a:lnTo>
                  <a:lnTo>
                    <a:pt x="31267" y="3009"/>
                  </a:lnTo>
                  <a:lnTo>
                    <a:pt x="30949" y="3175"/>
                  </a:lnTo>
                  <a:lnTo>
                    <a:pt x="34912" y="3175"/>
                  </a:lnTo>
                  <a:lnTo>
                    <a:pt x="34706" y="2959"/>
                  </a:lnTo>
                  <a:lnTo>
                    <a:pt x="34772" y="1524"/>
                  </a:lnTo>
                  <a:lnTo>
                    <a:pt x="33134" y="736"/>
                  </a:lnTo>
                  <a:close/>
                </a:path>
                <a:path w="35559" h="19684">
                  <a:moveTo>
                    <a:pt x="12090" y="2489"/>
                  </a:moveTo>
                  <a:lnTo>
                    <a:pt x="11429" y="2933"/>
                  </a:lnTo>
                  <a:lnTo>
                    <a:pt x="15981" y="2933"/>
                  </a:lnTo>
                  <a:lnTo>
                    <a:pt x="15988" y="2768"/>
                  </a:lnTo>
                  <a:lnTo>
                    <a:pt x="12966" y="2768"/>
                  </a:lnTo>
                  <a:lnTo>
                    <a:pt x="12572" y="2514"/>
                  </a:lnTo>
                  <a:lnTo>
                    <a:pt x="12090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28" y="2578"/>
                  </a:lnTo>
                  <a:lnTo>
                    <a:pt x="12966" y="2768"/>
                  </a:lnTo>
                  <a:lnTo>
                    <a:pt x="15988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2997" y="825"/>
                  </a:moveTo>
                  <a:lnTo>
                    <a:pt x="1333" y="939"/>
                  </a:lnTo>
                  <a:lnTo>
                    <a:pt x="3250" y="939"/>
                  </a:lnTo>
                  <a:lnTo>
                    <a:pt x="2997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A139AEB7-1F41-8119-6306-8E6D0D5EE116}"/>
                </a:ext>
              </a:extLst>
            </p:cNvPr>
            <p:cNvSpPr/>
            <p:nvPr/>
          </p:nvSpPr>
          <p:spPr>
            <a:xfrm>
              <a:off x="9796970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42" y="5994"/>
                  </a:lnTo>
                  <a:lnTo>
                    <a:pt x="10960" y="5334"/>
                  </a:lnTo>
                  <a:lnTo>
                    <a:pt x="10426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05" y="3187"/>
                  </a:lnTo>
                  <a:lnTo>
                    <a:pt x="7505" y="1143"/>
                  </a:lnTo>
                  <a:lnTo>
                    <a:pt x="7480" y="0"/>
                  </a:lnTo>
                  <a:lnTo>
                    <a:pt x="2743" y="977"/>
                  </a:lnTo>
                  <a:lnTo>
                    <a:pt x="1498" y="2019"/>
                  </a:lnTo>
                  <a:lnTo>
                    <a:pt x="1270" y="2540"/>
                  </a:lnTo>
                  <a:lnTo>
                    <a:pt x="1651" y="3175"/>
                  </a:lnTo>
                  <a:lnTo>
                    <a:pt x="0" y="1320"/>
                  </a:lnTo>
                  <a:lnTo>
                    <a:pt x="584" y="4330"/>
                  </a:lnTo>
                  <a:lnTo>
                    <a:pt x="2984" y="3784"/>
                  </a:lnTo>
                  <a:lnTo>
                    <a:pt x="2895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61" y="11696"/>
                  </a:lnTo>
                  <a:lnTo>
                    <a:pt x="11493" y="12534"/>
                  </a:lnTo>
                  <a:lnTo>
                    <a:pt x="13068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18" y="18275"/>
                  </a:moveTo>
                  <a:lnTo>
                    <a:pt x="28333" y="15481"/>
                  </a:lnTo>
                  <a:lnTo>
                    <a:pt x="25234" y="13855"/>
                  </a:lnTo>
                  <a:lnTo>
                    <a:pt x="21399" y="13855"/>
                  </a:lnTo>
                  <a:lnTo>
                    <a:pt x="16548" y="14808"/>
                  </a:lnTo>
                  <a:lnTo>
                    <a:pt x="15468" y="15341"/>
                  </a:lnTo>
                  <a:lnTo>
                    <a:pt x="13360" y="15494"/>
                  </a:lnTo>
                  <a:lnTo>
                    <a:pt x="8826" y="13881"/>
                  </a:lnTo>
                  <a:lnTo>
                    <a:pt x="7670" y="15913"/>
                  </a:lnTo>
                  <a:lnTo>
                    <a:pt x="9080" y="16256"/>
                  </a:lnTo>
                  <a:lnTo>
                    <a:pt x="9944" y="17449"/>
                  </a:lnTo>
                  <a:lnTo>
                    <a:pt x="13106" y="18211"/>
                  </a:lnTo>
                  <a:lnTo>
                    <a:pt x="15836" y="16230"/>
                  </a:lnTo>
                  <a:lnTo>
                    <a:pt x="18173" y="18199"/>
                  </a:lnTo>
                  <a:lnTo>
                    <a:pt x="17881" y="19431"/>
                  </a:lnTo>
                  <a:lnTo>
                    <a:pt x="18948" y="20574"/>
                  </a:lnTo>
                  <a:lnTo>
                    <a:pt x="20612" y="21348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092" y="20332"/>
                  </a:lnTo>
                  <a:lnTo>
                    <a:pt x="28613" y="21120"/>
                  </a:lnTo>
                  <a:lnTo>
                    <a:pt x="30518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04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48" y="9613"/>
                  </a:lnTo>
                  <a:lnTo>
                    <a:pt x="30429" y="10287"/>
                  </a:lnTo>
                  <a:lnTo>
                    <a:pt x="29171" y="11239"/>
                  </a:lnTo>
                  <a:lnTo>
                    <a:pt x="28930" y="11849"/>
                  </a:lnTo>
                  <a:lnTo>
                    <a:pt x="29540" y="12649"/>
                  </a:lnTo>
                  <a:lnTo>
                    <a:pt x="30937" y="16878"/>
                  </a:lnTo>
                  <a:lnTo>
                    <a:pt x="32791" y="19392"/>
                  </a:lnTo>
                  <a:lnTo>
                    <a:pt x="36537" y="12382"/>
                  </a:lnTo>
                  <a:lnTo>
                    <a:pt x="40297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074FE9A8-9C39-CA3C-94C6-7183D467FFB6}"/>
                </a:ext>
              </a:extLst>
            </p:cNvPr>
            <p:cNvSpPr/>
            <p:nvPr/>
          </p:nvSpPr>
          <p:spPr>
            <a:xfrm>
              <a:off x="9744392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27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40" y="61137"/>
                  </a:moveTo>
                  <a:lnTo>
                    <a:pt x="31940" y="59270"/>
                  </a:lnTo>
                  <a:lnTo>
                    <a:pt x="30175" y="58229"/>
                  </a:lnTo>
                  <a:lnTo>
                    <a:pt x="28854" y="56819"/>
                  </a:lnTo>
                  <a:lnTo>
                    <a:pt x="29210" y="57543"/>
                  </a:lnTo>
                  <a:lnTo>
                    <a:pt x="28511" y="60134"/>
                  </a:lnTo>
                  <a:lnTo>
                    <a:pt x="25095" y="58356"/>
                  </a:lnTo>
                  <a:lnTo>
                    <a:pt x="24892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64" y="61239"/>
                  </a:lnTo>
                  <a:lnTo>
                    <a:pt x="32740" y="61137"/>
                  </a:lnTo>
                  <a:close/>
                </a:path>
                <a:path w="41275" h="62865">
                  <a:moveTo>
                    <a:pt x="41135" y="60528"/>
                  </a:moveTo>
                  <a:lnTo>
                    <a:pt x="40970" y="60452"/>
                  </a:lnTo>
                  <a:lnTo>
                    <a:pt x="40728" y="60642"/>
                  </a:lnTo>
                  <a:lnTo>
                    <a:pt x="40563" y="60794"/>
                  </a:lnTo>
                  <a:lnTo>
                    <a:pt x="40335" y="60921"/>
                  </a:lnTo>
                  <a:lnTo>
                    <a:pt x="40627" y="60845"/>
                  </a:lnTo>
                  <a:lnTo>
                    <a:pt x="40894" y="60718"/>
                  </a:lnTo>
                  <a:lnTo>
                    <a:pt x="41135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EDA7B4D3-6D49-8EA5-A231-5C3A07CFC50D}"/>
                </a:ext>
              </a:extLst>
            </p:cNvPr>
            <p:cNvSpPr/>
            <p:nvPr/>
          </p:nvSpPr>
          <p:spPr>
            <a:xfrm>
              <a:off x="9749587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32" y="6565"/>
                  </a:moveTo>
                  <a:lnTo>
                    <a:pt x="2044" y="2235"/>
                  </a:lnTo>
                  <a:lnTo>
                    <a:pt x="1016" y="0"/>
                  </a:lnTo>
                  <a:lnTo>
                    <a:pt x="520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66" y="4826"/>
                  </a:lnTo>
                  <a:lnTo>
                    <a:pt x="1651" y="7264"/>
                  </a:lnTo>
                  <a:lnTo>
                    <a:pt x="3619" y="6883"/>
                  </a:lnTo>
                  <a:lnTo>
                    <a:pt x="4432" y="6565"/>
                  </a:lnTo>
                  <a:close/>
                </a:path>
                <a:path w="27304" h="33655">
                  <a:moveTo>
                    <a:pt x="13677" y="19481"/>
                  </a:moveTo>
                  <a:lnTo>
                    <a:pt x="12496" y="18148"/>
                  </a:lnTo>
                  <a:lnTo>
                    <a:pt x="11963" y="18326"/>
                  </a:lnTo>
                  <a:lnTo>
                    <a:pt x="10528" y="18415"/>
                  </a:lnTo>
                  <a:lnTo>
                    <a:pt x="9474" y="18211"/>
                  </a:lnTo>
                  <a:lnTo>
                    <a:pt x="10477" y="19405"/>
                  </a:lnTo>
                  <a:lnTo>
                    <a:pt x="10985" y="19469"/>
                  </a:lnTo>
                  <a:lnTo>
                    <a:pt x="11506" y="19634"/>
                  </a:lnTo>
                  <a:lnTo>
                    <a:pt x="11925" y="19875"/>
                  </a:lnTo>
                  <a:lnTo>
                    <a:pt x="13677" y="19481"/>
                  </a:lnTo>
                  <a:close/>
                </a:path>
                <a:path w="27304" h="33655">
                  <a:moveTo>
                    <a:pt x="26847" y="32575"/>
                  </a:moveTo>
                  <a:lnTo>
                    <a:pt x="26771" y="31343"/>
                  </a:lnTo>
                  <a:lnTo>
                    <a:pt x="23850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87" y="29425"/>
                  </a:lnTo>
                  <a:lnTo>
                    <a:pt x="23368" y="30251"/>
                  </a:lnTo>
                  <a:lnTo>
                    <a:pt x="23469" y="30899"/>
                  </a:lnTo>
                  <a:lnTo>
                    <a:pt x="26746" y="33045"/>
                  </a:lnTo>
                  <a:lnTo>
                    <a:pt x="26847" y="3257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AC1D8429-3EF2-F230-330D-3A69B8A742D1}"/>
                </a:ext>
              </a:extLst>
            </p:cNvPr>
            <p:cNvSpPr/>
            <p:nvPr/>
          </p:nvSpPr>
          <p:spPr>
            <a:xfrm>
              <a:off x="9747872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62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83" y="2984"/>
                  </a:lnTo>
                  <a:lnTo>
                    <a:pt x="4508" y="1282"/>
                  </a:lnTo>
                  <a:lnTo>
                    <a:pt x="1638" y="0"/>
                  </a:lnTo>
                  <a:lnTo>
                    <a:pt x="622" y="482"/>
                  </a:lnTo>
                  <a:lnTo>
                    <a:pt x="254" y="2044"/>
                  </a:lnTo>
                  <a:lnTo>
                    <a:pt x="0" y="2336"/>
                  </a:lnTo>
                  <a:lnTo>
                    <a:pt x="800" y="6477"/>
                  </a:lnTo>
                  <a:lnTo>
                    <a:pt x="673" y="7810"/>
                  </a:lnTo>
                  <a:lnTo>
                    <a:pt x="1244" y="9969"/>
                  </a:lnTo>
                  <a:lnTo>
                    <a:pt x="1866" y="10833"/>
                  </a:lnTo>
                  <a:lnTo>
                    <a:pt x="3632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8989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40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26" y="13004"/>
                  </a:lnTo>
                  <a:lnTo>
                    <a:pt x="29692" y="10922"/>
                  </a:lnTo>
                  <a:lnTo>
                    <a:pt x="27635" y="10731"/>
                  </a:lnTo>
                  <a:lnTo>
                    <a:pt x="25755" y="11150"/>
                  </a:lnTo>
                  <a:lnTo>
                    <a:pt x="28778" y="12674"/>
                  </a:lnTo>
                  <a:lnTo>
                    <a:pt x="27012" y="13741"/>
                  </a:lnTo>
                  <a:lnTo>
                    <a:pt x="26339" y="15659"/>
                  </a:lnTo>
                  <a:lnTo>
                    <a:pt x="27432" y="15798"/>
                  </a:lnTo>
                  <a:lnTo>
                    <a:pt x="28257" y="17868"/>
                  </a:lnTo>
                  <a:lnTo>
                    <a:pt x="28562" y="20916"/>
                  </a:lnTo>
                  <a:lnTo>
                    <a:pt x="28321" y="21844"/>
                  </a:lnTo>
                  <a:lnTo>
                    <a:pt x="29222" y="22440"/>
                  </a:lnTo>
                  <a:lnTo>
                    <a:pt x="30543" y="22237"/>
                  </a:lnTo>
                  <a:lnTo>
                    <a:pt x="32042" y="23583"/>
                  </a:lnTo>
                  <a:lnTo>
                    <a:pt x="31953" y="24434"/>
                  </a:lnTo>
                  <a:lnTo>
                    <a:pt x="33769" y="27876"/>
                  </a:lnTo>
                  <a:lnTo>
                    <a:pt x="35915" y="28854"/>
                  </a:lnTo>
                  <a:lnTo>
                    <a:pt x="37261" y="28308"/>
                  </a:lnTo>
                  <a:lnTo>
                    <a:pt x="38265" y="26746"/>
                  </a:lnTo>
                  <a:lnTo>
                    <a:pt x="37782" y="23850"/>
                  </a:lnTo>
                  <a:lnTo>
                    <a:pt x="37998" y="21856"/>
                  </a:lnTo>
                  <a:lnTo>
                    <a:pt x="38989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A1D953D3-1A8C-D1EF-2851-BA1ABD78DBFC}"/>
                </a:ext>
              </a:extLst>
            </p:cNvPr>
            <p:cNvSpPr/>
            <p:nvPr/>
          </p:nvSpPr>
          <p:spPr>
            <a:xfrm>
              <a:off x="974778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400" y="16383"/>
                  </a:moveTo>
                  <a:lnTo>
                    <a:pt x="2209" y="16548"/>
                  </a:lnTo>
                  <a:lnTo>
                    <a:pt x="1879" y="16878"/>
                  </a:lnTo>
                  <a:lnTo>
                    <a:pt x="1879" y="17030"/>
                  </a:lnTo>
                  <a:lnTo>
                    <a:pt x="2133" y="16840"/>
                  </a:lnTo>
                  <a:lnTo>
                    <a:pt x="2324" y="16637"/>
                  </a:lnTo>
                  <a:lnTo>
                    <a:pt x="2400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508" y="0"/>
                  </a:lnTo>
                  <a:lnTo>
                    <a:pt x="0" y="3098"/>
                  </a:lnTo>
                  <a:lnTo>
                    <a:pt x="1638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27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20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18" y="48158"/>
                  </a:lnTo>
                  <a:lnTo>
                    <a:pt x="22453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16" y="41783"/>
                  </a:lnTo>
                  <a:lnTo>
                    <a:pt x="16421" y="41516"/>
                  </a:lnTo>
                  <a:lnTo>
                    <a:pt x="14744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91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201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26" y="41986"/>
                  </a:lnTo>
                  <a:lnTo>
                    <a:pt x="11201" y="42875"/>
                  </a:lnTo>
                  <a:lnTo>
                    <a:pt x="11163" y="43751"/>
                  </a:lnTo>
                  <a:lnTo>
                    <a:pt x="12065" y="44234"/>
                  </a:lnTo>
                  <a:lnTo>
                    <a:pt x="13474" y="44005"/>
                  </a:lnTo>
                  <a:lnTo>
                    <a:pt x="14846" y="45466"/>
                  </a:lnTo>
                  <a:lnTo>
                    <a:pt x="25107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5584B779-775E-5D04-B2DB-B41812AC23E4}"/>
                </a:ext>
              </a:extLst>
            </p:cNvPr>
            <p:cNvSpPr/>
            <p:nvPr/>
          </p:nvSpPr>
          <p:spPr>
            <a:xfrm>
              <a:off x="9688055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22" y="8991"/>
                  </a:moveTo>
                  <a:lnTo>
                    <a:pt x="49796" y="8648"/>
                  </a:lnTo>
                  <a:lnTo>
                    <a:pt x="49733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76" y="5245"/>
                  </a:lnTo>
                  <a:lnTo>
                    <a:pt x="48082" y="6464"/>
                  </a:lnTo>
                  <a:lnTo>
                    <a:pt x="44983" y="7137"/>
                  </a:lnTo>
                  <a:lnTo>
                    <a:pt x="43053" y="6642"/>
                  </a:lnTo>
                  <a:lnTo>
                    <a:pt x="43053" y="17272"/>
                  </a:lnTo>
                  <a:lnTo>
                    <a:pt x="39065" y="19532"/>
                  </a:lnTo>
                  <a:lnTo>
                    <a:pt x="37973" y="20574"/>
                  </a:lnTo>
                  <a:lnTo>
                    <a:pt x="37960" y="21920"/>
                  </a:lnTo>
                  <a:lnTo>
                    <a:pt x="36182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74" y="27241"/>
                  </a:lnTo>
                  <a:lnTo>
                    <a:pt x="31521" y="28524"/>
                  </a:lnTo>
                  <a:lnTo>
                    <a:pt x="30391" y="28371"/>
                  </a:lnTo>
                  <a:lnTo>
                    <a:pt x="28130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35" y="26289"/>
                  </a:lnTo>
                  <a:lnTo>
                    <a:pt x="28511" y="25057"/>
                  </a:lnTo>
                  <a:lnTo>
                    <a:pt x="28448" y="23558"/>
                  </a:lnTo>
                  <a:lnTo>
                    <a:pt x="29311" y="22783"/>
                  </a:lnTo>
                  <a:lnTo>
                    <a:pt x="29972" y="22225"/>
                  </a:lnTo>
                  <a:lnTo>
                    <a:pt x="31178" y="22669"/>
                  </a:lnTo>
                  <a:lnTo>
                    <a:pt x="31978" y="22225"/>
                  </a:lnTo>
                  <a:lnTo>
                    <a:pt x="32791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56" y="18859"/>
                  </a:lnTo>
                  <a:lnTo>
                    <a:pt x="37325" y="17246"/>
                  </a:lnTo>
                  <a:lnTo>
                    <a:pt x="37033" y="16865"/>
                  </a:lnTo>
                  <a:lnTo>
                    <a:pt x="37909" y="16078"/>
                  </a:lnTo>
                  <a:lnTo>
                    <a:pt x="38227" y="15798"/>
                  </a:lnTo>
                  <a:lnTo>
                    <a:pt x="38862" y="15240"/>
                  </a:lnTo>
                  <a:lnTo>
                    <a:pt x="40284" y="15798"/>
                  </a:lnTo>
                  <a:lnTo>
                    <a:pt x="40347" y="16078"/>
                  </a:lnTo>
                  <a:lnTo>
                    <a:pt x="40474" y="17068"/>
                  </a:lnTo>
                  <a:lnTo>
                    <a:pt x="43053" y="17272"/>
                  </a:lnTo>
                  <a:lnTo>
                    <a:pt x="43053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27" y="11963"/>
                  </a:lnTo>
                  <a:lnTo>
                    <a:pt x="38696" y="11303"/>
                  </a:lnTo>
                  <a:lnTo>
                    <a:pt x="38582" y="10960"/>
                  </a:lnTo>
                  <a:lnTo>
                    <a:pt x="36055" y="11417"/>
                  </a:lnTo>
                  <a:lnTo>
                    <a:pt x="35369" y="14185"/>
                  </a:lnTo>
                  <a:lnTo>
                    <a:pt x="31280" y="15798"/>
                  </a:lnTo>
                  <a:lnTo>
                    <a:pt x="29578" y="15278"/>
                  </a:lnTo>
                  <a:lnTo>
                    <a:pt x="29578" y="21920"/>
                  </a:lnTo>
                  <a:lnTo>
                    <a:pt x="27419" y="23825"/>
                  </a:lnTo>
                  <a:lnTo>
                    <a:pt x="25146" y="25590"/>
                  </a:lnTo>
                  <a:lnTo>
                    <a:pt x="22745" y="27152"/>
                  </a:lnTo>
                  <a:lnTo>
                    <a:pt x="22402" y="26644"/>
                  </a:lnTo>
                  <a:lnTo>
                    <a:pt x="21958" y="26149"/>
                  </a:lnTo>
                  <a:lnTo>
                    <a:pt x="21844" y="25590"/>
                  </a:lnTo>
                  <a:lnTo>
                    <a:pt x="21831" y="24676"/>
                  </a:lnTo>
                  <a:lnTo>
                    <a:pt x="24003" y="22999"/>
                  </a:lnTo>
                  <a:lnTo>
                    <a:pt x="26250" y="20916"/>
                  </a:lnTo>
                  <a:lnTo>
                    <a:pt x="27965" y="19202"/>
                  </a:lnTo>
                  <a:lnTo>
                    <a:pt x="28321" y="20243"/>
                  </a:lnTo>
                  <a:lnTo>
                    <a:pt x="28841" y="21183"/>
                  </a:lnTo>
                  <a:lnTo>
                    <a:pt x="29578" y="21920"/>
                  </a:lnTo>
                  <a:lnTo>
                    <a:pt x="29578" y="15278"/>
                  </a:lnTo>
                  <a:lnTo>
                    <a:pt x="27825" y="16078"/>
                  </a:lnTo>
                  <a:lnTo>
                    <a:pt x="27241" y="15633"/>
                  </a:lnTo>
                  <a:lnTo>
                    <a:pt x="26949" y="15011"/>
                  </a:lnTo>
                  <a:lnTo>
                    <a:pt x="26835" y="14325"/>
                  </a:lnTo>
                  <a:lnTo>
                    <a:pt x="26250" y="15290"/>
                  </a:lnTo>
                  <a:lnTo>
                    <a:pt x="25577" y="16217"/>
                  </a:lnTo>
                  <a:lnTo>
                    <a:pt x="23202" y="18262"/>
                  </a:lnTo>
                  <a:lnTo>
                    <a:pt x="21526" y="19202"/>
                  </a:lnTo>
                  <a:lnTo>
                    <a:pt x="19824" y="19989"/>
                  </a:lnTo>
                  <a:lnTo>
                    <a:pt x="20624" y="20916"/>
                  </a:lnTo>
                  <a:lnTo>
                    <a:pt x="19786" y="21005"/>
                  </a:lnTo>
                  <a:lnTo>
                    <a:pt x="17170" y="24028"/>
                  </a:lnTo>
                  <a:lnTo>
                    <a:pt x="17513" y="25590"/>
                  </a:lnTo>
                  <a:lnTo>
                    <a:pt x="17614" y="26162"/>
                  </a:lnTo>
                  <a:lnTo>
                    <a:pt x="13487" y="29083"/>
                  </a:lnTo>
                  <a:lnTo>
                    <a:pt x="12763" y="30619"/>
                  </a:lnTo>
                  <a:lnTo>
                    <a:pt x="10363" y="31991"/>
                  </a:lnTo>
                  <a:lnTo>
                    <a:pt x="8394" y="33718"/>
                  </a:lnTo>
                  <a:lnTo>
                    <a:pt x="5562" y="33845"/>
                  </a:lnTo>
                  <a:lnTo>
                    <a:pt x="5994" y="31381"/>
                  </a:lnTo>
                  <a:lnTo>
                    <a:pt x="6908" y="29070"/>
                  </a:lnTo>
                  <a:lnTo>
                    <a:pt x="4991" y="29413"/>
                  </a:lnTo>
                  <a:lnTo>
                    <a:pt x="3035" y="29845"/>
                  </a:lnTo>
                  <a:lnTo>
                    <a:pt x="977" y="31381"/>
                  </a:lnTo>
                  <a:lnTo>
                    <a:pt x="635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10" y="34531"/>
                  </a:lnTo>
                  <a:lnTo>
                    <a:pt x="8877" y="34861"/>
                  </a:lnTo>
                  <a:lnTo>
                    <a:pt x="10160" y="35039"/>
                  </a:lnTo>
                  <a:lnTo>
                    <a:pt x="11315" y="35509"/>
                  </a:lnTo>
                  <a:lnTo>
                    <a:pt x="12509" y="35814"/>
                  </a:lnTo>
                  <a:lnTo>
                    <a:pt x="14782" y="35826"/>
                  </a:lnTo>
                  <a:lnTo>
                    <a:pt x="16687" y="34328"/>
                  </a:lnTo>
                  <a:lnTo>
                    <a:pt x="17068" y="34061"/>
                  </a:lnTo>
                  <a:lnTo>
                    <a:pt x="17373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494" y="33121"/>
                  </a:lnTo>
                  <a:lnTo>
                    <a:pt x="20281" y="33667"/>
                  </a:lnTo>
                  <a:lnTo>
                    <a:pt x="21082" y="33655"/>
                  </a:lnTo>
                  <a:lnTo>
                    <a:pt x="22352" y="33655"/>
                  </a:lnTo>
                  <a:lnTo>
                    <a:pt x="23406" y="32816"/>
                  </a:lnTo>
                  <a:lnTo>
                    <a:pt x="23939" y="32397"/>
                  </a:lnTo>
                  <a:lnTo>
                    <a:pt x="26136" y="33794"/>
                  </a:lnTo>
                  <a:lnTo>
                    <a:pt x="26682" y="34734"/>
                  </a:lnTo>
                  <a:lnTo>
                    <a:pt x="25895" y="35433"/>
                  </a:lnTo>
                  <a:lnTo>
                    <a:pt x="26441" y="36944"/>
                  </a:lnTo>
                  <a:lnTo>
                    <a:pt x="28054" y="38620"/>
                  </a:lnTo>
                  <a:lnTo>
                    <a:pt x="32016" y="37922"/>
                  </a:lnTo>
                  <a:lnTo>
                    <a:pt x="31940" y="36944"/>
                  </a:lnTo>
                  <a:lnTo>
                    <a:pt x="32029" y="35039"/>
                  </a:lnTo>
                  <a:lnTo>
                    <a:pt x="32829" y="32397"/>
                  </a:lnTo>
                  <a:lnTo>
                    <a:pt x="33413" y="30505"/>
                  </a:lnTo>
                  <a:lnTo>
                    <a:pt x="38671" y="30289"/>
                  </a:lnTo>
                  <a:lnTo>
                    <a:pt x="38646" y="28524"/>
                  </a:lnTo>
                  <a:lnTo>
                    <a:pt x="38608" y="25806"/>
                  </a:lnTo>
                  <a:lnTo>
                    <a:pt x="40652" y="25819"/>
                  </a:lnTo>
                  <a:lnTo>
                    <a:pt x="42278" y="28803"/>
                  </a:lnTo>
                  <a:lnTo>
                    <a:pt x="44678" y="25806"/>
                  </a:lnTo>
                  <a:lnTo>
                    <a:pt x="45377" y="24917"/>
                  </a:lnTo>
                  <a:lnTo>
                    <a:pt x="45491" y="24676"/>
                  </a:lnTo>
                  <a:lnTo>
                    <a:pt x="45593" y="24117"/>
                  </a:lnTo>
                  <a:lnTo>
                    <a:pt x="45796" y="22999"/>
                  </a:lnTo>
                  <a:lnTo>
                    <a:pt x="45720" y="21780"/>
                  </a:lnTo>
                  <a:lnTo>
                    <a:pt x="45186" y="19189"/>
                  </a:lnTo>
                  <a:lnTo>
                    <a:pt x="44742" y="18516"/>
                  </a:lnTo>
                  <a:lnTo>
                    <a:pt x="45770" y="17068"/>
                  </a:lnTo>
                  <a:lnTo>
                    <a:pt x="45859" y="16078"/>
                  </a:lnTo>
                  <a:lnTo>
                    <a:pt x="46431" y="15240"/>
                  </a:lnTo>
                  <a:lnTo>
                    <a:pt x="47205" y="14122"/>
                  </a:lnTo>
                  <a:lnTo>
                    <a:pt x="45948" y="11963"/>
                  </a:lnTo>
                  <a:lnTo>
                    <a:pt x="47256" y="8648"/>
                  </a:lnTo>
                  <a:lnTo>
                    <a:pt x="47967" y="9461"/>
                  </a:lnTo>
                  <a:lnTo>
                    <a:pt x="49822" y="8991"/>
                  </a:lnTo>
                  <a:close/>
                </a:path>
                <a:path w="53340" h="38734">
                  <a:moveTo>
                    <a:pt x="52857" y="0"/>
                  </a:moveTo>
                  <a:lnTo>
                    <a:pt x="52298" y="279"/>
                  </a:lnTo>
                  <a:lnTo>
                    <a:pt x="51269" y="1016"/>
                  </a:lnTo>
                  <a:lnTo>
                    <a:pt x="50927" y="1638"/>
                  </a:lnTo>
                  <a:lnTo>
                    <a:pt x="50673" y="2298"/>
                  </a:lnTo>
                  <a:lnTo>
                    <a:pt x="51181" y="2146"/>
                  </a:lnTo>
                  <a:lnTo>
                    <a:pt x="51841" y="2057"/>
                  </a:lnTo>
                  <a:lnTo>
                    <a:pt x="52705" y="2095"/>
                  </a:lnTo>
                  <a:lnTo>
                    <a:pt x="52679" y="1320"/>
                  </a:lnTo>
                  <a:lnTo>
                    <a:pt x="52717" y="622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D8D1A92D-9ACB-ACC2-1381-FE35F246E767}"/>
                </a:ext>
              </a:extLst>
            </p:cNvPr>
            <p:cNvSpPr/>
            <p:nvPr/>
          </p:nvSpPr>
          <p:spPr>
            <a:xfrm>
              <a:off x="970981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73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88" y="83769"/>
                  </a:lnTo>
                  <a:lnTo>
                    <a:pt x="0" y="84289"/>
                  </a:lnTo>
                  <a:lnTo>
                    <a:pt x="203" y="85255"/>
                  </a:lnTo>
                  <a:lnTo>
                    <a:pt x="990" y="86245"/>
                  </a:lnTo>
                  <a:lnTo>
                    <a:pt x="3378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92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14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87" y="54660"/>
                  </a:lnTo>
                  <a:lnTo>
                    <a:pt x="23583" y="55003"/>
                  </a:lnTo>
                  <a:lnTo>
                    <a:pt x="23215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83" y="8724"/>
                  </a:lnTo>
                  <a:lnTo>
                    <a:pt x="32893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2461" y="6248"/>
                  </a:lnTo>
                  <a:lnTo>
                    <a:pt x="33807" y="5118"/>
                  </a:lnTo>
                  <a:lnTo>
                    <a:pt x="31991" y="2984"/>
                  </a:lnTo>
                  <a:lnTo>
                    <a:pt x="30226" y="4483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108" y="939"/>
                  </a:lnTo>
                  <a:lnTo>
                    <a:pt x="28295" y="12"/>
                  </a:lnTo>
                  <a:lnTo>
                    <a:pt x="28143" y="0"/>
                  </a:lnTo>
                  <a:lnTo>
                    <a:pt x="28016" y="5765"/>
                  </a:lnTo>
                  <a:lnTo>
                    <a:pt x="28879" y="6248"/>
                  </a:lnTo>
                  <a:lnTo>
                    <a:pt x="29679" y="7099"/>
                  </a:lnTo>
                  <a:lnTo>
                    <a:pt x="30543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724" y="10058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93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17" y="12166"/>
                  </a:lnTo>
                  <a:lnTo>
                    <a:pt x="36182" y="11493"/>
                  </a:lnTo>
                  <a:lnTo>
                    <a:pt x="36182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28" y="13792"/>
                  </a:moveTo>
                  <a:lnTo>
                    <a:pt x="38290" y="10972"/>
                  </a:lnTo>
                  <a:lnTo>
                    <a:pt x="37096" y="9931"/>
                  </a:lnTo>
                  <a:lnTo>
                    <a:pt x="36715" y="9613"/>
                  </a:lnTo>
                  <a:lnTo>
                    <a:pt x="36817" y="12166"/>
                  </a:lnTo>
                  <a:lnTo>
                    <a:pt x="38328" y="13792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28" y="13792"/>
                  </a:lnTo>
                  <a:lnTo>
                    <a:pt x="38341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16" y="16954"/>
                  </a:lnTo>
                  <a:lnTo>
                    <a:pt x="38811" y="16433"/>
                  </a:lnTo>
                  <a:lnTo>
                    <a:pt x="38379" y="16090"/>
                  </a:lnTo>
                  <a:lnTo>
                    <a:pt x="38341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94" y="20650"/>
                  </a:lnTo>
                  <a:lnTo>
                    <a:pt x="34785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78" y="17881"/>
                  </a:lnTo>
                  <a:lnTo>
                    <a:pt x="28994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155" y="22783"/>
                  </a:lnTo>
                  <a:lnTo>
                    <a:pt x="24307" y="25374"/>
                  </a:lnTo>
                  <a:lnTo>
                    <a:pt x="22237" y="25590"/>
                  </a:lnTo>
                  <a:lnTo>
                    <a:pt x="19926" y="26746"/>
                  </a:lnTo>
                  <a:lnTo>
                    <a:pt x="17703" y="28117"/>
                  </a:lnTo>
                  <a:lnTo>
                    <a:pt x="17957" y="28841"/>
                  </a:lnTo>
                  <a:lnTo>
                    <a:pt x="18148" y="29540"/>
                  </a:lnTo>
                  <a:lnTo>
                    <a:pt x="18135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16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16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52" y="36068"/>
                  </a:lnTo>
                  <a:lnTo>
                    <a:pt x="11925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75" y="37833"/>
                  </a:lnTo>
                  <a:lnTo>
                    <a:pt x="17272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33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44" y="21856"/>
                  </a:lnTo>
                  <a:lnTo>
                    <a:pt x="28727" y="21120"/>
                  </a:lnTo>
                  <a:lnTo>
                    <a:pt x="28663" y="20650"/>
                  </a:lnTo>
                  <a:lnTo>
                    <a:pt x="28473" y="20116"/>
                  </a:lnTo>
                  <a:lnTo>
                    <a:pt x="28765" y="19634"/>
                  </a:lnTo>
                  <a:lnTo>
                    <a:pt x="29654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207" y="2368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96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4963" y="26314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98" y="25400"/>
                  </a:lnTo>
                  <a:lnTo>
                    <a:pt x="34925" y="25844"/>
                  </a:lnTo>
                  <a:lnTo>
                    <a:pt x="35763" y="26314"/>
                  </a:lnTo>
                  <a:lnTo>
                    <a:pt x="36372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44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43319B1C-1945-2889-098B-997E3CF3A3D3}"/>
                </a:ext>
              </a:extLst>
            </p:cNvPr>
            <p:cNvSpPr/>
            <p:nvPr/>
          </p:nvSpPr>
          <p:spPr>
            <a:xfrm>
              <a:off x="9698456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24" y="52146"/>
                  </a:lnTo>
                  <a:lnTo>
                    <a:pt x="5765" y="51739"/>
                  </a:lnTo>
                  <a:lnTo>
                    <a:pt x="3873" y="52146"/>
                  </a:lnTo>
                  <a:lnTo>
                    <a:pt x="482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51" y="53200"/>
                  </a:lnTo>
                  <a:lnTo>
                    <a:pt x="6959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91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85" y="444"/>
                  </a:lnTo>
                  <a:lnTo>
                    <a:pt x="46291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1ED5B817-AB30-1E03-2081-095E126BFD78}"/>
                </a:ext>
              </a:extLst>
            </p:cNvPr>
            <p:cNvSpPr/>
            <p:nvPr/>
          </p:nvSpPr>
          <p:spPr>
            <a:xfrm>
              <a:off x="9713582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13" y="29933"/>
                  </a:moveTo>
                  <a:lnTo>
                    <a:pt x="14935" y="29730"/>
                  </a:lnTo>
                  <a:lnTo>
                    <a:pt x="14782" y="28473"/>
                  </a:lnTo>
                  <a:lnTo>
                    <a:pt x="13322" y="27901"/>
                  </a:lnTo>
                  <a:lnTo>
                    <a:pt x="11493" y="29527"/>
                  </a:lnTo>
                  <a:lnTo>
                    <a:pt x="11785" y="29908"/>
                  </a:lnTo>
                  <a:lnTo>
                    <a:pt x="10617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64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295" y="38963"/>
                  </a:lnTo>
                  <a:lnTo>
                    <a:pt x="0" y="39522"/>
                  </a:lnTo>
                  <a:lnTo>
                    <a:pt x="1193" y="40576"/>
                  </a:lnTo>
                  <a:lnTo>
                    <a:pt x="2590" y="41021"/>
                  </a:lnTo>
                  <a:lnTo>
                    <a:pt x="5981" y="41198"/>
                  </a:lnTo>
                  <a:lnTo>
                    <a:pt x="7747" y="39916"/>
                  </a:lnTo>
                  <a:lnTo>
                    <a:pt x="6731" y="37846"/>
                  </a:lnTo>
                  <a:lnTo>
                    <a:pt x="9791" y="36296"/>
                  </a:lnTo>
                  <a:lnTo>
                    <a:pt x="10642" y="36791"/>
                  </a:lnTo>
                  <a:lnTo>
                    <a:pt x="12446" y="34556"/>
                  </a:lnTo>
                  <a:lnTo>
                    <a:pt x="12433" y="33248"/>
                  </a:lnTo>
                  <a:lnTo>
                    <a:pt x="13525" y="32207"/>
                  </a:lnTo>
                  <a:lnTo>
                    <a:pt x="17513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62" y="1244"/>
                  </a:lnTo>
                  <a:lnTo>
                    <a:pt x="25260" y="1993"/>
                  </a:lnTo>
                  <a:lnTo>
                    <a:pt x="22504" y="1866"/>
                  </a:lnTo>
                  <a:lnTo>
                    <a:pt x="20840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55" y="19138"/>
                  </a:lnTo>
                  <a:lnTo>
                    <a:pt x="24688" y="16789"/>
                  </a:lnTo>
                  <a:lnTo>
                    <a:pt x="25742" y="13703"/>
                  </a:lnTo>
                  <a:lnTo>
                    <a:pt x="30010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CBF865BA-59AE-05F5-5DF5-D24F8EEDD846}"/>
                </a:ext>
              </a:extLst>
            </p:cNvPr>
            <p:cNvSpPr/>
            <p:nvPr/>
          </p:nvSpPr>
          <p:spPr>
            <a:xfrm>
              <a:off x="9693618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62" y="19519"/>
                  </a:moveTo>
                  <a:lnTo>
                    <a:pt x="13360" y="17818"/>
                  </a:lnTo>
                  <a:lnTo>
                    <a:pt x="11811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44" y="32308"/>
                  </a:lnTo>
                  <a:lnTo>
                    <a:pt x="5448" y="30226"/>
                  </a:lnTo>
                  <a:lnTo>
                    <a:pt x="7200" y="29210"/>
                  </a:lnTo>
                  <a:lnTo>
                    <a:pt x="7924" y="27673"/>
                  </a:lnTo>
                  <a:lnTo>
                    <a:pt x="12077" y="24752"/>
                  </a:lnTo>
                  <a:lnTo>
                    <a:pt x="11607" y="22618"/>
                  </a:lnTo>
                  <a:lnTo>
                    <a:pt x="14211" y="19596"/>
                  </a:lnTo>
                  <a:lnTo>
                    <a:pt x="15062" y="19519"/>
                  </a:lnTo>
                  <a:close/>
                </a:path>
                <a:path w="33654" h="33019">
                  <a:moveTo>
                    <a:pt x="33299" y="3987"/>
                  </a:moveTo>
                  <a:lnTo>
                    <a:pt x="31838" y="2616"/>
                  </a:lnTo>
                  <a:lnTo>
                    <a:pt x="32321" y="0"/>
                  </a:lnTo>
                  <a:lnTo>
                    <a:pt x="28613" y="3886"/>
                  </a:lnTo>
                  <a:lnTo>
                    <a:pt x="22948" y="5791"/>
                  </a:lnTo>
                  <a:lnTo>
                    <a:pt x="21958" y="7708"/>
                  </a:lnTo>
                  <a:lnTo>
                    <a:pt x="22593" y="8572"/>
                  </a:lnTo>
                  <a:lnTo>
                    <a:pt x="22098" y="10083"/>
                  </a:lnTo>
                  <a:lnTo>
                    <a:pt x="21170" y="11493"/>
                  </a:lnTo>
                  <a:lnTo>
                    <a:pt x="21386" y="13614"/>
                  </a:lnTo>
                  <a:lnTo>
                    <a:pt x="21666" y="14236"/>
                  </a:lnTo>
                  <a:lnTo>
                    <a:pt x="22250" y="14681"/>
                  </a:lnTo>
                  <a:lnTo>
                    <a:pt x="23964" y="13868"/>
                  </a:lnTo>
                  <a:lnTo>
                    <a:pt x="25704" y="14401"/>
                  </a:lnTo>
                  <a:lnTo>
                    <a:pt x="29806" y="12788"/>
                  </a:lnTo>
                  <a:lnTo>
                    <a:pt x="30480" y="10020"/>
                  </a:lnTo>
                  <a:lnTo>
                    <a:pt x="33134" y="9525"/>
                  </a:lnTo>
                  <a:lnTo>
                    <a:pt x="32537" y="6578"/>
                  </a:lnTo>
                  <a:lnTo>
                    <a:pt x="33299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F6513592-3D91-4BB1-9EFF-060110DA8C11}"/>
                </a:ext>
              </a:extLst>
            </p:cNvPr>
            <p:cNvSpPr/>
            <p:nvPr/>
          </p:nvSpPr>
          <p:spPr>
            <a:xfrm>
              <a:off x="963548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8"/>
                  </a:moveTo>
                  <a:lnTo>
                    <a:pt x="11811" y="8508"/>
                  </a:lnTo>
                  <a:lnTo>
                    <a:pt x="12014" y="11125"/>
                  </a:lnTo>
                  <a:lnTo>
                    <a:pt x="13233" y="8635"/>
                  </a:lnTo>
                  <a:lnTo>
                    <a:pt x="13286" y="7678"/>
                  </a:lnTo>
                  <a:close/>
                </a:path>
                <a:path w="15240" h="11430">
                  <a:moveTo>
                    <a:pt x="13354" y="6438"/>
                  </a:moveTo>
                  <a:lnTo>
                    <a:pt x="13286" y="7678"/>
                  </a:lnTo>
                  <a:lnTo>
                    <a:pt x="14541" y="6972"/>
                  </a:lnTo>
                  <a:lnTo>
                    <a:pt x="13354" y="6438"/>
                  </a:lnTo>
                  <a:close/>
                </a:path>
                <a:path w="15240" h="11430">
                  <a:moveTo>
                    <a:pt x="14315" y="3581"/>
                  </a:moveTo>
                  <a:lnTo>
                    <a:pt x="6997" y="3581"/>
                  </a:lnTo>
                  <a:lnTo>
                    <a:pt x="13354" y="6438"/>
                  </a:lnTo>
                  <a:lnTo>
                    <a:pt x="13436" y="4940"/>
                  </a:lnTo>
                  <a:lnTo>
                    <a:pt x="14315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88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87" y="4584"/>
                  </a:lnTo>
                  <a:lnTo>
                    <a:pt x="6997" y="3581"/>
                  </a:lnTo>
                  <a:lnTo>
                    <a:pt x="14315" y="3581"/>
                  </a:lnTo>
                  <a:lnTo>
                    <a:pt x="14661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93" y="2997"/>
                  </a:moveTo>
                  <a:lnTo>
                    <a:pt x="14325" y="3047"/>
                  </a:lnTo>
                  <a:lnTo>
                    <a:pt x="14661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A1EDB0FC-A202-2B27-C39B-024168FECB99}"/>
                </a:ext>
              </a:extLst>
            </p:cNvPr>
            <p:cNvSpPr/>
            <p:nvPr/>
          </p:nvSpPr>
          <p:spPr>
            <a:xfrm>
              <a:off x="9656343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72" y="0"/>
                  </a:lnTo>
                  <a:lnTo>
                    <a:pt x="35839" y="228"/>
                  </a:lnTo>
                  <a:lnTo>
                    <a:pt x="35915" y="8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BC0A91CB-E803-30C7-A72D-363C543C6E9A}"/>
                </a:ext>
              </a:extLst>
            </p:cNvPr>
            <p:cNvSpPr/>
            <p:nvPr/>
          </p:nvSpPr>
          <p:spPr>
            <a:xfrm>
              <a:off x="962563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96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24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34" y="3314"/>
                  </a:lnTo>
                  <a:lnTo>
                    <a:pt x="32448" y="3175"/>
                  </a:lnTo>
                  <a:lnTo>
                    <a:pt x="31775" y="2971"/>
                  </a:lnTo>
                  <a:lnTo>
                    <a:pt x="30746" y="3556"/>
                  </a:lnTo>
                  <a:lnTo>
                    <a:pt x="30721" y="2603"/>
                  </a:lnTo>
                  <a:lnTo>
                    <a:pt x="30581" y="2552"/>
                  </a:lnTo>
                  <a:lnTo>
                    <a:pt x="30314" y="2413"/>
                  </a:lnTo>
                  <a:lnTo>
                    <a:pt x="29375" y="2324"/>
                  </a:lnTo>
                  <a:lnTo>
                    <a:pt x="28524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19" y="5778"/>
                  </a:lnTo>
                  <a:lnTo>
                    <a:pt x="33070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39" y="6819"/>
                  </a:lnTo>
                  <a:lnTo>
                    <a:pt x="37706" y="5778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54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84" y="4356"/>
                  </a:lnTo>
                  <a:lnTo>
                    <a:pt x="39839" y="4254"/>
                  </a:lnTo>
                  <a:close/>
                </a:path>
                <a:path w="42545" h="6984">
                  <a:moveTo>
                    <a:pt x="42227" y="3556"/>
                  </a:moveTo>
                  <a:lnTo>
                    <a:pt x="39979" y="4203"/>
                  </a:lnTo>
                  <a:lnTo>
                    <a:pt x="39979" y="4597"/>
                  </a:lnTo>
                  <a:lnTo>
                    <a:pt x="41859" y="4864"/>
                  </a:lnTo>
                  <a:lnTo>
                    <a:pt x="42062" y="4203"/>
                  </a:lnTo>
                  <a:lnTo>
                    <a:pt x="42227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AB6E63E4-70DB-5730-5CAA-04FCC96F6EFA}"/>
                </a:ext>
              </a:extLst>
            </p:cNvPr>
            <p:cNvSpPr/>
            <p:nvPr/>
          </p:nvSpPr>
          <p:spPr>
            <a:xfrm>
              <a:off x="9617138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595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43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69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82" y="10299"/>
                  </a:lnTo>
                  <a:close/>
                </a:path>
                <a:path w="69215" h="20955">
                  <a:moveTo>
                    <a:pt x="16167" y="10109"/>
                  </a:moveTo>
                  <a:lnTo>
                    <a:pt x="15735" y="10248"/>
                  </a:lnTo>
                  <a:lnTo>
                    <a:pt x="15963" y="10299"/>
                  </a:lnTo>
                  <a:lnTo>
                    <a:pt x="16167" y="10287"/>
                  </a:lnTo>
                  <a:lnTo>
                    <a:pt x="16167" y="10109"/>
                  </a:lnTo>
                  <a:close/>
                </a:path>
                <a:path w="69215" h="20955">
                  <a:moveTo>
                    <a:pt x="18554" y="12865"/>
                  </a:moveTo>
                  <a:lnTo>
                    <a:pt x="16535" y="10248"/>
                  </a:lnTo>
                  <a:lnTo>
                    <a:pt x="16370" y="10274"/>
                  </a:lnTo>
                  <a:lnTo>
                    <a:pt x="16294" y="12255"/>
                  </a:lnTo>
                  <a:lnTo>
                    <a:pt x="18199" y="12979"/>
                  </a:lnTo>
                  <a:lnTo>
                    <a:pt x="18351" y="13017"/>
                  </a:lnTo>
                  <a:lnTo>
                    <a:pt x="18554" y="12865"/>
                  </a:lnTo>
                  <a:close/>
                </a:path>
                <a:path w="69215" h="20955">
                  <a:moveTo>
                    <a:pt x="68859" y="2489"/>
                  </a:moveTo>
                  <a:lnTo>
                    <a:pt x="68592" y="2044"/>
                  </a:lnTo>
                  <a:lnTo>
                    <a:pt x="68275" y="1498"/>
                  </a:lnTo>
                  <a:lnTo>
                    <a:pt x="66687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39" y="304"/>
                  </a:lnTo>
                  <a:lnTo>
                    <a:pt x="62166" y="1765"/>
                  </a:lnTo>
                  <a:lnTo>
                    <a:pt x="58978" y="2044"/>
                  </a:lnTo>
                  <a:lnTo>
                    <a:pt x="57404" y="1193"/>
                  </a:lnTo>
                  <a:lnTo>
                    <a:pt x="53162" y="1028"/>
                  </a:lnTo>
                  <a:lnTo>
                    <a:pt x="51600" y="2552"/>
                  </a:lnTo>
                  <a:lnTo>
                    <a:pt x="47485" y="3124"/>
                  </a:lnTo>
                  <a:lnTo>
                    <a:pt x="45961" y="2921"/>
                  </a:lnTo>
                  <a:lnTo>
                    <a:pt x="43637" y="4267"/>
                  </a:lnTo>
                  <a:lnTo>
                    <a:pt x="43230" y="5715"/>
                  </a:lnTo>
                  <a:lnTo>
                    <a:pt x="41630" y="6553"/>
                  </a:lnTo>
                  <a:lnTo>
                    <a:pt x="40906" y="6591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65" y="5092"/>
                  </a:lnTo>
                  <a:lnTo>
                    <a:pt x="40386" y="4419"/>
                  </a:lnTo>
                  <a:lnTo>
                    <a:pt x="40297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77" y="4381"/>
                  </a:lnTo>
                  <a:lnTo>
                    <a:pt x="39077" y="6858"/>
                  </a:lnTo>
                  <a:lnTo>
                    <a:pt x="38544" y="7023"/>
                  </a:lnTo>
                  <a:lnTo>
                    <a:pt x="38100" y="7315"/>
                  </a:lnTo>
                  <a:lnTo>
                    <a:pt x="37503" y="8585"/>
                  </a:lnTo>
                  <a:lnTo>
                    <a:pt x="37541" y="9321"/>
                  </a:lnTo>
                  <a:lnTo>
                    <a:pt x="37630" y="9563"/>
                  </a:lnTo>
                  <a:lnTo>
                    <a:pt x="35699" y="9105"/>
                  </a:lnTo>
                  <a:lnTo>
                    <a:pt x="34378" y="8851"/>
                  </a:lnTo>
                  <a:lnTo>
                    <a:pt x="34290" y="9385"/>
                  </a:lnTo>
                  <a:lnTo>
                    <a:pt x="33782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18" y="8851"/>
                  </a:lnTo>
                  <a:lnTo>
                    <a:pt x="31318" y="8001"/>
                  </a:lnTo>
                  <a:lnTo>
                    <a:pt x="33756" y="6756"/>
                  </a:lnTo>
                  <a:lnTo>
                    <a:pt x="36487" y="7188"/>
                  </a:lnTo>
                  <a:lnTo>
                    <a:pt x="39077" y="6858"/>
                  </a:lnTo>
                  <a:lnTo>
                    <a:pt x="39077" y="4381"/>
                  </a:lnTo>
                  <a:lnTo>
                    <a:pt x="37947" y="4000"/>
                  </a:lnTo>
                  <a:lnTo>
                    <a:pt x="37223" y="3822"/>
                  </a:lnTo>
                  <a:lnTo>
                    <a:pt x="36817" y="3721"/>
                  </a:lnTo>
                  <a:lnTo>
                    <a:pt x="36068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45" y="5715"/>
                  </a:lnTo>
                  <a:lnTo>
                    <a:pt x="29870" y="6045"/>
                  </a:lnTo>
                  <a:lnTo>
                    <a:pt x="28892" y="7200"/>
                  </a:lnTo>
                  <a:lnTo>
                    <a:pt x="28498" y="7391"/>
                  </a:lnTo>
                  <a:lnTo>
                    <a:pt x="28155" y="7645"/>
                  </a:lnTo>
                  <a:lnTo>
                    <a:pt x="27800" y="7874"/>
                  </a:lnTo>
                  <a:lnTo>
                    <a:pt x="27520" y="8178"/>
                  </a:lnTo>
                  <a:lnTo>
                    <a:pt x="27101" y="9321"/>
                  </a:lnTo>
                  <a:lnTo>
                    <a:pt x="26987" y="10985"/>
                  </a:lnTo>
                  <a:lnTo>
                    <a:pt x="27305" y="11531"/>
                  </a:lnTo>
                  <a:lnTo>
                    <a:pt x="29210" y="11404"/>
                  </a:lnTo>
                  <a:lnTo>
                    <a:pt x="30619" y="12573"/>
                  </a:lnTo>
                  <a:lnTo>
                    <a:pt x="32473" y="12585"/>
                  </a:lnTo>
                  <a:lnTo>
                    <a:pt x="32766" y="12573"/>
                  </a:lnTo>
                  <a:lnTo>
                    <a:pt x="33045" y="12534"/>
                  </a:lnTo>
                  <a:lnTo>
                    <a:pt x="33693" y="11518"/>
                  </a:lnTo>
                  <a:lnTo>
                    <a:pt x="33896" y="11404"/>
                  </a:lnTo>
                  <a:lnTo>
                    <a:pt x="34645" y="10998"/>
                  </a:lnTo>
                  <a:lnTo>
                    <a:pt x="36182" y="11366"/>
                  </a:lnTo>
                  <a:lnTo>
                    <a:pt x="36969" y="10998"/>
                  </a:lnTo>
                  <a:lnTo>
                    <a:pt x="37858" y="10706"/>
                  </a:lnTo>
                  <a:lnTo>
                    <a:pt x="38811" y="10795"/>
                  </a:lnTo>
                  <a:lnTo>
                    <a:pt x="39547" y="11125"/>
                  </a:lnTo>
                  <a:lnTo>
                    <a:pt x="40932" y="11544"/>
                  </a:lnTo>
                  <a:lnTo>
                    <a:pt x="41617" y="11684"/>
                  </a:lnTo>
                  <a:lnTo>
                    <a:pt x="45199" y="12700"/>
                  </a:lnTo>
                  <a:lnTo>
                    <a:pt x="47942" y="12725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05" y="7175"/>
                  </a:lnTo>
                  <a:lnTo>
                    <a:pt x="61163" y="8636"/>
                  </a:lnTo>
                  <a:lnTo>
                    <a:pt x="62522" y="8928"/>
                  </a:lnTo>
                  <a:lnTo>
                    <a:pt x="63220" y="8001"/>
                  </a:lnTo>
                  <a:lnTo>
                    <a:pt x="63195" y="7175"/>
                  </a:lnTo>
                  <a:lnTo>
                    <a:pt x="63182" y="6858"/>
                  </a:lnTo>
                  <a:lnTo>
                    <a:pt x="63169" y="6654"/>
                  </a:lnTo>
                  <a:lnTo>
                    <a:pt x="63157" y="6324"/>
                  </a:lnTo>
                  <a:lnTo>
                    <a:pt x="64719" y="5245"/>
                  </a:lnTo>
                  <a:lnTo>
                    <a:pt x="66090" y="6159"/>
                  </a:lnTo>
                  <a:lnTo>
                    <a:pt x="67005" y="5245"/>
                  </a:lnTo>
                  <a:lnTo>
                    <a:pt x="67703" y="4546"/>
                  </a:lnTo>
                  <a:lnTo>
                    <a:pt x="67741" y="3124"/>
                  </a:lnTo>
                  <a:lnTo>
                    <a:pt x="67716" y="2667"/>
                  </a:lnTo>
                  <a:lnTo>
                    <a:pt x="67868" y="3416"/>
                  </a:lnTo>
                  <a:lnTo>
                    <a:pt x="68668" y="2667"/>
                  </a:lnTo>
                  <a:lnTo>
                    <a:pt x="68859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3FFDA2B5-338E-1221-A226-98AA028782F0}"/>
                </a:ext>
              </a:extLst>
            </p:cNvPr>
            <p:cNvSpPr/>
            <p:nvPr/>
          </p:nvSpPr>
          <p:spPr>
            <a:xfrm>
              <a:off x="9617341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70" y="15201"/>
                  </a:moveTo>
                  <a:lnTo>
                    <a:pt x="8013" y="14973"/>
                  </a:lnTo>
                  <a:lnTo>
                    <a:pt x="7594" y="14643"/>
                  </a:lnTo>
                  <a:lnTo>
                    <a:pt x="7200" y="14198"/>
                  </a:lnTo>
                  <a:lnTo>
                    <a:pt x="6578" y="15024"/>
                  </a:lnTo>
                  <a:lnTo>
                    <a:pt x="7340" y="15303"/>
                  </a:lnTo>
                  <a:lnTo>
                    <a:pt x="8470" y="15201"/>
                  </a:lnTo>
                  <a:close/>
                </a:path>
                <a:path w="29845" h="15875">
                  <a:moveTo>
                    <a:pt x="13208" y="7023"/>
                  </a:moveTo>
                  <a:lnTo>
                    <a:pt x="13042" y="6096"/>
                  </a:lnTo>
                  <a:lnTo>
                    <a:pt x="12357" y="6273"/>
                  </a:lnTo>
                  <a:lnTo>
                    <a:pt x="12166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00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12" y="4978"/>
                  </a:lnTo>
                  <a:lnTo>
                    <a:pt x="2108" y="1473"/>
                  </a:lnTo>
                  <a:lnTo>
                    <a:pt x="1054" y="1219"/>
                  </a:lnTo>
                  <a:lnTo>
                    <a:pt x="139" y="1625"/>
                  </a:lnTo>
                  <a:lnTo>
                    <a:pt x="1346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71" y="5346"/>
                  </a:lnTo>
                  <a:lnTo>
                    <a:pt x="1346" y="5537"/>
                  </a:lnTo>
                  <a:lnTo>
                    <a:pt x="495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66" y="8267"/>
                  </a:lnTo>
                  <a:lnTo>
                    <a:pt x="1701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84" y="9728"/>
                  </a:lnTo>
                  <a:lnTo>
                    <a:pt x="6045" y="8902"/>
                  </a:lnTo>
                  <a:lnTo>
                    <a:pt x="5549" y="8013"/>
                  </a:lnTo>
                  <a:lnTo>
                    <a:pt x="7353" y="6413"/>
                  </a:lnTo>
                  <a:lnTo>
                    <a:pt x="8661" y="7937"/>
                  </a:lnTo>
                  <a:lnTo>
                    <a:pt x="10058" y="8470"/>
                  </a:lnTo>
                  <a:lnTo>
                    <a:pt x="10807" y="7886"/>
                  </a:lnTo>
                  <a:lnTo>
                    <a:pt x="11468" y="8547"/>
                  </a:lnTo>
                  <a:lnTo>
                    <a:pt x="12433" y="8026"/>
                  </a:lnTo>
                  <a:lnTo>
                    <a:pt x="13208" y="7023"/>
                  </a:lnTo>
                  <a:close/>
                </a:path>
                <a:path w="29845" h="15875">
                  <a:moveTo>
                    <a:pt x="22072" y="2273"/>
                  </a:moveTo>
                  <a:lnTo>
                    <a:pt x="21983" y="1612"/>
                  </a:lnTo>
                  <a:lnTo>
                    <a:pt x="22047" y="1358"/>
                  </a:lnTo>
                  <a:lnTo>
                    <a:pt x="18999" y="0"/>
                  </a:lnTo>
                  <a:lnTo>
                    <a:pt x="19215" y="2006"/>
                  </a:lnTo>
                  <a:lnTo>
                    <a:pt x="17005" y="4013"/>
                  </a:lnTo>
                  <a:lnTo>
                    <a:pt x="16116" y="4533"/>
                  </a:lnTo>
                  <a:lnTo>
                    <a:pt x="17640" y="4483"/>
                  </a:lnTo>
                  <a:lnTo>
                    <a:pt x="17919" y="5867"/>
                  </a:lnTo>
                  <a:lnTo>
                    <a:pt x="19824" y="5969"/>
                  </a:lnTo>
                  <a:lnTo>
                    <a:pt x="20904" y="4737"/>
                  </a:lnTo>
                  <a:lnTo>
                    <a:pt x="21209" y="2590"/>
                  </a:lnTo>
                  <a:lnTo>
                    <a:pt x="22072" y="2273"/>
                  </a:lnTo>
                  <a:close/>
                </a:path>
                <a:path w="29845" h="15875">
                  <a:moveTo>
                    <a:pt x="29743" y="4267"/>
                  </a:moveTo>
                  <a:lnTo>
                    <a:pt x="29489" y="3136"/>
                  </a:lnTo>
                  <a:lnTo>
                    <a:pt x="28841" y="2057"/>
                  </a:lnTo>
                  <a:lnTo>
                    <a:pt x="27051" y="2514"/>
                  </a:lnTo>
                  <a:lnTo>
                    <a:pt x="26555" y="3898"/>
                  </a:lnTo>
                  <a:lnTo>
                    <a:pt x="25819" y="4419"/>
                  </a:lnTo>
                  <a:lnTo>
                    <a:pt x="27012" y="4305"/>
                  </a:lnTo>
                  <a:lnTo>
                    <a:pt x="28498" y="4292"/>
                  </a:lnTo>
                  <a:lnTo>
                    <a:pt x="29502" y="4686"/>
                  </a:lnTo>
                  <a:lnTo>
                    <a:pt x="29743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87B8B0B7-349F-2928-EAE6-8D8AF9C58C39}"/>
                </a:ext>
              </a:extLst>
            </p:cNvPr>
            <p:cNvSpPr/>
            <p:nvPr/>
          </p:nvSpPr>
          <p:spPr>
            <a:xfrm>
              <a:off x="963716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84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89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13" y="381"/>
                  </a:lnTo>
                  <a:lnTo>
                    <a:pt x="31127" y="71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445" y="698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690675BD-AE1D-CBEB-9E85-9321E8FB99DF}"/>
                </a:ext>
              </a:extLst>
            </p:cNvPr>
            <p:cNvSpPr/>
            <p:nvPr/>
          </p:nvSpPr>
          <p:spPr>
            <a:xfrm>
              <a:off x="963228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68" y="47713"/>
                  </a:moveTo>
                  <a:lnTo>
                    <a:pt x="40017" y="47383"/>
                  </a:lnTo>
                  <a:lnTo>
                    <a:pt x="38252" y="48247"/>
                  </a:lnTo>
                  <a:lnTo>
                    <a:pt x="36233" y="48717"/>
                  </a:lnTo>
                  <a:lnTo>
                    <a:pt x="34493" y="48717"/>
                  </a:lnTo>
                  <a:lnTo>
                    <a:pt x="34251" y="47891"/>
                  </a:lnTo>
                  <a:lnTo>
                    <a:pt x="31407" y="49428"/>
                  </a:lnTo>
                  <a:lnTo>
                    <a:pt x="32613" y="50126"/>
                  </a:lnTo>
                  <a:lnTo>
                    <a:pt x="32931" y="50533"/>
                  </a:lnTo>
                  <a:lnTo>
                    <a:pt x="31953" y="51701"/>
                  </a:lnTo>
                  <a:lnTo>
                    <a:pt x="30797" y="52311"/>
                  </a:lnTo>
                  <a:lnTo>
                    <a:pt x="30086" y="53098"/>
                  </a:lnTo>
                  <a:lnTo>
                    <a:pt x="32702" y="52946"/>
                  </a:lnTo>
                  <a:lnTo>
                    <a:pt x="33629" y="53098"/>
                  </a:lnTo>
                  <a:lnTo>
                    <a:pt x="37846" y="50977"/>
                  </a:lnTo>
                  <a:lnTo>
                    <a:pt x="38112" y="50203"/>
                  </a:lnTo>
                  <a:lnTo>
                    <a:pt x="38874" y="49568"/>
                  </a:lnTo>
                  <a:lnTo>
                    <a:pt x="40068" y="47713"/>
                  </a:lnTo>
                  <a:close/>
                </a:path>
                <a:path w="83820" h="61594">
                  <a:moveTo>
                    <a:pt x="83312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54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50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312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37E14940-CC15-1756-B205-DC986DCF008D}"/>
                </a:ext>
              </a:extLst>
            </p:cNvPr>
            <p:cNvSpPr/>
            <p:nvPr/>
          </p:nvSpPr>
          <p:spPr>
            <a:xfrm>
              <a:off x="963180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51" y="35725"/>
                  </a:lnTo>
                  <a:lnTo>
                    <a:pt x="14020" y="34988"/>
                  </a:lnTo>
                  <a:lnTo>
                    <a:pt x="9817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35" y="43484"/>
                  </a:lnTo>
                  <a:lnTo>
                    <a:pt x="15989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83" y="31737"/>
                  </a:lnTo>
                  <a:lnTo>
                    <a:pt x="37439" y="35420"/>
                  </a:lnTo>
                  <a:lnTo>
                    <a:pt x="34099" y="35852"/>
                  </a:lnTo>
                  <a:lnTo>
                    <a:pt x="16764" y="45110"/>
                  </a:lnTo>
                  <a:lnTo>
                    <a:pt x="20218" y="48018"/>
                  </a:lnTo>
                  <a:lnTo>
                    <a:pt x="20586" y="46837"/>
                  </a:lnTo>
                  <a:lnTo>
                    <a:pt x="24625" y="47180"/>
                  </a:lnTo>
                  <a:lnTo>
                    <a:pt x="27990" y="46964"/>
                  </a:lnTo>
                  <a:lnTo>
                    <a:pt x="31623" y="44462"/>
                  </a:lnTo>
                  <a:lnTo>
                    <a:pt x="33147" y="42011"/>
                  </a:lnTo>
                  <a:lnTo>
                    <a:pt x="32346" y="40576"/>
                  </a:lnTo>
                  <a:lnTo>
                    <a:pt x="34569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68" y="16725"/>
                  </a:moveTo>
                  <a:lnTo>
                    <a:pt x="49237" y="12712"/>
                  </a:lnTo>
                  <a:lnTo>
                    <a:pt x="47790" y="15646"/>
                  </a:lnTo>
                  <a:lnTo>
                    <a:pt x="47625" y="13258"/>
                  </a:lnTo>
                  <a:lnTo>
                    <a:pt x="42722" y="13385"/>
                  </a:lnTo>
                  <a:lnTo>
                    <a:pt x="39306" y="13728"/>
                  </a:lnTo>
                  <a:lnTo>
                    <a:pt x="39687" y="15189"/>
                  </a:lnTo>
                  <a:lnTo>
                    <a:pt x="38392" y="18351"/>
                  </a:lnTo>
                  <a:lnTo>
                    <a:pt x="37388" y="18300"/>
                  </a:lnTo>
                  <a:lnTo>
                    <a:pt x="36982" y="19291"/>
                  </a:lnTo>
                  <a:lnTo>
                    <a:pt x="36576" y="22059"/>
                  </a:lnTo>
                  <a:lnTo>
                    <a:pt x="36068" y="22694"/>
                  </a:lnTo>
                  <a:lnTo>
                    <a:pt x="35458" y="23012"/>
                  </a:lnTo>
                  <a:lnTo>
                    <a:pt x="34137" y="27000"/>
                  </a:lnTo>
                  <a:lnTo>
                    <a:pt x="34150" y="28689"/>
                  </a:lnTo>
                  <a:lnTo>
                    <a:pt x="34975" y="31483"/>
                  </a:lnTo>
                  <a:lnTo>
                    <a:pt x="36715" y="31483"/>
                  </a:lnTo>
                  <a:lnTo>
                    <a:pt x="46786" y="19773"/>
                  </a:lnTo>
                  <a:lnTo>
                    <a:pt x="47282" y="19786"/>
                  </a:lnTo>
                  <a:lnTo>
                    <a:pt x="46329" y="16903"/>
                  </a:lnTo>
                  <a:lnTo>
                    <a:pt x="49568" y="16725"/>
                  </a:lnTo>
                  <a:close/>
                </a:path>
                <a:path w="80645" h="48259">
                  <a:moveTo>
                    <a:pt x="80441" y="4648"/>
                  </a:moveTo>
                  <a:lnTo>
                    <a:pt x="79070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78" y="0"/>
                  </a:lnTo>
                  <a:lnTo>
                    <a:pt x="61874" y="3911"/>
                  </a:lnTo>
                  <a:lnTo>
                    <a:pt x="61277" y="8496"/>
                  </a:lnTo>
                  <a:lnTo>
                    <a:pt x="60718" y="9359"/>
                  </a:lnTo>
                  <a:lnTo>
                    <a:pt x="57823" y="10236"/>
                  </a:lnTo>
                  <a:lnTo>
                    <a:pt x="55118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16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24" y="16090"/>
                  </a:lnTo>
                  <a:lnTo>
                    <a:pt x="70040" y="12573"/>
                  </a:lnTo>
                  <a:lnTo>
                    <a:pt x="72377" y="12446"/>
                  </a:lnTo>
                  <a:lnTo>
                    <a:pt x="74803" y="9918"/>
                  </a:lnTo>
                  <a:lnTo>
                    <a:pt x="76161" y="7150"/>
                  </a:lnTo>
                  <a:lnTo>
                    <a:pt x="77254" y="8267"/>
                  </a:lnTo>
                  <a:lnTo>
                    <a:pt x="76669" y="10591"/>
                  </a:lnTo>
                  <a:lnTo>
                    <a:pt x="74295" y="12547"/>
                  </a:lnTo>
                  <a:lnTo>
                    <a:pt x="72580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49" y="9918"/>
                  </a:lnTo>
                  <a:lnTo>
                    <a:pt x="79629" y="7086"/>
                  </a:lnTo>
                  <a:lnTo>
                    <a:pt x="80441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D960B8D5-4526-DE9D-4A05-09E06A2A0F4C}"/>
                </a:ext>
              </a:extLst>
            </p:cNvPr>
            <p:cNvSpPr/>
            <p:nvPr/>
          </p:nvSpPr>
          <p:spPr>
            <a:xfrm>
              <a:off x="961246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51" y="17970"/>
                  </a:moveTo>
                  <a:lnTo>
                    <a:pt x="26183" y="17983"/>
                  </a:lnTo>
                  <a:lnTo>
                    <a:pt x="25582" y="19799"/>
                  </a:lnTo>
                  <a:lnTo>
                    <a:pt x="24955" y="21361"/>
                  </a:lnTo>
                  <a:lnTo>
                    <a:pt x="26352" y="26669"/>
                  </a:lnTo>
                  <a:lnTo>
                    <a:pt x="29730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9014" y="18973"/>
                  </a:lnTo>
                  <a:lnTo>
                    <a:pt x="39285" y="18973"/>
                  </a:lnTo>
                  <a:lnTo>
                    <a:pt x="37751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5" y="19104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5" y="19104"/>
                  </a:lnTo>
                  <a:close/>
                </a:path>
                <a:path w="45084" h="27940">
                  <a:moveTo>
                    <a:pt x="39285" y="18973"/>
                  </a:moveTo>
                  <a:lnTo>
                    <a:pt x="39014" y="18973"/>
                  </a:lnTo>
                  <a:lnTo>
                    <a:pt x="39485" y="19104"/>
                  </a:lnTo>
                  <a:lnTo>
                    <a:pt x="39285" y="18973"/>
                  </a:lnTo>
                  <a:close/>
                </a:path>
                <a:path w="45084" h="27940">
                  <a:moveTo>
                    <a:pt x="36799" y="14617"/>
                  </a:moveTo>
                  <a:lnTo>
                    <a:pt x="22987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92" y="17970"/>
                  </a:lnTo>
                  <a:lnTo>
                    <a:pt x="25958" y="17983"/>
                  </a:lnTo>
                  <a:lnTo>
                    <a:pt x="26187" y="17970"/>
                  </a:lnTo>
                  <a:lnTo>
                    <a:pt x="37751" y="17970"/>
                  </a:lnTo>
                  <a:lnTo>
                    <a:pt x="37632" y="17602"/>
                  </a:lnTo>
                  <a:lnTo>
                    <a:pt x="36799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208" y="8623"/>
                  </a:lnTo>
                  <a:lnTo>
                    <a:pt x="17443" y="8864"/>
                  </a:lnTo>
                  <a:lnTo>
                    <a:pt x="17565" y="9537"/>
                  </a:lnTo>
                  <a:lnTo>
                    <a:pt x="17224" y="10833"/>
                  </a:lnTo>
                  <a:lnTo>
                    <a:pt x="17113" y="11569"/>
                  </a:lnTo>
                  <a:lnTo>
                    <a:pt x="17475" y="13703"/>
                  </a:lnTo>
                  <a:lnTo>
                    <a:pt x="20993" y="14719"/>
                  </a:lnTo>
                  <a:lnTo>
                    <a:pt x="22059" y="14770"/>
                  </a:lnTo>
                  <a:lnTo>
                    <a:pt x="22987" y="14617"/>
                  </a:lnTo>
                  <a:lnTo>
                    <a:pt x="36799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52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309" y="6908"/>
                  </a:lnTo>
                  <a:lnTo>
                    <a:pt x="35191" y="6616"/>
                  </a:lnTo>
                  <a:lnTo>
                    <a:pt x="35083" y="6121"/>
                  </a:lnTo>
                  <a:lnTo>
                    <a:pt x="35052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8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85" y="8369"/>
                  </a:lnTo>
                  <a:lnTo>
                    <a:pt x="10393" y="9105"/>
                  </a:lnTo>
                  <a:lnTo>
                    <a:pt x="12484" y="9969"/>
                  </a:lnTo>
                  <a:lnTo>
                    <a:pt x="14808" y="9283"/>
                  </a:lnTo>
                  <a:lnTo>
                    <a:pt x="16687" y="8864"/>
                  </a:lnTo>
                  <a:lnTo>
                    <a:pt x="17208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908" y="7543"/>
                  </a:lnTo>
                  <a:lnTo>
                    <a:pt x="25218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66" y="5600"/>
                  </a:lnTo>
                  <a:lnTo>
                    <a:pt x="4673" y="4648"/>
                  </a:lnTo>
                  <a:lnTo>
                    <a:pt x="4978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83" y="6121"/>
                  </a:lnTo>
                  <a:lnTo>
                    <a:pt x="19735" y="6692"/>
                  </a:lnTo>
                  <a:lnTo>
                    <a:pt x="19558" y="7302"/>
                  </a:lnTo>
                  <a:lnTo>
                    <a:pt x="25218" y="7302"/>
                  </a:lnTo>
                  <a:lnTo>
                    <a:pt x="22352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54" y="3174"/>
                  </a:moveTo>
                  <a:lnTo>
                    <a:pt x="13220" y="3708"/>
                  </a:lnTo>
                  <a:lnTo>
                    <a:pt x="12115" y="4432"/>
                  </a:lnTo>
                  <a:lnTo>
                    <a:pt x="9817" y="4749"/>
                  </a:lnTo>
                  <a:lnTo>
                    <a:pt x="7366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54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8" y="4165"/>
                  </a:lnTo>
                  <a:lnTo>
                    <a:pt x="5981" y="2578"/>
                  </a:lnTo>
                  <a:lnTo>
                    <a:pt x="7721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07945C9C-3467-FADA-C5D9-5BE2C13E660F}"/>
                </a:ext>
              </a:extLst>
            </p:cNvPr>
            <p:cNvSpPr/>
            <p:nvPr/>
          </p:nvSpPr>
          <p:spPr>
            <a:xfrm>
              <a:off x="9640646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82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88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49" y="9232"/>
                  </a:lnTo>
                  <a:lnTo>
                    <a:pt x="41960" y="9867"/>
                  </a:lnTo>
                  <a:lnTo>
                    <a:pt x="41821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73" y="0"/>
                  </a:moveTo>
                  <a:lnTo>
                    <a:pt x="60083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71" y="3454"/>
                  </a:lnTo>
                  <a:lnTo>
                    <a:pt x="65773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2A6A17AD-0433-F9F1-EC47-88D63F10451B}"/>
                </a:ext>
              </a:extLst>
            </p:cNvPr>
            <p:cNvSpPr/>
            <p:nvPr/>
          </p:nvSpPr>
          <p:spPr>
            <a:xfrm>
              <a:off x="962632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52" y="25654"/>
                  </a:moveTo>
                  <a:lnTo>
                    <a:pt x="36182" y="23761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76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67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98" y="20713"/>
                  </a:lnTo>
                  <a:lnTo>
                    <a:pt x="2717" y="25146"/>
                  </a:lnTo>
                  <a:lnTo>
                    <a:pt x="254" y="25095"/>
                  </a:lnTo>
                  <a:lnTo>
                    <a:pt x="0" y="26162"/>
                  </a:lnTo>
                  <a:lnTo>
                    <a:pt x="1625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67" y="30949"/>
                  </a:lnTo>
                  <a:lnTo>
                    <a:pt x="6527" y="30378"/>
                  </a:lnTo>
                  <a:lnTo>
                    <a:pt x="6629" y="29641"/>
                  </a:lnTo>
                  <a:lnTo>
                    <a:pt x="8470" y="30543"/>
                  </a:lnTo>
                  <a:lnTo>
                    <a:pt x="12052" y="31800"/>
                  </a:lnTo>
                  <a:lnTo>
                    <a:pt x="17195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83" y="29946"/>
                  </a:lnTo>
                  <a:lnTo>
                    <a:pt x="20980" y="27330"/>
                  </a:lnTo>
                  <a:lnTo>
                    <a:pt x="22453" y="26517"/>
                  </a:lnTo>
                  <a:lnTo>
                    <a:pt x="22402" y="27457"/>
                  </a:lnTo>
                  <a:lnTo>
                    <a:pt x="21183" y="29946"/>
                  </a:lnTo>
                  <a:lnTo>
                    <a:pt x="21374" y="31026"/>
                  </a:lnTo>
                  <a:lnTo>
                    <a:pt x="22936" y="33794"/>
                  </a:lnTo>
                  <a:lnTo>
                    <a:pt x="25450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400" y="29235"/>
                  </a:lnTo>
                  <a:lnTo>
                    <a:pt x="33324" y="27762"/>
                  </a:lnTo>
                  <a:lnTo>
                    <a:pt x="34531" y="27571"/>
                  </a:lnTo>
                  <a:lnTo>
                    <a:pt x="36245" y="29425"/>
                  </a:lnTo>
                  <a:lnTo>
                    <a:pt x="37261" y="27889"/>
                  </a:lnTo>
                  <a:lnTo>
                    <a:pt x="37185" y="27254"/>
                  </a:lnTo>
                  <a:lnTo>
                    <a:pt x="37452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19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209" y="38112"/>
                  </a:lnTo>
                  <a:lnTo>
                    <a:pt x="41503" y="39179"/>
                  </a:lnTo>
                  <a:lnTo>
                    <a:pt x="40119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67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610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14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79" y="34544"/>
                  </a:moveTo>
                  <a:lnTo>
                    <a:pt x="82600" y="33896"/>
                  </a:lnTo>
                  <a:lnTo>
                    <a:pt x="81940" y="35471"/>
                  </a:lnTo>
                  <a:lnTo>
                    <a:pt x="79616" y="33070"/>
                  </a:lnTo>
                  <a:lnTo>
                    <a:pt x="78663" y="31788"/>
                  </a:lnTo>
                  <a:lnTo>
                    <a:pt x="78562" y="31165"/>
                  </a:lnTo>
                  <a:lnTo>
                    <a:pt x="76923" y="31330"/>
                  </a:lnTo>
                  <a:lnTo>
                    <a:pt x="74282" y="31940"/>
                  </a:lnTo>
                  <a:lnTo>
                    <a:pt x="71742" y="32842"/>
                  </a:lnTo>
                  <a:lnTo>
                    <a:pt x="72326" y="34544"/>
                  </a:lnTo>
                  <a:lnTo>
                    <a:pt x="72123" y="35852"/>
                  </a:lnTo>
                  <a:lnTo>
                    <a:pt x="67945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312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61" y="40436"/>
                  </a:lnTo>
                  <a:lnTo>
                    <a:pt x="77597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79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40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70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76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29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B050CB57-CF24-F37C-A9D5-B26F8FB8390F}"/>
                </a:ext>
              </a:extLst>
            </p:cNvPr>
            <p:cNvSpPr/>
            <p:nvPr/>
          </p:nvSpPr>
          <p:spPr>
            <a:xfrm>
              <a:off x="964895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12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69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31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36" y="33642"/>
                  </a:lnTo>
                  <a:lnTo>
                    <a:pt x="13512" y="32423"/>
                  </a:lnTo>
                  <a:lnTo>
                    <a:pt x="15087" y="31699"/>
                  </a:lnTo>
                  <a:lnTo>
                    <a:pt x="17487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95" y="26187"/>
                  </a:moveTo>
                  <a:lnTo>
                    <a:pt x="48691" y="23228"/>
                  </a:lnTo>
                  <a:lnTo>
                    <a:pt x="47828" y="21742"/>
                  </a:lnTo>
                  <a:lnTo>
                    <a:pt x="47231" y="19799"/>
                  </a:lnTo>
                  <a:lnTo>
                    <a:pt x="49390" y="18313"/>
                  </a:lnTo>
                  <a:lnTo>
                    <a:pt x="48272" y="15760"/>
                  </a:lnTo>
                  <a:lnTo>
                    <a:pt x="45681" y="13017"/>
                  </a:lnTo>
                  <a:lnTo>
                    <a:pt x="43954" y="13741"/>
                  </a:lnTo>
                  <a:lnTo>
                    <a:pt x="42722" y="13614"/>
                  </a:lnTo>
                  <a:lnTo>
                    <a:pt x="42608" y="13881"/>
                  </a:lnTo>
                  <a:lnTo>
                    <a:pt x="41224" y="13335"/>
                  </a:lnTo>
                  <a:lnTo>
                    <a:pt x="40106" y="14770"/>
                  </a:lnTo>
                  <a:lnTo>
                    <a:pt x="39903" y="16002"/>
                  </a:lnTo>
                  <a:lnTo>
                    <a:pt x="38404" y="17043"/>
                  </a:lnTo>
                  <a:lnTo>
                    <a:pt x="37198" y="17284"/>
                  </a:lnTo>
                  <a:lnTo>
                    <a:pt x="35306" y="18567"/>
                  </a:lnTo>
                  <a:lnTo>
                    <a:pt x="34836" y="18440"/>
                  </a:lnTo>
                  <a:lnTo>
                    <a:pt x="34594" y="19342"/>
                  </a:lnTo>
                  <a:lnTo>
                    <a:pt x="34709" y="20104"/>
                  </a:lnTo>
                  <a:lnTo>
                    <a:pt x="32816" y="20180"/>
                  </a:lnTo>
                  <a:lnTo>
                    <a:pt x="31521" y="22098"/>
                  </a:lnTo>
                  <a:lnTo>
                    <a:pt x="31089" y="23926"/>
                  </a:lnTo>
                  <a:lnTo>
                    <a:pt x="32956" y="24307"/>
                  </a:lnTo>
                  <a:lnTo>
                    <a:pt x="35864" y="26111"/>
                  </a:lnTo>
                  <a:lnTo>
                    <a:pt x="38188" y="28270"/>
                  </a:lnTo>
                  <a:lnTo>
                    <a:pt x="40678" y="29921"/>
                  </a:lnTo>
                  <a:lnTo>
                    <a:pt x="43205" y="30784"/>
                  </a:lnTo>
                  <a:lnTo>
                    <a:pt x="45326" y="29921"/>
                  </a:lnTo>
                  <a:lnTo>
                    <a:pt x="49504" y="27495"/>
                  </a:lnTo>
                  <a:lnTo>
                    <a:pt x="49695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91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98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BC8921AC-ABEE-27DA-DD26-F0ED60FC68D9}"/>
                </a:ext>
              </a:extLst>
            </p:cNvPr>
            <p:cNvSpPr/>
            <p:nvPr/>
          </p:nvSpPr>
          <p:spPr>
            <a:xfrm>
              <a:off x="9640214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495" y="11988"/>
                  </a:moveTo>
                  <a:lnTo>
                    <a:pt x="368" y="11671"/>
                  </a:lnTo>
                  <a:lnTo>
                    <a:pt x="317" y="11328"/>
                  </a:lnTo>
                  <a:lnTo>
                    <a:pt x="355" y="10985"/>
                  </a:lnTo>
                  <a:lnTo>
                    <a:pt x="114" y="10909"/>
                  </a:lnTo>
                  <a:lnTo>
                    <a:pt x="76" y="11277"/>
                  </a:lnTo>
                  <a:lnTo>
                    <a:pt x="266" y="11645"/>
                  </a:lnTo>
                  <a:lnTo>
                    <a:pt x="495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90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80" y="1587"/>
                  </a:lnTo>
                  <a:lnTo>
                    <a:pt x="8928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30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02" y="17614"/>
                  </a:moveTo>
                  <a:lnTo>
                    <a:pt x="13411" y="17945"/>
                  </a:lnTo>
                  <a:lnTo>
                    <a:pt x="10680" y="17526"/>
                  </a:lnTo>
                  <a:lnTo>
                    <a:pt x="8242" y="18770"/>
                  </a:lnTo>
                  <a:lnTo>
                    <a:pt x="9055" y="19634"/>
                  </a:lnTo>
                  <a:lnTo>
                    <a:pt x="9715" y="20777"/>
                  </a:lnTo>
                  <a:lnTo>
                    <a:pt x="10718" y="21247"/>
                  </a:lnTo>
                  <a:lnTo>
                    <a:pt x="10706" y="20624"/>
                  </a:lnTo>
                  <a:lnTo>
                    <a:pt x="11214" y="20154"/>
                  </a:lnTo>
                  <a:lnTo>
                    <a:pt x="11303" y="19621"/>
                  </a:lnTo>
                  <a:lnTo>
                    <a:pt x="14554" y="20320"/>
                  </a:lnTo>
                  <a:lnTo>
                    <a:pt x="14401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02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3D40CCD8-5549-5521-88F6-54D4EE68919C}"/>
                </a:ext>
              </a:extLst>
            </p:cNvPr>
            <p:cNvSpPr/>
            <p:nvPr/>
          </p:nvSpPr>
          <p:spPr>
            <a:xfrm>
              <a:off x="965567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47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40" y="10998"/>
                  </a:lnTo>
                  <a:lnTo>
                    <a:pt x="28625" y="10236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27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97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97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768FD3E5-5A79-33A7-D09F-741803B8AB29}"/>
                </a:ext>
              </a:extLst>
            </p:cNvPr>
            <p:cNvSpPr/>
            <p:nvPr/>
          </p:nvSpPr>
          <p:spPr>
            <a:xfrm>
              <a:off x="970244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80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D9EBE757-A27E-660F-30AA-C22C69417F84}"/>
                </a:ext>
              </a:extLst>
            </p:cNvPr>
            <p:cNvSpPr/>
            <p:nvPr/>
          </p:nvSpPr>
          <p:spPr>
            <a:xfrm>
              <a:off x="964070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36" y="0"/>
                  </a:lnTo>
                  <a:lnTo>
                    <a:pt x="18719" y="266"/>
                  </a:lnTo>
                  <a:lnTo>
                    <a:pt x="17691" y="2679"/>
                  </a:lnTo>
                  <a:lnTo>
                    <a:pt x="14973" y="2959"/>
                  </a:lnTo>
                  <a:lnTo>
                    <a:pt x="14135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35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41" y="12738"/>
                  </a:lnTo>
                  <a:lnTo>
                    <a:pt x="762" y="13246"/>
                  </a:lnTo>
                  <a:lnTo>
                    <a:pt x="3708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77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36" y="7772"/>
                  </a:lnTo>
                  <a:lnTo>
                    <a:pt x="22771" y="6477"/>
                  </a:lnTo>
                  <a:lnTo>
                    <a:pt x="23177" y="4851"/>
                  </a:lnTo>
                  <a:lnTo>
                    <a:pt x="22174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620" y="13157"/>
                  </a:lnTo>
                  <a:lnTo>
                    <a:pt x="61379" y="12814"/>
                  </a:lnTo>
                  <a:lnTo>
                    <a:pt x="57289" y="11684"/>
                  </a:lnTo>
                  <a:lnTo>
                    <a:pt x="56680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14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36" y="23444"/>
                  </a:lnTo>
                  <a:lnTo>
                    <a:pt x="54571" y="22606"/>
                  </a:lnTo>
                  <a:lnTo>
                    <a:pt x="55156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EFE5160C-E60B-9262-2A0D-9B0FC39BFDAD}"/>
                </a:ext>
              </a:extLst>
            </p:cNvPr>
            <p:cNvSpPr/>
            <p:nvPr/>
          </p:nvSpPr>
          <p:spPr>
            <a:xfrm>
              <a:off x="967761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53" y="9652"/>
                  </a:lnTo>
                  <a:lnTo>
                    <a:pt x="17399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88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33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66" y="32194"/>
                  </a:lnTo>
                  <a:lnTo>
                    <a:pt x="38773" y="29400"/>
                  </a:lnTo>
                  <a:lnTo>
                    <a:pt x="39217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24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96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91" y="1714"/>
                  </a:lnTo>
                  <a:lnTo>
                    <a:pt x="44246" y="2413"/>
                  </a:lnTo>
                  <a:lnTo>
                    <a:pt x="43586" y="1739"/>
                  </a:lnTo>
                  <a:lnTo>
                    <a:pt x="41363" y="4241"/>
                  </a:lnTo>
                  <a:lnTo>
                    <a:pt x="40309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39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202" y="19989"/>
                  </a:lnTo>
                  <a:lnTo>
                    <a:pt x="49085" y="16116"/>
                  </a:lnTo>
                  <a:lnTo>
                    <a:pt x="48615" y="14541"/>
                  </a:lnTo>
                  <a:lnTo>
                    <a:pt x="50685" y="12395"/>
                  </a:lnTo>
                  <a:lnTo>
                    <a:pt x="52235" y="12192"/>
                  </a:lnTo>
                  <a:lnTo>
                    <a:pt x="53162" y="11188"/>
                  </a:lnTo>
                  <a:lnTo>
                    <a:pt x="51066" y="8204"/>
                  </a:lnTo>
                  <a:lnTo>
                    <a:pt x="51879" y="7747"/>
                  </a:lnTo>
                  <a:lnTo>
                    <a:pt x="53174" y="5118"/>
                  </a:lnTo>
                  <a:lnTo>
                    <a:pt x="54724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86CEE19D-2EE4-A853-D462-20C5B4CA0C47}"/>
                </a:ext>
              </a:extLst>
            </p:cNvPr>
            <p:cNvSpPr/>
            <p:nvPr/>
          </p:nvSpPr>
          <p:spPr>
            <a:xfrm>
              <a:off x="9698596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87" y="15328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19" y="14541"/>
                  </a:lnTo>
                  <a:lnTo>
                    <a:pt x="0" y="15278"/>
                  </a:lnTo>
                  <a:lnTo>
                    <a:pt x="533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25" y="9144"/>
                  </a:moveTo>
                  <a:lnTo>
                    <a:pt x="8978" y="8877"/>
                  </a:lnTo>
                  <a:lnTo>
                    <a:pt x="8902" y="9728"/>
                  </a:lnTo>
                  <a:lnTo>
                    <a:pt x="9131" y="9588"/>
                  </a:lnTo>
                  <a:lnTo>
                    <a:pt x="9334" y="9385"/>
                  </a:lnTo>
                  <a:lnTo>
                    <a:pt x="9525" y="9144"/>
                  </a:lnTo>
                  <a:close/>
                </a:path>
                <a:path w="21590" h="20955">
                  <a:moveTo>
                    <a:pt x="18859" y="482"/>
                  </a:moveTo>
                  <a:lnTo>
                    <a:pt x="18122" y="139"/>
                  </a:lnTo>
                  <a:lnTo>
                    <a:pt x="17526" y="0"/>
                  </a:lnTo>
                  <a:lnTo>
                    <a:pt x="16891" y="127"/>
                  </a:lnTo>
                  <a:lnTo>
                    <a:pt x="18199" y="889"/>
                  </a:lnTo>
                  <a:lnTo>
                    <a:pt x="18859" y="482"/>
                  </a:lnTo>
                  <a:close/>
                </a:path>
                <a:path w="21590" h="20955">
                  <a:moveTo>
                    <a:pt x="21132" y="18351"/>
                  </a:moveTo>
                  <a:lnTo>
                    <a:pt x="20434" y="18884"/>
                  </a:lnTo>
                  <a:lnTo>
                    <a:pt x="19735" y="19659"/>
                  </a:lnTo>
                  <a:lnTo>
                    <a:pt x="18986" y="20332"/>
                  </a:lnTo>
                  <a:lnTo>
                    <a:pt x="19621" y="20510"/>
                  </a:lnTo>
                  <a:lnTo>
                    <a:pt x="20091" y="19761"/>
                  </a:lnTo>
                  <a:lnTo>
                    <a:pt x="21132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242C6006-2D02-864D-12EC-6A7D96B76B92}"/>
                </a:ext>
              </a:extLst>
            </p:cNvPr>
            <p:cNvSpPr/>
            <p:nvPr/>
          </p:nvSpPr>
          <p:spPr>
            <a:xfrm>
              <a:off x="9699472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19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5" y="2120"/>
                  </a:lnTo>
                  <a:lnTo>
                    <a:pt x="1295" y="2324"/>
                  </a:lnTo>
                  <a:lnTo>
                    <a:pt x="1879" y="2717"/>
                  </a:lnTo>
                  <a:lnTo>
                    <a:pt x="5791" y="1765"/>
                  </a:lnTo>
                  <a:lnTo>
                    <a:pt x="3517" y="1244"/>
                  </a:lnTo>
                  <a:lnTo>
                    <a:pt x="2921" y="1003"/>
                  </a:lnTo>
                  <a:lnTo>
                    <a:pt x="2425" y="54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5D33CCC0-E513-D1FE-3484-B3424DCAE217}"/>
                </a:ext>
              </a:extLst>
            </p:cNvPr>
            <p:cNvSpPr/>
            <p:nvPr/>
          </p:nvSpPr>
          <p:spPr>
            <a:xfrm>
              <a:off x="967226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36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36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88" y="23063"/>
                  </a:lnTo>
                  <a:lnTo>
                    <a:pt x="6426" y="22580"/>
                  </a:lnTo>
                  <a:lnTo>
                    <a:pt x="6921" y="22491"/>
                  </a:lnTo>
                  <a:lnTo>
                    <a:pt x="5867" y="22034"/>
                  </a:lnTo>
                  <a:lnTo>
                    <a:pt x="3784" y="22110"/>
                  </a:lnTo>
                  <a:lnTo>
                    <a:pt x="863" y="23190"/>
                  </a:lnTo>
                  <a:lnTo>
                    <a:pt x="0" y="24193"/>
                  </a:lnTo>
                  <a:lnTo>
                    <a:pt x="1803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84" y="20739"/>
                  </a:lnTo>
                  <a:lnTo>
                    <a:pt x="17170" y="20904"/>
                  </a:lnTo>
                  <a:lnTo>
                    <a:pt x="17399" y="20967"/>
                  </a:lnTo>
                  <a:lnTo>
                    <a:pt x="17526" y="20612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66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83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29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74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62" y="8178"/>
                  </a:lnTo>
                  <a:lnTo>
                    <a:pt x="46418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71E9528F-3093-5725-CE2F-8F1562118983}"/>
                </a:ext>
              </a:extLst>
            </p:cNvPr>
            <p:cNvSpPr/>
            <p:nvPr/>
          </p:nvSpPr>
          <p:spPr>
            <a:xfrm>
              <a:off x="9682086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86" y="10706"/>
                  </a:lnTo>
                  <a:lnTo>
                    <a:pt x="18376" y="10325"/>
                  </a:lnTo>
                  <a:lnTo>
                    <a:pt x="17538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71" y="1219"/>
                  </a:lnTo>
                  <a:lnTo>
                    <a:pt x="42202" y="1549"/>
                  </a:lnTo>
                  <a:lnTo>
                    <a:pt x="38036" y="127"/>
                  </a:lnTo>
                  <a:lnTo>
                    <a:pt x="38036" y="596"/>
                  </a:lnTo>
                  <a:lnTo>
                    <a:pt x="34759" y="800"/>
                  </a:lnTo>
                  <a:lnTo>
                    <a:pt x="33883" y="355"/>
                  </a:lnTo>
                  <a:lnTo>
                    <a:pt x="31584" y="863"/>
                  </a:lnTo>
                  <a:lnTo>
                    <a:pt x="31153" y="1524"/>
                  </a:lnTo>
                  <a:lnTo>
                    <a:pt x="28651" y="1498"/>
                  </a:lnTo>
                  <a:lnTo>
                    <a:pt x="27292" y="127"/>
                  </a:lnTo>
                  <a:lnTo>
                    <a:pt x="25831" y="2336"/>
                  </a:lnTo>
                  <a:lnTo>
                    <a:pt x="25781" y="3416"/>
                  </a:lnTo>
                  <a:lnTo>
                    <a:pt x="25285" y="5092"/>
                  </a:lnTo>
                  <a:lnTo>
                    <a:pt x="25501" y="6261"/>
                  </a:lnTo>
                  <a:lnTo>
                    <a:pt x="23177" y="6045"/>
                  </a:lnTo>
                  <a:lnTo>
                    <a:pt x="19265" y="6997"/>
                  </a:lnTo>
                  <a:lnTo>
                    <a:pt x="20218" y="7645"/>
                  </a:lnTo>
                  <a:lnTo>
                    <a:pt x="20980" y="8801"/>
                  </a:lnTo>
                  <a:lnTo>
                    <a:pt x="20929" y="9804"/>
                  </a:lnTo>
                  <a:lnTo>
                    <a:pt x="24676" y="10769"/>
                  </a:lnTo>
                  <a:lnTo>
                    <a:pt x="27825" y="10477"/>
                  </a:lnTo>
                  <a:lnTo>
                    <a:pt x="28498" y="9283"/>
                  </a:lnTo>
                  <a:lnTo>
                    <a:pt x="29311" y="8394"/>
                  </a:lnTo>
                  <a:lnTo>
                    <a:pt x="28562" y="7632"/>
                  </a:lnTo>
                  <a:lnTo>
                    <a:pt x="30403" y="7518"/>
                  </a:lnTo>
                  <a:lnTo>
                    <a:pt x="31927" y="7010"/>
                  </a:lnTo>
                  <a:lnTo>
                    <a:pt x="32080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65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710C8275-786D-2CCD-9988-9AEC55124446}"/>
                </a:ext>
              </a:extLst>
            </p:cNvPr>
            <p:cNvSpPr/>
            <p:nvPr/>
          </p:nvSpPr>
          <p:spPr>
            <a:xfrm>
              <a:off x="964737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61" y="5435"/>
                  </a:moveTo>
                  <a:lnTo>
                    <a:pt x="5232" y="5435"/>
                  </a:lnTo>
                  <a:lnTo>
                    <a:pt x="5486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73" y="7315"/>
                  </a:lnTo>
                  <a:lnTo>
                    <a:pt x="6407" y="7848"/>
                  </a:lnTo>
                  <a:lnTo>
                    <a:pt x="5295" y="9601"/>
                  </a:lnTo>
                  <a:lnTo>
                    <a:pt x="6705" y="13347"/>
                  </a:lnTo>
                  <a:lnTo>
                    <a:pt x="13494" y="8775"/>
                  </a:lnTo>
                  <a:lnTo>
                    <a:pt x="13874" y="8026"/>
                  </a:lnTo>
                  <a:lnTo>
                    <a:pt x="13944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61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1" y="8775"/>
                  </a:lnTo>
                  <a:lnTo>
                    <a:pt x="17259" y="8318"/>
                  </a:lnTo>
                  <a:lnTo>
                    <a:pt x="17607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3" y="7901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3" y="7901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44" y="7848"/>
                  </a:lnTo>
                  <a:lnTo>
                    <a:pt x="14253" y="7901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32" y="5435"/>
                  </a:lnTo>
                  <a:lnTo>
                    <a:pt x="12361" y="5435"/>
                  </a:lnTo>
                  <a:lnTo>
                    <a:pt x="12065" y="4673"/>
                  </a:lnTo>
                  <a:lnTo>
                    <a:pt x="13157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43" y="2730"/>
                  </a:lnTo>
                  <a:lnTo>
                    <a:pt x="7016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77" y="596"/>
                  </a:lnTo>
                  <a:lnTo>
                    <a:pt x="10160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3" y="3187"/>
                  </a:lnTo>
                  <a:lnTo>
                    <a:pt x="14747" y="2565"/>
                  </a:lnTo>
                  <a:lnTo>
                    <a:pt x="13576" y="2565"/>
                  </a:lnTo>
                  <a:lnTo>
                    <a:pt x="12001" y="2235"/>
                  </a:lnTo>
                  <a:lnTo>
                    <a:pt x="10840" y="596"/>
                  </a:lnTo>
                  <a:lnTo>
                    <a:pt x="10744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73" y="2247"/>
                  </a:moveTo>
                  <a:lnTo>
                    <a:pt x="13576" y="2565"/>
                  </a:lnTo>
                  <a:lnTo>
                    <a:pt x="14747" y="2565"/>
                  </a:lnTo>
                  <a:lnTo>
                    <a:pt x="14973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78" y="1181"/>
                  </a:lnTo>
                  <a:lnTo>
                    <a:pt x="1433" y="1549"/>
                  </a:lnTo>
                  <a:lnTo>
                    <a:pt x="1346" y="1955"/>
                  </a:lnTo>
                  <a:lnTo>
                    <a:pt x="7016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AAC7510E-881D-FC03-1878-2394E0DF849D}"/>
                </a:ext>
              </a:extLst>
            </p:cNvPr>
            <p:cNvSpPr/>
            <p:nvPr/>
          </p:nvSpPr>
          <p:spPr>
            <a:xfrm>
              <a:off x="9654121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56" y="24066"/>
                  </a:moveTo>
                  <a:lnTo>
                    <a:pt x="2921" y="23926"/>
                  </a:lnTo>
                  <a:lnTo>
                    <a:pt x="2463" y="24206"/>
                  </a:lnTo>
                  <a:lnTo>
                    <a:pt x="1663" y="24384"/>
                  </a:lnTo>
                  <a:lnTo>
                    <a:pt x="317" y="24345"/>
                  </a:lnTo>
                  <a:lnTo>
                    <a:pt x="0" y="25247"/>
                  </a:lnTo>
                  <a:lnTo>
                    <a:pt x="2476" y="25603"/>
                  </a:lnTo>
                  <a:lnTo>
                    <a:pt x="3721" y="25704"/>
                  </a:lnTo>
                  <a:lnTo>
                    <a:pt x="4102" y="25196"/>
                  </a:lnTo>
                  <a:lnTo>
                    <a:pt x="4343" y="24638"/>
                  </a:lnTo>
                  <a:lnTo>
                    <a:pt x="4356" y="24066"/>
                  </a:lnTo>
                  <a:close/>
                </a:path>
                <a:path w="60959" h="26034">
                  <a:moveTo>
                    <a:pt x="26974" y="22923"/>
                  </a:moveTo>
                  <a:lnTo>
                    <a:pt x="26543" y="22631"/>
                  </a:lnTo>
                  <a:lnTo>
                    <a:pt x="26085" y="22390"/>
                  </a:lnTo>
                  <a:lnTo>
                    <a:pt x="25577" y="22199"/>
                  </a:lnTo>
                  <a:lnTo>
                    <a:pt x="25615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04" y="23088"/>
                  </a:lnTo>
                  <a:lnTo>
                    <a:pt x="26974" y="22923"/>
                  </a:lnTo>
                  <a:close/>
                </a:path>
                <a:path w="60959" h="26034">
                  <a:moveTo>
                    <a:pt x="37096" y="17957"/>
                  </a:moveTo>
                  <a:lnTo>
                    <a:pt x="36487" y="17678"/>
                  </a:lnTo>
                  <a:lnTo>
                    <a:pt x="36156" y="17462"/>
                  </a:lnTo>
                  <a:lnTo>
                    <a:pt x="36017" y="17932"/>
                  </a:lnTo>
                  <a:lnTo>
                    <a:pt x="36004" y="18554"/>
                  </a:lnTo>
                  <a:lnTo>
                    <a:pt x="36068" y="19253"/>
                  </a:lnTo>
                  <a:lnTo>
                    <a:pt x="37058" y="18757"/>
                  </a:lnTo>
                  <a:lnTo>
                    <a:pt x="37096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299" y="254"/>
                  </a:lnTo>
                  <a:lnTo>
                    <a:pt x="59499" y="0"/>
                  </a:lnTo>
                  <a:lnTo>
                    <a:pt x="59194" y="25"/>
                  </a:lnTo>
                  <a:lnTo>
                    <a:pt x="58635" y="596"/>
                  </a:lnTo>
                  <a:lnTo>
                    <a:pt x="59131" y="863"/>
                  </a:lnTo>
                  <a:lnTo>
                    <a:pt x="59880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42E50895-AD1A-2580-86E6-80837F208160}"/>
                </a:ext>
              </a:extLst>
            </p:cNvPr>
            <p:cNvSpPr/>
            <p:nvPr/>
          </p:nvSpPr>
          <p:spPr>
            <a:xfrm>
              <a:off x="9657931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17" y="15252"/>
                  </a:lnTo>
                  <a:lnTo>
                    <a:pt x="304" y="15836"/>
                  </a:lnTo>
                  <a:lnTo>
                    <a:pt x="0" y="16497"/>
                  </a:lnTo>
                  <a:lnTo>
                    <a:pt x="139" y="17284"/>
                  </a:lnTo>
                  <a:lnTo>
                    <a:pt x="381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389" y="5067"/>
                  </a:moveTo>
                  <a:lnTo>
                    <a:pt x="41300" y="3848"/>
                  </a:lnTo>
                  <a:lnTo>
                    <a:pt x="41313" y="3073"/>
                  </a:lnTo>
                  <a:lnTo>
                    <a:pt x="41325" y="2832"/>
                  </a:lnTo>
                  <a:lnTo>
                    <a:pt x="40601" y="2832"/>
                  </a:lnTo>
                  <a:lnTo>
                    <a:pt x="39941" y="2616"/>
                  </a:lnTo>
                  <a:lnTo>
                    <a:pt x="39611" y="1130"/>
                  </a:lnTo>
                  <a:lnTo>
                    <a:pt x="39878" y="698"/>
                  </a:lnTo>
                  <a:lnTo>
                    <a:pt x="40309" y="381"/>
                  </a:lnTo>
                  <a:lnTo>
                    <a:pt x="39547" y="0"/>
                  </a:lnTo>
                  <a:lnTo>
                    <a:pt x="37820" y="3073"/>
                  </a:lnTo>
                  <a:lnTo>
                    <a:pt x="36715" y="431"/>
                  </a:lnTo>
                  <a:lnTo>
                    <a:pt x="33515" y="2997"/>
                  </a:lnTo>
                  <a:lnTo>
                    <a:pt x="33794" y="4064"/>
                  </a:lnTo>
                  <a:lnTo>
                    <a:pt x="33096" y="4749"/>
                  </a:lnTo>
                  <a:lnTo>
                    <a:pt x="33388" y="4902"/>
                  </a:lnTo>
                  <a:lnTo>
                    <a:pt x="35521" y="5372"/>
                  </a:lnTo>
                  <a:lnTo>
                    <a:pt x="37376" y="3848"/>
                  </a:lnTo>
                  <a:lnTo>
                    <a:pt x="41389" y="5067"/>
                  </a:lnTo>
                  <a:close/>
                </a:path>
                <a:path w="42545" h="17780">
                  <a:moveTo>
                    <a:pt x="41783" y="6972"/>
                  </a:moveTo>
                  <a:lnTo>
                    <a:pt x="41617" y="6134"/>
                  </a:lnTo>
                  <a:lnTo>
                    <a:pt x="41071" y="6972"/>
                  </a:lnTo>
                  <a:lnTo>
                    <a:pt x="41757" y="9004"/>
                  </a:lnTo>
                  <a:lnTo>
                    <a:pt x="41783" y="6972"/>
                  </a:lnTo>
                  <a:close/>
                </a:path>
                <a:path w="42545" h="17780">
                  <a:moveTo>
                    <a:pt x="42164" y="5295"/>
                  </a:moveTo>
                  <a:lnTo>
                    <a:pt x="41389" y="5067"/>
                  </a:lnTo>
                  <a:lnTo>
                    <a:pt x="41617" y="6134"/>
                  </a:lnTo>
                  <a:lnTo>
                    <a:pt x="42164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40AA580B-D3C9-95DF-4A51-68DFE4C1ADDB}"/>
                </a:ext>
              </a:extLst>
            </p:cNvPr>
            <p:cNvSpPr/>
            <p:nvPr/>
          </p:nvSpPr>
          <p:spPr>
            <a:xfrm>
              <a:off x="9643402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60" y="24993"/>
                  </a:lnTo>
                  <a:lnTo>
                    <a:pt x="3111" y="27711"/>
                  </a:lnTo>
                  <a:lnTo>
                    <a:pt x="0" y="27978"/>
                  </a:lnTo>
                  <a:lnTo>
                    <a:pt x="2895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78" y="30213"/>
                  </a:lnTo>
                  <a:lnTo>
                    <a:pt x="9220" y="31191"/>
                  </a:lnTo>
                  <a:lnTo>
                    <a:pt x="13652" y="30899"/>
                  </a:lnTo>
                  <a:lnTo>
                    <a:pt x="14465" y="30073"/>
                  </a:lnTo>
                  <a:lnTo>
                    <a:pt x="14668" y="29489"/>
                  </a:lnTo>
                  <a:lnTo>
                    <a:pt x="14528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69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21" y="22517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64" y="32054"/>
                  </a:lnTo>
                  <a:lnTo>
                    <a:pt x="18948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32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58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51" y="34544"/>
                  </a:moveTo>
                  <a:lnTo>
                    <a:pt x="37515" y="32169"/>
                  </a:lnTo>
                  <a:lnTo>
                    <a:pt x="35115" y="33896"/>
                  </a:lnTo>
                  <a:lnTo>
                    <a:pt x="33591" y="33769"/>
                  </a:lnTo>
                  <a:lnTo>
                    <a:pt x="33477" y="31775"/>
                  </a:lnTo>
                  <a:lnTo>
                    <a:pt x="31673" y="32766"/>
                  </a:lnTo>
                  <a:lnTo>
                    <a:pt x="27635" y="33832"/>
                  </a:lnTo>
                  <a:lnTo>
                    <a:pt x="26835" y="34328"/>
                  </a:lnTo>
                  <a:lnTo>
                    <a:pt x="25387" y="34594"/>
                  </a:lnTo>
                  <a:lnTo>
                    <a:pt x="24472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58" y="37909"/>
                  </a:lnTo>
                  <a:lnTo>
                    <a:pt x="22644" y="38252"/>
                  </a:lnTo>
                  <a:lnTo>
                    <a:pt x="24892" y="38455"/>
                  </a:lnTo>
                  <a:lnTo>
                    <a:pt x="28689" y="38036"/>
                  </a:lnTo>
                  <a:lnTo>
                    <a:pt x="29845" y="37731"/>
                  </a:lnTo>
                  <a:lnTo>
                    <a:pt x="30340" y="36715"/>
                  </a:lnTo>
                  <a:lnTo>
                    <a:pt x="32727" y="35966"/>
                  </a:lnTo>
                  <a:lnTo>
                    <a:pt x="34175" y="36195"/>
                  </a:lnTo>
                  <a:lnTo>
                    <a:pt x="40551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74" y="30175"/>
                  </a:lnTo>
                  <a:lnTo>
                    <a:pt x="51562" y="30822"/>
                  </a:lnTo>
                  <a:lnTo>
                    <a:pt x="48806" y="30543"/>
                  </a:lnTo>
                  <a:lnTo>
                    <a:pt x="48094" y="28956"/>
                  </a:lnTo>
                  <a:lnTo>
                    <a:pt x="47866" y="27178"/>
                  </a:lnTo>
                  <a:lnTo>
                    <a:pt x="45681" y="28079"/>
                  </a:lnTo>
                  <a:lnTo>
                    <a:pt x="46139" y="29070"/>
                  </a:lnTo>
                  <a:lnTo>
                    <a:pt x="46101" y="29883"/>
                  </a:lnTo>
                  <a:lnTo>
                    <a:pt x="42468" y="32296"/>
                  </a:lnTo>
                  <a:lnTo>
                    <a:pt x="40081" y="31508"/>
                  </a:lnTo>
                  <a:lnTo>
                    <a:pt x="39077" y="32435"/>
                  </a:lnTo>
                  <a:lnTo>
                    <a:pt x="39255" y="32308"/>
                  </a:lnTo>
                  <a:lnTo>
                    <a:pt x="42214" y="35229"/>
                  </a:lnTo>
                  <a:lnTo>
                    <a:pt x="46126" y="33756"/>
                  </a:lnTo>
                  <a:lnTo>
                    <a:pt x="48844" y="32435"/>
                  </a:lnTo>
                  <a:lnTo>
                    <a:pt x="50800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29" y="3225"/>
                  </a:moveTo>
                  <a:lnTo>
                    <a:pt x="70815" y="1892"/>
                  </a:lnTo>
                  <a:lnTo>
                    <a:pt x="70218" y="889"/>
                  </a:lnTo>
                  <a:lnTo>
                    <a:pt x="66687" y="0"/>
                  </a:lnTo>
                  <a:lnTo>
                    <a:pt x="65849" y="5753"/>
                  </a:lnTo>
                  <a:lnTo>
                    <a:pt x="65481" y="5791"/>
                  </a:lnTo>
                  <a:lnTo>
                    <a:pt x="65100" y="6604"/>
                  </a:lnTo>
                  <a:lnTo>
                    <a:pt x="63106" y="6908"/>
                  </a:lnTo>
                  <a:lnTo>
                    <a:pt x="60947" y="7594"/>
                  </a:lnTo>
                  <a:lnTo>
                    <a:pt x="60756" y="10325"/>
                  </a:lnTo>
                  <a:lnTo>
                    <a:pt x="58889" y="12280"/>
                  </a:lnTo>
                  <a:lnTo>
                    <a:pt x="57899" y="11925"/>
                  </a:lnTo>
                  <a:lnTo>
                    <a:pt x="55232" y="12319"/>
                  </a:lnTo>
                  <a:lnTo>
                    <a:pt x="54419" y="12890"/>
                  </a:lnTo>
                  <a:lnTo>
                    <a:pt x="54152" y="13335"/>
                  </a:lnTo>
                  <a:lnTo>
                    <a:pt x="54483" y="14808"/>
                  </a:lnTo>
                  <a:lnTo>
                    <a:pt x="55867" y="15036"/>
                  </a:lnTo>
                  <a:lnTo>
                    <a:pt x="55841" y="16802"/>
                  </a:lnTo>
                  <a:lnTo>
                    <a:pt x="56362" y="19291"/>
                  </a:lnTo>
                  <a:lnTo>
                    <a:pt x="56413" y="21615"/>
                  </a:lnTo>
                  <a:lnTo>
                    <a:pt x="58064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48" y="22288"/>
                  </a:lnTo>
                  <a:lnTo>
                    <a:pt x="61061" y="20853"/>
                  </a:lnTo>
                  <a:lnTo>
                    <a:pt x="60477" y="19278"/>
                  </a:lnTo>
                  <a:lnTo>
                    <a:pt x="62242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63" y="16891"/>
                  </a:lnTo>
                  <a:lnTo>
                    <a:pt x="64173" y="16395"/>
                  </a:lnTo>
                  <a:lnTo>
                    <a:pt x="64414" y="15049"/>
                  </a:lnTo>
                  <a:lnTo>
                    <a:pt x="62890" y="13500"/>
                  </a:lnTo>
                  <a:lnTo>
                    <a:pt x="61277" y="13309"/>
                  </a:lnTo>
                  <a:lnTo>
                    <a:pt x="60947" y="14782"/>
                  </a:lnTo>
                  <a:lnTo>
                    <a:pt x="59842" y="14630"/>
                  </a:lnTo>
                  <a:lnTo>
                    <a:pt x="59283" y="13957"/>
                  </a:lnTo>
                  <a:lnTo>
                    <a:pt x="65265" y="10350"/>
                  </a:lnTo>
                  <a:lnTo>
                    <a:pt x="64884" y="8750"/>
                  </a:lnTo>
                  <a:lnTo>
                    <a:pt x="65671" y="7810"/>
                  </a:lnTo>
                  <a:lnTo>
                    <a:pt x="66598" y="7315"/>
                  </a:lnTo>
                  <a:lnTo>
                    <a:pt x="67830" y="7137"/>
                  </a:lnTo>
                  <a:lnTo>
                    <a:pt x="68834" y="6057"/>
                  </a:lnTo>
                  <a:lnTo>
                    <a:pt x="70091" y="5092"/>
                  </a:lnTo>
                  <a:lnTo>
                    <a:pt x="70929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C8FE09C3-6E1A-BBF2-7A27-BBF1EC79D20A}"/>
                </a:ext>
              </a:extLst>
            </p:cNvPr>
            <p:cNvSpPr/>
            <p:nvPr/>
          </p:nvSpPr>
          <p:spPr>
            <a:xfrm>
              <a:off x="965944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22" y="18656"/>
                  </a:moveTo>
                  <a:lnTo>
                    <a:pt x="9042" y="18567"/>
                  </a:lnTo>
                  <a:lnTo>
                    <a:pt x="12471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55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28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22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89" y="13931"/>
                  </a:lnTo>
                  <a:lnTo>
                    <a:pt x="28206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65" y="8280"/>
                  </a:lnTo>
                  <a:lnTo>
                    <a:pt x="25069" y="7696"/>
                  </a:lnTo>
                  <a:lnTo>
                    <a:pt x="24625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64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18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28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66" y="1117"/>
                  </a:moveTo>
                  <a:lnTo>
                    <a:pt x="51054" y="266"/>
                  </a:lnTo>
                  <a:lnTo>
                    <a:pt x="50838" y="0"/>
                  </a:lnTo>
                  <a:lnTo>
                    <a:pt x="50393" y="584"/>
                  </a:lnTo>
                  <a:lnTo>
                    <a:pt x="50215" y="1270"/>
                  </a:lnTo>
                  <a:lnTo>
                    <a:pt x="50546" y="1917"/>
                  </a:lnTo>
                  <a:lnTo>
                    <a:pt x="50863" y="1600"/>
                  </a:lnTo>
                  <a:lnTo>
                    <a:pt x="51066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7F38F790-3A31-522C-766F-3363E2F07FD3}"/>
                </a:ext>
              </a:extLst>
            </p:cNvPr>
            <p:cNvSpPr/>
            <p:nvPr/>
          </p:nvSpPr>
          <p:spPr>
            <a:xfrm>
              <a:off x="9696365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84" y="7086"/>
                  </a:moveTo>
                  <a:lnTo>
                    <a:pt x="5545" y="7086"/>
                  </a:lnTo>
                  <a:lnTo>
                    <a:pt x="5962" y="7315"/>
                  </a:lnTo>
                  <a:lnTo>
                    <a:pt x="6320" y="7442"/>
                  </a:lnTo>
                  <a:lnTo>
                    <a:pt x="6739" y="7531"/>
                  </a:lnTo>
                  <a:lnTo>
                    <a:pt x="7565" y="8788"/>
                  </a:lnTo>
                  <a:lnTo>
                    <a:pt x="7171" y="10934"/>
                  </a:lnTo>
                  <a:lnTo>
                    <a:pt x="9876" y="13868"/>
                  </a:lnTo>
                  <a:lnTo>
                    <a:pt x="12035" y="13512"/>
                  </a:lnTo>
                  <a:lnTo>
                    <a:pt x="13991" y="10820"/>
                  </a:lnTo>
                  <a:lnTo>
                    <a:pt x="14283" y="9779"/>
                  </a:lnTo>
                  <a:lnTo>
                    <a:pt x="14531" y="8026"/>
                  </a:lnTo>
                  <a:lnTo>
                    <a:pt x="14484" y="7086"/>
                  </a:lnTo>
                  <a:close/>
                </a:path>
                <a:path w="18415" h="13970">
                  <a:moveTo>
                    <a:pt x="5914" y="3048"/>
                  </a:moveTo>
                  <a:lnTo>
                    <a:pt x="4161" y="3632"/>
                  </a:lnTo>
                  <a:lnTo>
                    <a:pt x="1862" y="3975"/>
                  </a:lnTo>
                  <a:lnTo>
                    <a:pt x="605" y="4013"/>
                  </a:lnTo>
                  <a:lnTo>
                    <a:pt x="656" y="5321"/>
                  </a:lnTo>
                  <a:lnTo>
                    <a:pt x="478" y="5359"/>
                  </a:lnTo>
                  <a:lnTo>
                    <a:pt x="249" y="5372"/>
                  </a:lnTo>
                  <a:lnTo>
                    <a:pt x="8" y="5372"/>
                  </a:lnTo>
                  <a:lnTo>
                    <a:pt x="0" y="7442"/>
                  </a:lnTo>
                  <a:lnTo>
                    <a:pt x="884" y="9486"/>
                  </a:lnTo>
                  <a:lnTo>
                    <a:pt x="4339" y="8763"/>
                  </a:lnTo>
                  <a:lnTo>
                    <a:pt x="5126" y="8026"/>
                  </a:lnTo>
                  <a:lnTo>
                    <a:pt x="5545" y="7086"/>
                  </a:lnTo>
                  <a:lnTo>
                    <a:pt x="14484" y="7086"/>
                  </a:lnTo>
                  <a:lnTo>
                    <a:pt x="14537" y="6070"/>
                  </a:lnTo>
                  <a:lnTo>
                    <a:pt x="14864" y="5997"/>
                  </a:lnTo>
                  <a:lnTo>
                    <a:pt x="13546" y="5892"/>
                  </a:lnTo>
                  <a:lnTo>
                    <a:pt x="11758" y="3987"/>
                  </a:lnTo>
                  <a:lnTo>
                    <a:pt x="5939" y="3987"/>
                  </a:lnTo>
                  <a:lnTo>
                    <a:pt x="5914" y="3048"/>
                  </a:lnTo>
                  <a:close/>
                </a:path>
                <a:path w="18415" h="13970">
                  <a:moveTo>
                    <a:pt x="17839" y="4622"/>
                  </a:moveTo>
                  <a:lnTo>
                    <a:pt x="16182" y="5892"/>
                  </a:lnTo>
                  <a:lnTo>
                    <a:pt x="16056" y="6083"/>
                  </a:lnTo>
                  <a:lnTo>
                    <a:pt x="16366" y="6235"/>
                  </a:lnTo>
                  <a:lnTo>
                    <a:pt x="17636" y="5803"/>
                  </a:lnTo>
                  <a:lnTo>
                    <a:pt x="17801" y="5219"/>
                  </a:lnTo>
                  <a:lnTo>
                    <a:pt x="17956" y="4940"/>
                  </a:lnTo>
                  <a:lnTo>
                    <a:pt x="17839" y="4622"/>
                  </a:lnTo>
                  <a:close/>
                </a:path>
                <a:path w="18415" h="13970">
                  <a:moveTo>
                    <a:pt x="15566" y="5842"/>
                  </a:moveTo>
                  <a:lnTo>
                    <a:pt x="14864" y="5997"/>
                  </a:lnTo>
                  <a:lnTo>
                    <a:pt x="15934" y="6083"/>
                  </a:lnTo>
                  <a:lnTo>
                    <a:pt x="15566" y="5842"/>
                  </a:lnTo>
                  <a:close/>
                </a:path>
                <a:path w="18415" h="13970">
                  <a:moveTo>
                    <a:pt x="10101" y="1244"/>
                  </a:moveTo>
                  <a:lnTo>
                    <a:pt x="9546" y="1244"/>
                  </a:lnTo>
                  <a:lnTo>
                    <a:pt x="9624" y="2857"/>
                  </a:lnTo>
                  <a:lnTo>
                    <a:pt x="9584" y="3009"/>
                  </a:lnTo>
                  <a:lnTo>
                    <a:pt x="7171" y="3708"/>
                  </a:lnTo>
                  <a:lnTo>
                    <a:pt x="5939" y="3987"/>
                  </a:lnTo>
                  <a:lnTo>
                    <a:pt x="11758" y="3987"/>
                  </a:lnTo>
                  <a:lnTo>
                    <a:pt x="11759" y="3632"/>
                  </a:lnTo>
                  <a:lnTo>
                    <a:pt x="12391" y="2857"/>
                  </a:lnTo>
                  <a:lnTo>
                    <a:pt x="13048" y="1778"/>
                  </a:lnTo>
                  <a:lnTo>
                    <a:pt x="13125" y="1587"/>
                  </a:lnTo>
                  <a:lnTo>
                    <a:pt x="10638" y="1587"/>
                  </a:lnTo>
                  <a:lnTo>
                    <a:pt x="10101" y="1244"/>
                  </a:lnTo>
                  <a:close/>
                </a:path>
                <a:path w="18415" h="13970">
                  <a:moveTo>
                    <a:pt x="8581" y="0"/>
                  </a:moveTo>
                  <a:lnTo>
                    <a:pt x="8492" y="1181"/>
                  </a:lnTo>
                  <a:lnTo>
                    <a:pt x="8174" y="1663"/>
                  </a:lnTo>
                  <a:lnTo>
                    <a:pt x="9101" y="1397"/>
                  </a:lnTo>
                  <a:lnTo>
                    <a:pt x="9546" y="1244"/>
                  </a:lnTo>
                  <a:lnTo>
                    <a:pt x="10101" y="1244"/>
                  </a:lnTo>
                  <a:lnTo>
                    <a:pt x="8987" y="533"/>
                  </a:lnTo>
                  <a:lnTo>
                    <a:pt x="8746" y="279"/>
                  </a:lnTo>
                  <a:lnTo>
                    <a:pt x="8581" y="0"/>
                  </a:lnTo>
                  <a:close/>
                </a:path>
                <a:path w="18415" h="13970">
                  <a:moveTo>
                    <a:pt x="13381" y="482"/>
                  </a:moveTo>
                  <a:lnTo>
                    <a:pt x="12225" y="1308"/>
                  </a:lnTo>
                  <a:lnTo>
                    <a:pt x="10638" y="1587"/>
                  </a:lnTo>
                  <a:lnTo>
                    <a:pt x="13125" y="1587"/>
                  </a:lnTo>
                  <a:lnTo>
                    <a:pt x="13381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E786D08A-1BA9-E8E9-589D-771AAB329384}"/>
                </a:ext>
              </a:extLst>
            </p:cNvPr>
            <p:cNvSpPr/>
            <p:nvPr/>
          </p:nvSpPr>
          <p:spPr>
            <a:xfrm>
              <a:off x="9702279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73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25" y="23876"/>
                  </a:lnTo>
                  <a:lnTo>
                    <a:pt x="2476" y="23253"/>
                  </a:lnTo>
                  <a:lnTo>
                    <a:pt x="3670" y="22885"/>
                  </a:lnTo>
                  <a:lnTo>
                    <a:pt x="3835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68" y="11633"/>
                  </a:moveTo>
                  <a:lnTo>
                    <a:pt x="23660" y="11531"/>
                  </a:lnTo>
                  <a:lnTo>
                    <a:pt x="23139" y="11480"/>
                  </a:lnTo>
                  <a:lnTo>
                    <a:pt x="22606" y="11493"/>
                  </a:lnTo>
                  <a:lnTo>
                    <a:pt x="22771" y="11823"/>
                  </a:lnTo>
                  <a:lnTo>
                    <a:pt x="22910" y="12179"/>
                  </a:lnTo>
                  <a:lnTo>
                    <a:pt x="23012" y="12547"/>
                  </a:lnTo>
                  <a:lnTo>
                    <a:pt x="23393" y="12242"/>
                  </a:lnTo>
                  <a:lnTo>
                    <a:pt x="23799" y="11963"/>
                  </a:lnTo>
                  <a:lnTo>
                    <a:pt x="24168" y="11633"/>
                  </a:lnTo>
                  <a:close/>
                </a:path>
                <a:path w="33654" h="24129">
                  <a:moveTo>
                    <a:pt x="33515" y="2146"/>
                  </a:moveTo>
                  <a:lnTo>
                    <a:pt x="33020" y="0"/>
                  </a:lnTo>
                  <a:lnTo>
                    <a:pt x="30607" y="2882"/>
                  </a:lnTo>
                  <a:lnTo>
                    <a:pt x="30632" y="3492"/>
                  </a:lnTo>
                  <a:lnTo>
                    <a:pt x="31216" y="4800"/>
                  </a:lnTo>
                  <a:lnTo>
                    <a:pt x="33515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F18E12EA-3FCC-B3C0-F340-C7DB7BD63E61}"/>
                </a:ext>
              </a:extLst>
            </p:cNvPr>
            <p:cNvSpPr/>
            <p:nvPr/>
          </p:nvSpPr>
          <p:spPr>
            <a:xfrm>
              <a:off x="969832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19" y="85521"/>
                  </a:lnTo>
                  <a:lnTo>
                    <a:pt x="6223" y="86067"/>
                  </a:lnTo>
                  <a:lnTo>
                    <a:pt x="6197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89" y="37338"/>
                  </a:lnTo>
                  <a:lnTo>
                    <a:pt x="6934" y="37846"/>
                  </a:lnTo>
                  <a:lnTo>
                    <a:pt x="7010" y="38100"/>
                  </a:lnTo>
                  <a:lnTo>
                    <a:pt x="7467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72" y="41275"/>
                  </a:moveTo>
                  <a:lnTo>
                    <a:pt x="10617" y="40132"/>
                  </a:lnTo>
                  <a:lnTo>
                    <a:pt x="10490" y="39370"/>
                  </a:lnTo>
                  <a:lnTo>
                    <a:pt x="10579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82" y="40259"/>
                  </a:lnTo>
                  <a:lnTo>
                    <a:pt x="10160" y="42037"/>
                  </a:lnTo>
                  <a:lnTo>
                    <a:pt x="11772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215" y="65151"/>
                  </a:lnTo>
                  <a:close/>
                </a:path>
                <a:path w="85090" h="87629">
                  <a:moveTo>
                    <a:pt x="20866" y="37211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866" y="37211"/>
                  </a:lnTo>
                  <a:close/>
                </a:path>
                <a:path w="85090" h="87629">
                  <a:moveTo>
                    <a:pt x="23672" y="68834"/>
                  </a:moveTo>
                  <a:lnTo>
                    <a:pt x="23545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101" y="66929"/>
                  </a:lnTo>
                  <a:lnTo>
                    <a:pt x="19100" y="66929"/>
                  </a:lnTo>
                  <a:lnTo>
                    <a:pt x="18186" y="66929"/>
                  </a:lnTo>
                  <a:lnTo>
                    <a:pt x="17995" y="67310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22" y="68834"/>
                  </a:lnTo>
                  <a:lnTo>
                    <a:pt x="15367" y="69469"/>
                  </a:lnTo>
                  <a:lnTo>
                    <a:pt x="15151" y="70866"/>
                  </a:lnTo>
                  <a:lnTo>
                    <a:pt x="14897" y="71374"/>
                  </a:lnTo>
                  <a:lnTo>
                    <a:pt x="14833" y="71755"/>
                  </a:lnTo>
                  <a:lnTo>
                    <a:pt x="14986" y="72136"/>
                  </a:lnTo>
                  <a:lnTo>
                    <a:pt x="15087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62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30" y="70231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89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501" y="69469"/>
                  </a:lnTo>
                  <a:lnTo>
                    <a:pt x="21285" y="70104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72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866" y="37211"/>
                  </a:lnTo>
                  <a:lnTo>
                    <a:pt x="23037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78"/>
                  </a:moveTo>
                  <a:lnTo>
                    <a:pt x="31635" y="45212"/>
                  </a:lnTo>
                  <a:lnTo>
                    <a:pt x="31775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78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70" y="51028"/>
                  </a:lnTo>
                  <a:lnTo>
                    <a:pt x="64757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59" y="55245"/>
                  </a:moveTo>
                  <a:lnTo>
                    <a:pt x="78384" y="55156"/>
                  </a:lnTo>
                  <a:lnTo>
                    <a:pt x="79146" y="55930"/>
                  </a:lnTo>
                  <a:lnTo>
                    <a:pt x="79159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14" y="57150"/>
                  </a:lnTo>
                  <a:lnTo>
                    <a:pt x="80365" y="57658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86" y="56134"/>
                  </a:lnTo>
                  <a:lnTo>
                    <a:pt x="82550" y="54483"/>
                  </a:lnTo>
                  <a:lnTo>
                    <a:pt x="82486" y="53975"/>
                  </a:lnTo>
                  <a:lnTo>
                    <a:pt x="81965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37" y="53594"/>
                  </a:lnTo>
                  <a:lnTo>
                    <a:pt x="80073" y="53200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7000" y="51054"/>
                  </a:lnTo>
                  <a:lnTo>
                    <a:pt x="77952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65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87" y="48641"/>
                  </a:lnTo>
                  <a:lnTo>
                    <a:pt x="78232" y="48641"/>
                  </a:lnTo>
                  <a:lnTo>
                    <a:pt x="78168" y="48133"/>
                  </a:lnTo>
                  <a:lnTo>
                    <a:pt x="77152" y="47879"/>
                  </a:lnTo>
                  <a:lnTo>
                    <a:pt x="77495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22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64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96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51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13" y="36957"/>
                  </a:lnTo>
                  <a:lnTo>
                    <a:pt x="66636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54" y="35814"/>
                  </a:lnTo>
                  <a:lnTo>
                    <a:pt x="64223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79" y="35687"/>
                  </a:lnTo>
                  <a:lnTo>
                    <a:pt x="65151" y="35306"/>
                  </a:lnTo>
                  <a:lnTo>
                    <a:pt x="65532" y="35052"/>
                  </a:lnTo>
                  <a:lnTo>
                    <a:pt x="63728" y="34531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93" y="40640"/>
                  </a:lnTo>
                  <a:lnTo>
                    <a:pt x="61391" y="40132"/>
                  </a:lnTo>
                  <a:lnTo>
                    <a:pt x="61264" y="40005"/>
                  </a:lnTo>
                  <a:lnTo>
                    <a:pt x="60883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31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41" y="36830"/>
                  </a:lnTo>
                  <a:lnTo>
                    <a:pt x="61099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48" y="37719"/>
                  </a:lnTo>
                  <a:lnTo>
                    <a:pt x="57213" y="37084"/>
                  </a:lnTo>
                  <a:lnTo>
                    <a:pt x="57327" y="36703"/>
                  </a:lnTo>
                  <a:lnTo>
                    <a:pt x="58280" y="35306"/>
                  </a:lnTo>
                  <a:lnTo>
                    <a:pt x="59410" y="36195"/>
                  </a:lnTo>
                  <a:lnTo>
                    <a:pt x="60934" y="37211"/>
                  </a:lnTo>
                  <a:lnTo>
                    <a:pt x="61010" y="37465"/>
                  </a:lnTo>
                  <a:lnTo>
                    <a:pt x="61010" y="36245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95" y="33909"/>
                  </a:lnTo>
                  <a:lnTo>
                    <a:pt x="61429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105" y="33782"/>
                  </a:lnTo>
                  <a:lnTo>
                    <a:pt x="59321" y="33147"/>
                  </a:lnTo>
                  <a:lnTo>
                    <a:pt x="59194" y="28702"/>
                  </a:lnTo>
                  <a:lnTo>
                    <a:pt x="58153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18" y="36449"/>
                  </a:lnTo>
                  <a:lnTo>
                    <a:pt x="50711" y="37084"/>
                  </a:lnTo>
                  <a:lnTo>
                    <a:pt x="50330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60" y="30861"/>
                  </a:lnTo>
                  <a:lnTo>
                    <a:pt x="49580" y="29337"/>
                  </a:lnTo>
                  <a:lnTo>
                    <a:pt x="51523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21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78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37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57" y="38481"/>
                  </a:lnTo>
                  <a:lnTo>
                    <a:pt x="41503" y="40132"/>
                  </a:lnTo>
                  <a:lnTo>
                    <a:pt x="40665" y="36169"/>
                  </a:lnTo>
                  <a:lnTo>
                    <a:pt x="40779" y="34798"/>
                  </a:lnTo>
                  <a:lnTo>
                    <a:pt x="41338" y="32512"/>
                  </a:lnTo>
                  <a:lnTo>
                    <a:pt x="42227" y="28829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41" y="17526"/>
                  </a:lnTo>
                  <a:lnTo>
                    <a:pt x="42405" y="17399"/>
                  </a:lnTo>
                  <a:lnTo>
                    <a:pt x="42303" y="16891"/>
                  </a:lnTo>
                  <a:lnTo>
                    <a:pt x="42049" y="16319"/>
                  </a:lnTo>
                  <a:lnTo>
                    <a:pt x="47752" y="10414"/>
                  </a:lnTo>
                  <a:lnTo>
                    <a:pt x="48412" y="9613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60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38"/>
                  </a:lnTo>
                  <a:lnTo>
                    <a:pt x="40830" y="27051"/>
                  </a:lnTo>
                  <a:lnTo>
                    <a:pt x="39916" y="25527"/>
                  </a:lnTo>
                  <a:lnTo>
                    <a:pt x="39484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22" y="22987"/>
                  </a:lnTo>
                  <a:lnTo>
                    <a:pt x="39738" y="24384"/>
                  </a:lnTo>
                  <a:lnTo>
                    <a:pt x="40462" y="25654"/>
                  </a:lnTo>
                  <a:lnTo>
                    <a:pt x="40563" y="25908"/>
                  </a:lnTo>
                  <a:lnTo>
                    <a:pt x="40830" y="27051"/>
                  </a:lnTo>
                  <a:lnTo>
                    <a:pt x="40830" y="18338"/>
                  </a:lnTo>
                  <a:lnTo>
                    <a:pt x="40665" y="18669"/>
                  </a:lnTo>
                  <a:lnTo>
                    <a:pt x="40043" y="19812"/>
                  </a:lnTo>
                  <a:lnTo>
                    <a:pt x="39585" y="20701"/>
                  </a:lnTo>
                  <a:lnTo>
                    <a:pt x="39090" y="21590"/>
                  </a:lnTo>
                  <a:lnTo>
                    <a:pt x="39077" y="21082"/>
                  </a:lnTo>
                  <a:lnTo>
                    <a:pt x="38722" y="20701"/>
                  </a:lnTo>
                  <a:lnTo>
                    <a:pt x="38277" y="20447"/>
                  </a:lnTo>
                  <a:lnTo>
                    <a:pt x="37896" y="20739"/>
                  </a:lnTo>
                  <a:lnTo>
                    <a:pt x="37896" y="28448"/>
                  </a:lnTo>
                  <a:lnTo>
                    <a:pt x="37553" y="28829"/>
                  </a:lnTo>
                  <a:lnTo>
                    <a:pt x="37503" y="29083"/>
                  </a:lnTo>
                  <a:lnTo>
                    <a:pt x="37617" y="29337"/>
                  </a:lnTo>
                  <a:lnTo>
                    <a:pt x="37693" y="32512"/>
                  </a:lnTo>
                  <a:lnTo>
                    <a:pt x="36360" y="32131"/>
                  </a:lnTo>
                  <a:lnTo>
                    <a:pt x="36576" y="33451"/>
                  </a:lnTo>
                  <a:lnTo>
                    <a:pt x="35179" y="30734"/>
                  </a:lnTo>
                  <a:lnTo>
                    <a:pt x="37236" y="28829"/>
                  </a:lnTo>
                  <a:lnTo>
                    <a:pt x="37896" y="28448"/>
                  </a:lnTo>
                  <a:lnTo>
                    <a:pt x="37896" y="20739"/>
                  </a:lnTo>
                  <a:lnTo>
                    <a:pt x="37426" y="21082"/>
                  </a:lnTo>
                  <a:lnTo>
                    <a:pt x="36398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4023" y="29083"/>
                  </a:lnTo>
                  <a:lnTo>
                    <a:pt x="32537" y="30861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29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63" y="40640"/>
                  </a:lnTo>
                  <a:lnTo>
                    <a:pt x="23495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23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68" y="43053"/>
                  </a:lnTo>
                  <a:lnTo>
                    <a:pt x="16929" y="43688"/>
                  </a:lnTo>
                  <a:lnTo>
                    <a:pt x="16395" y="42545"/>
                  </a:lnTo>
                  <a:lnTo>
                    <a:pt x="18097" y="41275"/>
                  </a:lnTo>
                  <a:lnTo>
                    <a:pt x="18948" y="40640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67" y="38862"/>
                  </a:lnTo>
                  <a:lnTo>
                    <a:pt x="16522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14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24" y="28194"/>
                  </a:lnTo>
                  <a:lnTo>
                    <a:pt x="32054" y="27305"/>
                  </a:lnTo>
                  <a:lnTo>
                    <a:pt x="33134" y="26416"/>
                  </a:lnTo>
                  <a:lnTo>
                    <a:pt x="32893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71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62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208" y="8509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502" y="18415"/>
                  </a:lnTo>
                  <a:lnTo>
                    <a:pt x="28282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51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66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21" y="32385"/>
                  </a:lnTo>
                  <a:lnTo>
                    <a:pt x="20828" y="32766"/>
                  </a:lnTo>
                  <a:lnTo>
                    <a:pt x="19202" y="35179"/>
                  </a:lnTo>
                  <a:lnTo>
                    <a:pt x="15646" y="35814"/>
                  </a:lnTo>
                  <a:lnTo>
                    <a:pt x="14058" y="38481"/>
                  </a:lnTo>
                  <a:lnTo>
                    <a:pt x="14389" y="38481"/>
                  </a:lnTo>
                  <a:lnTo>
                    <a:pt x="14668" y="38595"/>
                  </a:lnTo>
                  <a:lnTo>
                    <a:pt x="14922" y="38735"/>
                  </a:lnTo>
                  <a:lnTo>
                    <a:pt x="14668" y="38595"/>
                  </a:lnTo>
                  <a:lnTo>
                    <a:pt x="15151" y="41719"/>
                  </a:lnTo>
                  <a:lnTo>
                    <a:pt x="15227" y="41529"/>
                  </a:lnTo>
                  <a:lnTo>
                    <a:pt x="15163" y="41783"/>
                  </a:lnTo>
                  <a:lnTo>
                    <a:pt x="14820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42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69" y="40894"/>
                  </a:lnTo>
                  <a:lnTo>
                    <a:pt x="25463" y="40640"/>
                  </a:lnTo>
                  <a:lnTo>
                    <a:pt x="27063" y="39624"/>
                  </a:lnTo>
                  <a:lnTo>
                    <a:pt x="29489" y="37706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97" y="35433"/>
                  </a:lnTo>
                  <a:lnTo>
                    <a:pt x="40005" y="36830"/>
                  </a:lnTo>
                  <a:lnTo>
                    <a:pt x="38290" y="38481"/>
                  </a:lnTo>
                  <a:lnTo>
                    <a:pt x="39839" y="38735"/>
                  </a:lnTo>
                  <a:lnTo>
                    <a:pt x="39497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30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71" y="38989"/>
                  </a:lnTo>
                  <a:lnTo>
                    <a:pt x="36487" y="40513"/>
                  </a:lnTo>
                  <a:lnTo>
                    <a:pt x="36487" y="50292"/>
                  </a:lnTo>
                  <a:lnTo>
                    <a:pt x="36436" y="49657"/>
                  </a:lnTo>
                  <a:lnTo>
                    <a:pt x="36487" y="50292"/>
                  </a:lnTo>
                  <a:lnTo>
                    <a:pt x="36487" y="40513"/>
                  </a:lnTo>
                  <a:lnTo>
                    <a:pt x="36042" y="41656"/>
                  </a:lnTo>
                  <a:lnTo>
                    <a:pt x="35877" y="41783"/>
                  </a:lnTo>
                  <a:lnTo>
                    <a:pt x="35801" y="41910"/>
                  </a:lnTo>
                  <a:lnTo>
                    <a:pt x="35725" y="42291"/>
                  </a:lnTo>
                  <a:lnTo>
                    <a:pt x="34531" y="42418"/>
                  </a:lnTo>
                  <a:lnTo>
                    <a:pt x="34112" y="42545"/>
                  </a:lnTo>
                  <a:lnTo>
                    <a:pt x="33807" y="43878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72" y="49022"/>
                  </a:lnTo>
                  <a:lnTo>
                    <a:pt x="34429" y="51181"/>
                  </a:lnTo>
                  <a:lnTo>
                    <a:pt x="34086" y="51206"/>
                  </a:lnTo>
                  <a:lnTo>
                    <a:pt x="34086" y="54229"/>
                  </a:lnTo>
                  <a:lnTo>
                    <a:pt x="33896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804" y="60960"/>
                  </a:lnTo>
                  <a:lnTo>
                    <a:pt x="32639" y="61214"/>
                  </a:lnTo>
                  <a:lnTo>
                    <a:pt x="32575" y="61341"/>
                  </a:lnTo>
                  <a:lnTo>
                    <a:pt x="32473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26" y="64300"/>
                  </a:lnTo>
                  <a:lnTo>
                    <a:pt x="30327" y="64643"/>
                  </a:lnTo>
                  <a:lnTo>
                    <a:pt x="31216" y="66294"/>
                  </a:lnTo>
                  <a:lnTo>
                    <a:pt x="30543" y="66751"/>
                  </a:lnTo>
                  <a:lnTo>
                    <a:pt x="30238" y="64643"/>
                  </a:lnTo>
                  <a:lnTo>
                    <a:pt x="30226" y="64300"/>
                  </a:lnTo>
                  <a:lnTo>
                    <a:pt x="30353" y="62738"/>
                  </a:lnTo>
                  <a:lnTo>
                    <a:pt x="30454" y="62230"/>
                  </a:lnTo>
                  <a:lnTo>
                    <a:pt x="30645" y="61976"/>
                  </a:lnTo>
                  <a:lnTo>
                    <a:pt x="30683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84" y="58674"/>
                  </a:lnTo>
                  <a:lnTo>
                    <a:pt x="31381" y="57785"/>
                  </a:lnTo>
                  <a:lnTo>
                    <a:pt x="31026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89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4086" y="51206"/>
                  </a:lnTo>
                  <a:lnTo>
                    <a:pt x="32651" y="51308"/>
                  </a:lnTo>
                  <a:lnTo>
                    <a:pt x="30480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7470" y="55753"/>
                  </a:lnTo>
                  <a:lnTo>
                    <a:pt x="26238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23" y="55930"/>
                  </a:lnTo>
                  <a:lnTo>
                    <a:pt x="24599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800" y="53467"/>
                  </a:lnTo>
                  <a:lnTo>
                    <a:pt x="27673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29" y="48260"/>
                  </a:lnTo>
                  <a:lnTo>
                    <a:pt x="31724" y="46863"/>
                  </a:lnTo>
                  <a:lnTo>
                    <a:pt x="31991" y="47371"/>
                  </a:lnTo>
                  <a:lnTo>
                    <a:pt x="31902" y="46863"/>
                  </a:lnTo>
                  <a:lnTo>
                    <a:pt x="31775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33" y="44704"/>
                  </a:lnTo>
                  <a:lnTo>
                    <a:pt x="28079" y="44919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50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19"/>
                  </a:lnTo>
                  <a:lnTo>
                    <a:pt x="26822" y="45974"/>
                  </a:lnTo>
                  <a:lnTo>
                    <a:pt x="24815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26" y="48895"/>
                  </a:lnTo>
                  <a:lnTo>
                    <a:pt x="23901" y="48729"/>
                  </a:lnTo>
                  <a:lnTo>
                    <a:pt x="23825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900" y="56007"/>
                  </a:lnTo>
                  <a:lnTo>
                    <a:pt x="16637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18" y="54102"/>
                  </a:lnTo>
                  <a:lnTo>
                    <a:pt x="19939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707" y="53086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56" y="59690"/>
                  </a:lnTo>
                  <a:lnTo>
                    <a:pt x="16002" y="61468"/>
                  </a:lnTo>
                  <a:lnTo>
                    <a:pt x="13944" y="60579"/>
                  </a:lnTo>
                  <a:lnTo>
                    <a:pt x="14211" y="60833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58" y="61468"/>
                  </a:lnTo>
                  <a:lnTo>
                    <a:pt x="12738" y="61087"/>
                  </a:lnTo>
                  <a:lnTo>
                    <a:pt x="11963" y="61849"/>
                  </a:lnTo>
                  <a:lnTo>
                    <a:pt x="10807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712" y="62992"/>
                  </a:lnTo>
                  <a:lnTo>
                    <a:pt x="8813" y="63119"/>
                  </a:lnTo>
                  <a:lnTo>
                    <a:pt x="7607" y="63246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56" y="64643"/>
                  </a:lnTo>
                  <a:lnTo>
                    <a:pt x="7594" y="64897"/>
                  </a:lnTo>
                  <a:lnTo>
                    <a:pt x="7721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44" y="67602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410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73" y="70104"/>
                  </a:lnTo>
                  <a:lnTo>
                    <a:pt x="2654" y="70612"/>
                  </a:lnTo>
                  <a:lnTo>
                    <a:pt x="2590" y="71374"/>
                  </a:lnTo>
                  <a:lnTo>
                    <a:pt x="1346" y="72771"/>
                  </a:lnTo>
                  <a:lnTo>
                    <a:pt x="838" y="73406"/>
                  </a:lnTo>
                  <a:lnTo>
                    <a:pt x="0" y="73533"/>
                  </a:lnTo>
                  <a:lnTo>
                    <a:pt x="990" y="73660"/>
                  </a:lnTo>
                  <a:lnTo>
                    <a:pt x="2044" y="73279"/>
                  </a:lnTo>
                  <a:lnTo>
                    <a:pt x="3390" y="72517"/>
                  </a:lnTo>
                  <a:lnTo>
                    <a:pt x="3924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502" y="70993"/>
                  </a:lnTo>
                  <a:lnTo>
                    <a:pt x="6997" y="71374"/>
                  </a:lnTo>
                  <a:lnTo>
                    <a:pt x="7429" y="71755"/>
                  </a:lnTo>
                  <a:lnTo>
                    <a:pt x="7543" y="72009"/>
                  </a:lnTo>
                  <a:lnTo>
                    <a:pt x="7632" y="72517"/>
                  </a:lnTo>
                  <a:lnTo>
                    <a:pt x="7442" y="72644"/>
                  </a:lnTo>
                  <a:lnTo>
                    <a:pt x="7645" y="72517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47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35" y="66294"/>
                  </a:lnTo>
                  <a:lnTo>
                    <a:pt x="15125" y="66167"/>
                  </a:lnTo>
                  <a:lnTo>
                    <a:pt x="16319" y="65405"/>
                  </a:lnTo>
                  <a:lnTo>
                    <a:pt x="16370" y="64465"/>
                  </a:lnTo>
                  <a:lnTo>
                    <a:pt x="17056" y="64008"/>
                  </a:lnTo>
                  <a:lnTo>
                    <a:pt x="17386" y="63881"/>
                  </a:lnTo>
                  <a:lnTo>
                    <a:pt x="16268" y="63119"/>
                  </a:lnTo>
                  <a:lnTo>
                    <a:pt x="17272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27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265" y="65278"/>
                  </a:lnTo>
                  <a:lnTo>
                    <a:pt x="19380" y="66040"/>
                  </a:lnTo>
                  <a:lnTo>
                    <a:pt x="19138" y="66802"/>
                  </a:lnTo>
                  <a:lnTo>
                    <a:pt x="23050" y="66802"/>
                  </a:lnTo>
                  <a:lnTo>
                    <a:pt x="22885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65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95" y="60706"/>
                  </a:lnTo>
                  <a:lnTo>
                    <a:pt x="26797" y="60833"/>
                  </a:lnTo>
                  <a:lnTo>
                    <a:pt x="26949" y="60960"/>
                  </a:lnTo>
                  <a:lnTo>
                    <a:pt x="27292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111" y="67602"/>
                  </a:lnTo>
                  <a:lnTo>
                    <a:pt x="30238" y="67335"/>
                  </a:lnTo>
                  <a:lnTo>
                    <a:pt x="30162" y="68580"/>
                  </a:lnTo>
                  <a:lnTo>
                    <a:pt x="30391" y="69596"/>
                  </a:lnTo>
                  <a:lnTo>
                    <a:pt x="31889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689" y="72263"/>
                  </a:lnTo>
                  <a:lnTo>
                    <a:pt x="32600" y="72771"/>
                  </a:lnTo>
                  <a:lnTo>
                    <a:pt x="33362" y="73533"/>
                  </a:lnTo>
                  <a:lnTo>
                    <a:pt x="34251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23" y="72263"/>
                  </a:lnTo>
                  <a:lnTo>
                    <a:pt x="38074" y="71755"/>
                  </a:lnTo>
                  <a:lnTo>
                    <a:pt x="37553" y="71120"/>
                  </a:lnTo>
                  <a:lnTo>
                    <a:pt x="37668" y="69723"/>
                  </a:lnTo>
                  <a:lnTo>
                    <a:pt x="38087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28" y="65786"/>
                  </a:lnTo>
                  <a:lnTo>
                    <a:pt x="39547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72" y="62992"/>
                  </a:lnTo>
                  <a:lnTo>
                    <a:pt x="43916" y="61468"/>
                  </a:lnTo>
                  <a:lnTo>
                    <a:pt x="43954" y="60198"/>
                  </a:lnTo>
                  <a:lnTo>
                    <a:pt x="44564" y="59436"/>
                  </a:lnTo>
                  <a:lnTo>
                    <a:pt x="44907" y="59055"/>
                  </a:lnTo>
                  <a:lnTo>
                    <a:pt x="45440" y="59182"/>
                  </a:lnTo>
                  <a:lnTo>
                    <a:pt x="45491" y="59055"/>
                  </a:lnTo>
                  <a:lnTo>
                    <a:pt x="45720" y="58547"/>
                  </a:lnTo>
                  <a:lnTo>
                    <a:pt x="45326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18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33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60" y="74676"/>
                  </a:lnTo>
                  <a:lnTo>
                    <a:pt x="51219" y="73279"/>
                  </a:lnTo>
                  <a:lnTo>
                    <a:pt x="53759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84" y="74041"/>
                  </a:lnTo>
                  <a:lnTo>
                    <a:pt x="56692" y="74930"/>
                  </a:lnTo>
                  <a:lnTo>
                    <a:pt x="57137" y="76073"/>
                  </a:lnTo>
                  <a:lnTo>
                    <a:pt x="57594" y="77089"/>
                  </a:lnTo>
                  <a:lnTo>
                    <a:pt x="56934" y="77089"/>
                  </a:lnTo>
                  <a:lnTo>
                    <a:pt x="56553" y="75184"/>
                  </a:lnTo>
                  <a:lnTo>
                    <a:pt x="56146" y="74803"/>
                  </a:lnTo>
                  <a:lnTo>
                    <a:pt x="55664" y="75184"/>
                  </a:lnTo>
                  <a:lnTo>
                    <a:pt x="54127" y="77089"/>
                  </a:lnTo>
                  <a:lnTo>
                    <a:pt x="53035" y="79629"/>
                  </a:lnTo>
                  <a:lnTo>
                    <a:pt x="52412" y="80391"/>
                  </a:lnTo>
                  <a:lnTo>
                    <a:pt x="53467" y="82550"/>
                  </a:lnTo>
                  <a:lnTo>
                    <a:pt x="55714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58" y="85344"/>
                  </a:lnTo>
                  <a:lnTo>
                    <a:pt x="58686" y="85217"/>
                  </a:lnTo>
                  <a:lnTo>
                    <a:pt x="59296" y="85471"/>
                  </a:lnTo>
                  <a:lnTo>
                    <a:pt x="59436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94" y="78486"/>
                  </a:lnTo>
                  <a:lnTo>
                    <a:pt x="58712" y="78867"/>
                  </a:lnTo>
                  <a:lnTo>
                    <a:pt x="60642" y="80518"/>
                  </a:lnTo>
                  <a:lnTo>
                    <a:pt x="61988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20" y="78486"/>
                  </a:lnTo>
                  <a:lnTo>
                    <a:pt x="62877" y="78359"/>
                  </a:lnTo>
                  <a:lnTo>
                    <a:pt x="61429" y="77089"/>
                  </a:lnTo>
                  <a:lnTo>
                    <a:pt x="61937" y="75184"/>
                  </a:lnTo>
                  <a:lnTo>
                    <a:pt x="60680" y="74041"/>
                  </a:lnTo>
                  <a:lnTo>
                    <a:pt x="60261" y="73660"/>
                  </a:lnTo>
                  <a:lnTo>
                    <a:pt x="60134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67" y="67310"/>
                  </a:lnTo>
                  <a:lnTo>
                    <a:pt x="53848" y="67564"/>
                  </a:lnTo>
                  <a:lnTo>
                    <a:pt x="58242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4008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13" y="78994"/>
                  </a:lnTo>
                  <a:lnTo>
                    <a:pt x="69138" y="79248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80" y="77851"/>
                  </a:lnTo>
                  <a:lnTo>
                    <a:pt x="76809" y="75692"/>
                  </a:lnTo>
                  <a:lnTo>
                    <a:pt x="76708" y="74803"/>
                  </a:lnTo>
                  <a:lnTo>
                    <a:pt x="76174" y="73279"/>
                  </a:lnTo>
                  <a:lnTo>
                    <a:pt x="76022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91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68" y="65278"/>
                  </a:lnTo>
                  <a:lnTo>
                    <a:pt x="63665" y="65024"/>
                  </a:lnTo>
                  <a:lnTo>
                    <a:pt x="61099" y="64008"/>
                  </a:lnTo>
                  <a:lnTo>
                    <a:pt x="59728" y="65278"/>
                  </a:lnTo>
                  <a:lnTo>
                    <a:pt x="58483" y="64770"/>
                  </a:lnTo>
                  <a:lnTo>
                    <a:pt x="58559" y="64389"/>
                  </a:lnTo>
                  <a:lnTo>
                    <a:pt x="58610" y="64135"/>
                  </a:lnTo>
                  <a:lnTo>
                    <a:pt x="56832" y="62738"/>
                  </a:lnTo>
                  <a:lnTo>
                    <a:pt x="56438" y="61341"/>
                  </a:lnTo>
                  <a:lnTo>
                    <a:pt x="56337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709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808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13" y="51562"/>
                  </a:lnTo>
                  <a:lnTo>
                    <a:pt x="53936" y="49911"/>
                  </a:lnTo>
                  <a:lnTo>
                    <a:pt x="52933" y="49276"/>
                  </a:lnTo>
                  <a:lnTo>
                    <a:pt x="52616" y="49022"/>
                  </a:lnTo>
                  <a:lnTo>
                    <a:pt x="54610" y="56896"/>
                  </a:lnTo>
                  <a:lnTo>
                    <a:pt x="50304" y="59309"/>
                  </a:lnTo>
                  <a:lnTo>
                    <a:pt x="50101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69" y="53213"/>
                  </a:lnTo>
                  <a:lnTo>
                    <a:pt x="47231" y="53086"/>
                  </a:lnTo>
                  <a:lnTo>
                    <a:pt x="46901" y="53086"/>
                  </a:lnTo>
                  <a:lnTo>
                    <a:pt x="46443" y="53340"/>
                  </a:lnTo>
                  <a:lnTo>
                    <a:pt x="45542" y="51943"/>
                  </a:lnTo>
                  <a:lnTo>
                    <a:pt x="45046" y="52578"/>
                  </a:lnTo>
                  <a:lnTo>
                    <a:pt x="44564" y="53086"/>
                  </a:lnTo>
                  <a:lnTo>
                    <a:pt x="41783" y="57277"/>
                  </a:lnTo>
                  <a:lnTo>
                    <a:pt x="40386" y="58166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569" y="70612"/>
                  </a:lnTo>
                  <a:lnTo>
                    <a:pt x="34683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49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91" y="56769"/>
                  </a:lnTo>
                  <a:lnTo>
                    <a:pt x="35306" y="55245"/>
                  </a:lnTo>
                  <a:lnTo>
                    <a:pt x="35331" y="54864"/>
                  </a:lnTo>
                  <a:lnTo>
                    <a:pt x="37007" y="54483"/>
                  </a:lnTo>
                  <a:lnTo>
                    <a:pt x="37007" y="54229"/>
                  </a:lnTo>
                  <a:lnTo>
                    <a:pt x="36906" y="52705"/>
                  </a:lnTo>
                  <a:lnTo>
                    <a:pt x="37452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64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98" y="48514"/>
                  </a:lnTo>
                  <a:lnTo>
                    <a:pt x="38442" y="48387"/>
                  </a:lnTo>
                  <a:lnTo>
                    <a:pt x="39065" y="48514"/>
                  </a:lnTo>
                  <a:lnTo>
                    <a:pt x="39027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62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89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75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26" y="42799"/>
                  </a:lnTo>
                  <a:lnTo>
                    <a:pt x="56832" y="41275"/>
                  </a:lnTo>
                  <a:lnTo>
                    <a:pt x="56921" y="40894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51" y="45085"/>
                  </a:lnTo>
                  <a:lnTo>
                    <a:pt x="58674" y="45339"/>
                  </a:lnTo>
                  <a:lnTo>
                    <a:pt x="58585" y="45720"/>
                  </a:lnTo>
                  <a:lnTo>
                    <a:pt x="58674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48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46" y="47244"/>
                  </a:lnTo>
                  <a:lnTo>
                    <a:pt x="63144" y="48006"/>
                  </a:lnTo>
                  <a:lnTo>
                    <a:pt x="63360" y="48260"/>
                  </a:lnTo>
                  <a:lnTo>
                    <a:pt x="64287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70" y="51028"/>
                  </a:lnTo>
                  <a:lnTo>
                    <a:pt x="64846" y="51181"/>
                  </a:lnTo>
                  <a:lnTo>
                    <a:pt x="64744" y="51308"/>
                  </a:lnTo>
                  <a:lnTo>
                    <a:pt x="64681" y="51562"/>
                  </a:lnTo>
                  <a:lnTo>
                    <a:pt x="66776" y="54737"/>
                  </a:lnTo>
                  <a:lnTo>
                    <a:pt x="66687" y="52451"/>
                  </a:lnTo>
                  <a:lnTo>
                    <a:pt x="66560" y="52197"/>
                  </a:lnTo>
                  <a:lnTo>
                    <a:pt x="66433" y="51816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14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61" y="52832"/>
                  </a:lnTo>
                  <a:lnTo>
                    <a:pt x="69037" y="52705"/>
                  </a:lnTo>
                  <a:lnTo>
                    <a:pt x="69684" y="53848"/>
                  </a:lnTo>
                  <a:lnTo>
                    <a:pt x="70650" y="54991"/>
                  </a:lnTo>
                  <a:lnTo>
                    <a:pt x="71716" y="55499"/>
                  </a:lnTo>
                  <a:lnTo>
                    <a:pt x="72669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14" y="56769"/>
                  </a:lnTo>
                  <a:lnTo>
                    <a:pt x="72351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700" y="51689"/>
                  </a:lnTo>
                  <a:lnTo>
                    <a:pt x="69938" y="52070"/>
                  </a:lnTo>
                  <a:lnTo>
                    <a:pt x="69354" y="51943"/>
                  </a:lnTo>
                  <a:lnTo>
                    <a:pt x="69303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186" y="49403"/>
                  </a:lnTo>
                  <a:lnTo>
                    <a:pt x="68262" y="49022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9011" y="47879"/>
                  </a:lnTo>
                  <a:lnTo>
                    <a:pt x="68262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64" y="46863"/>
                  </a:lnTo>
                  <a:lnTo>
                    <a:pt x="70523" y="47371"/>
                  </a:lnTo>
                  <a:lnTo>
                    <a:pt x="70827" y="47498"/>
                  </a:lnTo>
                  <a:lnTo>
                    <a:pt x="70497" y="47625"/>
                  </a:lnTo>
                  <a:lnTo>
                    <a:pt x="69888" y="48006"/>
                  </a:lnTo>
                  <a:lnTo>
                    <a:pt x="70167" y="48133"/>
                  </a:lnTo>
                  <a:lnTo>
                    <a:pt x="70827" y="48514"/>
                  </a:lnTo>
                  <a:lnTo>
                    <a:pt x="70815" y="49276"/>
                  </a:lnTo>
                  <a:lnTo>
                    <a:pt x="71996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57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84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60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902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19983295-A2EF-F60E-AD72-0D1E589B89B7}"/>
                </a:ext>
              </a:extLst>
            </p:cNvPr>
            <p:cNvSpPr/>
            <p:nvPr/>
          </p:nvSpPr>
          <p:spPr>
            <a:xfrm>
              <a:off x="9690786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60" y="38544"/>
                  </a:moveTo>
                  <a:lnTo>
                    <a:pt x="13741" y="37871"/>
                  </a:lnTo>
                  <a:lnTo>
                    <a:pt x="13766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29" y="37630"/>
                  </a:lnTo>
                  <a:lnTo>
                    <a:pt x="4140" y="38036"/>
                  </a:lnTo>
                  <a:lnTo>
                    <a:pt x="3454" y="36906"/>
                  </a:lnTo>
                  <a:lnTo>
                    <a:pt x="1701" y="38735"/>
                  </a:lnTo>
                  <a:lnTo>
                    <a:pt x="2768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35" y="43865"/>
                  </a:lnTo>
                  <a:lnTo>
                    <a:pt x="6146" y="43484"/>
                  </a:lnTo>
                  <a:lnTo>
                    <a:pt x="6350" y="42976"/>
                  </a:lnTo>
                  <a:lnTo>
                    <a:pt x="6184" y="42557"/>
                  </a:lnTo>
                  <a:lnTo>
                    <a:pt x="9740" y="42176"/>
                  </a:lnTo>
                  <a:lnTo>
                    <a:pt x="13614" y="40436"/>
                  </a:lnTo>
                  <a:lnTo>
                    <a:pt x="14071" y="39725"/>
                  </a:lnTo>
                  <a:lnTo>
                    <a:pt x="14160" y="38544"/>
                  </a:lnTo>
                  <a:close/>
                </a:path>
                <a:path w="53340" h="44450">
                  <a:moveTo>
                    <a:pt x="22301" y="32816"/>
                  </a:moveTo>
                  <a:lnTo>
                    <a:pt x="22059" y="32499"/>
                  </a:lnTo>
                  <a:lnTo>
                    <a:pt x="21526" y="31140"/>
                  </a:lnTo>
                  <a:lnTo>
                    <a:pt x="20281" y="30721"/>
                  </a:lnTo>
                  <a:lnTo>
                    <a:pt x="18821" y="31013"/>
                  </a:lnTo>
                  <a:lnTo>
                    <a:pt x="18592" y="32232"/>
                  </a:lnTo>
                  <a:lnTo>
                    <a:pt x="17043" y="32512"/>
                  </a:lnTo>
                  <a:lnTo>
                    <a:pt x="16497" y="31711"/>
                  </a:lnTo>
                  <a:lnTo>
                    <a:pt x="12433" y="31724"/>
                  </a:lnTo>
                  <a:lnTo>
                    <a:pt x="14135" y="37871"/>
                  </a:lnTo>
                  <a:lnTo>
                    <a:pt x="14160" y="38544"/>
                  </a:lnTo>
                  <a:lnTo>
                    <a:pt x="14935" y="39306"/>
                  </a:lnTo>
                  <a:lnTo>
                    <a:pt x="16217" y="40132"/>
                  </a:lnTo>
                  <a:lnTo>
                    <a:pt x="17805" y="39852"/>
                  </a:lnTo>
                  <a:lnTo>
                    <a:pt x="18961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02" y="35801"/>
                  </a:lnTo>
                  <a:lnTo>
                    <a:pt x="20116" y="33883"/>
                  </a:lnTo>
                  <a:lnTo>
                    <a:pt x="20713" y="33439"/>
                  </a:lnTo>
                  <a:lnTo>
                    <a:pt x="22174" y="33947"/>
                  </a:lnTo>
                  <a:lnTo>
                    <a:pt x="22301" y="32816"/>
                  </a:lnTo>
                  <a:close/>
                </a:path>
                <a:path w="53340" h="44450">
                  <a:moveTo>
                    <a:pt x="40055" y="33553"/>
                  </a:moveTo>
                  <a:lnTo>
                    <a:pt x="36347" y="32499"/>
                  </a:lnTo>
                  <a:lnTo>
                    <a:pt x="34772" y="34988"/>
                  </a:lnTo>
                  <a:lnTo>
                    <a:pt x="33324" y="35445"/>
                  </a:lnTo>
                  <a:lnTo>
                    <a:pt x="32473" y="33629"/>
                  </a:lnTo>
                  <a:lnTo>
                    <a:pt x="31153" y="35229"/>
                  </a:lnTo>
                  <a:lnTo>
                    <a:pt x="27838" y="37731"/>
                  </a:lnTo>
                  <a:lnTo>
                    <a:pt x="27266" y="38493"/>
                  </a:lnTo>
                  <a:lnTo>
                    <a:pt x="26022" y="39281"/>
                  </a:lnTo>
                  <a:lnTo>
                    <a:pt x="25374" y="40132"/>
                  </a:lnTo>
                  <a:lnTo>
                    <a:pt x="25247" y="41046"/>
                  </a:lnTo>
                  <a:lnTo>
                    <a:pt x="23634" y="43307"/>
                  </a:lnTo>
                  <a:lnTo>
                    <a:pt x="24117" y="43611"/>
                  </a:lnTo>
                  <a:lnTo>
                    <a:pt x="31407" y="39395"/>
                  </a:lnTo>
                  <a:lnTo>
                    <a:pt x="33337" y="37807"/>
                  </a:lnTo>
                  <a:lnTo>
                    <a:pt x="34759" y="37465"/>
                  </a:lnTo>
                  <a:lnTo>
                    <a:pt x="40055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53" y="24117"/>
                  </a:lnTo>
                  <a:lnTo>
                    <a:pt x="46710" y="23482"/>
                  </a:lnTo>
                  <a:lnTo>
                    <a:pt x="45593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46" y="27139"/>
                  </a:lnTo>
                  <a:lnTo>
                    <a:pt x="41884" y="29654"/>
                  </a:lnTo>
                  <a:lnTo>
                    <a:pt x="40982" y="30721"/>
                  </a:lnTo>
                  <a:lnTo>
                    <a:pt x="38481" y="30899"/>
                  </a:lnTo>
                  <a:lnTo>
                    <a:pt x="37909" y="32131"/>
                  </a:lnTo>
                  <a:lnTo>
                    <a:pt x="38011" y="31953"/>
                  </a:lnTo>
                  <a:lnTo>
                    <a:pt x="39890" y="32740"/>
                  </a:lnTo>
                  <a:lnTo>
                    <a:pt x="41109" y="32651"/>
                  </a:lnTo>
                  <a:lnTo>
                    <a:pt x="41363" y="31572"/>
                  </a:lnTo>
                  <a:lnTo>
                    <a:pt x="42278" y="30683"/>
                  </a:lnTo>
                  <a:lnTo>
                    <a:pt x="44284" y="27152"/>
                  </a:lnTo>
                  <a:lnTo>
                    <a:pt x="44272" y="25908"/>
                  </a:lnTo>
                  <a:lnTo>
                    <a:pt x="46609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50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54" y="850"/>
                  </a:lnTo>
                  <a:lnTo>
                    <a:pt x="51079" y="419"/>
                  </a:lnTo>
                  <a:lnTo>
                    <a:pt x="50800" y="0"/>
                  </a:lnTo>
                  <a:lnTo>
                    <a:pt x="50292" y="863"/>
                  </a:lnTo>
                  <a:lnTo>
                    <a:pt x="49961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25" y="6083"/>
                  </a:lnTo>
                  <a:lnTo>
                    <a:pt x="45770" y="6769"/>
                  </a:lnTo>
                  <a:lnTo>
                    <a:pt x="44792" y="8267"/>
                  </a:lnTo>
                  <a:lnTo>
                    <a:pt x="44716" y="8775"/>
                  </a:lnTo>
                  <a:lnTo>
                    <a:pt x="45821" y="10388"/>
                  </a:lnTo>
                  <a:lnTo>
                    <a:pt x="49326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99F74F40-8384-5FA0-CDBF-D2847FCEE6A1}"/>
                </a:ext>
              </a:extLst>
            </p:cNvPr>
            <p:cNvSpPr/>
            <p:nvPr/>
          </p:nvSpPr>
          <p:spPr>
            <a:xfrm>
              <a:off x="970796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53" y="33134"/>
                  </a:lnTo>
                  <a:lnTo>
                    <a:pt x="8585" y="32143"/>
                  </a:lnTo>
                  <a:lnTo>
                    <a:pt x="5283" y="32169"/>
                  </a:lnTo>
                  <a:lnTo>
                    <a:pt x="5613" y="34150"/>
                  </a:lnTo>
                  <a:lnTo>
                    <a:pt x="3530" y="33375"/>
                  </a:lnTo>
                  <a:lnTo>
                    <a:pt x="1231" y="35750"/>
                  </a:lnTo>
                  <a:lnTo>
                    <a:pt x="1955" y="36779"/>
                  </a:lnTo>
                  <a:lnTo>
                    <a:pt x="2032" y="37884"/>
                  </a:lnTo>
                  <a:lnTo>
                    <a:pt x="1498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15" y="42164"/>
                  </a:lnTo>
                  <a:lnTo>
                    <a:pt x="8064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96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47" y="23571"/>
                  </a:lnTo>
                  <a:lnTo>
                    <a:pt x="23596" y="22148"/>
                  </a:lnTo>
                  <a:lnTo>
                    <a:pt x="22250" y="21082"/>
                  </a:lnTo>
                  <a:lnTo>
                    <a:pt x="19469" y="20078"/>
                  </a:lnTo>
                  <a:lnTo>
                    <a:pt x="18046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25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51" y="27901"/>
                  </a:lnTo>
                  <a:lnTo>
                    <a:pt x="14986" y="29311"/>
                  </a:lnTo>
                  <a:lnTo>
                    <a:pt x="15290" y="30429"/>
                  </a:lnTo>
                  <a:lnTo>
                    <a:pt x="17462" y="30073"/>
                  </a:lnTo>
                  <a:lnTo>
                    <a:pt x="22212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01" y="10210"/>
                  </a:lnTo>
                  <a:lnTo>
                    <a:pt x="35280" y="10007"/>
                  </a:lnTo>
                  <a:lnTo>
                    <a:pt x="35140" y="10109"/>
                  </a:lnTo>
                  <a:lnTo>
                    <a:pt x="34925" y="10350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76" y="17995"/>
                  </a:lnTo>
                  <a:lnTo>
                    <a:pt x="29146" y="18796"/>
                  </a:lnTo>
                  <a:lnTo>
                    <a:pt x="28448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76" y="23025"/>
                  </a:lnTo>
                  <a:lnTo>
                    <a:pt x="29006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55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506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909" y="19812"/>
                  </a:lnTo>
                  <a:lnTo>
                    <a:pt x="38112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97" y="431"/>
                  </a:lnTo>
                  <a:lnTo>
                    <a:pt x="44132" y="0"/>
                  </a:lnTo>
                  <a:lnTo>
                    <a:pt x="43319" y="190"/>
                  </a:lnTo>
                  <a:lnTo>
                    <a:pt x="43688" y="457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C0B31C6A-B7CF-BD7D-FB7F-457B11D2A5B0}"/>
                </a:ext>
              </a:extLst>
            </p:cNvPr>
            <p:cNvSpPr/>
            <p:nvPr/>
          </p:nvSpPr>
          <p:spPr>
            <a:xfrm>
              <a:off x="971095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66" y="114"/>
                  </a:moveTo>
                  <a:lnTo>
                    <a:pt x="0" y="0"/>
                  </a:lnTo>
                  <a:lnTo>
                    <a:pt x="76" y="228"/>
                  </a:lnTo>
                  <a:lnTo>
                    <a:pt x="203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18" y="1066"/>
                  </a:lnTo>
                  <a:lnTo>
                    <a:pt x="8128" y="558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229C4958-0FFC-1EFD-8915-C0D913A2D777}"/>
                </a:ext>
              </a:extLst>
            </p:cNvPr>
            <p:cNvSpPr/>
            <p:nvPr/>
          </p:nvSpPr>
          <p:spPr>
            <a:xfrm>
              <a:off x="9714738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14" y="23774"/>
                  </a:moveTo>
                  <a:lnTo>
                    <a:pt x="4648" y="23812"/>
                  </a:lnTo>
                  <a:lnTo>
                    <a:pt x="3594" y="24790"/>
                  </a:lnTo>
                  <a:lnTo>
                    <a:pt x="0" y="27495"/>
                  </a:lnTo>
                  <a:lnTo>
                    <a:pt x="533" y="28600"/>
                  </a:lnTo>
                  <a:lnTo>
                    <a:pt x="1460" y="28041"/>
                  </a:lnTo>
                  <a:lnTo>
                    <a:pt x="838" y="27622"/>
                  </a:lnTo>
                  <a:lnTo>
                    <a:pt x="1981" y="26416"/>
                  </a:lnTo>
                  <a:lnTo>
                    <a:pt x="3556" y="25133"/>
                  </a:lnTo>
                  <a:lnTo>
                    <a:pt x="4914" y="23774"/>
                  </a:lnTo>
                  <a:close/>
                </a:path>
                <a:path w="25400" h="29209">
                  <a:moveTo>
                    <a:pt x="19659" y="11163"/>
                  </a:moveTo>
                  <a:lnTo>
                    <a:pt x="18834" y="10388"/>
                  </a:lnTo>
                  <a:lnTo>
                    <a:pt x="18580" y="9944"/>
                  </a:lnTo>
                  <a:lnTo>
                    <a:pt x="16852" y="10655"/>
                  </a:lnTo>
                  <a:lnTo>
                    <a:pt x="16484" y="11150"/>
                  </a:lnTo>
                  <a:lnTo>
                    <a:pt x="16725" y="11391"/>
                  </a:lnTo>
                  <a:lnTo>
                    <a:pt x="15646" y="12217"/>
                  </a:lnTo>
                  <a:lnTo>
                    <a:pt x="16116" y="13106"/>
                  </a:lnTo>
                  <a:lnTo>
                    <a:pt x="15621" y="14986"/>
                  </a:lnTo>
                  <a:lnTo>
                    <a:pt x="14325" y="16217"/>
                  </a:lnTo>
                  <a:lnTo>
                    <a:pt x="13411" y="17551"/>
                  </a:lnTo>
                  <a:lnTo>
                    <a:pt x="14325" y="17665"/>
                  </a:lnTo>
                  <a:lnTo>
                    <a:pt x="16243" y="15608"/>
                  </a:lnTo>
                  <a:lnTo>
                    <a:pt x="18034" y="13436"/>
                  </a:lnTo>
                  <a:lnTo>
                    <a:pt x="19659" y="11163"/>
                  </a:lnTo>
                  <a:close/>
                </a:path>
                <a:path w="25400" h="29209">
                  <a:moveTo>
                    <a:pt x="24892" y="2387"/>
                  </a:moveTo>
                  <a:lnTo>
                    <a:pt x="24333" y="1638"/>
                  </a:lnTo>
                  <a:lnTo>
                    <a:pt x="23914" y="838"/>
                  </a:lnTo>
                  <a:lnTo>
                    <a:pt x="23622" y="0"/>
                  </a:lnTo>
                  <a:lnTo>
                    <a:pt x="22415" y="2044"/>
                  </a:lnTo>
                  <a:lnTo>
                    <a:pt x="23177" y="1765"/>
                  </a:lnTo>
                  <a:lnTo>
                    <a:pt x="23063" y="4394"/>
                  </a:lnTo>
                  <a:lnTo>
                    <a:pt x="22517" y="4927"/>
                  </a:lnTo>
                  <a:lnTo>
                    <a:pt x="21869" y="5372"/>
                  </a:lnTo>
                  <a:lnTo>
                    <a:pt x="22669" y="5981"/>
                  </a:lnTo>
                  <a:lnTo>
                    <a:pt x="22682" y="6477"/>
                  </a:lnTo>
                  <a:lnTo>
                    <a:pt x="24892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F5971224-4C3B-83D4-31B3-E1C9FA2C1514}"/>
                </a:ext>
              </a:extLst>
            </p:cNvPr>
            <p:cNvSpPr/>
            <p:nvPr/>
          </p:nvSpPr>
          <p:spPr>
            <a:xfrm>
              <a:off x="972803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CB3ED442-24AD-888E-80EB-1BB4F09FBF75}"/>
                </a:ext>
              </a:extLst>
            </p:cNvPr>
            <p:cNvSpPr/>
            <p:nvPr/>
          </p:nvSpPr>
          <p:spPr>
            <a:xfrm>
              <a:off x="9714496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76" y="6223"/>
                  </a:moveTo>
                  <a:lnTo>
                    <a:pt x="5499" y="6223"/>
                  </a:lnTo>
                  <a:lnTo>
                    <a:pt x="5422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490" y="6477"/>
                  </a:lnTo>
                  <a:lnTo>
                    <a:pt x="10576" y="6223"/>
                  </a:lnTo>
                  <a:close/>
                </a:path>
                <a:path w="15875" h="8254">
                  <a:moveTo>
                    <a:pt x="9055" y="2235"/>
                  </a:moveTo>
                  <a:lnTo>
                    <a:pt x="8077" y="2603"/>
                  </a:lnTo>
                  <a:lnTo>
                    <a:pt x="7581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68" y="7366"/>
                  </a:lnTo>
                  <a:lnTo>
                    <a:pt x="3835" y="7277"/>
                  </a:lnTo>
                  <a:lnTo>
                    <a:pt x="3982" y="7073"/>
                  </a:lnTo>
                  <a:lnTo>
                    <a:pt x="4114" y="6832"/>
                  </a:lnTo>
                  <a:lnTo>
                    <a:pt x="4165" y="6477"/>
                  </a:lnTo>
                  <a:lnTo>
                    <a:pt x="5143" y="6261"/>
                  </a:lnTo>
                  <a:lnTo>
                    <a:pt x="5499" y="6223"/>
                  </a:lnTo>
                  <a:lnTo>
                    <a:pt x="10576" y="6223"/>
                  </a:lnTo>
                  <a:lnTo>
                    <a:pt x="11023" y="4914"/>
                  </a:lnTo>
                  <a:lnTo>
                    <a:pt x="12839" y="2578"/>
                  </a:lnTo>
                  <a:lnTo>
                    <a:pt x="12972" y="2489"/>
                  </a:lnTo>
                  <a:lnTo>
                    <a:pt x="10312" y="2489"/>
                  </a:lnTo>
                  <a:lnTo>
                    <a:pt x="9055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38" y="63"/>
                  </a:lnTo>
                  <a:lnTo>
                    <a:pt x="12852" y="965"/>
                  </a:lnTo>
                  <a:lnTo>
                    <a:pt x="12090" y="1816"/>
                  </a:lnTo>
                  <a:lnTo>
                    <a:pt x="10312" y="2489"/>
                  </a:lnTo>
                  <a:lnTo>
                    <a:pt x="12972" y="2489"/>
                  </a:lnTo>
                  <a:lnTo>
                    <a:pt x="14262" y="1625"/>
                  </a:lnTo>
                  <a:lnTo>
                    <a:pt x="15481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121C5F46-1BD9-D442-A412-CC740034FABB}"/>
                </a:ext>
              </a:extLst>
            </p:cNvPr>
            <p:cNvSpPr/>
            <p:nvPr/>
          </p:nvSpPr>
          <p:spPr>
            <a:xfrm>
              <a:off x="9708845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40" y="28181"/>
                  </a:lnTo>
                  <a:lnTo>
                    <a:pt x="3886" y="28092"/>
                  </a:lnTo>
                  <a:lnTo>
                    <a:pt x="3111" y="28041"/>
                  </a:lnTo>
                  <a:lnTo>
                    <a:pt x="2679" y="28130"/>
                  </a:lnTo>
                  <a:lnTo>
                    <a:pt x="2324" y="28371"/>
                  </a:lnTo>
                  <a:lnTo>
                    <a:pt x="2197" y="28448"/>
                  </a:lnTo>
                  <a:lnTo>
                    <a:pt x="1955" y="27698"/>
                  </a:lnTo>
                  <a:lnTo>
                    <a:pt x="1333" y="27000"/>
                  </a:lnTo>
                  <a:lnTo>
                    <a:pt x="762" y="27127"/>
                  </a:lnTo>
                  <a:lnTo>
                    <a:pt x="76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70" y="30962"/>
                  </a:lnTo>
                  <a:lnTo>
                    <a:pt x="2895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13" y="20370"/>
                  </a:moveTo>
                  <a:lnTo>
                    <a:pt x="19443" y="19570"/>
                  </a:lnTo>
                  <a:lnTo>
                    <a:pt x="18199" y="18453"/>
                  </a:lnTo>
                  <a:lnTo>
                    <a:pt x="19456" y="18427"/>
                  </a:lnTo>
                  <a:lnTo>
                    <a:pt x="17145" y="17767"/>
                  </a:lnTo>
                  <a:lnTo>
                    <a:pt x="16027" y="18122"/>
                  </a:lnTo>
                  <a:lnTo>
                    <a:pt x="15722" y="18948"/>
                  </a:lnTo>
                  <a:lnTo>
                    <a:pt x="13525" y="20116"/>
                  </a:lnTo>
                  <a:lnTo>
                    <a:pt x="11557" y="21856"/>
                  </a:lnTo>
                  <a:lnTo>
                    <a:pt x="9575" y="25412"/>
                  </a:lnTo>
                  <a:lnTo>
                    <a:pt x="8915" y="27432"/>
                  </a:lnTo>
                  <a:lnTo>
                    <a:pt x="12077" y="26136"/>
                  </a:lnTo>
                  <a:lnTo>
                    <a:pt x="12700" y="25196"/>
                  </a:lnTo>
                  <a:lnTo>
                    <a:pt x="14706" y="24447"/>
                  </a:lnTo>
                  <a:lnTo>
                    <a:pt x="15976" y="24688"/>
                  </a:lnTo>
                  <a:lnTo>
                    <a:pt x="16598" y="24447"/>
                  </a:lnTo>
                  <a:lnTo>
                    <a:pt x="17741" y="24015"/>
                  </a:lnTo>
                  <a:lnTo>
                    <a:pt x="18503" y="23164"/>
                  </a:lnTo>
                  <a:lnTo>
                    <a:pt x="20231" y="20929"/>
                  </a:lnTo>
                  <a:lnTo>
                    <a:pt x="20713" y="20370"/>
                  </a:lnTo>
                  <a:close/>
                </a:path>
                <a:path w="31115" h="32384">
                  <a:moveTo>
                    <a:pt x="30594" y="3238"/>
                  </a:moveTo>
                  <a:lnTo>
                    <a:pt x="28956" y="0"/>
                  </a:lnTo>
                  <a:lnTo>
                    <a:pt x="24955" y="5765"/>
                  </a:lnTo>
                  <a:lnTo>
                    <a:pt x="24625" y="7150"/>
                  </a:lnTo>
                  <a:lnTo>
                    <a:pt x="18554" y="12128"/>
                  </a:lnTo>
                  <a:lnTo>
                    <a:pt x="21348" y="16052"/>
                  </a:lnTo>
                  <a:lnTo>
                    <a:pt x="25336" y="14173"/>
                  </a:lnTo>
                  <a:lnTo>
                    <a:pt x="26098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09" y="9613"/>
                  </a:lnTo>
                  <a:lnTo>
                    <a:pt x="28956" y="9093"/>
                  </a:lnTo>
                  <a:lnTo>
                    <a:pt x="29057" y="6451"/>
                  </a:lnTo>
                  <a:lnTo>
                    <a:pt x="28308" y="6731"/>
                  </a:lnTo>
                  <a:lnTo>
                    <a:pt x="30594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108A0EE1-77BB-AEF9-9C27-17FADFF4AD37}"/>
                </a:ext>
              </a:extLst>
            </p:cNvPr>
            <p:cNvSpPr/>
            <p:nvPr/>
          </p:nvSpPr>
          <p:spPr>
            <a:xfrm>
              <a:off x="974806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97" y="1219"/>
                  </a:lnTo>
                  <a:lnTo>
                    <a:pt x="3632" y="469"/>
                  </a:lnTo>
                  <a:lnTo>
                    <a:pt x="2324" y="0"/>
                  </a:lnTo>
                  <a:lnTo>
                    <a:pt x="1117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3009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73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25" y="45707"/>
                  </a:lnTo>
                  <a:lnTo>
                    <a:pt x="63792" y="45529"/>
                  </a:lnTo>
                  <a:lnTo>
                    <a:pt x="64008" y="45300"/>
                  </a:lnTo>
                  <a:lnTo>
                    <a:pt x="64173" y="45008"/>
                  </a:lnTo>
                  <a:close/>
                </a:path>
                <a:path w="64770" h="45720">
                  <a:moveTo>
                    <a:pt x="64223" y="28587"/>
                  </a:moveTo>
                  <a:lnTo>
                    <a:pt x="61836" y="28168"/>
                  </a:lnTo>
                  <a:lnTo>
                    <a:pt x="59016" y="29616"/>
                  </a:lnTo>
                  <a:lnTo>
                    <a:pt x="56756" y="33312"/>
                  </a:lnTo>
                  <a:lnTo>
                    <a:pt x="57378" y="33731"/>
                  </a:lnTo>
                  <a:lnTo>
                    <a:pt x="54660" y="35115"/>
                  </a:lnTo>
                  <a:lnTo>
                    <a:pt x="55321" y="35242"/>
                  </a:lnTo>
                  <a:lnTo>
                    <a:pt x="55829" y="35013"/>
                  </a:lnTo>
                  <a:lnTo>
                    <a:pt x="58153" y="35318"/>
                  </a:lnTo>
                  <a:lnTo>
                    <a:pt x="58648" y="35775"/>
                  </a:lnTo>
                  <a:lnTo>
                    <a:pt x="59690" y="36296"/>
                  </a:lnTo>
                  <a:lnTo>
                    <a:pt x="60045" y="34810"/>
                  </a:lnTo>
                  <a:lnTo>
                    <a:pt x="61887" y="33134"/>
                  </a:lnTo>
                  <a:lnTo>
                    <a:pt x="62230" y="31610"/>
                  </a:lnTo>
                  <a:lnTo>
                    <a:pt x="61899" y="31584"/>
                  </a:lnTo>
                  <a:lnTo>
                    <a:pt x="61785" y="31419"/>
                  </a:lnTo>
                  <a:lnTo>
                    <a:pt x="62039" y="30149"/>
                  </a:lnTo>
                  <a:lnTo>
                    <a:pt x="63157" y="29210"/>
                  </a:lnTo>
                  <a:lnTo>
                    <a:pt x="64223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2AE67F90-45E6-BF22-B35D-C40234A52628}"/>
                </a:ext>
              </a:extLst>
            </p:cNvPr>
            <p:cNvSpPr/>
            <p:nvPr/>
          </p:nvSpPr>
          <p:spPr>
            <a:xfrm>
              <a:off x="9762198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05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76" y="1168"/>
                  </a:lnTo>
                  <a:lnTo>
                    <a:pt x="304" y="2260"/>
                  </a:lnTo>
                  <a:lnTo>
                    <a:pt x="1346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19" y="5829"/>
                  </a:lnTo>
                  <a:lnTo>
                    <a:pt x="5905" y="5219"/>
                  </a:lnTo>
                  <a:close/>
                </a:path>
                <a:path w="38734" h="23495">
                  <a:moveTo>
                    <a:pt x="20078" y="14503"/>
                  </a:moveTo>
                  <a:lnTo>
                    <a:pt x="18389" y="13627"/>
                  </a:lnTo>
                  <a:lnTo>
                    <a:pt x="17399" y="14312"/>
                  </a:lnTo>
                  <a:lnTo>
                    <a:pt x="16548" y="14643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83" y="15481"/>
                  </a:lnTo>
                  <a:lnTo>
                    <a:pt x="18491" y="15570"/>
                  </a:lnTo>
                  <a:lnTo>
                    <a:pt x="20078" y="14503"/>
                  </a:lnTo>
                  <a:close/>
                </a:path>
                <a:path w="38734" h="23495">
                  <a:moveTo>
                    <a:pt x="38290" y="22948"/>
                  </a:move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90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DF4B13AC-A2A7-8E42-9B57-171E57DDD4A1}"/>
                </a:ext>
              </a:extLst>
            </p:cNvPr>
            <p:cNvSpPr/>
            <p:nvPr/>
          </p:nvSpPr>
          <p:spPr>
            <a:xfrm>
              <a:off x="9763938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22" y="12293"/>
                  </a:moveTo>
                  <a:lnTo>
                    <a:pt x="393" y="12509"/>
                  </a:lnTo>
                  <a:lnTo>
                    <a:pt x="0" y="12941"/>
                  </a:lnTo>
                  <a:lnTo>
                    <a:pt x="228" y="13030"/>
                  </a:lnTo>
                  <a:lnTo>
                    <a:pt x="622" y="13220"/>
                  </a:lnTo>
                  <a:lnTo>
                    <a:pt x="546" y="12903"/>
                  </a:lnTo>
                  <a:lnTo>
                    <a:pt x="533" y="12598"/>
                  </a:lnTo>
                  <a:lnTo>
                    <a:pt x="622" y="12293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37" y="2565"/>
                  </a:lnTo>
                  <a:lnTo>
                    <a:pt x="19265" y="1943"/>
                  </a:lnTo>
                  <a:lnTo>
                    <a:pt x="16217" y="1358"/>
                  </a:lnTo>
                  <a:lnTo>
                    <a:pt x="13195" y="1244"/>
                  </a:lnTo>
                  <a:lnTo>
                    <a:pt x="9956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28" y="4102"/>
                  </a:lnTo>
                  <a:lnTo>
                    <a:pt x="16192" y="4559"/>
                  </a:lnTo>
                  <a:lnTo>
                    <a:pt x="17208" y="3657"/>
                  </a:lnTo>
                  <a:lnTo>
                    <a:pt x="19545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EC821F08-547D-E130-F0D4-E5787709E749}"/>
                </a:ext>
              </a:extLst>
            </p:cNvPr>
            <p:cNvSpPr/>
            <p:nvPr/>
          </p:nvSpPr>
          <p:spPr>
            <a:xfrm>
              <a:off x="9764547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58" y="10363"/>
                  </a:moveTo>
                  <a:lnTo>
                    <a:pt x="7505" y="10083"/>
                  </a:lnTo>
                  <a:lnTo>
                    <a:pt x="7658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21" y="6299"/>
                  </a:lnTo>
                  <a:lnTo>
                    <a:pt x="3568" y="5245"/>
                  </a:lnTo>
                  <a:lnTo>
                    <a:pt x="4229" y="2184"/>
                  </a:lnTo>
                  <a:lnTo>
                    <a:pt x="4394" y="177"/>
                  </a:lnTo>
                  <a:lnTo>
                    <a:pt x="1054" y="0"/>
                  </a:lnTo>
                  <a:lnTo>
                    <a:pt x="304" y="622"/>
                  </a:lnTo>
                  <a:lnTo>
                    <a:pt x="101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68" y="4241"/>
                  </a:lnTo>
                  <a:lnTo>
                    <a:pt x="1841" y="5334"/>
                  </a:lnTo>
                  <a:lnTo>
                    <a:pt x="3517" y="8115"/>
                  </a:lnTo>
                  <a:lnTo>
                    <a:pt x="3390" y="10553"/>
                  </a:lnTo>
                  <a:lnTo>
                    <a:pt x="7391" y="10820"/>
                  </a:lnTo>
                  <a:lnTo>
                    <a:pt x="7518" y="10820"/>
                  </a:lnTo>
                  <a:lnTo>
                    <a:pt x="7442" y="10083"/>
                  </a:lnTo>
                  <a:lnTo>
                    <a:pt x="7264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39" y="12484"/>
                  </a:moveTo>
                  <a:lnTo>
                    <a:pt x="46139" y="9791"/>
                  </a:lnTo>
                  <a:lnTo>
                    <a:pt x="45580" y="7734"/>
                  </a:lnTo>
                  <a:lnTo>
                    <a:pt x="46253" y="6527"/>
                  </a:lnTo>
                  <a:lnTo>
                    <a:pt x="44843" y="5054"/>
                  </a:lnTo>
                  <a:lnTo>
                    <a:pt x="44284" y="5930"/>
                  </a:lnTo>
                  <a:lnTo>
                    <a:pt x="42151" y="4914"/>
                  </a:lnTo>
                  <a:lnTo>
                    <a:pt x="41656" y="4457"/>
                  </a:lnTo>
                  <a:lnTo>
                    <a:pt x="39331" y="4152"/>
                  </a:lnTo>
                  <a:lnTo>
                    <a:pt x="38823" y="4381"/>
                  </a:lnTo>
                  <a:lnTo>
                    <a:pt x="37566" y="4051"/>
                  </a:lnTo>
                  <a:lnTo>
                    <a:pt x="36207" y="3352"/>
                  </a:lnTo>
                  <a:lnTo>
                    <a:pt x="36042" y="1308"/>
                  </a:lnTo>
                  <a:lnTo>
                    <a:pt x="33121" y="63"/>
                  </a:lnTo>
                  <a:lnTo>
                    <a:pt x="31013" y="660"/>
                  </a:lnTo>
                  <a:lnTo>
                    <a:pt x="29298" y="1790"/>
                  </a:lnTo>
                  <a:lnTo>
                    <a:pt x="32905" y="2146"/>
                  </a:lnTo>
                  <a:lnTo>
                    <a:pt x="31534" y="3886"/>
                  </a:lnTo>
                  <a:lnTo>
                    <a:pt x="31610" y="6057"/>
                  </a:lnTo>
                  <a:lnTo>
                    <a:pt x="32753" y="5778"/>
                  </a:lnTo>
                  <a:lnTo>
                    <a:pt x="34378" y="7531"/>
                  </a:lnTo>
                  <a:lnTo>
                    <a:pt x="35966" y="11442"/>
                  </a:lnTo>
                  <a:lnTo>
                    <a:pt x="37084" y="11696"/>
                  </a:lnTo>
                  <a:lnTo>
                    <a:pt x="38328" y="10972"/>
                  </a:lnTo>
                  <a:lnTo>
                    <a:pt x="40322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02" y="15494"/>
                  </a:lnTo>
                  <a:lnTo>
                    <a:pt x="47332" y="14414"/>
                  </a:lnTo>
                  <a:lnTo>
                    <a:pt x="47739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3D46694B-6819-8578-A161-1566E687F92D}"/>
                </a:ext>
              </a:extLst>
            </p:cNvPr>
            <p:cNvSpPr/>
            <p:nvPr/>
          </p:nvSpPr>
          <p:spPr>
            <a:xfrm>
              <a:off x="9748748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404" y="12166"/>
                  </a:lnTo>
                  <a:lnTo>
                    <a:pt x="6375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63" y="8775"/>
                  </a:lnTo>
                  <a:lnTo>
                    <a:pt x="10972" y="7823"/>
                  </a:lnTo>
                  <a:lnTo>
                    <a:pt x="10185" y="6591"/>
                  </a:lnTo>
                  <a:lnTo>
                    <a:pt x="9613" y="4953"/>
                  </a:lnTo>
                  <a:lnTo>
                    <a:pt x="8242" y="2844"/>
                  </a:lnTo>
                  <a:lnTo>
                    <a:pt x="6502" y="2159"/>
                  </a:lnTo>
                  <a:lnTo>
                    <a:pt x="5029" y="558"/>
                  </a:lnTo>
                  <a:lnTo>
                    <a:pt x="3378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11" y="3556"/>
                  </a:lnTo>
                  <a:lnTo>
                    <a:pt x="2552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97" y="16395"/>
                  </a:lnTo>
                  <a:lnTo>
                    <a:pt x="5778" y="16408"/>
                  </a:lnTo>
                  <a:lnTo>
                    <a:pt x="9258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6893" y="23761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917" y="21958"/>
                  </a:lnTo>
                  <a:lnTo>
                    <a:pt x="25768" y="20713"/>
                  </a:lnTo>
                  <a:lnTo>
                    <a:pt x="24295" y="19469"/>
                  </a:lnTo>
                  <a:lnTo>
                    <a:pt x="25273" y="19088"/>
                  </a:lnTo>
                  <a:lnTo>
                    <a:pt x="25146" y="17856"/>
                  </a:lnTo>
                  <a:lnTo>
                    <a:pt x="24257" y="17386"/>
                  </a:lnTo>
                  <a:lnTo>
                    <a:pt x="24079" y="16764"/>
                  </a:lnTo>
                  <a:lnTo>
                    <a:pt x="22517" y="16256"/>
                  </a:lnTo>
                  <a:lnTo>
                    <a:pt x="21882" y="16586"/>
                  </a:lnTo>
                  <a:lnTo>
                    <a:pt x="21374" y="17208"/>
                  </a:lnTo>
                  <a:lnTo>
                    <a:pt x="20231" y="22631"/>
                  </a:lnTo>
                  <a:lnTo>
                    <a:pt x="22453" y="24472"/>
                  </a:lnTo>
                  <a:lnTo>
                    <a:pt x="26631" y="27114"/>
                  </a:lnTo>
                  <a:lnTo>
                    <a:pt x="36233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5D997736-3EA6-93C1-BE76-1CF01AE1002F}"/>
                </a:ext>
              </a:extLst>
            </p:cNvPr>
            <p:cNvSpPr/>
            <p:nvPr/>
          </p:nvSpPr>
          <p:spPr>
            <a:xfrm>
              <a:off x="9768256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79" y="0"/>
                  </a:lnTo>
                  <a:lnTo>
                    <a:pt x="215" y="304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86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54" y="7772"/>
                  </a:moveTo>
                  <a:lnTo>
                    <a:pt x="12433" y="6731"/>
                  </a:lnTo>
                  <a:lnTo>
                    <a:pt x="10350" y="5486"/>
                  </a:lnTo>
                  <a:lnTo>
                    <a:pt x="8331" y="4089"/>
                  </a:lnTo>
                  <a:lnTo>
                    <a:pt x="8343" y="5270"/>
                  </a:lnTo>
                  <a:lnTo>
                    <a:pt x="8153" y="6311"/>
                  </a:lnTo>
                  <a:lnTo>
                    <a:pt x="7556" y="6781"/>
                  </a:lnTo>
                  <a:lnTo>
                    <a:pt x="9410" y="8039"/>
                  </a:lnTo>
                  <a:lnTo>
                    <a:pt x="11328" y="9144"/>
                  </a:lnTo>
                  <a:lnTo>
                    <a:pt x="13271" y="10058"/>
                  </a:lnTo>
                  <a:lnTo>
                    <a:pt x="14554" y="7772"/>
                  </a:lnTo>
                  <a:close/>
                </a:path>
                <a:path w="38100" h="13334">
                  <a:moveTo>
                    <a:pt x="37604" y="11899"/>
                  </a:moveTo>
                  <a:lnTo>
                    <a:pt x="37414" y="11074"/>
                  </a:lnTo>
                  <a:lnTo>
                    <a:pt x="36182" y="11290"/>
                  </a:lnTo>
                  <a:lnTo>
                    <a:pt x="35572" y="11811"/>
                  </a:lnTo>
                  <a:lnTo>
                    <a:pt x="34302" y="11696"/>
                  </a:lnTo>
                  <a:lnTo>
                    <a:pt x="33350" y="12547"/>
                  </a:lnTo>
                  <a:lnTo>
                    <a:pt x="33032" y="13017"/>
                  </a:lnTo>
                  <a:lnTo>
                    <a:pt x="35788" y="12471"/>
                  </a:lnTo>
                  <a:lnTo>
                    <a:pt x="37604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5DD6749B-8CDC-352B-2EC8-8EBE13F3EFC6}"/>
                </a:ext>
              </a:extLst>
            </p:cNvPr>
            <p:cNvSpPr/>
            <p:nvPr/>
          </p:nvSpPr>
          <p:spPr>
            <a:xfrm>
              <a:off x="974545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66" y="45389"/>
                  </a:moveTo>
                  <a:lnTo>
                    <a:pt x="46647" y="45389"/>
                  </a:lnTo>
                  <a:lnTo>
                    <a:pt x="48044" y="48145"/>
                  </a:lnTo>
                  <a:lnTo>
                    <a:pt x="51459" y="45935"/>
                  </a:lnTo>
                  <a:lnTo>
                    <a:pt x="51385" y="45656"/>
                  </a:lnTo>
                  <a:lnTo>
                    <a:pt x="51266" y="45389"/>
                  </a:lnTo>
                  <a:close/>
                </a:path>
                <a:path w="69215" h="48259">
                  <a:moveTo>
                    <a:pt x="62494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852" y="44627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91" y="47840"/>
                  </a:lnTo>
                  <a:lnTo>
                    <a:pt x="44551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66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900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26" y="41046"/>
                  </a:lnTo>
                  <a:lnTo>
                    <a:pt x="62494" y="40754"/>
                  </a:lnTo>
                  <a:close/>
                </a:path>
                <a:path w="69215" h="48259">
                  <a:moveTo>
                    <a:pt x="55900" y="44208"/>
                  </a:moveTo>
                  <a:lnTo>
                    <a:pt x="53428" y="44208"/>
                  </a:lnTo>
                  <a:lnTo>
                    <a:pt x="54127" y="44996"/>
                  </a:lnTo>
                  <a:lnTo>
                    <a:pt x="55816" y="44551"/>
                  </a:lnTo>
                  <a:lnTo>
                    <a:pt x="55900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40" y="37096"/>
                  </a:moveTo>
                  <a:lnTo>
                    <a:pt x="30391" y="37096"/>
                  </a:lnTo>
                  <a:lnTo>
                    <a:pt x="32054" y="37655"/>
                  </a:lnTo>
                  <a:lnTo>
                    <a:pt x="32249" y="38493"/>
                  </a:lnTo>
                  <a:lnTo>
                    <a:pt x="32371" y="39458"/>
                  </a:lnTo>
                  <a:lnTo>
                    <a:pt x="32169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94" y="40754"/>
                  </a:lnTo>
                  <a:lnTo>
                    <a:pt x="63957" y="39839"/>
                  </a:lnTo>
                  <a:lnTo>
                    <a:pt x="65658" y="39839"/>
                  </a:lnTo>
                  <a:lnTo>
                    <a:pt x="65796" y="39700"/>
                  </a:lnTo>
                  <a:lnTo>
                    <a:pt x="55829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9" y="38379"/>
                  </a:lnTo>
                  <a:lnTo>
                    <a:pt x="58833" y="38087"/>
                  </a:lnTo>
                  <a:lnTo>
                    <a:pt x="45808" y="38087"/>
                  </a:lnTo>
                  <a:lnTo>
                    <a:pt x="42570" y="38011"/>
                  </a:lnTo>
                  <a:lnTo>
                    <a:pt x="39103" y="38011"/>
                  </a:lnTo>
                  <a:lnTo>
                    <a:pt x="39140" y="37096"/>
                  </a:lnTo>
                  <a:close/>
                </a:path>
                <a:path w="69215" h="48259">
                  <a:moveTo>
                    <a:pt x="65658" y="39839"/>
                  </a:moveTo>
                  <a:lnTo>
                    <a:pt x="63957" y="39839"/>
                  </a:lnTo>
                  <a:lnTo>
                    <a:pt x="65557" y="39941"/>
                  </a:lnTo>
                  <a:close/>
                </a:path>
                <a:path w="69215" h="48259">
                  <a:moveTo>
                    <a:pt x="67736" y="37744"/>
                  </a:moveTo>
                  <a:lnTo>
                    <a:pt x="60223" y="37744"/>
                  </a:lnTo>
                  <a:lnTo>
                    <a:pt x="60413" y="38582"/>
                  </a:lnTo>
                  <a:lnTo>
                    <a:pt x="59994" y="38696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29" y="39700"/>
                  </a:lnTo>
                  <a:lnTo>
                    <a:pt x="65796" y="39700"/>
                  </a:lnTo>
                  <a:lnTo>
                    <a:pt x="67736" y="37744"/>
                  </a:lnTo>
                  <a:close/>
                </a:path>
                <a:path w="69215" h="48259">
                  <a:moveTo>
                    <a:pt x="58499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9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808" y="38087"/>
                  </a:lnTo>
                  <a:lnTo>
                    <a:pt x="58833" y="38087"/>
                  </a:lnTo>
                  <a:lnTo>
                    <a:pt x="58978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6" y="37744"/>
                  </a:lnTo>
                  <a:lnTo>
                    <a:pt x="68543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103" y="38011"/>
                  </a:lnTo>
                  <a:lnTo>
                    <a:pt x="42570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26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22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40" y="37096"/>
                  </a:lnTo>
                  <a:lnTo>
                    <a:pt x="39153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2" y="34696"/>
                  </a:lnTo>
                  <a:lnTo>
                    <a:pt x="30353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66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7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47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908" y="33083"/>
                  </a:lnTo>
                  <a:lnTo>
                    <a:pt x="52044" y="33159"/>
                  </a:lnTo>
                  <a:lnTo>
                    <a:pt x="51285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3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93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86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53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32" y="32638"/>
                  </a:lnTo>
                  <a:lnTo>
                    <a:pt x="37363" y="32638"/>
                  </a:lnTo>
                  <a:lnTo>
                    <a:pt x="35485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909" y="31051"/>
                  </a:lnTo>
                  <a:lnTo>
                    <a:pt x="37363" y="32638"/>
                  </a:lnTo>
                  <a:lnTo>
                    <a:pt x="44132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99" y="31292"/>
                  </a:lnTo>
                  <a:lnTo>
                    <a:pt x="43739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47" y="29641"/>
                  </a:lnTo>
                  <a:lnTo>
                    <a:pt x="39382" y="30987"/>
                  </a:lnTo>
                  <a:lnTo>
                    <a:pt x="43739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74" y="29248"/>
                  </a:moveTo>
                  <a:lnTo>
                    <a:pt x="59728" y="30162"/>
                  </a:lnTo>
                  <a:lnTo>
                    <a:pt x="59611" y="30403"/>
                  </a:lnTo>
                  <a:lnTo>
                    <a:pt x="59486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74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82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500" y="26305"/>
                  </a:moveTo>
                  <a:lnTo>
                    <a:pt x="61544" y="27444"/>
                  </a:lnTo>
                  <a:lnTo>
                    <a:pt x="61479" y="28498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500" y="26305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66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59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500" y="26305"/>
                  </a:lnTo>
                  <a:lnTo>
                    <a:pt x="62611" y="26174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41" y="11239"/>
                  </a:lnTo>
                  <a:lnTo>
                    <a:pt x="18059" y="16357"/>
                  </a:lnTo>
                  <a:lnTo>
                    <a:pt x="21837" y="16357"/>
                  </a:lnTo>
                  <a:lnTo>
                    <a:pt x="20574" y="12928"/>
                  </a:lnTo>
                  <a:lnTo>
                    <a:pt x="18414" y="10794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55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40F4201B-21BD-00BB-F04C-DC471858C368}"/>
                </a:ext>
              </a:extLst>
            </p:cNvPr>
            <p:cNvSpPr/>
            <p:nvPr/>
          </p:nvSpPr>
          <p:spPr>
            <a:xfrm>
              <a:off x="9753422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096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51" y="1041"/>
                  </a:lnTo>
                  <a:lnTo>
                    <a:pt x="3594" y="0"/>
                  </a:lnTo>
                  <a:lnTo>
                    <a:pt x="1701" y="127"/>
                  </a:lnTo>
                  <a:lnTo>
                    <a:pt x="889" y="635"/>
                  </a:lnTo>
                  <a:lnTo>
                    <a:pt x="0" y="3175"/>
                  </a:lnTo>
                  <a:lnTo>
                    <a:pt x="2197" y="6324"/>
                  </a:lnTo>
                  <a:lnTo>
                    <a:pt x="6667" y="11150"/>
                  </a:lnTo>
                  <a:lnTo>
                    <a:pt x="10096" y="13766"/>
                  </a:lnTo>
                  <a:close/>
                </a:path>
                <a:path w="45720" h="37465">
                  <a:moveTo>
                    <a:pt x="24498" y="36830"/>
                  </a:moveTo>
                  <a:lnTo>
                    <a:pt x="24091" y="35077"/>
                  </a:lnTo>
                  <a:lnTo>
                    <a:pt x="22428" y="34531"/>
                  </a:lnTo>
                  <a:lnTo>
                    <a:pt x="21209" y="34569"/>
                  </a:lnTo>
                  <a:lnTo>
                    <a:pt x="21043" y="28943"/>
                  </a:lnTo>
                  <a:lnTo>
                    <a:pt x="14833" y="28397"/>
                  </a:lnTo>
                  <a:lnTo>
                    <a:pt x="11518" y="26543"/>
                  </a:lnTo>
                  <a:lnTo>
                    <a:pt x="10591" y="26454"/>
                  </a:lnTo>
                  <a:lnTo>
                    <a:pt x="9931" y="29997"/>
                  </a:lnTo>
                  <a:lnTo>
                    <a:pt x="10198" y="30949"/>
                  </a:lnTo>
                  <a:lnTo>
                    <a:pt x="9893" y="31559"/>
                  </a:lnTo>
                  <a:lnTo>
                    <a:pt x="11087" y="31762"/>
                  </a:lnTo>
                  <a:lnTo>
                    <a:pt x="12471" y="32283"/>
                  </a:lnTo>
                  <a:lnTo>
                    <a:pt x="16103" y="35623"/>
                  </a:lnTo>
                  <a:lnTo>
                    <a:pt x="18148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45" y="37211"/>
                  </a:lnTo>
                  <a:lnTo>
                    <a:pt x="24498" y="36830"/>
                  </a:lnTo>
                  <a:close/>
                </a:path>
                <a:path w="45720" h="37465">
                  <a:moveTo>
                    <a:pt x="45669" y="32118"/>
                  </a:moveTo>
                  <a:lnTo>
                    <a:pt x="39585" y="28206"/>
                  </a:lnTo>
                  <a:lnTo>
                    <a:pt x="36207" y="29946"/>
                  </a:lnTo>
                  <a:lnTo>
                    <a:pt x="35598" y="31775"/>
                  </a:lnTo>
                  <a:lnTo>
                    <a:pt x="33159" y="32740"/>
                  </a:lnTo>
                  <a:lnTo>
                    <a:pt x="32181" y="32600"/>
                  </a:lnTo>
                  <a:lnTo>
                    <a:pt x="31242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57" y="34048"/>
                  </a:lnTo>
                  <a:lnTo>
                    <a:pt x="42672" y="33223"/>
                  </a:lnTo>
                  <a:lnTo>
                    <a:pt x="45567" y="34366"/>
                  </a:lnTo>
                  <a:lnTo>
                    <a:pt x="45669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BC13AD37-6DF3-2E2F-07EC-BE76D3686415}"/>
                </a:ext>
              </a:extLst>
            </p:cNvPr>
            <p:cNvSpPr/>
            <p:nvPr/>
          </p:nvSpPr>
          <p:spPr>
            <a:xfrm>
              <a:off x="974681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61" y="19278"/>
                  </a:lnTo>
                  <a:lnTo>
                    <a:pt x="8280" y="18211"/>
                  </a:lnTo>
                  <a:lnTo>
                    <a:pt x="7810" y="17411"/>
                  </a:lnTo>
                  <a:lnTo>
                    <a:pt x="8064" y="18300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84" y="53924"/>
                  </a:moveTo>
                  <a:lnTo>
                    <a:pt x="13550" y="50190"/>
                  </a:lnTo>
                  <a:lnTo>
                    <a:pt x="11201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76" y="43294"/>
                  </a:lnTo>
                  <a:lnTo>
                    <a:pt x="3416" y="44145"/>
                  </a:lnTo>
                  <a:lnTo>
                    <a:pt x="5295" y="49136"/>
                  </a:lnTo>
                  <a:lnTo>
                    <a:pt x="6959" y="51384"/>
                  </a:lnTo>
                  <a:lnTo>
                    <a:pt x="8445" y="52984"/>
                  </a:lnTo>
                  <a:lnTo>
                    <a:pt x="10160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84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45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59" y="14871"/>
                  </a:lnTo>
                  <a:lnTo>
                    <a:pt x="15506" y="14046"/>
                  </a:lnTo>
                  <a:lnTo>
                    <a:pt x="13538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53" y="10833"/>
                  </a:lnTo>
                  <a:lnTo>
                    <a:pt x="5359" y="10693"/>
                  </a:lnTo>
                  <a:lnTo>
                    <a:pt x="5778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45" y="16713"/>
                  </a:lnTo>
                  <a:lnTo>
                    <a:pt x="13449" y="18313"/>
                  </a:lnTo>
                  <a:lnTo>
                    <a:pt x="12941" y="20167"/>
                  </a:lnTo>
                  <a:lnTo>
                    <a:pt x="14389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16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16" y="13512"/>
                  </a:moveTo>
                  <a:lnTo>
                    <a:pt x="27495" y="14173"/>
                  </a:lnTo>
                  <a:lnTo>
                    <a:pt x="26212" y="14554"/>
                  </a:lnTo>
                  <a:lnTo>
                    <a:pt x="25984" y="12484"/>
                  </a:lnTo>
                  <a:lnTo>
                    <a:pt x="25501" y="11595"/>
                  </a:lnTo>
                  <a:lnTo>
                    <a:pt x="23799" y="11874"/>
                  </a:lnTo>
                  <a:lnTo>
                    <a:pt x="24104" y="10706"/>
                  </a:lnTo>
                  <a:lnTo>
                    <a:pt x="23304" y="8737"/>
                  </a:lnTo>
                  <a:lnTo>
                    <a:pt x="23380" y="8039"/>
                  </a:lnTo>
                  <a:lnTo>
                    <a:pt x="23114" y="7391"/>
                  </a:lnTo>
                  <a:lnTo>
                    <a:pt x="22707" y="8229"/>
                  </a:lnTo>
                  <a:lnTo>
                    <a:pt x="22987" y="9918"/>
                  </a:lnTo>
                  <a:lnTo>
                    <a:pt x="23063" y="11607"/>
                  </a:lnTo>
                  <a:lnTo>
                    <a:pt x="22961" y="12319"/>
                  </a:lnTo>
                  <a:lnTo>
                    <a:pt x="22021" y="12446"/>
                  </a:lnTo>
                  <a:lnTo>
                    <a:pt x="22631" y="14846"/>
                  </a:lnTo>
                  <a:lnTo>
                    <a:pt x="25666" y="14452"/>
                  </a:lnTo>
                  <a:lnTo>
                    <a:pt x="27698" y="16484"/>
                  </a:lnTo>
                  <a:lnTo>
                    <a:pt x="27813" y="16764"/>
                  </a:lnTo>
                  <a:lnTo>
                    <a:pt x="28016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303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97" y="66687"/>
                  </a:lnTo>
                  <a:lnTo>
                    <a:pt x="29425" y="64973"/>
                  </a:lnTo>
                  <a:lnTo>
                    <a:pt x="28435" y="64909"/>
                  </a:lnTo>
                  <a:lnTo>
                    <a:pt x="27457" y="65151"/>
                  </a:lnTo>
                  <a:lnTo>
                    <a:pt x="26162" y="66078"/>
                  </a:lnTo>
                  <a:lnTo>
                    <a:pt x="25831" y="66751"/>
                  </a:lnTo>
                  <a:lnTo>
                    <a:pt x="26187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94" y="25692"/>
                  </a:moveTo>
                  <a:lnTo>
                    <a:pt x="43154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92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35" y="24638"/>
                  </a:lnTo>
                  <a:lnTo>
                    <a:pt x="34912" y="25171"/>
                  </a:lnTo>
                  <a:lnTo>
                    <a:pt x="33616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4094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9E91A1CE-2047-6DBD-7D23-5A7B29625361}"/>
                </a:ext>
              </a:extLst>
            </p:cNvPr>
            <p:cNvSpPr/>
            <p:nvPr/>
          </p:nvSpPr>
          <p:spPr>
            <a:xfrm>
              <a:off x="9768268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71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0C6CDBB5-F876-A77F-1188-AE8E8C0DBD2B}"/>
                </a:ext>
              </a:extLst>
            </p:cNvPr>
            <p:cNvSpPr/>
            <p:nvPr/>
          </p:nvSpPr>
          <p:spPr>
            <a:xfrm>
              <a:off x="976820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20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150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602" y="34658"/>
                  </a:lnTo>
                  <a:lnTo>
                    <a:pt x="18592" y="35382"/>
                  </a:lnTo>
                  <a:lnTo>
                    <a:pt x="19558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27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58" y="25819"/>
                  </a:lnTo>
                  <a:lnTo>
                    <a:pt x="23037" y="26162"/>
                  </a:lnTo>
                  <a:lnTo>
                    <a:pt x="24384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57" y="23139"/>
                  </a:lnTo>
                  <a:lnTo>
                    <a:pt x="10426" y="25819"/>
                  </a:lnTo>
                  <a:lnTo>
                    <a:pt x="10007" y="22567"/>
                  </a:lnTo>
                  <a:lnTo>
                    <a:pt x="10299" y="22377"/>
                  </a:lnTo>
                  <a:lnTo>
                    <a:pt x="12280" y="21145"/>
                  </a:lnTo>
                  <a:lnTo>
                    <a:pt x="13208" y="20878"/>
                  </a:lnTo>
                  <a:lnTo>
                    <a:pt x="11849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76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98" y="24066"/>
                  </a:lnTo>
                  <a:lnTo>
                    <a:pt x="1422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311" y="24485"/>
                  </a:lnTo>
                  <a:lnTo>
                    <a:pt x="3009" y="24333"/>
                  </a:lnTo>
                  <a:lnTo>
                    <a:pt x="4610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18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94" y="32296"/>
                  </a:lnTo>
                  <a:lnTo>
                    <a:pt x="23304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58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DA6281C5-83D4-8883-222F-C1436182A5E9}"/>
                </a:ext>
              </a:extLst>
            </p:cNvPr>
            <p:cNvSpPr/>
            <p:nvPr/>
          </p:nvSpPr>
          <p:spPr>
            <a:xfrm>
              <a:off x="975379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6002" y="11404"/>
                  </a:moveTo>
                  <a:lnTo>
                    <a:pt x="15036" y="6591"/>
                  </a:lnTo>
                  <a:lnTo>
                    <a:pt x="13893" y="5422"/>
                  </a:lnTo>
                  <a:lnTo>
                    <a:pt x="13589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48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76" y="5207"/>
                  </a:lnTo>
                  <a:lnTo>
                    <a:pt x="1371" y="7366"/>
                  </a:lnTo>
                  <a:lnTo>
                    <a:pt x="3149" y="8737"/>
                  </a:lnTo>
                  <a:lnTo>
                    <a:pt x="3022" y="9372"/>
                  </a:lnTo>
                  <a:lnTo>
                    <a:pt x="4254" y="9956"/>
                  </a:lnTo>
                  <a:lnTo>
                    <a:pt x="5638" y="8648"/>
                  </a:lnTo>
                  <a:lnTo>
                    <a:pt x="8204" y="9677"/>
                  </a:lnTo>
                  <a:lnTo>
                    <a:pt x="10020" y="11849"/>
                  </a:lnTo>
                  <a:lnTo>
                    <a:pt x="13817" y="13957"/>
                  </a:lnTo>
                  <a:lnTo>
                    <a:pt x="15976" y="13804"/>
                  </a:lnTo>
                  <a:lnTo>
                    <a:pt x="16002" y="11404"/>
                  </a:lnTo>
                  <a:close/>
                </a:path>
                <a:path w="43179" h="44450">
                  <a:moveTo>
                    <a:pt x="38811" y="36207"/>
                  </a:moveTo>
                  <a:lnTo>
                    <a:pt x="37452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57" y="24320"/>
                  </a:lnTo>
                  <a:lnTo>
                    <a:pt x="27736" y="26720"/>
                  </a:lnTo>
                  <a:lnTo>
                    <a:pt x="26708" y="27000"/>
                  </a:lnTo>
                  <a:lnTo>
                    <a:pt x="24434" y="28435"/>
                  </a:lnTo>
                  <a:lnTo>
                    <a:pt x="24853" y="31686"/>
                  </a:lnTo>
                  <a:lnTo>
                    <a:pt x="29184" y="29006"/>
                  </a:lnTo>
                  <a:lnTo>
                    <a:pt x="27952" y="32715"/>
                  </a:lnTo>
                  <a:lnTo>
                    <a:pt x="29883" y="32715"/>
                  </a:lnTo>
                  <a:lnTo>
                    <a:pt x="35293" y="34544"/>
                  </a:lnTo>
                  <a:lnTo>
                    <a:pt x="38811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F578A88A-9F96-35EC-740E-640D9AA0F72D}"/>
                </a:ext>
              </a:extLst>
            </p:cNvPr>
            <p:cNvSpPr/>
            <p:nvPr/>
          </p:nvSpPr>
          <p:spPr>
            <a:xfrm>
              <a:off x="9770135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79" y="1943"/>
                  </a:lnTo>
                  <a:lnTo>
                    <a:pt x="381" y="2108"/>
                  </a:lnTo>
                  <a:lnTo>
                    <a:pt x="88" y="2438"/>
                  </a:lnTo>
                  <a:lnTo>
                    <a:pt x="0" y="4254"/>
                  </a:lnTo>
                  <a:lnTo>
                    <a:pt x="2832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32" y="7861"/>
                  </a:lnTo>
                  <a:lnTo>
                    <a:pt x="11264" y="9359"/>
                  </a:lnTo>
                  <a:lnTo>
                    <a:pt x="13792" y="12077"/>
                  </a:lnTo>
                  <a:lnTo>
                    <a:pt x="16141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66" y="7670"/>
                  </a:lnTo>
                  <a:lnTo>
                    <a:pt x="7747" y="5638"/>
                  </a:lnTo>
                  <a:lnTo>
                    <a:pt x="5105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0EF6DF83-AE33-6598-23C9-984E0CFAE23E}"/>
                </a:ext>
              </a:extLst>
            </p:cNvPr>
            <p:cNvSpPr/>
            <p:nvPr/>
          </p:nvSpPr>
          <p:spPr>
            <a:xfrm>
              <a:off x="9695002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81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01" y="34886"/>
                  </a:lnTo>
                  <a:lnTo>
                    <a:pt x="1574" y="34899"/>
                  </a:lnTo>
                  <a:lnTo>
                    <a:pt x="1638" y="35102"/>
                  </a:lnTo>
                  <a:lnTo>
                    <a:pt x="1790" y="35255"/>
                  </a:lnTo>
                  <a:lnTo>
                    <a:pt x="1981" y="35394"/>
                  </a:lnTo>
                  <a:close/>
                </a:path>
                <a:path w="38734" h="38734">
                  <a:moveTo>
                    <a:pt x="6692" y="27368"/>
                  </a:moveTo>
                  <a:lnTo>
                    <a:pt x="4838" y="26454"/>
                  </a:lnTo>
                  <a:lnTo>
                    <a:pt x="5194" y="26136"/>
                  </a:lnTo>
                  <a:lnTo>
                    <a:pt x="3416" y="23533"/>
                  </a:lnTo>
                  <a:lnTo>
                    <a:pt x="1473" y="22593"/>
                  </a:lnTo>
                  <a:lnTo>
                    <a:pt x="0" y="22974"/>
                  </a:lnTo>
                  <a:lnTo>
                    <a:pt x="1536" y="24028"/>
                  </a:lnTo>
                  <a:lnTo>
                    <a:pt x="1803" y="24942"/>
                  </a:lnTo>
                  <a:lnTo>
                    <a:pt x="1663" y="25120"/>
                  </a:lnTo>
                  <a:lnTo>
                    <a:pt x="1536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81" y="28409"/>
                  </a:lnTo>
                  <a:lnTo>
                    <a:pt x="4191" y="27990"/>
                  </a:lnTo>
                  <a:lnTo>
                    <a:pt x="4483" y="27635"/>
                  </a:lnTo>
                  <a:lnTo>
                    <a:pt x="5930" y="27343"/>
                  </a:lnTo>
                  <a:lnTo>
                    <a:pt x="6286" y="27482"/>
                  </a:lnTo>
                  <a:lnTo>
                    <a:pt x="6692" y="27368"/>
                  </a:lnTo>
                  <a:close/>
                </a:path>
                <a:path w="38734" h="38734">
                  <a:moveTo>
                    <a:pt x="10312" y="35153"/>
                  </a:moveTo>
                  <a:lnTo>
                    <a:pt x="9207" y="35877"/>
                  </a:lnTo>
                  <a:lnTo>
                    <a:pt x="7874" y="36207"/>
                  </a:lnTo>
                  <a:lnTo>
                    <a:pt x="7035" y="37376"/>
                  </a:lnTo>
                  <a:lnTo>
                    <a:pt x="7607" y="37668"/>
                  </a:lnTo>
                  <a:lnTo>
                    <a:pt x="8166" y="38150"/>
                  </a:lnTo>
                  <a:lnTo>
                    <a:pt x="8737" y="38188"/>
                  </a:lnTo>
                  <a:lnTo>
                    <a:pt x="8585" y="37858"/>
                  </a:lnTo>
                  <a:lnTo>
                    <a:pt x="8712" y="37503"/>
                  </a:lnTo>
                  <a:lnTo>
                    <a:pt x="8623" y="37198"/>
                  </a:lnTo>
                  <a:lnTo>
                    <a:pt x="10274" y="36893"/>
                  </a:lnTo>
                  <a:lnTo>
                    <a:pt x="10096" y="36690"/>
                  </a:lnTo>
                  <a:lnTo>
                    <a:pt x="9994" y="36398"/>
                  </a:lnTo>
                  <a:lnTo>
                    <a:pt x="9969" y="35610"/>
                  </a:lnTo>
                  <a:lnTo>
                    <a:pt x="10096" y="35356"/>
                  </a:lnTo>
                  <a:lnTo>
                    <a:pt x="10312" y="35153"/>
                  </a:lnTo>
                  <a:close/>
                </a:path>
                <a:path w="38734" h="38734">
                  <a:moveTo>
                    <a:pt x="16548" y="22225"/>
                  </a:moveTo>
                  <a:lnTo>
                    <a:pt x="16090" y="21412"/>
                  </a:lnTo>
                  <a:lnTo>
                    <a:pt x="16116" y="20980"/>
                  </a:lnTo>
                  <a:lnTo>
                    <a:pt x="16281" y="20624"/>
                  </a:lnTo>
                  <a:lnTo>
                    <a:pt x="15341" y="20510"/>
                  </a:lnTo>
                  <a:lnTo>
                    <a:pt x="12065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70" y="21386"/>
                  </a:lnTo>
                  <a:lnTo>
                    <a:pt x="16548" y="22225"/>
                  </a:lnTo>
                  <a:close/>
                </a:path>
                <a:path w="38734" h="38734">
                  <a:moveTo>
                    <a:pt x="35115" y="1841"/>
                  </a:moveTo>
                  <a:lnTo>
                    <a:pt x="33604" y="1866"/>
                  </a:lnTo>
                  <a:lnTo>
                    <a:pt x="33159" y="2730"/>
                  </a:lnTo>
                  <a:lnTo>
                    <a:pt x="33058" y="3213"/>
                  </a:lnTo>
                  <a:lnTo>
                    <a:pt x="33616" y="2730"/>
                  </a:lnTo>
                  <a:lnTo>
                    <a:pt x="35115" y="1841"/>
                  </a:lnTo>
                  <a:close/>
                </a:path>
                <a:path w="38734" h="38734">
                  <a:moveTo>
                    <a:pt x="36080" y="1524"/>
                  </a:moveTo>
                  <a:lnTo>
                    <a:pt x="35737" y="1473"/>
                  </a:lnTo>
                  <a:lnTo>
                    <a:pt x="35115" y="1841"/>
                  </a:lnTo>
                  <a:lnTo>
                    <a:pt x="36068" y="1816"/>
                  </a:lnTo>
                  <a:lnTo>
                    <a:pt x="36080" y="1524"/>
                  </a:lnTo>
                  <a:close/>
                </a:path>
                <a:path w="38734" h="38734">
                  <a:moveTo>
                    <a:pt x="38493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56" y="393"/>
                  </a:lnTo>
                  <a:lnTo>
                    <a:pt x="36080" y="1524"/>
                  </a:lnTo>
                  <a:lnTo>
                    <a:pt x="36715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01" y="1219"/>
                  </a:lnTo>
                  <a:lnTo>
                    <a:pt x="38493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25E50DF7-B2C6-186C-BE6B-2F7CF2DB1257}"/>
                </a:ext>
              </a:extLst>
            </p:cNvPr>
            <p:cNvSpPr/>
            <p:nvPr/>
          </p:nvSpPr>
          <p:spPr>
            <a:xfrm>
              <a:off x="970374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71" y="32804"/>
                  </a:moveTo>
                  <a:lnTo>
                    <a:pt x="3644" y="32486"/>
                  </a:lnTo>
                  <a:lnTo>
                    <a:pt x="1397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71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633" y="2881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44" y="20205"/>
                  </a:moveTo>
                  <a:lnTo>
                    <a:pt x="21805" y="19469"/>
                  </a:lnTo>
                  <a:lnTo>
                    <a:pt x="22390" y="18745"/>
                  </a:lnTo>
                  <a:lnTo>
                    <a:pt x="22377" y="17094"/>
                  </a:lnTo>
                  <a:lnTo>
                    <a:pt x="20243" y="19824"/>
                  </a:lnTo>
                  <a:lnTo>
                    <a:pt x="19088" y="21094"/>
                  </a:lnTo>
                  <a:lnTo>
                    <a:pt x="19570" y="21526"/>
                  </a:lnTo>
                  <a:lnTo>
                    <a:pt x="20243" y="21869"/>
                  </a:lnTo>
                  <a:lnTo>
                    <a:pt x="20815" y="22288"/>
                  </a:lnTo>
                  <a:lnTo>
                    <a:pt x="22644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24" y="0"/>
                  </a:lnTo>
                  <a:lnTo>
                    <a:pt x="28816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14" y="7518"/>
                  </a:lnTo>
                  <a:lnTo>
                    <a:pt x="30467" y="6997"/>
                  </a:lnTo>
                  <a:lnTo>
                    <a:pt x="30645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2D70CC1A-2F62-2239-B426-FEDFB2DBFC7C}"/>
                </a:ext>
              </a:extLst>
            </p:cNvPr>
            <p:cNvSpPr/>
            <p:nvPr/>
          </p:nvSpPr>
          <p:spPr>
            <a:xfrm>
              <a:off x="9725799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228"/>
                  </a:lnTo>
                  <a:lnTo>
                    <a:pt x="88" y="444"/>
                  </a:lnTo>
                  <a:lnTo>
                    <a:pt x="63" y="685"/>
                  </a:lnTo>
                  <a:lnTo>
                    <a:pt x="203" y="609"/>
                  </a:lnTo>
                  <a:lnTo>
                    <a:pt x="457" y="457"/>
                  </a:lnTo>
                  <a:lnTo>
                    <a:pt x="31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74EAEC36-05E4-3698-92B2-25B8BA4F19B2}"/>
                </a:ext>
              </a:extLst>
            </p:cNvPr>
            <p:cNvSpPr/>
            <p:nvPr/>
          </p:nvSpPr>
          <p:spPr>
            <a:xfrm>
              <a:off x="9696323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04" y="1206"/>
                  </a:lnTo>
                  <a:lnTo>
                    <a:pt x="6464" y="2197"/>
                  </a:lnTo>
                  <a:lnTo>
                    <a:pt x="6540" y="3695"/>
                  </a:lnTo>
                  <a:lnTo>
                    <a:pt x="4965" y="4533"/>
                  </a:lnTo>
                  <a:lnTo>
                    <a:pt x="4610" y="4394"/>
                  </a:lnTo>
                  <a:lnTo>
                    <a:pt x="3162" y="4686"/>
                  </a:lnTo>
                  <a:lnTo>
                    <a:pt x="1612" y="5854"/>
                  </a:lnTo>
                  <a:lnTo>
                    <a:pt x="1168" y="5245"/>
                  </a:lnTo>
                  <a:lnTo>
                    <a:pt x="406" y="6362"/>
                  </a:lnTo>
                  <a:lnTo>
                    <a:pt x="939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889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60" y="9931"/>
                  </a:lnTo>
                  <a:lnTo>
                    <a:pt x="5880" y="9296"/>
                  </a:lnTo>
                  <a:lnTo>
                    <a:pt x="6731" y="9779"/>
                  </a:lnTo>
                  <a:lnTo>
                    <a:pt x="7416" y="9182"/>
                  </a:lnTo>
                  <a:lnTo>
                    <a:pt x="8089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52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67" y="139"/>
                  </a:lnTo>
                  <a:lnTo>
                    <a:pt x="28702" y="0"/>
                  </a:lnTo>
                  <a:lnTo>
                    <a:pt x="26581" y="254"/>
                  </a:lnTo>
                  <a:lnTo>
                    <a:pt x="26860" y="1689"/>
                  </a:lnTo>
                  <a:lnTo>
                    <a:pt x="27559" y="3898"/>
                  </a:lnTo>
                  <a:lnTo>
                    <a:pt x="27406" y="3962"/>
                  </a:lnTo>
                  <a:lnTo>
                    <a:pt x="26022" y="4749"/>
                  </a:lnTo>
                  <a:lnTo>
                    <a:pt x="24892" y="5626"/>
                  </a:lnTo>
                  <a:lnTo>
                    <a:pt x="25615" y="7366"/>
                  </a:lnTo>
                  <a:lnTo>
                    <a:pt x="25552" y="8089"/>
                  </a:lnTo>
                  <a:lnTo>
                    <a:pt x="28143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52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4AA8D7C0-0013-853B-C78F-09D60A6B6E88}"/>
                </a:ext>
              </a:extLst>
            </p:cNvPr>
            <p:cNvSpPr/>
            <p:nvPr/>
          </p:nvSpPr>
          <p:spPr>
            <a:xfrm>
              <a:off x="9704972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65" y="25146"/>
                  </a:moveTo>
                  <a:lnTo>
                    <a:pt x="12382" y="24739"/>
                  </a:lnTo>
                  <a:lnTo>
                    <a:pt x="10566" y="24625"/>
                  </a:lnTo>
                  <a:lnTo>
                    <a:pt x="9639" y="25234"/>
                  </a:lnTo>
                  <a:lnTo>
                    <a:pt x="9664" y="26149"/>
                  </a:lnTo>
                  <a:lnTo>
                    <a:pt x="8293" y="26962"/>
                  </a:lnTo>
                  <a:lnTo>
                    <a:pt x="7378" y="26835"/>
                  </a:lnTo>
                  <a:lnTo>
                    <a:pt x="5410" y="27635"/>
                  </a:lnTo>
                  <a:lnTo>
                    <a:pt x="5041" y="28778"/>
                  </a:lnTo>
                  <a:lnTo>
                    <a:pt x="3302" y="29933"/>
                  </a:lnTo>
                  <a:lnTo>
                    <a:pt x="2565" y="30149"/>
                  </a:lnTo>
                  <a:lnTo>
                    <a:pt x="1828" y="31356"/>
                  </a:lnTo>
                  <a:lnTo>
                    <a:pt x="1968" y="32207"/>
                  </a:lnTo>
                  <a:lnTo>
                    <a:pt x="1422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63" y="36106"/>
                  </a:lnTo>
                  <a:lnTo>
                    <a:pt x="5067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69" y="30010"/>
                  </a:lnTo>
                  <a:lnTo>
                    <a:pt x="11455" y="29895"/>
                  </a:lnTo>
                  <a:lnTo>
                    <a:pt x="11582" y="29235"/>
                  </a:lnTo>
                  <a:lnTo>
                    <a:pt x="11150" y="28371"/>
                  </a:lnTo>
                  <a:lnTo>
                    <a:pt x="11620" y="27470"/>
                  </a:lnTo>
                  <a:lnTo>
                    <a:pt x="12458" y="27673"/>
                  </a:lnTo>
                  <a:lnTo>
                    <a:pt x="12814" y="26454"/>
                  </a:lnTo>
                  <a:lnTo>
                    <a:pt x="12496" y="25641"/>
                  </a:lnTo>
                  <a:lnTo>
                    <a:pt x="12636" y="25844"/>
                  </a:lnTo>
                  <a:lnTo>
                    <a:pt x="12865" y="25146"/>
                  </a:lnTo>
                  <a:close/>
                </a:path>
                <a:path w="29209" h="36195">
                  <a:moveTo>
                    <a:pt x="17094" y="17094"/>
                  </a:moveTo>
                  <a:lnTo>
                    <a:pt x="15646" y="12382"/>
                  </a:lnTo>
                  <a:lnTo>
                    <a:pt x="13906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46" y="19507"/>
                  </a:lnTo>
                  <a:lnTo>
                    <a:pt x="6769" y="20993"/>
                  </a:lnTo>
                  <a:lnTo>
                    <a:pt x="9359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094" y="17094"/>
                  </a:lnTo>
                  <a:close/>
                </a:path>
                <a:path w="29209" h="36195">
                  <a:moveTo>
                    <a:pt x="27444" y="14986"/>
                  </a:moveTo>
                  <a:lnTo>
                    <a:pt x="26136" y="16560"/>
                  </a:lnTo>
                  <a:lnTo>
                    <a:pt x="26162" y="16040"/>
                  </a:lnTo>
                  <a:lnTo>
                    <a:pt x="25031" y="14998"/>
                  </a:lnTo>
                  <a:lnTo>
                    <a:pt x="23393" y="16103"/>
                  </a:lnTo>
                  <a:lnTo>
                    <a:pt x="24726" y="18503"/>
                  </a:lnTo>
                  <a:lnTo>
                    <a:pt x="24942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01" y="21247"/>
                  </a:lnTo>
                  <a:lnTo>
                    <a:pt x="26568" y="18503"/>
                  </a:lnTo>
                  <a:lnTo>
                    <a:pt x="26860" y="18669"/>
                  </a:lnTo>
                  <a:lnTo>
                    <a:pt x="27292" y="17145"/>
                  </a:lnTo>
                  <a:lnTo>
                    <a:pt x="27444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901" y="1943"/>
                  </a:lnTo>
                  <a:lnTo>
                    <a:pt x="27279" y="762"/>
                  </a:lnTo>
                  <a:lnTo>
                    <a:pt x="26746" y="165"/>
                  </a:lnTo>
                  <a:lnTo>
                    <a:pt x="25781" y="0"/>
                  </a:lnTo>
                  <a:lnTo>
                    <a:pt x="23660" y="1270"/>
                  </a:lnTo>
                  <a:lnTo>
                    <a:pt x="22390" y="2463"/>
                  </a:lnTo>
                  <a:lnTo>
                    <a:pt x="22402" y="3124"/>
                  </a:lnTo>
                  <a:lnTo>
                    <a:pt x="22021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46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408" y="10871"/>
                  </a:lnTo>
                  <a:lnTo>
                    <a:pt x="22644" y="13423"/>
                  </a:lnTo>
                  <a:lnTo>
                    <a:pt x="23837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19" y="9271"/>
                  </a:lnTo>
                  <a:lnTo>
                    <a:pt x="27647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797003CB-06D3-1D90-C28D-F947E1D7D351}"/>
                </a:ext>
              </a:extLst>
            </p:cNvPr>
            <p:cNvSpPr/>
            <p:nvPr/>
          </p:nvSpPr>
          <p:spPr>
            <a:xfrm>
              <a:off x="9771685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33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33" y="1092"/>
                  </a:lnTo>
                  <a:close/>
                </a:path>
                <a:path w="14604" h="12065">
                  <a:moveTo>
                    <a:pt x="12954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58" y="12065"/>
                  </a:lnTo>
                  <a:lnTo>
                    <a:pt x="12649" y="11976"/>
                  </a:lnTo>
                  <a:lnTo>
                    <a:pt x="12827" y="11861"/>
                  </a:lnTo>
                  <a:lnTo>
                    <a:pt x="12954" y="11684"/>
                  </a:lnTo>
                  <a:close/>
                </a:path>
                <a:path w="14604" h="12065">
                  <a:moveTo>
                    <a:pt x="14046" y="2768"/>
                  </a:moveTo>
                  <a:lnTo>
                    <a:pt x="12788" y="2387"/>
                  </a:lnTo>
                  <a:lnTo>
                    <a:pt x="11163" y="2984"/>
                  </a:lnTo>
                  <a:lnTo>
                    <a:pt x="9690" y="4851"/>
                  </a:lnTo>
                  <a:lnTo>
                    <a:pt x="9994" y="5105"/>
                  </a:lnTo>
                  <a:lnTo>
                    <a:pt x="8432" y="5689"/>
                  </a:lnTo>
                  <a:lnTo>
                    <a:pt x="8788" y="5803"/>
                  </a:lnTo>
                  <a:lnTo>
                    <a:pt x="9080" y="5715"/>
                  </a:lnTo>
                  <a:lnTo>
                    <a:pt x="10312" y="6019"/>
                  </a:lnTo>
                  <a:lnTo>
                    <a:pt x="10566" y="6311"/>
                  </a:lnTo>
                  <a:lnTo>
                    <a:pt x="11099" y="6654"/>
                  </a:lnTo>
                  <a:lnTo>
                    <a:pt x="11379" y="5867"/>
                  </a:lnTo>
                  <a:lnTo>
                    <a:pt x="12484" y="5080"/>
                  </a:lnTo>
                  <a:lnTo>
                    <a:pt x="12776" y="4279"/>
                  </a:lnTo>
                  <a:lnTo>
                    <a:pt x="12598" y="4254"/>
                  </a:lnTo>
                  <a:lnTo>
                    <a:pt x="12763" y="3479"/>
                  </a:lnTo>
                  <a:lnTo>
                    <a:pt x="13436" y="3035"/>
                  </a:lnTo>
                  <a:lnTo>
                    <a:pt x="14046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67CF276E-CF52-842C-A3E6-91253E06F2F5}"/>
                </a:ext>
              </a:extLst>
            </p:cNvPr>
            <p:cNvSpPr/>
            <p:nvPr/>
          </p:nvSpPr>
          <p:spPr>
            <a:xfrm>
              <a:off x="975902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203" y="1244"/>
                  </a:lnTo>
                  <a:lnTo>
                    <a:pt x="711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86" y="8902"/>
                  </a:lnTo>
                  <a:lnTo>
                    <a:pt x="7874" y="9055"/>
                  </a:lnTo>
                  <a:lnTo>
                    <a:pt x="7569" y="9067"/>
                  </a:lnTo>
                  <a:lnTo>
                    <a:pt x="8305" y="9601"/>
                  </a:lnTo>
                  <a:lnTo>
                    <a:pt x="8597" y="9550"/>
                  </a:lnTo>
                  <a:lnTo>
                    <a:pt x="8928" y="9575"/>
                  </a:lnTo>
                  <a:lnTo>
                    <a:pt x="9194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43" y="14935"/>
                  </a:moveTo>
                  <a:lnTo>
                    <a:pt x="19431" y="14655"/>
                  </a:lnTo>
                  <a:lnTo>
                    <a:pt x="19215" y="13970"/>
                  </a:lnTo>
                  <a:lnTo>
                    <a:pt x="17259" y="13182"/>
                  </a:lnTo>
                  <a:lnTo>
                    <a:pt x="16306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43" y="1493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0B60C543-2FAA-6C09-0C5F-7CA1686BB2C5}"/>
                </a:ext>
              </a:extLst>
            </p:cNvPr>
            <p:cNvSpPr/>
            <p:nvPr/>
          </p:nvSpPr>
          <p:spPr>
            <a:xfrm>
              <a:off x="975923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1A19F242-9B33-D518-01DA-C011A41FC6D5}"/>
                </a:ext>
              </a:extLst>
            </p:cNvPr>
            <p:cNvSpPr/>
            <p:nvPr/>
          </p:nvSpPr>
          <p:spPr>
            <a:xfrm>
              <a:off x="975955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86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774" y="292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43" y="5930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209" y="9804"/>
                  </a:moveTo>
                  <a:lnTo>
                    <a:pt x="24536" y="8242"/>
                  </a:lnTo>
                  <a:lnTo>
                    <a:pt x="24371" y="7086"/>
                  </a:lnTo>
                  <a:lnTo>
                    <a:pt x="24803" y="6477"/>
                  </a:lnTo>
                  <a:lnTo>
                    <a:pt x="24142" y="5588"/>
                  </a:lnTo>
                  <a:lnTo>
                    <a:pt x="23774" y="6019"/>
                  </a:lnTo>
                  <a:lnTo>
                    <a:pt x="22453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70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29" y="2298"/>
                  </a:lnTo>
                  <a:lnTo>
                    <a:pt x="15925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910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59" y="8915"/>
                  </a:lnTo>
                  <a:lnTo>
                    <a:pt x="21336" y="9410"/>
                  </a:lnTo>
                  <a:lnTo>
                    <a:pt x="22860" y="11087"/>
                  </a:lnTo>
                  <a:lnTo>
                    <a:pt x="24142" y="11328"/>
                  </a:lnTo>
                  <a:lnTo>
                    <a:pt x="24904" y="10680"/>
                  </a:lnTo>
                  <a:lnTo>
                    <a:pt x="25209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7ECA3516-D80C-E687-86E7-7195F83FB5A5}"/>
                </a:ext>
              </a:extLst>
            </p:cNvPr>
            <p:cNvSpPr/>
            <p:nvPr/>
          </p:nvSpPr>
          <p:spPr>
            <a:xfrm>
              <a:off x="9754705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628" y="10452"/>
                  </a:moveTo>
                  <a:lnTo>
                    <a:pt x="1422" y="9664"/>
                  </a:lnTo>
                  <a:lnTo>
                    <a:pt x="901" y="9867"/>
                  </a:lnTo>
                  <a:lnTo>
                    <a:pt x="584" y="10160"/>
                  </a:lnTo>
                  <a:lnTo>
                    <a:pt x="0" y="12382"/>
                  </a:lnTo>
                  <a:lnTo>
                    <a:pt x="152" y="14160"/>
                  </a:lnTo>
                  <a:lnTo>
                    <a:pt x="1219" y="15722"/>
                  </a:lnTo>
                  <a:lnTo>
                    <a:pt x="1803" y="15697"/>
                  </a:lnTo>
                  <a:lnTo>
                    <a:pt x="2578" y="14617"/>
                  </a:lnTo>
                  <a:lnTo>
                    <a:pt x="2463" y="13131"/>
                  </a:lnTo>
                  <a:lnTo>
                    <a:pt x="1371" y="12839"/>
                  </a:lnTo>
                  <a:lnTo>
                    <a:pt x="1536" y="12192"/>
                  </a:lnTo>
                  <a:lnTo>
                    <a:pt x="2628" y="10452"/>
                  </a:lnTo>
                  <a:close/>
                </a:path>
                <a:path w="22859" h="27304">
                  <a:moveTo>
                    <a:pt x="4076" y="1892"/>
                  </a:moveTo>
                  <a:lnTo>
                    <a:pt x="3619" y="1816"/>
                  </a:lnTo>
                  <a:lnTo>
                    <a:pt x="3314" y="825"/>
                  </a:lnTo>
                  <a:lnTo>
                    <a:pt x="3276" y="406"/>
                  </a:lnTo>
                  <a:lnTo>
                    <a:pt x="2997" y="0"/>
                  </a:lnTo>
                  <a:lnTo>
                    <a:pt x="3073" y="1117"/>
                  </a:lnTo>
                  <a:lnTo>
                    <a:pt x="3048" y="2362"/>
                  </a:lnTo>
                  <a:lnTo>
                    <a:pt x="2921" y="2895"/>
                  </a:lnTo>
                  <a:lnTo>
                    <a:pt x="2717" y="3390"/>
                  </a:lnTo>
                  <a:lnTo>
                    <a:pt x="3238" y="3314"/>
                  </a:lnTo>
                  <a:lnTo>
                    <a:pt x="3733" y="3098"/>
                  </a:lnTo>
                  <a:lnTo>
                    <a:pt x="4076" y="1892"/>
                  </a:lnTo>
                  <a:close/>
                </a:path>
                <a:path w="22859" h="27304">
                  <a:moveTo>
                    <a:pt x="4762" y="6985"/>
                  </a:moveTo>
                  <a:lnTo>
                    <a:pt x="3035" y="5854"/>
                  </a:lnTo>
                  <a:lnTo>
                    <a:pt x="1905" y="4889"/>
                  </a:lnTo>
                  <a:lnTo>
                    <a:pt x="952" y="6375"/>
                  </a:lnTo>
                  <a:lnTo>
                    <a:pt x="673" y="7327"/>
                  </a:lnTo>
                  <a:lnTo>
                    <a:pt x="2209" y="7734"/>
                  </a:lnTo>
                  <a:lnTo>
                    <a:pt x="3238" y="8470"/>
                  </a:lnTo>
                  <a:lnTo>
                    <a:pt x="4762" y="6985"/>
                  </a:lnTo>
                  <a:close/>
                </a:path>
                <a:path w="22859" h="27304">
                  <a:moveTo>
                    <a:pt x="17335" y="14351"/>
                  </a:moveTo>
                  <a:lnTo>
                    <a:pt x="16929" y="13220"/>
                  </a:lnTo>
                  <a:lnTo>
                    <a:pt x="14630" y="11760"/>
                  </a:lnTo>
                  <a:lnTo>
                    <a:pt x="14020" y="12153"/>
                  </a:lnTo>
                  <a:lnTo>
                    <a:pt x="12420" y="11658"/>
                  </a:lnTo>
                  <a:lnTo>
                    <a:pt x="11366" y="11150"/>
                  </a:lnTo>
                  <a:lnTo>
                    <a:pt x="10274" y="9969"/>
                  </a:lnTo>
                  <a:lnTo>
                    <a:pt x="11188" y="9944"/>
                  </a:lnTo>
                  <a:lnTo>
                    <a:pt x="10604" y="7708"/>
                  </a:lnTo>
                  <a:lnTo>
                    <a:pt x="9144" y="8089"/>
                  </a:lnTo>
                  <a:lnTo>
                    <a:pt x="7988" y="11557"/>
                  </a:lnTo>
                  <a:lnTo>
                    <a:pt x="9067" y="12712"/>
                  </a:lnTo>
                  <a:lnTo>
                    <a:pt x="10998" y="14274"/>
                  </a:lnTo>
                  <a:lnTo>
                    <a:pt x="14630" y="15875"/>
                  </a:lnTo>
                  <a:lnTo>
                    <a:pt x="16814" y="15113"/>
                  </a:lnTo>
                  <a:lnTo>
                    <a:pt x="17335" y="14351"/>
                  </a:lnTo>
                  <a:close/>
                </a:path>
                <a:path w="22859" h="27304">
                  <a:moveTo>
                    <a:pt x="22783" y="24904"/>
                  </a:moveTo>
                  <a:lnTo>
                    <a:pt x="21767" y="24777"/>
                  </a:lnTo>
                  <a:lnTo>
                    <a:pt x="21082" y="23863"/>
                  </a:lnTo>
                  <a:lnTo>
                    <a:pt x="21183" y="23228"/>
                  </a:lnTo>
                  <a:lnTo>
                    <a:pt x="20535" y="22275"/>
                  </a:lnTo>
                  <a:lnTo>
                    <a:pt x="19900" y="22072"/>
                  </a:lnTo>
                  <a:lnTo>
                    <a:pt x="18808" y="21348"/>
                  </a:lnTo>
                  <a:lnTo>
                    <a:pt x="18415" y="21082"/>
                  </a:lnTo>
                  <a:lnTo>
                    <a:pt x="18072" y="20205"/>
                  </a:lnTo>
                  <a:lnTo>
                    <a:pt x="16929" y="19723"/>
                  </a:lnTo>
                  <a:lnTo>
                    <a:pt x="16484" y="19532"/>
                  </a:lnTo>
                  <a:lnTo>
                    <a:pt x="15633" y="19532"/>
                  </a:lnTo>
                  <a:lnTo>
                    <a:pt x="14503" y="18872"/>
                  </a:lnTo>
                  <a:lnTo>
                    <a:pt x="14452" y="18148"/>
                  </a:lnTo>
                  <a:lnTo>
                    <a:pt x="13792" y="17691"/>
                  </a:lnTo>
                  <a:lnTo>
                    <a:pt x="13246" y="17513"/>
                  </a:lnTo>
                  <a:lnTo>
                    <a:pt x="12928" y="17500"/>
                  </a:lnTo>
                  <a:lnTo>
                    <a:pt x="12115" y="17614"/>
                  </a:lnTo>
                  <a:lnTo>
                    <a:pt x="11709" y="17894"/>
                  </a:lnTo>
                  <a:lnTo>
                    <a:pt x="11925" y="18427"/>
                  </a:lnTo>
                  <a:lnTo>
                    <a:pt x="12128" y="18148"/>
                  </a:lnTo>
                  <a:lnTo>
                    <a:pt x="11772" y="18872"/>
                  </a:lnTo>
                  <a:lnTo>
                    <a:pt x="12115" y="19824"/>
                  </a:lnTo>
                  <a:lnTo>
                    <a:pt x="12814" y="19723"/>
                  </a:lnTo>
                  <a:lnTo>
                    <a:pt x="13208" y="20421"/>
                  </a:lnTo>
                  <a:lnTo>
                    <a:pt x="12877" y="21056"/>
                  </a:lnTo>
                  <a:lnTo>
                    <a:pt x="12992" y="21551"/>
                  </a:lnTo>
                  <a:lnTo>
                    <a:pt x="13563" y="21691"/>
                  </a:lnTo>
                  <a:lnTo>
                    <a:pt x="14325" y="21348"/>
                  </a:lnTo>
                  <a:lnTo>
                    <a:pt x="15316" y="21983"/>
                  </a:lnTo>
                  <a:lnTo>
                    <a:pt x="21018" y="26555"/>
                  </a:lnTo>
                  <a:lnTo>
                    <a:pt x="22072" y="26873"/>
                  </a:lnTo>
                  <a:lnTo>
                    <a:pt x="22682" y="26238"/>
                  </a:lnTo>
                  <a:lnTo>
                    <a:pt x="22783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3EB412A8-A047-365E-13A2-4547198202AF}"/>
                </a:ext>
              </a:extLst>
            </p:cNvPr>
            <p:cNvSpPr/>
            <p:nvPr/>
          </p:nvSpPr>
          <p:spPr>
            <a:xfrm>
              <a:off x="973705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17" y="35407"/>
                  </a:lnTo>
                  <a:lnTo>
                    <a:pt x="0" y="36017"/>
                  </a:lnTo>
                  <a:lnTo>
                    <a:pt x="660" y="36728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38" y="16700"/>
                  </a:moveTo>
                  <a:lnTo>
                    <a:pt x="3606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83" y="20904"/>
                  </a:lnTo>
                  <a:lnTo>
                    <a:pt x="4038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79" y="2032"/>
                  </a:lnTo>
                  <a:lnTo>
                    <a:pt x="16383" y="0"/>
                  </a:lnTo>
                  <a:lnTo>
                    <a:pt x="13220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18" y="20396"/>
                  </a:lnTo>
                  <a:lnTo>
                    <a:pt x="8610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85" y="12598"/>
                  </a:lnTo>
                  <a:lnTo>
                    <a:pt x="13335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67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81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45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98" y="26708"/>
                  </a:lnTo>
                  <a:lnTo>
                    <a:pt x="16192" y="28727"/>
                  </a:lnTo>
                  <a:lnTo>
                    <a:pt x="16992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80" y="39331"/>
                  </a:moveTo>
                  <a:lnTo>
                    <a:pt x="20472" y="40551"/>
                  </a:lnTo>
                  <a:lnTo>
                    <a:pt x="20574" y="41402"/>
                  </a:lnTo>
                  <a:lnTo>
                    <a:pt x="21158" y="40805"/>
                  </a:lnTo>
                  <a:lnTo>
                    <a:pt x="21615" y="40119"/>
                  </a:lnTo>
                  <a:lnTo>
                    <a:pt x="21780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BD0DD8DF-2CE8-2BE5-9621-3B8093ECAA86}"/>
                </a:ext>
              </a:extLst>
            </p:cNvPr>
            <p:cNvSpPr/>
            <p:nvPr/>
          </p:nvSpPr>
          <p:spPr>
            <a:xfrm>
              <a:off x="973921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74" y="11099"/>
                  </a:moveTo>
                  <a:lnTo>
                    <a:pt x="1460" y="8369"/>
                  </a:lnTo>
                  <a:lnTo>
                    <a:pt x="0" y="12700"/>
                  </a:lnTo>
                  <a:lnTo>
                    <a:pt x="1574" y="11099"/>
                  </a:lnTo>
                  <a:close/>
                </a:path>
                <a:path w="13970" h="54609">
                  <a:moveTo>
                    <a:pt x="4559" y="3721"/>
                  </a:moveTo>
                  <a:lnTo>
                    <a:pt x="4495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46" y="342"/>
                  </a:lnTo>
                  <a:lnTo>
                    <a:pt x="1879" y="0"/>
                  </a:lnTo>
                  <a:lnTo>
                    <a:pt x="1562" y="3721"/>
                  </a:lnTo>
                  <a:lnTo>
                    <a:pt x="1460" y="8369"/>
                  </a:lnTo>
                  <a:lnTo>
                    <a:pt x="4559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74" y="11099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22" y="9563"/>
                  </a:lnTo>
                  <a:lnTo>
                    <a:pt x="4191" y="9296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41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508" y="45415"/>
                  </a:lnTo>
                  <a:lnTo>
                    <a:pt x="3429" y="45059"/>
                  </a:lnTo>
                  <a:lnTo>
                    <a:pt x="5562" y="48577"/>
                  </a:lnTo>
                  <a:lnTo>
                    <a:pt x="6019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36" y="54559"/>
                  </a:lnTo>
                  <a:lnTo>
                    <a:pt x="13741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BF0AAFFB-9491-A413-60F4-DE8A18FE3874}"/>
                </a:ext>
              </a:extLst>
            </p:cNvPr>
            <p:cNvSpPr/>
            <p:nvPr/>
          </p:nvSpPr>
          <p:spPr>
            <a:xfrm>
              <a:off x="9734994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35" y="18516"/>
                  </a:moveTo>
                  <a:lnTo>
                    <a:pt x="3060" y="19939"/>
                  </a:lnTo>
                  <a:lnTo>
                    <a:pt x="2870" y="20624"/>
                  </a:lnTo>
                  <a:lnTo>
                    <a:pt x="3276" y="20180"/>
                  </a:lnTo>
                  <a:lnTo>
                    <a:pt x="3568" y="19621"/>
                  </a:lnTo>
                  <a:lnTo>
                    <a:pt x="3835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83" y="7353"/>
                  </a:lnTo>
                  <a:lnTo>
                    <a:pt x="11010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30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38" y="25844"/>
                  </a:lnTo>
                  <a:lnTo>
                    <a:pt x="4127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65" y="31203"/>
                  </a:lnTo>
                  <a:lnTo>
                    <a:pt x="114" y="31356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64" y="30772"/>
                  </a:lnTo>
                  <a:lnTo>
                    <a:pt x="7162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69" y="29895"/>
                  </a:lnTo>
                  <a:lnTo>
                    <a:pt x="11214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39" y="25311"/>
                  </a:lnTo>
                  <a:lnTo>
                    <a:pt x="6096" y="22961"/>
                  </a:lnTo>
                  <a:lnTo>
                    <a:pt x="11214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25" y="9969"/>
                  </a:lnTo>
                  <a:lnTo>
                    <a:pt x="17576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47" y="45542"/>
                  </a:moveTo>
                  <a:lnTo>
                    <a:pt x="23863" y="45199"/>
                  </a:lnTo>
                  <a:lnTo>
                    <a:pt x="21678" y="44856"/>
                  </a:lnTo>
                  <a:lnTo>
                    <a:pt x="22580" y="46050"/>
                  </a:lnTo>
                  <a:lnTo>
                    <a:pt x="23329" y="47396"/>
                  </a:lnTo>
                  <a:lnTo>
                    <a:pt x="23368" y="48412"/>
                  </a:lnTo>
                  <a:lnTo>
                    <a:pt x="24447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79882D6B-8C73-7E1A-5B6F-E562E6EF9F99}"/>
                </a:ext>
              </a:extLst>
            </p:cNvPr>
            <p:cNvSpPr/>
            <p:nvPr/>
          </p:nvSpPr>
          <p:spPr>
            <a:xfrm>
              <a:off x="974109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43" y="1206"/>
                  </a:moveTo>
                  <a:lnTo>
                    <a:pt x="6121" y="0"/>
                  </a:lnTo>
                  <a:lnTo>
                    <a:pt x="2603" y="1993"/>
                  </a:lnTo>
                  <a:lnTo>
                    <a:pt x="1155" y="6350"/>
                  </a:lnTo>
                  <a:lnTo>
                    <a:pt x="660" y="11455"/>
                  </a:lnTo>
                  <a:lnTo>
                    <a:pt x="3517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89" y="7048"/>
                  </a:lnTo>
                  <a:lnTo>
                    <a:pt x="6527" y="4711"/>
                  </a:lnTo>
                  <a:lnTo>
                    <a:pt x="6743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30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48" y="51663"/>
                  </a:moveTo>
                  <a:lnTo>
                    <a:pt x="16916" y="50165"/>
                  </a:lnTo>
                  <a:lnTo>
                    <a:pt x="17284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54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32" y="56159"/>
                  </a:lnTo>
                  <a:lnTo>
                    <a:pt x="6299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69" y="62204"/>
                  </a:lnTo>
                  <a:lnTo>
                    <a:pt x="7937" y="63919"/>
                  </a:lnTo>
                  <a:lnTo>
                    <a:pt x="12357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79" y="56515"/>
                  </a:lnTo>
                  <a:lnTo>
                    <a:pt x="19050" y="52959"/>
                  </a:lnTo>
                  <a:lnTo>
                    <a:pt x="19748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0085A5A8-7835-0A9B-45FA-BA2A8C2723D1}"/>
                </a:ext>
              </a:extLst>
            </p:cNvPr>
            <p:cNvSpPr/>
            <p:nvPr/>
          </p:nvSpPr>
          <p:spPr>
            <a:xfrm>
              <a:off x="9734143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25" y="0"/>
                  </a:moveTo>
                  <a:lnTo>
                    <a:pt x="6997" y="393"/>
                  </a:lnTo>
                  <a:lnTo>
                    <a:pt x="4914" y="3048"/>
                  </a:lnTo>
                  <a:lnTo>
                    <a:pt x="4914" y="7061"/>
                  </a:lnTo>
                  <a:lnTo>
                    <a:pt x="4419" y="9867"/>
                  </a:lnTo>
                  <a:lnTo>
                    <a:pt x="2921" y="12242"/>
                  </a:lnTo>
                  <a:lnTo>
                    <a:pt x="1739" y="13373"/>
                  </a:lnTo>
                  <a:lnTo>
                    <a:pt x="469" y="16573"/>
                  </a:lnTo>
                  <a:lnTo>
                    <a:pt x="0" y="20675"/>
                  </a:lnTo>
                  <a:lnTo>
                    <a:pt x="1320" y="21678"/>
                  </a:lnTo>
                  <a:lnTo>
                    <a:pt x="1765" y="21615"/>
                  </a:lnTo>
                  <a:lnTo>
                    <a:pt x="2400" y="21056"/>
                  </a:lnTo>
                  <a:lnTo>
                    <a:pt x="4953" y="20739"/>
                  </a:lnTo>
                  <a:lnTo>
                    <a:pt x="4076" y="16090"/>
                  </a:lnTo>
                  <a:lnTo>
                    <a:pt x="4851" y="12585"/>
                  </a:lnTo>
                  <a:lnTo>
                    <a:pt x="6769" y="7239"/>
                  </a:lnTo>
                  <a:lnTo>
                    <a:pt x="11125" y="0"/>
                  </a:lnTo>
                  <a:close/>
                </a:path>
                <a:path w="15875" h="56515">
                  <a:moveTo>
                    <a:pt x="15697" y="33782"/>
                  </a:moveTo>
                  <a:lnTo>
                    <a:pt x="14173" y="31559"/>
                  </a:lnTo>
                  <a:lnTo>
                    <a:pt x="13144" y="31216"/>
                  </a:lnTo>
                  <a:lnTo>
                    <a:pt x="11709" y="30200"/>
                  </a:lnTo>
                  <a:lnTo>
                    <a:pt x="10477" y="30124"/>
                  </a:lnTo>
                  <a:lnTo>
                    <a:pt x="11087" y="28473"/>
                  </a:lnTo>
                  <a:lnTo>
                    <a:pt x="13195" y="25260"/>
                  </a:lnTo>
                  <a:lnTo>
                    <a:pt x="9842" y="28994"/>
                  </a:lnTo>
                  <a:lnTo>
                    <a:pt x="9944" y="30162"/>
                  </a:lnTo>
                  <a:lnTo>
                    <a:pt x="8890" y="30721"/>
                  </a:lnTo>
                  <a:lnTo>
                    <a:pt x="7112" y="35191"/>
                  </a:lnTo>
                  <a:lnTo>
                    <a:pt x="6946" y="37007"/>
                  </a:lnTo>
                  <a:lnTo>
                    <a:pt x="8610" y="37655"/>
                  </a:lnTo>
                  <a:lnTo>
                    <a:pt x="8369" y="40309"/>
                  </a:lnTo>
                  <a:lnTo>
                    <a:pt x="6870" y="42011"/>
                  </a:lnTo>
                  <a:lnTo>
                    <a:pt x="4749" y="52006"/>
                  </a:lnTo>
                  <a:lnTo>
                    <a:pt x="5689" y="56476"/>
                  </a:lnTo>
                  <a:lnTo>
                    <a:pt x="7531" y="54800"/>
                  </a:lnTo>
                  <a:lnTo>
                    <a:pt x="8267" y="49568"/>
                  </a:lnTo>
                  <a:lnTo>
                    <a:pt x="7810" y="49834"/>
                  </a:lnTo>
                  <a:lnTo>
                    <a:pt x="11023" y="45643"/>
                  </a:lnTo>
                  <a:lnTo>
                    <a:pt x="10553" y="45516"/>
                  </a:lnTo>
                  <a:lnTo>
                    <a:pt x="11785" y="41833"/>
                  </a:lnTo>
                  <a:lnTo>
                    <a:pt x="12585" y="40995"/>
                  </a:lnTo>
                  <a:lnTo>
                    <a:pt x="13106" y="38315"/>
                  </a:lnTo>
                  <a:lnTo>
                    <a:pt x="12649" y="37668"/>
                  </a:lnTo>
                  <a:lnTo>
                    <a:pt x="13754" y="34912"/>
                  </a:lnTo>
                  <a:lnTo>
                    <a:pt x="15697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E82207F2-6C17-3C2C-84D7-52F4A60C3E3F}"/>
                </a:ext>
              </a:extLst>
            </p:cNvPr>
            <p:cNvSpPr/>
            <p:nvPr/>
          </p:nvSpPr>
          <p:spPr>
            <a:xfrm>
              <a:off x="971961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603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54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DD23FD29-A52E-9242-77D7-C5D7E3BCDA6D}"/>
                </a:ext>
              </a:extLst>
            </p:cNvPr>
            <p:cNvSpPr/>
            <p:nvPr/>
          </p:nvSpPr>
          <p:spPr>
            <a:xfrm>
              <a:off x="968762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68" y="83553"/>
                  </a:lnTo>
                  <a:lnTo>
                    <a:pt x="393" y="84213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32" y="77673"/>
                  </a:lnTo>
                  <a:lnTo>
                    <a:pt x="20612" y="77635"/>
                  </a:lnTo>
                  <a:lnTo>
                    <a:pt x="19329" y="77419"/>
                  </a:lnTo>
                  <a:lnTo>
                    <a:pt x="19202" y="77660"/>
                  </a:lnTo>
                  <a:lnTo>
                    <a:pt x="19113" y="78460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76" y="48755"/>
                  </a:lnTo>
                  <a:lnTo>
                    <a:pt x="53987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92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180" y="31203"/>
                  </a:moveTo>
                  <a:lnTo>
                    <a:pt x="70053" y="29679"/>
                  </a:lnTo>
                  <a:lnTo>
                    <a:pt x="69659" y="27724"/>
                  </a:lnTo>
                  <a:lnTo>
                    <a:pt x="67995" y="25781"/>
                  </a:lnTo>
                  <a:lnTo>
                    <a:pt x="65798" y="22631"/>
                  </a:lnTo>
                  <a:lnTo>
                    <a:pt x="66421" y="20866"/>
                  </a:lnTo>
                  <a:lnTo>
                    <a:pt x="65227" y="18757"/>
                  </a:lnTo>
                  <a:lnTo>
                    <a:pt x="64008" y="16408"/>
                  </a:lnTo>
                  <a:lnTo>
                    <a:pt x="62826" y="14033"/>
                  </a:lnTo>
                  <a:lnTo>
                    <a:pt x="61899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34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70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73" y="14338"/>
                  </a:lnTo>
                  <a:lnTo>
                    <a:pt x="49339" y="1814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61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46" y="23799"/>
                  </a:lnTo>
                  <a:lnTo>
                    <a:pt x="53073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656"/>
                  </a:lnTo>
                  <a:lnTo>
                    <a:pt x="50736" y="43383"/>
                  </a:lnTo>
                  <a:lnTo>
                    <a:pt x="49961" y="44627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831" y="47421"/>
                  </a:lnTo>
                  <a:lnTo>
                    <a:pt x="48501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072" y="47739"/>
                  </a:lnTo>
                  <a:lnTo>
                    <a:pt x="49225" y="47955"/>
                  </a:lnTo>
                  <a:lnTo>
                    <a:pt x="49695" y="48475"/>
                  </a:lnTo>
                  <a:lnTo>
                    <a:pt x="49923" y="48336"/>
                  </a:lnTo>
                  <a:lnTo>
                    <a:pt x="49860" y="47586"/>
                  </a:lnTo>
                  <a:lnTo>
                    <a:pt x="51765" y="47599"/>
                  </a:lnTo>
                  <a:lnTo>
                    <a:pt x="51968" y="48310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84" y="46723"/>
                  </a:lnTo>
                  <a:lnTo>
                    <a:pt x="53492" y="45770"/>
                  </a:lnTo>
                  <a:lnTo>
                    <a:pt x="53898" y="45364"/>
                  </a:lnTo>
                  <a:lnTo>
                    <a:pt x="54546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270" y="42291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78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321" y="44627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74" y="45770"/>
                  </a:lnTo>
                  <a:lnTo>
                    <a:pt x="62623" y="45453"/>
                  </a:lnTo>
                  <a:lnTo>
                    <a:pt x="61988" y="45440"/>
                  </a:lnTo>
                  <a:lnTo>
                    <a:pt x="62077" y="44462"/>
                  </a:lnTo>
                  <a:lnTo>
                    <a:pt x="62382" y="43776"/>
                  </a:lnTo>
                  <a:lnTo>
                    <a:pt x="61112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93" y="18910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21" y="27724"/>
                  </a:lnTo>
                  <a:lnTo>
                    <a:pt x="70078" y="32537"/>
                  </a:lnTo>
                  <a:lnTo>
                    <a:pt x="70180" y="3120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C4C3F109-8E96-E795-2366-BAC6D6D2A6E1}"/>
                </a:ext>
              </a:extLst>
            </p:cNvPr>
            <p:cNvSpPr/>
            <p:nvPr/>
          </p:nvSpPr>
          <p:spPr>
            <a:xfrm>
              <a:off x="973612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165"/>
                  </a:lnTo>
                  <a:lnTo>
                    <a:pt x="292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2AF14F7D-9D01-5FBE-81D9-CB2660046BB3}"/>
                </a:ext>
              </a:extLst>
            </p:cNvPr>
            <p:cNvSpPr/>
            <p:nvPr/>
          </p:nvSpPr>
          <p:spPr>
            <a:xfrm>
              <a:off x="969036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43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36" y="12865"/>
                  </a:lnTo>
                  <a:lnTo>
                    <a:pt x="12954" y="13614"/>
                  </a:lnTo>
                  <a:lnTo>
                    <a:pt x="13081" y="14020"/>
                  </a:lnTo>
                  <a:lnTo>
                    <a:pt x="11557" y="14973"/>
                  </a:lnTo>
                  <a:lnTo>
                    <a:pt x="10604" y="14909"/>
                  </a:lnTo>
                  <a:lnTo>
                    <a:pt x="8648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70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24" y="20993"/>
                  </a:lnTo>
                  <a:lnTo>
                    <a:pt x="6184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84" y="17018"/>
                  </a:lnTo>
                  <a:lnTo>
                    <a:pt x="13741" y="16522"/>
                  </a:lnTo>
                  <a:lnTo>
                    <a:pt x="17843" y="15976"/>
                  </a:lnTo>
                  <a:close/>
                </a:path>
                <a:path w="38734" h="21590">
                  <a:moveTo>
                    <a:pt x="37528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509" y="165"/>
                  </a:lnTo>
                  <a:lnTo>
                    <a:pt x="32626" y="1841"/>
                  </a:lnTo>
                  <a:lnTo>
                    <a:pt x="29324" y="3136"/>
                  </a:lnTo>
                  <a:lnTo>
                    <a:pt x="26009" y="3848"/>
                  </a:lnTo>
                  <a:lnTo>
                    <a:pt x="25895" y="4914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18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57" y="7442"/>
                  </a:lnTo>
                  <a:lnTo>
                    <a:pt x="28676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905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90" y="2997"/>
                  </a:lnTo>
                  <a:lnTo>
                    <a:pt x="36106" y="2146"/>
                  </a:lnTo>
                  <a:lnTo>
                    <a:pt x="37350" y="1143"/>
                  </a:lnTo>
                  <a:lnTo>
                    <a:pt x="37528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68" y="1143"/>
                  </a:lnTo>
                  <a:lnTo>
                    <a:pt x="37858" y="1562"/>
                  </a:lnTo>
                  <a:lnTo>
                    <a:pt x="38328" y="2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D550D3DA-CCFC-BADA-879B-69836FF2B896}"/>
                </a:ext>
              </a:extLst>
            </p:cNvPr>
            <p:cNvSpPr/>
            <p:nvPr/>
          </p:nvSpPr>
          <p:spPr>
            <a:xfrm>
              <a:off x="967134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74" y="3098"/>
                  </a:lnTo>
                  <a:lnTo>
                    <a:pt x="0" y="10579"/>
                  </a:lnTo>
                  <a:lnTo>
                    <a:pt x="2425" y="11442"/>
                  </a:lnTo>
                  <a:lnTo>
                    <a:pt x="5295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74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688" y="495"/>
                  </a:lnTo>
                  <a:lnTo>
                    <a:pt x="24345" y="1498"/>
                  </a:lnTo>
                  <a:lnTo>
                    <a:pt x="24206" y="2120"/>
                  </a:lnTo>
                  <a:lnTo>
                    <a:pt x="24244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73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451" y="4241"/>
                  </a:moveTo>
                  <a:lnTo>
                    <a:pt x="28930" y="4241"/>
                  </a:lnTo>
                  <a:lnTo>
                    <a:pt x="29133" y="4267"/>
                  </a:lnTo>
                  <a:lnTo>
                    <a:pt x="29349" y="4267"/>
                  </a:lnTo>
                  <a:close/>
                </a:path>
                <a:path w="35559" h="12065">
                  <a:moveTo>
                    <a:pt x="32854" y="2578"/>
                  </a:moveTo>
                  <a:lnTo>
                    <a:pt x="31902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14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16" y="2705"/>
                  </a:lnTo>
                  <a:lnTo>
                    <a:pt x="32854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97" y="2260"/>
                  </a:lnTo>
                  <a:lnTo>
                    <a:pt x="32943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E917E4FE-DA9B-49AF-7022-7302DD03F53B}"/>
                </a:ext>
              </a:extLst>
            </p:cNvPr>
            <p:cNvSpPr/>
            <p:nvPr/>
          </p:nvSpPr>
          <p:spPr>
            <a:xfrm>
              <a:off x="9680943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19" y="4914"/>
                  </a:moveTo>
                  <a:lnTo>
                    <a:pt x="3022" y="4648"/>
                  </a:lnTo>
                  <a:lnTo>
                    <a:pt x="2540" y="4864"/>
                  </a:lnTo>
                  <a:lnTo>
                    <a:pt x="1727" y="4953"/>
                  </a:lnTo>
                  <a:lnTo>
                    <a:pt x="406" y="4787"/>
                  </a:lnTo>
                  <a:lnTo>
                    <a:pt x="0" y="5651"/>
                  </a:lnTo>
                  <a:lnTo>
                    <a:pt x="2400" y="6248"/>
                  </a:lnTo>
                  <a:lnTo>
                    <a:pt x="3619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19" y="4914"/>
                  </a:lnTo>
                  <a:close/>
                </a:path>
                <a:path w="40640" h="6984">
                  <a:moveTo>
                    <a:pt x="26873" y="6096"/>
                  </a:moveTo>
                  <a:lnTo>
                    <a:pt x="26454" y="5753"/>
                  </a:lnTo>
                  <a:lnTo>
                    <a:pt x="26035" y="5473"/>
                  </a:lnTo>
                  <a:lnTo>
                    <a:pt x="25552" y="5232"/>
                  </a:lnTo>
                  <a:lnTo>
                    <a:pt x="25501" y="6007"/>
                  </a:lnTo>
                  <a:lnTo>
                    <a:pt x="25412" y="6375"/>
                  </a:lnTo>
                  <a:lnTo>
                    <a:pt x="26873" y="6096"/>
                  </a:lnTo>
                  <a:close/>
                </a:path>
                <a:path w="40640" h="6984">
                  <a:moveTo>
                    <a:pt x="40017" y="0"/>
                  </a:moveTo>
                  <a:lnTo>
                    <a:pt x="36550" y="1422"/>
                  </a:lnTo>
                  <a:lnTo>
                    <a:pt x="36296" y="1943"/>
                  </a:lnTo>
                  <a:lnTo>
                    <a:pt x="36207" y="3365"/>
                  </a:lnTo>
                  <a:lnTo>
                    <a:pt x="39458" y="2095"/>
                  </a:lnTo>
                  <a:lnTo>
                    <a:pt x="40017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678BE831-C249-EE2B-8C35-7CD19E9DF9BD}"/>
                </a:ext>
              </a:extLst>
            </p:cNvPr>
            <p:cNvSpPr/>
            <p:nvPr/>
          </p:nvSpPr>
          <p:spPr>
            <a:xfrm>
              <a:off x="967399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98" y="22085"/>
                  </a:moveTo>
                  <a:lnTo>
                    <a:pt x="11493" y="22136"/>
                  </a:lnTo>
                  <a:lnTo>
                    <a:pt x="11417" y="22720"/>
                  </a:lnTo>
                  <a:lnTo>
                    <a:pt x="11061" y="23342"/>
                  </a:lnTo>
                  <a:lnTo>
                    <a:pt x="11112" y="24130"/>
                  </a:lnTo>
                  <a:lnTo>
                    <a:pt x="11404" y="23533"/>
                  </a:lnTo>
                  <a:lnTo>
                    <a:pt x="11798" y="22085"/>
                  </a:lnTo>
                  <a:close/>
                </a:path>
                <a:path w="159384" h="79375">
                  <a:moveTo>
                    <a:pt x="14744" y="32880"/>
                  </a:moveTo>
                  <a:lnTo>
                    <a:pt x="14630" y="32651"/>
                  </a:lnTo>
                  <a:lnTo>
                    <a:pt x="14528" y="32499"/>
                  </a:lnTo>
                  <a:lnTo>
                    <a:pt x="13843" y="32321"/>
                  </a:lnTo>
                  <a:lnTo>
                    <a:pt x="14744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3703" y="26962"/>
                  </a:lnTo>
                  <a:lnTo>
                    <a:pt x="12192" y="26479"/>
                  </a:lnTo>
                  <a:lnTo>
                    <a:pt x="11252" y="24866"/>
                  </a:lnTo>
                  <a:lnTo>
                    <a:pt x="11125" y="24396"/>
                  </a:lnTo>
                  <a:lnTo>
                    <a:pt x="11125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59" y="27025"/>
                  </a:lnTo>
                  <a:lnTo>
                    <a:pt x="8140" y="26746"/>
                  </a:lnTo>
                  <a:lnTo>
                    <a:pt x="6934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90" y="24739"/>
                  </a:lnTo>
                  <a:lnTo>
                    <a:pt x="1689" y="25107"/>
                  </a:lnTo>
                  <a:lnTo>
                    <a:pt x="1524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68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89" y="29603"/>
                  </a:lnTo>
                  <a:lnTo>
                    <a:pt x="6007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64" y="36639"/>
                  </a:lnTo>
                  <a:lnTo>
                    <a:pt x="5295" y="36995"/>
                  </a:lnTo>
                  <a:lnTo>
                    <a:pt x="5003" y="37414"/>
                  </a:lnTo>
                  <a:lnTo>
                    <a:pt x="5588" y="37122"/>
                  </a:lnTo>
                  <a:lnTo>
                    <a:pt x="6159" y="36893"/>
                  </a:lnTo>
                  <a:lnTo>
                    <a:pt x="6743" y="36690"/>
                  </a:lnTo>
                  <a:lnTo>
                    <a:pt x="7620" y="37172"/>
                  </a:lnTo>
                  <a:lnTo>
                    <a:pt x="8724" y="37172"/>
                  </a:lnTo>
                  <a:lnTo>
                    <a:pt x="9702" y="36690"/>
                  </a:lnTo>
                  <a:lnTo>
                    <a:pt x="10337" y="36360"/>
                  </a:lnTo>
                  <a:lnTo>
                    <a:pt x="10579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47" y="35077"/>
                  </a:lnTo>
                  <a:lnTo>
                    <a:pt x="12103" y="34645"/>
                  </a:lnTo>
                  <a:lnTo>
                    <a:pt x="12827" y="33655"/>
                  </a:lnTo>
                  <a:lnTo>
                    <a:pt x="12915" y="33210"/>
                  </a:lnTo>
                  <a:lnTo>
                    <a:pt x="13525" y="32219"/>
                  </a:lnTo>
                  <a:lnTo>
                    <a:pt x="13843" y="32321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14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183" y="32715"/>
                  </a:moveTo>
                  <a:lnTo>
                    <a:pt x="17081" y="32486"/>
                  </a:lnTo>
                  <a:lnTo>
                    <a:pt x="14795" y="32880"/>
                  </a:lnTo>
                  <a:lnTo>
                    <a:pt x="15049" y="33223"/>
                  </a:lnTo>
                  <a:lnTo>
                    <a:pt x="16357" y="33426"/>
                  </a:lnTo>
                  <a:lnTo>
                    <a:pt x="16751" y="33007"/>
                  </a:lnTo>
                  <a:lnTo>
                    <a:pt x="17183" y="32715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101" y="34366"/>
                  </a:moveTo>
                  <a:lnTo>
                    <a:pt x="103974" y="34544"/>
                  </a:lnTo>
                  <a:lnTo>
                    <a:pt x="104101" y="34366"/>
                  </a:lnTo>
                  <a:close/>
                </a:path>
                <a:path w="159384" h="79375">
                  <a:moveTo>
                    <a:pt x="112585" y="25908"/>
                  </a:moveTo>
                  <a:lnTo>
                    <a:pt x="110883" y="28575"/>
                  </a:lnTo>
                  <a:lnTo>
                    <a:pt x="111531" y="28752"/>
                  </a:lnTo>
                  <a:lnTo>
                    <a:pt x="112585" y="25908"/>
                  </a:lnTo>
                  <a:close/>
                </a:path>
                <a:path w="159384" h="79375">
                  <a:moveTo>
                    <a:pt x="113195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806"/>
                  </a:lnTo>
                  <a:lnTo>
                    <a:pt x="113195" y="24739"/>
                  </a:lnTo>
                  <a:close/>
                </a:path>
                <a:path w="159384" h="79375">
                  <a:moveTo>
                    <a:pt x="113944" y="24638"/>
                  </a:moveTo>
                  <a:lnTo>
                    <a:pt x="113563" y="24130"/>
                  </a:lnTo>
                  <a:lnTo>
                    <a:pt x="113195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84" y="74917"/>
                  </a:moveTo>
                  <a:lnTo>
                    <a:pt x="118313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84" y="74917"/>
                  </a:lnTo>
                  <a:close/>
                </a:path>
                <a:path w="159384" h="79375">
                  <a:moveTo>
                    <a:pt x="121742" y="74168"/>
                  </a:moveTo>
                  <a:lnTo>
                    <a:pt x="120777" y="74549"/>
                  </a:lnTo>
                  <a:lnTo>
                    <a:pt x="120675" y="74676"/>
                  </a:lnTo>
                  <a:lnTo>
                    <a:pt x="120586" y="74930"/>
                  </a:lnTo>
                  <a:lnTo>
                    <a:pt x="121742" y="74168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28" y="44462"/>
                  </a:lnTo>
                  <a:lnTo>
                    <a:pt x="125209" y="44831"/>
                  </a:lnTo>
                  <a:lnTo>
                    <a:pt x="125222" y="46355"/>
                  </a:lnTo>
                  <a:lnTo>
                    <a:pt x="124993" y="46736"/>
                  </a:lnTo>
                  <a:lnTo>
                    <a:pt x="125488" y="46736"/>
                  </a:lnTo>
                  <a:lnTo>
                    <a:pt x="125768" y="46863"/>
                  </a:lnTo>
                  <a:lnTo>
                    <a:pt x="125920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6987" y="46863"/>
                  </a:lnTo>
                  <a:lnTo>
                    <a:pt x="127609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90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8054" y="67691"/>
                  </a:lnTo>
                  <a:lnTo>
                    <a:pt x="128193" y="67437"/>
                  </a:lnTo>
                  <a:lnTo>
                    <a:pt x="127736" y="67056"/>
                  </a:lnTo>
                  <a:lnTo>
                    <a:pt x="127368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58" y="64008"/>
                  </a:lnTo>
                  <a:lnTo>
                    <a:pt x="126580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45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31" y="60325"/>
                  </a:lnTo>
                  <a:lnTo>
                    <a:pt x="125615" y="59690"/>
                  </a:lnTo>
                  <a:lnTo>
                    <a:pt x="123634" y="58293"/>
                  </a:lnTo>
                  <a:lnTo>
                    <a:pt x="123494" y="57658"/>
                  </a:lnTo>
                  <a:lnTo>
                    <a:pt x="122974" y="57150"/>
                  </a:lnTo>
                  <a:lnTo>
                    <a:pt x="122605" y="56388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67" y="47625"/>
                  </a:lnTo>
                  <a:lnTo>
                    <a:pt x="118465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509" y="44577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204" y="47498"/>
                  </a:lnTo>
                  <a:lnTo>
                    <a:pt x="107086" y="47244"/>
                  </a:lnTo>
                  <a:lnTo>
                    <a:pt x="104851" y="46736"/>
                  </a:lnTo>
                  <a:lnTo>
                    <a:pt x="103632" y="46037"/>
                  </a:lnTo>
                  <a:lnTo>
                    <a:pt x="103632" y="47625"/>
                  </a:lnTo>
                  <a:lnTo>
                    <a:pt x="103162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15" y="48768"/>
                  </a:lnTo>
                  <a:lnTo>
                    <a:pt x="101676" y="48641"/>
                  </a:lnTo>
                  <a:lnTo>
                    <a:pt x="101676" y="48514"/>
                  </a:lnTo>
                  <a:lnTo>
                    <a:pt x="101727" y="47498"/>
                  </a:lnTo>
                  <a:lnTo>
                    <a:pt x="102336" y="47371"/>
                  </a:lnTo>
                  <a:lnTo>
                    <a:pt x="102971" y="47371"/>
                  </a:lnTo>
                  <a:lnTo>
                    <a:pt x="103581" y="47244"/>
                  </a:lnTo>
                  <a:lnTo>
                    <a:pt x="103632" y="47625"/>
                  </a:lnTo>
                  <a:lnTo>
                    <a:pt x="103632" y="46037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505" y="42926"/>
                  </a:lnTo>
                  <a:lnTo>
                    <a:pt x="103581" y="42799"/>
                  </a:lnTo>
                  <a:lnTo>
                    <a:pt x="103720" y="42545"/>
                  </a:lnTo>
                  <a:lnTo>
                    <a:pt x="103695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52" y="40640"/>
                  </a:lnTo>
                  <a:lnTo>
                    <a:pt x="105156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5918" y="41275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44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91" y="40005"/>
                  </a:lnTo>
                  <a:lnTo>
                    <a:pt x="106413" y="39497"/>
                  </a:lnTo>
                  <a:lnTo>
                    <a:pt x="106324" y="39243"/>
                  </a:lnTo>
                  <a:lnTo>
                    <a:pt x="106324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70" y="36957"/>
                  </a:lnTo>
                  <a:lnTo>
                    <a:pt x="105879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49" y="31750"/>
                  </a:lnTo>
                  <a:lnTo>
                    <a:pt x="106133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80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44" y="35433"/>
                  </a:lnTo>
                  <a:lnTo>
                    <a:pt x="115544" y="36449"/>
                  </a:lnTo>
                  <a:lnTo>
                    <a:pt x="116344" y="37973"/>
                  </a:lnTo>
                  <a:lnTo>
                    <a:pt x="119253" y="39370"/>
                  </a:lnTo>
                  <a:lnTo>
                    <a:pt x="120459" y="39624"/>
                  </a:lnTo>
                  <a:lnTo>
                    <a:pt x="121843" y="41275"/>
                  </a:lnTo>
                  <a:lnTo>
                    <a:pt x="121894" y="42545"/>
                  </a:lnTo>
                  <a:lnTo>
                    <a:pt x="122783" y="43434"/>
                  </a:lnTo>
                  <a:lnTo>
                    <a:pt x="123825" y="43815"/>
                  </a:lnTo>
                  <a:lnTo>
                    <a:pt x="123507" y="43688"/>
                  </a:lnTo>
                  <a:lnTo>
                    <a:pt x="123634" y="43053"/>
                  </a:lnTo>
                  <a:lnTo>
                    <a:pt x="124015" y="43434"/>
                  </a:lnTo>
                  <a:lnTo>
                    <a:pt x="124218" y="43688"/>
                  </a:lnTo>
                  <a:lnTo>
                    <a:pt x="124358" y="44196"/>
                  </a:lnTo>
                  <a:lnTo>
                    <a:pt x="124802" y="44450"/>
                  </a:lnTo>
                  <a:lnTo>
                    <a:pt x="124599" y="43815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80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34" y="44450"/>
                  </a:lnTo>
                  <a:lnTo>
                    <a:pt x="134061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79" y="40132"/>
                  </a:lnTo>
                  <a:lnTo>
                    <a:pt x="127635" y="40767"/>
                  </a:lnTo>
                  <a:lnTo>
                    <a:pt x="126517" y="40513"/>
                  </a:lnTo>
                  <a:lnTo>
                    <a:pt x="126492" y="40005"/>
                  </a:lnTo>
                  <a:lnTo>
                    <a:pt x="123317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57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47" y="34290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66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46" y="30480"/>
                  </a:lnTo>
                  <a:lnTo>
                    <a:pt x="119634" y="30226"/>
                  </a:lnTo>
                  <a:lnTo>
                    <a:pt x="118872" y="29845"/>
                  </a:lnTo>
                  <a:lnTo>
                    <a:pt x="118389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19" y="29337"/>
                  </a:lnTo>
                  <a:lnTo>
                    <a:pt x="114325" y="29083"/>
                  </a:lnTo>
                  <a:lnTo>
                    <a:pt x="113347" y="28448"/>
                  </a:lnTo>
                  <a:lnTo>
                    <a:pt x="112649" y="29083"/>
                  </a:lnTo>
                  <a:lnTo>
                    <a:pt x="111531" y="28752"/>
                  </a:lnTo>
                  <a:lnTo>
                    <a:pt x="110985" y="30226"/>
                  </a:lnTo>
                  <a:lnTo>
                    <a:pt x="107048" y="29083"/>
                  </a:lnTo>
                  <a:lnTo>
                    <a:pt x="104863" y="28448"/>
                  </a:lnTo>
                  <a:lnTo>
                    <a:pt x="101384" y="27432"/>
                  </a:lnTo>
                  <a:lnTo>
                    <a:pt x="100266" y="26720"/>
                  </a:lnTo>
                  <a:lnTo>
                    <a:pt x="100266" y="44462"/>
                  </a:lnTo>
                  <a:lnTo>
                    <a:pt x="100101" y="44526"/>
                  </a:lnTo>
                  <a:lnTo>
                    <a:pt x="100101" y="46609"/>
                  </a:lnTo>
                  <a:lnTo>
                    <a:pt x="99275" y="47879"/>
                  </a:lnTo>
                  <a:lnTo>
                    <a:pt x="98983" y="48514"/>
                  </a:lnTo>
                  <a:lnTo>
                    <a:pt x="97269" y="47752"/>
                  </a:lnTo>
                  <a:lnTo>
                    <a:pt x="95592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405" y="44831"/>
                  </a:lnTo>
                  <a:lnTo>
                    <a:pt x="98234" y="45847"/>
                  </a:lnTo>
                  <a:lnTo>
                    <a:pt x="100101" y="46609"/>
                  </a:lnTo>
                  <a:lnTo>
                    <a:pt x="100101" y="44526"/>
                  </a:lnTo>
                  <a:lnTo>
                    <a:pt x="99517" y="44704"/>
                  </a:lnTo>
                  <a:lnTo>
                    <a:pt x="98386" y="43815"/>
                  </a:lnTo>
                  <a:lnTo>
                    <a:pt x="98348" y="43688"/>
                  </a:lnTo>
                  <a:lnTo>
                    <a:pt x="98221" y="43053"/>
                  </a:lnTo>
                  <a:lnTo>
                    <a:pt x="98094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90" y="42418"/>
                  </a:lnTo>
                  <a:lnTo>
                    <a:pt x="89344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605" y="29083"/>
                  </a:lnTo>
                  <a:lnTo>
                    <a:pt x="94945" y="29337"/>
                  </a:lnTo>
                  <a:lnTo>
                    <a:pt x="94818" y="30734"/>
                  </a:lnTo>
                  <a:lnTo>
                    <a:pt x="94691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15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66" y="44462"/>
                  </a:lnTo>
                  <a:lnTo>
                    <a:pt x="100266" y="26720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80" y="19304"/>
                  </a:lnTo>
                  <a:lnTo>
                    <a:pt x="95885" y="18415"/>
                  </a:lnTo>
                  <a:lnTo>
                    <a:pt x="95999" y="18161"/>
                  </a:lnTo>
                  <a:lnTo>
                    <a:pt x="96126" y="17526"/>
                  </a:lnTo>
                  <a:lnTo>
                    <a:pt x="96431" y="17145"/>
                  </a:lnTo>
                  <a:lnTo>
                    <a:pt x="96634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48" y="17018"/>
                  </a:lnTo>
                  <a:lnTo>
                    <a:pt x="98831" y="17018"/>
                  </a:lnTo>
                  <a:lnTo>
                    <a:pt x="98729" y="16510"/>
                  </a:lnTo>
                  <a:lnTo>
                    <a:pt x="98717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19" y="12217"/>
                  </a:lnTo>
                  <a:lnTo>
                    <a:pt x="94119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28" y="18529"/>
                  </a:lnTo>
                  <a:lnTo>
                    <a:pt x="88328" y="41783"/>
                  </a:lnTo>
                  <a:lnTo>
                    <a:pt x="87325" y="41021"/>
                  </a:lnTo>
                  <a:lnTo>
                    <a:pt x="87541" y="40513"/>
                  </a:lnTo>
                  <a:lnTo>
                    <a:pt x="87579" y="40386"/>
                  </a:lnTo>
                  <a:lnTo>
                    <a:pt x="88328" y="41783"/>
                  </a:lnTo>
                  <a:lnTo>
                    <a:pt x="88328" y="18529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81" y="18923"/>
                  </a:lnTo>
                  <a:lnTo>
                    <a:pt x="92062" y="20701"/>
                  </a:lnTo>
                  <a:lnTo>
                    <a:pt x="94119" y="22352"/>
                  </a:lnTo>
                  <a:lnTo>
                    <a:pt x="94119" y="12217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64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398"/>
                  </a:lnTo>
                  <a:lnTo>
                    <a:pt x="90170" y="13970"/>
                  </a:lnTo>
                  <a:lnTo>
                    <a:pt x="89179" y="13843"/>
                  </a:lnTo>
                  <a:lnTo>
                    <a:pt x="88239" y="13589"/>
                  </a:lnTo>
                  <a:lnTo>
                    <a:pt x="87426" y="12954"/>
                  </a:lnTo>
                  <a:lnTo>
                    <a:pt x="87058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398"/>
                  </a:lnTo>
                  <a:lnTo>
                    <a:pt x="89331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4785" y="6350"/>
                  </a:lnTo>
                  <a:lnTo>
                    <a:pt x="84886" y="6692"/>
                  </a:lnTo>
                  <a:lnTo>
                    <a:pt x="85344" y="7620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18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14" y="10541"/>
                  </a:lnTo>
                  <a:lnTo>
                    <a:pt x="82143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94" y="34417"/>
                  </a:lnTo>
                  <a:lnTo>
                    <a:pt x="83527" y="31369"/>
                  </a:lnTo>
                  <a:lnTo>
                    <a:pt x="82854" y="30607"/>
                  </a:lnTo>
                  <a:lnTo>
                    <a:pt x="82423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102" y="27686"/>
                  </a:lnTo>
                  <a:lnTo>
                    <a:pt x="81534" y="27940"/>
                  </a:lnTo>
                  <a:lnTo>
                    <a:pt x="81495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38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356" y="22098"/>
                  </a:lnTo>
                  <a:lnTo>
                    <a:pt x="83756" y="25400"/>
                  </a:lnTo>
                  <a:lnTo>
                    <a:pt x="83616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4010" y="17145"/>
                  </a:lnTo>
                  <a:lnTo>
                    <a:pt x="80518" y="16637"/>
                  </a:lnTo>
                  <a:lnTo>
                    <a:pt x="77749" y="16637"/>
                  </a:lnTo>
                  <a:lnTo>
                    <a:pt x="76860" y="13970"/>
                  </a:lnTo>
                  <a:lnTo>
                    <a:pt x="76568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16" y="254"/>
                  </a:lnTo>
                  <a:lnTo>
                    <a:pt x="70739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8999" y="381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19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92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8770" y="9144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68" y="8382"/>
                  </a:lnTo>
                  <a:lnTo>
                    <a:pt x="65316" y="8763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55" y="14224"/>
                  </a:lnTo>
                  <a:lnTo>
                    <a:pt x="51549" y="10668"/>
                  </a:lnTo>
                  <a:lnTo>
                    <a:pt x="55664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74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32" y="7112"/>
                  </a:lnTo>
                  <a:lnTo>
                    <a:pt x="52489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71" y="10160"/>
                  </a:lnTo>
                  <a:lnTo>
                    <a:pt x="46977" y="10541"/>
                  </a:lnTo>
                  <a:lnTo>
                    <a:pt x="46977" y="20828"/>
                  </a:lnTo>
                  <a:lnTo>
                    <a:pt x="46596" y="22098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4259" y="23876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77" y="20828"/>
                  </a:lnTo>
                  <a:lnTo>
                    <a:pt x="46977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83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54" y="18288"/>
                  </a:lnTo>
                  <a:lnTo>
                    <a:pt x="40589" y="18542"/>
                  </a:lnTo>
                  <a:lnTo>
                    <a:pt x="40424" y="18923"/>
                  </a:lnTo>
                  <a:lnTo>
                    <a:pt x="40297" y="19431"/>
                  </a:lnTo>
                  <a:lnTo>
                    <a:pt x="41363" y="20701"/>
                  </a:lnTo>
                  <a:lnTo>
                    <a:pt x="42049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37" y="24892"/>
                  </a:lnTo>
                  <a:lnTo>
                    <a:pt x="45910" y="24257"/>
                  </a:lnTo>
                  <a:lnTo>
                    <a:pt x="45948" y="23876"/>
                  </a:lnTo>
                  <a:lnTo>
                    <a:pt x="46609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904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69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759" y="24130"/>
                  </a:lnTo>
                  <a:lnTo>
                    <a:pt x="57645" y="25400"/>
                  </a:lnTo>
                  <a:lnTo>
                    <a:pt x="57962" y="26797"/>
                  </a:lnTo>
                  <a:lnTo>
                    <a:pt x="58254" y="26416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68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906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500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83" y="12573"/>
                  </a:lnTo>
                  <a:lnTo>
                    <a:pt x="70624" y="12827"/>
                  </a:lnTo>
                  <a:lnTo>
                    <a:pt x="70751" y="13208"/>
                  </a:lnTo>
                  <a:lnTo>
                    <a:pt x="71145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93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81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70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36" y="21336"/>
                  </a:lnTo>
                  <a:lnTo>
                    <a:pt x="74853" y="21844"/>
                  </a:lnTo>
                  <a:lnTo>
                    <a:pt x="74904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47" y="24384"/>
                  </a:lnTo>
                  <a:lnTo>
                    <a:pt x="78879" y="25908"/>
                  </a:lnTo>
                  <a:lnTo>
                    <a:pt x="78676" y="26670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37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99" y="29083"/>
                  </a:lnTo>
                  <a:lnTo>
                    <a:pt x="72009" y="30099"/>
                  </a:lnTo>
                  <a:lnTo>
                    <a:pt x="72478" y="30226"/>
                  </a:lnTo>
                  <a:lnTo>
                    <a:pt x="73037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75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29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86" y="44323"/>
                  </a:lnTo>
                  <a:lnTo>
                    <a:pt x="92925" y="48895"/>
                  </a:lnTo>
                  <a:lnTo>
                    <a:pt x="93992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21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14" y="56134"/>
                  </a:lnTo>
                  <a:lnTo>
                    <a:pt x="108267" y="55499"/>
                  </a:lnTo>
                  <a:lnTo>
                    <a:pt x="109486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26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87" y="55626"/>
                  </a:lnTo>
                  <a:lnTo>
                    <a:pt x="114185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52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30" y="60198"/>
                  </a:lnTo>
                  <a:lnTo>
                    <a:pt x="118135" y="61595"/>
                  </a:lnTo>
                  <a:lnTo>
                    <a:pt x="118668" y="63119"/>
                  </a:lnTo>
                  <a:lnTo>
                    <a:pt x="119786" y="65405"/>
                  </a:lnTo>
                  <a:lnTo>
                    <a:pt x="120865" y="65786"/>
                  </a:lnTo>
                  <a:lnTo>
                    <a:pt x="121259" y="68072"/>
                  </a:lnTo>
                  <a:lnTo>
                    <a:pt x="122262" y="67945"/>
                  </a:lnTo>
                  <a:lnTo>
                    <a:pt x="123075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26" y="67056"/>
                  </a:lnTo>
                  <a:lnTo>
                    <a:pt x="123786" y="67437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80" y="68961"/>
                  </a:lnTo>
                  <a:lnTo>
                    <a:pt x="123952" y="68580"/>
                  </a:lnTo>
                  <a:lnTo>
                    <a:pt x="123837" y="67945"/>
                  </a:lnTo>
                  <a:lnTo>
                    <a:pt x="124917" y="67691"/>
                  </a:lnTo>
                  <a:lnTo>
                    <a:pt x="125869" y="68326"/>
                  </a:lnTo>
                  <a:lnTo>
                    <a:pt x="126949" y="68707"/>
                  </a:lnTo>
                  <a:lnTo>
                    <a:pt x="127800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89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135" y="70485"/>
                  </a:lnTo>
                  <a:lnTo>
                    <a:pt x="123240" y="70993"/>
                  </a:lnTo>
                  <a:lnTo>
                    <a:pt x="122516" y="73660"/>
                  </a:lnTo>
                  <a:lnTo>
                    <a:pt x="121742" y="74180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34" y="77216"/>
                  </a:lnTo>
                  <a:lnTo>
                    <a:pt x="124358" y="77978"/>
                  </a:lnTo>
                  <a:lnTo>
                    <a:pt x="127228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8905" y="73406"/>
                  </a:lnTo>
                  <a:lnTo>
                    <a:pt x="129044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45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5864" y="70104"/>
                  </a:lnTo>
                  <a:lnTo>
                    <a:pt x="135890" y="69723"/>
                  </a:lnTo>
                  <a:close/>
                </a:path>
                <a:path w="159384" h="79375">
                  <a:moveTo>
                    <a:pt x="136309" y="70573"/>
                  </a:moveTo>
                  <a:lnTo>
                    <a:pt x="136182" y="69977"/>
                  </a:lnTo>
                  <a:lnTo>
                    <a:pt x="136055" y="70739"/>
                  </a:lnTo>
                  <a:lnTo>
                    <a:pt x="136309" y="70573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51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682" y="63373"/>
                  </a:lnTo>
                  <a:lnTo>
                    <a:pt x="154038" y="62484"/>
                  </a:lnTo>
                  <a:lnTo>
                    <a:pt x="152082" y="62738"/>
                  </a:lnTo>
                  <a:lnTo>
                    <a:pt x="151955" y="62738"/>
                  </a:lnTo>
                  <a:lnTo>
                    <a:pt x="151777" y="62865"/>
                  </a:lnTo>
                  <a:lnTo>
                    <a:pt x="152120" y="65913"/>
                  </a:lnTo>
                  <a:lnTo>
                    <a:pt x="151041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21" y="66421"/>
                  </a:lnTo>
                  <a:lnTo>
                    <a:pt x="149034" y="67437"/>
                  </a:lnTo>
                  <a:lnTo>
                    <a:pt x="151498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0919" y="60579"/>
                  </a:lnTo>
                  <a:lnTo>
                    <a:pt x="141046" y="60325"/>
                  </a:lnTo>
                  <a:lnTo>
                    <a:pt x="140995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80" y="58166"/>
                  </a:lnTo>
                  <a:lnTo>
                    <a:pt x="135978" y="58166"/>
                  </a:lnTo>
                  <a:lnTo>
                    <a:pt x="135318" y="57785"/>
                  </a:lnTo>
                  <a:lnTo>
                    <a:pt x="134747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71" y="56769"/>
                  </a:lnTo>
                  <a:lnTo>
                    <a:pt x="130302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95" y="55118"/>
                  </a:lnTo>
                  <a:lnTo>
                    <a:pt x="130251" y="54864"/>
                  </a:lnTo>
                  <a:lnTo>
                    <a:pt x="130543" y="54102"/>
                  </a:lnTo>
                  <a:lnTo>
                    <a:pt x="129857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54" y="54737"/>
                  </a:lnTo>
                  <a:lnTo>
                    <a:pt x="127127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51" y="57658"/>
                  </a:lnTo>
                  <a:lnTo>
                    <a:pt x="128117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82" y="58547"/>
                  </a:lnTo>
                  <a:lnTo>
                    <a:pt x="128028" y="59309"/>
                  </a:lnTo>
                  <a:lnTo>
                    <a:pt x="128854" y="59944"/>
                  </a:lnTo>
                  <a:lnTo>
                    <a:pt x="129311" y="60579"/>
                  </a:lnTo>
                  <a:lnTo>
                    <a:pt x="132194" y="61214"/>
                  </a:lnTo>
                  <a:lnTo>
                    <a:pt x="135737" y="62738"/>
                  </a:lnTo>
                  <a:lnTo>
                    <a:pt x="137985" y="65405"/>
                  </a:lnTo>
                  <a:lnTo>
                    <a:pt x="138925" y="68834"/>
                  </a:lnTo>
                  <a:lnTo>
                    <a:pt x="136436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48" y="74180"/>
                  </a:lnTo>
                  <a:lnTo>
                    <a:pt x="136702" y="74422"/>
                  </a:lnTo>
                  <a:lnTo>
                    <a:pt x="137083" y="75184"/>
                  </a:lnTo>
                  <a:lnTo>
                    <a:pt x="138188" y="73914"/>
                  </a:lnTo>
                  <a:lnTo>
                    <a:pt x="138061" y="72390"/>
                  </a:lnTo>
                  <a:lnTo>
                    <a:pt x="137858" y="71247"/>
                  </a:lnTo>
                  <a:lnTo>
                    <a:pt x="139636" y="71247"/>
                  </a:lnTo>
                  <a:lnTo>
                    <a:pt x="141554" y="73787"/>
                  </a:lnTo>
                  <a:lnTo>
                    <a:pt x="144233" y="73660"/>
                  </a:lnTo>
                  <a:lnTo>
                    <a:pt x="144678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26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71" y="70485"/>
                  </a:lnTo>
                  <a:lnTo>
                    <a:pt x="152209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6768" y="70993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26" y="68453"/>
                  </a:lnTo>
                  <a:lnTo>
                    <a:pt x="158673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70" y="66802"/>
                  </a:lnTo>
                  <a:lnTo>
                    <a:pt x="158826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522A6CB5-AFBD-C59E-BB55-839C8A129D93}"/>
                </a:ext>
              </a:extLst>
            </p:cNvPr>
            <p:cNvSpPr/>
            <p:nvPr/>
          </p:nvSpPr>
          <p:spPr>
            <a:xfrm>
              <a:off x="9670770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41" y="15125"/>
                  </a:lnTo>
                  <a:lnTo>
                    <a:pt x="11226" y="13639"/>
                  </a:lnTo>
                  <a:lnTo>
                    <a:pt x="8851" y="14312"/>
                  </a:lnTo>
                  <a:lnTo>
                    <a:pt x="5765" y="13144"/>
                  </a:lnTo>
                  <a:lnTo>
                    <a:pt x="5702" y="11836"/>
                  </a:lnTo>
                  <a:lnTo>
                    <a:pt x="3327" y="12636"/>
                  </a:lnTo>
                  <a:lnTo>
                    <a:pt x="3098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14" y="19227"/>
                  </a:lnTo>
                  <a:lnTo>
                    <a:pt x="5016" y="18859"/>
                  </a:lnTo>
                  <a:lnTo>
                    <a:pt x="5410" y="18516"/>
                  </a:lnTo>
                  <a:lnTo>
                    <a:pt x="5473" y="18059"/>
                  </a:lnTo>
                  <a:lnTo>
                    <a:pt x="8775" y="19380"/>
                  </a:lnTo>
                  <a:lnTo>
                    <a:pt x="13182" y="19545"/>
                  </a:lnTo>
                  <a:lnTo>
                    <a:pt x="14058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43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5608" y="13830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17" y="20586"/>
                  </a:lnTo>
                  <a:lnTo>
                    <a:pt x="16929" y="21069"/>
                  </a:lnTo>
                  <a:lnTo>
                    <a:pt x="18338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29" y="16916"/>
                  </a:lnTo>
                  <a:lnTo>
                    <a:pt x="22466" y="16789"/>
                  </a:lnTo>
                  <a:lnTo>
                    <a:pt x="23507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20" y="23850"/>
                  </a:lnTo>
                  <a:lnTo>
                    <a:pt x="25857" y="24269"/>
                  </a:lnTo>
                  <a:lnTo>
                    <a:pt x="24409" y="24384"/>
                  </a:lnTo>
                  <a:lnTo>
                    <a:pt x="23456" y="24828"/>
                  </a:lnTo>
                  <a:lnTo>
                    <a:pt x="22910" y="25565"/>
                  </a:lnTo>
                  <a:lnTo>
                    <a:pt x="20421" y="26822"/>
                  </a:lnTo>
                  <a:lnTo>
                    <a:pt x="20688" y="27305"/>
                  </a:lnTo>
                  <a:lnTo>
                    <a:pt x="21336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83" y="26974"/>
                  </a:lnTo>
                  <a:lnTo>
                    <a:pt x="31521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14" y="20637"/>
                  </a:lnTo>
                  <a:lnTo>
                    <a:pt x="51295" y="21590"/>
                  </a:lnTo>
                  <a:lnTo>
                    <a:pt x="49885" y="20129"/>
                  </a:lnTo>
                  <a:lnTo>
                    <a:pt x="49250" y="18973"/>
                  </a:lnTo>
                  <a:lnTo>
                    <a:pt x="46647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39" y="21818"/>
                  </a:lnTo>
                  <a:lnTo>
                    <a:pt x="42786" y="23304"/>
                  </a:lnTo>
                  <a:lnTo>
                    <a:pt x="41503" y="23825"/>
                  </a:lnTo>
                  <a:lnTo>
                    <a:pt x="39217" y="22809"/>
                  </a:lnTo>
                  <a:lnTo>
                    <a:pt x="38138" y="23622"/>
                  </a:lnTo>
                  <a:lnTo>
                    <a:pt x="38328" y="23533"/>
                  </a:lnTo>
                  <a:lnTo>
                    <a:pt x="40944" y="26708"/>
                  </a:lnTo>
                  <a:lnTo>
                    <a:pt x="44958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17" y="23799"/>
                  </a:lnTo>
                  <a:lnTo>
                    <a:pt x="51828" y="22834"/>
                  </a:lnTo>
                  <a:lnTo>
                    <a:pt x="51866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77" y="5283"/>
                  </a:moveTo>
                  <a:close/>
                </a:path>
                <a:path w="69215" h="28575">
                  <a:moveTo>
                    <a:pt x="69049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94" y="8229"/>
                  </a:lnTo>
                  <a:lnTo>
                    <a:pt x="59232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49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FE9FD5EB-3A53-DF5E-9F83-11D2F0BD3DD3}"/>
                </a:ext>
              </a:extLst>
            </p:cNvPr>
            <p:cNvSpPr/>
            <p:nvPr/>
          </p:nvSpPr>
          <p:spPr>
            <a:xfrm>
              <a:off x="968598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55" y="12649"/>
                  </a:lnTo>
                  <a:lnTo>
                    <a:pt x="9347" y="11150"/>
                  </a:lnTo>
                  <a:lnTo>
                    <a:pt x="8712" y="13017"/>
                  </a:lnTo>
                  <a:lnTo>
                    <a:pt x="7239" y="11391"/>
                  </a:lnTo>
                  <a:lnTo>
                    <a:pt x="4114" y="12407"/>
                  </a:lnTo>
                  <a:lnTo>
                    <a:pt x="4279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55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82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74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51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52" y="11734"/>
                  </a:lnTo>
                  <a:lnTo>
                    <a:pt x="30060" y="10845"/>
                  </a:lnTo>
                  <a:lnTo>
                    <a:pt x="29375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704" y="6642"/>
                  </a:lnTo>
                  <a:lnTo>
                    <a:pt x="25933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17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77" y="11963"/>
                  </a:lnTo>
                  <a:lnTo>
                    <a:pt x="19189" y="13144"/>
                  </a:lnTo>
                  <a:lnTo>
                    <a:pt x="18910" y="14262"/>
                  </a:lnTo>
                  <a:lnTo>
                    <a:pt x="20993" y="14947"/>
                  </a:lnTo>
                  <a:lnTo>
                    <a:pt x="24765" y="17907"/>
                  </a:lnTo>
                  <a:lnTo>
                    <a:pt x="26289" y="18427"/>
                  </a:lnTo>
                  <a:lnTo>
                    <a:pt x="30124" y="16421"/>
                  </a:lnTo>
                  <a:lnTo>
                    <a:pt x="30251" y="15621"/>
                  </a:lnTo>
                  <a:close/>
                </a:path>
                <a:path w="59054" h="21590">
                  <a:moveTo>
                    <a:pt x="49872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107" y="7200"/>
                  </a:lnTo>
                  <a:lnTo>
                    <a:pt x="41224" y="8445"/>
                  </a:lnTo>
                  <a:lnTo>
                    <a:pt x="39916" y="6870"/>
                  </a:lnTo>
                  <a:lnTo>
                    <a:pt x="37452" y="9093"/>
                  </a:lnTo>
                  <a:lnTo>
                    <a:pt x="37198" y="9893"/>
                  </a:lnTo>
                  <a:lnTo>
                    <a:pt x="36499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24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107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72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94" y="1155"/>
                  </a:lnTo>
                  <a:lnTo>
                    <a:pt x="57505" y="596"/>
                  </a:lnTo>
                  <a:lnTo>
                    <a:pt x="56769" y="520"/>
                  </a:lnTo>
                  <a:lnTo>
                    <a:pt x="56159" y="1003"/>
                  </a:lnTo>
                  <a:lnTo>
                    <a:pt x="56654" y="254"/>
                  </a:lnTo>
                  <a:lnTo>
                    <a:pt x="56007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56538C1E-8104-CE0F-D1B6-B3FED5462024}"/>
                </a:ext>
              </a:extLst>
            </p:cNvPr>
            <p:cNvSpPr/>
            <p:nvPr/>
          </p:nvSpPr>
          <p:spPr>
            <a:xfrm>
              <a:off x="971387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401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51" y="6502"/>
                  </a:lnTo>
                  <a:lnTo>
                    <a:pt x="6184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702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4008" y="4356"/>
                  </a:lnTo>
                  <a:lnTo>
                    <a:pt x="14401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45" y="1905"/>
                  </a:lnTo>
                  <a:lnTo>
                    <a:pt x="17653" y="96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BDF154CB-4F39-B112-4CAD-AC95F030B74C}"/>
                </a:ext>
              </a:extLst>
            </p:cNvPr>
            <p:cNvSpPr/>
            <p:nvPr/>
          </p:nvSpPr>
          <p:spPr>
            <a:xfrm>
              <a:off x="968896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65" y="10934"/>
                  </a:moveTo>
                  <a:lnTo>
                    <a:pt x="3644" y="10363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65" y="10934"/>
                  </a:lnTo>
                  <a:close/>
                </a:path>
                <a:path w="34290" h="11429">
                  <a:moveTo>
                    <a:pt x="27266" y="5702"/>
                  </a:moveTo>
                  <a:lnTo>
                    <a:pt x="26708" y="5308"/>
                  </a:lnTo>
                  <a:lnTo>
                    <a:pt x="26543" y="4432"/>
                  </a:lnTo>
                  <a:lnTo>
                    <a:pt x="26555" y="3441"/>
                  </a:lnTo>
                  <a:lnTo>
                    <a:pt x="24726" y="4622"/>
                  </a:lnTo>
                  <a:lnTo>
                    <a:pt x="22834" y="5664"/>
                  </a:lnTo>
                  <a:lnTo>
                    <a:pt x="20916" y="6527"/>
                  </a:lnTo>
                  <a:lnTo>
                    <a:pt x="21755" y="7797"/>
                  </a:lnTo>
                  <a:lnTo>
                    <a:pt x="22072" y="8458"/>
                  </a:lnTo>
                  <a:lnTo>
                    <a:pt x="23837" y="7683"/>
                  </a:lnTo>
                  <a:lnTo>
                    <a:pt x="27266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16" y="2324"/>
                  </a:lnTo>
                  <a:lnTo>
                    <a:pt x="31762" y="2527"/>
                  </a:lnTo>
                  <a:lnTo>
                    <a:pt x="31521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1FA97180-F4CA-8CC4-DAB7-6F5520DA5973}"/>
                </a:ext>
              </a:extLst>
            </p:cNvPr>
            <p:cNvSpPr/>
            <p:nvPr/>
          </p:nvSpPr>
          <p:spPr>
            <a:xfrm>
              <a:off x="968145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47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20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8" y="33038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60" y="40767"/>
                  </a:lnTo>
                  <a:lnTo>
                    <a:pt x="0" y="41783"/>
                  </a:lnTo>
                  <a:lnTo>
                    <a:pt x="2870" y="44450"/>
                  </a:lnTo>
                  <a:lnTo>
                    <a:pt x="4317" y="44450"/>
                  </a:lnTo>
                  <a:lnTo>
                    <a:pt x="6057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38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83" y="44323"/>
                  </a:lnTo>
                  <a:lnTo>
                    <a:pt x="9169" y="43815"/>
                  </a:lnTo>
                  <a:lnTo>
                    <a:pt x="7531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65" y="40132"/>
                  </a:lnTo>
                  <a:lnTo>
                    <a:pt x="14389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801" y="37973"/>
                  </a:lnTo>
                  <a:lnTo>
                    <a:pt x="12293" y="37211"/>
                  </a:lnTo>
                  <a:lnTo>
                    <a:pt x="11751" y="36957"/>
                  </a:lnTo>
                  <a:lnTo>
                    <a:pt x="8356" y="36957"/>
                  </a:lnTo>
                  <a:lnTo>
                    <a:pt x="8293" y="36576"/>
                  </a:lnTo>
                  <a:lnTo>
                    <a:pt x="7984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8" y="33038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683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72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33" y="40767"/>
                  </a:lnTo>
                  <a:lnTo>
                    <a:pt x="26847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30" y="42037"/>
                  </a:lnTo>
                  <a:lnTo>
                    <a:pt x="35839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30" y="42037"/>
                  </a:moveTo>
                  <a:lnTo>
                    <a:pt x="34721" y="42037"/>
                  </a:lnTo>
                  <a:lnTo>
                    <a:pt x="35826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9" y="37973"/>
                  </a:lnTo>
                  <a:lnTo>
                    <a:pt x="34226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56" y="41021"/>
                  </a:lnTo>
                  <a:lnTo>
                    <a:pt x="29578" y="41783"/>
                  </a:lnTo>
                  <a:lnTo>
                    <a:pt x="35839" y="41783"/>
                  </a:lnTo>
                  <a:lnTo>
                    <a:pt x="35979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93" y="36449"/>
                  </a:lnTo>
                  <a:lnTo>
                    <a:pt x="20942" y="37592"/>
                  </a:lnTo>
                  <a:lnTo>
                    <a:pt x="21107" y="37719"/>
                  </a:lnTo>
                  <a:lnTo>
                    <a:pt x="22250" y="38227"/>
                  </a:lnTo>
                  <a:lnTo>
                    <a:pt x="22796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704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92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53" y="35306"/>
                  </a:lnTo>
                  <a:lnTo>
                    <a:pt x="45415" y="34925"/>
                  </a:lnTo>
                  <a:lnTo>
                    <a:pt x="31864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97" y="36576"/>
                  </a:lnTo>
                  <a:lnTo>
                    <a:pt x="8356" y="36957"/>
                  </a:lnTo>
                  <a:lnTo>
                    <a:pt x="11751" y="36957"/>
                  </a:lnTo>
                  <a:lnTo>
                    <a:pt x="10667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84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71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64" y="34925"/>
                  </a:lnTo>
                  <a:lnTo>
                    <a:pt x="40576" y="34925"/>
                  </a:lnTo>
                  <a:lnTo>
                    <a:pt x="41351" y="33274"/>
                  </a:lnTo>
                  <a:lnTo>
                    <a:pt x="46723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71" y="29591"/>
                  </a:lnTo>
                  <a:close/>
                </a:path>
                <a:path w="62865" h="51434">
                  <a:moveTo>
                    <a:pt x="46723" y="33274"/>
                  </a:moveTo>
                  <a:lnTo>
                    <a:pt x="41351" y="33274"/>
                  </a:lnTo>
                  <a:lnTo>
                    <a:pt x="41393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15" y="34925"/>
                  </a:lnTo>
                  <a:lnTo>
                    <a:pt x="45377" y="34544"/>
                  </a:lnTo>
                  <a:lnTo>
                    <a:pt x="45707" y="34163"/>
                  </a:lnTo>
                  <a:lnTo>
                    <a:pt x="46723" y="33274"/>
                  </a:lnTo>
                  <a:close/>
                </a:path>
                <a:path w="62865" h="51434">
                  <a:moveTo>
                    <a:pt x="6095" y="32639"/>
                  </a:moveTo>
                  <a:lnTo>
                    <a:pt x="5524" y="32893"/>
                  </a:lnTo>
                  <a:lnTo>
                    <a:pt x="5648" y="33038"/>
                  </a:lnTo>
                  <a:lnTo>
                    <a:pt x="6095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18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500" y="28575"/>
                  </a:lnTo>
                  <a:lnTo>
                    <a:pt x="39179" y="29464"/>
                  </a:lnTo>
                  <a:lnTo>
                    <a:pt x="38379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9" y="24130"/>
                  </a:lnTo>
                  <a:lnTo>
                    <a:pt x="51168" y="24130"/>
                  </a:lnTo>
                  <a:lnTo>
                    <a:pt x="5119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33" y="20066"/>
                  </a:lnTo>
                  <a:lnTo>
                    <a:pt x="51168" y="24130"/>
                  </a:lnTo>
                  <a:lnTo>
                    <a:pt x="56429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97" y="20955"/>
                  </a:lnTo>
                  <a:lnTo>
                    <a:pt x="59118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37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9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20" y="19685"/>
                  </a:lnTo>
                  <a:lnTo>
                    <a:pt x="44990" y="19177"/>
                  </a:lnTo>
                  <a:lnTo>
                    <a:pt x="45015" y="18923"/>
                  </a:lnTo>
                  <a:lnTo>
                    <a:pt x="45129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31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91" y="20193"/>
                  </a:lnTo>
                  <a:lnTo>
                    <a:pt x="46469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88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65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9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86" y="17018"/>
                  </a:lnTo>
                  <a:lnTo>
                    <a:pt x="47358" y="16510"/>
                  </a:lnTo>
                  <a:lnTo>
                    <a:pt x="48488" y="16129"/>
                  </a:lnTo>
                  <a:lnTo>
                    <a:pt x="49783" y="14351"/>
                  </a:lnTo>
                  <a:lnTo>
                    <a:pt x="51282" y="12827"/>
                  </a:lnTo>
                  <a:lnTo>
                    <a:pt x="55318" y="12827"/>
                  </a:lnTo>
                  <a:lnTo>
                    <a:pt x="56514" y="10795"/>
                  </a:lnTo>
                  <a:lnTo>
                    <a:pt x="56721" y="10414"/>
                  </a:lnTo>
                  <a:lnTo>
                    <a:pt x="49225" y="10414"/>
                  </a:lnTo>
                  <a:lnTo>
                    <a:pt x="48688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60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18" y="12827"/>
                  </a:moveTo>
                  <a:lnTo>
                    <a:pt x="51282" y="12827"/>
                  </a:lnTo>
                  <a:lnTo>
                    <a:pt x="52019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95" y="14224"/>
                  </a:lnTo>
                  <a:lnTo>
                    <a:pt x="55318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102" y="9779"/>
                  </a:lnTo>
                  <a:lnTo>
                    <a:pt x="36258" y="10795"/>
                  </a:lnTo>
                  <a:lnTo>
                    <a:pt x="33756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88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46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88" y="2413"/>
                  </a:lnTo>
                  <a:lnTo>
                    <a:pt x="32397" y="3048"/>
                  </a:lnTo>
                  <a:lnTo>
                    <a:pt x="31686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404" y="8382"/>
                  </a:lnTo>
                  <a:lnTo>
                    <a:pt x="32448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495" y="11557"/>
                  </a:lnTo>
                  <a:lnTo>
                    <a:pt x="32118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40" y="8763"/>
                  </a:lnTo>
                  <a:lnTo>
                    <a:pt x="43611" y="8128"/>
                  </a:lnTo>
                  <a:lnTo>
                    <a:pt x="41795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22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21" y="10414"/>
                  </a:lnTo>
                  <a:lnTo>
                    <a:pt x="57480" y="9017"/>
                  </a:lnTo>
                  <a:lnTo>
                    <a:pt x="57188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21" y="6731"/>
                  </a:lnTo>
                  <a:lnTo>
                    <a:pt x="56366" y="6477"/>
                  </a:lnTo>
                  <a:lnTo>
                    <a:pt x="55956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27" y="8255"/>
                  </a:lnTo>
                  <a:lnTo>
                    <a:pt x="43840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900" y="7747"/>
                  </a:lnTo>
                  <a:lnTo>
                    <a:pt x="42354" y="7874"/>
                  </a:lnTo>
                  <a:lnTo>
                    <a:pt x="41795" y="8128"/>
                  </a:lnTo>
                  <a:lnTo>
                    <a:pt x="43611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30" y="3937"/>
                  </a:moveTo>
                  <a:lnTo>
                    <a:pt x="56794" y="4953"/>
                  </a:lnTo>
                  <a:lnTo>
                    <a:pt x="56387" y="5842"/>
                  </a:lnTo>
                  <a:lnTo>
                    <a:pt x="55956" y="6477"/>
                  </a:lnTo>
                  <a:lnTo>
                    <a:pt x="56366" y="6477"/>
                  </a:lnTo>
                  <a:lnTo>
                    <a:pt x="57226" y="5588"/>
                  </a:lnTo>
                  <a:lnTo>
                    <a:pt x="58503" y="4191"/>
                  </a:lnTo>
                  <a:lnTo>
                    <a:pt x="58165" y="4191"/>
                  </a:lnTo>
                  <a:lnTo>
                    <a:pt x="57530" y="3937"/>
                  </a:lnTo>
                  <a:close/>
                </a:path>
                <a:path w="62865" h="51434">
                  <a:moveTo>
                    <a:pt x="60159" y="0"/>
                  </a:moveTo>
                  <a:lnTo>
                    <a:pt x="60020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87" y="2413"/>
                  </a:lnTo>
                  <a:lnTo>
                    <a:pt x="58986" y="2667"/>
                  </a:lnTo>
                  <a:lnTo>
                    <a:pt x="58165" y="4191"/>
                  </a:lnTo>
                  <a:lnTo>
                    <a:pt x="58503" y="4191"/>
                  </a:lnTo>
                  <a:lnTo>
                    <a:pt x="58851" y="3810"/>
                  </a:lnTo>
                  <a:lnTo>
                    <a:pt x="59930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59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22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60AE3A6D-DD2B-849D-377C-3D47E1FBDD25}"/>
                </a:ext>
              </a:extLst>
            </p:cNvPr>
            <p:cNvSpPr/>
            <p:nvPr/>
          </p:nvSpPr>
          <p:spPr>
            <a:xfrm>
              <a:off x="9695129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68" y="27876"/>
                  </a:lnTo>
                  <a:lnTo>
                    <a:pt x="12230" y="27622"/>
                  </a:lnTo>
                  <a:lnTo>
                    <a:pt x="11341" y="27749"/>
                  </a:lnTo>
                  <a:lnTo>
                    <a:pt x="9118" y="26924"/>
                  </a:lnTo>
                  <a:lnTo>
                    <a:pt x="8572" y="25387"/>
                  </a:lnTo>
                  <a:lnTo>
                    <a:pt x="5511" y="23964"/>
                  </a:lnTo>
                  <a:lnTo>
                    <a:pt x="0" y="27216"/>
                  </a:lnTo>
                  <a:lnTo>
                    <a:pt x="88" y="29095"/>
                  </a:lnTo>
                  <a:lnTo>
                    <a:pt x="2717" y="28143"/>
                  </a:lnTo>
                  <a:lnTo>
                    <a:pt x="5715" y="28841"/>
                  </a:lnTo>
                  <a:lnTo>
                    <a:pt x="7099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23" y="26746"/>
                  </a:moveTo>
                  <a:lnTo>
                    <a:pt x="32143" y="26225"/>
                  </a:lnTo>
                  <a:lnTo>
                    <a:pt x="32385" y="25412"/>
                  </a:lnTo>
                  <a:lnTo>
                    <a:pt x="31788" y="22453"/>
                  </a:lnTo>
                  <a:lnTo>
                    <a:pt x="30518" y="22644"/>
                  </a:lnTo>
                  <a:lnTo>
                    <a:pt x="27940" y="24091"/>
                  </a:lnTo>
                  <a:lnTo>
                    <a:pt x="22301" y="24549"/>
                  </a:lnTo>
                  <a:lnTo>
                    <a:pt x="22161" y="29260"/>
                  </a:lnTo>
                  <a:lnTo>
                    <a:pt x="21056" y="29235"/>
                  </a:lnTo>
                  <a:lnTo>
                    <a:pt x="19558" y="29692"/>
                  </a:lnTo>
                  <a:lnTo>
                    <a:pt x="19189" y="31153"/>
                  </a:lnTo>
                  <a:lnTo>
                    <a:pt x="20040" y="31483"/>
                  </a:lnTo>
                  <a:lnTo>
                    <a:pt x="20713" y="30949"/>
                  </a:lnTo>
                  <a:lnTo>
                    <a:pt x="22491" y="31115"/>
                  </a:lnTo>
                  <a:lnTo>
                    <a:pt x="23088" y="31508"/>
                  </a:lnTo>
                  <a:lnTo>
                    <a:pt x="24942" y="31115"/>
                  </a:lnTo>
                  <a:lnTo>
                    <a:pt x="26797" y="30149"/>
                  </a:lnTo>
                  <a:lnTo>
                    <a:pt x="30086" y="27343"/>
                  </a:lnTo>
                  <a:lnTo>
                    <a:pt x="32423" y="26746"/>
                  </a:lnTo>
                  <a:close/>
                </a:path>
                <a:path w="41909" h="31750">
                  <a:moveTo>
                    <a:pt x="41402" y="2895"/>
                  </a:moveTo>
                  <a:lnTo>
                    <a:pt x="40563" y="787"/>
                  </a:lnTo>
                  <a:lnTo>
                    <a:pt x="39814" y="368"/>
                  </a:lnTo>
                  <a:lnTo>
                    <a:pt x="38341" y="355"/>
                  </a:lnTo>
                  <a:lnTo>
                    <a:pt x="37604" y="0"/>
                  </a:lnTo>
                  <a:lnTo>
                    <a:pt x="36106" y="1498"/>
                  </a:lnTo>
                  <a:lnTo>
                    <a:pt x="32791" y="6807"/>
                  </a:lnTo>
                  <a:lnTo>
                    <a:pt x="32499" y="8026"/>
                  </a:lnTo>
                  <a:lnTo>
                    <a:pt x="32232" y="11823"/>
                  </a:lnTo>
                  <a:lnTo>
                    <a:pt x="35344" y="9613"/>
                  </a:lnTo>
                  <a:lnTo>
                    <a:pt x="39395" y="5562"/>
                  </a:lnTo>
                  <a:lnTo>
                    <a:pt x="41402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0F9173DF-8CE9-7731-9BC6-93FD8D9629EC}"/>
                </a:ext>
              </a:extLst>
            </p:cNvPr>
            <p:cNvSpPr/>
            <p:nvPr/>
          </p:nvSpPr>
          <p:spPr>
            <a:xfrm>
              <a:off x="9707486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75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52" y="24498"/>
                  </a:lnTo>
                  <a:lnTo>
                    <a:pt x="3441" y="23761"/>
                  </a:lnTo>
                  <a:lnTo>
                    <a:pt x="11137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78" y="1231"/>
                  </a:moveTo>
                  <a:lnTo>
                    <a:pt x="31597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85" y="2006"/>
                  </a:lnTo>
                  <a:lnTo>
                    <a:pt x="26022" y="3340"/>
                  </a:lnTo>
                  <a:lnTo>
                    <a:pt x="24879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78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6AEB7CC6-B112-C1EE-E375-6A2AC2CA8B2C}"/>
                </a:ext>
              </a:extLst>
            </p:cNvPr>
            <p:cNvSpPr/>
            <p:nvPr/>
          </p:nvSpPr>
          <p:spPr>
            <a:xfrm>
              <a:off x="9680346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05" y="19329"/>
                  </a:lnTo>
                  <a:lnTo>
                    <a:pt x="3378" y="22098"/>
                  </a:lnTo>
                  <a:lnTo>
                    <a:pt x="368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22" y="10071"/>
                  </a:lnTo>
                  <a:lnTo>
                    <a:pt x="28702" y="9093"/>
                  </a:lnTo>
                  <a:lnTo>
                    <a:pt x="29337" y="6413"/>
                  </a:lnTo>
                  <a:lnTo>
                    <a:pt x="28130" y="7302"/>
                  </a:lnTo>
                  <a:lnTo>
                    <a:pt x="28524" y="10858"/>
                  </a:lnTo>
                  <a:lnTo>
                    <a:pt x="26797" y="9994"/>
                  </a:lnTo>
                  <a:lnTo>
                    <a:pt x="24434" y="12052"/>
                  </a:lnTo>
                  <a:lnTo>
                    <a:pt x="24015" y="12801"/>
                  </a:lnTo>
                  <a:lnTo>
                    <a:pt x="23952" y="13919"/>
                  </a:lnTo>
                  <a:lnTo>
                    <a:pt x="23799" y="13919"/>
                  </a:lnTo>
                  <a:lnTo>
                    <a:pt x="23952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49" y="774"/>
                  </a:moveTo>
                  <a:lnTo>
                    <a:pt x="37020" y="520"/>
                  </a:lnTo>
                  <a:lnTo>
                    <a:pt x="36880" y="266"/>
                  </a:lnTo>
                  <a:lnTo>
                    <a:pt x="36842" y="0"/>
                  </a:lnTo>
                  <a:lnTo>
                    <a:pt x="35852" y="914"/>
                  </a:lnTo>
                  <a:lnTo>
                    <a:pt x="37249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FADA760D-43E6-C5AC-F4A3-BB1A0ADEBAAA}"/>
                </a:ext>
              </a:extLst>
            </p:cNvPr>
            <p:cNvSpPr/>
            <p:nvPr/>
          </p:nvSpPr>
          <p:spPr>
            <a:xfrm>
              <a:off x="973869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800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65CF3614-BE58-4975-EC3A-2578F56CF9D9}"/>
                </a:ext>
              </a:extLst>
            </p:cNvPr>
            <p:cNvSpPr/>
            <p:nvPr/>
          </p:nvSpPr>
          <p:spPr>
            <a:xfrm>
              <a:off x="968410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91" y="26695"/>
                  </a:lnTo>
                  <a:lnTo>
                    <a:pt x="20345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97" y="25946"/>
                  </a:lnTo>
                  <a:lnTo>
                    <a:pt x="14630" y="27279"/>
                  </a:lnTo>
                  <a:lnTo>
                    <a:pt x="13398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53" y="28930"/>
                  </a:lnTo>
                  <a:lnTo>
                    <a:pt x="4381" y="29870"/>
                  </a:lnTo>
                  <a:lnTo>
                    <a:pt x="3962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90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75" y="774"/>
                  </a:lnTo>
                  <a:lnTo>
                    <a:pt x="44818" y="1333"/>
                  </a:lnTo>
                  <a:lnTo>
                    <a:pt x="44145" y="901"/>
                  </a:lnTo>
                  <a:lnTo>
                    <a:pt x="41084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26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55" y="14973"/>
                  </a:lnTo>
                  <a:lnTo>
                    <a:pt x="25908" y="16306"/>
                  </a:lnTo>
                  <a:lnTo>
                    <a:pt x="28498" y="17729"/>
                  </a:lnTo>
                  <a:lnTo>
                    <a:pt x="32219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48" y="17741"/>
                  </a:lnTo>
                  <a:lnTo>
                    <a:pt x="35687" y="17132"/>
                  </a:lnTo>
                  <a:lnTo>
                    <a:pt x="35547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57" y="12560"/>
                  </a:lnTo>
                  <a:lnTo>
                    <a:pt x="44754" y="10617"/>
                  </a:lnTo>
                  <a:lnTo>
                    <a:pt x="44704" y="9042"/>
                  </a:lnTo>
                  <a:lnTo>
                    <a:pt x="46761" y="7175"/>
                  </a:lnTo>
                  <a:lnTo>
                    <a:pt x="47193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63ABF6A3-BADB-89BC-276E-8D16A5A0154D}"/>
                </a:ext>
              </a:extLst>
            </p:cNvPr>
            <p:cNvSpPr/>
            <p:nvPr/>
          </p:nvSpPr>
          <p:spPr>
            <a:xfrm>
              <a:off x="965932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30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38" y="24828"/>
                  </a:lnTo>
                  <a:lnTo>
                    <a:pt x="6019" y="23609"/>
                  </a:lnTo>
                  <a:lnTo>
                    <a:pt x="9194" y="22898"/>
                  </a:lnTo>
                  <a:lnTo>
                    <a:pt x="10515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94" y="0"/>
                  </a:moveTo>
                  <a:lnTo>
                    <a:pt x="41821" y="2933"/>
                  </a:lnTo>
                  <a:lnTo>
                    <a:pt x="36728" y="3289"/>
                  </a:lnTo>
                  <a:lnTo>
                    <a:pt x="34810" y="3238"/>
                  </a:lnTo>
                  <a:lnTo>
                    <a:pt x="33032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91" y="10896"/>
                  </a:lnTo>
                  <a:lnTo>
                    <a:pt x="30505" y="11620"/>
                  </a:lnTo>
                  <a:lnTo>
                    <a:pt x="31000" y="12268"/>
                  </a:lnTo>
                  <a:lnTo>
                    <a:pt x="33210" y="11912"/>
                  </a:lnTo>
                  <a:lnTo>
                    <a:pt x="34988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94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4D7A1021-0ACA-1439-5C2F-8F0A496D5C05}"/>
                </a:ext>
              </a:extLst>
            </p:cNvPr>
            <p:cNvSpPr/>
            <p:nvPr/>
          </p:nvSpPr>
          <p:spPr>
            <a:xfrm>
              <a:off x="966720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43" y="19494"/>
                  </a:lnTo>
                  <a:lnTo>
                    <a:pt x="5676" y="20091"/>
                  </a:lnTo>
                  <a:lnTo>
                    <a:pt x="5029" y="21056"/>
                  </a:lnTo>
                  <a:lnTo>
                    <a:pt x="5435" y="22961"/>
                  </a:lnTo>
                  <a:lnTo>
                    <a:pt x="6654" y="23012"/>
                  </a:lnTo>
                  <a:lnTo>
                    <a:pt x="8102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87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65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75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87" y="20510"/>
                  </a:lnTo>
                  <a:lnTo>
                    <a:pt x="11290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9" y="11023"/>
                  </a:moveTo>
                  <a:lnTo>
                    <a:pt x="30137" y="11023"/>
                  </a:lnTo>
                  <a:lnTo>
                    <a:pt x="30569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14" y="17830"/>
                  </a:lnTo>
                  <a:lnTo>
                    <a:pt x="36933" y="16725"/>
                  </a:lnTo>
                  <a:lnTo>
                    <a:pt x="37377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638" y="11391"/>
                  </a:lnTo>
                  <a:lnTo>
                    <a:pt x="36439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3" y="16471"/>
                  </a:lnTo>
                  <a:lnTo>
                    <a:pt x="10375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3001" y="14376"/>
                  </a:lnTo>
                  <a:lnTo>
                    <a:pt x="25450" y="13589"/>
                  </a:lnTo>
                  <a:lnTo>
                    <a:pt x="27991" y="12357"/>
                  </a:lnTo>
                  <a:lnTo>
                    <a:pt x="28236" y="12204"/>
                  </a:lnTo>
                  <a:lnTo>
                    <a:pt x="27508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91" y="14630"/>
                  </a:lnTo>
                  <a:lnTo>
                    <a:pt x="11315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711" y="10160"/>
                  </a:lnTo>
                  <a:lnTo>
                    <a:pt x="1282" y="11963"/>
                  </a:lnTo>
                  <a:lnTo>
                    <a:pt x="4762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60" y="14554"/>
                  </a:lnTo>
                  <a:lnTo>
                    <a:pt x="5486" y="14376"/>
                  </a:lnTo>
                  <a:lnTo>
                    <a:pt x="7861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706" y="11277"/>
                  </a:lnTo>
                  <a:lnTo>
                    <a:pt x="14571" y="11188"/>
                  </a:lnTo>
                  <a:lnTo>
                    <a:pt x="12484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55" y="9715"/>
                  </a:lnTo>
                  <a:lnTo>
                    <a:pt x="10858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36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28" y="11353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8" y="9982"/>
                  </a:moveTo>
                  <a:lnTo>
                    <a:pt x="29044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57" y="11277"/>
                  </a:lnTo>
                  <a:lnTo>
                    <a:pt x="27508" y="12204"/>
                  </a:lnTo>
                  <a:lnTo>
                    <a:pt x="28236" y="12204"/>
                  </a:lnTo>
                  <a:lnTo>
                    <a:pt x="30137" y="11023"/>
                  </a:lnTo>
                  <a:lnTo>
                    <a:pt x="36439" y="11023"/>
                  </a:lnTo>
                  <a:lnTo>
                    <a:pt x="35928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86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44" y="9982"/>
                  </a:lnTo>
                  <a:lnTo>
                    <a:pt x="35928" y="9982"/>
                  </a:lnTo>
                  <a:lnTo>
                    <a:pt x="35087" y="8267"/>
                  </a:lnTo>
                  <a:lnTo>
                    <a:pt x="34986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84" y="11188"/>
                  </a:lnTo>
                  <a:lnTo>
                    <a:pt x="14571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7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95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8" y="4851"/>
                  </a:lnTo>
                  <a:lnTo>
                    <a:pt x="21608" y="5181"/>
                  </a:lnTo>
                  <a:lnTo>
                    <a:pt x="20434" y="6184"/>
                  </a:lnTo>
                  <a:lnTo>
                    <a:pt x="20929" y="7340"/>
                  </a:lnTo>
                  <a:lnTo>
                    <a:pt x="21574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86" y="8026"/>
                  </a:lnTo>
                  <a:lnTo>
                    <a:pt x="35812" y="7061"/>
                  </a:lnTo>
                  <a:lnTo>
                    <a:pt x="22987" y="7061"/>
                  </a:lnTo>
                  <a:lnTo>
                    <a:pt x="23075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70" y="4381"/>
                  </a:lnTo>
                  <a:lnTo>
                    <a:pt x="4165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306" y="5181"/>
                  </a:lnTo>
                  <a:lnTo>
                    <a:pt x="14674" y="5181"/>
                  </a:lnTo>
                  <a:lnTo>
                    <a:pt x="15144" y="4864"/>
                  </a:lnTo>
                  <a:lnTo>
                    <a:pt x="14136" y="4572"/>
                  </a:lnTo>
                  <a:lnTo>
                    <a:pt x="10477" y="4572"/>
                  </a:lnTo>
                  <a:lnTo>
                    <a:pt x="8966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15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812" y="7061"/>
                  </a:lnTo>
                  <a:lnTo>
                    <a:pt x="36259" y="6337"/>
                  </a:lnTo>
                  <a:lnTo>
                    <a:pt x="32004" y="6337"/>
                  </a:lnTo>
                  <a:lnTo>
                    <a:pt x="30848" y="6299"/>
                  </a:lnTo>
                  <a:lnTo>
                    <a:pt x="29667" y="6210"/>
                  </a:lnTo>
                  <a:lnTo>
                    <a:pt x="29681" y="5930"/>
                  </a:lnTo>
                  <a:lnTo>
                    <a:pt x="24460" y="5918"/>
                  </a:lnTo>
                  <a:lnTo>
                    <a:pt x="24244" y="5867"/>
                  </a:lnTo>
                  <a:lnTo>
                    <a:pt x="24015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74" y="4051"/>
                  </a:lnTo>
                  <a:lnTo>
                    <a:pt x="33374" y="5283"/>
                  </a:lnTo>
                  <a:lnTo>
                    <a:pt x="33247" y="5918"/>
                  </a:lnTo>
                  <a:lnTo>
                    <a:pt x="33134" y="6299"/>
                  </a:lnTo>
                  <a:lnTo>
                    <a:pt x="32004" y="6337"/>
                  </a:lnTo>
                  <a:lnTo>
                    <a:pt x="36259" y="6337"/>
                  </a:lnTo>
                  <a:lnTo>
                    <a:pt x="36511" y="5930"/>
                  </a:lnTo>
                  <a:lnTo>
                    <a:pt x="36759" y="5054"/>
                  </a:lnTo>
                  <a:lnTo>
                    <a:pt x="35763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25" y="5054"/>
                  </a:lnTo>
                  <a:lnTo>
                    <a:pt x="24625" y="5930"/>
                  </a:lnTo>
                  <a:lnTo>
                    <a:pt x="29681" y="5930"/>
                  </a:lnTo>
                  <a:lnTo>
                    <a:pt x="29725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74" y="5181"/>
                  </a:moveTo>
                  <a:lnTo>
                    <a:pt x="12306" y="5181"/>
                  </a:lnTo>
                  <a:lnTo>
                    <a:pt x="14071" y="5588"/>
                  </a:lnTo>
                  <a:lnTo>
                    <a:pt x="14674" y="5181"/>
                  </a:lnTo>
                  <a:close/>
                </a:path>
                <a:path w="41275" h="23494">
                  <a:moveTo>
                    <a:pt x="29730" y="4978"/>
                  </a:moveTo>
                  <a:lnTo>
                    <a:pt x="28041" y="5080"/>
                  </a:lnTo>
                  <a:lnTo>
                    <a:pt x="29725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63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201" y="4241"/>
                  </a:moveTo>
                  <a:lnTo>
                    <a:pt x="10477" y="4572"/>
                  </a:lnTo>
                  <a:lnTo>
                    <a:pt x="14136" y="4572"/>
                  </a:lnTo>
                  <a:lnTo>
                    <a:pt x="13436" y="4381"/>
                  </a:lnTo>
                  <a:lnTo>
                    <a:pt x="11201" y="4241"/>
                  </a:lnTo>
                  <a:close/>
                </a:path>
                <a:path w="41275" h="23494">
                  <a:moveTo>
                    <a:pt x="32486" y="2070"/>
                  </a:moveTo>
                  <a:lnTo>
                    <a:pt x="32407" y="3048"/>
                  </a:lnTo>
                  <a:lnTo>
                    <a:pt x="32283" y="3581"/>
                  </a:lnTo>
                  <a:lnTo>
                    <a:pt x="31953" y="4076"/>
                  </a:lnTo>
                  <a:lnTo>
                    <a:pt x="33274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664" y="2603"/>
                  </a:lnTo>
                  <a:lnTo>
                    <a:pt x="32565" y="2349"/>
                  </a:lnTo>
                  <a:lnTo>
                    <a:pt x="32486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B5CADBB6-3753-B51C-13D6-383D1001342D}"/>
                </a:ext>
              </a:extLst>
            </p:cNvPr>
            <p:cNvSpPr/>
            <p:nvPr/>
          </p:nvSpPr>
          <p:spPr>
            <a:xfrm>
              <a:off x="969686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606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36" y="18503"/>
                  </a:lnTo>
                  <a:lnTo>
                    <a:pt x="3479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228" y="11849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908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1F21B52D-4767-C1BF-87F4-B1577D123A7D}"/>
                </a:ext>
              </a:extLst>
            </p:cNvPr>
            <p:cNvSpPr/>
            <p:nvPr/>
          </p:nvSpPr>
          <p:spPr>
            <a:xfrm>
              <a:off x="9686544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50" y="35102"/>
                  </a:moveTo>
                  <a:lnTo>
                    <a:pt x="8763" y="33642"/>
                  </a:lnTo>
                  <a:lnTo>
                    <a:pt x="6921" y="35166"/>
                  </a:lnTo>
                  <a:lnTo>
                    <a:pt x="4495" y="34544"/>
                  </a:lnTo>
                  <a:lnTo>
                    <a:pt x="3657" y="34048"/>
                  </a:lnTo>
                  <a:lnTo>
                    <a:pt x="3149" y="32931"/>
                  </a:lnTo>
                  <a:lnTo>
                    <a:pt x="1765" y="34251"/>
                  </a:lnTo>
                  <a:lnTo>
                    <a:pt x="2286" y="38074"/>
                  </a:lnTo>
                  <a:lnTo>
                    <a:pt x="0" y="38735"/>
                  </a:lnTo>
                  <a:lnTo>
                    <a:pt x="1955" y="40919"/>
                  </a:lnTo>
                  <a:lnTo>
                    <a:pt x="3733" y="42024"/>
                  </a:lnTo>
                  <a:lnTo>
                    <a:pt x="5283" y="42684"/>
                  </a:lnTo>
                  <a:lnTo>
                    <a:pt x="5232" y="42164"/>
                  </a:lnTo>
                  <a:lnTo>
                    <a:pt x="5461" y="41605"/>
                  </a:lnTo>
                  <a:lnTo>
                    <a:pt x="5359" y="40995"/>
                  </a:lnTo>
                  <a:lnTo>
                    <a:pt x="8712" y="41821"/>
                  </a:lnTo>
                  <a:lnTo>
                    <a:pt x="11607" y="41579"/>
                  </a:lnTo>
                  <a:lnTo>
                    <a:pt x="12966" y="40322"/>
                  </a:lnTo>
                  <a:lnTo>
                    <a:pt x="13144" y="38811"/>
                  </a:lnTo>
                  <a:lnTo>
                    <a:pt x="12458" y="36766"/>
                  </a:lnTo>
                  <a:lnTo>
                    <a:pt x="13550" y="35102"/>
                  </a:lnTo>
                  <a:close/>
                </a:path>
                <a:path w="55245" h="49530">
                  <a:moveTo>
                    <a:pt x="37744" y="41910"/>
                  </a:moveTo>
                  <a:lnTo>
                    <a:pt x="34378" y="39204"/>
                  </a:lnTo>
                  <a:lnTo>
                    <a:pt x="32677" y="41808"/>
                  </a:lnTo>
                  <a:lnTo>
                    <a:pt x="31280" y="41846"/>
                  </a:lnTo>
                  <a:lnTo>
                    <a:pt x="30645" y="39230"/>
                  </a:lnTo>
                  <a:lnTo>
                    <a:pt x="29286" y="40792"/>
                  </a:lnTo>
                  <a:lnTo>
                    <a:pt x="25958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69" y="44919"/>
                  </a:lnTo>
                  <a:lnTo>
                    <a:pt x="23266" y="46037"/>
                  </a:lnTo>
                  <a:lnTo>
                    <a:pt x="21564" y="48336"/>
                  </a:lnTo>
                  <a:lnTo>
                    <a:pt x="21983" y="48895"/>
                  </a:lnTo>
                  <a:lnTo>
                    <a:pt x="22656" y="49276"/>
                  </a:lnTo>
                  <a:lnTo>
                    <a:pt x="24739" y="49225"/>
                  </a:lnTo>
                  <a:lnTo>
                    <a:pt x="26403" y="48869"/>
                  </a:lnTo>
                  <a:lnTo>
                    <a:pt x="28994" y="47599"/>
                  </a:lnTo>
                  <a:lnTo>
                    <a:pt x="29159" y="46189"/>
                  </a:lnTo>
                  <a:lnTo>
                    <a:pt x="31102" y="44869"/>
                  </a:lnTo>
                  <a:lnTo>
                    <a:pt x="32461" y="44970"/>
                  </a:lnTo>
                  <a:lnTo>
                    <a:pt x="37744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361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18" y="31521"/>
                  </a:lnTo>
                  <a:lnTo>
                    <a:pt x="43840" y="30187"/>
                  </a:lnTo>
                  <a:lnTo>
                    <a:pt x="41732" y="31508"/>
                  </a:lnTo>
                  <a:lnTo>
                    <a:pt x="40589" y="32664"/>
                  </a:lnTo>
                  <a:lnTo>
                    <a:pt x="41262" y="33909"/>
                  </a:lnTo>
                  <a:lnTo>
                    <a:pt x="41452" y="34988"/>
                  </a:lnTo>
                  <a:lnTo>
                    <a:pt x="39789" y="37617"/>
                  </a:lnTo>
                  <a:lnTo>
                    <a:pt x="38836" y="38658"/>
                  </a:lnTo>
                  <a:lnTo>
                    <a:pt x="36499" y="37960"/>
                  </a:lnTo>
                  <a:lnTo>
                    <a:pt x="35852" y="39319"/>
                  </a:lnTo>
                  <a:lnTo>
                    <a:pt x="35979" y="39128"/>
                  </a:lnTo>
                  <a:lnTo>
                    <a:pt x="39408" y="42570"/>
                  </a:lnTo>
                  <a:lnTo>
                    <a:pt x="42532" y="40093"/>
                  </a:lnTo>
                  <a:lnTo>
                    <a:pt x="44602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42" y="33121"/>
                  </a:lnTo>
                  <a:lnTo>
                    <a:pt x="48361" y="31623"/>
                  </a:lnTo>
                  <a:close/>
                </a:path>
                <a:path w="55245" h="49530">
                  <a:moveTo>
                    <a:pt x="55003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78" y="1625"/>
                  </a:lnTo>
                  <a:lnTo>
                    <a:pt x="50622" y="3060"/>
                  </a:lnTo>
                  <a:lnTo>
                    <a:pt x="50241" y="3721"/>
                  </a:lnTo>
                  <a:lnTo>
                    <a:pt x="48755" y="8801"/>
                  </a:lnTo>
                  <a:lnTo>
                    <a:pt x="48145" y="9969"/>
                  </a:lnTo>
                  <a:lnTo>
                    <a:pt x="47091" y="9677"/>
                  </a:lnTo>
                  <a:lnTo>
                    <a:pt x="43472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70" y="8051"/>
                  </a:lnTo>
                  <a:lnTo>
                    <a:pt x="54470" y="5715"/>
                  </a:lnTo>
                  <a:lnTo>
                    <a:pt x="55003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C9298007-E622-0EFE-E97E-7334CAAE3DD1}"/>
                </a:ext>
              </a:extLst>
            </p:cNvPr>
            <p:cNvSpPr/>
            <p:nvPr/>
          </p:nvSpPr>
          <p:spPr>
            <a:xfrm>
              <a:off x="970217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80" y="35788"/>
                  </a:moveTo>
                  <a:lnTo>
                    <a:pt x="10439" y="32766"/>
                  </a:lnTo>
                  <a:lnTo>
                    <a:pt x="7277" y="33121"/>
                  </a:lnTo>
                  <a:lnTo>
                    <a:pt x="9893" y="30264"/>
                  </a:lnTo>
                  <a:lnTo>
                    <a:pt x="8877" y="28575"/>
                  </a:lnTo>
                  <a:lnTo>
                    <a:pt x="5803" y="27393"/>
                  </a:lnTo>
                  <a:lnTo>
                    <a:pt x="5930" y="30022"/>
                  </a:lnTo>
                  <a:lnTo>
                    <a:pt x="4064" y="28308"/>
                  </a:lnTo>
                  <a:lnTo>
                    <a:pt x="3467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35" y="38531"/>
                  </a:lnTo>
                  <a:lnTo>
                    <a:pt x="8509" y="37680"/>
                  </a:lnTo>
                  <a:lnTo>
                    <a:pt x="9740" y="37134"/>
                  </a:lnTo>
                  <a:lnTo>
                    <a:pt x="10680" y="35788"/>
                  </a:lnTo>
                  <a:close/>
                </a:path>
                <a:path w="46354" h="43180">
                  <a:moveTo>
                    <a:pt x="25831" y="28600"/>
                  </a:moveTo>
                  <a:lnTo>
                    <a:pt x="25628" y="27520"/>
                  </a:lnTo>
                  <a:lnTo>
                    <a:pt x="24460" y="25336"/>
                  </a:lnTo>
                  <a:lnTo>
                    <a:pt x="22923" y="22847"/>
                  </a:lnTo>
                  <a:lnTo>
                    <a:pt x="23749" y="21310"/>
                  </a:lnTo>
                  <a:lnTo>
                    <a:pt x="22593" y="19469"/>
                  </a:lnTo>
                  <a:lnTo>
                    <a:pt x="19710" y="17145"/>
                  </a:lnTo>
                  <a:lnTo>
                    <a:pt x="21272" y="16065"/>
                  </a:lnTo>
                  <a:lnTo>
                    <a:pt x="21704" y="14706"/>
                  </a:lnTo>
                  <a:lnTo>
                    <a:pt x="22288" y="14389"/>
                  </a:lnTo>
                  <a:lnTo>
                    <a:pt x="21450" y="11442"/>
                  </a:lnTo>
                  <a:lnTo>
                    <a:pt x="23164" y="12509"/>
                  </a:lnTo>
                  <a:lnTo>
                    <a:pt x="24142" y="10337"/>
                  </a:lnTo>
                  <a:lnTo>
                    <a:pt x="23609" y="8953"/>
                  </a:lnTo>
                  <a:lnTo>
                    <a:pt x="24333" y="7721"/>
                  </a:lnTo>
                  <a:lnTo>
                    <a:pt x="24498" y="6756"/>
                  </a:lnTo>
                  <a:lnTo>
                    <a:pt x="23380" y="4724"/>
                  </a:lnTo>
                  <a:lnTo>
                    <a:pt x="20154" y="5486"/>
                  </a:lnTo>
                  <a:lnTo>
                    <a:pt x="20828" y="10185"/>
                  </a:lnTo>
                  <a:lnTo>
                    <a:pt x="20624" y="11722"/>
                  </a:lnTo>
                  <a:lnTo>
                    <a:pt x="18389" y="11404"/>
                  </a:lnTo>
                  <a:lnTo>
                    <a:pt x="17043" y="14528"/>
                  </a:lnTo>
                  <a:lnTo>
                    <a:pt x="17538" y="16992"/>
                  </a:lnTo>
                  <a:lnTo>
                    <a:pt x="17919" y="17462"/>
                  </a:lnTo>
                  <a:lnTo>
                    <a:pt x="18618" y="17462"/>
                  </a:lnTo>
                  <a:lnTo>
                    <a:pt x="19164" y="18910"/>
                  </a:lnTo>
                  <a:lnTo>
                    <a:pt x="16878" y="17576"/>
                  </a:lnTo>
                  <a:lnTo>
                    <a:pt x="18478" y="20307"/>
                  </a:lnTo>
                  <a:lnTo>
                    <a:pt x="17843" y="21805"/>
                  </a:lnTo>
                  <a:lnTo>
                    <a:pt x="17056" y="22948"/>
                  </a:lnTo>
                  <a:lnTo>
                    <a:pt x="15367" y="22656"/>
                  </a:lnTo>
                  <a:lnTo>
                    <a:pt x="16357" y="25184"/>
                  </a:lnTo>
                  <a:lnTo>
                    <a:pt x="15379" y="25565"/>
                  </a:lnTo>
                  <a:lnTo>
                    <a:pt x="15100" y="27317"/>
                  </a:lnTo>
                  <a:lnTo>
                    <a:pt x="15278" y="28841"/>
                  </a:lnTo>
                  <a:lnTo>
                    <a:pt x="17335" y="29184"/>
                  </a:lnTo>
                  <a:lnTo>
                    <a:pt x="21704" y="32004"/>
                  </a:lnTo>
                  <a:lnTo>
                    <a:pt x="23228" y="32270"/>
                  </a:lnTo>
                  <a:lnTo>
                    <a:pt x="25831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14" y="11531"/>
                  </a:lnTo>
                  <a:lnTo>
                    <a:pt x="38950" y="9931"/>
                  </a:lnTo>
                  <a:lnTo>
                    <a:pt x="37439" y="8902"/>
                  </a:lnTo>
                  <a:lnTo>
                    <a:pt x="36347" y="9880"/>
                  </a:lnTo>
                  <a:lnTo>
                    <a:pt x="35598" y="10083"/>
                  </a:lnTo>
                  <a:lnTo>
                    <a:pt x="34582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99" y="13411"/>
                  </a:lnTo>
                  <a:lnTo>
                    <a:pt x="29565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62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504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43" y="812"/>
                  </a:lnTo>
                  <a:lnTo>
                    <a:pt x="43027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41" y="25"/>
                  </a:lnTo>
                  <a:lnTo>
                    <a:pt x="40170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29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21" y="5092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D8E6E61A-2A41-DD78-84EA-55576D49E333}"/>
                </a:ext>
              </a:extLst>
            </p:cNvPr>
            <p:cNvSpPr/>
            <p:nvPr/>
          </p:nvSpPr>
          <p:spPr>
            <a:xfrm>
              <a:off x="9670986" y="878534"/>
              <a:ext cx="40640" cy="10160"/>
            </a:xfrm>
            <a:custGeom>
              <a:avLst/>
              <a:gdLst/>
              <a:ahLst/>
              <a:cxnLst/>
              <a:rect l="l" t="t" r="r" b="b"/>
              <a:pathLst>
                <a:path w="40640" h="10159">
                  <a:moveTo>
                    <a:pt x="9677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65" y="9652"/>
                  </a:lnTo>
                  <a:lnTo>
                    <a:pt x="3302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77" y="6934"/>
                  </a:lnTo>
                  <a:close/>
                </a:path>
                <a:path w="40640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73" y="4660"/>
                  </a:lnTo>
                  <a:lnTo>
                    <a:pt x="31356" y="2781"/>
                  </a:lnTo>
                  <a:close/>
                </a:path>
                <a:path w="40640" h="10159">
                  <a:moveTo>
                    <a:pt x="40017" y="723"/>
                  </a:moveTo>
                  <a:lnTo>
                    <a:pt x="39865" y="457"/>
                  </a:lnTo>
                  <a:lnTo>
                    <a:pt x="39814" y="215"/>
                  </a:lnTo>
                  <a:lnTo>
                    <a:pt x="39839" y="0"/>
                  </a:lnTo>
                  <a:lnTo>
                    <a:pt x="38696" y="419"/>
                  </a:lnTo>
                  <a:lnTo>
                    <a:pt x="39141" y="508"/>
                  </a:lnTo>
                  <a:lnTo>
                    <a:pt x="39585" y="647"/>
                  </a:lnTo>
                  <a:lnTo>
                    <a:pt x="40017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051954A1-363D-9E53-0E7B-ADC190BFCD5B}"/>
                </a:ext>
              </a:extLst>
            </p:cNvPr>
            <p:cNvSpPr/>
            <p:nvPr/>
          </p:nvSpPr>
          <p:spPr>
            <a:xfrm>
              <a:off x="973758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77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4A34351B-5E86-464B-06FA-719C279EDDE0}"/>
                </a:ext>
              </a:extLst>
            </p:cNvPr>
            <p:cNvSpPr/>
            <p:nvPr/>
          </p:nvSpPr>
          <p:spPr>
            <a:xfrm>
              <a:off x="9673907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20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79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40" y="14478"/>
                  </a:lnTo>
                  <a:lnTo>
                    <a:pt x="7721" y="14224"/>
                  </a:lnTo>
                  <a:lnTo>
                    <a:pt x="6832" y="13246"/>
                  </a:lnTo>
                  <a:lnTo>
                    <a:pt x="4635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49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503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20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39" y="2425"/>
                  </a:lnTo>
                  <a:lnTo>
                    <a:pt x="48717" y="2959"/>
                  </a:lnTo>
                  <a:lnTo>
                    <a:pt x="48221" y="2438"/>
                  </a:lnTo>
                  <a:lnTo>
                    <a:pt x="45453" y="1600"/>
                  </a:lnTo>
                  <a:lnTo>
                    <a:pt x="42964" y="0"/>
                  </a:lnTo>
                  <a:lnTo>
                    <a:pt x="39484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74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27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E9075B3F-98EE-7D63-682F-C629331A6F42}"/>
                </a:ext>
              </a:extLst>
            </p:cNvPr>
            <p:cNvSpPr/>
            <p:nvPr/>
          </p:nvSpPr>
          <p:spPr>
            <a:xfrm>
              <a:off x="9651237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01" y="0"/>
                  </a:moveTo>
                  <a:lnTo>
                    <a:pt x="8039" y="965"/>
                  </a:lnTo>
                  <a:lnTo>
                    <a:pt x="5892" y="1689"/>
                  </a:lnTo>
                  <a:lnTo>
                    <a:pt x="1790" y="3784"/>
                  </a:lnTo>
                  <a:lnTo>
                    <a:pt x="0" y="5232"/>
                  </a:lnTo>
                  <a:lnTo>
                    <a:pt x="2717" y="6692"/>
                  </a:lnTo>
                  <a:lnTo>
                    <a:pt x="6362" y="6667"/>
                  </a:lnTo>
                  <a:lnTo>
                    <a:pt x="8585" y="6921"/>
                  </a:lnTo>
                  <a:lnTo>
                    <a:pt x="10159" y="6235"/>
                  </a:lnTo>
                  <a:lnTo>
                    <a:pt x="15735" y="6464"/>
                  </a:lnTo>
                  <a:lnTo>
                    <a:pt x="16535" y="4711"/>
                  </a:lnTo>
                  <a:lnTo>
                    <a:pt x="20891" y="3987"/>
                  </a:lnTo>
                  <a:lnTo>
                    <a:pt x="21780" y="4546"/>
                  </a:lnTo>
                  <a:lnTo>
                    <a:pt x="21018" y="2070"/>
                  </a:lnTo>
                  <a:lnTo>
                    <a:pt x="20078" y="1320"/>
                  </a:lnTo>
                  <a:lnTo>
                    <a:pt x="19062" y="1181"/>
                  </a:lnTo>
                  <a:lnTo>
                    <a:pt x="16154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B0E9BA0B-44EB-5B8E-D551-EC4044D99B94}"/>
                </a:ext>
              </a:extLst>
            </p:cNvPr>
            <p:cNvSpPr/>
            <p:nvPr/>
          </p:nvSpPr>
          <p:spPr>
            <a:xfrm>
              <a:off x="968980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38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111" y="26746"/>
                  </a:lnTo>
                  <a:lnTo>
                    <a:pt x="26238" y="27470"/>
                  </a:lnTo>
                  <a:lnTo>
                    <a:pt x="26238" y="27825"/>
                  </a:lnTo>
                  <a:lnTo>
                    <a:pt x="26695" y="27622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51" y="18211"/>
                  </a:moveTo>
                  <a:lnTo>
                    <a:pt x="36499" y="20510"/>
                  </a:lnTo>
                  <a:lnTo>
                    <a:pt x="36372" y="20980"/>
                  </a:lnTo>
                  <a:lnTo>
                    <a:pt x="36614" y="22339"/>
                  </a:lnTo>
                  <a:lnTo>
                    <a:pt x="39662" y="20345"/>
                  </a:lnTo>
                  <a:lnTo>
                    <a:pt x="39751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86" y="0"/>
                  </a:lnTo>
                  <a:lnTo>
                    <a:pt x="56819" y="2247"/>
                  </a:lnTo>
                  <a:lnTo>
                    <a:pt x="57353" y="2425"/>
                  </a:lnTo>
                  <a:lnTo>
                    <a:pt x="57873" y="2743"/>
                  </a:lnTo>
                  <a:lnTo>
                    <a:pt x="58305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8BAC543D-58C4-FAEF-F764-A6A0F9B0E49A}"/>
                </a:ext>
              </a:extLst>
            </p:cNvPr>
            <p:cNvSpPr/>
            <p:nvPr/>
          </p:nvSpPr>
          <p:spPr>
            <a:xfrm>
              <a:off x="969332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90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C3BD2A52-9E65-5C98-2C55-8F6ADA6F302D}"/>
                </a:ext>
              </a:extLst>
            </p:cNvPr>
            <p:cNvSpPr/>
            <p:nvPr/>
          </p:nvSpPr>
          <p:spPr>
            <a:xfrm>
              <a:off x="9678213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30607"/>
                  </a:moveTo>
                  <a:lnTo>
                    <a:pt x="15125" y="29883"/>
                  </a:lnTo>
                  <a:lnTo>
                    <a:pt x="15354" y="29197"/>
                  </a:lnTo>
                  <a:lnTo>
                    <a:pt x="15036" y="28041"/>
                  </a:lnTo>
                  <a:lnTo>
                    <a:pt x="14287" y="27533"/>
                  </a:lnTo>
                  <a:lnTo>
                    <a:pt x="12280" y="27216"/>
                  </a:lnTo>
                  <a:lnTo>
                    <a:pt x="7785" y="28155"/>
                  </a:lnTo>
                  <a:lnTo>
                    <a:pt x="5880" y="27965"/>
                  </a:lnTo>
                  <a:lnTo>
                    <a:pt x="5448" y="27444"/>
                  </a:lnTo>
                  <a:lnTo>
                    <a:pt x="4432" y="27165"/>
                  </a:lnTo>
                  <a:lnTo>
                    <a:pt x="2794" y="28041"/>
                  </a:lnTo>
                  <a:lnTo>
                    <a:pt x="3187" y="30632"/>
                  </a:lnTo>
                  <a:lnTo>
                    <a:pt x="0" y="31356"/>
                  </a:lnTo>
                  <a:lnTo>
                    <a:pt x="3302" y="33337"/>
                  </a:lnTo>
                  <a:lnTo>
                    <a:pt x="5930" y="33858"/>
                  </a:lnTo>
                  <a:lnTo>
                    <a:pt x="6286" y="33058"/>
                  </a:lnTo>
                  <a:lnTo>
                    <a:pt x="6235" y="32626"/>
                  </a:lnTo>
                  <a:lnTo>
                    <a:pt x="9918" y="33045"/>
                  </a:lnTo>
                  <a:lnTo>
                    <a:pt x="14300" y="32270"/>
                  </a:lnTo>
                  <a:lnTo>
                    <a:pt x="15214" y="31191"/>
                  </a:lnTo>
                  <a:lnTo>
                    <a:pt x="15367" y="3060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33" y="24561"/>
                  </a:lnTo>
                  <a:lnTo>
                    <a:pt x="22123" y="24536"/>
                  </a:lnTo>
                  <a:lnTo>
                    <a:pt x="21551" y="25641"/>
                  </a:lnTo>
                  <a:lnTo>
                    <a:pt x="19913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13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69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31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20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02" y="30010"/>
                  </a:lnTo>
                  <a:lnTo>
                    <a:pt x="33337" y="31216"/>
                  </a:lnTo>
                  <a:lnTo>
                    <a:pt x="29311" y="32842"/>
                  </a:lnTo>
                  <a:lnTo>
                    <a:pt x="28524" y="33439"/>
                  </a:lnTo>
                  <a:lnTo>
                    <a:pt x="27063" y="33909"/>
                  </a:lnTo>
                  <a:lnTo>
                    <a:pt x="26187" y="34556"/>
                  </a:lnTo>
                  <a:lnTo>
                    <a:pt x="25793" y="35382"/>
                  </a:lnTo>
                  <a:lnTo>
                    <a:pt x="24053" y="36715"/>
                  </a:lnTo>
                  <a:lnTo>
                    <a:pt x="23380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35" y="35191"/>
                  </a:lnTo>
                  <a:lnTo>
                    <a:pt x="34810" y="34124"/>
                  </a:lnTo>
                  <a:lnTo>
                    <a:pt x="36347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03" y="23609"/>
                  </a:lnTo>
                  <a:lnTo>
                    <a:pt x="54000" y="24612"/>
                  </a:lnTo>
                  <a:lnTo>
                    <a:pt x="51447" y="22999"/>
                  </a:lnTo>
                  <a:lnTo>
                    <a:pt x="51295" y="22656"/>
                  </a:lnTo>
                  <a:lnTo>
                    <a:pt x="48742" y="23736"/>
                  </a:lnTo>
                  <a:lnTo>
                    <a:pt x="47282" y="24650"/>
                  </a:lnTo>
                  <a:lnTo>
                    <a:pt x="47879" y="25527"/>
                  </a:lnTo>
                  <a:lnTo>
                    <a:pt x="47942" y="26314"/>
                  </a:lnTo>
                  <a:lnTo>
                    <a:pt x="45669" y="28333"/>
                  </a:lnTo>
                  <a:lnTo>
                    <a:pt x="44462" y="29146"/>
                  </a:lnTo>
                  <a:lnTo>
                    <a:pt x="41897" y="28765"/>
                  </a:lnTo>
                  <a:lnTo>
                    <a:pt x="40982" y="29794"/>
                  </a:lnTo>
                  <a:lnTo>
                    <a:pt x="41148" y="29641"/>
                  </a:lnTo>
                  <a:lnTo>
                    <a:pt x="44551" y="31991"/>
                  </a:lnTo>
                  <a:lnTo>
                    <a:pt x="48437" y="30010"/>
                  </a:lnTo>
                  <a:lnTo>
                    <a:pt x="51092" y="28333"/>
                  </a:lnTo>
                  <a:lnTo>
                    <a:pt x="52920" y="26581"/>
                  </a:lnTo>
                  <a:lnTo>
                    <a:pt x="53492" y="26924"/>
                  </a:lnTo>
                  <a:lnTo>
                    <a:pt x="54825" y="25654"/>
                  </a:lnTo>
                  <a:lnTo>
                    <a:pt x="54622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65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14" y="1231"/>
                  </a:lnTo>
                  <a:lnTo>
                    <a:pt x="62801" y="2387"/>
                  </a:lnTo>
                  <a:lnTo>
                    <a:pt x="62052" y="3098"/>
                  </a:lnTo>
                  <a:lnTo>
                    <a:pt x="60998" y="5461"/>
                  </a:lnTo>
                  <a:lnTo>
                    <a:pt x="59232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41" y="9245"/>
                  </a:lnTo>
                  <a:lnTo>
                    <a:pt x="54940" y="11074"/>
                  </a:lnTo>
                  <a:lnTo>
                    <a:pt x="59029" y="9867"/>
                  </a:lnTo>
                  <a:lnTo>
                    <a:pt x="63728" y="5981"/>
                  </a:lnTo>
                  <a:lnTo>
                    <a:pt x="66776" y="4127"/>
                  </a:lnTo>
                  <a:lnTo>
                    <a:pt x="67449" y="2476"/>
                  </a:lnTo>
                  <a:lnTo>
                    <a:pt x="67665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C6869CB7-4943-AC1F-BC3A-E2243C9C3A90}"/>
                </a:ext>
              </a:extLst>
            </p:cNvPr>
            <p:cNvSpPr/>
            <p:nvPr/>
          </p:nvSpPr>
          <p:spPr>
            <a:xfrm>
              <a:off x="969554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15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108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91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28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14" y="12725"/>
                  </a:lnTo>
                  <a:lnTo>
                    <a:pt x="28778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66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21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507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56" y="14668"/>
                  </a:lnTo>
                  <a:lnTo>
                    <a:pt x="18643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20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49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61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81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101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24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9D6FE760-E404-B55D-3671-29AAC45819D8}"/>
                </a:ext>
              </a:extLst>
            </p:cNvPr>
            <p:cNvSpPr/>
            <p:nvPr/>
          </p:nvSpPr>
          <p:spPr>
            <a:xfrm>
              <a:off x="9740176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990" y="11087"/>
                  </a:moveTo>
                  <a:lnTo>
                    <a:pt x="381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85" y="18046"/>
                  </a:lnTo>
                  <a:lnTo>
                    <a:pt x="711" y="13525"/>
                  </a:lnTo>
                  <a:lnTo>
                    <a:pt x="990" y="11087"/>
                  </a:lnTo>
                  <a:close/>
                </a:path>
                <a:path w="6350" h="18415">
                  <a:moveTo>
                    <a:pt x="6184" y="165"/>
                  </a:moveTo>
                  <a:lnTo>
                    <a:pt x="5524" y="0"/>
                  </a:lnTo>
                  <a:lnTo>
                    <a:pt x="4902" y="3797"/>
                  </a:lnTo>
                  <a:lnTo>
                    <a:pt x="5549" y="3949"/>
                  </a:lnTo>
                  <a:lnTo>
                    <a:pt x="6184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6B0F0976-22CE-D2DA-FEF2-F89DB88A228A}"/>
                </a:ext>
              </a:extLst>
            </p:cNvPr>
            <p:cNvSpPr/>
            <p:nvPr/>
          </p:nvSpPr>
          <p:spPr>
            <a:xfrm>
              <a:off x="9721494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86" y="0"/>
                  </a:lnTo>
                  <a:lnTo>
                    <a:pt x="2743" y="1193"/>
                  </a:lnTo>
                  <a:lnTo>
                    <a:pt x="1358" y="2413"/>
                  </a:lnTo>
                  <a:lnTo>
                    <a:pt x="0" y="4140"/>
                  </a:lnTo>
                  <a:lnTo>
                    <a:pt x="381" y="4546"/>
                  </a:lnTo>
                  <a:lnTo>
                    <a:pt x="1765" y="2882"/>
                  </a:lnTo>
                  <a:lnTo>
                    <a:pt x="3111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40" y="1079"/>
                  </a:lnTo>
                  <a:lnTo>
                    <a:pt x="34747" y="1485"/>
                  </a:lnTo>
                  <a:lnTo>
                    <a:pt x="36474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>
            <a:extLst>
              <a:ext uri="{FF2B5EF4-FFF2-40B4-BE49-F238E27FC236}">
                <a16:creationId xmlns:a16="http://schemas.microsoft.com/office/drawing/2014/main" id="{0B002A45-500F-1858-9C56-5F3E984B0FDC}"/>
              </a:ext>
            </a:extLst>
          </p:cNvPr>
          <p:cNvSpPr/>
          <p:nvPr/>
        </p:nvSpPr>
        <p:spPr>
          <a:xfrm>
            <a:off x="8983878" y="4439753"/>
            <a:ext cx="1385570" cy="3098800"/>
          </a:xfrm>
          <a:custGeom>
            <a:avLst/>
            <a:gdLst/>
            <a:ahLst/>
            <a:cxnLst/>
            <a:rect l="l" t="t" r="r" b="b"/>
            <a:pathLst>
              <a:path w="1385570" h="3098800">
                <a:moveTo>
                  <a:pt x="637057" y="3048000"/>
                </a:moveTo>
                <a:lnTo>
                  <a:pt x="569499" y="3048000"/>
                </a:lnTo>
                <a:lnTo>
                  <a:pt x="572988" y="3060700"/>
                </a:lnTo>
                <a:lnTo>
                  <a:pt x="574014" y="3060700"/>
                </a:lnTo>
                <a:lnTo>
                  <a:pt x="573824" y="3073400"/>
                </a:lnTo>
                <a:lnTo>
                  <a:pt x="571906" y="3073400"/>
                </a:lnTo>
                <a:lnTo>
                  <a:pt x="570712" y="3086100"/>
                </a:lnTo>
                <a:lnTo>
                  <a:pt x="569429" y="3086100"/>
                </a:lnTo>
                <a:lnTo>
                  <a:pt x="568083" y="3098800"/>
                </a:lnTo>
                <a:lnTo>
                  <a:pt x="590633" y="3098800"/>
                </a:lnTo>
                <a:lnTo>
                  <a:pt x="607009" y="3073400"/>
                </a:lnTo>
                <a:lnTo>
                  <a:pt x="621708" y="3060700"/>
                </a:lnTo>
                <a:lnTo>
                  <a:pt x="637057" y="3048000"/>
                </a:lnTo>
                <a:close/>
              </a:path>
              <a:path w="1385570" h="3098800">
                <a:moveTo>
                  <a:pt x="682237" y="3048000"/>
                </a:moveTo>
                <a:lnTo>
                  <a:pt x="637057" y="3048000"/>
                </a:lnTo>
                <a:lnTo>
                  <a:pt x="621322" y="3098800"/>
                </a:lnTo>
                <a:lnTo>
                  <a:pt x="643724" y="3098800"/>
                </a:lnTo>
                <a:lnTo>
                  <a:pt x="656125" y="3086100"/>
                </a:lnTo>
                <a:lnTo>
                  <a:pt x="667411" y="3073400"/>
                </a:lnTo>
                <a:lnTo>
                  <a:pt x="677634" y="3060700"/>
                </a:lnTo>
                <a:lnTo>
                  <a:pt x="682237" y="3048000"/>
                </a:lnTo>
                <a:close/>
              </a:path>
              <a:path w="1385570" h="3098800">
                <a:moveTo>
                  <a:pt x="749465" y="3035300"/>
                </a:moveTo>
                <a:lnTo>
                  <a:pt x="705103" y="3035300"/>
                </a:lnTo>
                <a:lnTo>
                  <a:pt x="710868" y="3048000"/>
                </a:lnTo>
                <a:lnTo>
                  <a:pt x="716330" y="3048000"/>
                </a:lnTo>
                <a:lnTo>
                  <a:pt x="721745" y="3060700"/>
                </a:lnTo>
                <a:lnTo>
                  <a:pt x="727367" y="3073400"/>
                </a:lnTo>
                <a:lnTo>
                  <a:pt x="735920" y="3073400"/>
                </a:lnTo>
                <a:lnTo>
                  <a:pt x="745605" y="3086100"/>
                </a:lnTo>
                <a:lnTo>
                  <a:pt x="757322" y="3098800"/>
                </a:lnTo>
                <a:lnTo>
                  <a:pt x="771969" y="3098800"/>
                </a:lnTo>
                <a:lnTo>
                  <a:pt x="749465" y="3035300"/>
                </a:lnTo>
                <a:close/>
              </a:path>
              <a:path w="1385570" h="3098800">
                <a:moveTo>
                  <a:pt x="812761" y="3086100"/>
                </a:moveTo>
                <a:lnTo>
                  <a:pt x="808939" y="3086100"/>
                </a:lnTo>
                <a:lnTo>
                  <a:pt x="812863" y="3098800"/>
                </a:lnTo>
                <a:lnTo>
                  <a:pt x="812761" y="3086100"/>
                </a:lnTo>
                <a:close/>
              </a:path>
              <a:path w="1385570" h="3098800">
                <a:moveTo>
                  <a:pt x="805535" y="3035300"/>
                </a:moveTo>
                <a:lnTo>
                  <a:pt x="749465" y="3035300"/>
                </a:lnTo>
                <a:lnTo>
                  <a:pt x="775620" y="3060700"/>
                </a:lnTo>
                <a:lnTo>
                  <a:pt x="801357" y="3086100"/>
                </a:lnTo>
                <a:lnTo>
                  <a:pt x="812457" y="3086100"/>
                </a:lnTo>
                <a:lnTo>
                  <a:pt x="810395" y="3073400"/>
                </a:lnTo>
                <a:lnTo>
                  <a:pt x="808083" y="3060700"/>
                </a:lnTo>
                <a:lnTo>
                  <a:pt x="805840" y="3060700"/>
                </a:lnTo>
                <a:lnTo>
                  <a:pt x="803986" y="3048000"/>
                </a:lnTo>
                <a:lnTo>
                  <a:pt x="802487" y="3048000"/>
                </a:lnTo>
                <a:lnTo>
                  <a:pt x="805535" y="3035300"/>
                </a:lnTo>
                <a:close/>
              </a:path>
              <a:path w="1385570" h="3098800">
                <a:moveTo>
                  <a:pt x="519888" y="3060700"/>
                </a:moveTo>
                <a:lnTo>
                  <a:pt x="471322" y="3060700"/>
                </a:lnTo>
                <a:lnTo>
                  <a:pt x="476542" y="3073400"/>
                </a:lnTo>
                <a:lnTo>
                  <a:pt x="501116" y="3073400"/>
                </a:lnTo>
                <a:lnTo>
                  <a:pt x="519888" y="3060700"/>
                </a:lnTo>
                <a:close/>
              </a:path>
              <a:path w="1385570" h="3098800">
                <a:moveTo>
                  <a:pt x="686841" y="3035300"/>
                </a:moveTo>
                <a:lnTo>
                  <a:pt x="496011" y="3035300"/>
                </a:lnTo>
                <a:lnTo>
                  <a:pt x="463537" y="3060700"/>
                </a:lnTo>
                <a:lnTo>
                  <a:pt x="538196" y="3060700"/>
                </a:lnTo>
                <a:lnTo>
                  <a:pt x="556107" y="3048000"/>
                </a:lnTo>
                <a:lnTo>
                  <a:pt x="682237" y="3048000"/>
                </a:lnTo>
                <a:lnTo>
                  <a:pt x="686841" y="3035300"/>
                </a:lnTo>
                <a:close/>
              </a:path>
              <a:path w="1385570" h="3098800">
                <a:moveTo>
                  <a:pt x="895261" y="3035300"/>
                </a:moveTo>
                <a:lnTo>
                  <a:pt x="805535" y="3035300"/>
                </a:lnTo>
                <a:lnTo>
                  <a:pt x="827175" y="3048000"/>
                </a:lnTo>
                <a:lnTo>
                  <a:pt x="867232" y="3048000"/>
                </a:lnTo>
                <a:lnTo>
                  <a:pt x="878845" y="3060700"/>
                </a:lnTo>
                <a:lnTo>
                  <a:pt x="915098" y="3060700"/>
                </a:lnTo>
                <a:lnTo>
                  <a:pt x="895261" y="3035300"/>
                </a:lnTo>
                <a:close/>
              </a:path>
              <a:path w="1385570" h="3098800">
                <a:moveTo>
                  <a:pt x="923172" y="3022600"/>
                </a:moveTo>
                <a:lnTo>
                  <a:pt x="463473" y="3022600"/>
                </a:lnTo>
                <a:lnTo>
                  <a:pt x="454785" y="3035300"/>
                </a:lnTo>
                <a:lnTo>
                  <a:pt x="935799" y="3035300"/>
                </a:lnTo>
                <a:lnTo>
                  <a:pt x="923172" y="3022600"/>
                </a:lnTo>
                <a:close/>
              </a:path>
              <a:path w="1385570" h="3098800">
                <a:moveTo>
                  <a:pt x="896548" y="3009900"/>
                </a:moveTo>
                <a:lnTo>
                  <a:pt x="496668" y="3009900"/>
                </a:lnTo>
                <a:lnTo>
                  <a:pt x="481291" y="3022600"/>
                </a:lnTo>
                <a:lnTo>
                  <a:pt x="910034" y="3022600"/>
                </a:lnTo>
                <a:lnTo>
                  <a:pt x="896548" y="3009900"/>
                </a:lnTo>
                <a:close/>
              </a:path>
              <a:path w="1385570" h="3098800">
                <a:moveTo>
                  <a:pt x="765621" y="2882900"/>
                </a:moveTo>
                <a:lnTo>
                  <a:pt x="616470" y="2882900"/>
                </a:lnTo>
                <a:lnTo>
                  <a:pt x="604906" y="2895600"/>
                </a:lnTo>
                <a:lnTo>
                  <a:pt x="581216" y="2921000"/>
                </a:lnTo>
                <a:lnTo>
                  <a:pt x="549108" y="2959100"/>
                </a:lnTo>
                <a:lnTo>
                  <a:pt x="529831" y="2984500"/>
                </a:lnTo>
                <a:lnTo>
                  <a:pt x="520119" y="2997200"/>
                </a:lnTo>
                <a:lnTo>
                  <a:pt x="509338" y="3009900"/>
                </a:lnTo>
                <a:lnTo>
                  <a:pt x="875855" y="3009900"/>
                </a:lnTo>
                <a:lnTo>
                  <a:pt x="868311" y="2997200"/>
                </a:lnTo>
                <a:lnTo>
                  <a:pt x="863257" y="2997200"/>
                </a:lnTo>
                <a:lnTo>
                  <a:pt x="852964" y="2984500"/>
                </a:lnTo>
                <a:lnTo>
                  <a:pt x="842933" y="2971800"/>
                </a:lnTo>
                <a:lnTo>
                  <a:pt x="833060" y="2959100"/>
                </a:lnTo>
                <a:lnTo>
                  <a:pt x="823239" y="2959100"/>
                </a:lnTo>
                <a:lnTo>
                  <a:pt x="810807" y="2933700"/>
                </a:lnTo>
                <a:lnTo>
                  <a:pt x="786106" y="2908300"/>
                </a:lnTo>
                <a:lnTo>
                  <a:pt x="773988" y="2895600"/>
                </a:lnTo>
                <a:lnTo>
                  <a:pt x="769676" y="2895600"/>
                </a:lnTo>
                <a:lnTo>
                  <a:pt x="765621" y="2882900"/>
                </a:lnTo>
                <a:close/>
              </a:path>
              <a:path w="1385570" h="3098800">
                <a:moveTo>
                  <a:pt x="759891" y="2870200"/>
                </a:moveTo>
                <a:lnTo>
                  <a:pt x="622553" y="2870200"/>
                </a:lnTo>
                <a:lnTo>
                  <a:pt x="620179" y="2882900"/>
                </a:lnTo>
                <a:lnTo>
                  <a:pt x="762224" y="2882900"/>
                </a:lnTo>
                <a:lnTo>
                  <a:pt x="759891" y="2870200"/>
                </a:lnTo>
                <a:close/>
              </a:path>
              <a:path w="1385570" h="3098800">
                <a:moveTo>
                  <a:pt x="732557" y="2476500"/>
                </a:moveTo>
                <a:lnTo>
                  <a:pt x="636333" y="2476500"/>
                </a:lnTo>
                <a:lnTo>
                  <a:pt x="636333" y="2489200"/>
                </a:lnTo>
                <a:lnTo>
                  <a:pt x="634647" y="2552700"/>
                </a:lnTo>
                <a:lnTo>
                  <a:pt x="634123" y="2578100"/>
                </a:lnTo>
                <a:lnTo>
                  <a:pt x="633522" y="2616200"/>
                </a:lnTo>
                <a:lnTo>
                  <a:pt x="632955" y="2641600"/>
                </a:lnTo>
                <a:lnTo>
                  <a:pt x="631901" y="2692400"/>
                </a:lnTo>
                <a:lnTo>
                  <a:pt x="631799" y="2705100"/>
                </a:lnTo>
                <a:lnTo>
                  <a:pt x="629400" y="2730500"/>
                </a:lnTo>
                <a:lnTo>
                  <a:pt x="627040" y="2743200"/>
                </a:lnTo>
                <a:lnTo>
                  <a:pt x="624904" y="2768600"/>
                </a:lnTo>
                <a:lnTo>
                  <a:pt x="623277" y="2794000"/>
                </a:lnTo>
                <a:lnTo>
                  <a:pt x="622693" y="2806700"/>
                </a:lnTo>
                <a:lnTo>
                  <a:pt x="622794" y="2857500"/>
                </a:lnTo>
                <a:lnTo>
                  <a:pt x="622706" y="2870200"/>
                </a:lnTo>
                <a:lnTo>
                  <a:pt x="758323" y="2870200"/>
                </a:lnTo>
                <a:lnTo>
                  <a:pt x="757623" y="2857500"/>
                </a:lnTo>
                <a:lnTo>
                  <a:pt x="757396" y="2844800"/>
                </a:lnTo>
                <a:lnTo>
                  <a:pt x="757250" y="2844800"/>
                </a:lnTo>
                <a:lnTo>
                  <a:pt x="757213" y="2832100"/>
                </a:lnTo>
                <a:lnTo>
                  <a:pt x="757404" y="2832100"/>
                </a:lnTo>
                <a:lnTo>
                  <a:pt x="757986" y="2806700"/>
                </a:lnTo>
                <a:lnTo>
                  <a:pt x="758419" y="2806700"/>
                </a:lnTo>
                <a:lnTo>
                  <a:pt x="758956" y="2794000"/>
                </a:lnTo>
                <a:lnTo>
                  <a:pt x="759253" y="2781300"/>
                </a:lnTo>
                <a:lnTo>
                  <a:pt x="758964" y="2768600"/>
                </a:lnTo>
                <a:lnTo>
                  <a:pt x="757069" y="2743200"/>
                </a:lnTo>
                <a:lnTo>
                  <a:pt x="752621" y="2705100"/>
                </a:lnTo>
                <a:lnTo>
                  <a:pt x="750696" y="2679700"/>
                </a:lnTo>
                <a:lnTo>
                  <a:pt x="749790" y="2667000"/>
                </a:lnTo>
                <a:lnTo>
                  <a:pt x="748868" y="2628900"/>
                </a:lnTo>
                <a:lnTo>
                  <a:pt x="748004" y="2616200"/>
                </a:lnTo>
                <a:lnTo>
                  <a:pt x="746153" y="2590800"/>
                </a:lnTo>
                <a:lnTo>
                  <a:pt x="744077" y="2565400"/>
                </a:lnTo>
                <a:lnTo>
                  <a:pt x="741785" y="2552700"/>
                </a:lnTo>
                <a:lnTo>
                  <a:pt x="739292" y="2527300"/>
                </a:lnTo>
                <a:lnTo>
                  <a:pt x="737312" y="2501900"/>
                </a:lnTo>
                <a:lnTo>
                  <a:pt x="734998" y="2489200"/>
                </a:lnTo>
                <a:lnTo>
                  <a:pt x="732557" y="2476500"/>
                </a:lnTo>
                <a:close/>
              </a:path>
              <a:path w="1385570" h="3098800">
                <a:moveTo>
                  <a:pt x="581291" y="2501900"/>
                </a:moveTo>
                <a:lnTo>
                  <a:pt x="537933" y="2501900"/>
                </a:lnTo>
                <a:lnTo>
                  <a:pt x="541591" y="2514600"/>
                </a:lnTo>
                <a:lnTo>
                  <a:pt x="542645" y="2514600"/>
                </a:lnTo>
                <a:lnTo>
                  <a:pt x="543559" y="2527300"/>
                </a:lnTo>
                <a:lnTo>
                  <a:pt x="548474" y="2540000"/>
                </a:lnTo>
                <a:lnTo>
                  <a:pt x="568807" y="2540000"/>
                </a:lnTo>
                <a:lnTo>
                  <a:pt x="572579" y="2527300"/>
                </a:lnTo>
                <a:lnTo>
                  <a:pt x="575462" y="2527300"/>
                </a:lnTo>
                <a:lnTo>
                  <a:pt x="578053" y="2514600"/>
                </a:lnTo>
                <a:lnTo>
                  <a:pt x="581291" y="2501900"/>
                </a:lnTo>
                <a:close/>
              </a:path>
              <a:path w="1385570" h="3098800">
                <a:moveTo>
                  <a:pt x="489051" y="2514600"/>
                </a:moveTo>
                <a:lnTo>
                  <a:pt x="448614" y="2514600"/>
                </a:lnTo>
                <a:lnTo>
                  <a:pt x="462673" y="2527300"/>
                </a:lnTo>
                <a:lnTo>
                  <a:pt x="476167" y="2527300"/>
                </a:lnTo>
                <a:lnTo>
                  <a:pt x="489051" y="2514600"/>
                </a:lnTo>
                <a:close/>
              </a:path>
              <a:path w="1385570" h="3098800">
                <a:moveTo>
                  <a:pt x="537933" y="2501900"/>
                </a:moveTo>
                <a:lnTo>
                  <a:pt x="407494" y="2501900"/>
                </a:lnTo>
                <a:lnTo>
                  <a:pt x="401891" y="2514600"/>
                </a:lnTo>
                <a:lnTo>
                  <a:pt x="528751" y="2514600"/>
                </a:lnTo>
                <a:lnTo>
                  <a:pt x="537933" y="2501900"/>
                </a:lnTo>
                <a:close/>
              </a:path>
              <a:path w="1385570" h="3098800">
                <a:moveTo>
                  <a:pt x="595674" y="2489200"/>
                </a:moveTo>
                <a:lnTo>
                  <a:pt x="420218" y="2489200"/>
                </a:lnTo>
                <a:lnTo>
                  <a:pt x="413499" y="2501900"/>
                </a:lnTo>
                <a:lnTo>
                  <a:pt x="587501" y="2501900"/>
                </a:lnTo>
                <a:lnTo>
                  <a:pt x="595674" y="2489200"/>
                </a:lnTo>
                <a:close/>
              </a:path>
              <a:path w="1385570" h="3098800">
                <a:moveTo>
                  <a:pt x="726274" y="2349500"/>
                </a:moveTo>
                <a:lnTo>
                  <a:pt x="562380" y="2349500"/>
                </a:lnTo>
                <a:lnTo>
                  <a:pt x="559247" y="2362200"/>
                </a:lnTo>
                <a:lnTo>
                  <a:pt x="540473" y="2362200"/>
                </a:lnTo>
                <a:lnTo>
                  <a:pt x="542213" y="2374900"/>
                </a:lnTo>
                <a:lnTo>
                  <a:pt x="544334" y="2374900"/>
                </a:lnTo>
                <a:lnTo>
                  <a:pt x="545680" y="2387600"/>
                </a:lnTo>
                <a:lnTo>
                  <a:pt x="546607" y="2387600"/>
                </a:lnTo>
                <a:lnTo>
                  <a:pt x="547179" y="2400300"/>
                </a:lnTo>
                <a:lnTo>
                  <a:pt x="546874" y="2400300"/>
                </a:lnTo>
                <a:lnTo>
                  <a:pt x="544073" y="2413000"/>
                </a:lnTo>
                <a:lnTo>
                  <a:pt x="538189" y="2413000"/>
                </a:lnTo>
                <a:lnTo>
                  <a:pt x="530202" y="2425700"/>
                </a:lnTo>
                <a:lnTo>
                  <a:pt x="521093" y="2438400"/>
                </a:lnTo>
                <a:lnTo>
                  <a:pt x="468014" y="2438400"/>
                </a:lnTo>
                <a:lnTo>
                  <a:pt x="460316" y="2451100"/>
                </a:lnTo>
                <a:lnTo>
                  <a:pt x="452977" y="2463800"/>
                </a:lnTo>
                <a:lnTo>
                  <a:pt x="446138" y="2476500"/>
                </a:lnTo>
                <a:lnTo>
                  <a:pt x="441490" y="2489200"/>
                </a:lnTo>
                <a:lnTo>
                  <a:pt x="602751" y="2489200"/>
                </a:lnTo>
                <a:lnTo>
                  <a:pt x="608347" y="2476500"/>
                </a:lnTo>
                <a:lnTo>
                  <a:pt x="732557" y="2476500"/>
                </a:lnTo>
                <a:lnTo>
                  <a:pt x="730199" y="2463800"/>
                </a:lnTo>
                <a:lnTo>
                  <a:pt x="729589" y="2451100"/>
                </a:lnTo>
                <a:lnTo>
                  <a:pt x="729386" y="2451100"/>
                </a:lnTo>
                <a:lnTo>
                  <a:pt x="730250" y="2438400"/>
                </a:lnTo>
                <a:lnTo>
                  <a:pt x="731278" y="2425700"/>
                </a:lnTo>
                <a:lnTo>
                  <a:pt x="732068" y="2413000"/>
                </a:lnTo>
                <a:lnTo>
                  <a:pt x="732218" y="2400300"/>
                </a:lnTo>
                <a:lnTo>
                  <a:pt x="731438" y="2387600"/>
                </a:lnTo>
                <a:lnTo>
                  <a:pt x="729946" y="2374900"/>
                </a:lnTo>
                <a:lnTo>
                  <a:pt x="726274" y="2349500"/>
                </a:lnTo>
                <a:close/>
              </a:path>
              <a:path w="1385570" h="3098800">
                <a:moveTo>
                  <a:pt x="870846" y="2451100"/>
                </a:moveTo>
                <a:lnTo>
                  <a:pt x="841933" y="2451100"/>
                </a:lnTo>
                <a:lnTo>
                  <a:pt x="850477" y="2463800"/>
                </a:lnTo>
                <a:lnTo>
                  <a:pt x="860467" y="2463800"/>
                </a:lnTo>
                <a:lnTo>
                  <a:pt x="870846" y="2451100"/>
                </a:lnTo>
                <a:close/>
              </a:path>
              <a:path w="1385570" h="3098800">
                <a:moveTo>
                  <a:pt x="808193" y="2438400"/>
                </a:moveTo>
                <a:lnTo>
                  <a:pt x="801255" y="2438400"/>
                </a:lnTo>
                <a:lnTo>
                  <a:pt x="802639" y="2451100"/>
                </a:lnTo>
                <a:lnTo>
                  <a:pt x="808193" y="2438400"/>
                </a:lnTo>
                <a:close/>
              </a:path>
              <a:path w="1385570" h="3098800">
                <a:moveTo>
                  <a:pt x="869657" y="2438400"/>
                </a:moveTo>
                <a:lnTo>
                  <a:pt x="837519" y="2438400"/>
                </a:lnTo>
                <a:lnTo>
                  <a:pt x="839038" y="2451100"/>
                </a:lnTo>
                <a:lnTo>
                  <a:pt x="874928" y="2451100"/>
                </a:lnTo>
                <a:lnTo>
                  <a:pt x="869657" y="2438400"/>
                </a:lnTo>
                <a:close/>
              </a:path>
              <a:path w="1385570" h="3098800">
                <a:moveTo>
                  <a:pt x="925880" y="2438400"/>
                </a:moveTo>
                <a:lnTo>
                  <a:pt x="892428" y="2438400"/>
                </a:lnTo>
                <a:lnTo>
                  <a:pt x="897280" y="2451100"/>
                </a:lnTo>
                <a:lnTo>
                  <a:pt x="924839" y="2451100"/>
                </a:lnTo>
                <a:lnTo>
                  <a:pt x="925880" y="2438400"/>
                </a:lnTo>
                <a:close/>
              </a:path>
              <a:path w="1385570" h="3098800">
                <a:moveTo>
                  <a:pt x="285876" y="2425700"/>
                </a:moveTo>
                <a:lnTo>
                  <a:pt x="259864" y="2425700"/>
                </a:lnTo>
                <a:lnTo>
                  <a:pt x="267285" y="2438400"/>
                </a:lnTo>
                <a:lnTo>
                  <a:pt x="275394" y="2438400"/>
                </a:lnTo>
                <a:lnTo>
                  <a:pt x="285876" y="2425700"/>
                </a:lnTo>
                <a:close/>
              </a:path>
              <a:path w="1385570" h="3098800">
                <a:moveTo>
                  <a:pt x="324040" y="2425700"/>
                </a:moveTo>
                <a:lnTo>
                  <a:pt x="305549" y="2425700"/>
                </a:lnTo>
                <a:lnTo>
                  <a:pt x="311530" y="2438400"/>
                </a:lnTo>
                <a:lnTo>
                  <a:pt x="316280" y="2438400"/>
                </a:lnTo>
                <a:lnTo>
                  <a:pt x="324040" y="2425700"/>
                </a:lnTo>
                <a:close/>
              </a:path>
              <a:path w="1385570" h="3098800">
                <a:moveTo>
                  <a:pt x="500392" y="2425700"/>
                </a:moveTo>
                <a:lnTo>
                  <a:pt x="481393" y="2425700"/>
                </a:lnTo>
                <a:lnTo>
                  <a:pt x="475932" y="2438400"/>
                </a:lnTo>
                <a:lnTo>
                  <a:pt x="507682" y="2438400"/>
                </a:lnTo>
                <a:lnTo>
                  <a:pt x="500392" y="2425700"/>
                </a:lnTo>
                <a:close/>
              </a:path>
              <a:path w="1385570" h="3098800">
                <a:moveTo>
                  <a:pt x="808655" y="2425700"/>
                </a:moveTo>
                <a:lnTo>
                  <a:pt x="798043" y="2425700"/>
                </a:lnTo>
                <a:lnTo>
                  <a:pt x="798715" y="2438400"/>
                </a:lnTo>
                <a:lnTo>
                  <a:pt x="809793" y="2438400"/>
                </a:lnTo>
                <a:lnTo>
                  <a:pt x="808655" y="2425700"/>
                </a:lnTo>
                <a:close/>
              </a:path>
              <a:path w="1385570" h="3098800">
                <a:moveTo>
                  <a:pt x="856030" y="2425700"/>
                </a:moveTo>
                <a:lnTo>
                  <a:pt x="820496" y="2425700"/>
                </a:lnTo>
                <a:lnTo>
                  <a:pt x="826415" y="2438400"/>
                </a:lnTo>
                <a:lnTo>
                  <a:pt x="863828" y="2438400"/>
                </a:lnTo>
                <a:lnTo>
                  <a:pt x="856030" y="2425700"/>
                </a:lnTo>
                <a:close/>
              </a:path>
              <a:path w="1385570" h="3098800">
                <a:moveTo>
                  <a:pt x="928874" y="2413000"/>
                </a:moveTo>
                <a:lnTo>
                  <a:pt x="862685" y="2413000"/>
                </a:lnTo>
                <a:lnTo>
                  <a:pt x="870058" y="2425700"/>
                </a:lnTo>
                <a:lnTo>
                  <a:pt x="877423" y="2425700"/>
                </a:lnTo>
                <a:lnTo>
                  <a:pt x="884856" y="2438400"/>
                </a:lnTo>
                <a:lnTo>
                  <a:pt x="926742" y="2438400"/>
                </a:lnTo>
                <a:lnTo>
                  <a:pt x="927779" y="2425700"/>
                </a:lnTo>
                <a:lnTo>
                  <a:pt x="928874" y="2413000"/>
                </a:lnTo>
                <a:close/>
              </a:path>
              <a:path w="1385570" h="3098800">
                <a:moveTo>
                  <a:pt x="352272" y="2413000"/>
                </a:moveTo>
                <a:lnTo>
                  <a:pt x="247878" y="2413000"/>
                </a:lnTo>
                <a:lnTo>
                  <a:pt x="251447" y="2425700"/>
                </a:lnTo>
                <a:lnTo>
                  <a:pt x="344866" y="2425700"/>
                </a:lnTo>
                <a:lnTo>
                  <a:pt x="352272" y="2413000"/>
                </a:lnTo>
                <a:close/>
              </a:path>
              <a:path w="1385570" h="3098800">
                <a:moveTo>
                  <a:pt x="801039" y="2400300"/>
                </a:moveTo>
                <a:lnTo>
                  <a:pt x="784618" y="2400300"/>
                </a:lnTo>
                <a:lnTo>
                  <a:pt x="789655" y="2413000"/>
                </a:lnTo>
                <a:lnTo>
                  <a:pt x="794577" y="2425700"/>
                </a:lnTo>
                <a:lnTo>
                  <a:pt x="802690" y="2425700"/>
                </a:lnTo>
                <a:lnTo>
                  <a:pt x="796861" y="2413000"/>
                </a:lnTo>
                <a:lnTo>
                  <a:pt x="801039" y="2400300"/>
                </a:lnTo>
                <a:close/>
              </a:path>
              <a:path w="1385570" h="3098800">
                <a:moveTo>
                  <a:pt x="862685" y="2413000"/>
                </a:moveTo>
                <a:lnTo>
                  <a:pt x="810829" y="2413000"/>
                </a:lnTo>
                <a:lnTo>
                  <a:pt x="815579" y="2425700"/>
                </a:lnTo>
                <a:lnTo>
                  <a:pt x="855510" y="2425700"/>
                </a:lnTo>
                <a:lnTo>
                  <a:pt x="862685" y="2413000"/>
                </a:lnTo>
                <a:close/>
              </a:path>
              <a:path w="1385570" h="3098800">
                <a:moveTo>
                  <a:pt x="1151762" y="2387600"/>
                </a:moveTo>
                <a:lnTo>
                  <a:pt x="1100759" y="2387600"/>
                </a:lnTo>
                <a:lnTo>
                  <a:pt x="1115287" y="2400300"/>
                </a:lnTo>
                <a:lnTo>
                  <a:pt x="1122428" y="2413000"/>
                </a:lnTo>
                <a:lnTo>
                  <a:pt x="1129499" y="2413000"/>
                </a:lnTo>
                <a:lnTo>
                  <a:pt x="1134986" y="2425700"/>
                </a:lnTo>
                <a:lnTo>
                  <a:pt x="1152893" y="2425700"/>
                </a:lnTo>
                <a:lnTo>
                  <a:pt x="1154442" y="2413000"/>
                </a:lnTo>
                <a:lnTo>
                  <a:pt x="1151966" y="2400300"/>
                </a:lnTo>
                <a:lnTo>
                  <a:pt x="1151762" y="2387600"/>
                </a:lnTo>
                <a:close/>
              </a:path>
              <a:path w="1385570" h="3098800">
                <a:moveTo>
                  <a:pt x="437646" y="2400300"/>
                </a:moveTo>
                <a:lnTo>
                  <a:pt x="188196" y="2400300"/>
                </a:lnTo>
                <a:lnTo>
                  <a:pt x="195854" y="2413000"/>
                </a:lnTo>
                <a:lnTo>
                  <a:pt x="428748" y="2413000"/>
                </a:lnTo>
                <a:lnTo>
                  <a:pt x="437646" y="2400300"/>
                </a:lnTo>
                <a:close/>
              </a:path>
              <a:path w="1385570" h="3098800">
                <a:moveTo>
                  <a:pt x="930059" y="2400300"/>
                </a:moveTo>
                <a:lnTo>
                  <a:pt x="801039" y="2400300"/>
                </a:lnTo>
                <a:lnTo>
                  <a:pt x="806049" y="2413000"/>
                </a:lnTo>
                <a:lnTo>
                  <a:pt x="930160" y="2413000"/>
                </a:lnTo>
                <a:lnTo>
                  <a:pt x="930059" y="2400300"/>
                </a:lnTo>
                <a:close/>
              </a:path>
              <a:path w="1385570" h="3098800">
                <a:moveTo>
                  <a:pt x="1055268" y="2400300"/>
                </a:moveTo>
                <a:lnTo>
                  <a:pt x="1041127" y="2400300"/>
                </a:lnTo>
                <a:lnTo>
                  <a:pt x="1051547" y="2413000"/>
                </a:lnTo>
                <a:lnTo>
                  <a:pt x="1055268" y="2400300"/>
                </a:lnTo>
                <a:close/>
              </a:path>
              <a:path w="1385570" h="3098800">
                <a:moveTo>
                  <a:pt x="1187132" y="2387600"/>
                </a:moveTo>
                <a:lnTo>
                  <a:pt x="1170089" y="2387600"/>
                </a:lnTo>
                <a:lnTo>
                  <a:pt x="1173708" y="2400300"/>
                </a:lnTo>
                <a:lnTo>
                  <a:pt x="1182585" y="2413000"/>
                </a:lnTo>
                <a:lnTo>
                  <a:pt x="1192034" y="2413000"/>
                </a:lnTo>
                <a:lnTo>
                  <a:pt x="1187132" y="2387600"/>
                </a:lnTo>
                <a:close/>
              </a:path>
              <a:path w="1385570" h="3098800">
                <a:moveTo>
                  <a:pt x="472681" y="2387600"/>
                </a:moveTo>
                <a:lnTo>
                  <a:pt x="175856" y="2387600"/>
                </a:lnTo>
                <a:lnTo>
                  <a:pt x="181712" y="2400300"/>
                </a:lnTo>
                <a:lnTo>
                  <a:pt x="462711" y="2400300"/>
                </a:lnTo>
                <a:lnTo>
                  <a:pt x="472681" y="2387600"/>
                </a:lnTo>
                <a:close/>
              </a:path>
              <a:path w="1385570" h="3098800">
                <a:moveTo>
                  <a:pt x="910506" y="2387600"/>
                </a:moveTo>
                <a:lnTo>
                  <a:pt x="778636" y="2387600"/>
                </a:lnTo>
                <a:lnTo>
                  <a:pt x="779297" y="2400300"/>
                </a:lnTo>
                <a:lnTo>
                  <a:pt x="916746" y="2400300"/>
                </a:lnTo>
                <a:lnTo>
                  <a:pt x="910506" y="2387600"/>
                </a:lnTo>
                <a:close/>
              </a:path>
              <a:path w="1385570" h="3098800">
                <a:moveTo>
                  <a:pt x="1238874" y="2374900"/>
                </a:moveTo>
                <a:lnTo>
                  <a:pt x="1012101" y="2374900"/>
                </a:lnTo>
                <a:lnTo>
                  <a:pt x="1021456" y="2387600"/>
                </a:lnTo>
                <a:lnTo>
                  <a:pt x="1031114" y="2400300"/>
                </a:lnTo>
                <a:lnTo>
                  <a:pt x="1092579" y="2400300"/>
                </a:lnTo>
                <a:lnTo>
                  <a:pt x="1100759" y="2387600"/>
                </a:lnTo>
                <a:lnTo>
                  <a:pt x="1230236" y="2387600"/>
                </a:lnTo>
                <a:lnTo>
                  <a:pt x="1238874" y="2374900"/>
                </a:lnTo>
                <a:close/>
              </a:path>
              <a:path w="1385570" h="3098800">
                <a:moveTo>
                  <a:pt x="533171" y="2362200"/>
                </a:moveTo>
                <a:lnTo>
                  <a:pt x="158061" y="2362200"/>
                </a:lnTo>
                <a:lnTo>
                  <a:pt x="164191" y="2374900"/>
                </a:lnTo>
                <a:lnTo>
                  <a:pt x="170179" y="2387600"/>
                </a:lnTo>
                <a:lnTo>
                  <a:pt x="476237" y="2387600"/>
                </a:lnTo>
                <a:lnTo>
                  <a:pt x="482312" y="2374900"/>
                </a:lnTo>
                <a:lnTo>
                  <a:pt x="528162" y="2374900"/>
                </a:lnTo>
                <a:lnTo>
                  <a:pt x="533171" y="2362200"/>
                </a:lnTo>
                <a:close/>
              </a:path>
              <a:path w="1385570" h="3098800">
                <a:moveTo>
                  <a:pt x="757364" y="2374900"/>
                </a:moveTo>
                <a:lnTo>
                  <a:pt x="740486" y="2374900"/>
                </a:lnTo>
                <a:lnTo>
                  <a:pt x="742695" y="2387600"/>
                </a:lnTo>
                <a:lnTo>
                  <a:pt x="756792" y="2387600"/>
                </a:lnTo>
                <a:lnTo>
                  <a:pt x="757364" y="2374900"/>
                </a:lnTo>
                <a:close/>
              </a:path>
              <a:path w="1385570" h="3098800">
                <a:moveTo>
                  <a:pt x="889593" y="2362200"/>
                </a:moveTo>
                <a:lnTo>
                  <a:pt x="740576" y="2362200"/>
                </a:lnTo>
                <a:lnTo>
                  <a:pt x="740892" y="2374900"/>
                </a:lnTo>
                <a:lnTo>
                  <a:pt x="772455" y="2374900"/>
                </a:lnTo>
                <a:lnTo>
                  <a:pt x="776490" y="2387600"/>
                </a:lnTo>
                <a:lnTo>
                  <a:pt x="893559" y="2387600"/>
                </a:lnTo>
                <a:lnTo>
                  <a:pt x="892162" y="2374900"/>
                </a:lnTo>
                <a:lnTo>
                  <a:pt x="889593" y="2362200"/>
                </a:lnTo>
                <a:close/>
              </a:path>
              <a:path w="1385570" h="3098800">
                <a:moveTo>
                  <a:pt x="1255699" y="2349500"/>
                </a:moveTo>
                <a:lnTo>
                  <a:pt x="997127" y="2349500"/>
                </a:lnTo>
                <a:lnTo>
                  <a:pt x="1000645" y="2362200"/>
                </a:lnTo>
                <a:lnTo>
                  <a:pt x="1002753" y="2374900"/>
                </a:lnTo>
                <a:lnTo>
                  <a:pt x="1247535" y="2374900"/>
                </a:lnTo>
                <a:lnTo>
                  <a:pt x="1253912" y="2362200"/>
                </a:lnTo>
                <a:lnTo>
                  <a:pt x="1255699" y="2349500"/>
                </a:lnTo>
                <a:close/>
              </a:path>
              <a:path w="1385570" h="3098800">
                <a:moveTo>
                  <a:pt x="550278" y="2349500"/>
                </a:moveTo>
                <a:lnTo>
                  <a:pt x="146441" y="2349500"/>
                </a:lnTo>
                <a:lnTo>
                  <a:pt x="151955" y="2362200"/>
                </a:lnTo>
                <a:lnTo>
                  <a:pt x="543236" y="2362200"/>
                </a:lnTo>
                <a:lnTo>
                  <a:pt x="550278" y="2349500"/>
                </a:lnTo>
                <a:close/>
              </a:path>
              <a:path w="1385570" h="3098800">
                <a:moveTo>
                  <a:pt x="861656" y="2349500"/>
                </a:moveTo>
                <a:lnTo>
                  <a:pt x="726274" y="2349500"/>
                </a:lnTo>
                <a:lnTo>
                  <a:pt x="733363" y="2362200"/>
                </a:lnTo>
                <a:lnTo>
                  <a:pt x="863866" y="2362200"/>
                </a:lnTo>
                <a:lnTo>
                  <a:pt x="861656" y="2349500"/>
                </a:lnTo>
                <a:close/>
              </a:path>
              <a:path w="1385570" h="3098800">
                <a:moveTo>
                  <a:pt x="898167" y="2336800"/>
                </a:moveTo>
                <a:lnTo>
                  <a:pt x="862712" y="2336800"/>
                </a:lnTo>
                <a:lnTo>
                  <a:pt x="878697" y="2349500"/>
                </a:lnTo>
                <a:lnTo>
                  <a:pt x="894283" y="2362200"/>
                </a:lnTo>
                <a:lnTo>
                  <a:pt x="894638" y="2349500"/>
                </a:lnTo>
                <a:lnTo>
                  <a:pt x="895500" y="2349500"/>
                </a:lnTo>
                <a:lnTo>
                  <a:pt x="898167" y="2336800"/>
                </a:lnTo>
                <a:close/>
              </a:path>
              <a:path w="1385570" h="3098800">
                <a:moveTo>
                  <a:pt x="176794" y="2324100"/>
                </a:moveTo>
                <a:lnTo>
                  <a:pt x="142189" y="2324100"/>
                </a:lnTo>
                <a:lnTo>
                  <a:pt x="141395" y="2336800"/>
                </a:lnTo>
                <a:lnTo>
                  <a:pt x="142867" y="2349500"/>
                </a:lnTo>
                <a:lnTo>
                  <a:pt x="228942" y="2349500"/>
                </a:lnTo>
                <a:lnTo>
                  <a:pt x="217830" y="2336800"/>
                </a:lnTo>
                <a:lnTo>
                  <a:pt x="189166" y="2336800"/>
                </a:lnTo>
                <a:lnTo>
                  <a:pt x="176794" y="2324100"/>
                </a:lnTo>
                <a:close/>
              </a:path>
              <a:path w="1385570" h="3098800">
                <a:moveTo>
                  <a:pt x="827417" y="2336800"/>
                </a:moveTo>
                <a:lnTo>
                  <a:pt x="271525" y="2336800"/>
                </a:lnTo>
                <a:lnTo>
                  <a:pt x="264032" y="2349500"/>
                </a:lnTo>
                <a:lnTo>
                  <a:pt x="844465" y="2349500"/>
                </a:lnTo>
                <a:lnTo>
                  <a:pt x="827417" y="2336800"/>
                </a:lnTo>
                <a:close/>
              </a:path>
              <a:path w="1385570" h="3098800">
                <a:moveTo>
                  <a:pt x="1289265" y="2336800"/>
                </a:moveTo>
                <a:lnTo>
                  <a:pt x="936104" y="2336800"/>
                </a:lnTo>
                <a:lnTo>
                  <a:pt x="936358" y="2349500"/>
                </a:lnTo>
                <a:lnTo>
                  <a:pt x="1283972" y="2349500"/>
                </a:lnTo>
                <a:lnTo>
                  <a:pt x="1289265" y="2336800"/>
                </a:lnTo>
                <a:close/>
              </a:path>
              <a:path w="1385570" h="3098800">
                <a:moveTo>
                  <a:pt x="202493" y="2324100"/>
                </a:moveTo>
                <a:lnTo>
                  <a:pt x="195304" y="2324100"/>
                </a:lnTo>
                <a:lnTo>
                  <a:pt x="189166" y="2336800"/>
                </a:lnTo>
                <a:lnTo>
                  <a:pt x="210185" y="2336800"/>
                </a:lnTo>
                <a:lnTo>
                  <a:pt x="202493" y="2324100"/>
                </a:lnTo>
                <a:close/>
              </a:path>
              <a:path w="1385570" h="3098800">
                <a:moveTo>
                  <a:pt x="339940" y="2324100"/>
                </a:moveTo>
                <a:lnTo>
                  <a:pt x="331000" y="2324100"/>
                </a:lnTo>
                <a:lnTo>
                  <a:pt x="320368" y="2336800"/>
                </a:lnTo>
                <a:lnTo>
                  <a:pt x="344068" y="2336800"/>
                </a:lnTo>
                <a:lnTo>
                  <a:pt x="339940" y="2324100"/>
                </a:lnTo>
                <a:close/>
              </a:path>
              <a:path w="1385570" h="3098800">
                <a:moveTo>
                  <a:pt x="930376" y="2324100"/>
                </a:moveTo>
                <a:lnTo>
                  <a:pt x="386651" y="2324100"/>
                </a:lnTo>
                <a:lnTo>
                  <a:pt x="378956" y="2336800"/>
                </a:lnTo>
                <a:lnTo>
                  <a:pt x="923137" y="2336800"/>
                </a:lnTo>
                <a:lnTo>
                  <a:pt x="930376" y="2324100"/>
                </a:lnTo>
                <a:close/>
              </a:path>
              <a:path w="1385570" h="3098800">
                <a:moveTo>
                  <a:pt x="1321473" y="2324100"/>
                </a:moveTo>
                <a:lnTo>
                  <a:pt x="930376" y="2324100"/>
                </a:lnTo>
                <a:lnTo>
                  <a:pt x="935075" y="2336800"/>
                </a:lnTo>
                <a:lnTo>
                  <a:pt x="1314049" y="2336800"/>
                </a:lnTo>
                <a:lnTo>
                  <a:pt x="1321473" y="2324100"/>
                </a:lnTo>
                <a:close/>
              </a:path>
              <a:path w="1385570" h="3098800">
                <a:moveTo>
                  <a:pt x="163927" y="2311400"/>
                </a:moveTo>
                <a:lnTo>
                  <a:pt x="151599" y="2311400"/>
                </a:lnTo>
                <a:lnTo>
                  <a:pt x="143789" y="2324100"/>
                </a:lnTo>
                <a:lnTo>
                  <a:pt x="169417" y="2324100"/>
                </a:lnTo>
                <a:lnTo>
                  <a:pt x="163927" y="2311400"/>
                </a:lnTo>
                <a:close/>
              </a:path>
              <a:path w="1385570" h="3098800">
                <a:moveTo>
                  <a:pt x="1087945" y="2286000"/>
                </a:moveTo>
                <a:lnTo>
                  <a:pt x="427828" y="2286000"/>
                </a:lnTo>
                <a:lnTo>
                  <a:pt x="419636" y="2298700"/>
                </a:lnTo>
                <a:lnTo>
                  <a:pt x="412470" y="2311400"/>
                </a:lnTo>
                <a:lnTo>
                  <a:pt x="400024" y="2311400"/>
                </a:lnTo>
                <a:lnTo>
                  <a:pt x="393623" y="2324100"/>
                </a:lnTo>
                <a:lnTo>
                  <a:pt x="1326362" y="2324100"/>
                </a:lnTo>
                <a:lnTo>
                  <a:pt x="1328081" y="2311400"/>
                </a:lnTo>
                <a:lnTo>
                  <a:pt x="1329036" y="2298700"/>
                </a:lnTo>
                <a:lnTo>
                  <a:pt x="1083094" y="2298700"/>
                </a:lnTo>
                <a:lnTo>
                  <a:pt x="1087945" y="2286000"/>
                </a:lnTo>
                <a:close/>
              </a:path>
              <a:path w="1385570" h="3098800">
                <a:moveTo>
                  <a:pt x="345668" y="2286000"/>
                </a:moveTo>
                <a:lnTo>
                  <a:pt x="303682" y="2286000"/>
                </a:lnTo>
                <a:lnTo>
                  <a:pt x="301726" y="2298700"/>
                </a:lnTo>
                <a:lnTo>
                  <a:pt x="301104" y="2298700"/>
                </a:lnTo>
                <a:lnTo>
                  <a:pt x="304672" y="2311400"/>
                </a:lnTo>
                <a:lnTo>
                  <a:pt x="330128" y="2311400"/>
                </a:lnTo>
                <a:lnTo>
                  <a:pt x="338373" y="2298700"/>
                </a:lnTo>
                <a:lnTo>
                  <a:pt x="345668" y="2286000"/>
                </a:lnTo>
                <a:close/>
              </a:path>
              <a:path w="1385570" h="3098800">
                <a:moveTo>
                  <a:pt x="204457" y="2260600"/>
                </a:moveTo>
                <a:lnTo>
                  <a:pt x="135558" y="2260600"/>
                </a:lnTo>
                <a:lnTo>
                  <a:pt x="136469" y="2273300"/>
                </a:lnTo>
                <a:lnTo>
                  <a:pt x="140459" y="2286000"/>
                </a:lnTo>
                <a:lnTo>
                  <a:pt x="147358" y="2298700"/>
                </a:lnTo>
                <a:lnTo>
                  <a:pt x="167620" y="2298700"/>
                </a:lnTo>
                <a:lnTo>
                  <a:pt x="178447" y="2286000"/>
                </a:lnTo>
                <a:lnTo>
                  <a:pt x="187578" y="2286000"/>
                </a:lnTo>
                <a:lnTo>
                  <a:pt x="192030" y="2273300"/>
                </a:lnTo>
                <a:lnTo>
                  <a:pt x="200291" y="2273300"/>
                </a:lnTo>
                <a:lnTo>
                  <a:pt x="204457" y="2260600"/>
                </a:lnTo>
                <a:close/>
              </a:path>
              <a:path w="1385570" h="3098800">
                <a:moveTo>
                  <a:pt x="365912" y="2286000"/>
                </a:moveTo>
                <a:lnTo>
                  <a:pt x="352844" y="2286000"/>
                </a:lnTo>
                <a:lnTo>
                  <a:pt x="360946" y="2298700"/>
                </a:lnTo>
                <a:lnTo>
                  <a:pt x="365912" y="2286000"/>
                </a:lnTo>
                <a:close/>
              </a:path>
              <a:path w="1385570" h="3098800">
                <a:moveTo>
                  <a:pt x="1192860" y="2286000"/>
                </a:moveTo>
                <a:lnTo>
                  <a:pt x="1117412" y="2286000"/>
                </a:lnTo>
                <a:lnTo>
                  <a:pt x="1105255" y="2298700"/>
                </a:lnTo>
                <a:lnTo>
                  <a:pt x="1197292" y="2298700"/>
                </a:lnTo>
                <a:lnTo>
                  <a:pt x="1192860" y="2286000"/>
                </a:lnTo>
                <a:close/>
              </a:path>
              <a:path w="1385570" h="3098800">
                <a:moveTo>
                  <a:pt x="1233550" y="2260600"/>
                </a:moveTo>
                <a:lnTo>
                  <a:pt x="1219453" y="2260600"/>
                </a:lnTo>
                <a:lnTo>
                  <a:pt x="1212786" y="2273300"/>
                </a:lnTo>
                <a:lnTo>
                  <a:pt x="1208658" y="2286000"/>
                </a:lnTo>
                <a:lnTo>
                  <a:pt x="1205814" y="2286000"/>
                </a:lnTo>
                <a:lnTo>
                  <a:pt x="1202308" y="2298700"/>
                </a:lnTo>
                <a:lnTo>
                  <a:pt x="1355763" y="2298700"/>
                </a:lnTo>
                <a:lnTo>
                  <a:pt x="1352499" y="2286000"/>
                </a:lnTo>
                <a:lnTo>
                  <a:pt x="1350949" y="2273300"/>
                </a:lnTo>
                <a:lnTo>
                  <a:pt x="1243636" y="2273300"/>
                </a:lnTo>
                <a:lnTo>
                  <a:pt x="1233550" y="2260600"/>
                </a:lnTo>
                <a:close/>
              </a:path>
              <a:path w="1385570" h="3098800">
                <a:moveTo>
                  <a:pt x="426884" y="2273300"/>
                </a:moveTo>
                <a:lnTo>
                  <a:pt x="310870" y="2273300"/>
                </a:lnTo>
                <a:lnTo>
                  <a:pt x="307352" y="2286000"/>
                </a:lnTo>
                <a:lnTo>
                  <a:pt x="421614" y="2286000"/>
                </a:lnTo>
                <a:lnTo>
                  <a:pt x="426884" y="2273300"/>
                </a:lnTo>
                <a:close/>
              </a:path>
              <a:path w="1385570" h="3098800">
                <a:moveTo>
                  <a:pt x="1025423" y="2247900"/>
                </a:moveTo>
                <a:lnTo>
                  <a:pt x="494258" y="2247900"/>
                </a:lnTo>
                <a:lnTo>
                  <a:pt x="485923" y="2260600"/>
                </a:lnTo>
                <a:lnTo>
                  <a:pt x="476113" y="2273300"/>
                </a:lnTo>
                <a:lnTo>
                  <a:pt x="463679" y="2286000"/>
                </a:lnTo>
                <a:lnTo>
                  <a:pt x="1076129" y="2286000"/>
                </a:lnTo>
                <a:lnTo>
                  <a:pt x="1070398" y="2273300"/>
                </a:lnTo>
                <a:lnTo>
                  <a:pt x="1040404" y="2273300"/>
                </a:lnTo>
                <a:lnTo>
                  <a:pt x="1034097" y="2260600"/>
                </a:lnTo>
                <a:lnTo>
                  <a:pt x="1025423" y="2247900"/>
                </a:lnTo>
                <a:close/>
              </a:path>
              <a:path w="1385570" h="3098800">
                <a:moveTo>
                  <a:pt x="447825" y="2260600"/>
                </a:moveTo>
                <a:lnTo>
                  <a:pt x="254838" y="2260600"/>
                </a:lnTo>
                <a:lnTo>
                  <a:pt x="267727" y="2273300"/>
                </a:lnTo>
                <a:lnTo>
                  <a:pt x="435940" y="2273300"/>
                </a:lnTo>
                <a:lnTo>
                  <a:pt x="447825" y="2260600"/>
                </a:lnTo>
                <a:close/>
              </a:path>
              <a:path w="1385570" h="3098800">
                <a:moveTo>
                  <a:pt x="1350136" y="2260600"/>
                </a:moveTo>
                <a:lnTo>
                  <a:pt x="1273962" y="2260600"/>
                </a:lnTo>
                <a:lnTo>
                  <a:pt x="1275422" y="2273300"/>
                </a:lnTo>
                <a:lnTo>
                  <a:pt x="1356728" y="2273300"/>
                </a:lnTo>
                <a:lnTo>
                  <a:pt x="1350136" y="2260600"/>
                </a:lnTo>
                <a:close/>
              </a:path>
              <a:path w="1385570" h="3098800">
                <a:moveTo>
                  <a:pt x="503072" y="2235200"/>
                </a:moveTo>
                <a:lnTo>
                  <a:pt x="119735" y="2235200"/>
                </a:lnTo>
                <a:lnTo>
                  <a:pt x="138683" y="2247900"/>
                </a:lnTo>
                <a:lnTo>
                  <a:pt x="138836" y="2247900"/>
                </a:lnTo>
                <a:lnTo>
                  <a:pt x="137896" y="2260600"/>
                </a:lnTo>
                <a:lnTo>
                  <a:pt x="461937" y="2260600"/>
                </a:lnTo>
                <a:lnTo>
                  <a:pt x="462495" y="2247900"/>
                </a:lnTo>
                <a:lnTo>
                  <a:pt x="503072" y="2235200"/>
                </a:lnTo>
                <a:close/>
              </a:path>
              <a:path w="1385570" h="3098800">
                <a:moveTo>
                  <a:pt x="1289507" y="2247900"/>
                </a:moveTo>
                <a:lnTo>
                  <a:pt x="1270406" y="2247900"/>
                </a:lnTo>
                <a:lnTo>
                  <a:pt x="1271498" y="2260600"/>
                </a:lnTo>
                <a:lnTo>
                  <a:pt x="1295107" y="2260600"/>
                </a:lnTo>
                <a:lnTo>
                  <a:pt x="1289507" y="2247900"/>
                </a:lnTo>
                <a:close/>
              </a:path>
              <a:path w="1385570" h="3098800">
                <a:moveTo>
                  <a:pt x="1343672" y="2235200"/>
                </a:moveTo>
                <a:lnTo>
                  <a:pt x="1332306" y="2235200"/>
                </a:lnTo>
                <a:lnTo>
                  <a:pt x="1323124" y="2247900"/>
                </a:lnTo>
                <a:lnTo>
                  <a:pt x="1317955" y="2247900"/>
                </a:lnTo>
                <a:lnTo>
                  <a:pt x="1312443" y="2260600"/>
                </a:lnTo>
                <a:lnTo>
                  <a:pt x="1338770" y="2260600"/>
                </a:lnTo>
                <a:lnTo>
                  <a:pt x="1340523" y="2247900"/>
                </a:lnTo>
                <a:lnTo>
                  <a:pt x="1343672" y="2235200"/>
                </a:lnTo>
                <a:close/>
              </a:path>
              <a:path w="1385570" h="3098800">
                <a:moveTo>
                  <a:pt x="1013917" y="2235200"/>
                </a:moveTo>
                <a:lnTo>
                  <a:pt x="503072" y="2235200"/>
                </a:lnTo>
                <a:lnTo>
                  <a:pt x="499630" y="2247900"/>
                </a:lnTo>
                <a:lnTo>
                  <a:pt x="1018666" y="2247900"/>
                </a:lnTo>
                <a:lnTo>
                  <a:pt x="1013917" y="2235200"/>
                </a:lnTo>
                <a:close/>
              </a:path>
              <a:path w="1385570" h="3098800">
                <a:moveTo>
                  <a:pt x="1223278" y="2197100"/>
                </a:moveTo>
                <a:lnTo>
                  <a:pt x="94741" y="2197100"/>
                </a:lnTo>
                <a:lnTo>
                  <a:pt x="93326" y="2209800"/>
                </a:lnTo>
                <a:lnTo>
                  <a:pt x="96146" y="2222500"/>
                </a:lnTo>
                <a:lnTo>
                  <a:pt x="104512" y="2235200"/>
                </a:lnTo>
                <a:lnTo>
                  <a:pt x="1026312" y="2235200"/>
                </a:lnTo>
                <a:lnTo>
                  <a:pt x="1035263" y="2247900"/>
                </a:lnTo>
                <a:lnTo>
                  <a:pt x="1069632" y="2247900"/>
                </a:lnTo>
                <a:lnTo>
                  <a:pt x="1064761" y="2235200"/>
                </a:lnTo>
                <a:lnTo>
                  <a:pt x="1062163" y="2222500"/>
                </a:lnTo>
                <a:lnTo>
                  <a:pt x="1070942" y="2222500"/>
                </a:lnTo>
                <a:lnTo>
                  <a:pt x="1082995" y="2209800"/>
                </a:lnTo>
                <a:lnTo>
                  <a:pt x="1224472" y="2209800"/>
                </a:lnTo>
                <a:lnTo>
                  <a:pt x="1223278" y="2197100"/>
                </a:lnTo>
                <a:close/>
              </a:path>
              <a:path w="1385570" h="3098800">
                <a:moveTo>
                  <a:pt x="1225182" y="2209800"/>
                </a:moveTo>
                <a:lnTo>
                  <a:pt x="1162557" y="2209800"/>
                </a:lnTo>
                <a:lnTo>
                  <a:pt x="1167732" y="2222500"/>
                </a:lnTo>
                <a:lnTo>
                  <a:pt x="1173829" y="2222500"/>
                </a:lnTo>
                <a:lnTo>
                  <a:pt x="1181106" y="2235200"/>
                </a:lnTo>
                <a:lnTo>
                  <a:pt x="1220480" y="2235200"/>
                </a:lnTo>
                <a:lnTo>
                  <a:pt x="1225080" y="2222500"/>
                </a:lnTo>
                <a:lnTo>
                  <a:pt x="1225182" y="2209800"/>
                </a:lnTo>
                <a:close/>
              </a:path>
              <a:path w="1385570" h="3098800">
                <a:moveTo>
                  <a:pt x="77647" y="2197100"/>
                </a:moveTo>
                <a:lnTo>
                  <a:pt x="58582" y="2197100"/>
                </a:lnTo>
                <a:lnTo>
                  <a:pt x="64574" y="2209800"/>
                </a:lnTo>
                <a:lnTo>
                  <a:pt x="70883" y="2209800"/>
                </a:lnTo>
                <a:lnTo>
                  <a:pt x="77647" y="2197100"/>
                </a:lnTo>
                <a:close/>
              </a:path>
              <a:path w="1385570" h="3098800">
                <a:moveTo>
                  <a:pt x="1220516" y="2184400"/>
                </a:moveTo>
                <a:lnTo>
                  <a:pt x="32734" y="2184400"/>
                </a:lnTo>
                <a:lnTo>
                  <a:pt x="42728" y="2197100"/>
                </a:lnTo>
                <a:lnTo>
                  <a:pt x="1221930" y="2197100"/>
                </a:lnTo>
                <a:lnTo>
                  <a:pt x="1220516" y="2184400"/>
                </a:lnTo>
                <a:close/>
              </a:path>
              <a:path w="1385570" h="3098800">
                <a:moveTo>
                  <a:pt x="1227086" y="2171700"/>
                </a:moveTo>
                <a:lnTo>
                  <a:pt x="9715" y="2171700"/>
                </a:lnTo>
                <a:lnTo>
                  <a:pt x="22768" y="2184400"/>
                </a:lnTo>
                <a:lnTo>
                  <a:pt x="1221421" y="2184400"/>
                </a:lnTo>
                <a:lnTo>
                  <a:pt x="1227086" y="2171700"/>
                </a:lnTo>
                <a:close/>
              </a:path>
              <a:path w="1385570" h="3098800">
                <a:moveTo>
                  <a:pt x="1254129" y="2171700"/>
                </a:moveTo>
                <a:lnTo>
                  <a:pt x="1238706" y="2171700"/>
                </a:lnTo>
                <a:lnTo>
                  <a:pt x="1246585" y="2184400"/>
                </a:lnTo>
                <a:lnTo>
                  <a:pt x="1254129" y="2171700"/>
                </a:lnTo>
                <a:close/>
              </a:path>
              <a:path w="1385570" h="3098800">
                <a:moveTo>
                  <a:pt x="1267158" y="2159000"/>
                </a:moveTo>
                <a:lnTo>
                  <a:pt x="0" y="2159000"/>
                </a:lnTo>
                <a:lnTo>
                  <a:pt x="4127" y="2171700"/>
                </a:lnTo>
                <a:lnTo>
                  <a:pt x="1265552" y="2171700"/>
                </a:lnTo>
                <a:lnTo>
                  <a:pt x="1267158" y="2159000"/>
                </a:lnTo>
                <a:close/>
              </a:path>
              <a:path w="1385570" h="3098800">
                <a:moveTo>
                  <a:pt x="1261884" y="2133600"/>
                </a:moveTo>
                <a:lnTo>
                  <a:pt x="60461" y="2133600"/>
                </a:lnTo>
                <a:lnTo>
                  <a:pt x="48996" y="2146300"/>
                </a:lnTo>
                <a:lnTo>
                  <a:pt x="42913" y="2159000"/>
                </a:lnTo>
                <a:lnTo>
                  <a:pt x="1266569" y="2159000"/>
                </a:lnTo>
                <a:lnTo>
                  <a:pt x="1264462" y="2146300"/>
                </a:lnTo>
                <a:lnTo>
                  <a:pt x="1261884" y="2133600"/>
                </a:lnTo>
                <a:close/>
              </a:path>
              <a:path w="1385570" h="3098800">
                <a:moveTo>
                  <a:pt x="115862" y="2120900"/>
                </a:moveTo>
                <a:lnTo>
                  <a:pt x="85324" y="2120900"/>
                </a:lnTo>
                <a:lnTo>
                  <a:pt x="72486" y="2133600"/>
                </a:lnTo>
                <a:lnTo>
                  <a:pt x="120973" y="2133600"/>
                </a:lnTo>
                <a:lnTo>
                  <a:pt x="115862" y="2120900"/>
                </a:lnTo>
                <a:close/>
              </a:path>
              <a:path w="1385570" h="3098800">
                <a:moveTo>
                  <a:pt x="1062761" y="2095500"/>
                </a:moveTo>
                <a:lnTo>
                  <a:pt x="178384" y="2095500"/>
                </a:lnTo>
                <a:lnTo>
                  <a:pt x="176194" y="2108200"/>
                </a:lnTo>
                <a:lnTo>
                  <a:pt x="169541" y="2120900"/>
                </a:lnTo>
                <a:lnTo>
                  <a:pt x="158417" y="2133600"/>
                </a:lnTo>
                <a:lnTo>
                  <a:pt x="1273771" y="2133600"/>
                </a:lnTo>
                <a:lnTo>
                  <a:pt x="1278204" y="2120900"/>
                </a:lnTo>
                <a:lnTo>
                  <a:pt x="1282484" y="2120900"/>
                </a:lnTo>
                <a:lnTo>
                  <a:pt x="1279956" y="2108200"/>
                </a:lnTo>
                <a:lnTo>
                  <a:pt x="1060018" y="2108200"/>
                </a:lnTo>
                <a:lnTo>
                  <a:pt x="1062761" y="2095500"/>
                </a:lnTo>
                <a:close/>
              </a:path>
              <a:path w="1385570" h="3098800">
                <a:moveTo>
                  <a:pt x="1161346" y="2082800"/>
                </a:moveTo>
                <a:lnTo>
                  <a:pt x="1137259" y="2082800"/>
                </a:lnTo>
                <a:lnTo>
                  <a:pt x="1132694" y="2095500"/>
                </a:lnTo>
                <a:lnTo>
                  <a:pt x="1099667" y="2095500"/>
                </a:lnTo>
                <a:lnTo>
                  <a:pt x="1095844" y="2108200"/>
                </a:lnTo>
                <a:lnTo>
                  <a:pt x="1171079" y="2108200"/>
                </a:lnTo>
                <a:lnTo>
                  <a:pt x="1166668" y="2095500"/>
                </a:lnTo>
                <a:lnTo>
                  <a:pt x="1161346" y="2082800"/>
                </a:lnTo>
                <a:close/>
              </a:path>
              <a:path w="1385570" h="3098800">
                <a:moveTo>
                  <a:pt x="1269174" y="2095500"/>
                </a:moveTo>
                <a:lnTo>
                  <a:pt x="1192110" y="2095500"/>
                </a:lnTo>
                <a:lnTo>
                  <a:pt x="1180615" y="2108200"/>
                </a:lnTo>
                <a:lnTo>
                  <a:pt x="1270050" y="2108200"/>
                </a:lnTo>
                <a:lnTo>
                  <a:pt x="1269174" y="2095500"/>
                </a:lnTo>
                <a:close/>
              </a:path>
              <a:path w="1385570" h="3098800">
                <a:moveTo>
                  <a:pt x="1104417" y="2082800"/>
                </a:moveTo>
                <a:lnTo>
                  <a:pt x="158785" y="2082800"/>
                </a:lnTo>
                <a:lnTo>
                  <a:pt x="173278" y="2095500"/>
                </a:lnTo>
                <a:lnTo>
                  <a:pt x="1095984" y="2095500"/>
                </a:lnTo>
                <a:lnTo>
                  <a:pt x="1104417" y="2082800"/>
                </a:lnTo>
                <a:close/>
              </a:path>
              <a:path w="1385570" h="3098800">
                <a:moveTo>
                  <a:pt x="1265135" y="2082800"/>
                </a:moveTo>
                <a:lnTo>
                  <a:pt x="1247012" y="2082800"/>
                </a:lnTo>
                <a:lnTo>
                  <a:pt x="1240372" y="2095500"/>
                </a:lnTo>
                <a:lnTo>
                  <a:pt x="1268501" y="2095500"/>
                </a:lnTo>
                <a:lnTo>
                  <a:pt x="1265135" y="2082800"/>
                </a:lnTo>
                <a:close/>
              </a:path>
              <a:path w="1385570" h="3098800">
                <a:moveTo>
                  <a:pt x="1114188" y="2044700"/>
                </a:moveTo>
                <a:lnTo>
                  <a:pt x="163424" y="2044700"/>
                </a:lnTo>
                <a:lnTo>
                  <a:pt x="158610" y="2057400"/>
                </a:lnTo>
                <a:lnTo>
                  <a:pt x="151429" y="2070100"/>
                </a:lnTo>
                <a:lnTo>
                  <a:pt x="151495" y="2082800"/>
                </a:lnTo>
                <a:lnTo>
                  <a:pt x="1139837" y="2082800"/>
                </a:lnTo>
                <a:lnTo>
                  <a:pt x="1142733" y="2070100"/>
                </a:lnTo>
                <a:lnTo>
                  <a:pt x="1097914" y="2070100"/>
                </a:lnTo>
                <a:lnTo>
                  <a:pt x="1097445" y="2057400"/>
                </a:lnTo>
                <a:lnTo>
                  <a:pt x="1105496" y="2057400"/>
                </a:lnTo>
                <a:lnTo>
                  <a:pt x="1114188" y="2044700"/>
                </a:lnTo>
                <a:close/>
              </a:path>
              <a:path w="1385570" h="3098800">
                <a:moveTo>
                  <a:pt x="1186708" y="2032000"/>
                </a:moveTo>
                <a:lnTo>
                  <a:pt x="172392" y="2032000"/>
                </a:lnTo>
                <a:lnTo>
                  <a:pt x="167943" y="2044700"/>
                </a:lnTo>
                <a:lnTo>
                  <a:pt x="1184847" y="2044700"/>
                </a:lnTo>
                <a:lnTo>
                  <a:pt x="1186708" y="2032000"/>
                </a:lnTo>
                <a:close/>
              </a:path>
              <a:path w="1385570" h="3098800">
                <a:moveTo>
                  <a:pt x="222008" y="2019300"/>
                </a:moveTo>
                <a:lnTo>
                  <a:pt x="182346" y="2019300"/>
                </a:lnTo>
                <a:lnTo>
                  <a:pt x="178790" y="2032000"/>
                </a:lnTo>
                <a:lnTo>
                  <a:pt x="228568" y="2032000"/>
                </a:lnTo>
                <a:lnTo>
                  <a:pt x="222008" y="2019300"/>
                </a:lnTo>
                <a:close/>
              </a:path>
              <a:path w="1385570" h="3098800">
                <a:moveTo>
                  <a:pt x="1176134" y="1993900"/>
                </a:moveTo>
                <a:lnTo>
                  <a:pt x="286935" y="1993900"/>
                </a:lnTo>
                <a:lnTo>
                  <a:pt x="283727" y="2006600"/>
                </a:lnTo>
                <a:lnTo>
                  <a:pt x="283603" y="2019300"/>
                </a:lnTo>
                <a:lnTo>
                  <a:pt x="249427" y="2019300"/>
                </a:lnTo>
                <a:lnTo>
                  <a:pt x="238853" y="2032000"/>
                </a:lnTo>
                <a:lnTo>
                  <a:pt x="1185076" y="2032000"/>
                </a:lnTo>
                <a:lnTo>
                  <a:pt x="1179791" y="2019300"/>
                </a:lnTo>
                <a:lnTo>
                  <a:pt x="1173860" y="2006600"/>
                </a:lnTo>
                <a:lnTo>
                  <a:pt x="1172362" y="2006600"/>
                </a:lnTo>
                <a:lnTo>
                  <a:pt x="1176134" y="1993900"/>
                </a:lnTo>
                <a:close/>
              </a:path>
              <a:path w="1385570" h="3098800">
                <a:moveTo>
                  <a:pt x="1209687" y="1981200"/>
                </a:moveTo>
                <a:lnTo>
                  <a:pt x="1184808" y="1981200"/>
                </a:lnTo>
                <a:lnTo>
                  <a:pt x="1188364" y="1993900"/>
                </a:lnTo>
                <a:lnTo>
                  <a:pt x="1195235" y="1993900"/>
                </a:lnTo>
                <a:lnTo>
                  <a:pt x="1198232" y="2006600"/>
                </a:lnTo>
                <a:lnTo>
                  <a:pt x="1199730" y="2006600"/>
                </a:lnTo>
                <a:lnTo>
                  <a:pt x="1201839" y="2019300"/>
                </a:lnTo>
                <a:lnTo>
                  <a:pt x="1206550" y="2019300"/>
                </a:lnTo>
                <a:lnTo>
                  <a:pt x="1209687" y="1981200"/>
                </a:lnTo>
                <a:close/>
              </a:path>
              <a:path w="1385570" h="3098800">
                <a:moveTo>
                  <a:pt x="1181861" y="1981200"/>
                </a:moveTo>
                <a:lnTo>
                  <a:pt x="302031" y="1981200"/>
                </a:lnTo>
                <a:lnTo>
                  <a:pt x="293085" y="1993900"/>
                </a:lnTo>
                <a:lnTo>
                  <a:pt x="1178191" y="1993900"/>
                </a:lnTo>
                <a:lnTo>
                  <a:pt x="1181861" y="1981200"/>
                </a:lnTo>
                <a:close/>
              </a:path>
              <a:path w="1385570" h="3098800">
                <a:moveTo>
                  <a:pt x="1277835" y="1981200"/>
                </a:moveTo>
                <a:lnTo>
                  <a:pt x="1209687" y="1981200"/>
                </a:lnTo>
                <a:lnTo>
                  <a:pt x="1218655" y="1993900"/>
                </a:lnTo>
                <a:lnTo>
                  <a:pt x="1272330" y="1993900"/>
                </a:lnTo>
                <a:lnTo>
                  <a:pt x="1277835" y="1981200"/>
                </a:lnTo>
                <a:close/>
              </a:path>
              <a:path w="1385570" h="3098800">
                <a:moveTo>
                  <a:pt x="1309700" y="1968500"/>
                </a:moveTo>
                <a:lnTo>
                  <a:pt x="327581" y="1968500"/>
                </a:lnTo>
                <a:lnTo>
                  <a:pt x="319036" y="1981200"/>
                </a:lnTo>
                <a:lnTo>
                  <a:pt x="1303008" y="1981200"/>
                </a:lnTo>
                <a:lnTo>
                  <a:pt x="1309700" y="1968500"/>
                </a:lnTo>
                <a:close/>
              </a:path>
              <a:path w="1385570" h="3098800">
                <a:moveTo>
                  <a:pt x="1356944" y="1955800"/>
                </a:moveTo>
                <a:lnTo>
                  <a:pt x="324043" y="1955800"/>
                </a:lnTo>
                <a:lnTo>
                  <a:pt x="328462" y="1968500"/>
                </a:lnTo>
                <a:lnTo>
                  <a:pt x="1344244" y="1968500"/>
                </a:lnTo>
                <a:lnTo>
                  <a:pt x="1356944" y="1955800"/>
                </a:lnTo>
                <a:close/>
              </a:path>
              <a:path w="1385570" h="3098800">
                <a:moveTo>
                  <a:pt x="1377848" y="1943100"/>
                </a:moveTo>
                <a:lnTo>
                  <a:pt x="327380" y="1943100"/>
                </a:lnTo>
                <a:lnTo>
                  <a:pt x="323553" y="1955800"/>
                </a:lnTo>
                <a:lnTo>
                  <a:pt x="1378115" y="1955800"/>
                </a:lnTo>
                <a:lnTo>
                  <a:pt x="1377848" y="1943100"/>
                </a:lnTo>
                <a:close/>
              </a:path>
              <a:path w="1385570" h="3098800">
                <a:moveTo>
                  <a:pt x="1381300" y="1917700"/>
                </a:moveTo>
                <a:lnTo>
                  <a:pt x="319951" y="1917700"/>
                </a:lnTo>
                <a:lnTo>
                  <a:pt x="323722" y="1930400"/>
                </a:lnTo>
                <a:lnTo>
                  <a:pt x="325589" y="1943100"/>
                </a:lnTo>
                <a:lnTo>
                  <a:pt x="1378623" y="1943100"/>
                </a:lnTo>
                <a:lnTo>
                  <a:pt x="1383966" y="1930400"/>
                </a:lnTo>
                <a:lnTo>
                  <a:pt x="1385054" y="1930400"/>
                </a:lnTo>
                <a:lnTo>
                  <a:pt x="1381300" y="1917700"/>
                </a:lnTo>
                <a:close/>
              </a:path>
              <a:path w="1385570" h="3098800">
                <a:moveTo>
                  <a:pt x="1241551" y="1905000"/>
                </a:moveTo>
                <a:lnTo>
                  <a:pt x="279526" y="1905000"/>
                </a:lnTo>
                <a:lnTo>
                  <a:pt x="287064" y="1917700"/>
                </a:lnTo>
                <a:lnTo>
                  <a:pt x="1244803" y="1917700"/>
                </a:lnTo>
                <a:lnTo>
                  <a:pt x="1241551" y="1905000"/>
                </a:lnTo>
                <a:close/>
              </a:path>
              <a:path w="1385570" h="3098800">
                <a:moveTo>
                  <a:pt x="1282484" y="1892300"/>
                </a:moveTo>
                <a:lnTo>
                  <a:pt x="1263802" y="1892300"/>
                </a:lnTo>
                <a:lnTo>
                  <a:pt x="1259206" y="1905000"/>
                </a:lnTo>
                <a:lnTo>
                  <a:pt x="1244803" y="1917700"/>
                </a:lnTo>
                <a:lnTo>
                  <a:pt x="1304597" y="1917700"/>
                </a:lnTo>
                <a:lnTo>
                  <a:pt x="1295752" y="1905000"/>
                </a:lnTo>
                <a:lnTo>
                  <a:pt x="1288483" y="1905000"/>
                </a:lnTo>
                <a:lnTo>
                  <a:pt x="1282484" y="1892300"/>
                </a:lnTo>
                <a:close/>
              </a:path>
              <a:path w="1385570" h="3098800">
                <a:moveTo>
                  <a:pt x="1336491" y="1905000"/>
                </a:moveTo>
                <a:lnTo>
                  <a:pt x="1315326" y="1905000"/>
                </a:lnTo>
                <a:lnTo>
                  <a:pt x="1304597" y="1917700"/>
                </a:lnTo>
                <a:lnTo>
                  <a:pt x="1341588" y="1917700"/>
                </a:lnTo>
                <a:lnTo>
                  <a:pt x="1336491" y="1905000"/>
                </a:lnTo>
                <a:close/>
              </a:path>
              <a:path w="1385570" h="3098800">
                <a:moveTo>
                  <a:pt x="1380385" y="1905000"/>
                </a:moveTo>
                <a:lnTo>
                  <a:pt x="1356677" y="1905000"/>
                </a:lnTo>
                <a:lnTo>
                  <a:pt x="1347892" y="1917700"/>
                </a:lnTo>
                <a:lnTo>
                  <a:pt x="1376262" y="1917700"/>
                </a:lnTo>
                <a:lnTo>
                  <a:pt x="1380385" y="1905000"/>
                </a:lnTo>
                <a:close/>
              </a:path>
              <a:path w="1385570" h="3098800">
                <a:moveTo>
                  <a:pt x="1214811" y="1892300"/>
                </a:moveTo>
                <a:lnTo>
                  <a:pt x="248739" y="1892300"/>
                </a:lnTo>
                <a:lnTo>
                  <a:pt x="259500" y="1905000"/>
                </a:lnTo>
                <a:lnTo>
                  <a:pt x="1222641" y="1905000"/>
                </a:lnTo>
                <a:lnTo>
                  <a:pt x="1214811" y="1892300"/>
                </a:lnTo>
                <a:close/>
              </a:path>
              <a:path w="1385570" h="3098800">
                <a:moveTo>
                  <a:pt x="1330299" y="1892300"/>
                </a:moveTo>
                <a:lnTo>
                  <a:pt x="1315542" y="1892300"/>
                </a:lnTo>
                <a:lnTo>
                  <a:pt x="1314665" y="1905000"/>
                </a:lnTo>
                <a:lnTo>
                  <a:pt x="1331328" y="1905000"/>
                </a:lnTo>
                <a:lnTo>
                  <a:pt x="1330299" y="1892300"/>
                </a:lnTo>
                <a:close/>
              </a:path>
              <a:path w="1385570" h="3098800">
                <a:moveTo>
                  <a:pt x="1380020" y="1892300"/>
                </a:moveTo>
                <a:lnTo>
                  <a:pt x="1368158" y="1905000"/>
                </a:lnTo>
                <a:lnTo>
                  <a:pt x="1382350" y="1905000"/>
                </a:lnTo>
                <a:lnTo>
                  <a:pt x="1380020" y="1892300"/>
                </a:lnTo>
                <a:close/>
              </a:path>
              <a:path w="1385570" h="3098800">
                <a:moveTo>
                  <a:pt x="212153" y="1866900"/>
                </a:moveTo>
                <a:lnTo>
                  <a:pt x="195618" y="1866900"/>
                </a:lnTo>
                <a:lnTo>
                  <a:pt x="199034" y="1892300"/>
                </a:lnTo>
                <a:lnTo>
                  <a:pt x="207289" y="1892300"/>
                </a:lnTo>
                <a:lnTo>
                  <a:pt x="209270" y="1879600"/>
                </a:lnTo>
                <a:lnTo>
                  <a:pt x="210705" y="1879600"/>
                </a:lnTo>
                <a:lnTo>
                  <a:pt x="212153" y="1866900"/>
                </a:lnTo>
                <a:close/>
              </a:path>
              <a:path w="1385570" h="3098800">
                <a:moveTo>
                  <a:pt x="1142110" y="1879600"/>
                </a:moveTo>
                <a:lnTo>
                  <a:pt x="225717" y="1879600"/>
                </a:lnTo>
                <a:lnTo>
                  <a:pt x="231089" y="1892300"/>
                </a:lnTo>
                <a:lnTo>
                  <a:pt x="1139532" y="1892300"/>
                </a:lnTo>
                <a:lnTo>
                  <a:pt x="1142110" y="1879600"/>
                </a:lnTo>
                <a:close/>
              </a:path>
              <a:path w="1385570" h="3098800">
                <a:moveTo>
                  <a:pt x="189601" y="1866900"/>
                </a:moveTo>
                <a:lnTo>
                  <a:pt x="131813" y="1866900"/>
                </a:lnTo>
                <a:lnTo>
                  <a:pt x="134340" y="1879600"/>
                </a:lnTo>
                <a:lnTo>
                  <a:pt x="183757" y="1879600"/>
                </a:lnTo>
                <a:lnTo>
                  <a:pt x="189601" y="1866900"/>
                </a:lnTo>
                <a:close/>
              </a:path>
              <a:path w="1385570" h="3098800">
                <a:moveTo>
                  <a:pt x="1140713" y="1866900"/>
                </a:moveTo>
                <a:lnTo>
                  <a:pt x="226034" y="1866900"/>
                </a:lnTo>
                <a:lnTo>
                  <a:pt x="223304" y="1879600"/>
                </a:lnTo>
                <a:lnTo>
                  <a:pt x="1140510" y="1879600"/>
                </a:lnTo>
                <a:lnTo>
                  <a:pt x="1140713" y="1866900"/>
                </a:lnTo>
                <a:close/>
              </a:path>
              <a:path w="1385570" h="3098800">
                <a:moveTo>
                  <a:pt x="1126832" y="1854200"/>
                </a:moveTo>
                <a:lnTo>
                  <a:pt x="98463" y="1854200"/>
                </a:lnTo>
                <a:lnTo>
                  <a:pt x="106975" y="1866900"/>
                </a:lnTo>
                <a:lnTo>
                  <a:pt x="1132712" y="1866900"/>
                </a:lnTo>
                <a:lnTo>
                  <a:pt x="1126832" y="1854200"/>
                </a:lnTo>
                <a:close/>
              </a:path>
              <a:path w="1385570" h="3098800">
                <a:moveTo>
                  <a:pt x="1111173" y="1841500"/>
                </a:moveTo>
                <a:lnTo>
                  <a:pt x="60385" y="1841500"/>
                </a:lnTo>
                <a:lnTo>
                  <a:pt x="64161" y="1854200"/>
                </a:lnTo>
                <a:lnTo>
                  <a:pt x="1114437" y="1854200"/>
                </a:lnTo>
                <a:lnTo>
                  <a:pt x="1111173" y="1841500"/>
                </a:lnTo>
                <a:close/>
              </a:path>
              <a:path w="1385570" h="3098800">
                <a:moveTo>
                  <a:pt x="53492" y="1828800"/>
                </a:moveTo>
                <a:lnTo>
                  <a:pt x="33350" y="1828800"/>
                </a:lnTo>
                <a:lnTo>
                  <a:pt x="32892" y="1841500"/>
                </a:lnTo>
                <a:lnTo>
                  <a:pt x="53492" y="1828800"/>
                </a:lnTo>
                <a:close/>
              </a:path>
              <a:path w="1385570" h="3098800">
                <a:moveTo>
                  <a:pt x="1102766" y="1816100"/>
                </a:moveTo>
                <a:lnTo>
                  <a:pt x="34226" y="1816100"/>
                </a:lnTo>
                <a:lnTo>
                  <a:pt x="33769" y="1828800"/>
                </a:lnTo>
                <a:lnTo>
                  <a:pt x="53492" y="1828800"/>
                </a:lnTo>
                <a:lnTo>
                  <a:pt x="56994" y="1841500"/>
                </a:lnTo>
                <a:lnTo>
                  <a:pt x="1103960" y="1841500"/>
                </a:lnTo>
                <a:lnTo>
                  <a:pt x="1101013" y="1828800"/>
                </a:lnTo>
                <a:lnTo>
                  <a:pt x="1102766" y="1816100"/>
                </a:lnTo>
                <a:close/>
              </a:path>
              <a:path w="1385570" h="3098800">
                <a:moveTo>
                  <a:pt x="1115936" y="1803400"/>
                </a:moveTo>
                <a:lnTo>
                  <a:pt x="34175" y="1803400"/>
                </a:lnTo>
                <a:lnTo>
                  <a:pt x="29895" y="1816100"/>
                </a:lnTo>
                <a:lnTo>
                  <a:pt x="1112837" y="1816100"/>
                </a:lnTo>
                <a:lnTo>
                  <a:pt x="1115936" y="1803400"/>
                </a:lnTo>
                <a:close/>
              </a:path>
              <a:path w="1385570" h="3098800">
                <a:moveTo>
                  <a:pt x="60248" y="1790700"/>
                </a:moveTo>
                <a:lnTo>
                  <a:pt x="33820" y="1790700"/>
                </a:lnTo>
                <a:lnTo>
                  <a:pt x="35318" y="1803400"/>
                </a:lnTo>
                <a:lnTo>
                  <a:pt x="68821" y="1803400"/>
                </a:lnTo>
                <a:lnTo>
                  <a:pt x="60248" y="1790700"/>
                </a:lnTo>
                <a:close/>
              </a:path>
              <a:path w="1385570" h="3098800">
                <a:moveTo>
                  <a:pt x="94284" y="1778000"/>
                </a:moveTo>
                <a:lnTo>
                  <a:pt x="82499" y="1778000"/>
                </a:lnTo>
                <a:lnTo>
                  <a:pt x="81419" y="1790700"/>
                </a:lnTo>
                <a:lnTo>
                  <a:pt x="74244" y="1803400"/>
                </a:lnTo>
                <a:lnTo>
                  <a:pt x="95884" y="1803400"/>
                </a:lnTo>
                <a:lnTo>
                  <a:pt x="94284" y="1778000"/>
                </a:lnTo>
                <a:close/>
              </a:path>
              <a:path w="1385570" h="3098800">
                <a:moveTo>
                  <a:pt x="157100" y="1790700"/>
                </a:moveTo>
                <a:lnTo>
                  <a:pt x="119914" y="1790700"/>
                </a:lnTo>
                <a:lnTo>
                  <a:pt x="112793" y="1803400"/>
                </a:lnTo>
                <a:lnTo>
                  <a:pt x="161617" y="1803400"/>
                </a:lnTo>
                <a:lnTo>
                  <a:pt x="157100" y="1790700"/>
                </a:lnTo>
                <a:close/>
              </a:path>
              <a:path w="1385570" h="3098800">
                <a:moveTo>
                  <a:pt x="1113342" y="1790700"/>
                </a:moveTo>
                <a:lnTo>
                  <a:pt x="166500" y="1790700"/>
                </a:lnTo>
                <a:lnTo>
                  <a:pt x="161617" y="1803400"/>
                </a:lnTo>
                <a:lnTo>
                  <a:pt x="1114132" y="1803400"/>
                </a:lnTo>
                <a:lnTo>
                  <a:pt x="1113342" y="1790700"/>
                </a:lnTo>
                <a:close/>
              </a:path>
              <a:path w="1385570" h="3098800">
                <a:moveTo>
                  <a:pt x="40004" y="1778000"/>
                </a:moveTo>
                <a:lnTo>
                  <a:pt x="31864" y="1778000"/>
                </a:lnTo>
                <a:lnTo>
                  <a:pt x="32943" y="1790700"/>
                </a:lnTo>
                <a:lnTo>
                  <a:pt x="49314" y="1790700"/>
                </a:lnTo>
                <a:lnTo>
                  <a:pt x="40004" y="1778000"/>
                </a:lnTo>
                <a:close/>
              </a:path>
              <a:path w="1385570" h="3098800">
                <a:moveTo>
                  <a:pt x="140320" y="1778000"/>
                </a:moveTo>
                <a:lnTo>
                  <a:pt x="131671" y="1778000"/>
                </a:lnTo>
                <a:lnTo>
                  <a:pt x="126491" y="1790700"/>
                </a:lnTo>
                <a:lnTo>
                  <a:pt x="146278" y="1790700"/>
                </a:lnTo>
                <a:lnTo>
                  <a:pt x="140320" y="1778000"/>
                </a:lnTo>
                <a:close/>
              </a:path>
              <a:path w="1385570" h="3098800">
                <a:moveTo>
                  <a:pt x="1118219" y="1778000"/>
                </a:moveTo>
                <a:lnTo>
                  <a:pt x="195884" y="1778000"/>
                </a:lnTo>
                <a:lnTo>
                  <a:pt x="187782" y="1790700"/>
                </a:lnTo>
                <a:lnTo>
                  <a:pt x="1114704" y="1790700"/>
                </a:lnTo>
                <a:lnTo>
                  <a:pt x="1118219" y="1778000"/>
                </a:lnTo>
                <a:close/>
              </a:path>
              <a:path w="1385570" h="3098800">
                <a:moveTo>
                  <a:pt x="1129195" y="1765300"/>
                </a:moveTo>
                <a:lnTo>
                  <a:pt x="255866" y="1765300"/>
                </a:lnTo>
                <a:lnTo>
                  <a:pt x="258152" y="1778000"/>
                </a:lnTo>
                <a:lnTo>
                  <a:pt x="1127861" y="1778000"/>
                </a:lnTo>
                <a:lnTo>
                  <a:pt x="1129195" y="1765300"/>
                </a:lnTo>
                <a:close/>
              </a:path>
              <a:path w="1385570" h="3098800">
                <a:moveTo>
                  <a:pt x="1121092" y="1752600"/>
                </a:moveTo>
                <a:lnTo>
                  <a:pt x="269189" y="1752600"/>
                </a:lnTo>
                <a:lnTo>
                  <a:pt x="261852" y="1765300"/>
                </a:lnTo>
                <a:lnTo>
                  <a:pt x="1120000" y="1765300"/>
                </a:lnTo>
                <a:lnTo>
                  <a:pt x="1121092" y="1752600"/>
                </a:lnTo>
                <a:close/>
              </a:path>
              <a:path w="1385570" h="3098800">
                <a:moveTo>
                  <a:pt x="984045" y="1739900"/>
                </a:moveTo>
                <a:lnTo>
                  <a:pt x="285673" y="1739900"/>
                </a:lnTo>
                <a:lnTo>
                  <a:pt x="277316" y="1752600"/>
                </a:lnTo>
                <a:lnTo>
                  <a:pt x="996822" y="1752600"/>
                </a:lnTo>
                <a:lnTo>
                  <a:pt x="984045" y="1739900"/>
                </a:lnTo>
                <a:close/>
              </a:path>
              <a:path w="1385570" h="3098800">
                <a:moveTo>
                  <a:pt x="1029246" y="1739900"/>
                </a:moveTo>
                <a:lnTo>
                  <a:pt x="1004519" y="1739900"/>
                </a:lnTo>
                <a:lnTo>
                  <a:pt x="1003058" y="1752600"/>
                </a:lnTo>
                <a:lnTo>
                  <a:pt x="1031468" y="1752600"/>
                </a:lnTo>
                <a:lnTo>
                  <a:pt x="1029246" y="1739900"/>
                </a:lnTo>
                <a:close/>
              </a:path>
              <a:path w="1385570" h="3098800">
                <a:moveTo>
                  <a:pt x="1114742" y="1739900"/>
                </a:moveTo>
                <a:lnTo>
                  <a:pt x="1103071" y="1739900"/>
                </a:lnTo>
                <a:lnTo>
                  <a:pt x="1097171" y="1752600"/>
                </a:lnTo>
                <a:lnTo>
                  <a:pt x="1117853" y="1752600"/>
                </a:lnTo>
                <a:lnTo>
                  <a:pt x="1114742" y="1739900"/>
                </a:lnTo>
                <a:close/>
              </a:path>
              <a:path w="1385570" h="3098800">
                <a:moveTo>
                  <a:pt x="936675" y="1689100"/>
                </a:moveTo>
                <a:lnTo>
                  <a:pt x="316219" y="1689100"/>
                </a:lnTo>
                <a:lnTo>
                  <a:pt x="310875" y="1701800"/>
                </a:lnTo>
                <a:lnTo>
                  <a:pt x="306119" y="1714500"/>
                </a:lnTo>
                <a:lnTo>
                  <a:pt x="301358" y="1714500"/>
                </a:lnTo>
                <a:lnTo>
                  <a:pt x="297721" y="1727200"/>
                </a:lnTo>
                <a:lnTo>
                  <a:pt x="294449" y="1727200"/>
                </a:lnTo>
                <a:lnTo>
                  <a:pt x="290710" y="1739900"/>
                </a:lnTo>
                <a:lnTo>
                  <a:pt x="972904" y="1739900"/>
                </a:lnTo>
                <a:lnTo>
                  <a:pt x="963642" y="1727200"/>
                </a:lnTo>
                <a:lnTo>
                  <a:pt x="956500" y="1714500"/>
                </a:lnTo>
                <a:lnTo>
                  <a:pt x="951903" y="1701800"/>
                </a:lnTo>
                <a:lnTo>
                  <a:pt x="934758" y="1701800"/>
                </a:lnTo>
                <a:lnTo>
                  <a:pt x="936675" y="1689100"/>
                </a:lnTo>
                <a:close/>
              </a:path>
              <a:path w="1385570" h="3098800">
                <a:moveTo>
                  <a:pt x="349927" y="1676400"/>
                </a:moveTo>
                <a:lnTo>
                  <a:pt x="331148" y="1676400"/>
                </a:lnTo>
                <a:lnTo>
                  <a:pt x="322745" y="1689100"/>
                </a:lnTo>
                <a:lnTo>
                  <a:pt x="358673" y="1689100"/>
                </a:lnTo>
                <a:lnTo>
                  <a:pt x="349927" y="1676400"/>
                </a:lnTo>
                <a:close/>
              </a:path>
              <a:path w="1385570" h="3098800">
                <a:moveTo>
                  <a:pt x="1068489" y="1651000"/>
                </a:moveTo>
                <a:lnTo>
                  <a:pt x="392595" y="1651000"/>
                </a:lnTo>
                <a:lnTo>
                  <a:pt x="389468" y="1663700"/>
                </a:lnTo>
                <a:lnTo>
                  <a:pt x="384428" y="1676400"/>
                </a:lnTo>
                <a:lnTo>
                  <a:pt x="364502" y="1676400"/>
                </a:lnTo>
                <a:lnTo>
                  <a:pt x="362089" y="1689100"/>
                </a:lnTo>
                <a:lnTo>
                  <a:pt x="1028941" y="1689100"/>
                </a:lnTo>
                <a:lnTo>
                  <a:pt x="1038569" y="1676400"/>
                </a:lnTo>
                <a:lnTo>
                  <a:pt x="1048462" y="1663700"/>
                </a:lnTo>
                <a:lnTo>
                  <a:pt x="1068489" y="1651000"/>
                </a:lnTo>
                <a:close/>
              </a:path>
              <a:path w="1385570" h="3098800">
                <a:moveTo>
                  <a:pt x="1131061" y="1663700"/>
                </a:moveTo>
                <a:lnTo>
                  <a:pt x="1114132" y="1663700"/>
                </a:lnTo>
                <a:lnTo>
                  <a:pt x="1120432" y="1676400"/>
                </a:lnTo>
                <a:lnTo>
                  <a:pt x="1131061" y="1663700"/>
                </a:lnTo>
                <a:close/>
              </a:path>
              <a:path w="1385570" h="3098800">
                <a:moveTo>
                  <a:pt x="315302" y="1651000"/>
                </a:moveTo>
                <a:lnTo>
                  <a:pt x="282930" y="1651000"/>
                </a:lnTo>
                <a:lnTo>
                  <a:pt x="284949" y="1663700"/>
                </a:lnTo>
                <a:lnTo>
                  <a:pt x="309367" y="1663700"/>
                </a:lnTo>
                <a:lnTo>
                  <a:pt x="315302" y="1651000"/>
                </a:lnTo>
                <a:close/>
              </a:path>
              <a:path w="1385570" h="3098800">
                <a:moveTo>
                  <a:pt x="1128331" y="1651000"/>
                </a:moveTo>
                <a:lnTo>
                  <a:pt x="1100239" y="1651000"/>
                </a:lnTo>
                <a:lnTo>
                  <a:pt x="1104633" y="1663700"/>
                </a:lnTo>
                <a:lnTo>
                  <a:pt x="1129931" y="1663700"/>
                </a:lnTo>
                <a:lnTo>
                  <a:pt x="1128331" y="1651000"/>
                </a:lnTo>
                <a:close/>
              </a:path>
              <a:path w="1385570" h="3098800">
                <a:moveTo>
                  <a:pt x="1153261" y="1651000"/>
                </a:moveTo>
                <a:lnTo>
                  <a:pt x="1142631" y="1651000"/>
                </a:lnTo>
                <a:lnTo>
                  <a:pt x="1141552" y="1663700"/>
                </a:lnTo>
                <a:lnTo>
                  <a:pt x="1151610" y="1663700"/>
                </a:lnTo>
                <a:lnTo>
                  <a:pt x="1153261" y="1651000"/>
                </a:lnTo>
                <a:close/>
              </a:path>
              <a:path w="1385570" h="3098800">
                <a:moveTo>
                  <a:pt x="230428" y="1574800"/>
                </a:moveTo>
                <a:lnTo>
                  <a:pt x="150290" y="1574800"/>
                </a:lnTo>
                <a:lnTo>
                  <a:pt x="148835" y="1587500"/>
                </a:lnTo>
                <a:lnTo>
                  <a:pt x="174923" y="1625600"/>
                </a:lnTo>
                <a:lnTo>
                  <a:pt x="203009" y="1651000"/>
                </a:lnTo>
                <a:lnTo>
                  <a:pt x="345973" y="1651000"/>
                </a:lnTo>
                <a:lnTo>
                  <a:pt x="356029" y="1638300"/>
                </a:lnTo>
                <a:lnTo>
                  <a:pt x="367112" y="1638300"/>
                </a:lnTo>
                <a:lnTo>
                  <a:pt x="379395" y="1625600"/>
                </a:lnTo>
                <a:lnTo>
                  <a:pt x="416896" y="1625600"/>
                </a:lnTo>
                <a:lnTo>
                  <a:pt x="429067" y="1612900"/>
                </a:lnTo>
                <a:lnTo>
                  <a:pt x="1236049" y="1612900"/>
                </a:lnTo>
                <a:lnTo>
                  <a:pt x="1241526" y="1600200"/>
                </a:lnTo>
                <a:lnTo>
                  <a:pt x="1246606" y="1587500"/>
                </a:lnTo>
                <a:lnTo>
                  <a:pt x="234454" y="1587500"/>
                </a:lnTo>
                <a:lnTo>
                  <a:pt x="230428" y="1574800"/>
                </a:lnTo>
                <a:close/>
              </a:path>
              <a:path w="1385570" h="3098800">
                <a:moveTo>
                  <a:pt x="1195755" y="1625600"/>
                </a:moveTo>
                <a:lnTo>
                  <a:pt x="426624" y="1625600"/>
                </a:lnTo>
                <a:lnTo>
                  <a:pt x="415315" y="1638300"/>
                </a:lnTo>
                <a:lnTo>
                  <a:pt x="399973" y="1651000"/>
                </a:lnTo>
                <a:lnTo>
                  <a:pt x="1151191" y="1651000"/>
                </a:lnTo>
                <a:lnTo>
                  <a:pt x="1149692" y="1638300"/>
                </a:lnTo>
                <a:lnTo>
                  <a:pt x="1189139" y="1638300"/>
                </a:lnTo>
                <a:lnTo>
                  <a:pt x="1195755" y="1625600"/>
                </a:lnTo>
                <a:close/>
              </a:path>
              <a:path w="1385570" h="3098800">
                <a:moveTo>
                  <a:pt x="1180797" y="1638300"/>
                </a:moveTo>
                <a:lnTo>
                  <a:pt x="1160703" y="1638300"/>
                </a:lnTo>
                <a:lnTo>
                  <a:pt x="1167727" y="1651000"/>
                </a:lnTo>
                <a:lnTo>
                  <a:pt x="1174522" y="1651000"/>
                </a:lnTo>
                <a:lnTo>
                  <a:pt x="1180797" y="1638300"/>
                </a:lnTo>
                <a:close/>
              </a:path>
              <a:path w="1385570" h="3098800">
                <a:moveTo>
                  <a:pt x="1217434" y="1612900"/>
                </a:moveTo>
                <a:lnTo>
                  <a:pt x="441693" y="1612900"/>
                </a:lnTo>
                <a:lnTo>
                  <a:pt x="435038" y="1625600"/>
                </a:lnTo>
                <a:lnTo>
                  <a:pt x="1216558" y="1625600"/>
                </a:lnTo>
                <a:lnTo>
                  <a:pt x="1217434" y="1612900"/>
                </a:lnTo>
                <a:close/>
              </a:path>
              <a:path w="1385570" h="3098800">
                <a:moveTo>
                  <a:pt x="1105028" y="1574800"/>
                </a:moveTo>
                <a:lnTo>
                  <a:pt x="268897" y="1574800"/>
                </a:lnTo>
                <a:lnTo>
                  <a:pt x="261459" y="1587500"/>
                </a:lnTo>
                <a:lnTo>
                  <a:pt x="1112158" y="1587500"/>
                </a:lnTo>
                <a:lnTo>
                  <a:pt x="1105028" y="1574800"/>
                </a:lnTo>
                <a:close/>
              </a:path>
              <a:path w="1385570" h="3098800">
                <a:moveTo>
                  <a:pt x="1150480" y="1574800"/>
                </a:moveTo>
                <a:lnTo>
                  <a:pt x="1130553" y="1574800"/>
                </a:lnTo>
                <a:lnTo>
                  <a:pt x="1122959" y="1587500"/>
                </a:lnTo>
                <a:lnTo>
                  <a:pt x="1155331" y="1587500"/>
                </a:lnTo>
                <a:lnTo>
                  <a:pt x="1150480" y="1574800"/>
                </a:lnTo>
                <a:close/>
              </a:path>
              <a:path w="1385570" h="3098800">
                <a:moveTo>
                  <a:pt x="1215110" y="1549400"/>
                </a:moveTo>
                <a:lnTo>
                  <a:pt x="1206233" y="1549400"/>
                </a:lnTo>
                <a:lnTo>
                  <a:pt x="1206906" y="1562100"/>
                </a:lnTo>
                <a:lnTo>
                  <a:pt x="1207884" y="1574800"/>
                </a:lnTo>
                <a:lnTo>
                  <a:pt x="1162253" y="1574800"/>
                </a:lnTo>
                <a:lnTo>
                  <a:pt x="1161567" y="1587500"/>
                </a:lnTo>
                <a:lnTo>
                  <a:pt x="1259522" y="1587500"/>
                </a:lnTo>
                <a:lnTo>
                  <a:pt x="1260754" y="1574800"/>
                </a:lnTo>
                <a:lnTo>
                  <a:pt x="1261478" y="1562100"/>
                </a:lnTo>
                <a:lnTo>
                  <a:pt x="1217853" y="1562100"/>
                </a:lnTo>
                <a:lnTo>
                  <a:pt x="1215110" y="1549400"/>
                </a:lnTo>
                <a:close/>
              </a:path>
              <a:path w="1385570" h="3098800">
                <a:moveTo>
                  <a:pt x="171107" y="1562100"/>
                </a:moveTo>
                <a:lnTo>
                  <a:pt x="162839" y="1562100"/>
                </a:lnTo>
                <a:lnTo>
                  <a:pt x="155256" y="1574800"/>
                </a:lnTo>
                <a:lnTo>
                  <a:pt x="173634" y="1574800"/>
                </a:lnTo>
                <a:lnTo>
                  <a:pt x="171107" y="1562100"/>
                </a:lnTo>
                <a:close/>
              </a:path>
              <a:path w="1385570" h="3098800">
                <a:moveTo>
                  <a:pt x="1098537" y="1562100"/>
                </a:moveTo>
                <a:lnTo>
                  <a:pt x="286470" y="1562100"/>
                </a:lnTo>
                <a:lnTo>
                  <a:pt x="277271" y="1574800"/>
                </a:lnTo>
                <a:lnTo>
                  <a:pt x="1100758" y="1574800"/>
                </a:lnTo>
                <a:lnTo>
                  <a:pt x="1098537" y="1562100"/>
                </a:lnTo>
                <a:close/>
              </a:path>
              <a:path w="1385570" h="3098800">
                <a:moveTo>
                  <a:pt x="1179276" y="1562100"/>
                </a:moveTo>
                <a:lnTo>
                  <a:pt x="1173045" y="1562100"/>
                </a:lnTo>
                <a:lnTo>
                  <a:pt x="1168266" y="1574800"/>
                </a:lnTo>
                <a:lnTo>
                  <a:pt x="1188415" y="1574800"/>
                </a:lnTo>
                <a:lnTo>
                  <a:pt x="1179276" y="1562100"/>
                </a:lnTo>
                <a:close/>
              </a:path>
              <a:path w="1385570" h="3098800">
                <a:moveTo>
                  <a:pt x="1095438" y="1549400"/>
                </a:moveTo>
                <a:lnTo>
                  <a:pt x="326402" y="1549400"/>
                </a:lnTo>
                <a:lnTo>
                  <a:pt x="320890" y="1562100"/>
                </a:lnTo>
                <a:lnTo>
                  <a:pt x="1098181" y="1562100"/>
                </a:lnTo>
                <a:lnTo>
                  <a:pt x="1095438" y="1549400"/>
                </a:lnTo>
                <a:close/>
              </a:path>
              <a:path w="1385570" h="3098800">
                <a:moveTo>
                  <a:pt x="1252334" y="1549400"/>
                </a:moveTo>
                <a:lnTo>
                  <a:pt x="1237564" y="1549400"/>
                </a:lnTo>
                <a:lnTo>
                  <a:pt x="1232577" y="1562100"/>
                </a:lnTo>
                <a:lnTo>
                  <a:pt x="1251203" y="1562100"/>
                </a:lnTo>
                <a:lnTo>
                  <a:pt x="1252334" y="1549400"/>
                </a:lnTo>
                <a:close/>
              </a:path>
              <a:path w="1385570" h="3098800">
                <a:moveTo>
                  <a:pt x="1035240" y="1536700"/>
                </a:moveTo>
                <a:lnTo>
                  <a:pt x="387540" y="1536700"/>
                </a:lnTo>
                <a:lnTo>
                  <a:pt x="382879" y="1549400"/>
                </a:lnTo>
                <a:lnTo>
                  <a:pt x="1039728" y="1549400"/>
                </a:lnTo>
                <a:lnTo>
                  <a:pt x="1035240" y="1536700"/>
                </a:lnTo>
                <a:close/>
              </a:path>
              <a:path w="1385570" h="3098800">
                <a:moveTo>
                  <a:pt x="1057643" y="1536700"/>
                </a:moveTo>
                <a:lnTo>
                  <a:pt x="1050019" y="1549400"/>
                </a:lnTo>
                <a:lnTo>
                  <a:pt x="1067002" y="1549400"/>
                </a:lnTo>
                <a:lnTo>
                  <a:pt x="1057643" y="1536700"/>
                </a:lnTo>
                <a:close/>
              </a:path>
              <a:path w="1385570" h="3098800">
                <a:moveTo>
                  <a:pt x="1250645" y="1536700"/>
                </a:moveTo>
                <a:lnTo>
                  <a:pt x="1246250" y="1549400"/>
                </a:lnTo>
                <a:lnTo>
                  <a:pt x="1254404" y="1549400"/>
                </a:lnTo>
                <a:lnTo>
                  <a:pt x="1250645" y="1536700"/>
                </a:lnTo>
                <a:close/>
              </a:path>
              <a:path w="1385570" h="3098800">
                <a:moveTo>
                  <a:pt x="960475" y="1524000"/>
                </a:moveTo>
                <a:lnTo>
                  <a:pt x="401269" y="1524000"/>
                </a:lnTo>
                <a:lnTo>
                  <a:pt x="394685" y="1536700"/>
                </a:lnTo>
                <a:lnTo>
                  <a:pt x="961758" y="1536700"/>
                </a:lnTo>
                <a:lnTo>
                  <a:pt x="960475" y="1524000"/>
                </a:lnTo>
                <a:close/>
              </a:path>
              <a:path w="1385570" h="3098800">
                <a:moveTo>
                  <a:pt x="1023800" y="1524000"/>
                </a:moveTo>
                <a:lnTo>
                  <a:pt x="1010818" y="1524000"/>
                </a:lnTo>
                <a:lnTo>
                  <a:pt x="1000611" y="1536700"/>
                </a:lnTo>
                <a:lnTo>
                  <a:pt x="1029985" y="1536700"/>
                </a:lnTo>
                <a:lnTo>
                  <a:pt x="1023800" y="1524000"/>
                </a:lnTo>
                <a:close/>
              </a:path>
              <a:path w="1385570" h="3098800">
                <a:moveTo>
                  <a:pt x="993587" y="1511300"/>
                </a:moveTo>
                <a:lnTo>
                  <a:pt x="379539" y="1511300"/>
                </a:lnTo>
                <a:lnTo>
                  <a:pt x="384073" y="1524000"/>
                </a:lnTo>
                <a:lnTo>
                  <a:pt x="984529" y="1524000"/>
                </a:lnTo>
                <a:lnTo>
                  <a:pt x="993587" y="1511300"/>
                </a:lnTo>
                <a:close/>
              </a:path>
              <a:path w="1385570" h="3098800">
                <a:moveTo>
                  <a:pt x="1005101" y="1498600"/>
                </a:moveTo>
                <a:lnTo>
                  <a:pt x="376288" y="1498600"/>
                </a:lnTo>
                <a:lnTo>
                  <a:pt x="378701" y="1511300"/>
                </a:lnTo>
                <a:lnTo>
                  <a:pt x="1000917" y="1511300"/>
                </a:lnTo>
                <a:lnTo>
                  <a:pt x="1005101" y="1498600"/>
                </a:lnTo>
                <a:close/>
              </a:path>
              <a:path w="1385570" h="3098800">
                <a:moveTo>
                  <a:pt x="1003009" y="1485900"/>
                </a:moveTo>
                <a:lnTo>
                  <a:pt x="363943" y="1485900"/>
                </a:lnTo>
                <a:lnTo>
                  <a:pt x="368020" y="1498600"/>
                </a:lnTo>
                <a:lnTo>
                  <a:pt x="1004722" y="1498600"/>
                </a:lnTo>
                <a:lnTo>
                  <a:pt x="1003009" y="1485900"/>
                </a:lnTo>
                <a:close/>
              </a:path>
              <a:path w="1385570" h="3098800">
                <a:moveTo>
                  <a:pt x="1008751" y="1473200"/>
                </a:moveTo>
                <a:lnTo>
                  <a:pt x="368579" y="1473200"/>
                </a:lnTo>
                <a:lnTo>
                  <a:pt x="356400" y="1485900"/>
                </a:lnTo>
                <a:lnTo>
                  <a:pt x="1004363" y="1485900"/>
                </a:lnTo>
                <a:lnTo>
                  <a:pt x="1008751" y="1473200"/>
                </a:lnTo>
                <a:close/>
              </a:path>
              <a:path w="1385570" h="3098800">
                <a:moveTo>
                  <a:pt x="349886" y="1460500"/>
                </a:moveTo>
                <a:lnTo>
                  <a:pt x="302921" y="1460500"/>
                </a:lnTo>
                <a:lnTo>
                  <a:pt x="304754" y="1473200"/>
                </a:lnTo>
                <a:lnTo>
                  <a:pt x="341697" y="1473200"/>
                </a:lnTo>
                <a:lnTo>
                  <a:pt x="349886" y="1460500"/>
                </a:lnTo>
                <a:close/>
              </a:path>
              <a:path w="1385570" h="3098800">
                <a:moveTo>
                  <a:pt x="1092123" y="1460500"/>
                </a:moveTo>
                <a:lnTo>
                  <a:pt x="368338" y="1460500"/>
                </a:lnTo>
                <a:lnTo>
                  <a:pt x="367550" y="1473200"/>
                </a:lnTo>
                <a:lnTo>
                  <a:pt x="1083611" y="1473200"/>
                </a:lnTo>
                <a:lnTo>
                  <a:pt x="1092123" y="1460500"/>
                </a:lnTo>
                <a:close/>
              </a:path>
              <a:path w="1385570" h="3098800">
                <a:moveTo>
                  <a:pt x="1122006" y="1447800"/>
                </a:moveTo>
                <a:lnTo>
                  <a:pt x="306831" y="1447800"/>
                </a:lnTo>
                <a:lnTo>
                  <a:pt x="303663" y="1460500"/>
                </a:lnTo>
                <a:lnTo>
                  <a:pt x="1111796" y="1460500"/>
                </a:lnTo>
                <a:lnTo>
                  <a:pt x="1122006" y="1447800"/>
                </a:lnTo>
                <a:close/>
              </a:path>
              <a:path w="1385570" h="3098800">
                <a:moveTo>
                  <a:pt x="1139939" y="1435100"/>
                </a:moveTo>
                <a:lnTo>
                  <a:pt x="300888" y="1435100"/>
                </a:lnTo>
                <a:lnTo>
                  <a:pt x="304152" y="1447800"/>
                </a:lnTo>
                <a:lnTo>
                  <a:pt x="1135811" y="1447800"/>
                </a:lnTo>
                <a:lnTo>
                  <a:pt x="1139939" y="1435100"/>
                </a:lnTo>
                <a:close/>
              </a:path>
              <a:path w="1385570" h="3098800">
                <a:moveTo>
                  <a:pt x="1151242" y="1422400"/>
                </a:moveTo>
                <a:lnTo>
                  <a:pt x="273302" y="1422400"/>
                </a:lnTo>
                <a:lnTo>
                  <a:pt x="282628" y="1435100"/>
                </a:lnTo>
                <a:lnTo>
                  <a:pt x="1150886" y="1435100"/>
                </a:lnTo>
                <a:lnTo>
                  <a:pt x="1151242" y="1422400"/>
                </a:lnTo>
                <a:close/>
              </a:path>
              <a:path w="1385570" h="3098800">
                <a:moveTo>
                  <a:pt x="1102550" y="1409700"/>
                </a:moveTo>
                <a:lnTo>
                  <a:pt x="233440" y="1409700"/>
                </a:lnTo>
                <a:lnTo>
                  <a:pt x="247095" y="1422400"/>
                </a:lnTo>
                <a:lnTo>
                  <a:pt x="1104531" y="1422400"/>
                </a:lnTo>
                <a:lnTo>
                  <a:pt x="1102550" y="1409700"/>
                </a:lnTo>
                <a:close/>
              </a:path>
              <a:path w="1385570" h="3098800">
                <a:moveTo>
                  <a:pt x="1108290" y="1409700"/>
                </a:moveTo>
                <a:lnTo>
                  <a:pt x="1104531" y="1422400"/>
                </a:lnTo>
                <a:lnTo>
                  <a:pt x="1111288" y="1422400"/>
                </a:lnTo>
                <a:lnTo>
                  <a:pt x="1108290" y="1409700"/>
                </a:lnTo>
                <a:close/>
              </a:path>
              <a:path w="1385570" h="3098800">
                <a:moveTo>
                  <a:pt x="1053167" y="1371600"/>
                </a:moveTo>
                <a:lnTo>
                  <a:pt x="1018146" y="1371600"/>
                </a:lnTo>
                <a:lnTo>
                  <a:pt x="1012138" y="1384300"/>
                </a:lnTo>
                <a:lnTo>
                  <a:pt x="202539" y="1384300"/>
                </a:lnTo>
                <a:lnTo>
                  <a:pt x="208635" y="1397000"/>
                </a:lnTo>
                <a:lnTo>
                  <a:pt x="221206" y="1409700"/>
                </a:lnTo>
                <a:lnTo>
                  <a:pt x="1092123" y="1409700"/>
                </a:lnTo>
                <a:lnTo>
                  <a:pt x="1085989" y="1397000"/>
                </a:lnTo>
                <a:lnTo>
                  <a:pt x="1075304" y="1397000"/>
                </a:lnTo>
                <a:lnTo>
                  <a:pt x="1064583" y="1384300"/>
                </a:lnTo>
                <a:lnTo>
                  <a:pt x="1053167" y="1371600"/>
                </a:lnTo>
                <a:close/>
              </a:path>
              <a:path w="1385570" h="3098800">
                <a:moveTo>
                  <a:pt x="946988" y="1320800"/>
                </a:moveTo>
                <a:lnTo>
                  <a:pt x="254266" y="1320800"/>
                </a:lnTo>
                <a:lnTo>
                  <a:pt x="249948" y="1333500"/>
                </a:lnTo>
                <a:lnTo>
                  <a:pt x="248919" y="1333500"/>
                </a:lnTo>
                <a:lnTo>
                  <a:pt x="257848" y="1346200"/>
                </a:lnTo>
                <a:lnTo>
                  <a:pt x="271983" y="1346200"/>
                </a:lnTo>
                <a:lnTo>
                  <a:pt x="271881" y="1358900"/>
                </a:lnTo>
                <a:lnTo>
                  <a:pt x="265277" y="1358900"/>
                </a:lnTo>
                <a:lnTo>
                  <a:pt x="251298" y="1371600"/>
                </a:lnTo>
                <a:lnTo>
                  <a:pt x="186181" y="1371600"/>
                </a:lnTo>
                <a:lnTo>
                  <a:pt x="187375" y="1384300"/>
                </a:lnTo>
                <a:lnTo>
                  <a:pt x="968903" y="1384300"/>
                </a:lnTo>
                <a:lnTo>
                  <a:pt x="954555" y="1358900"/>
                </a:lnTo>
                <a:lnTo>
                  <a:pt x="946778" y="1346200"/>
                </a:lnTo>
                <a:lnTo>
                  <a:pt x="946988" y="1320800"/>
                </a:lnTo>
                <a:close/>
              </a:path>
              <a:path w="1385570" h="3098800">
                <a:moveTo>
                  <a:pt x="204660" y="1358900"/>
                </a:moveTo>
                <a:lnTo>
                  <a:pt x="199288" y="1371600"/>
                </a:lnTo>
                <a:lnTo>
                  <a:pt x="207962" y="1371600"/>
                </a:lnTo>
                <a:lnTo>
                  <a:pt x="204660" y="1358900"/>
                </a:lnTo>
                <a:close/>
              </a:path>
              <a:path w="1385570" h="3098800">
                <a:moveTo>
                  <a:pt x="1178783" y="1346200"/>
                </a:moveTo>
                <a:lnTo>
                  <a:pt x="1085432" y="1346200"/>
                </a:lnTo>
                <a:lnTo>
                  <a:pt x="1093339" y="1358900"/>
                </a:lnTo>
                <a:lnTo>
                  <a:pt x="1170152" y="1358900"/>
                </a:lnTo>
                <a:lnTo>
                  <a:pt x="1178783" y="1346200"/>
                </a:lnTo>
                <a:close/>
              </a:path>
              <a:path w="1385570" h="3098800">
                <a:moveTo>
                  <a:pt x="1181036" y="1320800"/>
                </a:moveTo>
                <a:lnTo>
                  <a:pt x="956500" y="1320800"/>
                </a:lnTo>
                <a:lnTo>
                  <a:pt x="958976" y="1333500"/>
                </a:lnTo>
                <a:lnTo>
                  <a:pt x="975287" y="1346200"/>
                </a:lnTo>
                <a:lnTo>
                  <a:pt x="1182803" y="1346200"/>
                </a:lnTo>
                <a:lnTo>
                  <a:pt x="1182263" y="1333500"/>
                </a:lnTo>
                <a:lnTo>
                  <a:pt x="1177213" y="1333500"/>
                </a:lnTo>
                <a:lnTo>
                  <a:pt x="1181036" y="1320800"/>
                </a:lnTo>
                <a:close/>
              </a:path>
              <a:path w="1385570" h="3098800">
                <a:moveTo>
                  <a:pt x="956500" y="1320800"/>
                </a:moveTo>
                <a:lnTo>
                  <a:pt x="946988" y="1320800"/>
                </a:lnTo>
                <a:lnTo>
                  <a:pt x="950874" y="1333500"/>
                </a:lnTo>
                <a:lnTo>
                  <a:pt x="956500" y="1320800"/>
                </a:lnTo>
                <a:close/>
              </a:path>
              <a:path w="1385570" h="3098800">
                <a:moveTo>
                  <a:pt x="1188415" y="1308100"/>
                </a:moveTo>
                <a:lnTo>
                  <a:pt x="259499" y="1308100"/>
                </a:lnTo>
                <a:lnTo>
                  <a:pt x="257632" y="1320800"/>
                </a:lnTo>
                <a:lnTo>
                  <a:pt x="1185379" y="1320800"/>
                </a:lnTo>
                <a:lnTo>
                  <a:pt x="1188415" y="1308100"/>
                </a:lnTo>
                <a:close/>
              </a:path>
              <a:path w="1385570" h="3098800">
                <a:moveTo>
                  <a:pt x="272287" y="1295400"/>
                </a:moveTo>
                <a:lnTo>
                  <a:pt x="264909" y="1295400"/>
                </a:lnTo>
                <a:lnTo>
                  <a:pt x="260159" y="1308100"/>
                </a:lnTo>
                <a:lnTo>
                  <a:pt x="283032" y="1308100"/>
                </a:lnTo>
                <a:lnTo>
                  <a:pt x="272287" y="1295400"/>
                </a:lnTo>
                <a:close/>
              </a:path>
              <a:path w="1385570" h="3098800">
                <a:moveTo>
                  <a:pt x="327180" y="1295400"/>
                </a:moveTo>
                <a:lnTo>
                  <a:pt x="305737" y="1295400"/>
                </a:lnTo>
                <a:lnTo>
                  <a:pt x="295008" y="1308100"/>
                </a:lnTo>
                <a:lnTo>
                  <a:pt x="338023" y="1308100"/>
                </a:lnTo>
                <a:lnTo>
                  <a:pt x="327180" y="1295400"/>
                </a:lnTo>
                <a:close/>
              </a:path>
              <a:path w="1385570" h="3098800">
                <a:moveTo>
                  <a:pt x="1189470" y="1295400"/>
                </a:moveTo>
                <a:lnTo>
                  <a:pt x="338696" y="1295400"/>
                </a:lnTo>
                <a:lnTo>
                  <a:pt x="338023" y="1308100"/>
                </a:lnTo>
                <a:lnTo>
                  <a:pt x="1190640" y="1308100"/>
                </a:lnTo>
                <a:lnTo>
                  <a:pt x="1189470" y="1295400"/>
                </a:lnTo>
                <a:close/>
              </a:path>
              <a:path w="1385570" h="3098800">
                <a:moveTo>
                  <a:pt x="1107566" y="1257300"/>
                </a:moveTo>
                <a:lnTo>
                  <a:pt x="1097800" y="1270000"/>
                </a:lnTo>
                <a:lnTo>
                  <a:pt x="422224" y="1270000"/>
                </a:lnTo>
                <a:lnTo>
                  <a:pt x="423468" y="1282700"/>
                </a:lnTo>
                <a:lnTo>
                  <a:pt x="344159" y="1282700"/>
                </a:lnTo>
                <a:lnTo>
                  <a:pt x="339674" y="1295400"/>
                </a:lnTo>
                <a:lnTo>
                  <a:pt x="1110665" y="1295400"/>
                </a:lnTo>
                <a:lnTo>
                  <a:pt x="1111122" y="1282700"/>
                </a:lnTo>
                <a:lnTo>
                  <a:pt x="1114221" y="1270000"/>
                </a:lnTo>
                <a:lnTo>
                  <a:pt x="1107566" y="1257300"/>
                </a:lnTo>
                <a:close/>
              </a:path>
              <a:path w="1385570" h="3098800">
                <a:moveTo>
                  <a:pt x="1123213" y="1282700"/>
                </a:moveTo>
                <a:lnTo>
                  <a:pt x="1116660" y="1295400"/>
                </a:lnTo>
                <a:lnTo>
                  <a:pt x="1136472" y="1295400"/>
                </a:lnTo>
                <a:lnTo>
                  <a:pt x="1123213" y="1282700"/>
                </a:lnTo>
                <a:close/>
              </a:path>
              <a:path w="1385570" h="3098800">
                <a:moveTo>
                  <a:pt x="1091310" y="1257300"/>
                </a:moveTo>
                <a:lnTo>
                  <a:pt x="413918" y="1257300"/>
                </a:lnTo>
                <a:lnTo>
                  <a:pt x="415670" y="1270000"/>
                </a:lnTo>
                <a:lnTo>
                  <a:pt x="1097800" y="1270000"/>
                </a:lnTo>
                <a:lnTo>
                  <a:pt x="1091310" y="1257300"/>
                </a:lnTo>
                <a:close/>
              </a:path>
              <a:path w="1385570" h="3098800">
                <a:moveTo>
                  <a:pt x="252729" y="1244600"/>
                </a:moveTo>
                <a:lnTo>
                  <a:pt x="218125" y="1244600"/>
                </a:lnTo>
                <a:lnTo>
                  <a:pt x="221314" y="1257300"/>
                </a:lnTo>
                <a:lnTo>
                  <a:pt x="247195" y="1257300"/>
                </a:lnTo>
                <a:lnTo>
                  <a:pt x="252729" y="1244600"/>
                </a:lnTo>
                <a:close/>
              </a:path>
              <a:path w="1385570" h="3098800">
                <a:moveTo>
                  <a:pt x="374699" y="1231900"/>
                </a:moveTo>
                <a:lnTo>
                  <a:pt x="323253" y="1231900"/>
                </a:lnTo>
                <a:lnTo>
                  <a:pt x="322491" y="1244600"/>
                </a:lnTo>
                <a:lnTo>
                  <a:pt x="321030" y="1257300"/>
                </a:lnTo>
                <a:lnTo>
                  <a:pt x="337008" y="1257300"/>
                </a:lnTo>
                <a:lnTo>
                  <a:pt x="341402" y="1244600"/>
                </a:lnTo>
                <a:lnTo>
                  <a:pt x="357185" y="1244600"/>
                </a:lnTo>
                <a:lnTo>
                  <a:pt x="374699" y="1231900"/>
                </a:lnTo>
                <a:close/>
              </a:path>
              <a:path w="1385570" h="3098800">
                <a:moveTo>
                  <a:pt x="451561" y="1244600"/>
                </a:moveTo>
                <a:lnTo>
                  <a:pt x="423380" y="1244600"/>
                </a:lnTo>
                <a:lnTo>
                  <a:pt x="415772" y="1257300"/>
                </a:lnTo>
                <a:lnTo>
                  <a:pt x="458235" y="1257300"/>
                </a:lnTo>
                <a:lnTo>
                  <a:pt x="451561" y="1244600"/>
                </a:lnTo>
                <a:close/>
              </a:path>
              <a:path w="1385570" h="3098800">
                <a:moveTo>
                  <a:pt x="1079068" y="1244600"/>
                </a:moveTo>
                <a:lnTo>
                  <a:pt x="499109" y="1244600"/>
                </a:lnTo>
                <a:lnTo>
                  <a:pt x="501738" y="1257300"/>
                </a:lnTo>
                <a:lnTo>
                  <a:pt x="1081138" y="1257300"/>
                </a:lnTo>
                <a:lnTo>
                  <a:pt x="1079068" y="1244600"/>
                </a:lnTo>
                <a:close/>
              </a:path>
              <a:path w="1385570" h="3098800">
                <a:moveTo>
                  <a:pt x="402348" y="1219200"/>
                </a:moveTo>
                <a:lnTo>
                  <a:pt x="220041" y="1219200"/>
                </a:lnTo>
                <a:lnTo>
                  <a:pt x="218389" y="1231900"/>
                </a:lnTo>
                <a:lnTo>
                  <a:pt x="217084" y="1244600"/>
                </a:lnTo>
                <a:lnTo>
                  <a:pt x="256298" y="1244600"/>
                </a:lnTo>
                <a:lnTo>
                  <a:pt x="259130" y="1231900"/>
                </a:lnTo>
                <a:lnTo>
                  <a:pt x="396948" y="1231900"/>
                </a:lnTo>
                <a:lnTo>
                  <a:pt x="402348" y="1219200"/>
                </a:lnTo>
                <a:close/>
              </a:path>
              <a:path w="1385570" h="3098800">
                <a:moveTo>
                  <a:pt x="488670" y="1219200"/>
                </a:moveTo>
                <a:lnTo>
                  <a:pt x="459193" y="1219200"/>
                </a:lnTo>
                <a:lnTo>
                  <a:pt x="461263" y="1231900"/>
                </a:lnTo>
                <a:lnTo>
                  <a:pt x="473392" y="1231900"/>
                </a:lnTo>
                <a:lnTo>
                  <a:pt x="481863" y="1244600"/>
                </a:lnTo>
                <a:lnTo>
                  <a:pt x="486511" y="1231900"/>
                </a:lnTo>
                <a:lnTo>
                  <a:pt x="488670" y="1219200"/>
                </a:lnTo>
                <a:close/>
              </a:path>
              <a:path w="1385570" h="3098800">
                <a:moveTo>
                  <a:pt x="518159" y="1231900"/>
                </a:moveTo>
                <a:lnTo>
                  <a:pt x="505929" y="1231900"/>
                </a:lnTo>
                <a:lnTo>
                  <a:pt x="506082" y="1244600"/>
                </a:lnTo>
                <a:lnTo>
                  <a:pt x="524408" y="1244600"/>
                </a:lnTo>
                <a:lnTo>
                  <a:pt x="518159" y="1231900"/>
                </a:lnTo>
                <a:close/>
              </a:path>
              <a:path w="1385570" h="3098800">
                <a:moveTo>
                  <a:pt x="1110665" y="1193800"/>
                </a:moveTo>
                <a:lnTo>
                  <a:pt x="551256" y="1193800"/>
                </a:lnTo>
                <a:lnTo>
                  <a:pt x="541383" y="1206500"/>
                </a:lnTo>
                <a:lnTo>
                  <a:pt x="533417" y="1219200"/>
                </a:lnTo>
                <a:lnTo>
                  <a:pt x="527658" y="1231900"/>
                </a:lnTo>
                <a:lnTo>
                  <a:pt x="524408" y="1244600"/>
                </a:lnTo>
                <a:lnTo>
                  <a:pt x="1026544" y="1244600"/>
                </a:lnTo>
                <a:lnTo>
                  <a:pt x="1022153" y="1231900"/>
                </a:lnTo>
                <a:lnTo>
                  <a:pt x="1055485" y="1231900"/>
                </a:lnTo>
                <a:lnTo>
                  <a:pt x="1065999" y="1219200"/>
                </a:lnTo>
                <a:lnTo>
                  <a:pt x="1087881" y="1219200"/>
                </a:lnTo>
                <a:lnTo>
                  <a:pt x="1095222" y="1206500"/>
                </a:lnTo>
                <a:lnTo>
                  <a:pt x="1105801" y="1206500"/>
                </a:lnTo>
                <a:lnTo>
                  <a:pt x="1110665" y="1193800"/>
                </a:lnTo>
                <a:close/>
              </a:path>
              <a:path w="1385570" h="3098800">
                <a:moveTo>
                  <a:pt x="435641" y="1193800"/>
                </a:moveTo>
                <a:lnTo>
                  <a:pt x="189331" y="1193800"/>
                </a:lnTo>
                <a:lnTo>
                  <a:pt x="188559" y="1206500"/>
                </a:lnTo>
                <a:lnTo>
                  <a:pt x="191355" y="1219200"/>
                </a:lnTo>
                <a:lnTo>
                  <a:pt x="416750" y="1219200"/>
                </a:lnTo>
                <a:lnTo>
                  <a:pt x="416661" y="1206500"/>
                </a:lnTo>
                <a:lnTo>
                  <a:pt x="427287" y="1206500"/>
                </a:lnTo>
                <a:lnTo>
                  <a:pt x="435641" y="1193800"/>
                </a:lnTo>
                <a:close/>
              </a:path>
              <a:path w="1385570" h="3098800">
                <a:moveTo>
                  <a:pt x="494563" y="1193800"/>
                </a:moveTo>
                <a:lnTo>
                  <a:pt x="452640" y="1193800"/>
                </a:lnTo>
                <a:lnTo>
                  <a:pt x="454036" y="1206500"/>
                </a:lnTo>
                <a:lnTo>
                  <a:pt x="455317" y="1206500"/>
                </a:lnTo>
                <a:lnTo>
                  <a:pt x="456898" y="1219200"/>
                </a:lnTo>
                <a:lnTo>
                  <a:pt x="490395" y="1219200"/>
                </a:lnTo>
                <a:lnTo>
                  <a:pt x="491893" y="1206500"/>
                </a:lnTo>
                <a:lnTo>
                  <a:pt x="494563" y="1193800"/>
                </a:lnTo>
                <a:close/>
              </a:path>
              <a:path w="1385570" h="3098800">
                <a:moveTo>
                  <a:pt x="1094104" y="1181100"/>
                </a:moveTo>
                <a:lnTo>
                  <a:pt x="175806" y="1181100"/>
                </a:lnTo>
                <a:lnTo>
                  <a:pt x="180339" y="1193800"/>
                </a:lnTo>
                <a:lnTo>
                  <a:pt x="1102513" y="1193800"/>
                </a:lnTo>
                <a:lnTo>
                  <a:pt x="1094104" y="1181100"/>
                </a:lnTo>
                <a:close/>
              </a:path>
              <a:path w="1385570" h="3098800">
                <a:moveTo>
                  <a:pt x="1034347" y="1155700"/>
                </a:moveTo>
                <a:lnTo>
                  <a:pt x="998829" y="1155700"/>
                </a:lnTo>
                <a:lnTo>
                  <a:pt x="994028" y="1168400"/>
                </a:lnTo>
                <a:lnTo>
                  <a:pt x="180911" y="1168400"/>
                </a:lnTo>
                <a:lnTo>
                  <a:pt x="180289" y="1181100"/>
                </a:lnTo>
                <a:lnTo>
                  <a:pt x="1054777" y="1181100"/>
                </a:lnTo>
                <a:lnTo>
                  <a:pt x="1034347" y="1155700"/>
                </a:lnTo>
                <a:close/>
              </a:path>
              <a:path w="1385570" h="3098800">
                <a:moveTo>
                  <a:pt x="192497" y="1155700"/>
                </a:moveTo>
                <a:lnTo>
                  <a:pt x="187702" y="1155700"/>
                </a:lnTo>
                <a:lnTo>
                  <a:pt x="184494" y="1168400"/>
                </a:lnTo>
                <a:lnTo>
                  <a:pt x="200367" y="1168400"/>
                </a:lnTo>
                <a:lnTo>
                  <a:pt x="192497" y="1155700"/>
                </a:lnTo>
                <a:close/>
              </a:path>
              <a:path w="1385570" h="3098800">
                <a:moveTo>
                  <a:pt x="265350" y="1155700"/>
                </a:moveTo>
                <a:lnTo>
                  <a:pt x="251946" y="1155700"/>
                </a:lnTo>
                <a:lnTo>
                  <a:pt x="246278" y="1168400"/>
                </a:lnTo>
                <a:lnTo>
                  <a:pt x="275755" y="1168400"/>
                </a:lnTo>
                <a:lnTo>
                  <a:pt x="265350" y="1155700"/>
                </a:lnTo>
                <a:close/>
              </a:path>
              <a:path w="1385570" h="3098800">
                <a:moveTo>
                  <a:pt x="288048" y="1155700"/>
                </a:moveTo>
                <a:lnTo>
                  <a:pt x="282359" y="1155700"/>
                </a:lnTo>
                <a:lnTo>
                  <a:pt x="275755" y="1168400"/>
                </a:lnTo>
                <a:lnTo>
                  <a:pt x="295109" y="1168400"/>
                </a:lnTo>
                <a:lnTo>
                  <a:pt x="288048" y="1155700"/>
                </a:lnTo>
                <a:close/>
              </a:path>
              <a:path w="1385570" h="3098800">
                <a:moveTo>
                  <a:pt x="964589" y="1155700"/>
                </a:moveTo>
                <a:lnTo>
                  <a:pt x="313969" y="1155700"/>
                </a:lnTo>
                <a:lnTo>
                  <a:pt x="309270" y="1168400"/>
                </a:lnTo>
                <a:lnTo>
                  <a:pt x="981646" y="1168400"/>
                </a:lnTo>
                <a:lnTo>
                  <a:pt x="964589" y="1155700"/>
                </a:lnTo>
                <a:close/>
              </a:path>
              <a:path w="1385570" h="3098800">
                <a:moveTo>
                  <a:pt x="336911" y="1143000"/>
                </a:moveTo>
                <a:lnTo>
                  <a:pt x="309003" y="1143000"/>
                </a:lnTo>
                <a:lnTo>
                  <a:pt x="311391" y="1155700"/>
                </a:lnTo>
                <a:lnTo>
                  <a:pt x="345147" y="1155700"/>
                </a:lnTo>
                <a:lnTo>
                  <a:pt x="336911" y="1143000"/>
                </a:lnTo>
                <a:close/>
              </a:path>
              <a:path w="1385570" h="3098800">
                <a:moveTo>
                  <a:pt x="408609" y="1104900"/>
                </a:moveTo>
                <a:lnTo>
                  <a:pt x="405510" y="1117600"/>
                </a:lnTo>
                <a:lnTo>
                  <a:pt x="403440" y="1130300"/>
                </a:lnTo>
                <a:lnTo>
                  <a:pt x="400494" y="1130300"/>
                </a:lnTo>
                <a:lnTo>
                  <a:pt x="397802" y="1143000"/>
                </a:lnTo>
                <a:lnTo>
                  <a:pt x="376948" y="1143000"/>
                </a:lnTo>
                <a:lnTo>
                  <a:pt x="374929" y="1155700"/>
                </a:lnTo>
                <a:lnTo>
                  <a:pt x="952033" y="1155700"/>
                </a:lnTo>
                <a:lnTo>
                  <a:pt x="945091" y="1143000"/>
                </a:lnTo>
                <a:lnTo>
                  <a:pt x="944879" y="1117600"/>
                </a:lnTo>
                <a:lnTo>
                  <a:pt x="414337" y="1117600"/>
                </a:lnTo>
                <a:lnTo>
                  <a:pt x="408609" y="1104900"/>
                </a:lnTo>
                <a:close/>
              </a:path>
              <a:path w="1385570" h="3098800">
                <a:moveTo>
                  <a:pt x="1016221" y="1143000"/>
                </a:moveTo>
                <a:lnTo>
                  <a:pt x="1010107" y="1143000"/>
                </a:lnTo>
                <a:lnTo>
                  <a:pt x="1004602" y="1155700"/>
                </a:lnTo>
                <a:lnTo>
                  <a:pt x="1023823" y="1155700"/>
                </a:lnTo>
                <a:lnTo>
                  <a:pt x="1016221" y="1143000"/>
                </a:lnTo>
                <a:close/>
              </a:path>
              <a:path w="1385570" h="3098800">
                <a:moveTo>
                  <a:pt x="390900" y="1117600"/>
                </a:moveTo>
                <a:lnTo>
                  <a:pt x="371795" y="1117600"/>
                </a:lnTo>
                <a:lnTo>
                  <a:pt x="370297" y="1130300"/>
                </a:lnTo>
                <a:lnTo>
                  <a:pt x="371487" y="1143000"/>
                </a:lnTo>
                <a:lnTo>
                  <a:pt x="376859" y="1130300"/>
                </a:lnTo>
                <a:lnTo>
                  <a:pt x="385521" y="1130300"/>
                </a:lnTo>
                <a:lnTo>
                  <a:pt x="390900" y="1117600"/>
                </a:lnTo>
                <a:close/>
              </a:path>
              <a:path w="1385570" h="3098800">
                <a:moveTo>
                  <a:pt x="1020508" y="1104900"/>
                </a:moveTo>
                <a:lnTo>
                  <a:pt x="422970" y="1104900"/>
                </a:lnTo>
                <a:lnTo>
                  <a:pt x="420268" y="1117600"/>
                </a:lnTo>
                <a:lnTo>
                  <a:pt x="982226" y="1117600"/>
                </a:lnTo>
                <a:lnTo>
                  <a:pt x="990726" y="1130300"/>
                </a:lnTo>
                <a:lnTo>
                  <a:pt x="1020991" y="1130300"/>
                </a:lnTo>
                <a:lnTo>
                  <a:pt x="1022121" y="1117600"/>
                </a:lnTo>
                <a:lnTo>
                  <a:pt x="1020508" y="1104900"/>
                </a:lnTo>
                <a:close/>
              </a:path>
              <a:path w="1385570" h="3098800">
                <a:moveTo>
                  <a:pt x="407365" y="1104900"/>
                </a:moveTo>
                <a:lnTo>
                  <a:pt x="388780" y="1104900"/>
                </a:lnTo>
                <a:lnTo>
                  <a:pt x="382523" y="1117600"/>
                </a:lnTo>
                <a:lnTo>
                  <a:pt x="401721" y="1117600"/>
                </a:lnTo>
                <a:lnTo>
                  <a:pt x="407365" y="1104900"/>
                </a:lnTo>
                <a:close/>
              </a:path>
              <a:path w="1385570" h="3098800">
                <a:moveTo>
                  <a:pt x="1067079" y="1092200"/>
                </a:moveTo>
                <a:lnTo>
                  <a:pt x="1051394" y="1092200"/>
                </a:lnTo>
                <a:lnTo>
                  <a:pt x="1058265" y="1117600"/>
                </a:lnTo>
                <a:lnTo>
                  <a:pt x="1061923" y="1117600"/>
                </a:lnTo>
                <a:lnTo>
                  <a:pt x="1063637" y="1104900"/>
                </a:lnTo>
                <a:lnTo>
                  <a:pt x="1067079" y="1092200"/>
                </a:lnTo>
                <a:close/>
              </a:path>
              <a:path w="1385570" h="3098800">
                <a:moveTo>
                  <a:pt x="386464" y="1092200"/>
                </a:moveTo>
                <a:lnTo>
                  <a:pt x="336242" y="1092200"/>
                </a:lnTo>
                <a:lnTo>
                  <a:pt x="347822" y="1104900"/>
                </a:lnTo>
                <a:lnTo>
                  <a:pt x="379459" y="1104900"/>
                </a:lnTo>
                <a:lnTo>
                  <a:pt x="386464" y="1092200"/>
                </a:lnTo>
                <a:close/>
              </a:path>
              <a:path w="1385570" h="3098800">
                <a:moveTo>
                  <a:pt x="430728" y="1092200"/>
                </a:moveTo>
                <a:lnTo>
                  <a:pt x="401269" y="1092200"/>
                </a:lnTo>
                <a:lnTo>
                  <a:pt x="398906" y="1104900"/>
                </a:lnTo>
                <a:lnTo>
                  <a:pt x="422941" y="1104900"/>
                </a:lnTo>
                <a:lnTo>
                  <a:pt x="430728" y="1092200"/>
                </a:lnTo>
                <a:close/>
              </a:path>
              <a:path w="1385570" h="3098800">
                <a:moveTo>
                  <a:pt x="1043190" y="1092200"/>
                </a:moveTo>
                <a:lnTo>
                  <a:pt x="454029" y="1092200"/>
                </a:lnTo>
                <a:lnTo>
                  <a:pt x="447714" y="1104900"/>
                </a:lnTo>
                <a:lnTo>
                  <a:pt x="1038910" y="1104900"/>
                </a:lnTo>
                <a:lnTo>
                  <a:pt x="1043190" y="1092200"/>
                </a:lnTo>
                <a:close/>
              </a:path>
              <a:path w="1385570" h="3098800">
                <a:moveTo>
                  <a:pt x="1118450" y="1092200"/>
                </a:moveTo>
                <a:lnTo>
                  <a:pt x="1067079" y="1092200"/>
                </a:lnTo>
                <a:lnTo>
                  <a:pt x="1073670" y="1104900"/>
                </a:lnTo>
                <a:lnTo>
                  <a:pt x="1111827" y="1104900"/>
                </a:lnTo>
                <a:lnTo>
                  <a:pt x="1118450" y="1092200"/>
                </a:lnTo>
                <a:close/>
              </a:path>
              <a:path w="1385570" h="3098800">
                <a:moveTo>
                  <a:pt x="1135447" y="1092200"/>
                </a:moveTo>
                <a:lnTo>
                  <a:pt x="1118450" y="1092200"/>
                </a:lnTo>
                <a:lnTo>
                  <a:pt x="1124054" y="1104900"/>
                </a:lnTo>
                <a:lnTo>
                  <a:pt x="1129428" y="1104900"/>
                </a:lnTo>
                <a:lnTo>
                  <a:pt x="1135447" y="1092200"/>
                </a:lnTo>
                <a:close/>
              </a:path>
              <a:path w="1385570" h="3098800">
                <a:moveTo>
                  <a:pt x="317423" y="1079500"/>
                </a:moveTo>
                <a:lnTo>
                  <a:pt x="291503" y="1079500"/>
                </a:lnTo>
                <a:lnTo>
                  <a:pt x="297853" y="1092200"/>
                </a:lnTo>
                <a:lnTo>
                  <a:pt x="312000" y="1092200"/>
                </a:lnTo>
                <a:lnTo>
                  <a:pt x="317423" y="1079500"/>
                </a:lnTo>
                <a:close/>
              </a:path>
              <a:path w="1385570" h="3098800">
                <a:moveTo>
                  <a:pt x="445771" y="1079500"/>
                </a:moveTo>
                <a:lnTo>
                  <a:pt x="317423" y="1079500"/>
                </a:lnTo>
                <a:lnTo>
                  <a:pt x="325272" y="1092200"/>
                </a:lnTo>
                <a:lnTo>
                  <a:pt x="438137" y="1092200"/>
                </a:lnTo>
                <a:lnTo>
                  <a:pt x="445771" y="1079500"/>
                </a:lnTo>
                <a:close/>
              </a:path>
              <a:path w="1385570" h="3098800">
                <a:moveTo>
                  <a:pt x="1178102" y="1079500"/>
                </a:moveTo>
                <a:lnTo>
                  <a:pt x="458916" y="1079500"/>
                </a:lnTo>
                <a:lnTo>
                  <a:pt x="466572" y="1092200"/>
                </a:lnTo>
                <a:lnTo>
                  <a:pt x="1167767" y="1092200"/>
                </a:lnTo>
                <a:lnTo>
                  <a:pt x="1178102" y="1079500"/>
                </a:lnTo>
                <a:close/>
              </a:path>
              <a:path w="1385570" h="3098800">
                <a:moveTo>
                  <a:pt x="1194714" y="1054100"/>
                </a:moveTo>
                <a:lnTo>
                  <a:pt x="332295" y="1054100"/>
                </a:lnTo>
                <a:lnTo>
                  <a:pt x="336321" y="1066800"/>
                </a:lnTo>
                <a:lnTo>
                  <a:pt x="331304" y="1066800"/>
                </a:lnTo>
                <a:lnTo>
                  <a:pt x="326301" y="1079500"/>
                </a:lnTo>
                <a:lnTo>
                  <a:pt x="1186865" y="1079500"/>
                </a:lnTo>
                <a:lnTo>
                  <a:pt x="1198803" y="1066800"/>
                </a:lnTo>
                <a:lnTo>
                  <a:pt x="1194714" y="1054100"/>
                </a:lnTo>
                <a:close/>
              </a:path>
              <a:path w="1385570" h="3098800">
                <a:moveTo>
                  <a:pt x="1142314" y="1041400"/>
                </a:moveTo>
                <a:lnTo>
                  <a:pt x="252996" y="1041400"/>
                </a:lnTo>
                <a:lnTo>
                  <a:pt x="256959" y="1054100"/>
                </a:lnTo>
                <a:lnTo>
                  <a:pt x="1149959" y="1054100"/>
                </a:lnTo>
                <a:lnTo>
                  <a:pt x="1142314" y="1041400"/>
                </a:lnTo>
                <a:close/>
              </a:path>
              <a:path w="1385570" h="3098800">
                <a:moveTo>
                  <a:pt x="1162710" y="1041400"/>
                </a:moveTo>
                <a:lnTo>
                  <a:pt x="1149489" y="1041400"/>
                </a:lnTo>
                <a:lnTo>
                  <a:pt x="1149959" y="1054100"/>
                </a:lnTo>
                <a:lnTo>
                  <a:pt x="1164462" y="1054100"/>
                </a:lnTo>
                <a:lnTo>
                  <a:pt x="1162710" y="1041400"/>
                </a:lnTo>
                <a:close/>
              </a:path>
              <a:path w="1385570" h="3098800">
                <a:moveTo>
                  <a:pt x="1197292" y="1041400"/>
                </a:moveTo>
                <a:lnTo>
                  <a:pt x="1184503" y="1041400"/>
                </a:lnTo>
                <a:lnTo>
                  <a:pt x="1171028" y="1054100"/>
                </a:lnTo>
                <a:lnTo>
                  <a:pt x="1195285" y="1054100"/>
                </a:lnTo>
                <a:lnTo>
                  <a:pt x="1197292" y="1041400"/>
                </a:lnTo>
                <a:close/>
              </a:path>
              <a:path w="1385570" h="3098800">
                <a:moveTo>
                  <a:pt x="1086951" y="1028700"/>
                </a:moveTo>
                <a:lnTo>
                  <a:pt x="261978" y="1028700"/>
                </a:lnTo>
                <a:lnTo>
                  <a:pt x="257632" y="1041400"/>
                </a:lnTo>
                <a:lnTo>
                  <a:pt x="1093960" y="1041400"/>
                </a:lnTo>
                <a:lnTo>
                  <a:pt x="1086951" y="1028700"/>
                </a:lnTo>
                <a:close/>
              </a:path>
              <a:path w="1385570" h="3098800">
                <a:moveTo>
                  <a:pt x="1123398" y="1028700"/>
                </a:moveTo>
                <a:lnTo>
                  <a:pt x="1113604" y="1028700"/>
                </a:lnTo>
                <a:lnTo>
                  <a:pt x="1105801" y="1041400"/>
                </a:lnTo>
                <a:lnTo>
                  <a:pt x="1130122" y="1041400"/>
                </a:lnTo>
                <a:lnTo>
                  <a:pt x="1123398" y="1028700"/>
                </a:lnTo>
                <a:close/>
              </a:path>
              <a:path w="1385570" h="3098800">
                <a:moveTo>
                  <a:pt x="1156157" y="1028700"/>
                </a:moveTo>
                <a:lnTo>
                  <a:pt x="1152182" y="1028700"/>
                </a:lnTo>
                <a:lnTo>
                  <a:pt x="1149959" y="1041400"/>
                </a:lnTo>
                <a:lnTo>
                  <a:pt x="1158887" y="1041400"/>
                </a:lnTo>
                <a:lnTo>
                  <a:pt x="1156157" y="1028700"/>
                </a:lnTo>
                <a:close/>
              </a:path>
              <a:path w="1385570" h="3098800">
                <a:moveTo>
                  <a:pt x="1038385" y="1016000"/>
                </a:moveTo>
                <a:lnTo>
                  <a:pt x="270551" y="1016000"/>
                </a:lnTo>
                <a:lnTo>
                  <a:pt x="266484" y="1028700"/>
                </a:lnTo>
                <a:lnTo>
                  <a:pt x="1050239" y="1028700"/>
                </a:lnTo>
                <a:lnTo>
                  <a:pt x="1038385" y="1016000"/>
                </a:lnTo>
                <a:close/>
              </a:path>
              <a:path w="1385570" h="3098800">
                <a:moveTo>
                  <a:pt x="1005689" y="977900"/>
                </a:moveTo>
                <a:lnTo>
                  <a:pt x="342711" y="977900"/>
                </a:lnTo>
                <a:lnTo>
                  <a:pt x="336572" y="990600"/>
                </a:lnTo>
                <a:lnTo>
                  <a:pt x="280015" y="990600"/>
                </a:lnTo>
                <a:lnTo>
                  <a:pt x="276344" y="1003300"/>
                </a:lnTo>
                <a:lnTo>
                  <a:pt x="273583" y="1016000"/>
                </a:lnTo>
                <a:lnTo>
                  <a:pt x="1026502" y="1016000"/>
                </a:lnTo>
                <a:lnTo>
                  <a:pt x="1031100" y="1003300"/>
                </a:lnTo>
                <a:lnTo>
                  <a:pt x="1020000" y="1003300"/>
                </a:lnTo>
                <a:lnTo>
                  <a:pt x="1010683" y="990600"/>
                </a:lnTo>
                <a:lnTo>
                  <a:pt x="1005689" y="977900"/>
                </a:lnTo>
                <a:close/>
              </a:path>
              <a:path w="1385570" h="3098800">
                <a:moveTo>
                  <a:pt x="1015836" y="952500"/>
                </a:moveTo>
                <a:lnTo>
                  <a:pt x="307047" y="952500"/>
                </a:lnTo>
                <a:lnTo>
                  <a:pt x="339330" y="977900"/>
                </a:lnTo>
                <a:lnTo>
                  <a:pt x="1004393" y="977900"/>
                </a:lnTo>
                <a:lnTo>
                  <a:pt x="1006170" y="965200"/>
                </a:lnTo>
                <a:lnTo>
                  <a:pt x="1023150" y="965200"/>
                </a:lnTo>
                <a:lnTo>
                  <a:pt x="1015836" y="952500"/>
                </a:lnTo>
                <a:close/>
              </a:path>
              <a:path w="1385570" h="3098800">
                <a:moveTo>
                  <a:pt x="1015301" y="965200"/>
                </a:moveTo>
                <a:lnTo>
                  <a:pt x="1009370" y="965200"/>
                </a:lnTo>
                <a:lnTo>
                  <a:pt x="1010704" y="977900"/>
                </a:lnTo>
                <a:lnTo>
                  <a:pt x="1015301" y="965200"/>
                </a:lnTo>
                <a:close/>
              </a:path>
              <a:path w="1385570" h="3098800">
                <a:moveTo>
                  <a:pt x="992073" y="939800"/>
                </a:moveTo>
                <a:lnTo>
                  <a:pt x="289077" y="939800"/>
                </a:lnTo>
                <a:lnTo>
                  <a:pt x="301574" y="952500"/>
                </a:lnTo>
                <a:lnTo>
                  <a:pt x="997443" y="952500"/>
                </a:lnTo>
                <a:lnTo>
                  <a:pt x="992073" y="939800"/>
                </a:lnTo>
                <a:close/>
              </a:path>
              <a:path w="1385570" h="3098800">
                <a:moveTo>
                  <a:pt x="1063993" y="927100"/>
                </a:moveTo>
                <a:lnTo>
                  <a:pt x="299453" y="927100"/>
                </a:lnTo>
                <a:lnTo>
                  <a:pt x="292900" y="939800"/>
                </a:lnTo>
                <a:lnTo>
                  <a:pt x="1016226" y="939800"/>
                </a:lnTo>
                <a:lnTo>
                  <a:pt x="1036897" y="952500"/>
                </a:lnTo>
                <a:lnTo>
                  <a:pt x="1064529" y="952500"/>
                </a:lnTo>
                <a:lnTo>
                  <a:pt x="1065962" y="939800"/>
                </a:lnTo>
                <a:lnTo>
                  <a:pt x="1063993" y="927100"/>
                </a:lnTo>
                <a:close/>
              </a:path>
              <a:path w="1385570" h="3098800">
                <a:moveTo>
                  <a:pt x="1057224" y="914400"/>
                </a:moveTo>
                <a:lnTo>
                  <a:pt x="347492" y="914400"/>
                </a:lnTo>
                <a:lnTo>
                  <a:pt x="341375" y="927100"/>
                </a:lnTo>
                <a:lnTo>
                  <a:pt x="1061669" y="927100"/>
                </a:lnTo>
                <a:lnTo>
                  <a:pt x="1057224" y="914400"/>
                </a:lnTo>
                <a:close/>
              </a:path>
              <a:path w="1385570" h="3098800">
                <a:moveTo>
                  <a:pt x="1057020" y="901700"/>
                </a:moveTo>
                <a:lnTo>
                  <a:pt x="360425" y="901700"/>
                </a:lnTo>
                <a:lnTo>
                  <a:pt x="353869" y="914400"/>
                </a:lnTo>
                <a:lnTo>
                  <a:pt x="1057173" y="914400"/>
                </a:lnTo>
                <a:lnTo>
                  <a:pt x="1057020" y="901700"/>
                </a:lnTo>
                <a:close/>
              </a:path>
              <a:path w="1385570" h="3098800">
                <a:moveTo>
                  <a:pt x="1064818" y="850900"/>
                </a:moveTo>
                <a:lnTo>
                  <a:pt x="1052917" y="850900"/>
                </a:lnTo>
                <a:lnTo>
                  <a:pt x="1042995" y="863600"/>
                </a:lnTo>
                <a:lnTo>
                  <a:pt x="1034923" y="863600"/>
                </a:lnTo>
                <a:lnTo>
                  <a:pt x="1028572" y="876300"/>
                </a:lnTo>
                <a:lnTo>
                  <a:pt x="1023340" y="889000"/>
                </a:lnTo>
                <a:lnTo>
                  <a:pt x="356412" y="889000"/>
                </a:lnTo>
                <a:lnTo>
                  <a:pt x="356943" y="901700"/>
                </a:lnTo>
                <a:lnTo>
                  <a:pt x="1043952" y="901700"/>
                </a:lnTo>
                <a:lnTo>
                  <a:pt x="1064818" y="850900"/>
                </a:lnTo>
                <a:close/>
              </a:path>
              <a:path w="1385570" h="3098800">
                <a:moveTo>
                  <a:pt x="1001878" y="876300"/>
                </a:moveTo>
                <a:lnTo>
                  <a:pt x="361619" y="876300"/>
                </a:lnTo>
                <a:lnTo>
                  <a:pt x="357682" y="889000"/>
                </a:lnTo>
                <a:lnTo>
                  <a:pt x="1006322" y="889000"/>
                </a:lnTo>
                <a:lnTo>
                  <a:pt x="1001878" y="876300"/>
                </a:lnTo>
                <a:close/>
              </a:path>
              <a:path w="1385570" h="3098800">
                <a:moveTo>
                  <a:pt x="952299" y="863600"/>
                </a:moveTo>
                <a:lnTo>
                  <a:pt x="335076" y="863600"/>
                </a:lnTo>
                <a:lnTo>
                  <a:pt x="341892" y="876300"/>
                </a:lnTo>
                <a:lnTo>
                  <a:pt x="967436" y="876300"/>
                </a:lnTo>
                <a:lnTo>
                  <a:pt x="952299" y="863600"/>
                </a:lnTo>
                <a:close/>
              </a:path>
              <a:path w="1385570" h="3098800">
                <a:moveTo>
                  <a:pt x="937595" y="850900"/>
                </a:moveTo>
                <a:lnTo>
                  <a:pt x="331673" y="850900"/>
                </a:lnTo>
                <a:lnTo>
                  <a:pt x="331775" y="863600"/>
                </a:lnTo>
                <a:lnTo>
                  <a:pt x="932121" y="863600"/>
                </a:lnTo>
                <a:lnTo>
                  <a:pt x="937595" y="850900"/>
                </a:lnTo>
                <a:close/>
              </a:path>
              <a:path w="1385570" h="3098800">
                <a:moveTo>
                  <a:pt x="968254" y="850900"/>
                </a:moveTo>
                <a:lnTo>
                  <a:pt x="937595" y="850900"/>
                </a:lnTo>
                <a:lnTo>
                  <a:pt x="944575" y="863600"/>
                </a:lnTo>
                <a:lnTo>
                  <a:pt x="962258" y="863600"/>
                </a:lnTo>
                <a:lnTo>
                  <a:pt x="968254" y="850900"/>
                </a:lnTo>
                <a:close/>
              </a:path>
              <a:path w="1385570" h="3098800">
                <a:moveTo>
                  <a:pt x="928727" y="838200"/>
                </a:moveTo>
                <a:lnTo>
                  <a:pt x="326859" y="838200"/>
                </a:lnTo>
                <a:lnTo>
                  <a:pt x="329145" y="850900"/>
                </a:lnTo>
                <a:lnTo>
                  <a:pt x="940498" y="850900"/>
                </a:lnTo>
                <a:lnTo>
                  <a:pt x="928727" y="838200"/>
                </a:lnTo>
                <a:close/>
              </a:path>
              <a:path w="1385570" h="3098800">
                <a:moveTo>
                  <a:pt x="915911" y="825500"/>
                </a:moveTo>
                <a:lnTo>
                  <a:pt x="321187" y="825500"/>
                </a:lnTo>
                <a:lnTo>
                  <a:pt x="320833" y="838200"/>
                </a:lnTo>
                <a:lnTo>
                  <a:pt x="917752" y="838200"/>
                </a:lnTo>
                <a:lnTo>
                  <a:pt x="915911" y="825500"/>
                </a:lnTo>
                <a:close/>
              </a:path>
              <a:path w="1385570" h="3098800">
                <a:moveTo>
                  <a:pt x="951649" y="825500"/>
                </a:moveTo>
                <a:lnTo>
                  <a:pt x="932531" y="825500"/>
                </a:lnTo>
                <a:lnTo>
                  <a:pt x="937247" y="838200"/>
                </a:lnTo>
                <a:lnTo>
                  <a:pt x="946226" y="838200"/>
                </a:lnTo>
                <a:lnTo>
                  <a:pt x="951649" y="825500"/>
                </a:lnTo>
                <a:close/>
              </a:path>
              <a:path w="1385570" h="3098800">
                <a:moveTo>
                  <a:pt x="981951" y="825500"/>
                </a:moveTo>
                <a:lnTo>
                  <a:pt x="956919" y="825500"/>
                </a:lnTo>
                <a:lnTo>
                  <a:pt x="963726" y="838200"/>
                </a:lnTo>
                <a:lnTo>
                  <a:pt x="977353" y="838200"/>
                </a:lnTo>
                <a:lnTo>
                  <a:pt x="981951" y="825500"/>
                </a:lnTo>
                <a:close/>
              </a:path>
              <a:path w="1385570" h="3098800">
                <a:moveTo>
                  <a:pt x="361822" y="812800"/>
                </a:moveTo>
                <a:lnTo>
                  <a:pt x="331025" y="812800"/>
                </a:lnTo>
                <a:lnTo>
                  <a:pt x="328002" y="825500"/>
                </a:lnTo>
                <a:lnTo>
                  <a:pt x="376491" y="825500"/>
                </a:lnTo>
                <a:lnTo>
                  <a:pt x="361822" y="812800"/>
                </a:lnTo>
                <a:close/>
              </a:path>
              <a:path w="1385570" h="3098800">
                <a:moveTo>
                  <a:pt x="411772" y="812800"/>
                </a:moveTo>
                <a:lnTo>
                  <a:pt x="399503" y="812800"/>
                </a:lnTo>
                <a:lnTo>
                  <a:pt x="392023" y="825500"/>
                </a:lnTo>
                <a:lnTo>
                  <a:pt x="422224" y="825500"/>
                </a:lnTo>
                <a:lnTo>
                  <a:pt x="411772" y="812800"/>
                </a:lnTo>
                <a:close/>
              </a:path>
              <a:path w="1385570" h="3098800">
                <a:moveTo>
                  <a:pt x="486511" y="800100"/>
                </a:moveTo>
                <a:lnTo>
                  <a:pt x="460450" y="800100"/>
                </a:lnTo>
                <a:lnTo>
                  <a:pt x="455818" y="812800"/>
                </a:lnTo>
                <a:lnTo>
                  <a:pt x="455135" y="812800"/>
                </a:lnTo>
                <a:lnTo>
                  <a:pt x="458368" y="825500"/>
                </a:lnTo>
                <a:lnTo>
                  <a:pt x="493991" y="825500"/>
                </a:lnTo>
                <a:lnTo>
                  <a:pt x="490435" y="812800"/>
                </a:lnTo>
                <a:lnTo>
                  <a:pt x="486511" y="800100"/>
                </a:lnTo>
                <a:close/>
              </a:path>
              <a:path w="1385570" h="3098800">
                <a:moveTo>
                  <a:pt x="988250" y="812800"/>
                </a:moveTo>
                <a:lnTo>
                  <a:pt x="524141" y="812800"/>
                </a:lnTo>
                <a:lnTo>
                  <a:pt x="520534" y="825500"/>
                </a:lnTo>
                <a:lnTo>
                  <a:pt x="983818" y="825500"/>
                </a:lnTo>
                <a:lnTo>
                  <a:pt x="988250" y="812800"/>
                </a:lnTo>
                <a:close/>
              </a:path>
              <a:path w="1385570" h="3098800">
                <a:moveTo>
                  <a:pt x="1009771" y="812800"/>
                </a:moveTo>
                <a:lnTo>
                  <a:pt x="988250" y="812800"/>
                </a:lnTo>
                <a:lnTo>
                  <a:pt x="990003" y="825500"/>
                </a:lnTo>
                <a:lnTo>
                  <a:pt x="1003790" y="825500"/>
                </a:lnTo>
                <a:lnTo>
                  <a:pt x="1009771" y="812800"/>
                </a:lnTo>
                <a:close/>
              </a:path>
              <a:path w="1385570" h="3098800">
                <a:moveTo>
                  <a:pt x="1037958" y="800100"/>
                </a:moveTo>
                <a:lnTo>
                  <a:pt x="547281" y="800100"/>
                </a:lnTo>
                <a:lnTo>
                  <a:pt x="545528" y="812800"/>
                </a:lnTo>
                <a:lnTo>
                  <a:pt x="1034516" y="812800"/>
                </a:lnTo>
                <a:lnTo>
                  <a:pt x="1037958" y="800100"/>
                </a:lnTo>
                <a:close/>
              </a:path>
              <a:path w="1385570" h="3098800">
                <a:moveTo>
                  <a:pt x="471703" y="787400"/>
                </a:moveTo>
                <a:lnTo>
                  <a:pt x="461632" y="787400"/>
                </a:lnTo>
                <a:lnTo>
                  <a:pt x="466521" y="800100"/>
                </a:lnTo>
                <a:lnTo>
                  <a:pt x="471703" y="787400"/>
                </a:lnTo>
                <a:close/>
              </a:path>
              <a:path w="1385570" h="3098800">
                <a:moveTo>
                  <a:pt x="490893" y="787400"/>
                </a:moveTo>
                <a:lnTo>
                  <a:pt x="484758" y="787400"/>
                </a:lnTo>
                <a:lnTo>
                  <a:pt x="488365" y="800100"/>
                </a:lnTo>
                <a:lnTo>
                  <a:pt x="490893" y="787400"/>
                </a:lnTo>
                <a:close/>
              </a:path>
              <a:path w="1385570" h="3098800">
                <a:moveTo>
                  <a:pt x="1063711" y="787400"/>
                </a:moveTo>
                <a:lnTo>
                  <a:pt x="547636" y="787400"/>
                </a:lnTo>
                <a:lnTo>
                  <a:pt x="547433" y="800100"/>
                </a:lnTo>
                <a:lnTo>
                  <a:pt x="1058367" y="800100"/>
                </a:lnTo>
                <a:lnTo>
                  <a:pt x="1063711" y="787400"/>
                </a:lnTo>
                <a:close/>
              </a:path>
              <a:path w="1385570" h="3098800">
                <a:moveTo>
                  <a:pt x="572717" y="762000"/>
                </a:moveTo>
                <a:lnTo>
                  <a:pt x="397243" y="762000"/>
                </a:lnTo>
                <a:lnTo>
                  <a:pt x="410542" y="774700"/>
                </a:lnTo>
                <a:lnTo>
                  <a:pt x="437045" y="787400"/>
                </a:lnTo>
                <a:lnTo>
                  <a:pt x="437832" y="787400"/>
                </a:lnTo>
                <a:lnTo>
                  <a:pt x="444010" y="774700"/>
                </a:lnTo>
                <a:lnTo>
                  <a:pt x="560887" y="774700"/>
                </a:lnTo>
                <a:lnTo>
                  <a:pt x="572717" y="762000"/>
                </a:lnTo>
                <a:close/>
              </a:path>
              <a:path w="1385570" h="3098800">
                <a:moveTo>
                  <a:pt x="520014" y="774700"/>
                </a:moveTo>
                <a:lnTo>
                  <a:pt x="449071" y="774700"/>
                </a:lnTo>
                <a:lnTo>
                  <a:pt x="453352" y="787400"/>
                </a:lnTo>
                <a:lnTo>
                  <a:pt x="512593" y="787400"/>
                </a:lnTo>
                <a:lnTo>
                  <a:pt x="520014" y="774700"/>
                </a:lnTo>
                <a:close/>
              </a:path>
              <a:path w="1385570" h="3098800">
                <a:moveTo>
                  <a:pt x="1063139" y="749300"/>
                </a:moveTo>
                <a:lnTo>
                  <a:pt x="996705" y="749300"/>
                </a:lnTo>
                <a:lnTo>
                  <a:pt x="990296" y="762000"/>
                </a:lnTo>
                <a:lnTo>
                  <a:pt x="590544" y="762000"/>
                </a:lnTo>
                <a:lnTo>
                  <a:pt x="584403" y="774700"/>
                </a:lnTo>
                <a:lnTo>
                  <a:pt x="565007" y="774700"/>
                </a:lnTo>
                <a:lnTo>
                  <a:pt x="558380" y="787400"/>
                </a:lnTo>
                <a:lnTo>
                  <a:pt x="1071186" y="787400"/>
                </a:lnTo>
                <a:lnTo>
                  <a:pt x="1071016" y="774700"/>
                </a:lnTo>
                <a:lnTo>
                  <a:pt x="1067338" y="762000"/>
                </a:lnTo>
                <a:lnTo>
                  <a:pt x="1063139" y="749300"/>
                </a:lnTo>
                <a:close/>
              </a:path>
              <a:path w="1385570" h="3098800">
                <a:moveTo>
                  <a:pt x="589864" y="749300"/>
                </a:moveTo>
                <a:lnTo>
                  <a:pt x="380408" y="749300"/>
                </a:lnTo>
                <a:lnTo>
                  <a:pt x="388365" y="762000"/>
                </a:lnTo>
                <a:lnTo>
                  <a:pt x="582745" y="762000"/>
                </a:lnTo>
                <a:lnTo>
                  <a:pt x="589864" y="749300"/>
                </a:lnTo>
                <a:close/>
              </a:path>
              <a:path w="1385570" h="3098800">
                <a:moveTo>
                  <a:pt x="976172" y="749300"/>
                </a:moveTo>
                <a:lnTo>
                  <a:pt x="610057" y="749300"/>
                </a:lnTo>
                <a:lnTo>
                  <a:pt x="603159" y="762000"/>
                </a:lnTo>
                <a:lnTo>
                  <a:pt x="983547" y="762000"/>
                </a:lnTo>
                <a:lnTo>
                  <a:pt x="976172" y="749300"/>
                </a:lnTo>
                <a:close/>
              </a:path>
              <a:path w="1385570" h="3098800">
                <a:moveTo>
                  <a:pt x="885825" y="723900"/>
                </a:moveTo>
                <a:lnTo>
                  <a:pt x="380352" y="723900"/>
                </a:lnTo>
                <a:lnTo>
                  <a:pt x="376948" y="736600"/>
                </a:lnTo>
                <a:lnTo>
                  <a:pt x="374626" y="749300"/>
                </a:lnTo>
                <a:lnTo>
                  <a:pt x="903681" y="749300"/>
                </a:lnTo>
                <a:lnTo>
                  <a:pt x="897287" y="736600"/>
                </a:lnTo>
                <a:lnTo>
                  <a:pt x="891397" y="736600"/>
                </a:lnTo>
                <a:lnTo>
                  <a:pt x="885825" y="723900"/>
                </a:lnTo>
                <a:close/>
              </a:path>
              <a:path w="1385570" h="3098800">
                <a:moveTo>
                  <a:pt x="936459" y="736600"/>
                </a:moveTo>
                <a:lnTo>
                  <a:pt x="926337" y="736600"/>
                </a:lnTo>
                <a:lnTo>
                  <a:pt x="920508" y="749300"/>
                </a:lnTo>
                <a:lnTo>
                  <a:pt x="943442" y="749300"/>
                </a:lnTo>
                <a:lnTo>
                  <a:pt x="936459" y="736600"/>
                </a:lnTo>
                <a:close/>
              </a:path>
              <a:path w="1385570" h="3098800">
                <a:moveTo>
                  <a:pt x="1051712" y="723900"/>
                </a:moveTo>
                <a:lnTo>
                  <a:pt x="1039533" y="723900"/>
                </a:lnTo>
                <a:lnTo>
                  <a:pt x="1036477" y="736600"/>
                </a:lnTo>
                <a:lnTo>
                  <a:pt x="1024524" y="736600"/>
                </a:lnTo>
                <a:lnTo>
                  <a:pt x="1016139" y="749300"/>
                </a:lnTo>
                <a:lnTo>
                  <a:pt x="1058582" y="749300"/>
                </a:lnTo>
                <a:lnTo>
                  <a:pt x="1053833" y="736600"/>
                </a:lnTo>
                <a:lnTo>
                  <a:pt x="1051712" y="723900"/>
                </a:lnTo>
                <a:close/>
              </a:path>
              <a:path w="1385570" h="3098800">
                <a:moveTo>
                  <a:pt x="429209" y="711200"/>
                </a:moveTo>
                <a:lnTo>
                  <a:pt x="386600" y="711200"/>
                </a:lnTo>
                <a:lnTo>
                  <a:pt x="382841" y="723900"/>
                </a:lnTo>
                <a:lnTo>
                  <a:pt x="431990" y="723900"/>
                </a:lnTo>
                <a:lnTo>
                  <a:pt x="429209" y="711200"/>
                </a:lnTo>
                <a:close/>
              </a:path>
              <a:path w="1385570" h="3098800">
                <a:moveTo>
                  <a:pt x="512850" y="711200"/>
                </a:moveTo>
                <a:lnTo>
                  <a:pt x="498551" y="711200"/>
                </a:lnTo>
                <a:lnTo>
                  <a:pt x="487641" y="723900"/>
                </a:lnTo>
                <a:lnTo>
                  <a:pt x="522909" y="723900"/>
                </a:lnTo>
                <a:lnTo>
                  <a:pt x="512850" y="711200"/>
                </a:lnTo>
                <a:close/>
              </a:path>
              <a:path w="1385570" h="3098800">
                <a:moveTo>
                  <a:pt x="875952" y="711200"/>
                </a:moveTo>
                <a:lnTo>
                  <a:pt x="529569" y="711200"/>
                </a:lnTo>
                <a:lnTo>
                  <a:pt x="522909" y="723900"/>
                </a:lnTo>
                <a:lnTo>
                  <a:pt x="880389" y="723900"/>
                </a:lnTo>
                <a:lnTo>
                  <a:pt x="875952" y="711200"/>
                </a:lnTo>
                <a:close/>
              </a:path>
              <a:path w="1385570" h="3098800">
                <a:moveTo>
                  <a:pt x="400811" y="698500"/>
                </a:moveTo>
                <a:lnTo>
                  <a:pt x="393687" y="698500"/>
                </a:lnTo>
                <a:lnTo>
                  <a:pt x="389445" y="711200"/>
                </a:lnTo>
                <a:lnTo>
                  <a:pt x="404502" y="711200"/>
                </a:lnTo>
                <a:lnTo>
                  <a:pt x="400811" y="698500"/>
                </a:lnTo>
                <a:close/>
              </a:path>
              <a:path w="1385570" h="3098800">
                <a:moveTo>
                  <a:pt x="836510" y="685800"/>
                </a:moveTo>
                <a:lnTo>
                  <a:pt x="549973" y="685800"/>
                </a:lnTo>
                <a:lnTo>
                  <a:pt x="542992" y="698500"/>
                </a:lnTo>
                <a:lnTo>
                  <a:pt x="536227" y="711200"/>
                </a:lnTo>
                <a:lnTo>
                  <a:pt x="871154" y="711200"/>
                </a:lnTo>
                <a:lnTo>
                  <a:pt x="865078" y="698500"/>
                </a:lnTo>
                <a:lnTo>
                  <a:pt x="841578" y="698500"/>
                </a:lnTo>
                <a:lnTo>
                  <a:pt x="836510" y="685800"/>
                </a:lnTo>
                <a:close/>
              </a:path>
              <a:path w="1385570" h="3098800">
                <a:moveTo>
                  <a:pt x="830497" y="673100"/>
                </a:moveTo>
                <a:lnTo>
                  <a:pt x="573613" y="673100"/>
                </a:lnTo>
                <a:lnTo>
                  <a:pt x="565607" y="685800"/>
                </a:lnTo>
                <a:lnTo>
                  <a:pt x="833111" y="685800"/>
                </a:lnTo>
                <a:lnTo>
                  <a:pt x="830497" y="673100"/>
                </a:lnTo>
                <a:close/>
              </a:path>
              <a:path w="1385570" h="3098800">
                <a:moveTo>
                  <a:pt x="524141" y="660400"/>
                </a:moveTo>
                <a:lnTo>
                  <a:pt x="487641" y="660400"/>
                </a:lnTo>
                <a:lnTo>
                  <a:pt x="489863" y="673100"/>
                </a:lnTo>
                <a:lnTo>
                  <a:pt x="521182" y="673100"/>
                </a:lnTo>
                <a:lnTo>
                  <a:pt x="524141" y="660400"/>
                </a:lnTo>
                <a:close/>
              </a:path>
              <a:path w="1385570" h="3098800">
                <a:moveTo>
                  <a:pt x="803743" y="635000"/>
                </a:moveTo>
                <a:lnTo>
                  <a:pt x="600354" y="635000"/>
                </a:lnTo>
                <a:lnTo>
                  <a:pt x="597773" y="647700"/>
                </a:lnTo>
                <a:lnTo>
                  <a:pt x="595293" y="647700"/>
                </a:lnTo>
                <a:lnTo>
                  <a:pt x="592660" y="660400"/>
                </a:lnTo>
                <a:lnTo>
                  <a:pt x="589622" y="660400"/>
                </a:lnTo>
                <a:lnTo>
                  <a:pt x="585273" y="673100"/>
                </a:lnTo>
                <a:lnTo>
                  <a:pt x="827959" y="673100"/>
                </a:lnTo>
                <a:lnTo>
                  <a:pt x="824788" y="660400"/>
                </a:lnTo>
                <a:lnTo>
                  <a:pt x="814377" y="647700"/>
                </a:lnTo>
                <a:lnTo>
                  <a:pt x="803743" y="635000"/>
                </a:lnTo>
                <a:close/>
              </a:path>
              <a:path w="1385570" h="3098800">
                <a:moveTo>
                  <a:pt x="991298" y="635000"/>
                </a:moveTo>
                <a:lnTo>
                  <a:pt x="899032" y="635000"/>
                </a:lnTo>
                <a:lnTo>
                  <a:pt x="914552" y="647700"/>
                </a:lnTo>
                <a:lnTo>
                  <a:pt x="931814" y="660400"/>
                </a:lnTo>
                <a:lnTo>
                  <a:pt x="949853" y="660400"/>
                </a:lnTo>
                <a:lnTo>
                  <a:pt x="967701" y="673100"/>
                </a:lnTo>
                <a:lnTo>
                  <a:pt x="982103" y="673100"/>
                </a:lnTo>
                <a:lnTo>
                  <a:pt x="980973" y="660400"/>
                </a:lnTo>
                <a:lnTo>
                  <a:pt x="980046" y="647700"/>
                </a:lnTo>
                <a:lnTo>
                  <a:pt x="989241" y="647700"/>
                </a:lnTo>
                <a:lnTo>
                  <a:pt x="991298" y="635000"/>
                </a:lnTo>
                <a:close/>
              </a:path>
              <a:path w="1385570" h="3098800">
                <a:moveTo>
                  <a:pt x="476237" y="647700"/>
                </a:moveTo>
                <a:lnTo>
                  <a:pt x="453405" y="647700"/>
                </a:lnTo>
                <a:lnTo>
                  <a:pt x="459324" y="660400"/>
                </a:lnTo>
                <a:lnTo>
                  <a:pt x="466599" y="660400"/>
                </a:lnTo>
                <a:lnTo>
                  <a:pt x="476237" y="647700"/>
                </a:lnTo>
                <a:close/>
              </a:path>
              <a:path w="1385570" h="3098800">
                <a:moveTo>
                  <a:pt x="526529" y="647700"/>
                </a:moveTo>
                <a:lnTo>
                  <a:pt x="486981" y="647700"/>
                </a:lnTo>
                <a:lnTo>
                  <a:pt x="487083" y="660400"/>
                </a:lnTo>
                <a:lnTo>
                  <a:pt x="525551" y="660400"/>
                </a:lnTo>
                <a:lnTo>
                  <a:pt x="526529" y="647700"/>
                </a:lnTo>
                <a:close/>
              </a:path>
              <a:path w="1385570" h="3098800">
                <a:moveTo>
                  <a:pt x="586206" y="622300"/>
                </a:moveTo>
                <a:lnTo>
                  <a:pt x="430860" y="622300"/>
                </a:lnTo>
                <a:lnTo>
                  <a:pt x="423532" y="635000"/>
                </a:lnTo>
                <a:lnTo>
                  <a:pt x="446303" y="635000"/>
                </a:lnTo>
                <a:lnTo>
                  <a:pt x="447840" y="647700"/>
                </a:lnTo>
                <a:lnTo>
                  <a:pt x="527342" y="647700"/>
                </a:lnTo>
                <a:lnTo>
                  <a:pt x="586206" y="622300"/>
                </a:lnTo>
                <a:close/>
              </a:path>
              <a:path w="1385570" h="3098800">
                <a:moveTo>
                  <a:pt x="780541" y="596900"/>
                </a:moveTo>
                <a:lnTo>
                  <a:pt x="432511" y="596900"/>
                </a:lnTo>
                <a:lnTo>
                  <a:pt x="429259" y="609600"/>
                </a:lnTo>
                <a:lnTo>
                  <a:pt x="430288" y="622300"/>
                </a:lnTo>
                <a:lnTo>
                  <a:pt x="586206" y="622300"/>
                </a:lnTo>
                <a:lnTo>
                  <a:pt x="588949" y="647700"/>
                </a:lnTo>
                <a:lnTo>
                  <a:pt x="600354" y="635000"/>
                </a:lnTo>
                <a:lnTo>
                  <a:pt x="803743" y="635000"/>
                </a:lnTo>
                <a:lnTo>
                  <a:pt x="793011" y="622300"/>
                </a:lnTo>
                <a:lnTo>
                  <a:pt x="780541" y="596900"/>
                </a:lnTo>
                <a:close/>
              </a:path>
              <a:path w="1385570" h="3098800">
                <a:moveTo>
                  <a:pt x="995427" y="622300"/>
                </a:moveTo>
                <a:lnTo>
                  <a:pt x="878128" y="622300"/>
                </a:lnTo>
                <a:lnTo>
                  <a:pt x="885355" y="635000"/>
                </a:lnTo>
                <a:lnTo>
                  <a:pt x="993051" y="635000"/>
                </a:lnTo>
                <a:lnTo>
                  <a:pt x="995427" y="622300"/>
                </a:lnTo>
                <a:close/>
              </a:path>
              <a:path w="1385570" h="3098800">
                <a:moveTo>
                  <a:pt x="972388" y="609600"/>
                </a:moveTo>
                <a:lnTo>
                  <a:pt x="845235" y="609600"/>
                </a:lnTo>
                <a:lnTo>
                  <a:pt x="851766" y="622300"/>
                </a:lnTo>
                <a:lnTo>
                  <a:pt x="969873" y="622300"/>
                </a:lnTo>
                <a:lnTo>
                  <a:pt x="972388" y="609600"/>
                </a:lnTo>
                <a:close/>
              </a:path>
              <a:path w="1385570" h="3098800">
                <a:moveTo>
                  <a:pt x="957110" y="596900"/>
                </a:moveTo>
                <a:lnTo>
                  <a:pt x="836307" y="596900"/>
                </a:lnTo>
                <a:lnTo>
                  <a:pt x="840549" y="609600"/>
                </a:lnTo>
                <a:lnTo>
                  <a:pt x="963929" y="609600"/>
                </a:lnTo>
                <a:lnTo>
                  <a:pt x="957110" y="596900"/>
                </a:lnTo>
                <a:close/>
              </a:path>
              <a:path w="1385570" h="3098800">
                <a:moveTo>
                  <a:pt x="778267" y="584200"/>
                </a:moveTo>
                <a:lnTo>
                  <a:pt x="489203" y="584200"/>
                </a:lnTo>
                <a:lnTo>
                  <a:pt x="483006" y="596900"/>
                </a:lnTo>
                <a:lnTo>
                  <a:pt x="777913" y="596900"/>
                </a:lnTo>
                <a:lnTo>
                  <a:pt x="778267" y="584200"/>
                </a:lnTo>
                <a:close/>
              </a:path>
              <a:path w="1385570" h="3098800">
                <a:moveTo>
                  <a:pt x="948969" y="584200"/>
                </a:moveTo>
                <a:lnTo>
                  <a:pt x="824630" y="584200"/>
                </a:lnTo>
                <a:lnTo>
                  <a:pt x="832535" y="596900"/>
                </a:lnTo>
                <a:lnTo>
                  <a:pt x="946106" y="596900"/>
                </a:lnTo>
                <a:lnTo>
                  <a:pt x="948969" y="584200"/>
                </a:lnTo>
                <a:close/>
              </a:path>
              <a:path w="1385570" h="3098800">
                <a:moveTo>
                  <a:pt x="780237" y="571500"/>
                </a:moveTo>
                <a:lnTo>
                  <a:pt x="490270" y="571500"/>
                </a:lnTo>
                <a:lnTo>
                  <a:pt x="489864" y="584200"/>
                </a:lnTo>
                <a:lnTo>
                  <a:pt x="778860" y="584200"/>
                </a:lnTo>
                <a:lnTo>
                  <a:pt x="780237" y="571500"/>
                </a:lnTo>
                <a:close/>
              </a:path>
              <a:path w="1385570" h="3098800">
                <a:moveTo>
                  <a:pt x="953033" y="571500"/>
                </a:moveTo>
                <a:lnTo>
                  <a:pt x="798998" y="571500"/>
                </a:lnTo>
                <a:lnTo>
                  <a:pt x="804456" y="584200"/>
                </a:lnTo>
                <a:lnTo>
                  <a:pt x="952360" y="584200"/>
                </a:lnTo>
                <a:lnTo>
                  <a:pt x="953033" y="571500"/>
                </a:lnTo>
                <a:close/>
              </a:path>
              <a:path w="1385570" h="3098800">
                <a:moveTo>
                  <a:pt x="935431" y="558800"/>
                </a:moveTo>
                <a:lnTo>
                  <a:pt x="546252" y="558800"/>
                </a:lnTo>
                <a:lnTo>
                  <a:pt x="543242" y="571500"/>
                </a:lnTo>
                <a:lnTo>
                  <a:pt x="938949" y="571500"/>
                </a:lnTo>
                <a:lnTo>
                  <a:pt x="935431" y="558800"/>
                </a:lnTo>
                <a:close/>
              </a:path>
              <a:path w="1385570" h="3098800">
                <a:moveTo>
                  <a:pt x="533171" y="546100"/>
                </a:moveTo>
                <a:lnTo>
                  <a:pt x="527691" y="546100"/>
                </a:lnTo>
                <a:lnTo>
                  <a:pt x="531012" y="558800"/>
                </a:lnTo>
                <a:lnTo>
                  <a:pt x="533171" y="546100"/>
                </a:lnTo>
                <a:close/>
              </a:path>
              <a:path w="1385570" h="3098800">
                <a:moveTo>
                  <a:pt x="898893" y="533400"/>
                </a:moveTo>
                <a:lnTo>
                  <a:pt x="536379" y="533400"/>
                </a:lnTo>
                <a:lnTo>
                  <a:pt x="531188" y="546100"/>
                </a:lnTo>
                <a:lnTo>
                  <a:pt x="542328" y="546100"/>
                </a:lnTo>
                <a:lnTo>
                  <a:pt x="544855" y="558800"/>
                </a:lnTo>
                <a:lnTo>
                  <a:pt x="903482" y="558800"/>
                </a:lnTo>
                <a:lnTo>
                  <a:pt x="900331" y="546100"/>
                </a:lnTo>
                <a:lnTo>
                  <a:pt x="898893" y="533400"/>
                </a:lnTo>
                <a:close/>
              </a:path>
              <a:path w="1385570" h="3098800">
                <a:moveTo>
                  <a:pt x="933932" y="546100"/>
                </a:moveTo>
                <a:lnTo>
                  <a:pt x="922578" y="546100"/>
                </a:lnTo>
                <a:lnTo>
                  <a:pt x="910260" y="558800"/>
                </a:lnTo>
                <a:lnTo>
                  <a:pt x="935075" y="558800"/>
                </a:lnTo>
                <a:lnTo>
                  <a:pt x="933932" y="546100"/>
                </a:lnTo>
                <a:close/>
              </a:path>
              <a:path w="1385570" h="3098800">
                <a:moveTo>
                  <a:pt x="515837" y="533400"/>
                </a:moveTo>
                <a:lnTo>
                  <a:pt x="484758" y="533400"/>
                </a:lnTo>
                <a:lnTo>
                  <a:pt x="478053" y="546100"/>
                </a:lnTo>
                <a:lnTo>
                  <a:pt x="508152" y="546100"/>
                </a:lnTo>
                <a:lnTo>
                  <a:pt x="515837" y="533400"/>
                </a:lnTo>
                <a:close/>
              </a:path>
              <a:path w="1385570" h="3098800">
                <a:moveTo>
                  <a:pt x="479742" y="520700"/>
                </a:moveTo>
                <a:lnTo>
                  <a:pt x="448462" y="520700"/>
                </a:lnTo>
                <a:lnTo>
                  <a:pt x="450316" y="533400"/>
                </a:lnTo>
                <a:lnTo>
                  <a:pt x="477113" y="533400"/>
                </a:lnTo>
                <a:lnTo>
                  <a:pt x="479742" y="520700"/>
                </a:lnTo>
                <a:close/>
              </a:path>
              <a:path w="1385570" h="3098800">
                <a:moveTo>
                  <a:pt x="867854" y="520700"/>
                </a:moveTo>
                <a:lnTo>
                  <a:pt x="498030" y="520700"/>
                </a:lnTo>
                <a:lnTo>
                  <a:pt x="491362" y="533400"/>
                </a:lnTo>
                <a:lnTo>
                  <a:pt x="865466" y="533400"/>
                </a:lnTo>
                <a:lnTo>
                  <a:pt x="867854" y="520700"/>
                </a:lnTo>
                <a:close/>
              </a:path>
              <a:path w="1385570" h="3098800">
                <a:moveTo>
                  <a:pt x="856754" y="508000"/>
                </a:moveTo>
                <a:lnTo>
                  <a:pt x="451682" y="508000"/>
                </a:lnTo>
                <a:lnTo>
                  <a:pt x="450621" y="520700"/>
                </a:lnTo>
                <a:lnTo>
                  <a:pt x="858875" y="520700"/>
                </a:lnTo>
                <a:lnTo>
                  <a:pt x="856754" y="508000"/>
                </a:lnTo>
                <a:close/>
              </a:path>
              <a:path w="1385570" h="3098800">
                <a:moveTo>
                  <a:pt x="846795" y="495300"/>
                </a:moveTo>
                <a:lnTo>
                  <a:pt x="452484" y="495300"/>
                </a:lnTo>
                <a:lnTo>
                  <a:pt x="451372" y="508000"/>
                </a:lnTo>
                <a:lnTo>
                  <a:pt x="853084" y="508000"/>
                </a:lnTo>
                <a:lnTo>
                  <a:pt x="846795" y="495300"/>
                </a:lnTo>
                <a:close/>
              </a:path>
              <a:path w="1385570" h="3098800">
                <a:moveTo>
                  <a:pt x="467715" y="469900"/>
                </a:moveTo>
                <a:lnTo>
                  <a:pt x="449448" y="469900"/>
                </a:lnTo>
                <a:lnTo>
                  <a:pt x="452933" y="482600"/>
                </a:lnTo>
                <a:lnTo>
                  <a:pt x="457187" y="495300"/>
                </a:lnTo>
                <a:lnTo>
                  <a:pt x="477113" y="495300"/>
                </a:lnTo>
                <a:lnTo>
                  <a:pt x="471385" y="482600"/>
                </a:lnTo>
                <a:lnTo>
                  <a:pt x="467715" y="469900"/>
                </a:lnTo>
                <a:close/>
              </a:path>
              <a:path w="1385570" h="3098800">
                <a:moveTo>
                  <a:pt x="842422" y="482600"/>
                </a:moveTo>
                <a:lnTo>
                  <a:pt x="480313" y="482600"/>
                </a:lnTo>
                <a:lnTo>
                  <a:pt x="477113" y="495300"/>
                </a:lnTo>
                <a:lnTo>
                  <a:pt x="843451" y="495300"/>
                </a:lnTo>
                <a:lnTo>
                  <a:pt x="842422" y="482600"/>
                </a:lnTo>
                <a:close/>
              </a:path>
              <a:path w="1385570" h="3098800">
                <a:moveTo>
                  <a:pt x="842505" y="469900"/>
                </a:moveTo>
                <a:lnTo>
                  <a:pt x="486359" y="469900"/>
                </a:lnTo>
                <a:lnTo>
                  <a:pt x="481291" y="482600"/>
                </a:lnTo>
                <a:lnTo>
                  <a:pt x="843381" y="482600"/>
                </a:lnTo>
                <a:lnTo>
                  <a:pt x="842505" y="469900"/>
                </a:lnTo>
                <a:close/>
              </a:path>
              <a:path w="1385570" h="3098800">
                <a:moveTo>
                  <a:pt x="442937" y="457200"/>
                </a:moveTo>
                <a:lnTo>
                  <a:pt x="446088" y="469900"/>
                </a:lnTo>
                <a:lnTo>
                  <a:pt x="449389" y="469900"/>
                </a:lnTo>
                <a:lnTo>
                  <a:pt x="442937" y="457200"/>
                </a:lnTo>
                <a:close/>
              </a:path>
              <a:path w="1385570" h="3098800">
                <a:moveTo>
                  <a:pt x="827468" y="444500"/>
                </a:moveTo>
                <a:lnTo>
                  <a:pt x="532930" y="444500"/>
                </a:lnTo>
                <a:lnTo>
                  <a:pt x="527608" y="457200"/>
                </a:lnTo>
                <a:lnTo>
                  <a:pt x="528942" y="457200"/>
                </a:lnTo>
                <a:lnTo>
                  <a:pt x="533603" y="469900"/>
                </a:lnTo>
                <a:lnTo>
                  <a:pt x="830351" y="469900"/>
                </a:lnTo>
                <a:lnTo>
                  <a:pt x="827565" y="457200"/>
                </a:lnTo>
                <a:lnTo>
                  <a:pt x="827468" y="444500"/>
                </a:lnTo>
                <a:close/>
              </a:path>
              <a:path w="1385570" h="3098800">
                <a:moveTo>
                  <a:pt x="918078" y="419100"/>
                </a:moveTo>
                <a:lnTo>
                  <a:pt x="826305" y="419100"/>
                </a:lnTo>
                <a:lnTo>
                  <a:pt x="835244" y="431800"/>
                </a:lnTo>
                <a:lnTo>
                  <a:pt x="843215" y="444500"/>
                </a:lnTo>
                <a:lnTo>
                  <a:pt x="850658" y="457200"/>
                </a:lnTo>
                <a:lnTo>
                  <a:pt x="853084" y="457200"/>
                </a:lnTo>
                <a:lnTo>
                  <a:pt x="851954" y="444500"/>
                </a:lnTo>
                <a:lnTo>
                  <a:pt x="888669" y="444500"/>
                </a:lnTo>
                <a:lnTo>
                  <a:pt x="883754" y="431800"/>
                </a:lnTo>
                <a:lnTo>
                  <a:pt x="919351" y="431800"/>
                </a:lnTo>
                <a:lnTo>
                  <a:pt x="918078" y="419100"/>
                </a:lnTo>
                <a:close/>
              </a:path>
              <a:path w="1385570" h="3098800">
                <a:moveTo>
                  <a:pt x="768861" y="419100"/>
                </a:moveTo>
                <a:lnTo>
                  <a:pt x="542967" y="419100"/>
                </a:lnTo>
                <a:lnTo>
                  <a:pt x="537438" y="431800"/>
                </a:lnTo>
                <a:lnTo>
                  <a:pt x="534365" y="444500"/>
                </a:lnTo>
                <a:lnTo>
                  <a:pt x="806645" y="444500"/>
                </a:lnTo>
                <a:lnTo>
                  <a:pt x="799358" y="431800"/>
                </a:lnTo>
                <a:lnTo>
                  <a:pt x="778196" y="431800"/>
                </a:lnTo>
                <a:lnTo>
                  <a:pt x="768861" y="419100"/>
                </a:lnTo>
                <a:close/>
              </a:path>
              <a:path w="1385570" h="3098800">
                <a:moveTo>
                  <a:pt x="919351" y="431800"/>
                </a:moveTo>
                <a:lnTo>
                  <a:pt x="896404" y="431800"/>
                </a:lnTo>
                <a:lnTo>
                  <a:pt x="900328" y="444500"/>
                </a:lnTo>
                <a:lnTo>
                  <a:pt x="917930" y="444500"/>
                </a:lnTo>
                <a:lnTo>
                  <a:pt x="919351" y="431800"/>
                </a:lnTo>
                <a:close/>
              </a:path>
              <a:path w="1385570" h="3098800">
                <a:moveTo>
                  <a:pt x="815085" y="419100"/>
                </a:moveTo>
                <a:lnTo>
                  <a:pt x="805449" y="419100"/>
                </a:lnTo>
                <a:lnTo>
                  <a:pt x="813688" y="431800"/>
                </a:lnTo>
                <a:lnTo>
                  <a:pt x="814628" y="431800"/>
                </a:lnTo>
                <a:lnTo>
                  <a:pt x="815085" y="419100"/>
                </a:lnTo>
                <a:close/>
              </a:path>
              <a:path w="1385570" h="3098800">
                <a:moveTo>
                  <a:pt x="751471" y="406400"/>
                </a:moveTo>
                <a:lnTo>
                  <a:pt x="560603" y="406400"/>
                </a:lnTo>
                <a:lnTo>
                  <a:pt x="556056" y="419100"/>
                </a:lnTo>
                <a:lnTo>
                  <a:pt x="760359" y="419100"/>
                </a:lnTo>
                <a:lnTo>
                  <a:pt x="751471" y="406400"/>
                </a:lnTo>
                <a:close/>
              </a:path>
              <a:path w="1385570" h="3098800">
                <a:moveTo>
                  <a:pt x="890755" y="393700"/>
                </a:moveTo>
                <a:lnTo>
                  <a:pt x="789774" y="393700"/>
                </a:lnTo>
                <a:lnTo>
                  <a:pt x="794067" y="406400"/>
                </a:lnTo>
                <a:lnTo>
                  <a:pt x="798563" y="419100"/>
                </a:lnTo>
                <a:lnTo>
                  <a:pt x="915092" y="419100"/>
                </a:lnTo>
                <a:lnTo>
                  <a:pt x="911377" y="406400"/>
                </a:lnTo>
                <a:lnTo>
                  <a:pt x="894181" y="406400"/>
                </a:lnTo>
                <a:lnTo>
                  <a:pt x="890755" y="393700"/>
                </a:lnTo>
                <a:close/>
              </a:path>
              <a:path w="1385570" h="3098800">
                <a:moveTo>
                  <a:pt x="738212" y="393700"/>
                </a:moveTo>
                <a:lnTo>
                  <a:pt x="577329" y="393700"/>
                </a:lnTo>
                <a:lnTo>
                  <a:pt x="570458" y="406400"/>
                </a:lnTo>
                <a:lnTo>
                  <a:pt x="743889" y="406400"/>
                </a:lnTo>
                <a:lnTo>
                  <a:pt x="738212" y="393700"/>
                </a:lnTo>
                <a:close/>
              </a:path>
              <a:path w="1385570" h="3098800">
                <a:moveTo>
                  <a:pt x="783875" y="393700"/>
                </a:moveTo>
                <a:lnTo>
                  <a:pt x="773878" y="393700"/>
                </a:lnTo>
                <a:lnTo>
                  <a:pt x="771207" y="406400"/>
                </a:lnTo>
                <a:lnTo>
                  <a:pt x="782816" y="406400"/>
                </a:lnTo>
                <a:lnTo>
                  <a:pt x="783875" y="393700"/>
                </a:lnTo>
                <a:close/>
              </a:path>
              <a:path w="1385570" h="3098800">
                <a:moveTo>
                  <a:pt x="923924" y="393700"/>
                </a:moveTo>
                <a:lnTo>
                  <a:pt x="907486" y="393700"/>
                </a:lnTo>
                <a:lnTo>
                  <a:pt x="901320" y="406400"/>
                </a:lnTo>
                <a:lnTo>
                  <a:pt x="911377" y="406400"/>
                </a:lnTo>
                <a:lnTo>
                  <a:pt x="923924" y="393700"/>
                </a:lnTo>
                <a:close/>
              </a:path>
              <a:path w="1385570" h="3098800">
                <a:moveTo>
                  <a:pt x="756486" y="381000"/>
                </a:moveTo>
                <a:lnTo>
                  <a:pt x="598637" y="381000"/>
                </a:lnTo>
                <a:lnTo>
                  <a:pt x="591845" y="393700"/>
                </a:lnTo>
                <a:lnTo>
                  <a:pt x="753205" y="393700"/>
                </a:lnTo>
                <a:lnTo>
                  <a:pt x="756486" y="381000"/>
                </a:lnTo>
                <a:close/>
              </a:path>
              <a:path w="1385570" h="3098800">
                <a:moveTo>
                  <a:pt x="850658" y="381000"/>
                </a:moveTo>
                <a:lnTo>
                  <a:pt x="763647" y="381000"/>
                </a:lnTo>
                <a:lnTo>
                  <a:pt x="770050" y="393700"/>
                </a:lnTo>
                <a:lnTo>
                  <a:pt x="856612" y="393700"/>
                </a:lnTo>
                <a:lnTo>
                  <a:pt x="850658" y="381000"/>
                </a:lnTo>
                <a:close/>
              </a:path>
              <a:path w="1385570" h="3098800">
                <a:moveTo>
                  <a:pt x="583056" y="368300"/>
                </a:moveTo>
                <a:lnTo>
                  <a:pt x="541756" y="368300"/>
                </a:lnTo>
                <a:lnTo>
                  <a:pt x="548830" y="381000"/>
                </a:lnTo>
                <a:lnTo>
                  <a:pt x="577164" y="381000"/>
                </a:lnTo>
                <a:lnTo>
                  <a:pt x="583056" y="368300"/>
                </a:lnTo>
                <a:close/>
              </a:path>
              <a:path w="1385570" h="3098800">
                <a:moveTo>
                  <a:pt x="785240" y="279400"/>
                </a:moveTo>
                <a:lnTo>
                  <a:pt x="598030" y="279400"/>
                </a:lnTo>
                <a:lnTo>
                  <a:pt x="589400" y="292100"/>
                </a:lnTo>
                <a:lnTo>
                  <a:pt x="654672" y="292100"/>
                </a:lnTo>
                <a:lnTo>
                  <a:pt x="656855" y="304800"/>
                </a:lnTo>
                <a:lnTo>
                  <a:pt x="654465" y="317500"/>
                </a:lnTo>
                <a:lnTo>
                  <a:pt x="652900" y="317500"/>
                </a:lnTo>
                <a:lnTo>
                  <a:pt x="657555" y="330200"/>
                </a:lnTo>
                <a:lnTo>
                  <a:pt x="648576" y="342900"/>
                </a:lnTo>
                <a:lnTo>
                  <a:pt x="633802" y="342900"/>
                </a:lnTo>
                <a:lnTo>
                  <a:pt x="624470" y="355600"/>
                </a:lnTo>
                <a:lnTo>
                  <a:pt x="616802" y="355600"/>
                </a:lnTo>
                <a:lnTo>
                  <a:pt x="612076" y="368300"/>
                </a:lnTo>
                <a:lnTo>
                  <a:pt x="609020" y="381000"/>
                </a:lnTo>
                <a:lnTo>
                  <a:pt x="859078" y="381000"/>
                </a:lnTo>
                <a:lnTo>
                  <a:pt x="854633" y="368300"/>
                </a:lnTo>
                <a:lnTo>
                  <a:pt x="846886" y="368300"/>
                </a:lnTo>
                <a:lnTo>
                  <a:pt x="837509" y="355600"/>
                </a:lnTo>
                <a:lnTo>
                  <a:pt x="825196" y="342900"/>
                </a:lnTo>
                <a:lnTo>
                  <a:pt x="811248" y="330200"/>
                </a:lnTo>
                <a:lnTo>
                  <a:pt x="796963" y="330200"/>
                </a:lnTo>
                <a:lnTo>
                  <a:pt x="784039" y="317500"/>
                </a:lnTo>
                <a:lnTo>
                  <a:pt x="777705" y="304800"/>
                </a:lnTo>
                <a:lnTo>
                  <a:pt x="778069" y="292100"/>
                </a:lnTo>
                <a:lnTo>
                  <a:pt x="785240" y="279400"/>
                </a:lnTo>
                <a:close/>
              </a:path>
              <a:path w="1385570" h="3098800">
                <a:moveTo>
                  <a:pt x="599097" y="355600"/>
                </a:moveTo>
                <a:lnTo>
                  <a:pt x="512584" y="355600"/>
                </a:lnTo>
                <a:lnTo>
                  <a:pt x="522706" y="368300"/>
                </a:lnTo>
                <a:lnTo>
                  <a:pt x="591180" y="368300"/>
                </a:lnTo>
                <a:lnTo>
                  <a:pt x="599097" y="355600"/>
                </a:lnTo>
                <a:close/>
              </a:path>
              <a:path w="1385570" h="3098800">
                <a:moveTo>
                  <a:pt x="615480" y="342900"/>
                </a:moveTo>
                <a:lnTo>
                  <a:pt x="498271" y="342900"/>
                </a:lnTo>
                <a:lnTo>
                  <a:pt x="506387" y="355600"/>
                </a:lnTo>
                <a:lnTo>
                  <a:pt x="607099" y="355600"/>
                </a:lnTo>
                <a:lnTo>
                  <a:pt x="615480" y="342900"/>
                </a:lnTo>
                <a:close/>
              </a:path>
              <a:path w="1385570" h="3098800">
                <a:moveTo>
                  <a:pt x="628465" y="330200"/>
                </a:moveTo>
                <a:lnTo>
                  <a:pt x="547236" y="330200"/>
                </a:lnTo>
                <a:lnTo>
                  <a:pt x="541136" y="342900"/>
                </a:lnTo>
                <a:lnTo>
                  <a:pt x="622050" y="342900"/>
                </a:lnTo>
                <a:lnTo>
                  <a:pt x="628465" y="330200"/>
                </a:lnTo>
                <a:close/>
              </a:path>
              <a:path w="1385570" h="3098800">
                <a:moveTo>
                  <a:pt x="649554" y="317500"/>
                </a:moveTo>
                <a:lnTo>
                  <a:pt x="559777" y="317500"/>
                </a:lnTo>
                <a:lnTo>
                  <a:pt x="553384" y="330200"/>
                </a:lnTo>
                <a:lnTo>
                  <a:pt x="646823" y="330200"/>
                </a:lnTo>
                <a:lnTo>
                  <a:pt x="649554" y="317500"/>
                </a:lnTo>
                <a:close/>
              </a:path>
              <a:path w="1385570" h="3098800">
                <a:moveTo>
                  <a:pt x="654672" y="292100"/>
                </a:moveTo>
                <a:lnTo>
                  <a:pt x="580623" y="292100"/>
                </a:lnTo>
                <a:lnTo>
                  <a:pt x="562559" y="304800"/>
                </a:lnTo>
                <a:lnTo>
                  <a:pt x="569836" y="317500"/>
                </a:lnTo>
                <a:lnTo>
                  <a:pt x="650544" y="317500"/>
                </a:lnTo>
                <a:lnTo>
                  <a:pt x="652284" y="304800"/>
                </a:lnTo>
                <a:lnTo>
                  <a:pt x="653326" y="304800"/>
                </a:lnTo>
                <a:lnTo>
                  <a:pt x="654672" y="292100"/>
                </a:lnTo>
                <a:close/>
              </a:path>
              <a:path w="1385570" h="3098800">
                <a:moveTo>
                  <a:pt x="781265" y="266700"/>
                </a:moveTo>
                <a:lnTo>
                  <a:pt x="606666" y="266700"/>
                </a:lnTo>
                <a:lnTo>
                  <a:pt x="603093" y="279400"/>
                </a:lnTo>
                <a:lnTo>
                  <a:pt x="787196" y="279400"/>
                </a:lnTo>
                <a:lnTo>
                  <a:pt x="781265" y="266700"/>
                </a:lnTo>
                <a:close/>
              </a:path>
              <a:path w="1385570" h="3098800">
                <a:moveTo>
                  <a:pt x="782040" y="241300"/>
                </a:moveTo>
                <a:lnTo>
                  <a:pt x="610984" y="241300"/>
                </a:lnTo>
                <a:lnTo>
                  <a:pt x="610273" y="254000"/>
                </a:lnTo>
                <a:lnTo>
                  <a:pt x="608981" y="266700"/>
                </a:lnTo>
                <a:lnTo>
                  <a:pt x="778675" y="266700"/>
                </a:lnTo>
                <a:lnTo>
                  <a:pt x="781062" y="254000"/>
                </a:lnTo>
                <a:lnTo>
                  <a:pt x="782815" y="254000"/>
                </a:lnTo>
                <a:lnTo>
                  <a:pt x="782040" y="241300"/>
                </a:lnTo>
                <a:close/>
              </a:path>
              <a:path w="1385570" h="3098800">
                <a:moveTo>
                  <a:pt x="767876" y="228600"/>
                </a:moveTo>
                <a:lnTo>
                  <a:pt x="624878" y="228600"/>
                </a:lnTo>
                <a:lnTo>
                  <a:pt x="616623" y="241300"/>
                </a:lnTo>
                <a:lnTo>
                  <a:pt x="771647" y="241300"/>
                </a:lnTo>
                <a:lnTo>
                  <a:pt x="767876" y="228600"/>
                </a:lnTo>
                <a:close/>
              </a:path>
              <a:path w="1385570" h="3098800">
                <a:moveTo>
                  <a:pt x="772236" y="190500"/>
                </a:moveTo>
                <a:lnTo>
                  <a:pt x="664478" y="190500"/>
                </a:lnTo>
                <a:lnTo>
                  <a:pt x="657161" y="203200"/>
                </a:lnTo>
                <a:lnTo>
                  <a:pt x="647977" y="215900"/>
                </a:lnTo>
                <a:lnTo>
                  <a:pt x="635457" y="228600"/>
                </a:lnTo>
                <a:lnTo>
                  <a:pt x="766140" y="228600"/>
                </a:lnTo>
                <a:lnTo>
                  <a:pt x="767689" y="215900"/>
                </a:lnTo>
                <a:lnTo>
                  <a:pt x="768870" y="215900"/>
                </a:lnTo>
                <a:lnTo>
                  <a:pt x="765721" y="203200"/>
                </a:lnTo>
                <a:lnTo>
                  <a:pt x="766648" y="203200"/>
                </a:lnTo>
                <a:lnTo>
                  <a:pt x="772236" y="190500"/>
                </a:lnTo>
                <a:close/>
              </a:path>
              <a:path w="1385570" h="3098800">
                <a:moveTo>
                  <a:pt x="761085" y="177800"/>
                </a:moveTo>
                <a:lnTo>
                  <a:pt x="670928" y="177800"/>
                </a:lnTo>
                <a:lnTo>
                  <a:pt x="671398" y="190500"/>
                </a:lnTo>
                <a:lnTo>
                  <a:pt x="762419" y="190500"/>
                </a:lnTo>
                <a:lnTo>
                  <a:pt x="761085" y="177800"/>
                </a:lnTo>
                <a:close/>
              </a:path>
              <a:path w="1385570" h="3098800">
                <a:moveTo>
                  <a:pt x="754278" y="114300"/>
                </a:moveTo>
                <a:lnTo>
                  <a:pt x="663854" y="114300"/>
                </a:lnTo>
                <a:lnTo>
                  <a:pt x="656999" y="127000"/>
                </a:lnTo>
                <a:lnTo>
                  <a:pt x="653326" y="139700"/>
                </a:lnTo>
                <a:lnTo>
                  <a:pt x="652024" y="152400"/>
                </a:lnTo>
                <a:lnTo>
                  <a:pt x="652284" y="165100"/>
                </a:lnTo>
                <a:lnTo>
                  <a:pt x="653615" y="177800"/>
                </a:lnTo>
                <a:lnTo>
                  <a:pt x="761187" y="177800"/>
                </a:lnTo>
                <a:lnTo>
                  <a:pt x="761339" y="165100"/>
                </a:lnTo>
                <a:lnTo>
                  <a:pt x="760514" y="152400"/>
                </a:lnTo>
                <a:lnTo>
                  <a:pt x="743419" y="152400"/>
                </a:lnTo>
                <a:lnTo>
                  <a:pt x="734593" y="139700"/>
                </a:lnTo>
                <a:lnTo>
                  <a:pt x="732218" y="139700"/>
                </a:lnTo>
                <a:lnTo>
                  <a:pt x="739495" y="127000"/>
                </a:lnTo>
                <a:lnTo>
                  <a:pt x="745477" y="127000"/>
                </a:lnTo>
                <a:lnTo>
                  <a:pt x="754278" y="114300"/>
                </a:lnTo>
                <a:close/>
              </a:path>
              <a:path w="1385570" h="3098800">
                <a:moveTo>
                  <a:pt x="755399" y="12700"/>
                </a:moveTo>
                <a:lnTo>
                  <a:pt x="698449" y="12700"/>
                </a:lnTo>
                <a:lnTo>
                  <a:pt x="696798" y="25400"/>
                </a:lnTo>
                <a:lnTo>
                  <a:pt x="693418" y="25400"/>
                </a:lnTo>
                <a:lnTo>
                  <a:pt x="690092" y="38100"/>
                </a:lnTo>
                <a:lnTo>
                  <a:pt x="686957" y="38100"/>
                </a:lnTo>
                <a:lnTo>
                  <a:pt x="684148" y="50800"/>
                </a:lnTo>
                <a:lnTo>
                  <a:pt x="681912" y="63500"/>
                </a:lnTo>
                <a:lnTo>
                  <a:pt x="680065" y="63500"/>
                </a:lnTo>
                <a:lnTo>
                  <a:pt x="678248" y="76200"/>
                </a:lnTo>
                <a:lnTo>
                  <a:pt x="676097" y="88900"/>
                </a:lnTo>
                <a:lnTo>
                  <a:pt x="673735" y="88900"/>
                </a:lnTo>
                <a:lnTo>
                  <a:pt x="671256" y="101600"/>
                </a:lnTo>
                <a:lnTo>
                  <a:pt x="668137" y="114300"/>
                </a:lnTo>
                <a:lnTo>
                  <a:pt x="755669" y="114300"/>
                </a:lnTo>
                <a:lnTo>
                  <a:pt x="748576" y="101600"/>
                </a:lnTo>
                <a:lnTo>
                  <a:pt x="753108" y="88900"/>
                </a:lnTo>
                <a:lnTo>
                  <a:pt x="753259" y="76200"/>
                </a:lnTo>
                <a:lnTo>
                  <a:pt x="735520" y="76200"/>
                </a:lnTo>
                <a:lnTo>
                  <a:pt x="740636" y="63500"/>
                </a:lnTo>
                <a:lnTo>
                  <a:pt x="742757" y="50800"/>
                </a:lnTo>
                <a:lnTo>
                  <a:pt x="745391" y="38100"/>
                </a:lnTo>
                <a:lnTo>
                  <a:pt x="752043" y="25400"/>
                </a:lnTo>
                <a:lnTo>
                  <a:pt x="755399" y="12700"/>
                </a:lnTo>
                <a:close/>
              </a:path>
              <a:path w="1385570" h="3098800">
                <a:moveTo>
                  <a:pt x="719373" y="0"/>
                </a:moveTo>
                <a:lnTo>
                  <a:pt x="708673" y="0"/>
                </a:lnTo>
                <a:lnTo>
                  <a:pt x="703249" y="12700"/>
                </a:lnTo>
                <a:lnTo>
                  <a:pt x="724268" y="12700"/>
                </a:lnTo>
                <a:lnTo>
                  <a:pt x="719373" y="0"/>
                </a:lnTo>
                <a:close/>
              </a:path>
              <a:path w="1385570" h="3098800">
                <a:moveTo>
                  <a:pt x="738720" y="0"/>
                </a:moveTo>
                <a:lnTo>
                  <a:pt x="731494" y="12700"/>
                </a:lnTo>
                <a:lnTo>
                  <a:pt x="745540" y="12700"/>
                </a:lnTo>
                <a:lnTo>
                  <a:pt x="738720" y="0"/>
                </a:lnTo>
                <a:close/>
              </a:path>
            </a:pathLst>
          </a:custGeom>
          <a:solidFill>
            <a:srgbClr val="A6A8A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>
            <a:extLst>
              <a:ext uri="{FF2B5EF4-FFF2-40B4-BE49-F238E27FC236}">
                <a16:creationId xmlns:a16="http://schemas.microsoft.com/office/drawing/2014/main" id="{D2A3D17D-E67A-D96E-D9E4-500E64E15458}"/>
              </a:ext>
            </a:extLst>
          </p:cNvPr>
          <p:cNvSpPr/>
          <p:nvPr/>
        </p:nvSpPr>
        <p:spPr>
          <a:xfrm>
            <a:off x="462254" y="1020381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B29EF54F-36D7-5F6E-6C15-E3D9A630AA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548" y="556945"/>
            <a:ext cx="68021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TYPES OF DIOCESAN GRANTS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2" name="object 242">
            <a:extLst>
              <a:ext uri="{FF2B5EF4-FFF2-40B4-BE49-F238E27FC236}">
                <a16:creationId xmlns:a16="http://schemas.microsoft.com/office/drawing/2014/main" id="{3C73CBA7-A1A7-CFA5-1C56-B9706C523AE2}"/>
              </a:ext>
            </a:extLst>
          </p:cNvPr>
          <p:cNvSpPr txBox="1"/>
          <p:nvPr/>
        </p:nvSpPr>
        <p:spPr>
          <a:xfrm>
            <a:off x="1308100" y="2415011"/>
            <a:ext cx="3847830" cy="2131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16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000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Any Maine congregation or program group may offer a proposal to support their domestic efforts and ministries that help to alleviate poverty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20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</p:txBody>
      </p:sp>
      <p:sp>
        <p:nvSpPr>
          <p:cNvPr id="243" name="object 241">
            <a:extLst>
              <a:ext uri="{FF2B5EF4-FFF2-40B4-BE49-F238E27FC236}">
                <a16:creationId xmlns:a16="http://schemas.microsoft.com/office/drawing/2014/main" id="{FE3F63B2-ACDD-8A0F-7728-6686ED9F45E0}"/>
              </a:ext>
            </a:extLst>
          </p:cNvPr>
          <p:cNvSpPr txBox="1">
            <a:spLocks/>
          </p:cNvSpPr>
          <p:nvPr/>
        </p:nvSpPr>
        <p:spPr>
          <a:xfrm>
            <a:off x="1074928" y="1598094"/>
            <a:ext cx="3768248" cy="7643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DOMESTIC </a:t>
            </a:r>
          </a:p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POVERTY GRANTS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4" name="object 241">
            <a:extLst>
              <a:ext uri="{FF2B5EF4-FFF2-40B4-BE49-F238E27FC236}">
                <a16:creationId xmlns:a16="http://schemas.microsoft.com/office/drawing/2014/main" id="{08929CB0-E705-1EB1-BAE3-2BC4BCF07DE3}"/>
              </a:ext>
            </a:extLst>
          </p:cNvPr>
          <p:cNvSpPr txBox="1">
            <a:spLocks/>
          </p:cNvSpPr>
          <p:nvPr/>
        </p:nvSpPr>
        <p:spPr>
          <a:xfrm>
            <a:off x="5850226" y="1569519"/>
            <a:ext cx="3826438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INTERNATIONAL POVERTY GRANTS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5" name="object 242">
            <a:extLst>
              <a:ext uri="{FF2B5EF4-FFF2-40B4-BE49-F238E27FC236}">
                <a16:creationId xmlns:a16="http://schemas.microsoft.com/office/drawing/2014/main" id="{5FB610A6-2F60-A2E4-C133-EBC850788DCB}"/>
              </a:ext>
            </a:extLst>
          </p:cNvPr>
          <p:cNvSpPr txBox="1"/>
          <p:nvPr/>
        </p:nvSpPr>
        <p:spPr>
          <a:xfrm>
            <a:off x="6070816" y="2350309"/>
            <a:ext cx="4177563" cy="20826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20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000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Support international efforts and ministries by Maine congregations or program groups that help to alleviate poverty 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endParaRPr lang="en-US" sz="1600" spc="-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55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endParaRPr sz="1600" dirty="0">
              <a:latin typeface="Lato" panose="020F0502020204030203" pitchFamily="34" charset="0"/>
              <a:cs typeface="Verdana"/>
            </a:endParaRPr>
          </a:p>
        </p:txBody>
      </p:sp>
      <p:sp>
        <p:nvSpPr>
          <p:cNvPr id="246" name="object 241">
            <a:extLst>
              <a:ext uri="{FF2B5EF4-FFF2-40B4-BE49-F238E27FC236}">
                <a16:creationId xmlns:a16="http://schemas.microsoft.com/office/drawing/2014/main" id="{5419C723-C15D-5E61-E609-FCA17A1C3E6F}"/>
              </a:ext>
            </a:extLst>
          </p:cNvPr>
          <p:cNvSpPr txBox="1">
            <a:spLocks/>
          </p:cNvSpPr>
          <p:nvPr/>
        </p:nvSpPr>
        <p:spPr>
          <a:xfrm>
            <a:off x="2307331" y="4570973"/>
            <a:ext cx="6400799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NEW INTITIATIVE FUND GRANTS 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7" name="object 242">
            <a:extLst>
              <a:ext uri="{FF2B5EF4-FFF2-40B4-BE49-F238E27FC236}">
                <a16:creationId xmlns:a16="http://schemas.microsoft.com/office/drawing/2014/main" id="{8B6BC675-327E-1115-F375-5EB5F38214BA}"/>
              </a:ext>
            </a:extLst>
          </p:cNvPr>
          <p:cNvSpPr txBox="1"/>
          <p:nvPr/>
        </p:nvSpPr>
        <p:spPr>
          <a:xfrm>
            <a:off x="2603499" y="4977738"/>
            <a:ext cx="5808462" cy="182357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16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000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Supporting congregations and program groups in the Episcopal Diocese of Maine in funding for new ministries and efforts or to expand existing ministries in new directions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20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950BE97C-43E6-8812-E1C2-3F5BE6935EB1}"/>
              </a:ext>
            </a:extLst>
          </p:cNvPr>
          <p:cNvSpPr txBox="1"/>
          <p:nvPr/>
        </p:nvSpPr>
        <p:spPr>
          <a:xfrm>
            <a:off x="1330848" y="1086852"/>
            <a:ext cx="7984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total amount available for these grants is determined by the diocesan budget each year.</a:t>
            </a:r>
          </a:p>
        </p:txBody>
      </p:sp>
      <p:sp>
        <p:nvSpPr>
          <p:cNvPr id="252" name="TextBox 251">
            <a:extLst>
              <a:ext uri="{FF2B5EF4-FFF2-40B4-BE49-F238E27FC236}">
                <a16:creationId xmlns:a16="http://schemas.microsoft.com/office/drawing/2014/main" id="{1562FD9D-D997-451B-2C87-7EE5415345EC}"/>
              </a:ext>
            </a:extLst>
          </p:cNvPr>
          <p:cNvSpPr txBox="1"/>
          <p:nvPr/>
        </p:nvSpPr>
        <p:spPr>
          <a:xfrm>
            <a:off x="1366811" y="6909187"/>
            <a:ext cx="82205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Begin the process of applying for these grants by sending an LOI to grants@episcopalmaine.org.</a:t>
            </a:r>
          </a:p>
        </p:txBody>
      </p:sp>
    </p:spTree>
    <p:extLst>
      <p:ext uri="{BB962C8B-B14F-4D97-AF65-F5344CB8AC3E}">
        <p14:creationId xmlns:p14="http://schemas.microsoft.com/office/powerpoint/2010/main" val="3022767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29386"/>
            <a:ext cx="6096635" cy="130810"/>
          </a:xfrm>
          <a:custGeom>
            <a:avLst/>
            <a:gdLst/>
            <a:ahLst/>
            <a:cxnLst/>
            <a:rect l="l" t="t" r="r" b="b"/>
            <a:pathLst>
              <a:path w="6096635" h="130809">
                <a:moveTo>
                  <a:pt x="0" y="130619"/>
                </a:moveTo>
                <a:lnTo>
                  <a:pt x="6096165" y="130619"/>
                </a:lnTo>
                <a:lnTo>
                  <a:pt x="6096165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8733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6096165" y="7429386"/>
            <a:ext cx="3491229" cy="130810"/>
            <a:chOff x="6096165" y="7429386"/>
            <a:chExt cx="3491229" cy="130810"/>
          </a:xfrm>
        </p:grpSpPr>
        <p:sp>
          <p:nvSpPr>
            <p:cNvPr id="5" name="object 5"/>
            <p:cNvSpPr/>
            <p:nvPr/>
          </p:nvSpPr>
          <p:spPr>
            <a:xfrm>
              <a:off x="6096165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35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35" y="130619"/>
                  </a:lnTo>
                  <a:lnTo>
                    <a:pt x="890435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8660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77048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35" y="130619"/>
                  </a:lnTo>
                  <a:lnTo>
                    <a:pt x="819835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69688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47492" y="440004"/>
            <a:ext cx="991869" cy="1160780"/>
            <a:chOff x="9247492" y="440004"/>
            <a:chExt cx="991869" cy="1160780"/>
          </a:xfrm>
        </p:grpSpPr>
        <p:sp>
          <p:nvSpPr>
            <p:cNvPr id="10" name="object 10"/>
            <p:cNvSpPr/>
            <p:nvPr/>
          </p:nvSpPr>
          <p:spPr>
            <a:xfrm>
              <a:off x="9247492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12" y="6286"/>
                  </a:moveTo>
                  <a:lnTo>
                    <a:pt x="985126" y="0"/>
                  </a:lnTo>
                  <a:lnTo>
                    <a:pt x="6286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34" y="712901"/>
                  </a:lnTo>
                  <a:lnTo>
                    <a:pt x="49504" y="756907"/>
                  </a:lnTo>
                  <a:lnTo>
                    <a:pt x="70510" y="800011"/>
                  </a:lnTo>
                  <a:lnTo>
                    <a:pt x="95440" y="842454"/>
                  </a:lnTo>
                  <a:lnTo>
                    <a:pt x="124396" y="884504"/>
                  </a:lnTo>
                  <a:lnTo>
                    <a:pt x="157480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81" y="1072413"/>
                  </a:lnTo>
                  <a:lnTo>
                    <a:pt x="374027" y="1103845"/>
                  </a:lnTo>
                  <a:lnTo>
                    <a:pt x="419150" y="1127582"/>
                  </a:lnTo>
                  <a:lnTo>
                    <a:pt x="455447" y="1144130"/>
                  </a:lnTo>
                  <a:lnTo>
                    <a:pt x="491134" y="1157871"/>
                  </a:lnTo>
                  <a:lnTo>
                    <a:pt x="499973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01" y="886294"/>
                  </a:lnTo>
                  <a:lnTo>
                    <a:pt x="901496" y="845794"/>
                  </a:lnTo>
                  <a:lnTo>
                    <a:pt x="925080" y="804557"/>
                  </a:lnTo>
                  <a:lnTo>
                    <a:pt x="944867" y="762228"/>
                  </a:lnTo>
                  <a:lnTo>
                    <a:pt x="960996" y="718464"/>
                  </a:lnTo>
                  <a:lnTo>
                    <a:pt x="973594" y="672934"/>
                  </a:lnTo>
                  <a:lnTo>
                    <a:pt x="982764" y="625271"/>
                  </a:lnTo>
                  <a:lnTo>
                    <a:pt x="988669" y="575157"/>
                  </a:lnTo>
                  <a:lnTo>
                    <a:pt x="991374" y="522859"/>
                  </a:lnTo>
                  <a:lnTo>
                    <a:pt x="991412" y="20218"/>
                  </a:lnTo>
                  <a:lnTo>
                    <a:pt x="991412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26889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34" y="0"/>
                  </a:moveTo>
                  <a:lnTo>
                    <a:pt x="1727" y="0"/>
                  </a:lnTo>
                  <a:lnTo>
                    <a:pt x="0" y="1714"/>
                  </a:lnTo>
                  <a:lnTo>
                    <a:pt x="11" y="468617"/>
                  </a:lnTo>
                  <a:lnTo>
                    <a:pt x="476034" y="468617"/>
                  </a:lnTo>
                  <a:lnTo>
                    <a:pt x="476034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68903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22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0" y="79352"/>
                  </a:lnTo>
                  <a:lnTo>
                    <a:pt x="8732" y="125683"/>
                  </a:lnTo>
                  <a:lnTo>
                    <a:pt x="18161" y="170434"/>
                  </a:lnTo>
                  <a:lnTo>
                    <a:pt x="31089" y="213845"/>
                  </a:lnTo>
                  <a:lnTo>
                    <a:pt x="47609" y="256154"/>
                  </a:lnTo>
                  <a:lnTo>
                    <a:pt x="67815" y="297598"/>
                  </a:lnTo>
                  <a:lnTo>
                    <a:pt x="91798" y="338415"/>
                  </a:lnTo>
                  <a:lnTo>
                    <a:pt x="119654" y="378845"/>
                  </a:lnTo>
                  <a:lnTo>
                    <a:pt x="151473" y="419125"/>
                  </a:lnTo>
                  <a:lnTo>
                    <a:pt x="203816" y="474864"/>
                  </a:lnTo>
                  <a:lnTo>
                    <a:pt x="257700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499" y="612990"/>
                  </a:lnTo>
                  <a:lnTo>
                    <a:pt x="438448" y="628930"/>
                  </a:lnTo>
                  <a:lnTo>
                    <a:pt x="476022" y="643209"/>
                  </a:lnTo>
                  <a:lnTo>
                    <a:pt x="476022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744926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30" y="1270"/>
                  </a:lnTo>
                  <a:lnTo>
                    <a:pt x="4718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74310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97" y="0"/>
                  </a:moveTo>
                  <a:lnTo>
                    <a:pt x="0" y="0"/>
                  </a:lnTo>
                  <a:lnTo>
                    <a:pt x="0" y="642617"/>
                  </a:lnTo>
                  <a:lnTo>
                    <a:pt x="4178" y="643978"/>
                  </a:lnTo>
                  <a:lnTo>
                    <a:pt x="9740" y="642162"/>
                  </a:lnTo>
                  <a:lnTo>
                    <a:pt x="79058" y="612990"/>
                  </a:lnTo>
                  <a:lnTo>
                    <a:pt x="122507" y="590137"/>
                  </a:lnTo>
                  <a:lnTo>
                    <a:pt x="171943" y="559847"/>
                  </a:lnTo>
                  <a:lnTo>
                    <a:pt x="224857" y="521597"/>
                  </a:lnTo>
                  <a:lnTo>
                    <a:pt x="278738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6" y="286964"/>
                  </a:lnTo>
                  <a:lnTo>
                    <a:pt x="437665" y="240579"/>
                  </a:lnTo>
                  <a:lnTo>
                    <a:pt x="452937" y="192242"/>
                  </a:lnTo>
                  <a:lnTo>
                    <a:pt x="464005" y="141483"/>
                  </a:lnTo>
                  <a:lnTo>
                    <a:pt x="471041" y="87829"/>
                  </a:lnTo>
                  <a:lnTo>
                    <a:pt x="474196" y="31203"/>
                  </a:lnTo>
                  <a:lnTo>
                    <a:pt x="47419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68900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18" y="605053"/>
                  </a:moveTo>
                  <a:lnTo>
                    <a:pt x="337100" y="605053"/>
                  </a:lnTo>
                  <a:lnTo>
                    <a:pt x="337100" y="1045375"/>
                  </a:lnTo>
                  <a:lnTo>
                    <a:pt x="403503" y="1082293"/>
                  </a:lnTo>
                  <a:lnTo>
                    <a:pt x="438452" y="1098233"/>
                  </a:lnTo>
                  <a:lnTo>
                    <a:pt x="478387" y="1113281"/>
                  </a:lnTo>
                  <a:lnTo>
                    <a:pt x="483950" y="1111465"/>
                  </a:lnTo>
                  <a:lnTo>
                    <a:pt x="553268" y="1082293"/>
                  </a:lnTo>
                  <a:lnTo>
                    <a:pt x="596716" y="1059440"/>
                  </a:lnTo>
                  <a:lnTo>
                    <a:pt x="611318" y="1050493"/>
                  </a:lnTo>
                  <a:lnTo>
                    <a:pt x="611318" y="605053"/>
                  </a:lnTo>
                  <a:close/>
                </a:path>
                <a:path w="948690" h="1113790">
                  <a:moveTo>
                    <a:pt x="948413" y="330758"/>
                  </a:moveTo>
                  <a:lnTo>
                    <a:pt x="0" y="330758"/>
                  </a:lnTo>
                  <a:lnTo>
                    <a:pt x="4" y="500506"/>
                  </a:lnTo>
                  <a:lnTo>
                    <a:pt x="2713" y="548655"/>
                  </a:lnTo>
                  <a:lnTo>
                    <a:pt x="8736" y="594986"/>
                  </a:lnTo>
                  <a:lnTo>
                    <a:pt x="10857" y="605053"/>
                  </a:lnTo>
                  <a:lnTo>
                    <a:pt x="938966" y="605053"/>
                  </a:lnTo>
                  <a:lnTo>
                    <a:pt x="945250" y="557132"/>
                  </a:lnTo>
                  <a:lnTo>
                    <a:pt x="948405" y="500506"/>
                  </a:lnTo>
                  <a:lnTo>
                    <a:pt x="948413" y="330758"/>
                  </a:lnTo>
                  <a:close/>
                </a:path>
                <a:path w="948690" h="1113790">
                  <a:moveTo>
                    <a:pt x="611318" y="0"/>
                  </a:moveTo>
                  <a:lnTo>
                    <a:pt x="337100" y="0"/>
                  </a:lnTo>
                  <a:lnTo>
                    <a:pt x="337100" y="330758"/>
                  </a:lnTo>
                  <a:lnTo>
                    <a:pt x="611318" y="330758"/>
                  </a:lnTo>
                  <a:lnTo>
                    <a:pt x="611318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695878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290" y="1930"/>
                  </a:moveTo>
                  <a:lnTo>
                    <a:pt x="33197" y="2374"/>
                  </a:lnTo>
                  <a:lnTo>
                    <a:pt x="30822" y="5207"/>
                  </a:lnTo>
                  <a:lnTo>
                    <a:pt x="26631" y="9486"/>
                  </a:lnTo>
                  <a:lnTo>
                    <a:pt x="20739" y="16002"/>
                  </a:lnTo>
                  <a:lnTo>
                    <a:pt x="13157" y="25552"/>
                  </a:lnTo>
                  <a:lnTo>
                    <a:pt x="10261" y="29451"/>
                  </a:lnTo>
                  <a:lnTo>
                    <a:pt x="6997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47" y="32867"/>
                  </a:lnTo>
                  <a:lnTo>
                    <a:pt x="14630" y="32169"/>
                  </a:lnTo>
                  <a:lnTo>
                    <a:pt x="16560" y="29451"/>
                  </a:lnTo>
                  <a:lnTo>
                    <a:pt x="17576" y="28016"/>
                  </a:lnTo>
                  <a:lnTo>
                    <a:pt x="22326" y="19900"/>
                  </a:lnTo>
                  <a:lnTo>
                    <a:pt x="30111" y="14008"/>
                  </a:lnTo>
                  <a:lnTo>
                    <a:pt x="31318" y="12204"/>
                  </a:lnTo>
                  <a:lnTo>
                    <a:pt x="31902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86" y="4749"/>
                  </a:lnTo>
                  <a:lnTo>
                    <a:pt x="34290" y="1930"/>
                  </a:lnTo>
                  <a:close/>
                </a:path>
                <a:path w="92075" h="33019">
                  <a:moveTo>
                    <a:pt x="34925" y="1663"/>
                  </a:moveTo>
                  <a:lnTo>
                    <a:pt x="34315" y="1866"/>
                  </a:lnTo>
                  <a:lnTo>
                    <a:pt x="34925" y="1663"/>
                  </a:lnTo>
                  <a:close/>
                </a:path>
                <a:path w="92075" h="33019">
                  <a:moveTo>
                    <a:pt x="55460" y="18796"/>
                  </a:moveTo>
                  <a:lnTo>
                    <a:pt x="55308" y="18592"/>
                  </a:lnTo>
                  <a:lnTo>
                    <a:pt x="55460" y="18796"/>
                  </a:lnTo>
                  <a:close/>
                </a:path>
                <a:path w="92075" h="33019">
                  <a:moveTo>
                    <a:pt x="91757" y="31813"/>
                  </a:moveTo>
                  <a:lnTo>
                    <a:pt x="84759" y="26479"/>
                  </a:lnTo>
                  <a:lnTo>
                    <a:pt x="80975" y="27787"/>
                  </a:lnTo>
                  <a:lnTo>
                    <a:pt x="66878" y="12433"/>
                  </a:lnTo>
                  <a:lnTo>
                    <a:pt x="60375" y="4724"/>
                  </a:lnTo>
                  <a:lnTo>
                    <a:pt x="57899" y="1066"/>
                  </a:lnTo>
                  <a:lnTo>
                    <a:pt x="58204" y="368"/>
                  </a:lnTo>
                  <a:lnTo>
                    <a:pt x="57124" y="0"/>
                  </a:lnTo>
                  <a:lnTo>
                    <a:pt x="57950" y="7188"/>
                  </a:lnTo>
                  <a:lnTo>
                    <a:pt x="59893" y="9182"/>
                  </a:lnTo>
                  <a:lnTo>
                    <a:pt x="59842" y="10985"/>
                  </a:lnTo>
                  <a:lnTo>
                    <a:pt x="61645" y="13703"/>
                  </a:lnTo>
                  <a:lnTo>
                    <a:pt x="69430" y="19583"/>
                  </a:lnTo>
                  <a:lnTo>
                    <a:pt x="74180" y="27711"/>
                  </a:lnTo>
                  <a:lnTo>
                    <a:pt x="77609" y="32562"/>
                  </a:lnTo>
                  <a:lnTo>
                    <a:pt x="81051" y="31851"/>
                  </a:lnTo>
                  <a:lnTo>
                    <a:pt x="85331" y="32016"/>
                  </a:lnTo>
                  <a:lnTo>
                    <a:pt x="91757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4121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32" y="2514"/>
                  </a:lnTo>
                  <a:lnTo>
                    <a:pt x="952" y="2019"/>
                  </a:lnTo>
                  <a:lnTo>
                    <a:pt x="279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95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72" y="2082"/>
                  </a:lnTo>
                  <a:lnTo>
                    <a:pt x="11226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82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96" y="15951"/>
                  </a:lnTo>
                  <a:lnTo>
                    <a:pt x="23177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403" y="7048"/>
                  </a:lnTo>
                  <a:lnTo>
                    <a:pt x="29502" y="5981"/>
                  </a:lnTo>
                  <a:lnTo>
                    <a:pt x="28651" y="5778"/>
                  </a:lnTo>
                  <a:lnTo>
                    <a:pt x="27787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83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65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90" y="10972"/>
                  </a:lnTo>
                  <a:lnTo>
                    <a:pt x="26644" y="11595"/>
                  </a:lnTo>
                  <a:lnTo>
                    <a:pt x="28841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108" y="8686"/>
                  </a:lnTo>
                  <a:lnTo>
                    <a:pt x="29768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622663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29" y="281940"/>
                  </a:moveTo>
                  <a:lnTo>
                    <a:pt x="19151" y="281940"/>
                  </a:lnTo>
                  <a:lnTo>
                    <a:pt x="19659" y="282346"/>
                  </a:lnTo>
                  <a:lnTo>
                    <a:pt x="20129" y="281940"/>
                  </a:lnTo>
                  <a:close/>
                </a:path>
                <a:path w="244475" h="308609">
                  <a:moveTo>
                    <a:pt x="57010" y="167640"/>
                  </a:moveTo>
                  <a:lnTo>
                    <a:pt x="56997" y="167513"/>
                  </a:lnTo>
                  <a:lnTo>
                    <a:pt x="56934" y="167640"/>
                  </a:ln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13" y="166370"/>
                  </a:lnTo>
                  <a:lnTo>
                    <a:pt x="56997" y="166370"/>
                  </a:lnTo>
                  <a:lnTo>
                    <a:pt x="56997" y="167513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02" y="217170"/>
                  </a:moveTo>
                  <a:lnTo>
                    <a:pt x="59436" y="215900"/>
                  </a:lnTo>
                  <a:lnTo>
                    <a:pt x="59867" y="217373"/>
                  </a:lnTo>
                  <a:lnTo>
                    <a:pt x="60502" y="217170"/>
                  </a:lnTo>
                  <a:close/>
                </a:path>
                <a:path w="244475" h="308609">
                  <a:moveTo>
                    <a:pt x="66852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11" y="102870"/>
                  </a:lnTo>
                  <a:lnTo>
                    <a:pt x="62611" y="104140"/>
                  </a:lnTo>
                  <a:lnTo>
                    <a:pt x="61810" y="105410"/>
                  </a:lnTo>
                  <a:lnTo>
                    <a:pt x="61328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52" y="104140"/>
                  </a:lnTo>
                  <a:close/>
                </a:path>
                <a:path w="244475" h="308609">
                  <a:moveTo>
                    <a:pt x="76250" y="274320"/>
                  </a:moveTo>
                  <a:lnTo>
                    <a:pt x="76136" y="273050"/>
                  </a:lnTo>
                  <a:lnTo>
                    <a:pt x="68567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82" y="274320"/>
                  </a:lnTo>
                  <a:lnTo>
                    <a:pt x="45859" y="275590"/>
                  </a:lnTo>
                  <a:lnTo>
                    <a:pt x="47396" y="275590"/>
                  </a:lnTo>
                  <a:lnTo>
                    <a:pt x="49072" y="276860"/>
                  </a:lnTo>
                  <a:lnTo>
                    <a:pt x="47244" y="276860"/>
                  </a:lnTo>
                  <a:lnTo>
                    <a:pt x="46012" y="278130"/>
                  </a:lnTo>
                  <a:lnTo>
                    <a:pt x="46380" y="281940"/>
                  </a:lnTo>
                  <a:lnTo>
                    <a:pt x="53124" y="281940"/>
                  </a:lnTo>
                  <a:lnTo>
                    <a:pt x="53555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05" y="278130"/>
                  </a:lnTo>
                  <a:lnTo>
                    <a:pt x="69405" y="274320"/>
                  </a:lnTo>
                  <a:lnTo>
                    <a:pt x="76250" y="274320"/>
                  </a:lnTo>
                  <a:close/>
                </a:path>
                <a:path w="244475" h="308609">
                  <a:moveTo>
                    <a:pt x="94627" y="193040"/>
                  </a:moveTo>
                  <a:lnTo>
                    <a:pt x="94500" y="192786"/>
                  </a:lnTo>
                  <a:lnTo>
                    <a:pt x="94107" y="193040"/>
                  </a:lnTo>
                  <a:lnTo>
                    <a:pt x="94627" y="193040"/>
                  </a:lnTo>
                  <a:close/>
                </a:path>
                <a:path w="244475" h="308609">
                  <a:moveTo>
                    <a:pt x="94957" y="236220"/>
                  </a:moveTo>
                  <a:lnTo>
                    <a:pt x="94881" y="236093"/>
                  </a:lnTo>
                  <a:lnTo>
                    <a:pt x="94488" y="236220"/>
                  </a:lnTo>
                  <a:lnTo>
                    <a:pt x="94957" y="236220"/>
                  </a:lnTo>
                  <a:close/>
                </a:path>
                <a:path w="244475" h="308609">
                  <a:moveTo>
                    <a:pt x="95415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21" y="187960"/>
                  </a:lnTo>
                  <a:lnTo>
                    <a:pt x="96278" y="189230"/>
                  </a:lnTo>
                  <a:lnTo>
                    <a:pt x="96469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45" y="53340"/>
                  </a:moveTo>
                  <a:lnTo>
                    <a:pt x="94869" y="53340"/>
                  </a:lnTo>
                  <a:lnTo>
                    <a:pt x="96558" y="54610"/>
                  </a:lnTo>
                  <a:lnTo>
                    <a:pt x="97345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32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13" y="208280"/>
                  </a:lnTo>
                  <a:lnTo>
                    <a:pt x="91490" y="209550"/>
                  </a:lnTo>
                  <a:lnTo>
                    <a:pt x="91351" y="210820"/>
                  </a:lnTo>
                  <a:lnTo>
                    <a:pt x="89585" y="212090"/>
                  </a:lnTo>
                  <a:lnTo>
                    <a:pt x="87985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13" y="213360"/>
                  </a:lnTo>
                  <a:lnTo>
                    <a:pt x="94335" y="213360"/>
                  </a:lnTo>
                  <a:lnTo>
                    <a:pt x="95656" y="212090"/>
                  </a:lnTo>
                  <a:lnTo>
                    <a:pt x="96367" y="210820"/>
                  </a:lnTo>
                  <a:lnTo>
                    <a:pt x="97853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58" y="210820"/>
                  </a:lnTo>
                  <a:lnTo>
                    <a:pt x="102235" y="212090"/>
                  </a:lnTo>
                  <a:lnTo>
                    <a:pt x="103530" y="212090"/>
                  </a:lnTo>
                  <a:lnTo>
                    <a:pt x="103759" y="210820"/>
                  </a:lnTo>
                  <a:lnTo>
                    <a:pt x="104101" y="210820"/>
                  </a:lnTo>
                  <a:lnTo>
                    <a:pt x="104406" y="209550"/>
                  </a:lnTo>
                  <a:lnTo>
                    <a:pt x="104648" y="208280"/>
                  </a:lnTo>
                  <a:lnTo>
                    <a:pt x="105232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36" y="219710"/>
                  </a:lnTo>
                  <a:lnTo>
                    <a:pt x="100342" y="220662"/>
                  </a:lnTo>
                  <a:lnTo>
                    <a:pt x="101612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24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54" y="22669"/>
                  </a:lnTo>
                  <a:lnTo>
                    <a:pt x="108889" y="22860"/>
                  </a:lnTo>
                  <a:lnTo>
                    <a:pt x="112509" y="21590"/>
                  </a:lnTo>
                  <a:lnTo>
                    <a:pt x="113118" y="20624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63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35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549" y="53340"/>
                  </a:moveTo>
                  <a:lnTo>
                    <a:pt x="132181" y="50800"/>
                  </a:lnTo>
                  <a:lnTo>
                    <a:pt x="129857" y="53340"/>
                  </a:lnTo>
                  <a:lnTo>
                    <a:pt x="132549" y="53340"/>
                  </a:lnTo>
                  <a:close/>
                </a:path>
                <a:path w="244475" h="308609">
                  <a:moveTo>
                    <a:pt x="132715" y="213169"/>
                  </a:moveTo>
                  <a:lnTo>
                    <a:pt x="132448" y="212090"/>
                  </a:lnTo>
                  <a:lnTo>
                    <a:pt x="127939" y="212090"/>
                  </a:lnTo>
                  <a:lnTo>
                    <a:pt x="132054" y="213360"/>
                  </a:lnTo>
                  <a:lnTo>
                    <a:pt x="132715" y="213169"/>
                  </a:lnTo>
                  <a:close/>
                </a:path>
                <a:path w="244475" h="308609">
                  <a:moveTo>
                    <a:pt x="136118" y="199390"/>
                  </a:moveTo>
                  <a:lnTo>
                    <a:pt x="135953" y="199351"/>
                  </a:lnTo>
                  <a:lnTo>
                    <a:pt x="135801" y="199390"/>
                  </a:lnTo>
                  <a:lnTo>
                    <a:pt x="136118" y="199390"/>
                  </a:lnTo>
                  <a:close/>
                </a:path>
                <a:path w="244475" h="308609">
                  <a:moveTo>
                    <a:pt x="138722" y="149860"/>
                  </a:moveTo>
                  <a:lnTo>
                    <a:pt x="138468" y="149682"/>
                  </a:lnTo>
                  <a:lnTo>
                    <a:pt x="138722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391" y="228460"/>
                  </a:lnTo>
                  <a:lnTo>
                    <a:pt x="138328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39052" y="53340"/>
                  </a:moveTo>
                  <a:lnTo>
                    <a:pt x="137756" y="52070"/>
                  </a:lnTo>
                  <a:lnTo>
                    <a:pt x="137236" y="52070"/>
                  </a:lnTo>
                  <a:lnTo>
                    <a:pt x="136080" y="53340"/>
                  </a:lnTo>
                  <a:lnTo>
                    <a:pt x="139052" y="5334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71" y="189674"/>
                  </a:moveTo>
                  <a:lnTo>
                    <a:pt x="141071" y="189230"/>
                  </a:lnTo>
                  <a:lnTo>
                    <a:pt x="140639" y="189230"/>
                  </a:lnTo>
                  <a:lnTo>
                    <a:pt x="141871" y="189674"/>
                  </a:lnTo>
                  <a:close/>
                </a:path>
                <a:path w="244475" h="308609">
                  <a:moveTo>
                    <a:pt x="142646" y="255816"/>
                  </a:moveTo>
                  <a:lnTo>
                    <a:pt x="142494" y="255270"/>
                  </a:lnTo>
                  <a:lnTo>
                    <a:pt x="141909" y="255270"/>
                  </a:lnTo>
                  <a:lnTo>
                    <a:pt x="142646" y="255816"/>
                  </a:lnTo>
                  <a:close/>
                </a:path>
                <a:path w="244475" h="308609">
                  <a:moveTo>
                    <a:pt x="143649" y="256540"/>
                  </a:moveTo>
                  <a:lnTo>
                    <a:pt x="142646" y="255816"/>
                  </a:lnTo>
                  <a:lnTo>
                    <a:pt x="142875" y="256540"/>
                  </a:lnTo>
                  <a:lnTo>
                    <a:pt x="143649" y="256540"/>
                  </a:lnTo>
                  <a:close/>
                </a:path>
                <a:path w="244475" h="308609">
                  <a:moveTo>
                    <a:pt x="144843" y="257416"/>
                  </a:moveTo>
                  <a:lnTo>
                    <a:pt x="144513" y="255270"/>
                  </a:lnTo>
                  <a:lnTo>
                    <a:pt x="143751" y="256540"/>
                  </a:lnTo>
                  <a:lnTo>
                    <a:pt x="144843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60" y="304507"/>
                  </a:lnTo>
                  <a:lnTo>
                    <a:pt x="149733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02" y="257810"/>
                  </a:lnTo>
                  <a:lnTo>
                    <a:pt x="144843" y="257416"/>
                  </a:lnTo>
                  <a:lnTo>
                    <a:pt x="145110" y="259080"/>
                  </a:lnTo>
                  <a:lnTo>
                    <a:pt x="150164" y="261099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890" y="63500"/>
                  </a:moveTo>
                  <a:lnTo>
                    <a:pt x="166662" y="62230"/>
                  </a:lnTo>
                  <a:lnTo>
                    <a:pt x="166573" y="60960"/>
                  </a:lnTo>
                  <a:lnTo>
                    <a:pt x="166560" y="59690"/>
                  </a:lnTo>
                  <a:lnTo>
                    <a:pt x="164465" y="59690"/>
                  </a:lnTo>
                  <a:lnTo>
                    <a:pt x="165608" y="60960"/>
                  </a:lnTo>
                  <a:lnTo>
                    <a:pt x="165290" y="62230"/>
                  </a:lnTo>
                  <a:lnTo>
                    <a:pt x="166204" y="63500"/>
                  </a:lnTo>
                  <a:lnTo>
                    <a:pt x="166890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39" y="267970"/>
                  </a:lnTo>
                  <a:lnTo>
                    <a:pt x="165303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01" y="101600"/>
                  </a:lnTo>
                  <a:lnTo>
                    <a:pt x="167068" y="100330"/>
                  </a:lnTo>
                  <a:lnTo>
                    <a:pt x="166903" y="99060"/>
                  </a:lnTo>
                  <a:lnTo>
                    <a:pt x="164363" y="99060"/>
                  </a:lnTo>
                  <a:lnTo>
                    <a:pt x="166204" y="101600"/>
                  </a:lnTo>
                  <a:lnTo>
                    <a:pt x="165798" y="102870"/>
                  </a:lnTo>
                  <a:lnTo>
                    <a:pt x="166700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79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79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60" y="109220"/>
                  </a:lnTo>
                  <a:lnTo>
                    <a:pt x="164680" y="110490"/>
                  </a:lnTo>
                  <a:lnTo>
                    <a:pt x="168427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33"/>
                  </a:lnTo>
                  <a:lnTo>
                    <a:pt x="175564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23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07" y="160020"/>
                  </a:lnTo>
                  <a:lnTo>
                    <a:pt x="177723" y="158750"/>
                  </a:lnTo>
                  <a:close/>
                </a:path>
                <a:path w="244475" h="308609">
                  <a:moveTo>
                    <a:pt x="178130" y="209359"/>
                  </a:moveTo>
                  <a:lnTo>
                    <a:pt x="176898" y="210820"/>
                  </a:lnTo>
                  <a:lnTo>
                    <a:pt x="177634" y="211099"/>
                  </a:lnTo>
                  <a:lnTo>
                    <a:pt x="178130" y="209359"/>
                  </a:lnTo>
                  <a:close/>
                </a:path>
                <a:path w="244475" h="308609">
                  <a:moveTo>
                    <a:pt x="189191" y="208280"/>
                  </a:moveTo>
                  <a:lnTo>
                    <a:pt x="187312" y="207899"/>
                  </a:lnTo>
                  <a:lnTo>
                    <a:pt x="187502" y="208280"/>
                  </a:lnTo>
                  <a:lnTo>
                    <a:pt x="189191" y="208280"/>
                  </a:lnTo>
                  <a:close/>
                </a:path>
                <a:path w="244475" h="308609">
                  <a:moveTo>
                    <a:pt x="196977" y="192532"/>
                  </a:moveTo>
                  <a:lnTo>
                    <a:pt x="196684" y="192570"/>
                  </a:lnTo>
                  <a:lnTo>
                    <a:pt x="196380" y="192570"/>
                  </a:lnTo>
                  <a:lnTo>
                    <a:pt x="196100" y="192544"/>
                  </a:lnTo>
                  <a:lnTo>
                    <a:pt x="196138" y="192900"/>
                  </a:lnTo>
                  <a:lnTo>
                    <a:pt x="196215" y="193027"/>
                  </a:lnTo>
                  <a:lnTo>
                    <a:pt x="196303" y="193255"/>
                  </a:lnTo>
                  <a:lnTo>
                    <a:pt x="196557" y="193598"/>
                  </a:lnTo>
                  <a:lnTo>
                    <a:pt x="196646" y="193268"/>
                  </a:lnTo>
                  <a:lnTo>
                    <a:pt x="196773" y="192925"/>
                  </a:lnTo>
                  <a:lnTo>
                    <a:pt x="196977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40" y="116840"/>
                  </a:moveTo>
                  <a:lnTo>
                    <a:pt x="204851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83" y="115570"/>
                  </a:lnTo>
                  <a:lnTo>
                    <a:pt x="196723" y="115570"/>
                  </a:lnTo>
                  <a:lnTo>
                    <a:pt x="198653" y="118110"/>
                  </a:lnTo>
                  <a:lnTo>
                    <a:pt x="200012" y="120624"/>
                  </a:lnTo>
                  <a:lnTo>
                    <a:pt x="202145" y="119380"/>
                  </a:lnTo>
                  <a:lnTo>
                    <a:pt x="204571" y="120650"/>
                  </a:lnTo>
                  <a:lnTo>
                    <a:pt x="204952" y="119380"/>
                  </a:lnTo>
                  <a:lnTo>
                    <a:pt x="205740" y="116840"/>
                  </a:lnTo>
                  <a:close/>
                </a:path>
                <a:path w="244475" h="308609">
                  <a:moveTo>
                    <a:pt x="209918" y="232410"/>
                  </a:moveTo>
                  <a:lnTo>
                    <a:pt x="208254" y="233654"/>
                  </a:lnTo>
                  <a:lnTo>
                    <a:pt x="209918" y="232410"/>
                  </a:lnTo>
                  <a:close/>
                </a:path>
                <a:path w="244475" h="308609">
                  <a:moveTo>
                    <a:pt x="228841" y="209169"/>
                  </a:moveTo>
                  <a:lnTo>
                    <a:pt x="227736" y="207860"/>
                  </a:lnTo>
                  <a:lnTo>
                    <a:pt x="227444" y="205638"/>
                  </a:lnTo>
                  <a:lnTo>
                    <a:pt x="226034" y="205092"/>
                  </a:lnTo>
                  <a:lnTo>
                    <a:pt x="225323" y="205511"/>
                  </a:lnTo>
                  <a:lnTo>
                    <a:pt x="223901" y="207454"/>
                  </a:lnTo>
                  <a:lnTo>
                    <a:pt x="223824" y="207657"/>
                  </a:lnTo>
                  <a:lnTo>
                    <a:pt x="225933" y="208165"/>
                  </a:lnTo>
                  <a:lnTo>
                    <a:pt x="227088" y="209130"/>
                  </a:lnTo>
                  <a:lnTo>
                    <a:pt x="228841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59" y="214630"/>
                  </a:lnTo>
                  <a:lnTo>
                    <a:pt x="242976" y="213360"/>
                  </a:lnTo>
                  <a:lnTo>
                    <a:pt x="243141" y="213360"/>
                  </a:lnTo>
                  <a:lnTo>
                    <a:pt x="243674" y="212090"/>
                  </a:lnTo>
                  <a:lnTo>
                    <a:pt x="241808" y="210820"/>
                  </a:lnTo>
                  <a:lnTo>
                    <a:pt x="240436" y="212090"/>
                  </a:lnTo>
                  <a:lnTo>
                    <a:pt x="238493" y="212090"/>
                  </a:lnTo>
                  <a:lnTo>
                    <a:pt x="238010" y="213360"/>
                  </a:lnTo>
                  <a:lnTo>
                    <a:pt x="237007" y="212090"/>
                  </a:lnTo>
                  <a:lnTo>
                    <a:pt x="236499" y="212090"/>
                  </a:lnTo>
                  <a:lnTo>
                    <a:pt x="235712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12" y="208280"/>
                  </a:lnTo>
                  <a:lnTo>
                    <a:pt x="233527" y="208280"/>
                  </a:lnTo>
                  <a:lnTo>
                    <a:pt x="234378" y="212090"/>
                  </a:lnTo>
                  <a:lnTo>
                    <a:pt x="232803" y="212090"/>
                  </a:lnTo>
                  <a:lnTo>
                    <a:pt x="227647" y="213360"/>
                  </a:lnTo>
                  <a:lnTo>
                    <a:pt x="227037" y="213360"/>
                  </a:lnTo>
                  <a:lnTo>
                    <a:pt x="225882" y="214630"/>
                  </a:lnTo>
                  <a:lnTo>
                    <a:pt x="230416" y="214630"/>
                  </a:lnTo>
                  <a:lnTo>
                    <a:pt x="233845" y="215900"/>
                  </a:lnTo>
                  <a:lnTo>
                    <a:pt x="233832" y="217170"/>
                  </a:lnTo>
                  <a:lnTo>
                    <a:pt x="226707" y="217170"/>
                  </a:lnTo>
                  <a:lnTo>
                    <a:pt x="223799" y="215900"/>
                  </a:lnTo>
                  <a:lnTo>
                    <a:pt x="219405" y="220980"/>
                  </a:lnTo>
                  <a:lnTo>
                    <a:pt x="218020" y="217373"/>
                  </a:lnTo>
                  <a:lnTo>
                    <a:pt x="217919" y="215900"/>
                  </a:lnTo>
                  <a:lnTo>
                    <a:pt x="217779" y="210820"/>
                  </a:lnTo>
                  <a:lnTo>
                    <a:pt x="217297" y="209550"/>
                  </a:lnTo>
                  <a:lnTo>
                    <a:pt x="217843" y="208280"/>
                  </a:lnTo>
                  <a:lnTo>
                    <a:pt x="218579" y="208280"/>
                  </a:lnTo>
                  <a:lnTo>
                    <a:pt x="218300" y="207010"/>
                  </a:lnTo>
                  <a:lnTo>
                    <a:pt x="218605" y="207010"/>
                  </a:lnTo>
                  <a:lnTo>
                    <a:pt x="217271" y="205740"/>
                  </a:lnTo>
                  <a:lnTo>
                    <a:pt x="216865" y="205740"/>
                  </a:lnTo>
                  <a:lnTo>
                    <a:pt x="216865" y="218440"/>
                  </a:lnTo>
                  <a:lnTo>
                    <a:pt x="213245" y="220980"/>
                  </a:lnTo>
                  <a:lnTo>
                    <a:pt x="212877" y="219710"/>
                  </a:lnTo>
                  <a:lnTo>
                    <a:pt x="211251" y="219710"/>
                  </a:lnTo>
                  <a:lnTo>
                    <a:pt x="209156" y="220980"/>
                  </a:lnTo>
                  <a:lnTo>
                    <a:pt x="206476" y="219710"/>
                  </a:lnTo>
                  <a:lnTo>
                    <a:pt x="204216" y="219710"/>
                  </a:lnTo>
                  <a:lnTo>
                    <a:pt x="204584" y="218440"/>
                  </a:lnTo>
                  <a:lnTo>
                    <a:pt x="205041" y="217170"/>
                  </a:lnTo>
                  <a:lnTo>
                    <a:pt x="204927" y="215900"/>
                  </a:lnTo>
                  <a:lnTo>
                    <a:pt x="204330" y="215900"/>
                  </a:lnTo>
                  <a:lnTo>
                    <a:pt x="204127" y="214630"/>
                  </a:lnTo>
                  <a:lnTo>
                    <a:pt x="205066" y="212090"/>
                  </a:lnTo>
                  <a:lnTo>
                    <a:pt x="206057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42" y="215900"/>
                  </a:lnTo>
                  <a:lnTo>
                    <a:pt x="199986" y="214630"/>
                  </a:lnTo>
                  <a:lnTo>
                    <a:pt x="200672" y="213360"/>
                  </a:lnTo>
                  <a:lnTo>
                    <a:pt x="199910" y="212090"/>
                  </a:lnTo>
                  <a:lnTo>
                    <a:pt x="200355" y="212090"/>
                  </a:lnTo>
                  <a:lnTo>
                    <a:pt x="202704" y="210820"/>
                  </a:lnTo>
                  <a:lnTo>
                    <a:pt x="204571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28" y="210820"/>
                  </a:lnTo>
                  <a:lnTo>
                    <a:pt x="215099" y="213360"/>
                  </a:lnTo>
                  <a:lnTo>
                    <a:pt x="216865" y="218440"/>
                  </a:lnTo>
                  <a:lnTo>
                    <a:pt x="216865" y="205740"/>
                  </a:lnTo>
                  <a:lnTo>
                    <a:pt x="214630" y="205740"/>
                  </a:lnTo>
                  <a:lnTo>
                    <a:pt x="214210" y="204470"/>
                  </a:lnTo>
                  <a:lnTo>
                    <a:pt x="208978" y="204470"/>
                  </a:lnTo>
                  <a:lnTo>
                    <a:pt x="208876" y="205740"/>
                  </a:lnTo>
                  <a:lnTo>
                    <a:pt x="207772" y="203200"/>
                  </a:lnTo>
                  <a:lnTo>
                    <a:pt x="205155" y="203200"/>
                  </a:lnTo>
                  <a:lnTo>
                    <a:pt x="202933" y="204470"/>
                  </a:lnTo>
                  <a:lnTo>
                    <a:pt x="202869" y="203200"/>
                  </a:lnTo>
                  <a:lnTo>
                    <a:pt x="203377" y="203200"/>
                  </a:lnTo>
                  <a:lnTo>
                    <a:pt x="204939" y="201930"/>
                  </a:lnTo>
                  <a:lnTo>
                    <a:pt x="204177" y="201930"/>
                  </a:lnTo>
                  <a:lnTo>
                    <a:pt x="203708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49" y="199390"/>
                  </a:lnTo>
                  <a:lnTo>
                    <a:pt x="200152" y="198120"/>
                  </a:lnTo>
                  <a:lnTo>
                    <a:pt x="198501" y="198120"/>
                  </a:lnTo>
                  <a:lnTo>
                    <a:pt x="199047" y="199351"/>
                  </a:lnTo>
                  <a:lnTo>
                    <a:pt x="199034" y="200660"/>
                  </a:lnTo>
                  <a:lnTo>
                    <a:pt x="198386" y="203200"/>
                  </a:lnTo>
                  <a:lnTo>
                    <a:pt x="200329" y="204470"/>
                  </a:lnTo>
                  <a:lnTo>
                    <a:pt x="201295" y="204470"/>
                  </a:lnTo>
                  <a:lnTo>
                    <a:pt x="200660" y="205740"/>
                  </a:lnTo>
                  <a:lnTo>
                    <a:pt x="197904" y="205740"/>
                  </a:lnTo>
                  <a:lnTo>
                    <a:pt x="199847" y="208280"/>
                  </a:lnTo>
                  <a:lnTo>
                    <a:pt x="201218" y="210820"/>
                  </a:lnTo>
                  <a:lnTo>
                    <a:pt x="198005" y="212090"/>
                  </a:lnTo>
                  <a:lnTo>
                    <a:pt x="195160" y="210820"/>
                  </a:lnTo>
                  <a:lnTo>
                    <a:pt x="191960" y="209550"/>
                  </a:lnTo>
                  <a:lnTo>
                    <a:pt x="190588" y="208280"/>
                  </a:lnTo>
                  <a:lnTo>
                    <a:pt x="189191" y="208280"/>
                  </a:lnTo>
                  <a:lnTo>
                    <a:pt x="186423" y="210820"/>
                  </a:lnTo>
                  <a:lnTo>
                    <a:pt x="185369" y="212090"/>
                  </a:lnTo>
                  <a:lnTo>
                    <a:pt x="180314" y="212090"/>
                  </a:lnTo>
                  <a:lnTo>
                    <a:pt x="177634" y="211099"/>
                  </a:lnTo>
                  <a:lnTo>
                    <a:pt x="177419" y="212090"/>
                  </a:lnTo>
                  <a:lnTo>
                    <a:pt x="176441" y="212090"/>
                  </a:lnTo>
                  <a:lnTo>
                    <a:pt x="176441" y="218440"/>
                  </a:lnTo>
                  <a:lnTo>
                    <a:pt x="176161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25" y="223520"/>
                  </a:lnTo>
                  <a:lnTo>
                    <a:pt x="154152" y="219710"/>
                  </a:lnTo>
                  <a:lnTo>
                    <a:pt x="154152" y="218440"/>
                  </a:lnTo>
                  <a:lnTo>
                    <a:pt x="153720" y="215900"/>
                  </a:lnTo>
                  <a:lnTo>
                    <a:pt x="156400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26" y="219710"/>
                  </a:lnTo>
                  <a:lnTo>
                    <a:pt x="163855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31" y="218440"/>
                  </a:lnTo>
                  <a:lnTo>
                    <a:pt x="176441" y="218440"/>
                  </a:lnTo>
                  <a:lnTo>
                    <a:pt x="176441" y="212090"/>
                  </a:lnTo>
                  <a:lnTo>
                    <a:pt x="175615" y="212090"/>
                  </a:lnTo>
                  <a:lnTo>
                    <a:pt x="174739" y="213360"/>
                  </a:lnTo>
                  <a:lnTo>
                    <a:pt x="173609" y="213360"/>
                  </a:lnTo>
                  <a:lnTo>
                    <a:pt x="171500" y="214630"/>
                  </a:lnTo>
                  <a:lnTo>
                    <a:pt x="167855" y="214630"/>
                  </a:lnTo>
                  <a:lnTo>
                    <a:pt x="167957" y="213360"/>
                  </a:lnTo>
                  <a:lnTo>
                    <a:pt x="168071" y="212090"/>
                  </a:lnTo>
                  <a:lnTo>
                    <a:pt x="168186" y="210820"/>
                  </a:lnTo>
                  <a:lnTo>
                    <a:pt x="160312" y="210820"/>
                  </a:lnTo>
                  <a:lnTo>
                    <a:pt x="157645" y="209550"/>
                  </a:lnTo>
                  <a:lnTo>
                    <a:pt x="159626" y="208280"/>
                  </a:lnTo>
                  <a:lnTo>
                    <a:pt x="160464" y="205740"/>
                  </a:lnTo>
                  <a:lnTo>
                    <a:pt x="164045" y="208280"/>
                  </a:lnTo>
                  <a:lnTo>
                    <a:pt x="169113" y="208280"/>
                  </a:lnTo>
                  <a:lnTo>
                    <a:pt x="171894" y="209550"/>
                  </a:lnTo>
                  <a:lnTo>
                    <a:pt x="178803" y="207010"/>
                  </a:lnTo>
                  <a:lnTo>
                    <a:pt x="178130" y="209359"/>
                  </a:lnTo>
                  <a:lnTo>
                    <a:pt x="179031" y="208280"/>
                  </a:lnTo>
                  <a:lnTo>
                    <a:pt x="180898" y="208280"/>
                  </a:lnTo>
                  <a:lnTo>
                    <a:pt x="182981" y="207010"/>
                  </a:lnTo>
                  <a:lnTo>
                    <a:pt x="187312" y="207899"/>
                  </a:lnTo>
                  <a:lnTo>
                    <a:pt x="186905" y="207010"/>
                  </a:lnTo>
                  <a:lnTo>
                    <a:pt x="186397" y="207010"/>
                  </a:lnTo>
                  <a:lnTo>
                    <a:pt x="187134" y="205740"/>
                  </a:lnTo>
                  <a:lnTo>
                    <a:pt x="187883" y="204470"/>
                  </a:lnTo>
                  <a:lnTo>
                    <a:pt x="188061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09" y="200660"/>
                  </a:lnTo>
                  <a:lnTo>
                    <a:pt x="191427" y="200660"/>
                  </a:lnTo>
                  <a:lnTo>
                    <a:pt x="190982" y="199390"/>
                  </a:lnTo>
                  <a:lnTo>
                    <a:pt x="191858" y="196850"/>
                  </a:lnTo>
                  <a:lnTo>
                    <a:pt x="192354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84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8996" y="190500"/>
                  </a:lnTo>
                  <a:lnTo>
                    <a:pt x="198970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15" y="185420"/>
                  </a:lnTo>
                  <a:lnTo>
                    <a:pt x="196913" y="184150"/>
                  </a:lnTo>
                  <a:lnTo>
                    <a:pt x="194856" y="184150"/>
                  </a:lnTo>
                  <a:lnTo>
                    <a:pt x="191973" y="185420"/>
                  </a:lnTo>
                  <a:lnTo>
                    <a:pt x="189598" y="185420"/>
                  </a:lnTo>
                  <a:lnTo>
                    <a:pt x="190080" y="186690"/>
                  </a:lnTo>
                  <a:lnTo>
                    <a:pt x="186791" y="186690"/>
                  </a:lnTo>
                  <a:lnTo>
                    <a:pt x="186791" y="200571"/>
                  </a:lnTo>
                  <a:lnTo>
                    <a:pt x="182664" y="203200"/>
                  </a:lnTo>
                  <a:lnTo>
                    <a:pt x="182206" y="201930"/>
                  </a:lnTo>
                  <a:lnTo>
                    <a:pt x="179857" y="201930"/>
                  </a:lnTo>
                  <a:lnTo>
                    <a:pt x="179946" y="200660"/>
                  </a:lnTo>
                  <a:lnTo>
                    <a:pt x="180822" y="199390"/>
                  </a:lnTo>
                  <a:lnTo>
                    <a:pt x="185216" y="199390"/>
                  </a:lnTo>
                  <a:lnTo>
                    <a:pt x="186791" y="200571"/>
                  </a:lnTo>
                  <a:lnTo>
                    <a:pt x="186791" y="186690"/>
                  </a:lnTo>
                  <a:lnTo>
                    <a:pt x="184721" y="186690"/>
                  </a:lnTo>
                  <a:lnTo>
                    <a:pt x="184378" y="185420"/>
                  </a:lnTo>
                  <a:lnTo>
                    <a:pt x="186194" y="185420"/>
                  </a:lnTo>
                  <a:lnTo>
                    <a:pt x="185559" y="184150"/>
                  </a:lnTo>
                  <a:lnTo>
                    <a:pt x="185102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22" y="186690"/>
                  </a:lnTo>
                  <a:lnTo>
                    <a:pt x="179374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86" y="189230"/>
                  </a:lnTo>
                  <a:lnTo>
                    <a:pt x="182105" y="193040"/>
                  </a:lnTo>
                  <a:lnTo>
                    <a:pt x="179400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83" y="194310"/>
                  </a:lnTo>
                  <a:lnTo>
                    <a:pt x="173139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86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758" y="19939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10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19" y="205740"/>
                  </a:lnTo>
                  <a:lnTo>
                    <a:pt x="165582" y="204470"/>
                  </a:lnTo>
                  <a:lnTo>
                    <a:pt x="167182" y="201930"/>
                  </a:lnTo>
                  <a:lnTo>
                    <a:pt x="166497" y="201930"/>
                  </a:lnTo>
                  <a:lnTo>
                    <a:pt x="165201" y="200660"/>
                  </a:lnTo>
                  <a:lnTo>
                    <a:pt x="166636" y="200660"/>
                  </a:lnTo>
                  <a:lnTo>
                    <a:pt x="166878" y="199390"/>
                  </a:lnTo>
                  <a:lnTo>
                    <a:pt x="166687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5239" y="195580"/>
                  </a:lnTo>
                  <a:lnTo>
                    <a:pt x="167347" y="195580"/>
                  </a:lnTo>
                  <a:lnTo>
                    <a:pt x="165595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13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46" y="190500"/>
                  </a:lnTo>
                  <a:lnTo>
                    <a:pt x="160515" y="189230"/>
                  </a:lnTo>
                  <a:lnTo>
                    <a:pt x="160540" y="186690"/>
                  </a:lnTo>
                  <a:lnTo>
                    <a:pt x="162941" y="187960"/>
                  </a:lnTo>
                  <a:lnTo>
                    <a:pt x="166065" y="189230"/>
                  </a:lnTo>
                  <a:lnTo>
                    <a:pt x="167551" y="189230"/>
                  </a:lnTo>
                  <a:lnTo>
                    <a:pt x="166878" y="186690"/>
                  </a:lnTo>
                  <a:lnTo>
                    <a:pt x="171386" y="185420"/>
                  </a:lnTo>
                  <a:lnTo>
                    <a:pt x="166827" y="184150"/>
                  </a:lnTo>
                  <a:lnTo>
                    <a:pt x="167665" y="181610"/>
                  </a:lnTo>
                  <a:lnTo>
                    <a:pt x="171564" y="180340"/>
                  </a:lnTo>
                  <a:lnTo>
                    <a:pt x="172262" y="182880"/>
                  </a:lnTo>
                  <a:lnTo>
                    <a:pt x="172669" y="181610"/>
                  </a:lnTo>
                  <a:lnTo>
                    <a:pt x="172377" y="181610"/>
                  </a:lnTo>
                  <a:lnTo>
                    <a:pt x="172110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85" y="176530"/>
                  </a:lnTo>
                  <a:lnTo>
                    <a:pt x="171386" y="175260"/>
                  </a:lnTo>
                  <a:lnTo>
                    <a:pt x="170865" y="174663"/>
                  </a:lnTo>
                  <a:lnTo>
                    <a:pt x="170865" y="179070"/>
                  </a:lnTo>
                  <a:lnTo>
                    <a:pt x="167576" y="179070"/>
                  </a:lnTo>
                  <a:lnTo>
                    <a:pt x="166966" y="177800"/>
                  </a:lnTo>
                  <a:lnTo>
                    <a:pt x="167335" y="176530"/>
                  </a:lnTo>
                  <a:lnTo>
                    <a:pt x="167767" y="176530"/>
                  </a:lnTo>
                  <a:lnTo>
                    <a:pt x="168122" y="175260"/>
                  </a:lnTo>
                  <a:lnTo>
                    <a:pt x="169506" y="176530"/>
                  </a:lnTo>
                  <a:lnTo>
                    <a:pt x="170497" y="177800"/>
                  </a:lnTo>
                  <a:lnTo>
                    <a:pt x="170865" y="179070"/>
                  </a:lnTo>
                  <a:lnTo>
                    <a:pt x="170865" y="174663"/>
                  </a:lnTo>
                  <a:lnTo>
                    <a:pt x="169189" y="172720"/>
                  </a:lnTo>
                  <a:lnTo>
                    <a:pt x="168097" y="171450"/>
                  </a:lnTo>
                  <a:lnTo>
                    <a:pt x="168351" y="170180"/>
                  </a:lnTo>
                  <a:lnTo>
                    <a:pt x="166687" y="168910"/>
                  </a:lnTo>
                  <a:lnTo>
                    <a:pt x="164401" y="168910"/>
                  </a:lnTo>
                  <a:lnTo>
                    <a:pt x="164363" y="167640"/>
                  </a:lnTo>
                  <a:lnTo>
                    <a:pt x="164045" y="167640"/>
                  </a:lnTo>
                  <a:lnTo>
                    <a:pt x="163830" y="166370"/>
                  </a:lnTo>
                  <a:lnTo>
                    <a:pt x="164414" y="166370"/>
                  </a:lnTo>
                  <a:lnTo>
                    <a:pt x="165011" y="167640"/>
                  </a:lnTo>
                  <a:lnTo>
                    <a:pt x="168325" y="166370"/>
                  </a:lnTo>
                  <a:lnTo>
                    <a:pt x="171678" y="166370"/>
                  </a:lnTo>
                  <a:lnTo>
                    <a:pt x="169824" y="165100"/>
                  </a:lnTo>
                  <a:lnTo>
                    <a:pt x="166052" y="163830"/>
                  </a:lnTo>
                  <a:lnTo>
                    <a:pt x="162102" y="163830"/>
                  </a:lnTo>
                  <a:lnTo>
                    <a:pt x="162306" y="162560"/>
                  </a:lnTo>
                  <a:lnTo>
                    <a:pt x="155054" y="162560"/>
                  </a:lnTo>
                  <a:lnTo>
                    <a:pt x="151523" y="161290"/>
                  </a:lnTo>
                  <a:lnTo>
                    <a:pt x="151676" y="160020"/>
                  </a:lnTo>
                  <a:lnTo>
                    <a:pt x="151549" y="158750"/>
                  </a:lnTo>
                  <a:lnTo>
                    <a:pt x="150571" y="160020"/>
                  </a:lnTo>
                  <a:lnTo>
                    <a:pt x="148805" y="158750"/>
                  </a:lnTo>
                  <a:lnTo>
                    <a:pt x="149453" y="158750"/>
                  </a:lnTo>
                  <a:lnTo>
                    <a:pt x="147307" y="157556"/>
                  </a:lnTo>
                  <a:lnTo>
                    <a:pt x="147307" y="160020"/>
                  </a:lnTo>
                  <a:lnTo>
                    <a:pt x="146697" y="163830"/>
                  </a:lnTo>
                  <a:lnTo>
                    <a:pt x="142976" y="163830"/>
                  </a:lnTo>
                  <a:lnTo>
                    <a:pt x="142976" y="180340"/>
                  </a:lnTo>
                  <a:lnTo>
                    <a:pt x="140157" y="179070"/>
                  </a:lnTo>
                  <a:lnTo>
                    <a:pt x="138798" y="179070"/>
                  </a:lnTo>
                  <a:lnTo>
                    <a:pt x="138658" y="177800"/>
                  </a:lnTo>
                  <a:lnTo>
                    <a:pt x="138468" y="176644"/>
                  </a:lnTo>
                  <a:lnTo>
                    <a:pt x="141147" y="177800"/>
                  </a:lnTo>
                  <a:lnTo>
                    <a:pt x="142697" y="177800"/>
                  </a:lnTo>
                  <a:lnTo>
                    <a:pt x="142938" y="179070"/>
                  </a:lnTo>
                  <a:lnTo>
                    <a:pt x="142976" y="180340"/>
                  </a:lnTo>
                  <a:lnTo>
                    <a:pt x="142976" y="163830"/>
                  </a:lnTo>
                  <a:lnTo>
                    <a:pt x="142189" y="163830"/>
                  </a:lnTo>
                  <a:lnTo>
                    <a:pt x="138785" y="161290"/>
                  </a:lnTo>
                  <a:lnTo>
                    <a:pt x="137020" y="161290"/>
                  </a:lnTo>
                  <a:lnTo>
                    <a:pt x="134632" y="160020"/>
                  </a:lnTo>
                  <a:lnTo>
                    <a:pt x="132930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1991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66" y="166370"/>
                  </a:lnTo>
                  <a:lnTo>
                    <a:pt x="125069" y="165100"/>
                  </a:lnTo>
                  <a:lnTo>
                    <a:pt x="122885" y="163830"/>
                  </a:lnTo>
                  <a:lnTo>
                    <a:pt x="123685" y="163830"/>
                  </a:lnTo>
                  <a:lnTo>
                    <a:pt x="124421" y="162560"/>
                  </a:lnTo>
                  <a:lnTo>
                    <a:pt x="124841" y="162560"/>
                  </a:lnTo>
                  <a:lnTo>
                    <a:pt x="125069" y="161290"/>
                  </a:lnTo>
                  <a:lnTo>
                    <a:pt x="125107" y="160020"/>
                  </a:lnTo>
                  <a:lnTo>
                    <a:pt x="125336" y="162560"/>
                  </a:lnTo>
                  <a:lnTo>
                    <a:pt x="130352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36" y="156210"/>
                  </a:lnTo>
                  <a:lnTo>
                    <a:pt x="127787" y="152400"/>
                  </a:lnTo>
                  <a:lnTo>
                    <a:pt x="127787" y="153670"/>
                  </a:lnTo>
                  <a:lnTo>
                    <a:pt x="131699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65" y="158750"/>
                  </a:lnTo>
                  <a:lnTo>
                    <a:pt x="140893" y="158750"/>
                  </a:lnTo>
                  <a:lnTo>
                    <a:pt x="142227" y="160020"/>
                  </a:lnTo>
                  <a:lnTo>
                    <a:pt x="144132" y="161290"/>
                  </a:lnTo>
                  <a:lnTo>
                    <a:pt x="147307" y="160020"/>
                  </a:lnTo>
                  <a:lnTo>
                    <a:pt x="147307" y="157556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71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25" y="153670"/>
                  </a:lnTo>
                  <a:lnTo>
                    <a:pt x="135826" y="153670"/>
                  </a:lnTo>
                  <a:lnTo>
                    <a:pt x="134696" y="148590"/>
                  </a:lnTo>
                  <a:lnTo>
                    <a:pt x="138468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78" y="147320"/>
                  </a:lnTo>
                  <a:lnTo>
                    <a:pt x="130822" y="146050"/>
                  </a:lnTo>
                  <a:lnTo>
                    <a:pt x="131572" y="144780"/>
                  </a:lnTo>
                  <a:lnTo>
                    <a:pt x="130568" y="142240"/>
                  </a:lnTo>
                  <a:lnTo>
                    <a:pt x="129959" y="142240"/>
                  </a:lnTo>
                  <a:lnTo>
                    <a:pt x="130606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40" y="138430"/>
                  </a:lnTo>
                  <a:lnTo>
                    <a:pt x="129882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35" y="134531"/>
                  </a:lnTo>
                  <a:lnTo>
                    <a:pt x="130759" y="133350"/>
                  </a:lnTo>
                  <a:lnTo>
                    <a:pt x="131546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591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59" y="143510"/>
                  </a:lnTo>
                  <a:lnTo>
                    <a:pt x="137083" y="143510"/>
                  </a:lnTo>
                  <a:lnTo>
                    <a:pt x="138277" y="147320"/>
                  </a:lnTo>
                  <a:lnTo>
                    <a:pt x="138645" y="148590"/>
                  </a:lnTo>
                  <a:lnTo>
                    <a:pt x="138709" y="149758"/>
                  </a:lnTo>
                  <a:lnTo>
                    <a:pt x="143522" y="151130"/>
                  </a:lnTo>
                  <a:lnTo>
                    <a:pt x="145021" y="152400"/>
                  </a:lnTo>
                  <a:lnTo>
                    <a:pt x="147370" y="152400"/>
                  </a:lnTo>
                  <a:lnTo>
                    <a:pt x="155232" y="151130"/>
                  </a:lnTo>
                  <a:lnTo>
                    <a:pt x="155816" y="157480"/>
                  </a:lnTo>
                  <a:lnTo>
                    <a:pt x="154914" y="158750"/>
                  </a:lnTo>
                  <a:lnTo>
                    <a:pt x="156375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21" y="161290"/>
                  </a:lnTo>
                  <a:lnTo>
                    <a:pt x="160477" y="160020"/>
                  </a:lnTo>
                  <a:lnTo>
                    <a:pt x="160693" y="160020"/>
                  </a:lnTo>
                  <a:lnTo>
                    <a:pt x="160947" y="157480"/>
                  </a:lnTo>
                  <a:lnTo>
                    <a:pt x="159689" y="158750"/>
                  </a:lnTo>
                  <a:lnTo>
                    <a:pt x="161404" y="156210"/>
                  </a:lnTo>
                  <a:lnTo>
                    <a:pt x="162826" y="154940"/>
                  </a:lnTo>
                  <a:lnTo>
                    <a:pt x="163804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48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80" y="161290"/>
                  </a:lnTo>
                  <a:lnTo>
                    <a:pt x="175310" y="163830"/>
                  </a:lnTo>
                  <a:lnTo>
                    <a:pt x="175742" y="165100"/>
                  </a:lnTo>
                  <a:lnTo>
                    <a:pt x="171678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00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299" y="160020"/>
                  </a:lnTo>
                  <a:lnTo>
                    <a:pt x="187629" y="160020"/>
                  </a:lnTo>
                  <a:lnTo>
                    <a:pt x="187934" y="161290"/>
                  </a:lnTo>
                  <a:lnTo>
                    <a:pt x="189128" y="161290"/>
                  </a:lnTo>
                  <a:lnTo>
                    <a:pt x="189636" y="160020"/>
                  </a:lnTo>
                  <a:lnTo>
                    <a:pt x="189636" y="158750"/>
                  </a:lnTo>
                  <a:lnTo>
                    <a:pt x="191173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76" y="156210"/>
                  </a:lnTo>
                  <a:lnTo>
                    <a:pt x="192468" y="154940"/>
                  </a:lnTo>
                  <a:lnTo>
                    <a:pt x="190144" y="153670"/>
                  </a:lnTo>
                  <a:lnTo>
                    <a:pt x="187413" y="154940"/>
                  </a:lnTo>
                  <a:lnTo>
                    <a:pt x="185166" y="154038"/>
                  </a:lnTo>
                  <a:lnTo>
                    <a:pt x="185166" y="162560"/>
                  </a:lnTo>
                  <a:lnTo>
                    <a:pt x="183794" y="162560"/>
                  </a:lnTo>
                  <a:lnTo>
                    <a:pt x="184035" y="161290"/>
                  </a:lnTo>
                  <a:lnTo>
                    <a:pt x="182168" y="161290"/>
                  </a:lnTo>
                  <a:lnTo>
                    <a:pt x="184759" y="160020"/>
                  </a:lnTo>
                  <a:lnTo>
                    <a:pt x="185166" y="162560"/>
                  </a:lnTo>
                  <a:lnTo>
                    <a:pt x="185166" y="154038"/>
                  </a:lnTo>
                  <a:lnTo>
                    <a:pt x="184251" y="153670"/>
                  </a:lnTo>
                  <a:lnTo>
                    <a:pt x="183388" y="153670"/>
                  </a:lnTo>
                  <a:lnTo>
                    <a:pt x="181991" y="152400"/>
                  </a:lnTo>
                  <a:lnTo>
                    <a:pt x="183134" y="151130"/>
                  </a:lnTo>
                  <a:lnTo>
                    <a:pt x="187667" y="152400"/>
                  </a:lnTo>
                  <a:lnTo>
                    <a:pt x="190207" y="152400"/>
                  </a:lnTo>
                  <a:lnTo>
                    <a:pt x="189026" y="151130"/>
                  </a:lnTo>
                  <a:lnTo>
                    <a:pt x="186309" y="151130"/>
                  </a:lnTo>
                  <a:lnTo>
                    <a:pt x="185610" y="149860"/>
                  </a:lnTo>
                  <a:lnTo>
                    <a:pt x="184365" y="149860"/>
                  </a:lnTo>
                  <a:lnTo>
                    <a:pt x="184340" y="148590"/>
                  </a:lnTo>
                  <a:lnTo>
                    <a:pt x="182168" y="148590"/>
                  </a:lnTo>
                  <a:lnTo>
                    <a:pt x="180594" y="147320"/>
                  </a:lnTo>
                  <a:lnTo>
                    <a:pt x="178460" y="143751"/>
                  </a:lnTo>
                  <a:lnTo>
                    <a:pt x="178460" y="153670"/>
                  </a:lnTo>
                  <a:lnTo>
                    <a:pt x="175120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70" y="153670"/>
                  </a:lnTo>
                  <a:lnTo>
                    <a:pt x="172224" y="152400"/>
                  </a:lnTo>
                  <a:lnTo>
                    <a:pt x="172643" y="152400"/>
                  </a:lnTo>
                  <a:lnTo>
                    <a:pt x="172872" y="151130"/>
                  </a:lnTo>
                  <a:lnTo>
                    <a:pt x="174294" y="151130"/>
                  </a:lnTo>
                  <a:lnTo>
                    <a:pt x="174205" y="152400"/>
                  </a:lnTo>
                  <a:lnTo>
                    <a:pt x="174205" y="153670"/>
                  </a:lnTo>
                  <a:lnTo>
                    <a:pt x="175818" y="153670"/>
                  </a:lnTo>
                  <a:lnTo>
                    <a:pt x="176276" y="152400"/>
                  </a:lnTo>
                  <a:lnTo>
                    <a:pt x="176745" y="152400"/>
                  </a:lnTo>
                  <a:lnTo>
                    <a:pt x="177241" y="153670"/>
                  </a:lnTo>
                  <a:lnTo>
                    <a:pt x="178460" y="153670"/>
                  </a:lnTo>
                  <a:lnTo>
                    <a:pt x="178460" y="143751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190" y="143510"/>
                  </a:lnTo>
                  <a:lnTo>
                    <a:pt x="177292" y="140970"/>
                  </a:lnTo>
                  <a:lnTo>
                    <a:pt x="174891" y="140970"/>
                  </a:lnTo>
                  <a:lnTo>
                    <a:pt x="174307" y="138430"/>
                  </a:lnTo>
                  <a:lnTo>
                    <a:pt x="175615" y="139433"/>
                  </a:lnTo>
                  <a:lnTo>
                    <a:pt x="175806" y="138430"/>
                  </a:lnTo>
                  <a:lnTo>
                    <a:pt x="176301" y="138430"/>
                  </a:lnTo>
                  <a:lnTo>
                    <a:pt x="175336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48" y="152400"/>
                  </a:lnTo>
                  <a:lnTo>
                    <a:pt x="170319" y="151130"/>
                  </a:lnTo>
                  <a:lnTo>
                    <a:pt x="171005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75" y="147320"/>
                  </a:lnTo>
                  <a:lnTo>
                    <a:pt x="164122" y="147320"/>
                  </a:lnTo>
                  <a:lnTo>
                    <a:pt x="164122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47" y="151130"/>
                  </a:lnTo>
                  <a:lnTo>
                    <a:pt x="161861" y="151130"/>
                  </a:lnTo>
                  <a:lnTo>
                    <a:pt x="161391" y="149860"/>
                  </a:lnTo>
                  <a:lnTo>
                    <a:pt x="161734" y="148590"/>
                  </a:lnTo>
                  <a:lnTo>
                    <a:pt x="164122" y="148590"/>
                  </a:lnTo>
                  <a:lnTo>
                    <a:pt x="164122" y="147320"/>
                  </a:lnTo>
                  <a:lnTo>
                    <a:pt x="161874" y="147320"/>
                  </a:lnTo>
                  <a:lnTo>
                    <a:pt x="162267" y="144780"/>
                  </a:lnTo>
                  <a:lnTo>
                    <a:pt x="160985" y="143776"/>
                  </a:lnTo>
                  <a:lnTo>
                    <a:pt x="160985" y="144780"/>
                  </a:lnTo>
                  <a:lnTo>
                    <a:pt x="160489" y="147320"/>
                  </a:lnTo>
                  <a:lnTo>
                    <a:pt x="160375" y="152400"/>
                  </a:lnTo>
                  <a:lnTo>
                    <a:pt x="158153" y="152400"/>
                  </a:lnTo>
                  <a:lnTo>
                    <a:pt x="156502" y="151130"/>
                  </a:lnTo>
                  <a:lnTo>
                    <a:pt x="160083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31" y="147320"/>
                  </a:lnTo>
                  <a:lnTo>
                    <a:pt x="158140" y="146050"/>
                  </a:lnTo>
                  <a:lnTo>
                    <a:pt x="158153" y="144780"/>
                  </a:lnTo>
                  <a:lnTo>
                    <a:pt x="160985" y="144780"/>
                  </a:lnTo>
                  <a:lnTo>
                    <a:pt x="160985" y="143776"/>
                  </a:lnTo>
                  <a:lnTo>
                    <a:pt x="159029" y="142240"/>
                  </a:lnTo>
                  <a:lnTo>
                    <a:pt x="157276" y="142240"/>
                  </a:lnTo>
                  <a:lnTo>
                    <a:pt x="154355" y="140970"/>
                  </a:lnTo>
                  <a:lnTo>
                    <a:pt x="153428" y="139700"/>
                  </a:lnTo>
                  <a:lnTo>
                    <a:pt x="151676" y="138430"/>
                  </a:lnTo>
                  <a:lnTo>
                    <a:pt x="151853" y="137160"/>
                  </a:lnTo>
                  <a:lnTo>
                    <a:pt x="152323" y="137160"/>
                  </a:lnTo>
                  <a:lnTo>
                    <a:pt x="152971" y="135890"/>
                  </a:lnTo>
                  <a:lnTo>
                    <a:pt x="153200" y="135890"/>
                  </a:lnTo>
                  <a:lnTo>
                    <a:pt x="154787" y="134620"/>
                  </a:lnTo>
                  <a:lnTo>
                    <a:pt x="156387" y="133350"/>
                  </a:lnTo>
                  <a:lnTo>
                    <a:pt x="163347" y="134620"/>
                  </a:lnTo>
                  <a:lnTo>
                    <a:pt x="164592" y="137160"/>
                  </a:lnTo>
                  <a:lnTo>
                    <a:pt x="165176" y="138430"/>
                  </a:lnTo>
                  <a:lnTo>
                    <a:pt x="167487" y="138430"/>
                  </a:lnTo>
                  <a:lnTo>
                    <a:pt x="170243" y="139700"/>
                  </a:lnTo>
                  <a:lnTo>
                    <a:pt x="170662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62" y="137160"/>
                  </a:lnTo>
                  <a:lnTo>
                    <a:pt x="169570" y="135890"/>
                  </a:lnTo>
                  <a:lnTo>
                    <a:pt x="169608" y="134620"/>
                  </a:lnTo>
                  <a:lnTo>
                    <a:pt x="168986" y="135890"/>
                  </a:lnTo>
                  <a:lnTo>
                    <a:pt x="168084" y="134620"/>
                  </a:lnTo>
                  <a:lnTo>
                    <a:pt x="169608" y="134620"/>
                  </a:lnTo>
                  <a:lnTo>
                    <a:pt x="176809" y="134620"/>
                  </a:lnTo>
                  <a:lnTo>
                    <a:pt x="177965" y="132080"/>
                  </a:lnTo>
                  <a:lnTo>
                    <a:pt x="178003" y="129540"/>
                  </a:lnTo>
                  <a:lnTo>
                    <a:pt x="176847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19" y="125730"/>
                  </a:lnTo>
                  <a:lnTo>
                    <a:pt x="181279" y="127000"/>
                  </a:lnTo>
                  <a:lnTo>
                    <a:pt x="183565" y="125730"/>
                  </a:lnTo>
                  <a:lnTo>
                    <a:pt x="184238" y="124460"/>
                  </a:lnTo>
                  <a:lnTo>
                    <a:pt x="187820" y="124460"/>
                  </a:lnTo>
                  <a:lnTo>
                    <a:pt x="190500" y="125730"/>
                  </a:lnTo>
                  <a:lnTo>
                    <a:pt x="193040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23" y="123190"/>
                  </a:lnTo>
                  <a:lnTo>
                    <a:pt x="197789" y="121920"/>
                  </a:lnTo>
                  <a:lnTo>
                    <a:pt x="199961" y="120650"/>
                  </a:lnTo>
                  <a:lnTo>
                    <a:pt x="193992" y="120650"/>
                  </a:lnTo>
                  <a:lnTo>
                    <a:pt x="190779" y="119380"/>
                  </a:lnTo>
                  <a:lnTo>
                    <a:pt x="189395" y="118110"/>
                  </a:lnTo>
                  <a:lnTo>
                    <a:pt x="183667" y="116840"/>
                  </a:lnTo>
                  <a:lnTo>
                    <a:pt x="183388" y="114300"/>
                  </a:lnTo>
                  <a:lnTo>
                    <a:pt x="179324" y="111760"/>
                  </a:lnTo>
                  <a:lnTo>
                    <a:pt x="178358" y="111760"/>
                  </a:lnTo>
                  <a:lnTo>
                    <a:pt x="178892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56" y="107950"/>
                  </a:lnTo>
                  <a:lnTo>
                    <a:pt x="169964" y="107950"/>
                  </a:lnTo>
                  <a:lnTo>
                    <a:pt x="168948" y="106680"/>
                  </a:lnTo>
                  <a:lnTo>
                    <a:pt x="169075" y="107950"/>
                  </a:lnTo>
                  <a:lnTo>
                    <a:pt x="170497" y="110490"/>
                  </a:lnTo>
                  <a:lnTo>
                    <a:pt x="170370" y="111760"/>
                  </a:lnTo>
                  <a:lnTo>
                    <a:pt x="170129" y="113030"/>
                  </a:lnTo>
                  <a:lnTo>
                    <a:pt x="172834" y="114300"/>
                  </a:lnTo>
                  <a:lnTo>
                    <a:pt x="175602" y="115570"/>
                  </a:lnTo>
                  <a:lnTo>
                    <a:pt x="178447" y="116840"/>
                  </a:lnTo>
                  <a:lnTo>
                    <a:pt x="178714" y="116840"/>
                  </a:lnTo>
                  <a:lnTo>
                    <a:pt x="178854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02" y="118110"/>
                  </a:lnTo>
                  <a:lnTo>
                    <a:pt x="172885" y="118110"/>
                  </a:lnTo>
                  <a:lnTo>
                    <a:pt x="170230" y="116840"/>
                  </a:lnTo>
                  <a:lnTo>
                    <a:pt x="169799" y="116840"/>
                  </a:lnTo>
                  <a:lnTo>
                    <a:pt x="170776" y="118110"/>
                  </a:lnTo>
                  <a:lnTo>
                    <a:pt x="171323" y="119380"/>
                  </a:lnTo>
                  <a:lnTo>
                    <a:pt x="174396" y="119380"/>
                  </a:lnTo>
                  <a:lnTo>
                    <a:pt x="175145" y="120650"/>
                  </a:lnTo>
                  <a:lnTo>
                    <a:pt x="174205" y="121920"/>
                  </a:lnTo>
                  <a:lnTo>
                    <a:pt x="172821" y="123190"/>
                  </a:lnTo>
                  <a:lnTo>
                    <a:pt x="171107" y="123190"/>
                  </a:lnTo>
                  <a:lnTo>
                    <a:pt x="171107" y="132080"/>
                  </a:lnTo>
                  <a:lnTo>
                    <a:pt x="166395" y="132080"/>
                  </a:lnTo>
                  <a:lnTo>
                    <a:pt x="166814" y="133350"/>
                  </a:lnTo>
                  <a:lnTo>
                    <a:pt x="167043" y="133350"/>
                  </a:lnTo>
                  <a:lnTo>
                    <a:pt x="166814" y="134620"/>
                  </a:lnTo>
                  <a:lnTo>
                    <a:pt x="164058" y="134620"/>
                  </a:lnTo>
                  <a:lnTo>
                    <a:pt x="160858" y="132080"/>
                  </a:lnTo>
                  <a:lnTo>
                    <a:pt x="160578" y="130810"/>
                  </a:lnTo>
                  <a:lnTo>
                    <a:pt x="162928" y="130810"/>
                  </a:lnTo>
                  <a:lnTo>
                    <a:pt x="163271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48" y="130810"/>
                  </a:lnTo>
                  <a:lnTo>
                    <a:pt x="171107" y="132080"/>
                  </a:lnTo>
                  <a:lnTo>
                    <a:pt x="171107" y="123190"/>
                  </a:lnTo>
                  <a:lnTo>
                    <a:pt x="170319" y="123190"/>
                  </a:lnTo>
                  <a:lnTo>
                    <a:pt x="169125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32" y="121920"/>
                  </a:lnTo>
                  <a:lnTo>
                    <a:pt x="167195" y="119380"/>
                  </a:lnTo>
                  <a:lnTo>
                    <a:pt x="166585" y="119380"/>
                  </a:lnTo>
                  <a:lnTo>
                    <a:pt x="166649" y="118110"/>
                  </a:lnTo>
                  <a:lnTo>
                    <a:pt x="166458" y="118110"/>
                  </a:lnTo>
                  <a:lnTo>
                    <a:pt x="166585" y="116840"/>
                  </a:lnTo>
                  <a:lnTo>
                    <a:pt x="165392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59" y="127000"/>
                  </a:lnTo>
                  <a:lnTo>
                    <a:pt x="160388" y="12700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18" y="118110"/>
                  </a:lnTo>
                  <a:lnTo>
                    <a:pt x="161518" y="119380"/>
                  </a:lnTo>
                  <a:lnTo>
                    <a:pt x="158038" y="119380"/>
                  </a:lnTo>
                  <a:lnTo>
                    <a:pt x="157861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889" y="114300"/>
                  </a:lnTo>
                  <a:lnTo>
                    <a:pt x="158737" y="115570"/>
                  </a:lnTo>
                  <a:lnTo>
                    <a:pt x="158521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35" y="118110"/>
                  </a:lnTo>
                  <a:lnTo>
                    <a:pt x="155346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42" y="125120"/>
                  </a:lnTo>
                  <a:lnTo>
                    <a:pt x="151142" y="148590"/>
                  </a:lnTo>
                  <a:lnTo>
                    <a:pt x="145148" y="148590"/>
                  </a:lnTo>
                  <a:lnTo>
                    <a:pt x="143840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43" y="144780"/>
                  </a:lnTo>
                  <a:lnTo>
                    <a:pt x="141287" y="14351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63" y="139700"/>
                  </a:lnTo>
                  <a:lnTo>
                    <a:pt x="142722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75" y="146050"/>
                  </a:lnTo>
                  <a:lnTo>
                    <a:pt x="148996" y="147320"/>
                  </a:lnTo>
                  <a:lnTo>
                    <a:pt x="150355" y="147320"/>
                  </a:lnTo>
                  <a:lnTo>
                    <a:pt x="151142" y="148590"/>
                  </a:lnTo>
                  <a:lnTo>
                    <a:pt x="151142" y="125120"/>
                  </a:lnTo>
                  <a:lnTo>
                    <a:pt x="150190" y="124460"/>
                  </a:lnTo>
                  <a:lnTo>
                    <a:pt x="150469" y="125730"/>
                  </a:lnTo>
                  <a:lnTo>
                    <a:pt x="150114" y="125730"/>
                  </a:lnTo>
                  <a:lnTo>
                    <a:pt x="149123" y="127000"/>
                  </a:lnTo>
                  <a:lnTo>
                    <a:pt x="148551" y="127000"/>
                  </a:lnTo>
                  <a:lnTo>
                    <a:pt x="148031" y="128181"/>
                  </a:lnTo>
                  <a:lnTo>
                    <a:pt x="147967" y="130810"/>
                  </a:lnTo>
                  <a:lnTo>
                    <a:pt x="148399" y="133350"/>
                  </a:lnTo>
                  <a:lnTo>
                    <a:pt x="148615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81" y="132080"/>
                  </a:lnTo>
                  <a:lnTo>
                    <a:pt x="146558" y="129540"/>
                  </a:lnTo>
                  <a:lnTo>
                    <a:pt x="146558" y="128181"/>
                  </a:lnTo>
                  <a:lnTo>
                    <a:pt x="145491" y="127000"/>
                  </a:lnTo>
                  <a:lnTo>
                    <a:pt x="144945" y="126365"/>
                  </a:lnTo>
                  <a:lnTo>
                    <a:pt x="144945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598" y="133350"/>
                  </a:lnTo>
                  <a:lnTo>
                    <a:pt x="138264" y="132080"/>
                  </a:lnTo>
                  <a:lnTo>
                    <a:pt x="139446" y="130810"/>
                  </a:lnTo>
                  <a:lnTo>
                    <a:pt x="138099" y="129540"/>
                  </a:lnTo>
                  <a:lnTo>
                    <a:pt x="137655" y="128181"/>
                  </a:lnTo>
                  <a:lnTo>
                    <a:pt x="137414" y="127000"/>
                  </a:lnTo>
                  <a:lnTo>
                    <a:pt x="138391" y="128270"/>
                  </a:lnTo>
                  <a:lnTo>
                    <a:pt x="139090" y="129540"/>
                  </a:lnTo>
                  <a:lnTo>
                    <a:pt x="140957" y="129540"/>
                  </a:lnTo>
                  <a:lnTo>
                    <a:pt x="143598" y="132080"/>
                  </a:lnTo>
                  <a:lnTo>
                    <a:pt x="144945" y="132080"/>
                  </a:lnTo>
                  <a:lnTo>
                    <a:pt x="144945" y="126365"/>
                  </a:lnTo>
                  <a:lnTo>
                    <a:pt x="144399" y="125730"/>
                  </a:lnTo>
                  <a:lnTo>
                    <a:pt x="143167" y="124460"/>
                  </a:lnTo>
                  <a:lnTo>
                    <a:pt x="142570" y="123190"/>
                  </a:lnTo>
                  <a:lnTo>
                    <a:pt x="142341" y="121920"/>
                  </a:lnTo>
                  <a:lnTo>
                    <a:pt x="140614" y="120650"/>
                  </a:lnTo>
                  <a:lnTo>
                    <a:pt x="139255" y="120650"/>
                  </a:lnTo>
                  <a:lnTo>
                    <a:pt x="137629" y="119380"/>
                  </a:lnTo>
                  <a:lnTo>
                    <a:pt x="137350" y="119189"/>
                  </a:lnTo>
                  <a:lnTo>
                    <a:pt x="137350" y="125730"/>
                  </a:lnTo>
                  <a:lnTo>
                    <a:pt x="135115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494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86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13" y="119380"/>
                  </a:lnTo>
                  <a:lnTo>
                    <a:pt x="123177" y="116840"/>
                  </a:lnTo>
                  <a:lnTo>
                    <a:pt x="123863" y="117043"/>
                  </a:lnTo>
                  <a:lnTo>
                    <a:pt x="123609" y="116840"/>
                  </a:lnTo>
                  <a:lnTo>
                    <a:pt x="122250" y="115570"/>
                  </a:lnTo>
                  <a:lnTo>
                    <a:pt x="118529" y="115570"/>
                  </a:lnTo>
                  <a:lnTo>
                    <a:pt x="118960" y="118110"/>
                  </a:lnTo>
                  <a:lnTo>
                    <a:pt x="119837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54" y="121920"/>
                  </a:lnTo>
                  <a:lnTo>
                    <a:pt x="113525" y="120650"/>
                  </a:lnTo>
                  <a:lnTo>
                    <a:pt x="111417" y="120650"/>
                  </a:lnTo>
                  <a:lnTo>
                    <a:pt x="110172" y="121920"/>
                  </a:lnTo>
                  <a:lnTo>
                    <a:pt x="110375" y="123190"/>
                  </a:lnTo>
                  <a:lnTo>
                    <a:pt x="115316" y="123190"/>
                  </a:lnTo>
                  <a:lnTo>
                    <a:pt x="116141" y="124460"/>
                  </a:lnTo>
                  <a:lnTo>
                    <a:pt x="116052" y="125730"/>
                  </a:lnTo>
                  <a:lnTo>
                    <a:pt x="118694" y="125730"/>
                  </a:lnTo>
                  <a:lnTo>
                    <a:pt x="117195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45" y="129540"/>
                  </a:lnTo>
                  <a:lnTo>
                    <a:pt x="120357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24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66" y="138430"/>
                  </a:lnTo>
                  <a:lnTo>
                    <a:pt x="128003" y="140970"/>
                  </a:lnTo>
                  <a:lnTo>
                    <a:pt x="126847" y="140970"/>
                  </a:lnTo>
                  <a:lnTo>
                    <a:pt x="125628" y="142240"/>
                  </a:lnTo>
                  <a:lnTo>
                    <a:pt x="125183" y="143510"/>
                  </a:lnTo>
                  <a:lnTo>
                    <a:pt x="124218" y="143510"/>
                  </a:lnTo>
                  <a:lnTo>
                    <a:pt x="123012" y="146050"/>
                  </a:lnTo>
                  <a:lnTo>
                    <a:pt x="121539" y="148590"/>
                  </a:lnTo>
                  <a:lnTo>
                    <a:pt x="120497" y="150977"/>
                  </a:lnTo>
                  <a:lnTo>
                    <a:pt x="120497" y="166370"/>
                  </a:lnTo>
                  <a:lnTo>
                    <a:pt x="119443" y="168910"/>
                  </a:lnTo>
                  <a:lnTo>
                    <a:pt x="119011" y="167640"/>
                  </a:lnTo>
                  <a:lnTo>
                    <a:pt x="118084" y="167640"/>
                  </a:lnTo>
                  <a:lnTo>
                    <a:pt x="118605" y="166370"/>
                  </a:lnTo>
                  <a:lnTo>
                    <a:pt x="119583" y="166370"/>
                  </a:lnTo>
                  <a:lnTo>
                    <a:pt x="119418" y="165100"/>
                  </a:lnTo>
                  <a:lnTo>
                    <a:pt x="119938" y="165100"/>
                  </a:lnTo>
                  <a:lnTo>
                    <a:pt x="120497" y="166370"/>
                  </a:lnTo>
                  <a:lnTo>
                    <a:pt x="120497" y="150977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73" y="151130"/>
                  </a:lnTo>
                  <a:lnTo>
                    <a:pt x="117398" y="151130"/>
                  </a:lnTo>
                  <a:lnTo>
                    <a:pt x="116814" y="149860"/>
                  </a:lnTo>
                  <a:lnTo>
                    <a:pt x="116763" y="151130"/>
                  </a:lnTo>
                  <a:lnTo>
                    <a:pt x="115087" y="151130"/>
                  </a:lnTo>
                  <a:lnTo>
                    <a:pt x="116281" y="148590"/>
                  </a:lnTo>
                  <a:lnTo>
                    <a:pt x="117449" y="147320"/>
                  </a:lnTo>
                  <a:lnTo>
                    <a:pt x="118579" y="144780"/>
                  </a:lnTo>
                  <a:lnTo>
                    <a:pt x="118313" y="144780"/>
                  </a:lnTo>
                  <a:lnTo>
                    <a:pt x="118059" y="143510"/>
                  </a:lnTo>
                  <a:lnTo>
                    <a:pt x="116916" y="143510"/>
                  </a:lnTo>
                  <a:lnTo>
                    <a:pt x="117462" y="142240"/>
                  </a:lnTo>
                  <a:lnTo>
                    <a:pt x="116497" y="140970"/>
                  </a:lnTo>
                  <a:lnTo>
                    <a:pt x="114211" y="140970"/>
                  </a:lnTo>
                  <a:lnTo>
                    <a:pt x="114109" y="142240"/>
                  </a:lnTo>
                  <a:lnTo>
                    <a:pt x="113487" y="143510"/>
                  </a:lnTo>
                  <a:lnTo>
                    <a:pt x="112369" y="143510"/>
                  </a:lnTo>
                  <a:lnTo>
                    <a:pt x="111696" y="144780"/>
                  </a:lnTo>
                  <a:lnTo>
                    <a:pt x="110972" y="144780"/>
                  </a:lnTo>
                  <a:lnTo>
                    <a:pt x="110299" y="146050"/>
                  </a:lnTo>
                  <a:lnTo>
                    <a:pt x="110172" y="144780"/>
                  </a:lnTo>
                  <a:lnTo>
                    <a:pt x="109855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36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34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3969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738" y="127520"/>
                  </a:lnTo>
                  <a:lnTo>
                    <a:pt x="116725" y="127000"/>
                  </a:lnTo>
                  <a:lnTo>
                    <a:pt x="116789" y="127279"/>
                  </a:lnTo>
                  <a:lnTo>
                    <a:pt x="116865" y="127000"/>
                  </a:lnTo>
                  <a:lnTo>
                    <a:pt x="115163" y="124460"/>
                  </a:lnTo>
                  <a:lnTo>
                    <a:pt x="109042" y="124460"/>
                  </a:lnTo>
                  <a:lnTo>
                    <a:pt x="107683" y="124460"/>
                  </a:lnTo>
                  <a:lnTo>
                    <a:pt x="107683" y="143510"/>
                  </a:lnTo>
                  <a:lnTo>
                    <a:pt x="107683" y="146050"/>
                  </a:lnTo>
                  <a:lnTo>
                    <a:pt x="107200" y="146050"/>
                  </a:lnTo>
                  <a:lnTo>
                    <a:pt x="106184" y="147320"/>
                  </a:lnTo>
                  <a:lnTo>
                    <a:pt x="106273" y="148590"/>
                  </a:lnTo>
                  <a:lnTo>
                    <a:pt x="106743" y="148590"/>
                  </a:lnTo>
                  <a:lnTo>
                    <a:pt x="106248" y="149860"/>
                  </a:lnTo>
                  <a:lnTo>
                    <a:pt x="105829" y="151130"/>
                  </a:lnTo>
                  <a:lnTo>
                    <a:pt x="104470" y="152400"/>
                  </a:lnTo>
                  <a:lnTo>
                    <a:pt x="103809" y="152400"/>
                  </a:lnTo>
                  <a:lnTo>
                    <a:pt x="103378" y="153670"/>
                  </a:lnTo>
                  <a:lnTo>
                    <a:pt x="102501" y="153670"/>
                  </a:lnTo>
                  <a:lnTo>
                    <a:pt x="101295" y="154940"/>
                  </a:lnTo>
                  <a:lnTo>
                    <a:pt x="100736" y="156210"/>
                  </a:lnTo>
                  <a:lnTo>
                    <a:pt x="99263" y="156210"/>
                  </a:lnTo>
                  <a:lnTo>
                    <a:pt x="99009" y="157480"/>
                  </a:lnTo>
                  <a:lnTo>
                    <a:pt x="93472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68" y="162090"/>
                  </a:lnTo>
                  <a:lnTo>
                    <a:pt x="90068" y="168910"/>
                  </a:lnTo>
                  <a:lnTo>
                    <a:pt x="86677" y="171450"/>
                  </a:lnTo>
                  <a:lnTo>
                    <a:pt x="85255" y="169583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20" y="167640"/>
                  </a:lnTo>
                  <a:lnTo>
                    <a:pt x="87566" y="167640"/>
                  </a:lnTo>
                  <a:lnTo>
                    <a:pt x="88722" y="166370"/>
                  </a:lnTo>
                  <a:lnTo>
                    <a:pt x="89877" y="166370"/>
                  </a:lnTo>
                  <a:lnTo>
                    <a:pt x="90068" y="168910"/>
                  </a:lnTo>
                  <a:lnTo>
                    <a:pt x="90068" y="162090"/>
                  </a:lnTo>
                  <a:lnTo>
                    <a:pt x="89560" y="162560"/>
                  </a:lnTo>
                  <a:lnTo>
                    <a:pt x="89281" y="162560"/>
                  </a:lnTo>
                  <a:lnTo>
                    <a:pt x="89179" y="161290"/>
                  </a:lnTo>
                  <a:lnTo>
                    <a:pt x="86766" y="162560"/>
                  </a:lnTo>
                  <a:lnTo>
                    <a:pt x="86055" y="165100"/>
                  </a:lnTo>
                  <a:lnTo>
                    <a:pt x="83921" y="166014"/>
                  </a:lnTo>
                  <a:lnTo>
                    <a:pt x="83921" y="171450"/>
                  </a:lnTo>
                  <a:lnTo>
                    <a:pt x="83083" y="173990"/>
                  </a:lnTo>
                  <a:lnTo>
                    <a:pt x="82765" y="175260"/>
                  </a:lnTo>
                  <a:lnTo>
                    <a:pt x="81495" y="176644"/>
                  </a:lnTo>
                  <a:lnTo>
                    <a:pt x="80378" y="177800"/>
                  </a:lnTo>
                  <a:lnTo>
                    <a:pt x="78994" y="177800"/>
                  </a:lnTo>
                  <a:lnTo>
                    <a:pt x="77838" y="176530"/>
                  </a:lnTo>
                  <a:lnTo>
                    <a:pt x="77203" y="177800"/>
                  </a:lnTo>
                  <a:lnTo>
                    <a:pt x="76644" y="176530"/>
                  </a:lnTo>
                  <a:lnTo>
                    <a:pt x="77635" y="176530"/>
                  </a:lnTo>
                  <a:lnTo>
                    <a:pt x="79273" y="175260"/>
                  </a:lnTo>
                  <a:lnTo>
                    <a:pt x="79222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21" y="171450"/>
                  </a:lnTo>
                  <a:lnTo>
                    <a:pt x="83921" y="166014"/>
                  </a:lnTo>
                  <a:lnTo>
                    <a:pt x="83070" y="166370"/>
                  </a:lnTo>
                  <a:lnTo>
                    <a:pt x="81673" y="166370"/>
                  </a:lnTo>
                  <a:lnTo>
                    <a:pt x="81737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05" y="158750"/>
                  </a:lnTo>
                  <a:lnTo>
                    <a:pt x="84543" y="160020"/>
                  </a:lnTo>
                  <a:lnTo>
                    <a:pt x="83959" y="161290"/>
                  </a:lnTo>
                  <a:lnTo>
                    <a:pt x="81521" y="163830"/>
                  </a:lnTo>
                  <a:lnTo>
                    <a:pt x="80352" y="163830"/>
                  </a:lnTo>
                  <a:lnTo>
                    <a:pt x="80352" y="171450"/>
                  </a:lnTo>
                  <a:lnTo>
                    <a:pt x="78854" y="172720"/>
                  </a:lnTo>
                  <a:lnTo>
                    <a:pt x="77292" y="173990"/>
                  </a:lnTo>
                  <a:lnTo>
                    <a:pt x="75679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16" y="172720"/>
                  </a:lnTo>
                  <a:lnTo>
                    <a:pt x="78968" y="171450"/>
                  </a:lnTo>
                  <a:lnTo>
                    <a:pt x="78371" y="170180"/>
                  </a:lnTo>
                  <a:lnTo>
                    <a:pt x="78892" y="168910"/>
                  </a:lnTo>
                  <a:lnTo>
                    <a:pt x="79209" y="170180"/>
                  </a:lnTo>
                  <a:lnTo>
                    <a:pt x="79667" y="171450"/>
                  </a:lnTo>
                  <a:lnTo>
                    <a:pt x="80352" y="171450"/>
                  </a:lnTo>
                  <a:lnTo>
                    <a:pt x="80352" y="163830"/>
                  </a:lnTo>
                  <a:lnTo>
                    <a:pt x="79197" y="163830"/>
                  </a:lnTo>
                  <a:lnTo>
                    <a:pt x="75755" y="167640"/>
                  </a:lnTo>
                  <a:lnTo>
                    <a:pt x="77381" y="171450"/>
                  </a:lnTo>
                  <a:lnTo>
                    <a:pt x="73710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18" y="182880"/>
                  </a:lnTo>
                  <a:lnTo>
                    <a:pt x="69723" y="181610"/>
                  </a:lnTo>
                  <a:lnTo>
                    <a:pt x="70053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84" y="172720"/>
                  </a:lnTo>
                  <a:lnTo>
                    <a:pt x="64033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62" y="161290"/>
                  </a:lnTo>
                  <a:lnTo>
                    <a:pt x="70408" y="160020"/>
                  </a:lnTo>
                  <a:lnTo>
                    <a:pt x="71018" y="156210"/>
                  </a:lnTo>
                  <a:lnTo>
                    <a:pt x="81622" y="152400"/>
                  </a:lnTo>
                  <a:lnTo>
                    <a:pt x="85890" y="154940"/>
                  </a:lnTo>
                  <a:lnTo>
                    <a:pt x="86702" y="154940"/>
                  </a:lnTo>
                  <a:lnTo>
                    <a:pt x="87693" y="153670"/>
                  </a:lnTo>
                  <a:lnTo>
                    <a:pt x="88734" y="152400"/>
                  </a:lnTo>
                  <a:lnTo>
                    <a:pt x="88214" y="154940"/>
                  </a:lnTo>
                  <a:lnTo>
                    <a:pt x="89573" y="156210"/>
                  </a:lnTo>
                  <a:lnTo>
                    <a:pt x="88773" y="158750"/>
                  </a:lnTo>
                  <a:lnTo>
                    <a:pt x="89090" y="161290"/>
                  </a:lnTo>
                  <a:lnTo>
                    <a:pt x="89204" y="160020"/>
                  </a:lnTo>
                  <a:lnTo>
                    <a:pt x="90601" y="157480"/>
                  </a:lnTo>
                  <a:lnTo>
                    <a:pt x="92163" y="158750"/>
                  </a:lnTo>
                  <a:lnTo>
                    <a:pt x="91668" y="157480"/>
                  </a:lnTo>
                  <a:lnTo>
                    <a:pt x="91186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795" y="152400"/>
                  </a:lnTo>
                  <a:lnTo>
                    <a:pt x="92087" y="151130"/>
                  </a:lnTo>
                  <a:lnTo>
                    <a:pt x="93776" y="149860"/>
                  </a:lnTo>
                  <a:lnTo>
                    <a:pt x="95097" y="148590"/>
                  </a:lnTo>
                  <a:lnTo>
                    <a:pt x="95580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58" y="146050"/>
                  </a:lnTo>
                  <a:lnTo>
                    <a:pt x="96989" y="144780"/>
                  </a:lnTo>
                  <a:lnTo>
                    <a:pt x="98666" y="140970"/>
                  </a:lnTo>
                  <a:lnTo>
                    <a:pt x="103886" y="140970"/>
                  </a:lnTo>
                  <a:lnTo>
                    <a:pt x="105956" y="139700"/>
                  </a:lnTo>
                  <a:lnTo>
                    <a:pt x="107683" y="143510"/>
                  </a:lnTo>
                  <a:lnTo>
                    <a:pt x="107683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01" y="128270"/>
                  </a:lnTo>
                  <a:lnTo>
                    <a:pt x="96697" y="127000"/>
                  </a:lnTo>
                  <a:lnTo>
                    <a:pt x="96532" y="127000"/>
                  </a:lnTo>
                  <a:lnTo>
                    <a:pt x="97447" y="125730"/>
                  </a:lnTo>
                  <a:lnTo>
                    <a:pt x="96545" y="125730"/>
                  </a:lnTo>
                  <a:lnTo>
                    <a:pt x="95681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75" y="121920"/>
                  </a:lnTo>
                  <a:lnTo>
                    <a:pt x="93230" y="120650"/>
                  </a:lnTo>
                  <a:lnTo>
                    <a:pt x="92392" y="119380"/>
                  </a:lnTo>
                  <a:lnTo>
                    <a:pt x="94792" y="119380"/>
                  </a:lnTo>
                  <a:lnTo>
                    <a:pt x="96329" y="118110"/>
                  </a:lnTo>
                  <a:lnTo>
                    <a:pt x="94907" y="115570"/>
                  </a:lnTo>
                  <a:lnTo>
                    <a:pt x="97459" y="116840"/>
                  </a:lnTo>
                  <a:lnTo>
                    <a:pt x="96735" y="115570"/>
                  </a:lnTo>
                  <a:lnTo>
                    <a:pt x="97167" y="114300"/>
                  </a:lnTo>
                  <a:lnTo>
                    <a:pt x="98539" y="115570"/>
                  </a:lnTo>
                  <a:lnTo>
                    <a:pt x="99745" y="115570"/>
                  </a:lnTo>
                  <a:lnTo>
                    <a:pt x="101092" y="116840"/>
                  </a:lnTo>
                  <a:lnTo>
                    <a:pt x="102146" y="118110"/>
                  </a:lnTo>
                  <a:lnTo>
                    <a:pt x="101003" y="119380"/>
                  </a:lnTo>
                  <a:lnTo>
                    <a:pt x="101650" y="120650"/>
                  </a:lnTo>
                  <a:lnTo>
                    <a:pt x="102400" y="120650"/>
                  </a:lnTo>
                  <a:lnTo>
                    <a:pt x="102831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45" y="119380"/>
                  </a:lnTo>
                  <a:lnTo>
                    <a:pt x="106451" y="118110"/>
                  </a:lnTo>
                  <a:lnTo>
                    <a:pt x="105803" y="118110"/>
                  </a:lnTo>
                  <a:lnTo>
                    <a:pt x="103746" y="119380"/>
                  </a:lnTo>
                  <a:lnTo>
                    <a:pt x="103593" y="119380"/>
                  </a:lnTo>
                  <a:lnTo>
                    <a:pt x="103530" y="118110"/>
                  </a:lnTo>
                  <a:lnTo>
                    <a:pt x="103670" y="118110"/>
                  </a:lnTo>
                  <a:lnTo>
                    <a:pt x="105829" y="116840"/>
                  </a:lnTo>
                  <a:lnTo>
                    <a:pt x="106807" y="115658"/>
                  </a:lnTo>
                  <a:lnTo>
                    <a:pt x="106794" y="118110"/>
                  </a:lnTo>
                  <a:lnTo>
                    <a:pt x="107010" y="118110"/>
                  </a:lnTo>
                  <a:lnTo>
                    <a:pt x="107823" y="116840"/>
                  </a:lnTo>
                  <a:lnTo>
                    <a:pt x="108673" y="115570"/>
                  </a:lnTo>
                  <a:lnTo>
                    <a:pt x="109258" y="115570"/>
                  </a:lnTo>
                  <a:lnTo>
                    <a:pt x="109334" y="114300"/>
                  </a:lnTo>
                  <a:lnTo>
                    <a:pt x="111353" y="111760"/>
                  </a:lnTo>
                  <a:lnTo>
                    <a:pt x="113055" y="113030"/>
                  </a:lnTo>
                  <a:lnTo>
                    <a:pt x="114757" y="111760"/>
                  </a:lnTo>
                  <a:lnTo>
                    <a:pt x="115735" y="110490"/>
                  </a:lnTo>
                  <a:lnTo>
                    <a:pt x="117157" y="109220"/>
                  </a:lnTo>
                  <a:lnTo>
                    <a:pt x="118021" y="109220"/>
                  </a:lnTo>
                  <a:lnTo>
                    <a:pt x="119405" y="107950"/>
                  </a:lnTo>
                  <a:lnTo>
                    <a:pt x="120954" y="109220"/>
                  </a:lnTo>
                  <a:lnTo>
                    <a:pt x="121704" y="110490"/>
                  </a:lnTo>
                  <a:lnTo>
                    <a:pt x="119126" y="110490"/>
                  </a:lnTo>
                  <a:lnTo>
                    <a:pt x="118719" y="111760"/>
                  </a:lnTo>
                  <a:lnTo>
                    <a:pt x="119710" y="113030"/>
                  </a:lnTo>
                  <a:lnTo>
                    <a:pt x="120408" y="114300"/>
                  </a:lnTo>
                  <a:lnTo>
                    <a:pt x="120624" y="113030"/>
                  </a:lnTo>
                  <a:lnTo>
                    <a:pt x="122085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50" y="110490"/>
                  </a:lnTo>
                  <a:lnTo>
                    <a:pt x="123672" y="109220"/>
                  </a:lnTo>
                  <a:lnTo>
                    <a:pt x="124650" y="109220"/>
                  </a:lnTo>
                  <a:lnTo>
                    <a:pt x="125933" y="111760"/>
                  </a:lnTo>
                  <a:lnTo>
                    <a:pt x="127368" y="113030"/>
                  </a:lnTo>
                  <a:lnTo>
                    <a:pt x="128892" y="114300"/>
                  </a:lnTo>
                  <a:lnTo>
                    <a:pt x="128765" y="115658"/>
                  </a:lnTo>
                  <a:lnTo>
                    <a:pt x="127901" y="118110"/>
                  </a:lnTo>
                  <a:lnTo>
                    <a:pt x="130162" y="118110"/>
                  </a:lnTo>
                  <a:lnTo>
                    <a:pt x="130657" y="119380"/>
                  </a:lnTo>
                  <a:lnTo>
                    <a:pt x="127863" y="119380"/>
                  </a:lnTo>
                  <a:lnTo>
                    <a:pt x="128041" y="121920"/>
                  </a:lnTo>
                  <a:lnTo>
                    <a:pt x="128333" y="120650"/>
                  </a:lnTo>
                  <a:lnTo>
                    <a:pt x="128752" y="121920"/>
                  </a:lnTo>
                  <a:lnTo>
                    <a:pt x="129730" y="121920"/>
                  </a:lnTo>
                  <a:lnTo>
                    <a:pt x="130860" y="123190"/>
                  </a:lnTo>
                  <a:lnTo>
                    <a:pt x="131330" y="123190"/>
                  </a:lnTo>
                  <a:lnTo>
                    <a:pt x="134061" y="124460"/>
                  </a:lnTo>
                  <a:lnTo>
                    <a:pt x="137350" y="125730"/>
                  </a:lnTo>
                  <a:lnTo>
                    <a:pt x="137350" y="119189"/>
                  </a:lnTo>
                  <a:lnTo>
                    <a:pt x="134099" y="116840"/>
                  </a:lnTo>
                  <a:lnTo>
                    <a:pt x="137591" y="114300"/>
                  </a:lnTo>
                  <a:lnTo>
                    <a:pt x="139166" y="116840"/>
                  </a:lnTo>
                  <a:lnTo>
                    <a:pt x="140576" y="116840"/>
                  </a:lnTo>
                  <a:lnTo>
                    <a:pt x="141325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29" y="118110"/>
                  </a:lnTo>
                  <a:lnTo>
                    <a:pt x="145910" y="114300"/>
                  </a:lnTo>
                  <a:lnTo>
                    <a:pt x="149059" y="115570"/>
                  </a:lnTo>
                  <a:lnTo>
                    <a:pt x="146583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55" y="111760"/>
                  </a:lnTo>
                  <a:lnTo>
                    <a:pt x="151015" y="110490"/>
                  </a:lnTo>
                  <a:lnTo>
                    <a:pt x="151003" y="109220"/>
                  </a:lnTo>
                  <a:lnTo>
                    <a:pt x="151193" y="109220"/>
                  </a:lnTo>
                  <a:lnTo>
                    <a:pt x="151130" y="107950"/>
                  </a:lnTo>
                  <a:lnTo>
                    <a:pt x="151472" y="107950"/>
                  </a:lnTo>
                  <a:lnTo>
                    <a:pt x="151980" y="106680"/>
                  </a:lnTo>
                  <a:lnTo>
                    <a:pt x="150876" y="106680"/>
                  </a:lnTo>
                  <a:lnTo>
                    <a:pt x="148729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07" y="104140"/>
                  </a:lnTo>
                  <a:lnTo>
                    <a:pt x="151701" y="104140"/>
                  </a:lnTo>
                  <a:lnTo>
                    <a:pt x="153314" y="105410"/>
                  </a:lnTo>
                  <a:lnTo>
                    <a:pt x="153974" y="105410"/>
                  </a:lnTo>
                  <a:lnTo>
                    <a:pt x="154381" y="106680"/>
                  </a:lnTo>
                  <a:lnTo>
                    <a:pt x="154152" y="104140"/>
                  </a:lnTo>
                  <a:lnTo>
                    <a:pt x="152095" y="101600"/>
                  </a:lnTo>
                  <a:lnTo>
                    <a:pt x="153263" y="99060"/>
                  </a:lnTo>
                  <a:lnTo>
                    <a:pt x="152895" y="99060"/>
                  </a:lnTo>
                  <a:lnTo>
                    <a:pt x="152730" y="97790"/>
                  </a:lnTo>
                  <a:lnTo>
                    <a:pt x="154571" y="97790"/>
                  </a:lnTo>
                  <a:lnTo>
                    <a:pt x="157327" y="99060"/>
                  </a:lnTo>
                  <a:lnTo>
                    <a:pt x="159766" y="99060"/>
                  </a:lnTo>
                  <a:lnTo>
                    <a:pt x="158965" y="97790"/>
                  </a:lnTo>
                  <a:lnTo>
                    <a:pt x="157949" y="96520"/>
                  </a:lnTo>
                  <a:lnTo>
                    <a:pt x="159105" y="95250"/>
                  </a:lnTo>
                  <a:lnTo>
                    <a:pt x="156857" y="95250"/>
                  </a:lnTo>
                  <a:lnTo>
                    <a:pt x="154457" y="93980"/>
                  </a:lnTo>
                  <a:lnTo>
                    <a:pt x="154482" y="92710"/>
                  </a:lnTo>
                  <a:lnTo>
                    <a:pt x="151472" y="91440"/>
                  </a:lnTo>
                  <a:lnTo>
                    <a:pt x="149263" y="92557"/>
                  </a:lnTo>
                  <a:lnTo>
                    <a:pt x="149263" y="96520"/>
                  </a:lnTo>
                  <a:lnTo>
                    <a:pt x="148348" y="96520"/>
                  </a:lnTo>
                  <a:lnTo>
                    <a:pt x="147815" y="95250"/>
                  </a:lnTo>
                  <a:lnTo>
                    <a:pt x="147231" y="93980"/>
                  </a:lnTo>
                  <a:lnTo>
                    <a:pt x="147472" y="93980"/>
                  </a:lnTo>
                  <a:lnTo>
                    <a:pt x="148336" y="95250"/>
                  </a:lnTo>
                  <a:lnTo>
                    <a:pt x="149263" y="96520"/>
                  </a:lnTo>
                  <a:lnTo>
                    <a:pt x="149263" y="92557"/>
                  </a:lnTo>
                  <a:lnTo>
                    <a:pt x="148945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45" y="90170"/>
                  </a:lnTo>
                  <a:lnTo>
                    <a:pt x="132562" y="87630"/>
                  </a:lnTo>
                  <a:lnTo>
                    <a:pt x="135204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33" y="87630"/>
                  </a:lnTo>
                  <a:lnTo>
                    <a:pt x="152590" y="86372"/>
                  </a:lnTo>
                  <a:lnTo>
                    <a:pt x="155778" y="87630"/>
                  </a:lnTo>
                  <a:lnTo>
                    <a:pt x="159791" y="87630"/>
                  </a:lnTo>
                  <a:lnTo>
                    <a:pt x="161874" y="86372"/>
                  </a:lnTo>
                  <a:lnTo>
                    <a:pt x="163652" y="88900"/>
                  </a:lnTo>
                  <a:lnTo>
                    <a:pt x="163563" y="90170"/>
                  </a:lnTo>
                  <a:lnTo>
                    <a:pt x="164045" y="92710"/>
                  </a:lnTo>
                  <a:lnTo>
                    <a:pt x="163576" y="93980"/>
                  </a:lnTo>
                  <a:lnTo>
                    <a:pt x="165709" y="93980"/>
                  </a:lnTo>
                  <a:lnTo>
                    <a:pt x="168275" y="92710"/>
                  </a:lnTo>
                  <a:lnTo>
                    <a:pt x="171754" y="92710"/>
                  </a:lnTo>
                  <a:lnTo>
                    <a:pt x="174256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3990" y="83820"/>
                  </a:lnTo>
                  <a:lnTo>
                    <a:pt x="173278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22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45" y="82550"/>
                  </a:lnTo>
                  <a:lnTo>
                    <a:pt x="156489" y="82550"/>
                  </a:lnTo>
                  <a:lnTo>
                    <a:pt x="153250" y="81280"/>
                  </a:lnTo>
                  <a:lnTo>
                    <a:pt x="149390" y="81280"/>
                  </a:lnTo>
                  <a:lnTo>
                    <a:pt x="147993" y="82550"/>
                  </a:lnTo>
                  <a:lnTo>
                    <a:pt x="146050" y="82550"/>
                  </a:lnTo>
                  <a:lnTo>
                    <a:pt x="143141" y="81280"/>
                  </a:lnTo>
                  <a:lnTo>
                    <a:pt x="141922" y="80010"/>
                  </a:lnTo>
                  <a:lnTo>
                    <a:pt x="141693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84" y="73660"/>
                  </a:lnTo>
                  <a:lnTo>
                    <a:pt x="147154" y="72390"/>
                  </a:lnTo>
                  <a:lnTo>
                    <a:pt x="148170" y="73660"/>
                  </a:lnTo>
                  <a:lnTo>
                    <a:pt x="152209" y="73660"/>
                  </a:lnTo>
                  <a:lnTo>
                    <a:pt x="152996" y="72390"/>
                  </a:lnTo>
                  <a:lnTo>
                    <a:pt x="151244" y="72390"/>
                  </a:lnTo>
                  <a:lnTo>
                    <a:pt x="150355" y="71120"/>
                  </a:lnTo>
                  <a:lnTo>
                    <a:pt x="147866" y="71120"/>
                  </a:lnTo>
                  <a:lnTo>
                    <a:pt x="147942" y="69850"/>
                  </a:lnTo>
                  <a:lnTo>
                    <a:pt x="146812" y="67310"/>
                  </a:lnTo>
                  <a:lnTo>
                    <a:pt x="148056" y="68580"/>
                  </a:lnTo>
                  <a:lnTo>
                    <a:pt x="151333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292" y="72390"/>
                  </a:lnTo>
                  <a:lnTo>
                    <a:pt x="158686" y="72390"/>
                  </a:lnTo>
                  <a:lnTo>
                    <a:pt x="158813" y="73660"/>
                  </a:lnTo>
                  <a:lnTo>
                    <a:pt x="159664" y="73660"/>
                  </a:lnTo>
                  <a:lnTo>
                    <a:pt x="159499" y="72390"/>
                  </a:lnTo>
                  <a:lnTo>
                    <a:pt x="159448" y="71120"/>
                  </a:lnTo>
                  <a:lnTo>
                    <a:pt x="159651" y="71120"/>
                  </a:lnTo>
                  <a:lnTo>
                    <a:pt x="160832" y="72390"/>
                  </a:lnTo>
                  <a:lnTo>
                    <a:pt x="161836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22" y="72390"/>
                  </a:lnTo>
                  <a:lnTo>
                    <a:pt x="168300" y="71120"/>
                  </a:lnTo>
                  <a:lnTo>
                    <a:pt x="168300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44" y="74930"/>
                  </a:lnTo>
                  <a:lnTo>
                    <a:pt x="175590" y="74930"/>
                  </a:lnTo>
                  <a:lnTo>
                    <a:pt x="175437" y="76200"/>
                  </a:lnTo>
                  <a:lnTo>
                    <a:pt x="170230" y="73660"/>
                  </a:lnTo>
                  <a:lnTo>
                    <a:pt x="169214" y="73660"/>
                  </a:lnTo>
                  <a:lnTo>
                    <a:pt x="169608" y="76200"/>
                  </a:lnTo>
                  <a:lnTo>
                    <a:pt x="170789" y="76200"/>
                  </a:lnTo>
                  <a:lnTo>
                    <a:pt x="170103" y="77470"/>
                  </a:lnTo>
                  <a:lnTo>
                    <a:pt x="176987" y="77470"/>
                  </a:lnTo>
                  <a:lnTo>
                    <a:pt x="180098" y="80010"/>
                  </a:lnTo>
                  <a:lnTo>
                    <a:pt x="183095" y="80010"/>
                  </a:lnTo>
                  <a:lnTo>
                    <a:pt x="185254" y="81280"/>
                  </a:lnTo>
                  <a:lnTo>
                    <a:pt x="187312" y="80010"/>
                  </a:lnTo>
                  <a:lnTo>
                    <a:pt x="188264" y="80010"/>
                  </a:lnTo>
                  <a:lnTo>
                    <a:pt x="189166" y="78740"/>
                  </a:lnTo>
                  <a:lnTo>
                    <a:pt x="190284" y="78740"/>
                  </a:lnTo>
                  <a:lnTo>
                    <a:pt x="191135" y="77470"/>
                  </a:lnTo>
                  <a:lnTo>
                    <a:pt x="194665" y="76200"/>
                  </a:lnTo>
                  <a:lnTo>
                    <a:pt x="196621" y="76200"/>
                  </a:lnTo>
                  <a:lnTo>
                    <a:pt x="197573" y="73660"/>
                  </a:lnTo>
                  <a:lnTo>
                    <a:pt x="196850" y="73660"/>
                  </a:lnTo>
                  <a:lnTo>
                    <a:pt x="196329" y="72390"/>
                  </a:lnTo>
                  <a:lnTo>
                    <a:pt x="190296" y="72390"/>
                  </a:lnTo>
                  <a:lnTo>
                    <a:pt x="191846" y="74930"/>
                  </a:lnTo>
                  <a:lnTo>
                    <a:pt x="192976" y="76200"/>
                  </a:lnTo>
                  <a:lnTo>
                    <a:pt x="190360" y="77470"/>
                  </a:lnTo>
                  <a:lnTo>
                    <a:pt x="188074" y="76200"/>
                  </a:lnTo>
                  <a:lnTo>
                    <a:pt x="185483" y="76200"/>
                  </a:lnTo>
                  <a:lnTo>
                    <a:pt x="184365" y="74930"/>
                  </a:lnTo>
                  <a:lnTo>
                    <a:pt x="179743" y="73660"/>
                  </a:lnTo>
                  <a:lnTo>
                    <a:pt x="179501" y="71120"/>
                  </a:lnTo>
                  <a:lnTo>
                    <a:pt x="176225" y="69850"/>
                  </a:lnTo>
                  <a:lnTo>
                    <a:pt x="175437" y="69850"/>
                  </a:lnTo>
                  <a:lnTo>
                    <a:pt x="175869" y="68580"/>
                  </a:lnTo>
                  <a:lnTo>
                    <a:pt x="174066" y="68580"/>
                  </a:lnTo>
                  <a:lnTo>
                    <a:pt x="172300" y="67310"/>
                  </a:lnTo>
                  <a:lnTo>
                    <a:pt x="169532" y="67310"/>
                  </a:lnTo>
                  <a:lnTo>
                    <a:pt x="168656" y="66040"/>
                  </a:lnTo>
                  <a:lnTo>
                    <a:pt x="167830" y="64770"/>
                  </a:lnTo>
                  <a:lnTo>
                    <a:pt x="167868" y="67310"/>
                  </a:lnTo>
                  <a:lnTo>
                    <a:pt x="165684" y="67310"/>
                  </a:lnTo>
                  <a:lnTo>
                    <a:pt x="164287" y="68580"/>
                  </a:lnTo>
                  <a:lnTo>
                    <a:pt x="160096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4355" y="6604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69" y="62230"/>
                  </a:lnTo>
                  <a:lnTo>
                    <a:pt x="146380" y="59690"/>
                  </a:lnTo>
                  <a:lnTo>
                    <a:pt x="145567" y="59690"/>
                  </a:lnTo>
                  <a:lnTo>
                    <a:pt x="147637" y="58420"/>
                  </a:lnTo>
                  <a:lnTo>
                    <a:pt x="149186" y="59690"/>
                  </a:lnTo>
                  <a:lnTo>
                    <a:pt x="149618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01" y="63500"/>
                  </a:lnTo>
                  <a:lnTo>
                    <a:pt x="153797" y="62230"/>
                  </a:lnTo>
                  <a:lnTo>
                    <a:pt x="155702" y="64770"/>
                  </a:lnTo>
                  <a:lnTo>
                    <a:pt x="156044" y="64770"/>
                  </a:lnTo>
                  <a:lnTo>
                    <a:pt x="155841" y="63500"/>
                  </a:lnTo>
                  <a:lnTo>
                    <a:pt x="155041" y="62230"/>
                  </a:lnTo>
                  <a:lnTo>
                    <a:pt x="154901" y="60960"/>
                  </a:lnTo>
                  <a:lnTo>
                    <a:pt x="155981" y="60960"/>
                  </a:lnTo>
                  <a:lnTo>
                    <a:pt x="156108" y="62230"/>
                  </a:lnTo>
                  <a:lnTo>
                    <a:pt x="156933" y="62230"/>
                  </a:lnTo>
                  <a:lnTo>
                    <a:pt x="157861" y="60960"/>
                  </a:lnTo>
                  <a:lnTo>
                    <a:pt x="158496" y="62230"/>
                  </a:lnTo>
                  <a:lnTo>
                    <a:pt x="158737" y="63500"/>
                  </a:lnTo>
                  <a:lnTo>
                    <a:pt x="162737" y="63500"/>
                  </a:lnTo>
                  <a:lnTo>
                    <a:pt x="162928" y="60960"/>
                  </a:lnTo>
                  <a:lnTo>
                    <a:pt x="162217" y="60960"/>
                  </a:lnTo>
                  <a:lnTo>
                    <a:pt x="161137" y="59690"/>
                  </a:lnTo>
                  <a:lnTo>
                    <a:pt x="161721" y="59690"/>
                  </a:lnTo>
                  <a:lnTo>
                    <a:pt x="161150" y="58420"/>
                  </a:lnTo>
                  <a:lnTo>
                    <a:pt x="155422" y="58420"/>
                  </a:lnTo>
                  <a:lnTo>
                    <a:pt x="151168" y="57150"/>
                  </a:lnTo>
                  <a:lnTo>
                    <a:pt x="153835" y="54610"/>
                  </a:lnTo>
                  <a:lnTo>
                    <a:pt x="156298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86" y="54610"/>
                  </a:lnTo>
                  <a:lnTo>
                    <a:pt x="161823" y="54610"/>
                  </a:lnTo>
                  <a:lnTo>
                    <a:pt x="163436" y="55880"/>
                  </a:lnTo>
                  <a:lnTo>
                    <a:pt x="163144" y="54610"/>
                  </a:lnTo>
                  <a:lnTo>
                    <a:pt x="162915" y="54610"/>
                  </a:lnTo>
                  <a:lnTo>
                    <a:pt x="162306" y="53340"/>
                  </a:lnTo>
                  <a:lnTo>
                    <a:pt x="165620" y="52070"/>
                  </a:lnTo>
                  <a:lnTo>
                    <a:pt x="162166" y="50800"/>
                  </a:lnTo>
                  <a:lnTo>
                    <a:pt x="162712" y="49530"/>
                  </a:lnTo>
                  <a:lnTo>
                    <a:pt x="165506" y="48260"/>
                  </a:lnTo>
                  <a:lnTo>
                    <a:pt x="166128" y="49530"/>
                  </a:lnTo>
                  <a:lnTo>
                    <a:pt x="165950" y="48260"/>
                  </a:lnTo>
                  <a:lnTo>
                    <a:pt x="165823" y="48260"/>
                  </a:lnTo>
                  <a:lnTo>
                    <a:pt x="164376" y="46990"/>
                  </a:lnTo>
                  <a:lnTo>
                    <a:pt x="162661" y="48260"/>
                  </a:lnTo>
                  <a:lnTo>
                    <a:pt x="162001" y="46990"/>
                  </a:lnTo>
                  <a:lnTo>
                    <a:pt x="162598" y="45720"/>
                  </a:lnTo>
                  <a:lnTo>
                    <a:pt x="163499" y="44450"/>
                  </a:lnTo>
                  <a:lnTo>
                    <a:pt x="163106" y="43180"/>
                  </a:lnTo>
                  <a:lnTo>
                    <a:pt x="157213" y="43180"/>
                  </a:lnTo>
                  <a:lnTo>
                    <a:pt x="157391" y="44450"/>
                  </a:lnTo>
                  <a:lnTo>
                    <a:pt x="156083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06" y="46990"/>
                  </a:lnTo>
                  <a:lnTo>
                    <a:pt x="154114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63" y="50800"/>
                  </a:lnTo>
                  <a:lnTo>
                    <a:pt x="155168" y="52070"/>
                  </a:lnTo>
                  <a:lnTo>
                    <a:pt x="154749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28" y="52070"/>
                  </a:lnTo>
                  <a:lnTo>
                    <a:pt x="152717" y="53340"/>
                  </a:lnTo>
                  <a:lnTo>
                    <a:pt x="152057" y="53340"/>
                  </a:lnTo>
                  <a:lnTo>
                    <a:pt x="151320" y="54610"/>
                  </a:lnTo>
                  <a:lnTo>
                    <a:pt x="152184" y="54610"/>
                  </a:lnTo>
                  <a:lnTo>
                    <a:pt x="149644" y="58420"/>
                  </a:lnTo>
                  <a:lnTo>
                    <a:pt x="145757" y="57150"/>
                  </a:lnTo>
                  <a:lnTo>
                    <a:pt x="145326" y="56959"/>
                  </a:lnTo>
                  <a:lnTo>
                    <a:pt x="145326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26" y="68745"/>
                  </a:lnTo>
                  <a:lnTo>
                    <a:pt x="131826" y="101600"/>
                  </a:lnTo>
                  <a:lnTo>
                    <a:pt x="131610" y="102870"/>
                  </a:lnTo>
                  <a:lnTo>
                    <a:pt x="131292" y="104140"/>
                  </a:lnTo>
                  <a:lnTo>
                    <a:pt x="129768" y="101600"/>
                  </a:lnTo>
                  <a:lnTo>
                    <a:pt x="129032" y="101600"/>
                  </a:lnTo>
                  <a:lnTo>
                    <a:pt x="129209" y="100330"/>
                  </a:lnTo>
                  <a:lnTo>
                    <a:pt x="129463" y="97790"/>
                  </a:lnTo>
                  <a:lnTo>
                    <a:pt x="131013" y="100330"/>
                  </a:lnTo>
                  <a:lnTo>
                    <a:pt x="131826" y="101600"/>
                  </a:lnTo>
                  <a:lnTo>
                    <a:pt x="131826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52" y="68580"/>
                  </a:lnTo>
                  <a:lnTo>
                    <a:pt x="127101" y="67310"/>
                  </a:lnTo>
                  <a:lnTo>
                    <a:pt x="126784" y="67310"/>
                  </a:lnTo>
                  <a:lnTo>
                    <a:pt x="125844" y="64770"/>
                  </a:lnTo>
                  <a:lnTo>
                    <a:pt x="126517" y="60960"/>
                  </a:lnTo>
                  <a:lnTo>
                    <a:pt x="131508" y="60960"/>
                  </a:lnTo>
                  <a:lnTo>
                    <a:pt x="133946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10" y="66040"/>
                  </a:lnTo>
                  <a:lnTo>
                    <a:pt x="138112" y="64770"/>
                  </a:lnTo>
                  <a:lnTo>
                    <a:pt x="138976" y="66040"/>
                  </a:lnTo>
                  <a:lnTo>
                    <a:pt x="139509" y="66040"/>
                  </a:lnTo>
                  <a:lnTo>
                    <a:pt x="143040" y="67310"/>
                  </a:lnTo>
                  <a:lnTo>
                    <a:pt x="143852" y="68580"/>
                  </a:lnTo>
                  <a:lnTo>
                    <a:pt x="144157" y="69850"/>
                  </a:lnTo>
                  <a:lnTo>
                    <a:pt x="144411" y="69850"/>
                  </a:lnTo>
                  <a:lnTo>
                    <a:pt x="145326" y="71120"/>
                  </a:lnTo>
                  <a:lnTo>
                    <a:pt x="145326" y="56959"/>
                  </a:lnTo>
                  <a:lnTo>
                    <a:pt x="143014" y="55880"/>
                  </a:lnTo>
                  <a:lnTo>
                    <a:pt x="142735" y="55880"/>
                  </a:lnTo>
                  <a:lnTo>
                    <a:pt x="143929" y="57150"/>
                  </a:lnTo>
                  <a:lnTo>
                    <a:pt x="145300" y="57150"/>
                  </a:lnTo>
                  <a:lnTo>
                    <a:pt x="145199" y="58420"/>
                  </a:lnTo>
                  <a:lnTo>
                    <a:pt x="144360" y="58420"/>
                  </a:lnTo>
                  <a:lnTo>
                    <a:pt x="143459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76" y="55880"/>
                  </a:lnTo>
                  <a:lnTo>
                    <a:pt x="141008" y="54610"/>
                  </a:lnTo>
                  <a:lnTo>
                    <a:pt x="140563" y="55880"/>
                  </a:lnTo>
                  <a:lnTo>
                    <a:pt x="139090" y="54610"/>
                  </a:lnTo>
                  <a:lnTo>
                    <a:pt x="134378" y="54610"/>
                  </a:lnTo>
                  <a:lnTo>
                    <a:pt x="119176" y="54610"/>
                  </a:lnTo>
                  <a:lnTo>
                    <a:pt x="116928" y="54610"/>
                  </a:lnTo>
                  <a:lnTo>
                    <a:pt x="116573" y="55880"/>
                  </a:lnTo>
                  <a:lnTo>
                    <a:pt x="117538" y="55880"/>
                  </a:lnTo>
                  <a:lnTo>
                    <a:pt x="117500" y="57150"/>
                  </a:lnTo>
                  <a:lnTo>
                    <a:pt x="119405" y="57150"/>
                  </a:lnTo>
                  <a:lnTo>
                    <a:pt x="119634" y="58420"/>
                  </a:lnTo>
                  <a:lnTo>
                    <a:pt x="120027" y="59690"/>
                  </a:lnTo>
                  <a:lnTo>
                    <a:pt x="120383" y="60960"/>
                  </a:lnTo>
                  <a:lnTo>
                    <a:pt x="120827" y="60960"/>
                  </a:lnTo>
                  <a:lnTo>
                    <a:pt x="120802" y="62230"/>
                  </a:lnTo>
                  <a:lnTo>
                    <a:pt x="121081" y="63500"/>
                  </a:lnTo>
                  <a:lnTo>
                    <a:pt x="122186" y="63500"/>
                  </a:lnTo>
                  <a:lnTo>
                    <a:pt x="123494" y="64770"/>
                  </a:lnTo>
                  <a:lnTo>
                    <a:pt x="123736" y="66040"/>
                  </a:lnTo>
                  <a:lnTo>
                    <a:pt x="123888" y="66040"/>
                  </a:lnTo>
                  <a:lnTo>
                    <a:pt x="123710" y="67310"/>
                  </a:lnTo>
                  <a:lnTo>
                    <a:pt x="123088" y="67310"/>
                  </a:lnTo>
                  <a:lnTo>
                    <a:pt x="124891" y="68580"/>
                  </a:lnTo>
                  <a:lnTo>
                    <a:pt x="128638" y="71120"/>
                  </a:lnTo>
                  <a:lnTo>
                    <a:pt x="128054" y="72390"/>
                  </a:lnTo>
                  <a:lnTo>
                    <a:pt x="126796" y="76200"/>
                  </a:lnTo>
                  <a:lnTo>
                    <a:pt x="125704" y="76200"/>
                  </a:lnTo>
                  <a:lnTo>
                    <a:pt x="123990" y="74930"/>
                  </a:lnTo>
                  <a:lnTo>
                    <a:pt x="123393" y="74930"/>
                  </a:lnTo>
                  <a:lnTo>
                    <a:pt x="123621" y="76200"/>
                  </a:lnTo>
                  <a:lnTo>
                    <a:pt x="123901" y="77470"/>
                  </a:lnTo>
                  <a:lnTo>
                    <a:pt x="122745" y="80010"/>
                  </a:lnTo>
                  <a:lnTo>
                    <a:pt x="122809" y="81280"/>
                  </a:lnTo>
                  <a:lnTo>
                    <a:pt x="126326" y="83820"/>
                  </a:lnTo>
                  <a:lnTo>
                    <a:pt x="126453" y="81280"/>
                  </a:lnTo>
                  <a:lnTo>
                    <a:pt x="127114" y="85090"/>
                  </a:lnTo>
                  <a:lnTo>
                    <a:pt x="126860" y="85090"/>
                  </a:lnTo>
                  <a:lnTo>
                    <a:pt x="126555" y="86360"/>
                  </a:lnTo>
                  <a:lnTo>
                    <a:pt x="126339" y="86360"/>
                  </a:lnTo>
                  <a:lnTo>
                    <a:pt x="124599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097" y="81280"/>
                  </a:lnTo>
                  <a:lnTo>
                    <a:pt x="121285" y="80010"/>
                  </a:lnTo>
                  <a:lnTo>
                    <a:pt x="118999" y="77470"/>
                  </a:lnTo>
                  <a:lnTo>
                    <a:pt x="118884" y="76200"/>
                  </a:lnTo>
                  <a:lnTo>
                    <a:pt x="118783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6116" y="74930"/>
                  </a:lnTo>
                  <a:lnTo>
                    <a:pt x="115874" y="74930"/>
                  </a:lnTo>
                  <a:lnTo>
                    <a:pt x="115239" y="72390"/>
                  </a:lnTo>
                  <a:lnTo>
                    <a:pt x="116751" y="71120"/>
                  </a:lnTo>
                  <a:lnTo>
                    <a:pt x="117500" y="73660"/>
                  </a:lnTo>
                  <a:lnTo>
                    <a:pt x="117983" y="72390"/>
                  </a:lnTo>
                  <a:lnTo>
                    <a:pt x="118389" y="71120"/>
                  </a:lnTo>
                  <a:lnTo>
                    <a:pt x="117602" y="71120"/>
                  </a:lnTo>
                  <a:lnTo>
                    <a:pt x="117348" y="69850"/>
                  </a:lnTo>
                  <a:lnTo>
                    <a:pt x="116979" y="69850"/>
                  </a:lnTo>
                  <a:lnTo>
                    <a:pt x="113639" y="67310"/>
                  </a:lnTo>
                  <a:lnTo>
                    <a:pt x="116586" y="63500"/>
                  </a:lnTo>
                  <a:lnTo>
                    <a:pt x="119138" y="62230"/>
                  </a:lnTo>
                  <a:lnTo>
                    <a:pt x="118732" y="60960"/>
                  </a:lnTo>
                  <a:lnTo>
                    <a:pt x="118173" y="60960"/>
                  </a:lnTo>
                  <a:lnTo>
                    <a:pt x="117513" y="59690"/>
                  </a:lnTo>
                  <a:lnTo>
                    <a:pt x="115608" y="59690"/>
                  </a:lnTo>
                  <a:lnTo>
                    <a:pt x="115506" y="60960"/>
                  </a:lnTo>
                  <a:lnTo>
                    <a:pt x="114909" y="62230"/>
                  </a:lnTo>
                  <a:lnTo>
                    <a:pt x="111290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59" y="69850"/>
                  </a:lnTo>
                  <a:lnTo>
                    <a:pt x="104724" y="68580"/>
                  </a:lnTo>
                  <a:lnTo>
                    <a:pt x="105981" y="67310"/>
                  </a:lnTo>
                  <a:lnTo>
                    <a:pt x="107784" y="67310"/>
                  </a:lnTo>
                  <a:lnTo>
                    <a:pt x="107061" y="66040"/>
                  </a:lnTo>
                  <a:lnTo>
                    <a:pt x="106908" y="64770"/>
                  </a:lnTo>
                  <a:lnTo>
                    <a:pt x="107264" y="64770"/>
                  </a:lnTo>
                  <a:lnTo>
                    <a:pt x="109753" y="62230"/>
                  </a:lnTo>
                  <a:lnTo>
                    <a:pt x="112039" y="59690"/>
                  </a:lnTo>
                  <a:lnTo>
                    <a:pt x="113906" y="57150"/>
                  </a:lnTo>
                  <a:lnTo>
                    <a:pt x="111963" y="57150"/>
                  </a:lnTo>
                  <a:lnTo>
                    <a:pt x="111010" y="58420"/>
                  </a:lnTo>
                  <a:lnTo>
                    <a:pt x="111379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8991" y="62230"/>
                  </a:lnTo>
                  <a:lnTo>
                    <a:pt x="108483" y="63500"/>
                  </a:lnTo>
                  <a:lnTo>
                    <a:pt x="106413" y="64770"/>
                  </a:lnTo>
                  <a:lnTo>
                    <a:pt x="103289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04" y="62230"/>
                  </a:lnTo>
                  <a:lnTo>
                    <a:pt x="98679" y="62230"/>
                  </a:lnTo>
                  <a:lnTo>
                    <a:pt x="97790" y="60960"/>
                  </a:lnTo>
                  <a:lnTo>
                    <a:pt x="96647" y="62230"/>
                  </a:lnTo>
                  <a:lnTo>
                    <a:pt x="96583" y="60960"/>
                  </a:lnTo>
                  <a:lnTo>
                    <a:pt x="96342" y="59690"/>
                  </a:lnTo>
                  <a:lnTo>
                    <a:pt x="94780" y="59690"/>
                  </a:lnTo>
                  <a:lnTo>
                    <a:pt x="94602" y="58420"/>
                  </a:lnTo>
                  <a:lnTo>
                    <a:pt x="94881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80" y="53340"/>
                  </a:lnTo>
                  <a:lnTo>
                    <a:pt x="94094" y="52070"/>
                  </a:lnTo>
                  <a:lnTo>
                    <a:pt x="95186" y="49530"/>
                  </a:lnTo>
                  <a:lnTo>
                    <a:pt x="96151" y="48260"/>
                  </a:lnTo>
                  <a:lnTo>
                    <a:pt x="96570" y="48260"/>
                  </a:lnTo>
                  <a:lnTo>
                    <a:pt x="96888" y="46990"/>
                  </a:lnTo>
                  <a:lnTo>
                    <a:pt x="96545" y="45720"/>
                  </a:lnTo>
                  <a:lnTo>
                    <a:pt x="97891" y="43180"/>
                  </a:lnTo>
                  <a:lnTo>
                    <a:pt x="100126" y="43180"/>
                  </a:lnTo>
                  <a:lnTo>
                    <a:pt x="100342" y="41910"/>
                  </a:lnTo>
                  <a:lnTo>
                    <a:pt x="99822" y="38100"/>
                  </a:lnTo>
                  <a:lnTo>
                    <a:pt x="99656" y="36830"/>
                  </a:lnTo>
                  <a:lnTo>
                    <a:pt x="102895" y="35560"/>
                  </a:lnTo>
                  <a:lnTo>
                    <a:pt x="104000" y="38100"/>
                  </a:lnTo>
                  <a:lnTo>
                    <a:pt x="103835" y="39370"/>
                  </a:lnTo>
                  <a:lnTo>
                    <a:pt x="103695" y="39370"/>
                  </a:lnTo>
                  <a:lnTo>
                    <a:pt x="103111" y="40640"/>
                  </a:lnTo>
                  <a:lnTo>
                    <a:pt x="103644" y="41910"/>
                  </a:lnTo>
                  <a:lnTo>
                    <a:pt x="102666" y="44450"/>
                  </a:lnTo>
                  <a:lnTo>
                    <a:pt x="100952" y="43180"/>
                  </a:lnTo>
                  <a:lnTo>
                    <a:pt x="101790" y="45720"/>
                  </a:lnTo>
                  <a:lnTo>
                    <a:pt x="101206" y="45720"/>
                  </a:lnTo>
                  <a:lnTo>
                    <a:pt x="100647" y="48260"/>
                  </a:lnTo>
                  <a:lnTo>
                    <a:pt x="100736" y="49530"/>
                  </a:lnTo>
                  <a:lnTo>
                    <a:pt x="102082" y="50800"/>
                  </a:lnTo>
                  <a:lnTo>
                    <a:pt x="103251" y="52070"/>
                  </a:lnTo>
                  <a:lnTo>
                    <a:pt x="102438" y="54610"/>
                  </a:lnTo>
                  <a:lnTo>
                    <a:pt x="103962" y="57150"/>
                  </a:lnTo>
                  <a:lnTo>
                    <a:pt x="104470" y="57150"/>
                  </a:lnTo>
                  <a:lnTo>
                    <a:pt x="105613" y="55880"/>
                  </a:lnTo>
                  <a:lnTo>
                    <a:pt x="106883" y="55880"/>
                  </a:lnTo>
                  <a:lnTo>
                    <a:pt x="107721" y="54610"/>
                  </a:lnTo>
                  <a:lnTo>
                    <a:pt x="107213" y="53340"/>
                  </a:lnTo>
                  <a:lnTo>
                    <a:pt x="107518" y="52070"/>
                  </a:lnTo>
                  <a:lnTo>
                    <a:pt x="108026" y="50800"/>
                  </a:lnTo>
                  <a:lnTo>
                    <a:pt x="108737" y="50800"/>
                  </a:lnTo>
                  <a:lnTo>
                    <a:pt x="108864" y="49530"/>
                  </a:lnTo>
                  <a:lnTo>
                    <a:pt x="109131" y="49530"/>
                  </a:lnTo>
                  <a:lnTo>
                    <a:pt x="109067" y="48260"/>
                  </a:lnTo>
                  <a:lnTo>
                    <a:pt x="110413" y="44450"/>
                  </a:lnTo>
                  <a:lnTo>
                    <a:pt x="112115" y="46990"/>
                  </a:lnTo>
                  <a:lnTo>
                    <a:pt x="114173" y="44450"/>
                  </a:lnTo>
                  <a:lnTo>
                    <a:pt x="114096" y="43180"/>
                  </a:lnTo>
                  <a:lnTo>
                    <a:pt x="115112" y="41910"/>
                  </a:lnTo>
                  <a:lnTo>
                    <a:pt x="115506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32" y="43180"/>
                  </a:lnTo>
                  <a:lnTo>
                    <a:pt x="116928" y="45720"/>
                  </a:lnTo>
                  <a:lnTo>
                    <a:pt x="118935" y="46990"/>
                  </a:lnTo>
                  <a:lnTo>
                    <a:pt x="119494" y="49530"/>
                  </a:lnTo>
                  <a:lnTo>
                    <a:pt x="117182" y="49530"/>
                  </a:lnTo>
                  <a:lnTo>
                    <a:pt x="118021" y="53340"/>
                  </a:lnTo>
                  <a:lnTo>
                    <a:pt x="129857" y="53340"/>
                  </a:lnTo>
                  <a:lnTo>
                    <a:pt x="130467" y="50800"/>
                  </a:lnTo>
                  <a:lnTo>
                    <a:pt x="130340" y="48260"/>
                  </a:lnTo>
                  <a:lnTo>
                    <a:pt x="128003" y="49530"/>
                  </a:lnTo>
                  <a:lnTo>
                    <a:pt x="127977" y="48260"/>
                  </a:lnTo>
                  <a:lnTo>
                    <a:pt x="129565" y="45720"/>
                  </a:lnTo>
                  <a:lnTo>
                    <a:pt x="128701" y="44450"/>
                  </a:lnTo>
                  <a:lnTo>
                    <a:pt x="126263" y="44450"/>
                  </a:lnTo>
                  <a:lnTo>
                    <a:pt x="126695" y="43180"/>
                  </a:lnTo>
                  <a:lnTo>
                    <a:pt x="127939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45" y="45720"/>
                  </a:lnTo>
                  <a:lnTo>
                    <a:pt x="135902" y="44450"/>
                  </a:lnTo>
                  <a:lnTo>
                    <a:pt x="137807" y="45720"/>
                  </a:lnTo>
                  <a:lnTo>
                    <a:pt x="138290" y="45720"/>
                  </a:lnTo>
                  <a:lnTo>
                    <a:pt x="138544" y="46990"/>
                  </a:lnTo>
                  <a:lnTo>
                    <a:pt x="139217" y="46990"/>
                  </a:lnTo>
                  <a:lnTo>
                    <a:pt x="140042" y="48260"/>
                  </a:lnTo>
                  <a:lnTo>
                    <a:pt x="141046" y="48260"/>
                  </a:lnTo>
                  <a:lnTo>
                    <a:pt x="141757" y="49530"/>
                  </a:lnTo>
                  <a:lnTo>
                    <a:pt x="141605" y="50800"/>
                  </a:lnTo>
                  <a:lnTo>
                    <a:pt x="144119" y="50800"/>
                  </a:lnTo>
                  <a:lnTo>
                    <a:pt x="145618" y="52070"/>
                  </a:lnTo>
                  <a:lnTo>
                    <a:pt x="145872" y="50800"/>
                  </a:lnTo>
                  <a:lnTo>
                    <a:pt x="146380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42" y="44450"/>
                  </a:lnTo>
                  <a:lnTo>
                    <a:pt x="148666" y="44450"/>
                  </a:lnTo>
                  <a:lnTo>
                    <a:pt x="148666" y="43180"/>
                  </a:lnTo>
                  <a:lnTo>
                    <a:pt x="148412" y="40640"/>
                  </a:lnTo>
                  <a:lnTo>
                    <a:pt x="147116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24" y="48260"/>
                  </a:lnTo>
                  <a:lnTo>
                    <a:pt x="141084" y="48260"/>
                  </a:lnTo>
                  <a:lnTo>
                    <a:pt x="140893" y="46990"/>
                  </a:lnTo>
                  <a:lnTo>
                    <a:pt x="142900" y="46990"/>
                  </a:lnTo>
                  <a:lnTo>
                    <a:pt x="144030" y="48260"/>
                  </a:lnTo>
                  <a:lnTo>
                    <a:pt x="144297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10" y="38100"/>
                  </a:lnTo>
                  <a:lnTo>
                    <a:pt x="141427" y="36830"/>
                  </a:lnTo>
                  <a:lnTo>
                    <a:pt x="139573" y="35560"/>
                  </a:lnTo>
                  <a:lnTo>
                    <a:pt x="139077" y="35560"/>
                  </a:lnTo>
                  <a:lnTo>
                    <a:pt x="137299" y="34290"/>
                  </a:lnTo>
                  <a:lnTo>
                    <a:pt x="136423" y="33020"/>
                  </a:lnTo>
                  <a:lnTo>
                    <a:pt x="138938" y="33020"/>
                  </a:lnTo>
                  <a:lnTo>
                    <a:pt x="139661" y="34290"/>
                  </a:lnTo>
                  <a:lnTo>
                    <a:pt x="140652" y="35560"/>
                  </a:lnTo>
                  <a:lnTo>
                    <a:pt x="142506" y="35560"/>
                  </a:lnTo>
                  <a:lnTo>
                    <a:pt x="142786" y="34290"/>
                  </a:lnTo>
                  <a:lnTo>
                    <a:pt x="141566" y="34290"/>
                  </a:lnTo>
                  <a:lnTo>
                    <a:pt x="139763" y="33020"/>
                  </a:lnTo>
                  <a:lnTo>
                    <a:pt x="137388" y="31750"/>
                  </a:lnTo>
                  <a:lnTo>
                    <a:pt x="136575" y="30480"/>
                  </a:lnTo>
                  <a:lnTo>
                    <a:pt x="133985" y="30480"/>
                  </a:lnTo>
                  <a:lnTo>
                    <a:pt x="134086" y="31750"/>
                  </a:lnTo>
                  <a:lnTo>
                    <a:pt x="134607" y="33020"/>
                  </a:lnTo>
                  <a:lnTo>
                    <a:pt x="133667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12" y="30480"/>
                  </a:lnTo>
                  <a:lnTo>
                    <a:pt x="127800" y="31750"/>
                  </a:lnTo>
                  <a:lnTo>
                    <a:pt x="125984" y="31750"/>
                  </a:lnTo>
                  <a:lnTo>
                    <a:pt x="125501" y="33020"/>
                  </a:lnTo>
                  <a:lnTo>
                    <a:pt x="126860" y="33020"/>
                  </a:lnTo>
                  <a:lnTo>
                    <a:pt x="128143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45" y="36830"/>
                  </a:lnTo>
                  <a:lnTo>
                    <a:pt x="135851" y="40640"/>
                  </a:lnTo>
                  <a:lnTo>
                    <a:pt x="134518" y="40640"/>
                  </a:lnTo>
                  <a:lnTo>
                    <a:pt x="131940" y="39370"/>
                  </a:lnTo>
                  <a:lnTo>
                    <a:pt x="129565" y="38100"/>
                  </a:lnTo>
                  <a:lnTo>
                    <a:pt x="127355" y="38100"/>
                  </a:lnTo>
                  <a:lnTo>
                    <a:pt x="125818" y="36830"/>
                  </a:lnTo>
                  <a:lnTo>
                    <a:pt x="123964" y="36830"/>
                  </a:lnTo>
                  <a:lnTo>
                    <a:pt x="123342" y="38100"/>
                  </a:lnTo>
                  <a:lnTo>
                    <a:pt x="124117" y="38100"/>
                  </a:lnTo>
                  <a:lnTo>
                    <a:pt x="125133" y="40640"/>
                  </a:lnTo>
                  <a:lnTo>
                    <a:pt x="123075" y="41910"/>
                  </a:lnTo>
                  <a:lnTo>
                    <a:pt x="121183" y="41910"/>
                  </a:lnTo>
                  <a:lnTo>
                    <a:pt x="121437" y="40640"/>
                  </a:lnTo>
                  <a:lnTo>
                    <a:pt x="121691" y="39370"/>
                  </a:lnTo>
                  <a:lnTo>
                    <a:pt x="122097" y="39370"/>
                  </a:lnTo>
                  <a:lnTo>
                    <a:pt x="122555" y="38100"/>
                  </a:lnTo>
                  <a:lnTo>
                    <a:pt x="121069" y="38100"/>
                  </a:lnTo>
                  <a:lnTo>
                    <a:pt x="117868" y="35560"/>
                  </a:lnTo>
                  <a:lnTo>
                    <a:pt x="119684" y="31750"/>
                  </a:lnTo>
                  <a:lnTo>
                    <a:pt x="121462" y="31750"/>
                  </a:lnTo>
                  <a:lnTo>
                    <a:pt x="121373" y="30480"/>
                  </a:lnTo>
                  <a:lnTo>
                    <a:pt x="120573" y="29210"/>
                  </a:lnTo>
                  <a:lnTo>
                    <a:pt x="119570" y="29210"/>
                  </a:lnTo>
                  <a:lnTo>
                    <a:pt x="120396" y="26670"/>
                  </a:lnTo>
                  <a:lnTo>
                    <a:pt x="120116" y="25400"/>
                  </a:lnTo>
                  <a:lnTo>
                    <a:pt x="119316" y="24130"/>
                  </a:lnTo>
                  <a:lnTo>
                    <a:pt x="122135" y="21590"/>
                  </a:lnTo>
                  <a:lnTo>
                    <a:pt x="123825" y="25400"/>
                  </a:lnTo>
                  <a:lnTo>
                    <a:pt x="123761" y="24130"/>
                  </a:lnTo>
                  <a:lnTo>
                    <a:pt x="123037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36" y="19050"/>
                  </a:lnTo>
                  <a:lnTo>
                    <a:pt x="123329" y="17780"/>
                  </a:lnTo>
                  <a:lnTo>
                    <a:pt x="122847" y="16510"/>
                  </a:lnTo>
                  <a:lnTo>
                    <a:pt x="122008" y="16510"/>
                  </a:lnTo>
                  <a:lnTo>
                    <a:pt x="123228" y="15240"/>
                  </a:lnTo>
                  <a:lnTo>
                    <a:pt x="121424" y="15240"/>
                  </a:lnTo>
                  <a:lnTo>
                    <a:pt x="121081" y="13970"/>
                  </a:lnTo>
                  <a:lnTo>
                    <a:pt x="118884" y="16560"/>
                  </a:lnTo>
                  <a:lnTo>
                    <a:pt x="118884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46" y="35560"/>
                  </a:lnTo>
                  <a:lnTo>
                    <a:pt x="112420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53" y="35560"/>
                  </a:lnTo>
                  <a:lnTo>
                    <a:pt x="110972" y="34290"/>
                  </a:lnTo>
                  <a:lnTo>
                    <a:pt x="112636" y="34290"/>
                  </a:lnTo>
                  <a:lnTo>
                    <a:pt x="113233" y="31750"/>
                  </a:lnTo>
                  <a:lnTo>
                    <a:pt x="113728" y="30480"/>
                  </a:lnTo>
                  <a:lnTo>
                    <a:pt x="114122" y="29210"/>
                  </a:lnTo>
                  <a:lnTo>
                    <a:pt x="114592" y="27940"/>
                  </a:lnTo>
                  <a:lnTo>
                    <a:pt x="116090" y="26670"/>
                  </a:lnTo>
                  <a:lnTo>
                    <a:pt x="116459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84" y="27940"/>
                  </a:lnTo>
                  <a:lnTo>
                    <a:pt x="118884" y="16560"/>
                  </a:lnTo>
                  <a:lnTo>
                    <a:pt x="117843" y="17780"/>
                  </a:lnTo>
                  <a:lnTo>
                    <a:pt x="117424" y="17780"/>
                  </a:lnTo>
                  <a:lnTo>
                    <a:pt x="117068" y="19050"/>
                  </a:lnTo>
                  <a:lnTo>
                    <a:pt x="114096" y="19050"/>
                  </a:lnTo>
                  <a:lnTo>
                    <a:pt x="113118" y="20624"/>
                  </a:lnTo>
                  <a:lnTo>
                    <a:pt x="114947" y="24130"/>
                  </a:lnTo>
                  <a:lnTo>
                    <a:pt x="114173" y="24130"/>
                  </a:lnTo>
                  <a:lnTo>
                    <a:pt x="112852" y="25400"/>
                  </a:lnTo>
                  <a:lnTo>
                    <a:pt x="111150" y="26670"/>
                  </a:lnTo>
                  <a:lnTo>
                    <a:pt x="111620" y="29210"/>
                  </a:lnTo>
                  <a:lnTo>
                    <a:pt x="109308" y="33020"/>
                  </a:lnTo>
                  <a:lnTo>
                    <a:pt x="107327" y="32169"/>
                  </a:lnTo>
                  <a:lnTo>
                    <a:pt x="107327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21" y="53340"/>
                  </a:lnTo>
                  <a:lnTo>
                    <a:pt x="104546" y="52070"/>
                  </a:lnTo>
                  <a:lnTo>
                    <a:pt x="105397" y="50800"/>
                  </a:lnTo>
                  <a:lnTo>
                    <a:pt x="106235" y="50800"/>
                  </a:lnTo>
                  <a:lnTo>
                    <a:pt x="107048" y="49530"/>
                  </a:lnTo>
                  <a:lnTo>
                    <a:pt x="107200" y="52070"/>
                  </a:lnTo>
                  <a:lnTo>
                    <a:pt x="107327" y="52070"/>
                  </a:lnTo>
                  <a:lnTo>
                    <a:pt x="107327" y="32169"/>
                  </a:lnTo>
                  <a:lnTo>
                    <a:pt x="106362" y="31750"/>
                  </a:lnTo>
                  <a:lnTo>
                    <a:pt x="100063" y="31750"/>
                  </a:lnTo>
                  <a:lnTo>
                    <a:pt x="98145" y="27025"/>
                  </a:lnTo>
                  <a:lnTo>
                    <a:pt x="98145" y="29210"/>
                  </a:lnTo>
                  <a:lnTo>
                    <a:pt x="97713" y="31750"/>
                  </a:lnTo>
                  <a:lnTo>
                    <a:pt x="97142" y="33020"/>
                  </a:lnTo>
                  <a:lnTo>
                    <a:pt x="95745" y="33020"/>
                  </a:lnTo>
                  <a:lnTo>
                    <a:pt x="96672" y="35560"/>
                  </a:lnTo>
                  <a:lnTo>
                    <a:pt x="95275" y="35560"/>
                  </a:lnTo>
                  <a:lnTo>
                    <a:pt x="93865" y="36830"/>
                  </a:lnTo>
                  <a:lnTo>
                    <a:pt x="92443" y="36830"/>
                  </a:lnTo>
                  <a:lnTo>
                    <a:pt x="91744" y="35560"/>
                  </a:lnTo>
                  <a:lnTo>
                    <a:pt x="90868" y="35560"/>
                  </a:lnTo>
                  <a:lnTo>
                    <a:pt x="90335" y="34290"/>
                  </a:lnTo>
                  <a:lnTo>
                    <a:pt x="95605" y="31750"/>
                  </a:lnTo>
                  <a:lnTo>
                    <a:pt x="98145" y="29210"/>
                  </a:lnTo>
                  <a:lnTo>
                    <a:pt x="98145" y="27025"/>
                  </a:lnTo>
                  <a:lnTo>
                    <a:pt x="98005" y="26670"/>
                  </a:lnTo>
                  <a:lnTo>
                    <a:pt x="105918" y="26670"/>
                  </a:lnTo>
                  <a:lnTo>
                    <a:pt x="107569" y="24130"/>
                  </a:lnTo>
                  <a:lnTo>
                    <a:pt x="107734" y="25400"/>
                  </a:lnTo>
                  <a:lnTo>
                    <a:pt x="108254" y="22669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52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64" y="25400"/>
                  </a:lnTo>
                  <a:lnTo>
                    <a:pt x="97193" y="24130"/>
                  </a:lnTo>
                  <a:lnTo>
                    <a:pt x="96951" y="22860"/>
                  </a:lnTo>
                  <a:lnTo>
                    <a:pt x="98386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10" y="20320"/>
                  </a:lnTo>
                  <a:lnTo>
                    <a:pt x="91071" y="19050"/>
                  </a:lnTo>
                  <a:lnTo>
                    <a:pt x="89522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26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13" y="15240"/>
                  </a:lnTo>
                  <a:lnTo>
                    <a:pt x="100330" y="12700"/>
                  </a:lnTo>
                  <a:lnTo>
                    <a:pt x="103289" y="11430"/>
                  </a:lnTo>
                  <a:lnTo>
                    <a:pt x="103428" y="11430"/>
                  </a:lnTo>
                  <a:lnTo>
                    <a:pt x="102946" y="10160"/>
                  </a:lnTo>
                  <a:lnTo>
                    <a:pt x="101333" y="10160"/>
                  </a:lnTo>
                  <a:lnTo>
                    <a:pt x="99974" y="11430"/>
                  </a:lnTo>
                  <a:lnTo>
                    <a:pt x="99936" y="12700"/>
                  </a:lnTo>
                  <a:lnTo>
                    <a:pt x="96761" y="12700"/>
                  </a:lnTo>
                  <a:lnTo>
                    <a:pt x="95885" y="13970"/>
                  </a:lnTo>
                  <a:lnTo>
                    <a:pt x="93065" y="15240"/>
                  </a:lnTo>
                  <a:lnTo>
                    <a:pt x="89293" y="16433"/>
                  </a:lnTo>
                  <a:lnTo>
                    <a:pt x="89293" y="30480"/>
                  </a:lnTo>
                  <a:lnTo>
                    <a:pt x="88874" y="34290"/>
                  </a:lnTo>
                  <a:lnTo>
                    <a:pt x="85991" y="35560"/>
                  </a:lnTo>
                  <a:lnTo>
                    <a:pt x="81508" y="38100"/>
                  </a:lnTo>
                  <a:lnTo>
                    <a:pt x="75641" y="38100"/>
                  </a:lnTo>
                  <a:lnTo>
                    <a:pt x="72148" y="36830"/>
                  </a:lnTo>
                  <a:lnTo>
                    <a:pt x="74396" y="35560"/>
                  </a:lnTo>
                  <a:lnTo>
                    <a:pt x="77724" y="35560"/>
                  </a:lnTo>
                  <a:lnTo>
                    <a:pt x="78943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305" y="31750"/>
                  </a:lnTo>
                  <a:lnTo>
                    <a:pt x="85483" y="30480"/>
                  </a:lnTo>
                  <a:lnTo>
                    <a:pt x="77495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10" y="33020"/>
                  </a:lnTo>
                  <a:lnTo>
                    <a:pt x="71234" y="31750"/>
                  </a:lnTo>
                  <a:lnTo>
                    <a:pt x="69354" y="31750"/>
                  </a:lnTo>
                  <a:lnTo>
                    <a:pt x="68338" y="30480"/>
                  </a:lnTo>
                  <a:lnTo>
                    <a:pt x="67691" y="29210"/>
                  </a:lnTo>
                  <a:lnTo>
                    <a:pt x="70789" y="29210"/>
                  </a:lnTo>
                  <a:lnTo>
                    <a:pt x="71234" y="27940"/>
                  </a:lnTo>
                  <a:lnTo>
                    <a:pt x="72948" y="26670"/>
                  </a:lnTo>
                  <a:lnTo>
                    <a:pt x="73825" y="27940"/>
                  </a:lnTo>
                  <a:lnTo>
                    <a:pt x="75463" y="27940"/>
                  </a:lnTo>
                  <a:lnTo>
                    <a:pt x="76352" y="26670"/>
                  </a:lnTo>
                  <a:lnTo>
                    <a:pt x="78295" y="25400"/>
                  </a:lnTo>
                  <a:lnTo>
                    <a:pt x="79248" y="26670"/>
                  </a:lnTo>
                  <a:lnTo>
                    <a:pt x="80784" y="25400"/>
                  </a:lnTo>
                  <a:lnTo>
                    <a:pt x="80657" y="24130"/>
                  </a:lnTo>
                  <a:lnTo>
                    <a:pt x="82740" y="24130"/>
                  </a:lnTo>
                  <a:lnTo>
                    <a:pt x="83756" y="25400"/>
                  </a:lnTo>
                  <a:lnTo>
                    <a:pt x="83451" y="25400"/>
                  </a:lnTo>
                  <a:lnTo>
                    <a:pt x="85547" y="26670"/>
                  </a:lnTo>
                  <a:lnTo>
                    <a:pt x="81432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74" y="29210"/>
                  </a:lnTo>
                  <a:lnTo>
                    <a:pt x="85864" y="27940"/>
                  </a:lnTo>
                  <a:lnTo>
                    <a:pt x="87464" y="26670"/>
                  </a:lnTo>
                  <a:lnTo>
                    <a:pt x="89179" y="26670"/>
                  </a:lnTo>
                  <a:lnTo>
                    <a:pt x="89242" y="29210"/>
                  </a:lnTo>
                  <a:lnTo>
                    <a:pt x="89293" y="30480"/>
                  </a:lnTo>
                  <a:lnTo>
                    <a:pt x="89293" y="16433"/>
                  </a:lnTo>
                  <a:lnTo>
                    <a:pt x="89052" y="16510"/>
                  </a:lnTo>
                  <a:lnTo>
                    <a:pt x="86436" y="12700"/>
                  </a:lnTo>
                  <a:lnTo>
                    <a:pt x="87325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40" y="10160"/>
                  </a:lnTo>
                  <a:lnTo>
                    <a:pt x="83832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299" y="6350"/>
                  </a:lnTo>
                  <a:lnTo>
                    <a:pt x="84442" y="6350"/>
                  </a:lnTo>
                  <a:lnTo>
                    <a:pt x="84124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51" y="2540"/>
                  </a:lnTo>
                  <a:lnTo>
                    <a:pt x="81241" y="1270"/>
                  </a:lnTo>
                  <a:lnTo>
                    <a:pt x="77520" y="0"/>
                  </a:lnTo>
                  <a:lnTo>
                    <a:pt x="76327" y="0"/>
                  </a:lnTo>
                  <a:lnTo>
                    <a:pt x="75158" y="1270"/>
                  </a:lnTo>
                  <a:lnTo>
                    <a:pt x="74739" y="2540"/>
                  </a:lnTo>
                  <a:lnTo>
                    <a:pt x="75692" y="2540"/>
                  </a:lnTo>
                  <a:lnTo>
                    <a:pt x="76288" y="3810"/>
                  </a:lnTo>
                  <a:lnTo>
                    <a:pt x="75603" y="6350"/>
                  </a:lnTo>
                  <a:lnTo>
                    <a:pt x="73850" y="5080"/>
                  </a:lnTo>
                  <a:lnTo>
                    <a:pt x="72351" y="5080"/>
                  </a:lnTo>
                  <a:lnTo>
                    <a:pt x="72313" y="6350"/>
                  </a:lnTo>
                  <a:lnTo>
                    <a:pt x="71983" y="6350"/>
                  </a:lnTo>
                  <a:lnTo>
                    <a:pt x="71602" y="7620"/>
                  </a:lnTo>
                  <a:lnTo>
                    <a:pt x="72021" y="7620"/>
                  </a:lnTo>
                  <a:lnTo>
                    <a:pt x="72669" y="6350"/>
                  </a:lnTo>
                  <a:lnTo>
                    <a:pt x="75565" y="7620"/>
                  </a:lnTo>
                  <a:lnTo>
                    <a:pt x="76123" y="8890"/>
                  </a:lnTo>
                  <a:lnTo>
                    <a:pt x="72555" y="10160"/>
                  </a:lnTo>
                  <a:lnTo>
                    <a:pt x="75996" y="10160"/>
                  </a:lnTo>
                  <a:lnTo>
                    <a:pt x="75349" y="12700"/>
                  </a:lnTo>
                  <a:lnTo>
                    <a:pt x="78892" y="12700"/>
                  </a:lnTo>
                  <a:lnTo>
                    <a:pt x="80784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21" y="12700"/>
                  </a:lnTo>
                  <a:lnTo>
                    <a:pt x="87490" y="15240"/>
                  </a:lnTo>
                  <a:lnTo>
                    <a:pt x="87058" y="15367"/>
                  </a:lnTo>
                  <a:lnTo>
                    <a:pt x="87058" y="19050"/>
                  </a:lnTo>
                  <a:lnTo>
                    <a:pt x="85026" y="20320"/>
                  </a:lnTo>
                  <a:lnTo>
                    <a:pt x="83972" y="21590"/>
                  </a:lnTo>
                  <a:lnTo>
                    <a:pt x="83934" y="20320"/>
                  </a:lnTo>
                  <a:lnTo>
                    <a:pt x="82384" y="20320"/>
                  </a:lnTo>
                  <a:lnTo>
                    <a:pt x="82499" y="19050"/>
                  </a:lnTo>
                  <a:lnTo>
                    <a:pt x="87058" y="19050"/>
                  </a:lnTo>
                  <a:lnTo>
                    <a:pt x="87058" y="15367"/>
                  </a:lnTo>
                  <a:lnTo>
                    <a:pt x="83083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29" y="21590"/>
                  </a:lnTo>
                  <a:lnTo>
                    <a:pt x="79654" y="21590"/>
                  </a:lnTo>
                  <a:lnTo>
                    <a:pt x="79908" y="20320"/>
                  </a:lnTo>
                  <a:lnTo>
                    <a:pt x="80581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81" y="17780"/>
                  </a:lnTo>
                  <a:lnTo>
                    <a:pt x="77190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79" y="20320"/>
                  </a:lnTo>
                  <a:lnTo>
                    <a:pt x="72872" y="20320"/>
                  </a:lnTo>
                  <a:lnTo>
                    <a:pt x="73025" y="19050"/>
                  </a:lnTo>
                  <a:lnTo>
                    <a:pt x="72732" y="19507"/>
                  </a:lnTo>
                  <a:lnTo>
                    <a:pt x="72732" y="26670"/>
                  </a:lnTo>
                  <a:lnTo>
                    <a:pt x="70281" y="26670"/>
                  </a:lnTo>
                  <a:lnTo>
                    <a:pt x="67792" y="27940"/>
                  </a:lnTo>
                  <a:lnTo>
                    <a:pt x="64947" y="27940"/>
                  </a:lnTo>
                  <a:lnTo>
                    <a:pt x="65112" y="26670"/>
                  </a:lnTo>
                  <a:lnTo>
                    <a:pt x="65354" y="26670"/>
                  </a:lnTo>
                  <a:lnTo>
                    <a:pt x="70053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32" y="26670"/>
                  </a:lnTo>
                  <a:lnTo>
                    <a:pt x="72732" y="19507"/>
                  </a:lnTo>
                  <a:lnTo>
                    <a:pt x="72199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65" y="21590"/>
                  </a:lnTo>
                  <a:lnTo>
                    <a:pt x="65608" y="22860"/>
                  </a:lnTo>
                  <a:lnTo>
                    <a:pt x="64884" y="22860"/>
                  </a:lnTo>
                  <a:lnTo>
                    <a:pt x="61683" y="24130"/>
                  </a:lnTo>
                  <a:lnTo>
                    <a:pt x="61353" y="25400"/>
                  </a:lnTo>
                  <a:lnTo>
                    <a:pt x="56908" y="26670"/>
                  </a:lnTo>
                  <a:lnTo>
                    <a:pt x="55791" y="27940"/>
                  </a:lnTo>
                  <a:lnTo>
                    <a:pt x="53301" y="27940"/>
                  </a:lnTo>
                  <a:lnTo>
                    <a:pt x="51104" y="29210"/>
                  </a:lnTo>
                  <a:lnTo>
                    <a:pt x="48679" y="27940"/>
                  </a:lnTo>
                  <a:lnTo>
                    <a:pt x="49860" y="26670"/>
                  </a:lnTo>
                  <a:lnTo>
                    <a:pt x="51422" y="24130"/>
                  </a:lnTo>
                  <a:lnTo>
                    <a:pt x="45707" y="24130"/>
                  </a:lnTo>
                  <a:lnTo>
                    <a:pt x="45173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17" y="30480"/>
                  </a:lnTo>
                  <a:lnTo>
                    <a:pt x="52146" y="30480"/>
                  </a:lnTo>
                  <a:lnTo>
                    <a:pt x="52933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797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490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08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896" y="40640"/>
                  </a:lnTo>
                  <a:lnTo>
                    <a:pt x="55778" y="39370"/>
                  </a:lnTo>
                  <a:lnTo>
                    <a:pt x="53543" y="41910"/>
                  </a:lnTo>
                  <a:lnTo>
                    <a:pt x="52070" y="43180"/>
                  </a:lnTo>
                  <a:lnTo>
                    <a:pt x="58432" y="43180"/>
                  </a:lnTo>
                  <a:lnTo>
                    <a:pt x="56946" y="44450"/>
                  </a:lnTo>
                  <a:lnTo>
                    <a:pt x="55994" y="44450"/>
                  </a:lnTo>
                  <a:lnTo>
                    <a:pt x="55460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78" y="45720"/>
                  </a:lnTo>
                  <a:lnTo>
                    <a:pt x="43573" y="46990"/>
                  </a:lnTo>
                  <a:lnTo>
                    <a:pt x="41363" y="48260"/>
                  </a:lnTo>
                  <a:lnTo>
                    <a:pt x="51511" y="48260"/>
                  </a:lnTo>
                  <a:lnTo>
                    <a:pt x="52019" y="46990"/>
                  </a:lnTo>
                  <a:lnTo>
                    <a:pt x="52628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797" y="50800"/>
                  </a:lnTo>
                  <a:lnTo>
                    <a:pt x="55143" y="49530"/>
                  </a:lnTo>
                  <a:lnTo>
                    <a:pt x="55422" y="48260"/>
                  </a:lnTo>
                  <a:lnTo>
                    <a:pt x="57378" y="46990"/>
                  </a:lnTo>
                  <a:lnTo>
                    <a:pt x="58699" y="46990"/>
                  </a:lnTo>
                  <a:lnTo>
                    <a:pt x="62217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18" y="43180"/>
                  </a:lnTo>
                  <a:lnTo>
                    <a:pt x="73964" y="43180"/>
                  </a:lnTo>
                  <a:lnTo>
                    <a:pt x="73558" y="41910"/>
                  </a:lnTo>
                  <a:lnTo>
                    <a:pt x="73088" y="41910"/>
                  </a:lnTo>
                  <a:lnTo>
                    <a:pt x="72618" y="40640"/>
                  </a:lnTo>
                  <a:lnTo>
                    <a:pt x="75031" y="40640"/>
                  </a:lnTo>
                  <a:lnTo>
                    <a:pt x="75501" y="41910"/>
                  </a:lnTo>
                  <a:lnTo>
                    <a:pt x="76301" y="41910"/>
                  </a:lnTo>
                  <a:lnTo>
                    <a:pt x="76847" y="43180"/>
                  </a:lnTo>
                  <a:lnTo>
                    <a:pt x="75666" y="43180"/>
                  </a:lnTo>
                  <a:lnTo>
                    <a:pt x="76568" y="44450"/>
                  </a:lnTo>
                  <a:lnTo>
                    <a:pt x="77101" y="44450"/>
                  </a:lnTo>
                  <a:lnTo>
                    <a:pt x="76276" y="45720"/>
                  </a:lnTo>
                  <a:lnTo>
                    <a:pt x="76187" y="46990"/>
                  </a:lnTo>
                  <a:lnTo>
                    <a:pt x="74866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894" y="52070"/>
                  </a:lnTo>
                  <a:lnTo>
                    <a:pt x="70726" y="52070"/>
                  </a:lnTo>
                  <a:lnTo>
                    <a:pt x="69570" y="50800"/>
                  </a:lnTo>
                  <a:lnTo>
                    <a:pt x="67246" y="50800"/>
                  </a:lnTo>
                  <a:lnTo>
                    <a:pt x="66090" y="52070"/>
                  </a:lnTo>
                  <a:lnTo>
                    <a:pt x="65036" y="53340"/>
                  </a:lnTo>
                  <a:lnTo>
                    <a:pt x="64909" y="55880"/>
                  </a:lnTo>
                  <a:lnTo>
                    <a:pt x="62814" y="58420"/>
                  </a:lnTo>
                  <a:lnTo>
                    <a:pt x="58216" y="57150"/>
                  </a:lnTo>
                  <a:lnTo>
                    <a:pt x="59207" y="62230"/>
                  </a:lnTo>
                  <a:lnTo>
                    <a:pt x="61023" y="62230"/>
                  </a:lnTo>
                  <a:lnTo>
                    <a:pt x="61696" y="59690"/>
                  </a:lnTo>
                  <a:lnTo>
                    <a:pt x="62992" y="58420"/>
                  </a:lnTo>
                  <a:lnTo>
                    <a:pt x="64808" y="57150"/>
                  </a:lnTo>
                  <a:lnTo>
                    <a:pt x="67157" y="57150"/>
                  </a:lnTo>
                  <a:lnTo>
                    <a:pt x="69799" y="55880"/>
                  </a:lnTo>
                  <a:lnTo>
                    <a:pt x="71894" y="53340"/>
                  </a:lnTo>
                  <a:lnTo>
                    <a:pt x="73533" y="53340"/>
                  </a:lnTo>
                  <a:lnTo>
                    <a:pt x="73634" y="52070"/>
                  </a:lnTo>
                  <a:lnTo>
                    <a:pt x="74612" y="52070"/>
                  </a:lnTo>
                  <a:lnTo>
                    <a:pt x="75476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29" y="54610"/>
                  </a:lnTo>
                  <a:lnTo>
                    <a:pt x="80594" y="53340"/>
                  </a:lnTo>
                  <a:lnTo>
                    <a:pt x="81483" y="53340"/>
                  </a:lnTo>
                  <a:lnTo>
                    <a:pt x="81686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14" y="41910"/>
                  </a:lnTo>
                  <a:lnTo>
                    <a:pt x="90944" y="43180"/>
                  </a:lnTo>
                  <a:lnTo>
                    <a:pt x="91173" y="43180"/>
                  </a:lnTo>
                  <a:lnTo>
                    <a:pt x="91249" y="44450"/>
                  </a:lnTo>
                  <a:lnTo>
                    <a:pt x="93395" y="43180"/>
                  </a:lnTo>
                  <a:lnTo>
                    <a:pt x="93967" y="44450"/>
                  </a:lnTo>
                  <a:lnTo>
                    <a:pt x="92659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11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33" y="49530"/>
                  </a:lnTo>
                  <a:lnTo>
                    <a:pt x="87833" y="55880"/>
                  </a:lnTo>
                  <a:lnTo>
                    <a:pt x="87642" y="57150"/>
                  </a:lnTo>
                  <a:lnTo>
                    <a:pt x="87312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17" y="54610"/>
                  </a:lnTo>
                  <a:lnTo>
                    <a:pt x="87820" y="55880"/>
                  </a:lnTo>
                  <a:lnTo>
                    <a:pt x="87833" y="49530"/>
                  </a:lnTo>
                  <a:lnTo>
                    <a:pt x="87325" y="49530"/>
                  </a:lnTo>
                  <a:lnTo>
                    <a:pt x="86398" y="50800"/>
                  </a:lnTo>
                  <a:lnTo>
                    <a:pt x="85610" y="50800"/>
                  </a:lnTo>
                  <a:lnTo>
                    <a:pt x="85661" y="52070"/>
                  </a:lnTo>
                  <a:lnTo>
                    <a:pt x="85813" y="52070"/>
                  </a:lnTo>
                  <a:lnTo>
                    <a:pt x="86004" y="53340"/>
                  </a:lnTo>
                  <a:lnTo>
                    <a:pt x="84924" y="53340"/>
                  </a:lnTo>
                  <a:lnTo>
                    <a:pt x="83718" y="54610"/>
                  </a:lnTo>
                  <a:lnTo>
                    <a:pt x="82245" y="54610"/>
                  </a:lnTo>
                  <a:lnTo>
                    <a:pt x="81127" y="55880"/>
                  </a:lnTo>
                  <a:lnTo>
                    <a:pt x="80010" y="55880"/>
                  </a:lnTo>
                  <a:lnTo>
                    <a:pt x="80289" y="57150"/>
                  </a:lnTo>
                  <a:lnTo>
                    <a:pt x="81686" y="57150"/>
                  </a:lnTo>
                  <a:lnTo>
                    <a:pt x="82003" y="55880"/>
                  </a:lnTo>
                  <a:lnTo>
                    <a:pt x="83616" y="55880"/>
                  </a:lnTo>
                  <a:lnTo>
                    <a:pt x="85128" y="57150"/>
                  </a:lnTo>
                  <a:lnTo>
                    <a:pt x="84912" y="58420"/>
                  </a:lnTo>
                  <a:lnTo>
                    <a:pt x="85090" y="59690"/>
                  </a:lnTo>
                  <a:lnTo>
                    <a:pt x="84886" y="60960"/>
                  </a:lnTo>
                  <a:lnTo>
                    <a:pt x="85445" y="60960"/>
                  </a:lnTo>
                  <a:lnTo>
                    <a:pt x="85305" y="58420"/>
                  </a:lnTo>
                  <a:lnTo>
                    <a:pt x="88379" y="59690"/>
                  </a:lnTo>
                  <a:lnTo>
                    <a:pt x="89382" y="60960"/>
                  </a:lnTo>
                  <a:lnTo>
                    <a:pt x="86791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54" y="66040"/>
                  </a:lnTo>
                  <a:lnTo>
                    <a:pt x="94526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688" y="64770"/>
                  </a:lnTo>
                  <a:lnTo>
                    <a:pt x="98259" y="63500"/>
                  </a:lnTo>
                  <a:lnTo>
                    <a:pt x="101612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19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13" y="86360"/>
                  </a:lnTo>
                  <a:lnTo>
                    <a:pt x="93040" y="85090"/>
                  </a:lnTo>
                  <a:lnTo>
                    <a:pt x="95631" y="82550"/>
                  </a:lnTo>
                  <a:lnTo>
                    <a:pt x="96850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29" y="69850"/>
                  </a:lnTo>
                  <a:lnTo>
                    <a:pt x="94983" y="69850"/>
                  </a:lnTo>
                  <a:lnTo>
                    <a:pt x="93027" y="71120"/>
                  </a:lnTo>
                  <a:lnTo>
                    <a:pt x="92875" y="72390"/>
                  </a:lnTo>
                  <a:lnTo>
                    <a:pt x="91770" y="73660"/>
                  </a:lnTo>
                  <a:lnTo>
                    <a:pt x="92837" y="73660"/>
                  </a:lnTo>
                  <a:lnTo>
                    <a:pt x="92722" y="74930"/>
                  </a:lnTo>
                  <a:lnTo>
                    <a:pt x="92379" y="74930"/>
                  </a:lnTo>
                  <a:lnTo>
                    <a:pt x="91478" y="76200"/>
                  </a:lnTo>
                  <a:lnTo>
                    <a:pt x="89230" y="74930"/>
                  </a:lnTo>
                  <a:lnTo>
                    <a:pt x="90017" y="78740"/>
                  </a:lnTo>
                  <a:lnTo>
                    <a:pt x="88404" y="78740"/>
                  </a:lnTo>
                  <a:lnTo>
                    <a:pt x="88061" y="81280"/>
                  </a:lnTo>
                  <a:lnTo>
                    <a:pt x="88087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65" y="87630"/>
                  </a:lnTo>
                  <a:lnTo>
                    <a:pt x="90741" y="88900"/>
                  </a:lnTo>
                  <a:lnTo>
                    <a:pt x="91706" y="90170"/>
                  </a:lnTo>
                  <a:lnTo>
                    <a:pt x="92303" y="90170"/>
                  </a:lnTo>
                  <a:lnTo>
                    <a:pt x="94030" y="88900"/>
                  </a:lnTo>
                  <a:lnTo>
                    <a:pt x="95897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80" y="85090"/>
                  </a:lnTo>
                  <a:lnTo>
                    <a:pt x="98082" y="83820"/>
                  </a:lnTo>
                  <a:lnTo>
                    <a:pt x="99110" y="82550"/>
                  </a:lnTo>
                  <a:lnTo>
                    <a:pt x="99783" y="82550"/>
                  </a:lnTo>
                  <a:lnTo>
                    <a:pt x="99834" y="81280"/>
                  </a:lnTo>
                  <a:lnTo>
                    <a:pt x="102120" y="77470"/>
                  </a:lnTo>
                  <a:lnTo>
                    <a:pt x="104305" y="78740"/>
                  </a:lnTo>
                  <a:lnTo>
                    <a:pt x="105879" y="77470"/>
                  </a:lnTo>
                  <a:lnTo>
                    <a:pt x="107467" y="76200"/>
                  </a:lnTo>
                  <a:lnTo>
                    <a:pt x="107505" y="74930"/>
                  </a:lnTo>
                  <a:lnTo>
                    <a:pt x="109093" y="73660"/>
                  </a:lnTo>
                  <a:lnTo>
                    <a:pt x="110159" y="73660"/>
                  </a:lnTo>
                  <a:lnTo>
                    <a:pt x="111798" y="72390"/>
                  </a:lnTo>
                  <a:lnTo>
                    <a:pt x="113766" y="73660"/>
                  </a:lnTo>
                  <a:lnTo>
                    <a:pt x="114769" y="74930"/>
                  </a:lnTo>
                  <a:lnTo>
                    <a:pt x="111633" y="74930"/>
                  </a:lnTo>
                  <a:lnTo>
                    <a:pt x="111353" y="76200"/>
                  </a:lnTo>
                  <a:lnTo>
                    <a:pt x="111887" y="77470"/>
                  </a:lnTo>
                  <a:lnTo>
                    <a:pt x="112560" y="78740"/>
                  </a:lnTo>
                  <a:lnTo>
                    <a:pt x="113220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06" y="77470"/>
                  </a:lnTo>
                  <a:lnTo>
                    <a:pt x="115836" y="77470"/>
                  </a:lnTo>
                  <a:lnTo>
                    <a:pt x="117589" y="78740"/>
                  </a:lnTo>
                  <a:lnTo>
                    <a:pt x="119240" y="82550"/>
                  </a:lnTo>
                  <a:lnTo>
                    <a:pt x="115912" y="85090"/>
                  </a:lnTo>
                  <a:lnTo>
                    <a:pt x="114452" y="8509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65" y="86360"/>
                  </a:lnTo>
                  <a:lnTo>
                    <a:pt x="122732" y="83820"/>
                  </a:lnTo>
                  <a:lnTo>
                    <a:pt x="125501" y="86360"/>
                  </a:lnTo>
                  <a:lnTo>
                    <a:pt x="123444" y="87630"/>
                  </a:lnTo>
                  <a:lnTo>
                    <a:pt x="122148" y="88900"/>
                  </a:lnTo>
                  <a:lnTo>
                    <a:pt x="122656" y="90170"/>
                  </a:lnTo>
                  <a:lnTo>
                    <a:pt x="122618" y="91440"/>
                  </a:lnTo>
                  <a:lnTo>
                    <a:pt x="124510" y="93980"/>
                  </a:lnTo>
                  <a:lnTo>
                    <a:pt x="126314" y="92710"/>
                  </a:lnTo>
                  <a:lnTo>
                    <a:pt x="127482" y="96520"/>
                  </a:lnTo>
                  <a:lnTo>
                    <a:pt x="127368" y="97790"/>
                  </a:lnTo>
                  <a:lnTo>
                    <a:pt x="127723" y="99060"/>
                  </a:lnTo>
                  <a:lnTo>
                    <a:pt x="128422" y="99060"/>
                  </a:lnTo>
                  <a:lnTo>
                    <a:pt x="128638" y="100330"/>
                  </a:lnTo>
                  <a:lnTo>
                    <a:pt x="128790" y="101600"/>
                  </a:lnTo>
                  <a:lnTo>
                    <a:pt x="129692" y="102870"/>
                  </a:lnTo>
                  <a:lnTo>
                    <a:pt x="130162" y="102870"/>
                  </a:lnTo>
                  <a:lnTo>
                    <a:pt x="129070" y="104140"/>
                  </a:lnTo>
                  <a:lnTo>
                    <a:pt x="129844" y="105410"/>
                  </a:lnTo>
                  <a:lnTo>
                    <a:pt x="130797" y="105410"/>
                  </a:lnTo>
                  <a:lnTo>
                    <a:pt x="131660" y="106680"/>
                  </a:lnTo>
                  <a:lnTo>
                    <a:pt x="132219" y="105410"/>
                  </a:lnTo>
                  <a:lnTo>
                    <a:pt x="133045" y="105410"/>
                  </a:lnTo>
                  <a:lnTo>
                    <a:pt x="133451" y="104140"/>
                  </a:lnTo>
                  <a:lnTo>
                    <a:pt x="133858" y="102870"/>
                  </a:lnTo>
                  <a:lnTo>
                    <a:pt x="133121" y="101600"/>
                  </a:lnTo>
                  <a:lnTo>
                    <a:pt x="134353" y="99060"/>
                  </a:lnTo>
                  <a:lnTo>
                    <a:pt x="135775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86" y="93980"/>
                  </a:lnTo>
                  <a:lnTo>
                    <a:pt x="135369" y="92710"/>
                  </a:lnTo>
                  <a:lnTo>
                    <a:pt x="135864" y="91440"/>
                  </a:lnTo>
                  <a:lnTo>
                    <a:pt x="134099" y="91440"/>
                  </a:lnTo>
                  <a:lnTo>
                    <a:pt x="133616" y="90170"/>
                  </a:lnTo>
                  <a:lnTo>
                    <a:pt x="135420" y="90170"/>
                  </a:lnTo>
                  <a:lnTo>
                    <a:pt x="136715" y="91440"/>
                  </a:lnTo>
                  <a:lnTo>
                    <a:pt x="136334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19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61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48" y="100330"/>
                  </a:lnTo>
                  <a:lnTo>
                    <a:pt x="143281" y="102870"/>
                  </a:lnTo>
                  <a:lnTo>
                    <a:pt x="142748" y="101600"/>
                  </a:lnTo>
                  <a:lnTo>
                    <a:pt x="140716" y="101600"/>
                  </a:lnTo>
                  <a:lnTo>
                    <a:pt x="139014" y="102870"/>
                  </a:lnTo>
                  <a:lnTo>
                    <a:pt x="139750" y="104140"/>
                  </a:lnTo>
                  <a:lnTo>
                    <a:pt x="141465" y="102870"/>
                  </a:lnTo>
                  <a:lnTo>
                    <a:pt x="140347" y="105410"/>
                  </a:lnTo>
                  <a:lnTo>
                    <a:pt x="141312" y="106680"/>
                  </a:lnTo>
                  <a:lnTo>
                    <a:pt x="141503" y="107950"/>
                  </a:lnTo>
                  <a:lnTo>
                    <a:pt x="141249" y="110490"/>
                  </a:lnTo>
                  <a:lnTo>
                    <a:pt x="139687" y="110490"/>
                  </a:lnTo>
                  <a:lnTo>
                    <a:pt x="139395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87" y="111760"/>
                  </a:lnTo>
                  <a:lnTo>
                    <a:pt x="136410" y="111760"/>
                  </a:lnTo>
                  <a:lnTo>
                    <a:pt x="135534" y="113030"/>
                  </a:lnTo>
                  <a:lnTo>
                    <a:pt x="136105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36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04" y="109220"/>
                  </a:lnTo>
                  <a:lnTo>
                    <a:pt x="124891" y="107950"/>
                  </a:lnTo>
                  <a:lnTo>
                    <a:pt x="125183" y="106680"/>
                  </a:lnTo>
                  <a:lnTo>
                    <a:pt x="124333" y="106680"/>
                  </a:lnTo>
                  <a:lnTo>
                    <a:pt x="121081" y="104140"/>
                  </a:lnTo>
                  <a:lnTo>
                    <a:pt x="123621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36" y="99060"/>
                  </a:lnTo>
                  <a:lnTo>
                    <a:pt x="122313" y="101600"/>
                  </a:lnTo>
                  <a:lnTo>
                    <a:pt x="119278" y="102870"/>
                  </a:lnTo>
                  <a:lnTo>
                    <a:pt x="116776" y="105410"/>
                  </a:lnTo>
                  <a:lnTo>
                    <a:pt x="114579" y="106680"/>
                  </a:lnTo>
                  <a:lnTo>
                    <a:pt x="111912" y="107950"/>
                  </a:lnTo>
                  <a:lnTo>
                    <a:pt x="110477" y="107950"/>
                  </a:lnTo>
                  <a:lnTo>
                    <a:pt x="109791" y="106680"/>
                  </a:lnTo>
                  <a:lnTo>
                    <a:pt x="110096" y="105410"/>
                  </a:lnTo>
                  <a:lnTo>
                    <a:pt x="110617" y="105410"/>
                  </a:lnTo>
                  <a:lnTo>
                    <a:pt x="111036" y="104140"/>
                  </a:lnTo>
                  <a:lnTo>
                    <a:pt x="115316" y="104140"/>
                  </a:lnTo>
                  <a:lnTo>
                    <a:pt x="116547" y="102870"/>
                  </a:lnTo>
                  <a:lnTo>
                    <a:pt x="117589" y="100330"/>
                  </a:lnTo>
                  <a:lnTo>
                    <a:pt x="118440" y="99060"/>
                  </a:lnTo>
                  <a:lnTo>
                    <a:pt x="120294" y="97790"/>
                  </a:lnTo>
                  <a:lnTo>
                    <a:pt x="119900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087" y="93980"/>
                  </a:lnTo>
                  <a:lnTo>
                    <a:pt x="119456" y="92710"/>
                  </a:lnTo>
                  <a:lnTo>
                    <a:pt x="119570" y="91440"/>
                  </a:lnTo>
                  <a:lnTo>
                    <a:pt x="118275" y="92710"/>
                  </a:lnTo>
                  <a:lnTo>
                    <a:pt x="117602" y="93980"/>
                  </a:lnTo>
                  <a:lnTo>
                    <a:pt x="116852" y="92710"/>
                  </a:lnTo>
                  <a:lnTo>
                    <a:pt x="116281" y="92710"/>
                  </a:lnTo>
                  <a:lnTo>
                    <a:pt x="115773" y="91440"/>
                  </a:lnTo>
                  <a:lnTo>
                    <a:pt x="113652" y="91440"/>
                  </a:lnTo>
                  <a:lnTo>
                    <a:pt x="114884" y="90170"/>
                  </a:lnTo>
                  <a:lnTo>
                    <a:pt x="114427" y="90170"/>
                  </a:lnTo>
                  <a:lnTo>
                    <a:pt x="113855" y="88900"/>
                  </a:lnTo>
                  <a:lnTo>
                    <a:pt x="111899" y="88900"/>
                  </a:lnTo>
                  <a:lnTo>
                    <a:pt x="109397" y="87630"/>
                  </a:lnTo>
                  <a:lnTo>
                    <a:pt x="108889" y="88900"/>
                  </a:lnTo>
                  <a:lnTo>
                    <a:pt x="102806" y="88900"/>
                  </a:lnTo>
                  <a:lnTo>
                    <a:pt x="102565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87" y="92710"/>
                  </a:lnTo>
                  <a:lnTo>
                    <a:pt x="86880" y="95250"/>
                  </a:lnTo>
                  <a:lnTo>
                    <a:pt x="86779" y="96520"/>
                  </a:lnTo>
                  <a:lnTo>
                    <a:pt x="86423" y="96520"/>
                  </a:lnTo>
                  <a:lnTo>
                    <a:pt x="86156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797" y="95250"/>
                  </a:lnTo>
                  <a:lnTo>
                    <a:pt x="83718" y="95250"/>
                  </a:lnTo>
                  <a:lnTo>
                    <a:pt x="82575" y="93980"/>
                  </a:lnTo>
                  <a:lnTo>
                    <a:pt x="80860" y="95250"/>
                  </a:lnTo>
                  <a:lnTo>
                    <a:pt x="80772" y="93980"/>
                  </a:lnTo>
                  <a:lnTo>
                    <a:pt x="78498" y="93980"/>
                  </a:lnTo>
                  <a:lnTo>
                    <a:pt x="78435" y="92710"/>
                  </a:lnTo>
                  <a:lnTo>
                    <a:pt x="79032" y="90170"/>
                  </a:lnTo>
                  <a:lnTo>
                    <a:pt x="80429" y="90170"/>
                  </a:lnTo>
                  <a:lnTo>
                    <a:pt x="79349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73" y="100330"/>
                  </a:lnTo>
                  <a:lnTo>
                    <a:pt x="77152" y="101600"/>
                  </a:lnTo>
                  <a:lnTo>
                    <a:pt x="74218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23" y="86360"/>
                  </a:lnTo>
                  <a:lnTo>
                    <a:pt x="74676" y="85090"/>
                  </a:lnTo>
                  <a:lnTo>
                    <a:pt x="74434" y="82550"/>
                  </a:lnTo>
                  <a:lnTo>
                    <a:pt x="69532" y="83820"/>
                  </a:lnTo>
                  <a:lnTo>
                    <a:pt x="68097" y="83820"/>
                  </a:lnTo>
                  <a:lnTo>
                    <a:pt x="66814" y="85090"/>
                  </a:lnTo>
                  <a:lnTo>
                    <a:pt x="66827" y="87630"/>
                  </a:lnTo>
                  <a:lnTo>
                    <a:pt x="68262" y="87630"/>
                  </a:lnTo>
                  <a:lnTo>
                    <a:pt x="69380" y="88900"/>
                  </a:lnTo>
                  <a:lnTo>
                    <a:pt x="69164" y="91440"/>
                  </a:lnTo>
                  <a:lnTo>
                    <a:pt x="64897" y="91440"/>
                  </a:lnTo>
                  <a:lnTo>
                    <a:pt x="64973" y="92710"/>
                  </a:lnTo>
                  <a:lnTo>
                    <a:pt x="64947" y="93980"/>
                  </a:lnTo>
                  <a:lnTo>
                    <a:pt x="64630" y="95250"/>
                  </a:lnTo>
                  <a:lnTo>
                    <a:pt x="65341" y="95250"/>
                  </a:lnTo>
                  <a:lnTo>
                    <a:pt x="65481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52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18" y="101600"/>
                  </a:lnTo>
                  <a:lnTo>
                    <a:pt x="66852" y="104140"/>
                  </a:lnTo>
                  <a:lnTo>
                    <a:pt x="67246" y="104140"/>
                  </a:lnTo>
                  <a:lnTo>
                    <a:pt x="71145" y="105410"/>
                  </a:lnTo>
                  <a:lnTo>
                    <a:pt x="77635" y="105410"/>
                  </a:lnTo>
                  <a:lnTo>
                    <a:pt x="75641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01" y="111760"/>
                  </a:lnTo>
                  <a:lnTo>
                    <a:pt x="73355" y="111760"/>
                  </a:lnTo>
                  <a:lnTo>
                    <a:pt x="73685" y="110490"/>
                  </a:lnTo>
                  <a:lnTo>
                    <a:pt x="76428" y="110490"/>
                  </a:lnTo>
                  <a:lnTo>
                    <a:pt x="77749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08" y="107950"/>
                  </a:lnTo>
                  <a:lnTo>
                    <a:pt x="79679" y="107950"/>
                  </a:lnTo>
                  <a:lnTo>
                    <a:pt x="80200" y="106680"/>
                  </a:lnTo>
                  <a:lnTo>
                    <a:pt x="80759" y="106680"/>
                  </a:lnTo>
                  <a:lnTo>
                    <a:pt x="82105" y="105410"/>
                  </a:lnTo>
                  <a:lnTo>
                    <a:pt x="90779" y="105410"/>
                  </a:lnTo>
                  <a:lnTo>
                    <a:pt x="90716" y="102870"/>
                  </a:lnTo>
                  <a:lnTo>
                    <a:pt x="94195" y="101600"/>
                  </a:lnTo>
                  <a:lnTo>
                    <a:pt x="96685" y="104140"/>
                  </a:lnTo>
                  <a:lnTo>
                    <a:pt x="99453" y="104140"/>
                  </a:lnTo>
                  <a:lnTo>
                    <a:pt x="99949" y="105410"/>
                  </a:lnTo>
                  <a:lnTo>
                    <a:pt x="99783" y="104140"/>
                  </a:lnTo>
                  <a:lnTo>
                    <a:pt x="102387" y="105410"/>
                  </a:lnTo>
                  <a:lnTo>
                    <a:pt x="102146" y="107950"/>
                  </a:lnTo>
                  <a:lnTo>
                    <a:pt x="100317" y="110490"/>
                  </a:lnTo>
                  <a:lnTo>
                    <a:pt x="97764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386" y="114300"/>
                  </a:lnTo>
                  <a:lnTo>
                    <a:pt x="94170" y="114300"/>
                  </a:lnTo>
                  <a:lnTo>
                    <a:pt x="93954" y="113030"/>
                  </a:lnTo>
                  <a:lnTo>
                    <a:pt x="92976" y="111760"/>
                  </a:lnTo>
                  <a:lnTo>
                    <a:pt x="89611" y="111760"/>
                  </a:lnTo>
                  <a:lnTo>
                    <a:pt x="89001" y="113030"/>
                  </a:lnTo>
                  <a:lnTo>
                    <a:pt x="90322" y="113030"/>
                  </a:lnTo>
                  <a:lnTo>
                    <a:pt x="88671" y="114300"/>
                  </a:lnTo>
                  <a:lnTo>
                    <a:pt x="86753" y="115570"/>
                  </a:lnTo>
                  <a:lnTo>
                    <a:pt x="85737" y="114300"/>
                  </a:lnTo>
                  <a:lnTo>
                    <a:pt x="84124" y="114300"/>
                  </a:lnTo>
                  <a:lnTo>
                    <a:pt x="80835" y="113030"/>
                  </a:lnTo>
                  <a:lnTo>
                    <a:pt x="79298" y="111760"/>
                  </a:lnTo>
                  <a:lnTo>
                    <a:pt x="77749" y="111760"/>
                  </a:lnTo>
                  <a:lnTo>
                    <a:pt x="77089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84" y="118110"/>
                  </a:lnTo>
                  <a:lnTo>
                    <a:pt x="65722" y="119380"/>
                  </a:lnTo>
                  <a:lnTo>
                    <a:pt x="62750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29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27" y="118110"/>
                  </a:lnTo>
                  <a:lnTo>
                    <a:pt x="51231" y="115570"/>
                  </a:lnTo>
                  <a:lnTo>
                    <a:pt x="51943" y="116840"/>
                  </a:lnTo>
                  <a:lnTo>
                    <a:pt x="55067" y="116840"/>
                  </a:lnTo>
                  <a:lnTo>
                    <a:pt x="55880" y="115570"/>
                  </a:lnTo>
                  <a:lnTo>
                    <a:pt x="58064" y="115570"/>
                  </a:lnTo>
                  <a:lnTo>
                    <a:pt x="58953" y="116840"/>
                  </a:lnTo>
                  <a:lnTo>
                    <a:pt x="60960" y="116840"/>
                  </a:lnTo>
                  <a:lnTo>
                    <a:pt x="62191" y="115570"/>
                  </a:lnTo>
                  <a:lnTo>
                    <a:pt x="64668" y="115570"/>
                  </a:lnTo>
                  <a:lnTo>
                    <a:pt x="65811" y="116840"/>
                  </a:lnTo>
                  <a:lnTo>
                    <a:pt x="67830" y="115570"/>
                  </a:lnTo>
                  <a:lnTo>
                    <a:pt x="70434" y="115570"/>
                  </a:lnTo>
                  <a:lnTo>
                    <a:pt x="71462" y="116840"/>
                  </a:lnTo>
                  <a:lnTo>
                    <a:pt x="70866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80" y="113030"/>
                  </a:lnTo>
                  <a:lnTo>
                    <a:pt x="72694" y="111760"/>
                  </a:lnTo>
                  <a:lnTo>
                    <a:pt x="70065" y="110490"/>
                  </a:lnTo>
                  <a:lnTo>
                    <a:pt x="67818" y="113030"/>
                  </a:lnTo>
                  <a:lnTo>
                    <a:pt x="63055" y="111760"/>
                  </a:lnTo>
                  <a:lnTo>
                    <a:pt x="61747" y="110490"/>
                  </a:lnTo>
                  <a:lnTo>
                    <a:pt x="59664" y="109220"/>
                  </a:lnTo>
                  <a:lnTo>
                    <a:pt x="59321" y="109220"/>
                  </a:lnTo>
                  <a:lnTo>
                    <a:pt x="59550" y="107950"/>
                  </a:lnTo>
                  <a:lnTo>
                    <a:pt x="60020" y="107950"/>
                  </a:lnTo>
                  <a:lnTo>
                    <a:pt x="58521" y="106680"/>
                  </a:lnTo>
                  <a:lnTo>
                    <a:pt x="57988" y="106680"/>
                  </a:lnTo>
                  <a:lnTo>
                    <a:pt x="57988" y="111760"/>
                  </a:lnTo>
                  <a:lnTo>
                    <a:pt x="57708" y="113030"/>
                  </a:lnTo>
                  <a:lnTo>
                    <a:pt x="57619" y="114300"/>
                  </a:lnTo>
                  <a:lnTo>
                    <a:pt x="57886" y="114300"/>
                  </a:lnTo>
                  <a:lnTo>
                    <a:pt x="54762" y="115570"/>
                  </a:lnTo>
                  <a:lnTo>
                    <a:pt x="51612" y="115570"/>
                  </a:lnTo>
                  <a:lnTo>
                    <a:pt x="48488" y="114300"/>
                  </a:lnTo>
                  <a:lnTo>
                    <a:pt x="48323" y="114300"/>
                  </a:lnTo>
                  <a:lnTo>
                    <a:pt x="48691" y="113030"/>
                  </a:lnTo>
                  <a:lnTo>
                    <a:pt x="55054" y="113030"/>
                  </a:lnTo>
                  <a:lnTo>
                    <a:pt x="57988" y="111760"/>
                  </a:lnTo>
                  <a:lnTo>
                    <a:pt x="57988" y="106680"/>
                  </a:lnTo>
                  <a:lnTo>
                    <a:pt x="57111" y="106680"/>
                  </a:lnTo>
                  <a:lnTo>
                    <a:pt x="56057" y="104140"/>
                  </a:lnTo>
                  <a:lnTo>
                    <a:pt x="57315" y="102870"/>
                  </a:lnTo>
                  <a:lnTo>
                    <a:pt x="58534" y="101600"/>
                  </a:lnTo>
                  <a:lnTo>
                    <a:pt x="59207" y="100330"/>
                  </a:lnTo>
                  <a:lnTo>
                    <a:pt x="57531" y="101600"/>
                  </a:lnTo>
                  <a:lnTo>
                    <a:pt x="55460" y="100330"/>
                  </a:lnTo>
                  <a:lnTo>
                    <a:pt x="53695" y="99060"/>
                  </a:lnTo>
                  <a:lnTo>
                    <a:pt x="53454" y="99060"/>
                  </a:lnTo>
                  <a:lnTo>
                    <a:pt x="53314" y="97790"/>
                  </a:lnTo>
                  <a:lnTo>
                    <a:pt x="53174" y="99060"/>
                  </a:lnTo>
                  <a:lnTo>
                    <a:pt x="52870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07" y="102870"/>
                  </a:lnTo>
                  <a:lnTo>
                    <a:pt x="48996" y="101600"/>
                  </a:lnTo>
                  <a:lnTo>
                    <a:pt x="43802" y="101600"/>
                  </a:lnTo>
                  <a:lnTo>
                    <a:pt x="42202" y="100330"/>
                  </a:lnTo>
                  <a:lnTo>
                    <a:pt x="42291" y="101600"/>
                  </a:lnTo>
                  <a:lnTo>
                    <a:pt x="41910" y="101600"/>
                  </a:lnTo>
                  <a:lnTo>
                    <a:pt x="41910" y="102870"/>
                  </a:lnTo>
                  <a:lnTo>
                    <a:pt x="40919" y="102870"/>
                  </a:lnTo>
                  <a:lnTo>
                    <a:pt x="40830" y="104140"/>
                  </a:lnTo>
                  <a:lnTo>
                    <a:pt x="40195" y="104140"/>
                  </a:lnTo>
                  <a:lnTo>
                    <a:pt x="39725" y="105410"/>
                  </a:lnTo>
                  <a:lnTo>
                    <a:pt x="47625" y="105410"/>
                  </a:lnTo>
                  <a:lnTo>
                    <a:pt x="48641" y="106680"/>
                  </a:lnTo>
                  <a:lnTo>
                    <a:pt x="49593" y="106680"/>
                  </a:lnTo>
                  <a:lnTo>
                    <a:pt x="50342" y="109220"/>
                  </a:lnTo>
                  <a:lnTo>
                    <a:pt x="45110" y="109220"/>
                  </a:lnTo>
                  <a:lnTo>
                    <a:pt x="44297" y="111760"/>
                  </a:lnTo>
                  <a:lnTo>
                    <a:pt x="38722" y="110490"/>
                  </a:lnTo>
                  <a:lnTo>
                    <a:pt x="37160" y="111760"/>
                  </a:lnTo>
                  <a:lnTo>
                    <a:pt x="31280" y="111760"/>
                  </a:lnTo>
                  <a:lnTo>
                    <a:pt x="28562" y="110490"/>
                  </a:lnTo>
                  <a:lnTo>
                    <a:pt x="30365" y="109220"/>
                  </a:lnTo>
                  <a:lnTo>
                    <a:pt x="32613" y="107950"/>
                  </a:lnTo>
                  <a:lnTo>
                    <a:pt x="30619" y="106680"/>
                  </a:lnTo>
                  <a:lnTo>
                    <a:pt x="28549" y="105410"/>
                  </a:lnTo>
                  <a:lnTo>
                    <a:pt x="25742" y="105410"/>
                  </a:lnTo>
                  <a:lnTo>
                    <a:pt x="25006" y="106680"/>
                  </a:lnTo>
                  <a:lnTo>
                    <a:pt x="24142" y="106680"/>
                  </a:lnTo>
                  <a:lnTo>
                    <a:pt x="24498" y="109220"/>
                  </a:lnTo>
                  <a:lnTo>
                    <a:pt x="26746" y="109220"/>
                  </a:lnTo>
                  <a:lnTo>
                    <a:pt x="30251" y="111760"/>
                  </a:lnTo>
                  <a:lnTo>
                    <a:pt x="31064" y="113030"/>
                  </a:lnTo>
                  <a:lnTo>
                    <a:pt x="32131" y="113030"/>
                  </a:lnTo>
                  <a:lnTo>
                    <a:pt x="32943" y="114300"/>
                  </a:lnTo>
                  <a:lnTo>
                    <a:pt x="33870" y="115570"/>
                  </a:lnTo>
                  <a:lnTo>
                    <a:pt x="35991" y="116840"/>
                  </a:lnTo>
                  <a:lnTo>
                    <a:pt x="41960" y="116840"/>
                  </a:lnTo>
                  <a:lnTo>
                    <a:pt x="42367" y="118110"/>
                  </a:lnTo>
                  <a:lnTo>
                    <a:pt x="44297" y="119380"/>
                  </a:lnTo>
                  <a:lnTo>
                    <a:pt x="46507" y="119380"/>
                  </a:lnTo>
                  <a:lnTo>
                    <a:pt x="47739" y="121920"/>
                  </a:lnTo>
                  <a:lnTo>
                    <a:pt x="46545" y="121920"/>
                  </a:lnTo>
                  <a:lnTo>
                    <a:pt x="46189" y="123190"/>
                  </a:lnTo>
                  <a:lnTo>
                    <a:pt x="46697" y="125730"/>
                  </a:lnTo>
                  <a:lnTo>
                    <a:pt x="50787" y="127000"/>
                  </a:lnTo>
                  <a:lnTo>
                    <a:pt x="51968" y="125730"/>
                  </a:lnTo>
                  <a:lnTo>
                    <a:pt x="55143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093" y="123190"/>
                  </a:lnTo>
                  <a:lnTo>
                    <a:pt x="64020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21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28" y="120650"/>
                  </a:lnTo>
                  <a:lnTo>
                    <a:pt x="73520" y="119380"/>
                  </a:lnTo>
                  <a:lnTo>
                    <a:pt x="78841" y="119380"/>
                  </a:lnTo>
                  <a:lnTo>
                    <a:pt x="78943" y="116840"/>
                  </a:lnTo>
                  <a:lnTo>
                    <a:pt x="80302" y="115570"/>
                  </a:lnTo>
                  <a:lnTo>
                    <a:pt x="80949" y="115570"/>
                  </a:lnTo>
                  <a:lnTo>
                    <a:pt x="80352" y="116840"/>
                  </a:lnTo>
                  <a:lnTo>
                    <a:pt x="79870" y="119380"/>
                  </a:lnTo>
                  <a:lnTo>
                    <a:pt x="79590" y="120650"/>
                  </a:lnTo>
                  <a:lnTo>
                    <a:pt x="79159" y="121920"/>
                  </a:lnTo>
                  <a:lnTo>
                    <a:pt x="80073" y="121920"/>
                  </a:lnTo>
                  <a:lnTo>
                    <a:pt x="80848" y="123190"/>
                  </a:lnTo>
                  <a:lnTo>
                    <a:pt x="80505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04" y="125730"/>
                  </a:lnTo>
                  <a:lnTo>
                    <a:pt x="81864" y="127000"/>
                  </a:lnTo>
                  <a:lnTo>
                    <a:pt x="85496" y="127000"/>
                  </a:lnTo>
                  <a:lnTo>
                    <a:pt x="85331" y="129540"/>
                  </a:lnTo>
                  <a:lnTo>
                    <a:pt x="86525" y="129540"/>
                  </a:lnTo>
                  <a:lnTo>
                    <a:pt x="88887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29" y="129540"/>
                  </a:lnTo>
                  <a:lnTo>
                    <a:pt x="91897" y="130810"/>
                  </a:lnTo>
                  <a:lnTo>
                    <a:pt x="90360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42" y="133350"/>
                  </a:lnTo>
                  <a:lnTo>
                    <a:pt x="87452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84" y="137160"/>
                  </a:lnTo>
                  <a:lnTo>
                    <a:pt x="91643" y="135890"/>
                  </a:lnTo>
                  <a:lnTo>
                    <a:pt x="91668" y="134620"/>
                  </a:lnTo>
                  <a:lnTo>
                    <a:pt x="92595" y="134620"/>
                  </a:lnTo>
                  <a:lnTo>
                    <a:pt x="92925" y="135890"/>
                  </a:lnTo>
                  <a:lnTo>
                    <a:pt x="91948" y="138430"/>
                  </a:lnTo>
                  <a:lnTo>
                    <a:pt x="91224" y="139700"/>
                  </a:lnTo>
                  <a:lnTo>
                    <a:pt x="90436" y="140970"/>
                  </a:lnTo>
                  <a:lnTo>
                    <a:pt x="90297" y="142240"/>
                  </a:lnTo>
                  <a:lnTo>
                    <a:pt x="90017" y="142240"/>
                  </a:lnTo>
                  <a:lnTo>
                    <a:pt x="89623" y="143510"/>
                  </a:lnTo>
                  <a:lnTo>
                    <a:pt x="88760" y="144780"/>
                  </a:lnTo>
                  <a:lnTo>
                    <a:pt x="88557" y="143510"/>
                  </a:lnTo>
                  <a:lnTo>
                    <a:pt x="88239" y="143510"/>
                  </a:lnTo>
                  <a:lnTo>
                    <a:pt x="87020" y="142240"/>
                  </a:lnTo>
                  <a:lnTo>
                    <a:pt x="86067" y="140970"/>
                  </a:lnTo>
                  <a:lnTo>
                    <a:pt x="85064" y="140970"/>
                  </a:lnTo>
                  <a:lnTo>
                    <a:pt x="86144" y="13970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3972" y="140970"/>
                  </a:lnTo>
                  <a:lnTo>
                    <a:pt x="82283" y="140970"/>
                  </a:lnTo>
                  <a:lnTo>
                    <a:pt x="81470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38" y="144780"/>
                  </a:lnTo>
                  <a:lnTo>
                    <a:pt x="75844" y="146050"/>
                  </a:lnTo>
                  <a:lnTo>
                    <a:pt x="76860" y="146050"/>
                  </a:lnTo>
                  <a:lnTo>
                    <a:pt x="77495" y="147320"/>
                  </a:lnTo>
                  <a:lnTo>
                    <a:pt x="77431" y="148590"/>
                  </a:lnTo>
                  <a:lnTo>
                    <a:pt x="77101" y="148590"/>
                  </a:lnTo>
                  <a:lnTo>
                    <a:pt x="76923" y="149860"/>
                  </a:lnTo>
                  <a:lnTo>
                    <a:pt x="74155" y="149860"/>
                  </a:lnTo>
                  <a:lnTo>
                    <a:pt x="73101" y="151130"/>
                  </a:lnTo>
                  <a:lnTo>
                    <a:pt x="72707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20" y="161290"/>
                  </a:lnTo>
                  <a:lnTo>
                    <a:pt x="62255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699" y="168910"/>
                  </a:lnTo>
                  <a:lnTo>
                    <a:pt x="55460" y="168910"/>
                  </a:lnTo>
                  <a:lnTo>
                    <a:pt x="56426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31" y="181610"/>
                  </a:lnTo>
                  <a:lnTo>
                    <a:pt x="49682" y="182880"/>
                  </a:lnTo>
                  <a:lnTo>
                    <a:pt x="49530" y="182880"/>
                  </a:lnTo>
                  <a:lnTo>
                    <a:pt x="48501" y="184150"/>
                  </a:lnTo>
                  <a:lnTo>
                    <a:pt x="47726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65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83" y="186690"/>
                  </a:lnTo>
                  <a:lnTo>
                    <a:pt x="51727" y="184150"/>
                  </a:lnTo>
                  <a:lnTo>
                    <a:pt x="53898" y="185420"/>
                  </a:lnTo>
                  <a:lnTo>
                    <a:pt x="52260" y="186690"/>
                  </a:lnTo>
                  <a:lnTo>
                    <a:pt x="51600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1490" y="193040"/>
                  </a:lnTo>
                  <a:lnTo>
                    <a:pt x="42291" y="194310"/>
                  </a:lnTo>
                  <a:lnTo>
                    <a:pt x="41338" y="195580"/>
                  </a:lnTo>
                  <a:lnTo>
                    <a:pt x="40767" y="196850"/>
                  </a:lnTo>
                  <a:lnTo>
                    <a:pt x="40106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08" y="196850"/>
                  </a:lnTo>
                  <a:lnTo>
                    <a:pt x="47218" y="194310"/>
                  </a:lnTo>
                  <a:lnTo>
                    <a:pt x="50266" y="193040"/>
                  </a:lnTo>
                  <a:lnTo>
                    <a:pt x="56261" y="193040"/>
                  </a:lnTo>
                  <a:lnTo>
                    <a:pt x="55600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787" y="188023"/>
                  </a:lnTo>
                  <a:lnTo>
                    <a:pt x="54762" y="186690"/>
                  </a:lnTo>
                  <a:lnTo>
                    <a:pt x="56972" y="186690"/>
                  </a:lnTo>
                  <a:lnTo>
                    <a:pt x="57797" y="185420"/>
                  </a:lnTo>
                  <a:lnTo>
                    <a:pt x="58458" y="186690"/>
                  </a:lnTo>
                  <a:lnTo>
                    <a:pt x="59029" y="185420"/>
                  </a:lnTo>
                  <a:lnTo>
                    <a:pt x="59474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04" y="185420"/>
                  </a:lnTo>
                  <a:lnTo>
                    <a:pt x="65735" y="185420"/>
                  </a:lnTo>
                  <a:lnTo>
                    <a:pt x="67259" y="184150"/>
                  </a:lnTo>
                  <a:lnTo>
                    <a:pt x="68503" y="182880"/>
                  </a:lnTo>
                  <a:lnTo>
                    <a:pt x="68389" y="184150"/>
                  </a:lnTo>
                  <a:lnTo>
                    <a:pt x="68694" y="185420"/>
                  </a:lnTo>
                  <a:lnTo>
                    <a:pt x="68478" y="187960"/>
                  </a:lnTo>
                  <a:lnTo>
                    <a:pt x="69062" y="187960"/>
                  </a:lnTo>
                  <a:lnTo>
                    <a:pt x="70142" y="186690"/>
                  </a:lnTo>
                  <a:lnTo>
                    <a:pt x="69697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22" y="182880"/>
                  </a:lnTo>
                  <a:lnTo>
                    <a:pt x="78486" y="184150"/>
                  </a:lnTo>
                  <a:lnTo>
                    <a:pt x="82435" y="181610"/>
                  </a:lnTo>
                  <a:lnTo>
                    <a:pt x="83959" y="180340"/>
                  </a:lnTo>
                  <a:lnTo>
                    <a:pt x="82511" y="182880"/>
                  </a:lnTo>
                  <a:lnTo>
                    <a:pt x="83680" y="185420"/>
                  </a:lnTo>
                  <a:lnTo>
                    <a:pt x="82029" y="187960"/>
                  </a:lnTo>
                  <a:lnTo>
                    <a:pt x="81699" y="189230"/>
                  </a:lnTo>
                  <a:lnTo>
                    <a:pt x="82118" y="189230"/>
                  </a:lnTo>
                  <a:lnTo>
                    <a:pt x="84480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02" y="184150"/>
                  </a:lnTo>
                  <a:lnTo>
                    <a:pt x="87020" y="182880"/>
                  </a:lnTo>
                  <a:lnTo>
                    <a:pt x="87287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75" y="177800"/>
                  </a:lnTo>
                  <a:lnTo>
                    <a:pt x="93522" y="177800"/>
                  </a:lnTo>
                  <a:lnTo>
                    <a:pt x="94526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43" y="176530"/>
                  </a:lnTo>
                  <a:lnTo>
                    <a:pt x="96481" y="173990"/>
                  </a:lnTo>
                  <a:lnTo>
                    <a:pt x="99466" y="171450"/>
                  </a:lnTo>
                  <a:lnTo>
                    <a:pt x="105587" y="171450"/>
                  </a:lnTo>
                  <a:lnTo>
                    <a:pt x="106248" y="172720"/>
                  </a:lnTo>
                  <a:lnTo>
                    <a:pt x="105905" y="171450"/>
                  </a:lnTo>
                  <a:lnTo>
                    <a:pt x="108661" y="171450"/>
                  </a:lnTo>
                  <a:lnTo>
                    <a:pt x="109626" y="175260"/>
                  </a:lnTo>
                  <a:lnTo>
                    <a:pt x="108623" y="179070"/>
                  </a:lnTo>
                  <a:lnTo>
                    <a:pt x="108204" y="177800"/>
                  </a:lnTo>
                  <a:lnTo>
                    <a:pt x="106146" y="180340"/>
                  </a:lnTo>
                  <a:lnTo>
                    <a:pt x="106197" y="181610"/>
                  </a:lnTo>
                  <a:lnTo>
                    <a:pt x="106184" y="188023"/>
                  </a:lnTo>
                  <a:lnTo>
                    <a:pt x="105498" y="189230"/>
                  </a:lnTo>
                  <a:lnTo>
                    <a:pt x="103962" y="190500"/>
                  </a:lnTo>
                  <a:lnTo>
                    <a:pt x="103733" y="189230"/>
                  </a:lnTo>
                  <a:lnTo>
                    <a:pt x="103568" y="189230"/>
                  </a:lnTo>
                  <a:lnTo>
                    <a:pt x="103606" y="187960"/>
                  </a:lnTo>
                  <a:lnTo>
                    <a:pt x="104432" y="187960"/>
                  </a:lnTo>
                  <a:lnTo>
                    <a:pt x="106006" y="185420"/>
                  </a:lnTo>
                  <a:lnTo>
                    <a:pt x="106133" y="187960"/>
                  </a:lnTo>
                  <a:lnTo>
                    <a:pt x="106184" y="181622"/>
                  </a:lnTo>
                  <a:lnTo>
                    <a:pt x="103987" y="182880"/>
                  </a:lnTo>
                  <a:lnTo>
                    <a:pt x="101612" y="182880"/>
                  </a:lnTo>
                  <a:lnTo>
                    <a:pt x="100190" y="184150"/>
                  </a:lnTo>
                  <a:lnTo>
                    <a:pt x="98488" y="184150"/>
                  </a:lnTo>
                  <a:lnTo>
                    <a:pt x="97993" y="185420"/>
                  </a:lnTo>
                  <a:lnTo>
                    <a:pt x="100037" y="185420"/>
                  </a:lnTo>
                  <a:lnTo>
                    <a:pt x="101307" y="186690"/>
                  </a:lnTo>
                  <a:lnTo>
                    <a:pt x="102412" y="187960"/>
                  </a:lnTo>
                  <a:lnTo>
                    <a:pt x="101600" y="189230"/>
                  </a:lnTo>
                  <a:lnTo>
                    <a:pt x="101968" y="190500"/>
                  </a:lnTo>
                  <a:lnTo>
                    <a:pt x="102654" y="191770"/>
                  </a:lnTo>
                  <a:lnTo>
                    <a:pt x="100228" y="191770"/>
                  </a:lnTo>
                  <a:lnTo>
                    <a:pt x="98920" y="190500"/>
                  </a:lnTo>
                  <a:lnTo>
                    <a:pt x="96100" y="191770"/>
                  </a:lnTo>
                  <a:lnTo>
                    <a:pt x="94678" y="192684"/>
                  </a:lnTo>
                  <a:lnTo>
                    <a:pt x="94627" y="193040"/>
                  </a:lnTo>
                  <a:lnTo>
                    <a:pt x="95186" y="193040"/>
                  </a:lnTo>
                  <a:lnTo>
                    <a:pt x="97447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33" y="198120"/>
                  </a:lnTo>
                  <a:lnTo>
                    <a:pt x="101612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298" y="200660"/>
                  </a:lnTo>
                  <a:lnTo>
                    <a:pt x="98221" y="201930"/>
                  </a:lnTo>
                  <a:lnTo>
                    <a:pt x="96862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588" y="201930"/>
                  </a:lnTo>
                  <a:lnTo>
                    <a:pt x="85458" y="200660"/>
                  </a:lnTo>
                  <a:lnTo>
                    <a:pt x="85267" y="201930"/>
                  </a:lnTo>
                  <a:lnTo>
                    <a:pt x="84836" y="201930"/>
                  </a:lnTo>
                  <a:lnTo>
                    <a:pt x="85001" y="199390"/>
                  </a:lnTo>
                  <a:lnTo>
                    <a:pt x="85140" y="199390"/>
                  </a:lnTo>
                  <a:lnTo>
                    <a:pt x="86804" y="198120"/>
                  </a:lnTo>
                  <a:lnTo>
                    <a:pt x="87896" y="198120"/>
                  </a:lnTo>
                  <a:lnTo>
                    <a:pt x="90081" y="196850"/>
                  </a:lnTo>
                  <a:lnTo>
                    <a:pt x="89408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00" y="192786"/>
                  </a:lnTo>
                  <a:lnTo>
                    <a:pt x="94678" y="192684"/>
                  </a:lnTo>
                  <a:lnTo>
                    <a:pt x="94805" y="191770"/>
                  </a:lnTo>
                  <a:lnTo>
                    <a:pt x="95402" y="191770"/>
                  </a:lnTo>
                  <a:lnTo>
                    <a:pt x="94399" y="189230"/>
                  </a:lnTo>
                  <a:lnTo>
                    <a:pt x="95961" y="189230"/>
                  </a:lnTo>
                  <a:lnTo>
                    <a:pt x="95338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84" y="187960"/>
                  </a:lnTo>
                  <a:lnTo>
                    <a:pt x="85877" y="189230"/>
                  </a:lnTo>
                  <a:lnTo>
                    <a:pt x="84353" y="190157"/>
                  </a:lnTo>
                  <a:lnTo>
                    <a:pt x="84353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20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57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70" y="203200"/>
                  </a:lnTo>
                  <a:lnTo>
                    <a:pt x="70002" y="205740"/>
                  </a:lnTo>
                  <a:lnTo>
                    <a:pt x="67576" y="207010"/>
                  </a:lnTo>
                  <a:lnTo>
                    <a:pt x="67144" y="206565"/>
                  </a:lnTo>
                  <a:lnTo>
                    <a:pt x="67144" y="212090"/>
                  </a:lnTo>
                  <a:lnTo>
                    <a:pt x="67094" y="213360"/>
                  </a:lnTo>
                  <a:lnTo>
                    <a:pt x="66865" y="212090"/>
                  </a:lnTo>
                  <a:lnTo>
                    <a:pt x="67144" y="212090"/>
                  </a:lnTo>
                  <a:lnTo>
                    <a:pt x="67144" y="206565"/>
                  </a:lnTo>
                  <a:lnTo>
                    <a:pt x="66370" y="205740"/>
                  </a:lnTo>
                  <a:lnTo>
                    <a:pt x="63855" y="205740"/>
                  </a:lnTo>
                  <a:lnTo>
                    <a:pt x="62433" y="204470"/>
                  </a:lnTo>
                  <a:lnTo>
                    <a:pt x="61442" y="203200"/>
                  </a:lnTo>
                  <a:lnTo>
                    <a:pt x="63093" y="203200"/>
                  </a:lnTo>
                  <a:lnTo>
                    <a:pt x="65417" y="201930"/>
                  </a:lnTo>
                  <a:lnTo>
                    <a:pt x="65824" y="200660"/>
                  </a:lnTo>
                  <a:lnTo>
                    <a:pt x="67995" y="199390"/>
                  </a:lnTo>
                  <a:lnTo>
                    <a:pt x="69202" y="200660"/>
                  </a:lnTo>
                  <a:lnTo>
                    <a:pt x="71310" y="200660"/>
                  </a:lnTo>
                  <a:lnTo>
                    <a:pt x="72364" y="199390"/>
                  </a:lnTo>
                  <a:lnTo>
                    <a:pt x="74841" y="198120"/>
                  </a:lnTo>
                  <a:lnTo>
                    <a:pt x="76073" y="198120"/>
                  </a:lnTo>
                  <a:lnTo>
                    <a:pt x="77939" y="196850"/>
                  </a:lnTo>
                  <a:lnTo>
                    <a:pt x="77736" y="196850"/>
                  </a:lnTo>
                  <a:lnTo>
                    <a:pt x="80340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53" y="198120"/>
                  </a:lnTo>
                  <a:lnTo>
                    <a:pt x="84353" y="190157"/>
                  </a:lnTo>
                  <a:lnTo>
                    <a:pt x="83781" y="190500"/>
                  </a:lnTo>
                  <a:lnTo>
                    <a:pt x="81635" y="191770"/>
                  </a:lnTo>
                  <a:lnTo>
                    <a:pt x="81495" y="190500"/>
                  </a:lnTo>
                  <a:lnTo>
                    <a:pt x="78498" y="190500"/>
                  </a:lnTo>
                  <a:lnTo>
                    <a:pt x="76796" y="193040"/>
                  </a:lnTo>
                  <a:lnTo>
                    <a:pt x="67665" y="193040"/>
                  </a:lnTo>
                  <a:lnTo>
                    <a:pt x="67652" y="199390"/>
                  </a:lnTo>
                  <a:lnTo>
                    <a:pt x="64579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53" y="212090"/>
                  </a:lnTo>
                  <a:lnTo>
                    <a:pt x="56591" y="210820"/>
                  </a:lnTo>
                  <a:lnTo>
                    <a:pt x="58039" y="209550"/>
                  </a:lnTo>
                  <a:lnTo>
                    <a:pt x="58724" y="209550"/>
                  </a:lnTo>
                  <a:lnTo>
                    <a:pt x="59537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00" y="201930"/>
                  </a:lnTo>
                  <a:lnTo>
                    <a:pt x="57670" y="201930"/>
                  </a:lnTo>
                  <a:lnTo>
                    <a:pt x="57772" y="200660"/>
                  </a:lnTo>
                  <a:lnTo>
                    <a:pt x="57899" y="200660"/>
                  </a:lnTo>
                  <a:lnTo>
                    <a:pt x="58051" y="199390"/>
                  </a:lnTo>
                  <a:lnTo>
                    <a:pt x="61036" y="199390"/>
                  </a:lnTo>
                  <a:lnTo>
                    <a:pt x="63957" y="198120"/>
                  </a:lnTo>
                  <a:lnTo>
                    <a:pt x="66776" y="195580"/>
                  </a:lnTo>
                  <a:lnTo>
                    <a:pt x="66827" y="196850"/>
                  </a:lnTo>
                  <a:lnTo>
                    <a:pt x="67068" y="198120"/>
                  </a:lnTo>
                  <a:lnTo>
                    <a:pt x="67652" y="199390"/>
                  </a:lnTo>
                  <a:lnTo>
                    <a:pt x="67652" y="193014"/>
                  </a:lnTo>
                  <a:lnTo>
                    <a:pt x="67170" y="191770"/>
                  </a:lnTo>
                  <a:lnTo>
                    <a:pt x="67157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78" y="194310"/>
                  </a:lnTo>
                  <a:lnTo>
                    <a:pt x="57962" y="195580"/>
                  </a:lnTo>
                  <a:lnTo>
                    <a:pt x="56984" y="195580"/>
                  </a:lnTo>
                  <a:lnTo>
                    <a:pt x="54038" y="197472"/>
                  </a:lnTo>
                  <a:lnTo>
                    <a:pt x="54038" y="209143"/>
                  </a:lnTo>
                  <a:lnTo>
                    <a:pt x="51384" y="207746"/>
                  </a:lnTo>
                  <a:lnTo>
                    <a:pt x="51701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38" y="209143"/>
                  </a:lnTo>
                  <a:lnTo>
                    <a:pt x="54038" y="197472"/>
                  </a:lnTo>
                  <a:lnTo>
                    <a:pt x="53022" y="198120"/>
                  </a:lnTo>
                  <a:lnTo>
                    <a:pt x="52819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84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47" y="201930"/>
                  </a:lnTo>
                  <a:lnTo>
                    <a:pt x="39789" y="200660"/>
                  </a:lnTo>
                  <a:lnTo>
                    <a:pt x="38303" y="200660"/>
                  </a:lnTo>
                  <a:lnTo>
                    <a:pt x="39141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60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00" y="187960"/>
                  </a:lnTo>
                  <a:lnTo>
                    <a:pt x="40411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27" y="184150"/>
                  </a:lnTo>
                  <a:lnTo>
                    <a:pt x="41033" y="184150"/>
                  </a:lnTo>
                  <a:lnTo>
                    <a:pt x="43865" y="182880"/>
                  </a:lnTo>
                  <a:lnTo>
                    <a:pt x="43281" y="180340"/>
                  </a:lnTo>
                  <a:lnTo>
                    <a:pt x="43268" y="179070"/>
                  </a:lnTo>
                  <a:lnTo>
                    <a:pt x="43840" y="176530"/>
                  </a:lnTo>
                  <a:lnTo>
                    <a:pt x="42240" y="177800"/>
                  </a:lnTo>
                  <a:lnTo>
                    <a:pt x="40093" y="177800"/>
                  </a:lnTo>
                  <a:lnTo>
                    <a:pt x="39077" y="179070"/>
                  </a:lnTo>
                  <a:lnTo>
                    <a:pt x="39281" y="180340"/>
                  </a:lnTo>
                  <a:lnTo>
                    <a:pt x="38747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35" y="182880"/>
                  </a:lnTo>
                  <a:lnTo>
                    <a:pt x="34823" y="182880"/>
                  </a:lnTo>
                  <a:lnTo>
                    <a:pt x="33731" y="184150"/>
                  </a:lnTo>
                  <a:lnTo>
                    <a:pt x="33426" y="184150"/>
                  </a:lnTo>
                  <a:lnTo>
                    <a:pt x="33070" y="182880"/>
                  </a:lnTo>
                  <a:lnTo>
                    <a:pt x="30200" y="182880"/>
                  </a:lnTo>
                  <a:lnTo>
                    <a:pt x="30226" y="184150"/>
                  </a:lnTo>
                  <a:lnTo>
                    <a:pt x="25679" y="184150"/>
                  </a:lnTo>
                  <a:lnTo>
                    <a:pt x="24371" y="185420"/>
                  </a:lnTo>
                  <a:lnTo>
                    <a:pt x="24663" y="186690"/>
                  </a:lnTo>
                  <a:lnTo>
                    <a:pt x="24180" y="186690"/>
                  </a:lnTo>
                  <a:lnTo>
                    <a:pt x="25095" y="187960"/>
                  </a:lnTo>
                  <a:lnTo>
                    <a:pt x="25603" y="187960"/>
                  </a:lnTo>
                  <a:lnTo>
                    <a:pt x="25133" y="189230"/>
                  </a:lnTo>
                  <a:lnTo>
                    <a:pt x="24866" y="195580"/>
                  </a:lnTo>
                  <a:lnTo>
                    <a:pt x="23444" y="199390"/>
                  </a:lnTo>
                  <a:lnTo>
                    <a:pt x="22390" y="198120"/>
                  </a:lnTo>
                  <a:lnTo>
                    <a:pt x="21348" y="196850"/>
                  </a:lnTo>
                  <a:lnTo>
                    <a:pt x="20307" y="195580"/>
                  </a:lnTo>
                  <a:lnTo>
                    <a:pt x="19265" y="194310"/>
                  </a:lnTo>
                  <a:lnTo>
                    <a:pt x="16471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297" y="193040"/>
                  </a:lnTo>
                  <a:lnTo>
                    <a:pt x="16192" y="191770"/>
                  </a:lnTo>
                  <a:lnTo>
                    <a:pt x="15608" y="191770"/>
                  </a:lnTo>
                  <a:lnTo>
                    <a:pt x="10668" y="190500"/>
                  </a:lnTo>
                  <a:lnTo>
                    <a:pt x="9144" y="190500"/>
                  </a:lnTo>
                  <a:lnTo>
                    <a:pt x="10007" y="186690"/>
                  </a:lnTo>
                  <a:lnTo>
                    <a:pt x="7150" y="186690"/>
                  </a:lnTo>
                  <a:lnTo>
                    <a:pt x="7493" y="188023"/>
                  </a:lnTo>
                  <a:lnTo>
                    <a:pt x="7721" y="189230"/>
                  </a:lnTo>
                  <a:lnTo>
                    <a:pt x="7874" y="189230"/>
                  </a:lnTo>
                  <a:lnTo>
                    <a:pt x="7112" y="190500"/>
                  </a:lnTo>
                  <a:lnTo>
                    <a:pt x="6616" y="190500"/>
                  </a:lnTo>
                  <a:lnTo>
                    <a:pt x="5664" y="191770"/>
                  </a:lnTo>
                  <a:lnTo>
                    <a:pt x="5181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28" y="190500"/>
                  </a:lnTo>
                  <a:lnTo>
                    <a:pt x="723" y="191770"/>
                  </a:lnTo>
                  <a:lnTo>
                    <a:pt x="863" y="191770"/>
                  </a:lnTo>
                  <a:lnTo>
                    <a:pt x="381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73" y="196850"/>
                  </a:lnTo>
                  <a:lnTo>
                    <a:pt x="2692" y="198120"/>
                  </a:lnTo>
                  <a:lnTo>
                    <a:pt x="6172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58" y="200660"/>
                  </a:lnTo>
                  <a:lnTo>
                    <a:pt x="14211" y="198120"/>
                  </a:lnTo>
                  <a:lnTo>
                    <a:pt x="14782" y="198120"/>
                  </a:lnTo>
                  <a:lnTo>
                    <a:pt x="13995" y="200660"/>
                  </a:lnTo>
                  <a:lnTo>
                    <a:pt x="17424" y="200660"/>
                  </a:lnTo>
                  <a:lnTo>
                    <a:pt x="17729" y="201930"/>
                  </a:lnTo>
                  <a:lnTo>
                    <a:pt x="18237" y="201930"/>
                  </a:lnTo>
                  <a:lnTo>
                    <a:pt x="21717" y="203200"/>
                  </a:lnTo>
                  <a:lnTo>
                    <a:pt x="24612" y="200660"/>
                  </a:lnTo>
                  <a:lnTo>
                    <a:pt x="26924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30" y="205740"/>
                  </a:lnTo>
                  <a:lnTo>
                    <a:pt x="27927" y="204470"/>
                  </a:lnTo>
                  <a:lnTo>
                    <a:pt x="28321" y="204470"/>
                  </a:lnTo>
                  <a:lnTo>
                    <a:pt x="28956" y="203200"/>
                  </a:lnTo>
                  <a:lnTo>
                    <a:pt x="28194" y="201930"/>
                  </a:lnTo>
                  <a:lnTo>
                    <a:pt x="29311" y="199390"/>
                  </a:lnTo>
                  <a:lnTo>
                    <a:pt x="31927" y="200660"/>
                  </a:lnTo>
                  <a:lnTo>
                    <a:pt x="31394" y="201930"/>
                  </a:lnTo>
                  <a:lnTo>
                    <a:pt x="30861" y="201930"/>
                  </a:lnTo>
                  <a:lnTo>
                    <a:pt x="31343" y="203200"/>
                  </a:lnTo>
                  <a:lnTo>
                    <a:pt x="31991" y="203200"/>
                  </a:lnTo>
                  <a:lnTo>
                    <a:pt x="32740" y="204470"/>
                  </a:lnTo>
                  <a:lnTo>
                    <a:pt x="32956" y="204470"/>
                  </a:lnTo>
                  <a:lnTo>
                    <a:pt x="33451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25" y="205740"/>
                  </a:lnTo>
                  <a:lnTo>
                    <a:pt x="38963" y="205740"/>
                  </a:lnTo>
                  <a:lnTo>
                    <a:pt x="40043" y="207010"/>
                  </a:lnTo>
                  <a:lnTo>
                    <a:pt x="41414" y="207010"/>
                  </a:lnTo>
                  <a:lnTo>
                    <a:pt x="42557" y="208280"/>
                  </a:lnTo>
                  <a:lnTo>
                    <a:pt x="43776" y="208280"/>
                  </a:lnTo>
                  <a:lnTo>
                    <a:pt x="46355" y="209550"/>
                  </a:lnTo>
                  <a:lnTo>
                    <a:pt x="48501" y="208521"/>
                  </a:lnTo>
                  <a:lnTo>
                    <a:pt x="50050" y="213360"/>
                  </a:lnTo>
                  <a:lnTo>
                    <a:pt x="51904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36" y="215900"/>
                  </a:lnTo>
                  <a:lnTo>
                    <a:pt x="61455" y="215900"/>
                  </a:lnTo>
                  <a:lnTo>
                    <a:pt x="63703" y="217170"/>
                  </a:lnTo>
                  <a:lnTo>
                    <a:pt x="64528" y="215900"/>
                  </a:lnTo>
                  <a:lnTo>
                    <a:pt x="65176" y="214630"/>
                  </a:lnTo>
                  <a:lnTo>
                    <a:pt x="66509" y="215900"/>
                  </a:lnTo>
                  <a:lnTo>
                    <a:pt x="68300" y="214630"/>
                  </a:lnTo>
                  <a:lnTo>
                    <a:pt x="73367" y="214630"/>
                  </a:lnTo>
                  <a:lnTo>
                    <a:pt x="76936" y="212090"/>
                  </a:lnTo>
                  <a:lnTo>
                    <a:pt x="77787" y="214630"/>
                  </a:lnTo>
                  <a:lnTo>
                    <a:pt x="78549" y="214630"/>
                  </a:lnTo>
                  <a:lnTo>
                    <a:pt x="78422" y="215900"/>
                  </a:lnTo>
                  <a:lnTo>
                    <a:pt x="79070" y="215900"/>
                  </a:lnTo>
                  <a:lnTo>
                    <a:pt x="80035" y="214630"/>
                  </a:lnTo>
                  <a:lnTo>
                    <a:pt x="80314" y="214630"/>
                  </a:lnTo>
                  <a:lnTo>
                    <a:pt x="80264" y="213169"/>
                  </a:lnTo>
                  <a:lnTo>
                    <a:pt x="79641" y="212090"/>
                  </a:lnTo>
                  <a:lnTo>
                    <a:pt x="78092" y="210820"/>
                  </a:lnTo>
                  <a:lnTo>
                    <a:pt x="76822" y="210820"/>
                  </a:lnTo>
                  <a:lnTo>
                    <a:pt x="76708" y="208280"/>
                  </a:lnTo>
                  <a:lnTo>
                    <a:pt x="76454" y="208280"/>
                  </a:lnTo>
                  <a:lnTo>
                    <a:pt x="75920" y="207010"/>
                  </a:lnTo>
                  <a:lnTo>
                    <a:pt x="76339" y="207010"/>
                  </a:lnTo>
                  <a:lnTo>
                    <a:pt x="76479" y="205740"/>
                  </a:lnTo>
                  <a:lnTo>
                    <a:pt x="77203" y="205740"/>
                  </a:lnTo>
                  <a:lnTo>
                    <a:pt x="77774" y="207010"/>
                  </a:lnTo>
                  <a:lnTo>
                    <a:pt x="78308" y="207010"/>
                  </a:lnTo>
                  <a:lnTo>
                    <a:pt x="78447" y="208280"/>
                  </a:lnTo>
                  <a:lnTo>
                    <a:pt x="79222" y="208280"/>
                  </a:lnTo>
                  <a:lnTo>
                    <a:pt x="79730" y="209550"/>
                  </a:lnTo>
                  <a:lnTo>
                    <a:pt x="83400" y="209550"/>
                  </a:lnTo>
                  <a:lnTo>
                    <a:pt x="84251" y="210820"/>
                  </a:lnTo>
                  <a:lnTo>
                    <a:pt x="84924" y="210820"/>
                  </a:lnTo>
                  <a:lnTo>
                    <a:pt x="84696" y="209550"/>
                  </a:lnTo>
                  <a:lnTo>
                    <a:pt x="85191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76" y="205740"/>
                  </a:lnTo>
                  <a:lnTo>
                    <a:pt x="90995" y="204470"/>
                  </a:lnTo>
                  <a:lnTo>
                    <a:pt x="97447" y="204470"/>
                  </a:lnTo>
                  <a:lnTo>
                    <a:pt x="101447" y="205701"/>
                  </a:lnTo>
                  <a:lnTo>
                    <a:pt x="105727" y="204470"/>
                  </a:lnTo>
                  <a:lnTo>
                    <a:pt x="107530" y="204470"/>
                  </a:lnTo>
                  <a:lnTo>
                    <a:pt x="105257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04" y="207010"/>
                  </a:lnTo>
                  <a:lnTo>
                    <a:pt x="112179" y="205701"/>
                  </a:lnTo>
                  <a:lnTo>
                    <a:pt x="111912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090" y="200660"/>
                  </a:lnTo>
                  <a:lnTo>
                    <a:pt x="112458" y="200660"/>
                  </a:lnTo>
                  <a:lnTo>
                    <a:pt x="112699" y="201930"/>
                  </a:lnTo>
                  <a:lnTo>
                    <a:pt x="115684" y="199390"/>
                  </a:lnTo>
                  <a:lnTo>
                    <a:pt x="115011" y="196850"/>
                  </a:lnTo>
                  <a:lnTo>
                    <a:pt x="112712" y="195580"/>
                  </a:lnTo>
                  <a:lnTo>
                    <a:pt x="112547" y="195580"/>
                  </a:lnTo>
                  <a:lnTo>
                    <a:pt x="112166" y="194310"/>
                  </a:lnTo>
                  <a:lnTo>
                    <a:pt x="111912" y="193040"/>
                  </a:lnTo>
                  <a:lnTo>
                    <a:pt x="111213" y="190500"/>
                  </a:lnTo>
                  <a:lnTo>
                    <a:pt x="106464" y="190500"/>
                  </a:lnTo>
                  <a:lnTo>
                    <a:pt x="106146" y="189230"/>
                  </a:lnTo>
                  <a:lnTo>
                    <a:pt x="106451" y="187960"/>
                  </a:lnTo>
                  <a:lnTo>
                    <a:pt x="106908" y="186690"/>
                  </a:lnTo>
                  <a:lnTo>
                    <a:pt x="107581" y="186690"/>
                  </a:lnTo>
                  <a:lnTo>
                    <a:pt x="107962" y="185420"/>
                  </a:lnTo>
                  <a:lnTo>
                    <a:pt x="107911" y="184150"/>
                  </a:lnTo>
                  <a:lnTo>
                    <a:pt x="109232" y="181610"/>
                  </a:lnTo>
                  <a:lnTo>
                    <a:pt x="110820" y="182880"/>
                  </a:lnTo>
                  <a:lnTo>
                    <a:pt x="112788" y="181610"/>
                  </a:lnTo>
                  <a:lnTo>
                    <a:pt x="112725" y="180340"/>
                  </a:lnTo>
                  <a:lnTo>
                    <a:pt x="113703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40" y="179070"/>
                  </a:lnTo>
                  <a:lnTo>
                    <a:pt x="117640" y="180340"/>
                  </a:lnTo>
                  <a:lnTo>
                    <a:pt x="115570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06" y="182880"/>
                  </a:lnTo>
                  <a:lnTo>
                    <a:pt x="118846" y="181610"/>
                  </a:lnTo>
                  <a:lnTo>
                    <a:pt x="119722" y="181610"/>
                  </a:lnTo>
                  <a:lnTo>
                    <a:pt x="119468" y="180340"/>
                  </a:lnTo>
                  <a:lnTo>
                    <a:pt x="119253" y="180340"/>
                  </a:lnTo>
                  <a:lnTo>
                    <a:pt x="119430" y="179070"/>
                  </a:lnTo>
                  <a:lnTo>
                    <a:pt x="119570" y="179070"/>
                  </a:lnTo>
                  <a:lnTo>
                    <a:pt x="119837" y="177800"/>
                  </a:lnTo>
                  <a:lnTo>
                    <a:pt x="120103" y="176530"/>
                  </a:lnTo>
                  <a:lnTo>
                    <a:pt x="121678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887" y="172720"/>
                  </a:lnTo>
                  <a:lnTo>
                    <a:pt x="119100" y="168910"/>
                  </a:lnTo>
                  <a:lnTo>
                    <a:pt x="120878" y="170180"/>
                  </a:lnTo>
                  <a:lnTo>
                    <a:pt x="124294" y="170180"/>
                  </a:lnTo>
                  <a:lnTo>
                    <a:pt x="126149" y="171450"/>
                  </a:lnTo>
                  <a:lnTo>
                    <a:pt x="126466" y="172720"/>
                  </a:lnTo>
                  <a:lnTo>
                    <a:pt x="130149" y="173990"/>
                  </a:lnTo>
                  <a:lnTo>
                    <a:pt x="131978" y="172720"/>
                  </a:lnTo>
                  <a:lnTo>
                    <a:pt x="135026" y="175260"/>
                  </a:lnTo>
                  <a:lnTo>
                    <a:pt x="135305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31" y="179070"/>
                  </a:lnTo>
                  <a:lnTo>
                    <a:pt x="139446" y="180340"/>
                  </a:lnTo>
                  <a:lnTo>
                    <a:pt x="139153" y="181610"/>
                  </a:lnTo>
                  <a:lnTo>
                    <a:pt x="140449" y="181610"/>
                  </a:lnTo>
                  <a:lnTo>
                    <a:pt x="142519" y="182880"/>
                  </a:lnTo>
                  <a:lnTo>
                    <a:pt x="144487" y="182880"/>
                  </a:lnTo>
                  <a:lnTo>
                    <a:pt x="144881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02" y="179070"/>
                  </a:lnTo>
                  <a:lnTo>
                    <a:pt x="144551" y="177800"/>
                  </a:lnTo>
                  <a:lnTo>
                    <a:pt x="145554" y="176530"/>
                  </a:lnTo>
                  <a:lnTo>
                    <a:pt x="147040" y="175260"/>
                  </a:lnTo>
                  <a:lnTo>
                    <a:pt x="146913" y="173990"/>
                  </a:lnTo>
                  <a:lnTo>
                    <a:pt x="146723" y="173990"/>
                  </a:lnTo>
                  <a:lnTo>
                    <a:pt x="146431" y="172720"/>
                  </a:lnTo>
                  <a:lnTo>
                    <a:pt x="146316" y="169583"/>
                  </a:lnTo>
                  <a:lnTo>
                    <a:pt x="146202" y="168910"/>
                  </a:lnTo>
                  <a:lnTo>
                    <a:pt x="145402" y="167640"/>
                  </a:lnTo>
                  <a:lnTo>
                    <a:pt x="144170" y="166370"/>
                  </a:lnTo>
                  <a:lnTo>
                    <a:pt x="146215" y="166370"/>
                  </a:lnTo>
                  <a:lnTo>
                    <a:pt x="147066" y="167640"/>
                  </a:lnTo>
                  <a:lnTo>
                    <a:pt x="149936" y="165100"/>
                  </a:lnTo>
                  <a:lnTo>
                    <a:pt x="151726" y="165100"/>
                  </a:lnTo>
                  <a:lnTo>
                    <a:pt x="151320" y="170180"/>
                  </a:lnTo>
                  <a:lnTo>
                    <a:pt x="152438" y="171450"/>
                  </a:lnTo>
                  <a:lnTo>
                    <a:pt x="155689" y="172720"/>
                  </a:lnTo>
                  <a:lnTo>
                    <a:pt x="156641" y="173990"/>
                  </a:lnTo>
                  <a:lnTo>
                    <a:pt x="158115" y="172720"/>
                  </a:lnTo>
                  <a:lnTo>
                    <a:pt x="161721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16" y="176530"/>
                  </a:lnTo>
                  <a:lnTo>
                    <a:pt x="154114" y="176530"/>
                  </a:lnTo>
                  <a:lnTo>
                    <a:pt x="153504" y="177800"/>
                  </a:lnTo>
                  <a:lnTo>
                    <a:pt x="156692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84" y="181610"/>
                  </a:lnTo>
                  <a:lnTo>
                    <a:pt x="158838" y="182880"/>
                  </a:lnTo>
                  <a:lnTo>
                    <a:pt x="158051" y="182880"/>
                  </a:lnTo>
                  <a:lnTo>
                    <a:pt x="157365" y="184150"/>
                  </a:lnTo>
                  <a:lnTo>
                    <a:pt x="156705" y="184150"/>
                  </a:lnTo>
                  <a:lnTo>
                    <a:pt x="156730" y="185420"/>
                  </a:lnTo>
                  <a:lnTo>
                    <a:pt x="153924" y="185420"/>
                  </a:lnTo>
                  <a:lnTo>
                    <a:pt x="152996" y="186690"/>
                  </a:lnTo>
                  <a:lnTo>
                    <a:pt x="151968" y="186690"/>
                  </a:lnTo>
                  <a:lnTo>
                    <a:pt x="153301" y="187960"/>
                  </a:lnTo>
                  <a:lnTo>
                    <a:pt x="153073" y="187960"/>
                  </a:lnTo>
                  <a:lnTo>
                    <a:pt x="149415" y="191770"/>
                  </a:lnTo>
                  <a:lnTo>
                    <a:pt x="148501" y="191554"/>
                  </a:lnTo>
                  <a:lnTo>
                    <a:pt x="148501" y="194310"/>
                  </a:lnTo>
                  <a:lnTo>
                    <a:pt x="146558" y="194310"/>
                  </a:lnTo>
                  <a:lnTo>
                    <a:pt x="144145" y="193040"/>
                  </a:lnTo>
                  <a:lnTo>
                    <a:pt x="147535" y="193040"/>
                  </a:lnTo>
                  <a:lnTo>
                    <a:pt x="148501" y="194310"/>
                  </a:lnTo>
                  <a:lnTo>
                    <a:pt x="148501" y="191554"/>
                  </a:lnTo>
                  <a:lnTo>
                    <a:pt x="144246" y="190500"/>
                  </a:lnTo>
                  <a:lnTo>
                    <a:pt x="141871" y="189674"/>
                  </a:lnTo>
                  <a:lnTo>
                    <a:pt x="143421" y="190500"/>
                  </a:lnTo>
                  <a:lnTo>
                    <a:pt x="143611" y="190500"/>
                  </a:lnTo>
                  <a:lnTo>
                    <a:pt x="143383" y="191770"/>
                  </a:lnTo>
                  <a:lnTo>
                    <a:pt x="143230" y="193040"/>
                  </a:lnTo>
                  <a:lnTo>
                    <a:pt x="141389" y="193040"/>
                  </a:lnTo>
                  <a:lnTo>
                    <a:pt x="140550" y="195580"/>
                  </a:lnTo>
                  <a:lnTo>
                    <a:pt x="139192" y="195580"/>
                  </a:lnTo>
                  <a:lnTo>
                    <a:pt x="139090" y="194310"/>
                  </a:lnTo>
                  <a:lnTo>
                    <a:pt x="136969" y="194310"/>
                  </a:lnTo>
                  <a:lnTo>
                    <a:pt x="135991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83" y="189230"/>
                  </a:lnTo>
                  <a:lnTo>
                    <a:pt x="136512" y="187960"/>
                  </a:lnTo>
                  <a:lnTo>
                    <a:pt x="138747" y="189230"/>
                  </a:lnTo>
                  <a:lnTo>
                    <a:pt x="140639" y="189230"/>
                  </a:lnTo>
                  <a:lnTo>
                    <a:pt x="139547" y="187960"/>
                  </a:lnTo>
                  <a:lnTo>
                    <a:pt x="138010" y="186690"/>
                  </a:lnTo>
                  <a:lnTo>
                    <a:pt x="137388" y="187960"/>
                  </a:lnTo>
                  <a:lnTo>
                    <a:pt x="135483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33" y="185420"/>
                  </a:lnTo>
                  <a:lnTo>
                    <a:pt x="127736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4866" y="189230"/>
                  </a:lnTo>
                  <a:lnTo>
                    <a:pt x="124688" y="189230"/>
                  </a:lnTo>
                  <a:lnTo>
                    <a:pt x="122402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56" y="194310"/>
                  </a:lnTo>
                  <a:lnTo>
                    <a:pt x="126085" y="198120"/>
                  </a:lnTo>
                  <a:lnTo>
                    <a:pt x="124663" y="199390"/>
                  </a:lnTo>
                  <a:lnTo>
                    <a:pt x="125501" y="200660"/>
                  </a:lnTo>
                  <a:lnTo>
                    <a:pt x="130670" y="200660"/>
                  </a:lnTo>
                  <a:lnTo>
                    <a:pt x="130492" y="201930"/>
                  </a:lnTo>
                  <a:lnTo>
                    <a:pt x="132168" y="200660"/>
                  </a:lnTo>
                  <a:lnTo>
                    <a:pt x="132956" y="201930"/>
                  </a:lnTo>
                  <a:lnTo>
                    <a:pt x="133134" y="203200"/>
                  </a:lnTo>
                  <a:lnTo>
                    <a:pt x="133807" y="205740"/>
                  </a:lnTo>
                  <a:lnTo>
                    <a:pt x="135255" y="205740"/>
                  </a:lnTo>
                  <a:lnTo>
                    <a:pt x="135420" y="204470"/>
                  </a:lnTo>
                  <a:lnTo>
                    <a:pt x="138645" y="205740"/>
                  </a:lnTo>
                  <a:lnTo>
                    <a:pt x="138341" y="207010"/>
                  </a:lnTo>
                  <a:lnTo>
                    <a:pt x="140157" y="204470"/>
                  </a:lnTo>
                  <a:lnTo>
                    <a:pt x="141046" y="204470"/>
                  </a:lnTo>
                  <a:lnTo>
                    <a:pt x="141744" y="205740"/>
                  </a:lnTo>
                  <a:lnTo>
                    <a:pt x="143078" y="207010"/>
                  </a:lnTo>
                  <a:lnTo>
                    <a:pt x="143700" y="207010"/>
                  </a:lnTo>
                  <a:lnTo>
                    <a:pt x="146469" y="208280"/>
                  </a:lnTo>
                  <a:lnTo>
                    <a:pt x="147612" y="207010"/>
                  </a:lnTo>
                  <a:lnTo>
                    <a:pt x="149428" y="205740"/>
                  </a:lnTo>
                  <a:lnTo>
                    <a:pt x="147828" y="205740"/>
                  </a:lnTo>
                  <a:lnTo>
                    <a:pt x="146062" y="204470"/>
                  </a:lnTo>
                  <a:lnTo>
                    <a:pt x="145910" y="203200"/>
                  </a:lnTo>
                  <a:lnTo>
                    <a:pt x="143687" y="201930"/>
                  </a:lnTo>
                  <a:lnTo>
                    <a:pt x="141960" y="203200"/>
                  </a:lnTo>
                  <a:lnTo>
                    <a:pt x="139395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82" y="198120"/>
                  </a:lnTo>
                  <a:lnTo>
                    <a:pt x="131673" y="198120"/>
                  </a:lnTo>
                  <a:lnTo>
                    <a:pt x="135953" y="199351"/>
                  </a:lnTo>
                  <a:lnTo>
                    <a:pt x="139954" y="198120"/>
                  </a:lnTo>
                  <a:lnTo>
                    <a:pt x="146418" y="198120"/>
                  </a:lnTo>
                  <a:lnTo>
                    <a:pt x="146837" y="199390"/>
                  </a:lnTo>
                  <a:lnTo>
                    <a:pt x="149339" y="199390"/>
                  </a:lnTo>
                  <a:lnTo>
                    <a:pt x="150698" y="198120"/>
                  </a:lnTo>
                  <a:lnTo>
                    <a:pt x="152107" y="199351"/>
                  </a:lnTo>
                  <a:lnTo>
                    <a:pt x="152209" y="200660"/>
                  </a:lnTo>
                  <a:lnTo>
                    <a:pt x="152717" y="203200"/>
                  </a:lnTo>
                  <a:lnTo>
                    <a:pt x="152488" y="204470"/>
                  </a:lnTo>
                  <a:lnTo>
                    <a:pt x="153149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04" y="199390"/>
                  </a:lnTo>
                  <a:lnTo>
                    <a:pt x="159499" y="198120"/>
                  </a:lnTo>
                  <a:lnTo>
                    <a:pt x="161048" y="198120"/>
                  </a:lnTo>
                  <a:lnTo>
                    <a:pt x="161290" y="199390"/>
                  </a:lnTo>
                  <a:lnTo>
                    <a:pt x="163207" y="200660"/>
                  </a:lnTo>
                  <a:lnTo>
                    <a:pt x="160769" y="200660"/>
                  </a:lnTo>
                  <a:lnTo>
                    <a:pt x="160655" y="201930"/>
                  </a:lnTo>
                  <a:lnTo>
                    <a:pt x="160591" y="204470"/>
                  </a:lnTo>
                  <a:lnTo>
                    <a:pt x="159321" y="204470"/>
                  </a:lnTo>
                  <a:lnTo>
                    <a:pt x="157759" y="205740"/>
                  </a:lnTo>
                  <a:lnTo>
                    <a:pt x="157010" y="207010"/>
                  </a:lnTo>
                  <a:lnTo>
                    <a:pt x="155511" y="208280"/>
                  </a:lnTo>
                  <a:lnTo>
                    <a:pt x="153174" y="208280"/>
                  </a:lnTo>
                  <a:lnTo>
                    <a:pt x="153174" y="223520"/>
                  </a:lnTo>
                  <a:lnTo>
                    <a:pt x="152628" y="224790"/>
                  </a:lnTo>
                  <a:lnTo>
                    <a:pt x="151714" y="224790"/>
                  </a:lnTo>
                  <a:lnTo>
                    <a:pt x="150977" y="226060"/>
                  </a:lnTo>
                  <a:lnTo>
                    <a:pt x="149364" y="226060"/>
                  </a:lnTo>
                  <a:lnTo>
                    <a:pt x="149072" y="225831"/>
                  </a:lnTo>
                  <a:lnTo>
                    <a:pt x="149072" y="240030"/>
                  </a:lnTo>
                  <a:lnTo>
                    <a:pt x="143865" y="237490"/>
                  </a:lnTo>
                  <a:lnTo>
                    <a:pt x="141274" y="236220"/>
                  </a:lnTo>
                  <a:lnTo>
                    <a:pt x="141439" y="234950"/>
                  </a:lnTo>
                  <a:lnTo>
                    <a:pt x="139509" y="232410"/>
                  </a:lnTo>
                  <a:lnTo>
                    <a:pt x="139090" y="232410"/>
                  </a:lnTo>
                  <a:lnTo>
                    <a:pt x="137185" y="231140"/>
                  </a:lnTo>
                  <a:lnTo>
                    <a:pt x="135280" y="227330"/>
                  </a:lnTo>
                  <a:lnTo>
                    <a:pt x="138391" y="228460"/>
                  </a:lnTo>
                  <a:lnTo>
                    <a:pt x="138938" y="227330"/>
                  </a:lnTo>
                  <a:lnTo>
                    <a:pt x="139547" y="226060"/>
                  </a:lnTo>
                  <a:lnTo>
                    <a:pt x="143268" y="226060"/>
                  </a:lnTo>
                  <a:lnTo>
                    <a:pt x="142722" y="231140"/>
                  </a:lnTo>
                  <a:lnTo>
                    <a:pt x="143040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31"/>
                  </a:lnTo>
                  <a:lnTo>
                    <a:pt x="147764" y="224790"/>
                  </a:lnTo>
                  <a:lnTo>
                    <a:pt x="146189" y="224790"/>
                  </a:lnTo>
                  <a:lnTo>
                    <a:pt x="147116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47193" y="220980"/>
                  </a:lnTo>
                  <a:lnTo>
                    <a:pt x="153174" y="223520"/>
                  </a:lnTo>
                  <a:lnTo>
                    <a:pt x="153174" y="208280"/>
                  </a:lnTo>
                  <a:lnTo>
                    <a:pt x="152679" y="208280"/>
                  </a:lnTo>
                  <a:lnTo>
                    <a:pt x="152819" y="209550"/>
                  </a:lnTo>
                  <a:lnTo>
                    <a:pt x="151066" y="209550"/>
                  </a:lnTo>
                  <a:lnTo>
                    <a:pt x="149517" y="210820"/>
                  </a:lnTo>
                  <a:lnTo>
                    <a:pt x="148996" y="212090"/>
                  </a:lnTo>
                  <a:lnTo>
                    <a:pt x="148780" y="212090"/>
                  </a:lnTo>
                  <a:lnTo>
                    <a:pt x="150533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01" y="210820"/>
                  </a:lnTo>
                  <a:lnTo>
                    <a:pt x="136359" y="212090"/>
                  </a:lnTo>
                  <a:lnTo>
                    <a:pt x="132715" y="213169"/>
                  </a:lnTo>
                  <a:lnTo>
                    <a:pt x="133426" y="215900"/>
                  </a:lnTo>
                  <a:lnTo>
                    <a:pt x="133565" y="214630"/>
                  </a:lnTo>
                  <a:lnTo>
                    <a:pt x="135496" y="215900"/>
                  </a:lnTo>
                  <a:lnTo>
                    <a:pt x="142976" y="215900"/>
                  </a:lnTo>
                  <a:lnTo>
                    <a:pt x="141808" y="214630"/>
                  </a:lnTo>
                  <a:lnTo>
                    <a:pt x="141084" y="214630"/>
                  </a:lnTo>
                  <a:lnTo>
                    <a:pt x="142074" y="213360"/>
                  </a:lnTo>
                  <a:lnTo>
                    <a:pt x="145135" y="213360"/>
                  </a:lnTo>
                  <a:lnTo>
                    <a:pt x="145122" y="214630"/>
                  </a:lnTo>
                  <a:lnTo>
                    <a:pt x="145402" y="214630"/>
                  </a:lnTo>
                  <a:lnTo>
                    <a:pt x="144183" y="215900"/>
                  </a:lnTo>
                  <a:lnTo>
                    <a:pt x="144310" y="215900"/>
                  </a:lnTo>
                  <a:lnTo>
                    <a:pt x="142265" y="222250"/>
                  </a:lnTo>
                  <a:lnTo>
                    <a:pt x="139496" y="220980"/>
                  </a:lnTo>
                  <a:lnTo>
                    <a:pt x="135267" y="222250"/>
                  </a:lnTo>
                  <a:lnTo>
                    <a:pt x="132041" y="223520"/>
                  </a:lnTo>
                  <a:lnTo>
                    <a:pt x="130187" y="220980"/>
                  </a:lnTo>
                  <a:lnTo>
                    <a:pt x="129667" y="220268"/>
                  </a:lnTo>
                  <a:lnTo>
                    <a:pt x="129667" y="228600"/>
                  </a:lnTo>
                  <a:lnTo>
                    <a:pt x="128765" y="229870"/>
                  </a:lnTo>
                  <a:lnTo>
                    <a:pt x="129171" y="231140"/>
                  </a:lnTo>
                  <a:lnTo>
                    <a:pt x="125463" y="226060"/>
                  </a:lnTo>
                  <a:lnTo>
                    <a:pt x="127723" y="226060"/>
                  </a:lnTo>
                  <a:lnTo>
                    <a:pt x="128638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68"/>
                  </a:lnTo>
                  <a:lnTo>
                    <a:pt x="129273" y="219710"/>
                  </a:lnTo>
                  <a:lnTo>
                    <a:pt x="129730" y="218440"/>
                  </a:lnTo>
                  <a:lnTo>
                    <a:pt x="127825" y="216014"/>
                  </a:lnTo>
                  <a:lnTo>
                    <a:pt x="127825" y="223520"/>
                  </a:lnTo>
                  <a:lnTo>
                    <a:pt x="127635" y="222250"/>
                  </a:lnTo>
                  <a:lnTo>
                    <a:pt x="127685" y="222631"/>
                  </a:lnTo>
                  <a:lnTo>
                    <a:pt x="127825" y="223520"/>
                  </a:lnTo>
                  <a:lnTo>
                    <a:pt x="127825" y="216014"/>
                  </a:lnTo>
                  <a:lnTo>
                    <a:pt x="126250" y="215900"/>
                  </a:lnTo>
                  <a:lnTo>
                    <a:pt x="125336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39" y="212090"/>
                  </a:lnTo>
                  <a:lnTo>
                    <a:pt x="126060" y="209550"/>
                  </a:lnTo>
                  <a:lnTo>
                    <a:pt x="125247" y="209550"/>
                  </a:lnTo>
                  <a:lnTo>
                    <a:pt x="123050" y="210820"/>
                  </a:lnTo>
                  <a:lnTo>
                    <a:pt x="122758" y="209550"/>
                  </a:lnTo>
                  <a:lnTo>
                    <a:pt x="121881" y="209550"/>
                  </a:lnTo>
                  <a:lnTo>
                    <a:pt x="120599" y="208280"/>
                  </a:lnTo>
                  <a:lnTo>
                    <a:pt x="119354" y="207010"/>
                  </a:lnTo>
                  <a:lnTo>
                    <a:pt x="115214" y="207010"/>
                  </a:lnTo>
                  <a:lnTo>
                    <a:pt x="114236" y="208280"/>
                  </a:lnTo>
                  <a:lnTo>
                    <a:pt x="115443" y="209550"/>
                  </a:lnTo>
                  <a:lnTo>
                    <a:pt x="115633" y="210820"/>
                  </a:lnTo>
                  <a:lnTo>
                    <a:pt x="114884" y="213360"/>
                  </a:lnTo>
                  <a:lnTo>
                    <a:pt x="113042" y="210820"/>
                  </a:lnTo>
                  <a:lnTo>
                    <a:pt x="111747" y="209550"/>
                  </a:lnTo>
                  <a:lnTo>
                    <a:pt x="108432" y="209550"/>
                  </a:lnTo>
                  <a:lnTo>
                    <a:pt x="107708" y="210820"/>
                  </a:lnTo>
                  <a:lnTo>
                    <a:pt x="107200" y="210820"/>
                  </a:lnTo>
                  <a:lnTo>
                    <a:pt x="109334" y="212090"/>
                  </a:lnTo>
                  <a:lnTo>
                    <a:pt x="109677" y="215900"/>
                  </a:lnTo>
                  <a:lnTo>
                    <a:pt x="108127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15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38" y="231140"/>
                  </a:lnTo>
                  <a:lnTo>
                    <a:pt x="105664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55" y="224790"/>
                  </a:lnTo>
                  <a:lnTo>
                    <a:pt x="104038" y="227330"/>
                  </a:lnTo>
                  <a:lnTo>
                    <a:pt x="103200" y="227330"/>
                  </a:lnTo>
                  <a:lnTo>
                    <a:pt x="101142" y="231140"/>
                  </a:lnTo>
                  <a:lnTo>
                    <a:pt x="98132" y="230009"/>
                  </a:lnTo>
                  <a:lnTo>
                    <a:pt x="98132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60" y="241300"/>
                  </a:lnTo>
                  <a:lnTo>
                    <a:pt x="91706" y="242570"/>
                  </a:lnTo>
                  <a:lnTo>
                    <a:pt x="91884" y="243840"/>
                  </a:lnTo>
                  <a:lnTo>
                    <a:pt x="83781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60" y="238760"/>
                  </a:lnTo>
                  <a:lnTo>
                    <a:pt x="90081" y="236220"/>
                  </a:lnTo>
                  <a:lnTo>
                    <a:pt x="89941" y="234950"/>
                  </a:lnTo>
                  <a:lnTo>
                    <a:pt x="89801" y="233680"/>
                  </a:lnTo>
                  <a:lnTo>
                    <a:pt x="93675" y="233680"/>
                  </a:lnTo>
                  <a:lnTo>
                    <a:pt x="94881" y="236093"/>
                  </a:lnTo>
                  <a:lnTo>
                    <a:pt x="98132" y="234950"/>
                  </a:lnTo>
                  <a:lnTo>
                    <a:pt x="98132" y="230009"/>
                  </a:lnTo>
                  <a:lnTo>
                    <a:pt x="97790" y="229870"/>
                  </a:lnTo>
                  <a:lnTo>
                    <a:pt x="93395" y="228600"/>
                  </a:lnTo>
                  <a:lnTo>
                    <a:pt x="90500" y="229870"/>
                  </a:lnTo>
                  <a:lnTo>
                    <a:pt x="89649" y="227330"/>
                  </a:lnTo>
                  <a:lnTo>
                    <a:pt x="88404" y="223570"/>
                  </a:lnTo>
                  <a:lnTo>
                    <a:pt x="88404" y="227330"/>
                  </a:lnTo>
                  <a:lnTo>
                    <a:pt x="87820" y="228600"/>
                  </a:lnTo>
                  <a:lnTo>
                    <a:pt x="87122" y="229870"/>
                  </a:lnTo>
                  <a:lnTo>
                    <a:pt x="85458" y="229870"/>
                  </a:lnTo>
                  <a:lnTo>
                    <a:pt x="86067" y="231140"/>
                  </a:lnTo>
                  <a:lnTo>
                    <a:pt x="86436" y="232410"/>
                  </a:lnTo>
                  <a:lnTo>
                    <a:pt x="84785" y="232410"/>
                  </a:lnTo>
                  <a:lnTo>
                    <a:pt x="83756" y="233197"/>
                  </a:lnTo>
                  <a:lnTo>
                    <a:pt x="83756" y="252730"/>
                  </a:lnTo>
                  <a:lnTo>
                    <a:pt x="83083" y="255270"/>
                  </a:lnTo>
                  <a:lnTo>
                    <a:pt x="82854" y="256540"/>
                  </a:lnTo>
                  <a:lnTo>
                    <a:pt x="81076" y="257810"/>
                  </a:lnTo>
                  <a:lnTo>
                    <a:pt x="77508" y="259080"/>
                  </a:lnTo>
                  <a:lnTo>
                    <a:pt x="77558" y="257416"/>
                  </a:lnTo>
                  <a:lnTo>
                    <a:pt x="77647" y="256540"/>
                  </a:lnTo>
                  <a:lnTo>
                    <a:pt x="78016" y="255270"/>
                  </a:lnTo>
                  <a:lnTo>
                    <a:pt x="79971" y="255270"/>
                  </a:lnTo>
                  <a:lnTo>
                    <a:pt x="83756" y="252730"/>
                  </a:lnTo>
                  <a:lnTo>
                    <a:pt x="83756" y="233197"/>
                  </a:lnTo>
                  <a:lnTo>
                    <a:pt x="83121" y="233680"/>
                  </a:lnTo>
                  <a:lnTo>
                    <a:pt x="81445" y="233680"/>
                  </a:lnTo>
                  <a:lnTo>
                    <a:pt x="80695" y="232410"/>
                  </a:lnTo>
                  <a:lnTo>
                    <a:pt x="79743" y="232410"/>
                  </a:lnTo>
                  <a:lnTo>
                    <a:pt x="79159" y="231140"/>
                  </a:lnTo>
                  <a:lnTo>
                    <a:pt x="85382" y="228600"/>
                  </a:lnTo>
                  <a:lnTo>
                    <a:pt x="88404" y="227330"/>
                  </a:lnTo>
                  <a:lnTo>
                    <a:pt x="88404" y="223570"/>
                  </a:lnTo>
                  <a:lnTo>
                    <a:pt x="97561" y="223520"/>
                  </a:lnTo>
                  <a:lnTo>
                    <a:pt x="99555" y="222250"/>
                  </a:lnTo>
                  <a:lnTo>
                    <a:pt x="99707" y="222250"/>
                  </a:lnTo>
                  <a:lnTo>
                    <a:pt x="100215" y="220980"/>
                  </a:lnTo>
                  <a:lnTo>
                    <a:pt x="100342" y="220662"/>
                  </a:lnTo>
                  <a:lnTo>
                    <a:pt x="96659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45" y="215900"/>
                  </a:lnTo>
                  <a:lnTo>
                    <a:pt x="92824" y="215900"/>
                  </a:lnTo>
                  <a:lnTo>
                    <a:pt x="91732" y="216814"/>
                  </a:lnTo>
                  <a:lnTo>
                    <a:pt x="91732" y="220980"/>
                  </a:lnTo>
                  <a:lnTo>
                    <a:pt x="91211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32" y="220980"/>
                  </a:lnTo>
                  <a:lnTo>
                    <a:pt x="91732" y="216814"/>
                  </a:lnTo>
                  <a:lnTo>
                    <a:pt x="91300" y="217170"/>
                  </a:lnTo>
                  <a:lnTo>
                    <a:pt x="81902" y="215900"/>
                  </a:lnTo>
                  <a:lnTo>
                    <a:pt x="83731" y="218440"/>
                  </a:lnTo>
                  <a:lnTo>
                    <a:pt x="84150" y="218440"/>
                  </a:lnTo>
                  <a:lnTo>
                    <a:pt x="83794" y="219710"/>
                  </a:lnTo>
                  <a:lnTo>
                    <a:pt x="83261" y="219710"/>
                  </a:lnTo>
                  <a:lnTo>
                    <a:pt x="83502" y="218440"/>
                  </a:lnTo>
                  <a:lnTo>
                    <a:pt x="82969" y="218440"/>
                  </a:lnTo>
                  <a:lnTo>
                    <a:pt x="80302" y="215900"/>
                  </a:lnTo>
                  <a:lnTo>
                    <a:pt x="78600" y="217411"/>
                  </a:lnTo>
                  <a:lnTo>
                    <a:pt x="78600" y="222250"/>
                  </a:lnTo>
                  <a:lnTo>
                    <a:pt x="78143" y="224790"/>
                  </a:lnTo>
                  <a:lnTo>
                    <a:pt x="78168" y="226060"/>
                  </a:lnTo>
                  <a:lnTo>
                    <a:pt x="77444" y="231140"/>
                  </a:lnTo>
                  <a:lnTo>
                    <a:pt x="74028" y="232410"/>
                  </a:lnTo>
                  <a:lnTo>
                    <a:pt x="67932" y="233680"/>
                  </a:lnTo>
                  <a:lnTo>
                    <a:pt x="63804" y="233680"/>
                  </a:lnTo>
                  <a:lnTo>
                    <a:pt x="63804" y="248920"/>
                  </a:lnTo>
                  <a:lnTo>
                    <a:pt x="62877" y="250190"/>
                  </a:lnTo>
                  <a:lnTo>
                    <a:pt x="61772" y="251460"/>
                  </a:lnTo>
                  <a:lnTo>
                    <a:pt x="60972" y="252730"/>
                  </a:lnTo>
                  <a:lnTo>
                    <a:pt x="57632" y="252730"/>
                  </a:lnTo>
                  <a:lnTo>
                    <a:pt x="56769" y="251460"/>
                  </a:lnTo>
                  <a:lnTo>
                    <a:pt x="56299" y="250190"/>
                  </a:lnTo>
                  <a:lnTo>
                    <a:pt x="55791" y="250190"/>
                  </a:lnTo>
                  <a:lnTo>
                    <a:pt x="56883" y="248920"/>
                  </a:lnTo>
                  <a:lnTo>
                    <a:pt x="58826" y="248920"/>
                  </a:lnTo>
                  <a:lnTo>
                    <a:pt x="58902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04" y="248920"/>
                  </a:lnTo>
                  <a:lnTo>
                    <a:pt x="63804" y="233680"/>
                  </a:lnTo>
                  <a:lnTo>
                    <a:pt x="55245" y="233680"/>
                  </a:lnTo>
                  <a:lnTo>
                    <a:pt x="54940" y="226060"/>
                  </a:lnTo>
                  <a:lnTo>
                    <a:pt x="58064" y="226060"/>
                  </a:lnTo>
                  <a:lnTo>
                    <a:pt x="63258" y="224790"/>
                  </a:lnTo>
                  <a:lnTo>
                    <a:pt x="64096" y="226060"/>
                  </a:lnTo>
                  <a:lnTo>
                    <a:pt x="68059" y="227330"/>
                  </a:lnTo>
                  <a:lnTo>
                    <a:pt x="70777" y="227330"/>
                  </a:lnTo>
                  <a:lnTo>
                    <a:pt x="74231" y="226060"/>
                  </a:lnTo>
                  <a:lnTo>
                    <a:pt x="72339" y="224790"/>
                  </a:lnTo>
                  <a:lnTo>
                    <a:pt x="75793" y="219710"/>
                  </a:lnTo>
                  <a:lnTo>
                    <a:pt x="78600" y="222250"/>
                  </a:lnTo>
                  <a:lnTo>
                    <a:pt x="78600" y="217411"/>
                  </a:lnTo>
                  <a:lnTo>
                    <a:pt x="77419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488" y="218440"/>
                  </a:lnTo>
                  <a:lnTo>
                    <a:pt x="70700" y="217170"/>
                  </a:lnTo>
                  <a:lnTo>
                    <a:pt x="68719" y="217170"/>
                  </a:lnTo>
                  <a:lnTo>
                    <a:pt x="68186" y="215900"/>
                  </a:lnTo>
                  <a:lnTo>
                    <a:pt x="66255" y="217170"/>
                  </a:lnTo>
                  <a:lnTo>
                    <a:pt x="60604" y="219710"/>
                  </a:lnTo>
                  <a:lnTo>
                    <a:pt x="59867" y="217373"/>
                  </a:lnTo>
                  <a:lnTo>
                    <a:pt x="56388" y="218440"/>
                  </a:lnTo>
                  <a:lnTo>
                    <a:pt x="52476" y="218440"/>
                  </a:lnTo>
                  <a:lnTo>
                    <a:pt x="51041" y="219710"/>
                  </a:lnTo>
                  <a:lnTo>
                    <a:pt x="48717" y="219710"/>
                  </a:lnTo>
                  <a:lnTo>
                    <a:pt x="47853" y="220980"/>
                  </a:lnTo>
                  <a:lnTo>
                    <a:pt x="44754" y="223520"/>
                  </a:lnTo>
                  <a:lnTo>
                    <a:pt x="43383" y="223520"/>
                  </a:lnTo>
                  <a:lnTo>
                    <a:pt x="42811" y="227330"/>
                  </a:lnTo>
                  <a:lnTo>
                    <a:pt x="42748" y="228600"/>
                  </a:lnTo>
                  <a:lnTo>
                    <a:pt x="43675" y="229870"/>
                  </a:lnTo>
                  <a:lnTo>
                    <a:pt x="44411" y="229870"/>
                  </a:lnTo>
                  <a:lnTo>
                    <a:pt x="44678" y="231140"/>
                  </a:lnTo>
                  <a:lnTo>
                    <a:pt x="41910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11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12" y="233680"/>
                  </a:lnTo>
                  <a:lnTo>
                    <a:pt x="36245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50" y="238760"/>
                  </a:lnTo>
                  <a:lnTo>
                    <a:pt x="38303" y="240030"/>
                  </a:lnTo>
                  <a:lnTo>
                    <a:pt x="34772" y="238760"/>
                  </a:lnTo>
                  <a:lnTo>
                    <a:pt x="33007" y="238760"/>
                  </a:lnTo>
                  <a:lnTo>
                    <a:pt x="32804" y="240030"/>
                  </a:lnTo>
                  <a:lnTo>
                    <a:pt x="31305" y="240030"/>
                  </a:lnTo>
                  <a:lnTo>
                    <a:pt x="30111" y="238760"/>
                  </a:lnTo>
                  <a:lnTo>
                    <a:pt x="26733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190" y="241300"/>
                  </a:lnTo>
                  <a:lnTo>
                    <a:pt x="23177" y="243840"/>
                  </a:lnTo>
                  <a:lnTo>
                    <a:pt x="22618" y="246380"/>
                  </a:lnTo>
                  <a:lnTo>
                    <a:pt x="22974" y="245110"/>
                  </a:lnTo>
                  <a:lnTo>
                    <a:pt x="23368" y="245110"/>
                  </a:lnTo>
                  <a:lnTo>
                    <a:pt x="24409" y="243840"/>
                  </a:lnTo>
                  <a:lnTo>
                    <a:pt x="24130" y="242570"/>
                  </a:lnTo>
                  <a:lnTo>
                    <a:pt x="25781" y="241300"/>
                  </a:lnTo>
                  <a:lnTo>
                    <a:pt x="27393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01" y="241300"/>
                  </a:lnTo>
                  <a:lnTo>
                    <a:pt x="34772" y="242570"/>
                  </a:lnTo>
                  <a:lnTo>
                    <a:pt x="35140" y="243840"/>
                  </a:lnTo>
                  <a:lnTo>
                    <a:pt x="35293" y="243840"/>
                  </a:lnTo>
                  <a:lnTo>
                    <a:pt x="35153" y="245110"/>
                  </a:lnTo>
                  <a:lnTo>
                    <a:pt x="36106" y="245110"/>
                  </a:lnTo>
                  <a:lnTo>
                    <a:pt x="37706" y="243840"/>
                  </a:lnTo>
                  <a:lnTo>
                    <a:pt x="38112" y="242570"/>
                  </a:lnTo>
                  <a:lnTo>
                    <a:pt x="40436" y="241300"/>
                  </a:lnTo>
                  <a:lnTo>
                    <a:pt x="46062" y="241300"/>
                  </a:lnTo>
                  <a:lnTo>
                    <a:pt x="46850" y="240030"/>
                  </a:lnTo>
                  <a:lnTo>
                    <a:pt x="47637" y="238760"/>
                  </a:lnTo>
                  <a:lnTo>
                    <a:pt x="51879" y="238760"/>
                  </a:lnTo>
                  <a:lnTo>
                    <a:pt x="53454" y="240030"/>
                  </a:lnTo>
                  <a:lnTo>
                    <a:pt x="56642" y="240030"/>
                  </a:lnTo>
                  <a:lnTo>
                    <a:pt x="57315" y="238760"/>
                  </a:lnTo>
                  <a:lnTo>
                    <a:pt x="59804" y="238760"/>
                  </a:lnTo>
                  <a:lnTo>
                    <a:pt x="59372" y="237490"/>
                  </a:lnTo>
                  <a:lnTo>
                    <a:pt x="58343" y="236220"/>
                  </a:lnTo>
                  <a:lnTo>
                    <a:pt x="61125" y="236220"/>
                  </a:lnTo>
                  <a:lnTo>
                    <a:pt x="61633" y="237490"/>
                  </a:lnTo>
                  <a:lnTo>
                    <a:pt x="62534" y="237490"/>
                  </a:lnTo>
                  <a:lnTo>
                    <a:pt x="63144" y="238760"/>
                  </a:lnTo>
                  <a:lnTo>
                    <a:pt x="61734" y="238760"/>
                  </a:lnTo>
                  <a:lnTo>
                    <a:pt x="62750" y="240030"/>
                  </a:lnTo>
                  <a:lnTo>
                    <a:pt x="63334" y="240030"/>
                  </a:lnTo>
                  <a:lnTo>
                    <a:pt x="62331" y="241300"/>
                  </a:lnTo>
                  <a:lnTo>
                    <a:pt x="62179" y="242570"/>
                  </a:lnTo>
                  <a:lnTo>
                    <a:pt x="60566" y="243840"/>
                  </a:lnTo>
                  <a:lnTo>
                    <a:pt x="57619" y="243840"/>
                  </a:lnTo>
                  <a:lnTo>
                    <a:pt x="57721" y="246380"/>
                  </a:lnTo>
                  <a:lnTo>
                    <a:pt x="56997" y="247650"/>
                  </a:lnTo>
                  <a:lnTo>
                    <a:pt x="55638" y="246380"/>
                  </a:lnTo>
                  <a:lnTo>
                    <a:pt x="54381" y="245110"/>
                  </a:lnTo>
                  <a:lnTo>
                    <a:pt x="51523" y="245110"/>
                  </a:lnTo>
                  <a:lnTo>
                    <a:pt x="49885" y="247650"/>
                  </a:lnTo>
                  <a:lnTo>
                    <a:pt x="47599" y="248920"/>
                  </a:lnTo>
                  <a:lnTo>
                    <a:pt x="47599" y="252730"/>
                  </a:lnTo>
                  <a:lnTo>
                    <a:pt x="47066" y="254000"/>
                  </a:lnTo>
                  <a:lnTo>
                    <a:pt x="46113" y="255270"/>
                  </a:lnTo>
                  <a:lnTo>
                    <a:pt x="44970" y="255270"/>
                  </a:lnTo>
                  <a:lnTo>
                    <a:pt x="45847" y="254000"/>
                  </a:lnTo>
                  <a:lnTo>
                    <a:pt x="46748" y="254000"/>
                  </a:lnTo>
                  <a:lnTo>
                    <a:pt x="47586" y="252730"/>
                  </a:lnTo>
                  <a:lnTo>
                    <a:pt x="47599" y="248920"/>
                  </a:lnTo>
                  <a:lnTo>
                    <a:pt x="46685" y="250190"/>
                  </a:lnTo>
                  <a:lnTo>
                    <a:pt x="46037" y="250190"/>
                  </a:lnTo>
                  <a:lnTo>
                    <a:pt x="46964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59" y="255270"/>
                  </a:lnTo>
                  <a:lnTo>
                    <a:pt x="40830" y="256540"/>
                  </a:lnTo>
                  <a:lnTo>
                    <a:pt x="40551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43" y="256540"/>
                  </a:lnTo>
                  <a:lnTo>
                    <a:pt x="46405" y="259080"/>
                  </a:lnTo>
                  <a:lnTo>
                    <a:pt x="47332" y="260350"/>
                  </a:lnTo>
                  <a:lnTo>
                    <a:pt x="41465" y="262890"/>
                  </a:lnTo>
                  <a:lnTo>
                    <a:pt x="47091" y="264160"/>
                  </a:lnTo>
                  <a:lnTo>
                    <a:pt x="46050" y="267970"/>
                  </a:lnTo>
                  <a:lnTo>
                    <a:pt x="47891" y="267970"/>
                  </a:lnTo>
                  <a:lnTo>
                    <a:pt x="51866" y="266700"/>
                  </a:lnTo>
                  <a:lnTo>
                    <a:pt x="54965" y="265430"/>
                  </a:lnTo>
                  <a:lnTo>
                    <a:pt x="54825" y="269240"/>
                  </a:lnTo>
                  <a:lnTo>
                    <a:pt x="57277" y="269240"/>
                  </a:lnTo>
                  <a:lnTo>
                    <a:pt x="61455" y="266700"/>
                  </a:lnTo>
                  <a:lnTo>
                    <a:pt x="65989" y="271780"/>
                  </a:lnTo>
                  <a:lnTo>
                    <a:pt x="67487" y="271780"/>
                  </a:lnTo>
                  <a:lnTo>
                    <a:pt x="64274" y="267970"/>
                  </a:lnTo>
                  <a:lnTo>
                    <a:pt x="63969" y="267970"/>
                  </a:lnTo>
                  <a:lnTo>
                    <a:pt x="65709" y="266700"/>
                  </a:lnTo>
                  <a:lnTo>
                    <a:pt x="64465" y="265430"/>
                  </a:lnTo>
                  <a:lnTo>
                    <a:pt x="63360" y="264160"/>
                  </a:lnTo>
                  <a:lnTo>
                    <a:pt x="62153" y="262890"/>
                  </a:lnTo>
                  <a:lnTo>
                    <a:pt x="59791" y="264160"/>
                  </a:lnTo>
                  <a:lnTo>
                    <a:pt x="59931" y="262890"/>
                  </a:lnTo>
                  <a:lnTo>
                    <a:pt x="60020" y="261620"/>
                  </a:lnTo>
                  <a:lnTo>
                    <a:pt x="57365" y="261620"/>
                  </a:lnTo>
                  <a:lnTo>
                    <a:pt x="57797" y="259080"/>
                  </a:lnTo>
                  <a:lnTo>
                    <a:pt x="59118" y="257810"/>
                  </a:lnTo>
                  <a:lnTo>
                    <a:pt x="60985" y="257810"/>
                  </a:lnTo>
                  <a:lnTo>
                    <a:pt x="60871" y="256540"/>
                  </a:lnTo>
                  <a:lnTo>
                    <a:pt x="61125" y="255270"/>
                  </a:lnTo>
                  <a:lnTo>
                    <a:pt x="62560" y="255270"/>
                  </a:lnTo>
                  <a:lnTo>
                    <a:pt x="63474" y="254000"/>
                  </a:lnTo>
                  <a:lnTo>
                    <a:pt x="64935" y="254000"/>
                  </a:lnTo>
                  <a:lnTo>
                    <a:pt x="65595" y="252730"/>
                  </a:lnTo>
                  <a:lnTo>
                    <a:pt x="65989" y="252730"/>
                  </a:lnTo>
                  <a:lnTo>
                    <a:pt x="66776" y="251460"/>
                  </a:lnTo>
                  <a:lnTo>
                    <a:pt x="67170" y="251460"/>
                  </a:lnTo>
                  <a:lnTo>
                    <a:pt x="67513" y="250190"/>
                  </a:lnTo>
                  <a:lnTo>
                    <a:pt x="67284" y="250190"/>
                  </a:lnTo>
                  <a:lnTo>
                    <a:pt x="67957" y="248920"/>
                  </a:lnTo>
                  <a:lnTo>
                    <a:pt x="67995" y="246380"/>
                  </a:lnTo>
                  <a:lnTo>
                    <a:pt x="70751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32" y="241300"/>
                  </a:lnTo>
                  <a:lnTo>
                    <a:pt x="81495" y="242570"/>
                  </a:lnTo>
                  <a:lnTo>
                    <a:pt x="79844" y="243840"/>
                  </a:lnTo>
                  <a:lnTo>
                    <a:pt x="78524" y="243840"/>
                  </a:lnTo>
                  <a:lnTo>
                    <a:pt x="77901" y="245110"/>
                  </a:lnTo>
                  <a:lnTo>
                    <a:pt x="77190" y="245110"/>
                  </a:lnTo>
                  <a:lnTo>
                    <a:pt x="76568" y="246380"/>
                  </a:lnTo>
                  <a:lnTo>
                    <a:pt x="75730" y="247650"/>
                  </a:lnTo>
                  <a:lnTo>
                    <a:pt x="74663" y="247650"/>
                  </a:lnTo>
                  <a:lnTo>
                    <a:pt x="73787" y="248920"/>
                  </a:lnTo>
                  <a:lnTo>
                    <a:pt x="73329" y="248920"/>
                  </a:lnTo>
                  <a:lnTo>
                    <a:pt x="73012" y="250190"/>
                  </a:lnTo>
                  <a:lnTo>
                    <a:pt x="72796" y="251460"/>
                  </a:lnTo>
                  <a:lnTo>
                    <a:pt x="74549" y="252730"/>
                  </a:lnTo>
                  <a:lnTo>
                    <a:pt x="75666" y="255270"/>
                  </a:lnTo>
                  <a:lnTo>
                    <a:pt x="73507" y="256540"/>
                  </a:lnTo>
                  <a:lnTo>
                    <a:pt x="74104" y="259080"/>
                  </a:lnTo>
                  <a:lnTo>
                    <a:pt x="74980" y="260350"/>
                  </a:lnTo>
                  <a:lnTo>
                    <a:pt x="75399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67" y="259080"/>
                  </a:lnTo>
                  <a:lnTo>
                    <a:pt x="81927" y="257810"/>
                  </a:lnTo>
                  <a:lnTo>
                    <a:pt x="83159" y="256540"/>
                  </a:lnTo>
                  <a:lnTo>
                    <a:pt x="84861" y="255270"/>
                  </a:lnTo>
                  <a:lnTo>
                    <a:pt x="86245" y="255270"/>
                  </a:lnTo>
                  <a:lnTo>
                    <a:pt x="87401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30" y="251460"/>
                  </a:lnTo>
                  <a:lnTo>
                    <a:pt x="98767" y="248920"/>
                  </a:lnTo>
                  <a:lnTo>
                    <a:pt x="99263" y="247650"/>
                  </a:lnTo>
                  <a:lnTo>
                    <a:pt x="101650" y="246380"/>
                  </a:lnTo>
                  <a:lnTo>
                    <a:pt x="105397" y="246380"/>
                  </a:lnTo>
                  <a:lnTo>
                    <a:pt x="107505" y="247650"/>
                  </a:lnTo>
                  <a:lnTo>
                    <a:pt x="108242" y="250190"/>
                  </a:lnTo>
                  <a:lnTo>
                    <a:pt x="104089" y="250190"/>
                  </a:lnTo>
                  <a:lnTo>
                    <a:pt x="103022" y="251460"/>
                  </a:lnTo>
                  <a:lnTo>
                    <a:pt x="104165" y="254000"/>
                  </a:lnTo>
                  <a:lnTo>
                    <a:pt x="104851" y="255270"/>
                  </a:lnTo>
                  <a:lnTo>
                    <a:pt x="107073" y="254000"/>
                  </a:lnTo>
                  <a:lnTo>
                    <a:pt x="109372" y="252730"/>
                  </a:lnTo>
                  <a:lnTo>
                    <a:pt x="110985" y="252730"/>
                  </a:lnTo>
                  <a:lnTo>
                    <a:pt x="112699" y="254000"/>
                  </a:lnTo>
                  <a:lnTo>
                    <a:pt x="108064" y="260350"/>
                  </a:lnTo>
                  <a:lnTo>
                    <a:pt x="103022" y="265430"/>
                  </a:lnTo>
                  <a:lnTo>
                    <a:pt x="97574" y="270510"/>
                  </a:lnTo>
                  <a:lnTo>
                    <a:pt x="97358" y="267970"/>
                  </a:lnTo>
                  <a:lnTo>
                    <a:pt x="98234" y="265430"/>
                  </a:lnTo>
                  <a:lnTo>
                    <a:pt x="97497" y="265430"/>
                  </a:lnTo>
                  <a:lnTo>
                    <a:pt x="96354" y="266700"/>
                  </a:lnTo>
                  <a:lnTo>
                    <a:pt x="93865" y="267970"/>
                  </a:lnTo>
                  <a:lnTo>
                    <a:pt x="88519" y="271780"/>
                  </a:lnTo>
                  <a:lnTo>
                    <a:pt x="88976" y="266700"/>
                  </a:lnTo>
                  <a:lnTo>
                    <a:pt x="90919" y="265430"/>
                  </a:lnTo>
                  <a:lnTo>
                    <a:pt x="92214" y="264160"/>
                  </a:lnTo>
                  <a:lnTo>
                    <a:pt x="90779" y="264160"/>
                  </a:lnTo>
                  <a:lnTo>
                    <a:pt x="89636" y="262890"/>
                  </a:lnTo>
                  <a:lnTo>
                    <a:pt x="89179" y="262890"/>
                  </a:lnTo>
                  <a:lnTo>
                    <a:pt x="88734" y="264160"/>
                  </a:lnTo>
                  <a:lnTo>
                    <a:pt x="86525" y="264160"/>
                  </a:lnTo>
                  <a:lnTo>
                    <a:pt x="86487" y="265430"/>
                  </a:lnTo>
                  <a:lnTo>
                    <a:pt x="86360" y="266750"/>
                  </a:lnTo>
                  <a:lnTo>
                    <a:pt x="83985" y="267970"/>
                  </a:lnTo>
                  <a:lnTo>
                    <a:pt x="83235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71" y="270510"/>
                  </a:lnTo>
                  <a:lnTo>
                    <a:pt x="71869" y="271780"/>
                  </a:lnTo>
                  <a:lnTo>
                    <a:pt x="75933" y="271780"/>
                  </a:lnTo>
                  <a:lnTo>
                    <a:pt x="76225" y="270510"/>
                  </a:lnTo>
                  <a:lnTo>
                    <a:pt x="79171" y="270510"/>
                  </a:lnTo>
                  <a:lnTo>
                    <a:pt x="82105" y="269240"/>
                  </a:lnTo>
                  <a:lnTo>
                    <a:pt x="84937" y="267970"/>
                  </a:lnTo>
                  <a:lnTo>
                    <a:pt x="84201" y="269240"/>
                  </a:lnTo>
                  <a:lnTo>
                    <a:pt x="83553" y="269240"/>
                  </a:lnTo>
                  <a:lnTo>
                    <a:pt x="82638" y="271780"/>
                  </a:lnTo>
                  <a:lnTo>
                    <a:pt x="82054" y="271780"/>
                  </a:lnTo>
                  <a:lnTo>
                    <a:pt x="81368" y="274320"/>
                  </a:lnTo>
                  <a:lnTo>
                    <a:pt x="81203" y="274320"/>
                  </a:lnTo>
                  <a:lnTo>
                    <a:pt x="80111" y="275590"/>
                  </a:lnTo>
                  <a:lnTo>
                    <a:pt x="78917" y="276860"/>
                  </a:lnTo>
                  <a:lnTo>
                    <a:pt x="77584" y="276860"/>
                  </a:lnTo>
                  <a:lnTo>
                    <a:pt x="76923" y="278130"/>
                  </a:lnTo>
                  <a:lnTo>
                    <a:pt x="71970" y="278130"/>
                  </a:lnTo>
                  <a:lnTo>
                    <a:pt x="67830" y="280670"/>
                  </a:lnTo>
                  <a:lnTo>
                    <a:pt x="67195" y="281990"/>
                  </a:lnTo>
                  <a:lnTo>
                    <a:pt x="67195" y="290830"/>
                  </a:lnTo>
                  <a:lnTo>
                    <a:pt x="62750" y="293370"/>
                  </a:lnTo>
                  <a:lnTo>
                    <a:pt x="59944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25" y="289560"/>
                  </a:lnTo>
                  <a:lnTo>
                    <a:pt x="67144" y="288290"/>
                  </a:lnTo>
                  <a:lnTo>
                    <a:pt x="66903" y="289560"/>
                  </a:lnTo>
                  <a:lnTo>
                    <a:pt x="66840" y="290830"/>
                  </a:lnTo>
                  <a:lnTo>
                    <a:pt x="67195" y="290830"/>
                  </a:lnTo>
                  <a:lnTo>
                    <a:pt x="67195" y="281990"/>
                  </a:lnTo>
                  <a:lnTo>
                    <a:pt x="66598" y="283210"/>
                  </a:lnTo>
                  <a:lnTo>
                    <a:pt x="64389" y="284480"/>
                  </a:lnTo>
                  <a:lnTo>
                    <a:pt x="63627" y="284480"/>
                  </a:lnTo>
                  <a:lnTo>
                    <a:pt x="62039" y="285750"/>
                  </a:lnTo>
                  <a:lnTo>
                    <a:pt x="61531" y="287020"/>
                  </a:lnTo>
                  <a:lnTo>
                    <a:pt x="58470" y="289560"/>
                  </a:lnTo>
                  <a:lnTo>
                    <a:pt x="57619" y="288290"/>
                  </a:lnTo>
                  <a:lnTo>
                    <a:pt x="55460" y="287020"/>
                  </a:lnTo>
                  <a:lnTo>
                    <a:pt x="55308" y="287020"/>
                  </a:lnTo>
                  <a:lnTo>
                    <a:pt x="53822" y="285750"/>
                  </a:lnTo>
                  <a:lnTo>
                    <a:pt x="52412" y="285750"/>
                  </a:lnTo>
                  <a:lnTo>
                    <a:pt x="51206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34" y="288290"/>
                  </a:lnTo>
                  <a:lnTo>
                    <a:pt x="47879" y="289560"/>
                  </a:lnTo>
                  <a:lnTo>
                    <a:pt x="48806" y="290830"/>
                  </a:lnTo>
                  <a:lnTo>
                    <a:pt x="52616" y="292100"/>
                  </a:lnTo>
                  <a:lnTo>
                    <a:pt x="55587" y="292100"/>
                  </a:lnTo>
                  <a:lnTo>
                    <a:pt x="55778" y="295910"/>
                  </a:lnTo>
                  <a:lnTo>
                    <a:pt x="45326" y="295910"/>
                  </a:lnTo>
                  <a:lnTo>
                    <a:pt x="42951" y="293370"/>
                  </a:lnTo>
                  <a:lnTo>
                    <a:pt x="37807" y="293370"/>
                  </a:lnTo>
                  <a:lnTo>
                    <a:pt x="33274" y="294640"/>
                  </a:lnTo>
                  <a:lnTo>
                    <a:pt x="33134" y="292100"/>
                  </a:lnTo>
                  <a:lnTo>
                    <a:pt x="34353" y="290830"/>
                  </a:lnTo>
                  <a:lnTo>
                    <a:pt x="35636" y="290830"/>
                  </a:lnTo>
                  <a:lnTo>
                    <a:pt x="36931" y="289560"/>
                  </a:lnTo>
                  <a:lnTo>
                    <a:pt x="34264" y="289560"/>
                  </a:lnTo>
                  <a:lnTo>
                    <a:pt x="31623" y="288290"/>
                  </a:lnTo>
                  <a:lnTo>
                    <a:pt x="30759" y="288290"/>
                  </a:lnTo>
                  <a:lnTo>
                    <a:pt x="29197" y="287591"/>
                  </a:lnTo>
                  <a:lnTo>
                    <a:pt x="29197" y="297180"/>
                  </a:lnTo>
                  <a:lnTo>
                    <a:pt x="25400" y="297180"/>
                  </a:lnTo>
                  <a:lnTo>
                    <a:pt x="23215" y="295910"/>
                  </a:lnTo>
                  <a:lnTo>
                    <a:pt x="22580" y="295910"/>
                  </a:lnTo>
                  <a:lnTo>
                    <a:pt x="22860" y="294640"/>
                  </a:lnTo>
                  <a:lnTo>
                    <a:pt x="23914" y="294640"/>
                  </a:lnTo>
                  <a:lnTo>
                    <a:pt x="24752" y="295910"/>
                  </a:lnTo>
                  <a:lnTo>
                    <a:pt x="27711" y="295910"/>
                  </a:lnTo>
                  <a:lnTo>
                    <a:pt x="29197" y="297180"/>
                  </a:lnTo>
                  <a:lnTo>
                    <a:pt x="29197" y="287591"/>
                  </a:lnTo>
                  <a:lnTo>
                    <a:pt x="27965" y="287020"/>
                  </a:lnTo>
                  <a:lnTo>
                    <a:pt x="25933" y="285750"/>
                  </a:lnTo>
                  <a:lnTo>
                    <a:pt x="24409" y="287020"/>
                  </a:lnTo>
                  <a:lnTo>
                    <a:pt x="23647" y="287020"/>
                  </a:lnTo>
                  <a:lnTo>
                    <a:pt x="22796" y="285750"/>
                  </a:lnTo>
                  <a:lnTo>
                    <a:pt x="21640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59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32" y="294640"/>
                  </a:lnTo>
                  <a:lnTo>
                    <a:pt x="21780" y="295910"/>
                  </a:lnTo>
                  <a:lnTo>
                    <a:pt x="24003" y="299720"/>
                  </a:lnTo>
                  <a:lnTo>
                    <a:pt x="24942" y="299720"/>
                  </a:lnTo>
                  <a:lnTo>
                    <a:pt x="25984" y="300990"/>
                  </a:lnTo>
                  <a:lnTo>
                    <a:pt x="27495" y="300990"/>
                  </a:lnTo>
                  <a:lnTo>
                    <a:pt x="29400" y="302260"/>
                  </a:lnTo>
                  <a:lnTo>
                    <a:pt x="29730" y="302260"/>
                  </a:lnTo>
                  <a:lnTo>
                    <a:pt x="32359" y="303530"/>
                  </a:lnTo>
                  <a:lnTo>
                    <a:pt x="33451" y="302260"/>
                  </a:lnTo>
                  <a:lnTo>
                    <a:pt x="37414" y="302260"/>
                  </a:lnTo>
                  <a:lnTo>
                    <a:pt x="36449" y="303530"/>
                  </a:lnTo>
                  <a:lnTo>
                    <a:pt x="41846" y="306070"/>
                  </a:lnTo>
                  <a:lnTo>
                    <a:pt x="43992" y="303530"/>
                  </a:lnTo>
                  <a:lnTo>
                    <a:pt x="47104" y="304800"/>
                  </a:lnTo>
                  <a:lnTo>
                    <a:pt x="47269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25" y="303530"/>
                  </a:lnTo>
                  <a:lnTo>
                    <a:pt x="52692" y="303530"/>
                  </a:lnTo>
                  <a:lnTo>
                    <a:pt x="55054" y="302260"/>
                  </a:lnTo>
                  <a:lnTo>
                    <a:pt x="54368" y="302260"/>
                  </a:lnTo>
                  <a:lnTo>
                    <a:pt x="54902" y="299720"/>
                  </a:lnTo>
                  <a:lnTo>
                    <a:pt x="57480" y="298450"/>
                  </a:lnTo>
                  <a:lnTo>
                    <a:pt x="65328" y="298450"/>
                  </a:lnTo>
                  <a:lnTo>
                    <a:pt x="67576" y="297180"/>
                  </a:lnTo>
                  <a:lnTo>
                    <a:pt x="66090" y="297180"/>
                  </a:lnTo>
                  <a:lnTo>
                    <a:pt x="66738" y="294640"/>
                  </a:lnTo>
                  <a:lnTo>
                    <a:pt x="71208" y="294640"/>
                  </a:lnTo>
                  <a:lnTo>
                    <a:pt x="71247" y="293370"/>
                  </a:lnTo>
                  <a:lnTo>
                    <a:pt x="71450" y="288290"/>
                  </a:lnTo>
                  <a:lnTo>
                    <a:pt x="81140" y="287020"/>
                  </a:lnTo>
                  <a:lnTo>
                    <a:pt x="85572" y="285750"/>
                  </a:lnTo>
                  <a:lnTo>
                    <a:pt x="87731" y="285750"/>
                  </a:lnTo>
                  <a:lnTo>
                    <a:pt x="87617" y="284480"/>
                  </a:lnTo>
                  <a:lnTo>
                    <a:pt x="88163" y="284480"/>
                  </a:lnTo>
                  <a:lnTo>
                    <a:pt x="93421" y="280670"/>
                  </a:lnTo>
                  <a:lnTo>
                    <a:pt x="97091" y="278130"/>
                  </a:lnTo>
                  <a:lnTo>
                    <a:pt x="100037" y="274320"/>
                  </a:lnTo>
                  <a:lnTo>
                    <a:pt x="103809" y="271780"/>
                  </a:lnTo>
                  <a:lnTo>
                    <a:pt x="103860" y="273050"/>
                  </a:lnTo>
                  <a:lnTo>
                    <a:pt x="104279" y="274320"/>
                  </a:lnTo>
                  <a:lnTo>
                    <a:pt x="105397" y="275590"/>
                  </a:lnTo>
                  <a:lnTo>
                    <a:pt x="103035" y="279400"/>
                  </a:lnTo>
                  <a:lnTo>
                    <a:pt x="100901" y="278130"/>
                  </a:lnTo>
                  <a:lnTo>
                    <a:pt x="100774" y="284480"/>
                  </a:lnTo>
                  <a:lnTo>
                    <a:pt x="100418" y="285750"/>
                  </a:lnTo>
                  <a:lnTo>
                    <a:pt x="99453" y="285750"/>
                  </a:lnTo>
                  <a:lnTo>
                    <a:pt x="98336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18" y="293370"/>
                  </a:lnTo>
                  <a:lnTo>
                    <a:pt x="91109" y="293370"/>
                  </a:lnTo>
                  <a:lnTo>
                    <a:pt x="91211" y="294640"/>
                  </a:lnTo>
                  <a:lnTo>
                    <a:pt x="92087" y="295910"/>
                  </a:lnTo>
                  <a:lnTo>
                    <a:pt x="92443" y="298450"/>
                  </a:lnTo>
                  <a:lnTo>
                    <a:pt x="93052" y="298450"/>
                  </a:lnTo>
                  <a:lnTo>
                    <a:pt x="93548" y="297180"/>
                  </a:lnTo>
                  <a:lnTo>
                    <a:pt x="92900" y="295910"/>
                  </a:lnTo>
                  <a:lnTo>
                    <a:pt x="93903" y="294640"/>
                  </a:lnTo>
                  <a:lnTo>
                    <a:pt x="95504" y="293370"/>
                  </a:lnTo>
                  <a:lnTo>
                    <a:pt x="98844" y="292100"/>
                  </a:lnTo>
                  <a:lnTo>
                    <a:pt x="99568" y="292100"/>
                  </a:lnTo>
                  <a:lnTo>
                    <a:pt x="102196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54" y="292100"/>
                  </a:lnTo>
                  <a:lnTo>
                    <a:pt x="103479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71" y="293370"/>
                  </a:lnTo>
                  <a:lnTo>
                    <a:pt x="107022" y="294640"/>
                  </a:lnTo>
                  <a:lnTo>
                    <a:pt x="106654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489" y="289560"/>
                  </a:lnTo>
                  <a:lnTo>
                    <a:pt x="106489" y="288290"/>
                  </a:lnTo>
                  <a:lnTo>
                    <a:pt x="106743" y="285750"/>
                  </a:lnTo>
                  <a:lnTo>
                    <a:pt x="109842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23" y="283210"/>
                  </a:lnTo>
                  <a:lnTo>
                    <a:pt x="112217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11" y="275590"/>
                  </a:lnTo>
                  <a:lnTo>
                    <a:pt x="118910" y="275590"/>
                  </a:lnTo>
                  <a:lnTo>
                    <a:pt x="121031" y="274320"/>
                  </a:lnTo>
                  <a:lnTo>
                    <a:pt x="122936" y="278130"/>
                  </a:lnTo>
                  <a:lnTo>
                    <a:pt x="123037" y="280670"/>
                  </a:lnTo>
                  <a:lnTo>
                    <a:pt x="122504" y="280670"/>
                  </a:lnTo>
                  <a:lnTo>
                    <a:pt x="121310" y="281940"/>
                  </a:lnTo>
                  <a:lnTo>
                    <a:pt x="121780" y="284480"/>
                  </a:lnTo>
                  <a:lnTo>
                    <a:pt x="120929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27" y="287020"/>
                  </a:lnTo>
                  <a:lnTo>
                    <a:pt x="120688" y="288290"/>
                  </a:lnTo>
                  <a:lnTo>
                    <a:pt x="121475" y="288290"/>
                  </a:lnTo>
                  <a:lnTo>
                    <a:pt x="122351" y="287020"/>
                  </a:lnTo>
                  <a:lnTo>
                    <a:pt x="123405" y="287020"/>
                  </a:lnTo>
                  <a:lnTo>
                    <a:pt x="123774" y="284480"/>
                  </a:lnTo>
                  <a:lnTo>
                    <a:pt x="124028" y="283210"/>
                  </a:lnTo>
                  <a:lnTo>
                    <a:pt x="125450" y="283210"/>
                  </a:lnTo>
                  <a:lnTo>
                    <a:pt x="125653" y="281940"/>
                  </a:lnTo>
                  <a:lnTo>
                    <a:pt x="125831" y="280670"/>
                  </a:lnTo>
                  <a:lnTo>
                    <a:pt x="126847" y="280670"/>
                  </a:lnTo>
                  <a:lnTo>
                    <a:pt x="129705" y="281940"/>
                  </a:lnTo>
                  <a:lnTo>
                    <a:pt x="128892" y="283210"/>
                  </a:lnTo>
                  <a:lnTo>
                    <a:pt x="127508" y="285750"/>
                  </a:lnTo>
                  <a:lnTo>
                    <a:pt x="127838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25" y="294640"/>
                  </a:lnTo>
                  <a:lnTo>
                    <a:pt x="128778" y="294640"/>
                  </a:lnTo>
                  <a:lnTo>
                    <a:pt x="129387" y="298450"/>
                  </a:lnTo>
                  <a:lnTo>
                    <a:pt x="130822" y="298450"/>
                  </a:lnTo>
                  <a:lnTo>
                    <a:pt x="131381" y="295910"/>
                  </a:lnTo>
                  <a:lnTo>
                    <a:pt x="131648" y="295910"/>
                  </a:lnTo>
                  <a:lnTo>
                    <a:pt x="131495" y="294640"/>
                  </a:lnTo>
                  <a:lnTo>
                    <a:pt x="131470" y="293370"/>
                  </a:lnTo>
                  <a:lnTo>
                    <a:pt x="131813" y="293370"/>
                  </a:lnTo>
                  <a:lnTo>
                    <a:pt x="133184" y="294640"/>
                  </a:lnTo>
                  <a:lnTo>
                    <a:pt x="134620" y="294640"/>
                  </a:lnTo>
                  <a:lnTo>
                    <a:pt x="134683" y="295910"/>
                  </a:lnTo>
                  <a:lnTo>
                    <a:pt x="135229" y="295910"/>
                  </a:lnTo>
                  <a:lnTo>
                    <a:pt x="135255" y="297180"/>
                  </a:lnTo>
                  <a:lnTo>
                    <a:pt x="135343" y="295910"/>
                  </a:lnTo>
                  <a:lnTo>
                    <a:pt x="136004" y="298450"/>
                  </a:lnTo>
                  <a:lnTo>
                    <a:pt x="137121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17" y="307340"/>
                  </a:lnTo>
                  <a:lnTo>
                    <a:pt x="140258" y="308610"/>
                  </a:lnTo>
                  <a:lnTo>
                    <a:pt x="143129" y="306070"/>
                  </a:lnTo>
                  <a:lnTo>
                    <a:pt x="139293" y="304800"/>
                  </a:lnTo>
                  <a:lnTo>
                    <a:pt x="139395" y="300990"/>
                  </a:lnTo>
                  <a:lnTo>
                    <a:pt x="139725" y="300990"/>
                  </a:lnTo>
                  <a:lnTo>
                    <a:pt x="140169" y="299720"/>
                  </a:lnTo>
                  <a:lnTo>
                    <a:pt x="139890" y="298450"/>
                  </a:lnTo>
                  <a:lnTo>
                    <a:pt x="139966" y="297180"/>
                  </a:lnTo>
                  <a:lnTo>
                    <a:pt x="138582" y="295910"/>
                  </a:lnTo>
                  <a:lnTo>
                    <a:pt x="136283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918" y="293370"/>
                  </a:lnTo>
                  <a:lnTo>
                    <a:pt x="136779" y="292100"/>
                  </a:lnTo>
                  <a:lnTo>
                    <a:pt x="135547" y="292100"/>
                  </a:lnTo>
                  <a:lnTo>
                    <a:pt x="135382" y="290830"/>
                  </a:lnTo>
                  <a:lnTo>
                    <a:pt x="136029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28" y="288290"/>
                  </a:lnTo>
                  <a:lnTo>
                    <a:pt x="136385" y="287020"/>
                  </a:lnTo>
                  <a:lnTo>
                    <a:pt x="139420" y="287020"/>
                  </a:lnTo>
                  <a:lnTo>
                    <a:pt x="139801" y="288290"/>
                  </a:lnTo>
                  <a:lnTo>
                    <a:pt x="140004" y="288290"/>
                  </a:lnTo>
                  <a:lnTo>
                    <a:pt x="138849" y="289560"/>
                  </a:lnTo>
                  <a:lnTo>
                    <a:pt x="139255" y="289560"/>
                  </a:lnTo>
                  <a:lnTo>
                    <a:pt x="140157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26" y="295910"/>
                  </a:lnTo>
                  <a:lnTo>
                    <a:pt x="145491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199" y="300990"/>
                  </a:lnTo>
                  <a:lnTo>
                    <a:pt x="148755" y="302260"/>
                  </a:lnTo>
                  <a:lnTo>
                    <a:pt x="149275" y="303530"/>
                  </a:lnTo>
                  <a:lnTo>
                    <a:pt x="149860" y="304507"/>
                  </a:lnTo>
                  <a:lnTo>
                    <a:pt x="150291" y="303530"/>
                  </a:lnTo>
                  <a:lnTo>
                    <a:pt x="151612" y="303530"/>
                  </a:lnTo>
                  <a:lnTo>
                    <a:pt x="153187" y="304800"/>
                  </a:lnTo>
                  <a:lnTo>
                    <a:pt x="155067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78" y="308610"/>
                  </a:lnTo>
                  <a:lnTo>
                    <a:pt x="158026" y="307340"/>
                  </a:lnTo>
                  <a:lnTo>
                    <a:pt x="157162" y="304800"/>
                  </a:lnTo>
                  <a:lnTo>
                    <a:pt x="155752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70" y="302260"/>
                  </a:lnTo>
                  <a:lnTo>
                    <a:pt x="151460" y="300990"/>
                  </a:lnTo>
                  <a:lnTo>
                    <a:pt x="150380" y="299720"/>
                  </a:lnTo>
                  <a:lnTo>
                    <a:pt x="149923" y="298450"/>
                  </a:lnTo>
                  <a:lnTo>
                    <a:pt x="149110" y="297180"/>
                  </a:lnTo>
                  <a:lnTo>
                    <a:pt x="149364" y="297180"/>
                  </a:lnTo>
                  <a:lnTo>
                    <a:pt x="150761" y="298450"/>
                  </a:lnTo>
                  <a:lnTo>
                    <a:pt x="153682" y="300990"/>
                  </a:lnTo>
                  <a:lnTo>
                    <a:pt x="153466" y="298450"/>
                  </a:lnTo>
                  <a:lnTo>
                    <a:pt x="152641" y="297180"/>
                  </a:lnTo>
                  <a:lnTo>
                    <a:pt x="151549" y="295910"/>
                  </a:lnTo>
                  <a:lnTo>
                    <a:pt x="151752" y="295910"/>
                  </a:lnTo>
                  <a:lnTo>
                    <a:pt x="152222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82" y="290830"/>
                  </a:lnTo>
                  <a:lnTo>
                    <a:pt x="148602" y="289560"/>
                  </a:lnTo>
                  <a:lnTo>
                    <a:pt x="146964" y="288290"/>
                  </a:lnTo>
                  <a:lnTo>
                    <a:pt x="146100" y="287020"/>
                  </a:lnTo>
                  <a:lnTo>
                    <a:pt x="145249" y="288290"/>
                  </a:lnTo>
                  <a:lnTo>
                    <a:pt x="144653" y="287020"/>
                  </a:lnTo>
                  <a:lnTo>
                    <a:pt x="141439" y="287020"/>
                  </a:lnTo>
                  <a:lnTo>
                    <a:pt x="136080" y="281940"/>
                  </a:lnTo>
                  <a:lnTo>
                    <a:pt x="133540" y="279400"/>
                  </a:lnTo>
                  <a:lnTo>
                    <a:pt x="132207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23" y="271780"/>
                  </a:lnTo>
                  <a:lnTo>
                    <a:pt x="138214" y="271780"/>
                  </a:lnTo>
                  <a:lnTo>
                    <a:pt x="138226" y="275590"/>
                  </a:lnTo>
                  <a:lnTo>
                    <a:pt x="136690" y="274320"/>
                  </a:lnTo>
                  <a:lnTo>
                    <a:pt x="137998" y="276860"/>
                  </a:lnTo>
                  <a:lnTo>
                    <a:pt x="139547" y="278130"/>
                  </a:lnTo>
                  <a:lnTo>
                    <a:pt x="142011" y="280670"/>
                  </a:lnTo>
                  <a:lnTo>
                    <a:pt x="143205" y="279400"/>
                  </a:lnTo>
                  <a:lnTo>
                    <a:pt x="144729" y="281940"/>
                  </a:lnTo>
                  <a:lnTo>
                    <a:pt x="144945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06" y="284480"/>
                  </a:lnTo>
                  <a:lnTo>
                    <a:pt x="149745" y="285750"/>
                  </a:lnTo>
                  <a:lnTo>
                    <a:pt x="147929" y="284480"/>
                  </a:lnTo>
                  <a:lnTo>
                    <a:pt x="146685" y="284480"/>
                  </a:lnTo>
                  <a:lnTo>
                    <a:pt x="146596" y="285750"/>
                  </a:lnTo>
                  <a:lnTo>
                    <a:pt x="148018" y="285750"/>
                  </a:lnTo>
                  <a:lnTo>
                    <a:pt x="149669" y="288290"/>
                  </a:lnTo>
                  <a:lnTo>
                    <a:pt x="152311" y="288290"/>
                  </a:lnTo>
                  <a:lnTo>
                    <a:pt x="154432" y="289560"/>
                  </a:lnTo>
                  <a:lnTo>
                    <a:pt x="156324" y="292100"/>
                  </a:lnTo>
                  <a:lnTo>
                    <a:pt x="157327" y="292100"/>
                  </a:lnTo>
                  <a:lnTo>
                    <a:pt x="157327" y="290830"/>
                  </a:lnTo>
                  <a:lnTo>
                    <a:pt x="157010" y="289560"/>
                  </a:lnTo>
                  <a:lnTo>
                    <a:pt x="158394" y="287020"/>
                  </a:lnTo>
                  <a:lnTo>
                    <a:pt x="162763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84" y="287020"/>
                  </a:lnTo>
                  <a:lnTo>
                    <a:pt x="165252" y="287020"/>
                  </a:lnTo>
                  <a:lnTo>
                    <a:pt x="165011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36" y="288290"/>
                  </a:lnTo>
                  <a:lnTo>
                    <a:pt x="168973" y="289560"/>
                  </a:lnTo>
                  <a:lnTo>
                    <a:pt x="170510" y="289560"/>
                  </a:lnTo>
                  <a:lnTo>
                    <a:pt x="171208" y="290830"/>
                  </a:lnTo>
                  <a:lnTo>
                    <a:pt x="176390" y="290830"/>
                  </a:lnTo>
                  <a:lnTo>
                    <a:pt x="176949" y="293370"/>
                  </a:lnTo>
                  <a:lnTo>
                    <a:pt x="179082" y="295910"/>
                  </a:lnTo>
                  <a:lnTo>
                    <a:pt x="182727" y="298450"/>
                  </a:lnTo>
                  <a:lnTo>
                    <a:pt x="184454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55" y="299720"/>
                  </a:lnTo>
                  <a:lnTo>
                    <a:pt x="188455" y="298450"/>
                  </a:lnTo>
                  <a:lnTo>
                    <a:pt x="190779" y="298450"/>
                  </a:lnTo>
                  <a:lnTo>
                    <a:pt x="194919" y="299720"/>
                  </a:lnTo>
                  <a:lnTo>
                    <a:pt x="195656" y="297180"/>
                  </a:lnTo>
                  <a:lnTo>
                    <a:pt x="194767" y="295910"/>
                  </a:lnTo>
                  <a:lnTo>
                    <a:pt x="193954" y="295910"/>
                  </a:lnTo>
                  <a:lnTo>
                    <a:pt x="192303" y="294640"/>
                  </a:lnTo>
                  <a:lnTo>
                    <a:pt x="192747" y="292100"/>
                  </a:lnTo>
                  <a:lnTo>
                    <a:pt x="189230" y="289560"/>
                  </a:lnTo>
                  <a:lnTo>
                    <a:pt x="185089" y="292100"/>
                  </a:lnTo>
                  <a:lnTo>
                    <a:pt x="180301" y="290830"/>
                  </a:lnTo>
                  <a:lnTo>
                    <a:pt x="179006" y="289560"/>
                  </a:lnTo>
                  <a:lnTo>
                    <a:pt x="176885" y="288290"/>
                  </a:lnTo>
                  <a:lnTo>
                    <a:pt x="178625" y="285750"/>
                  </a:lnTo>
                  <a:lnTo>
                    <a:pt x="185470" y="288290"/>
                  </a:lnTo>
                  <a:lnTo>
                    <a:pt x="189064" y="288290"/>
                  </a:lnTo>
                  <a:lnTo>
                    <a:pt x="189306" y="287020"/>
                  </a:lnTo>
                  <a:lnTo>
                    <a:pt x="183972" y="287020"/>
                  </a:lnTo>
                  <a:lnTo>
                    <a:pt x="183438" y="285750"/>
                  </a:lnTo>
                  <a:lnTo>
                    <a:pt x="182397" y="285750"/>
                  </a:lnTo>
                  <a:lnTo>
                    <a:pt x="180479" y="283210"/>
                  </a:lnTo>
                  <a:lnTo>
                    <a:pt x="178752" y="283210"/>
                  </a:lnTo>
                  <a:lnTo>
                    <a:pt x="177152" y="281940"/>
                  </a:lnTo>
                  <a:lnTo>
                    <a:pt x="174777" y="280670"/>
                  </a:lnTo>
                  <a:lnTo>
                    <a:pt x="170205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54" y="271780"/>
                  </a:lnTo>
                  <a:lnTo>
                    <a:pt x="165481" y="267970"/>
                  </a:lnTo>
                  <a:lnTo>
                    <a:pt x="165252" y="266700"/>
                  </a:lnTo>
                  <a:lnTo>
                    <a:pt x="163982" y="267970"/>
                  </a:lnTo>
                  <a:lnTo>
                    <a:pt x="160578" y="266700"/>
                  </a:lnTo>
                  <a:lnTo>
                    <a:pt x="158026" y="265430"/>
                  </a:lnTo>
                  <a:lnTo>
                    <a:pt x="158115" y="262890"/>
                  </a:lnTo>
                  <a:lnTo>
                    <a:pt x="158165" y="261620"/>
                  </a:lnTo>
                  <a:lnTo>
                    <a:pt x="154724" y="262890"/>
                  </a:lnTo>
                  <a:lnTo>
                    <a:pt x="150164" y="261099"/>
                  </a:lnTo>
                  <a:lnTo>
                    <a:pt x="148640" y="264160"/>
                  </a:lnTo>
                  <a:lnTo>
                    <a:pt x="149529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72" y="266700"/>
                  </a:lnTo>
                  <a:lnTo>
                    <a:pt x="154965" y="266700"/>
                  </a:lnTo>
                  <a:lnTo>
                    <a:pt x="159143" y="270510"/>
                  </a:lnTo>
                  <a:lnTo>
                    <a:pt x="159753" y="271780"/>
                  </a:lnTo>
                  <a:lnTo>
                    <a:pt x="161455" y="276860"/>
                  </a:lnTo>
                  <a:lnTo>
                    <a:pt x="160858" y="279400"/>
                  </a:lnTo>
                  <a:lnTo>
                    <a:pt x="156159" y="280670"/>
                  </a:lnTo>
                  <a:lnTo>
                    <a:pt x="151066" y="281940"/>
                  </a:lnTo>
                  <a:lnTo>
                    <a:pt x="150456" y="280670"/>
                  </a:lnTo>
                  <a:lnTo>
                    <a:pt x="146481" y="280670"/>
                  </a:lnTo>
                  <a:lnTo>
                    <a:pt x="146621" y="279400"/>
                  </a:lnTo>
                  <a:lnTo>
                    <a:pt x="147053" y="275590"/>
                  </a:lnTo>
                  <a:lnTo>
                    <a:pt x="143179" y="273050"/>
                  </a:lnTo>
                  <a:lnTo>
                    <a:pt x="140792" y="273050"/>
                  </a:lnTo>
                  <a:lnTo>
                    <a:pt x="139776" y="271780"/>
                  </a:lnTo>
                  <a:lnTo>
                    <a:pt x="138239" y="269240"/>
                  </a:lnTo>
                  <a:lnTo>
                    <a:pt x="137934" y="267970"/>
                  </a:lnTo>
                  <a:lnTo>
                    <a:pt x="137629" y="266700"/>
                  </a:lnTo>
                  <a:lnTo>
                    <a:pt x="134493" y="266700"/>
                  </a:lnTo>
                  <a:lnTo>
                    <a:pt x="136550" y="265430"/>
                  </a:lnTo>
                  <a:lnTo>
                    <a:pt x="134924" y="264160"/>
                  </a:lnTo>
                  <a:lnTo>
                    <a:pt x="133616" y="262890"/>
                  </a:lnTo>
                  <a:lnTo>
                    <a:pt x="134785" y="262890"/>
                  </a:lnTo>
                  <a:lnTo>
                    <a:pt x="136245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09" y="259080"/>
                  </a:lnTo>
                  <a:lnTo>
                    <a:pt x="135318" y="257810"/>
                  </a:lnTo>
                  <a:lnTo>
                    <a:pt x="133184" y="257810"/>
                  </a:lnTo>
                  <a:lnTo>
                    <a:pt x="131610" y="256540"/>
                  </a:lnTo>
                  <a:lnTo>
                    <a:pt x="131419" y="256235"/>
                  </a:lnTo>
                  <a:lnTo>
                    <a:pt x="131419" y="265430"/>
                  </a:lnTo>
                  <a:lnTo>
                    <a:pt x="131343" y="265785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28" y="271780"/>
                  </a:lnTo>
                  <a:lnTo>
                    <a:pt x="127431" y="271780"/>
                  </a:lnTo>
                  <a:lnTo>
                    <a:pt x="127609" y="270510"/>
                  </a:lnTo>
                  <a:lnTo>
                    <a:pt x="127927" y="269240"/>
                  </a:lnTo>
                  <a:lnTo>
                    <a:pt x="128968" y="271780"/>
                  </a:lnTo>
                  <a:lnTo>
                    <a:pt x="130098" y="273050"/>
                  </a:lnTo>
                  <a:lnTo>
                    <a:pt x="131343" y="275590"/>
                  </a:lnTo>
                  <a:lnTo>
                    <a:pt x="131343" y="265785"/>
                  </a:lnTo>
                  <a:lnTo>
                    <a:pt x="131140" y="266700"/>
                  </a:lnTo>
                  <a:lnTo>
                    <a:pt x="129667" y="266700"/>
                  </a:lnTo>
                  <a:lnTo>
                    <a:pt x="129247" y="265430"/>
                  </a:lnTo>
                  <a:lnTo>
                    <a:pt x="131419" y="265430"/>
                  </a:lnTo>
                  <a:lnTo>
                    <a:pt x="131419" y="256235"/>
                  </a:lnTo>
                  <a:lnTo>
                    <a:pt x="130022" y="254000"/>
                  </a:lnTo>
                  <a:lnTo>
                    <a:pt x="130136" y="252730"/>
                  </a:lnTo>
                  <a:lnTo>
                    <a:pt x="130340" y="251460"/>
                  </a:lnTo>
                  <a:lnTo>
                    <a:pt x="130022" y="250190"/>
                  </a:lnTo>
                  <a:lnTo>
                    <a:pt x="135013" y="252730"/>
                  </a:lnTo>
                  <a:lnTo>
                    <a:pt x="135432" y="254000"/>
                  </a:lnTo>
                  <a:lnTo>
                    <a:pt x="136613" y="254000"/>
                  </a:lnTo>
                  <a:lnTo>
                    <a:pt x="136715" y="252730"/>
                  </a:lnTo>
                  <a:lnTo>
                    <a:pt x="135102" y="251460"/>
                  </a:lnTo>
                  <a:lnTo>
                    <a:pt x="134188" y="251460"/>
                  </a:lnTo>
                  <a:lnTo>
                    <a:pt x="132956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66" y="250190"/>
                  </a:lnTo>
                  <a:lnTo>
                    <a:pt x="125958" y="251460"/>
                  </a:lnTo>
                  <a:lnTo>
                    <a:pt x="125628" y="251460"/>
                  </a:lnTo>
                  <a:lnTo>
                    <a:pt x="126720" y="252730"/>
                  </a:lnTo>
                  <a:lnTo>
                    <a:pt x="128193" y="254000"/>
                  </a:lnTo>
                  <a:lnTo>
                    <a:pt x="128981" y="255270"/>
                  </a:lnTo>
                  <a:lnTo>
                    <a:pt x="129032" y="256540"/>
                  </a:lnTo>
                  <a:lnTo>
                    <a:pt x="127685" y="255270"/>
                  </a:lnTo>
                  <a:lnTo>
                    <a:pt x="126758" y="255270"/>
                  </a:lnTo>
                  <a:lnTo>
                    <a:pt x="124206" y="254000"/>
                  </a:lnTo>
                  <a:lnTo>
                    <a:pt x="120840" y="254000"/>
                  </a:lnTo>
                  <a:lnTo>
                    <a:pt x="121145" y="252730"/>
                  </a:lnTo>
                  <a:lnTo>
                    <a:pt x="119507" y="252730"/>
                  </a:lnTo>
                  <a:lnTo>
                    <a:pt x="119049" y="250190"/>
                  </a:lnTo>
                  <a:lnTo>
                    <a:pt x="118872" y="248920"/>
                  </a:lnTo>
                  <a:lnTo>
                    <a:pt x="118364" y="248920"/>
                  </a:lnTo>
                  <a:lnTo>
                    <a:pt x="117614" y="247650"/>
                  </a:lnTo>
                  <a:lnTo>
                    <a:pt x="115620" y="247650"/>
                  </a:lnTo>
                  <a:lnTo>
                    <a:pt x="115938" y="248920"/>
                  </a:lnTo>
                  <a:lnTo>
                    <a:pt x="115189" y="250190"/>
                  </a:lnTo>
                  <a:lnTo>
                    <a:pt x="113880" y="250190"/>
                  </a:lnTo>
                  <a:lnTo>
                    <a:pt x="112052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66" y="251460"/>
                  </a:lnTo>
                  <a:lnTo>
                    <a:pt x="111302" y="250190"/>
                  </a:lnTo>
                  <a:lnTo>
                    <a:pt x="113766" y="247650"/>
                  </a:lnTo>
                  <a:lnTo>
                    <a:pt x="114909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29" y="242570"/>
                  </a:lnTo>
                  <a:lnTo>
                    <a:pt x="109207" y="241300"/>
                  </a:lnTo>
                  <a:lnTo>
                    <a:pt x="113969" y="237490"/>
                  </a:lnTo>
                  <a:lnTo>
                    <a:pt x="117309" y="237490"/>
                  </a:lnTo>
                  <a:lnTo>
                    <a:pt x="117830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68" y="233680"/>
                  </a:lnTo>
                  <a:lnTo>
                    <a:pt x="112420" y="236220"/>
                  </a:lnTo>
                  <a:lnTo>
                    <a:pt x="107149" y="237490"/>
                  </a:lnTo>
                  <a:lnTo>
                    <a:pt x="102641" y="240030"/>
                  </a:lnTo>
                  <a:lnTo>
                    <a:pt x="98653" y="242570"/>
                  </a:lnTo>
                  <a:lnTo>
                    <a:pt x="95973" y="242570"/>
                  </a:lnTo>
                  <a:lnTo>
                    <a:pt x="96062" y="241300"/>
                  </a:lnTo>
                  <a:lnTo>
                    <a:pt x="98374" y="240030"/>
                  </a:lnTo>
                  <a:lnTo>
                    <a:pt x="99923" y="237490"/>
                  </a:lnTo>
                  <a:lnTo>
                    <a:pt x="103327" y="237490"/>
                  </a:lnTo>
                  <a:lnTo>
                    <a:pt x="104038" y="236093"/>
                  </a:lnTo>
                  <a:lnTo>
                    <a:pt x="104533" y="234950"/>
                  </a:lnTo>
                  <a:lnTo>
                    <a:pt x="106476" y="233680"/>
                  </a:lnTo>
                  <a:lnTo>
                    <a:pt x="109791" y="233680"/>
                  </a:lnTo>
                  <a:lnTo>
                    <a:pt x="110604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10" y="228600"/>
                  </a:lnTo>
                  <a:lnTo>
                    <a:pt x="111798" y="229870"/>
                  </a:lnTo>
                  <a:lnTo>
                    <a:pt x="111925" y="228600"/>
                  </a:lnTo>
                  <a:lnTo>
                    <a:pt x="112560" y="227330"/>
                  </a:lnTo>
                  <a:lnTo>
                    <a:pt x="116751" y="227330"/>
                  </a:lnTo>
                  <a:lnTo>
                    <a:pt x="116662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697" y="224790"/>
                  </a:lnTo>
                  <a:lnTo>
                    <a:pt x="117462" y="222250"/>
                  </a:lnTo>
                  <a:lnTo>
                    <a:pt x="117500" y="220980"/>
                  </a:lnTo>
                  <a:lnTo>
                    <a:pt x="118249" y="222250"/>
                  </a:lnTo>
                  <a:lnTo>
                    <a:pt x="118706" y="220980"/>
                  </a:lnTo>
                  <a:lnTo>
                    <a:pt x="119354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51" y="220980"/>
                  </a:lnTo>
                  <a:lnTo>
                    <a:pt x="121818" y="222250"/>
                  </a:lnTo>
                  <a:lnTo>
                    <a:pt x="122326" y="222250"/>
                  </a:lnTo>
                  <a:lnTo>
                    <a:pt x="123469" y="220980"/>
                  </a:lnTo>
                  <a:lnTo>
                    <a:pt x="125641" y="220980"/>
                  </a:lnTo>
                  <a:lnTo>
                    <a:pt x="124485" y="222250"/>
                  </a:lnTo>
                  <a:lnTo>
                    <a:pt x="123825" y="222250"/>
                  </a:lnTo>
                  <a:lnTo>
                    <a:pt x="123063" y="223520"/>
                  </a:lnTo>
                  <a:lnTo>
                    <a:pt x="122936" y="223520"/>
                  </a:lnTo>
                  <a:lnTo>
                    <a:pt x="123317" y="224790"/>
                  </a:lnTo>
                  <a:lnTo>
                    <a:pt x="124015" y="224790"/>
                  </a:lnTo>
                  <a:lnTo>
                    <a:pt x="123177" y="226060"/>
                  </a:lnTo>
                  <a:lnTo>
                    <a:pt x="122402" y="226060"/>
                  </a:lnTo>
                  <a:lnTo>
                    <a:pt x="121805" y="227330"/>
                  </a:lnTo>
                  <a:lnTo>
                    <a:pt x="121513" y="227330"/>
                  </a:lnTo>
                  <a:lnTo>
                    <a:pt x="121932" y="228600"/>
                  </a:lnTo>
                  <a:lnTo>
                    <a:pt x="125120" y="229870"/>
                  </a:lnTo>
                  <a:lnTo>
                    <a:pt x="129654" y="232410"/>
                  </a:lnTo>
                  <a:lnTo>
                    <a:pt x="125590" y="236220"/>
                  </a:lnTo>
                  <a:lnTo>
                    <a:pt x="123050" y="236220"/>
                  </a:lnTo>
                  <a:lnTo>
                    <a:pt x="124409" y="237490"/>
                  </a:lnTo>
                  <a:lnTo>
                    <a:pt x="124942" y="238760"/>
                  </a:lnTo>
                  <a:lnTo>
                    <a:pt x="125920" y="238760"/>
                  </a:lnTo>
                  <a:lnTo>
                    <a:pt x="126479" y="240030"/>
                  </a:lnTo>
                  <a:lnTo>
                    <a:pt x="127673" y="241300"/>
                  </a:lnTo>
                  <a:lnTo>
                    <a:pt x="127596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01" y="243840"/>
                  </a:lnTo>
                  <a:lnTo>
                    <a:pt x="131699" y="245110"/>
                  </a:lnTo>
                  <a:lnTo>
                    <a:pt x="133819" y="246380"/>
                  </a:lnTo>
                  <a:lnTo>
                    <a:pt x="134467" y="245110"/>
                  </a:lnTo>
                  <a:lnTo>
                    <a:pt x="135572" y="242570"/>
                  </a:lnTo>
                  <a:lnTo>
                    <a:pt x="134543" y="241300"/>
                  </a:lnTo>
                  <a:lnTo>
                    <a:pt x="130581" y="241300"/>
                  </a:lnTo>
                  <a:lnTo>
                    <a:pt x="131279" y="238760"/>
                  </a:lnTo>
                  <a:lnTo>
                    <a:pt x="133299" y="237490"/>
                  </a:lnTo>
                  <a:lnTo>
                    <a:pt x="136880" y="237490"/>
                  </a:lnTo>
                  <a:lnTo>
                    <a:pt x="139153" y="238760"/>
                  </a:lnTo>
                  <a:lnTo>
                    <a:pt x="139623" y="240030"/>
                  </a:lnTo>
                  <a:lnTo>
                    <a:pt x="144157" y="242570"/>
                  </a:lnTo>
                  <a:lnTo>
                    <a:pt x="146215" y="240030"/>
                  </a:lnTo>
                  <a:lnTo>
                    <a:pt x="150075" y="243840"/>
                  </a:lnTo>
                  <a:lnTo>
                    <a:pt x="150482" y="245110"/>
                  </a:lnTo>
                  <a:lnTo>
                    <a:pt x="152908" y="245110"/>
                  </a:lnTo>
                  <a:lnTo>
                    <a:pt x="154520" y="247650"/>
                  </a:lnTo>
                  <a:lnTo>
                    <a:pt x="155702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24" y="251460"/>
                  </a:lnTo>
                  <a:lnTo>
                    <a:pt x="162344" y="251460"/>
                  </a:lnTo>
                  <a:lnTo>
                    <a:pt x="163169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10" y="243840"/>
                  </a:lnTo>
                  <a:lnTo>
                    <a:pt x="164084" y="242570"/>
                  </a:lnTo>
                  <a:lnTo>
                    <a:pt x="159931" y="243776"/>
                  </a:lnTo>
                  <a:lnTo>
                    <a:pt x="159931" y="248920"/>
                  </a:lnTo>
                  <a:lnTo>
                    <a:pt x="156514" y="247650"/>
                  </a:lnTo>
                  <a:lnTo>
                    <a:pt x="154838" y="247650"/>
                  </a:lnTo>
                  <a:lnTo>
                    <a:pt x="154597" y="246380"/>
                  </a:lnTo>
                  <a:lnTo>
                    <a:pt x="153962" y="243840"/>
                  </a:lnTo>
                  <a:lnTo>
                    <a:pt x="155752" y="245110"/>
                  </a:lnTo>
                  <a:lnTo>
                    <a:pt x="157556" y="245110"/>
                  </a:lnTo>
                  <a:lnTo>
                    <a:pt x="159397" y="246380"/>
                  </a:lnTo>
                  <a:lnTo>
                    <a:pt x="159791" y="247650"/>
                  </a:lnTo>
                  <a:lnTo>
                    <a:pt x="159931" y="248920"/>
                  </a:lnTo>
                  <a:lnTo>
                    <a:pt x="159931" y="243776"/>
                  </a:lnTo>
                  <a:lnTo>
                    <a:pt x="159677" y="243840"/>
                  </a:lnTo>
                  <a:lnTo>
                    <a:pt x="158864" y="240030"/>
                  </a:lnTo>
                  <a:lnTo>
                    <a:pt x="153835" y="236220"/>
                  </a:lnTo>
                  <a:lnTo>
                    <a:pt x="150825" y="234950"/>
                  </a:lnTo>
                  <a:lnTo>
                    <a:pt x="152920" y="232410"/>
                  </a:lnTo>
                  <a:lnTo>
                    <a:pt x="157073" y="231140"/>
                  </a:lnTo>
                  <a:lnTo>
                    <a:pt x="157505" y="233680"/>
                  </a:lnTo>
                  <a:lnTo>
                    <a:pt x="157873" y="237490"/>
                  </a:lnTo>
                  <a:lnTo>
                    <a:pt x="163893" y="237490"/>
                  </a:lnTo>
                  <a:lnTo>
                    <a:pt x="163931" y="241300"/>
                  </a:lnTo>
                  <a:lnTo>
                    <a:pt x="164299" y="241300"/>
                  </a:lnTo>
                  <a:lnTo>
                    <a:pt x="164604" y="242570"/>
                  </a:lnTo>
                  <a:lnTo>
                    <a:pt x="165023" y="242570"/>
                  </a:lnTo>
                  <a:lnTo>
                    <a:pt x="165976" y="243840"/>
                  </a:lnTo>
                  <a:lnTo>
                    <a:pt x="166878" y="245110"/>
                  </a:lnTo>
                  <a:lnTo>
                    <a:pt x="169799" y="247650"/>
                  </a:lnTo>
                  <a:lnTo>
                    <a:pt x="171894" y="246380"/>
                  </a:lnTo>
                  <a:lnTo>
                    <a:pt x="170903" y="245110"/>
                  </a:lnTo>
                  <a:lnTo>
                    <a:pt x="170027" y="242570"/>
                  </a:lnTo>
                  <a:lnTo>
                    <a:pt x="167932" y="241300"/>
                  </a:lnTo>
                  <a:lnTo>
                    <a:pt x="168643" y="241300"/>
                  </a:lnTo>
                  <a:lnTo>
                    <a:pt x="170573" y="240030"/>
                  </a:lnTo>
                  <a:lnTo>
                    <a:pt x="173786" y="240030"/>
                  </a:lnTo>
                  <a:lnTo>
                    <a:pt x="174218" y="241300"/>
                  </a:lnTo>
                  <a:lnTo>
                    <a:pt x="174574" y="241300"/>
                  </a:lnTo>
                  <a:lnTo>
                    <a:pt x="176999" y="242570"/>
                  </a:lnTo>
                  <a:lnTo>
                    <a:pt x="177736" y="242570"/>
                  </a:lnTo>
                  <a:lnTo>
                    <a:pt x="178244" y="242570"/>
                  </a:lnTo>
                  <a:lnTo>
                    <a:pt x="179070" y="243840"/>
                  </a:lnTo>
                  <a:lnTo>
                    <a:pt x="178892" y="243840"/>
                  </a:lnTo>
                  <a:lnTo>
                    <a:pt x="177736" y="242570"/>
                  </a:lnTo>
                  <a:lnTo>
                    <a:pt x="174294" y="243840"/>
                  </a:lnTo>
                  <a:lnTo>
                    <a:pt x="171653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495" y="247650"/>
                  </a:lnTo>
                  <a:lnTo>
                    <a:pt x="178739" y="250190"/>
                  </a:lnTo>
                  <a:lnTo>
                    <a:pt x="179158" y="251460"/>
                  </a:lnTo>
                  <a:lnTo>
                    <a:pt x="177368" y="251460"/>
                  </a:lnTo>
                  <a:lnTo>
                    <a:pt x="176618" y="252730"/>
                  </a:lnTo>
                  <a:lnTo>
                    <a:pt x="176707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70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65" y="262890"/>
                  </a:lnTo>
                  <a:lnTo>
                    <a:pt x="162153" y="260350"/>
                  </a:lnTo>
                  <a:lnTo>
                    <a:pt x="157734" y="259080"/>
                  </a:lnTo>
                  <a:lnTo>
                    <a:pt x="156362" y="257810"/>
                  </a:lnTo>
                  <a:lnTo>
                    <a:pt x="153758" y="257810"/>
                  </a:lnTo>
                  <a:lnTo>
                    <a:pt x="151384" y="256540"/>
                  </a:lnTo>
                  <a:lnTo>
                    <a:pt x="151320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50" y="260350"/>
                  </a:lnTo>
                  <a:lnTo>
                    <a:pt x="161429" y="261620"/>
                  </a:lnTo>
                  <a:lnTo>
                    <a:pt x="161239" y="262890"/>
                  </a:lnTo>
                  <a:lnTo>
                    <a:pt x="161124" y="264160"/>
                  </a:lnTo>
                  <a:lnTo>
                    <a:pt x="167106" y="264160"/>
                  </a:lnTo>
                  <a:lnTo>
                    <a:pt x="168351" y="267970"/>
                  </a:lnTo>
                  <a:lnTo>
                    <a:pt x="174218" y="267970"/>
                  </a:lnTo>
                  <a:lnTo>
                    <a:pt x="177634" y="266700"/>
                  </a:lnTo>
                  <a:lnTo>
                    <a:pt x="178727" y="266700"/>
                  </a:lnTo>
                  <a:lnTo>
                    <a:pt x="178930" y="267970"/>
                  </a:lnTo>
                  <a:lnTo>
                    <a:pt x="180263" y="269240"/>
                  </a:lnTo>
                  <a:lnTo>
                    <a:pt x="181762" y="267970"/>
                  </a:lnTo>
                  <a:lnTo>
                    <a:pt x="182791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69" y="271780"/>
                  </a:lnTo>
                  <a:lnTo>
                    <a:pt x="189649" y="270510"/>
                  </a:lnTo>
                  <a:lnTo>
                    <a:pt x="189992" y="267970"/>
                  </a:lnTo>
                  <a:lnTo>
                    <a:pt x="188810" y="266700"/>
                  </a:lnTo>
                  <a:lnTo>
                    <a:pt x="187071" y="265430"/>
                  </a:lnTo>
                  <a:lnTo>
                    <a:pt x="190487" y="265430"/>
                  </a:lnTo>
                  <a:lnTo>
                    <a:pt x="189839" y="264160"/>
                  </a:lnTo>
                  <a:lnTo>
                    <a:pt x="188010" y="264160"/>
                  </a:lnTo>
                  <a:lnTo>
                    <a:pt x="187096" y="262890"/>
                  </a:lnTo>
                  <a:lnTo>
                    <a:pt x="183273" y="261620"/>
                  </a:lnTo>
                  <a:lnTo>
                    <a:pt x="181063" y="262890"/>
                  </a:lnTo>
                  <a:lnTo>
                    <a:pt x="177812" y="261620"/>
                  </a:lnTo>
                  <a:lnTo>
                    <a:pt x="170929" y="261620"/>
                  </a:lnTo>
                  <a:lnTo>
                    <a:pt x="175247" y="256540"/>
                  </a:lnTo>
                  <a:lnTo>
                    <a:pt x="179235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32" y="255270"/>
                  </a:lnTo>
                  <a:lnTo>
                    <a:pt x="184416" y="256540"/>
                  </a:lnTo>
                  <a:lnTo>
                    <a:pt x="188214" y="257810"/>
                  </a:lnTo>
                  <a:lnTo>
                    <a:pt x="189953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48" y="254000"/>
                  </a:lnTo>
                  <a:lnTo>
                    <a:pt x="188747" y="251460"/>
                  </a:lnTo>
                  <a:lnTo>
                    <a:pt x="189623" y="248920"/>
                  </a:lnTo>
                  <a:lnTo>
                    <a:pt x="194157" y="246380"/>
                  </a:lnTo>
                  <a:lnTo>
                    <a:pt x="195160" y="250190"/>
                  </a:lnTo>
                  <a:lnTo>
                    <a:pt x="195402" y="248920"/>
                  </a:lnTo>
                  <a:lnTo>
                    <a:pt x="195834" y="248920"/>
                  </a:lnTo>
                  <a:lnTo>
                    <a:pt x="195211" y="247650"/>
                  </a:lnTo>
                  <a:lnTo>
                    <a:pt x="194856" y="247650"/>
                  </a:lnTo>
                  <a:lnTo>
                    <a:pt x="194945" y="246380"/>
                  </a:lnTo>
                  <a:lnTo>
                    <a:pt x="194652" y="246380"/>
                  </a:lnTo>
                  <a:lnTo>
                    <a:pt x="194665" y="245110"/>
                  </a:lnTo>
                  <a:lnTo>
                    <a:pt x="192316" y="245110"/>
                  </a:lnTo>
                  <a:lnTo>
                    <a:pt x="189534" y="246380"/>
                  </a:lnTo>
                  <a:lnTo>
                    <a:pt x="188468" y="243840"/>
                  </a:lnTo>
                  <a:lnTo>
                    <a:pt x="188760" y="243840"/>
                  </a:lnTo>
                  <a:lnTo>
                    <a:pt x="189103" y="242570"/>
                  </a:lnTo>
                  <a:lnTo>
                    <a:pt x="187147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87" y="237490"/>
                  </a:lnTo>
                  <a:lnTo>
                    <a:pt x="175768" y="238760"/>
                  </a:lnTo>
                  <a:lnTo>
                    <a:pt x="174472" y="238760"/>
                  </a:lnTo>
                  <a:lnTo>
                    <a:pt x="173774" y="237490"/>
                  </a:lnTo>
                  <a:lnTo>
                    <a:pt x="173863" y="236220"/>
                  </a:lnTo>
                  <a:lnTo>
                    <a:pt x="172364" y="234950"/>
                  </a:lnTo>
                  <a:lnTo>
                    <a:pt x="171043" y="236220"/>
                  </a:lnTo>
                  <a:lnTo>
                    <a:pt x="169494" y="234950"/>
                  </a:lnTo>
                  <a:lnTo>
                    <a:pt x="169443" y="233680"/>
                  </a:lnTo>
                  <a:lnTo>
                    <a:pt x="169481" y="232410"/>
                  </a:lnTo>
                  <a:lnTo>
                    <a:pt x="169418" y="233680"/>
                  </a:lnTo>
                  <a:lnTo>
                    <a:pt x="168389" y="232410"/>
                  </a:lnTo>
                  <a:lnTo>
                    <a:pt x="168935" y="231140"/>
                  </a:lnTo>
                  <a:lnTo>
                    <a:pt x="167932" y="231140"/>
                  </a:lnTo>
                  <a:lnTo>
                    <a:pt x="168567" y="229870"/>
                  </a:lnTo>
                  <a:lnTo>
                    <a:pt x="170014" y="229870"/>
                  </a:lnTo>
                  <a:lnTo>
                    <a:pt x="170497" y="228600"/>
                  </a:lnTo>
                  <a:lnTo>
                    <a:pt x="172681" y="228600"/>
                  </a:lnTo>
                  <a:lnTo>
                    <a:pt x="172199" y="229870"/>
                  </a:lnTo>
                  <a:lnTo>
                    <a:pt x="172389" y="229870"/>
                  </a:lnTo>
                  <a:lnTo>
                    <a:pt x="174155" y="231140"/>
                  </a:lnTo>
                  <a:lnTo>
                    <a:pt x="174815" y="232410"/>
                  </a:lnTo>
                  <a:lnTo>
                    <a:pt x="177863" y="232410"/>
                  </a:lnTo>
                  <a:lnTo>
                    <a:pt x="179387" y="231140"/>
                  </a:lnTo>
                  <a:lnTo>
                    <a:pt x="183464" y="231140"/>
                  </a:lnTo>
                  <a:lnTo>
                    <a:pt x="184975" y="232410"/>
                  </a:lnTo>
                  <a:lnTo>
                    <a:pt x="188912" y="233680"/>
                  </a:lnTo>
                  <a:lnTo>
                    <a:pt x="190385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75" y="236220"/>
                  </a:lnTo>
                  <a:lnTo>
                    <a:pt x="195338" y="234950"/>
                  </a:lnTo>
                  <a:lnTo>
                    <a:pt x="195732" y="234950"/>
                  </a:lnTo>
                  <a:lnTo>
                    <a:pt x="196380" y="233680"/>
                  </a:lnTo>
                  <a:lnTo>
                    <a:pt x="197002" y="234950"/>
                  </a:lnTo>
                  <a:lnTo>
                    <a:pt x="198856" y="233680"/>
                  </a:lnTo>
                  <a:lnTo>
                    <a:pt x="208216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20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64" y="232410"/>
                  </a:lnTo>
                  <a:lnTo>
                    <a:pt x="197726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33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11" y="227330"/>
                  </a:lnTo>
                  <a:lnTo>
                    <a:pt x="191858" y="226060"/>
                  </a:lnTo>
                  <a:lnTo>
                    <a:pt x="190639" y="227330"/>
                  </a:lnTo>
                  <a:lnTo>
                    <a:pt x="190080" y="226060"/>
                  </a:lnTo>
                  <a:lnTo>
                    <a:pt x="189725" y="224790"/>
                  </a:lnTo>
                  <a:lnTo>
                    <a:pt x="189979" y="223520"/>
                  </a:lnTo>
                  <a:lnTo>
                    <a:pt x="188645" y="223520"/>
                  </a:lnTo>
                  <a:lnTo>
                    <a:pt x="188569" y="222250"/>
                  </a:lnTo>
                  <a:lnTo>
                    <a:pt x="186423" y="223456"/>
                  </a:lnTo>
                  <a:lnTo>
                    <a:pt x="186817" y="222250"/>
                  </a:lnTo>
                  <a:lnTo>
                    <a:pt x="181940" y="222250"/>
                  </a:lnTo>
                  <a:lnTo>
                    <a:pt x="180200" y="223520"/>
                  </a:lnTo>
                  <a:lnTo>
                    <a:pt x="178473" y="223520"/>
                  </a:lnTo>
                  <a:lnTo>
                    <a:pt x="178917" y="222250"/>
                  </a:lnTo>
                  <a:lnTo>
                    <a:pt x="179171" y="220980"/>
                  </a:lnTo>
                  <a:lnTo>
                    <a:pt x="181584" y="219710"/>
                  </a:lnTo>
                  <a:lnTo>
                    <a:pt x="184251" y="219710"/>
                  </a:lnTo>
                  <a:lnTo>
                    <a:pt x="185204" y="217170"/>
                  </a:lnTo>
                  <a:lnTo>
                    <a:pt x="182460" y="217170"/>
                  </a:lnTo>
                  <a:lnTo>
                    <a:pt x="179057" y="217170"/>
                  </a:lnTo>
                  <a:lnTo>
                    <a:pt x="180251" y="215900"/>
                  </a:lnTo>
                  <a:lnTo>
                    <a:pt x="182460" y="217170"/>
                  </a:lnTo>
                  <a:lnTo>
                    <a:pt x="184759" y="215900"/>
                  </a:lnTo>
                  <a:lnTo>
                    <a:pt x="185432" y="215900"/>
                  </a:lnTo>
                  <a:lnTo>
                    <a:pt x="186232" y="214630"/>
                  </a:lnTo>
                  <a:lnTo>
                    <a:pt x="186817" y="214630"/>
                  </a:lnTo>
                  <a:lnTo>
                    <a:pt x="188074" y="215900"/>
                  </a:lnTo>
                  <a:lnTo>
                    <a:pt x="190347" y="215900"/>
                  </a:lnTo>
                  <a:lnTo>
                    <a:pt x="191350" y="217170"/>
                  </a:lnTo>
                  <a:lnTo>
                    <a:pt x="192201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22" y="218440"/>
                  </a:lnTo>
                  <a:lnTo>
                    <a:pt x="195516" y="217170"/>
                  </a:lnTo>
                  <a:lnTo>
                    <a:pt x="196557" y="218440"/>
                  </a:lnTo>
                  <a:lnTo>
                    <a:pt x="198120" y="219710"/>
                  </a:lnTo>
                  <a:lnTo>
                    <a:pt x="199529" y="219710"/>
                  </a:lnTo>
                  <a:lnTo>
                    <a:pt x="199390" y="220980"/>
                  </a:lnTo>
                  <a:lnTo>
                    <a:pt x="197510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399" y="222250"/>
                  </a:lnTo>
                  <a:lnTo>
                    <a:pt x="203784" y="222250"/>
                  </a:lnTo>
                  <a:lnTo>
                    <a:pt x="203822" y="220980"/>
                  </a:lnTo>
                  <a:lnTo>
                    <a:pt x="204165" y="222250"/>
                  </a:lnTo>
                  <a:lnTo>
                    <a:pt x="205244" y="222250"/>
                  </a:lnTo>
                  <a:lnTo>
                    <a:pt x="205574" y="220980"/>
                  </a:lnTo>
                  <a:lnTo>
                    <a:pt x="207759" y="222250"/>
                  </a:lnTo>
                  <a:lnTo>
                    <a:pt x="207454" y="223520"/>
                  </a:lnTo>
                  <a:lnTo>
                    <a:pt x="208318" y="224790"/>
                  </a:lnTo>
                  <a:lnTo>
                    <a:pt x="209384" y="226060"/>
                  </a:lnTo>
                  <a:lnTo>
                    <a:pt x="210248" y="224790"/>
                  </a:lnTo>
                  <a:lnTo>
                    <a:pt x="209384" y="222250"/>
                  </a:lnTo>
                  <a:lnTo>
                    <a:pt x="212686" y="220980"/>
                  </a:lnTo>
                  <a:lnTo>
                    <a:pt x="213753" y="222250"/>
                  </a:lnTo>
                  <a:lnTo>
                    <a:pt x="213982" y="224790"/>
                  </a:lnTo>
                  <a:lnTo>
                    <a:pt x="214528" y="226060"/>
                  </a:lnTo>
                  <a:lnTo>
                    <a:pt x="215290" y="227330"/>
                  </a:lnTo>
                  <a:lnTo>
                    <a:pt x="216598" y="226060"/>
                  </a:lnTo>
                  <a:lnTo>
                    <a:pt x="216319" y="223520"/>
                  </a:lnTo>
                  <a:lnTo>
                    <a:pt x="215760" y="222250"/>
                  </a:lnTo>
                  <a:lnTo>
                    <a:pt x="218186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40" y="222250"/>
                  </a:lnTo>
                  <a:lnTo>
                    <a:pt x="229235" y="222250"/>
                  </a:lnTo>
                  <a:lnTo>
                    <a:pt x="228549" y="220980"/>
                  </a:lnTo>
                  <a:lnTo>
                    <a:pt x="228434" y="219710"/>
                  </a:lnTo>
                  <a:lnTo>
                    <a:pt x="229019" y="219710"/>
                  </a:lnTo>
                  <a:lnTo>
                    <a:pt x="229971" y="222250"/>
                  </a:lnTo>
                  <a:lnTo>
                    <a:pt x="235216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20" y="219710"/>
                  </a:lnTo>
                  <a:lnTo>
                    <a:pt x="241465" y="218440"/>
                  </a:lnTo>
                  <a:lnTo>
                    <a:pt x="242595" y="217170"/>
                  </a:lnTo>
                  <a:lnTo>
                    <a:pt x="243243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1835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13" y="1625"/>
                  </a:moveTo>
                  <a:lnTo>
                    <a:pt x="2705" y="0"/>
                  </a:lnTo>
                  <a:lnTo>
                    <a:pt x="2425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102" y="2667"/>
                  </a:lnTo>
                  <a:lnTo>
                    <a:pt x="4445" y="2286"/>
                  </a:lnTo>
                  <a:lnTo>
                    <a:pt x="5613" y="1625"/>
                  </a:lnTo>
                  <a:close/>
                </a:path>
                <a:path w="38734" h="14605">
                  <a:moveTo>
                    <a:pt x="38150" y="12407"/>
                  </a:moveTo>
                  <a:lnTo>
                    <a:pt x="32448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47" y="13919"/>
                  </a:lnTo>
                  <a:lnTo>
                    <a:pt x="38138" y="14160"/>
                  </a:lnTo>
                  <a:lnTo>
                    <a:pt x="38150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79194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90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77644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52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502" y="2400"/>
                  </a:lnTo>
                  <a:lnTo>
                    <a:pt x="6870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94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4008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55" y="6146"/>
                  </a:lnTo>
                  <a:lnTo>
                    <a:pt x="17094" y="6261"/>
                  </a:lnTo>
                  <a:close/>
                </a:path>
                <a:path w="80645" h="48894">
                  <a:moveTo>
                    <a:pt x="33858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27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32" y="28752"/>
                  </a:lnTo>
                  <a:lnTo>
                    <a:pt x="28409" y="29146"/>
                  </a:lnTo>
                  <a:lnTo>
                    <a:pt x="28765" y="30302"/>
                  </a:lnTo>
                  <a:lnTo>
                    <a:pt x="33858" y="27355"/>
                  </a:lnTo>
                  <a:close/>
                </a:path>
                <a:path w="80645" h="48894">
                  <a:moveTo>
                    <a:pt x="34848" y="26746"/>
                  </a:moveTo>
                  <a:lnTo>
                    <a:pt x="33858" y="27355"/>
                  </a:lnTo>
                  <a:lnTo>
                    <a:pt x="34594" y="27393"/>
                  </a:lnTo>
                  <a:lnTo>
                    <a:pt x="34785" y="27127"/>
                  </a:lnTo>
                  <a:lnTo>
                    <a:pt x="34848" y="26746"/>
                  </a:lnTo>
                  <a:close/>
                </a:path>
                <a:path w="80645" h="48894">
                  <a:moveTo>
                    <a:pt x="47447" y="37922"/>
                  </a:moveTo>
                  <a:lnTo>
                    <a:pt x="46062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94" y="21907"/>
                  </a:lnTo>
                  <a:lnTo>
                    <a:pt x="42646" y="21082"/>
                  </a:lnTo>
                  <a:lnTo>
                    <a:pt x="42519" y="20891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93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98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88" y="26835"/>
                  </a:lnTo>
                  <a:lnTo>
                    <a:pt x="34772" y="27305"/>
                  </a:lnTo>
                  <a:lnTo>
                    <a:pt x="34099" y="31724"/>
                  </a:lnTo>
                  <a:lnTo>
                    <a:pt x="32613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89" y="37693"/>
                  </a:lnTo>
                  <a:lnTo>
                    <a:pt x="44221" y="38862"/>
                  </a:lnTo>
                  <a:lnTo>
                    <a:pt x="47447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45" y="36918"/>
                  </a:lnTo>
                  <a:lnTo>
                    <a:pt x="52095" y="36220"/>
                  </a:lnTo>
                  <a:lnTo>
                    <a:pt x="50800" y="37668"/>
                  </a:lnTo>
                  <a:lnTo>
                    <a:pt x="48920" y="37769"/>
                  </a:lnTo>
                  <a:lnTo>
                    <a:pt x="46266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202" y="41846"/>
                  </a:lnTo>
                  <a:lnTo>
                    <a:pt x="46558" y="42913"/>
                  </a:lnTo>
                  <a:lnTo>
                    <a:pt x="47663" y="40652"/>
                  </a:lnTo>
                  <a:lnTo>
                    <a:pt x="49885" y="38722"/>
                  </a:lnTo>
                  <a:lnTo>
                    <a:pt x="52273" y="38354"/>
                  </a:lnTo>
                  <a:lnTo>
                    <a:pt x="51282" y="39497"/>
                  </a:lnTo>
                  <a:lnTo>
                    <a:pt x="50355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42" y="42633"/>
                  </a:lnTo>
                  <a:lnTo>
                    <a:pt x="51257" y="43738"/>
                  </a:lnTo>
                  <a:lnTo>
                    <a:pt x="50431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48" y="35801"/>
                  </a:lnTo>
                  <a:lnTo>
                    <a:pt x="67602" y="34988"/>
                  </a:lnTo>
                  <a:lnTo>
                    <a:pt x="66065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32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9771393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78" y="2628"/>
                  </a:moveTo>
                  <a:lnTo>
                    <a:pt x="4597" y="2120"/>
                  </a:lnTo>
                  <a:lnTo>
                    <a:pt x="2984" y="723"/>
                  </a:lnTo>
                  <a:lnTo>
                    <a:pt x="1778" y="787"/>
                  </a:lnTo>
                  <a:lnTo>
                    <a:pt x="1181" y="0"/>
                  </a:lnTo>
                  <a:lnTo>
                    <a:pt x="0" y="1447"/>
                  </a:lnTo>
                  <a:lnTo>
                    <a:pt x="3251" y="3721"/>
                  </a:lnTo>
                  <a:lnTo>
                    <a:pt x="3759" y="3124"/>
                  </a:lnTo>
                  <a:lnTo>
                    <a:pt x="4432" y="2679"/>
                  </a:lnTo>
                  <a:lnTo>
                    <a:pt x="4978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50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77641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81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5166" y="3365"/>
                  </a:lnTo>
                  <a:lnTo>
                    <a:pt x="34544" y="2755"/>
                  </a:lnTo>
                  <a:lnTo>
                    <a:pt x="32232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63" y="2044"/>
                  </a:lnTo>
                  <a:lnTo>
                    <a:pt x="26924" y="2159"/>
                  </a:lnTo>
                  <a:lnTo>
                    <a:pt x="30187" y="1879"/>
                  </a:lnTo>
                  <a:lnTo>
                    <a:pt x="32829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756279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60" y="584"/>
                  </a:lnTo>
                  <a:lnTo>
                    <a:pt x="1282" y="3784"/>
                  </a:lnTo>
                  <a:lnTo>
                    <a:pt x="2374" y="4470"/>
                  </a:lnTo>
                  <a:lnTo>
                    <a:pt x="2412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37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25" y="10388"/>
                  </a:lnTo>
                  <a:lnTo>
                    <a:pt x="5397" y="12039"/>
                  </a:lnTo>
                  <a:lnTo>
                    <a:pt x="7111" y="11722"/>
                  </a:lnTo>
                  <a:lnTo>
                    <a:pt x="9156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76" y="8623"/>
                  </a:lnTo>
                  <a:lnTo>
                    <a:pt x="15049" y="8839"/>
                  </a:lnTo>
                  <a:lnTo>
                    <a:pt x="13779" y="5803"/>
                  </a:lnTo>
                  <a:lnTo>
                    <a:pt x="11671" y="4622"/>
                  </a:lnTo>
                  <a:lnTo>
                    <a:pt x="9715" y="7124"/>
                  </a:lnTo>
                  <a:lnTo>
                    <a:pt x="9766" y="6045"/>
                  </a:lnTo>
                  <a:lnTo>
                    <a:pt x="5638" y="4508"/>
                  </a:lnTo>
                  <a:lnTo>
                    <a:pt x="5346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77475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81" y="6832"/>
                  </a:lnTo>
                  <a:lnTo>
                    <a:pt x="14325" y="5321"/>
                  </a:lnTo>
                  <a:lnTo>
                    <a:pt x="13716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95" y="8191"/>
                  </a:lnTo>
                  <a:lnTo>
                    <a:pt x="7454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66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95" y="98005"/>
                  </a:lnTo>
                  <a:lnTo>
                    <a:pt x="13360" y="98577"/>
                  </a:lnTo>
                  <a:lnTo>
                    <a:pt x="13703" y="98831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96" y="21653"/>
                  </a:lnTo>
                  <a:lnTo>
                    <a:pt x="41897" y="22288"/>
                  </a:lnTo>
                  <a:lnTo>
                    <a:pt x="44729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729190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11" y="285711"/>
                  </a:moveTo>
                  <a:lnTo>
                    <a:pt x="5384" y="286105"/>
                  </a:lnTo>
                  <a:lnTo>
                    <a:pt x="4889" y="286067"/>
                  </a:lnTo>
                  <a:lnTo>
                    <a:pt x="4800" y="288429"/>
                  </a:lnTo>
                  <a:lnTo>
                    <a:pt x="5410" y="288772"/>
                  </a:lnTo>
                  <a:lnTo>
                    <a:pt x="5511" y="285711"/>
                  </a:lnTo>
                  <a:close/>
                </a:path>
                <a:path w="29209" h="509905">
                  <a:moveTo>
                    <a:pt x="5689" y="279806"/>
                  </a:moveTo>
                  <a:lnTo>
                    <a:pt x="5562" y="279857"/>
                  </a:lnTo>
                  <a:lnTo>
                    <a:pt x="4978" y="281914"/>
                  </a:lnTo>
                  <a:lnTo>
                    <a:pt x="5384" y="282968"/>
                  </a:lnTo>
                  <a:lnTo>
                    <a:pt x="5562" y="284010"/>
                  </a:lnTo>
                  <a:lnTo>
                    <a:pt x="5689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32" y="182664"/>
                  </a:lnTo>
                  <a:lnTo>
                    <a:pt x="6032" y="183070"/>
                  </a:lnTo>
                  <a:lnTo>
                    <a:pt x="6540" y="182956"/>
                  </a:lnTo>
                  <a:lnTo>
                    <a:pt x="6718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45" y="134315"/>
                  </a:moveTo>
                  <a:lnTo>
                    <a:pt x="9613" y="136080"/>
                  </a:lnTo>
                  <a:lnTo>
                    <a:pt x="9080" y="136626"/>
                  </a:lnTo>
                  <a:lnTo>
                    <a:pt x="8724" y="136372"/>
                  </a:lnTo>
                  <a:lnTo>
                    <a:pt x="9055" y="136956"/>
                  </a:lnTo>
                  <a:lnTo>
                    <a:pt x="9182" y="137680"/>
                  </a:lnTo>
                  <a:lnTo>
                    <a:pt x="9093" y="138353"/>
                  </a:lnTo>
                  <a:lnTo>
                    <a:pt x="9791" y="138404"/>
                  </a:lnTo>
                  <a:lnTo>
                    <a:pt x="10045" y="134315"/>
                  </a:lnTo>
                  <a:close/>
                </a:path>
                <a:path w="29209" h="509905">
                  <a:moveTo>
                    <a:pt x="12103" y="87274"/>
                  </a:moveTo>
                  <a:lnTo>
                    <a:pt x="12052" y="79336"/>
                  </a:lnTo>
                  <a:lnTo>
                    <a:pt x="9118" y="80911"/>
                  </a:lnTo>
                  <a:lnTo>
                    <a:pt x="9029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103" y="87274"/>
                  </a:lnTo>
                  <a:close/>
                </a:path>
                <a:path w="29209" h="509905">
                  <a:moveTo>
                    <a:pt x="13360" y="1409"/>
                  </a:moveTo>
                  <a:lnTo>
                    <a:pt x="11087" y="0"/>
                  </a:lnTo>
                  <a:lnTo>
                    <a:pt x="10731" y="8559"/>
                  </a:lnTo>
                  <a:lnTo>
                    <a:pt x="11557" y="7061"/>
                  </a:lnTo>
                  <a:lnTo>
                    <a:pt x="11887" y="4470"/>
                  </a:lnTo>
                  <a:lnTo>
                    <a:pt x="12407" y="3594"/>
                  </a:lnTo>
                  <a:lnTo>
                    <a:pt x="11938" y="2476"/>
                  </a:lnTo>
                  <a:lnTo>
                    <a:pt x="11544" y="762"/>
                  </a:lnTo>
                  <a:lnTo>
                    <a:pt x="13360" y="1409"/>
                  </a:lnTo>
                  <a:close/>
                </a:path>
                <a:path w="29209" h="509905">
                  <a:moveTo>
                    <a:pt x="14046" y="204584"/>
                  </a:moveTo>
                  <a:lnTo>
                    <a:pt x="13500" y="204190"/>
                  </a:lnTo>
                  <a:lnTo>
                    <a:pt x="13182" y="203809"/>
                  </a:lnTo>
                  <a:lnTo>
                    <a:pt x="12788" y="203682"/>
                  </a:lnTo>
                  <a:lnTo>
                    <a:pt x="11468" y="203847"/>
                  </a:lnTo>
                  <a:lnTo>
                    <a:pt x="11404" y="204876"/>
                  </a:lnTo>
                  <a:lnTo>
                    <a:pt x="12179" y="204482"/>
                  </a:lnTo>
                  <a:lnTo>
                    <a:pt x="13233" y="204381"/>
                  </a:lnTo>
                  <a:lnTo>
                    <a:pt x="14046" y="204584"/>
                  </a:lnTo>
                  <a:close/>
                </a:path>
                <a:path w="29209" h="509905">
                  <a:moveTo>
                    <a:pt x="14935" y="206273"/>
                  </a:moveTo>
                  <a:lnTo>
                    <a:pt x="14922" y="205955"/>
                  </a:lnTo>
                  <a:lnTo>
                    <a:pt x="14884" y="205651"/>
                  </a:lnTo>
                  <a:lnTo>
                    <a:pt x="14706" y="205333"/>
                  </a:lnTo>
                  <a:lnTo>
                    <a:pt x="14693" y="205613"/>
                  </a:lnTo>
                  <a:lnTo>
                    <a:pt x="14859" y="205981"/>
                  </a:lnTo>
                  <a:lnTo>
                    <a:pt x="14846" y="206311"/>
                  </a:lnTo>
                  <a:close/>
                </a:path>
                <a:path w="29209" h="509905">
                  <a:moveTo>
                    <a:pt x="15684" y="76250"/>
                  </a:moveTo>
                  <a:lnTo>
                    <a:pt x="15201" y="76619"/>
                  </a:lnTo>
                  <a:lnTo>
                    <a:pt x="15252" y="76987"/>
                  </a:lnTo>
                  <a:lnTo>
                    <a:pt x="15443" y="76898"/>
                  </a:lnTo>
                  <a:lnTo>
                    <a:pt x="15684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17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68" y="85940"/>
                  </a:lnTo>
                  <a:lnTo>
                    <a:pt x="12268" y="83870"/>
                  </a:lnTo>
                  <a:lnTo>
                    <a:pt x="12103" y="87274"/>
                  </a:lnTo>
                  <a:lnTo>
                    <a:pt x="11938" y="90754"/>
                  </a:lnTo>
                  <a:lnTo>
                    <a:pt x="8940" y="94056"/>
                  </a:lnTo>
                  <a:lnTo>
                    <a:pt x="9093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81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64" y="75171"/>
                  </a:moveTo>
                  <a:lnTo>
                    <a:pt x="15951" y="75184"/>
                  </a:lnTo>
                  <a:lnTo>
                    <a:pt x="15544" y="75247"/>
                  </a:lnTo>
                  <a:lnTo>
                    <a:pt x="15595" y="75425"/>
                  </a:lnTo>
                  <a:lnTo>
                    <a:pt x="15684" y="76250"/>
                  </a:lnTo>
                  <a:lnTo>
                    <a:pt x="15875" y="76098"/>
                  </a:lnTo>
                  <a:lnTo>
                    <a:pt x="16751" y="75933"/>
                  </a:lnTo>
                  <a:lnTo>
                    <a:pt x="16764" y="75171"/>
                  </a:lnTo>
                  <a:close/>
                </a:path>
                <a:path w="29209" h="509905">
                  <a:moveTo>
                    <a:pt x="17932" y="220967"/>
                  </a:moveTo>
                  <a:lnTo>
                    <a:pt x="17881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25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50" y="219062"/>
                  </a:lnTo>
                  <a:lnTo>
                    <a:pt x="11163" y="218782"/>
                  </a:lnTo>
                  <a:lnTo>
                    <a:pt x="11290" y="216674"/>
                  </a:lnTo>
                  <a:lnTo>
                    <a:pt x="11849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69" y="214274"/>
                  </a:lnTo>
                  <a:lnTo>
                    <a:pt x="10718" y="218782"/>
                  </a:lnTo>
                  <a:lnTo>
                    <a:pt x="9918" y="218274"/>
                  </a:lnTo>
                  <a:lnTo>
                    <a:pt x="9093" y="218503"/>
                  </a:lnTo>
                  <a:lnTo>
                    <a:pt x="8636" y="219062"/>
                  </a:lnTo>
                  <a:lnTo>
                    <a:pt x="8369" y="215392"/>
                  </a:lnTo>
                  <a:lnTo>
                    <a:pt x="7912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489" y="211277"/>
                  </a:lnTo>
                  <a:lnTo>
                    <a:pt x="6705" y="211556"/>
                  </a:lnTo>
                  <a:lnTo>
                    <a:pt x="6794" y="211709"/>
                  </a:lnTo>
                  <a:lnTo>
                    <a:pt x="6134" y="212217"/>
                  </a:lnTo>
                  <a:lnTo>
                    <a:pt x="6400" y="222021"/>
                  </a:lnTo>
                  <a:lnTo>
                    <a:pt x="7035" y="221437"/>
                  </a:lnTo>
                  <a:lnTo>
                    <a:pt x="7505" y="220967"/>
                  </a:lnTo>
                  <a:lnTo>
                    <a:pt x="7683" y="219875"/>
                  </a:lnTo>
                  <a:lnTo>
                    <a:pt x="9969" y="219722"/>
                  </a:lnTo>
                  <a:lnTo>
                    <a:pt x="10820" y="220853"/>
                  </a:lnTo>
                  <a:lnTo>
                    <a:pt x="10858" y="221170"/>
                  </a:lnTo>
                  <a:lnTo>
                    <a:pt x="10375" y="222440"/>
                  </a:lnTo>
                  <a:lnTo>
                    <a:pt x="10706" y="222516"/>
                  </a:lnTo>
                  <a:lnTo>
                    <a:pt x="10998" y="222516"/>
                  </a:lnTo>
                  <a:lnTo>
                    <a:pt x="11277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60" y="220967"/>
                  </a:lnTo>
                  <a:lnTo>
                    <a:pt x="11264" y="221081"/>
                  </a:lnTo>
                  <a:lnTo>
                    <a:pt x="11328" y="221919"/>
                  </a:lnTo>
                  <a:lnTo>
                    <a:pt x="11595" y="222516"/>
                  </a:lnTo>
                  <a:lnTo>
                    <a:pt x="11785" y="222872"/>
                  </a:lnTo>
                  <a:lnTo>
                    <a:pt x="12052" y="223291"/>
                  </a:lnTo>
                  <a:lnTo>
                    <a:pt x="10922" y="225374"/>
                  </a:lnTo>
                  <a:lnTo>
                    <a:pt x="8559" y="229463"/>
                  </a:lnTo>
                  <a:lnTo>
                    <a:pt x="9156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87" y="228765"/>
                  </a:lnTo>
                  <a:lnTo>
                    <a:pt x="9626" y="228079"/>
                  </a:lnTo>
                  <a:lnTo>
                    <a:pt x="9499" y="227888"/>
                  </a:lnTo>
                  <a:lnTo>
                    <a:pt x="10058" y="227939"/>
                  </a:lnTo>
                  <a:lnTo>
                    <a:pt x="10160" y="228079"/>
                  </a:lnTo>
                  <a:lnTo>
                    <a:pt x="10287" y="228765"/>
                  </a:lnTo>
                  <a:lnTo>
                    <a:pt x="11023" y="229476"/>
                  </a:lnTo>
                  <a:lnTo>
                    <a:pt x="11645" y="229997"/>
                  </a:lnTo>
                  <a:lnTo>
                    <a:pt x="13030" y="230670"/>
                  </a:lnTo>
                  <a:lnTo>
                    <a:pt x="13347" y="230797"/>
                  </a:lnTo>
                  <a:lnTo>
                    <a:pt x="14960" y="227888"/>
                  </a:lnTo>
                  <a:lnTo>
                    <a:pt x="16484" y="224726"/>
                  </a:lnTo>
                  <a:lnTo>
                    <a:pt x="17932" y="220967"/>
                  </a:lnTo>
                  <a:close/>
                </a:path>
                <a:path w="29209" h="509905">
                  <a:moveTo>
                    <a:pt x="18783" y="299516"/>
                  </a:moveTo>
                  <a:lnTo>
                    <a:pt x="18529" y="299478"/>
                  </a:lnTo>
                  <a:lnTo>
                    <a:pt x="17462" y="299808"/>
                  </a:lnTo>
                  <a:lnTo>
                    <a:pt x="16941" y="300012"/>
                  </a:lnTo>
                  <a:lnTo>
                    <a:pt x="16916" y="301383"/>
                  </a:lnTo>
                  <a:lnTo>
                    <a:pt x="17322" y="300888"/>
                  </a:lnTo>
                  <a:lnTo>
                    <a:pt x="17957" y="300532"/>
                  </a:lnTo>
                  <a:lnTo>
                    <a:pt x="18656" y="300329"/>
                  </a:lnTo>
                  <a:lnTo>
                    <a:pt x="18783" y="300177"/>
                  </a:lnTo>
                  <a:lnTo>
                    <a:pt x="18783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81" y="238417"/>
                  </a:lnTo>
                  <a:lnTo>
                    <a:pt x="18478" y="238366"/>
                  </a:lnTo>
                  <a:lnTo>
                    <a:pt x="18580" y="239179"/>
                  </a:lnTo>
                  <a:lnTo>
                    <a:pt x="18542" y="239915"/>
                  </a:lnTo>
                  <a:lnTo>
                    <a:pt x="18326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17" y="162394"/>
                  </a:lnTo>
                  <a:lnTo>
                    <a:pt x="12750" y="165315"/>
                  </a:lnTo>
                  <a:lnTo>
                    <a:pt x="9144" y="168135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81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75" y="169621"/>
                  </a:lnTo>
                  <a:lnTo>
                    <a:pt x="7670" y="169849"/>
                  </a:lnTo>
                  <a:lnTo>
                    <a:pt x="8204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61" y="169240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58" y="170230"/>
                  </a:lnTo>
                  <a:lnTo>
                    <a:pt x="9766" y="170954"/>
                  </a:lnTo>
                  <a:lnTo>
                    <a:pt x="11087" y="172059"/>
                  </a:lnTo>
                  <a:lnTo>
                    <a:pt x="13995" y="169621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6929" y="166827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697" y="359244"/>
                  </a:moveTo>
                  <a:lnTo>
                    <a:pt x="19240" y="358711"/>
                  </a:lnTo>
                  <a:lnTo>
                    <a:pt x="19291" y="359067"/>
                  </a:lnTo>
                  <a:lnTo>
                    <a:pt x="19316" y="359435"/>
                  </a:lnTo>
                  <a:lnTo>
                    <a:pt x="19304" y="359829"/>
                  </a:lnTo>
                  <a:lnTo>
                    <a:pt x="19697" y="359575"/>
                  </a:lnTo>
                  <a:lnTo>
                    <a:pt x="19697" y="359244"/>
                  </a:lnTo>
                  <a:close/>
                </a:path>
                <a:path w="29209" h="509905">
                  <a:moveTo>
                    <a:pt x="22987" y="91694"/>
                  </a:moveTo>
                  <a:lnTo>
                    <a:pt x="22733" y="90614"/>
                  </a:lnTo>
                  <a:lnTo>
                    <a:pt x="22504" y="89509"/>
                  </a:lnTo>
                  <a:lnTo>
                    <a:pt x="21043" y="87922"/>
                  </a:lnTo>
                  <a:lnTo>
                    <a:pt x="19075" y="85344"/>
                  </a:lnTo>
                  <a:lnTo>
                    <a:pt x="19659" y="83908"/>
                  </a:lnTo>
                  <a:lnTo>
                    <a:pt x="19342" y="83388"/>
                  </a:lnTo>
                  <a:lnTo>
                    <a:pt x="19177" y="83350"/>
                  </a:lnTo>
                  <a:lnTo>
                    <a:pt x="19138" y="83070"/>
                  </a:lnTo>
                  <a:lnTo>
                    <a:pt x="18300" y="81673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17" y="78016"/>
                  </a:lnTo>
                  <a:lnTo>
                    <a:pt x="15252" y="76987"/>
                  </a:lnTo>
                  <a:lnTo>
                    <a:pt x="13639" y="77736"/>
                  </a:lnTo>
                  <a:lnTo>
                    <a:pt x="12877" y="78003"/>
                  </a:lnTo>
                  <a:lnTo>
                    <a:pt x="12814" y="78320"/>
                  </a:lnTo>
                  <a:lnTo>
                    <a:pt x="12712" y="78613"/>
                  </a:lnTo>
                  <a:lnTo>
                    <a:pt x="12560" y="78841"/>
                  </a:lnTo>
                  <a:lnTo>
                    <a:pt x="12293" y="83299"/>
                  </a:lnTo>
                  <a:lnTo>
                    <a:pt x="12420" y="82588"/>
                  </a:lnTo>
                  <a:lnTo>
                    <a:pt x="12661" y="81673"/>
                  </a:lnTo>
                  <a:lnTo>
                    <a:pt x="13208" y="81114"/>
                  </a:lnTo>
                  <a:lnTo>
                    <a:pt x="13868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60" y="93433"/>
                  </a:lnTo>
                  <a:lnTo>
                    <a:pt x="22923" y="93065"/>
                  </a:lnTo>
                  <a:lnTo>
                    <a:pt x="22987" y="91694"/>
                  </a:lnTo>
                  <a:close/>
                </a:path>
                <a:path w="29209" h="509905">
                  <a:moveTo>
                    <a:pt x="28778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32" y="481647"/>
                  </a:lnTo>
                  <a:lnTo>
                    <a:pt x="17767" y="479107"/>
                  </a:lnTo>
                  <a:lnTo>
                    <a:pt x="18402" y="476567"/>
                  </a:lnTo>
                  <a:lnTo>
                    <a:pt x="19672" y="471487"/>
                  </a:lnTo>
                  <a:lnTo>
                    <a:pt x="20320" y="468947"/>
                  </a:lnTo>
                  <a:lnTo>
                    <a:pt x="20332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59" y="457517"/>
                  </a:lnTo>
                  <a:lnTo>
                    <a:pt x="19570" y="456247"/>
                  </a:lnTo>
                  <a:lnTo>
                    <a:pt x="20561" y="453707"/>
                  </a:lnTo>
                  <a:lnTo>
                    <a:pt x="21056" y="452437"/>
                  </a:lnTo>
                  <a:lnTo>
                    <a:pt x="22059" y="453707"/>
                  </a:lnTo>
                  <a:lnTo>
                    <a:pt x="22555" y="458787"/>
                  </a:lnTo>
                  <a:lnTo>
                    <a:pt x="23253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64" y="448627"/>
                  </a:lnTo>
                  <a:lnTo>
                    <a:pt x="22148" y="446087"/>
                  </a:lnTo>
                  <a:lnTo>
                    <a:pt x="21717" y="442277"/>
                  </a:lnTo>
                  <a:lnTo>
                    <a:pt x="21539" y="435927"/>
                  </a:lnTo>
                  <a:lnTo>
                    <a:pt x="21615" y="429577"/>
                  </a:lnTo>
                  <a:lnTo>
                    <a:pt x="21132" y="427037"/>
                  </a:lnTo>
                  <a:lnTo>
                    <a:pt x="21247" y="420687"/>
                  </a:lnTo>
                  <a:lnTo>
                    <a:pt x="21170" y="414337"/>
                  </a:lnTo>
                  <a:lnTo>
                    <a:pt x="20980" y="410527"/>
                  </a:lnTo>
                  <a:lnTo>
                    <a:pt x="20866" y="407987"/>
                  </a:lnTo>
                  <a:lnTo>
                    <a:pt x="20497" y="402907"/>
                  </a:lnTo>
                  <a:lnTo>
                    <a:pt x="20040" y="396557"/>
                  </a:lnTo>
                  <a:lnTo>
                    <a:pt x="19685" y="391477"/>
                  </a:lnTo>
                  <a:lnTo>
                    <a:pt x="19773" y="387667"/>
                  </a:lnTo>
                  <a:lnTo>
                    <a:pt x="19862" y="386397"/>
                  </a:lnTo>
                  <a:lnTo>
                    <a:pt x="20015" y="385127"/>
                  </a:lnTo>
                  <a:lnTo>
                    <a:pt x="20167" y="383857"/>
                  </a:lnTo>
                  <a:lnTo>
                    <a:pt x="20650" y="378777"/>
                  </a:lnTo>
                  <a:lnTo>
                    <a:pt x="20154" y="378777"/>
                  </a:lnTo>
                  <a:lnTo>
                    <a:pt x="19443" y="377507"/>
                  </a:lnTo>
                  <a:lnTo>
                    <a:pt x="19558" y="373697"/>
                  </a:lnTo>
                  <a:lnTo>
                    <a:pt x="19646" y="368617"/>
                  </a:lnTo>
                  <a:lnTo>
                    <a:pt x="19342" y="367347"/>
                  </a:lnTo>
                  <a:lnTo>
                    <a:pt x="19469" y="366077"/>
                  </a:lnTo>
                  <a:lnTo>
                    <a:pt x="19037" y="363537"/>
                  </a:lnTo>
                  <a:lnTo>
                    <a:pt x="18745" y="363537"/>
                  </a:lnTo>
                  <a:lnTo>
                    <a:pt x="18694" y="362521"/>
                  </a:lnTo>
                  <a:lnTo>
                    <a:pt x="18694" y="387667"/>
                  </a:lnTo>
                  <a:lnTo>
                    <a:pt x="18275" y="387667"/>
                  </a:lnTo>
                  <a:lnTo>
                    <a:pt x="18275" y="402907"/>
                  </a:lnTo>
                  <a:lnTo>
                    <a:pt x="17526" y="402907"/>
                  </a:lnTo>
                  <a:lnTo>
                    <a:pt x="17614" y="396557"/>
                  </a:lnTo>
                  <a:lnTo>
                    <a:pt x="18199" y="396557"/>
                  </a:lnTo>
                  <a:lnTo>
                    <a:pt x="18275" y="402907"/>
                  </a:lnTo>
                  <a:lnTo>
                    <a:pt x="18275" y="387667"/>
                  </a:lnTo>
                  <a:lnTo>
                    <a:pt x="18135" y="387667"/>
                  </a:lnTo>
                  <a:lnTo>
                    <a:pt x="17907" y="385127"/>
                  </a:lnTo>
                  <a:lnTo>
                    <a:pt x="18389" y="385127"/>
                  </a:lnTo>
                  <a:lnTo>
                    <a:pt x="18694" y="387667"/>
                  </a:lnTo>
                  <a:lnTo>
                    <a:pt x="18694" y="362521"/>
                  </a:lnTo>
                  <a:lnTo>
                    <a:pt x="18681" y="362267"/>
                  </a:lnTo>
                  <a:lnTo>
                    <a:pt x="17957" y="362267"/>
                  </a:lnTo>
                  <a:lnTo>
                    <a:pt x="17500" y="363537"/>
                  </a:lnTo>
                  <a:lnTo>
                    <a:pt x="17487" y="414337"/>
                  </a:lnTo>
                  <a:lnTo>
                    <a:pt x="16878" y="414337"/>
                  </a:lnTo>
                  <a:lnTo>
                    <a:pt x="16675" y="410527"/>
                  </a:lnTo>
                  <a:lnTo>
                    <a:pt x="17132" y="410527"/>
                  </a:lnTo>
                  <a:lnTo>
                    <a:pt x="17487" y="414337"/>
                  </a:lnTo>
                  <a:lnTo>
                    <a:pt x="17487" y="363601"/>
                  </a:lnTo>
                  <a:lnTo>
                    <a:pt x="17246" y="364807"/>
                  </a:lnTo>
                  <a:lnTo>
                    <a:pt x="16878" y="366077"/>
                  </a:lnTo>
                  <a:lnTo>
                    <a:pt x="16065" y="366077"/>
                  </a:lnTo>
                  <a:lnTo>
                    <a:pt x="15824" y="367347"/>
                  </a:lnTo>
                  <a:lnTo>
                    <a:pt x="15925" y="368617"/>
                  </a:lnTo>
                  <a:lnTo>
                    <a:pt x="15367" y="374967"/>
                  </a:lnTo>
                  <a:lnTo>
                    <a:pt x="15316" y="377507"/>
                  </a:lnTo>
                  <a:lnTo>
                    <a:pt x="15544" y="382587"/>
                  </a:lnTo>
                  <a:lnTo>
                    <a:pt x="15582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24" y="402907"/>
                  </a:lnTo>
                  <a:lnTo>
                    <a:pt x="15811" y="409257"/>
                  </a:lnTo>
                  <a:lnTo>
                    <a:pt x="15455" y="411797"/>
                  </a:lnTo>
                  <a:lnTo>
                    <a:pt x="16421" y="415607"/>
                  </a:lnTo>
                  <a:lnTo>
                    <a:pt x="17526" y="416877"/>
                  </a:lnTo>
                  <a:lnTo>
                    <a:pt x="19278" y="423227"/>
                  </a:lnTo>
                  <a:lnTo>
                    <a:pt x="19875" y="428307"/>
                  </a:lnTo>
                  <a:lnTo>
                    <a:pt x="19926" y="430847"/>
                  </a:lnTo>
                  <a:lnTo>
                    <a:pt x="19659" y="434657"/>
                  </a:lnTo>
                  <a:lnTo>
                    <a:pt x="19177" y="435927"/>
                  </a:lnTo>
                  <a:lnTo>
                    <a:pt x="18465" y="433387"/>
                  </a:lnTo>
                  <a:lnTo>
                    <a:pt x="17297" y="433387"/>
                  </a:lnTo>
                  <a:lnTo>
                    <a:pt x="17106" y="435927"/>
                  </a:lnTo>
                  <a:lnTo>
                    <a:pt x="18211" y="441007"/>
                  </a:lnTo>
                  <a:lnTo>
                    <a:pt x="16624" y="443547"/>
                  </a:lnTo>
                  <a:lnTo>
                    <a:pt x="16205" y="443547"/>
                  </a:lnTo>
                  <a:lnTo>
                    <a:pt x="16040" y="442277"/>
                  </a:lnTo>
                  <a:lnTo>
                    <a:pt x="15976" y="443547"/>
                  </a:lnTo>
                  <a:lnTo>
                    <a:pt x="15341" y="443547"/>
                  </a:lnTo>
                  <a:lnTo>
                    <a:pt x="15278" y="441007"/>
                  </a:lnTo>
                  <a:lnTo>
                    <a:pt x="15036" y="439737"/>
                  </a:lnTo>
                  <a:lnTo>
                    <a:pt x="15265" y="439737"/>
                  </a:lnTo>
                  <a:lnTo>
                    <a:pt x="14846" y="438467"/>
                  </a:lnTo>
                  <a:lnTo>
                    <a:pt x="14719" y="437197"/>
                  </a:lnTo>
                  <a:lnTo>
                    <a:pt x="14605" y="435927"/>
                  </a:lnTo>
                  <a:lnTo>
                    <a:pt x="13931" y="433387"/>
                  </a:lnTo>
                  <a:lnTo>
                    <a:pt x="13258" y="430847"/>
                  </a:lnTo>
                  <a:lnTo>
                    <a:pt x="11137" y="428307"/>
                  </a:lnTo>
                  <a:lnTo>
                    <a:pt x="10807" y="427037"/>
                  </a:lnTo>
                  <a:lnTo>
                    <a:pt x="10807" y="479107"/>
                  </a:lnTo>
                  <a:lnTo>
                    <a:pt x="10744" y="480263"/>
                  </a:lnTo>
                  <a:lnTo>
                    <a:pt x="10744" y="487997"/>
                  </a:lnTo>
                  <a:lnTo>
                    <a:pt x="10617" y="48926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40" y="491807"/>
                  </a:lnTo>
                  <a:lnTo>
                    <a:pt x="9791" y="490537"/>
                  </a:lnTo>
                  <a:lnTo>
                    <a:pt x="9982" y="487997"/>
                  </a:lnTo>
                  <a:lnTo>
                    <a:pt x="10744" y="487997"/>
                  </a:lnTo>
                  <a:lnTo>
                    <a:pt x="10744" y="480263"/>
                  </a:lnTo>
                  <a:lnTo>
                    <a:pt x="10668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07" y="479107"/>
                  </a:lnTo>
                  <a:lnTo>
                    <a:pt x="10807" y="427037"/>
                  </a:lnTo>
                  <a:lnTo>
                    <a:pt x="10756" y="426834"/>
                  </a:lnTo>
                  <a:lnTo>
                    <a:pt x="10756" y="476567"/>
                  </a:lnTo>
                  <a:lnTo>
                    <a:pt x="10198" y="476567"/>
                  </a:lnTo>
                  <a:lnTo>
                    <a:pt x="10020" y="475297"/>
                  </a:lnTo>
                  <a:lnTo>
                    <a:pt x="10134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31" y="475297"/>
                  </a:lnTo>
                  <a:lnTo>
                    <a:pt x="10756" y="476567"/>
                  </a:lnTo>
                  <a:lnTo>
                    <a:pt x="10756" y="426834"/>
                  </a:lnTo>
                  <a:lnTo>
                    <a:pt x="10718" y="426694"/>
                  </a:lnTo>
                  <a:lnTo>
                    <a:pt x="10718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13" y="462597"/>
                  </a:lnTo>
                  <a:lnTo>
                    <a:pt x="10414" y="462597"/>
                  </a:lnTo>
                  <a:lnTo>
                    <a:pt x="10718" y="467677"/>
                  </a:lnTo>
                  <a:lnTo>
                    <a:pt x="10718" y="426694"/>
                  </a:lnTo>
                  <a:lnTo>
                    <a:pt x="9499" y="421957"/>
                  </a:lnTo>
                  <a:lnTo>
                    <a:pt x="10236" y="419417"/>
                  </a:lnTo>
                  <a:lnTo>
                    <a:pt x="9753" y="418147"/>
                  </a:lnTo>
                  <a:lnTo>
                    <a:pt x="9131" y="416496"/>
                  </a:lnTo>
                  <a:lnTo>
                    <a:pt x="9131" y="430847"/>
                  </a:lnTo>
                  <a:lnTo>
                    <a:pt x="8521" y="430847"/>
                  </a:lnTo>
                  <a:lnTo>
                    <a:pt x="8496" y="428307"/>
                  </a:lnTo>
                  <a:lnTo>
                    <a:pt x="8572" y="425767"/>
                  </a:lnTo>
                  <a:lnTo>
                    <a:pt x="8623" y="423227"/>
                  </a:lnTo>
                  <a:lnTo>
                    <a:pt x="9029" y="423227"/>
                  </a:lnTo>
                  <a:lnTo>
                    <a:pt x="9131" y="430847"/>
                  </a:lnTo>
                  <a:lnTo>
                    <a:pt x="9131" y="416496"/>
                  </a:lnTo>
                  <a:lnTo>
                    <a:pt x="8801" y="415607"/>
                  </a:lnTo>
                  <a:lnTo>
                    <a:pt x="8331" y="414337"/>
                  </a:lnTo>
                  <a:lnTo>
                    <a:pt x="8102" y="414769"/>
                  </a:lnTo>
                  <a:lnTo>
                    <a:pt x="8102" y="460057"/>
                  </a:lnTo>
                  <a:lnTo>
                    <a:pt x="7708" y="460057"/>
                  </a:lnTo>
                  <a:lnTo>
                    <a:pt x="7708" y="468947"/>
                  </a:lnTo>
                  <a:lnTo>
                    <a:pt x="7366" y="471487"/>
                  </a:lnTo>
                  <a:lnTo>
                    <a:pt x="7188" y="471487"/>
                  </a:lnTo>
                  <a:lnTo>
                    <a:pt x="7188" y="500697"/>
                  </a:lnTo>
                  <a:lnTo>
                    <a:pt x="6261" y="503237"/>
                  </a:lnTo>
                  <a:lnTo>
                    <a:pt x="5321" y="503237"/>
                  </a:lnTo>
                  <a:lnTo>
                    <a:pt x="5689" y="501967"/>
                  </a:lnTo>
                  <a:lnTo>
                    <a:pt x="6502" y="500697"/>
                  </a:lnTo>
                  <a:lnTo>
                    <a:pt x="7188" y="500697"/>
                  </a:lnTo>
                  <a:lnTo>
                    <a:pt x="7188" y="471487"/>
                  </a:lnTo>
                  <a:lnTo>
                    <a:pt x="6692" y="471487"/>
                  </a:lnTo>
                  <a:lnTo>
                    <a:pt x="6769" y="470217"/>
                  </a:lnTo>
                  <a:lnTo>
                    <a:pt x="6959" y="468947"/>
                  </a:lnTo>
                  <a:lnTo>
                    <a:pt x="7708" y="468947"/>
                  </a:lnTo>
                  <a:lnTo>
                    <a:pt x="7708" y="460057"/>
                  </a:lnTo>
                  <a:lnTo>
                    <a:pt x="7505" y="460057"/>
                  </a:lnTo>
                  <a:lnTo>
                    <a:pt x="6985" y="457517"/>
                  </a:lnTo>
                  <a:lnTo>
                    <a:pt x="6858" y="456247"/>
                  </a:lnTo>
                  <a:lnTo>
                    <a:pt x="7124" y="453707"/>
                  </a:lnTo>
                  <a:lnTo>
                    <a:pt x="7696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69"/>
                  </a:lnTo>
                  <a:lnTo>
                    <a:pt x="7874" y="415188"/>
                  </a:lnTo>
                  <a:lnTo>
                    <a:pt x="7874" y="443547"/>
                  </a:lnTo>
                  <a:lnTo>
                    <a:pt x="7353" y="448627"/>
                  </a:lnTo>
                  <a:lnTo>
                    <a:pt x="6705" y="448627"/>
                  </a:lnTo>
                  <a:lnTo>
                    <a:pt x="7315" y="443547"/>
                  </a:lnTo>
                  <a:lnTo>
                    <a:pt x="7874" y="443547"/>
                  </a:lnTo>
                  <a:lnTo>
                    <a:pt x="7874" y="415188"/>
                  </a:lnTo>
                  <a:lnTo>
                    <a:pt x="7645" y="415607"/>
                  </a:lnTo>
                  <a:lnTo>
                    <a:pt x="9093" y="409257"/>
                  </a:lnTo>
                  <a:lnTo>
                    <a:pt x="8140" y="406717"/>
                  </a:lnTo>
                  <a:lnTo>
                    <a:pt x="8255" y="405447"/>
                  </a:lnTo>
                  <a:lnTo>
                    <a:pt x="8623" y="401637"/>
                  </a:lnTo>
                  <a:lnTo>
                    <a:pt x="8864" y="399097"/>
                  </a:lnTo>
                  <a:lnTo>
                    <a:pt x="9220" y="397827"/>
                  </a:lnTo>
                  <a:lnTo>
                    <a:pt x="9931" y="395287"/>
                  </a:lnTo>
                  <a:lnTo>
                    <a:pt x="10287" y="394017"/>
                  </a:lnTo>
                  <a:lnTo>
                    <a:pt x="10236" y="392747"/>
                  </a:lnTo>
                  <a:lnTo>
                    <a:pt x="10160" y="390207"/>
                  </a:lnTo>
                  <a:lnTo>
                    <a:pt x="10579" y="387667"/>
                  </a:lnTo>
                  <a:lnTo>
                    <a:pt x="12560" y="383857"/>
                  </a:lnTo>
                  <a:lnTo>
                    <a:pt x="12852" y="378777"/>
                  </a:lnTo>
                  <a:lnTo>
                    <a:pt x="12852" y="376237"/>
                  </a:lnTo>
                  <a:lnTo>
                    <a:pt x="12725" y="373697"/>
                  </a:lnTo>
                  <a:lnTo>
                    <a:pt x="12750" y="372427"/>
                  </a:lnTo>
                  <a:lnTo>
                    <a:pt x="13169" y="36988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28" y="366077"/>
                  </a:lnTo>
                  <a:lnTo>
                    <a:pt x="11722" y="366077"/>
                  </a:lnTo>
                  <a:lnTo>
                    <a:pt x="11582" y="367347"/>
                  </a:lnTo>
                  <a:lnTo>
                    <a:pt x="11569" y="368617"/>
                  </a:lnTo>
                  <a:lnTo>
                    <a:pt x="11569" y="374967"/>
                  </a:lnTo>
                  <a:lnTo>
                    <a:pt x="10934" y="374967"/>
                  </a:lnTo>
                  <a:lnTo>
                    <a:pt x="10883" y="369887"/>
                  </a:lnTo>
                  <a:lnTo>
                    <a:pt x="11455" y="369887"/>
                  </a:lnTo>
                  <a:lnTo>
                    <a:pt x="11569" y="374967"/>
                  </a:lnTo>
                  <a:lnTo>
                    <a:pt x="11569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61" y="378777"/>
                  </a:lnTo>
                  <a:lnTo>
                    <a:pt x="10007" y="376237"/>
                  </a:lnTo>
                  <a:lnTo>
                    <a:pt x="10515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07" y="369887"/>
                  </a:lnTo>
                  <a:lnTo>
                    <a:pt x="9080" y="369887"/>
                  </a:lnTo>
                  <a:lnTo>
                    <a:pt x="8293" y="371157"/>
                  </a:lnTo>
                  <a:lnTo>
                    <a:pt x="8267" y="372427"/>
                  </a:lnTo>
                  <a:lnTo>
                    <a:pt x="8597" y="373697"/>
                  </a:lnTo>
                  <a:lnTo>
                    <a:pt x="8674" y="374967"/>
                  </a:lnTo>
                  <a:lnTo>
                    <a:pt x="7353" y="374967"/>
                  </a:lnTo>
                  <a:lnTo>
                    <a:pt x="7353" y="397827"/>
                  </a:lnTo>
                  <a:lnTo>
                    <a:pt x="7226" y="398462"/>
                  </a:lnTo>
                  <a:lnTo>
                    <a:pt x="7226" y="405447"/>
                  </a:lnTo>
                  <a:lnTo>
                    <a:pt x="7226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21" y="437197"/>
                  </a:lnTo>
                  <a:lnTo>
                    <a:pt x="6400" y="437197"/>
                  </a:lnTo>
                  <a:lnTo>
                    <a:pt x="6134" y="435927"/>
                  </a:lnTo>
                  <a:lnTo>
                    <a:pt x="6273" y="434657"/>
                  </a:lnTo>
                  <a:lnTo>
                    <a:pt x="6489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667" y="409257"/>
                  </a:lnTo>
                  <a:lnTo>
                    <a:pt x="6667" y="428307"/>
                  </a:lnTo>
                  <a:lnTo>
                    <a:pt x="6032" y="428307"/>
                  </a:lnTo>
                  <a:lnTo>
                    <a:pt x="5715" y="425767"/>
                  </a:lnTo>
                  <a:lnTo>
                    <a:pt x="6451" y="425767"/>
                  </a:lnTo>
                  <a:lnTo>
                    <a:pt x="6667" y="428307"/>
                  </a:lnTo>
                  <a:lnTo>
                    <a:pt x="6667" y="409257"/>
                  </a:lnTo>
                  <a:lnTo>
                    <a:pt x="6489" y="409257"/>
                  </a:lnTo>
                  <a:lnTo>
                    <a:pt x="6489" y="407987"/>
                  </a:lnTo>
                  <a:lnTo>
                    <a:pt x="6502" y="405447"/>
                  </a:lnTo>
                  <a:lnTo>
                    <a:pt x="7226" y="405447"/>
                  </a:lnTo>
                  <a:lnTo>
                    <a:pt x="7226" y="398462"/>
                  </a:lnTo>
                  <a:lnTo>
                    <a:pt x="6591" y="401637"/>
                  </a:lnTo>
                  <a:lnTo>
                    <a:pt x="5969" y="401637"/>
                  </a:lnTo>
                  <a:lnTo>
                    <a:pt x="6743" y="397827"/>
                  </a:lnTo>
                  <a:lnTo>
                    <a:pt x="7353" y="397827"/>
                  </a:lnTo>
                  <a:lnTo>
                    <a:pt x="7353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38" y="385127"/>
                  </a:lnTo>
                  <a:lnTo>
                    <a:pt x="6743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13" y="377507"/>
                  </a:lnTo>
                  <a:lnTo>
                    <a:pt x="6057" y="380047"/>
                  </a:lnTo>
                  <a:lnTo>
                    <a:pt x="5930" y="380288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84" y="418147"/>
                  </a:lnTo>
                  <a:lnTo>
                    <a:pt x="5880" y="418147"/>
                  </a:lnTo>
                  <a:lnTo>
                    <a:pt x="5930" y="423227"/>
                  </a:lnTo>
                  <a:lnTo>
                    <a:pt x="5930" y="380288"/>
                  </a:lnTo>
                  <a:lnTo>
                    <a:pt x="4711" y="382587"/>
                  </a:lnTo>
                  <a:lnTo>
                    <a:pt x="3594" y="385127"/>
                  </a:lnTo>
                  <a:lnTo>
                    <a:pt x="4038" y="385127"/>
                  </a:lnTo>
                  <a:lnTo>
                    <a:pt x="4737" y="388937"/>
                  </a:lnTo>
                  <a:lnTo>
                    <a:pt x="4673" y="389356"/>
                  </a:lnTo>
                  <a:lnTo>
                    <a:pt x="4673" y="392747"/>
                  </a:lnTo>
                  <a:lnTo>
                    <a:pt x="4381" y="395287"/>
                  </a:lnTo>
                  <a:lnTo>
                    <a:pt x="3848" y="395287"/>
                  </a:lnTo>
                  <a:lnTo>
                    <a:pt x="3886" y="394017"/>
                  </a:lnTo>
                  <a:lnTo>
                    <a:pt x="4178" y="392747"/>
                  </a:lnTo>
                  <a:lnTo>
                    <a:pt x="4673" y="392747"/>
                  </a:lnTo>
                  <a:lnTo>
                    <a:pt x="4673" y="389356"/>
                  </a:lnTo>
                  <a:lnTo>
                    <a:pt x="4343" y="391477"/>
                  </a:lnTo>
                  <a:lnTo>
                    <a:pt x="2692" y="392747"/>
                  </a:lnTo>
                  <a:lnTo>
                    <a:pt x="2387" y="399097"/>
                  </a:lnTo>
                  <a:lnTo>
                    <a:pt x="2286" y="402907"/>
                  </a:lnTo>
                  <a:lnTo>
                    <a:pt x="2184" y="414337"/>
                  </a:lnTo>
                  <a:lnTo>
                    <a:pt x="2311" y="419417"/>
                  </a:lnTo>
                  <a:lnTo>
                    <a:pt x="2870" y="414337"/>
                  </a:lnTo>
                  <a:lnTo>
                    <a:pt x="2324" y="410527"/>
                  </a:lnTo>
                  <a:lnTo>
                    <a:pt x="4178" y="407987"/>
                  </a:lnTo>
                  <a:lnTo>
                    <a:pt x="4711" y="415607"/>
                  </a:lnTo>
                  <a:lnTo>
                    <a:pt x="3441" y="423227"/>
                  </a:lnTo>
                  <a:lnTo>
                    <a:pt x="4699" y="434657"/>
                  </a:lnTo>
                  <a:lnTo>
                    <a:pt x="5372" y="438467"/>
                  </a:lnTo>
                  <a:lnTo>
                    <a:pt x="4521" y="444817"/>
                  </a:lnTo>
                  <a:lnTo>
                    <a:pt x="4521" y="448627"/>
                  </a:lnTo>
                  <a:lnTo>
                    <a:pt x="4470" y="446087"/>
                  </a:lnTo>
                  <a:lnTo>
                    <a:pt x="3378" y="452437"/>
                  </a:lnTo>
                  <a:lnTo>
                    <a:pt x="3162" y="463867"/>
                  </a:lnTo>
                  <a:lnTo>
                    <a:pt x="4584" y="467677"/>
                  </a:lnTo>
                  <a:lnTo>
                    <a:pt x="5524" y="471487"/>
                  </a:lnTo>
                  <a:lnTo>
                    <a:pt x="6057" y="474027"/>
                  </a:lnTo>
                  <a:lnTo>
                    <a:pt x="6223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48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54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31" y="503237"/>
                  </a:lnTo>
                  <a:lnTo>
                    <a:pt x="9855" y="501967"/>
                  </a:lnTo>
                  <a:lnTo>
                    <a:pt x="10350" y="500697"/>
                  </a:lnTo>
                  <a:lnTo>
                    <a:pt x="10845" y="499427"/>
                  </a:lnTo>
                  <a:lnTo>
                    <a:pt x="12014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78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3683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4" y="73126"/>
                  </a:moveTo>
                  <a:lnTo>
                    <a:pt x="7823" y="73126"/>
                  </a:lnTo>
                  <a:lnTo>
                    <a:pt x="8102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4" y="73126"/>
                  </a:lnTo>
                  <a:close/>
                </a:path>
                <a:path w="12700" h="77469">
                  <a:moveTo>
                    <a:pt x="1646" y="48094"/>
                  </a:moveTo>
                  <a:lnTo>
                    <a:pt x="685" y="48094"/>
                  </a:lnTo>
                  <a:lnTo>
                    <a:pt x="2603" y="53174"/>
                  </a:lnTo>
                  <a:lnTo>
                    <a:pt x="2040" y="54978"/>
                  </a:lnTo>
                  <a:lnTo>
                    <a:pt x="1919" y="55791"/>
                  </a:lnTo>
                  <a:lnTo>
                    <a:pt x="3492" y="60998"/>
                  </a:lnTo>
                  <a:lnTo>
                    <a:pt x="5584" y="63792"/>
                  </a:lnTo>
                  <a:lnTo>
                    <a:pt x="5689" y="64134"/>
                  </a:lnTo>
                  <a:lnTo>
                    <a:pt x="6972" y="69291"/>
                  </a:lnTo>
                  <a:lnTo>
                    <a:pt x="7200" y="71297"/>
                  </a:lnTo>
                  <a:lnTo>
                    <a:pt x="7619" y="73228"/>
                  </a:lnTo>
                  <a:lnTo>
                    <a:pt x="7823" y="73126"/>
                  </a:lnTo>
                  <a:lnTo>
                    <a:pt x="10284" y="73126"/>
                  </a:lnTo>
                  <a:lnTo>
                    <a:pt x="9461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26" y="53136"/>
                  </a:lnTo>
                  <a:lnTo>
                    <a:pt x="3581" y="53136"/>
                  </a:lnTo>
                  <a:lnTo>
                    <a:pt x="3634" y="49707"/>
                  </a:lnTo>
                  <a:lnTo>
                    <a:pt x="1625" y="49695"/>
                  </a:lnTo>
                  <a:lnTo>
                    <a:pt x="1646" y="48094"/>
                  </a:lnTo>
                  <a:close/>
                </a:path>
                <a:path w="12700" h="77469">
                  <a:moveTo>
                    <a:pt x="12148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8" y="66293"/>
                  </a:lnTo>
                  <a:close/>
                </a:path>
                <a:path w="12700" h="77469">
                  <a:moveTo>
                    <a:pt x="12390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8" y="66293"/>
                  </a:lnTo>
                  <a:lnTo>
                    <a:pt x="12390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46" y="58026"/>
                  </a:lnTo>
                  <a:lnTo>
                    <a:pt x="6999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90" y="63017"/>
                  </a:lnTo>
                  <a:lnTo>
                    <a:pt x="11843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3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67" y="51320"/>
                  </a:lnTo>
                  <a:lnTo>
                    <a:pt x="6400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52" y="53111"/>
                  </a:lnTo>
                  <a:lnTo>
                    <a:pt x="3581" y="53136"/>
                  </a:lnTo>
                  <a:lnTo>
                    <a:pt x="5926" y="53136"/>
                  </a:lnTo>
                  <a:lnTo>
                    <a:pt x="6045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58" y="45631"/>
                  </a:lnTo>
                  <a:lnTo>
                    <a:pt x="2197" y="49707"/>
                  </a:lnTo>
                  <a:lnTo>
                    <a:pt x="3634" y="49707"/>
                  </a:lnTo>
                  <a:lnTo>
                    <a:pt x="3644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791" y="1752"/>
                  </a:lnTo>
                  <a:lnTo>
                    <a:pt x="5524" y="3441"/>
                  </a:lnTo>
                  <a:lnTo>
                    <a:pt x="5105" y="5321"/>
                  </a:lnTo>
                  <a:lnTo>
                    <a:pt x="5016" y="5892"/>
                  </a:lnTo>
                  <a:lnTo>
                    <a:pt x="5168" y="8877"/>
                  </a:lnTo>
                  <a:lnTo>
                    <a:pt x="5273" y="11709"/>
                  </a:lnTo>
                  <a:lnTo>
                    <a:pt x="4914" y="16738"/>
                  </a:lnTo>
                  <a:lnTo>
                    <a:pt x="2933" y="20370"/>
                  </a:lnTo>
                  <a:lnTo>
                    <a:pt x="2580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46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3" y="44043"/>
                  </a:lnTo>
                  <a:lnTo>
                    <a:pt x="4330" y="42430"/>
                  </a:lnTo>
                  <a:lnTo>
                    <a:pt x="4813" y="42303"/>
                  </a:lnTo>
                  <a:lnTo>
                    <a:pt x="8092" y="42303"/>
                  </a:lnTo>
                  <a:lnTo>
                    <a:pt x="7782" y="39712"/>
                  </a:lnTo>
                  <a:lnTo>
                    <a:pt x="2793" y="39712"/>
                  </a:lnTo>
                  <a:lnTo>
                    <a:pt x="2906" y="38087"/>
                  </a:lnTo>
                  <a:lnTo>
                    <a:pt x="3111" y="36283"/>
                  </a:lnTo>
                  <a:lnTo>
                    <a:pt x="3606" y="36271"/>
                  </a:lnTo>
                  <a:lnTo>
                    <a:pt x="5742" y="36271"/>
                  </a:lnTo>
                  <a:lnTo>
                    <a:pt x="5245" y="33718"/>
                  </a:lnTo>
                  <a:lnTo>
                    <a:pt x="5803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230" y="18186"/>
                  </a:lnTo>
                  <a:lnTo>
                    <a:pt x="6324" y="17729"/>
                  </a:lnTo>
                  <a:lnTo>
                    <a:pt x="7974" y="17729"/>
                  </a:lnTo>
                  <a:lnTo>
                    <a:pt x="7708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27" y="8877"/>
                  </a:lnTo>
                  <a:lnTo>
                    <a:pt x="8325" y="1752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92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56" y="45554"/>
                  </a:lnTo>
                  <a:lnTo>
                    <a:pt x="5130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8" y="44043"/>
                  </a:lnTo>
                  <a:lnTo>
                    <a:pt x="8092" y="42303"/>
                  </a:lnTo>
                  <a:close/>
                </a:path>
                <a:path w="12700" h="77469">
                  <a:moveTo>
                    <a:pt x="5742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82" y="39712"/>
                  </a:lnTo>
                  <a:lnTo>
                    <a:pt x="7587" y="38087"/>
                  </a:lnTo>
                  <a:lnTo>
                    <a:pt x="6095" y="38087"/>
                  </a:lnTo>
                  <a:lnTo>
                    <a:pt x="5742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803" y="33578"/>
                  </a:lnTo>
                  <a:lnTo>
                    <a:pt x="6718" y="37947"/>
                  </a:lnTo>
                  <a:lnTo>
                    <a:pt x="6095" y="38087"/>
                  </a:lnTo>
                  <a:lnTo>
                    <a:pt x="7587" y="38087"/>
                  </a:lnTo>
                  <a:lnTo>
                    <a:pt x="7405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4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4" y="17729"/>
                  </a:lnTo>
                  <a:close/>
                </a:path>
                <a:path w="12700" h="77469">
                  <a:moveTo>
                    <a:pt x="7727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708" y="11709"/>
                  </a:lnTo>
                  <a:lnTo>
                    <a:pt x="7727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734537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33" y="362953"/>
                  </a:lnTo>
                  <a:lnTo>
                    <a:pt x="38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43" y="377456"/>
                  </a:lnTo>
                  <a:lnTo>
                    <a:pt x="800" y="380453"/>
                  </a:lnTo>
                  <a:lnTo>
                    <a:pt x="1054" y="382054"/>
                  </a:lnTo>
                  <a:lnTo>
                    <a:pt x="1574" y="381977"/>
                  </a:lnTo>
                  <a:lnTo>
                    <a:pt x="1600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65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65" y="127838"/>
                  </a:lnTo>
                  <a:close/>
                </a:path>
                <a:path w="12700" h="382269">
                  <a:moveTo>
                    <a:pt x="3327" y="251294"/>
                  </a:moveTo>
                  <a:lnTo>
                    <a:pt x="1879" y="251206"/>
                  </a:lnTo>
                  <a:lnTo>
                    <a:pt x="685" y="250850"/>
                  </a:lnTo>
                  <a:lnTo>
                    <a:pt x="139" y="252399"/>
                  </a:lnTo>
                  <a:lnTo>
                    <a:pt x="2311" y="252552"/>
                  </a:lnTo>
                  <a:lnTo>
                    <a:pt x="2908" y="254965"/>
                  </a:lnTo>
                  <a:lnTo>
                    <a:pt x="2184" y="256679"/>
                  </a:lnTo>
                  <a:lnTo>
                    <a:pt x="2933" y="256857"/>
                  </a:lnTo>
                  <a:lnTo>
                    <a:pt x="3289" y="257060"/>
                  </a:lnTo>
                  <a:lnTo>
                    <a:pt x="3327" y="251294"/>
                  </a:lnTo>
                  <a:close/>
                </a:path>
                <a:path w="12700" h="382269">
                  <a:moveTo>
                    <a:pt x="3441" y="127127"/>
                  </a:moveTo>
                  <a:lnTo>
                    <a:pt x="2781" y="127203"/>
                  </a:lnTo>
                  <a:lnTo>
                    <a:pt x="2654" y="127215"/>
                  </a:lnTo>
                  <a:lnTo>
                    <a:pt x="2425" y="127215"/>
                  </a:lnTo>
                  <a:lnTo>
                    <a:pt x="1714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65" y="127838"/>
                  </a:lnTo>
                  <a:lnTo>
                    <a:pt x="2946" y="127609"/>
                  </a:lnTo>
                  <a:lnTo>
                    <a:pt x="3340" y="127215"/>
                  </a:lnTo>
                  <a:close/>
                </a:path>
                <a:path w="12700" h="382269">
                  <a:moveTo>
                    <a:pt x="3784" y="374662"/>
                  </a:moveTo>
                  <a:lnTo>
                    <a:pt x="3683" y="367982"/>
                  </a:lnTo>
                  <a:lnTo>
                    <a:pt x="3276" y="367982"/>
                  </a:lnTo>
                  <a:lnTo>
                    <a:pt x="3175" y="374662"/>
                  </a:lnTo>
                  <a:lnTo>
                    <a:pt x="3784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499" y="152285"/>
                  </a:lnTo>
                  <a:lnTo>
                    <a:pt x="5207" y="152044"/>
                  </a:lnTo>
                  <a:lnTo>
                    <a:pt x="4940" y="151168"/>
                  </a:lnTo>
                  <a:lnTo>
                    <a:pt x="4394" y="153085"/>
                  </a:lnTo>
                  <a:lnTo>
                    <a:pt x="3352" y="154330"/>
                  </a:lnTo>
                  <a:lnTo>
                    <a:pt x="2578" y="155130"/>
                  </a:lnTo>
                  <a:lnTo>
                    <a:pt x="3098" y="161061"/>
                  </a:lnTo>
                  <a:lnTo>
                    <a:pt x="3289" y="164020"/>
                  </a:lnTo>
                  <a:lnTo>
                    <a:pt x="3746" y="163449"/>
                  </a:lnTo>
                  <a:lnTo>
                    <a:pt x="4584" y="163233"/>
                  </a:lnTo>
                  <a:lnTo>
                    <a:pt x="5372" y="163741"/>
                  </a:lnTo>
                  <a:lnTo>
                    <a:pt x="5372" y="163233"/>
                  </a:lnTo>
                  <a:lnTo>
                    <a:pt x="5422" y="159397"/>
                  </a:lnTo>
                  <a:lnTo>
                    <a:pt x="5651" y="156400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21" y="148818"/>
                  </a:moveTo>
                  <a:lnTo>
                    <a:pt x="5461" y="148920"/>
                  </a:lnTo>
                  <a:lnTo>
                    <a:pt x="4800" y="149072"/>
                  </a:lnTo>
                  <a:lnTo>
                    <a:pt x="4191" y="149301"/>
                  </a:lnTo>
                  <a:lnTo>
                    <a:pt x="4267" y="147370"/>
                  </a:lnTo>
                  <a:lnTo>
                    <a:pt x="3454" y="147142"/>
                  </a:lnTo>
                  <a:lnTo>
                    <a:pt x="2311" y="147015"/>
                  </a:lnTo>
                  <a:lnTo>
                    <a:pt x="3289" y="148285"/>
                  </a:lnTo>
                  <a:lnTo>
                    <a:pt x="4902" y="150799"/>
                  </a:lnTo>
                  <a:lnTo>
                    <a:pt x="5321" y="150228"/>
                  </a:lnTo>
                  <a:lnTo>
                    <a:pt x="6057" y="149860"/>
                  </a:lnTo>
                  <a:lnTo>
                    <a:pt x="6083" y="149301"/>
                  </a:lnTo>
                  <a:lnTo>
                    <a:pt x="6121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56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200" y="23812"/>
                  </a:moveTo>
                  <a:lnTo>
                    <a:pt x="7086" y="23990"/>
                  </a:lnTo>
                  <a:lnTo>
                    <a:pt x="6680" y="24307"/>
                  </a:lnTo>
                  <a:lnTo>
                    <a:pt x="6642" y="30391"/>
                  </a:lnTo>
                  <a:lnTo>
                    <a:pt x="6743" y="32245"/>
                  </a:lnTo>
                  <a:lnTo>
                    <a:pt x="7200" y="23812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18" y="80848"/>
                  </a:lnTo>
                  <a:lnTo>
                    <a:pt x="6896" y="80543"/>
                  </a:lnTo>
                  <a:lnTo>
                    <a:pt x="5651" y="80098"/>
                  </a:lnTo>
                  <a:lnTo>
                    <a:pt x="5791" y="79590"/>
                  </a:lnTo>
                  <a:lnTo>
                    <a:pt x="5181" y="79502"/>
                  </a:lnTo>
                  <a:lnTo>
                    <a:pt x="4724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67" y="81064"/>
                  </a:lnTo>
                  <a:lnTo>
                    <a:pt x="7200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54" y="98018"/>
                  </a:lnTo>
                  <a:lnTo>
                    <a:pt x="6921" y="98056"/>
                  </a:lnTo>
                  <a:lnTo>
                    <a:pt x="6946" y="97193"/>
                  </a:lnTo>
                  <a:lnTo>
                    <a:pt x="7251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02" y="159232"/>
                  </a:lnTo>
                  <a:lnTo>
                    <a:pt x="5930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70" y="247738"/>
                  </a:lnTo>
                  <a:lnTo>
                    <a:pt x="6578" y="248094"/>
                  </a:lnTo>
                  <a:lnTo>
                    <a:pt x="7239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40" y="0"/>
                  </a:moveTo>
                  <a:lnTo>
                    <a:pt x="8432" y="6362"/>
                  </a:lnTo>
                  <a:lnTo>
                    <a:pt x="8559" y="7061"/>
                  </a:lnTo>
                  <a:lnTo>
                    <a:pt x="8940" y="2374"/>
                  </a:lnTo>
                  <a:lnTo>
                    <a:pt x="8940" y="0"/>
                  </a:lnTo>
                  <a:close/>
                </a:path>
                <a:path w="12700" h="382269">
                  <a:moveTo>
                    <a:pt x="9486" y="86766"/>
                  </a:moveTo>
                  <a:lnTo>
                    <a:pt x="9207" y="86436"/>
                  </a:lnTo>
                  <a:lnTo>
                    <a:pt x="8940" y="85725"/>
                  </a:lnTo>
                  <a:lnTo>
                    <a:pt x="8953" y="84848"/>
                  </a:lnTo>
                  <a:lnTo>
                    <a:pt x="8153" y="83756"/>
                  </a:lnTo>
                  <a:lnTo>
                    <a:pt x="7988" y="83172"/>
                  </a:lnTo>
                  <a:lnTo>
                    <a:pt x="6858" y="84836"/>
                  </a:lnTo>
                  <a:lnTo>
                    <a:pt x="7239" y="85293"/>
                  </a:lnTo>
                  <a:lnTo>
                    <a:pt x="7086" y="85953"/>
                  </a:lnTo>
                  <a:lnTo>
                    <a:pt x="7264" y="86398"/>
                  </a:lnTo>
                  <a:lnTo>
                    <a:pt x="7835" y="86220"/>
                  </a:lnTo>
                  <a:lnTo>
                    <a:pt x="8382" y="86182"/>
                  </a:lnTo>
                  <a:lnTo>
                    <a:pt x="8839" y="86347"/>
                  </a:lnTo>
                  <a:lnTo>
                    <a:pt x="8483" y="87503"/>
                  </a:lnTo>
                  <a:lnTo>
                    <a:pt x="8750" y="87122"/>
                  </a:lnTo>
                  <a:lnTo>
                    <a:pt x="9105" y="86893"/>
                  </a:lnTo>
                  <a:lnTo>
                    <a:pt x="9486" y="86766"/>
                  </a:lnTo>
                  <a:close/>
                </a:path>
                <a:path w="12700" h="382269">
                  <a:moveTo>
                    <a:pt x="9931" y="250863"/>
                  </a:moveTo>
                  <a:lnTo>
                    <a:pt x="7239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787" y="250253"/>
                  </a:lnTo>
                  <a:lnTo>
                    <a:pt x="4876" y="251244"/>
                  </a:lnTo>
                  <a:lnTo>
                    <a:pt x="4419" y="251333"/>
                  </a:lnTo>
                  <a:lnTo>
                    <a:pt x="9690" y="251333"/>
                  </a:lnTo>
                  <a:lnTo>
                    <a:pt x="9931" y="250863"/>
                  </a:lnTo>
                  <a:close/>
                </a:path>
                <a:path w="12700" h="382269">
                  <a:moveTo>
                    <a:pt x="10058" y="252171"/>
                  </a:moveTo>
                  <a:lnTo>
                    <a:pt x="9626" y="251485"/>
                  </a:lnTo>
                  <a:lnTo>
                    <a:pt x="9690" y="251345"/>
                  </a:lnTo>
                  <a:lnTo>
                    <a:pt x="4356" y="251345"/>
                  </a:lnTo>
                  <a:lnTo>
                    <a:pt x="3975" y="251345"/>
                  </a:lnTo>
                  <a:lnTo>
                    <a:pt x="3568" y="251345"/>
                  </a:lnTo>
                  <a:lnTo>
                    <a:pt x="4368" y="252260"/>
                  </a:lnTo>
                  <a:lnTo>
                    <a:pt x="6083" y="254076"/>
                  </a:lnTo>
                  <a:lnTo>
                    <a:pt x="6921" y="253631"/>
                  </a:lnTo>
                  <a:lnTo>
                    <a:pt x="7988" y="253593"/>
                  </a:lnTo>
                  <a:lnTo>
                    <a:pt x="8864" y="254279"/>
                  </a:lnTo>
                  <a:lnTo>
                    <a:pt x="8394" y="253593"/>
                  </a:lnTo>
                  <a:lnTo>
                    <a:pt x="8077" y="253111"/>
                  </a:lnTo>
                  <a:lnTo>
                    <a:pt x="8597" y="252793"/>
                  </a:lnTo>
                  <a:lnTo>
                    <a:pt x="9245" y="252691"/>
                  </a:lnTo>
                  <a:lnTo>
                    <a:pt x="9982" y="252717"/>
                  </a:lnTo>
                  <a:lnTo>
                    <a:pt x="10058" y="252171"/>
                  </a:lnTo>
                  <a:close/>
                </a:path>
                <a:path w="12700" h="382269">
                  <a:moveTo>
                    <a:pt x="11595" y="244983"/>
                  </a:moveTo>
                  <a:lnTo>
                    <a:pt x="10452" y="245465"/>
                  </a:lnTo>
                  <a:lnTo>
                    <a:pt x="9931" y="245783"/>
                  </a:lnTo>
                  <a:lnTo>
                    <a:pt x="9842" y="245275"/>
                  </a:lnTo>
                  <a:lnTo>
                    <a:pt x="9664" y="244030"/>
                  </a:lnTo>
                  <a:lnTo>
                    <a:pt x="8953" y="243738"/>
                  </a:lnTo>
                  <a:lnTo>
                    <a:pt x="7988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62" y="245249"/>
                  </a:lnTo>
                  <a:lnTo>
                    <a:pt x="7086" y="244995"/>
                  </a:lnTo>
                  <a:lnTo>
                    <a:pt x="6832" y="245135"/>
                  </a:lnTo>
                  <a:lnTo>
                    <a:pt x="6375" y="245198"/>
                  </a:lnTo>
                  <a:lnTo>
                    <a:pt x="5626" y="245135"/>
                  </a:lnTo>
                  <a:lnTo>
                    <a:pt x="5575" y="246392"/>
                  </a:lnTo>
                  <a:lnTo>
                    <a:pt x="6870" y="247738"/>
                  </a:lnTo>
                  <a:lnTo>
                    <a:pt x="8305" y="246062"/>
                  </a:lnTo>
                  <a:lnTo>
                    <a:pt x="11518" y="248716"/>
                  </a:lnTo>
                  <a:lnTo>
                    <a:pt x="11430" y="248196"/>
                  </a:lnTo>
                  <a:lnTo>
                    <a:pt x="11061" y="247472"/>
                  </a:lnTo>
                  <a:lnTo>
                    <a:pt x="11188" y="246849"/>
                  </a:lnTo>
                  <a:lnTo>
                    <a:pt x="11531" y="246392"/>
                  </a:lnTo>
                  <a:lnTo>
                    <a:pt x="11569" y="246062"/>
                  </a:lnTo>
                  <a:lnTo>
                    <a:pt x="11582" y="245783"/>
                  </a:lnTo>
                  <a:lnTo>
                    <a:pt x="11595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1988" y="260934"/>
                  </a:lnTo>
                  <a:lnTo>
                    <a:pt x="11188" y="260311"/>
                  </a:lnTo>
                  <a:lnTo>
                    <a:pt x="10134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730714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892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892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93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64" y="127"/>
                  </a:lnTo>
                  <a:lnTo>
                    <a:pt x="10744" y="1841"/>
                  </a:lnTo>
                  <a:lnTo>
                    <a:pt x="10668" y="5041"/>
                  </a:lnTo>
                  <a:lnTo>
                    <a:pt x="11264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71" y="15722"/>
                  </a:lnTo>
                  <a:lnTo>
                    <a:pt x="12344" y="19697"/>
                  </a:lnTo>
                  <a:lnTo>
                    <a:pt x="12496" y="21831"/>
                  </a:lnTo>
                  <a:lnTo>
                    <a:pt x="13042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735909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55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55" y="0"/>
                  </a:lnTo>
                  <a:close/>
                </a:path>
                <a:path w="8254" h="18415">
                  <a:moveTo>
                    <a:pt x="1485" y="16713"/>
                  </a:moveTo>
                  <a:lnTo>
                    <a:pt x="901" y="14541"/>
                  </a:lnTo>
                  <a:lnTo>
                    <a:pt x="762" y="12763"/>
                  </a:lnTo>
                  <a:lnTo>
                    <a:pt x="990" y="10617"/>
                  </a:lnTo>
                  <a:lnTo>
                    <a:pt x="419" y="10629"/>
                  </a:lnTo>
                  <a:lnTo>
                    <a:pt x="165" y="12801"/>
                  </a:lnTo>
                  <a:lnTo>
                    <a:pt x="266" y="14643"/>
                  </a:lnTo>
                  <a:lnTo>
                    <a:pt x="774" y="16865"/>
                  </a:lnTo>
                  <a:lnTo>
                    <a:pt x="1485" y="16713"/>
                  </a:lnTo>
                  <a:close/>
                </a:path>
                <a:path w="8254" h="18415">
                  <a:moveTo>
                    <a:pt x="8140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40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73961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0" y="3441"/>
                  </a:lnTo>
                  <a:lnTo>
                    <a:pt x="558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35159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34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39667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38" y="0"/>
                  </a:moveTo>
                  <a:lnTo>
                    <a:pt x="330" y="12"/>
                  </a:lnTo>
                  <a:lnTo>
                    <a:pt x="0" y="2539"/>
                  </a:lnTo>
                  <a:lnTo>
                    <a:pt x="533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973303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41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36" y="8877"/>
                  </a:lnTo>
                  <a:lnTo>
                    <a:pt x="3441" y="6337"/>
                  </a:lnTo>
                  <a:close/>
                </a:path>
                <a:path w="15240" h="19050">
                  <a:moveTo>
                    <a:pt x="6946" y="2540"/>
                  </a:moveTo>
                  <a:lnTo>
                    <a:pt x="6642" y="0"/>
                  </a:lnTo>
                  <a:lnTo>
                    <a:pt x="6159" y="114"/>
                  </a:lnTo>
                  <a:lnTo>
                    <a:pt x="6413" y="2667"/>
                  </a:lnTo>
                  <a:lnTo>
                    <a:pt x="6946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41" y="9461"/>
                  </a:lnTo>
                  <a:lnTo>
                    <a:pt x="14058" y="9575"/>
                  </a:lnTo>
                  <a:lnTo>
                    <a:pt x="14312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974248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73" y="2832"/>
                  </a:moveTo>
                  <a:lnTo>
                    <a:pt x="1460" y="0"/>
                  </a:lnTo>
                  <a:lnTo>
                    <a:pt x="901" y="0"/>
                  </a:lnTo>
                  <a:lnTo>
                    <a:pt x="876" y="2832"/>
                  </a:lnTo>
                  <a:lnTo>
                    <a:pt x="1473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9746716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85" y="0"/>
                  </a:moveTo>
                  <a:lnTo>
                    <a:pt x="88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9742093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58" y="0"/>
                  </a:moveTo>
                  <a:lnTo>
                    <a:pt x="0" y="126"/>
                  </a:lnTo>
                  <a:lnTo>
                    <a:pt x="850" y="4508"/>
                  </a:lnTo>
                  <a:lnTo>
                    <a:pt x="1460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974007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71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16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741649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65" y="38"/>
                  </a:lnTo>
                  <a:lnTo>
                    <a:pt x="368" y="546"/>
                  </a:lnTo>
                  <a:lnTo>
                    <a:pt x="444" y="1003"/>
                  </a:lnTo>
                  <a:lnTo>
                    <a:pt x="0" y="1231"/>
                  </a:lnTo>
                  <a:lnTo>
                    <a:pt x="63" y="1485"/>
                  </a:lnTo>
                  <a:lnTo>
                    <a:pt x="546" y="1498"/>
                  </a:lnTo>
                  <a:lnTo>
                    <a:pt x="787" y="83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73424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54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0" y="4140"/>
                  </a:lnTo>
                  <a:lnTo>
                    <a:pt x="330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78" y="8001"/>
                  </a:lnTo>
                  <a:lnTo>
                    <a:pt x="3581" y="8242"/>
                  </a:lnTo>
                  <a:lnTo>
                    <a:pt x="3657" y="8001"/>
                  </a:lnTo>
                  <a:lnTo>
                    <a:pt x="3759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68" y="2222"/>
                  </a:moveTo>
                  <a:lnTo>
                    <a:pt x="3365" y="2146"/>
                  </a:lnTo>
                  <a:lnTo>
                    <a:pt x="3352" y="3898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43" y="3759"/>
                  </a:lnTo>
                  <a:lnTo>
                    <a:pt x="4368" y="2222"/>
                  </a:lnTo>
                  <a:close/>
                </a:path>
                <a:path w="11429" h="156209">
                  <a:moveTo>
                    <a:pt x="6540" y="18669"/>
                  </a:moveTo>
                  <a:lnTo>
                    <a:pt x="4521" y="16852"/>
                  </a:lnTo>
                  <a:lnTo>
                    <a:pt x="3581" y="15913"/>
                  </a:lnTo>
                  <a:lnTo>
                    <a:pt x="3492" y="13931"/>
                  </a:lnTo>
                  <a:lnTo>
                    <a:pt x="3454" y="12141"/>
                  </a:lnTo>
                  <a:lnTo>
                    <a:pt x="1130" y="13931"/>
                  </a:lnTo>
                  <a:lnTo>
                    <a:pt x="876" y="13360"/>
                  </a:lnTo>
                  <a:lnTo>
                    <a:pt x="647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32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72" y="18935"/>
                  </a:lnTo>
                  <a:lnTo>
                    <a:pt x="6540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9004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32" y="0"/>
                  </a:lnTo>
                  <a:lnTo>
                    <a:pt x="8623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40" y="15392"/>
                  </a:lnTo>
                  <a:lnTo>
                    <a:pt x="10388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974041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63" y="25"/>
                  </a:lnTo>
                  <a:lnTo>
                    <a:pt x="0" y="4089"/>
                  </a:lnTo>
                  <a:lnTo>
                    <a:pt x="571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699726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68" y="83096"/>
                  </a:moveTo>
                  <a:lnTo>
                    <a:pt x="35598" y="81381"/>
                  </a:lnTo>
                  <a:lnTo>
                    <a:pt x="34645" y="77787"/>
                  </a:lnTo>
                  <a:lnTo>
                    <a:pt x="34493" y="77381"/>
                  </a:lnTo>
                  <a:lnTo>
                    <a:pt x="33223" y="73685"/>
                  </a:lnTo>
                  <a:lnTo>
                    <a:pt x="32880" y="70345"/>
                  </a:lnTo>
                  <a:lnTo>
                    <a:pt x="32880" y="81191"/>
                  </a:lnTo>
                  <a:lnTo>
                    <a:pt x="32689" y="81267"/>
                  </a:lnTo>
                  <a:lnTo>
                    <a:pt x="32689" y="85090"/>
                  </a:lnTo>
                  <a:lnTo>
                    <a:pt x="32524" y="86855"/>
                  </a:lnTo>
                  <a:lnTo>
                    <a:pt x="32258" y="88341"/>
                  </a:lnTo>
                  <a:lnTo>
                    <a:pt x="31661" y="90030"/>
                  </a:lnTo>
                  <a:lnTo>
                    <a:pt x="31089" y="89877"/>
                  </a:lnTo>
                  <a:lnTo>
                    <a:pt x="31648" y="88176"/>
                  </a:lnTo>
                  <a:lnTo>
                    <a:pt x="32004" y="86817"/>
                  </a:lnTo>
                  <a:lnTo>
                    <a:pt x="32181" y="85077"/>
                  </a:lnTo>
                  <a:lnTo>
                    <a:pt x="32689" y="85090"/>
                  </a:lnTo>
                  <a:lnTo>
                    <a:pt x="32689" y="81267"/>
                  </a:lnTo>
                  <a:lnTo>
                    <a:pt x="32346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880" y="81191"/>
                  </a:lnTo>
                  <a:lnTo>
                    <a:pt x="32880" y="70345"/>
                  </a:lnTo>
                  <a:lnTo>
                    <a:pt x="32842" y="69964"/>
                  </a:lnTo>
                  <a:lnTo>
                    <a:pt x="33947" y="62979"/>
                  </a:lnTo>
                  <a:lnTo>
                    <a:pt x="33997" y="55346"/>
                  </a:lnTo>
                  <a:lnTo>
                    <a:pt x="34836" y="48653"/>
                  </a:lnTo>
                  <a:lnTo>
                    <a:pt x="34163" y="44310"/>
                  </a:lnTo>
                  <a:lnTo>
                    <a:pt x="32918" y="32651"/>
                  </a:lnTo>
                  <a:lnTo>
                    <a:pt x="34175" y="25247"/>
                  </a:lnTo>
                  <a:lnTo>
                    <a:pt x="33642" y="17970"/>
                  </a:lnTo>
                  <a:lnTo>
                    <a:pt x="31800" y="20497"/>
                  </a:lnTo>
                  <a:lnTo>
                    <a:pt x="32346" y="24739"/>
                  </a:lnTo>
                  <a:lnTo>
                    <a:pt x="31356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61" y="50342"/>
                  </a:lnTo>
                  <a:lnTo>
                    <a:pt x="28930" y="62306"/>
                  </a:lnTo>
                  <a:lnTo>
                    <a:pt x="29933" y="68046"/>
                  </a:lnTo>
                  <a:lnTo>
                    <a:pt x="29311" y="79514"/>
                  </a:lnTo>
                  <a:lnTo>
                    <a:pt x="30111" y="81241"/>
                  </a:lnTo>
                  <a:lnTo>
                    <a:pt x="29781" y="81419"/>
                  </a:lnTo>
                  <a:lnTo>
                    <a:pt x="29781" y="93319"/>
                  </a:lnTo>
                  <a:lnTo>
                    <a:pt x="29629" y="94564"/>
                  </a:lnTo>
                  <a:lnTo>
                    <a:pt x="29387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03" y="95377"/>
                  </a:lnTo>
                  <a:lnTo>
                    <a:pt x="29121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19"/>
                  </a:lnTo>
                  <a:lnTo>
                    <a:pt x="29133" y="81762"/>
                  </a:lnTo>
                  <a:lnTo>
                    <a:pt x="22199" y="88430"/>
                  </a:lnTo>
                  <a:lnTo>
                    <a:pt x="22199" y="96799"/>
                  </a:lnTo>
                  <a:lnTo>
                    <a:pt x="19773" y="100076"/>
                  </a:lnTo>
                  <a:lnTo>
                    <a:pt x="19316" y="99733"/>
                  </a:lnTo>
                  <a:lnTo>
                    <a:pt x="21805" y="96507"/>
                  </a:lnTo>
                  <a:lnTo>
                    <a:pt x="22199" y="96799"/>
                  </a:lnTo>
                  <a:lnTo>
                    <a:pt x="22199" y="88430"/>
                  </a:lnTo>
                  <a:lnTo>
                    <a:pt x="11137" y="104355"/>
                  </a:lnTo>
                  <a:lnTo>
                    <a:pt x="8470" y="106756"/>
                  </a:lnTo>
                  <a:lnTo>
                    <a:pt x="1193" y="112318"/>
                  </a:lnTo>
                  <a:lnTo>
                    <a:pt x="304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31" y="109423"/>
                  </a:lnTo>
                  <a:lnTo>
                    <a:pt x="21907" y="110921"/>
                  </a:lnTo>
                  <a:lnTo>
                    <a:pt x="19469" y="117525"/>
                  </a:lnTo>
                  <a:lnTo>
                    <a:pt x="19418" y="120611"/>
                  </a:lnTo>
                  <a:lnTo>
                    <a:pt x="22555" y="119176"/>
                  </a:lnTo>
                  <a:lnTo>
                    <a:pt x="27470" y="114236"/>
                  </a:lnTo>
                  <a:lnTo>
                    <a:pt x="30873" y="109423"/>
                  </a:lnTo>
                  <a:lnTo>
                    <a:pt x="32791" y="106730"/>
                  </a:lnTo>
                  <a:lnTo>
                    <a:pt x="34480" y="103886"/>
                  </a:lnTo>
                  <a:lnTo>
                    <a:pt x="34124" y="100076"/>
                  </a:lnTo>
                  <a:lnTo>
                    <a:pt x="33820" y="96710"/>
                  </a:lnTo>
                  <a:lnTo>
                    <a:pt x="33845" y="95377"/>
                  </a:lnTo>
                  <a:lnTo>
                    <a:pt x="34366" y="93230"/>
                  </a:lnTo>
                  <a:lnTo>
                    <a:pt x="34747" y="91681"/>
                  </a:lnTo>
                  <a:lnTo>
                    <a:pt x="35483" y="90030"/>
                  </a:lnTo>
                  <a:lnTo>
                    <a:pt x="35814" y="89281"/>
                  </a:lnTo>
                  <a:lnTo>
                    <a:pt x="35928" y="88709"/>
                  </a:lnTo>
                  <a:lnTo>
                    <a:pt x="36017" y="86817"/>
                  </a:lnTo>
                  <a:lnTo>
                    <a:pt x="36068" y="85077"/>
                  </a:lnTo>
                  <a:lnTo>
                    <a:pt x="36068" y="83096"/>
                  </a:lnTo>
                  <a:close/>
                </a:path>
                <a:path w="84454" h="120650">
                  <a:moveTo>
                    <a:pt x="36169" y="38455"/>
                  </a:moveTo>
                  <a:lnTo>
                    <a:pt x="35877" y="35293"/>
                  </a:lnTo>
                  <a:lnTo>
                    <a:pt x="35179" y="35280"/>
                  </a:lnTo>
                  <a:lnTo>
                    <a:pt x="35483" y="38455"/>
                  </a:lnTo>
                  <a:lnTo>
                    <a:pt x="36169" y="38455"/>
                  </a:lnTo>
                  <a:close/>
                </a:path>
                <a:path w="84454" h="120650">
                  <a:moveTo>
                    <a:pt x="36652" y="111036"/>
                  </a:moveTo>
                  <a:lnTo>
                    <a:pt x="36118" y="110718"/>
                  </a:lnTo>
                  <a:lnTo>
                    <a:pt x="34620" y="113601"/>
                  </a:lnTo>
                  <a:lnTo>
                    <a:pt x="35140" y="113906"/>
                  </a:lnTo>
                  <a:lnTo>
                    <a:pt x="36652" y="111036"/>
                  </a:lnTo>
                  <a:close/>
                </a:path>
                <a:path w="84454" h="120650">
                  <a:moveTo>
                    <a:pt x="36703" y="15278"/>
                  </a:moveTo>
                  <a:lnTo>
                    <a:pt x="35953" y="15278"/>
                  </a:lnTo>
                  <a:lnTo>
                    <a:pt x="35953" y="18948"/>
                  </a:lnTo>
                  <a:lnTo>
                    <a:pt x="36703" y="18948"/>
                  </a:lnTo>
                  <a:lnTo>
                    <a:pt x="36703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82" y="77393"/>
                  </a:moveTo>
                  <a:lnTo>
                    <a:pt x="39890" y="73228"/>
                  </a:lnTo>
                  <a:lnTo>
                    <a:pt x="39077" y="73215"/>
                  </a:lnTo>
                  <a:lnTo>
                    <a:pt x="39408" y="77381"/>
                  </a:lnTo>
                  <a:lnTo>
                    <a:pt x="40182" y="77393"/>
                  </a:lnTo>
                  <a:close/>
                </a:path>
                <a:path w="84454" h="120650">
                  <a:moveTo>
                    <a:pt x="40208" y="98171"/>
                  </a:moveTo>
                  <a:lnTo>
                    <a:pt x="39471" y="98171"/>
                  </a:lnTo>
                  <a:lnTo>
                    <a:pt x="39179" y="101803"/>
                  </a:lnTo>
                  <a:lnTo>
                    <a:pt x="39839" y="101790"/>
                  </a:lnTo>
                  <a:lnTo>
                    <a:pt x="40208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598" y="84302"/>
                  </a:lnTo>
                  <a:lnTo>
                    <a:pt x="39497" y="85890"/>
                  </a:lnTo>
                  <a:lnTo>
                    <a:pt x="39662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22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322" y="88976"/>
                  </a:lnTo>
                  <a:close/>
                </a:path>
                <a:path w="84454" h="120650">
                  <a:moveTo>
                    <a:pt x="42849" y="61417"/>
                  </a:moveTo>
                  <a:lnTo>
                    <a:pt x="42557" y="57251"/>
                  </a:lnTo>
                  <a:lnTo>
                    <a:pt x="41744" y="57251"/>
                  </a:lnTo>
                  <a:lnTo>
                    <a:pt x="42062" y="61417"/>
                  </a:lnTo>
                  <a:lnTo>
                    <a:pt x="42849" y="61417"/>
                  </a:lnTo>
                  <a:close/>
                </a:path>
                <a:path w="84454" h="120650">
                  <a:moveTo>
                    <a:pt x="45504" y="50952"/>
                  </a:moveTo>
                  <a:lnTo>
                    <a:pt x="45212" y="49872"/>
                  </a:lnTo>
                  <a:lnTo>
                    <a:pt x="44919" y="49860"/>
                  </a:lnTo>
                  <a:lnTo>
                    <a:pt x="44589" y="50038"/>
                  </a:lnTo>
                  <a:lnTo>
                    <a:pt x="44704" y="50952"/>
                  </a:lnTo>
                  <a:lnTo>
                    <a:pt x="44805" y="53009"/>
                  </a:lnTo>
                  <a:lnTo>
                    <a:pt x="45440" y="52997"/>
                  </a:lnTo>
                  <a:lnTo>
                    <a:pt x="45504" y="52616"/>
                  </a:lnTo>
                  <a:lnTo>
                    <a:pt x="45504" y="50952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64" y="39763"/>
                  </a:lnTo>
                  <a:lnTo>
                    <a:pt x="45046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21" y="34772"/>
                  </a:moveTo>
                  <a:lnTo>
                    <a:pt x="46266" y="31724"/>
                  </a:lnTo>
                  <a:lnTo>
                    <a:pt x="45694" y="31711"/>
                  </a:lnTo>
                  <a:lnTo>
                    <a:pt x="45999" y="34772"/>
                  </a:lnTo>
                  <a:lnTo>
                    <a:pt x="46621" y="34772"/>
                  </a:lnTo>
                  <a:close/>
                </a:path>
                <a:path w="84454" h="120650">
                  <a:moveTo>
                    <a:pt x="84226" y="112052"/>
                  </a:moveTo>
                  <a:lnTo>
                    <a:pt x="83032" y="110972"/>
                  </a:lnTo>
                  <a:lnTo>
                    <a:pt x="72732" y="103276"/>
                  </a:lnTo>
                  <a:lnTo>
                    <a:pt x="64262" y="91287"/>
                  </a:lnTo>
                  <a:lnTo>
                    <a:pt x="61556" y="86880"/>
                  </a:lnTo>
                  <a:lnTo>
                    <a:pt x="55092" y="80416"/>
                  </a:lnTo>
                  <a:lnTo>
                    <a:pt x="54114" y="79895"/>
                  </a:lnTo>
                  <a:lnTo>
                    <a:pt x="54902" y="78168"/>
                  </a:lnTo>
                  <a:lnTo>
                    <a:pt x="54292" y="66840"/>
                  </a:lnTo>
                  <a:lnTo>
                    <a:pt x="55245" y="61252"/>
                  </a:lnTo>
                  <a:lnTo>
                    <a:pt x="53568" y="49631"/>
                  </a:lnTo>
                  <a:lnTo>
                    <a:pt x="53022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46" y="30518"/>
                  </a:lnTo>
                  <a:lnTo>
                    <a:pt x="50520" y="38620"/>
                  </a:lnTo>
                  <a:lnTo>
                    <a:pt x="49390" y="47307"/>
                  </a:lnTo>
                  <a:lnTo>
                    <a:pt x="50228" y="53987"/>
                  </a:lnTo>
                  <a:lnTo>
                    <a:pt x="50228" y="57924"/>
                  </a:lnTo>
                  <a:lnTo>
                    <a:pt x="48615" y="61341"/>
                  </a:lnTo>
                  <a:lnTo>
                    <a:pt x="49720" y="68326"/>
                  </a:lnTo>
                  <a:lnTo>
                    <a:pt x="49034" y="72402"/>
                  </a:lnTo>
                  <a:lnTo>
                    <a:pt x="47713" y="76250"/>
                  </a:lnTo>
                  <a:lnTo>
                    <a:pt x="44348" y="90182"/>
                  </a:lnTo>
                  <a:lnTo>
                    <a:pt x="44577" y="91541"/>
                  </a:lnTo>
                  <a:lnTo>
                    <a:pt x="46837" y="95224"/>
                  </a:lnTo>
                  <a:lnTo>
                    <a:pt x="48704" y="100901"/>
                  </a:lnTo>
                  <a:lnTo>
                    <a:pt x="49911" y="102933"/>
                  </a:lnTo>
                  <a:lnTo>
                    <a:pt x="55473" y="110807"/>
                  </a:lnTo>
                  <a:lnTo>
                    <a:pt x="60934" y="116586"/>
                  </a:lnTo>
                  <a:lnTo>
                    <a:pt x="64604" y="118846"/>
                  </a:lnTo>
                  <a:lnTo>
                    <a:pt x="64757" y="116166"/>
                  </a:lnTo>
                  <a:lnTo>
                    <a:pt x="61087" y="106718"/>
                  </a:lnTo>
                  <a:lnTo>
                    <a:pt x="63284" y="108762"/>
                  </a:lnTo>
                  <a:lnTo>
                    <a:pt x="82753" y="112839"/>
                  </a:lnTo>
                  <a:lnTo>
                    <a:pt x="84226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719043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70" y="46951"/>
                  </a:moveTo>
                  <a:lnTo>
                    <a:pt x="2489" y="46659"/>
                  </a:lnTo>
                  <a:lnTo>
                    <a:pt x="0" y="49885"/>
                  </a:lnTo>
                  <a:lnTo>
                    <a:pt x="444" y="50228"/>
                  </a:lnTo>
                  <a:lnTo>
                    <a:pt x="2870" y="46951"/>
                  </a:lnTo>
                  <a:close/>
                </a:path>
                <a:path w="46990" h="55244">
                  <a:moveTo>
                    <a:pt x="7670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45" y="54902"/>
                  </a:lnTo>
                  <a:lnTo>
                    <a:pt x="7670" y="51625"/>
                  </a:lnTo>
                  <a:close/>
                </a:path>
                <a:path w="46990" h="55244">
                  <a:moveTo>
                    <a:pt x="10439" y="43472"/>
                  </a:moveTo>
                  <a:lnTo>
                    <a:pt x="9956" y="43383"/>
                  </a:lnTo>
                  <a:lnTo>
                    <a:pt x="9055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71" y="45732"/>
                  </a:lnTo>
                  <a:lnTo>
                    <a:pt x="10325" y="44716"/>
                  </a:lnTo>
                  <a:lnTo>
                    <a:pt x="10439" y="43472"/>
                  </a:lnTo>
                  <a:close/>
                </a:path>
                <a:path w="46990" h="55244">
                  <a:moveTo>
                    <a:pt x="12192" y="9563"/>
                  </a:moveTo>
                  <a:lnTo>
                    <a:pt x="12065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192" y="9563"/>
                  </a:lnTo>
                  <a:close/>
                </a:path>
                <a:path w="46990" h="55244">
                  <a:moveTo>
                    <a:pt x="13373" y="35255"/>
                  </a:moveTo>
                  <a:lnTo>
                    <a:pt x="12865" y="35242"/>
                  </a:lnTo>
                  <a:lnTo>
                    <a:pt x="12687" y="36969"/>
                  </a:lnTo>
                  <a:lnTo>
                    <a:pt x="12344" y="38341"/>
                  </a:lnTo>
                  <a:lnTo>
                    <a:pt x="11772" y="40030"/>
                  </a:lnTo>
                  <a:lnTo>
                    <a:pt x="12344" y="40182"/>
                  </a:lnTo>
                  <a:lnTo>
                    <a:pt x="12954" y="38481"/>
                  </a:lnTo>
                  <a:lnTo>
                    <a:pt x="13208" y="37020"/>
                  </a:lnTo>
                  <a:lnTo>
                    <a:pt x="13373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54" y="36347"/>
                  </a:lnTo>
                  <a:lnTo>
                    <a:pt x="31877" y="34620"/>
                  </a:lnTo>
                  <a:lnTo>
                    <a:pt x="31369" y="34632"/>
                  </a:lnTo>
                  <a:lnTo>
                    <a:pt x="31534" y="36398"/>
                  </a:lnTo>
                  <a:lnTo>
                    <a:pt x="31800" y="37858"/>
                  </a:lnTo>
                  <a:lnTo>
                    <a:pt x="32397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489" y="13500"/>
                  </a:moveTo>
                  <a:lnTo>
                    <a:pt x="33362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489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47" y="18249"/>
                  </a:lnTo>
                  <a:lnTo>
                    <a:pt x="32956" y="19977"/>
                  </a:lnTo>
                  <a:lnTo>
                    <a:pt x="32613" y="21348"/>
                  </a:lnTo>
                  <a:lnTo>
                    <a:pt x="32042" y="23037"/>
                  </a:lnTo>
                  <a:lnTo>
                    <a:pt x="32626" y="23190"/>
                  </a:lnTo>
                  <a:lnTo>
                    <a:pt x="33223" y="21488"/>
                  </a:lnTo>
                  <a:lnTo>
                    <a:pt x="33489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83" y="27101"/>
                  </a:lnTo>
                  <a:lnTo>
                    <a:pt x="33693" y="28829"/>
                  </a:lnTo>
                  <a:lnTo>
                    <a:pt x="33350" y="30200"/>
                  </a:lnTo>
                  <a:lnTo>
                    <a:pt x="32778" y="31889"/>
                  </a:lnTo>
                  <a:lnTo>
                    <a:pt x="33362" y="32042"/>
                  </a:lnTo>
                  <a:lnTo>
                    <a:pt x="33959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290" y="44805"/>
                  </a:lnTo>
                  <a:lnTo>
                    <a:pt x="34112" y="43078"/>
                  </a:lnTo>
                  <a:lnTo>
                    <a:pt x="33604" y="43091"/>
                  </a:lnTo>
                  <a:lnTo>
                    <a:pt x="33769" y="44856"/>
                  </a:lnTo>
                  <a:lnTo>
                    <a:pt x="34036" y="46316"/>
                  </a:lnTo>
                  <a:lnTo>
                    <a:pt x="34632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47" y="49796"/>
                  </a:moveTo>
                  <a:lnTo>
                    <a:pt x="45847" y="48171"/>
                  </a:lnTo>
                  <a:lnTo>
                    <a:pt x="44958" y="46977"/>
                  </a:lnTo>
                  <a:lnTo>
                    <a:pt x="43815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39" y="50101"/>
                  </a:lnTo>
                  <a:lnTo>
                    <a:pt x="46647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832480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57" y="11366"/>
                  </a:moveTo>
                  <a:lnTo>
                    <a:pt x="3479" y="11023"/>
                  </a:lnTo>
                  <a:lnTo>
                    <a:pt x="2501" y="9639"/>
                  </a:lnTo>
                  <a:lnTo>
                    <a:pt x="355" y="9702"/>
                  </a:lnTo>
                  <a:lnTo>
                    <a:pt x="0" y="11099"/>
                  </a:lnTo>
                  <a:lnTo>
                    <a:pt x="76" y="12433"/>
                  </a:lnTo>
                  <a:lnTo>
                    <a:pt x="469" y="12827"/>
                  </a:lnTo>
                  <a:lnTo>
                    <a:pt x="1447" y="12077"/>
                  </a:lnTo>
                  <a:lnTo>
                    <a:pt x="3098" y="11620"/>
                  </a:lnTo>
                  <a:lnTo>
                    <a:pt x="4457" y="11366"/>
                  </a:lnTo>
                  <a:close/>
                </a:path>
                <a:path w="34290" h="18415">
                  <a:moveTo>
                    <a:pt x="15227" y="8432"/>
                  </a:moveTo>
                  <a:lnTo>
                    <a:pt x="14084" y="8140"/>
                  </a:lnTo>
                  <a:lnTo>
                    <a:pt x="10998" y="6616"/>
                  </a:lnTo>
                  <a:lnTo>
                    <a:pt x="10617" y="4305"/>
                  </a:lnTo>
                  <a:lnTo>
                    <a:pt x="7670" y="6781"/>
                  </a:lnTo>
                  <a:lnTo>
                    <a:pt x="7924" y="7797"/>
                  </a:lnTo>
                  <a:lnTo>
                    <a:pt x="8978" y="7886"/>
                  </a:lnTo>
                  <a:lnTo>
                    <a:pt x="9994" y="10160"/>
                  </a:lnTo>
                  <a:lnTo>
                    <a:pt x="11582" y="11188"/>
                  </a:lnTo>
                  <a:lnTo>
                    <a:pt x="13665" y="10477"/>
                  </a:lnTo>
                  <a:lnTo>
                    <a:pt x="13525" y="8851"/>
                  </a:lnTo>
                  <a:lnTo>
                    <a:pt x="15227" y="8432"/>
                  </a:lnTo>
                  <a:close/>
                </a:path>
                <a:path w="34290" h="18415">
                  <a:moveTo>
                    <a:pt x="29108" y="17043"/>
                  </a:moveTo>
                  <a:lnTo>
                    <a:pt x="28168" y="16319"/>
                  </a:lnTo>
                  <a:lnTo>
                    <a:pt x="27863" y="16941"/>
                  </a:lnTo>
                  <a:lnTo>
                    <a:pt x="27508" y="17437"/>
                  </a:lnTo>
                  <a:lnTo>
                    <a:pt x="27076" y="17830"/>
                  </a:lnTo>
                  <a:lnTo>
                    <a:pt x="28371" y="17589"/>
                  </a:lnTo>
                  <a:lnTo>
                    <a:pt x="29108" y="17043"/>
                  </a:lnTo>
                  <a:close/>
                </a:path>
                <a:path w="34290" h="18415">
                  <a:moveTo>
                    <a:pt x="34112" y="6934"/>
                  </a:moveTo>
                  <a:lnTo>
                    <a:pt x="33515" y="6616"/>
                  </a:lnTo>
                  <a:lnTo>
                    <a:pt x="33172" y="5727"/>
                  </a:lnTo>
                  <a:lnTo>
                    <a:pt x="31902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73" y="3467"/>
                  </a:lnTo>
                  <a:lnTo>
                    <a:pt x="31457" y="3314"/>
                  </a:lnTo>
                  <a:lnTo>
                    <a:pt x="32004" y="165"/>
                  </a:lnTo>
                  <a:lnTo>
                    <a:pt x="30873" y="0"/>
                  </a:lnTo>
                  <a:lnTo>
                    <a:pt x="29705" y="647"/>
                  </a:lnTo>
                  <a:lnTo>
                    <a:pt x="24472" y="6324"/>
                  </a:lnTo>
                  <a:lnTo>
                    <a:pt x="21272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02" y="3644"/>
                  </a:lnTo>
                  <a:lnTo>
                    <a:pt x="18122" y="4254"/>
                  </a:lnTo>
                  <a:lnTo>
                    <a:pt x="18415" y="5943"/>
                  </a:lnTo>
                  <a:lnTo>
                    <a:pt x="19253" y="6464"/>
                  </a:lnTo>
                  <a:lnTo>
                    <a:pt x="20015" y="8636"/>
                  </a:lnTo>
                  <a:lnTo>
                    <a:pt x="19939" y="9156"/>
                  </a:lnTo>
                  <a:lnTo>
                    <a:pt x="19138" y="9182"/>
                  </a:lnTo>
                  <a:lnTo>
                    <a:pt x="19253" y="10261"/>
                  </a:lnTo>
                  <a:lnTo>
                    <a:pt x="20408" y="11125"/>
                  </a:lnTo>
                  <a:lnTo>
                    <a:pt x="21653" y="11404"/>
                  </a:lnTo>
                  <a:lnTo>
                    <a:pt x="22174" y="10464"/>
                  </a:lnTo>
                  <a:lnTo>
                    <a:pt x="23177" y="10871"/>
                  </a:lnTo>
                  <a:lnTo>
                    <a:pt x="24561" y="9829"/>
                  </a:lnTo>
                  <a:lnTo>
                    <a:pt x="25539" y="7734"/>
                  </a:lnTo>
                  <a:lnTo>
                    <a:pt x="28028" y="8940"/>
                  </a:lnTo>
                  <a:lnTo>
                    <a:pt x="27762" y="10083"/>
                  </a:lnTo>
                  <a:lnTo>
                    <a:pt x="27863" y="11036"/>
                  </a:lnTo>
                  <a:lnTo>
                    <a:pt x="28473" y="11658"/>
                  </a:lnTo>
                  <a:lnTo>
                    <a:pt x="30632" y="11734"/>
                  </a:lnTo>
                  <a:lnTo>
                    <a:pt x="33312" y="12230"/>
                  </a:lnTo>
                  <a:lnTo>
                    <a:pt x="33896" y="10248"/>
                  </a:lnTo>
                  <a:lnTo>
                    <a:pt x="32410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12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80408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52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201" y="7327"/>
                  </a:lnTo>
                  <a:lnTo>
                    <a:pt x="34188" y="7581"/>
                  </a:lnTo>
                  <a:lnTo>
                    <a:pt x="36563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59" y="6477"/>
                  </a:lnTo>
                  <a:lnTo>
                    <a:pt x="56426" y="5346"/>
                  </a:lnTo>
                  <a:lnTo>
                    <a:pt x="53936" y="4140"/>
                  </a:lnTo>
                  <a:lnTo>
                    <a:pt x="52959" y="6235"/>
                  </a:lnTo>
                  <a:lnTo>
                    <a:pt x="50647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98" y="3035"/>
                  </a:lnTo>
                  <a:lnTo>
                    <a:pt x="44538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16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15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36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78" y="8128"/>
                  </a:lnTo>
                  <a:lnTo>
                    <a:pt x="28054" y="7239"/>
                  </a:lnTo>
                  <a:lnTo>
                    <a:pt x="26276" y="6413"/>
                  </a:lnTo>
                  <a:lnTo>
                    <a:pt x="23482" y="7239"/>
                  </a:lnTo>
                  <a:lnTo>
                    <a:pt x="22898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85" y="7353"/>
                  </a:lnTo>
                  <a:lnTo>
                    <a:pt x="18592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64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53" y="6184"/>
                  </a:lnTo>
                  <a:lnTo>
                    <a:pt x="9791" y="6108"/>
                  </a:lnTo>
                  <a:lnTo>
                    <a:pt x="9791" y="4927"/>
                  </a:lnTo>
                  <a:lnTo>
                    <a:pt x="8407" y="4305"/>
                  </a:lnTo>
                  <a:lnTo>
                    <a:pt x="5918" y="4457"/>
                  </a:lnTo>
                  <a:lnTo>
                    <a:pt x="3911" y="4102"/>
                  </a:lnTo>
                  <a:lnTo>
                    <a:pt x="5130" y="5994"/>
                  </a:lnTo>
                  <a:lnTo>
                    <a:pt x="5638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807" y="13995"/>
                  </a:lnTo>
                  <a:lnTo>
                    <a:pt x="11836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22" y="20561"/>
                  </a:lnTo>
                  <a:lnTo>
                    <a:pt x="27114" y="24866"/>
                  </a:lnTo>
                  <a:lnTo>
                    <a:pt x="26339" y="23672"/>
                  </a:lnTo>
                  <a:lnTo>
                    <a:pt x="21971" y="25323"/>
                  </a:lnTo>
                  <a:lnTo>
                    <a:pt x="18186" y="26162"/>
                  </a:lnTo>
                  <a:lnTo>
                    <a:pt x="15049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50" y="24307"/>
                  </a:lnTo>
                  <a:lnTo>
                    <a:pt x="27800" y="25425"/>
                  </a:lnTo>
                  <a:lnTo>
                    <a:pt x="28994" y="28257"/>
                  </a:lnTo>
                  <a:lnTo>
                    <a:pt x="29730" y="29425"/>
                  </a:lnTo>
                  <a:lnTo>
                    <a:pt x="31153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35" y="23583"/>
                  </a:lnTo>
                  <a:lnTo>
                    <a:pt x="36563" y="25958"/>
                  </a:lnTo>
                  <a:lnTo>
                    <a:pt x="40271" y="24307"/>
                  </a:lnTo>
                  <a:lnTo>
                    <a:pt x="40627" y="23406"/>
                  </a:lnTo>
                  <a:lnTo>
                    <a:pt x="40703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30" y="17767"/>
                  </a:lnTo>
                  <a:lnTo>
                    <a:pt x="45300" y="21082"/>
                  </a:lnTo>
                  <a:lnTo>
                    <a:pt x="50609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61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80310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14" y="4432"/>
                  </a:moveTo>
                  <a:lnTo>
                    <a:pt x="11785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72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17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14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107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32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75927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27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87" y="444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75408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41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41" y="63"/>
                  </a:lnTo>
                  <a:close/>
                </a:path>
                <a:path w="97154" h="32384">
                  <a:moveTo>
                    <a:pt x="55638" y="13830"/>
                  </a:moveTo>
                  <a:lnTo>
                    <a:pt x="55130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91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58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39" y="8115"/>
                  </a:lnTo>
                  <a:lnTo>
                    <a:pt x="38785" y="7937"/>
                  </a:lnTo>
                  <a:lnTo>
                    <a:pt x="43357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38" y="13830"/>
                  </a:lnTo>
                  <a:close/>
                </a:path>
                <a:path w="97154" h="32384">
                  <a:moveTo>
                    <a:pt x="80022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78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82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96" y="28295"/>
                  </a:lnTo>
                  <a:lnTo>
                    <a:pt x="62534" y="30035"/>
                  </a:lnTo>
                  <a:lnTo>
                    <a:pt x="65049" y="31216"/>
                  </a:lnTo>
                  <a:lnTo>
                    <a:pt x="68186" y="32156"/>
                  </a:lnTo>
                  <a:lnTo>
                    <a:pt x="71970" y="31330"/>
                  </a:lnTo>
                  <a:lnTo>
                    <a:pt x="76339" y="29667"/>
                  </a:lnTo>
                  <a:lnTo>
                    <a:pt x="77114" y="30861"/>
                  </a:lnTo>
                  <a:lnTo>
                    <a:pt x="80022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25" y="14109"/>
                  </a:lnTo>
                  <a:lnTo>
                    <a:pt x="86575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22" y="16827"/>
                  </a:lnTo>
                  <a:lnTo>
                    <a:pt x="78524" y="18034"/>
                  </a:lnTo>
                  <a:lnTo>
                    <a:pt x="80657" y="24422"/>
                  </a:lnTo>
                  <a:lnTo>
                    <a:pt x="83451" y="28219"/>
                  </a:lnTo>
                  <a:lnTo>
                    <a:pt x="89115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974112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5067" y="2374"/>
                  </a:lnTo>
                  <a:lnTo>
                    <a:pt x="4940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79" y="4254"/>
                  </a:lnTo>
                  <a:lnTo>
                    <a:pt x="3403" y="4699"/>
                  </a:lnTo>
                  <a:lnTo>
                    <a:pt x="3949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32" y="23774"/>
                  </a:lnTo>
                  <a:lnTo>
                    <a:pt x="35509" y="21539"/>
                  </a:lnTo>
                  <a:lnTo>
                    <a:pt x="36372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81" y="31521"/>
                  </a:moveTo>
                  <a:lnTo>
                    <a:pt x="58242" y="30937"/>
                  </a:lnTo>
                  <a:lnTo>
                    <a:pt x="58153" y="30340"/>
                  </a:lnTo>
                  <a:lnTo>
                    <a:pt x="58140" y="29743"/>
                  </a:lnTo>
                  <a:lnTo>
                    <a:pt x="57429" y="30111"/>
                  </a:lnTo>
                  <a:lnTo>
                    <a:pt x="56756" y="30556"/>
                  </a:lnTo>
                  <a:lnTo>
                    <a:pt x="56134" y="31076"/>
                  </a:lnTo>
                  <a:lnTo>
                    <a:pt x="58381" y="31521"/>
                  </a:lnTo>
                  <a:close/>
                </a:path>
                <a:path w="98425" h="31750">
                  <a:moveTo>
                    <a:pt x="98298" y="30378"/>
                  </a:moveTo>
                  <a:lnTo>
                    <a:pt x="97650" y="29044"/>
                  </a:lnTo>
                  <a:lnTo>
                    <a:pt x="95554" y="29311"/>
                  </a:lnTo>
                  <a:lnTo>
                    <a:pt x="93903" y="29019"/>
                  </a:lnTo>
                  <a:lnTo>
                    <a:pt x="93522" y="28816"/>
                  </a:lnTo>
                  <a:lnTo>
                    <a:pt x="91325" y="29248"/>
                  </a:lnTo>
                  <a:lnTo>
                    <a:pt x="91440" y="30124"/>
                  </a:lnTo>
                  <a:lnTo>
                    <a:pt x="91897" y="30962"/>
                  </a:lnTo>
                  <a:lnTo>
                    <a:pt x="92583" y="31699"/>
                  </a:lnTo>
                  <a:lnTo>
                    <a:pt x="98298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823361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08" y="16954"/>
                  </a:moveTo>
                  <a:lnTo>
                    <a:pt x="139" y="16357"/>
                  </a:lnTo>
                  <a:lnTo>
                    <a:pt x="63" y="16586"/>
                  </a:lnTo>
                  <a:lnTo>
                    <a:pt x="660" y="17157"/>
                  </a:lnTo>
                  <a:lnTo>
                    <a:pt x="1308" y="17805"/>
                  </a:lnTo>
                  <a:lnTo>
                    <a:pt x="3327" y="17475"/>
                  </a:lnTo>
                  <a:lnTo>
                    <a:pt x="3708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27" y="16357"/>
                  </a:lnTo>
                  <a:lnTo>
                    <a:pt x="3886" y="16687"/>
                  </a:lnTo>
                  <a:lnTo>
                    <a:pt x="3822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13" y="1993"/>
                  </a:moveTo>
                  <a:lnTo>
                    <a:pt x="9029" y="1003"/>
                  </a:lnTo>
                  <a:lnTo>
                    <a:pt x="8915" y="88"/>
                  </a:lnTo>
                  <a:lnTo>
                    <a:pt x="8445" y="0"/>
                  </a:lnTo>
                  <a:lnTo>
                    <a:pt x="9042" y="2286"/>
                  </a:lnTo>
                  <a:lnTo>
                    <a:pt x="9512" y="3238"/>
                  </a:lnTo>
                  <a:lnTo>
                    <a:pt x="9613" y="1993"/>
                  </a:lnTo>
                  <a:close/>
                </a:path>
                <a:path w="27304" h="24765">
                  <a:moveTo>
                    <a:pt x="26962" y="10680"/>
                  </a:moveTo>
                  <a:lnTo>
                    <a:pt x="26809" y="8140"/>
                  </a:lnTo>
                  <a:lnTo>
                    <a:pt x="26720" y="6997"/>
                  </a:lnTo>
                  <a:lnTo>
                    <a:pt x="25450" y="4762"/>
                  </a:lnTo>
                  <a:lnTo>
                    <a:pt x="25234" y="4368"/>
                  </a:lnTo>
                  <a:lnTo>
                    <a:pt x="24574" y="4699"/>
                  </a:lnTo>
                  <a:lnTo>
                    <a:pt x="24295" y="4762"/>
                  </a:lnTo>
                  <a:lnTo>
                    <a:pt x="24142" y="4191"/>
                  </a:lnTo>
                  <a:lnTo>
                    <a:pt x="23507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37" y="5003"/>
                  </a:lnTo>
                  <a:lnTo>
                    <a:pt x="15417" y="5486"/>
                  </a:lnTo>
                  <a:lnTo>
                    <a:pt x="16065" y="6832"/>
                  </a:lnTo>
                  <a:lnTo>
                    <a:pt x="14160" y="7327"/>
                  </a:lnTo>
                  <a:lnTo>
                    <a:pt x="12255" y="7772"/>
                  </a:lnTo>
                  <a:lnTo>
                    <a:pt x="10350" y="8140"/>
                  </a:lnTo>
                  <a:lnTo>
                    <a:pt x="9893" y="7670"/>
                  </a:lnTo>
                  <a:lnTo>
                    <a:pt x="9664" y="7416"/>
                  </a:lnTo>
                  <a:lnTo>
                    <a:pt x="9207" y="6578"/>
                  </a:lnTo>
                  <a:lnTo>
                    <a:pt x="9093" y="5689"/>
                  </a:lnTo>
                  <a:lnTo>
                    <a:pt x="9829" y="5562"/>
                  </a:lnTo>
                  <a:lnTo>
                    <a:pt x="11290" y="5257"/>
                  </a:lnTo>
                  <a:lnTo>
                    <a:pt x="10502" y="4826"/>
                  </a:lnTo>
                  <a:lnTo>
                    <a:pt x="9931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59" y="4114"/>
                  </a:lnTo>
                  <a:lnTo>
                    <a:pt x="9258" y="4368"/>
                  </a:lnTo>
                  <a:lnTo>
                    <a:pt x="7823" y="6908"/>
                  </a:lnTo>
                  <a:lnTo>
                    <a:pt x="5448" y="7670"/>
                  </a:lnTo>
                  <a:lnTo>
                    <a:pt x="3225" y="7378"/>
                  </a:lnTo>
                  <a:lnTo>
                    <a:pt x="4508" y="8839"/>
                  </a:lnTo>
                  <a:lnTo>
                    <a:pt x="6337" y="9931"/>
                  </a:lnTo>
                  <a:lnTo>
                    <a:pt x="8102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15" y="15900"/>
                  </a:lnTo>
                  <a:lnTo>
                    <a:pt x="6692" y="17487"/>
                  </a:lnTo>
                  <a:lnTo>
                    <a:pt x="6819" y="18148"/>
                  </a:lnTo>
                  <a:lnTo>
                    <a:pt x="8775" y="20828"/>
                  </a:lnTo>
                  <a:lnTo>
                    <a:pt x="9931" y="22059"/>
                  </a:lnTo>
                  <a:lnTo>
                    <a:pt x="14592" y="24333"/>
                  </a:lnTo>
                  <a:lnTo>
                    <a:pt x="17818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487" y="12306"/>
                  </a:lnTo>
                  <a:lnTo>
                    <a:pt x="18021" y="11874"/>
                  </a:lnTo>
                  <a:lnTo>
                    <a:pt x="18478" y="11366"/>
                  </a:lnTo>
                  <a:lnTo>
                    <a:pt x="18846" y="10769"/>
                  </a:lnTo>
                  <a:lnTo>
                    <a:pt x="20091" y="11760"/>
                  </a:lnTo>
                  <a:lnTo>
                    <a:pt x="21729" y="12192"/>
                  </a:lnTo>
                  <a:lnTo>
                    <a:pt x="26657" y="10769"/>
                  </a:lnTo>
                  <a:lnTo>
                    <a:pt x="26962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74784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71" y="444"/>
                  </a:moveTo>
                  <a:lnTo>
                    <a:pt x="850" y="177"/>
                  </a:lnTo>
                  <a:lnTo>
                    <a:pt x="584" y="0"/>
                  </a:lnTo>
                  <a:lnTo>
                    <a:pt x="406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71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22" y="1104"/>
                  </a:lnTo>
                  <a:lnTo>
                    <a:pt x="2260" y="1397"/>
                  </a:lnTo>
                  <a:lnTo>
                    <a:pt x="2489" y="1739"/>
                  </a:lnTo>
                  <a:lnTo>
                    <a:pt x="2552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54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4000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75" y="36614"/>
                  </a:moveTo>
                  <a:lnTo>
                    <a:pt x="45999" y="35331"/>
                  </a:lnTo>
                  <a:lnTo>
                    <a:pt x="44132" y="36334"/>
                  </a:lnTo>
                  <a:lnTo>
                    <a:pt x="42418" y="36931"/>
                  </a:lnTo>
                  <a:lnTo>
                    <a:pt x="40398" y="36106"/>
                  </a:lnTo>
                  <a:lnTo>
                    <a:pt x="36398" y="33769"/>
                  </a:lnTo>
                  <a:lnTo>
                    <a:pt x="36220" y="32524"/>
                  </a:lnTo>
                  <a:lnTo>
                    <a:pt x="36766" y="30911"/>
                  </a:lnTo>
                  <a:lnTo>
                    <a:pt x="34340" y="30048"/>
                  </a:lnTo>
                  <a:lnTo>
                    <a:pt x="30264" y="29298"/>
                  </a:lnTo>
                  <a:lnTo>
                    <a:pt x="29857" y="30505"/>
                  </a:lnTo>
                  <a:lnTo>
                    <a:pt x="27038" y="33413"/>
                  </a:lnTo>
                  <a:lnTo>
                    <a:pt x="26390" y="31915"/>
                  </a:lnTo>
                  <a:lnTo>
                    <a:pt x="23177" y="32524"/>
                  </a:lnTo>
                  <a:lnTo>
                    <a:pt x="26149" y="33705"/>
                  </a:lnTo>
                  <a:lnTo>
                    <a:pt x="26212" y="35369"/>
                  </a:lnTo>
                  <a:lnTo>
                    <a:pt x="28575" y="36880"/>
                  </a:lnTo>
                  <a:lnTo>
                    <a:pt x="29286" y="36106"/>
                  </a:lnTo>
                  <a:lnTo>
                    <a:pt x="31178" y="37045"/>
                  </a:lnTo>
                  <a:lnTo>
                    <a:pt x="32562" y="38163"/>
                  </a:lnTo>
                  <a:lnTo>
                    <a:pt x="36969" y="39789"/>
                  </a:lnTo>
                  <a:lnTo>
                    <a:pt x="43281" y="41440"/>
                  </a:lnTo>
                  <a:lnTo>
                    <a:pt x="47396" y="36449"/>
                  </a:lnTo>
                  <a:lnTo>
                    <a:pt x="47675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94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32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45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703" y="43865"/>
                  </a:lnTo>
                  <a:lnTo>
                    <a:pt x="70612" y="43688"/>
                  </a:lnTo>
                  <a:lnTo>
                    <a:pt x="74079" y="43014"/>
                  </a:lnTo>
                  <a:lnTo>
                    <a:pt x="75082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18" y="23495"/>
                  </a:moveTo>
                  <a:lnTo>
                    <a:pt x="102666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28" y="24104"/>
                  </a:lnTo>
                  <a:lnTo>
                    <a:pt x="84543" y="25933"/>
                  </a:lnTo>
                  <a:lnTo>
                    <a:pt x="85128" y="26924"/>
                  </a:lnTo>
                  <a:lnTo>
                    <a:pt x="85026" y="28155"/>
                  </a:lnTo>
                  <a:lnTo>
                    <a:pt x="83972" y="24942"/>
                  </a:lnTo>
                  <a:lnTo>
                    <a:pt x="83070" y="21247"/>
                  </a:lnTo>
                  <a:lnTo>
                    <a:pt x="82448" y="17538"/>
                  </a:lnTo>
                  <a:lnTo>
                    <a:pt x="76860" y="20459"/>
                  </a:lnTo>
                  <a:lnTo>
                    <a:pt x="76695" y="21958"/>
                  </a:lnTo>
                  <a:lnTo>
                    <a:pt x="74358" y="22707"/>
                  </a:lnTo>
                  <a:lnTo>
                    <a:pt x="73126" y="21196"/>
                  </a:lnTo>
                  <a:lnTo>
                    <a:pt x="70916" y="21869"/>
                  </a:lnTo>
                  <a:lnTo>
                    <a:pt x="69532" y="23342"/>
                  </a:lnTo>
                  <a:lnTo>
                    <a:pt x="69545" y="25311"/>
                  </a:lnTo>
                  <a:lnTo>
                    <a:pt x="69761" y="25615"/>
                  </a:lnTo>
                  <a:lnTo>
                    <a:pt x="69684" y="26212"/>
                  </a:lnTo>
                  <a:lnTo>
                    <a:pt x="70662" y="27686"/>
                  </a:lnTo>
                  <a:lnTo>
                    <a:pt x="72301" y="25908"/>
                  </a:lnTo>
                  <a:lnTo>
                    <a:pt x="73444" y="26098"/>
                  </a:lnTo>
                  <a:lnTo>
                    <a:pt x="77203" y="27495"/>
                  </a:lnTo>
                  <a:lnTo>
                    <a:pt x="76949" y="29425"/>
                  </a:lnTo>
                  <a:lnTo>
                    <a:pt x="77635" y="31026"/>
                  </a:lnTo>
                  <a:lnTo>
                    <a:pt x="78752" y="32321"/>
                  </a:lnTo>
                  <a:lnTo>
                    <a:pt x="80962" y="32626"/>
                  </a:lnTo>
                  <a:lnTo>
                    <a:pt x="83350" y="31851"/>
                  </a:lnTo>
                  <a:lnTo>
                    <a:pt x="85001" y="28676"/>
                  </a:lnTo>
                  <a:lnTo>
                    <a:pt x="85026" y="28194"/>
                  </a:lnTo>
                  <a:lnTo>
                    <a:pt x="86017" y="29756"/>
                  </a:lnTo>
                  <a:lnTo>
                    <a:pt x="87579" y="30530"/>
                  </a:lnTo>
                  <a:lnTo>
                    <a:pt x="89839" y="30594"/>
                  </a:lnTo>
                  <a:lnTo>
                    <a:pt x="93751" y="29933"/>
                  </a:lnTo>
                  <a:lnTo>
                    <a:pt x="97155" y="28740"/>
                  </a:lnTo>
                  <a:lnTo>
                    <a:pt x="98933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28" y="27863"/>
                  </a:lnTo>
                  <a:lnTo>
                    <a:pt x="107518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973914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82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22" y="1752"/>
                  </a:lnTo>
                  <a:lnTo>
                    <a:pt x="0" y="2641"/>
                  </a:lnTo>
                  <a:lnTo>
                    <a:pt x="88" y="3632"/>
                  </a:lnTo>
                  <a:lnTo>
                    <a:pt x="2654" y="1511"/>
                  </a:lnTo>
                  <a:lnTo>
                    <a:pt x="4470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105" y="7251"/>
                  </a:lnTo>
                  <a:lnTo>
                    <a:pt x="13182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80"/>
                  </a:lnTo>
                  <a:lnTo>
                    <a:pt x="17653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72" y="40703"/>
                  </a:lnTo>
                  <a:lnTo>
                    <a:pt x="38493" y="37388"/>
                  </a:lnTo>
                  <a:lnTo>
                    <a:pt x="34988" y="37350"/>
                  </a:lnTo>
                  <a:lnTo>
                    <a:pt x="34798" y="37185"/>
                  </a:lnTo>
                  <a:lnTo>
                    <a:pt x="34112" y="36563"/>
                  </a:lnTo>
                  <a:lnTo>
                    <a:pt x="33743" y="35725"/>
                  </a:lnTo>
                  <a:lnTo>
                    <a:pt x="33045" y="35026"/>
                  </a:lnTo>
                  <a:lnTo>
                    <a:pt x="32156" y="34442"/>
                  </a:lnTo>
                  <a:lnTo>
                    <a:pt x="34061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94" y="24117"/>
                  </a:lnTo>
                  <a:lnTo>
                    <a:pt x="21031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777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90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24" y="24892"/>
                  </a:lnTo>
                  <a:lnTo>
                    <a:pt x="30251" y="24828"/>
                  </a:lnTo>
                  <a:lnTo>
                    <a:pt x="30784" y="24638"/>
                  </a:lnTo>
                  <a:lnTo>
                    <a:pt x="31877" y="24409"/>
                  </a:lnTo>
                  <a:lnTo>
                    <a:pt x="35090" y="23799"/>
                  </a:lnTo>
                  <a:lnTo>
                    <a:pt x="35737" y="25298"/>
                  </a:lnTo>
                  <a:lnTo>
                    <a:pt x="37172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900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23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34" y="11747"/>
                  </a:lnTo>
                  <a:lnTo>
                    <a:pt x="23152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72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31" y="24066"/>
                  </a:lnTo>
                  <a:lnTo>
                    <a:pt x="20104" y="24523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79" y="22542"/>
                  </a:lnTo>
                  <a:lnTo>
                    <a:pt x="13639" y="23736"/>
                  </a:lnTo>
                  <a:lnTo>
                    <a:pt x="13601" y="24777"/>
                  </a:lnTo>
                  <a:lnTo>
                    <a:pt x="15125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37" y="30149"/>
                  </a:lnTo>
                  <a:lnTo>
                    <a:pt x="20002" y="31496"/>
                  </a:lnTo>
                  <a:lnTo>
                    <a:pt x="21348" y="32689"/>
                  </a:lnTo>
                  <a:lnTo>
                    <a:pt x="19761" y="32969"/>
                  </a:lnTo>
                  <a:lnTo>
                    <a:pt x="18313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80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91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84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52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52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50" y="16383"/>
                  </a:lnTo>
                  <a:lnTo>
                    <a:pt x="59702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5410" y="17614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39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907" y="24396"/>
                  </a:lnTo>
                  <a:lnTo>
                    <a:pt x="45097" y="25654"/>
                  </a:lnTo>
                  <a:lnTo>
                    <a:pt x="49085" y="27978"/>
                  </a:lnTo>
                  <a:lnTo>
                    <a:pt x="51104" y="28803"/>
                  </a:lnTo>
                  <a:lnTo>
                    <a:pt x="53505" y="27978"/>
                  </a:lnTo>
                  <a:lnTo>
                    <a:pt x="54114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37" y="23825"/>
                  </a:lnTo>
                  <a:lnTo>
                    <a:pt x="59397" y="23368"/>
                  </a:lnTo>
                  <a:lnTo>
                    <a:pt x="60896" y="22631"/>
                  </a:lnTo>
                  <a:lnTo>
                    <a:pt x="61709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41" y="27495"/>
                  </a:moveTo>
                  <a:lnTo>
                    <a:pt x="88709" y="25654"/>
                  </a:lnTo>
                  <a:lnTo>
                    <a:pt x="86321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87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50" y="21958"/>
                  </a:lnTo>
                  <a:lnTo>
                    <a:pt x="77863" y="24206"/>
                  </a:lnTo>
                  <a:lnTo>
                    <a:pt x="72478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94" y="32600"/>
                  </a:lnTo>
                  <a:lnTo>
                    <a:pt x="84353" y="33172"/>
                  </a:lnTo>
                  <a:lnTo>
                    <a:pt x="88036" y="33782"/>
                  </a:lnTo>
                  <a:lnTo>
                    <a:pt x="91173" y="31750"/>
                  </a:lnTo>
                  <a:lnTo>
                    <a:pt x="92341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974369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203" y="355"/>
                  </a:lnTo>
                  <a:lnTo>
                    <a:pt x="4013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14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75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20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39" y="35661"/>
                  </a:moveTo>
                  <a:lnTo>
                    <a:pt x="81089" y="34467"/>
                  </a:lnTo>
                  <a:lnTo>
                    <a:pt x="78473" y="34874"/>
                  </a:lnTo>
                  <a:lnTo>
                    <a:pt x="75971" y="34569"/>
                  </a:lnTo>
                  <a:lnTo>
                    <a:pt x="76923" y="35001"/>
                  </a:lnTo>
                  <a:lnTo>
                    <a:pt x="77470" y="36220"/>
                  </a:lnTo>
                  <a:lnTo>
                    <a:pt x="77508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64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39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74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9737623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48" y="26593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48" y="26593"/>
                  </a:lnTo>
                  <a:close/>
                </a:path>
                <a:path w="83184" h="55880">
                  <a:moveTo>
                    <a:pt x="11163" y="8318"/>
                  </a:moveTo>
                  <a:lnTo>
                    <a:pt x="11150" y="7239"/>
                  </a:lnTo>
                  <a:lnTo>
                    <a:pt x="11150" y="6451"/>
                  </a:lnTo>
                  <a:lnTo>
                    <a:pt x="10439" y="5943"/>
                  </a:lnTo>
                  <a:lnTo>
                    <a:pt x="9588" y="5943"/>
                  </a:lnTo>
                  <a:lnTo>
                    <a:pt x="8178" y="7239"/>
                  </a:lnTo>
                  <a:lnTo>
                    <a:pt x="9067" y="5207"/>
                  </a:lnTo>
                  <a:lnTo>
                    <a:pt x="9144" y="2298"/>
                  </a:lnTo>
                  <a:lnTo>
                    <a:pt x="9156" y="1676"/>
                  </a:lnTo>
                  <a:lnTo>
                    <a:pt x="5969" y="2298"/>
                  </a:lnTo>
                  <a:lnTo>
                    <a:pt x="6007" y="1676"/>
                  </a:lnTo>
                  <a:lnTo>
                    <a:pt x="6159" y="1181"/>
                  </a:lnTo>
                  <a:lnTo>
                    <a:pt x="6388" y="635"/>
                  </a:lnTo>
                  <a:lnTo>
                    <a:pt x="6083" y="406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62" y="4673"/>
                  </a:lnTo>
                  <a:lnTo>
                    <a:pt x="4940" y="5207"/>
                  </a:lnTo>
                  <a:lnTo>
                    <a:pt x="3886" y="5676"/>
                  </a:lnTo>
                  <a:lnTo>
                    <a:pt x="2946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03" y="9029"/>
                  </a:lnTo>
                  <a:lnTo>
                    <a:pt x="2692" y="9359"/>
                  </a:lnTo>
                  <a:lnTo>
                    <a:pt x="7899" y="9359"/>
                  </a:lnTo>
                  <a:lnTo>
                    <a:pt x="8077" y="8318"/>
                  </a:lnTo>
                  <a:lnTo>
                    <a:pt x="8737" y="8483"/>
                  </a:lnTo>
                  <a:lnTo>
                    <a:pt x="8102" y="12280"/>
                  </a:lnTo>
                  <a:lnTo>
                    <a:pt x="7454" y="12115"/>
                  </a:lnTo>
                  <a:lnTo>
                    <a:pt x="7594" y="11252"/>
                  </a:lnTo>
                  <a:lnTo>
                    <a:pt x="7874" y="9525"/>
                  </a:lnTo>
                  <a:lnTo>
                    <a:pt x="5880" y="9525"/>
                  </a:lnTo>
                  <a:lnTo>
                    <a:pt x="5880" y="16116"/>
                  </a:lnTo>
                  <a:lnTo>
                    <a:pt x="5207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42" y="11252"/>
                  </a:lnTo>
                  <a:lnTo>
                    <a:pt x="5880" y="16116"/>
                  </a:lnTo>
                  <a:lnTo>
                    <a:pt x="5880" y="9525"/>
                  </a:lnTo>
                  <a:lnTo>
                    <a:pt x="3530" y="9525"/>
                  </a:lnTo>
                  <a:lnTo>
                    <a:pt x="3530" y="19405"/>
                  </a:lnTo>
                  <a:lnTo>
                    <a:pt x="3340" y="21094"/>
                  </a:lnTo>
                  <a:lnTo>
                    <a:pt x="3225" y="26365"/>
                  </a:lnTo>
                  <a:lnTo>
                    <a:pt x="2692" y="26365"/>
                  </a:lnTo>
                  <a:lnTo>
                    <a:pt x="2565" y="24561"/>
                  </a:lnTo>
                  <a:lnTo>
                    <a:pt x="2654" y="21844"/>
                  </a:lnTo>
                  <a:lnTo>
                    <a:pt x="2921" y="19494"/>
                  </a:lnTo>
                  <a:lnTo>
                    <a:pt x="3530" y="19405"/>
                  </a:lnTo>
                  <a:lnTo>
                    <a:pt x="3530" y="9525"/>
                  </a:lnTo>
                  <a:lnTo>
                    <a:pt x="2743" y="9525"/>
                  </a:lnTo>
                  <a:lnTo>
                    <a:pt x="596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52" y="13703"/>
                  </a:lnTo>
                  <a:lnTo>
                    <a:pt x="1320" y="13500"/>
                  </a:lnTo>
                  <a:lnTo>
                    <a:pt x="990" y="13474"/>
                  </a:lnTo>
                  <a:lnTo>
                    <a:pt x="889" y="16116"/>
                  </a:lnTo>
                  <a:lnTo>
                    <a:pt x="711" y="16916"/>
                  </a:lnTo>
                  <a:lnTo>
                    <a:pt x="596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52" y="27165"/>
                  </a:lnTo>
                  <a:lnTo>
                    <a:pt x="1143" y="28092"/>
                  </a:lnTo>
                  <a:lnTo>
                    <a:pt x="4394" y="31038"/>
                  </a:lnTo>
                  <a:lnTo>
                    <a:pt x="5638" y="32118"/>
                  </a:lnTo>
                  <a:lnTo>
                    <a:pt x="6921" y="33172"/>
                  </a:lnTo>
                  <a:lnTo>
                    <a:pt x="7378" y="33299"/>
                  </a:lnTo>
                  <a:lnTo>
                    <a:pt x="7797" y="33578"/>
                  </a:lnTo>
                  <a:lnTo>
                    <a:pt x="8089" y="34048"/>
                  </a:lnTo>
                  <a:lnTo>
                    <a:pt x="10287" y="33439"/>
                  </a:lnTo>
                  <a:lnTo>
                    <a:pt x="11099" y="33324"/>
                  </a:lnTo>
                  <a:lnTo>
                    <a:pt x="10807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334" y="31559"/>
                  </a:lnTo>
                  <a:lnTo>
                    <a:pt x="9448" y="30441"/>
                  </a:lnTo>
                  <a:lnTo>
                    <a:pt x="8255" y="29476"/>
                  </a:lnTo>
                  <a:lnTo>
                    <a:pt x="7099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00" y="26365"/>
                  </a:lnTo>
                  <a:lnTo>
                    <a:pt x="6985" y="22872"/>
                  </a:lnTo>
                  <a:lnTo>
                    <a:pt x="7645" y="23025"/>
                  </a:lnTo>
                  <a:lnTo>
                    <a:pt x="7048" y="26593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74" y="26136"/>
                  </a:lnTo>
                  <a:lnTo>
                    <a:pt x="10553" y="26365"/>
                  </a:lnTo>
                  <a:lnTo>
                    <a:pt x="10858" y="26517"/>
                  </a:lnTo>
                  <a:lnTo>
                    <a:pt x="10871" y="25781"/>
                  </a:lnTo>
                  <a:lnTo>
                    <a:pt x="10909" y="24599"/>
                  </a:lnTo>
                  <a:lnTo>
                    <a:pt x="10680" y="24599"/>
                  </a:lnTo>
                  <a:lnTo>
                    <a:pt x="10541" y="24599"/>
                  </a:lnTo>
                  <a:lnTo>
                    <a:pt x="9702" y="22872"/>
                  </a:lnTo>
                  <a:lnTo>
                    <a:pt x="11125" y="21094"/>
                  </a:lnTo>
                  <a:lnTo>
                    <a:pt x="10668" y="19405"/>
                  </a:lnTo>
                  <a:lnTo>
                    <a:pt x="10604" y="19126"/>
                  </a:lnTo>
                  <a:lnTo>
                    <a:pt x="10096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42" y="14490"/>
                  </a:lnTo>
                  <a:lnTo>
                    <a:pt x="9728" y="12496"/>
                  </a:lnTo>
                  <a:lnTo>
                    <a:pt x="9880" y="12585"/>
                  </a:lnTo>
                  <a:lnTo>
                    <a:pt x="9982" y="12280"/>
                  </a:lnTo>
                  <a:lnTo>
                    <a:pt x="10693" y="9207"/>
                  </a:lnTo>
                  <a:lnTo>
                    <a:pt x="11163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58" y="44411"/>
                  </a:lnTo>
                  <a:lnTo>
                    <a:pt x="29349" y="43027"/>
                  </a:lnTo>
                  <a:lnTo>
                    <a:pt x="30594" y="45516"/>
                  </a:lnTo>
                  <a:lnTo>
                    <a:pt x="32169" y="46202"/>
                  </a:lnTo>
                  <a:lnTo>
                    <a:pt x="31242" y="47891"/>
                  </a:lnTo>
                  <a:lnTo>
                    <a:pt x="36029" y="49771"/>
                  </a:lnTo>
                  <a:lnTo>
                    <a:pt x="36753" y="48729"/>
                  </a:lnTo>
                  <a:lnTo>
                    <a:pt x="37680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16" y="51993"/>
                  </a:moveTo>
                  <a:lnTo>
                    <a:pt x="55930" y="51638"/>
                  </a:lnTo>
                  <a:lnTo>
                    <a:pt x="55537" y="52260"/>
                  </a:lnTo>
                  <a:lnTo>
                    <a:pt x="55054" y="52819"/>
                  </a:lnTo>
                  <a:lnTo>
                    <a:pt x="54190" y="53543"/>
                  </a:lnTo>
                  <a:lnTo>
                    <a:pt x="52971" y="54229"/>
                  </a:lnTo>
                  <a:lnTo>
                    <a:pt x="54940" y="54571"/>
                  </a:lnTo>
                  <a:lnTo>
                    <a:pt x="55486" y="54203"/>
                  </a:lnTo>
                  <a:lnTo>
                    <a:pt x="56172" y="53936"/>
                  </a:lnTo>
                  <a:lnTo>
                    <a:pt x="56819" y="53848"/>
                  </a:lnTo>
                  <a:lnTo>
                    <a:pt x="58216" y="51993"/>
                  </a:lnTo>
                  <a:close/>
                </a:path>
                <a:path w="83184" h="55880">
                  <a:moveTo>
                    <a:pt x="82562" y="54711"/>
                  </a:moveTo>
                  <a:lnTo>
                    <a:pt x="81775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73" y="54711"/>
                  </a:lnTo>
                  <a:lnTo>
                    <a:pt x="77508" y="55283"/>
                  </a:lnTo>
                  <a:lnTo>
                    <a:pt x="82562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977348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95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64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52" y="11125"/>
                  </a:moveTo>
                  <a:lnTo>
                    <a:pt x="61061" y="9398"/>
                  </a:lnTo>
                  <a:lnTo>
                    <a:pt x="56629" y="4051"/>
                  </a:lnTo>
                  <a:lnTo>
                    <a:pt x="56934" y="2387"/>
                  </a:lnTo>
                  <a:lnTo>
                    <a:pt x="54749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25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35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33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900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33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36" y="11925"/>
                  </a:lnTo>
                  <a:lnTo>
                    <a:pt x="49491" y="10604"/>
                  </a:lnTo>
                  <a:lnTo>
                    <a:pt x="52108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50" y="12788"/>
                  </a:lnTo>
                  <a:lnTo>
                    <a:pt x="61252" y="111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9746970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201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906" y="7353"/>
                  </a:lnTo>
                  <a:lnTo>
                    <a:pt x="13411" y="3949"/>
                  </a:lnTo>
                  <a:lnTo>
                    <a:pt x="12407" y="4279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98" y="889"/>
                  </a:lnTo>
                  <a:lnTo>
                    <a:pt x="215" y="2159"/>
                  </a:lnTo>
                  <a:lnTo>
                    <a:pt x="0" y="4381"/>
                  </a:lnTo>
                  <a:lnTo>
                    <a:pt x="292" y="5334"/>
                  </a:lnTo>
                  <a:lnTo>
                    <a:pt x="1041" y="5105"/>
                  </a:lnTo>
                  <a:lnTo>
                    <a:pt x="3352" y="7988"/>
                  </a:lnTo>
                  <a:lnTo>
                    <a:pt x="3124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29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65" y="36741"/>
                  </a:moveTo>
                  <a:lnTo>
                    <a:pt x="22910" y="27889"/>
                  </a:lnTo>
                  <a:lnTo>
                    <a:pt x="18732" y="28663"/>
                  </a:lnTo>
                  <a:lnTo>
                    <a:pt x="18427" y="27203"/>
                  </a:lnTo>
                  <a:lnTo>
                    <a:pt x="18973" y="22656"/>
                  </a:lnTo>
                  <a:lnTo>
                    <a:pt x="15252" y="22123"/>
                  </a:lnTo>
                  <a:lnTo>
                    <a:pt x="14020" y="24485"/>
                  </a:lnTo>
                  <a:lnTo>
                    <a:pt x="14478" y="25260"/>
                  </a:lnTo>
                  <a:lnTo>
                    <a:pt x="10972" y="23774"/>
                  </a:lnTo>
                  <a:lnTo>
                    <a:pt x="12865" y="26924"/>
                  </a:lnTo>
                  <a:lnTo>
                    <a:pt x="14795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65" y="36741"/>
                  </a:lnTo>
                  <a:close/>
                </a:path>
                <a:path w="74295" h="38734">
                  <a:moveTo>
                    <a:pt x="52133" y="14757"/>
                  </a:moveTo>
                  <a:lnTo>
                    <a:pt x="44157" y="13754"/>
                  </a:lnTo>
                  <a:lnTo>
                    <a:pt x="43332" y="15189"/>
                  </a:lnTo>
                  <a:lnTo>
                    <a:pt x="40297" y="15621"/>
                  </a:lnTo>
                  <a:lnTo>
                    <a:pt x="36906" y="15709"/>
                  </a:lnTo>
                  <a:lnTo>
                    <a:pt x="33604" y="14376"/>
                  </a:lnTo>
                  <a:lnTo>
                    <a:pt x="35407" y="13449"/>
                  </a:lnTo>
                  <a:lnTo>
                    <a:pt x="32092" y="9474"/>
                  </a:lnTo>
                  <a:lnTo>
                    <a:pt x="29413" y="11747"/>
                  </a:lnTo>
                  <a:lnTo>
                    <a:pt x="30505" y="19786"/>
                  </a:lnTo>
                  <a:lnTo>
                    <a:pt x="33794" y="21056"/>
                  </a:lnTo>
                  <a:lnTo>
                    <a:pt x="39649" y="22479"/>
                  </a:lnTo>
                  <a:lnTo>
                    <a:pt x="51854" y="22009"/>
                  </a:lnTo>
                  <a:lnTo>
                    <a:pt x="52133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707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50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46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48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7010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75254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64" y="8242"/>
                  </a:lnTo>
                  <a:lnTo>
                    <a:pt x="11506" y="9652"/>
                  </a:lnTo>
                  <a:lnTo>
                    <a:pt x="11976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34" y="6896"/>
                  </a:lnTo>
                  <a:lnTo>
                    <a:pt x="22339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54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54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17" y="6311"/>
                  </a:lnTo>
                  <a:lnTo>
                    <a:pt x="16040" y="7048"/>
                  </a:lnTo>
                  <a:lnTo>
                    <a:pt x="16192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608" y="11074"/>
                  </a:lnTo>
                  <a:lnTo>
                    <a:pt x="20307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89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521" y="381"/>
                  </a:lnTo>
                  <a:lnTo>
                    <a:pt x="35458" y="203"/>
                  </a:lnTo>
                  <a:lnTo>
                    <a:pt x="35407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356" y="406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9777463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84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33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79083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757435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28" y="7264"/>
                  </a:moveTo>
                  <a:lnTo>
                    <a:pt x="12776" y="5549"/>
                  </a:lnTo>
                  <a:lnTo>
                    <a:pt x="10858" y="5283"/>
                  </a:lnTo>
                  <a:lnTo>
                    <a:pt x="8458" y="5651"/>
                  </a:lnTo>
                  <a:lnTo>
                    <a:pt x="8839" y="3403"/>
                  </a:lnTo>
                  <a:lnTo>
                    <a:pt x="8648" y="2616"/>
                  </a:lnTo>
                  <a:lnTo>
                    <a:pt x="3975" y="1066"/>
                  </a:lnTo>
                  <a:lnTo>
                    <a:pt x="1739" y="0"/>
                  </a:lnTo>
                  <a:lnTo>
                    <a:pt x="711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09" y="6311"/>
                  </a:lnTo>
                  <a:lnTo>
                    <a:pt x="4330" y="6858"/>
                  </a:lnTo>
                  <a:lnTo>
                    <a:pt x="4419" y="7454"/>
                  </a:lnTo>
                  <a:lnTo>
                    <a:pt x="5778" y="7505"/>
                  </a:lnTo>
                  <a:lnTo>
                    <a:pt x="6616" y="5905"/>
                  </a:lnTo>
                  <a:lnTo>
                    <a:pt x="9372" y="5892"/>
                  </a:lnTo>
                  <a:lnTo>
                    <a:pt x="11785" y="7112"/>
                  </a:lnTo>
                  <a:lnTo>
                    <a:pt x="13728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4005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52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23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45" y="15125"/>
                  </a:lnTo>
                  <a:lnTo>
                    <a:pt x="35547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19" y="20472"/>
                  </a:moveTo>
                  <a:lnTo>
                    <a:pt x="48209" y="19304"/>
                  </a:lnTo>
                  <a:lnTo>
                    <a:pt x="46126" y="20205"/>
                  </a:lnTo>
                  <a:lnTo>
                    <a:pt x="46621" y="20294"/>
                  </a:lnTo>
                  <a:lnTo>
                    <a:pt x="44259" y="20777"/>
                  </a:lnTo>
                  <a:lnTo>
                    <a:pt x="42125" y="23075"/>
                  </a:lnTo>
                  <a:lnTo>
                    <a:pt x="46697" y="24168"/>
                  </a:lnTo>
                  <a:lnTo>
                    <a:pt x="50596" y="24422"/>
                  </a:lnTo>
                  <a:lnTo>
                    <a:pt x="54419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780320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24" y="5422"/>
                  </a:moveTo>
                  <a:lnTo>
                    <a:pt x="8254" y="5422"/>
                  </a:lnTo>
                  <a:lnTo>
                    <a:pt x="10553" y="5753"/>
                  </a:lnTo>
                  <a:lnTo>
                    <a:pt x="10223" y="8445"/>
                  </a:lnTo>
                  <a:lnTo>
                    <a:pt x="12661" y="9194"/>
                  </a:lnTo>
                  <a:lnTo>
                    <a:pt x="13855" y="8585"/>
                  </a:lnTo>
                  <a:lnTo>
                    <a:pt x="15963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24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6" y="4838"/>
                  </a:lnTo>
                  <a:lnTo>
                    <a:pt x="5333" y="5499"/>
                  </a:lnTo>
                  <a:lnTo>
                    <a:pt x="6426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24" y="5422"/>
                  </a:lnTo>
                  <a:lnTo>
                    <a:pt x="20136" y="4813"/>
                  </a:lnTo>
                  <a:lnTo>
                    <a:pt x="11188" y="4813"/>
                  </a:lnTo>
                  <a:lnTo>
                    <a:pt x="10629" y="4749"/>
                  </a:lnTo>
                  <a:lnTo>
                    <a:pt x="11036" y="4533"/>
                  </a:lnTo>
                  <a:lnTo>
                    <a:pt x="11556" y="4470"/>
                  </a:lnTo>
                  <a:lnTo>
                    <a:pt x="20255" y="4470"/>
                  </a:lnTo>
                  <a:lnTo>
                    <a:pt x="20676" y="3263"/>
                  </a:lnTo>
                  <a:lnTo>
                    <a:pt x="14249" y="3263"/>
                  </a:lnTo>
                  <a:lnTo>
                    <a:pt x="11455" y="3175"/>
                  </a:lnTo>
                  <a:lnTo>
                    <a:pt x="9448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54" y="5422"/>
                  </a:moveTo>
                  <a:close/>
                </a:path>
                <a:path w="21590" h="9525">
                  <a:moveTo>
                    <a:pt x="20255" y="4470"/>
                  </a:moveTo>
                  <a:lnTo>
                    <a:pt x="11556" y="4470"/>
                  </a:lnTo>
                  <a:lnTo>
                    <a:pt x="12230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36" y="4813"/>
                  </a:lnTo>
                  <a:lnTo>
                    <a:pt x="20255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49" y="3263"/>
                  </a:lnTo>
                  <a:lnTo>
                    <a:pt x="20676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980884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46" y="1231"/>
                  </a:lnTo>
                  <a:lnTo>
                    <a:pt x="4063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67" y="12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974264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31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84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51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65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22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976415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203" y="54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507" y="990"/>
                  </a:lnTo>
                  <a:lnTo>
                    <a:pt x="761" y="1054"/>
                  </a:lnTo>
                  <a:lnTo>
                    <a:pt x="634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9764788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17" y="12420"/>
                  </a:moveTo>
                  <a:lnTo>
                    <a:pt x="8242" y="11430"/>
                  </a:lnTo>
                  <a:lnTo>
                    <a:pt x="4648" y="10337"/>
                  </a:lnTo>
                  <a:lnTo>
                    <a:pt x="4953" y="6731"/>
                  </a:lnTo>
                  <a:lnTo>
                    <a:pt x="4838" y="4419"/>
                  </a:lnTo>
                  <a:lnTo>
                    <a:pt x="977" y="4724"/>
                  </a:lnTo>
                  <a:lnTo>
                    <a:pt x="38" y="5943"/>
                  </a:lnTo>
                  <a:lnTo>
                    <a:pt x="0" y="7061"/>
                  </a:lnTo>
                  <a:lnTo>
                    <a:pt x="558" y="8496"/>
                  </a:lnTo>
                  <a:lnTo>
                    <a:pt x="1752" y="9550"/>
                  </a:lnTo>
                  <a:lnTo>
                    <a:pt x="4241" y="12992"/>
                  </a:lnTo>
                  <a:lnTo>
                    <a:pt x="7810" y="12433"/>
                  </a:lnTo>
                  <a:lnTo>
                    <a:pt x="9017" y="12420"/>
                  </a:lnTo>
                  <a:close/>
                </a:path>
                <a:path w="55245" h="13334">
                  <a:moveTo>
                    <a:pt x="54991" y="10579"/>
                  </a:moveTo>
                  <a:lnTo>
                    <a:pt x="53073" y="6921"/>
                  </a:lnTo>
                  <a:lnTo>
                    <a:pt x="53657" y="5435"/>
                  </a:lnTo>
                  <a:lnTo>
                    <a:pt x="51828" y="3949"/>
                  </a:lnTo>
                  <a:lnTo>
                    <a:pt x="51308" y="5029"/>
                  </a:lnTo>
                  <a:lnTo>
                    <a:pt x="48729" y="4203"/>
                  </a:lnTo>
                  <a:lnTo>
                    <a:pt x="48120" y="3746"/>
                  </a:lnTo>
                  <a:lnTo>
                    <a:pt x="45402" y="3759"/>
                  </a:lnTo>
                  <a:lnTo>
                    <a:pt x="44843" y="4089"/>
                  </a:lnTo>
                  <a:lnTo>
                    <a:pt x="43357" y="3886"/>
                  </a:lnTo>
                  <a:lnTo>
                    <a:pt x="41706" y="3302"/>
                  </a:lnTo>
                  <a:lnTo>
                    <a:pt x="41198" y="977"/>
                  </a:lnTo>
                  <a:lnTo>
                    <a:pt x="37680" y="0"/>
                  </a:lnTo>
                  <a:lnTo>
                    <a:pt x="35369" y="990"/>
                  </a:lnTo>
                  <a:lnTo>
                    <a:pt x="33566" y="2552"/>
                  </a:lnTo>
                  <a:lnTo>
                    <a:pt x="34175" y="2540"/>
                  </a:lnTo>
                  <a:lnTo>
                    <a:pt x="34912" y="1892"/>
                  </a:lnTo>
                  <a:lnTo>
                    <a:pt x="39649" y="927"/>
                  </a:lnTo>
                  <a:lnTo>
                    <a:pt x="39674" y="2057"/>
                  </a:lnTo>
                  <a:lnTo>
                    <a:pt x="41275" y="4114"/>
                  </a:lnTo>
                  <a:lnTo>
                    <a:pt x="42011" y="3860"/>
                  </a:lnTo>
                  <a:lnTo>
                    <a:pt x="42519" y="4508"/>
                  </a:lnTo>
                  <a:lnTo>
                    <a:pt x="42837" y="5803"/>
                  </a:lnTo>
                  <a:lnTo>
                    <a:pt x="43459" y="5613"/>
                  </a:lnTo>
                  <a:lnTo>
                    <a:pt x="43383" y="6438"/>
                  </a:lnTo>
                  <a:lnTo>
                    <a:pt x="44411" y="6921"/>
                  </a:lnTo>
                  <a:lnTo>
                    <a:pt x="45415" y="8318"/>
                  </a:lnTo>
                  <a:lnTo>
                    <a:pt x="46736" y="8559"/>
                  </a:lnTo>
                  <a:lnTo>
                    <a:pt x="48399" y="8445"/>
                  </a:lnTo>
                  <a:lnTo>
                    <a:pt x="49326" y="8877"/>
                  </a:lnTo>
                  <a:lnTo>
                    <a:pt x="49326" y="9652"/>
                  </a:lnTo>
                  <a:lnTo>
                    <a:pt x="49822" y="9702"/>
                  </a:lnTo>
                  <a:lnTo>
                    <a:pt x="50304" y="10121"/>
                  </a:lnTo>
                  <a:lnTo>
                    <a:pt x="50888" y="10134"/>
                  </a:lnTo>
                  <a:lnTo>
                    <a:pt x="49974" y="11061"/>
                  </a:lnTo>
                  <a:lnTo>
                    <a:pt x="49771" y="11696"/>
                  </a:lnTo>
                  <a:lnTo>
                    <a:pt x="49961" y="12141"/>
                  </a:lnTo>
                  <a:lnTo>
                    <a:pt x="51384" y="11264"/>
                  </a:lnTo>
                  <a:lnTo>
                    <a:pt x="53213" y="10782"/>
                  </a:lnTo>
                  <a:lnTo>
                    <a:pt x="54508" y="11341"/>
                  </a:lnTo>
                  <a:lnTo>
                    <a:pt x="54711" y="10693"/>
                  </a:lnTo>
                  <a:lnTo>
                    <a:pt x="54991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9743376" y="883132"/>
              <a:ext cx="60960" cy="46355"/>
            </a:xfrm>
            <a:custGeom>
              <a:avLst/>
              <a:gdLst/>
              <a:ahLst/>
              <a:cxnLst/>
              <a:rect l="l" t="t" r="r" b="b"/>
              <a:pathLst>
                <a:path w="60959" h="46355">
                  <a:moveTo>
                    <a:pt x="16256" y="32245"/>
                  </a:moveTo>
                  <a:lnTo>
                    <a:pt x="15265" y="29248"/>
                  </a:lnTo>
                  <a:lnTo>
                    <a:pt x="12877" y="29222"/>
                  </a:lnTo>
                  <a:lnTo>
                    <a:pt x="12865" y="27813"/>
                  </a:lnTo>
                  <a:lnTo>
                    <a:pt x="14198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63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87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56" y="32245"/>
                  </a:lnTo>
                  <a:close/>
                </a:path>
                <a:path w="60959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60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40" y="11938"/>
                  </a:lnTo>
                  <a:lnTo>
                    <a:pt x="7175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91" y="4737"/>
                  </a:lnTo>
                  <a:lnTo>
                    <a:pt x="6642" y="3454"/>
                  </a:lnTo>
                  <a:lnTo>
                    <a:pt x="5219" y="1866"/>
                  </a:lnTo>
                  <a:lnTo>
                    <a:pt x="3937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13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2006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73" y="18669"/>
                  </a:lnTo>
                  <a:lnTo>
                    <a:pt x="7861" y="18275"/>
                  </a:lnTo>
                  <a:lnTo>
                    <a:pt x="11912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0959" h="46355">
                  <a:moveTo>
                    <a:pt x="28244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97" y="23368"/>
                  </a:lnTo>
                  <a:lnTo>
                    <a:pt x="28244" y="24460"/>
                  </a:lnTo>
                  <a:close/>
                </a:path>
                <a:path w="60959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0959" h="46355">
                  <a:moveTo>
                    <a:pt x="37490" y="34912"/>
                  </a:moveTo>
                  <a:lnTo>
                    <a:pt x="37338" y="34810"/>
                  </a:lnTo>
                  <a:lnTo>
                    <a:pt x="37211" y="34709"/>
                  </a:lnTo>
                  <a:lnTo>
                    <a:pt x="37084" y="34582"/>
                  </a:lnTo>
                  <a:lnTo>
                    <a:pt x="37122" y="34772"/>
                  </a:lnTo>
                  <a:lnTo>
                    <a:pt x="37211" y="34988"/>
                  </a:lnTo>
                  <a:lnTo>
                    <a:pt x="37363" y="35191"/>
                  </a:lnTo>
                  <a:lnTo>
                    <a:pt x="37490" y="34912"/>
                  </a:lnTo>
                  <a:close/>
                </a:path>
                <a:path w="60959" h="46355">
                  <a:moveTo>
                    <a:pt x="40271" y="35534"/>
                  </a:moveTo>
                  <a:lnTo>
                    <a:pt x="39395" y="35585"/>
                  </a:lnTo>
                  <a:lnTo>
                    <a:pt x="38315" y="35433"/>
                  </a:lnTo>
                  <a:lnTo>
                    <a:pt x="37541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0959" h="46355">
                  <a:moveTo>
                    <a:pt x="43408" y="39268"/>
                  </a:moveTo>
                  <a:lnTo>
                    <a:pt x="42684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98" y="37960"/>
                  </a:lnTo>
                  <a:lnTo>
                    <a:pt x="41021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81" y="40487"/>
                  </a:lnTo>
                  <a:lnTo>
                    <a:pt x="43116" y="39903"/>
                  </a:lnTo>
                  <a:lnTo>
                    <a:pt x="43408" y="39268"/>
                  </a:lnTo>
                  <a:close/>
                </a:path>
                <a:path w="60959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81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57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0959" h="46355">
                  <a:moveTo>
                    <a:pt x="51066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86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40" y="27787"/>
                  </a:lnTo>
                  <a:lnTo>
                    <a:pt x="30949" y="28638"/>
                  </a:lnTo>
                  <a:lnTo>
                    <a:pt x="32715" y="29476"/>
                  </a:lnTo>
                  <a:lnTo>
                    <a:pt x="33629" y="31305"/>
                  </a:lnTo>
                  <a:lnTo>
                    <a:pt x="36563" y="33020"/>
                  </a:lnTo>
                  <a:lnTo>
                    <a:pt x="38315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73" y="36487"/>
                  </a:lnTo>
                  <a:lnTo>
                    <a:pt x="51066" y="35445"/>
                  </a:lnTo>
                  <a:close/>
                </a:path>
                <a:path w="60959" h="46355">
                  <a:moveTo>
                    <a:pt x="60947" y="44208"/>
                  </a:moveTo>
                  <a:lnTo>
                    <a:pt x="58432" y="43980"/>
                  </a:lnTo>
                  <a:lnTo>
                    <a:pt x="57988" y="44196"/>
                  </a:lnTo>
                  <a:lnTo>
                    <a:pt x="55562" y="42951"/>
                  </a:lnTo>
                  <a:lnTo>
                    <a:pt x="55105" y="43611"/>
                  </a:lnTo>
                  <a:lnTo>
                    <a:pt x="54381" y="43942"/>
                  </a:lnTo>
                  <a:lnTo>
                    <a:pt x="53492" y="43713"/>
                  </a:lnTo>
                  <a:lnTo>
                    <a:pt x="53581" y="4185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047" y="42049"/>
                  </a:lnTo>
                  <a:lnTo>
                    <a:pt x="48552" y="42773"/>
                  </a:lnTo>
                  <a:lnTo>
                    <a:pt x="50939" y="42494"/>
                  </a:lnTo>
                  <a:lnTo>
                    <a:pt x="51511" y="42786"/>
                  </a:lnTo>
                  <a:lnTo>
                    <a:pt x="51269" y="43484"/>
                  </a:lnTo>
                  <a:lnTo>
                    <a:pt x="51435" y="44246"/>
                  </a:lnTo>
                  <a:lnTo>
                    <a:pt x="51333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47" y="4420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976089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24" y="4699"/>
                  </a:moveTo>
                  <a:lnTo>
                    <a:pt x="4711" y="2819"/>
                  </a:lnTo>
                  <a:lnTo>
                    <a:pt x="4419" y="2120"/>
                  </a:lnTo>
                  <a:lnTo>
                    <a:pt x="0" y="0"/>
                  </a:lnTo>
                  <a:lnTo>
                    <a:pt x="431" y="1854"/>
                  </a:lnTo>
                  <a:lnTo>
                    <a:pt x="571" y="2794"/>
                  </a:lnTo>
                  <a:lnTo>
                    <a:pt x="4724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16" y="7924"/>
                  </a:lnTo>
                  <a:lnTo>
                    <a:pt x="17868" y="8204"/>
                  </a:lnTo>
                  <a:lnTo>
                    <a:pt x="17284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66" y="10363"/>
                  </a:moveTo>
                  <a:lnTo>
                    <a:pt x="51371" y="9207"/>
                  </a:lnTo>
                  <a:lnTo>
                    <a:pt x="49631" y="9334"/>
                  </a:lnTo>
                  <a:lnTo>
                    <a:pt x="48260" y="9004"/>
                  </a:lnTo>
                  <a:lnTo>
                    <a:pt x="47980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507" y="10541"/>
                  </a:lnTo>
                  <a:lnTo>
                    <a:pt x="47040" y="11176"/>
                  </a:lnTo>
                  <a:lnTo>
                    <a:pt x="51866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980672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36" y="2717"/>
                  </a:lnTo>
                  <a:lnTo>
                    <a:pt x="876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9745561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93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97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68" y="0"/>
                  </a:lnTo>
                  <a:lnTo>
                    <a:pt x="1536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03" y="26441"/>
                  </a:moveTo>
                  <a:lnTo>
                    <a:pt x="29057" y="25285"/>
                  </a:lnTo>
                  <a:lnTo>
                    <a:pt x="27470" y="26035"/>
                  </a:lnTo>
                  <a:lnTo>
                    <a:pt x="26009" y="26441"/>
                  </a:lnTo>
                  <a:lnTo>
                    <a:pt x="21145" y="23545"/>
                  </a:lnTo>
                  <a:lnTo>
                    <a:pt x="21056" y="22491"/>
                  </a:lnTo>
                  <a:lnTo>
                    <a:pt x="21590" y="21170"/>
                  </a:lnTo>
                  <a:lnTo>
                    <a:pt x="19621" y="20332"/>
                  </a:lnTo>
                  <a:lnTo>
                    <a:pt x="16256" y="19532"/>
                  </a:lnTo>
                  <a:lnTo>
                    <a:pt x="15862" y="20497"/>
                  </a:lnTo>
                  <a:lnTo>
                    <a:pt x="13373" y="22796"/>
                  </a:lnTo>
                  <a:lnTo>
                    <a:pt x="12915" y="21513"/>
                  </a:lnTo>
                  <a:lnTo>
                    <a:pt x="10210" y="21869"/>
                  </a:lnTo>
                  <a:lnTo>
                    <a:pt x="12611" y="22987"/>
                  </a:lnTo>
                  <a:lnTo>
                    <a:pt x="12585" y="24384"/>
                  </a:lnTo>
                  <a:lnTo>
                    <a:pt x="14503" y="25742"/>
                  </a:lnTo>
                  <a:lnTo>
                    <a:pt x="15113" y="25133"/>
                  </a:lnTo>
                  <a:lnTo>
                    <a:pt x="16649" y="26009"/>
                  </a:lnTo>
                  <a:lnTo>
                    <a:pt x="17741" y="27000"/>
                  </a:lnTo>
                  <a:lnTo>
                    <a:pt x="21348" y="28575"/>
                  </a:lnTo>
                  <a:lnTo>
                    <a:pt x="26517" y="30251"/>
                  </a:lnTo>
                  <a:lnTo>
                    <a:pt x="30175" y="26289"/>
                  </a:lnTo>
                  <a:lnTo>
                    <a:pt x="30403" y="26441"/>
                  </a:lnTo>
                  <a:close/>
                </a:path>
                <a:path w="81279" h="40640">
                  <a:moveTo>
                    <a:pt x="39814" y="38582"/>
                  </a:moveTo>
                  <a:lnTo>
                    <a:pt x="38481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20" y="35712"/>
                  </a:lnTo>
                  <a:lnTo>
                    <a:pt x="36601" y="35814"/>
                  </a:lnTo>
                  <a:lnTo>
                    <a:pt x="36906" y="37109"/>
                  </a:lnTo>
                  <a:lnTo>
                    <a:pt x="36512" y="38811"/>
                  </a:lnTo>
                  <a:lnTo>
                    <a:pt x="35687" y="39966"/>
                  </a:lnTo>
                  <a:lnTo>
                    <a:pt x="37719" y="40576"/>
                  </a:lnTo>
                  <a:lnTo>
                    <a:pt x="37871" y="39230"/>
                  </a:lnTo>
                  <a:lnTo>
                    <a:pt x="38557" y="38569"/>
                  </a:lnTo>
                  <a:lnTo>
                    <a:pt x="39814" y="38582"/>
                  </a:lnTo>
                  <a:close/>
                </a:path>
                <a:path w="81279" h="40640">
                  <a:moveTo>
                    <a:pt x="41821" y="38582"/>
                  </a:moveTo>
                  <a:lnTo>
                    <a:pt x="39814" y="38582"/>
                  </a:lnTo>
                  <a:lnTo>
                    <a:pt x="40309" y="38811"/>
                  </a:lnTo>
                  <a:lnTo>
                    <a:pt x="41821" y="38582"/>
                  </a:lnTo>
                  <a:close/>
                </a:path>
                <a:path w="81279" h="40640">
                  <a:moveTo>
                    <a:pt x="43840" y="37744"/>
                  </a:moveTo>
                  <a:lnTo>
                    <a:pt x="43383" y="37706"/>
                  </a:lnTo>
                  <a:lnTo>
                    <a:pt x="43802" y="38036"/>
                  </a:lnTo>
                  <a:lnTo>
                    <a:pt x="43840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36"/>
                  </a:lnTo>
                  <a:lnTo>
                    <a:pt x="43738" y="38404"/>
                  </a:lnTo>
                  <a:lnTo>
                    <a:pt x="42164" y="38531"/>
                  </a:lnTo>
                  <a:lnTo>
                    <a:pt x="41821" y="38582"/>
                  </a:lnTo>
                  <a:lnTo>
                    <a:pt x="42303" y="38582"/>
                  </a:lnTo>
                  <a:lnTo>
                    <a:pt x="43599" y="39395"/>
                  </a:lnTo>
                  <a:lnTo>
                    <a:pt x="45173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888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61" y="33845"/>
                  </a:lnTo>
                  <a:lnTo>
                    <a:pt x="49237" y="33337"/>
                  </a:lnTo>
                  <a:lnTo>
                    <a:pt x="50241" y="33274"/>
                  </a:lnTo>
                  <a:lnTo>
                    <a:pt x="52285" y="32994"/>
                  </a:lnTo>
                  <a:lnTo>
                    <a:pt x="53187" y="32385"/>
                  </a:lnTo>
                  <a:lnTo>
                    <a:pt x="53479" y="31648"/>
                  </a:lnTo>
                  <a:lnTo>
                    <a:pt x="52603" y="31457"/>
                  </a:lnTo>
                  <a:lnTo>
                    <a:pt x="51689" y="31089"/>
                  </a:lnTo>
                  <a:lnTo>
                    <a:pt x="51003" y="30657"/>
                  </a:lnTo>
                  <a:lnTo>
                    <a:pt x="50165" y="30111"/>
                  </a:lnTo>
                  <a:lnTo>
                    <a:pt x="49504" y="29108"/>
                  </a:lnTo>
                  <a:lnTo>
                    <a:pt x="48298" y="28448"/>
                  </a:lnTo>
                  <a:lnTo>
                    <a:pt x="46405" y="28194"/>
                  </a:lnTo>
                  <a:lnTo>
                    <a:pt x="46266" y="28117"/>
                  </a:lnTo>
                  <a:lnTo>
                    <a:pt x="45326" y="27597"/>
                  </a:lnTo>
                  <a:lnTo>
                    <a:pt x="43167" y="27279"/>
                  </a:lnTo>
                  <a:lnTo>
                    <a:pt x="40043" y="26454"/>
                  </a:lnTo>
                  <a:lnTo>
                    <a:pt x="37642" y="25273"/>
                  </a:lnTo>
                  <a:lnTo>
                    <a:pt x="37617" y="27863"/>
                  </a:lnTo>
                  <a:lnTo>
                    <a:pt x="35648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6995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697" y="32778"/>
                  </a:lnTo>
                  <a:lnTo>
                    <a:pt x="44462" y="33147"/>
                  </a:lnTo>
                  <a:lnTo>
                    <a:pt x="45453" y="33274"/>
                  </a:lnTo>
                  <a:lnTo>
                    <a:pt x="47218" y="33375"/>
                  </a:lnTo>
                  <a:lnTo>
                    <a:pt x="47637" y="33375"/>
                  </a:lnTo>
                  <a:lnTo>
                    <a:pt x="47358" y="33515"/>
                  </a:lnTo>
                  <a:lnTo>
                    <a:pt x="45834" y="34721"/>
                  </a:lnTo>
                  <a:lnTo>
                    <a:pt x="44869" y="35699"/>
                  </a:lnTo>
                  <a:lnTo>
                    <a:pt x="43624" y="35496"/>
                  </a:lnTo>
                  <a:lnTo>
                    <a:pt x="43383" y="35394"/>
                  </a:lnTo>
                  <a:lnTo>
                    <a:pt x="43738" y="36042"/>
                  </a:lnTo>
                  <a:lnTo>
                    <a:pt x="43840" y="37744"/>
                  </a:lnTo>
                  <a:lnTo>
                    <a:pt x="46913" y="37947"/>
                  </a:lnTo>
                  <a:lnTo>
                    <a:pt x="49669" y="37858"/>
                  </a:lnTo>
                  <a:lnTo>
                    <a:pt x="50660" y="38455"/>
                  </a:lnTo>
                  <a:lnTo>
                    <a:pt x="53390" y="39382"/>
                  </a:lnTo>
                  <a:lnTo>
                    <a:pt x="53873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87" y="21183"/>
                  </a:moveTo>
                  <a:lnTo>
                    <a:pt x="60591" y="15341"/>
                  </a:lnTo>
                  <a:lnTo>
                    <a:pt x="60248" y="12204"/>
                  </a:lnTo>
                  <a:lnTo>
                    <a:pt x="55460" y="14376"/>
                  </a:lnTo>
                  <a:lnTo>
                    <a:pt x="55245" y="15621"/>
                  </a:lnTo>
                  <a:lnTo>
                    <a:pt x="53276" y="16129"/>
                  </a:lnTo>
                  <a:lnTo>
                    <a:pt x="52349" y="14859"/>
                  </a:lnTo>
                  <a:lnTo>
                    <a:pt x="50139" y="15328"/>
                  </a:lnTo>
                  <a:lnTo>
                    <a:pt x="48526" y="17094"/>
                  </a:lnTo>
                  <a:lnTo>
                    <a:pt x="49301" y="18326"/>
                  </a:lnTo>
                  <a:lnTo>
                    <a:pt x="49212" y="18821"/>
                  </a:lnTo>
                  <a:lnTo>
                    <a:pt x="49974" y="20078"/>
                  </a:lnTo>
                  <a:lnTo>
                    <a:pt x="51409" y="18694"/>
                  </a:lnTo>
                  <a:lnTo>
                    <a:pt x="52349" y="18897"/>
                  </a:lnTo>
                  <a:lnTo>
                    <a:pt x="55397" y="20243"/>
                  </a:lnTo>
                  <a:lnTo>
                    <a:pt x="55105" y="21844"/>
                  </a:lnTo>
                  <a:lnTo>
                    <a:pt x="55613" y="23202"/>
                  </a:lnTo>
                  <a:lnTo>
                    <a:pt x="56476" y="24345"/>
                  </a:lnTo>
                  <a:lnTo>
                    <a:pt x="58305" y="24688"/>
                  </a:lnTo>
                  <a:lnTo>
                    <a:pt x="60325" y="24155"/>
                  </a:lnTo>
                  <a:lnTo>
                    <a:pt x="61836" y="21590"/>
                  </a:lnTo>
                  <a:lnTo>
                    <a:pt x="61887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84" y="18211"/>
                  </a:lnTo>
                  <a:lnTo>
                    <a:pt x="76695" y="14681"/>
                  </a:lnTo>
                  <a:lnTo>
                    <a:pt x="73647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294" y="15405"/>
                  </a:lnTo>
                  <a:lnTo>
                    <a:pt x="61861" y="17106"/>
                  </a:lnTo>
                  <a:lnTo>
                    <a:pt x="61506" y="17780"/>
                  </a:lnTo>
                  <a:lnTo>
                    <a:pt x="61607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287" y="23355"/>
                  </a:lnTo>
                  <a:lnTo>
                    <a:pt x="66700" y="23342"/>
                  </a:lnTo>
                  <a:lnTo>
                    <a:pt x="69062" y="23075"/>
                  </a:lnTo>
                  <a:lnTo>
                    <a:pt x="73469" y="21602"/>
                  </a:lnTo>
                  <a:lnTo>
                    <a:pt x="73520" y="22199"/>
                  </a:lnTo>
                  <a:lnTo>
                    <a:pt x="74015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973856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74" y="8166"/>
                  </a:lnTo>
                  <a:lnTo>
                    <a:pt x="20281" y="7975"/>
                  </a:lnTo>
                  <a:lnTo>
                    <a:pt x="19405" y="7162"/>
                  </a:lnTo>
                  <a:lnTo>
                    <a:pt x="19138" y="6083"/>
                  </a:lnTo>
                  <a:lnTo>
                    <a:pt x="16078" y="2997"/>
                  </a:lnTo>
                  <a:lnTo>
                    <a:pt x="14262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97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29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51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76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83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51" y="14185"/>
                  </a:moveTo>
                  <a:lnTo>
                    <a:pt x="42684" y="12725"/>
                  </a:lnTo>
                  <a:lnTo>
                    <a:pt x="41744" y="11137"/>
                  </a:lnTo>
                  <a:lnTo>
                    <a:pt x="40259" y="10985"/>
                  </a:lnTo>
                  <a:lnTo>
                    <a:pt x="40805" y="8394"/>
                  </a:lnTo>
                  <a:lnTo>
                    <a:pt x="38531" y="9029"/>
                  </a:lnTo>
                  <a:lnTo>
                    <a:pt x="36601" y="7785"/>
                  </a:lnTo>
                  <a:lnTo>
                    <a:pt x="35674" y="6858"/>
                  </a:lnTo>
                  <a:lnTo>
                    <a:pt x="37007" y="3937"/>
                  </a:lnTo>
                  <a:lnTo>
                    <a:pt x="34086" y="5803"/>
                  </a:lnTo>
                  <a:lnTo>
                    <a:pt x="34671" y="3746"/>
                  </a:lnTo>
                  <a:lnTo>
                    <a:pt x="34061" y="3390"/>
                  </a:lnTo>
                  <a:lnTo>
                    <a:pt x="32423" y="4241"/>
                  </a:lnTo>
                  <a:lnTo>
                    <a:pt x="29667" y="6934"/>
                  </a:lnTo>
                  <a:lnTo>
                    <a:pt x="28663" y="8902"/>
                  </a:lnTo>
                  <a:lnTo>
                    <a:pt x="30314" y="10172"/>
                  </a:lnTo>
                  <a:lnTo>
                    <a:pt x="29756" y="11696"/>
                  </a:lnTo>
                  <a:lnTo>
                    <a:pt x="28994" y="12827"/>
                  </a:lnTo>
                  <a:lnTo>
                    <a:pt x="28067" y="15138"/>
                  </a:lnTo>
                  <a:lnTo>
                    <a:pt x="28168" y="16192"/>
                  </a:lnTo>
                  <a:lnTo>
                    <a:pt x="33020" y="19088"/>
                  </a:lnTo>
                  <a:lnTo>
                    <a:pt x="36080" y="17932"/>
                  </a:lnTo>
                  <a:lnTo>
                    <a:pt x="40195" y="14947"/>
                  </a:lnTo>
                  <a:lnTo>
                    <a:pt x="42151" y="14211"/>
                  </a:lnTo>
                  <a:lnTo>
                    <a:pt x="42951" y="14185"/>
                  </a:lnTo>
                  <a:close/>
                </a:path>
                <a:path w="67945" h="25400">
                  <a:moveTo>
                    <a:pt x="67411" y="19989"/>
                  </a:moveTo>
                  <a:lnTo>
                    <a:pt x="64477" y="18275"/>
                  </a:lnTo>
                  <a:lnTo>
                    <a:pt x="62611" y="15862"/>
                  </a:lnTo>
                  <a:lnTo>
                    <a:pt x="62115" y="14503"/>
                  </a:lnTo>
                  <a:lnTo>
                    <a:pt x="62407" y="12903"/>
                  </a:lnTo>
                  <a:lnTo>
                    <a:pt x="59359" y="11569"/>
                  </a:lnTo>
                  <a:lnTo>
                    <a:pt x="58420" y="11353"/>
                  </a:lnTo>
                  <a:lnTo>
                    <a:pt x="56362" y="13373"/>
                  </a:lnTo>
                  <a:lnTo>
                    <a:pt x="55676" y="10871"/>
                  </a:lnTo>
                  <a:lnTo>
                    <a:pt x="51777" y="12623"/>
                  </a:lnTo>
                  <a:lnTo>
                    <a:pt x="50939" y="14427"/>
                  </a:lnTo>
                  <a:lnTo>
                    <a:pt x="55499" y="16560"/>
                  </a:lnTo>
                  <a:lnTo>
                    <a:pt x="50990" y="16891"/>
                  </a:lnTo>
                  <a:lnTo>
                    <a:pt x="51650" y="19786"/>
                  </a:lnTo>
                  <a:lnTo>
                    <a:pt x="53416" y="20840"/>
                  </a:lnTo>
                  <a:lnTo>
                    <a:pt x="55308" y="21107"/>
                  </a:lnTo>
                  <a:lnTo>
                    <a:pt x="56515" y="21767"/>
                  </a:lnTo>
                  <a:lnTo>
                    <a:pt x="57175" y="22771"/>
                  </a:lnTo>
                  <a:lnTo>
                    <a:pt x="59601" y="24117"/>
                  </a:lnTo>
                  <a:lnTo>
                    <a:pt x="63512" y="24993"/>
                  </a:lnTo>
                  <a:lnTo>
                    <a:pt x="66217" y="23469"/>
                  </a:lnTo>
                  <a:lnTo>
                    <a:pt x="67411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9799726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38" y="0"/>
                  </a:moveTo>
                  <a:lnTo>
                    <a:pt x="76" y="380"/>
                  </a:lnTo>
                  <a:lnTo>
                    <a:pt x="1549" y="419"/>
                  </a:lnTo>
                  <a:lnTo>
                    <a:pt x="1181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976080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38" y="5562"/>
                  </a:moveTo>
                  <a:lnTo>
                    <a:pt x="6032" y="5054"/>
                  </a:lnTo>
                  <a:lnTo>
                    <a:pt x="6159" y="4089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4533" y="4914"/>
                  </a:lnTo>
                  <a:lnTo>
                    <a:pt x="6438" y="5562"/>
                  </a:lnTo>
                  <a:close/>
                </a:path>
                <a:path w="47625" h="9525">
                  <a:moveTo>
                    <a:pt x="24968" y="8572"/>
                  </a:moveTo>
                  <a:lnTo>
                    <a:pt x="24714" y="8420"/>
                  </a:lnTo>
                  <a:lnTo>
                    <a:pt x="22148" y="7937"/>
                  </a:lnTo>
                  <a:lnTo>
                    <a:pt x="20624" y="7924"/>
                  </a:lnTo>
                  <a:lnTo>
                    <a:pt x="18542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510" y="4889"/>
                  </a:lnTo>
                  <a:lnTo>
                    <a:pt x="14592" y="5029"/>
                  </a:lnTo>
                  <a:lnTo>
                    <a:pt x="13423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29" y="8470"/>
                  </a:lnTo>
                  <a:lnTo>
                    <a:pt x="20523" y="9093"/>
                  </a:lnTo>
                  <a:lnTo>
                    <a:pt x="24180" y="9461"/>
                  </a:lnTo>
                  <a:lnTo>
                    <a:pt x="24638" y="8763"/>
                  </a:lnTo>
                  <a:lnTo>
                    <a:pt x="24968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98" y="7340"/>
                  </a:lnTo>
                  <a:lnTo>
                    <a:pt x="38608" y="7454"/>
                  </a:lnTo>
                  <a:lnTo>
                    <a:pt x="41097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745" y="8699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9785514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3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974719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71" y="8001"/>
                  </a:moveTo>
                  <a:lnTo>
                    <a:pt x="19596" y="8559"/>
                  </a:lnTo>
                  <a:lnTo>
                    <a:pt x="18757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57" y="6438"/>
                  </a:lnTo>
                  <a:lnTo>
                    <a:pt x="16535" y="6070"/>
                  </a:lnTo>
                  <a:lnTo>
                    <a:pt x="16167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73" y="5334"/>
                  </a:lnTo>
                  <a:lnTo>
                    <a:pt x="10236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80" y="5283"/>
                  </a:lnTo>
                  <a:lnTo>
                    <a:pt x="8521" y="6705"/>
                  </a:lnTo>
                  <a:lnTo>
                    <a:pt x="8394" y="7480"/>
                  </a:lnTo>
                  <a:lnTo>
                    <a:pt x="9448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53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69" y="8559"/>
                  </a:lnTo>
                  <a:lnTo>
                    <a:pt x="22771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14" y="7734"/>
                  </a:lnTo>
                  <a:lnTo>
                    <a:pt x="47294" y="7772"/>
                  </a:lnTo>
                  <a:lnTo>
                    <a:pt x="46761" y="7607"/>
                  </a:lnTo>
                  <a:lnTo>
                    <a:pt x="46240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68" y="9918"/>
                  </a:lnTo>
                  <a:lnTo>
                    <a:pt x="38684" y="9652"/>
                  </a:lnTo>
                  <a:lnTo>
                    <a:pt x="38227" y="9931"/>
                  </a:lnTo>
                  <a:lnTo>
                    <a:pt x="37973" y="10236"/>
                  </a:lnTo>
                  <a:lnTo>
                    <a:pt x="37579" y="10998"/>
                  </a:lnTo>
                  <a:lnTo>
                    <a:pt x="37274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63" y="11518"/>
                  </a:lnTo>
                  <a:lnTo>
                    <a:pt x="50774" y="11252"/>
                  </a:lnTo>
                  <a:lnTo>
                    <a:pt x="51384" y="10121"/>
                  </a:lnTo>
                  <a:lnTo>
                    <a:pt x="52057" y="8940"/>
                  </a:lnTo>
                  <a:lnTo>
                    <a:pt x="51828" y="8864"/>
                  </a:lnTo>
                  <a:lnTo>
                    <a:pt x="52844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975735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35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30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0652" y="8496"/>
                  </a:lnTo>
                  <a:lnTo>
                    <a:pt x="35687" y="6692"/>
                  </a:lnTo>
                  <a:lnTo>
                    <a:pt x="32283" y="6667"/>
                  </a:lnTo>
                  <a:lnTo>
                    <a:pt x="29108" y="7378"/>
                  </a:lnTo>
                  <a:lnTo>
                    <a:pt x="28130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5603" y="13042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26" y="10947"/>
                  </a:lnTo>
                  <a:lnTo>
                    <a:pt x="38823" y="11341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26" y="9766"/>
                  </a:lnTo>
                  <a:lnTo>
                    <a:pt x="50152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9719526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564"/>
                  </a:lnTo>
                  <a:lnTo>
                    <a:pt x="139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889" y="43243"/>
                  </a:lnTo>
                  <a:lnTo>
                    <a:pt x="647" y="43573"/>
                  </a:lnTo>
                  <a:lnTo>
                    <a:pt x="1016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18" y="469"/>
                  </a:moveTo>
                  <a:lnTo>
                    <a:pt x="20916" y="114"/>
                  </a:lnTo>
                  <a:lnTo>
                    <a:pt x="20624" y="0"/>
                  </a:lnTo>
                  <a:lnTo>
                    <a:pt x="20675" y="203"/>
                  </a:lnTo>
                  <a:lnTo>
                    <a:pt x="20993" y="952"/>
                  </a:lnTo>
                  <a:lnTo>
                    <a:pt x="21018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972624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38" y="20129"/>
                  </a:lnTo>
                  <a:lnTo>
                    <a:pt x="38" y="22656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973973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77" y="0"/>
                  </a:moveTo>
                  <a:lnTo>
                    <a:pt x="101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65" y="39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971706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51" y="7924"/>
                  </a:lnTo>
                  <a:lnTo>
                    <a:pt x="4152" y="7607"/>
                  </a:lnTo>
                  <a:lnTo>
                    <a:pt x="3492" y="7759"/>
                  </a:lnTo>
                  <a:lnTo>
                    <a:pt x="3886" y="8636"/>
                  </a:lnTo>
                  <a:lnTo>
                    <a:pt x="3733" y="8534"/>
                  </a:lnTo>
                  <a:lnTo>
                    <a:pt x="3111" y="8242"/>
                  </a:lnTo>
                  <a:lnTo>
                    <a:pt x="2578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29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58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41" y="2349"/>
                  </a:lnTo>
                  <a:lnTo>
                    <a:pt x="22440" y="927"/>
                  </a:lnTo>
                  <a:lnTo>
                    <a:pt x="21043" y="0"/>
                  </a:lnTo>
                  <a:lnTo>
                    <a:pt x="20002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89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82" y="8826"/>
                  </a:lnTo>
                  <a:lnTo>
                    <a:pt x="12484" y="9220"/>
                  </a:lnTo>
                  <a:lnTo>
                    <a:pt x="11747" y="11658"/>
                  </a:lnTo>
                  <a:lnTo>
                    <a:pt x="12065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7170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910" y="13017"/>
                  </a:lnTo>
                  <a:lnTo>
                    <a:pt x="21856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9688017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55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65" y="15379"/>
                  </a:lnTo>
                  <a:lnTo>
                    <a:pt x="2171" y="15176"/>
                  </a:lnTo>
                  <a:lnTo>
                    <a:pt x="2565" y="14973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14" y="4699"/>
                  </a:moveTo>
                  <a:lnTo>
                    <a:pt x="23698" y="4343"/>
                  </a:lnTo>
                  <a:lnTo>
                    <a:pt x="23482" y="4064"/>
                  </a:lnTo>
                  <a:lnTo>
                    <a:pt x="21628" y="4292"/>
                  </a:lnTo>
                  <a:lnTo>
                    <a:pt x="19481" y="4851"/>
                  </a:lnTo>
                  <a:lnTo>
                    <a:pt x="13817" y="8559"/>
                  </a:lnTo>
                  <a:lnTo>
                    <a:pt x="10629" y="9842"/>
                  </a:lnTo>
                  <a:lnTo>
                    <a:pt x="7467" y="10350"/>
                  </a:lnTo>
                  <a:lnTo>
                    <a:pt x="8445" y="10845"/>
                  </a:lnTo>
                  <a:lnTo>
                    <a:pt x="8953" y="11595"/>
                  </a:lnTo>
                  <a:lnTo>
                    <a:pt x="8686" y="12509"/>
                  </a:lnTo>
                  <a:lnTo>
                    <a:pt x="9804" y="12471"/>
                  </a:lnTo>
                  <a:lnTo>
                    <a:pt x="12230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27" y="8051"/>
                  </a:lnTo>
                  <a:lnTo>
                    <a:pt x="20916" y="9334"/>
                  </a:lnTo>
                  <a:lnTo>
                    <a:pt x="23888" y="7112"/>
                  </a:lnTo>
                  <a:lnTo>
                    <a:pt x="24053" y="5727"/>
                  </a:lnTo>
                  <a:lnTo>
                    <a:pt x="24714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964524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37" y="9372"/>
                  </a:moveTo>
                  <a:lnTo>
                    <a:pt x="6261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92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37" y="9372"/>
                  </a:lnTo>
                  <a:close/>
                </a:path>
                <a:path w="45084" h="9525">
                  <a:moveTo>
                    <a:pt x="44627" y="3492"/>
                  </a:moveTo>
                  <a:lnTo>
                    <a:pt x="44272" y="2540"/>
                  </a:lnTo>
                  <a:lnTo>
                    <a:pt x="44323" y="1244"/>
                  </a:lnTo>
                  <a:lnTo>
                    <a:pt x="44577" y="0"/>
                  </a:lnTo>
                  <a:lnTo>
                    <a:pt x="38862" y="2540"/>
                  </a:lnTo>
                  <a:lnTo>
                    <a:pt x="35902" y="3568"/>
                  </a:lnTo>
                  <a:lnTo>
                    <a:pt x="37376" y="5219"/>
                  </a:lnTo>
                  <a:lnTo>
                    <a:pt x="37909" y="6096"/>
                  </a:lnTo>
                  <a:lnTo>
                    <a:pt x="42418" y="4470"/>
                  </a:lnTo>
                  <a:lnTo>
                    <a:pt x="44627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65579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44" y="49187"/>
                  </a:moveTo>
                  <a:lnTo>
                    <a:pt x="22466" y="46393"/>
                  </a:lnTo>
                  <a:lnTo>
                    <a:pt x="21005" y="46062"/>
                  </a:lnTo>
                  <a:lnTo>
                    <a:pt x="19481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73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44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85" y="50469"/>
                  </a:lnTo>
                  <a:lnTo>
                    <a:pt x="37134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83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50" y="2806"/>
                  </a:lnTo>
                  <a:lnTo>
                    <a:pt x="54711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50139" y="15722"/>
                  </a:lnTo>
                  <a:lnTo>
                    <a:pt x="52463" y="18122"/>
                  </a:lnTo>
                  <a:lnTo>
                    <a:pt x="53136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84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9011" y="17868"/>
                  </a:lnTo>
                  <a:lnTo>
                    <a:pt x="68529" y="15836"/>
                  </a:lnTo>
                  <a:lnTo>
                    <a:pt x="69761" y="14363"/>
                  </a:lnTo>
                  <a:lnTo>
                    <a:pt x="70599" y="12877"/>
                  </a:lnTo>
                  <a:lnTo>
                    <a:pt x="70243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56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67704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87" y="24498"/>
                  </a:lnTo>
                  <a:lnTo>
                    <a:pt x="14338" y="24561"/>
                  </a:lnTo>
                  <a:lnTo>
                    <a:pt x="10947" y="26454"/>
                  </a:lnTo>
                  <a:lnTo>
                    <a:pt x="9131" y="26314"/>
                  </a:lnTo>
                  <a:lnTo>
                    <a:pt x="3098" y="26555"/>
                  </a:lnTo>
                  <a:lnTo>
                    <a:pt x="533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70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98" y="2463"/>
                  </a:lnTo>
                  <a:lnTo>
                    <a:pt x="49428" y="0"/>
                  </a:lnTo>
                  <a:lnTo>
                    <a:pt x="47548" y="901"/>
                  </a:lnTo>
                  <a:lnTo>
                    <a:pt x="45643" y="2247"/>
                  </a:lnTo>
                  <a:lnTo>
                    <a:pt x="44678" y="3403"/>
                  </a:lnTo>
                  <a:lnTo>
                    <a:pt x="42722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58" y="19304"/>
                  </a:lnTo>
                  <a:lnTo>
                    <a:pt x="37134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2164" y="14414"/>
                  </a:lnTo>
                  <a:lnTo>
                    <a:pt x="43459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69215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82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64905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60" y="28105"/>
                  </a:lnTo>
                  <a:lnTo>
                    <a:pt x="41605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15" y="32156"/>
                  </a:lnTo>
                  <a:lnTo>
                    <a:pt x="36626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19" y="63"/>
                  </a:moveTo>
                  <a:lnTo>
                    <a:pt x="68910" y="190"/>
                  </a:lnTo>
                  <a:lnTo>
                    <a:pt x="68199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95" y="2324"/>
                  </a:lnTo>
                  <a:lnTo>
                    <a:pt x="69519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63997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35" y="31153"/>
                  </a:moveTo>
                  <a:lnTo>
                    <a:pt x="24968" y="31153"/>
                  </a:lnTo>
                  <a:lnTo>
                    <a:pt x="24345" y="32893"/>
                  </a:lnTo>
                  <a:lnTo>
                    <a:pt x="30137" y="34175"/>
                  </a:lnTo>
                  <a:lnTo>
                    <a:pt x="31435" y="31153"/>
                  </a:lnTo>
                  <a:close/>
                </a:path>
                <a:path w="64134" h="34290">
                  <a:moveTo>
                    <a:pt x="21010" y="31711"/>
                  </a:moveTo>
                  <a:lnTo>
                    <a:pt x="14884" y="31711"/>
                  </a:lnTo>
                  <a:lnTo>
                    <a:pt x="16929" y="31965"/>
                  </a:lnTo>
                  <a:lnTo>
                    <a:pt x="17462" y="32854"/>
                  </a:lnTo>
                  <a:lnTo>
                    <a:pt x="20129" y="32778"/>
                  </a:lnTo>
                  <a:lnTo>
                    <a:pt x="21010" y="31711"/>
                  </a:lnTo>
                  <a:close/>
                </a:path>
                <a:path w="64134" h="34290">
                  <a:moveTo>
                    <a:pt x="38340" y="30746"/>
                  </a:moveTo>
                  <a:lnTo>
                    <a:pt x="31610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2" y="32232"/>
                  </a:lnTo>
                  <a:lnTo>
                    <a:pt x="38340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75" y="29362"/>
                  </a:lnTo>
                  <a:lnTo>
                    <a:pt x="13271" y="31915"/>
                  </a:lnTo>
                  <a:lnTo>
                    <a:pt x="14884" y="31711"/>
                  </a:lnTo>
                  <a:lnTo>
                    <a:pt x="21010" y="31711"/>
                  </a:lnTo>
                  <a:lnTo>
                    <a:pt x="24968" y="31153"/>
                  </a:lnTo>
                  <a:lnTo>
                    <a:pt x="31435" y="31153"/>
                  </a:lnTo>
                  <a:lnTo>
                    <a:pt x="31610" y="30746"/>
                  </a:lnTo>
                  <a:lnTo>
                    <a:pt x="38340" y="30746"/>
                  </a:lnTo>
                  <a:lnTo>
                    <a:pt x="39192" y="29756"/>
                  </a:lnTo>
                  <a:lnTo>
                    <a:pt x="40170" y="29222"/>
                  </a:lnTo>
                  <a:lnTo>
                    <a:pt x="41983" y="27914"/>
                  </a:lnTo>
                  <a:lnTo>
                    <a:pt x="9067" y="27901"/>
                  </a:lnTo>
                  <a:lnTo>
                    <a:pt x="9169" y="26949"/>
                  </a:lnTo>
                  <a:lnTo>
                    <a:pt x="10223" y="26873"/>
                  </a:lnTo>
                  <a:lnTo>
                    <a:pt x="11061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88" y="26593"/>
                  </a:lnTo>
                  <a:lnTo>
                    <a:pt x="41338" y="24155"/>
                  </a:lnTo>
                  <a:lnTo>
                    <a:pt x="42002" y="23876"/>
                  </a:lnTo>
                  <a:lnTo>
                    <a:pt x="19164" y="23876"/>
                  </a:lnTo>
                  <a:lnTo>
                    <a:pt x="18491" y="21488"/>
                  </a:lnTo>
                  <a:lnTo>
                    <a:pt x="19583" y="20777"/>
                  </a:lnTo>
                  <a:lnTo>
                    <a:pt x="21151" y="19494"/>
                  </a:lnTo>
                  <a:lnTo>
                    <a:pt x="19227" y="19494"/>
                  </a:lnTo>
                  <a:lnTo>
                    <a:pt x="18323" y="19354"/>
                  </a:lnTo>
                  <a:lnTo>
                    <a:pt x="8712" y="19354"/>
                  </a:lnTo>
                  <a:lnTo>
                    <a:pt x="8509" y="18948"/>
                  </a:lnTo>
                  <a:lnTo>
                    <a:pt x="8298" y="18719"/>
                  </a:lnTo>
                  <a:lnTo>
                    <a:pt x="6159" y="18719"/>
                  </a:lnTo>
                  <a:lnTo>
                    <a:pt x="5360" y="18059"/>
                  </a:lnTo>
                  <a:lnTo>
                    <a:pt x="5264" y="17932"/>
                  </a:lnTo>
                  <a:lnTo>
                    <a:pt x="4762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88" y="26593"/>
                  </a:moveTo>
                  <a:lnTo>
                    <a:pt x="14046" y="26593"/>
                  </a:lnTo>
                  <a:lnTo>
                    <a:pt x="15709" y="27216"/>
                  </a:lnTo>
                  <a:lnTo>
                    <a:pt x="16319" y="27609"/>
                  </a:lnTo>
                  <a:lnTo>
                    <a:pt x="14173" y="27800"/>
                  </a:lnTo>
                  <a:lnTo>
                    <a:pt x="11976" y="27914"/>
                  </a:lnTo>
                  <a:lnTo>
                    <a:pt x="42001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83" y="27698"/>
                  </a:lnTo>
                  <a:lnTo>
                    <a:pt x="41554" y="27660"/>
                  </a:lnTo>
                  <a:lnTo>
                    <a:pt x="41488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61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17" y="21704"/>
                  </a:lnTo>
                  <a:lnTo>
                    <a:pt x="19164" y="23876"/>
                  </a:lnTo>
                  <a:lnTo>
                    <a:pt x="4200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69" y="17589"/>
                  </a:moveTo>
                  <a:lnTo>
                    <a:pt x="39128" y="17589"/>
                  </a:lnTo>
                  <a:lnTo>
                    <a:pt x="40640" y="17602"/>
                  </a:lnTo>
                  <a:lnTo>
                    <a:pt x="41402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96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16" y="19634"/>
                  </a:lnTo>
                  <a:lnTo>
                    <a:pt x="51995" y="17945"/>
                  </a:lnTo>
                  <a:lnTo>
                    <a:pt x="45707" y="17945"/>
                  </a:lnTo>
                  <a:lnTo>
                    <a:pt x="45369" y="17589"/>
                  </a:lnTo>
                  <a:close/>
                </a:path>
                <a:path w="64134" h="34290">
                  <a:moveTo>
                    <a:pt x="21844" y="18948"/>
                  </a:moveTo>
                  <a:lnTo>
                    <a:pt x="20548" y="19304"/>
                  </a:lnTo>
                  <a:lnTo>
                    <a:pt x="19227" y="19494"/>
                  </a:lnTo>
                  <a:lnTo>
                    <a:pt x="21151" y="19494"/>
                  </a:lnTo>
                  <a:lnTo>
                    <a:pt x="21844" y="18948"/>
                  </a:lnTo>
                  <a:close/>
                </a:path>
                <a:path w="64134" h="34290">
                  <a:moveTo>
                    <a:pt x="10312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23" y="19354"/>
                  </a:lnTo>
                  <a:lnTo>
                    <a:pt x="16433" y="19062"/>
                  </a:lnTo>
                  <a:lnTo>
                    <a:pt x="15367" y="18224"/>
                  </a:lnTo>
                  <a:lnTo>
                    <a:pt x="12446" y="17932"/>
                  </a:lnTo>
                  <a:lnTo>
                    <a:pt x="10312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59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106" y="11645"/>
                  </a:moveTo>
                  <a:lnTo>
                    <a:pt x="35179" y="13030"/>
                  </a:lnTo>
                  <a:lnTo>
                    <a:pt x="33426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5" y="16027"/>
                  </a:lnTo>
                  <a:lnTo>
                    <a:pt x="33743" y="17818"/>
                  </a:lnTo>
                  <a:lnTo>
                    <a:pt x="37680" y="18059"/>
                  </a:lnTo>
                  <a:lnTo>
                    <a:pt x="39128" y="17589"/>
                  </a:lnTo>
                  <a:lnTo>
                    <a:pt x="45369" y="17589"/>
                  </a:lnTo>
                  <a:lnTo>
                    <a:pt x="44996" y="17195"/>
                  </a:lnTo>
                  <a:lnTo>
                    <a:pt x="43218" y="15887"/>
                  </a:lnTo>
                  <a:lnTo>
                    <a:pt x="45529" y="14478"/>
                  </a:lnTo>
                  <a:lnTo>
                    <a:pt x="46353" y="13919"/>
                  </a:lnTo>
                  <a:lnTo>
                    <a:pt x="42799" y="13919"/>
                  </a:lnTo>
                  <a:lnTo>
                    <a:pt x="41924" y="12814"/>
                  </a:lnTo>
                  <a:lnTo>
                    <a:pt x="39319" y="12814"/>
                  </a:lnTo>
                  <a:lnTo>
                    <a:pt x="37528" y="11671"/>
                  </a:lnTo>
                  <a:lnTo>
                    <a:pt x="36106" y="11645"/>
                  </a:lnTo>
                  <a:close/>
                </a:path>
                <a:path w="64134" h="34290">
                  <a:moveTo>
                    <a:pt x="55740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707" y="17945"/>
                  </a:lnTo>
                  <a:lnTo>
                    <a:pt x="51995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86" y="16116"/>
                  </a:lnTo>
                  <a:lnTo>
                    <a:pt x="55740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402" y="11493"/>
                  </a:lnTo>
                  <a:lnTo>
                    <a:pt x="42799" y="13919"/>
                  </a:lnTo>
                  <a:lnTo>
                    <a:pt x="46353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61" y="11328"/>
                  </a:lnTo>
                  <a:lnTo>
                    <a:pt x="59918" y="9245"/>
                  </a:lnTo>
                  <a:lnTo>
                    <a:pt x="61659" y="8331"/>
                  </a:lnTo>
                  <a:lnTo>
                    <a:pt x="47625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61" y="11328"/>
                  </a:moveTo>
                  <a:lnTo>
                    <a:pt x="49949" y="11328"/>
                  </a:lnTo>
                  <a:lnTo>
                    <a:pt x="50673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40" y="12979"/>
                  </a:lnTo>
                  <a:lnTo>
                    <a:pt x="55537" y="11811"/>
                  </a:lnTo>
                  <a:lnTo>
                    <a:pt x="56361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4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96" y="5994"/>
                  </a:moveTo>
                  <a:lnTo>
                    <a:pt x="48602" y="5994"/>
                  </a:lnTo>
                  <a:lnTo>
                    <a:pt x="48729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5" y="8331"/>
                  </a:lnTo>
                  <a:lnTo>
                    <a:pt x="61659" y="8331"/>
                  </a:lnTo>
                  <a:lnTo>
                    <a:pt x="63546" y="7340"/>
                  </a:lnTo>
                  <a:lnTo>
                    <a:pt x="59296" y="7340"/>
                  </a:lnTo>
                  <a:lnTo>
                    <a:pt x="56972" y="6629"/>
                  </a:lnTo>
                  <a:lnTo>
                    <a:pt x="56596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6" y="7340"/>
                  </a:lnTo>
                  <a:lnTo>
                    <a:pt x="63836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97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602" y="5994"/>
                  </a:lnTo>
                  <a:lnTo>
                    <a:pt x="56596" y="5994"/>
                  </a:lnTo>
                  <a:lnTo>
                    <a:pt x="55575" y="4267"/>
                  </a:lnTo>
                  <a:lnTo>
                    <a:pt x="56629" y="3530"/>
                  </a:lnTo>
                  <a:lnTo>
                    <a:pt x="56924" y="3263"/>
                  </a:lnTo>
                  <a:lnTo>
                    <a:pt x="43967" y="3263"/>
                  </a:lnTo>
                  <a:lnTo>
                    <a:pt x="43497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6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13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4" y="3263"/>
                  </a:lnTo>
                  <a:lnTo>
                    <a:pt x="49834" y="3175"/>
                  </a:lnTo>
                  <a:lnTo>
                    <a:pt x="50024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7" y="3162"/>
                  </a:lnTo>
                  <a:lnTo>
                    <a:pt x="57670" y="2590"/>
                  </a:lnTo>
                  <a:lnTo>
                    <a:pt x="57986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4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6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4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95" y="292"/>
                  </a:lnTo>
                  <a:lnTo>
                    <a:pt x="535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658477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898" y="35102"/>
                  </a:moveTo>
                  <a:lnTo>
                    <a:pt x="22136" y="32410"/>
                  </a:lnTo>
                  <a:lnTo>
                    <a:pt x="20637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43" y="30086"/>
                  </a:lnTo>
                  <a:lnTo>
                    <a:pt x="0" y="36296"/>
                  </a:lnTo>
                  <a:lnTo>
                    <a:pt x="660" y="38684"/>
                  </a:lnTo>
                  <a:lnTo>
                    <a:pt x="4826" y="36512"/>
                  </a:lnTo>
                  <a:lnTo>
                    <a:pt x="10045" y="36322"/>
                  </a:lnTo>
                  <a:lnTo>
                    <a:pt x="12700" y="37388"/>
                  </a:lnTo>
                  <a:lnTo>
                    <a:pt x="22898" y="35102"/>
                  </a:lnTo>
                  <a:close/>
                </a:path>
                <a:path w="54609" h="38734">
                  <a:moveTo>
                    <a:pt x="52628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53" y="21932"/>
                  </a:lnTo>
                  <a:lnTo>
                    <a:pt x="37045" y="26631"/>
                  </a:lnTo>
                  <a:lnTo>
                    <a:pt x="37782" y="30924"/>
                  </a:lnTo>
                  <a:lnTo>
                    <a:pt x="35928" y="31280"/>
                  </a:lnTo>
                  <a:lnTo>
                    <a:pt x="33540" y="32423"/>
                  </a:lnTo>
                  <a:lnTo>
                    <a:pt x="33324" y="34442"/>
                  </a:lnTo>
                  <a:lnTo>
                    <a:pt x="34823" y="34569"/>
                  </a:lnTo>
                  <a:lnTo>
                    <a:pt x="35814" y="33629"/>
                  </a:lnTo>
                  <a:lnTo>
                    <a:pt x="37325" y="33235"/>
                  </a:lnTo>
                  <a:lnTo>
                    <a:pt x="38900" y="33185"/>
                  </a:lnTo>
                  <a:lnTo>
                    <a:pt x="40030" y="33489"/>
                  </a:lnTo>
                  <a:lnTo>
                    <a:pt x="42024" y="32702"/>
                  </a:lnTo>
                  <a:lnTo>
                    <a:pt x="45618" y="30327"/>
                  </a:lnTo>
                  <a:lnTo>
                    <a:pt x="45808" y="29565"/>
                  </a:lnTo>
                  <a:lnTo>
                    <a:pt x="46469" y="28651"/>
                  </a:lnTo>
                  <a:lnTo>
                    <a:pt x="47307" y="28206"/>
                  </a:lnTo>
                  <a:lnTo>
                    <a:pt x="48158" y="28117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38" y="21894"/>
                  </a:lnTo>
                  <a:lnTo>
                    <a:pt x="52628" y="21196"/>
                  </a:lnTo>
                  <a:close/>
                </a:path>
                <a:path w="54609" h="38734">
                  <a:moveTo>
                    <a:pt x="54508" y="558"/>
                  </a:moveTo>
                  <a:lnTo>
                    <a:pt x="53581" y="114"/>
                  </a:lnTo>
                  <a:lnTo>
                    <a:pt x="53187" y="0"/>
                  </a:lnTo>
                  <a:lnTo>
                    <a:pt x="52362" y="431"/>
                  </a:lnTo>
                  <a:lnTo>
                    <a:pt x="51689" y="1016"/>
                  </a:lnTo>
                  <a:lnTo>
                    <a:pt x="50152" y="1320"/>
                  </a:lnTo>
                  <a:lnTo>
                    <a:pt x="49923" y="1689"/>
                  </a:lnTo>
                  <a:lnTo>
                    <a:pt x="50939" y="2908"/>
                  </a:lnTo>
                  <a:lnTo>
                    <a:pt x="52857" y="1905"/>
                  </a:lnTo>
                  <a:lnTo>
                    <a:pt x="54508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681299" y="889164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59" y="31280"/>
                  </a:moveTo>
                  <a:lnTo>
                    <a:pt x="18224" y="30670"/>
                  </a:lnTo>
                  <a:lnTo>
                    <a:pt x="16078" y="30086"/>
                  </a:lnTo>
                  <a:lnTo>
                    <a:pt x="14503" y="30137"/>
                  </a:lnTo>
                  <a:lnTo>
                    <a:pt x="12992" y="30530"/>
                  </a:lnTo>
                  <a:lnTo>
                    <a:pt x="10071" y="33096"/>
                  </a:lnTo>
                  <a:lnTo>
                    <a:pt x="2438" y="34848"/>
                  </a:lnTo>
                  <a:lnTo>
                    <a:pt x="0" y="35864"/>
                  </a:lnTo>
                  <a:lnTo>
                    <a:pt x="228" y="39370"/>
                  </a:lnTo>
                  <a:lnTo>
                    <a:pt x="3314" y="39471"/>
                  </a:lnTo>
                  <a:lnTo>
                    <a:pt x="5956" y="37909"/>
                  </a:lnTo>
                  <a:lnTo>
                    <a:pt x="14439" y="35204"/>
                  </a:lnTo>
                  <a:lnTo>
                    <a:pt x="14452" y="34709"/>
                  </a:lnTo>
                  <a:lnTo>
                    <a:pt x="17170" y="33921"/>
                  </a:lnTo>
                  <a:lnTo>
                    <a:pt x="18402" y="33096"/>
                  </a:lnTo>
                  <a:lnTo>
                    <a:pt x="18796" y="32207"/>
                  </a:lnTo>
                  <a:lnTo>
                    <a:pt x="18859" y="31280"/>
                  </a:lnTo>
                  <a:close/>
                </a:path>
                <a:path w="41275" h="40005">
                  <a:moveTo>
                    <a:pt x="41109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67157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410" y="43434"/>
                  </a:moveTo>
                  <a:lnTo>
                    <a:pt x="5295" y="42659"/>
                  </a:lnTo>
                  <a:lnTo>
                    <a:pt x="3429" y="42748"/>
                  </a:lnTo>
                  <a:lnTo>
                    <a:pt x="2895" y="43192"/>
                  </a:lnTo>
                  <a:lnTo>
                    <a:pt x="1943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410" y="43434"/>
                  </a:lnTo>
                  <a:close/>
                </a:path>
                <a:path w="71120" h="45084">
                  <a:moveTo>
                    <a:pt x="33680" y="36982"/>
                  </a:moveTo>
                  <a:lnTo>
                    <a:pt x="33058" y="36664"/>
                  </a:lnTo>
                  <a:lnTo>
                    <a:pt x="32410" y="36410"/>
                  </a:lnTo>
                  <a:lnTo>
                    <a:pt x="31737" y="36258"/>
                  </a:lnTo>
                  <a:lnTo>
                    <a:pt x="31864" y="36779"/>
                  </a:lnTo>
                  <a:lnTo>
                    <a:pt x="31940" y="37299"/>
                  </a:lnTo>
                  <a:lnTo>
                    <a:pt x="31965" y="37833"/>
                  </a:lnTo>
                  <a:lnTo>
                    <a:pt x="33680" y="36982"/>
                  </a:lnTo>
                  <a:close/>
                </a:path>
                <a:path w="71120" h="45084">
                  <a:moveTo>
                    <a:pt x="48006" y="27584"/>
                  </a:moveTo>
                  <a:lnTo>
                    <a:pt x="47967" y="24599"/>
                  </a:lnTo>
                  <a:lnTo>
                    <a:pt x="44107" y="27736"/>
                  </a:lnTo>
                  <a:lnTo>
                    <a:pt x="44005" y="28397"/>
                  </a:lnTo>
                  <a:lnTo>
                    <a:pt x="44386" y="30340"/>
                  </a:lnTo>
                  <a:lnTo>
                    <a:pt x="48006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612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70" y="2476"/>
                  </a:lnTo>
                  <a:lnTo>
                    <a:pt x="68618" y="2743"/>
                  </a:lnTo>
                  <a:lnTo>
                    <a:pt x="69278" y="3200"/>
                  </a:lnTo>
                  <a:lnTo>
                    <a:pt x="69837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967564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27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9657093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96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57" y="44348"/>
                  </a:lnTo>
                  <a:lnTo>
                    <a:pt x="16433" y="43967"/>
                  </a:lnTo>
                  <a:lnTo>
                    <a:pt x="17919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83" y="36207"/>
                  </a:moveTo>
                  <a:lnTo>
                    <a:pt x="30480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87" y="34175"/>
                  </a:lnTo>
                  <a:lnTo>
                    <a:pt x="24168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8948" y="34734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803" y="43281"/>
                  </a:lnTo>
                  <a:lnTo>
                    <a:pt x="25412" y="41935"/>
                  </a:lnTo>
                  <a:lnTo>
                    <a:pt x="25603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13" y="37642"/>
                  </a:lnTo>
                  <a:lnTo>
                    <a:pt x="30683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16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37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511" y="39128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87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73" y="33464"/>
                  </a:lnTo>
                  <a:lnTo>
                    <a:pt x="58191" y="34010"/>
                  </a:lnTo>
                  <a:lnTo>
                    <a:pt x="58343" y="34353"/>
                  </a:lnTo>
                  <a:lnTo>
                    <a:pt x="58420" y="34874"/>
                  </a:lnTo>
                  <a:lnTo>
                    <a:pt x="59347" y="34544"/>
                  </a:lnTo>
                  <a:lnTo>
                    <a:pt x="60299" y="34010"/>
                  </a:lnTo>
                  <a:lnTo>
                    <a:pt x="62636" y="33972"/>
                  </a:lnTo>
                  <a:lnTo>
                    <a:pt x="62636" y="34353"/>
                  </a:lnTo>
                  <a:lnTo>
                    <a:pt x="64033" y="33959"/>
                  </a:lnTo>
                  <a:lnTo>
                    <a:pt x="64985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98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48" y="32575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38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55" y="10566"/>
                  </a:lnTo>
                  <a:lnTo>
                    <a:pt x="71564" y="10566"/>
                  </a:lnTo>
                  <a:lnTo>
                    <a:pt x="70307" y="11176"/>
                  </a:lnTo>
                  <a:lnTo>
                    <a:pt x="70129" y="13246"/>
                  </a:lnTo>
                  <a:lnTo>
                    <a:pt x="71983" y="12230"/>
                  </a:lnTo>
                  <a:lnTo>
                    <a:pt x="76860" y="7543"/>
                  </a:lnTo>
                  <a:lnTo>
                    <a:pt x="80492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967872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49" y="43103"/>
                  </a:lnTo>
                  <a:lnTo>
                    <a:pt x="15087" y="42837"/>
                  </a:lnTo>
                  <a:lnTo>
                    <a:pt x="11188" y="41935"/>
                  </a:lnTo>
                  <a:lnTo>
                    <a:pt x="9461" y="41338"/>
                  </a:lnTo>
                  <a:lnTo>
                    <a:pt x="7404" y="42138"/>
                  </a:lnTo>
                  <a:lnTo>
                    <a:pt x="7518" y="43103"/>
                  </a:lnTo>
                  <a:lnTo>
                    <a:pt x="6172" y="43878"/>
                  </a:lnTo>
                  <a:lnTo>
                    <a:pt x="5702" y="43942"/>
                  </a:lnTo>
                  <a:lnTo>
                    <a:pt x="5270" y="44069"/>
                  </a:lnTo>
                  <a:lnTo>
                    <a:pt x="5753" y="43357"/>
                  </a:lnTo>
                  <a:lnTo>
                    <a:pt x="6489" y="41935"/>
                  </a:lnTo>
                  <a:lnTo>
                    <a:pt x="6553" y="40373"/>
                  </a:lnTo>
                  <a:lnTo>
                    <a:pt x="7302" y="39306"/>
                  </a:lnTo>
                  <a:lnTo>
                    <a:pt x="10312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79" y="38404"/>
                  </a:lnTo>
                  <a:lnTo>
                    <a:pt x="15201" y="38074"/>
                  </a:lnTo>
                  <a:lnTo>
                    <a:pt x="15227" y="35801"/>
                  </a:lnTo>
                  <a:lnTo>
                    <a:pt x="15240" y="35306"/>
                  </a:lnTo>
                  <a:lnTo>
                    <a:pt x="10795" y="35801"/>
                  </a:lnTo>
                  <a:lnTo>
                    <a:pt x="14757" y="32740"/>
                  </a:lnTo>
                  <a:lnTo>
                    <a:pt x="13576" y="31026"/>
                  </a:lnTo>
                  <a:lnTo>
                    <a:pt x="9436" y="29946"/>
                  </a:lnTo>
                  <a:lnTo>
                    <a:pt x="9283" y="32664"/>
                  </a:lnTo>
                  <a:lnTo>
                    <a:pt x="8801" y="32283"/>
                  </a:lnTo>
                  <a:lnTo>
                    <a:pt x="6883" y="30962"/>
                  </a:lnTo>
                  <a:lnTo>
                    <a:pt x="6019" y="31356"/>
                  </a:lnTo>
                  <a:lnTo>
                    <a:pt x="3352" y="33324"/>
                  </a:lnTo>
                  <a:lnTo>
                    <a:pt x="3975" y="34925"/>
                  </a:lnTo>
                  <a:lnTo>
                    <a:pt x="3771" y="36423"/>
                  </a:lnTo>
                  <a:lnTo>
                    <a:pt x="3149" y="37757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54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19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16" y="49034"/>
                  </a:lnTo>
                  <a:lnTo>
                    <a:pt x="17221" y="48425"/>
                  </a:lnTo>
                  <a:lnTo>
                    <a:pt x="17907" y="47129"/>
                  </a:lnTo>
                  <a:lnTo>
                    <a:pt x="20154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804" y="29349"/>
                  </a:moveTo>
                  <a:lnTo>
                    <a:pt x="35661" y="26987"/>
                  </a:lnTo>
                  <a:lnTo>
                    <a:pt x="34696" y="25958"/>
                  </a:lnTo>
                  <a:lnTo>
                    <a:pt x="33832" y="24498"/>
                  </a:lnTo>
                  <a:lnTo>
                    <a:pt x="35153" y="22872"/>
                  </a:lnTo>
                  <a:lnTo>
                    <a:pt x="33769" y="21018"/>
                  </a:lnTo>
                  <a:lnTo>
                    <a:pt x="30530" y="18757"/>
                  </a:lnTo>
                  <a:lnTo>
                    <a:pt x="28790" y="18186"/>
                  </a:lnTo>
                  <a:lnTo>
                    <a:pt x="28282" y="18669"/>
                  </a:lnTo>
                  <a:lnTo>
                    <a:pt x="29070" y="20586"/>
                  </a:lnTo>
                  <a:lnTo>
                    <a:pt x="26047" y="19304"/>
                  </a:lnTo>
                  <a:lnTo>
                    <a:pt x="27940" y="22072"/>
                  </a:lnTo>
                  <a:lnTo>
                    <a:pt x="26898" y="23647"/>
                  </a:lnTo>
                  <a:lnTo>
                    <a:pt x="25666" y="24866"/>
                  </a:lnTo>
                  <a:lnTo>
                    <a:pt x="23304" y="24625"/>
                  </a:lnTo>
                  <a:lnTo>
                    <a:pt x="24384" y="27203"/>
                  </a:lnTo>
                  <a:lnTo>
                    <a:pt x="22987" y="27635"/>
                  </a:lnTo>
                  <a:lnTo>
                    <a:pt x="22390" y="29451"/>
                  </a:lnTo>
                  <a:lnTo>
                    <a:pt x="22453" y="31026"/>
                  </a:lnTo>
                  <a:lnTo>
                    <a:pt x="23926" y="30975"/>
                  </a:lnTo>
                  <a:lnTo>
                    <a:pt x="26530" y="31851"/>
                  </a:lnTo>
                  <a:lnTo>
                    <a:pt x="30556" y="33845"/>
                  </a:lnTo>
                  <a:lnTo>
                    <a:pt x="31051" y="32219"/>
                  </a:lnTo>
                  <a:lnTo>
                    <a:pt x="32042" y="30048"/>
                  </a:lnTo>
                  <a:lnTo>
                    <a:pt x="33591" y="30073"/>
                  </a:lnTo>
                  <a:lnTo>
                    <a:pt x="36804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78" y="15138"/>
                  </a:lnTo>
                  <a:lnTo>
                    <a:pt x="57175" y="15316"/>
                  </a:lnTo>
                  <a:lnTo>
                    <a:pt x="56502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21" y="10426"/>
                  </a:lnTo>
                  <a:lnTo>
                    <a:pt x="55753" y="9436"/>
                  </a:lnTo>
                  <a:lnTo>
                    <a:pt x="54114" y="10477"/>
                  </a:lnTo>
                  <a:lnTo>
                    <a:pt x="53632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76" y="18135"/>
                  </a:lnTo>
                  <a:lnTo>
                    <a:pt x="43726" y="19304"/>
                  </a:lnTo>
                  <a:lnTo>
                    <a:pt x="43053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13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83" y="26492"/>
                  </a:lnTo>
                  <a:lnTo>
                    <a:pt x="48679" y="26530"/>
                  </a:lnTo>
                  <a:lnTo>
                    <a:pt x="49263" y="26733"/>
                  </a:lnTo>
                  <a:lnTo>
                    <a:pt x="49644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27" y="25361"/>
                  </a:lnTo>
                  <a:lnTo>
                    <a:pt x="54140" y="23901"/>
                  </a:lnTo>
                  <a:lnTo>
                    <a:pt x="54902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73" y="21069"/>
                  </a:lnTo>
                  <a:lnTo>
                    <a:pt x="56248" y="19913"/>
                  </a:lnTo>
                  <a:lnTo>
                    <a:pt x="56311" y="20091"/>
                  </a:lnTo>
                  <a:lnTo>
                    <a:pt x="56527" y="20447"/>
                  </a:lnTo>
                  <a:lnTo>
                    <a:pt x="57099" y="21209"/>
                  </a:lnTo>
                  <a:lnTo>
                    <a:pt x="57721" y="21818"/>
                  </a:lnTo>
                  <a:lnTo>
                    <a:pt x="58051" y="22072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703" y="3149"/>
                  </a:moveTo>
                  <a:lnTo>
                    <a:pt x="67678" y="2997"/>
                  </a:lnTo>
                  <a:lnTo>
                    <a:pt x="67437" y="2273"/>
                  </a:lnTo>
                  <a:lnTo>
                    <a:pt x="66344" y="1320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909" y="711"/>
                  </a:lnTo>
                  <a:lnTo>
                    <a:pt x="64541" y="965"/>
                  </a:lnTo>
                  <a:lnTo>
                    <a:pt x="64300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3652" y="38"/>
                  </a:lnTo>
                  <a:lnTo>
                    <a:pt x="60528" y="1003"/>
                  </a:lnTo>
                  <a:lnTo>
                    <a:pt x="57734" y="4495"/>
                  </a:lnTo>
                  <a:lnTo>
                    <a:pt x="57658" y="4737"/>
                  </a:lnTo>
                  <a:lnTo>
                    <a:pt x="60921" y="6743"/>
                  </a:lnTo>
                  <a:lnTo>
                    <a:pt x="61290" y="6883"/>
                  </a:lnTo>
                  <a:lnTo>
                    <a:pt x="61404" y="4927"/>
                  </a:lnTo>
                  <a:lnTo>
                    <a:pt x="64541" y="3149"/>
                  </a:lnTo>
                  <a:lnTo>
                    <a:pt x="66979" y="4927"/>
                  </a:lnTo>
                  <a:lnTo>
                    <a:pt x="67398" y="4495"/>
                  </a:lnTo>
                  <a:lnTo>
                    <a:pt x="67652" y="4127"/>
                  </a:lnTo>
                  <a:lnTo>
                    <a:pt x="67703" y="314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9660191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04" y="27012"/>
                  </a:moveTo>
                  <a:lnTo>
                    <a:pt x="12344" y="26301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04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49" y="42303"/>
                  </a:lnTo>
                  <a:lnTo>
                    <a:pt x="9486" y="42037"/>
                  </a:lnTo>
                  <a:lnTo>
                    <a:pt x="7429" y="43434"/>
                  </a:lnTo>
                  <a:lnTo>
                    <a:pt x="8166" y="44246"/>
                  </a:lnTo>
                  <a:lnTo>
                    <a:pt x="8788" y="45351"/>
                  </a:lnTo>
                  <a:lnTo>
                    <a:pt x="9664" y="45770"/>
                  </a:lnTo>
                  <a:lnTo>
                    <a:pt x="9626" y="45135"/>
                  </a:lnTo>
                  <a:lnTo>
                    <a:pt x="10058" y="44640"/>
                  </a:lnTo>
                  <a:lnTo>
                    <a:pt x="10109" y="44107"/>
                  </a:lnTo>
                  <a:lnTo>
                    <a:pt x="12928" y="44615"/>
                  </a:lnTo>
                  <a:lnTo>
                    <a:pt x="12788" y="44183"/>
                  </a:lnTo>
                  <a:lnTo>
                    <a:pt x="12788" y="43649"/>
                  </a:lnTo>
                  <a:lnTo>
                    <a:pt x="13246" y="42341"/>
                  </a:lnTo>
                  <a:lnTo>
                    <a:pt x="13627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63" y="3175"/>
                  </a:moveTo>
                  <a:lnTo>
                    <a:pt x="72440" y="2425"/>
                  </a:lnTo>
                  <a:lnTo>
                    <a:pt x="70535" y="3810"/>
                  </a:lnTo>
                  <a:lnTo>
                    <a:pt x="70637" y="3403"/>
                  </a:lnTo>
                  <a:lnTo>
                    <a:pt x="70764" y="2959"/>
                  </a:lnTo>
                  <a:lnTo>
                    <a:pt x="70853" y="2019"/>
                  </a:lnTo>
                  <a:lnTo>
                    <a:pt x="71323" y="1447"/>
                  </a:lnTo>
                  <a:lnTo>
                    <a:pt x="71412" y="1143"/>
                  </a:lnTo>
                  <a:lnTo>
                    <a:pt x="70053" y="0"/>
                  </a:lnTo>
                  <a:lnTo>
                    <a:pt x="69418" y="1143"/>
                  </a:lnTo>
                  <a:lnTo>
                    <a:pt x="68503" y="2108"/>
                  </a:lnTo>
                  <a:lnTo>
                    <a:pt x="68033" y="3403"/>
                  </a:lnTo>
                  <a:lnTo>
                    <a:pt x="67754" y="2794"/>
                  </a:lnTo>
                  <a:lnTo>
                    <a:pt x="66281" y="3987"/>
                  </a:lnTo>
                  <a:lnTo>
                    <a:pt x="66078" y="4851"/>
                  </a:lnTo>
                  <a:lnTo>
                    <a:pt x="65633" y="5524"/>
                  </a:lnTo>
                  <a:lnTo>
                    <a:pt x="66573" y="5740"/>
                  </a:lnTo>
                  <a:lnTo>
                    <a:pt x="67449" y="6146"/>
                  </a:lnTo>
                  <a:lnTo>
                    <a:pt x="68884" y="6159"/>
                  </a:lnTo>
                  <a:lnTo>
                    <a:pt x="69469" y="5918"/>
                  </a:lnTo>
                  <a:lnTo>
                    <a:pt x="70192" y="4787"/>
                  </a:lnTo>
                  <a:lnTo>
                    <a:pt x="70332" y="4470"/>
                  </a:lnTo>
                  <a:lnTo>
                    <a:pt x="70421" y="4140"/>
                  </a:lnTo>
                  <a:lnTo>
                    <a:pt x="71335" y="3810"/>
                  </a:lnTo>
                  <a:lnTo>
                    <a:pt x="71640" y="3695"/>
                  </a:lnTo>
                  <a:lnTo>
                    <a:pt x="74663" y="3175"/>
                  </a:lnTo>
                  <a:close/>
                </a:path>
                <a:path w="84454" h="46355">
                  <a:moveTo>
                    <a:pt x="76352" y="3263"/>
                  </a:moveTo>
                  <a:lnTo>
                    <a:pt x="75831" y="2959"/>
                  </a:lnTo>
                  <a:lnTo>
                    <a:pt x="74663" y="3175"/>
                  </a:lnTo>
                  <a:lnTo>
                    <a:pt x="76174" y="3657"/>
                  </a:lnTo>
                  <a:lnTo>
                    <a:pt x="76352" y="3263"/>
                  </a:lnTo>
                  <a:close/>
                </a:path>
                <a:path w="84454" h="46355">
                  <a:moveTo>
                    <a:pt x="80746" y="3175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46" y="1651"/>
                  </a:lnTo>
                  <a:lnTo>
                    <a:pt x="77470" y="1447"/>
                  </a:lnTo>
                  <a:lnTo>
                    <a:pt x="77165" y="1473"/>
                  </a:lnTo>
                  <a:lnTo>
                    <a:pt x="76352" y="3263"/>
                  </a:lnTo>
                  <a:lnTo>
                    <a:pt x="77304" y="3810"/>
                  </a:lnTo>
                  <a:lnTo>
                    <a:pt x="77787" y="5092"/>
                  </a:lnTo>
                  <a:lnTo>
                    <a:pt x="77939" y="6248"/>
                  </a:lnTo>
                  <a:lnTo>
                    <a:pt x="80746" y="3175"/>
                  </a:lnTo>
                  <a:close/>
                </a:path>
                <a:path w="84454" h="46355">
                  <a:moveTo>
                    <a:pt x="84061" y="19773"/>
                  </a:moveTo>
                  <a:lnTo>
                    <a:pt x="83985" y="19608"/>
                  </a:lnTo>
                  <a:lnTo>
                    <a:pt x="83908" y="19773"/>
                  </a:lnTo>
                  <a:lnTo>
                    <a:pt x="84061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9673564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41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45" y="14478"/>
                  </a:lnTo>
                  <a:lnTo>
                    <a:pt x="7531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17" y="13106"/>
                  </a:moveTo>
                  <a:lnTo>
                    <a:pt x="25400" y="12471"/>
                  </a:lnTo>
                  <a:lnTo>
                    <a:pt x="24599" y="11772"/>
                  </a:lnTo>
                  <a:lnTo>
                    <a:pt x="23749" y="10591"/>
                  </a:lnTo>
                  <a:lnTo>
                    <a:pt x="21717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57" y="13246"/>
                  </a:lnTo>
                  <a:lnTo>
                    <a:pt x="24765" y="13589"/>
                  </a:lnTo>
                  <a:lnTo>
                    <a:pt x="26517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54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971405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79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966062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97" y="546"/>
                  </a:lnTo>
                  <a:lnTo>
                    <a:pt x="14897" y="3022"/>
                  </a:lnTo>
                  <a:lnTo>
                    <a:pt x="12077" y="3416"/>
                  </a:lnTo>
                  <a:lnTo>
                    <a:pt x="10477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83" y="2222"/>
                  </a:lnTo>
                  <a:lnTo>
                    <a:pt x="3352" y="3568"/>
                  </a:lnTo>
                  <a:lnTo>
                    <a:pt x="3708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51" y="11938"/>
                  </a:lnTo>
                  <a:lnTo>
                    <a:pt x="10388" y="11671"/>
                  </a:lnTo>
                  <a:lnTo>
                    <a:pt x="11493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59" y="5219"/>
                  </a:lnTo>
                  <a:lnTo>
                    <a:pt x="19062" y="3035"/>
                  </a:lnTo>
                  <a:lnTo>
                    <a:pt x="18757" y="2628"/>
                  </a:lnTo>
                  <a:lnTo>
                    <a:pt x="22656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9672980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71" y="32753"/>
                  </a:moveTo>
                  <a:lnTo>
                    <a:pt x="26238" y="31813"/>
                  </a:lnTo>
                  <a:lnTo>
                    <a:pt x="24218" y="30607"/>
                  </a:lnTo>
                  <a:lnTo>
                    <a:pt x="22847" y="30568"/>
                  </a:lnTo>
                  <a:lnTo>
                    <a:pt x="21501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52" y="32131"/>
                  </a:lnTo>
                  <a:lnTo>
                    <a:pt x="13195" y="32207"/>
                  </a:lnTo>
                  <a:lnTo>
                    <a:pt x="11899" y="33820"/>
                  </a:lnTo>
                  <a:lnTo>
                    <a:pt x="8382" y="34632"/>
                  </a:lnTo>
                  <a:lnTo>
                    <a:pt x="7061" y="34531"/>
                  </a:lnTo>
                  <a:lnTo>
                    <a:pt x="5105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25" y="39065"/>
                  </a:lnTo>
                  <a:lnTo>
                    <a:pt x="444" y="39382"/>
                  </a:lnTo>
                  <a:lnTo>
                    <a:pt x="0" y="41224"/>
                  </a:lnTo>
                  <a:lnTo>
                    <a:pt x="622" y="43116"/>
                  </a:lnTo>
                  <a:lnTo>
                    <a:pt x="4127" y="43675"/>
                  </a:lnTo>
                  <a:lnTo>
                    <a:pt x="7861" y="44627"/>
                  </a:lnTo>
                  <a:lnTo>
                    <a:pt x="10972" y="44030"/>
                  </a:lnTo>
                  <a:lnTo>
                    <a:pt x="14719" y="41427"/>
                  </a:lnTo>
                  <a:lnTo>
                    <a:pt x="15773" y="40449"/>
                  </a:lnTo>
                  <a:lnTo>
                    <a:pt x="16929" y="38468"/>
                  </a:lnTo>
                  <a:lnTo>
                    <a:pt x="19253" y="37973"/>
                  </a:lnTo>
                  <a:lnTo>
                    <a:pt x="20396" y="39344"/>
                  </a:lnTo>
                  <a:lnTo>
                    <a:pt x="21577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49" y="36588"/>
                  </a:lnTo>
                  <a:lnTo>
                    <a:pt x="25869" y="34886"/>
                  </a:lnTo>
                  <a:lnTo>
                    <a:pt x="25793" y="32994"/>
                  </a:lnTo>
                  <a:lnTo>
                    <a:pt x="25958" y="33743"/>
                  </a:lnTo>
                  <a:lnTo>
                    <a:pt x="26771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31" y="14452"/>
                  </a:lnTo>
                  <a:lnTo>
                    <a:pt x="37947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27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79" y="23012"/>
                  </a:lnTo>
                  <a:lnTo>
                    <a:pt x="21831" y="24218"/>
                  </a:lnTo>
                  <a:lnTo>
                    <a:pt x="25323" y="25742"/>
                  </a:lnTo>
                  <a:lnTo>
                    <a:pt x="31191" y="25438"/>
                  </a:lnTo>
                  <a:lnTo>
                    <a:pt x="35674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201" y="4813"/>
                  </a:moveTo>
                  <a:lnTo>
                    <a:pt x="65087" y="2971"/>
                  </a:lnTo>
                  <a:lnTo>
                    <a:pt x="64998" y="2146"/>
                  </a:lnTo>
                  <a:lnTo>
                    <a:pt x="64516" y="863"/>
                  </a:lnTo>
                  <a:lnTo>
                    <a:pt x="63042" y="0"/>
                  </a:lnTo>
                  <a:lnTo>
                    <a:pt x="58851" y="749"/>
                  </a:lnTo>
                  <a:lnTo>
                    <a:pt x="57645" y="1193"/>
                  </a:lnTo>
                  <a:lnTo>
                    <a:pt x="57404" y="1841"/>
                  </a:lnTo>
                  <a:lnTo>
                    <a:pt x="56680" y="2971"/>
                  </a:lnTo>
                  <a:lnTo>
                    <a:pt x="56095" y="3200"/>
                  </a:lnTo>
                  <a:lnTo>
                    <a:pt x="55460" y="3200"/>
                  </a:lnTo>
                  <a:lnTo>
                    <a:pt x="55067" y="3835"/>
                  </a:lnTo>
                  <a:lnTo>
                    <a:pt x="54165" y="5092"/>
                  </a:lnTo>
                  <a:lnTo>
                    <a:pt x="53238" y="4813"/>
                  </a:lnTo>
                  <a:lnTo>
                    <a:pt x="53035" y="6438"/>
                  </a:lnTo>
                  <a:lnTo>
                    <a:pt x="52946" y="8382"/>
                  </a:lnTo>
                  <a:lnTo>
                    <a:pt x="54648" y="9525"/>
                  </a:lnTo>
                  <a:lnTo>
                    <a:pt x="57823" y="10744"/>
                  </a:lnTo>
                  <a:lnTo>
                    <a:pt x="57416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58" y="19786"/>
                  </a:lnTo>
                  <a:lnTo>
                    <a:pt x="52222" y="19088"/>
                  </a:lnTo>
                  <a:lnTo>
                    <a:pt x="56057" y="19621"/>
                  </a:lnTo>
                  <a:lnTo>
                    <a:pt x="58991" y="20535"/>
                  </a:lnTo>
                  <a:lnTo>
                    <a:pt x="61315" y="16484"/>
                  </a:lnTo>
                  <a:lnTo>
                    <a:pt x="60845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43" y="11315"/>
                  </a:lnTo>
                  <a:lnTo>
                    <a:pt x="62649" y="8356"/>
                  </a:lnTo>
                  <a:lnTo>
                    <a:pt x="62445" y="8394"/>
                  </a:lnTo>
                  <a:lnTo>
                    <a:pt x="64033" y="6019"/>
                  </a:lnTo>
                  <a:lnTo>
                    <a:pt x="64249" y="5638"/>
                  </a:lnTo>
                  <a:lnTo>
                    <a:pt x="64376" y="5257"/>
                  </a:lnTo>
                  <a:lnTo>
                    <a:pt x="65062" y="5448"/>
                  </a:lnTo>
                  <a:lnTo>
                    <a:pt x="65100" y="5257"/>
                  </a:lnTo>
                  <a:lnTo>
                    <a:pt x="65138" y="5092"/>
                  </a:lnTo>
                  <a:lnTo>
                    <a:pt x="65201" y="481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973791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98" y="0"/>
                  </a:lnTo>
                  <a:lnTo>
                    <a:pt x="0" y="1460"/>
                  </a:lnTo>
                  <a:lnTo>
                    <a:pt x="1117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66" y="40424"/>
                  </a:lnTo>
                  <a:lnTo>
                    <a:pt x="24155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46" y="46316"/>
                  </a:lnTo>
                  <a:lnTo>
                    <a:pt x="44399" y="45923"/>
                  </a:lnTo>
                  <a:lnTo>
                    <a:pt x="44081" y="45453"/>
                  </a:lnTo>
                  <a:lnTo>
                    <a:pt x="42760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66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978129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33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33" y="2616"/>
                  </a:lnTo>
                  <a:lnTo>
                    <a:pt x="355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62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9741471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05" y="12623"/>
                  </a:moveTo>
                  <a:lnTo>
                    <a:pt x="7645" y="9207"/>
                  </a:lnTo>
                  <a:lnTo>
                    <a:pt x="7518" y="11493"/>
                  </a:lnTo>
                  <a:lnTo>
                    <a:pt x="4000" y="8978"/>
                  </a:lnTo>
                  <a:lnTo>
                    <a:pt x="3937" y="7505"/>
                  </a:lnTo>
                  <a:lnTo>
                    <a:pt x="5092" y="5969"/>
                  </a:lnTo>
                  <a:lnTo>
                    <a:pt x="4267" y="2501"/>
                  </a:lnTo>
                  <a:lnTo>
                    <a:pt x="736" y="0"/>
                  </a:lnTo>
                  <a:lnTo>
                    <a:pt x="0" y="1625"/>
                  </a:lnTo>
                  <a:lnTo>
                    <a:pt x="190" y="4953"/>
                  </a:lnTo>
                  <a:lnTo>
                    <a:pt x="2476" y="7607"/>
                  </a:lnTo>
                  <a:lnTo>
                    <a:pt x="4279" y="10414"/>
                  </a:lnTo>
                  <a:lnTo>
                    <a:pt x="5791" y="13233"/>
                  </a:lnTo>
                  <a:lnTo>
                    <a:pt x="7747" y="14249"/>
                  </a:lnTo>
                  <a:lnTo>
                    <a:pt x="8305" y="12623"/>
                  </a:lnTo>
                  <a:close/>
                </a:path>
                <a:path w="56515" h="53975">
                  <a:moveTo>
                    <a:pt x="17310" y="42316"/>
                  </a:moveTo>
                  <a:lnTo>
                    <a:pt x="16738" y="40830"/>
                  </a:lnTo>
                  <a:lnTo>
                    <a:pt x="14338" y="41478"/>
                  </a:lnTo>
                  <a:lnTo>
                    <a:pt x="11887" y="37376"/>
                  </a:lnTo>
                  <a:lnTo>
                    <a:pt x="12141" y="36207"/>
                  </a:lnTo>
                  <a:lnTo>
                    <a:pt x="12865" y="34874"/>
                  </a:lnTo>
                  <a:lnTo>
                    <a:pt x="10274" y="32397"/>
                  </a:lnTo>
                  <a:lnTo>
                    <a:pt x="9639" y="32969"/>
                  </a:lnTo>
                  <a:lnTo>
                    <a:pt x="7239" y="34226"/>
                  </a:lnTo>
                  <a:lnTo>
                    <a:pt x="6032" y="35725"/>
                  </a:lnTo>
                  <a:lnTo>
                    <a:pt x="6108" y="37134"/>
                  </a:lnTo>
                  <a:lnTo>
                    <a:pt x="6743" y="38481"/>
                  </a:lnTo>
                  <a:lnTo>
                    <a:pt x="7353" y="37947"/>
                  </a:lnTo>
                  <a:lnTo>
                    <a:pt x="8140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10" y="42316"/>
                  </a:lnTo>
                  <a:close/>
                </a:path>
                <a:path w="56515" h="53975">
                  <a:moveTo>
                    <a:pt x="31381" y="52489"/>
                  </a:moveTo>
                  <a:lnTo>
                    <a:pt x="30353" y="51511"/>
                  </a:lnTo>
                  <a:lnTo>
                    <a:pt x="29603" y="50152"/>
                  </a:lnTo>
                  <a:lnTo>
                    <a:pt x="29451" y="48920"/>
                  </a:lnTo>
                  <a:lnTo>
                    <a:pt x="28816" y="47980"/>
                  </a:lnTo>
                  <a:lnTo>
                    <a:pt x="27609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55" y="45262"/>
                  </a:lnTo>
                  <a:lnTo>
                    <a:pt x="20358" y="45161"/>
                  </a:lnTo>
                  <a:lnTo>
                    <a:pt x="18783" y="42252"/>
                  </a:lnTo>
                  <a:lnTo>
                    <a:pt x="15290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33" y="49949"/>
                  </a:lnTo>
                  <a:lnTo>
                    <a:pt x="23761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098" y="50152"/>
                  </a:lnTo>
                  <a:lnTo>
                    <a:pt x="30086" y="53530"/>
                  </a:lnTo>
                  <a:lnTo>
                    <a:pt x="31381" y="52489"/>
                  </a:lnTo>
                  <a:close/>
                </a:path>
                <a:path w="56515" h="53975">
                  <a:moveTo>
                    <a:pt x="56349" y="48094"/>
                  </a:moveTo>
                  <a:lnTo>
                    <a:pt x="53975" y="47739"/>
                  </a:lnTo>
                  <a:lnTo>
                    <a:pt x="52527" y="47282"/>
                  </a:lnTo>
                  <a:lnTo>
                    <a:pt x="51981" y="45897"/>
                  </a:lnTo>
                  <a:lnTo>
                    <a:pt x="51003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03" y="42291"/>
                  </a:lnTo>
                  <a:lnTo>
                    <a:pt x="51689" y="38138"/>
                  </a:lnTo>
                  <a:lnTo>
                    <a:pt x="50241" y="36499"/>
                  </a:lnTo>
                  <a:lnTo>
                    <a:pt x="49618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887" y="37757"/>
                  </a:lnTo>
                  <a:lnTo>
                    <a:pt x="42633" y="37795"/>
                  </a:lnTo>
                  <a:lnTo>
                    <a:pt x="40424" y="38430"/>
                  </a:lnTo>
                  <a:lnTo>
                    <a:pt x="40970" y="34556"/>
                  </a:lnTo>
                  <a:lnTo>
                    <a:pt x="40741" y="32829"/>
                  </a:lnTo>
                  <a:lnTo>
                    <a:pt x="37769" y="33947"/>
                  </a:lnTo>
                  <a:lnTo>
                    <a:pt x="37312" y="34963"/>
                  </a:lnTo>
                  <a:lnTo>
                    <a:pt x="36169" y="35318"/>
                  </a:lnTo>
                  <a:lnTo>
                    <a:pt x="35166" y="33870"/>
                  </a:lnTo>
                  <a:lnTo>
                    <a:pt x="34353" y="33947"/>
                  </a:lnTo>
                  <a:lnTo>
                    <a:pt x="32664" y="35598"/>
                  </a:lnTo>
                  <a:lnTo>
                    <a:pt x="32321" y="36360"/>
                  </a:lnTo>
                  <a:lnTo>
                    <a:pt x="32397" y="37096"/>
                  </a:lnTo>
                  <a:lnTo>
                    <a:pt x="32207" y="38354"/>
                  </a:lnTo>
                  <a:lnTo>
                    <a:pt x="32346" y="39141"/>
                  </a:lnTo>
                  <a:lnTo>
                    <a:pt x="33705" y="37909"/>
                  </a:lnTo>
                  <a:lnTo>
                    <a:pt x="34290" y="38315"/>
                  </a:lnTo>
                  <a:lnTo>
                    <a:pt x="35966" y="40373"/>
                  </a:lnTo>
                  <a:lnTo>
                    <a:pt x="35306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81" y="42646"/>
                  </a:lnTo>
                  <a:lnTo>
                    <a:pt x="40093" y="40906"/>
                  </a:lnTo>
                  <a:lnTo>
                    <a:pt x="40297" y="39433"/>
                  </a:lnTo>
                  <a:lnTo>
                    <a:pt x="40868" y="40462"/>
                  </a:lnTo>
                  <a:lnTo>
                    <a:pt x="40081" y="42646"/>
                  </a:lnTo>
                  <a:lnTo>
                    <a:pt x="40208" y="44323"/>
                  </a:lnTo>
                  <a:lnTo>
                    <a:pt x="41084" y="45491"/>
                  </a:lnTo>
                  <a:lnTo>
                    <a:pt x="42710" y="45948"/>
                  </a:lnTo>
                  <a:lnTo>
                    <a:pt x="44386" y="46126"/>
                  </a:lnTo>
                  <a:lnTo>
                    <a:pt x="46583" y="45770"/>
                  </a:lnTo>
                  <a:lnTo>
                    <a:pt x="47790" y="45364"/>
                  </a:lnTo>
                  <a:lnTo>
                    <a:pt x="47650" y="46012"/>
                  </a:lnTo>
                  <a:lnTo>
                    <a:pt x="47853" y="46634"/>
                  </a:lnTo>
                  <a:lnTo>
                    <a:pt x="47790" y="47193"/>
                  </a:lnTo>
                  <a:lnTo>
                    <a:pt x="48399" y="47040"/>
                  </a:lnTo>
                  <a:lnTo>
                    <a:pt x="48336" y="49301"/>
                  </a:lnTo>
                  <a:lnTo>
                    <a:pt x="48069" y="50342"/>
                  </a:lnTo>
                  <a:lnTo>
                    <a:pt x="48780" y="51752"/>
                  </a:lnTo>
                  <a:lnTo>
                    <a:pt x="50317" y="52222"/>
                  </a:lnTo>
                  <a:lnTo>
                    <a:pt x="54013" y="50749"/>
                  </a:lnTo>
                  <a:lnTo>
                    <a:pt x="55397" y="49733"/>
                  </a:lnTo>
                  <a:lnTo>
                    <a:pt x="56349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9741332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36" y="12712"/>
                  </a:lnTo>
                  <a:lnTo>
                    <a:pt x="10172" y="12319"/>
                  </a:lnTo>
                  <a:lnTo>
                    <a:pt x="9753" y="9779"/>
                  </a:lnTo>
                  <a:lnTo>
                    <a:pt x="9067" y="9359"/>
                  </a:lnTo>
                  <a:lnTo>
                    <a:pt x="8699" y="8293"/>
                  </a:lnTo>
                  <a:lnTo>
                    <a:pt x="8826" y="7073"/>
                  </a:lnTo>
                  <a:lnTo>
                    <a:pt x="7645" y="3124"/>
                  </a:lnTo>
                  <a:lnTo>
                    <a:pt x="5854" y="4914"/>
                  </a:lnTo>
                  <a:lnTo>
                    <a:pt x="3962" y="2286"/>
                  </a:lnTo>
                  <a:lnTo>
                    <a:pt x="4000" y="1003"/>
                  </a:lnTo>
                  <a:lnTo>
                    <a:pt x="3492" y="0"/>
                  </a:lnTo>
                  <a:lnTo>
                    <a:pt x="914" y="2336"/>
                  </a:lnTo>
                  <a:lnTo>
                    <a:pt x="800" y="3238"/>
                  </a:lnTo>
                  <a:lnTo>
                    <a:pt x="0" y="4826"/>
                  </a:lnTo>
                  <a:lnTo>
                    <a:pt x="1231" y="6146"/>
                  </a:lnTo>
                  <a:lnTo>
                    <a:pt x="1765" y="8788"/>
                  </a:lnTo>
                  <a:lnTo>
                    <a:pt x="2108" y="8610"/>
                  </a:lnTo>
                  <a:lnTo>
                    <a:pt x="1739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30" y="9855"/>
                  </a:lnTo>
                  <a:lnTo>
                    <a:pt x="5308" y="9969"/>
                  </a:lnTo>
                  <a:lnTo>
                    <a:pt x="7175" y="7708"/>
                  </a:lnTo>
                  <a:lnTo>
                    <a:pt x="8585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61" y="11976"/>
                  </a:lnTo>
                  <a:lnTo>
                    <a:pt x="4953" y="12560"/>
                  </a:lnTo>
                  <a:lnTo>
                    <a:pt x="2425" y="15227"/>
                  </a:lnTo>
                  <a:lnTo>
                    <a:pt x="5676" y="16967"/>
                  </a:lnTo>
                  <a:lnTo>
                    <a:pt x="7975" y="16573"/>
                  </a:lnTo>
                  <a:lnTo>
                    <a:pt x="10414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34" y="18897"/>
                  </a:moveTo>
                  <a:lnTo>
                    <a:pt x="22656" y="16979"/>
                  </a:lnTo>
                  <a:lnTo>
                    <a:pt x="21691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73" y="11137"/>
                  </a:lnTo>
                  <a:lnTo>
                    <a:pt x="21513" y="8204"/>
                  </a:lnTo>
                  <a:lnTo>
                    <a:pt x="18999" y="9690"/>
                  </a:lnTo>
                  <a:lnTo>
                    <a:pt x="19977" y="7543"/>
                  </a:lnTo>
                  <a:lnTo>
                    <a:pt x="19672" y="7035"/>
                  </a:lnTo>
                  <a:lnTo>
                    <a:pt x="18338" y="7645"/>
                  </a:lnTo>
                  <a:lnTo>
                    <a:pt x="15697" y="10058"/>
                  </a:lnTo>
                  <a:lnTo>
                    <a:pt x="14452" y="12014"/>
                  </a:lnTo>
                  <a:lnTo>
                    <a:pt x="15201" y="13728"/>
                  </a:lnTo>
                  <a:lnTo>
                    <a:pt x="12268" y="18707"/>
                  </a:lnTo>
                  <a:lnTo>
                    <a:pt x="12026" y="19875"/>
                  </a:lnTo>
                  <a:lnTo>
                    <a:pt x="14478" y="23977"/>
                  </a:lnTo>
                  <a:lnTo>
                    <a:pt x="16878" y="23329"/>
                  </a:lnTo>
                  <a:lnTo>
                    <a:pt x="20523" y="20828"/>
                  </a:lnTo>
                  <a:lnTo>
                    <a:pt x="22047" y="20421"/>
                  </a:lnTo>
                  <a:lnTo>
                    <a:pt x="22593" y="20548"/>
                  </a:lnTo>
                  <a:lnTo>
                    <a:pt x="22834" y="18897"/>
                  </a:lnTo>
                  <a:close/>
                </a:path>
                <a:path w="37465" h="36830">
                  <a:moveTo>
                    <a:pt x="37439" y="31572"/>
                  </a:moveTo>
                  <a:lnTo>
                    <a:pt x="35966" y="29146"/>
                  </a:lnTo>
                  <a:lnTo>
                    <a:pt x="35394" y="26149"/>
                  </a:lnTo>
                  <a:lnTo>
                    <a:pt x="35445" y="24561"/>
                  </a:lnTo>
                  <a:lnTo>
                    <a:pt x="36106" y="22872"/>
                  </a:lnTo>
                  <a:lnTo>
                    <a:pt x="34429" y="20815"/>
                  </a:lnTo>
                  <a:lnTo>
                    <a:pt x="33845" y="20408"/>
                  </a:lnTo>
                  <a:lnTo>
                    <a:pt x="31902" y="22212"/>
                  </a:lnTo>
                  <a:lnTo>
                    <a:pt x="32143" y="19354"/>
                  </a:lnTo>
                  <a:lnTo>
                    <a:pt x="29006" y="20497"/>
                  </a:lnTo>
                  <a:lnTo>
                    <a:pt x="27914" y="22313"/>
                  </a:lnTo>
                  <a:lnTo>
                    <a:pt x="30403" y="25527"/>
                  </a:lnTo>
                  <a:lnTo>
                    <a:pt x="27254" y="25019"/>
                  </a:lnTo>
                  <a:lnTo>
                    <a:pt x="26860" y="28308"/>
                  </a:lnTo>
                  <a:lnTo>
                    <a:pt x="27762" y="29806"/>
                  </a:lnTo>
                  <a:lnTo>
                    <a:pt x="28968" y="30467"/>
                  </a:lnTo>
                  <a:lnTo>
                    <a:pt x="29591" y="31407"/>
                  </a:lnTo>
                  <a:lnTo>
                    <a:pt x="29743" y="32639"/>
                  </a:lnTo>
                  <a:lnTo>
                    <a:pt x="31000" y="34582"/>
                  </a:lnTo>
                  <a:lnTo>
                    <a:pt x="33388" y="36309"/>
                  </a:lnTo>
                  <a:lnTo>
                    <a:pt x="35648" y="35140"/>
                  </a:lnTo>
                  <a:lnTo>
                    <a:pt x="37439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9783025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22" y="76"/>
                  </a:moveTo>
                  <a:lnTo>
                    <a:pt x="0" y="0"/>
                  </a:lnTo>
                  <a:lnTo>
                    <a:pt x="1092" y="482"/>
                  </a:lnTo>
                  <a:lnTo>
                    <a:pt x="2235" y="1917"/>
                  </a:lnTo>
                  <a:lnTo>
                    <a:pt x="3136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18" y="6731"/>
                  </a:lnTo>
                  <a:lnTo>
                    <a:pt x="8115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29" y="6210"/>
                  </a:lnTo>
                  <a:lnTo>
                    <a:pt x="8762" y="5118"/>
                  </a:lnTo>
                  <a:lnTo>
                    <a:pt x="7975" y="5308"/>
                  </a:lnTo>
                  <a:lnTo>
                    <a:pt x="8407" y="4216"/>
                  </a:lnTo>
                  <a:lnTo>
                    <a:pt x="6146" y="3873"/>
                  </a:lnTo>
                  <a:lnTo>
                    <a:pt x="5626" y="3073"/>
                  </a:lnTo>
                  <a:lnTo>
                    <a:pt x="5397" y="1943"/>
                  </a:lnTo>
                  <a:lnTo>
                    <a:pt x="3492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974197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89" y="6756"/>
                  </a:lnTo>
                  <a:lnTo>
                    <a:pt x="3886" y="199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206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70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111" y="10515"/>
                  </a:lnTo>
                  <a:lnTo>
                    <a:pt x="3225" y="10287"/>
                  </a:lnTo>
                  <a:lnTo>
                    <a:pt x="3390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48" y="10515"/>
                  </a:lnTo>
                  <a:lnTo>
                    <a:pt x="7061" y="9652"/>
                  </a:lnTo>
                  <a:lnTo>
                    <a:pt x="7048" y="9448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81" y="9017"/>
                  </a:lnTo>
                  <a:lnTo>
                    <a:pt x="7226" y="9448"/>
                  </a:lnTo>
                  <a:lnTo>
                    <a:pt x="7099" y="9994"/>
                  </a:lnTo>
                  <a:lnTo>
                    <a:pt x="7543" y="10210"/>
                  </a:lnTo>
                  <a:lnTo>
                    <a:pt x="8001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31" y="44246"/>
                  </a:moveTo>
                  <a:lnTo>
                    <a:pt x="36791" y="43916"/>
                  </a:lnTo>
                  <a:lnTo>
                    <a:pt x="36741" y="43065"/>
                  </a:lnTo>
                  <a:lnTo>
                    <a:pt x="36398" y="42329"/>
                  </a:lnTo>
                  <a:lnTo>
                    <a:pt x="34480" y="40678"/>
                  </a:lnTo>
                  <a:lnTo>
                    <a:pt x="33197" y="41275"/>
                  </a:lnTo>
                  <a:lnTo>
                    <a:pt x="33147" y="39230"/>
                  </a:lnTo>
                  <a:lnTo>
                    <a:pt x="32613" y="39217"/>
                  </a:lnTo>
                  <a:lnTo>
                    <a:pt x="32689" y="40119"/>
                  </a:lnTo>
                  <a:lnTo>
                    <a:pt x="32410" y="40741"/>
                  </a:lnTo>
                  <a:lnTo>
                    <a:pt x="31610" y="41363"/>
                  </a:lnTo>
                  <a:lnTo>
                    <a:pt x="35039" y="43802"/>
                  </a:lnTo>
                  <a:lnTo>
                    <a:pt x="36830" y="44945"/>
                  </a:lnTo>
                  <a:lnTo>
                    <a:pt x="36931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97" y="51092"/>
                  </a:lnTo>
                  <a:lnTo>
                    <a:pt x="53733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87" y="51003"/>
                  </a:lnTo>
                  <a:lnTo>
                    <a:pt x="50914" y="52057"/>
                  </a:lnTo>
                  <a:lnTo>
                    <a:pt x="53505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9749015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47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25" y="812"/>
                  </a:lnTo>
                  <a:lnTo>
                    <a:pt x="546" y="177"/>
                  </a:lnTo>
                  <a:lnTo>
                    <a:pt x="647" y="0"/>
                  </a:lnTo>
                  <a:close/>
                </a:path>
                <a:path w="59054" h="37465">
                  <a:moveTo>
                    <a:pt x="58978" y="37414"/>
                  </a:moveTo>
                  <a:lnTo>
                    <a:pt x="58623" y="36817"/>
                  </a:lnTo>
                  <a:lnTo>
                    <a:pt x="58115" y="36309"/>
                  </a:lnTo>
                  <a:lnTo>
                    <a:pt x="56248" y="35445"/>
                  </a:lnTo>
                  <a:lnTo>
                    <a:pt x="53949" y="34086"/>
                  </a:lnTo>
                  <a:lnTo>
                    <a:pt x="52120" y="34315"/>
                  </a:lnTo>
                  <a:lnTo>
                    <a:pt x="51028" y="35090"/>
                  </a:lnTo>
                  <a:lnTo>
                    <a:pt x="50380" y="36258"/>
                  </a:lnTo>
                  <a:lnTo>
                    <a:pt x="50850" y="35928"/>
                  </a:lnTo>
                  <a:lnTo>
                    <a:pt x="51409" y="35750"/>
                  </a:lnTo>
                  <a:lnTo>
                    <a:pt x="51955" y="35826"/>
                  </a:lnTo>
                  <a:lnTo>
                    <a:pt x="54584" y="35610"/>
                  </a:lnTo>
                  <a:lnTo>
                    <a:pt x="56730" y="36156"/>
                  </a:lnTo>
                  <a:lnTo>
                    <a:pt x="58978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9764230" y="829258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4">
                  <a:moveTo>
                    <a:pt x="3733" y="1574"/>
                  </a:moveTo>
                  <a:lnTo>
                    <a:pt x="3568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25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30479" h="23494">
                  <a:moveTo>
                    <a:pt x="10426" y="6311"/>
                  </a:moveTo>
                  <a:lnTo>
                    <a:pt x="10350" y="5422"/>
                  </a:lnTo>
                  <a:lnTo>
                    <a:pt x="8826" y="5346"/>
                  </a:lnTo>
                  <a:lnTo>
                    <a:pt x="8051" y="5727"/>
                  </a:lnTo>
                  <a:lnTo>
                    <a:pt x="7620" y="3289"/>
                  </a:lnTo>
                  <a:lnTo>
                    <a:pt x="6070" y="2857"/>
                  </a:lnTo>
                  <a:lnTo>
                    <a:pt x="4000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19" y="8509"/>
                  </a:lnTo>
                  <a:lnTo>
                    <a:pt x="7772" y="8331"/>
                  </a:lnTo>
                  <a:lnTo>
                    <a:pt x="8674" y="8001"/>
                  </a:lnTo>
                  <a:lnTo>
                    <a:pt x="10147" y="6946"/>
                  </a:lnTo>
                  <a:lnTo>
                    <a:pt x="10426" y="6311"/>
                  </a:lnTo>
                  <a:close/>
                </a:path>
                <a:path w="30479" h="23494">
                  <a:moveTo>
                    <a:pt x="29857" y="20218"/>
                  </a:moveTo>
                  <a:lnTo>
                    <a:pt x="28041" y="19710"/>
                  </a:lnTo>
                  <a:lnTo>
                    <a:pt x="27660" y="18338"/>
                  </a:lnTo>
                  <a:lnTo>
                    <a:pt x="25869" y="17602"/>
                  </a:lnTo>
                  <a:lnTo>
                    <a:pt x="24904" y="18376"/>
                  </a:lnTo>
                  <a:lnTo>
                    <a:pt x="23202" y="18072"/>
                  </a:lnTo>
                  <a:lnTo>
                    <a:pt x="22301" y="17208"/>
                  </a:lnTo>
                  <a:lnTo>
                    <a:pt x="20281" y="16459"/>
                  </a:lnTo>
                  <a:lnTo>
                    <a:pt x="19265" y="16484"/>
                  </a:lnTo>
                  <a:lnTo>
                    <a:pt x="17894" y="15341"/>
                  </a:lnTo>
                  <a:lnTo>
                    <a:pt x="18237" y="18376"/>
                  </a:lnTo>
                  <a:lnTo>
                    <a:pt x="18796" y="18961"/>
                  </a:lnTo>
                  <a:lnTo>
                    <a:pt x="21818" y="19037"/>
                  </a:lnTo>
                  <a:lnTo>
                    <a:pt x="22402" y="19608"/>
                  </a:lnTo>
                  <a:lnTo>
                    <a:pt x="22301" y="20675"/>
                  </a:lnTo>
                  <a:lnTo>
                    <a:pt x="24193" y="20891"/>
                  </a:lnTo>
                  <a:lnTo>
                    <a:pt x="24422" y="22034"/>
                  </a:lnTo>
                  <a:lnTo>
                    <a:pt x="24942" y="22847"/>
                  </a:lnTo>
                  <a:lnTo>
                    <a:pt x="27203" y="23177"/>
                  </a:lnTo>
                  <a:lnTo>
                    <a:pt x="28536" y="21170"/>
                  </a:lnTo>
                  <a:lnTo>
                    <a:pt x="29857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977756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28" y="0"/>
                  </a:lnTo>
                  <a:lnTo>
                    <a:pt x="6235" y="546"/>
                  </a:lnTo>
                  <a:lnTo>
                    <a:pt x="7315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67" y="3898"/>
                  </a:lnTo>
                  <a:lnTo>
                    <a:pt x="5359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59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46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85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61" y="16814"/>
                  </a:moveTo>
                  <a:lnTo>
                    <a:pt x="26047" y="6896"/>
                  </a:lnTo>
                  <a:lnTo>
                    <a:pt x="22872" y="7035"/>
                  </a:lnTo>
                  <a:lnTo>
                    <a:pt x="21323" y="7988"/>
                  </a:lnTo>
                  <a:lnTo>
                    <a:pt x="20535" y="9804"/>
                  </a:lnTo>
                  <a:lnTo>
                    <a:pt x="21336" y="9613"/>
                  </a:lnTo>
                  <a:lnTo>
                    <a:pt x="24612" y="11531"/>
                  </a:lnTo>
                  <a:lnTo>
                    <a:pt x="24841" y="13601"/>
                  </a:lnTo>
                  <a:lnTo>
                    <a:pt x="29476" y="14960"/>
                  </a:lnTo>
                  <a:lnTo>
                    <a:pt x="30581" y="16116"/>
                  </a:lnTo>
                  <a:lnTo>
                    <a:pt x="33185" y="16624"/>
                  </a:lnTo>
                  <a:lnTo>
                    <a:pt x="35471" y="17564"/>
                  </a:lnTo>
                  <a:lnTo>
                    <a:pt x="38061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972353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33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41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30" y="1244"/>
                  </a:lnTo>
                  <a:lnTo>
                    <a:pt x="1981" y="58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969782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51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810" y="24257"/>
                  </a:lnTo>
                  <a:lnTo>
                    <a:pt x="2057" y="25933"/>
                  </a:lnTo>
                  <a:lnTo>
                    <a:pt x="546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95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26" y="10464"/>
                  </a:moveTo>
                  <a:lnTo>
                    <a:pt x="17373" y="10109"/>
                  </a:lnTo>
                  <a:lnTo>
                    <a:pt x="16738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26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59" y="406"/>
                  </a:lnTo>
                  <a:lnTo>
                    <a:pt x="21094" y="215"/>
                  </a:lnTo>
                  <a:lnTo>
                    <a:pt x="20993" y="0"/>
                  </a:lnTo>
                  <a:lnTo>
                    <a:pt x="20802" y="317"/>
                  </a:lnTo>
                  <a:lnTo>
                    <a:pt x="20624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9699066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899" y="30873"/>
                  </a:moveTo>
                  <a:lnTo>
                    <a:pt x="7607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05" y="32537"/>
                  </a:lnTo>
                  <a:lnTo>
                    <a:pt x="2832" y="33769"/>
                  </a:lnTo>
                  <a:lnTo>
                    <a:pt x="2882" y="35204"/>
                  </a:lnTo>
                  <a:lnTo>
                    <a:pt x="1244" y="36334"/>
                  </a:lnTo>
                  <a:lnTo>
                    <a:pt x="546" y="36563"/>
                  </a:lnTo>
                  <a:lnTo>
                    <a:pt x="0" y="36842"/>
                  </a:lnTo>
                  <a:lnTo>
                    <a:pt x="254" y="37084"/>
                  </a:lnTo>
                  <a:lnTo>
                    <a:pt x="812" y="37452"/>
                  </a:lnTo>
                  <a:lnTo>
                    <a:pt x="1435" y="37287"/>
                  </a:lnTo>
                  <a:lnTo>
                    <a:pt x="2590" y="37642"/>
                  </a:lnTo>
                  <a:lnTo>
                    <a:pt x="3987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692" y="34353"/>
                  </a:lnTo>
                  <a:lnTo>
                    <a:pt x="7162" y="32981"/>
                  </a:lnTo>
                  <a:lnTo>
                    <a:pt x="7899" y="30873"/>
                  </a:lnTo>
                  <a:close/>
                </a:path>
                <a:path w="31750" h="38100">
                  <a:moveTo>
                    <a:pt x="8864" y="30124"/>
                  </a:moveTo>
                  <a:lnTo>
                    <a:pt x="8356" y="29565"/>
                  </a:lnTo>
                  <a:lnTo>
                    <a:pt x="7899" y="30873"/>
                  </a:lnTo>
                  <a:lnTo>
                    <a:pt x="8864" y="30124"/>
                  </a:lnTo>
                  <a:close/>
                </a:path>
                <a:path w="31750" h="38100">
                  <a:moveTo>
                    <a:pt x="13665" y="29133"/>
                  </a:moveTo>
                  <a:lnTo>
                    <a:pt x="13500" y="26682"/>
                  </a:lnTo>
                  <a:lnTo>
                    <a:pt x="12979" y="26517"/>
                  </a:lnTo>
                  <a:lnTo>
                    <a:pt x="12319" y="26631"/>
                  </a:lnTo>
                  <a:lnTo>
                    <a:pt x="11163" y="27622"/>
                  </a:lnTo>
                  <a:lnTo>
                    <a:pt x="11430" y="27978"/>
                  </a:lnTo>
                  <a:lnTo>
                    <a:pt x="10287" y="29489"/>
                  </a:lnTo>
                  <a:lnTo>
                    <a:pt x="9321" y="29781"/>
                  </a:lnTo>
                  <a:lnTo>
                    <a:pt x="8864" y="30124"/>
                  </a:lnTo>
                  <a:lnTo>
                    <a:pt x="10287" y="31635"/>
                  </a:lnTo>
                  <a:lnTo>
                    <a:pt x="13665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82" y="952"/>
                  </a:lnTo>
                  <a:lnTo>
                    <a:pt x="27901" y="1358"/>
                  </a:lnTo>
                  <a:lnTo>
                    <a:pt x="27266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86" y="4686"/>
                  </a:lnTo>
                  <a:lnTo>
                    <a:pt x="21755" y="6553"/>
                  </a:lnTo>
                  <a:lnTo>
                    <a:pt x="20980" y="7823"/>
                  </a:lnTo>
                  <a:lnTo>
                    <a:pt x="18503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29" y="17691"/>
                  </a:lnTo>
                  <a:lnTo>
                    <a:pt x="17995" y="18300"/>
                  </a:lnTo>
                  <a:lnTo>
                    <a:pt x="20751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69" y="12915"/>
                  </a:lnTo>
                  <a:lnTo>
                    <a:pt x="27609" y="11518"/>
                  </a:lnTo>
                  <a:lnTo>
                    <a:pt x="28905" y="11112"/>
                  </a:lnTo>
                  <a:lnTo>
                    <a:pt x="29718" y="9423"/>
                  </a:lnTo>
                  <a:lnTo>
                    <a:pt x="29883" y="8585"/>
                  </a:lnTo>
                  <a:lnTo>
                    <a:pt x="29781" y="7658"/>
                  </a:lnTo>
                  <a:lnTo>
                    <a:pt x="30797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9805847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21" y="0"/>
                  </a:moveTo>
                  <a:lnTo>
                    <a:pt x="0" y="495"/>
                  </a:lnTo>
                  <a:lnTo>
                    <a:pt x="889" y="1549"/>
                  </a:lnTo>
                  <a:lnTo>
                    <a:pt x="1612" y="2641"/>
                  </a:lnTo>
                  <a:lnTo>
                    <a:pt x="1752" y="3517"/>
                  </a:lnTo>
                  <a:lnTo>
                    <a:pt x="3378" y="3390"/>
                  </a:lnTo>
                  <a:lnTo>
                    <a:pt x="4978" y="1917"/>
                  </a:lnTo>
                  <a:lnTo>
                    <a:pt x="6515" y="1143"/>
                  </a:lnTo>
                  <a:lnTo>
                    <a:pt x="5753" y="66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976049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7200" y="5778"/>
                  </a:lnTo>
                  <a:lnTo>
                    <a:pt x="6883" y="5562"/>
                  </a:lnTo>
                  <a:lnTo>
                    <a:pt x="6591" y="5334"/>
                  </a:lnTo>
                  <a:lnTo>
                    <a:pt x="6680" y="5600"/>
                  </a:lnTo>
                  <a:lnTo>
                    <a:pt x="6731" y="5867"/>
                  </a:lnTo>
                  <a:lnTo>
                    <a:pt x="6807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9748532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089" y="0"/>
                  </a:moveTo>
                  <a:lnTo>
                    <a:pt x="5651" y="965"/>
                  </a:lnTo>
                  <a:lnTo>
                    <a:pt x="3175" y="1041"/>
                  </a:lnTo>
                  <a:lnTo>
                    <a:pt x="2628" y="1460"/>
                  </a:lnTo>
                  <a:lnTo>
                    <a:pt x="2908" y="952"/>
                  </a:lnTo>
                  <a:lnTo>
                    <a:pt x="660" y="660"/>
                  </a:lnTo>
                  <a:lnTo>
                    <a:pt x="0" y="4318"/>
                  </a:lnTo>
                  <a:lnTo>
                    <a:pt x="914" y="7302"/>
                  </a:lnTo>
                  <a:lnTo>
                    <a:pt x="1244" y="6680"/>
                  </a:lnTo>
                  <a:lnTo>
                    <a:pt x="2895" y="8178"/>
                  </a:lnTo>
                  <a:lnTo>
                    <a:pt x="2984" y="9385"/>
                  </a:lnTo>
                  <a:lnTo>
                    <a:pt x="3683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36" y="9664"/>
                  </a:lnTo>
                  <a:lnTo>
                    <a:pt x="13868" y="10058"/>
                  </a:lnTo>
                  <a:lnTo>
                    <a:pt x="14249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45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979098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54" y="3848"/>
                  </a:lnTo>
                  <a:lnTo>
                    <a:pt x="3733" y="5041"/>
                  </a:lnTo>
                  <a:lnTo>
                    <a:pt x="4254" y="4343"/>
                  </a:lnTo>
                  <a:lnTo>
                    <a:pt x="4686" y="6108"/>
                  </a:lnTo>
                  <a:lnTo>
                    <a:pt x="5676" y="6972"/>
                  </a:lnTo>
                  <a:lnTo>
                    <a:pt x="6388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611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61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9755225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00" y="24269"/>
                  </a:moveTo>
                  <a:lnTo>
                    <a:pt x="15773" y="23469"/>
                  </a:lnTo>
                  <a:lnTo>
                    <a:pt x="14897" y="22555"/>
                  </a:lnTo>
                  <a:lnTo>
                    <a:pt x="14020" y="21920"/>
                  </a:lnTo>
                  <a:lnTo>
                    <a:pt x="14668" y="22733"/>
                  </a:lnTo>
                  <a:lnTo>
                    <a:pt x="15786" y="24472"/>
                  </a:lnTo>
                  <a:lnTo>
                    <a:pt x="16700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12" y="0"/>
                  </a:lnTo>
                  <a:lnTo>
                    <a:pt x="20459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74" y="22821"/>
                  </a:moveTo>
                  <a:lnTo>
                    <a:pt x="34290" y="21628"/>
                  </a:lnTo>
                  <a:lnTo>
                    <a:pt x="31013" y="21844"/>
                  </a:lnTo>
                  <a:lnTo>
                    <a:pt x="31483" y="20447"/>
                  </a:lnTo>
                  <a:lnTo>
                    <a:pt x="31000" y="18440"/>
                  </a:lnTo>
                  <a:lnTo>
                    <a:pt x="31089" y="17157"/>
                  </a:lnTo>
                  <a:lnTo>
                    <a:pt x="29349" y="14490"/>
                  </a:lnTo>
                  <a:lnTo>
                    <a:pt x="27241" y="16116"/>
                  </a:lnTo>
                  <a:lnTo>
                    <a:pt x="23710" y="16103"/>
                  </a:lnTo>
                  <a:lnTo>
                    <a:pt x="23215" y="15316"/>
                  </a:lnTo>
                  <a:lnTo>
                    <a:pt x="20040" y="14681"/>
                  </a:lnTo>
                  <a:lnTo>
                    <a:pt x="18770" y="15189"/>
                  </a:lnTo>
                  <a:lnTo>
                    <a:pt x="14185" y="14897"/>
                  </a:lnTo>
                  <a:lnTo>
                    <a:pt x="14249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54" y="14071"/>
                  </a:lnTo>
                  <a:lnTo>
                    <a:pt x="0" y="15341"/>
                  </a:lnTo>
                  <a:lnTo>
                    <a:pt x="4483" y="18351"/>
                  </a:lnTo>
                  <a:lnTo>
                    <a:pt x="12890" y="19608"/>
                  </a:lnTo>
                  <a:lnTo>
                    <a:pt x="16383" y="20472"/>
                  </a:lnTo>
                  <a:lnTo>
                    <a:pt x="18897" y="19621"/>
                  </a:lnTo>
                  <a:lnTo>
                    <a:pt x="21932" y="20523"/>
                  </a:lnTo>
                  <a:lnTo>
                    <a:pt x="21907" y="22644"/>
                  </a:lnTo>
                  <a:lnTo>
                    <a:pt x="24295" y="23368"/>
                  </a:lnTo>
                  <a:lnTo>
                    <a:pt x="26543" y="23431"/>
                  </a:lnTo>
                  <a:lnTo>
                    <a:pt x="25387" y="24333"/>
                  </a:lnTo>
                  <a:lnTo>
                    <a:pt x="26403" y="25400"/>
                  </a:lnTo>
                  <a:lnTo>
                    <a:pt x="27216" y="26847"/>
                  </a:lnTo>
                  <a:lnTo>
                    <a:pt x="30822" y="27178"/>
                  </a:lnTo>
                  <a:lnTo>
                    <a:pt x="36957" y="26136"/>
                  </a:lnTo>
                  <a:lnTo>
                    <a:pt x="37033" y="24930"/>
                  </a:lnTo>
                  <a:lnTo>
                    <a:pt x="38252" y="23571"/>
                  </a:lnTo>
                  <a:lnTo>
                    <a:pt x="39674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22" y="11493"/>
                  </a:lnTo>
                  <a:lnTo>
                    <a:pt x="36893" y="9448"/>
                  </a:lnTo>
                  <a:lnTo>
                    <a:pt x="35915" y="8724"/>
                  </a:lnTo>
                  <a:lnTo>
                    <a:pt x="33705" y="9702"/>
                  </a:lnTo>
                  <a:lnTo>
                    <a:pt x="33705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78" y="5372"/>
                  </a:lnTo>
                  <a:lnTo>
                    <a:pt x="30924" y="6413"/>
                  </a:lnTo>
                  <a:lnTo>
                    <a:pt x="31889" y="8026"/>
                  </a:lnTo>
                  <a:lnTo>
                    <a:pt x="32600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59" y="13233"/>
                  </a:lnTo>
                  <a:lnTo>
                    <a:pt x="37134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79" y="15684"/>
                  </a:moveTo>
                  <a:lnTo>
                    <a:pt x="64223" y="14122"/>
                  </a:lnTo>
                  <a:lnTo>
                    <a:pt x="61683" y="15125"/>
                  </a:lnTo>
                  <a:lnTo>
                    <a:pt x="59842" y="13970"/>
                  </a:lnTo>
                  <a:lnTo>
                    <a:pt x="60807" y="12280"/>
                  </a:lnTo>
                  <a:lnTo>
                    <a:pt x="58775" y="11430"/>
                  </a:lnTo>
                  <a:lnTo>
                    <a:pt x="55600" y="12814"/>
                  </a:lnTo>
                  <a:lnTo>
                    <a:pt x="54000" y="14312"/>
                  </a:lnTo>
                  <a:lnTo>
                    <a:pt x="51790" y="14401"/>
                  </a:lnTo>
                  <a:lnTo>
                    <a:pt x="49364" y="14033"/>
                  </a:lnTo>
                  <a:lnTo>
                    <a:pt x="50787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694" y="17678"/>
                  </a:lnTo>
                  <a:lnTo>
                    <a:pt x="39827" y="19583"/>
                  </a:lnTo>
                  <a:lnTo>
                    <a:pt x="42595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01" y="18046"/>
                  </a:lnTo>
                  <a:lnTo>
                    <a:pt x="51003" y="19011"/>
                  </a:lnTo>
                  <a:lnTo>
                    <a:pt x="53530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48" y="17995"/>
                  </a:lnTo>
                  <a:lnTo>
                    <a:pt x="64757" y="19151"/>
                  </a:lnTo>
                  <a:lnTo>
                    <a:pt x="65620" y="17449"/>
                  </a:lnTo>
                  <a:lnTo>
                    <a:pt x="66179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9740023" y="839164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41" y="4826"/>
                  </a:lnTo>
                  <a:lnTo>
                    <a:pt x="5727" y="8737"/>
                  </a:lnTo>
                  <a:lnTo>
                    <a:pt x="5803" y="8966"/>
                  </a:lnTo>
                  <a:lnTo>
                    <a:pt x="5803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36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8420" h="29209">
                  <a:moveTo>
                    <a:pt x="57797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56" y="28384"/>
                  </a:lnTo>
                  <a:lnTo>
                    <a:pt x="57797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9792259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45" y="13195"/>
                  </a:moveTo>
                  <a:lnTo>
                    <a:pt x="17373" y="13068"/>
                  </a:lnTo>
                  <a:lnTo>
                    <a:pt x="16598" y="12979"/>
                  </a:lnTo>
                  <a:lnTo>
                    <a:pt x="15849" y="13055"/>
                  </a:lnTo>
                  <a:lnTo>
                    <a:pt x="15087" y="13208"/>
                  </a:lnTo>
                  <a:lnTo>
                    <a:pt x="16027" y="13385"/>
                  </a:lnTo>
                  <a:lnTo>
                    <a:pt x="17945" y="13195"/>
                  </a:lnTo>
                  <a:close/>
                </a:path>
                <a:path w="46990" h="15240">
                  <a:moveTo>
                    <a:pt x="29197" y="12344"/>
                  </a:moveTo>
                  <a:lnTo>
                    <a:pt x="27774" y="13449"/>
                  </a:lnTo>
                  <a:lnTo>
                    <a:pt x="28486" y="13703"/>
                  </a:lnTo>
                  <a:lnTo>
                    <a:pt x="29197" y="12344"/>
                  </a:lnTo>
                  <a:close/>
                </a:path>
                <a:path w="46990" h="15240">
                  <a:moveTo>
                    <a:pt x="31165" y="14605"/>
                  </a:moveTo>
                  <a:lnTo>
                    <a:pt x="28486" y="13703"/>
                  </a:lnTo>
                  <a:lnTo>
                    <a:pt x="28143" y="14363"/>
                  </a:lnTo>
                  <a:lnTo>
                    <a:pt x="27571" y="14706"/>
                  </a:lnTo>
                  <a:lnTo>
                    <a:pt x="26847" y="14884"/>
                  </a:lnTo>
                  <a:lnTo>
                    <a:pt x="28549" y="15240"/>
                  </a:lnTo>
                  <a:lnTo>
                    <a:pt x="29921" y="15062"/>
                  </a:lnTo>
                  <a:lnTo>
                    <a:pt x="31165" y="14605"/>
                  </a:lnTo>
                  <a:close/>
                </a:path>
                <a:path w="46990" h="15240">
                  <a:moveTo>
                    <a:pt x="46939" y="0"/>
                  </a:moveTo>
                  <a:lnTo>
                    <a:pt x="36283" y="5168"/>
                  </a:lnTo>
                  <a:lnTo>
                    <a:pt x="35890" y="2946"/>
                  </a:lnTo>
                  <a:lnTo>
                    <a:pt x="33045" y="2870"/>
                  </a:lnTo>
                  <a:lnTo>
                    <a:pt x="29921" y="3340"/>
                  </a:lnTo>
                  <a:lnTo>
                    <a:pt x="30683" y="3644"/>
                  </a:lnTo>
                  <a:lnTo>
                    <a:pt x="31305" y="3962"/>
                  </a:lnTo>
                  <a:lnTo>
                    <a:pt x="34632" y="7708"/>
                  </a:lnTo>
                  <a:lnTo>
                    <a:pt x="29273" y="7416"/>
                  </a:lnTo>
                  <a:lnTo>
                    <a:pt x="24777" y="7632"/>
                  </a:lnTo>
                  <a:lnTo>
                    <a:pt x="21259" y="7747"/>
                  </a:lnTo>
                  <a:lnTo>
                    <a:pt x="18656" y="8509"/>
                  </a:lnTo>
                  <a:lnTo>
                    <a:pt x="18999" y="4203"/>
                  </a:lnTo>
                  <a:lnTo>
                    <a:pt x="14058" y="8712"/>
                  </a:lnTo>
                  <a:lnTo>
                    <a:pt x="13411" y="7531"/>
                  </a:lnTo>
                  <a:lnTo>
                    <a:pt x="12420" y="5715"/>
                  </a:lnTo>
                  <a:lnTo>
                    <a:pt x="12382" y="5524"/>
                  </a:lnTo>
                  <a:lnTo>
                    <a:pt x="14859" y="3213"/>
                  </a:lnTo>
                  <a:lnTo>
                    <a:pt x="16167" y="2463"/>
                  </a:lnTo>
                  <a:lnTo>
                    <a:pt x="13982" y="2425"/>
                  </a:lnTo>
                  <a:lnTo>
                    <a:pt x="12268" y="1447"/>
                  </a:lnTo>
                  <a:lnTo>
                    <a:pt x="7035" y="1384"/>
                  </a:lnTo>
                  <a:lnTo>
                    <a:pt x="5981" y="2159"/>
                  </a:lnTo>
                  <a:lnTo>
                    <a:pt x="5422" y="4318"/>
                  </a:lnTo>
                  <a:lnTo>
                    <a:pt x="5308" y="5715"/>
                  </a:lnTo>
                  <a:lnTo>
                    <a:pt x="4483" y="5524"/>
                  </a:lnTo>
                  <a:lnTo>
                    <a:pt x="3517" y="5765"/>
                  </a:lnTo>
                  <a:lnTo>
                    <a:pt x="1206" y="6972"/>
                  </a:lnTo>
                  <a:lnTo>
                    <a:pt x="0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43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41" y="10185"/>
                  </a:lnTo>
                  <a:lnTo>
                    <a:pt x="4940" y="7531"/>
                  </a:lnTo>
                  <a:lnTo>
                    <a:pt x="9626" y="10579"/>
                  </a:lnTo>
                  <a:lnTo>
                    <a:pt x="13830" y="11277"/>
                  </a:lnTo>
                  <a:lnTo>
                    <a:pt x="16649" y="11442"/>
                  </a:lnTo>
                  <a:lnTo>
                    <a:pt x="20535" y="11582"/>
                  </a:lnTo>
                  <a:lnTo>
                    <a:pt x="30416" y="10033"/>
                  </a:lnTo>
                  <a:lnTo>
                    <a:pt x="29197" y="12344"/>
                  </a:lnTo>
                  <a:lnTo>
                    <a:pt x="30848" y="11061"/>
                  </a:lnTo>
                  <a:lnTo>
                    <a:pt x="33985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48" y="9906"/>
                  </a:lnTo>
                  <a:lnTo>
                    <a:pt x="37782" y="10033"/>
                  </a:lnTo>
                  <a:lnTo>
                    <a:pt x="39763" y="10706"/>
                  </a:lnTo>
                  <a:lnTo>
                    <a:pt x="41440" y="9906"/>
                  </a:lnTo>
                  <a:lnTo>
                    <a:pt x="42532" y="9385"/>
                  </a:lnTo>
                  <a:lnTo>
                    <a:pt x="42837" y="8712"/>
                  </a:lnTo>
                  <a:lnTo>
                    <a:pt x="42938" y="8509"/>
                  </a:lnTo>
                  <a:lnTo>
                    <a:pt x="43307" y="7708"/>
                  </a:lnTo>
                  <a:lnTo>
                    <a:pt x="44500" y="5168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9762655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4472" y="12026"/>
                  </a:lnTo>
                  <a:lnTo>
                    <a:pt x="22593" y="8890"/>
                  </a:lnTo>
                  <a:lnTo>
                    <a:pt x="21450" y="7454"/>
                  </a:lnTo>
                  <a:lnTo>
                    <a:pt x="20281" y="6946"/>
                  </a:lnTo>
                  <a:lnTo>
                    <a:pt x="18821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41" y="2362"/>
                  </a:lnTo>
                  <a:lnTo>
                    <a:pt x="8077" y="482"/>
                  </a:lnTo>
                  <a:lnTo>
                    <a:pt x="6819" y="0"/>
                  </a:lnTo>
                  <a:lnTo>
                    <a:pt x="8064" y="2209"/>
                  </a:lnTo>
                  <a:lnTo>
                    <a:pt x="7823" y="2921"/>
                  </a:lnTo>
                  <a:lnTo>
                    <a:pt x="10363" y="3644"/>
                  </a:lnTo>
                  <a:lnTo>
                    <a:pt x="12103" y="4559"/>
                  </a:lnTo>
                  <a:lnTo>
                    <a:pt x="13982" y="3987"/>
                  </a:lnTo>
                  <a:lnTo>
                    <a:pt x="14947" y="4178"/>
                  </a:lnTo>
                  <a:lnTo>
                    <a:pt x="11417" y="5753"/>
                  </a:lnTo>
                  <a:lnTo>
                    <a:pt x="8178" y="6261"/>
                  </a:lnTo>
                  <a:lnTo>
                    <a:pt x="7162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14" y="11772"/>
                  </a:lnTo>
                  <a:lnTo>
                    <a:pt x="3149" y="13792"/>
                  </a:lnTo>
                  <a:lnTo>
                    <a:pt x="6057" y="14490"/>
                  </a:lnTo>
                  <a:lnTo>
                    <a:pt x="6096" y="15201"/>
                  </a:lnTo>
                  <a:lnTo>
                    <a:pt x="8001" y="15290"/>
                  </a:lnTo>
                  <a:lnTo>
                    <a:pt x="9398" y="13385"/>
                  </a:lnTo>
                  <a:lnTo>
                    <a:pt x="13258" y="13411"/>
                  </a:lnTo>
                  <a:lnTo>
                    <a:pt x="16497" y="14897"/>
                  </a:lnTo>
                  <a:lnTo>
                    <a:pt x="22390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09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83" y="23050"/>
                  </a:lnTo>
                  <a:lnTo>
                    <a:pt x="44462" y="23787"/>
                  </a:lnTo>
                  <a:lnTo>
                    <a:pt x="41948" y="26136"/>
                  </a:lnTo>
                  <a:lnTo>
                    <a:pt x="43675" y="29298"/>
                  </a:lnTo>
                  <a:lnTo>
                    <a:pt x="48602" y="24777"/>
                  </a:lnTo>
                  <a:lnTo>
                    <a:pt x="48260" y="29095"/>
                  </a:lnTo>
                  <a:lnTo>
                    <a:pt x="50863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64" y="33172"/>
                  </a:moveTo>
                  <a:lnTo>
                    <a:pt x="71323" y="31965"/>
                  </a:lnTo>
                  <a:lnTo>
                    <a:pt x="67386" y="30619"/>
                  </a:lnTo>
                  <a:lnTo>
                    <a:pt x="64452" y="30505"/>
                  </a:lnTo>
                  <a:lnTo>
                    <a:pt x="62915" y="31038"/>
                  </a:lnTo>
                  <a:lnTo>
                    <a:pt x="63588" y="31153"/>
                  </a:lnTo>
                  <a:lnTo>
                    <a:pt x="60452" y="31648"/>
                  </a:lnTo>
                  <a:lnTo>
                    <a:pt x="57378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64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9794531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54" y="0"/>
                  </a:moveTo>
                  <a:lnTo>
                    <a:pt x="1168" y="2654"/>
                  </a:lnTo>
                  <a:lnTo>
                    <a:pt x="279" y="3098"/>
                  </a:lnTo>
                  <a:lnTo>
                    <a:pt x="0" y="3568"/>
                  </a:lnTo>
                  <a:lnTo>
                    <a:pt x="520" y="5473"/>
                  </a:lnTo>
                  <a:lnTo>
                    <a:pt x="5219" y="6781"/>
                  </a:lnTo>
                  <a:lnTo>
                    <a:pt x="9296" y="6807"/>
                  </a:lnTo>
                  <a:lnTo>
                    <a:pt x="11049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69" y="6832"/>
                  </a:lnTo>
                  <a:lnTo>
                    <a:pt x="28143" y="2501"/>
                  </a:lnTo>
                  <a:lnTo>
                    <a:pt x="18262" y="4051"/>
                  </a:lnTo>
                  <a:lnTo>
                    <a:pt x="11557" y="3746"/>
                  </a:lnTo>
                  <a:lnTo>
                    <a:pt x="7353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9763353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52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47" y="6172"/>
                  </a:moveTo>
                  <a:lnTo>
                    <a:pt x="14071" y="5816"/>
                  </a:lnTo>
                  <a:lnTo>
                    <a:pt x="14033" y="5448"/>
                  </a:lnTo>
                  <a:lnTo>
                    <a:pt x="14033" y="5092"/>
                  </a:lnTo>
                  <a:lnTo>
                    <a:pt x="13550" y="5321"/>
                  </a:lnTo>
                  <a:lnTo>
                    <a:pt x="13144" y="5600"/>
                  </a:lnTo>
                  <a:lnTo>
                    <a:pt x="12750" y="5918"/>
                  </a:lnTo>
                  <a:lnTo>
                    <a:pt x="13220" y="6019"/>
                  </a:lnTo>
                  <a:lnTo>
                    <a:pt x="14147" y="6172"/>
                  </a:lnTo>
                  <a:close/>
                </a:path>
                <a:path w="39370" h="6350">
                  <a:moveTo>
                    <a:pt x="38760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499" y="5181"/>
                  </a:lnTo>
                  <a:lnTo>
                    <a:pt x="35560" y="4546"/>
                  </a:lnTo>
                  <a:lnTo>
                    <a:pt x="34467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29" y="6261"/>
                  </a:lnTo>
                  <a:lnTo>
                    <a:pt x="37579" y="5778"/>
                  </a:lnTo>
                  <a:lnTo>
                    <a:pt x="38760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9747275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30" y="1155"/>
                  </a:lnTo>
                  <a:lnTo>
                    <a:pt x="2260" y="355"/>
                  </a:lnTo>
                  <a:lnTo>
                    <a:pt x="457" y="0"/>
                  </a:lnTo>
                  <a:lnTo>
                    <a:pt x="825" y="825"/>
                  </a:lnTo>
                  <a:lnTo>
                    <a:pt x="812" y="1968"/>
                  </a:lnTo>
                  <a:lnTo>
                    <a:pt x="0" y="3124"/>
                  </a:lnTo>
                  <a:lnTo>
                    <a:pt x="4965" y="5435"/>
                  </a:lnTo>
                  <a:lnTo>
                    <a:pt x="7327" y="6807"/>
                  </a:lnTo>
                  <a:lnTo>
                    <a:pt x="11252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49" y="21945"/>
                  </a:moveTo>
                  <a:lnTo>
                    <a:pt x="26708" y="21158"/>
                  </a:lnTo>
                  <a:lnTo>
                    <a:pt x="24498" y="22136"/>
                  </a:lnTo>
                  <a:lnTo>
                    <a:pt x="20789" y="20193"/>
                  </a:lnTo>
                  <a:lnTo>
                    <a:pt x="20662" y="19431"/>
                  </a:lnTo>
                  <a:lnTo>
                    <a:pt x="21018" y="18427"/>
                  </a:lnTo>
                  <a:lnTo>
                    <a:pt x="17957" y="17538"/>
                  </a:lnTo>
                  <a:lnTo>
                    <a:pt x="16992" y="17437"/>
                  </a:lnTo>
                  <a:lnTo>
                    <a:pt x="16751" y="18173"/>
                  </a:lnTo>
                  <a:lnTo>
                    <a:pt x="15011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52" y="20154"/>
                  </a:lnTo>
                  <a:lnTo>
                    <a:pt x="14490" y="21183"/>
                  </a:lnTo>
                  <a:lnTo>
                    <a:pt x="15951" y="22110"/>
                  </a:lnTo>
                  <a:lnTo>
                    <a:pt x="16395" y="21628"/>
                  </a:lnTo>
                  <a:lnTo>
                    <a:pt x="19113" y="23164"/>
                  </a:lnTo>
                  <a:lnTo>
                    <a:pt x="21132" y="23901"/>
                  </a:lnTo>
                  <a:lnTo>
                    <a:pt x="25044" y="24930"/>
                  </a:lnTo>
                  <a:lnTo>
                    <a:pt x="27571" y="21856"/>
                  </a:lnTo>
                  <a:lnTo>
                    <a:pt x="27749" y="21945"/>
                  </a:lnTo>
                  <a:close/>
                </a:path>
                <a:path w="55245" h="26669">
                  <a:moveTo>
                    <a:pt x="45021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71" y="22669"/>
                  </a:lnTo>
                  <a:lnTo>
                    <a:pt x="39649" y="22555"/>
                  </a:lnTo>
                  <a:lnTo>
                    <a:pt x="38836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22" y="21539"/>
                  </a:lnTo>
                  <a:lnTo>
                    <a:pt x="26555" y="24104"/>
                  </a:lnTo>
                  <a:lnTo>
                    <a:pt x="32816" y="25057"/>
                  </a:lnTo>
                  <a:lnTo>
                    <a:pt x="34188" y="24701"/>
                  </a:lnTo>
                  <a:lnTo>
                    <a:pt x="36537" y="25184"/>
                  </a:lnTo>
                  <a:lnTo>
                    <a:pt x="37109" y="26111"/>
                  </a:lnTo>
                  <a:lnTo>
                    <a:pt x="39141" y="26416"/>
                  </a:lnTo>
                  <a:lnTo>
                    <a:pt x="44043" y="25895"/>
                  </a:lnTo>
                  <a:lnTo>
                    <a:pt x="44678" y="25501"/>
                  </a:lnTo>
                  <a:lnTo>
                    <a:pt x="45021" y="24815"/>
                  </a:lnTo>
                  <a:close/>
                </a:path>
                <a:path w="55245" h="26669">
                  <a:moveTo>
                    <a:pt x="50698" y="17272"/>
                  </a:moveTo>
                  <a:lnTo>
                    <a:pt x="50165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07" y="15684"/>
                  </a:lnTo>
                  <a:lnTo>
                    <a:pt x="45300" y="13220"/>
                  </a:lnTo>
                  <a:lnTo>
                    <a:pt x="44932" y="13119"/>
                  </a:lnTo>
                  <a:lnTo>
                    <a:pt x="44208" y="13347"/>
                  </a:lnTo>
                  <a:lnTo>
                    <a:pt x="43459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49" y="14960"/>
                  </a:lnTo>
                  <a:lnTo>
                    <a:pt x="41376" y="15151"/>
                  </a:lnTo>
                  <a:lnTo>
                    <a:pt x="41338" y="15519"/>
                  </a:lnTo>
                  <a:lnTo>
                    <a:pt x="41948" y="16421"/>
                  </a:lnTo>
                  <a:lnTo>
                    <a:pt x="42951" y="15328"/>
                  </a:lnTo>
                  <a:lnTo>
                    <a:pt x="43649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39" y="19291"/>
                  </a:lnTo>
                  <a:lnTo>
                    <a:pt x="48310" y="19469"/>
                  </a:lnTo>
                  <a:lnTo>
                    <a:pt x="49771" y="18999"/>
                  </a:lnTo>
                  <a:lnTo>
                    <a:pt x="50698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851" y="17881"/>
                  </a:lnTo>
                  <a:lnTo>
                    <a:pt x="54686" y="18072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974892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93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82" y="3200"/>
                  </a:lnTo>
                  <a:lnTo>
                    <a:pt x="5588" y="1993"/>
                  </a:lnTo>
                  <a:lnTo>
                    <a:pt x="5295" y="1041"/>
                  </a:lnTo>
                  <a:lnTo>
                    <a:pt x="3886" y="406"/>
                  </a:lnTo>
                  <a:lnTo>
                    <a:pt x="3086" y="431"/>
                  </a:lnTo>
                  <a:lnTo>
                    <a:pt x="1689" y="0"/>
                  </a:lnTo>
                  <a:lnTo>
                    <a:pt x="431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27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60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31" y="4356"/>
                  </a:lnTo>
                  <a:lnTo>
                    <a:pt x="24295" y="3695"/>
                  </a:lnTo>
                  <a:lnTo>
                    <a:pt x="25158" y="1485"/>
                  </a:lnTo>
                  <a:lnTo>
                    <a:pt x="23202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78" y="2463"/>
                  </a:lnTo>
                  <a:lnTo>
                    <a:pt x="18618" y="5105"/>
                  </a:lnTo>
                  <a:lnTo>
                    <a:pt x="20472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602" y="12357"/>
                  </a:lnTo>
                  <a:lnTo>
                    <a:pt x="22847" y="12865"/>
                  </a:lnTo>
                  <a:lnTo>
                    <a:pt x="25057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310" y="12065"/>
                  </a:moveTo>
                  <a:lnTo>
                    <a:pt x="46075" y="10922"/>
                  </a:lnTo>
                  <a:lnTo>
                    <a:pt x="44602" y="9220"/>
                  </a:lnTo>
                  <a:lnTo>
                    <a:pt x="44183" y="8229"/>
                  </a:lnTo>
                  <a:lnTo>
                    <a:pt x="44335" y="7035"/>
                  </a:lnTo>
                  <a:lnTo>
                    <a:pt x="41300" y="6057"/>
                  </a:lnTo>
                  <a:lnTo>
                    <a:pt x="39878" y="7632"/>
                  </a:lnTo>
                  <a:lnTo>
                    <a:pt x="39255" y="5816"/>
                  </a:lnTo>
                  <a:lnTo>
                    <a:pt x="36461" y="7277"/>
                  </a:lnTo>
                  <a:lnTo>
                    <a:pt x="35915" y="8636"/>
                  </a:lnTo>
                  <a:lnTo>
                    <a:pt x="39370" y="10033"/>
                  </a:lnTo>
                  <a:lnTo>
                    <a:pt x="36042" y="10464"/>
                  </a:lnTo>
                  <a:lnTo>
                    <a:pt x="36664" y="12585"/>
                  </a:lnTo>
                  <a:lnTo>
                    <a:pt x="38011" y="13296"/>
                  </a:lnTo>
                  <a:lnTo>
                    <a:pt x="39420" y="13398"/>
                  </a:lnTo>
                  <a:lnTo>
                    <a:pt x="40347" y="13830"/>
                  </a:lnTo>
                  <a:lnTo>
                    <a:pt x="40868" y="14554"/>
                  </a:lnTo>
                  <a:lnTo>
                    <a:pt x="42735" y="15443"/>
                  </a:lnTo>
                  <a:lnTo>
                    <a:pt x="45656" y="15925"/>
                  </a:lnTo>
                  <a:lnTo>
                    <a:pt x="47586" y="14681"/>
                  </a:lnTo>
                  <a:lnTo>
                    <a:pt x="48310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975288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84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84" y="2247"/>
                  </a:lnTo>
                  <a:close/>
                </a:path>
                <a:path w="17779" h="11429">
                  <a:moveTo>
                    <a:pt x="17335" y="11074"/>
                  </a:moveTo>
                  <a:lnTo>
                    <a:pt x="16776" y="11036"/>
                  </a:lnTo>
                  <a:lnTo>
                    <a:pt x="16243" y="10960"/>
                  </a:lnTo>
                  <a:lnTo>
                    <a:pt x="15684" y="10807"/>
                  </a:lnTo>
                  <a:lnTo>
                    <a:pt x="16103" y="11163"/>
                  </a:lnTo>
                  <a:lnTo>
                    <a:pt x="16802" y="11303"/>
                  </a:lnTo>
                  <a:lnTo>
                    <a:pt x="17094" y="11239"/>
                  </a:lnTo>
                  <a:lnTo>
                    <a:pt x="17335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9741471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65" y="1473"/>
                  </a:moveTo>
                  <a:lnTo>
                    <a:pt x="2374" y="330"/>
                  </a:lnTo>
                  <a:lnTo>
                    <a:pt x="1219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14" y="533"/>
                  </a:lnTo>
                  <a:lnTo>
                    <a:pt x="520" y="533"/>
                  </a:lnTo>
                  <a:lnTo>
                    <a:pt x="889" y="609"/>
                  </a:lnTo>
                  <a:lnTo>
                    <a:pt x="1168" y="787"/>
                  </a:lnTo>
                  <a:lnTo>
                    <a:pt x="673" y="1536"/>
                  </a:lnTo>
                  <a:lnTo>
                    <a:pt x="1282" y="1054"/>
                  </a:lnTo>
                  <a:lnTo>
                    <a:pt x="2019" y="1130"/>
                  </a:lnTo>
                  <a:lnTo>
                    <a:pt x="2565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04" y="29502"/>
                  </a:lnTo>
                  <a:lnTo>
                    <a:pt x="20040" y="29768"/>
                  </a:lnTo>
                  <a:lnTo>
                    <a:pt x="19951" y="29984"/>
                  </a:lnTo>
                  <a:lnTo>
                    <a:pt x="19837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39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2098" y="32004"/>
                  </a:lnTo>
                  <a:lnTo>
                    <a:pt x="22339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59" y="34988"/>
                  </a:lnTo>
                  <a:lnTo>
                    <a:pt x="28930" y="33985"/>
                  </a:lnTo>
                  <a:lnTo>
                    <a:pt x="27139" y="32842"/>
                  </a:lnTo>
                  <a:lnTo>
                    <a:pt x="27165" y="33794"/>
                  </a:lnTo>
                  <a:lnTo>
                    <a:pt x="27000" y="34645"/>
                  </a:lnTo>
                  <a:lnTo>
                    <a:pt x="26466" y="35039"/>
                  </a:lnTo>
                  <a:lnTo>
                    <a:pt x="29781" y="36957"/>
                  </a:lnTo>
                  <a:lnTo>
                    <a:pt x="31496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9748266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78" y="3759"/>
                  </a:lnTo>
                  <a:lnTo>
                    <a:pt x="2857" y="1612"/>
                  </a:lnTo>
                  <a:lnTo>
                    <a:pt x="812" y="876"/>
                  </a:lnTo>
                  <a:lnTo>
                    <a:pt x="0" y="2654"/>
                  </a:lnTo>
                  <a:lnTo>
                    <a:pt x="1968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76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43" y="0"/>
                  </a:lnTo>
                  <a:lnTo>
                    <a:pt x="6781" y="1511"/>
                  </a:lnTo>
                  <a:lnTo>
                    <a:pt x="6921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10" y="5168"/>
                  </a:lnTo>
                  <a:lnTo>
                    <a:pt x="6642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49" y="8750"/>
                  </a:lnTo>
                  <a:lnTo>
                    <a:pt x="7531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76" y="6477"/>
                  </a:lnTo>
                  <a:close/>
                </a:path>
                <a:path w="29845" h="30479">
                  <a:moveTo>
                    <a:pt x="21526" y="30048"/>
                  </a:moveTo>
                  <a:lnTo>
                    <a:pt x="21170" y="28613"/>
                  </a:lnTo>
                  <a:lnTo>
                    <a:pt x="19723" y="28168"/>
                  </a:lnTo>
                  <a:lnTo>
                    <a:pt x="18656" y="28206"/>
                  </a:lnTo>
                  <a:lnTo>
                    <a:pt x="18516" y="23634"/>
                  </a:lnTo>
                  <a:lnTo>
                    <a:pt x="13042" y="23190"/>
                  </a:lnTo>
                  <a:lnTo>
                    <a:pt x="10147" y="21666"/>
                  </a:lnTo>
                  <a:lnTo>
                    <a:pt x="9321" y="21602"/>
                  </a:lnTo>
                  <a:lnTo>
                    <a:pt x="8763" y="24485"/>
                  </a:lnTo>
                  <a:lnTo>
                    <a:pt x="8978" y="25260"/>
                  </a:lnTo>
                  <a:lnTo>
                    <a:pt x="8724" y="25768"/>
                  </a:lnTo>
                  <a:lnTo>
                    <a:pt x="10972" y="26339"/>
                  </a:lnTo>
                  <a:lnTo>
                    <a:pt x="14160" y="29057"/>
                  </a:lnTo>
                  <a:lnTo>
                    <a:pt x="15963" y="30010"/>
                  </a:lnTo>
                  <a:lnTo>
                    <a:pt x="17754" y="30378"/>
                  </a:lnTo>
                  <a:lnTo>
                    <a:pt x="18326" y="29997"/>
                  </a:lnTo>
                  <a:lnTo>
                    <a:pt x="20053" y="29845"/>
                  </a:lnTo>
                  <a:lnTo>
                    <a:pt x="20701" y="30353"/>
                  </a:lnTo>
                  <a:lnTo>
                    <a:pt x="21526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67" y="26670"/>
                  </a:lnTo>
                  <a:lnTo>
                    <a:pt x="27457" y="26847"/>
                  </a:lnTo>
                  <a:lnTo>
                    <a:pt x="27419" y="27927"/>
                  </a:lnTo>
                  <a:lnTo>
                    <a:pt x="27978" y="28435"/>
                  </a:lnTo>
                  <a:lnTo>
                    <a:pt x="28765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974467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28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83" y="355"/>
                  </a:lnTo>
                  <a:lnTo>
                    <a:pt x="1676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38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204" y="14960"/>
                  </a:lnTo>
                  <a:lnTo>
                    <a:pt x="12573" y="14249"/>
                  </a:lnTo>
                  <a:lnTo>
                    <a:pt x="12344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37" y="23202"/>
                  </a:moveTo>
                  <a:lnTo>
                    <a:pt x="31445" y="20650"/>
                  </a:lnTo>
                  <a:lnTo>
                    <a:pt x="29997" y="20294"/>
                  </a:lnTo>
                  <a:lnTo>
                    <a:pt x="26593" y="20116"/>
                  </a:lnTo>
                  <a:lnTo>
                    <a:pt x="25565" y="20218"/>
                  </a:lnTo>
                  <a:lnTo>
                    <a:pt x="23672" y="18821"/>
                  </a:lnTo>
                  <a:lnTo>
                    <a:pt x="22783" y="18783"/>
                  </a:lnTo>
                  <a:lnTo>
                    <a:pt x="21932" y="18973"/>
                  </a:lnTo>
                  <a:lnTo>
                    <a:pt x="20789" y="19735"/>
                  </a:lnTo>
                  <a:lnTo>
                    <a:pt x="20510" y="20269"/>
                  </a:lnTo>
                  <a:lnTo>
                    <a:pt x="20955" y="21882"/>
                  </a:lnTo>
                  <a:lnTo>
                    <a:pt x="28409" y="23037"/>
                  </a:lnTo>
                  <a:lnTo>
                    <a:pt x="30060" y="23761"/>
                  </a:lnTo>
                  <a:lnTo>
                    <a:pt x="31737" y="23202"/>
                  </a:lnTo>
                  <a:close/>
                </a:path>
                <a:path w="93345" h="40005">
                  <a:moveTo>
                    <a:pt x="73240" y="30060"/>
                  </a:moveTo>
                  <a:lnTo>
                    <a:pt x="73050" y="29933"/>
                  </a:lnTo>
                  <a:lnTo>
                    <a:pt x="72732" y="29603"/>
                  </a:lnTo>
                  <a:lnTo>
                    <a:pt x="72478" y="28511"/>
                  </a:lnTo>
                  <a:lnTo>
                    <a:pt x="71170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434" y="29933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40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33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36" y="39103"/>
                  </a:lnTo>
                  <a:lnTo>
                    <a:pt x="86106" y="39395"/>
                  </a:lnTo>
                  <a:lnTo>
                    <a:pt x="85750" y="39624"/>
                  </a:lnTo>
                  <a:lnTo>
                    <a:pt x="85394" y="39751"/>
                  </a:lnTo>
                  <a:lnTo>
                    <a:pt x="86245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900" y="30226"/>
                  </a:moveTo>
                  <a:lnTo>
                    <a:pt x="92252" y="29832"/>
                  </a:lnTo>
                  <a:lnTo>
                    <a:pt x="91376" y="29933"/>
                  </a:lnTo>
                  <a:lnTo>
                    <a:pt x="86728" y="32067"/>
                  </a:lnTo>
                  <a:lnTo>
                    <a:pt x="85229" y="30149"/>
                  </a:lnTo>
                  <a:lnTo>
                    <a:pt x="85509" y="28105"/>
                  </a:lnTo>
                  <a:lnTo>
                    <a:pt x="83743" y="28371"/>
                  </a:lnTo>
                  <a:lnTo>
                    <a:pt x="83718" y="28892"/>
                  </a:lnTo>
                  <a:lnTo>
                    <a:pt x="83400" y="29184"/>
                  </a:lnTo>
                  <a:lnTo>
                    <a:pt x="83134" y="30289"/>
                  </a:lnTo>
                  <a:lnTo>
                    <a:pt x="83502" y="30822"/>
                  </a:lnTo>
                  <a:lnTo>
                    <a:pt x="83439" y="32334"/>
                  </a:lnTo>
                  <a:lnTo>
                    <a:pt x="83248" y="32639"/>
                  </a:lnTo>
                  <a:lnTo>
                    <a:pt x="82753" y="32448"/>
                  </a:lnTo>
                  <a:lnTo>
                    <a:pt x="82537" y="33147"/>
                  </a:lnTo>
                  <a:lnTo>
                    <a:pt x="83388" y="34290"/>
                  </a:lnTo>
                  <a:lnTo>
                    <a:pt x="83718" y="34455"/>
                  </a:lnTo>
                  <a:lnTo>
                    <a:pt x="84277" y="34010"/>
                  </a:lnTo>
                  <a:lnTo>
                    <a:pt x="84823" y="34505"/>
                  </a:lnTo>
                  <a:lnTo>
                    <a:pt x="85928" y="34201"/>
                  </a:lnTo>
                  <a:lnTo>
                    <a:pt x="87045" y="33210"/>
                  </a:lnTo>
                  <a:lnTo>
                    <a:pt x="88239" y="34569"/>
                  </a:lnTo>
                  <a:lnTo>
                    <a:pt x="87782" y="35191"/>
                  </a:lnTo>
                  <a:lnTo>
                    <a:pt x="87617" y="35801"/>
                  </a:lnTo>
                  <a:lnTo>
                    <a:pt x="87820" y="36334"/>
                  </a:lnTo>
                  <a:lnTo>
                    <a:pt x="89128" y="36931"/>
                  </a:lnTo>
                  <a:lnTo>
                    <a:pt x="90627" y="37922"/>
                  </a:lnTo>
                  <a:lnTo>
                    <a:pt x="91478" y="36855"/>
                  </a:lnTo>
                  <a:lnTo>
                    <a:pt x="90970" y="35534"/>
                  </a:lnTo>
                  <a:lnTo>
                    <a:pt x="91135" y="35001"/>
                  </a:lnTo>
                  <a:lnTo>
                    <a:pt x="91605" y="35153"/>
                  </a:lnTo>
                  <a:lnTo>
                    <a:pt x="92468" y="34886"/>
                  </a:lnTo>
                  <a:lnTo>
                    <a:pt x="92176" y="34531"/>
                  </a:lnTo>
                  <a:lnTo>
                    <a:pt x="92202" y="33921"/>
                  </a:lnTo>
                  <a:lnTo>
                    <a:pt x="91643" y="33070"/>
                  </a:lnTo>
                  <a:lnTo>
                    <a:pt x="91020" y="32854"/>
                  </a:lnTo>
                  <a:lnTo>
                    <a:pt x="90436" y="32423"/>
                  </a:lnTo>
                  <a:lnTo>
                    <a:pt x="90881" y="31750"/>
                  </a:lnTo>
                  <a:lnTo>
                    <a:pt x="91770" y="32004"/>
                  </a:lnTo>
                  <a:lnTo>
                    <a:pt x="92900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981876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44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979622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86" y="5194"/>
                  </a:moveTo>
                  <a:lnTo>
                    <a:pt x="6616" y="4533"/>
                  </a:lnTo>
                  <a:lnTo>
                    <a:pt x="5791" y="3962"/>
                  </a:lnTo>
                  <a:lnTo>
                    <a:pt x="5143" y="2997"/>
                  </a:lnTo>
                  <a:lnTo>
                    <a:pt x="5892" y="2489"/>
                  </a:lnTo>
                  <a:lnTo>
                    <a:pt x="6426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49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406" y="4876"/>
                  </a:lnTo>
                  <a:lnTo>
                    <a:pt x="6057" y="4965"/>
                  </a:lnTo>
                  <a:lnTo>
                    <a:pt x="7086" y="5194"/>
                  </a:lnTo>
                  <a:close/>
                </a:path>
                <a:path w="29845" h="13969">
                  <a:moveTo>
                    <a:pt x="29273" y="12674"/>
                  </a:moveTo>
                  <a:lnTo>
                    <a:pt x="23596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73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977577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66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78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19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99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812" y="16040"/>
                  </a:lnTo>
                  <a:lnTo>
                    <a:pt x="24193" y="15011"/>
                  </a:lnTo>
                  <a:lnTo>
                    <a:pt x="23558" y="14135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90" y="10998"/>
                  </a:lnTo>
                  <a:lnTo>
                    <a:pt x="22047" y="11290"/>
                  </a:lnTo>
                  <a:lnTo>
                    <a:pt x="21005" y="10845"/>
                  </a:lnTo>
                  <a:lnTo>
                    <a:pt x="20015" y="9829"/>
                  </a:lnTo>
                  <a:lnTo>
                    <a:pt x="20066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66" y="3848"/>
                  </a:lnTo>
                  <a:lnTo>
                    <a:pt x="10566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32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91" y="5295"/>
                  </a:lnTo>
                  <a:lnTo>
                    <a:pt x="4508" y="6515"/>
                  </a:lnTo>
                  <a:lnTo>
                    <a:pt x="4813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47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87" y="14312"/>
                  </a:lnTo>
                  <a:lnTo>
                    <a:pt x="17767" y="19685"/>
                  </a:lnTo>
                  <a:lnTo>
                    <a:pt x="18757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99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47" y="36220"/>
                  </a:moveTo>
                  <a:lnTo>
                    <a:pt x="36207" y="32804"/>
                  </a:lnTo>
                  <a:lnTo>
                    <a:pt x="33959" y="30111"/>
                  </a:lnTo>
                  <a:lnTo>
                    <a:pt x="30403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67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112" y="37198"/>
                  </a:lnTo>
                  <a:lnTo>
                    <a:pt x="34277" y="38112"/>
                  </a:lnTo>
                  <a:lnTo>
                    <a:pt x="37147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63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982643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298" y="7289"/>
                  </a:lnTo>
                  <a:lnTo>
                    <a:pt x="1651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50" y="8191"/>
                  </a:lnTo>
                  <a:lnTo>
                    <a:pt x="215" y="8432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78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604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40" y="11277"/>
                  </a:moveTo>
                  <a:lnTo>
                    <a:pt x="18592" y="10795"/>
                  </a:lnTo>
                  <a:lnTo>
                    <a:pt x="18389" y="11188"/>
                  </a:lnTo>
                  <a:lnTo>
                    <a:pt x="18173" y="11544"/>
                  </a:lnTo>
                  <a:lnTo>
                    <a:pt x="17881" y="11798"/>
                  </a:lnTo>
                  <a:lnTo>
                    <a:pt x="18745" y="11633"/>
                  </a:lnTo>
                  <a:lnTo>
                    <a:pt x="19240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35" y="3073"/>
                  </a:lnTo>
                  <a:lnTo>
                    <a:pt x="19875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66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49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55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91" y="5118"/>
                  </a:lnTo>
                  <a:lnTo>
                    <a:pt x="18529" y="5918"/>
                  </a:lnTo>
                  <a:lnTo>
                    <a:pt x="18351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56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980763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58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400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15" y="3175"/>
                  </a:lnTo>
                  <a:lnTo>
                    <a:pt x="22631" y="4838"/>
                  </a:lnTo>
                  <a:lnTo>
                    <a:pt x="22618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9765830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654" y="4203"/>
                  </a:moveTo>
                  <a:lnTo>
                    <a:pt x="1752" y="0"/>
                  </a:lnTo>
                  <a:lnTo>
                    <a:pt x="127" y="647"/>
                  </a:lnTo>
                  <a:lnTo>
                    <a:pt x="0" y="2311"/>
                  </a:lnTo>
                  <a:lnTo>
                    <a:pt x="2336" y="5283"/>
                  </a:lnTo>
                  <a:lnTo>
                    <a:pt x="4775" y="7912"/>
                  </a:lnTo>
                  <a:lnTo>
                    <a:pt x="4826" y="6642"/>
                  </a:lnTo>
                  <a:lnTo>
                    <a:pt x="5384" y="5232"/>
                  </a:lnTo>
                  <a:lnTo>
                    <a:pt x="5969" y="4572"/>
                  </a:lnTo>
                  <a:lnTo>
                    <a:pt x="6654" y="4203"/>
                  </a:lnTo>
                  <a:close/>
                </a:path>
                <a:path w="73659" h="30480">
                  <a:moveTo>
                    <a:pt x="49631" y="29032"/>
                  </a:moveTo>
                  <a:lnTo>
                    <a:pt x="48945" y="28600"/>
                  </a:lnTo>
                  <a:lnTo>
                    <a:pt x="47967" y="28397"/>
                  </a:lnTo>
                  <a:lnTo>
                    <a:pt x="47015" y="27749"/>
                  </a:lnTo>
                  <a:lnTo>
                    <a:pt x="47498" y="27000"/>
                  </a:lnTo>
                  <a:lnTo>
                    <a:pt x="47917" y="26619"/>
                  </a:lnTo>
                  <a:lnTo>
                    <a:pt x="45504" y="26060"/>
                  </a:lnTo>
                  <a:lnTo>
                    <a:pt x="45504" y="26733"/>
                  </a:lnTo>
                  <a:lnTo>
                    <a:pt x="44208" y="27114"/>
                  </a:lnTo>
                  <a:lnTo>
                    <a:pt x="42633" y="27178"/>
                  </a:lnTo>
                  <a:lnTo>
                    <a:pt x="41173" y="26924"/>
                  </a:lnTo>
                  <a:lnTo>
                    <a:pt x="41198" y="27178"/>
                  </a:lnTo>
                  <a:lnTo>
                    <a:pt x="42456" y="28282"/>
                  </a:lnTo>
                  <a:lnTo>
                    <a:pt x="43154" y="28587"/>
                  </a:lnTo>
                  <a:lnTo>
                    <a:pt x="43510" y="29095"/>
                  </a:lnTo>
                  <a:lnTo>
                    <a:pt x="47040" y="29768"/>
                  </a:lnTo>
                  <a:lnTo>
                    <a:pt x="48602" y="29222"/>
                  </a:lnTo>
                  <a:lnTo>
                    <a:pt x="49631" y="29032"/>
                  </a:lnTo>
                  <a:close/>
                </a:path>
                <a:path w="73659" h="30480">
                  <a:moveTo>
                    <a:pt x="73355" y="28651"/>
                  </a:moveTo>
                  <a:lnTo>
                    <a:pt x="72999" y="27419"/>
                  </a:lnTo>
                  <a:lnTo>
                    <a:pt x="67106" y="28054"/>
                  </a:lnTo>
                  <a:lnTo>
                    <a:pt x="66116" y="30022"/>
                  </a:lnTo>
                  <a:lnTo>
                    <a:pt x="70370" y="29362"/>
                  </a:lnTo>
                  <a:lnTo>
                    <a:pt x="73355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9810203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78" y="14655"/>
                  </a:moveTo>
                  <a:lnTo>
                    <a:pt x="8750" y="16027"/>
                  </a:lnTo>
                  <a:lnTo>
                    <a:pt x="10769" y="19456"/>
                  </a:lnTo>
                  <a:lnTo>
                    <a:pt x="15189" y="19024"/>
                  </a:lnTo>
                  <a:lnTo>
                    <a:pt x="12534" y="16294"/>
                  </a:lnTo>
                  <a:lnTo>
                    <a:pt x="13560" y="15278"/>
                  </a:lnTo>
                  <a:lnTo>
                    <a:pt x="9461" y="15278"/>
                  </a:lnTo>
                  <a:lnTo>
                    <a:pt x="7378" y="14655"/>
                  </a:lnTo>
                  <a:close/>
                </a:path>
                <a:path w="35559" h="19684">
                  <a:moveTo>
                    <a:pt x="16713" y="7162"/>
                  </a:moveTo>
                  <a:lnTo>
                    <a:pt x="12014" y="7162"/>
                  </a:lnTo>
                  <a:lnTo>
                    <a:pt x="15112" y="8788"/>
                  </a:lnTo>
                  <a:lnTo>
                    <a:pt x="17297" y="11582"/>
                  </a:lnTo>
                  <a:lnTo>
                    <a:pt x="15627" y="14058"/>
                  </a:lnTo>
                  <a:lnTo>
                    <a:pt x="15599" y="14224"/>
                  </a:lnTo>
                  <a:lnTo>
                    <a:pt x="16503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68" y="17513"/>
                  </a:lnTo>
                  <a:lnTo>
                    <a:pt x="17411" y="17653"/>
                  </a:lnTo>
                  <a:lnTo>
                    <a:pt x="18046" y="18148"/>
                  </a:lnTo>
                  <a:lnTo>
                    <a:pt x="18369" y="17132"/>
                  </a:lnTo>
                  <a:lnTo>
                    <a:pt x="18430" y="16294"/>
                  </a:lnTo>
                  <a:lnTo>
                    <a:pt x="18021" y="15455"/>
                  </a:lnTo>
                  <a:lnTo>
                    <a:pt x="17246" y="14224"/>
                  </a:lnTo>
                  <a:lnTo>
                    <a:pt x="18897" y="13589"/>
                  </a:lnTo>
                  <a:lnTo>
                    <a:pt x="24259" y="13589"/>
                  </a:lnTo>
                  <a:lnTo>
                    <a:pt x="24358" y="12814"/>
                  </a:lnTo>
                  <a:lnTo>
                    <a:pt x="24816" y="12687"/>
                  </a:lnTo>
                  <a:lnTo>
                    <a:pt x="19557" y="12687"/>
                  </a:lnTo>
                  <a:lnTo>
                    <a:pt x="17744" y="10210"/>
                  </a:lnTo>
                  <a:lnTo>
                    <a:pt x="16713" y="7162"/>
                  </a:lnTo>
                  <a:close/>
                </a:path>
                <a:path w="35559" h="19684">
                  <a:moveTo>
                    <a:pt x="14858" y="13639"/>
                  </a:moveTo>
                  <a:lnTo>
                    <a:pt x="11976" y="14744"/>
                  </a:lnTo>
                  <a:lnTo>
                    <a:pt x="9461" y="15278"/>
                  </a:lnTo>
                  <a:lnTo>
                    <a:pt x="13560" y="15278"/>
                  </a:lnTo>
                  <a:lnTo>
                    <a:pt x="14791" y="14058"/>
                  </a:lnTo>
                  <a:lnTo>
                    <a:pt x="14858" y="13639"/>
                  </a:lnTo>
                  <a:close/>
                </a:path>
                <a:path w="35559" h="19684">
                  <a:moveTo>
                    <a:pt x="24259" y="13589"/>
                  </a:moveTo>
                  <a:lnTo>
                    <a:pt x="18897" y="13589"/>
                  </a:lnTo>
                  <a:lnTo>
                    <a:pt x="21628" y="15151"/>
                  </a:lnTo>
                  <a:lnTo>
                    <a:pt x="24079" y="14058"/>
                  </a:lnTo>
                  <a:lnTo>
                    <a:pt x="24259" y="13589"/>
                  </a:lnTo>
                  <a:close/>
                </a:path>
                <a:path w="35559" h="19684">
                  <a:moveTo>
                    <a:pt x="15189" y="13665"/>
                  </a:moveTo>
                  <a:lnTo>
                    <a:pt x="14999" y="13852"/>
                  </a:lnTo>
                  <a:lnTo>
                    <a:pt x="15379" y="14427"/>
                  </a:lnTo>
                  <a:lnTo>
                    <a:pt x="15516" y="14224"/>
                  </a:lnTo>
                  <a:lnTo>
                    <a:pt x="15478" y="14058"/>
                  </a:lnTo>
                  <a:lnTo>
                    <a:pt x="15189" y="13665"/>
                  </a:lnTo>
                  <a:close/>
                </a:path>
                <a:path w="35559" h="19684">
                  <a:moveTo>
                    <a:pt x="34992" y="6057"/>
                  </a:moveTo>
                  <a:lnTo>
                    <a:pt x="28613" y="6057"/>
                  </a:lnTo>
                  <a:lnTo>
                    <a:pt x="28968" y="7289"/>
                  </a:lnTo>
                  <a:lnTo>
                    <a:pt x="25984" y="8001"/>
                  </a:lnTo>
                  <a:lnTo>
                    <a:pt x="23850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16" y="12687"/>
                  </a:lnTo>
                  <a:lnTo>
                    <a:pt x="25869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323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38" y="9740"/>
                  </a:lnTo>
                  <a:lnTo>
                    <a:pt x="30035" y="7632"/>
                  </a:lnTo>
                  <a:lnTo>
                    <a:pt x="33860" y="7632"/>
                  </a:lnTo>
                  <a:lnTo>
                    <a:pt x="34404" y="7137"/>
                  </a:lnTo>
                  <a:lnTo>
                    <a:pt x="34632" y="6794"/>
                  </a:lnTo>
                  <a:lnTo>
                    <a:pt x="34992" y="6057"/>
                  </a:lnTo>
                  <a:close/>
                </a:path>
                <a:path w="35559" h="19684">
                  <a:moveTo>
                    <a:pt x="30738" y="9740"/>
                  </a:moveTo>
                  <a:lnTo>
                    <a:pt x="26034" y="9740"/>
                  </a:lnTo>
                  <a:lnTo>
                    <a:pt x="27393" y="11925"/>
                  </a:lnTo>
                  <a:lnTo>
                    <a:pt x="30911" y="10261"/>
                  </a:lnTo>
                  <a:lnTo>
                    <a:pt x="30738" y="9740"/>
                  </a:lnTo>
                  <a:close/>
                </a:path>
                <a:path w="35559" h="19684">
                  <a:moveTo>
                    <a:pt x="33860" y="7632"/>
                  </a:moveTo>
                  <a:lnTo>
                    <a:pt x="30035" y="7632"/>
                  </a:lnTo>
                  <a:lnTo>
                    <a:pt x="31991" y="8293"/>
                  </a:lnTo>
                  <a:lnTo>
                    <a:pt x="33261" y="8178"/>
                  </a:lnTo>
                  <a:lnTo>
                    <a:pt x="33860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30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594" y="7048"/>
                  </a:lnTo>
                  <a:lnTo>
                    <a:pt x="4584" y="7251"/>
                  </a:lnTo>
                  <a:lnTo>
                    <a:pt x="5257" y="7683"/>
                  </a:lnTo>
                  <a:lnTo>
                    <a:pt x="8166" y="7162"/>
                  </a:lnTo>
                  <a:lnTo>
                    <a:pt x="16713" y="7162"/>
                  </a:lnTo>
                  <a:lnTo>
                    <a:pt x="16306" y="5943"/>
                  </a:lnTo>
                  <a:lnTo>
                    <a:pt x="15804" y="5270"/>
                  </a:lnTo>
                  <a:lnTo>
                    <a:pt x="15871" y="4711"/>
                  </a:lnTo>
                  <a:lnTo>
                    <a:pt x="15972" y="4508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71" y="3441"/>
                  </a:lnTo>
                  <a:lnTo>
                    <a:pt x="5486" y="2514"/>
                  </a:lnTo>
                  <a:lnTo>
                    <a:pt x="4902" y="2489"/>
                  </a:lnTo>
                  <a:lnTo>
                    <a:pt x="4419" y="2082"/>
                  </a:lnTo>
                  <a:lnTo>
                    <a:pt x="3924" y="2019"/>
                  </a:lnTo>
                  <a:lnTo>
                    <a:pt x="3924" y="1244"/>
                  </a:lnTo>
                  <a:lnTo>
                    <a:pt x="3250" y="939"/>
                  </a:lnTo>
                  <a:lnTo>
                    <a:pt x="1333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63" y="3517"/>
                  </a:moveTo>
                  <a:lnTo>
                    <a:pt x="23736" y="5562"/>
                  </a:lnTo>
                  <a:lnTo>
                    <a:pt x="23304" y="5676"/>
                  </a:lnTo>
                  <a:lnTo>
                    <a:pt x="22720" y="6680"/>
                  </a:lnTo>
                  <a:lnTo>
                    <a:pt x="24422" y="6578"/>
                  </a:lnTo>
                  <a:lnTo>
                    <a:pt x="26188" y="6400"/>
                  </a:lnTo>
                  <a:lnTo>
                    <a:pt x="28613" y="6057"/>
                  </a:lnTo>
                  <a:lnTo>
                    <a:pt x="34992" y="6057"/>
                  </a:lnTo>
                  <a:lnTo>
                    <a:pt x="35178" y="5676"/>
                  </a:lnTo>
                  <a:lnTo>
                    <a:pt x="35407" y="4775"/>
                  </a:lnTo>
                  <a:lnTo>
                    <a:pt x="35531" y="3771"/>
                  </a:lnTo>
                  <a:lnTo>
                    <a:pt x="28359" y="3771"/>
                  </a:lnTo>
                  <a:lnTo>
                    <a:pt x="27063" y="3517"/>
                  </a:lnTo>
                  <a:close/>
                </a:path>
                <a:path w="35559" h="19684">
                  <a:moveTo>
                    <a:pt x="7797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72" y="4508"/>
                  </a:lnTo>
                  <a:lnTo>
                    <a:pt x="16548" y="4076"/>
                  </a:lnTo>
                  <a:lnTo>
                    <a:pt x="16408" y="4000"/>
                  </a:lnTo>
                  <a:lnTo>
                    <a:pt x="8889" y="3924"/>
                  </a:lnTo>
                  <a:lnTo>
                    <a:pt x="7797" y="3162"/>
                  </a:lnTo>
                  <a:close/>
                </a:path>
                <a:path w="35559" h="19684">
                  <a:moveTo>
                    <a:pt x="11328" y="2578"/>
                  </a:moveTo>
                  <a:lnTo>
                    <a:pt x="11061" y="2616"/>
                  </a:lnTo>
                  <a:lnTo>
                    <a:pt x="10464" y="2857"/>
                  </a:lnTo>
                  <a:lnTo>
                    <a:pt x="9817" y="2857"/>
                  </a:lnTo>
                  <a:lnTo>
                    <a:pt x="9309" y="3073"/>
                  </a:lnTo>
                  <a:lnTo>
                    <a:pt x="9143" y="3314"/>
                  </a:lnTo>
                  <a:lnTo>
                    <a:pt x="9051" y="3771"/>
                  </a:lnTo>
                  <a:lnTo>
                    <a:pt x="8889" y="3924"/>
                  </a:lnTo>
                  <a:lnTo>
                    <a:pt x="16336" y="3924"/>
                  </a:lnTo>
                  <a:lnTo>
                    <a:pt x="16036" y="3454"/>
                  </a:lnTo>
                  <a:lnTo>
                    <a:pt x="15981" y="2933"/>
                  </a:lnTo>
                  <a:lnTo>
                    <a:pt x="11328" y="2921"/>
                  </a:lnTo>
                  <a:lnTo>
                    <a:pt x="10464" y="2857"/>
                  </a:lnTo>
                  <a:lnTo>
                    <a:pt x="10121" y="2832"/>
                  </a:lnTo>
                  <a:lnTo>
                    <a:pt x="11333" y="2832"/>
                  </a:lnTo>
                  <a:lnTo>
                    <a:pt x="11328" y="2578"/>
                  </a:lnTo>
                  <a:close/>
                </a:path>
                <a:path w="35559" h="19684">
                  <a:moveTo>
                    <a:pt x="28854" y="0"/>
                  </a:moveTo>
                  <a:lnTo>
                    <a:pt x="26987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31" y="3771"/>
                  </a:lnTo>
                  <a:lnTo>
                    <a:pt x="35547" y="3644"/>
                  </a:lnTo>
                  <a:lnTo>
                    <a:pt x="35282" y="3517"/>
                  </a:lnTo>
                  <a:lnTo>
                    <a:pt x="34912" y="3175"/>
                  </a:lnTo>
                  <a:lnTo>
                    <a:pt x="30949" y="3175"/>
                  </a:lnTo>
                  <a:lnTo>
                    <a:pt x="30162" y="3136"/>
                  </a:lnTo>
                  <a:lnTo>
                    <a:pt x="29730" y="2959"/>
                  </a:lnTo>
                  <a:lnTo>
                    <a:pt x="28943" y="2387"/>
                  </a:lnTo>
                  <a:lnTo>
                    <a:pt x="28854" y="0"/>
                  </a:lnTo>
                  <a:close/>
                </a:path>
                <a:path w="35559" h="19684">
                  <a:moveTo>
                    <a:pt x="33134" y="736"/>
                  </a:moveTo>
                  <a:lnTo>
                    <a:pt x="32486" y="2082"/>
                  </a:lnTo>
                  <a:lnTo>
                    <a:pt x="31267" y="3009"/>
                  </a:lnTo>
                  <a:lnTo>
                    <a:pt x="30949" y="3175"/>
                  </a:lnTo>
                  <a:lnTo>
                    <a:pt x="34912" y="3175"/>
                  </a:lnTo>
                  <a:lnTo>
                    <a:pt x="34706" y="2959"/>
                  </a:lnTo>
                  <a:lnTo>
                    <a:pt x="34772" y="1524"/>
                  </a:lnTo>
                  <a:lnTo>
                    <a:pt x="33134" y="736"/>
                  </a:lnTo>
                  <a:close/>
                </a:path>
                <a:path w="35559" h="19684">
                  <a:moveTo>
                    <a:pt x="12090" y="2489"/>
                  </a:moveTo>
                  <a:lnTo>
                    <a:pt x="11429" y="2933"/>
                  </a:lnTo>
                  <a:lnTo>
                    <a:pt x="15981" y="2933"/>
                  </a:lnTo>
                  <a:lnTo>
                    <a:pt x="15988" y="2768"/>
                  </a:lnTo>
                  <a:lnTo>
                    <a:pt x="12966" y="2768"/>
                  </a:lnTo>
                  <a:lnTo>
                    <a:pt x="12572" y="2514"/>
                  </a:lnTo>
                  <a:lnTo>
                    <a:pt x="12090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28" y="2578"/>
                  </a:lnTo>
                  <a:lnTo>
                    <a:pt x="12966" y="2768"/>
                  </a:lnTo>
                  <a:lnTo>
                    <a:pt x="15988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2997" y="825"/>
                  </a:moveTo>
                  <a:lnTo>
                    <a:pt x="1333" y="939"/>
                  </a:lnTo>
                  <a:lnTo>
                    <a:pt x="3250" y="939"/>
                  </a:lnTo>
                  <a:lnTo>
                    <a:pt x="2997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9796970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42" y="5994"/>
                  </a:lnTo>
                  <a:lnTo>
                    <a:pt x="10960" y="5334"/>
                  </a:lnTo>
                  <a:lnTo>
                    <a:pt x="10426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05" y="3187"/>
                  </a:lnTo>
                  <a:lnTo>
                    <a:pt x="7505" y="1143"/>
                  </a:lnTo>
                  <a:lnTo>
                    <a:pt x="7480" y="0"/>
                  </a:lnTo>
                  <a:lnTo>
                    <a:pt x="2743" y="977"/>
                  </a:lnTo>
                  <a:lnTo>
                    <a:pt x="1498" y="2019"/>
                  </a:lnTo>
                  <a:lnTo>
                    <a:pt x="1270" y="2540"/>
                  </a:lnTo>
                  <a:lnTo>
                    <a:pt x="1651" y="3175"/>
                  </a:lnTo>
                  <a:lnTo>
                    <a:pt x="0" y="1320"/>
                  </a:lnTo>
                  <a:lnTo>
                    <a:pt x="584" y="4330"/>
                  </a:lnTo>
                  <a:lnTo>
                    <a:pt x="2984" y="3784"/>
                  </a:lnTo>
                  <a:lnTo>
                    <a:pt x="2895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61" y="11696"/>
                  </a:lnTo>
                  <a:lnTo>
                    <a:pt x="11493" y="12534"/>
                  </a:lnTo>
                  <a:lnTo>
                    <a:pt x="13068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18" y="18275"/>
                  </a:moveTo>
                  <a:lnTo>
                    <a:pt x="28333" y="15481"/>
                  </a:lnTo>
                  <a:lnTo>
                    <a:pt x="25234" y="13855"/>
                  </a:lnTo>
                  <a:lnTo>
                    <a:pt x="21399" y="13855"/>
                  </a:lnTo>
                  <a:lnTo>
                    <a:pt x="16548" y="14808"/>
                  </a:lnTo>
                  <a:lnTo>
                    <a:pt x="15468" y="15341"/>
                  </a:lnTo>
                  <a:lnTo>
                    <a:pt x="13360" y="15494"/>
                  </a:lnTo>
                  <a:lnTo>
                    <a:pt x="8826" y="13881"/>
                  </a:lnTo>
                  <a:lnTo>
                    <a:pt x="7670" y="15913"/>
                  </a:lnTo>
                  <a:lnTo>
                    <a:pt x="9080" y="16256"/>
                  </a:lnTo>
                  <a:lnTo>
                    <a:pt x="9944" y="17449"/>
                  </a:lnTo>
                  <a:lnTo>
                    <a:pt x="13106" y="18211"/>
                  </a:lnTo>
                  <a:lnTo>
                    <a:pt x="15836" y="16230"/>
                  </a:lnTo>
                  <a:lnTo>
                    <a:pt x="18173" y="18199"/>
                  </a:lnTo>
                  <a:lnTo>
                    <a:pt x="17881" y="19431"/>
                  </a:lnTo>
                  <a:lnTo>
                    <a:pt x="18948" y="20574"/>
                  </a:lnTo>
                  <a:lnTo>
                    <a:pt x="20612" y="21348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092" y="20332"/>
                  </a:lnTo>
                  <a:lnTo>
                    <a:pt x="28613" y="21120"/>
                  </a:lnTo>
                  <a:lnTo>
                    <a:pt x="30518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04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48" y="9613"/>
                  </a:lnTo>
                  <a:lnTo>
                    <a:pt x="30429" y="10287"/>
                  </a:lnTo>
                  <a:lnTo>
                    <a:pt x="29171" y="11239"/>
                  </a:lnTo>
                  <a:lnTo>
                    <a:pt x="28930" y="11849"/>
                  </a:lnTo>
                  <a:lnTo>
                    <a:pt x="29540" y="12649"/>
                  </a:lnTo>
                  <a:lnTo>
                    <a:pt x="30937" y="16878"/>
                  </a:lnTo>
                  <a:lnTo>
                    <a:pt x="32791" y="19392"/>
                  </a:lnTo>
                  <a:lnTo>
                    <a:pt x="36537" y="12382"/>
                  </a:lnTo>
                  <a:lnTo>
                    <a:pt x="40297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9744392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27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40" y="61137"/>
                  </a:moveTo>
                  <a:lnTo>
                    <a:pt x="31940" y="59270"/>
                  </a:lnTo>
                  <a:lnTo>
                    <a:pt x="30175" y="58229"/>
                  </a:lnTo>
                  <a:lnTo>
                    <a:pt x="28854" y="56819"/>
                  </a:lnTo>
                  <a:lnTo>
                    <a:pt x="29210" y="57543"/>
                  </a:lnTo>
                  <a:lnTo>
                    <a:pt x="28511" y="60134"/>
                  </a:lnTo>
                  <a:lnTo>
                    <a:pt x="25095" y="58356"/>
                  </a:lnTo>
                  <a:lnTo>
                    <a:pt x="24892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64" y="61239"/>
                  </a:lnTo>
                  <a:lnTo>
                    <a:pt x="32740" y="61137"/>
                  </a:lnTo>
                  <a:close/>
                </a:path>
                <a:path w="41275" h="62865">
                  <a:moveTo>
                    <a:pt x="41135" y="60528"/>
                  </a:moveTo>
                  <a:lnTo>
                    <a:pt x="40970" y="60452"/>
                  </a:lnTo>
                  <a:lnTo>
                    <a:pt x="40728" y="60642"/>
                  </a:lnTo>
                  <a:lnTo>
                    <a:pt x="40563" y="60794"/>
                  </a:lnTo>
                  <a:lnTo>
                    <a:pt x="40335" y="60921"/>
                  </a:lnTo>
                  <a:lnTo>
                    <a:pt x="40627" y="60845"/>
                  </a:lnTo>
                  <a:lnTo>
                    <a:pt x="40894" y="60718"/>
                  </a:lnTo>
                  <a:lnTo>
                    <a:pt x="41135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9749587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32" y="6565"/>
                  </a:moveTo>
                  <a:lnTo>
                    <a:pt x="2044" y="2235"/>
                  </a:lnTo>
                  <a:lnTo>
                    <a:pt x="1016" y="0"/>
                  </a:lnTo>
                  <a:lnTo>
                    <a:pt x="520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66" y="4826"/>
                  </a:lnTo>
                  <a:lnTo>
                    <a:pt x="1651" y="7264"/>
                  </a:lnTo>
                  <a:lnTo>
                    <a:pt x="3619" y="6883"/>
                  </a:lnTo>
                  <a:lnTo>
                    <a:pt x="4432" y="6565"/>
                  </a:lnTo>
                  <a:close/>
                </a:path>
                <a:path w="27304" h="33655">
                  <a:moveTo>
                    <a:pt x="13677" y="19481"/>
                  </a:moveTo>
                  <a:lnTo>
                    <a:pt x="12496" y="18148"/>
                  </a:lnTo>
                  <a:lnTo>
                    <a:pt x="11963" y="18326"/>
                  </a:lnTo>
                  <a:lnTo>
                    <a:pt x="10528" y="18415"/>
                  </a:lnTo>
                  <a:lnTo>
                    <a:pt x="9474" y="18211"/>
                  </a:lnTo>
                  <a:lnTo>
                    <a:pt x="10477" y="19405"/>
                  </a:lnTo>
                  <a:lnTo>
                    <a:pt x="10985" y="19469"/>
                  </a:lnTo>
                  <a:lnTo>
                    <a:pt x="11506" y="19634"/>
                  </a:lnTo>
                  <a:lnTo>
                    <a:pt x="11925" y="19875"/>
                  </a:lnTo>
                  <a:lnTo>
                    <a:pt x="13677" y="19481"/>
                  </a:lnTo>
                  <a:close/>
                </a:path>
                <a:path w="27304" h="33655">
                  <a:moveTo>
                    <a:pt x="26847" y="32575"/>
                  </a:moveTo>
                  <a:lnTo>
                    <a:pt x="26771" y="31343"/>
                  </a:lnTo>
                  <a:lnTo>
                    <a:pt x="23850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87" y="29425"/>
                  </a:lnTo>
                  <a:lnTo>
                    <a:pt x="23368" y="30251"/>
                  </a:lnTo>
                  <a:lnTo>
                    <a:pt x="23469" y="30899"/>
                  </a:lnTo>
                  <a:lnTo>
                    <a:pt x="26746" y="33045"/>
                  </a:lnTo>
                  <a:lnTo>
                    <a:pt x="26847" y="3257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9747872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62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83" y="2984"/>
                  </a:lnTo>
                  <a:lnTo>
                    <a:pt x="4508" y="1282"/>
                  </a:lnTo>
                  <a:lnTo>
                    <a:pt x="1638" y="0"/>
                  </a:lnTo>
                  <a:lnTo>
                    <a:pt x="622" y="482"/>
                  </a:lnTo>
                  <a:lnTo>
                    <a:pt x="254" y="2044"/>
                  </a:lnTo>
                  <a:lnTo>
                    <a:pt x="0" y="2336"/>
                  </a:lnTo>
                  <a:lnTo>
                    <a:pt x="800" y="6477"/>
                  </a:lnTo>
                  <a:lnTo>
                    <a:pt x="673" y="7810"/>
                  </a:lnTo>
                  <a:lnTo>
                    <a:pt x="1244" y="9969"/>
                  </a:lnTo>
                  <a:lnTo>
                    <a:pt x="1866" y="10833"/>
                  </a:lnTo>
                  <a:lnTo>
                    <a:pt x="3632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8989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40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26" y="13004"/>
                  </a:lnTo>
                  <a:lnTo>
                    <a:pt x="29692" y="10922"/>
                  </a:lnTo>
                  <a:lnTo>
                    <a:pt x="27635" y="10731"/>
                  </a:lnTo>
                  <a:lnTo>
                    <a:pt x="25755" y="11150"/>
                  </a:lnTo>
                  <a:lnTo>
                    <a:pt x="28778" y="12674"/>
                  </a:lnTo>
                  <a:lnTo>
                    <a:pt x="27012" y="13741"/>
                  </a:lnTo>
                  <a:lnTo>
                    <a:pt x="26339" y="15659"/>
                  </a:lnTo>
                  <a:lnTo>
                    <a:pt x="27432" y="15798"/>
                  </a:lnTo>
                  <a:lnTo>
                    <a:pt x="28257" y="17868"/>
                  </a:lnTo>
                  <a:lnTo>
                    <a:pt x="28562" y="20916"/>
                  </a:lnTo>
                  <a:lnTo>
                    <a:pt x="28321" y="21844"/>
                  </a:lnTo>
                  <a:lnTo>
                    <a:pt x="29222" y="22440"/>
                  </a:lnTo>
                  <a:lnTo>
                    <a:pt x="30543" y="22237"/>
                  </a:lnTo>
                  <a:lnTo>
                    <a:pt x="32042" y="23583"/>
                  </a:lnTo>
                  <a:lnTo>
                    <a:pt x="31953" y="24434"/>
                  </a:lnTo>
                  <a:lnTo>
                    <a:pt x="33769" y="27876"/>
                  </a:lnTo>
                  <a:lnTo>
                    <a:pt x="35915" y="28854"/>
                  </a:lnTo>
                  <a:lnTo>
                    <a:pt x="37261" y="28308"/>
                  </a:lnTo>
                  <a:lnTo>
                    <a:pt x="38265" y="26746"/>
                  </a:lnTo>
                  <a:lnTo>
                    <a:pt x="37782" y="23850"/>
                  </a:lnTo>
                  <a:lnTo>
                    <a:pt x="37998" y="21856"/>
                  </a:lnTo>
                  <a:lnTo>
                    <a:pt x="38989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974778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400" y="16383"/>
                  </a:moveTo>
                  <a:lnTo>
                    <a:pt x="2209" y="16548"/>
                  </a:lnTo>
                  <a:lnTo>
                    <a:pt x="1879" y="16878"/>
                  </a:lnTo>
                  <a:lnTo>
                    <a:pt x="1879" y="17030"/>
                  </a:lnTo>
                  <a:lnTo>
                    <a:pt x="2133" y="16840"/>
                  </a:lnTo>
                  <a:lnTo>
                    <a:pt x="2324" y="16637"/>
                  </a:lnTo>
                  <a:lnTo>
                    <a:pt x="2400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508" y="0"/>
                  </a:lnTo>
                  <a:lnTo>
                    <a:pt x="0" y="3098"/>
                  </a:lnTo>
                  <a:lnTo>
                    <a:pt x="1638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27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20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18" y="48158"/>
                  </a:lnTo>
                  <a:lnTo>
                    <a:pt x="22453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16" y="41783"/>
                  </a:lnTo>
                  <a:lnTo>
                    <a:pt x="16421" y="41516"/>
                  </a:lnTo>
                  <a:lnTo>
                    <a:pt x="14744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91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201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26" y="41986"/>
                  </a:lnTo>
                  <a:lnTo>
                    <a:pt x="11201" y="42875"/>
                  </a:lnTo>
                  <a:lnTo>
                    <a:pt x="11163" y="43751"/>
                  </a:lnTo>
                  <a:lnTo>
                    <a:pt x="12065" y="44234"/>
                  </a:lnTo>
                  <a:lnTo>
                    <a:pt x="13474" y="44005"/>
                  </a:lnTo>
                  <a:lnTo>
                    <a:pt x="14846" y="45466"/>
                  </a:lnTo>
                  <a:lnTo>
                    <a:pt x="25107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9688055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22" y="8991"/>
                  </a:moveTo>
                  <a:lnTo>
                    <a:pt x="49796" y="8648"/>
                  </a:lnTo>
                  <a:lnTo>
                    <a:pt x="49733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76" y="5245"/>
                  </a:lnTo>
                  <a:lnTo>
                    <a:pt x="48082" y="6464"/>
                  </a:lnTo>
                  <a:lnTo>
                    <a:pt x="44983" y="7137"/>
                  </a:lnTo>
                  <a:lnTo>
                    <a:pt x="43053" y="6642"/>
                  </a:lnTo>
                  <a:lnTo>
                    <a:pt x="43053" y="17272"/>
                  </a:lnTo>
                  <a:lnTo>
                    <a:pt x="39065" y="19532"/>
                  </a:lnTo>
                  <a:lnTo>
                    <a:pt x="37973" y="20574"/>
                  </a:lnTo>
                  <a:lnTo>
                    <a:pt x="37960" y="21920"/>
                  </a:lnTo>
                  <a:lnTo>
                    <a:pt x="36182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74" y="27241"/>
                  </a:lnTo>
                  <a:lnTo>
                    <a:pt x="31521" y="28524"/>
                  </a:lnTo>
                  <a:lnTo>
                    <a:pt x="30391" y="28371"/>
                  </a:lnTo>
                  <a:lnTo>
                    <a:pt x="28130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35" y="26289"/>
                  </a:lnTo>
                  <a:lnTo>
                    <a:pt x="28511" y="25057"/>
                  </a:lnTo>
                  <a:lnTo>
                    <a:pt x="28448" y="23558"/>
                  </a:lnTo>
                  <a:lnTo>
                    <a:pt x="29311" y="22783"/>
                  </a:lnTo>
                  <a:lnTo>
                    <a:pt x="29972" y="22225"/>
                  </a:lnTo>
                  <a:lnTo>
                    <a:pt x="31178" y="22669"/>
                  </a:lnTo>
                  <a:lnTo>
                    <a:pt x="31978" y="22225"/>
                  </a:lnTo>
                  <a:lnTo>
                    <a:pt x="32791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56" y="18859"/>
                  </a:lnTo>
                  <a:lnTo>
                    <a:pt x="37325" y="17246"/>
                  </a:lnTo>
                  <a:lnTo>
                    <a:pt x="37033" y="16865"/>
                  </a:lnTo>
                  <a:lnTo>
                    <a:pt x="37909" y="16078"/>
                  </a:lnTo>
                  <a:lnTo>
                    <a:pt x="38227" y="15798"/>
                  </a:lnTo>
                  <a:lnTo>
                    <a:pt x="38862" y="15240"/>
                  </a:lnTo>
                  <a:lnTo>
                    <a:pt x="40284" y="15798"/>
                  </a:lnTo>
                  <a:lnTo>
                    <a:pt x="40347" y="16078"/>
                  </a:lnTo>
                  <a:lnTo>
                    <a:pt x="40474" y="17068"/>
                  </a:lnTo>
                  <a:lnTo>
                    <a:pt x="43053" y="17272"/>
                  </a:lnTo>
                  <a:lnTo>
                    <a:pt x="43053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27" y="11963"/>
                  </a:lnTo>
                  <a:lnTo>
                    <a:pt x="38696" y="11303"/>
                  </a:lnTo>
                  <a:lnTo>
                    <a:pt x="38582" y="10960"/>
                  </a:lnTo>
                  <a:lnTo>
                    <a:pt x="36055" y="11417"/>
                  </a:lnTo>
                  <a:lnTo>
                    <a:pt x="35369" y="14185"/>
                  </a:lnTo>
                  <a:lnTo>
                    <a:pt x="31280" y="15798"/>
                  </a:lnTo>
                  <a:lnTo>
                    <a:pt x="29578" y="15278"/>
                  </a:lnTo>
                  <a:lnTo>
                    <a:pt x="29578" y="21920"/>
                  </a:lnTo>
                  <a:lnTo>
                    <a:pt x="27419" y="23825"/>
                  </a:lnTo>
                  <a:lnTo>
                    <a:pt x="25146" y="25590"/>
                  </a:lnTo>
                  <a:lnTo>
                    <a:pt x="22745" y="27152"/>
                  </a:lnTo>
                  <a:lnTo>
                    <a:pt x="22402" y="26644"/>
                  </a:lnTo>
                  <a:lnTo>
                    <a:pt x="21958" y="26149"/>
                  </a:lnTo>
                  <a:lnTo>
                    <a:pt x="21844" y="25590"/>
                  </a:lnTo>
                  <a:lnTo>
                    <a:pt x="21831" y="24676"/>
                  </a:lnTo>
                  <a:lnTo>
                    <a:pt x="24003" y="22999"/>
                  </a:lnTo>
                  <a:lnTo>
                    <a:pt x="26250" y="20916"/>
                  </a:lnTo>
                  <a:lnTo>
                    <a:pt x="27965" y="19202"/>
                  </a:lnTo>
                  <a:lnTo>
                    <a:pt x="28321" y="20243"/>
                  </a:lnTo>
                  <a:lnTo>
                    <a:pt x="28841" y="21183"/>
                  </a:lnTo>
                  <a:lnTo>
                    <a:pt x="29578" y="21920"/>
                  </a:lnTo>
                  <a:lnTo>
                    <a:pt x="29578" y="15278"/>
                  </a:lnTo>
                  <a:lnTo>
                    <a:pt x="27825" y="16078"/>
                  </a:lnTo>
                  <a:lnTo>
                    <a:pt x="27241" y="15633"/>
                  </a:lnTo>
                  <a:lnTo>
                    <a:pt x="26949" y="15011"/>
                  </a:lnTo>
                  <a:lnTo>
                    <a:pt x="26835" y="14325"/>
                  </a:lnTo>
                  <a:lnTo>
                    <a:pt x="26250" y="15290"/>
                  </a:lnTo>
                  <a:lnTo>
                    <a:pt x="25577" y="16217"/>
                  </a:lnTo>
                  <a:lnTo>
                    <a:pt x="23202" y="18262"/>
                  </a:lnTo>
                  <a:lnTo>
                    <a:pt x="21526" y="19202"/>
                  </a:lnTo>
                  <a:lnTo>
                    <a:pt x="19824" y="19989"/>
                  </a:lnTo>
                  <a:lnTo>
                    <a:pt x="20624" y="20916"/>
                  </a:lnTo>
                  <a:lnTo>
                    <a:pt x="19786" y="21005"/>
                  </a:lnTo>
                  <a:lnTo>
                    <a:pt x="17170" y="24028"/>
                  </a:lnTo>
                  <a:lnTo>
                    <a:pt x="17513" y="25590"/>
                  </a:lnTo>
                  <a:lnTo>
                    <a:pt x="17614" y="26162"/>
                  </a:lnTo>
                  <a:lnTo>
                    <a:pt x="13487" y="29083"/>
                  </a:lnTo>
                  <a:lnTo>
                    <a:pt x="12763" y="30619"/>
                  </a:lnTo>
                  <a:lnTo>
                    <a:pt x="10363" y="31991"/>
                  </a:lnTo>
                  <a:lnTo>
                    <a:pt x="8394" y="33718"/>
                  </a:lnTo>
                  <a:lnTo>
                    <a:pt x="5562" y="33845"/>
                  </a:lnTo>
                  <a:lnTo>
                    <a:pt x="5994" y="31381"/>
                  </a:lnTo>
                  <a:lnTo>
                    <a:pt x="6908" y="29070"/>
                  </a:lnTo>
                  <a:lnTo>
                    <a:pt x="4991" y="29413"/>
                  </a:lnTo>
                  <a:lnTo>
                    <a:pt x="3035" y="29845"/>
                  </a:lnTo>
                  <a:lnTo>
                    <a:pt x="977" y="31381"/>
                  </a:lnTo>
                  <a:lnTo>
                    <a:pt x="635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10" y="34531"/>
                  </a:lnTo>
                  <a:lnTo>
                    <a:pt x="8877" y="34861"/>
                  </a:lnTo>
                  <a:lnTo>
                    <a:pt x="10160" y="35039"/>
                  </a:lnTo>
                  <a:lnTo>
                    <a:pt x="11315" y="35509"/>
                  </a:lnTo>
                  <a:lnTo>
                    <a:pt x="12509" y="35814"/>
                  </a:lnTo>
                  <a:lnTo>
                    <a:pt x="14782" y="35826"/>
                  </a:lnTo>
                  <a:lnTo>
                    <a:pt x="16687" y="34328"/>
                  </a:lnTo>
                  <a:lnTo>
                    <a:pt x="17068" y="34061"/>
                  </a:lnTo>
                  <a:lnTo>
                    <a:pt x="17373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494" y="33121"/>
                  </a:lnTo>
                  <a:lnTo>
                    <a:pt x="20281" y="33667"/>
                  </a:lnTo>
                  <a:lnTo>
                    <a:pt x="21082" y="33655"/>
                  </a:lnTo>
                  <a:lnTo>
                    <a:pt x="22352" y="33655"/>
                  </a:lnTo>
                  <a:lnTo>
                    <a:pt x="23406" y="32816"/>
                  </a:lnTo>
                  <a:lnTo>
                    <a:pt x="23939" y="32397"/>
                  </a:lnTo>
                  <a:lnTo>
                    <a:pt x="26136" y="33794"/>
                  </a:lnTo>
                  <a:lnTo>
                    <a:pt x="26682" y="34734"/>
                  </a:lnTo>
                  <a:lnTo>
                    <a:pt x="25895" y="35433"/>
                  </a:lnTo>
                  <a:lnTo>
                    <a:pt x="26441" y="36944"/>
                  </a:lnTo>
                  <a:lnTo>
                    <a:pt x="28054" y="38620"/>
                  </a:lnTo>
                  <a:lnTo>
                    <a:pt x="32016" y="37922"/>
                  </a:lnTo>
                  <a:lnTo>
                    <a:pt x="31940" y="36944"/>
                  </a:lnTo>
                  <a:lnTo>
                    <a:pt x="32029" y="35039"/>
                  </a:lnTo>
                  <a:lnTo>
                    <a:pt x="32829" y="32397"/>
                  </a:lnTo>
                  <a:lnTo>
                    <a:pt x="33413" y="30505"/>
                  </a:lnTo>
                  <a:lnTo>
                    <a:pt x="38671" y="30289"/>
                  </a:lnTo>
                  <a:lnTo>
                    <a:pt x="38646" y="28524"/>
                  </a:lnTo>
                  <a:lnTo>
                    <a:pt x="38608" y="25806"/>
                  </a:lnTo>
                  <a:lnTo>
                    <a:pt x="40652" y="25819"/>
                  </a:lnTo>
                  <a:lnTo>
                    <a:pt x="42278" y="28803"/>
                  </a:lnTo>
                  <a:lnTo>
                    <a:pt x="44678" y="25806"/>
                  </a:lnTo>
                  <a:lnTo>
                    <a:pt x="45377" y="24917"/>
                  </a:lnTo>
                  <a:lnTo>
                    <a:pt x="45491" y="24676"/>
                  </a:lnTo>
                  <a:lnTo>
                    <a:pt x="45593" y="24117"/>
                  </a:lnTo>
                  <a:lnTo>
                    <a:pt x="45796" y="22999"/>
                  </a:lnTo>
                  <a:lnTo>
                    <a:pt x="45720" y="21780"/>
                  </a:lnTo>
                  <a:lnTo>
                    <a:pt x="45186" y="19189"/>
                  </a:lnTo>
                  <a:lnTo>
                    <a:pt x="44742" y="18516"/>
                  </a:lnTo>
                  <a:lnTo>
                    <a:pt x="45770" y="17068"/>
                  </a:lnTo>
                  <a:lnTo>
                    <a:pt x="45859" y="16078"/>
                  </a:lnTo>
                  <a:lnTo>
                    <a:pt x="46431" y="15240"/>
                  </a:lnTo>
                  <a:lnTo>
                    <a:pt x="47205" y="14122"/>
                  </a:lnTo>
                  <a:lnTo>
                    <a:pt x="45948" y="11963"/>
                  </a:lnTo>
                  <a:lnTo>
                    <a:pt x="47256" y="8648"/>
                  </a:lnTo>
                  <a:lnTo>
                    <a:pt x="47967" y="9461"/>
                  </a:lnTo>
                  <a:lnTo>
                    <a:pt x="49822" y="8991"/>
                  </a:lnTo>
                  <a:close/>
                </a:path>
                <a:path w="53340" h="38734">
                  <a:moveTo>
                    <a:pt x="52857" y="0"/>
                  </a:moveTo>
                  <a:lnTo>
                    <a:pt x="52298" y="279"/>
                  </a:lnTo>
                  <a:lnTo>
                    <a:pt x="51269" y="1016"/>
                  </a:lnTo>
                  <a:lnTo>
                    <a:pt x="50927" y="1638"/>
                  </a:lnTo>
                  <a:lnTo>
                    <a:pt x="50673" y="2298"/>
                  </a:lnTo>
                  <a:lnTo>
                    <a:pt x="51181" y="2146"/>
                  </a:lnTo>
                  <a:lnTo>
                    <a:pt x="51841" y="2057"/>
                  </a:lnTo>
                  <a:lnTo>
                    <a:pt x="52705" y="2095"/>
                  </a:lnTo>
                  <a:lnTo>
                    <a:pt x="52679" y="1320"/>
                  </a:lnTo>
                  <a:lnTo>
                    <a:pt x="52717" y="622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970981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73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88" y="83769"/>
                  </a:lnTo>
                  <a:lnTo>
                    <a:pt x="0" y="84289"/>
                  </a:lnTo>
                  <a:lnTo>
                    <a:pt x="203" y="85255"/>
                  </a:lnTo>
                  <a:lnTo>
                    <a:pt x="990" y="86245"/>
                  </a:lnTo>
                  <a:lnTo>
                    <a:pt x="3378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92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14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87" y="54660"/>
                  </a:lnTo>
                  <a:lnTo>
                    <a:pt x="23583" y="55003"/>
                  </a:lnTo>
                  <a:lnTo>
                    <a:pt x="23215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83" y="8724"/>
                  </a:lnTo>
                  <a:lnTo>
                    <a:pt x="32893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2461" y="6248"/>
                  </a:lnTo>
                  <a:lnTo>
                    <a:pt x="33807" y="5118"/>
                  </a:lnTo>
                  <a:lnTo>
                    <a:pt x="31991" y="2984"/>
                  </a:lnTo>
                  <a:lnTo>
                    <a:pt x="30226" y="4483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108" y="939"/>
                  </a:lnTo>
                  <a:lnTo>
                    <a:pt x="28295" y="12"/>
                  </a:lnTo>
                  <a:lnTo>
                    <a:pt x="28143" y="0"/>
                  </a:lnTo>
                  <a:lnTo>
                    <a:pt x="28016" y="5765"/>
                  </a:lnTo>
                  <a:lnTo>
                    <a:pt x="28879" y="6248"/>
                  </a:lnTo>
                  <a:lnTo>
                    <a:pt x="29679" y="7099"/>
                  </a:lnTo>
                  <a:lnTo>
                    <a:pt x="30543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724" y="10058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93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17" y="12166"/>
                  </a:lnTo>
                  <a:lnTo>
                    <a:pt x="36182" y="11493"/>
                  </a:lnTo>
                  <a:lnTo>
                    <a:pt x="36182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28" y="13792"/>
                  </a:moveTo>
                  <a:lnTo>
                    <a:pt x="38290" y="10972"/>
                  </a:lnTo>
                  <a:lnTo>
                    <a:pt x="37096" y="9931"/>
                  </a:lnTo>
                  <a:lnTo>
                    <a:pt x="36715" y="9613"/>
                  </a:lnTo>
                  <a:lnTo>
                    <a:pt x="36817" y="12166"/>
                  </a:lnTo>
                  <a:lnTo>
                    <a:pt x="38328" y="13792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28" y="13792"/>
                  </a:lnTo>
                  <a:lnTo>
                    <a:pt x="38341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16" y="16954"/>
                  </a:lnTo>
                  <a:lnTo>
                    <a:pt x="38811" y="16433"/>
                  </a:lnTo>
                  <a:lnTo>
                    <a:pt x="38379" y="16090"/>
                  </a:lnTo>
                  <a:lnTo>
                    <a:pt x="38341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94" y="20650"/>
                  </a:lnTo>
                  <a:lnTo>
                    <a:pt x="34785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78" y="17881"/>
                  </a:lnTo>
                  <a:lnTo>
                    <a:pt x="28994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155" y="22783"/>
                  </a:lnTo>
                  <a:lnTo>
                    <a:pt x="24307" y="25374"/>
                  </a:lnTo>
                  <a:lnTo>
                    <a:pt x="22237" y="25590"/>
                  </a:lnTo>
                  <a:lnTo>
                    <a:pt x="19926" y="26746"/>
                  </a:lnTo>
                  <a:lnTo>
                    <a:pt x="17703" y="28117"/>
                  </a:lnTo>
                  <a:lnTo>
                    <a:pt x="17957" y="28841"/>
                  </a:lnTo>
                  <a:lnTo>
                    <a:pt x="18148" y="29540"/>
                  </a:lnTo>
                  <a:lnTo>
                    <a:pt x="18135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16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16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52" y="36068"/>
                  </a:lnTo>
                  <a:lnTo>
                    <a:pt x="11925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75" y="37833"/>
                  </a:lnTo>
                  <a:lnTo>
                    <a:pt x="17272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33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44" y="21856"/>
                  </a:lnTo>
                  <a:lnTo>
                    <a:pt x="28727" y="21120"/>
                  </a:lnTo>
                  <a:lnTo>
                    <a:pt x="28663" y="20650"/>
                  </a:lnTo>
                  <a:lnTo>
                    <a:pt x="28473" y="20116"/>
                  </a:lnTo>
                  <a:lnTo>
                    <a:pt x="28765" y="19634"/>
                  </a:lnTo>
                  <a:lnTo>
                    <a:pt x="29654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207" y="2368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96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4963" y="26314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98" y="25400"/>
                  </a:lnTo>
                  <a:lnTo>
                    <a:pt x="34925" y="25844"/>
                  </a:lnTo>
                  <a:lnTo>
                    <a:pt x="35763" y="26314"/>
                  </a:lnTo>
                  <a:lnTo>
                    <a:pt x="36372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44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9698456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24" y="52146"/>
                  </a:lnTo>
                  <a:lnTo>
                    <a:pt x="5765" y="51739"/>
                  </a:lnTo>
                  <a:lnTo>
                    <a:pt x="3873" y="52146"/>
                  </a:lnTo>
                  <a:lnTo>
                    <a:pt x="482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51" y="53200"/>
                  </a:lnTo>
                  <a:lnTo>
                    <a:pt x="6959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91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85" y="444"/>
                  </a:lnTo>
                  <a:lnTo>
                    <a:pt x="46291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9713582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13" y="29933"/>
                  </a:moveTo>
                  <a:lnTo>
                    <a:pt x="14935" y="29730"/>
                  </a:lnTo>
                  <a:lnTo>
                    <a:pt x="14782" y="28473"/>
                  </a:lnTo>
                  <a:lnTo>
                    <a:pt x="13322" y="27901"/>
                  </a:lnTo>
                  <a:lnTo>
                    <a:pt x="11493" y="29527"/>
                  </a:lnTo>
                  <a:lnTo>
                    <a:pt x="11785" y="29908"/>
                  </a:lnTo>
                  <a:lnTo>
                    <a:pt x="10617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64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295" y="38963"/>
                  </a:lnTo>
                  <a:lnTo>
                    <a:pt x="0" y="39522"/>
                  </a:lnTo>
                  <a:lnTo>
                    <a:pt x="1193" y="40576"/>
                  </a:lnTo>
                  <a:lnTo>
                    <a:pt x="2590" y="41021"/>
                  </a:lnTo>
                  <a:lnTo>
                    <a:pt x="5981" y="41198"/>
                  </a:lnTo>
                  <a:lnTo>
                    <a:pt x="7747" y="39916"/>
                  </a:lnTo>
                  <a:lnTo>
                    <a:pt x="6731" y="37846"/>
                  </a:lnTo>
                  <a:lnTo>
                    <a:pt x="9791" y="36296"/>
                  </a:lnTo>
                  <a:lnTo>
                    <a:pt x="10642" y="36791"/>
                  </a:lnTo>
                  <a:lnTo>
                    <a:pt x="12446" y="34556"/>
                  </a:lnTo>
                  <a:lnTo>
                    <a:pt x="12433" y="33248"/>
                  </a:lnTo>
                  <a:lnTo>
                    <a:pt x="13525" y="32207"/>
                  </a:lnTo>
                  <a:lnTo>
                    <a:pt x="17513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62" y="1244"/>
                  </a:lnTo>
                  <a:lnTo>
                    <a:pt x="25260" y="1993"/>
                  </a:lnTo>
                  <a:lnTo>
                    <a:pt x="22504" y="1866"/>
                  </a:lnTo>
                  <a:lnTo>
                    <a:pt x="20840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55" y="19138"/>
                  </a:lnTo>
                  <a:lnTo>
                    <a:pt x="24688" y="16789"/>
                  </a:lnTo>
                  <a:lnTo>
                    <a:pt x="25742" y="13703"/>
                  </a:lnTo>
                  <a:lnTo>
                    <a:pt x="30010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9693618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62" y="19519"/>
                  </a:moveTo>
                  <a:lnTo>
                    <a:pt x="13360" y="17818"/>
                  </a:lnTo>
                  <a:lnTo>
                    <a:pt x="11811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44" y="32308"/>
                  </a:lnTo>
                  <a:lnTo>
                    <a:pt x="5448" y="30226"/>
                  </a:lnTo>
                  <a:lnTo>
                    <a:pt x="7200" y="29210"/>
                  </a:lnTo>
                  <a:lnTo>
                    <a:pt x="7924" y="27673"/>
                  </a:lnTo>
                  <a:lnTo>
                    <a:pt x="12077" y="24752"/>
                  </a:lnTo>
                  <a:lnTo>
                    <a:pt x="11607" y="22618"/>
                  </a:lnTo>
                  <a:lnTo>
                    <a:pt x="14211" y="19596"/>
                  </a:lnTo>
                  <a:lnTo>
                    <a:pt x="15062" y="19519"/>
                  </a:lnTo>
                  <a:close/>
                </a:path>
                <a:path w="33654" h="33019">
                  <a:moveTo>
                    <a:pt x="33299" y="3987"/>
                  </a:moveTo>
                  <a:lnTo>
                    <a:pt x="31838" y="2616"/>
                  </a:lnTo>
                  <a:lnTo>
                    <a:pt x="32321" y="0"/>
                  </a:lnTo>
                  <a:lnTo>
                    <a:pt x="28613" y="3886"/>
                  </a:lnTo>
                  <a:lnTo>
                    <a:pt x="22948" y="5791"/>
                  </a:lnTo>
                  <a:lnTo>
                    <a:pt x="21958" y="7708"/>
                  </a:lnTo>
                  <a:lnTo>
                    <a:pt x="22593" y="8572"/>
                  </a:lnTo>
                  <a:lnTo>
                    <a:pt x="22098" y="10083"/>
                  </a:lnTo>
                  <a:lnTo>
                    <a:pt x="21170" y="11493"/>
                  </a:lnTo>
                  <a:lnTo>
                    <a:pt x="21386" y="13614"/>
                  </a:lnTo>
                  <a:lnTo>
                    <a:pt x="21666" y="14236"/>
                  </a:lnTo>
                  <a:lnTo>
                    <a:pt x="22250" y="14681"/>
                  </a:lnTo>
                  <a:lnTo>
                    <a:pt x="23964" y="13868"/>
                  </a:lnTo>
                  <a:lnTo>
                    <a:pt x="25704" y="14401"/>
                  </a:lnTo>
                  <a:lnTo>
                    <a:pt x="29806" y="12788"/>
                  </a:lnTo>
                  <a:lnTo>
                    <a:pt x="30480" y="10020"/>
                  </a:lnTo>
                  <a:lnTo>
                    <a:pt x="33134" y="9525"/>
                  </a:lnTo>
                  <a:lnTo>
                    <a:pt x="32537" y="6578"/>
                  </a:lnTo>
                  <a:lnTo>
                    <a:pt x="33299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963548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8"/>
                  </a:moveTo>
                  <a:lnTo>
                    <a:pt x="11811" y="8508"/>
                  </a:lnTo>
                  <a:lnTo>
                    <a:pt x="12014" y="11125"/>
                  </a:lnTo>
                  <a:lnTo>
                    <a:pt x="13233" y="8635"/>
                  </a:lnTo>
                  <a:lnTo>
                    <a:pt x="13286" y="7678"/>
                  </a:lnTo>
                  <a:close/>
                </a:path>
                <a:path w="15240" h="11430">
                  <a:moveTo>
                    <a:pt x="13354" y="6438"/>
                  </a:moveTo>
                  <a:lnTo>
                    <a:pt x="13286" y="7678"/>
                  </a:lnTo>
                  <a:lnTo>
                    <a:pt x="14541" y="6972"/>
                  </a:lnTo>
                  <a:lnTo>
                    <a:pt x="13354" y="6438"/>
                  </a:lnTo>
                  <a:close/>
                </a:path>
                <a:path w="15240" h="11430">
                  <a:moveTo>
                    <a:pt x="14315" y="3581"/>
                  </a:moveTo>
                  <a:lnTo>
                    <a:pt x="6997" y="3581"/>
                  </a:lnTo>
                  <a:lnTo>
                    <a:pt x="13354" y="6438"/>
                  </a:lnTo>
                  <a:lnTo>
                    <a:pt x="13436" y="4940"/>
                  </a:lnTo>
                  <a:lnTo>
                    <a:pt x="14315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88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87" y="4584"/>
                  </a:lnTo>
                  <a:lnTo>
                    <a:pt x="6997" y="3581"/>
                  </a:lnTo>
                  <a:lnTo>
                    <a:pt x="14315" y="3581"/>
                  </a:lnTo>
                  <a:lnTo>
                    <a:pt x="14661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93" y="2997"/>
                  </a:moveTo>
                  <a:lnTo>
                    <a:pt x="14325" y="3047"/>
                  </a:lnTo>
                  <a:lnTo>
                    <a:pt x="14661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9656343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72" y="0"/>
                  </a:lnTo>
                  <a:lnTo>
                    <a:pt x="35839" y="228"/>
                  </a:lnTo>
                  <a:lnTo>
                    <a:pt x="35915" y="8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962563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96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24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34" y="3314"/>
                  </a:lnTo>
                  <a:lnTo>
                    <a:pt x="32448" y="3175"/>
                  </a:lnTo>
                  <a:lnTo>
                    <a:pt x="31775" y="2971"/>
                  </a:lnTo>
                  <a:lnTo>
                    <a:pt x="30746" y="3556"/>
                  </a:lnTo>
                  <a:lnTo>
                    <a:pt x="30721" y="2603"/>
                  </a:lnTo>
                  <a:lnTo>
                    <a:pt x="30581" y="2552"/>
                  </a:lnTo>
                  <a:lnTo>
                    <a:pt x="30314" y="2413"/>
                  </a:lnTo>
                  <a:lnTo>
                    <a:pt x="29375" y="2324"/>
                  </a:lnTo>
                  <a:lnTo>
                    <a:pt x="28524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19" y="5778"/>
                  </a:lnTo>
                  <a:lnTo>
                    <a:pt x="33070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39" y="6819"/>
                  </a:lnTo>
                  <a:lnTo>
                    <a:pt x="37706" y="5778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54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84" y="4356"/>
                  </a:lnTo>
                  <a:lnTo>
                    <a:pt x="39839" y="4254"/>
                  </a:lnTo>
                  <a:close/>
                </a:path>
                <a:path w="42545" h="6984">
                  <a:moveTo>
                    <a:pt x="42227" y="3556"/>
                  </a:moveTo>
                  <a:lnTo>
                    <a:pt x="39979" y="4203"/>
                  </a:lnTo>
                  <a:lnTo>
                    <a:pt x="39979" y="4597"/>
                  </a:lnTo>
                  <a:lnTo>
                    <a:pt x="41859" y="4864"/>
                  </a:lnTo>
                  <a:lnTo>
                    <a:pt x="42062" y="4203"/>
                  </a:lnTo>
                  <a:lnTo>
                    <a:pt x="42227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9617138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595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43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69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82" y="10299"/>
                  </a:lnTo>
                  <a:close/>
                </a:path>
                <a:path w="69215" h="20955">
                  <a:moveTo>
                    <a:pt x="16167" y="10109"/>
                  </a:moveTo>
                  <a:lnTo>
                    <a:pt x="15735" y="10248"/>
                  </a:lnTo>
                  <a:lnTo>
                    <a:pt x="15963" y="10299"/>
                  </a:lnTo>
                  <a:lnTo>
                    <a:pt x="16167" y="10287"/>
                  </a:lnTo>
                  <a:lnTo>
                    <a:pt x="16167" y="10109"/>
                  </a:lnTo>
                  <a:close/>
                </a:path>
                <a:path w="69215" h="20955">
                  <a:moveTo>
                    <a:pt x="18554" y="12865"/>
                  </a:moveTo>
                  <a:lnTo>
                    <a:pt x="16535" y="10248"/>
                  </a:lnTo>
                  <a:lnTo>
                    <a:pt x="16370" y="10274"/>
                  </a:lnTo>
                  <a:lnTo>
                    <a:pt x="16294" y="12255"/>
                  </a:lnTo>
                  <a:lnTo>
                    <a:pt x="18199" y="12979"/>
                  </a:lnTo>
                  <a:lnTo>
                    <a:pt x="18351" y="13017"/>
                  </a:lnTo>
                  <a:lnTo>
                    <a:pt x="18554" y="12865"/>
                  </a:lnTo>
                  <a:close/>
                </a:path>
                <a:path w="69215" h="20955">
                  <a:moveTo>
                    <a:pt x="68859" y="2489"/>
                  </a:moveTo>
                  <a:lnTo>
                    <a:pt x="68592" y="2044"/>
                  </a:lnTo>
                  <a:lnTo>
                    <a:pt x="68275" y="1498"/>
                  </a:lnTo>
                  <a:lnTo>
                    <a:pt x="66687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39" y="304"/>
                  </a:lnTo>
                  <a:lnTo>
                    <a:pt x="62166" y="1765"/>
                  </a:lnTo>
                  <a:lnTo>
                    <a:pt x="58978" y="2044"/>
                  </a:lnTo>
                  <a:lnTo>
                    <a:pt x="57404" y="1193"/>
                  </a:lnTo>
                  <a:lnTo>
                    <a:pt x="53162" y="1028"/>
                  </a:lnTo>
                  <a:lnTo>
                    <a:pt x="51600" y="2552"/>
                  </a:lnTo>
                  <a:lnTo>
                    <a:pt x="47485" y="3124"/>
                  </a:lnTo>
                  <a:lnTo>
                    <a:pt x="45961" y="2921"/>
                  </a:lnTo>
                  <a:lnTo>
                    <a:pt x="43637" y="4267"/>
                  </a:lnTo>
                  <a:lnTo>
                    <a:pt x="43230" y="5715"/>
                  </a:lnTo>
                  <a:lnTo>
                    <a:pt x="41630" y="6553"/>
                  </a:lnTo>
                  <a:lnTo>
                    <a:pt x="40906" y="6591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65" y="5092"/>
                  </a:lnTo>
                  <a:lnTo>
                    <a:pt x="40386" y="4419"/>
                  </a:lnTo>
                  <a:lnTo>
                    <a:pt x="40297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77" y="4381"/>
                  </a:lnTo>
                  <a:lnTo>
                    <a:pt x="39077" y="6858"/>
                  </a:lnTo>
                  <a:lnTo>
                    <a:pt x="38544" y="7023"/>
                  </a:lnTo>
                  <a:lnTo>
                    <a:pt x="38100" y="7315"/>
                  </a:lnTo>
                  <a:lnTo>
                    <a:pt x="37503" y="8585"/>
                  </a:lnTo>
                  <a:lnTo>
                    <a:pt x="37541" y="9321"/>
                  </a:lnTo>
                  <a:lnTo>
                    <a:pt x="37630" y="9563"/>
                  </a:lnTo>
                  <a:lnTo>
                    <a:pt x="35699" y="9105"/>
                  </a:lnTo>
                  <a:lnTo>
                    <a:pt x="34378" y="8851"/>
                  </a:lnTo>
                  <a:lnTo>
                    <a:pt x="34290" y="9385"/>
                  </a:lnTo>
                  <a:lnTo>
                    <a:pt x="33782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18" y="8851"/>
                  </a:lnTo>
                  <a:lnTo>
                    <a:pt x="31318" y="8001"/>
                  </a:lnTo>
                  <a:lnTo>
                    <a:pt x="33756" y="6756"/>
                  </a:lnTo>
                  <a:lnTo>
                    <a:pt x="36487" y="7188"/>
                  </a:lnTo>
                  <a:lnTo>
                    <a:pt x="39077" y="6858"/>
                  </a:lnTo>
                  <a:lnTo>
                    <a:pt x="39077" y="4381"/>
                  </a:lnTo>
                  <a:lnTo>
                    <a:pt x="37947" y="4000"/>
                  </a:lnTo>
                  <a:lnTo>
                    <a:pt x="37223" y="3822"/>
                  </a:lnTo>
                  <a:lnTo>
                    <a:pt x="36817" y="3721"/>
                  </a:lnTo>
                  <a:lnTo>
                    <a:pt x="36068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45" y="5715"/>
                  </a:lnTo>
                  <a:lnTo>
                    <a:pt x="29870" y="6045"/>
                  </a:lnTo>
                  <a:lnTo>
                    <a:pt x="28892" y="7200"/>
                  </a:lnTo>
                  <a:lnTo>
                    <a:pt x="28498" y="7391"/>
                  </a:lnTo>
                  <a:lnTo>
                    <a:pt x="28155" y="7645"/>
                  </a:lnTo>
                  <a:lnTo>
                    <a:pt x="27800" y="7874"/>
                  </a:lnTo>
                  <a:lnTo>
                    <a:pt x="27520" y="8178"/>
                  </a:lnTo>
                  <a:lnTo>
                    <a:pt x="27101" y="9321"/>
                  </a:lnTo>
                  <a:lnTo>
                    <a:pt x="26987" y="10985"/>
                  </a:lnTo>
                  <a:lnTo>
                    <a:pt x="27305" y="11531"/>
                  </a:lnTo>
                  <a:lnTo>
                    <a:pt x="29210" y="11404"/>
                  </a:lnTo>
                  <a:lnTo>
                    <a:pt x="30619" y="12573"/>
                  </a:lnTo>
                  <a:lnTo>
                    <a:pt x="32473" y="12585"/>
                  </a:lnTo>
                  <a:lnTo>
                    <a:pt x="32766" y="12573"/>
                  </a:lnTo>
                  <a:lnTo>
                    <a:pt x="33045" y="12534"/>
                  </a:lnTo>
                  <a:lnTo>
                    <a:pt x="33693" y="11518"/>
                  </a:lnTo>
                  <a:lnTo>
                    <a:pt x="33896" y="11404"/>
                  </a:lnTo>
                  <a:lnTo>
                    <a:pt x="34645" y="10998"/>
                  </a:lnTo>
                  <a:lnTo>
                    <a:pt x="36182" y="11366"/>
                  </a:lnTo>
                  <a:lnTo>
                    <a:pt x="36969" y="10998"/>
                  </a:lnTo>
                  <a:lnTo>
                    <a:pt x="37858" y="10706"/>
                  </a:lnTo>
                  <a:lnTo>
                    <a:pt x="38811" y="10795"/>
                  </a:lnTo>
                  <a:lnTo>
                    <a:pt x="39547" y="11125"/>
                  </a:lnTo>
                  <a:lnTo>
                    <a:pt x="40932" y="11544"/>
                  </a:lnTo>
                  <a:lnTo>
                    <a:pt x="41617" y="11684"/>
                  </a:lnTo>
                  <a:lnTo>
                    <a:pt x="45199" y="12700"/>
                  </a:lnTo>
                  <a:lnTo>
                    <a:pt x="47942" y="12725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05" y="7175"/>
                  </a:lnTo>
                  <a:lnTo>
                    <a:pt x="61163" y="8636"/>
                  </a:lnTo>
                  <a:lnTo>
                    <a:pt x="62522" y="8928"/>
                  </a:lnTo>
                  <a:lnTo>
                    <a:pt x="63220" y="8001"/>
                  </a:lnTo>
                  <a:lnTo>
                    <a:pt x="63195" y="7175"/>
                  </a:lnTo>
                  <a:lnTo>
                    <a:pt x="63182" y="6858"/>
                  </a:lnTo>
                  <a:lnTo>
                    <a:pt x="63169" y="6654"/>
                  </a:lnTo>
                  <a:lnTo>
                    <a:pt x="63157" y="6324"/>
                  </a:lnTo>
                  <a:lnTo>
                    <a:pt x="64719" y="5245"/>
                  </a:lnTo>
                  <a:lnTo>
                    <a:pt x="66090" y="6159"/>
                  </a:lnTo>
                  <a:lnTo>
                    <a:pt x="67005" y="5245"/>
                  </a:lnTo>
                  <a:lnTo>
                    <a:pt x="67703" y="4546"/>
                  </a:lnTo>
                  <a:lnTo>
                    <a:pt x="67741" y="3124"/>
                  </a:lnTo>
                  <a:lnTo>
                    <a:pt x="67716" y="2667"/>
                  </a:lnTo>
                  <a:lnTo>
                    <a:pt x="67868" y="3416"/>
                  </a:lnTo>
                  <a:lnTo>
                    <a:pt x="68668" y="2667"/>
                  </a:lnTo>
                  <a:lnTo>
                    <a:pt x="68859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9617341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70" y="15201"/>
                  </a:moveTo>
                  <a:lnTo>
                    <a:pt x="8013" y="14973"/>
                  </a:lnTo>
                  <a:lnTo>
                    <a:pt x="7594" y="14643"/>
                  </a:lnTo>
                  <a:lnTo>
                    <a:pt x="7200" y="14198"/>
                  </a:lnTo>
                  <a:lnTo>
                    <a:pt x="6578" y="15024"/>
                  </a:lnTo>
                  <a:lnTo>
                    <a:pt x="7340" y="15303"/>
                  </a:lnTo>
                  <a:lnTo>
                    <a:pt x="8470" y="15201"/>
                  </a:lnTo>
                  <a:close/>
                </a:path>
                <a:path w="29845" h="15875">
                  <a:moveTo>
                    <a:pt x="13208" y="7023"/>
                  </a:moveTo>
                  <a:lnTo>
                    <a:pt x="13042" y="6096"/>
                  </a:lnTo>
                  <a:lnTo>
                    <a:pt x="12357" y="6273"/>
                  </a:lnTo>
                  <a:lnTo>
                    <a:pt x="12166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00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12" y="4978"/>
                  </a:lnTo>
                  <a:lnTo>
                    <a:pt x="2108" y="1473"/>
                  </a:lnTo>
                  <a:lnTo>
                    <a:pt x="1054" y="1219"/>
                  </a:lnTo>
                  <a:lnTo>
                    <a:pt x="139" y="1625"/>
                  </a:lnTo>
                  <a:lnTo>
                    <a:pt x="1346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71" y="5346"/>
                  </a:lnTo>
                  <a:lnTo>
                    <a:pt x="1346" y="5537"/>
                  </a:lnTo>
                  <a:lnTo>
                    <a:pt x="495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66" y="8267"/>
                  </a:lnTo>
                  <a:lnTo>
                    <a:pt x="1701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84" y="9728"/>
                  </a:lnTo>
                  <a:lnTo>
                    <a:pt x="6045" y="8902"/>
                  </a:lnTo>
                  <a:lnTo>
                    <a:pt x="5549" y="8013"/>
                  </a:lnTo>
                  <a:lnTo>
                    <a:pt x="7353" y="6413"/>
                  </a:lnTo>
                  <a:lnTo>
                    <a:pt x="8661" y="7937"/>
                  </a:lnTo>
                  <a:lnTo>
                    <a:pt x="10058" y="8470"/>
                  </a:lnTo>
                  <a:lnTo>
                    <a:pt x="10807" y="7886"/>
                  </a:lnTo>
                  <a:lnTo>
                    <a:pt x="11468" y="8547"/>
                  </a:lnTo>
                  <a:lnTo>
                    <a:pt x="12433" y="8026"/>
                  </a:lnTo>
                  <a:lnTo>
                    <a:pt x="13208" y="7023"/>
                  </a:lnTo>
                  <a:close/>
                </a:path>
                <a:path w="29845" h="15875">
                  <a:moveTo>
                    <a:pt x="22072" y="2273"/>
                  </a:moveTo>
                  <a:lnTo>
                    <a:pt x="21983" y="1612"/>
                  </a:lnTo>
                  <a:lnTo>
                    <a:pt x="22047" y="1358"/>
                  </a:lnTo>
                  <a:lnTo>
                    <a:pt x="18999" y="0"/>
                  </a:lnTo>
                  <a:lnTo>
                    <a:pt x="19215" y="2006"/>
                  </a:lnTo>
                  <a:lnTo>
                    <a:pt x="17005" y="4013"/>
                  </a:lnTo>
                  <a:lnTo>
                    <a:pt x="16116" y="4533"/>
                  </a:lnTo>
                  <a:lnTo>
                    <a:pt x="17640" y="4483"/>
                  </a:lnTo>
                  <a:lnTo>
                    <a:pt x="17919" y="5867"/>
                  </a:lnTo>
                  <a:lnTo>
                    <a:pt x="19824" y="5969"/>
                  </a:lnTo>
                  <a:lnTo>
                    <a:pt x="20904" y="4737"/>
                  </a:lnTo>
                  <a:lnTo>
                    <a:pt x="21209" y="2590"/>
                  </a:lnTo>
                  <a:lnTo>
                    <a:pt x="22072" y="2273"/>
                  </a:lnTo>
                  <a:close/>
                </a:path>
                <a:path w="29845" h="15875">
                  <a:moveTo>
                    <a:pt x="29743" y="4267"/>
                  </a:moveTo>
                  <a:lnTo>
                    <a:pt x="29489" y="3136"/>
                  </a:lnTo>
                  <a:lnTo>
                    <a:pt x="28841" y="2057"/>
                  </a:lnTo>
                  <a:lnTo>
                    <a:pt x="27051" y="2514"/>
                  </a:lnTo>
                  <a:lnTo>
                    <a:pt x="26555" y="3898"/>
                  </a:lnTo>
                  <a:lnTo>
                    <a:pt x="25819" y="4419"/>
                  </a:lnTo>
                  <a:lnTo>
                    <a:pt x="27012" y="4305"/>
                  </a:lnTo>
                  <a:lnTo>
                    <a:pt x="28498" y="4292"/>
                  </a:lnTo>
                  <a:lnTo>
                    <a:pt x="29502" y="4686"/>
                  </a:lnTo>
                  <a:lnTo>
                    <a:pt x="29743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963716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84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89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13" y="381"/>
                  </a:lnTo>
                  <a:lnTo>
                    <a:pt x="31127" y="71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445" y="698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963228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68" y="47713"/>
                  </a:moveTo>
                  <a:lnTo>
                    <a:pt x="40017" y="47383"/>
                  </a:lnTo>
                  <a:lnTo>
                    <a:pt x="38252" y="48247"/>
                  </a:lnTo>
                  <a:lnTo>
                    <a:pt x="36233" y="48717"/>
                  </a:lnTo>
                  <a:lnTo>
                    <a:pt x="34493" y="48717"/>
                  </a:lnTo>
                  <a:lnTo>
                    <a:pt x="34251" y="47891"/>
                  </a:lnTo>
                  <a:lnTo>
                    <a:pt x="31407" y="49428"/>
                  </a:lnTo>
                  <a:lnTo>
                    <a:pt x="32613" y="50126"/>
                  </a:lnTo>
                  <a:lnTo>
                    <a:pt x="32931" y="50533"/>
                  </a:lnTo>
                  <a:lnTo>
                    <a:pt x="31953" y="51701"/>
                  </a:lnTo>
                  <a:lnTo>
                    <a:pt x="30797" y="52311"/>
                  </a:lnTo>
                  <a:lnTo>
                    <a:pt x="30086" y="53098"/>
                  </a:lnTo>
                  <a:lnTo>
                    <a:pt x="32702" y="52946"/>
                  </a:lnTo>
                  <a:lnTo>
                    <a:pt x="33629" y="53098"/>
                  </a:lnTo>
                  <a:lnTo>
                    <a:pt x="37846" y="50977"/>
                  </a:lnTo>
                  <a:lnTo>
                    <a:pt x="38112" y="50203"/>
                  </a:lnTo>
                  <a:lnTo>
                    <a:pt x="38874" y="49568"/>
                  </a:lnTo>
                  <a:lnTo>
                    <a:pt x="40068" y="47713"/>
                  </a:lnTo>
                  <a:close/>
                </a:path>
                <a:path w="83820" h="61594">
                  <a:moveTo>
                    <a:pt x="83312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54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50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312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963180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51" y="35725"/>
                  </a:lnTo>
                  <a:lnTo>
                    <a:pt x="14020" y="34988"/>
                  </a:lnTo>
                  <a:lnTo>
                    <a:pt x="9817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35" y="43484"/>
                  </a:lnTo>
                  <a:lnTo>
                    <a:pt x="15989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83" y="31737"/>
                  </a:lnTo>
                  <a:lnTo>
                    <a:pt x="37439" y="35420"/>
                  </a:lnTo>
                  <a:lnTo>
                    <a:pt x="34099" y="35852"/>
                  </a:lnTo>
                  <a:lnTo>
                    <a:pt x="16764" y="45110"/>
                  </a:lnTo>
                  <a:lnTo>
                    <a:pt x="20218" y="48018"/>
                  </a:lnTo>
                  <a:lnTo>
                    <a:pt x="20586" y="46837"/>
                  </a:lnTo>
                  <a:lnTo>
                    <a:pt x="24625" y="47180"/>
                  </a:lnTo>
                  <a:lnTo>
                    <a:pt x="27990" y="46964"/>
                  </a:lnTo>
                  <a:lnTo>
                    <a:pt x="31623" y="44462"/>
                  </a:lnTo>
                  <a:lnTo>
                    <a:pt x="33147" y="42011"/>
                  </a:lnTo>
                  <a:lnTo>
                    <a:pt x="32346" y="40576"/>
                  </a:lnTo>
                  <a:lnTo>
                    <a:pt x="34569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68" y="16725"/>
                  </a:moveTo>
                  <a:lnTo>
                    <a:pt x="49237" y="12712"/>
                  </a:lnTo>
                  <a:lnTo>
                    <a:pt x="47790" y="15646"/>
                  </a:lnTo>
                  <a:lnTo>
                    <a:pt x="47625" y="13258"/>
                  </a:lnTo>
                  <a:lnTo>
                    <a:pt x="42722" y="13385"/>
                  </a:lnTo>
                  <a:lnTo>
                    <a:pt x="39306" y="13728"/>
                  </a:lnTo>
                  <a:lnTo>
                    <a:pt x="39687" y="15189"/>
                  </a:lnTo>
                  <a:lnTo>
                    <a:pt x="38392" y="18351"/>
                  </a:lnTo>
                  <a:lnTo>
                    <a:pt x="37388" y="18300"/>
                  </a:lnTo>
                  <a:lnTo>
                    <a:pt x="36982" y="19291"/>
                  </a:lnTo>
                  <a:lnTo>
                    <a:pt x="36576" y="22059"/>
                  </a:lnTo>
                  <a:lnTo>
                    <a:pt x="36068" y="22694"/>
                  </a:lnTo>
                  <a:lnTo>
                    <a:pt x="35458" y="23012"/>
                  </a:lnTo>
                  <a:lnTo>
                    <a:pt x="34137" y="27000"/>
                  </a:lnTo>
                  <a:lnTo>
                    <a:pt x="34150" y="28689"/>
                  </a:lnTo>
                  <a:lnTo>
                    <a:pt x="34975" y="31483"/>
                  </a:lnTo>
                  <a:lnTo>
                    <a:pt x="36715" y="31483"/>
                  </a:lnTo>
                  <a:lnTo>
                    <a:pt x="46786" y="19773"/>
                  </a:lnTo>
                  <a:lnTo>
                    <a:pt x="47282" y="19786"/>
                  </a:lnTo>
                  <a:lnTo>
                    <a:pt x="46329" y="16903"/>
                  </a:lnTo>
                  <a:lnTo>
                    <a:pt x="49568" y="16725"/>
                  </a:lnTo>
                  <a:close/>
                </a:path>
                <a:path w="80645" h="48259">
                  <a:moveTo>
                    <a:pt x="80441" y="4648"/>
                  </a:moveTo>
                  <a:lnTo>
                    <a:pt x="79070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78" y="0"/>
                  </a:lnTo>
                  <a:lnTo>
                    <a:pt x="61874" y="3911"/>
                  </a:lnTo>
                  <a:lnTo>
                    <a:pt x="61277" y="8496"/>
                  </a:lnTo>
                  <a:lnTo>
                    <a:pt x="60718" y="9359"/>
                  </a:lnTo>
                  <a:lnTo>
                    <a:pt x="57823" y="10236"/>
                  </a:lnTo>
                  <a:lnTo>
                    <a:pt x="55118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16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24" y="16090"/>
                  </a:lnTo>
                  <a:lnTo>
                    <a:pt x="70040" y="12573"/>
                  </a:lnTo>
                  <a:lnTo>
                    <a:pt x="72377" y="12446"/>
                  </a:lnTo>
                  <a:lnTo>
                    <a:pt x="74803" y="9918"/>
                  </a:lnTo>
                  <a:lnTo>
                    <a:pt x="76161" y="7150"/>
                  </a:lnTo>
                  <a:lnTo>
                    <a:pt x="77254" y="8267"/>
                  </a:lnTo>
                  <a:lnTo>
                    <a:pt x="76669" y="10591"/>
                  </a:lnTo>
                  <a:lnTo>
                    <a:pt x="74295" y="12547"/>
                  </a:lnTo>
                  <a:lnTo>
                    <a:pt x="72580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49" y="9918"/>
                  </a:lnTo>
                  <a:lnTo>
                    <a:pt x="79629" y="7086"/>
                  </a:lnTo>
                  <a:lnTo>
                    <a:pt x="80441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961246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51" y="17970"/>
                  </a:moveTo>
                  <a:lnTo>
                    <a:pt x="26183" y="17983"/>
                  </a:lnTo>
                  <a:lnTo>
                    <a:pt x="25582" y="19799"/>
                  </a:lnTo>
                  <a:lnTo>
                    <a:pt x="24955" y="21361"/>
                  </a:lnTo>
                  <a:lnTo>
                    <a:pt x="26352" y="26669"/>
                  </a:lnTo>
                  <a:lnTo>
                    <a:pt x="29730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9014" y="18973"/>
                  </a:lnTo>
                  <a:lnTo>
                    <a:pt x="39285" y="18973"/>
                  </a:lnTo>
                  <a:lnTo>
                    <a:pt x="37751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5" y="19104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5" y="19104"/>
                  </a:lnTo>
                  <a:close/>
                </a:path>
                <a:path w="45084" h="27940">
                  <a:moveTo>
                    <a:pt x="39285" y="18973"/>
                  </a:moveTo>
                  <a:lnTo>
                    <a:pt x="39014" y="18973"/>
                  </a:lnTo>
                  <a:lnTo>
                    <a:pt x="39485" y="19104"/>
                  </a:lnTo>
                  <a:lnTo>
                    <a:pt x="39285" y="18973"/>
                  </a:lnTo>
                  <a:close/>
                </a:path>
                <a:path w="45084" h="27940">
                  <a:moveTo>
                    <a:pt x="36799" y="14617"/>
                  </a:moveTo>
                  <a:lnTo>
                    <a:pt x="22987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92" y="17970"/>
                  </a:lnTo>
                  <a:lnTo>
                    <a:pt x="25958" y="17983"/>
                  </a:lnTo>
                  <a:lnTo>
                    <a:pt x="26187" y="17970"/>
                  </a:lnTo>
                  <a:lnTo>
                    <a:pt x="37751" y="17970"/>
                  </a:lnTo>
                  <a:lnTo>
                    <a:pt x="37632" y="17602"/>
                  </a:lnTo>
                  <a:lnTo>
                    <a:pt x="36799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208" y="8623"/>
                  </a:lnTo>
                  <a:lnTo>
                    <a:pt x="17443" y="8864"/>
                  </a:lnTo>
                  <a:lnTo>
                    <a:pt x="17565" y="9537"/>
                  </a:lnTo>
                  <a:lnTo>
                    <a:pt x="17224" y="10833"/>
                  </a:lnTo>
                  <a:lnTo>
                    <a:pt x="17113" y="11569"/>
                  </a:lnTo>
                  <a:lnTo>
                    <a:pt x="17475" y="13703"/>
                  </a:lnTo>
                  <a:lnTo>
                    <a:pt x="20993" y="14719"/>
                  </a:lnTo>
                  <a:lnTo>
                    <a:pt x="22059" y="14770"/>
                  </a:lnTo>
                  <a:lnTo>
                    <a:pt x="22987" y="14617"/>
                  </a:lnTo>
                  <a:lnTo>
                    <a:pt x="36799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52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309" y="6908"/>
                  </a:lnTo>
                  <a:lnTo>
                    <a:pt x="35191" y="6616"/>
                  </a:lnTo>
                  <a:lnTo>
                    <a:pt x="35083" y="6121"/>
                  </a:lnTo>
                  <a:lnTo>
                    <a:pt x="35052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8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85" y="8369"/>
                  </a:lnTo>
                  <a:lnTo>
                    <a:pt x="10393" y="9105"/>
                  </a:lnTo>
                  <a:lnTo>
                    <a:pt x="12484" y="9969"/>
                  </a:lnTo>
                  <a:lnTo>
                    <a:pt x="14808" y="9283"/>
                  </a:lnTo>
                  <a:lnTo>
                    <a:pt x="16687" y="8864"/>
                  </a:lnTo>
                  <a:lnTo>
                    <a:pt x="17208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908" y="7543"/>
                  </a:lnTo>
                  <a:lnTo>
                    <a:pt x="25218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66" y="5600"/>
                  </a:lnTo>
                  <a:lnTo>
                    <a:pt x="4673" y="4648"/>
                  </a:lnTo>
                  <a:lnTo>
                    <a:pt x="4978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83" y="6121"/>
                  </a:lnTo>
                  <a:lnTo>
                    <a:pt x="19735" y="6692"/>
                  </a:lnTo>
                  <a:lnTo>
                    <a:pt x="19558" y="7302"/>
                  </a:lnTo>
                  <a:lnTo>
                    <a:pt x="25218" y="7302"/>
                  </a:lnTo>
                  <a:lnTo>
                    <a:pt x="22352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54" y="3174"/>
                  </a:moveTo>
                  <a:lnTo>
                    <a:pt x="13220" y="3708"/>
                  </a:lnTo>
                  <a:lnTo>
                    <a:pt x="12115" y="4432"/>
                  </a:lnTo>
                  <a:lnTo>
                    <a:pt x="9817" y="4749"/>
                  </a:lnTo>
                  <a:lnTo>
                    <a:pt x="7366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54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8" y="4165"/>
                  </a:lnTo>
                  <a:lnTo>
                    <a:pt x="5981" y="2578"/>
                  </a:lnTo>
                  <a:lnTo>
                    <a:pt x="7721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9640646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82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88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49" y="9232"/>
                  </a:lnTo>
                  <a:lnTo>
                    <a:pt x="41960" y="9867"/>
                  </a:lnTo>
                  <a:lnTo>
                    <a:pt x="41821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73" y="0"/>
                  </a:moveTo>
                  <a:lnTo>
                    <a:pt x="60083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71" y="3454"/>
                  </a:lnTo>
                  <a:lnTo>
                    <a:pt x="65773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962632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52" y="25654"/>
                  </a:moveTo>
                  <a:lnTo>
                    <a:pt x="36182" y="23761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76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67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98" y="20713"/>
                  </a:lnTo>
                  <a:lnTo>
                    <a:pt x="2717" y="25146"/>
                  </a:lnTo>
                  <a:lnTo>
                    <a:pt x="254" y="25095"/>
                  </a:lnTo>
                  <a:lnTo>
                    <a:pt x="0" y="26162"/>
                  </a:lnTo>
                  <a:lnTo>
                    <a:pt x="1625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67" y="30949"/>
                  </a:lnTo>
                  <a:lnTo>
                    <a:pt x="6527" y="30378"/>
                  </a:lnTo>
                  <a:lnTo>
                    <a:pt x="6629" y="29641"/>
                  </a:lnTo>
                  <a:lnTo>
                    <a:pt x="8470" y="30543"/>
                  </a:lnTo>
                  <a:lnTo>
                    <a:pt x="12052" y="31800"/>
                  </a:lnTo>
                  <a:lnTo>
                    <a:pt x="17195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83" y="29946"/>
                  </a:lnTo>
                  <a:lnTo>
                    <a:pt x="20980" y="27330"/>
                  </a:lnTo>
                  <a:lnTo>
                    <a:pt x="22453" y="26517"/>
                  </a:lnTo>
                  <a:lnTo>
                    <a:pt x="22402" y="27457"/>
                  </a:lnTo>
                  <a:lnTo>
                    <a:pt x="21183" y="29946"/>
                  </a:lnTo>
                  <a:lnTo>
                    <a:pt x="21374" y="31026"/>
                  </a:lnTo>
                  <a:lnTo>
                    <a:pt x="22936" y="33794"/>
                  </a:lnTo>
                  <a:lnTo>
                    <a:pt x="25450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400" y="29235"/>
                  </a:lnTo>
                  <a:lnTo>
                    <a:pt x="33324" y="27762"/>
                  </a:lnTo>
                  <a:lnTo>
                    <a:pt x="34531" y="27571"/>
                  </a:lnTo>
                  <a:lnTo>
                    <a:pt x="36245" y="29425"/>
                  </a:lnTo>
                  <a:lnTo>
                    <a:pt x="37261" y="27889"/>
                  </a:lnTo>
                  <a:lnTo>
                    <a:pt x="37185" y="27254"/>
                  </a:lnTo>
                  <a:lnTo>
                    <a:pt x="37452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19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209" y="38112"/>
                  </a:lnTo>
                  <a:lnTo>
                    <a:pt x="41503" y="39179"/>
                  </a:lnTo>
                  <a:lnTo>
                    <a:pt x="40119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67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610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14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79" y="34544"/>
                  </a:moveTo>
                  <a:lnTo>
                    <a:pt x="82600" y="33896"/>
                  </a:lnTo>
                  <a:lnTo>
                    <a:pt x="81940" y="35471"/>
                  </a:lnTo>
                  <a:lnTo>
                    <a:pt x="79616" y="33070"/>
                  </a:lnTo>
                  <a:lnTo>
                    <a:pt x="78663" y="31788"/>
                  </a:lnTo>
                  <a:lnTo>
                    <a:pt x="78562" y="31165"/>
                  </a:lnTo>
                  <a:lnTo>
                    <a:pt x="76923" y="31330"/>
                  </a:lnTo>
                  <a:lnTo>
                    <a:pt x="74282" y="31940"/>
                  </a:lnTo>
                  <a:lnTo>
                    <a:pt x="71742" y="32842"/>
                  </a:lnTo>
                  <a:lnTo>
                    <a:pt x="72326" y="34544"/>
                  </a:lnTo>
                  <a:lnTo>
                    <a:pt x="72123" y="35852"/>
                  </a:lnTo>
                  <a:lnTo>
                    <a:pt x="67945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312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61" y="40436"/>
                  </a:lnTo>
                  <a:lnTo>
                    <a:pt x="77597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79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40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70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76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29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964895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12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69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31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36" y="33642"/>
                  </a:lnTo>
                  <a:lnTo>
                    <a:pt x="13512" y="32423"/>
                  </a:lnTo>
                  <a:lnTo>
                    <a:pt x="15087" y="31699"/>
                  </a:lnTo>
                  <a:lnTo>
                    <a:pt x="17487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95" y="26187"/>
                  </a:moveTo>
                  <a:lnTo>
                    <a:pt x="48691" y="23228"/>
                  </a:lnTo>
                  <a:lnTo>
                    <a:pt x="47828" y="21742"/>
                  </a:lnTo>
                  <a:lnTo>
                    <a:pt x="47231" y="19799"/>
                  </a:lnTo>
                  <a:lnTo>
                    <a:pt x="49390" y="18313"/>
                  </a:lnTo>
                  <a:lnTo>
                    <a:pt x="48272" y="15760"/>
                  </a:lnTo>
                  <a:lnTo>
                    <a:pt x="45681" y="13017"/>
                  </a:lnTo>
                  <a:lnTo>
                    <a:pt x="43954" y="13741"/>
                  </a:lnTo>
                  <a:lnTo>
                    <a:pt x="42722" y="13614"/>
                  </a:lnTo>
                  <a:lnTo>
                    <a:pt x="42608" y="13881"/>
                  </a:lnTo>
                  <a:lnTo>
                    <a:pt x="41224" y="13335"/>
                  </a:lnTo>
                  <a:lnTo>
                    <a:pt x="40106" y="14770"/>
                  </a:lnTo>
                  <a:lnTo>
                    <a:pt x="39903" y="16002"/>
                  </a:lnTo>
                  <a:lnTo>
                    <a:pt x="38404" y="17043"/>
                  </a:lnTo>
                  <a:lnTo>
                    <a:pt x="37198" y="17284"/>
                  </a:lnTo>
                  <a:lnTo>
                    <a:pt x="35306" y="18567"/>
                  </a:lnTo>
                  <a:lnTo>
                    <a:pt x="34836" y="18440"/>
                  </a:lnTo>
                  <a:lnTo>
                    <a:pt x="34594" y="19342"/>
                  </a:lnTo>
                  <a:lnTo>
                    <a:pt x="34709" y="20104"/>
                  </a:lnTo>
                  <a:lnTo>
                    <a:pt x="32816" y="20180"/>
                  </a:lnTo>
                  <a:lnTo>
                    <a:pt x="31521" y="22098"/>
                  </a:lnTo>
                  <a:lnTo>
                    <a:pt x="31089" y="23926"/>
                  </a:lnTo>
                  <a:lnTo>
                    <a:pt x="32956" y="24307"/>
                  </a:lnTo>
                  <a:lnTo>
                    <a:pt x="35864" y="26111"/>
                  </a:lnTo>
                  <a:lnTo>
                    <a:pt x="38188" y="28270"/>
                  </a:lnTo>
                  <a:lnTo>
                    <a:pt x="40678" y="29921"/>
                  </a:lnTo>
                  <a:lnTo>
                    <a:pt x="43205" y="30784"/>
                  </a:lnTo>
                  <a:lnTo>
                    <a:pt x="45326" y="29921"/>
                  </a:lnTo>
                  <a:lnTo>
                    <a:pt x="49504" y="27495"/>
                  </a:lnTo>
                  <a:lnTo>
                    <a:pt x="49695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91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98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9640214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495" y="11988"/>
                  </a:moveTo>
                  <a:lnTo>
                    <a:pt x="368" y="11671"/>
                  </a:lnTo>
                  <a:lnTo>
                    <a:pt x="317" y="11328"/>
                  </a:lnTo>
                  <a:lnTo>
                    <a:pt x="355" y="10985"/>
                  </a:lnTo>
                  <a:lnTo>
                    <a:pt x="114" y="10909"/>
                  </a:lnTo>
                  <a:lnTo>
                    <a:pt x="76" y="11277"/>
                  </a:lnTo>
                  <a:lnTo>
                    <a:pt x="266" y="11645"/>
                  </a:lnTo>
                  <a:lnTo>
                    <a:pt x="495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90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80" y="1587"/>
                  </a:lnTo>
                  <a:lnTo>
                    <a:pt x="8928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30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02" y="17614"/>
                  </a:moveTo>
                  <a:lnTo>
                    <a:pt x="13411" y="17945"/>
                  </a:lnTo>
                  <a:lnTo>
                    <a:pt x="10680" y="17526"/>
                  </a:lnTo>
                  <a:lnTo>
                    <a:pt x="8242" y="18770"/>
                  </a:lnTo>
                  <a:lnTo>
                    <a:pt x="9055" y="19634"/>
                  </a:lnTo>
                  <a:lnTo>
                    <a:pt x="9715" y="20777"/>
                  </a:lnTo>
                  <a:lnTo>
                    <a:pt x="10718" y="21247"/>
                  </a:lnTo>
                  <a:lnTo>
                    <a:pt x="10706" y="20624"/>
                  </a:lnTo>
                  <a:lnTo>
                    <a:pt x="11214" y="20154"/>
                  </a:lnTo>
                  <a:lnTo>
                    <a:pt x="11303" y="19621"/>
                  </a:lnTo>
                  <a:lnTo>
                    <a:pt x="14554" y="20320"/>
                  </a:lnTo>
                  <a:lnTo>
                    <a:pt x="14401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02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965567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47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40" y="10998"/>
                  </a:lnTo>
                  <a:lnTo>
                    <a:pt x="28625" y="10236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27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97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97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970244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80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964070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36" y="0"/>
                  </a:lnTo>
                  <a:lnTo>
                    <a:pt x="18719" y="266"/>
                  </a:lnTo>
                  <a:lnTo>
                    <a:pt x="17691" y="2679"/>
                  </a:lnTo>
                  <a:lnTo>
                    <a:pt x="14973" y="2959"/>
                  </a:lnTo>
                  <a:lnTo>
                    <a:pt x="14135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35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41" y="12738"/>
                  </a:lnTo>
                  <a:lnTo>
                    <a:pt x="762" y="13246"/>
                  </a:lnTo>
                  <a:lnTo>
                    <a:pt x="3708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77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36" y="7772"/>
                  </a:lnTo>
                  <a:lnTo>
                    <a:pt x="22771" y="6477"/>
                  </a:lnTo>
                  <a:lnTo>
                    <a:pt x="23177" y="4851"/>
                  </a:lnTo>
                  <a:lnTo>
                    <a:pt x="22174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620" y="13157"/>
                  </a:lnTo>
                  <a:lnTo>
                    <a:pt x="61379" y="12814"/>
                  </a:lnTo>
                  <a:lnTo>
                    <a:pt x="57289" y="11684"/>
                  </a:lnTo>
                  <a:lnTo>
                    <a:pt x="56680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14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36" y="23444"/>
                  </a:lnTo>
                  <a:lnTo>
                    <a:pt x="54571" y="22606"/>
                  </a:lnTo>
                  <a:lnTo>
                    <a:pt x="55156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967761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53" y="9652"/>
                  </a:lnTo>
                  <a:lnTo>
                    <a:pt x="17399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88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33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66" y="32194"/>
                  </a:lnTo>
                  <a:lnTo>
                    <a:pt x="38773" y="29400"/>
                  </a:lnTo>
                  <a:lnTo>
                    <a:pt x="39217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24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96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91" y="1714"/>
                  </a:lnTo>
                  <a:lnTo>
                    <a:pt x="44246" y="2413"/>
                  </a:lnTo>
                  <a:lnTo>
                    <a:pt x="43586" y="1739"/>
                  </a:lnTo>
                  <a:lnTo>
                    <a:pt x="41363" y="4241"/>
                  </a:lnTo>
                  <a:lnTo>
                    <a:pt x="40309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39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202" y="19989"/>
                  </a:lnTo>
                  <a:lnTo>
                    <a:pt x="49085" y="16116"/>
                  </a:lnTo>
                  <a:lnTo>
                    <a:pt x="48615" y="14541"/>
                  </a:lnTo>
                  <a:lnTo>
                    <a:pt x="50685" y="12395"/>
                  </a:lnTo>
                  <a:lnTo>
                    <a:pt x="52235" y="12192"/>
                  </a:lnTo>
                  <a:lnTo>
                    <a:pt x="53162" y="11188"/>
                  </a:lnTo>
                  <a:lnTo>
                    <a:pt x="51066" y="8204"/>
                  </a:lnTo>
                  <a:lnTo>
                    <a:pt x="51879" y="7747"/>
                  </a:lnTo>
                  <a:lnTo>
                    <a:pt x="53174" y="5118"/>
                  </a:lnTo>
                  <a:lnTo>
                    <a:pt x="54724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9698596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87" y="15328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19" y="14541"/>
                  </a:lnTo>
                  <a:lnTo>
                    <a:pt x="0" y="15278"/>
                  </a:lnTo>
                  <a:lnTo>
                    <a:pt x="533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25" y="9144"/>
                  </a:moveTo>
                  <a:lnTo>
                    <a:pt x="8978" y="8877"/>
                  </a:lnTo>
                  <a:lnTo>
                    <a:pt x="8902" y="9728"/>
                  </a:lnTo>
                  <a:lnTo>
                    <a:pt x="9131" y="9588"/>
                  </a:lnTo>
                  <a:lnTo>
                    <a:pt x="9334" y="9385"/>
                  </a:lnTo>
                  <a:lnTo>
                    <a:pt x="9525" y="9144"/>
                  </a:lnTo>
                  <a:close/>
                </a:path>
                <a:path w="21590" h="20955">
                  <a:moveTo>
                    <a:pt x="18859" y="482"/>
                  </a:moveTo>
                  <a:lnTo>
                    <a:pt x="18122" y="139"/>
                  </a:lnTo>
                  <a:lnTo>
                    <a:pt x="17526" y="0"/>
                  </a:lnTo>
                  <a:lnTo>
                    <a:pt x="16891" y="127"/>
                  </a:lnTo>
                  <a:lnTo>
                    <a:pt x="18199" y="889"/>
                  </a:lnTo>
                  <a:lnTo>
                    <a:pt x="18859" y="482"/>
                  </a:lnTo>
                  <a:close/>
                </a:path>
                <a:path w="21590" h="20955">
                  <a:moveTo>
                    <a:pt x="21132" y="18351"/>
                  </a:moveTo>
                  <a:lnTo>
                    <a:pt x="20434" y="18884"/>
                  </a:lnTo>
                  <a:lnTo>
                    <a:pt x="19735" y="19659"/>
                  </a:lnTo>
                  <a:lnTo>
                    <a:pt x="18986" y="20332"/>
                  </a:lnTo>
                  <a:lnTo>
                    <a:pt x="19621" y="20510"/>
                  </a:lnTo>
                  <a:lnTo>
                    <a:pt x="20091" y="19761"/>
                  </a:lnTo>
                  <a:lnTo>
                    <a:pt x="21132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9699472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19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5" y="2120"/>
                  </a:lnTo>
                  <a:lnTo>
                    <a:pt x="1295" y="2324"/>
                  </a:lnTo>
                  <a:lnTo>
                    <a:pt x="1879" y="2717"/>
                  </a:lnTo>
                  <a:lnTo>
                    <a:pt x="5791" y="1765"/>
                  </a:lnTo>
                  <a:lnTo>
                    <a:pt x="3517" y="1244"/>
                  </a:lnTo>
                  <a:lnTo>
                    <a:pt x="2921" y="1003"/>
                  </a:lnTo>
                  <a:lnTo>
                    <a:pt x="2425" y="54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967226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36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36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88" y="23063"/>
                  </a:lnTo>
                  <a:lnTo>
                    <a:pt x="6426" y="22580"/>
                  </a:lnTo>
                  <a:lnTo>
                    <a:pt x="6921" y="22491"/>
                  </a:lnTo>
                  <a:lnTo>
                    <a:pt x="5867" y="22034"/>
                  </a:lnTo>
                  <a:lnTo>
                    <a:pt x="3784" y="22110"/>
                  </a:lnTo>
                  <a:lnTo>
                    <a:pt x="863" y="23190"/>
                  </a:lnTo>
                  <a:lnTo>
                    <a:pt x="0" y="24193"/>
                  </a:lnTo>
                  <a:lnTo>
                    <a:pt x="1803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84" y="20739"/>
                  </a:lnTo>
                  <a:lnTo>
                    <a:pt x="17170" y="20904"/>
                  </a:lnTo>
                  <a:lnTo>
                    <a:pt x="17399" y="20967"/>
                  </a:lnTo>
                  <a:lnTo>
                    <a:pt x="17526" y="20612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66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83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29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74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62" y="8178"/>
                  </a:lnTo>
                  <a:lnTo>
                    <a:pt x="46418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9682086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86" y="10706"/>
                  </a:lnTo>
                  <a:lnTo>
                    <a:pt x="18376" y="10325"/>
                  </a:lnTo>
                  <a:lnTo>
                    <a:pt x="17538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71" y="1219"/>
                  </a:lnTo>
                  <a:lnTo>
                    <a:pt x="42202" y="1549"/>
                  </a:lnTo>
                  <a:lnTo>
                    <a:pt x="38036" y="127"/>
                  </a:lnTo>
                  <a:lnTo>
                    <a:pt x="38036" y="596"/>
                  </a:lnTo>
                  <a:lnTo>
                    <a:pt x="34759" y="800"/>
                  </a:lnTo>
                  <a:lnTo>
                    <a:pt x="33883" y="355"/>
                  </a:lnTo>
                  <a:lnTo>
                    <a:pt x="31584" y="863"/>
                  </a:lnTo>
                  <a:lnTo>
                    <a:pt x="31153" y="1524"/>
                  </a:lnTo>
                  <a:lnTo>
                    <a:pt x="28651" y="1498"/>
                  </a:lnTo>
                  <a:lnTo>
                    <a:pt x="27292" y="127"/>
                  </a:lnTo>
                  <a:lnTo>
                    <a:pt x="25831" y="2336"/>
                  </a:lnTo>
                  <a:lnTo>
                    <a:pt x="25781" y="3416"/>
                  </a:lnTo>
                  <a:lnTo>
                    <a:pt x="25285" y="5092"/>
                  </a:lnTo>
                  <a:lnTo>
                    <a:pt x="25501" y="6261"/>
                  </a:lnTo>
                  <a:lnTo>
                    <a:pt x="23177" y="6045"/>
                  </a:lnTo>
                  <a:lnTo>
                    <a:pt x="19265" y="6997"/>
                  </a:lnTo>
                  <a:lnTo>
                    <a:pt x="20218" y="7645"/>
                  </a:lnTo>
                  <a:lnTo>
                    <a:pt x="20980" y="8801"/>
                  </a:lnTo>
                  <a:lnTo>
                    <a:pt x="20929" y="9804"/>
                  </a:lnTo>
                  <a:lnTo>
                    <a:pt x="24676" y="10769"/>
                  </a:lnTo>
                  <a:lnTo>
                    <a:pt x="27825" y="10477"/>
                  </a:lnTo>
                  <a:lnTo>
                    <a:pt x="28498" y="9283"/>
                  </a:lnTo>
                  <a:lnTo>
                    <a:pt x="29311" y="8394"/>
                  </a:lnTo>
                  <a:lnTo>
                    <a:pt x="28562" y="7632"/>
                  </a:lnTo>
                  <a:lnTo>
                    <a:pt x="30403" y="7518"/>
                  </a:lnTo>
                  <a:lnTo>
                    <a:pt x="31927" y="7010"/>
                  </a:lnTo>
                  <a:lnTo>
                    <a:pt x="32080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65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964737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61" y="5435"/>
                  </a:moveTo>
                  <a:lnTo>
                    <a:pt x="5232" y="5435"/>
                  </a:lnTo>
                  <a:lnTo>
                    <a:pt x="5486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73" y="7315"/>
                  </a:lnTo>
                  <a:lnTo>
                    <a:pt x="6407" y="7848"/>
                  </a:lnTo>
                  <a:lnTo>
                    <a:pt x="5295" y="9601"/>
                  </a:lnTo>
                  <a:lnTo>
                    <a:pt x="6705" y="13347"/>
                  </a:lnTo>
                  <a:lnTo>
                    <a:pt x="13494" y="8775"/>
                  </a:lnTo>
                  <a:lnTo>
                    <a:pt x="13874" y="8026"/>
                  </a:lnTo>
                  <a:lnTo>
                    <a:pt x="13944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61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1" y="8775"/>
                  </a:lnTo>
                  <a:lnTo>
                    <a:pt x="17259" y="8318"/>
                  </a:lnTo>
                  <a:lnTo>
                    <a:pt x="17607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3" y="7901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3" y="7901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44" y="7848"/>
                  </a:lnTo>
                  <a:lnTo>
                    <a:pt x="14253" y="7901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32" y="5435"/>
                  </a:lnTo>
                  <a:lnTo>
                    <a:pt x="12361" y="5435"/>
                  </a:lnTo>
                  <a:lnTo>
                    <a:pt x="12065" y="4673"/>
                  </a:lnTo>
                  <a:lnTo>
                    <a:pt x="13157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43" y="2730"/>
                  </a:lnTo>
                  <a:lnTo>
                    <a:pt x="7016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77" y="596"/>
                  </a:lnTo>
                  <a:lnTo>
                    <a:pt x="10160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3" y="3187"/>
                  </a:lnTo>
                  <a:lnTo>
                    <a:pt x="14747" y="2565"/>
                  </a:lnTo>
                  <a:lnTo>
                    <a:pt x="13576" y="2565"/>
                  </a:lnTo>
                  <a:lnTo>
                    <a:pt x="12001" y="2235"/>
                  </a:lnTo>
                  <a:lnTo>
                    <a:pt x="10840" y="596"/>
                  </a:lnTo>
                  <a:lnTo>
                    <a:pt x="10744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73" y="2247"/>
                  </a:moveTo>
                  <a:lnTo>
                    <a:pt x="13576" y="2565"/>
                  </a:lnTo>
                  <a:lnTo>
                    <a:pt x="14747" y="2565"/>
                  </a:lnTo>
                  <a:lnTo>
                    <a:pt x="14973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78" y="1181"/>
                  </a:lnTo>
                  <a:lnTo>
                    <a:pt x="1433" y="1549"/>
                  </a:lnTo>
                  <a:lnTo>
                    <a:pt x="1346" y="1955"/>
                  </a:lnTo>
                  <a:lnTo>
                    <a:pt x="7016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9654121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56" y="24066"/>
                  </a:moveTo>
                  <a:lnTo>
                    <a:pt x="2921" y="23926"/>
                  </a:lnTo>
                  <a:lnTo>
                    <a:pt x="2463" y="24206"/>
                  </a:lnTo>
                  <a:lnTo>
                    <a:pt x="1663" y="24384"/>
                  </a:lnTo>
                  <a:lnTo>
                    <a:pt x="317" y="24345"/>
                  </a:lnTo>
                  <a:lnTo>
                    <a:pt x="0" y="25247"/>
                  </a:lnTo>
                  <a:lnTo>
                    <a:pt x="2476" y="25603"/>
                  </a:lnTo>
                  <a:lnTo>
                    <a:pt x="3721" y="25704"/>
                  </a:lnTo>
                  <a:lnTo>
                    <a:pt x="4102" y="25196"/>
                  </a:lnTo>
                  <a:lnTo>
                    <a:pt x="4343" y="24638"/>
                  </a:lnTo>
                  <a:lnTo>
                    <a:pt x="4356" y="24066"/>
                  </a:lnTo>
                  <a:close/>
                </a:path>
                <a:path w="60959" h="26034">
                  <a:moveTo>
                    <a:pt x="26974" y="22923"/>
                  </a:moveTo>
                  <a:lnTo>
                    <a:pt x="26543" y="22631"/>
                  </a:lnTo>
                  <a:lnTo>
                    <a:pt x="26085" y="22390"/>
                  </a:lnTo>
                  <a:lnTo>
                    <a:pt x="25577" y="22199"/>
                  </a:lnTo>
                  <a:lnTo>
                    <a:pt x="25615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04" y="23088"/>
                  </a:lnTo>
                  <a:lnTo>
                    <a:pt x="26974" y="22923"/>
                  </a:lnTo>
                  <a:close/>
                </a:path>
                <a:path w="60959" h="26034">
                  <a:moveTo>
                    <a:pt x="37096" y="17957"/>
                  </a:moveTo>
                  <a:lnTo>
                    <a:pt x="36487" y="17678"/>
                  </a:lnTo>
                  <a:lnTo>
                    <a:pt x="36156" y="17462"/>
                  </a:lnTo>
                  <a:lnTo>
                    <a:pt x="36017" y="17932"/>
                  </a:lnTo>
                  <a:lnTo>
                    <a:pt x="36004" y="18554"/>
                  </a:lnTo>
                  <a:lnTo>
                    <a:pt x="36068" y="19253"/>
                  </a:lnTo>
                  <a:lnTo>
                    <a:pt x="37058" y="18757"/>
                  </a:lnTo>
                  <a:lnTo>
                    <a:pt x="37096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299" y="254"/>
                  </a:lnTo>
                  <a:lnTo>
                    <a:pt x="59499" y="0"/>
                  </a:lnTo>
                  <a:lnTo>
                    <a:pt x="59194" y="25"/>
                  </a:lnTo>
                  <a:lnTo>
                    <a:pt x="58635" y="596"/>
                  </a:lnTo>
                  <a:lnTo>
                    <a:pt x="59131" y="863"/>
                  </a:lnTo>
                  <a:lnTo>
                    <a:pt x="59880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9657931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17" y="15252"/>
                  </a:lnTo>
                  <a:lnTo>
                    <a:pt x="304" y="15836"/>
                  </a:lnTo>
                  <a:lnTo>
                    <a:pt x="0" y="16497"/>
                  </a:lnTo>
                  <a:lnTo>
                    <a:pt x="139" y="17284"/>
                  </a:lnTo>
                  <a:lnTo>
                    <a:pt x="381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389" y="5067"/>
                  </a:moveTo>
                  <a:lnTo>
                    <a:pt x="41300" y="3848"/>
                  </a:lnTo>
                  <a:lnTo>
                    <a:pt x="41313" y="3073"/>
                  </a:lnTo>
                  <a:lnTo>
                    <a:pt x="41325" y="2832"/>
                  </a:lnTo>
                  <a:lnTo>
                    <a:pt x="40601" y="2832"/>
                  </a:lnTo>
                  <a:lnTo>
                    <a:pt x="39941" y="2616"/>
                  </a:lnTo>
                  <a:lnTo>
                    <a:pt x="39611" y="1130"/>
                  </a:lnTo>
                  <a:lnTo>
                    <a:pt x="39878" y="698"/>
                  </a:lnTo>
                  <a:lnTo>
                    <a:pt x="40309" y="381"/>
                  </a:lnTo>
                  <a:lnTo>
                    <a:pt x="39547" y="0"/>
                  </a:lnTo>
                  <a:lnTo>
                    <a:pt x="37820" y="3073"/>
                  </a:lnTo>
                  <a:lnTo>
                    <a:pt x="36715" y="431"/>
                  </a:lnTo>
                  <a:lnTo>
                    <a:pt x="33515" y="2997"/>
                  </a:lnTo>
                  <a:lnTo>
                    <a:pt x="33794" y="4064"/>
                  </a:lnTo>
                  <a:lnTo>
                    <a:pt x="33096" y="4749"/>
                  </a:lnTo>
                  <a:lnTo>
                    <a:pt x="33388" y="4902"/>
                  </a:lnTo>
                  <a:lnTo>
                    <a:pt x="35521" y="5372"/>
                  </a:lnTo>
                  <a:lnTo>
                    <a:pt x="37376" y="3848"/>
                  </a:lnTo>
                  <a:lnTo>
                    <a:pt x="41389" y="5067"/>
                  </a:lnTo>
                  <a:close/>
                </a:path>
                <a:path w="42545" h="17780">
                  <a:moveTo>
                    <a:pt x="41783" y="6972"/>
                  </a:moveTo>
                  <a:lnTo>
                    <a:pt x="41617" y="6134"/>
                  </a:lnTo>
                  <a:lnTo>
                    <a:pt x="41071" y="6972"/>
                  </a:lnTo>
                  <a:lnTo>
                    <a:pt x="41757" y="9004"/>
                  </a:lnTo>
                  <a:lnTo>
                    <a:pt x="41783" y="6972"/>
                  </a:lnTo>
                  <a:close/>
                </a:path>
                <a:path w="42545" h="17780">
                  <a:moveTo>
                    <a:pt x="42164" y="5295"/>
                  </a:moveTo>
                  <a:lnTo>
                    <a:pt x="41389" y="5067"/>
                  </a:lnTo>
                  <a:lnTo>
                    <a:pt x="41617" y="6134"/>
                  </a:lnTo>
                  <a:lnTo>
                    <a:pt x="42164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9643402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60" y="24993"/>
                  </a:lnTo>
                  <a:lnTo>
                    <a:pt x="3111" y="27711"/>
                  </a:lnTo>
                  <a:lnTo>
                    <a:pt x="0" y="27978"/>
                  </a:lnTo>
                  <a:lnTo>
                    <a:pt x="2895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78" y="30213"/>
                  </a:lnTo>
                  <a:lnTo>
                    <a:pt x="9220" y="31191"/>
                  </a:lnTo>
                  <a:lnTo>
                    <a:pt x="13652" y="30899"/>
                  </a:lnTo>
                  <a:lnTo>
                    <a:pt x="14465" y="30073"/>
                  </a:lnTo>
                  <a:lnTo>
                    <a:pt x="14668" y="29489"/>
                  </a:lnTo>
                  <a:lnTo>
                    <a:pt x="14528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69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21" y="22517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64" y="32054"/>
                  </a:lnTo>
                  <a:lnTo>
                    <a:pt x="18948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32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58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51" y="34544"/>
                  </a:moveTo>
                  <a:lnTo>
                    <a:pt x="37515" y="32169"/>
                  </a:lnTo>
                  <a:lnTo>
                    <a:pt x="35115" y="33896"/>
                  </a:lnTo>
                  <a:lnTo>
                    <a:pt x="33591" y="33769"/>
                  </a:lnTo>
                  <a:lnTo>
                    <a:pt x="33477" y="31775"/>
                  </a:lnTo>
                  <a:lnTo>
                    <a:pt x="31673" y="32766"/>
                  </a:lnTo>
                  <a:lnTo>
                    <a:pt x="27635" y="33832"/>
                  </a:lnTo>
                  <a:lnTo>
                    <a:pt x="26835" y="34328"/>
                  </a:lnTo>
                  <a:lnTo>
                    <a:pt x="25387" y="34594"/>
                  </a:lnTo>
                  <a:lnTo>
                    <a:pt x="24472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58" y="37909"/>
                  </a:lnTo>
                  <a:lnTo>
                    <a:pt x="22644" y="38252"/>
                  </a:lnTo>
                  <a:lnTo>
                    <a:pt x="24892" y="38455"/>
                  </a:lnTo>
                  <a:lnTo>
                    <a:pt x="28689" y="38036"/>
                  </a:lnTo>
                  <a:lnTo>
                    <a:pt x="29845" y="37731"/>
                  </a:lnTo>
                  <a:lnTo>
                    <a:pt x="30340" y="36715"/>
                  </a:lnTo>
                  <a:lnTo>
                    <a:pt x="32727" y="35966"/>
                  </a:lnTo>
                  <a:lnTo>
                    <a:pt x="34175" y="36195"/>
                  </a:lnTo>
                  <a:lnTo>
                    <a:pt x="40551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74" y="30175"/>
                  </a:lnTo>
                  <a:lnTo>
                    <a:pt x="51562" y="30822"/>
                  </a:lnTo>
                  <a:lnTo>
                    <a:pt x="48806" y="30543"/>
                  </a:lnTo>
                  <a:lnTo>
                    <a:pt x="48094" y="28956"/>
                  </a:lnTo>
                  <a:lnTo>
                    <a:pt x="47866" y="27178"/>
                  </a:lnTo>
                  <a:lnTo>
                    <a:pt x="45681" y="28079"/>
                  </a:lnTo>
                  <a:lnTo>
                    <a:pt x="46139" y="29070"/>
                  </a:lnTo>
                  <a:lnTo>
                    <a:pt x="46101" y="29883"/>
                  </a:lnTo>
                  <a:lnTo>
                    <a:pt x="42468" y="32296"/>
                  </a:lnTo>
                  <a:lnTo>
                    <a:pt x="40081" y="31508"/>
                  </a:lnTo>
                  <a:lnTo>
                    <a:pt x="39077" y="32435"/>
                  </a:lnTo>
                  <a:lnTo>
                    <a:pt x="39255" y="32308"/>
                  </a:lnTo>
                  <a:lnTo>
                    <a:pt x="42214" y="35229"/>
                  </a:lnTo>
                  <a:lnTo>
                    <a:pt x="46126" y="33756"/>
                  </a:lnTo>
                  <a:lnTo>
                    <a:pt x="48844" y="32435"/>
                  </a:lnTo>
                  <a:lnTo>
                    <a:pt x="50800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29" y="3225"/>
                  </a:moveTo>
                  <a:lnTo>
                    <a:pt x="70815" y="1892"/>
                  </a:lnTo>
                  <a:lnTo>
                    <a:pt x="70218" y="889"/>
                  </a:lnTo>
                  <a:lnTo>
                    <a:pt x="66687" y="0"/>
                  </a:lnTo>
                  <a:lnTo>
                    <a:pt x="65849" y="5753"/>
                  </a:lnTo>
                  <a:lnTo>
                    <a:pt x="65481" y="5791"/>
                  </a:lnTo>
                  <a:lnTo>
                    <a:pt x="65100" y="6604"/>
                  </a:lnTo>
                  <a:lnTo>
                    <a:pt x="63106" y="6908"/>
                  </a:lnTo>
                  <a:lnTo>
                    <a:pt x="60947" y="7594"/>
                  </a:lnTo>
                  <a:lnTo>
                    <a:pt x="60756" y="10325"/>
                  </a:lnTo>
                  <a:lnTo>
                    <a:pt x="58889" y="12280"/>
                  </a:lnTo>
                  <a:lnTo>
                    <a:pt x="57899" y="11925"/>
                  </a:lnTo>
                  <a:lnTo>
                    <a:pt x="55232" y="12319"/>
                  </a:lnTo>
                  <a:lnTo>
                    <a:pt x="54419" y="12890"/>
                  </a:lnTo>
                  <a:lnTo>
                    <a:pt x="54152" y="13335"/>
                  </a:lnTo>
                  <a:lnTo>
                    <a:pt x="54483" y="14808"/>
                  </a:lnTo>
                  <a:lnTo>
                    <a:pt x="55867" y="15036"/>
                  </a:lnTo>
                  <a:lnTo>
                    <a:pt x="55841" y="16802"/>
                  </a:lnTo>
                  <a:lnTo>
                    <a:pt x="56362" y="19291"/>
                  </a:lnTo>
                  <a:lnTo>
                    <a:pt x="56413" y="21615"/>
                  </a:lnTo>
                  <a:lnTo>
                    <a:pt x="58064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48" y="22288"/>
                  </a:lnTo>
                  <a:lnTo>
                    <a:pt x="61061" y="20853"/>
                  </a:lnTo>
                  <a:lnTo>
                    <a:pt x="60477" y="19278"/>
                  </a:lnTo>
                  <a:lnTo>
                    <a:pt x="62242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63" y="16891"/>
                  </a:lnTo>
                  <a:lnTo>
                    <a:pt x="64173" y="16395"/>
                  </a:lnTo>
                  <a:lnTo>
                    <a:pt x="64414" y="15049"/>
                  </a:lnTo>
                  <a:lnTo>
                    <a:pt x="62890" y="13500"/>
                  </a:lnTo>
                  <a:lnTo>
                    <a:pt x="61277" y="13309"/>
                  </a:lnTo>
                  <a:lnTo>
                    <a:pt x="60947" y="14782"/>
                  </a:lnTo>
                  <a:lnTo>
                    <a:pt x="59842" y="14630"/>
                  </a:lnTo>
                  <a:lnTo>
                    <a:pt x="59283" y="13957"/>
                  </a:lnTo>
                  <a:lnTo>
                    <a:pt x="65265" y="10350"/>
                  </a:lnTo>
                  <a:lnTo>
                    <a:pt x="64884" y="8750"/>
                  </a:lnTo>
                  <a:lnTo>
                    <a:pt x="65671" y="7810"/>
                  </a:lnTo>
                  <a:lnTo>
                    <a:pt x="66598" y="7315"/>
                  </a:lnTo>
                  <a:lnTo>
                    <a:pt x="67830" y="7137"/>
                  </a:lnTo>
                  <a:lnTo>
                    <a:pt x="68834" y="6057"/>
                  </a:lnTo>
                  <a:lnTo>
                    <a:pt x="70091" y="5092"/>
                  </a:lnTo>
                  <a:lnTo>
                    <a:pt x="70929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965944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22" y="18656"/>
                  </a:moveTo>
                  <a:lnTo>
                    <a:pt x="9042" y="18567"/>
                  </a:lnTo>
                  <a:lnTo>
                    <a:pt x="12471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55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28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22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89" y="13931"/>
                  </a:lnTo>
                  <a:lnTo>
                    <a:pt x="28206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65" y="8280"/>
                  </a:lnTo>
                  <a:lnTo>
                    <a:pt x="25069" y="7696"/>
                  </a:lnTo>
                  <a:lnTo>
                    <a:pt x="24625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64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18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28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66" y="1117"/>
                  </a:moveTo>
                  <a:lnTo>
                    <a:pt x="51054" y="266"/>
                  </a:lnTo>
                  <a:lnTo>
                    <a:pt x="50838" y="0"/>
                  </a:lnTo>
                  <a:lnTo>
                    <a:pt x="50393" y="584"/>
                  </a:lnTo>
                  <a:lnTo>
                    <a:pt x="50215" y="1270"/>
                  </a:lnTo>
                  <a:lnTo>
                    <a:pt x="50546" y="1917"/>
                  </a:lnTo>
                  <a:lnTo>
                    <a:pt x="50863" y="1600"/>
                  </a:lnTo>
                  <a:lnTo>
                    <a:pt x="51066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9696365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84" y="7086"/>
                  </a:moveTo>
                  <a:lnTo>
                    <a:pt x="5545" y="7086"/>
                  </a:lnTo>
                  <a:lnTo>
                    <a:pt x="5962" y="7315"/>
                  </a:lnTo>
                  <a:lnTo>
                    <a:pt x="6320" y="7442"/>
                  </a:lnTo>
                  <a:lnTo>
                    <a:pt x="6739" y="7531"/>
                  </a:lnTo>
                  <a:lnTo>
                    <a:pt x="7565" y="8788"/>
                  </a:lnTo>
                  <a:lnTo>
                    <a:pt x="7171" y="10934"/>
                  </a:lnTo>
                  <a:lnTo>
                    <a:pt x="9876" y="13868"/>
                  </a:lnTo>
                  <a:lnTo>
                    <a:pt x="12035" y="13512"/>
                  </a:lnTo>
                  <a:lnTo>
                    <a:pt x="13991" y="10820"/>
                  </a:lnTo>
                  <a:lnTo>
                    <a:pt x="14283" y="9779"/>
                  </a:lnTo>
                  <a:lnTo>
                    <a:pt x="14531" y="8026"/>
                  </a:lnTo>
                  <a:lnTo>
                    <a:pt x="14484" y="7086"/>
                  </a:lnTo>
                  <a:close/>
                </a:path>
                <a:path w="18415" h="13970">
                  <a:moveTo>
                    <a:pt x="5914" y="3048"/>
                  </a:moveTo>
                  <a:lnTo>
                    <a:pt x="4161" y="3632"/>
                  </a:lnTo>
                  <a:lnTo>
                    <a:pt x="1862" y="3975"/>
                  </a:lnTo>
                  <a:lnTo>
                    <a:pt x="605" y="4013"/>
                  </a:lnTo>
                  <a:lnTo>
                    <a:pt x="656" y="5321"/>
                  </a:lnTo>
                  <a:lnTo>
                    <a:pt x="478" y="5359"/>
                  </a:lnTo>
                  <a:lnTo>
                    <a:pt x="249" y="5372"/>
                  </a:lnTo>
                  <a:lnTo>
                    <a:pt x="8" y="5372"/>
                  </a:lnTo>
                  <a:lnTo>
                    <a:pt x="0" y="7442"/>
                  </a:lnTo>
                  <a:lnTo>
                    <a:pt x="884" y="9486"/>
                  </a:lnTo>
                  <a:lnTo>
                    <a:pt x="4339" y="8763"/>
                  </a:lnTo>
                  <a:lnTo>
                    <a:pt x="5126" y="8026"/>
                  </a:lnTo>
                  <a:lnTo>
                    <a:pt x="5545" y="7086"/>
                  </a:lnTo>
                  <a:lnTo>
                    <a:pt x="14484" y="7086"/>
                  </a:lnTo>
                  <a:lnTo>
                    <a:pt x="14537" y="6070"/>
                  </a:lnTo>
                  <a:lnTo>
                    <a:pt x="14864" y="5997"/>
                  </a:lnTo>
                  <a:lnTo>
                    <a:pt x="13546" y="5892"/>
                  </a:lnTo>
                  <a:lnTo>
                    <a:pt x="11758" y="3987"/>
                  </a:lnTo>
                  <a:lnTo>
                    <a:pt x="5939" y="3987"/>
                  </a:lnTo>
                  <a:lnTo>
                    <a:pt x="5914" y="3048"/>
                  </a:lnTo>
                  <a:close/>
                </a:path>
                <a:path w="18415" h="13970">
                  <a:moveTo>
                    <a:pt x="17839" y="4622"/>
                  </a:moveTo>
                  <a:lnTo>
                    <a:pt x="16182" y="5892"/>
                  </a:lnTo>
                  <a:lnTo>
                    <a:pt x="16056" y="6083"/>
                  </a:lnTo>
                  <a:lnTo>
                    <a:pt x="16366" y="6235"/>
                  </a:lnTo>
                  <a:lnTo>
                    <a:pt x="17636" y="5803"/>
                  </a:lnTo>
                  <a:lnTo>
                    <a:pt x="17801" y="5219"/>
                  </a:lnTo>
                  <a:lnTo>
                    <a:pt x="17956" y="4940"/>
                  </a:lnTo>
                  <a:lnTo>
                    <a:pt x="17839" y="4622"/>
                  </a:lnTo>
                  <a:close/>
                </a:path>
                <a:path w="18415" h="13970">
                  <a:moveTo>
                    <a:pt x="15566" y="5842"/>
                  </a:moveTo>
                  <a:lnTo>
                    <a:pt x="14864" y="5997"/>
                  </a:lnTo>
                  <a:lnTo>
                    <a:pt x="15934" y="6083"/>
                  </a:lnTo>
                  <a:lnTo>
                    <a:pt x="15566" y="5842"/>
                  </a:lnTo>
                  <a:close/>
                </a:path>
                <a:path w="18415" h="13970">
                  <a:moveTo>
                    <a:pt x="10101" y="1244"/>
                  </a:moveTo>
                  <a:lnTo>
                    <a:pt x="9546" y="1244"/>
                  </a:lnTo>
                  <a:lnTo>
                    <a:pt x="9624" y="2857"/>
                  </a:lnTo>
                  <a:lnTo>
                    <a:pt x="9584" y="3009"/>
                  </a:lnTo>
                  <a:lnTo>
                    <a:pt x="7171" y="3708"/>
                  </a:lnTo>
                  <a:lnTo>
                    <a:pt x="5939" y="3987"/>
                  </a:lnTo>
                  <a:lnTo>
                    <a:pt x="11758" y="3987"/>
                  </a:lnTo>
                  <a:lnTo>
                    <a:pt x="11759" y="3632"/>
                  </a:lnTo>
                  <a:lnTo>
                    <a:pt x="12391" y="2857"/>
                  </a:lnTo>
                  <a:lnTo>
                    <a:pt x="13048" y="1778"/>
                  </a:lnTo>
                  <a:lnTo>
                    <a:pt x="13125" y="1587"/>
                  </a:lnTo>
                  <a:lnTo>
                    <a:pt x="10638" y="1587"/>
                  </a:lnTo>
                  <a:lnTo>
                    <a:pt x="10101" y="1244"/>
                  </a:lnTo>
                  <a:close/>
                </a:path>
                <a:path w="18415" h="13970">
                  <a:moveTo>
                    <a:pt x="8581" y="0"/>
                  </a:moveTo>
                  <a:lnTo>
                    <a:pt x="8492" y="1181"/>
                  </a:lnTo>
                  <a:lnTo>
                    <a:pt x="8174" y="1663"/>
                  </a:lnTo>
                  <a:lnTo>
                    <a:pt x="9101" y="1397"/>
                  </a:lnTo>
                  <a:lnTo>
                    <a:pt x="9546" y="1244"/>
                  </a:lnTo>
                  <a:lnTo>
                    <a:pt x="10101" y="1244"/>
                  </a:lnTo>
                  <a:lnTo>
                    <a:pt x="8987" y="533"/>
                  </a:lnTo>
                  <a:lnTo>
                    <a:pt x="8746" y="279"/>
                  </a:lnTo>
                  <a:lnTo>
                    <a:pt x="8581" y="0"/>
                  </a:lnTo>
                  <a:close/>
                </a:path>
                <a:path w="18415" h="13970">
                  <a:moveTo>
                    <a:pt x="13381" y="482"/>
                  </a:moveTo>
                  <a:lnTo>
                    <a:pt x="12225" y="1308"/>
                  </a:lnTo>
                  <a:lnTo>
                    <a:pt x="10638" y="1587"/>
                  </a:lnTo>
                  <a:lnTo>
                    <a:pt x="13125" y="1587"/>
                  </a:lnTo>
                  <a:lnTo>
                    <a:pt x="13381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9702279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73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25" y="23876"/>
                  </a:lnTo>
                  <a:lnTo>
                    <a:pt x="2476" y="23253"/>
                  </a:lnTo>
                  <a:lnTo>
                    <a:pt x="3670" y="22885"/>
                  </a:lnTo>
                  <a:lnTo>
                    <a:pt x="3835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68" y="11633"/>
                  </a:moveTo>
                  <a:lnTo>
                    <a:pt x="23660" y="11531"/>
                  </a:lnTo>
                  <a:lnTo>
                    <a:pt x="23139" y="11480"/>
                  </a:lnTo>
                  <a:lnTo>
                    <a:pt x="22606" y="11493"/>
                  </a:lnTo>
                  <a:lnTo>
                    <a:pt x="22771" y="11823"/>
                  </a:lnTo>
                  <a:lnTo>
                    <a:pt x="22910" y="12179"/>
                  </a:lnTo>
                  <a:lnTo>
                    <a:pt x="23012" y="12547"/>
                  </a:lnTo>
                  <a:lnTo>
                    <a:pt x="23393" y="12242"/>
                  </a:lnTo>
                  <a:lnTo>
                    <a:pt x="23799" y="11963"/>
                  </a:lnTo>
                  <a:lnTo>
                    <a:pt x="24168" y="11633"/>
                  </a:lnTo>
                  <a:close/>
                </a:path>
                <a:path w="33654" h="24129">
                  <a:moveTo>
                    <a:pt x="33515" y="2146"/>
                  </a:moveTo>
                  <a:lnTo>
                    <a:pt x="33020" y="0"/>
                  </a:lnTo>
                  <a:lnTo>
                    <a:pt x="30607" y="2882"/>
                  </a:lnTo>
                  <a:lnTo>
                    <a:pt x="30632" y="3492"/>
                  </a:lnTo>
                  <a:lnTo>
                    <a:pt x="31216" y="4800"/>
                  </a:lnTo>
                  <a:lnTo>
                    <a:pt x="33515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969832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19" y="85521"/>
                  </a:lnTo>
                  <a:lnTo>
                    <a:pt x="6223" y="86067"/>
                  </a:lnTo>
                  <a:lnTo>
                    <a:pt x="6197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89" y="37338"/>
                  </a:lnTo>
                  <a:lnTo>
                    <a:pt x="6934" y="37846"/>
                  </a:lnTo>
                  <a:lnTo>
                    <a:pt x="7010" y="38100"/>
                  </a:lnTo>
                  <a:lnTo>
                    <a:pt x="7467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72" y="41275"/>
                  </a:moveTo>
                  <a:lnTo>
                    <a:pt x="10617" y="40132"/>
                  </a:lnTo>
                  <a:lnTo>
                    <a:pt x="10490" y="39370"/>
                  </a:lnTo>
                  <a:lnTo>
                    <a:pt x="10579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82" y="40259"/>
                  </a:lnTo>
                  <a:lnTo>
                    <a:pt x="10160" y="42037"/>
                  </a:lnTo>
                  <a:lnTo>
                    <a:pt x="11772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215" y="65151"/>
                  </a:lnTo>
                  <a:close/>
                </a:path>
                <a:path w="85090" h="87629">
                  <a:moveTo>
                    <a:pt x="20866" y="37211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866" y="37211"/>
                  </a:lnTo>
                  <a:close/>
                </a:path>
                <a:path w="85090" h="87629">
                  <a:moveTo>
                    <a:pt x="23672" y="68834"/>
                  </a:moveTo>
                  <a:lnTo>
                    <a:pt x="23545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101" y="66929"/>
                  </a:lnTo>
                  <a:lnTo>
                    <a:pt x="19100" y="66929"/>
                  </a:lnTo>
                  <a:lnTo>
                    <a:pt x="18186" y="66929"/>
                  </a:lnTo>
                  <a:lnTo>
                    <a:pt x="17995" y="67310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22" y="68834"/>
                  </a:lnTo>
                  <a:lnTo>
                    <a:pt x="15367" y="69469"/>
                  </a:lnTo>
                  <a:lnTo>
                    <a:pt x="15151" y="70866"/>
                  </a:lnTo>
                  <a:lnTo>
                    <a:pt x="14897" y="71374"/>
                  </a:lnTo>
                  <a:lnTo>
                    <a:pt x="14833" y="71755"/>
                  </a:lnTo>
                  <a:lnTo>
                    <a:pt x="14986" y="72136"/>
                  </a:lnTo>
                  <a:lnTo>
                    <a:pt x="15087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62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30" y="70231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89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501" y="69469"/>
                  </a:lnTo>
                  <a:lnTo>
                    <a:pt x="21285" y="70104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72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866" y="37211"/>
                  </a:lnTo>
                  <a:lnTo>
                    <a:pt x="23037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78"/>
                  </a:moveTo>
                  <a:lnTo>
                    <a:pt x="31635" y="45212"/>
                  </a:lnTo>
                  <a:lnTo>
                    <a:pt x="31775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78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70" y="51028"/>
                  </a:lnTo>
                  <a:lnTo>
                    <a:pt x="64757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59" y="55245"/>
                  </a:moveTo>
                  <a:lnTo>
                    <a:pt x="78384" y="55156"/>
                  </a:lnTo>
                  <a:lnTo>
                    <a:pt x="79146" y="55930"/>
                  </a:lnTo>
                  <a:lnTo>
                    <a:pt x="79159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14" y="57150"/>
                  </a:lnTo>
                  <a:lnTo>
                    <a:pt x="80365" y="57658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86" y="56134"/>
                  </a:lnTo>
                  <a:lnTo>
                    <a:pt x="82550" y="54483"/>
                  </a:lnTo>
                  <a:lnTo>
                    <a:pt x="82486" y="53975"/>
                  </a:lnTo>
                  <a:lnTo>
                    <a:pt x="81965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37" y="53594"/>
                  </a:lnTo>
                  <a:lnTo>
                    <a:pt x="80073" y="53200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7000" y="51054"/>
                  </a:lnTo>
                  <a:lnTo>
                    <a:pt x="77952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65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87" y="48641"/>
                  </a:lnTo>
                  <a:lnTo>
                    <a:pt x="78232" y="48641"/>
                  </a:lnTo>
                  <a:lnTo>
                    <a:pt x="78168" y="48133"/>
                  </a:lnTo>
                  <a:lnTo>
                    <a:pt x="77152" y="47879"/>
                  </a:lnTo>
                  <a:lnTo>
                    <a:pt x="77495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22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64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96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51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13" y="36957"/>
                  </a:lnTo>
                  <a:lnTo>
                    <a:pt x="66636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54" y="35814"/>
                  </a:lnTo>
                  <a:lnTo>
                    <a:pt x="64223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79" y="35687"/>
                  </a:lnTo>
                  <a:lnTo>
                    <a:pt x="65151" y="35306"/>
                  </a:lnTo>
                  <a:lnTo>
                    <a:pt x="65532" y="35052"/>
                  </a:lnTo>
                  <a:lnTo>
                    <a:pt x="63728" y="34531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93" y="40640"/>
                  </a:lnTo>
                  <a:lnTo>
                    <a:pt x="61391" y="40132"/>
                  </a:lnTo>
                  <a:lnTo>
                    <a:pt x="61264" y="40005"/>
                  </a:lnTo>
                  <a:lnTo>
                    <a:pt x="60883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31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41" y="36830"/>
                  </a:lnTo>
                  <a:lnTo>
                    <a:pt x="61099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48" y="37719"/>
                  </a:lnTo>
                  <a:lnTo>
                    <a:pt x="57213" y="37084"/>
                  </a:lnTo>
                  <a:lnTo>
                    <a:pt x="57327" y="36703"/>
                  </a:lnTo>
                  <a:lnTo>
                    <a:pt x="58280" y="35306"/>
                  </a:lnTo>
                  <a:lnTo>
                    <a:pt x="59410" y="36195"/>
                  </a:lnTo>
                  <a:lnTo>
                    <a:pt x="60934" y="37211"/>
                  </a:lnTo>
                  <a:lnTo>
                    <a:pt x="61010" y="37465"/>
                  </a:lnTo>
                  <a:lnTo>
                    <a:pt x="61010" y="36245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95" y="33909"/>
                  </a:lnTo>
                  <a:lnTo>
                    <a:pt x="61429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105" y="33782"/>
                  </a:lnTo>
                  <a:lnTo>
                    <a:pt x="59321" y="33147"/>
                  </a:lnTo>
                  <a:lnTo>
                    <a:pt x="59194" y="28702"/>
                  </a:lnTo>
                  <a:lnTo>
                    <a:pt x="58153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18" y="36449"/>
                  </a:lnTo>
                  <a:lnTo>
                    <a:pt x="50711" y="37084"/>
                  </a:lnTo>
                  <a:lnTo>
                    <a:pt x="50330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60" y="30861"/>
                  </a:lnTo>
                  <a:lnTo>
                    <a:pt x="49580" y="29337"/>
                  </a:lnTo>
                  <a:lnTo>
                    <a:pt x="51523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21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78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37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57" y="38481"/>
                  </a:lnTo>
                  <a:lnTo>
                    <a:pt x="41503" y="40132"/>
                  </a:lnTo>
                  <a:lnTo>
                    <a:pt x="40665" y="36169"/>
                  </a:lnTo>
                  <a:lnTo>
                    <a:pt x="40779" y="34798"/>
                  </a:lnTo>
                  <a:lnTo>
                    <a:pt x="41338" y="32512"/>
                  </a:lnTo>
                  <a:lnTo>
                    <a:pt x="42227" y="28829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41" y="17526"/>
                  </a:lnTo>
                  <a:lnTo>
                    <a:pt x="42405" y="17399"/>
                  </a:lnTo>
                  <a:lnTo>
                    <a:pt x="42303" y="16891"/>
                  </a:lnTo>
                  <a:lnTo>
                    <a:pt x="42049" y="16319"/>
                  </a:lnTo>
                  <a:lnTo>
                    <a:pt x="47752" y="10414"/>
                  </a:lnTo>
                  <a:lnTo>
                    <a:pt x="48412" y="9613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60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38"/>
                  </a:lnTo>
                  <a:lnTo>
                    <a:pt x="40830" y="27051"/>
                  </a:lnTo>
                  <a:lnTo>
                    <a:pt x="39916" y="25527"/>
                  </a:lnTo>
                  <a:lnTo>
                    <a:pt x="39484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22" y="22987"/>
                  </a:lnTo>
                  <a:lnTo>
                    <a:pt x="39738" y="24384"/>
                  </a:lnTo>
                  <a:lnTo>
                    <a:pt x="40462" y="25654"/>
                  </a:lnTo>
                  <a:lnTo>
                    <a:pt x="40563" y="25908"/>
                  </a:lnTo>
                  <a:lnTo>
                    <a:pt x="40830" y="27051"/>
                  </a:lnTo>
                  <a:lnTo>
                    <a:pt x="40830" y="18338"/>
                  </a:lnTo>
                  <a:lnTo>
                    <a:pt x="40665" y="18669"/>
                  </a:lnTo>
                  <a:lnTo>
                    <a:pt x="40043" y="19812"/>
                  </a:lnTo>
                  <a:lnTo>
                    <a:pt x="39585" y="20701"/>
                  </a:lnTo>
                  <a:lnTo>
                    <a:pt x="39090" y="21590"/>
                  </a:lnTo>
                  <a:lnTo>
                    <a:pt x="39077" y="21082"/>
                  </a:lnTo>
                  <a:lnTo>
                    <a:pt x="38722" y="20701"/>
                  </a:lnTo>
                  <a:lnTo>
                    <a:pt x="38277" y="20447"/>
                  </a:lnTo>
                  <a:lnTo>
                    <a:pt x="37896" y="20739"/>
                  </a:lnTo>
                  <a:lnTo>
                    <a:pt x="37896" y="28448"/>
                  </a:lnTo>
                  <a:lnTo>
                    <a:pt x="37553" y="28829"/>
                  </a:lnTo>
                  <a:lnTo>
                    <a:pt x="37503" y="29083"/>
                  </a:lnTo>
                  <a:lnTo>
                    <a:pt x="37617" y="29337"/>
                  </a:lnTo>
                  <a:lnTo>
                    <a:pt x="37693" y="32512"/>
                  </a:lnTo>
                  <a:lnTo>
                    <a:pt x="36360" y="32131"/>
                  </a:lnTo>
                  <a:lnTo>
                    <a:pt x="36576" y="33451"/>
                  </a:lnTo>
                  <a:lnTo>
                    <a:pt x="35179" y="30734"/>
                  </a:lnTo>
                  <a:lnTo>
                    <a:pt x="37236" y="28829"/>
                  </a:lnTo>
                  <a:lnTo>
                    <a:pt x="37896" y="28448"/>
                  </a:lnTo>
                  <a:lnTo>
                    <a:pt x="37896" y="20739"/>
                  </a:lnTo>
                  <a:lnTo>
                    <a:pt x="37426" y="21082"/>
                  </a:lnTo>
                  <a:lnTo>
                    <a:pt x="36398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4023" y="29083"/>
                  </a:lnTo>
                  <a:lnTo>
                    <a:pt x="32537" y="30861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29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63" y="40640"/>
                  </a:lnTo>
                  <a:lnTo>
                    <a:pt x="23495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23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68" y="43053"/>
                  </a:lnTo>
                  <a:lnTo>
                    <a:pt x="16929" y="43688"/>
                  </a:lnTo>
                  <a:lnTo>
                    <a:pt x="16395" y="42545"/>
                  </a:lnTo>
                  <a:lnTo>
                    <a:pt x="18097" y="41275"/>
                  </a:lnTo>
                  <a:lnTo>
                    <a:pt x="18948" y="40640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67" y="38862"/>
                  </a:lnTo>
                  <a:lnTo>
                    <a:pt x="16522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14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24" y="28194"/>
                  </a:lnTo>
                  <a:lnTo>
                    <a:pt x="32054" y="27305"/>
                  </a:lnTo>
                  <a:lnTo>
                    <a:pt x="33134" y="26416"/>
                  </a:lnTo>
                  <a:lnTo>
                    <a:pt x="32893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71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62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208" y="8509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502" y="18415"/>
                  </a:lnTo>
                  <a:lnTo>
                    <a:pt x="28282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51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66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21" y="32385"/>
                  </a:lnTo>
                  <a:lnTo>
                    <a:pt x="20828" y="32766"/>
                  </a:lnTo>
                  <a:lnTo>
                    <a:pt x="19202" y="35179"/>
                  </a:lnTo>
                  <a:lnTo>
                    <a:pt x="15646" y="35814"/>
                  </a:lnTo>
                  <a:lnTo>
                    <a:pt x="14058" y="38481"/>
                  </a:lnTo>
                  <a:lnTo>
                    <a:pt x="14389" y="38481"/>
                  </a:lnTo>
                  <a:lnTo>
                    <a:pt x="14668" y="38595"/>
                  </a:lnTo>
                  <a:lnTo>
                    <a:pt x="14922" y="38735"/>
                  </a:lnTo>
                  <a:lnTo>
                    <a:pt x="14668" y="38595"/>
                  </a:lnTo>
                  <a:lnTo>
                    <a:pt x="15151" y="41719"/>
                  </a:lnTo>
                  <a:lnTo>
                    <a:pt x="15227" y="41529"/>
                  </a:lnTo>
                  <a:lnTo>
                    <a:pt x="15163" y="41783"/>
                  </a:lnTo>
                  <a:lnTo>
                    <a:pt x="14820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42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69" y="40894"/>
                  </a:lnTo>
                  <a:lnTo>
                    <a:pt x="25463" y="40640"/>
                  </a:lnTo>
                  <a:lnTo>
                    <a:pt x="27063" y="39624"/>
                  </a:lnTo>
                  <a:lnTo>
                    <a:pt x="29489" y="37706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97" y="35433"/>
                  </a:lnTo>
                  <a:lnTo>
                    <a:pt x="40005" y="36830"/>
                  </a:lnTo>
                  <a:lnTo>
                    <a:pt x="38290" y="38481"/>
                  </a:lnTo>
                  <a:lnTo>
                    <a:pt x="39839" y="38735"/>
                  </a:lnTo>
                  <a:lnTo>
                    <a:pt x="39497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30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71" y="38989"/>
                  </a:lnTo>
                  <a:lnTo>
                    <a:pt x="36487" y="40513"/>
                  </a:lnTo>
                  <a:lnTo>
                    <a:pt x="36487" y="50292"/>
                  </a:lnTo>
                  <a:lnTo>
                    <a:pt x="36436" y="49657"/>
                  </a:lnTo>
                  <a:lnTo>
                    <a:pt x="36487" y="50292"/>
                  </a:lnTo>
                  <a:lnTo>
                    <a:pt x="36487" y="40513"/>
                  </a:lnTo>
                  <a:lnTo>
                    <a:pt x="36042" y="41656"/>
                  </a:lnTo>
                  <a:lnTo>
                    <a:pt x="35877" y="41783"/>
                  </a:lnTo>
                  <a:lnTo>
                    <a:pt x="35801" y="41910"/>
                  </a:lnTo>
                  <a:lnTo>
                    <a:pt x="35725" y="42291"/>
                  </a:lnTo>
                  <a:lnTo>
                    <a:pt x="34531" y="42418"/>
                  </a:lnTo>
                  <a:lnTo>
                    <a:pt x="34112" y="42545"/>
                  </a:lnTo>
                  <a:lnTo>
                    <a:pt x="33807" y="43878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72" y="49022"/>
                  </a:lnTo>
                  <a:lnTo>
                    <a:pt x="34429" y="51181"/>
                  </a:lnTo>
                  <a:lnTo>
                    <a:pt x="34086" y="51206"/>
                  </a:lnTo>
                  <a:lnTo>
                    <a:pt x="34086" y="54229"/>
                  </a:lnTo>
                  <a:lnTo>
                    <a:pt x="33896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804" y="60960"/>
                  </a:lnTo>
                  <a:lnTo>
                    <a:pt x="32639" y="61214"/>
                  </a:lnTo>
                  <a:lnTo>
                    <a:pt x="32575" y="61341"/>
                  </a:lnTo>
                  <a:lnTo>
                    <a:pt x="32473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26" y="64300"/>
                  </a:lnTo>
                  <a:lnTo>
                    <a:pt x="30327" y="64643"/>
                  </a:lnTo>
                  <a:lnTo>
                    <a:pt x="31216" y="66294"/>
                  </a:lnTo>
                  <a:lnTo>
                    <a:pt x="30543" y="66751"/>
                  </a:lnTo>
                  <a:lnTo>
                    <a:pt x="30238" y="64643"/>
                  </a:lnTo>
                  <a:lnTo>
                    <a:pt x="30226" y="64300"/>
                  </a:lnTo>
                  <a:lnTo>
                    <a:pt x="30353" y="62738"/>
                  </a:lnTo>
                  <a:lnTo>
                    <a:pt x="30454" y="62230"/>
                  </a:lnTo>
                  <a:lnTo>
                    <a:pt x="30645" y="61976"/>
                  </a:lnTo>
                  <a:lnTo>
                    <a:pt x="30683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84" y="58674"/>
                  </a:lnTo>
                  <a:lnTo>
                    <a:pt x="31381" y="57785"/>
                  </a:lnTo>
                  <a:lnTo>
                    <a:pt x="31026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89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4086" y="51206"/>
                  </a:lnTo>
                  <a:lnTo>
                    <a:pt x="32651" y="51308"/>
                  </a:lnTo>
                  <a:lnTo>
                    <a:pt x="30480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7470" y="55753"/>
                  </a:lnTo>
                  <a:lnTo>
                    <a:pt x="26238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23" y="55930"/>
                  </a:lnTo>
                  <a:lnTo>
                    <a:pt x="24599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800" y="53467"/>
                  </a:lnTo>
                  <a:lnTo>
                    <a:pt x="27673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29" y="48260"/>
                  </a:lnTo>
                  <a:lnTo>
                    <a:pt x="31724" y="46863"/>
                  </a:lnTo>
                  <a:lnTo>
                    <a:pt x="31991" y="47371"/>
                  </a:lnTo>
                  <a:lnTo>
                    <a:pt x="31902" y="46863"/>
                  </a:lnTo>
                  <a:lnTo>
                    <a:pt x="31775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33" y="44704"/>
                  </a:lnTo>
                  <a:lnTo>
                    <a:pt x="28079" y="44919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50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19"/>
                  </a:lnTo>
                  <a:lnTo>
                    <a:pt x="26822" y="45974"/>
                  </a:lnTo>
                  <a:lnTo>
                    <a:pt x="24815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26" y="48895"/>
                  </a:lnTo>
                  <a:lnTo>
                    <a:pt x="23901" y="48729"/>
                  </a:lnTo>
                  <a:lnTo>
                    <a:pt x="23825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900" y="56007"/>
                  </a:lnTo>
                  <a:lnTo>
                    <a:pt x="16637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18" y="54102"/>
                  </a:lnTo>
                  <a:lnTo>
                    <a:pt x="19939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707" y="53086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56" y="59690"/>
                  </a:lnTo>
                  <a:lnTo>
                    <a:pt x="16002" y="61468"/>
                  </a:lnTo>
                  <a:lnTo>
                    <a:pt x="13944" y="60579"/>
                  </a:lnTo>
                  <a:lnTo>
                    <a:pt x="14211" y="60833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58" y="61468"/>
                  </a:lnTo>
                  <a:lnTo>
                    <a:pt x="12738" y="61087"/>
                  </a:lnTo>
                  <a:lnTo>
                    <a:pt x="11963" y="61849"/>
                  </a:lnTo>
                  <a:lnTo>
                    <a:pt x="10807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712" y="62992"/>
                  </a:lnTo>
                  <a:lnTo>
                    <a:pt x="8813" y="63119"/>
                  </a:lnTo>
                  <a:lnTo>
                    <a:pt x="7607" y="63246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56" y="64643"/>
                  </a:lnTo>
                  <a:lnTo>
                    <a:pt x="7594" y="64897"/>
                  </a:lnTo>
                  <a:lnTo>
                    <a:pt x="7721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44" y="67602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410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73" y="70104"/>
                  </a:lnTo>
                  <a:lnTo>
                    <a:pt x="2654" y="70612"/>
                  </a:lnTo>
                  <a:lnTo>
                    <a:pt x="2590" y="71374"/>
                  </a:lnTo>
                  <a:lnTo>
                    <a:pt x="1346" y="72771"/>
                  </a:lnTo>
                  <a:lnTo>
                    <a:pt x="838" y="73406"/>
                  </a:lnTo>
                  <a:lnTo>
                    <a:pt x="0" y="73533"/>
                  </a:lnTo>
                  <a:lnTo>
                    <a:pt x="990" y="73660"/>
                  </a:lnTo>
                  <a:lnTo>
                    <a:pt x="2044" y="73279"/>
                  </a:lnTo>
                  <a:lnTo>
                    <a:pt x="3390" y="72517"/>
                  </a:lnTo>
                  <a:lnTo>
                    <a:pt x="3924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502" y="70993"/>
                  </a:lnTo>
                  <a:lnTo>
                    <a:pt x="6997" y="71374"/>
                  </a:lnTo>
                  <a:lnTo>
                    <a:pt x="7429" y="71755"/>
                  </a:lnTo>
                  <a:lnTo>
                    <a:pt x="7543" y="72009"/>
                  </a:lnTo>
                  <a:lnTo>
                    <a:pt x="7632" y="72517"/>
                  </a:lnTo>
                  <a:lnTo>
                    <a:pt x="7442" y="72644"/>
                  </a:lnTo>
                  <a:lnTo>
                    <a:pt x="7645" y="72517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47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35" y="66294"/>
                  </a:lnTo>
                  <a:lnTo>
                    <a:pt x="15125" y="66167"/>
                  </a:lnTo>
                  <a:lnTo>
                    <a:pt x="16319" y="65405"/>
                  </a:lnTo>
                  <a:lnTo>
                    <a:pt x="16370" y="64465"/>
                  </a:lnTo>
                  <a:lnTo>
                    <a:pt x="17056" y="64008"/>
                  </a:lnTo>
                  <a:lnTo>
                    <a:pt x="17386" y="63881"/>
                  </a:lnTo>
                  <a:lnTo>
                    <a:pt x="16268" y="63119"/>
                  </a:lnTo>
                  <a:lnTo>
                    <a:pt x="17272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27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265" y="65278"/>
                  </a:lnTo>
                  <a:lnTo>
                    <a:pt x="19380" y="66040"/>
                  </a:lnTo>
                  <a:lnTo>
                    <a:pt x="19138" y="66802"/>
                  </a:lnTo>
                  <a:lnTo>
                    <a:pt x="23050" y="66802"/>
                  </a:lnTo>
                  <a:lnTo>
                    <a:pt x="22885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65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95" y="60706"/>
                  </a:lnTo>
                  <a:lnTo>
                    <a:pt x="26797" y="60833"/>
                  </a:lnTo>
                  <a:lnTo>
                    <a:pt x="26949" y="60960"/>
                  </a:lnTo>
                  <a:lnTo>
                    <a:pt x="27292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111" y="67602"/>
                  </a:lnTo>
                  <a:lnTo>
                    <a:pt x="30238" y="67335"/>
                  </a:lnTo>
                  <a:lnTo>
                    <a:pt x="30162" y="68580"/>
                  </a:lnTo>
                  <a:lnTo>
                    <a:pt x="30391" y="69596"/>
                  </a:lnTo>
                  <a:lnTo>
                    <a:pt x="31889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689" y="72263"/>
                  </a:lnTo>
                  <a:lnTo>
                    <a:pt x="32600" y="72771"/>
                  </a:lnTo>
                  <a:lnTo>
                    <a:pt x="33362" y="73533"/>
                  </a:lnTo>
                  <a:lnTo>
                    <a:pt x="34251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23" y="72263"/>
                  </a:lnTo>
                  <a:lnTo>
                    <a:pt x="38074" y="71755"/>
                  </a:lnTo>
                  <a:lnTo>
                    <a:pt x="37553" y="71120"/>
                  </a:lnTo>
                  <a:lnTo>
                    <a:pt x="37668" y="69723"/>
                  </a:lnTo>
                  <a:lnTo>
                    <a:pt x="38087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28" y="65786"/>
                  </a:lnTo>
                  <a:lnTo>
                    <a:pt x="39547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72" y="62992"/>
                  </a:lnTo>
                  <a:lnTo>
                    <a:pt x="43916" y="61468"/>
                  </a:lnTo>
                  <a:lnTo>
                    <a:pt x="43954" y="60198"/>
                  </a:lnTo>
                  <a:lnTo>
                    <a:pt x="44564" y="59436"/>
                  </a:lnTo>
                  <a:lnTo>
                    <a:pt x="44907" y="59055"/>
                  </a:lnTo>
                  <a:lnTo>
                    <a:pt x="45440" y="59182"/>
                  </a:lnTo>
                  <a:lnTo>
                    <a:pt x="45491" y="59055"/>
                  </a:lnTo>
                  <a:lnTo>
                    <a:pt x="45720" y="58547"/>
                  </a:lnTo>
                  <a:lnTo>
                    <a:pt x="45326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18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33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60" y="74676"/>
                  </a:lnTo>
                  <a:lnTo>
                    <a:pt x="51219" y="73279"/>
                  </a:lnTo>
                  <a:lnTo>
                    <a:pt x="53759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84" y="74041"/>
                  </a:lnTo>
                  <a:lnTo>
                    <a:pt x="56692" y="74930"/>
                  </a:lnTo>
                  <a:lnTo>
                    <a:pt x="57137" y="76073"/>
                  </a:lnTo>
                  <a:lnTo>
                    <a:pt x="57594" y="77089"/>
                  </a:lnTo>
                  <a:lnTo>
                    <a:pt x="56934" y="77089"/>
                  </a:lnTo>
                  <a:lnTo>
                    <a:pt x="56553" y="75184"/>
                  </a:lnTo>
                  <a:lnTo>
                    <a:pt x="56146" y="74803"/>
                  </a:lnTo>
                  <a:lnTo>
                    <a:pt x="55664" y="75184"/>
                  </a:lnTo>
                  <a:lnTo>
                    <a:pt x="54127" y="77089"/>
                  </a:lnTo>
                  <a:lnTo>
                    <a:pt x="53035" y="79629"/>
                  </a:lnTo>
                  <a:lnTo>
                    <a:pt x="52412" y="80391"/>
                  </a:lnTo>
                  <a:lnTo>
                    <a:pt x="53467" y="82550"/>
                  </a:lnTo>
                  <a:lnTo>
                    <a:pt x="55714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58" y="85344"/>
                  </a:lnTo>
                  <a:lnTo>
                    <a:pt x="58686" y="85217"/>
                  </a:lnTo>
                  <a:lnTo>
                    <a:pt x="59296" y="85471"/>
                  </a:lnTo>
                  <a:lnTo>
                    <a:pt x="59436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94" y="78486"/>
                  </a:lnTo>
                  <a:lnTo>
                    <a:pt x="58712" y="78867"/>
                  </a:lnTo>
                  <a:lnTo>
                    <a:pt x="60642" y="80518"/>
                  </a:lnTo>
                  <a:lnTo>
                    <a:pt x="61988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20" y="78486"/>
                  </a:lnTo>
                  <a:lnTo>
                    <a:pt x="62877" y="78359"/>
                  </a:lnTo>
                  <a:lnTo>
                    <a:pt x="61429" y="77089"/>
                  </a:lnTo>
                  <a:lnTo>
                    <a:pt x="61937" y="75184"/>
                  </a:lnTo>
                  <a:lnTo>
                    <a:pt x="60680" y="74041"/>
                  </a:lnTo>
                  <a:lnTo>
                    <a:pt x="60261" y="73660"/>
                  </a:lnTo>
                  <a:lnTo>
                    <a:pt x="60134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67" y="67310"/>
                  </a:lnTo>
                  <a:lnTo>
                    <a:pt x="53848" y="67564"/>
                  </a:lnTo>
                  <a:lnTo>
                    <a:pt x="58242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4008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13" y="78994"/>
                  </a:lnTo>
                  <a:lnTo>
                    <a:pt x="69138" y="79248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80" y="77851"/>
                  </a:lnTo>
                  <a:lnTo>
                    <a:pt x="76809" y="75692"/>
                  </a:lnTo>
                  <a:lnTo>
                    <a:pt x="76708" y="74803"/>
                  </a:lnTo>
                  <a:lnTo>
                    <a:pt x="76174" y="73279"/>
                  </a:lnTo>
                  <a:lnTo>
                    <a:pt x="76022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91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68" y="65278"/>
                  </a:lnTo>
                  <a:lnTo>
                    <a:pt x="63665" y="65024"/>
                  </a:lnTo>
                  <a:lnTo>
                    <a:pt x="61099" y="64008"/>
                  </a:lnTo>
                  <a:lnTo>
                    <a:pt x="59728" y="65278"/>
                  </a:lnTo>
                  <a:lnTo>
                    <a:pt x="58483" y="64770"/>
                  </a:lnTo>
                  <a:lnTo>
                    <a:pt x="58559" y="64389"/>
                  </a:lnTo>
                  <a:lnTo>
                    <a:pt x="58610" y="64135"/>
                  </a:lnTo>
                  <a:lnTo>
                    <a:pt x="56832" y="62738"/>
                  </a:lnTo>
                  <a:lnTo>
                    <a:pt x="56438" y="61341"/>
                  </a:lnTo>
                  <a:lnTo>
                    <a:pt x="56337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709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808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13" y="51562"/>
                  </a:lnTo>
                  <a:lnTo>
                    <a:pt x="53936" y="49911"/>
                  </a:lnTo>
                  <a:lnTo>
                    <a:pt x="52933" y="49276"/>
                  </a:lnTo>
                  <a:lnTo>
                    <a:pt x="52616" y="49022"/>
                  </a:lnTo>
                  <a:lnTo>
                    <a:pt x="54610" y="56896"/>
                  </a:lnTo>
                  <a:lnTo>
                    <a:pt x="50304" y="59309"/>
                  </a:lnTo>
                  <a:lnTo>
                    <a:pt x="50101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69" y="53213"/>
                  </a:lnTo>
                  <a:lnTo>
                    <a:pt x="47231" y="53086"/>
                  </a:lnTo>
                  <a:lnTo>
                    <a:pt x="46901" y="53086"/>
                  </a:lnTo>
                  <a:lnTo>
                    <a:pt x="46443" y="53340"/>
                  </a:lnTo>
                  <a:lnTo>
                    <a:pt x="45542" y="51943"/>
                  </a:lnTo>
                  <a:lnTo>
                    <a:pt x="45046" y="52578"/>
                  </a:lnTo>
                  <a:lnTo>
                    <a:pt x="44564" y="53086"/>
                  </a:lnTo>
                  <a:lnTo>
                    <a:pt x="41783" y="57277"/>
                  </a:lnTo>
                  <a:lnTo>
                    <a:pt x="40386" y="58166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569" y="70612"/>
                  </a:lnTo>
                  <a:lnTo>
                    <a:pt x="34683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49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91" y="56769"/>
                  </a:lnTo>
                  <a:lnTo>
                    <a:pt x="35306" y="55245"/>
                  </a:lnTo>
                  <a:lnTo>
                    <a:pt x="35331" y="54864"/>
                  </a:lnTo>
                  <a:lnTo>
                    <a:pt x="37007" y="54483"/>
                  </a:lnTo>
                  <a:lnTo>
                    <a:pt x="37007" y="54229"/>
                  </a:lnTo>
                  <a:lnTo>
                    <a:pt x="36906" y="52705"/>
                  </a:lnTo>
                  <a:lnTo>
                    <a:pt x="37452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64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98" y="48514"/>
                  </a:lnTo>
                  <a:lnTo>
                    <a:pt x="38442" y="48387"/>
                  </a:lnTo>
                  <a:lnTo>
                    <a:pt x="39065" y="48514"/>
                  </a:lnTo>
                  <a:lnTo>
                    <a:pt x="39027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62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89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75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26" y="42799"/>
                  </a:lnTo>
                  <a:lnTo>
                    <a:pt x="56832" y="41275"/>
                  </a:lnTo>
                  <a:lnTo>
                    <a:pt x="56921" y="40894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51" y="45085"/>
                  </a:lnTo>
                  <a:lnTo>
                    <a:pt x="58674" y="45339"/>
                  </a:lnTo>
                  <a:lnTo>
                    <a:pt x="58585" y="45720"/>
                  </a:lnTo>
                  <a:lnTo>
                    <a:pt x="58674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48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46" y="47244"/>
                  </a:lnTo>
                  <a:lnTo>
                    <a:pt x="63144" y="48006"/>
                  </a:lnTo>
                  <a:lnTo>
                    <a:pt x="63360" y="48260"/>
                  </a:lnTo>
                  <a:lnTo>
                    <a:pt x="64287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70" y="51028"/>
                  </a:lnTo>
                  <a:lnTo>
                    <a:pt x="64846" y="51181"/>
                  </a:lnTo>
                  <a:lnTo>
                    <a:pt x="64744" y="51308"/>
                  </a:lnTo>
                  <a:lnTo>
                    <a:pt x="64681" y="51562"/>
                  </a:lnTo>
                  <a:lnTo>
                    <a:pt x="66776" y="54737"/>
                  </a:lnTo>
                  <a:lnTo>
                    <a:pt x="66687" y="52451"/>
                  </a:lnTo>
                  <a:lnTo>
                    <a:pt x="66560" y="52197"/>
                  </a:lnTo>
                  <a:lnTo>
                    <a:pt x="66433" y="51816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14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61" y="52832"/>
                  </a:lnTo>
                  <a:lnTo>
                    <a:pt x="69037" y="52705"/>
                  </a:lnTo>
                  <a:lnTo>
                    <a:pt x="69684" y="53848"/>
                  </a:lnTo>
                  <a:lnTo>
                    <a:pt x="70650" y="54991"/>
                  </a:lnTo>
                  <a:lnTo>
                    <a:pt x="71716" y="55499"/>
                  </a:lnTo>
                  <a:lnTo>
                    <a:pt x="72669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14" y="56769"/>
                  </a:lnTo>
                  <a:lnTo>
                    <a:pt x="72351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700" y="51689"/>
                  </a:lnTo>
                  <a:lnTo>
                    <a:pt x="69938" y="52070"/>
                  </a:lnTo>
                  <a:lnTo>
                    <a:pt x="69354" y="51943"/>
                  </a:lnTo>
                  <a:lnTo>
                    <a:pt x="69303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186" y="49403"/>
                  </a:lnTo>
                  <a:lnTo>
                    <a:pt x="68262" y="49022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9011" y="47879"/>
                  </a:lnTo>
                  <a:lnTo>
                    <a:pt x="68262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64" y="46863"/>
                  </a:lnTo>
                  <a:lnTo>
                    <a:pt x="70523" y="47371"/>
                  </a:lnTo>
                  <a:lnTo>
                    <a:pt x="70827" y="47498"/>
                  </a:lnTo>
                  <a:lnTo>
                    <a:pt x="70497" y="47625"/>
                  </a:lnTo>
                  <a:lnTo>
                    <a:pt x="69888" y="48006"/>
                  </a:lnTo>
                  <a:lnTo>
                    <a:pt x="70167" y="48133"/>
                  </a:lnTo>
                  <a:lnTo>
                    <a:pt x="70827" y="48514"/>
                  </a:lnTo>
                  <a:lnTo>
                    <a:pt x="70815" y="49276"/>
                  </a:lnTo>
                  <a:lnTo>
                    <a:pt x="71996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57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84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60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902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9690786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60" y="38544"/>
                  </a:moveTo>
                  <a:lnTo>
                    <a:pt x="13741" y="37871"/>
                  </a:lnTo>
                  <a:lnTo>
                    <a:pt x="13766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29" y="37630"/>
                  </a:lnTo>
                  <a:lnTo>
                    <a:pt x="4140" y="38036"/>
                  </a:lnTo>
                  <a:lnTo>
                    <a:pt x="3454" y="36906"/>
                  </a:lnTo>
                  <a:lnTo>
                    <a:pt x="1701" y="38735"/>
                  </a:lnTo>
                  <a:lnTo>
                    <a:pt x="2768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35" y="43865"/>
                  </a:lnTo>
                  <a:lnTo>
                    <a:pt x="6146" y="43484"/>
                  </a:lnTo>
                  <a:lnTo>
                    <a:pt x="6350" y="42976"/>
                  </a:lnTo>
                  <a:lnTo>
                    <a:pt x="6184" y="42557"/>
                  </a:lnTo>
                  <a:lnTo>
                    <a:pt x="9740" y="42176"/>
                  </a:lnTo>
                  <a:lnTo>
                    <a:pt x="13614" y="40436"/>
                  </a:lnTo>
                  <a:lnTo>
                    <a:pt x="14071" y="39725"/>
                  </a:lnTo>
                  <a:lnTo>
                    <a:pt x="14160" y="38544"/>
                  </a:lnTo>
                  <a:close/>
                </a:path>
                <a:path w="53340" h="44450">
                  <a:moveTo>
                    <a:pt x="22301" y="32816"/>
                  </a:moveTo>
                  <a:lnTo>
                    <a:pt x="22059" y="32499"/>
                  </a:lnTo>
                  <a:lnTo>
                    <a:pt x="21526" y="31140"/>
                  </a:lnTo>
                  <a:lnTo>
                    <a:pt x="20281" y="30721"/>
                  </a:lnTo>
                  <a:lnTo>
                    <a:pt x="18821" y="31013"/>
                  </a:lnTo>
                  <a:lnTo>
                    <a:pt x="18592" y="32232"/>
                  </a:lnTo>
                  <a:lnTo>
                    <a:pt x="17043" y="32512"/>
                  </a:lnTo>
                  <a:lnTo>
                    <a:pt x="16497" y="31711"/>
                  </a:lnTo>
                  <a:lnTo>
                    <a:pt x="12433" y="31724"/>
                  </a:lnTo>
                  <a:lnTo>
                    <a:pt x="14135" y="37871"/>
                  </a:lnTo>
                  <a:lnTo>
                    <a:pt x="14160" y="38544"/>
                  </a:lnTo>
                  <a:lnTo>
                    <a:pt x="14935" y="39306"/>
                  </a:lnTo>
                  <a:lnTo>
                    <a:pt x="16217" y="40132"/>
                  </a:lnTo>
                  <a:lnTo>
                    <a:pt x="17805" y="39852"/>
                  </a:lnTo>
                  <a:lnTo>
                    <a:pt x="18961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02" y="35801"/>
                  </a:lnTo>
                  <a:lnTo>
                    <a:pt x="20116" y="33883"/>
                  </a:lnTo>
                  <a:lnTo>
                    <a:pt x="20713" y="33439"/>
                  </a:lnTo>
                  <a:lnTo>
                    <a:pt x="22174" y="33947"/>
                  </a:lnTo>
                  <a:lnTo>
                    <a:pt x="22301" y="32816"/>
                  </a:lnTo>
                  <a:close/>
                </a:path>
                <a:path w="53340" h="44450">
                  <a:moveTo>
                    <a:pt x="40055" y="33553"/>
                  </a:moveTo>
                  <a:lnTo>
                    <a:pt x="36347" y="32499"/>
                  </a:lnTo>
                  <a:lnTo>
                    <a:pt x="34772" y="34988"/>
                  </a:lnTo>
                  <a:lnTo>
                    <a:pt x="33324" y="35445"/>
                  </a:lnTo>
                  <a:lnTo>
                    <a:pt x="32473" y="33629"/>
                  </a:lnTo>
                  <a:lnTo>
                    <a:pt x="31153" y="35229"/>
                  </a:lnTo>
                  <a:lnTo>
                    <a:pt x="27838" y="37731"/>
                  </a:lnTo>
                  <a:lnTo>
                    <a:pt x="27266" y="38493"/>
                  </a:lnTo>
                  <a:lnTo>
                    <a:pt x="26022" y="39281"/>
                  </a:lnTo>
                  <a:lnTo>
                    <a:pt x="25374" y="40132"/>
                  </a:lnTo>
                  <a:lnTo>
                    <a:pt x="25247" y="41046"/>
                  </a:lnTo>
                  <a:lnTo>
                    <a:pt x="23634" y="43307"/>
                  </a:lnTo>
                  <a:lnTo>
                    <a:pt x="24117" y="43611"/>
                  </a:lnTo>
                  <a:lnTo>
                    <a:pt x="31407" y="39395"/>
                  </a:lnTo>
                  <a:lnTo>
                    <a:pt x="33337" y="37807"/>
                  </a:lnTo>
                  <a:lnTo>
                    <a:pt x="34759" y="37465"/>
                  </a:lnTo>
                  <a:lnTo>
                    <a:pt x="40055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53" y="24117"/>
                  </a:lnTo>
                  <a:lnTo>
                    <a:pt x="46710" y="23482"/>
                  </a:lnTo>
                  <a:lnTo>
                    <a:pt x="45593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46" y="27139"/>
                  </a:lnTo>
                  <a:lnTo>
                    <a:pt x="41884" y="29654"/>
                  </a:lnTo>
                  <a:lnTo>
                    <a:pt x="40982" y="30721"/>
                  </a:lnTo>
                  <a:lnTo>
                    <a:pt x="38481" y="30899"/>
                  </a:lnTo>
                  <a:lnTo>
                    <a:pt x="37909" y="32131"/>
                  </a:lnTo>
                  <a:lnTo>
                    <a:pt x="38011" y="31953"/>
                  </a:lnTo>
                  <a:lnTo>
                    <a:pt x="39890" y="32740"/>
                  </a:lnTo>
                  <a:lnTo>
                    <a:pt x="41109" y="32651"/>
                  </a:lnTo>
                  <a:lnTo>
                    <a:pt x="41363" y="31572"/>
                  </a:lnTo>
                  <a:lnTo>
                    <a:pt x="42278" y="30683"/>
                  </a:lnTo>
                  <a:lnTo>
                    <a:pt x="44284" y="27152"/>
                  </a:lnTo>
                  <a:lnTo>
                    <a:pt x="44272" y="25908"/>
                  </a:lnTo>
                  <a:lnTo>
                    <a:pt x="46609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50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54" y="850"/>
                  </a:lnTo>
                  <a:lnTo>
                    <a:pt x="51079" y="419"/>
                  </a:lnTo>
                  <a:lnTo>
                    <a:pt x="50800" y="0"/>
                  </a:lnTo>
                  <a:lnTo>
                    <a:pt x="50292" y="863"/>
                  </a:lnTo>
                  <a:lnTo>
                    <a:pt x="49961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25" y="6083"/>
                  </a:lnTo>
                  <a:lnTo>
                    <a:pt x="45770" y="6769"/>
                  </a:lnTo>
                  <a:lnTo>
                    <a:pt x="44792" y="8267"/>
                  </a:lnTo>
                  <a:lnTo>
                    <a:pt x="44716" y="8775"/>
                  </a:lnTo>
                  <a:lnTo>
                    <a:pt x="45821" y="10388"/>
                  </a:lnTo>
                  <a:lnTo>
                    <a:pt x="49326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970796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53" y="33134"/>
                  </a:lnTo>
                  <a:lnTo>
                    <a:pt x="8585" y="32143"/>
                  </a:lnTo>
                  <a:lnTo>
                    <a:pt x="5283" y="32169"/>
                  </a:lnTo>
                  <a:lnTo>
                    <a:pt x="5613" y="34150"/>
                  </a:lnTo>
                  <a:lnTo>
                    <a:pt x="3530" y="33375"/>
                  </a:lnTo>
                  <a:lnTo>
                    <a:pt x="1231" y="35750"/>
                  </a:lnTo>
                  <a:lnTo>
                    <a:pt x="1955" y="36779"/>
                  </a:lnTo>
                  <a:lnTo>
                    <a:pt x="2032" y="37884"/>
                  </a:lnTo>
                  <a:lnTo>
                    <a:pt x="1498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15" y="42164"/>
                  </a:lnTo>
                  <a:lnTo>
                    <a:pt x="8064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96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47" y="23571"/>
                  </a:lnTo>
                  <a:lnTo>
                    <a:pt x="23596" y="22148"/>
                  </a:lnTo>
                  <a:lnTo>
                    <a:pt x="22250" y="21082"/>
                  </a:lnTo>
                  <a:lnTo>
                    <a:pt x="19469" y="20078"/>
                  </a:lnTo>
                  <a:lnTo>
                    <a:pt x="18046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25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51" y="27901"/>
                  </a:lnTo>
                  <a:lnTo>
                    <a:pt x="14986" y="29311"/>
                  </a:lnTo>
                  <a:lnTo>
                    <a:pt x="15290" y="30429"/>
                  </a:lnTo>
                  <a:lnTo>
                    <a:pt x="17462" y="30073"/>
                  </a:lnTo>
                  <a:lnTo>
                    <a:pt x="22212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01" y="10210"/>
                  </a:lnTo>
                  <a:lnTo>
                    <a:pt x="35280" y="10007"/>
                  </a:lnTo>
                  <a:lnTo>
                    <a:pt x="35140" y="10109"/>
                  </a:lnTo>
                  <a:lnTo>
                    <a:pt x="34925" y="10350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76" y="17995"/>
                  </a:lnTo>
                  <a:lnTo>
                    <a:pt x="29146" y="18796"/>
                  </a:lnTo>
                  <a:lnTo>
                    <a:pt x="28448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76" y="23025"/>
                  </a:lnTo>
                  <a:lnTo>
                    <a:pt x="29006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55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506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909" y="19812"/>
                  </a:lnTo>
                  <a:lnTo>
                    <a:pt x="38112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97" y="431"/>
                  </a:lnTo>
                  <a:lnTo>
                    <a:pt x="44132" y="0"/>
                  </a:lnTo>
                  <a:lnTo>
                    <a:pt x="43319" y="190"/>
                  </a:lnTo>
                  <a:lnTo>
                    <a:pt x="43688" y="457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971095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66" y="114"/>
                  </a:moveTo>
                  <a:lnTo>
                    <a:pt x="0" y="0"/>
                  </a:lnTo>
                  <a:lnTo>
                    <a:pt x="76" y="228"/>
                  </a:lnTo>
                  <a:lnTo>
                    <a:pt x="203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18" y="1066"/>
                  </a:lnTo>
                  <a:lnTo>
                    <a:pt x="8128" y="558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9714738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14" y="23774"/>
                  </a:moveTo>
                  <a:lnTo>
                    <a:pt x="4648" y="23812"/>
                  </a:lnTo>
                  <a:lnTo>
                    <a:pt x="3594" y="24790"/>
                  </a:lnTo>
                  <a:lnTo>
                    <a:pt x="0" y="27495"/>
                  </a:lnTo>
                  <a:lnTo>
                    <a:pt x="533" y="28600"/>
                  </a:lnTo>
                  <a:lnTo>
                    <a:pt x="1460" y="28041"/>
                  </a:lnTo>
                  <a:lnTo>
                    <a:pt x="838" y="27622"/>
                  </a:lnTo>
                  <a:lnTo>
                    <a:pt x="1981" y="26416"/>
                  </a:lnTo>
                  <a:lnTo>
                    <a:pt x="3556" y="25133"/>
                  </a:lnTo>
                  <a:lnTo>
                    <a:pt x="4914" y="23774"/>
                  </a:lnTo>
                  <a:close/>
                </a:path>
                <a:path w="25400" h="29209">
                  <a:moveTo>
                    <a:pt x="19659" y="11163"/>
                  </a:moveTo>
                  <a:lnTo>
                    <a:pt x="18834" y="10388"/>
                  </a:lnTo>
                  <a:lnTo>
                    <a:pt x="18580" y="9944"/>
                  </a:lnTo>
                  <a:lnTo>
                    <a:pt x="16852" y="10655"/>
                  </a:lnTo>
                  <a:lnTo>
                    <a:pt x="16484" y="11150"/>
                  </a:lnTo>
                  <a:lnTo>
                    <a:pt x="16725" y="11391"/>
                  </a:lnTo>
                  <a:lnTo>
                    <a:pt x="15646" y="12217"/>
                  </a:lnTo>
                  <a:lnTo>
                    <a:pt x="16116" y="13106"/>
                  </a:lnTo>
                  <a:lnTo>
                    <a:pt x="15621" y="14986"/>
                  </a:lnTo>
                  <a:lnTo>
                    <a:pt x="14325" y="16217"/>
                  </a:lnTo>
                  <a:lnTo>
                    <a:pt x="13411" y="17551"/>
                  </a:lnTo>
                  <a:lnTo>
                    <a:pt x="14325" y="17665"/>
                  </a:lnTo>
                  <a:lnTo>
                    <a:pt x="16243" y="15608"/>
                  </a:lnTo>
                  <a:lnTo>
                    <a:pt x="18034" y="13436"/>
                  </a:lnTo>
                  <a:lnTo>
                    <a:pt x="19659" y="11163"/>
                  </a:lnTo>
                  <a:close/>
                </a:path>
                <a:path w="25400" h="29209">
                  <a:moveTo>
                    <a:pt x="24892" y="2387"/>
                  </a:moveTo>
                  <a:lnTo>
                    <a:pt x="24333" y="1638"/>
                  </a:lnTo>
                  <a:lnTo>
                    <a:pt x="23914" y="838"/>
                  </a:lnTo>
                  <a:lnTo>
                    <a:pt x="23622" y="0"/>
                  </a:lnTo>
                  <a:lnTo>
                    <a:pt x="22415" y="2044"/>
                  </a:lnTo>
                  <a:lnTo>
                    <a:pt x="23177" y="1765"/>
                  </a:lnTo>
                  <a:lnTo>
                    <a:pt x="23063" y="4394"/>
                  </a:lnTo>
                  <a:lnTo>
                    <a:pt x="22517" y="4927"/>
                  </a:lnTo>
                  <a:lnTo>
                    <a:pt x="21869" y="5372"/>
                  </a:lnTo>
                  <a:lnTo>
                    <a:pt x="22669" y="5981"/>
                  </a:lnTo>
                  <a:lnTo>
                    <a:pt x="22682" y="6477"/>
                  </a:lnTo>
                  <a:lnTo>
                    <a:pt x="24892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972803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9714496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76" y="6223"/>
                  </a:moveTo>
                  <a:lnTo>
                    <a:pt x="5499" y="6223"/>
                  </a:lnTo>
                  <a:lnTo>
                    <a:pt x="5422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490" y="6477"/>
                  </a:lnTo>
                  <a:lnTo>
                    <a:pt x="10576" y="6223"/>
                  </a:lnTo>
                  <a:close/>
                </a:path>
                <a:path w="15875" h="8254">
                  <a:moveTo>
                    <a:pt x="9055" y="2235"/>
                  </a:moveTo>
                  <a:lnTo>
                    <a:pt x="8077" y="2603"/>
                  </a:lnTo>
                  <a:lnTo>
                    <a:pt x="7581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68" y="7366"/>
                  </a:lnTo>
                  <a:lnTo>
                    <a:pt x="3835" y="7277"/>
                  </a:lnTo>
                  <a:lnTo>
                    <a:pt x="3982" y="7073"/>
                  </a:lnTo>
                  <a:lnTo>
                    <a:pt x="4114" y="6832"/>
                  </a:lnTo>
                  <a:lnTo>
                    <a:pt x="4165" y="6477"/>
                  </a:lnTo>
                  <a:lnTo>
                    <a:pt x="5143" y="6261"/>
                  </a:lnTo>
                  <a:lnTo>
                    <a:pt x="5499" y="6223"/>
                  </a:lnTo>
                  <a:lnTo>
                    <a:pt x="10576" y="6223"/>
                  </a:lnTo>
                  <a:lnTo>
                    <a:pt x="11023" y="4914"/>
                  </a:lnTo>
                  <a:lnTo>
                    <a:pt x="12839" y="2578"/>
                  </a:lnTo>
                  <a:lnTo>
                    <a:pt x="12972" y="2489"/>
                  </a:lnTo>
                  <a:lnTo>
                    <a:pt x="10312" y="2489"/>
                  </a:lnTo>
                  <a:lnTo>
                    <a:pt x="9055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38" y="63"/>
                  </a:lnTo>
                  <a:lnTo>
                    <a:pt x="12852" y="965"/>
                  </a:lnTo>
                  <a:lnTo>
                    <a:pt x="12090" y="1816"/>
                  </a:lnTo>
                  <a:lnTo>
                    <a:pt x="10312" y="2489"/>
                  </a:lnTo>
                  <a:lnTo>
                    <a:pt x="12972" y="2489"/>
                  </a:lnTo>
                  <a:lnTo>
                    <a:pt x="14262" y="1625"/>
                  </a:lnTo>
                  <a:lnTo>
                    <a:pt x="15481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9708845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40" y="28181"/>
                  </a:lnTo>
                  <a:lnTo>
                    <a:pt x="3886" y="28092"/>
                  </a:lnTo>
                  <a:lnTo>
                    <a:pt x="3111" y="28041"/>
                  </a:lnTo>
                  <a:lnTo>
                    <a:pt x="2679" y="28130"/>
                  </a:lnTo>
                  <a:lnTo>
                    <a:pt x="2324" y="28371"/>
                  </a:lnTo>
                  <a:lnTo>
                    <a:pt x="2197" y="28448"/>
                  </a:lnTo>
                  <a:lnTo>
                    <a:pt x="1955" y="27698"/>
                  </a:lnTo>
                  <a:lnTo>
                    <a:pt x="1333" y="27000"/>
                  </a:lnTo>
                  <a:lnTo>
                    <a:pt x="762" y="27127"/>
                  </a:lnTo>
                  <a:lnTo>
                    <a:pt x="76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70" y="30962"/>
                  </a:lnTo>
                  <a:lnTo>
                    <a:pt x="2895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13" y="20370"/>
                  </a:moveTo>
                  <a:lnTo>
                    <a:pt x="19443" y="19570"/>
                  </a:lnTo>
                  <a:lnTo>
                    <a:pt x="18199" y="18453"/>
                  </a:lnTo>
                  <a:lnTo>
                    <a:pt x="19456" y="18427"/>
                  </a:lnTo>
                  <a:lnTo>
                    <a:pt x="17145" y="17767"/>
                  </a:lnTo>
                  <a:lnTo>
                    <a:pt x="16027" y="18122"/>
                  </a:lnTo>
                  <a:lnTo>
                    <a:pt x="15722" y="18948"/>
                  </a:lnTo>
                  <a:lnTo>
                    <a:pt x="13525" y="20116"/>
                  </a:lnTo>
                  <a:lnTo>
                    <a:pt x="11557" y="21856"/>
                  </a:lnTo>
                  <a:lnTo>
                    <a:pt x="9575" y="25412"/>
                  </a:lnTo>
                  <a:lnTo>
                    <a:pt x="8915" y="27432"/>
                  </a:lnTo>
                  <a:lnTo>
                    <a:pt x="12077" y="26136"/>
                  </a:lnTo>
                  <a:lnTo>
                    <a:pt x="12700" y="25196"/>
                  </a:lnTo>
                  <a:lnTo>
                    <a:pt x="14706" y="24447"/>
                  </a:lnTo>
                  <a:lnTo>
                    <a:pt x="15976" y="24688"/>
                  </a:lnTo>
                  <a:lnTo>
                    <a:pt x="16598" y="24447"/>
                  </a:lnTo>
                  <a:lnTo>
                    <a:pt x="17741" y="24015"/>
                  </a:lnTo>
                  <a:lnTo>
                    <a:pt x="18503" y="23164"/>
                  </a:lnTo>
                  <a:lnTo>
                    <a:pt x="20231" y="20929"/>
                  </a:lnTo>
                  <a:lnTo>
                    <a:pt x="20713" y="20370"/>
                  </a:lnTo>
                  <a:close/>
                </a:path>
                <a:path w="31115" h="32384">
                  <a:moveTo>
                    <a:pt x="30594" y="3238"/>
                  </a:moveTo>
                  <a:lnTo>
                    <a:pt x="28956" y="0"/>
                  </a:lnTo>
                  <a:lnTo>
                    <a:pt x="24955" y="5765"/>
                  </a:lnTo>
                  <a:lnTo>
                    <a:pt x="24625" y="7150"/>
                  </a:lnTo>
                  <a:lnTo>
                    <a:pt x="18554" y="12128"/>
                  </a:lnTo>
                  <a:lnTo>
                    <a:pt x="21348" y="16052"/>
                  </a:lnTo>
                  <a:lnTo>
                    <a:pt x="25336" y="14173"/>
                  </a:lnTo>
                  <a:lnTo>
                    <a:pt x="26098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09" y="9613"/>
                  </a:lnTo>
                  <a:lnTo>
                    <a:pt x="28956" y="9093"/>
                  </a:lnTo>
                  <a:lnTo>
                    <a:pt x="29057" y="6451"/>
                  </a:lnTo>
                  <a:lnTo>
                    <a:pt x="28308" y="6731"/>
                  </a:lnTo>
                  <a:lnTo>
                    <a:pt x="30594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974806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97" y="1219"/>
                  </a:lnTo>
                  <a:lnTo>
                    <a:pt x="3632" y="469"/>
                  </a:lnTo>
                  <a:lnTo>
                    <a:pt x="2324" y="0"/>
                  </a:lnTo>
                  <a:lnTo>
                    <a:pt x="1117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3009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73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25" y="45707"/>
                  </a:lnTo>
                  <a:lnTo>
                    <a:pt x="63792" y="45529"/>
                  </a:lnTo>
                  <a:lnTo>
                    <a:pt x="64008" y="45300"/>
                  </a:lnTo>
                  <a:lnTo>
                    <a:pt x="64173" y="45008"/>
                  </a:lnTo>
                  <a:close/>
                </a:path>
                <a:path w="64770" h="45720">
                  <a:moveTo>
                    <a:pt x="64223" y="28587"/>
                  </a:moveTo>
                  <a:lnTo>
                    <a:pt x="61836" y="28168"/>
                  </a:lnTo>
                  <a:lnTo>
                    <a:pt x="59016" y="29616"/>
                  </a:lnTo>
                  <a:lnTo>
                    <a:pt x="56756" y="33312"/>
                  </a:lnTo>
                  <a:lnTo>
                    <a:pt x="57378" y="33731"/>
                  </a:lnTo>
                  <a:lnTo>
                    <a:pt x="54660" y="35115"/>
                  </a:lnTo>
                  <a:lnTo>
                    <a:pt x="55321" y="35242"/>
                  </a:lnTo>
                  <a:lnTo>
                    <a:pt x="55829" y="35013"/>
                  </a:lnTo>
                  <a:lnTo>
                    <a:pt x="58153" y="35318"/>
                  </a:lnTo>
                  <a:lnTo>
                    <a:pt x="58648" y="35775"/>
                  </a:lnTo>
                  <a:lnTo>
                    <a:pt x="59690" y="36296"/>
                  </a:lnTo>
                  <a:lnTo>
                    <a:pt x="60045" y="34810"/>
                  </a:lnTo>
                  <a:lnTo>
                    <a:pt x="61887" y="33134"/>
                  </a:lnTo>
                  <a:lnTo>
                    <a:pt x="62230" y="31610"/>
                  </a:lnTo>
                  <a:lnTo>
                    <a:pt x="61899" y="31584"/>
                  </a:lnTo>
                  <a:lnTo>
                    <a:pt x="61785" y="31419"/>
                  </a:lnTo>
                  <a:lnTo>
                    <a:pt x="62039" y="30149"/>
                  </a:lnTo>
                  <a:lnTo>
                    <a:pt x="63157" y="29210"/>
                  </a:lnTo>
                  <a:lnTo>
                    <a:pt x="64223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9762198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05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76" y="1168"/>
                  </a:lnTo>
                  <a:lnTo>
                    <a:pt x="304" y="2260"/>
                  </a:lnTo>
                  <a:lnTo>
                    <a:pt x="1346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19" y="5829"/>
                  </a:lnTo>
                  <a:lnTo>
                    <a:pt x="5905" y="5219"/>
                  </a:lnTo>
                  <a:close/>
                </a:path>
                <a:path w="38734" h="23495">
                  <a:moveTo>
                    <a:pt x="20078" y="14503"/>
                  </a:moveTo>
                  <a:lnTo>
                    <a:pt x="18389" y="13627"/>
                  </a:lnTo>
                  <a:lnTo>
                    <a:pt x="17399" y="14312"/>
                  </a:lnTo>
                  <a:lnTo>
                    <a:pt x="16548" y="14643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83" y="15481"/>
                  </a:lnTo>
                  <a:lnTo>
                    <a:pt x="18491" y="15570"/>
                  </a:lnTo>
                  <a:lnTo>
                    <a:pt x="20078" y="14503"/>
                  </a:lnTo>
                  <a:close/>
                </a:path>
                <a:path w="38734" h="23495">
                  <a:moveTo>
                    <a:pt x="38290" y="22948"/>
                  </a:move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90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9763938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22" y="12293"/>
                  </a:moveTo>
                  <a:lnTo>
                    <a:pt x="393" y="12509"/>
                  </a:lnTo>
                  <a:lnTo>
                    <a:pt x="0" y="12941"/>
                  </a:lnTo>
                  <a:lnTo>
                    <a:pt x="228" y="13030"/>
                  </a:lnTo>
                  <a:lnTo>
                    <a:pt x="622" y="13220"/>
                  </a:lnTo>
                  <a:lnTo>
                    <a:pt x="546" y="12903"/>
                  </a:lnTo>
                  <a:lnTo>
                    <a:pt x="533" y="12598"/>
                  </a:lnTo>
                  <a:lnTo>
                    <a:pt x="622" y="12293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37" y="2565"/>
                  </a:lnTo>
                  <a:lnTo>
                    <a:pt x="19265" y="1943"/>
                  </a:lnTo>
                  <a:lnTo>
                    <a:pt x="16217" y="1358"/>
                  </a:lnTo>
                  <a:lnTo>
                    <a:pt x="13195" y="1244"/>
                  </a:lnTo>
                  <a:lnTo>
                    <a:pt x="9956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28" y="4102"/>
                  </a:lnTo>
                  <a:lnTo>
                    <a:pt x="16192" y="4559"/>
                  </a:lnTo>
                  <a:lnTo>
                    <a:pt x="17208" y="3657"/>
                  </a:lnTo>
                  <a:lnTo>
                    <a:pt x="19545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9764547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58" y="10363"/>
                  </a:moveTo>
                  <a:lnTo>
                    <a:pt x="7505" y="10083"/>
                  </a:lnTo>
                  <a:lnTo>
                    <a:pt x="7658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21" y="6299"/>
                  </a:lnTo>
                  <a:lnTo>
                    <a:pt x="3568" y="5245"/>
                  </a:lnTo>
                  <a:lnTo>
                    <a:pt x="4229" y="2184"/>
                  </a:lnTo>
                  <a:lnTo>
                    <a:pt x="4394" y="177"/>
                  </a:lnTo>
                  <a:lnTo>
                    <a:pt x="1054" y="0"/>
                  </a:lnTo>
                  <a:lnTo>
                    <a:pt x="304" y="622"/>
                  </a:lnTo>
                  <a:lnTo>
                    <a:pt x="101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68" y="4241"/>
                  </a:lnTo>
                  <a:lnTo>
                    <a:pt x="1841" y="5334"/>
                  </a:lnTo>
                  <a:lnTo>
                    <a:pt x="3517" y="8115"/>
                  </a:lnTo>
                  <a:lnTo>
                    <a:pt x="3390" y="10553"/>
                  </a:lnTo>
                  <a:lnTo>
                    <a:pt x="7391" y="10820"/>
                  </a:lnTo>
                  <a:lnTo>
                    <a:pt x="7518" y="10820"/>
                  </a:lnTo>
                  <a:lnTo>
                    <a:pt x="7442" y="10083"/>
                  </a:lnTo>
                  <a:lnTo>
                    <a:pt x="7264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39" y="12484"/>
                  </a:moveTo>
                  <a:lnTo>
                    <a:pt x="46139" y="9791"/>
                  </a:lnTo>
                  <a:lnTo>
                    <a:pt x="45580" y="7734"/>
                  </a:lnTo>
                  <a:lnTo>
                    <a:pt x="46253" y="6527"/>
                  </a:lnTo>
                  <a:lnTo>
                    <a:pt x="44843" y="5054"/>
                  </a:lnTo>
                  <a:lnTo>
                    <a:pt x="44284" y="5930"/>
                  </a:lnTo>
                  <a:lnTo>
                    <a:pt x="42151" y="4914"/>
                  </a:lnTo>
                  <a:lnTo>
                    <a:pt x="41656" y="4457"/>
                  </a:lnTo>
                  <a:lnTo>
                    <a:pt x="39331" y="4152"/>
                  </a:lnTo>
                  <a:lnTo>
                    <a:pt x="38823" y="4381"/>
                  </a:lnTo>
                  <a:lnTo>
                    <a:pt x="37566" y="4051"/>
                  </a:lnTo>
                  <a:lnTo>
                    <a:pt x="36207" y="3352"/>
                  </a:lnTo>
                  <a:lnTo>
                    <a:pt x="36042" y="1308"/>
                  </a:lnTo>
                  <a:lnTo>
                    <a:pt x="33121" y="63"/>
                  </a:lnTo>
                  <a:lnTo>
                    <a:pt x="31013" y="660"/>
                  </a:lnTo>
                  <a:lnTo>
                    <a:pt x="29298" y="1790"/>
                  </a:lnTo>
                  <a:lnTo>
                    <a:pt x="32905" y="2146"/>
                  </a:lnTo>
                  <a:lnTo>
                    <a:pt x="31534" y="3886"/>
                  </a:lnTo>
                  <a:lnTo>
                    <a:pt x="31610" y="6057"/>
                  </a:lnTo>
                  <a:lnTo>
                    <a:pt x="32753" y="5778"/>
                  </a:lnTo>
                  <a:lnTo>
                    <a:pt x="34378" y="7531"/>
                  </a:lnTo>
                  <a:lnTo>
                    <a:pt x="35966" y="11442"/>
                  </a:lnTo>
                  <a:lnTo>
                    <a:pt x="37084" y="11696"/>
                  </a:lnTo>
                  <a:lnTo>
                    <a:pt x="38328" y="10972"/>
                  </a:lnTo>
                  <a:lnTo>
                    <a:pt x="40322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02" y="15494"/>
                  </a:lnTo>
                  <a:lnTo>
                    <a:pt x="47332" y="14414"/>
                  </a:lnTo>
                  <a:lnTo>
                    <a:pt x="47739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9748748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404" y="12166"/>
                  </a:lnTo>
                  <a:lnTo>
                    <a:pt x="6375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63" y="8775"/>
                  </a:lnTo>
                  <a:lnTo>
                    <a:pt x="10972" y="7823"/>
                  </a:lnTo>
                  <a:lnTo>
                    <a:pt x="10185" y="6591"/>
                  </a:lnTo>
                  <a:lnTo>
                    <a:pt x="9613" y="4953"/>
                  </a:lnTo>
                  <a:lnTo>
                    <a:pt x="8242" y="2844"/>
                  </a:lnTo>
                  <a:lnTo>
                    <a:pt x="6502" y="2159"/>
                  </a:lnTo>
                  <a:lnTo>
                    <a:pt x="5029" y="558"/>
                  </a:lnTo>
                  <a:lnTo>
                    <a:pt x="3378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11" y="3556"/>
                  </a:lnTo>
                  <a:lnTo>
                    <a:pt x="2552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97" y="16395"/>
                  </a:lnTo>
                  <a:lnTo>
                    <a:pt x="5778" y="16408"/>
                  </a:lnTo>
                  <a:lnTo>
                    <a:pt x="9258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6893" y="23761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917" y="21958"/>
                  </a:lnTo>
                  <a:lnTo>
                    <a:pt x="25768" y="20713"/>
                  </a:lnTo>
                  <a:lnTo>
                    <a:pt x="24295" y="19469"/>
                  </a:lnTo>
                  <a:lnTo>
                    <a:pt x="25273" y="19088"/>
                  </a:lnTo>
                  <a:lnTo>
                    <a:pt x="25146" y="17856"/>
                  </a:lnTo>
                  <a:lnTo>
                    <a:pt x="24257" y="17386"/>
                  </a:lnTo>
                  <a:lnTo>
                    <a:pt x="24079" y="16764"/>
                  </a:lnTo>
                  <a:lnTo>
                    <a:pt x="22517" y="16256"/>
                  </a:lnTo>
                  <a:lnTo>
                    <a:pt x="21882" y="16586"/>
                  </a:lnTo>
                  <a:lnTo>
                    <a:pt x="21374" y="17208"/>
                  </a:lnTo>
                  <a:lnTo>
                    <a:pt x="20231" y="22631"/>
                  </a:lnTo>
                  <a:lnTo>
                    <a:pt x="22453" y="24472"/>
                  </a:lnTo>
                  <a:lnTo>
                    <a:pt x="26631" y="27114"/>
                  </a:lnTo>
                  <a:lnTo>
                    <a:pt x="36233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9768256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79" y="0"/>
                  </a:lnTo>
                  <a:lnTo>
                    <a:pt x="215" y="304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86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54" y="7772"/>
                  </a:moveTo>
                  <a:lnTo>
                    <a:pt x="12433" y="6731"/>
                  </a:lnTo>
                  <a:lnTo>
                    <a:pt x="10350" y="5486"/>
                  </a:lnTo>
                  <a:lnTo>
                    <a:pt x="8331" y="4089"/>
                  </a:lnTo>
                  <a:lnTo>
                    <a:pt x="8343" y="5270"/>
                  </a:lnTo>
                  <a:lnTo>
                    <a:pt x="8153" y="6311"/>
                  </a:lnTo>
                  <a:lnTo>
                    <a:pt x="7556" y="6781"/>
                  </a:lnTo>
                  <a:lnTo>
                    <a:pt x="9410" y="8039"/>
                  </a:lnTo>
                  <a:lnTo>
                    <a:pt x="11328" y="9144"/>
                  </a:lnTo>
                  <a:lnTo>
                    <a:pt x="13271" y="10058"/>
                  </a:lnTo>
                  <a:lnTo>
                    <a:pt x="14554" y="7772"/>
                  </a:lnTo>
                  <a:close/>
                </a:path>
                <a:path w="38100" h="13334">
                  <a:moveTo>
                    <a:pt x="37604" y="11899"/>
                  </a:moveTo>
                  <a:lnTo>
                    <a:pt x="37414" y="11074"/>
                  </a:lnTo>
                  <a:lnTo>
                    <a:pt x="36182" y="11290"/>
                  </a:lnTo>
                  <a:lnTo>
                    <a:pt x="35572" y="11811"/>
                  </a:lnTo>
                  <a:lnTo>
                    <a:pt x="34302" y="11696"/>
                  </a:lnTo>
                  <a:lnTo>
                    <a:pt x="33350" y="12547"/>
                  </a:lnTo>
                  <a:lnTo>
                    <a:pt x="33032" y="13017"/>
                  </a:lnTo>
                  <a:lnTo>
                    <a:pt x="35788" y="12471"/>
                  </a:lnTo>
                  <a:lnTo>
                    <a:pt x="37604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974545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66" y="45389"/>
                  </a:moveTo>
                  <a:lnTo>
                    <a:pt x="46647" y="45389"/>
                  </a:lnTo>
                  <a:lnTo>
                    <a:pt x="48044" y="48145"/>
                  </a:lnTo>
                  <a:lnTo>
                    <a:pt x="51459" y="45935"/>
                  </a:lnTo>
                  <a:lnTo>
                    <a:pt x="51385" y="45656"/>
                  </a:lnTo>
                  <a:lnTo>
                    <a:pt x="51266" y="45389"/>
                  </a:lnTo>
                  <a:close/>
                </a:path>
                <a:path w="69215" h="48259">
                  <a:moveTo>
                    <a:pt x="62494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852" y="44627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91" y="47840"/>
                  </a:lnTo>
                  <a:lnTo>
                    <a:pt x="44551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66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900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26" y="41046"/>
                  </a:lnTo>
                  <a:lnTo>
                    <a:pt x="62494" y="40754"/>
                  </a:lnTo>
                  <a:close/>
                </a:path>
                <a:path w="69215" h="48259">
                  <a:moveTo>
                    <a:pt x="55900" y="44208"/>
                  </a:moveTo>
                  <a:lnTo>
                    <a:pt x="53428" y="44208"/>
                  </a:lnTo>
                  <a:lnTo>
                    <a:pt x="54127" y="44996"/>
                  </a:lnTo>
                  <a:lnTo>
                    <a:pt x="55816" y="44551"/>
                  </a:lnTo>
                  <a:lnTo>
                    <a:pt x="55900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40" y="37096"/>
                  </a:moveTo>
                  <a:lnTo>
                    <a:pt x="30391" y="37096"/>
                  </a:lnTo>
                  <a:lnTo>
                    <a:pt x="32054" y="37655"/>
                  </a:lnTo>
                  <a:lnTo>
                    <a:pt x="32249" y="38493"/>
                  </a:lnTo>
                  <a:lnTo>
                    <a:pt x="32371" y="39458"/>
                  </a:lnTo>
                  <a:lnTo>
                    <a:pt x="32169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94" y="40754"/>
                  </a:lnTo>
                  <a:lnTo>
                    <a:pt x="63957" y="39839"/>
                  </a:lnTo>
                  <a:lnTo>
                    <a:pt x="65658" y="39839"/>
                  </a:lnTo>
                  <a:lnTo>
                    <a:pt x="65796" y="39700"/>
                  </a:lnTo>
                  <a:lnTo>
                    <a:pt x="55829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9" y="38379"/>
                  </a:lnTo>
                  <a:lnTo>
                    <a:pt x="58833" y="38087"/>
                  </a:lnTo>
                  <a:lnTo>
                    <a:pt x="45808" y="38087"/>
                  </a:lnTo>
                  <a:lnTo>
                    <a:pt x="42570" y="38011"/>
                  </a:lnTo>
                  <a:lnTo>
                    <a:pt x="39103" y="38011"/>
                  </a:lnTo>
                  <a:lnTo>
                    <a:pt x="39140" y="37096"/>
                  </a:lnTo>
                  <a:close/>
                </a:path>
                <a:path w="69215" h="48259">
                  <a:moveTo>
                    <a:pt x="65658" y="39839"/>
                  </a:moveTo>
                  <a:lnTo>
                    <a:pt x="63957" y="39839"/>
                  </a:lnTo>
                  <a:lnTo>
                    <a:pt x="65557" y="39941"/>
                  </a:lnTo>
                  <a:close/>
                </a:path>
                <a:path w="69215" h="48259">
                  <a:moveTo>
                    <a:pt x="67736" y="37744"/>
                  </a:moveTo>
                  <a:lnTo>
                    <a:pt x="60223" y="37744"/>
                  </a:lnTo>
                  <a:lnTo>
                    <a:pt x="60413" y="38582"/>
                  </a:lnTo>
                  <a:lnTo>
                    <a:pt x="59994" y="38696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29" y="39700"/>
                  </a:lnTo>
                  <a:lnTo>
                    <a:pt x="65796" y="39700"/>
                  </a:lnTo>
                  <a:lnTo>
                    <a:pt x="67736" y="37744"/>
                  </a:lnTo>
                  <a:close/>
                </a:path>
                <a:path w="69215" h="48259">
                  <a:moveTo>
                    <a:pt x="58499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9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808" y="38087"/>
                  </a:lnTo>
                  <a:lnTo>
                    <a:pt x="58833" y="38087"/>
                  </a:lnTo>
                  <a:lnTo>
                    <a:pt x="58978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6" y="37744"/>
                  </a:lnTo>
                  <a:lnTo>
                    <a:pt x="68543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103" y="38011"/>
                  </a:lnTo>
                  <a:lnTo>
                    <a:pt x="42570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26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22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40" y="37096"/>
                  </a:lnTo>
                  <a:lnTo>
                    <a:pt x="39153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2" y="34696"/>
                  </a:lnTo>
                  <a:lnTo>
                    <a:pt x="30353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66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7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47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908" y="33083"/>
                  </a:lnTo>
                  <a:lnTo>
                    <a:pt x="52044" y="33159"/>
                  </a:lnTo>
                  <a:lnTo>
                    <a:pt x="51285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3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93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86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53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32" y="32638"/>
                  </a:lnTo>
                  <a:lnTo>
                    <a:pt x="37363" y="32638"/>
                  </a:lnTo>
                  <a:lnTo>
                    <a:pt x="35485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909" y="31051"/>
                  </a:lnTo>
                  <a:lnTo>
                    <a:pt x="37363" y="32638"/>
                  </a:lnTo>
                  <a:lnTo>
                    <a:pt x="44132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99" y="31292"/>
                  </a:lnTo>
                  <a:lnTo>
                    <a:pt x="43739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47" y="29641"/>
                  </a:lnTo>
                  <a:lnTo>
                    <a:pt x="39382" y="30987"/>
                  </a:lnTo>
                  <a:lnTo>
                    <a:pt x="43739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74" y="29248"/>
                  </a:moveTo>
                  <a:lnTo>
                    <a:pt x="59728" y="30162"/>
                  </a:lnTo>
                  <a:lnTo>
                    <a:pt x="59611" y="30403"/>
                  </a:lnTo>
                  <a:lnTo>
                    <a:pt x="59486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74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82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500" y="26305"/>
                  </a:moveTo>
                  <a:lnTo>
                    <a:pt x="61544" y="27444"/>
                  </a:lnTo>
                  <a:lnTo>
                    <a:pt x="61479" y="28498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500" y="26305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66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59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500" y="26305"/>
                  </a:lnTo>
                  <a:lnTo>
                    <a:pt x="62611" y="26174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41" y="11239"/>
                  </a:lnTo>
                  <a:lnTo>
                    <a:pt x="18059" y="16357"/>
                  </a:lnTo>
                  <a:lnTo>
                    <a:pt x="21837" y="16357"/>
                  </a:lnTo>
                  <a:lnTo>
                    <a:pt x="20574" y="12928"/>
                  </a:lnTo>
                  <a:lnTo>
                    <a:pt x="18414" y="10794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55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9753422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096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51" y="1041"/>
                  </a:lnTo>
                  <a:lnTo>
                    <a:pt x="3594" y="0"/>
                  </a:lnTo>
                  <a:lnTo>
                    <a:pt x="1701" y="127"/>
                  </a:lnTo>
                  <a:lnTo>
                    <a:pt x="889" y="635"/>
                  </a:lnTo>
                  <a:lnTo>
                    <a:pt x="0" y="3175"/>
                  </a:lnTo>
                  <a:lnTo>
                    <a:pt x="2197" y="6324"/>
                  </a:lnTo>
                  <a:lnTo>
                    <a:pt x="6667" y="11150"/>
                  </a:lnTo>
                  <a:lnTo>
                    <a:pt x="10096" y="13766"/>
                  </a:lnTo>
                  <a:close/>
                </a:path>
                <a:path w="45720" h="37465">
                  <a:moveTo>
                    <a:pt x="24498" y="36830"/>
                  </a:moveTo>
                  <a:lnTo>
                    <a:pt x="24091" y="35077"/>
                  </a:lnTo>
                  <a:lnTo>
                    <a:pt x="22428" y="34531"/>
                  </a:lnTo>
                  <a:lnTo>
                    <a:pt x="21209" y="34569"/>
                  </a:lnTo>
                  <a:lnTo>
                    <a:pt x="21043" y="28943"/>
                  </a:lnTo>
                  <a:lnTo>
                    <a:pt x="14833" y="28397"/>
                  </a:lnTo>
                  <a:lnTo>
                    <a:pt x="11518" y="26543"/>
                  </a:lnTo>
                  <a:lnTo>
                    <a:pt x="10591" y="26454"/>
                  </a:lnTo>
                  <a:lnTo>
                    <a:pt x="9931" y="29997"/>
                  </a:lnTo>
                  <a:lnTo>
                    <a:pt x="10198" y="30949"/>
                  </a:lnTo>
                  <a:lnTo>
                    <a:pt x="9893" y="31559"/>
                  </a:lnTo>
                  <a:lnTo>
                    <a:pt x="11087" y="31762"/>
                  </a:lnTo>
                  <a:lnTo>
                    <a:pt x="12471" y="32283"/>
                  </a:lnTo>
                  <a:lnTo>
                    <a:pt x="16103" y="35623"/>
                  </a:lnTo>
                  <a:lnTo>
                    <a:pt x="18148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45" y="37211"/>
                  </a:lnTo>
                  <a:lnTo>
                    <a:pt x="24498" y="36830"/>
                  </a:lnTo>
                  <a:close/>
                </a:path>
                <a:path w="45720" h="37465">
                  <a:moveTo>
                    <a:pt x="45669" y="32118"/>
                  </a:moveTo>
                  <a:lnTo>
                    <a:pt x="39585" y="28206"/>
                  </a:lnTo>
                  <a:lnTo>
                    <a:pt x="36207" y="29946"/>
                  </a:lnTo>
                  <a:lnTo>
                    <a:pt x="35598" y="31775"/>
                  </a:lnTo>
                  <a:lnTo>
                    <a:pt x="33159" y="32740"/>
                  </a:lnTo>
                  <a:lnTo>
                    <a:pt x="32181" y="32600"/>
                  </a:lnTo>
                  <a:lnTo>
                    <a:pt x="31242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57" y="34048"/>
                  </a:lnTo>
                  <a:lnTo>
                    <a:pt x="42672" y="33223"/>
                  </a:lnTo>
                  <a:lnTo>
                    <a:pt x="45567" y="34366"/>
                  </a:lnTo>
                  <a:lnTo>
                    <a:pt x="45669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974681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61" y="19278"/>
                  </a:lnTo>
                  <a:lnTo>
                    <a:pt x="8280" y="18211"/>
                  </a:lnTo>
                  <a:lnTo>
                    <a:pt x="7810" y="17411"/>
                  </a:lnTo>
                  <a:lnTo>
                    <a:pt x="8064" y="18300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84" y="53924"/>
                  </a:moveTo>
                  <a:lnTo>
                    <a:pt x="13550" y="50190"/>
                  </a:lnTo>
                  <a:lnTo>
                    <a:pt x="11201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76" y="43294"/>
                  </a:lnTo>
                  <a:lnTo>
                    <a:pt x="3416" y="44145"/>
                  </a:lnTo>
                  <a:lnTo>
                    <a:pt x="5295" y="49136"/>
                  </a:lnTo>
                  <a:lnTo>
                    <a:pt x="6959" y="51384"/>
                  </a:lnTo>
                  <a:lnTo>
                    <a:pt x="8445" y="52984"/>
                  </a:lnTo>
                  <a:lnTo>
                    <a:pt x="10160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84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45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59" y="14871"/>
                  </a:lnTo>
                  <a:lnTo>
                    <a:pt x="15506" y="14046"/>
                  </a:lnTo>
                  <a:lnTo>
                    <a:pt x="13538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53" y="10833"/>
                  </a:lnTo>
                  <a:lnTo>
                    <a:pt x="5359" y="10693"/>
                  </a:lnTo>
                  <a:lnTo>
                    <a:pt x="5778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45" y="16713"/>
                  </a:lnTo>
                  <a:lnTo>
                    <a:pt x="13449" y="18313"/>
                  </a:lnTo>
                  <a:lnTo>
                    <a:pt x="12941" y="20167"/>
                  </a:lnTo>
                  <a:lnTo>
                    <a:pt x="14389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16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16" y="13512"/>
                  </a:moveTo>
                  <a:lnTo>
                    <a:pt x="27495" y="14173"/>
                  </a:lnTo>
                  <a:lnTo>
                    <a:pt x="26212" y="14554"/>
                  </a:lnTo>
                  <a:lnTo>
                    <a:pt x="25984" y="12484"/>
                  </a:lnTo>
                  <a:lnTo>
                    <a:pt x="25501" y="11595"/>
                  </a:lnTo>
                  <a:lnTo>
                    <a:pt x="23799" y="11874"/>
                  </a:lnTo>
                  <a:lnTo>
                    <a:pt x="24104" y="10706"/>
                  </a:lnTo>
                  <a:lnTo>
                    <a:pt x="23304" y="8737"/>
                  </a:lnTo>
                  <a:lnTo>
                    <a:pt x="23380" y="8039"/>
                  </a:lnTo>
                  <a:lnTo>
                    <a:pt x="23114" y="7391"/>
                  </a:lnTo>
                  <a:lnTo>
                    <a:pt x="22707" y="8229"/>
                  </a:lnTo>
                  <a:lnTo>
                    <a:pt x="22987" y="9918"/>
                  </a:lnTo>
                  <a:lnTo>
                    <a:pt x="23063" y="11607"/>
                  </a:lnTo>
                  <a:lnTo>
                    <a:pt x="22961" y="12319"/>
                  </a:lnTo>
                  <a:lnTo>
                    <a:pt x="22021" y="12446"/>
                  </a:lnTo>
                  <a:lnTo>
                    <a:pt x="22631" y="14846"/>
                  </a:lnTo>
                  <a:lnTo>
                    <a:pt x="25666" y="14452"/>
                  </a:lnTo>
                  <a:lnTo>
                    <a:pt x="27698" y="16484"/>
                  </a:lnTo>
                  <a:lnTo>
                    <a:pt x="27813" y="16764"/>
                  </a:lnTo>
                  <a:lnTo>
                    <a:pt x="28016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303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97" y="66687"/>
                  </a:lnTo>
                  <a:lnTo>
                    <a:pt x="29425" y="64973"/>
                  </a:lnTo>
                  <a:lnTo>
                    <a:pt x="28435" y="64909"/>
                  </a:lnTo>
                  <a:lnTo>
                    <a:pt x="27457" y="65151"/>
                  </a:lnTo>
                  <a:lnTo>
                    <a:pt x="26162" y="66078"/>
                  </a:lnTo>
                  <a:lnTo>
                    <a:pt x="25831" y="66751"/>
                  </a:lnTo>
                  <a:lnTo>
                    <a:pt x="26187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94" y="25692"/>
                  </a:moveTo>
                  <a:lnTo>
                    <a:pt x="43154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92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35" y="24638"/>
                  </a:lnTo>
                  <a:lnTo>
                    <a:pt x="34912" y="25171"/>
                  </a:lnTo>
                  <a:lnTo>
                    <a:pt x="33616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4094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9768268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71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976820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20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150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602" y="34658"/>
                  </a:lnTo>
                  <a:lnTo>
                    <a:pt x="18592" y="35382"/>
                  </a:lnTo>
                  <a:lnTo>
                    <a:pt x="19558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27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58" y="25819"/>
                  </a:lnTo>
                  <a:lnTo>
                    <a:pt x="23037" y="26162"/>
                  </a:lnTo>
                  <a:lnTo>
                    <a:pt x="24384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57" y="23139"/>
                  </a:lnTo>
                  <a:lnTo>
                    <a:pt x="10426" y="25819"/>
                  </a:lnTo>
                  <a:lnTo>
                    <a:pt x="10007" y="22567"/>
                  </a:lnTo>
                  <a:lnTo>
                    <a:pt x="10299" y="22377"/>
                  </a:lnTo>
                  <a:lnTo>
                    <a:pt x="12280" y="21145"/>
                  </a:lnTo>
                  <a:lnTo>
                    <a:pt x="13208" y="20878"/>
                  </a:lnTo>
                  <a:lnTo>
                    <a:pt x="11849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76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98" y="24066"/>
                  </a:lnTo>
                  <a:lnTo>
                    <a:pt x="1422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311" y="24485"/>
                  </a:lnTo>
                  <a:lnTo>
                    <a:pt x="3009" y="24333"/>
                  </a:lnTo>
                  <a:lnTo>
                    <a:pt x="4610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18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94" y="32296"/>
                  </a:lnTo>
                  <a:lnTo>
                    <a:pt x="23304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58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975379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6002" y="11404"/>
                  </a:moveTo>
                  <a:lnTo>
                    <a:pt x="15036" y="6591"/>
                  </a:lnTo>
                  <a:lnTo>
                    <a:pt x="13893" y="5422"/>
                  </a:lnTo>
                  <a:lnTo>
                    <a:pt x="13589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48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76" y="5207"/>
                  </a:lnTo>
                  <a:lnTo>
                    <a:pt x="1371" y="7366"/>
                  </a:lnTo>
                  <a:lnTo>
                    <a:pt x="3149" y="8737"/>
                  </a:lnTo>
                  <a:lnTo>
                    <a:pt x="3022" y="9372"/>
                  </a:lnTo>
                  <a:lnTo>
                    <a:pt x="4254" y="9956"/>
                  </a:lnTo>
                  <a:lnTo>
                    <a:pt x="5638" y="8648"/>
                  </a:lnTo>
                  <a:lnTo>
                    <a:pt x="8204" y="9677"/>
                  </a:lnTo>
                  <a:lnTo>
                    <a:pt x="10020" y="11849"/>
                  </a:lnTo>
                  <a:lnTo>
                    <a:pt x="13817" y="13957"/>
                  </a:lnTo>
                  <a:lnTo>
                    <a:pt x="15976" y="13804"/>
                  </a:lnTo>
                  <a:lnTo>
                    <a:pt x="16002" y="11404"/>
                  </a:lnTo>
                  <a:close/>
                </a:path>
                <a:path w="43179" h="44450">
                  <a:moveTo>
                    <a:pt x="38811" y="36207"/>
                  </a:moveTo>
                  <a:lnTo>
                    <a:pt x="37452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57" y="24320"/>
                  </a:lnTo>
                  <a:lnTo>
                    <a:pt x="27736" y="26720"/>
                  </a:lnTo>
                  <a:lnTo>
                    <a:pt x="26708" y="27000"/>
                  </a:lnTo>
                  <a:lnTo>
                    <a:pt x="24434" y="28435"/>
                  </a:lnTo>
                  <a:lnTo>
                    <a:pt x="24853" y="31686"/>
                  </a:lnTo>
                  <a:lnTo>
                    <a:pt x="29184" y="29006"/>
                  </a:lnTo>
                  <a:lnTo>
                    <a:pt x="27952" y="32715"/>
                  </a:lnTo>
                  <a:lnTo>
                    <a:pt x="29883" y="32715"/>
                  </a:lnTo>
                  <a:lnTo>
                    <a:pt x="35293" y="34544"/>
                  </a:lnTo>
                  <a:lnTo>
                    <a:pt x="38811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9770135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79" y="1943"/>
                  </a:lnTo>
                  <a:lnTo>
                    <a:pt x="381" y="2108"/>
                  </a:lnTo>
                  <a:lnTo>
                    <a:pt x="88" y="2438"/>
                  </a:lnTo>
                  <a:lnTo>
                    <a:pt x="0" y="4254"/>
                  </a:lnTo>
                  <a:lnTo>
                    <a:pt x="2832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32" y="7861"/>
                  </a:lnTo>
                  <a:lnTo>
                    <a:pt x="11264" y="9359"/>
                  </a:lnTo>
                  <a:lnTo>
                    <a:pt x="13792" y="12077"/>
                  </a:lnTo>
                  <a:lnTo>
                    <a:pt x="16141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66" y="7670"/>
                  </a:lnTo>
                  <a:lnTo>
                    <a:pt x="7747" y="5638"/>
                  </a:lnTo>
                  <a:lnTo>
                    <a:pt x="5105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9695002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81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01" y="34886"/>
                  </a:lnTo>
                  <a:lnTo>
                    <a:pt x="1574" y="34899"/>
                  </a:lnTo>
                  <a:lnTo>
                    <a:pt x="1638" y="35102"/>
                  </a:lnTo>
                  <a:lnTo>
                    <a:pt x="1790" y="35255"/>
                  </a:lnTo>
                  <a:lnTo>
                    <a:pt x="1981" y="35394"/>
                  </a:lnTo>
                  <a:close/>
                </a:path>
                <a:path w="38734" h="38734">
                  <a:moveTo>
                    <a:pt x="6692" y="27368"/>
                  </a:moveTo>
                  <a:lnTo>
                    <a:pt x="4838" y="26454"/>
                  </a:lnTo>
                  <a:lnTo>
                    <a:pt x="5194" y="26136"/>
                  </a:lnTo>
                  <a:lnTo>
                    <a:pt x="3416" y="23533"/>
                  </a:lnTo>
                  <a:lnTo>
                    <a:pt x="1473" y="22593"/>
                  </a:lnTo>
                  <a:lnTo>
                    <a:pt x="0" y="22974"/>
                  </a:lnTo>
                  <a:lnTo>
                    <a:pt x="1536" y="24028"/>
                  </a:lnTo>
                  <a:lnTo>
                    <a:pt x="1803" y="24942"/>
                  </a:lnTo>
                  <a:lnTo>
                    <a:pt x="1663" y="25120"/>
                  </a:lnTo>
                  <a:lnTo>
                    <a:pt x="1536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81" y="28409"/>
                  </a:lnTo>
                  <a:lnTo>
                    <a:pt x="4191" y="27990"/>
                  </a:lnTo>
                  <a:lnTo>
                    <a:pt x="4483" y="27635"/>
                  </a:lnTo>
                  <a:lnTo>
                    <a:pt x="5930" y="27343"/>
                  </a:lnTo>
                  <a:lnTo>
                    <a:pt x="6286" y="27482"/>
                  </a:lnTo>
                  <a:lnTo>
                    <a:pt x="6692" y="27368"/>
                  </a:lnTo>
                  <a:close/>
                </a:path>
                <a:path w="38734" h="38734">
                  <a:moveTo>
                    <a:pt x="10312" y="35153"/>
                  </a:moveTo>
                  <a:lnTo>
                    <a:pt x="9207" y="35877"/>
                  </a:lnTo>
                  <a:lnTo>
                    <a:pt x="7874" y="36207"/>
                  </a:lnTo>
                  <a:lnTo>
                    <a:pt x="7035" y="37376"/>
                  </a:lnTo>
                  <a:lnTo>
                    <a:pt x="7607" y="37668"/>
                  </a:lnTo>
                  <a:lnTo>
                    <a:pt x="8166" y="38150"/>
                  </a:lnTo>
                  <a:lnTo>
                    <a:pt x="8737" y="38188"/>
                  </a:lnTo>
                  <a:lnTo>
                    <a:pt x="8585" y="37858"/>
                  </a:lnTo>
                  <a:lnTo>
                    <a:pt x="8712" y="37503"/>
                  </a:lnTo>
                  <a:lnTo>
                    <a:pt x="8623" y="37198"/>
                  </a:lnTo>
                  <a:lnTo>
                    <a:pt x="10274" y="36893"/>
                  </a:lnTo>
                  <a:lnTo>
                    <a:pt x="10096" y="36690"/>
                  </a:lnTo>
                  <a:lnTo>
                    <a:pt x="9994" y="36398"/>
                  </a:lnTo>
                  <a:lnTo>
                    <a:pt x="9969" y="35610"/>
                  </a:lnTo>
                  <a:lnTo>
                    <a:pt x="10096" y="35356"/>
                  </a:lnTo>
                  <a:lnTo>
                    <a:pt x="10312" y="35153"/>
                  </a:lnTo>
                  <a:close/>
                </a:path>
                <a:path w="38734" h="38734">
                  <a:moveTo>
                    <a:pt x="16548" y="22225"/>
                  </a:moveTo>
                  <a:lnTo>
                    <a:pt x="16090" y="21412"/>
                  </a:lnTo>
                  <a:lnTo>
                    <a:pt x="16116" y="20980"/>
                  </a:lnTo>
                  <a:lnTo>
                    <a:pt x="16281" y="20624"/>
                  </a:lnTo>
                  <a:lnTo>
                    <a:pt x="15341" y="20510"/>
                  </a:lnTo>
                  <a:lnTo>
                    <a:pt x="12065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70" y="21386"/>
                  </a:lnTo>
                  <a:lnTo>
                    <a:pt x="16548" y="22225"/>
                  </a:lnTo>
                  <a:close/>
                </a:path>
                <a:path w="38734" h="38734">
                  <a:moveTo>
                    <a:pt x="35115" y="1841"/>
                  </a:moveTo>
                  <a:lnTo>
                    <a:pt x="33604" y="1866"/>
                  </a:lnTo>
                  <a:lnTo>
                    <a:pt x="33159" y="2730"/>
                  </a:lnTo>
                  <a:lnTo>
                    <a:pt x="33058" y="3213"/>
                  </a:lnTo>
                  <a:lnTo>
                    <a:pt x="33616" y="2730"/>
                  </a:lnTo>
                  <a:lnTo>
                    <a:pt x="35115" y="1841"/>
                  </a:lnTo>
                  <a:close/>
                </a:path>
                <a:path w="38734" h="38734">
                  <a:moveTo>
                    <a:pt x="36080" y="1524"/>
                  </a:moveTo>
                  <a:lnTo>
                    <a:pt x="35737" y="1473"/>
                  </a:lnTo>
                  <a:lnTo>
                    <a:pt x="35115" y="1841"/>
                  </a:lnTo>
                  <a:lnTo>
                    <a:pt x="36068" y="1816"/>
                  </a:lnTo>
                  <a:lnTo>
                    <a:pt x="36080" y="1524"/>
                  </a:lnTo>
                  <a:close/>
                </a:path>
                <a:path w="38734" h="38734">
                  <a:moveTo>
                    <a:pt x="38493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56" y="393"/>
                  </a:lnTo>
                  <a:lnTo>
                    <a:pt x="36080" y="1524"/>
                  </a:lnTo>
                  <a:lnTo>
                    <a:pt x="36715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01" y="1219"/>
                  </a:lnTo>
                  <a:lnTo>
                    <a:pt x="38493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970374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71" y="32804"/>
                  </a:moveTo>
                  <a:lnTo>
                    <a:pt x="3644" y="32486"/>
                  </a:lnTo>
                  <a:lnTo>
                    <a:pt x="1397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71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633" y="2881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44" y="20205"/>
                  </a:moveTo>
                  <a:lnTo>
                    <a:pt x="21805" y="19469"/>
                  </a:lnTo>
                  <a:lnTo>
                    <a:pt x="22390" y="18745"/>
                  </a:lnTo>
                  <a:lnTo>
                    <a:pt x="22377" y="17094"/>
                  </a:lnTo>
                  <a:lnTo>
                    <a:pt x="20243" y="19824"/>
                  </a:lnTo>
                  <a:lnTo>
                    <a:pt x="19088" y="21094"/>
                  </a:lnTo>
                  <a:lnTo>
                    <a:pt x="19570" y="21526"/>
                  </a:lnTo>
                  <a:lnTo>
                    <a:pt x="20243" y="21869"/>
                  </a:lnTo>
                  <a:lnTo>
                    <a:pt x="20815" y="22288"/>
                  </a:lnTo>
                  <a:lnTo>
                    <a:pt x="22644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24" y="0"/>
                  </a:lnTo>
                  <a:lnTo>
                    <a:pt x="28816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14" y="7518"/>
                  </a:lnTo>
                  <a:lnTo>
                    <a:pt x="30467" y="6997"/>
                  </a:lnTo>
                  <a:lnTo>
                    <a:pt x="30645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9725799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228"/>
                  </a:lnTo>
                  <a:lnTo>
                    <a:pt x="88" y="444"/>
                  </a:lnTo>
                  <a:lnTo>
                    <a:pt x="63" y="685"/>
                  </a:lnTo>
                  <a:lnTo>
                    <a:pt x="203" y="609"/>
                  </a:lnTo>
                  <a:lnTo>
                    <a:pt x="457" y="457"/>
                  </a:lnTo>
                  <a:lnTo>
                    <a:pt x="31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9696323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04" y="1206"/>
                  </a:lnTo>
                  <a:lnTo>
                    <a:pt x="6464" y="2197"/>
                  </a:lnTo>
                  <a:lnTo>
                    <a:pt x="6540" y="3695"/>
                  </a:lnTo>
                  <a:lnTo>
                    <a:pt x="4965" y="4533"/>
                  </a:lnTo>
                  <a:lnTo>
                    <a:pt x="4610" y="4394"/>
                  </a:lnTo>
                  <a:lnTo>
                    <a:pt x="3162" y="4686"/>
                  </a:lnTo>
                  <a:lnTo>
                    <a:pt x="1612" y="5854"/>
                  </a:lnTo>
                  <a:lnTo>
                    <a:pt x="1168" y="5245"/>
                  </a:lnTo>
                  <a:lnTo>
                    <a:pt x="406" y="6362"/>
                  </a:lnTo>
                  <a:lnTo>
                    <a:pt x="939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889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60" y="9931"/>
                  </a:lnTo>
                  <a:lnTo>
                    <a:pt x="5880" y="9296"/>
                  </a:lnTo>
                  <a:lnTo>
                    <a:pt x="6731" y="9779"/>
                  </a:lnTo>
                  <a:lnTo>
                    <a:pt x="7416" y="9182"/>
                  </a:lnTo>
                  <a:lnTo>
                    <a:pt x="8089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52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67" y="139"/>
                  </a:lnTo>
                  <a:lnTo>
                    <a:pt x="28702" y="0"/>
                  </a:lnTo>
                  <a:lnTo>
                    <a:pt x="26581" y="254"/>
                  </a:lnTo>
                  <a:lnTo>
                    <a:pt x="26860" y="1689"/>
                  </a:lnTo>
                  <a:lnTo>
                    <a:pt x="27559" y="3898"/>
                  </a:lnTo>
                  <a:lnTo>
                    <a:pt x="27406" y="3962"/>
                  </a:lnTo>
                  <a:lnTo>
                    <a:pt x="26022" y="4749"/>
                  </a:lnTo>
                  <a:lnTo>
                    <a:pt x="24892" y="5626"/>
                  </a:lnTo>
                  <a:lnTo>
                    <a:pt x="25615" y="7366"/>
                  </a:lnTo>
                  <a:lnTo>
                    <a:pt x="25552" y="8089"/>
                  </a:lnTo>
                  <a:lnTo>
                    <a:pt x="28143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52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9704972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65" y="25146"/>
                  </a:moveTo>
                  <a:lnTo>
                    <a:pt x="12382" y="24739"/>
                  </a:lnTo>
                  <a:lnTo>
                    <a:pt x="10566" y="24625"/>
                  </a:lnTo>
                  <a:lnTo>
                    <a:pt x="9639" y="25234"/>
                  </a:lnTo>
                  <a:lnTo>
                    <a:pt x="9664" y="26149"/>
                  </a:lnTo>
                  <a:lnTo>
                    <a:pt x="8293" y="26962"/>
                  </a:lnTo>
                  <a:lnTo>
                    <a:pt x="7378" y="26835"/>
                  </a:lnTo>
                  <a:lnTo>
                    <a:pt x="5410" y="27635"/>
                  </a:lnTo>
                  <a:lnTo>
                    <a:pt x="5041" y="28778"/>
                  </a:lnTo>
                  <a:lnTo>
                    <a:pt x="3302" y="29933"/>
                  </a:lnTo>
                  <a:lnTo>
                    <a:pt x="2565" y="30149"/>
                  </a:lnTo>
                  <a:lnTo>
                    <a:pt x="1828" y="31356"/>
                  </a:lnTo>
                  <a:lnTo>
                    <a:pt x="1968" y="32207"/>
                  </a:lnTo>
                  <a:lnTo>
                    <a:pt x="1422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63" y="36106"/>
                  </a:lnTo>
                  <a:lnTo>
                    <a:pt x="5067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69" y="30010"/>
                  </a:lnTo>
                  <a:lnTo>
                    <a:pt x="11455" y="29895"/>
                  </a:lnTo>
                  <a:lnTo>
                    <a:pt x="11582" y="29235"/>
                  </a:lnTo>
                  <a:lnTo>
                    <a:pt x="11150" y="28371"/>
                  </a:lnTo>
                  <a:lnTo>
                    <a:pt x="11620" y="27470"/>
                  </a:lnTo>
                  <a:lnTo>
                    <a:pt x="12458" y="27673"/>
                  </a:lnTo>
                  <a:lnTo>
                    <a:pt x="12814" y="26454"/>
                  </a:lnTo>
                  <a:lnTo>
                    <a:pt x="12496" y="25641"/>
                  </a:lnTo>
                  <a:lnTo>
                    <a:pt x="12636" y="25844"/>
                  </a:lnTo>
                  <a:lnTo>
                    <a:pt x="12865" y="25146"/>
                  </a:lnTo>
                  <a:close/>
                </a:path>
                <a:path w="29209" h="36195">
                  <a:moveTo>
                    <a:pt x="17094" y="17094"/>
                  </a:moveTo>
                  <a:lnTo>
                    <a:pt x="15646" y="12382"/>
                  </a:lnTo>
                  <a:lnTo>
                    <a:pt x="13906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46" y="19507"/>
                  </a:lnTo>
                  <a:lnTo>
                    <a:pt x="6769" y="20993"/>
                  </a:lnTo>
                  <a:lnTo>
                    <a:pt x="9359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094" y="17094"/>
                  </a:lnTo>
                  <a:close/>
                </a:path>
                <a:path w="29209" h="36195">
                  <a:moveTo>
                    <a:pt x="27444" y="14986"/>
                  </a:moveTo>
                  <a:lnTo>
                    <a:pt x="26136" y="16560"/>
                  </a:lnTo>
                  <a:lnTo>
                    <a:pt x="26162" y="16040"/>
                  </a:lnTo>
                  <a:lnTo>
                    <a:pt x="25031" y="14998"/>
                  </a:lnTo>
                  <a:lnTo>
                    <a:pt x="23393" y="16103"/>
                  </a:lnTo>
                  <a:lnTo>
                    <a:pt x="24726" y="18503"/>
                  </a:lnTo>
                  <a:lnTo>
                    <a:pt x="24942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01" y="21247"/>
                  </a:lnTo>
                  <a:lnTo>
                    <a:pt x="26568" y="18503"/>
                  </a:lnTo>
                  <a:lnTo>
                    <a:pt x="26860" y="18669"/>
                  </a:lnTo>
                  <a:lnTo>
                    <a:pt x="27292" y="17145"/>
                  </a:lnTo>
                  <a:lnTo>
                    <a:pt x="27444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901" y="1943"/>
                  </a:lnTo>
                  <a:lnTo>
                    <a:pt x="27279" y="762"/>
                  </a:lnTo>
                  <a:lnTo>
                    <a:pt x="26746" y="165"/>
                  </a:lnTo>
                  <a:lnTo>
                    <a:pt x="25781" y="0"/>
                  </a:lnTo>
                  <a:lnTo>
                    <a:pt x="23660" y="1270"/>
                  </a:lnTo>
                  <a:lnTo>
                    <a:pt x="22390" y="2463"/>
                  </a:lnTo>
                  <a:lnTo>
                    <a:pt x="22402" y="3124"/>
                  </a:lnTo>
                  <a:lnTo>
                    <a:pt x="22021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46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408" y="10871"/>
                  </a:lnTo>
                  <a:lnTo>
                    <a:pt x="22644" y="13423"/>
                  </a:lnTo>
                  <a:lnTo>
                    <a:pt x="23837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19" y="9271"/>
                  </a:lnTo>
                  <a:lnTo>
                    <a:pt x="27647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9771685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33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33" y="1092"/>
                  </a:lnTo>
                  <a:close/>
                </a:path>
                <a:path w="14604" h="12065">
                  <a:moveTo>
                    <a:pt x="12954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58" y="12065"/>
                  </a:lnTo>
                  <a:lnTo>
                    <a:pt x="12649" y="11976"/>
                  </a:lnTo>
                  <a:lnTo>
                    <a:pt x="12827" y="11861"/>
                  </a:lnTo>
                  <a:lnTo>
                    <a:pt x="12954" y="11684"/>
                  </a:lnTo>
                  <a:close/>
                </a:path>
                <a:path w="14604" h="12065">
                  <a:moveTo>
                    <a:pt x="14046" y="2768"/>
                  </a:moveTo>
                  <a:lnTo>
                    <a:pt x="12788" y="2387"/>
                  </a:lnTo>
                  <a:lnTo>
                    <a:pt x="11163" y="2984"/>
                  </a:lnTo>
                  <a:lnTo>
                    <a:pt x="9690" y="4851"/>
                  </a:lnTo>
                  <a:lnTo>
                    <a:pt x="9994" y="5105"/>
                  </a:lnTo>
                  <a:lnTo>
                    <a:pt x="8432" y="5689"/>
                  </a:lnTo>
                  <a:lnTo>
                    <a:pt x="8788" y="5803"/>
                  </a:lnTo>
                  <a:lnTo>
                    <a:pt x="9080" y="5715"/>
                  </a:lnTo>
                  <a:lnTo>
                    <a:pt x="10312" y="6019"/>
                  </a:lnTo>
                  <a:lnTo>
                    <a:pt x="10566" y="6311"/>
                  </a:lnTo>
                  <a:lnTo>
                    <a:pt x="11099" y="6654"/>
                  </a:lnTo>
                  <a:lnTo>
                    <a:pt x="11379" y="5867"/>
                  </a:lnTo>
                  <a:lnTo>
                    <a:pt x="12484" y="5080"/>
                  </a:lnTo>
                  <a:lnTo>
                    <a:pt x="12776" y="4279"/>
                  </a:lnTo>
                  <a:lnTo>
                    <a:pt x="12598" y="4254"/>
                  </a:lnTo>
                  <a:lnTo>
                    <a:pt x="12763" y="3479"/>
                  </a:lnTo>
                  <a:lnTo>
                    <a:pt x="13436" y="3035"/>
                  </a:lnTo>
                  <a:lnTo>
                    <a:pt x="14046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975902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203" y="1244"/>
                  </a:lnTo>
                  <a:lnTo>
                    <a:pt x="711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86" y="8902"/>
                  </a:lnTo>
                  <a:lnTo>
                    <a:pt x="7874" y="9055"/>
                  </a:lnTo>
                  <a:lnTo>
                    <a:pt x="7569" y="9067"/>
                  </a:lnTo>
                  <a:lnTo>
                    <a:pt x="8305" y="9601"/>
                  </a:lnTo>
                  <a:lnTo>
                    <a:pt x="8597" y="9550"/>
                  </a:lnTo>
                  <a:lnTo>
                    <a:pt x="8928" y="9575"/>
                  </a:lnTo>
                  <a:lnTo>
                    <a:pt x="9194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43" y="14935"/>
                  </a:moveTo>
                  <a:lnTo>
                    <a:pt x="19431" y="14655"/>
                  </a:lnTo>
                  <a:lnTo>
                    <a:pt x="19215" y="13970"/>
                  </a:lnTo>
                  <a:lnTo>
                    <a:pt x="17259" y="13182"/>
                  </a:lnTo>
                  <a:lnTo>
                    <a:pt x="16306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43" y="1493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/>
            <p:cNvSpPr/>
            <p:nvPr/>
          </p:nvSpPr>
          <p:spPr>
            <a:xfrm>
              <a:off x="975923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975955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86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774" y="292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43" y="5930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209" y="9804"/>
                  </a:moveTo>
                  <a:lnTo>
                    <a:pt x="24536" y="8242"/>
                  </a:lnTo>
                  <a:lnTo>
                    <a:pt x="24371" y="7086"/>
                  </a:lnTo>
                  <a:lnTo>
                    <a:pt x="24803" y="6477"/>
                  </a:lnTo>
                  <a:lnTo>
                    <a:pt x="24142" y="5588"/>
                  </a:lnTo>
                  <a:lnTo>
                    <a:pt x="23774" y="6019"/>
                  </a:lnTo>
                  <a:lnTo>
                    <a:pt x="22453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70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29" y="2298"/>
                  </a:lnTo>
                  <a:lnTo>
                    <a:pt x="15925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910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59" y="8915"/>
                  </a:lnTo>
                  <a:lnTo>
                    <a:pt x="21336" y="9410"/>
                  </a:lnTo>
                  <a:lnTo>
                    <a:pt x="22860" y="11087"/>
                  </a:lnTo>
                  <a:lnTo>
                    <a:pt x="24142" y="11328"/>
                  </a:lnTo>
                  <a:lnTo>
                    <a:pt x="24904" y="10680"/>
                  </a:lnTo>
                  <a:lnTo>
                    <a:pt x="25209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9754705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628" y="10452"/>
                  </a:moveTo>
                  <a:lnTo>
                    <a:pt x="1422" y="9664"/>
                  </a:lnTo>
                  <a:lnTo>
                    <a:pt x="901" y="9867"/>
                  </a:lnTo>
                  <a:lnTo>
                    <a:pt x="584" y="10160"/>
                  </a:lnTo>
                  <a:lnTo>
                    <a:pt x="0" y="12382"/>
                  </a:lnTo>
                  <a:lnTo>
                    <a:pt x="152" y="14160"/>
                  </a:lnTo>
                  <a:lnTo>
                    <a:pt x="1219" y="15722"/>
                  </a:lnTo>
                  <a:lnTo>
                    <a:pt x="1803" y="15697"/>
                  </a:lnTo>
                  <a:lnTo>
                    <a:pt x="2578" y="14617"/>
                  </a:lnTo>
                  <a:lnTo>
                    <a:pt x="2463" y="13131"/>
                  </a:lnTo>
                  <a:lnTo>
                    <a:pt x="1371" y="12839"/>
                  </a:lnTo>
                  <a:lnTo>
                    <a:pt x="1536" y="12192"/>
                  </a:lnTo>
                  <a:lnTo>
                    <a:pt x="2628" y="10452"/>
                  </a:lnTo>
                  <a:close/>
                </a:path>
                <a:path w="22859" h="27304">
                  <a:moveTo>
                    <a:pt x="4076" y="1892"/>
                  </a:moveTo>
                  <a:lnTo>
                    <a:pt x="3619" y="1816"/>
                  </a:lnTo>
                  <a:lnTo>
                    <a:pt x="3314" y="825"/>
                  </a:lnTo>
                  <a:lnTo>
                    <a:pt x="3276" y="406"/>
                  </a:lnTo>
                  <a:lnTo>
                    <a:pt x="2997" y="0"/>
                  </a:lnTo>
                  <a:lnTo>
                    <a:pt x="3073" y="1117"/>
                  </a:lnTo>
                  <a:lnTo>
                    <a:pt x="3048" y="2362"/>
                  </a:lnTo>
                  <a:lnTo>
                    <a:pt x="2921" y="2895"/>
                  </a:lnTo>
                  <a:lnTo>
                    <a:pt x="2717" y="3390"/>
                  </a:lnTo>
                  <a:lnTo>
                    <a:pt x="3238" y="3314"/>
                  </a:lnTo>
                  <a:lnTo>
                    <a:pt x="3733" y="3098"/>
                  </a:lnTo>
                  <a:lnTo>
                    <a:pt x="4076" y="1892"/>
                  </a:lnTo>
                  <a:close/>
                </a:path>
                <a:path w="22859" h="27304">
                  <a:moveTo>
                    <a:pt x="4762" y="6985"/>
                  </a:moveTo>
                  <a:lnTo>
                    <a:pt x="3035" y="5854"/>
                  </a:lnTo>
                  <a:lnTo>
                    <a:pt x="1905" y="4889"/>
                  </a:lnTo>
                  <a:lnTo>
                    <a:pt x="952" y="6375"/>
                  </a:lnTo>
                  <a:lnTo>
                    <a:pt x="673" y="7327"/>
                  </a:lnTo>
                  <a:lnTo>
                    <a:pt x="2209" y="7734"/>
                  </a:lnTo>
                  <a:lnTo>
                    <a:pt x="3238" y="8470"/>
                  </a:lnTo>
                  <a:lnTo>
                    <a:pt x="4762" y="6985"/>
                  </a:lnTo>
                  <a:close/>
                </a:path>
                <a:path w="22859" h="27304">
                  <a:moveTo>
                    <a:pt x="17335" y="14351"/>
                  </a:moveTo>
                  <a:lnTo>
                    <a:pt x="16929" y="13220"/>
                  </a:lnTo>
                  <a:lnTo>
                    <a:pt x="14630" y="11760"/>
                  </a:lnTo>
                  <a:lnTo>
                    <a:pt x="14020" y="12153"/>
                  </a:lnTo>
                  <a:lnTo>
                    <a:pt x="12420" y="11658"/>
                  </a:lnTo>
                  <a:lnTo>
                    <a:pt x="11366" y="11150"/>
                  </a:lnTo>
                  <a:lnTo>
                    <a:pt x="10274" y="9969"/>
                  </a:lnTo>
                  <a:lnTo>
                    <a:pt x="11188" y="9944"/>
                  </a:lnTo>
                  <a:lnTo>
                    <a:pt x="10604" y="7708"/>
                  </a:lnTo>
                  <a:lnTo>
                    <a:pt x="9144" y="8089"/>
                  </a:lnTo>
                  <a:lnTo>
                    <a:pt x="7988" y="11557"/>
                  </a:lnTo>
                  <a:lnTo>
                    <a:pt x="9067" y="12712"/>
                  </a:lnTo>
                  <a:lnTo>
                    <a:pt x="10998" y="14274"/>
                  </a:lnTo>
                  <a:lnTo>
                    <a:pt x="14630" y="15875"/>
                  </a:lnTo>
                  <a:lnTo>
                    <a:pt x="16814" y="15113"/>
                  </a:lnTo>
                  <a:lnTo>
                    <a:pt x="17335" y="14351"/>
                  </a:lnTo>
                  <a:close/>
                </a:path>
                <a:path w="22859" h="27304">
                  <a:moveTo>
                    <a:pt x="22783" y="24904"/>
                  </a:moveTo>
                  <a:lnTo>
                    <a:pt x="21767" y="24777"/>
                  </a:lnTo>
                  <a:lnTo>
                    <a:pt x="21082" y="23863"/>
                  </a:lnTo>
                  <a:lnTo>
                    <a:pt x="21183" y="23228"/>
                  </a:lnTo>
                  <a:lnTo>
                    <a:pt x="20535" y="22275"/>
                  </a:lnTo>
                  <a:lnTo>
                    <a:pt x="19900" y="22072"/>
                  </a:lnTo>
                  <a:lnTo>
                    <a:pt x="18808" y="21348"/>
                  </a:lnTo>
                  <a:lnTo>
                    <a:pt x="18415" y="21082"/>
                  </a:lnTo>
                  <a:lnTo>
                    <a:pt x="18072" y="20205"/>
                  </a:lnTo>
                  <a:lnTo>
                    <a:pt x="16929" y="19723"/>
                  </a:lnTo>
                  <a:lnTo>
                    <a:pt x="16484" y="19532"/>
                  </a:lnTo>
                  <a:lnTo>
                    <a:pt x="15633" y="19532"/>
                  </a:lnTo>
                  <a:lnTo>
                    <a:pt x="14503" y="18872"/>
                  </a:lnTo>
                  <a:lnTo>
                    <a:pt x="14452" y="18148"/>
                  </a:lnTo>
                  <a:lnTo>
                    <a:pt x="13792" y="17691"/>
                  </a:lnTo>
                  <a:lnTo>
                    <a:pt x="13246" y="17513"/>
                  </a:lnTo>
                  <a:lnTo>
                    <a:pt x="12928" y="17500"/>
                  </a:lnTo>
                  <a:lnTo>
                    <a:pt x="12115" y="17614"/>
                  </a:lnTo>
                  <a:lnTo>
                    <a:pt x="11709" y="17894"/>
                  </a:lnTo>
                  <a:lnTo>
                    <a:pt x="11925" y="18427"/>
                  </a:lnTo>
                  <a:lnTo>
                    <a:pt x="12128" y="18148"/>
                  </a:lnTo>
                  <a:lnTo>
                    <a:pt x="11772" y="18872"/>
                  </a:lnTo>
                  <a:lnTo>
                    <a:pt x="12115" y="19824"/>
                  </a:lnTo>
                  <a:lnTo>
                    <a:pt x="12814" y="19723"/>
                  </a:lnTo>
                  <a:lnTo>
                    <a:pt x="13208" y="20421"/>
                  </a:lnTo>
                  <a:lnTo>
                    <a:pt x="12877" y="21056"/>
                  </a:lnTo>
                  <a:lnTo>
                    <a:pt x="12992" y="21551"/>
                  </a:lnTo>
                  <a:lnTo>
                    <a:pt x="13563" y="21691"/>
                  </a:lnTo>
                  <a:lnTo>
                    <a:pt x="14325" y="21348"/>
                  </a:lnTo>
                  <a:lnTo>
                    <a:pt x="15316" y="21983"/>
                  </a:lnTo>
                  <a:lnTo>
                    <a:pt x="21018" y="26555"/>
                  </a:lnTo>
                  <a:lnTo>
                    <a:pt x="22072" y="26873"/>
                  </a:lnTo>
                  <a:lnTo>
                    <a:pt x="22682" y="26238"/>
                  </a:lnTo>
                  <a:lnTo>
                    <a:pt x="22783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973705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17" y="35407"/>
                  </a:lnTo>
                  <a:lnTo>
                    <a:pt x="0" y="36017"/>
                  </a:lnTo>
                  <a:lnTo>
                    <a:pt x="660" y="36728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38" y="16700"/>
                  </a:moveTo>
                  <a:lnTo>
                    <a:pt x="3606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83" y="20904"/>
                  </a:lnTo>
                  <a:lnTo>
                    <a:pt x="4038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79" y="2032"/>
                  </a:lnTo>
                  <a:lnTo>
                    <a:pt x="16383" y="0"/>
                  </a:lnTo>
                  <a:lnTo>
                    <a:pt x="13220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18" y="20396"/>
                  </a:lnTo>
                  <a:lnTo>
                    <a:pt x="8610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85" y="12598"/>
                  </a:lnTo>
                  <a:lnTo>
                    <a:pt x="13335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67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81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45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98" y="26708"/>
                  </a:lnTo>
                  <a:lnTo>
                    <a:pt x="16192" y="28727"/>
                  </a:lnTo>
                  <a:lnTo>
                    <a:pt x="16992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80" y="39331"/>
                  </a:moveTo>
                  <a:lnTo>
                    <a:pt x="20472" y="40551"/>
                  </a:lnTo>
                  <a:lnTo>
                    <a:pt x="20574" y="41402"/>
                  </a:lnTo>
                  <a:lnTo>
                    <a:pt x="21158" y="40805"/>
                  </a:lnTo>
                  <a:lnTo>
                    <a:pt x="21615" y="40119"/>
                  </a:lnTo>
                  <a:lnTo>
                    <a:pt x="21780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973921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74" y="11099"/>
                  </a:moveTo>
                  <a:lnTo>
                    <a:pt x="1460" y="8369"/>
                  </a:lnTo>
                  <a:lnTo>
                    <a:pt x="0" y="12700"/>
                  </a:lnTo>
                  <a:lnTo>
                    <a:pt x="1574" y="11099"/>
                  </a:lnTo>
                  <a:close/>
                </a:path>
                <a:path w="13970" h="54609">
                  <a:moveTo>
                    <a:pt x="4559" y="3721"/>
                  </a:moveTo>
                  <a:lnTo>
                    <a:pt x="4495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46" y="342"/>
                  </a:lnTo>
                  <a:lnTo>
                    <a:pt x="1879" y="0"/>
                  </a:lnTo>
                  <a:lnTo>
                    <a:pt x="1562" y="3721"/>
                  </a:lnTo>
                  <a:lnTo>
                    <a:pt x="1460" y="8369"/>
                  </a:lnTo>
                  <a:lnTo>
                    <a:pt x="4559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74" y="11099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22" y="9563"/>
                  </a:lnTo>
                  <a:lnTo>
                    <a:pt x="4191" y="9296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41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508" y="45415"/>
                  </a:lnTo>
                  <a:lnTo>
                    <a:pt x="3429" y="45059"/>
                  </a:lnTo>
                  <a:lnTo>
                    <a:pt x="5562" y="48577"/>
                  </a:lnTo>
                  <a:lnTo>
                    <a:pt x="6019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36" y="54559"/>
                  </a:lnTo>
                  <a:lnTo>
                    <a:pt x="13741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9734994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35" y="18516"/>
                  </a:moveTo>
                  <a:lnTo>
                    <a:pt x="3060" y="19939"/>
                  </a:lnTo>
                  <a:lnTo>
                    <a:pt x="2870" y="20624"/>
                  </a:lnTo>
                  <a:lnTo>
                    <a:pt x="3276" y="20180"/>
                  </a:lnTo>
                  <a:lnTo>
                    <a:pt x="3568" y="19621"/>
                  </a:lnTo>
                  <a:lnTo>
                    <a:pt x="3835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83" y="7353"/>
                  </a:lnTo>
                  <a:lnTo>
                    <a:pt x="11010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30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38" y="25844"/>
                  </a:lnTo>
                  <a:lnTo>
                    <a:pt x="4127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65" y="31203"/>
                  </a:lnTo>
                  <a:lnTo>
                    <a:pt x="114" y="31356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64" y="30772"/>
                  </a:lnTo>
                  <a:lnTo>
                    <a:pt x="7162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69" y="29895"/>
                  </a:lnTo>
                  <a:lnTo>
                    <a:pt x="11214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39" y="25311"/>
                  </a:lnTo>
                  <a:lnTo>
                    <a:pt x="6096" y="22961"/>
                  </a:lnTo>
                  <a:lnTo>
                    <a:pt x="11214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25" y="9969"/>
                  </a:lnTo>
                  <a:lnTo>
                    <a:pt x="17576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47" y="45542"/>
                  </a:moveTo>
                  <a:lnTo>
                    <a:pt x="23863" y="45199"/>
                  </a:lnTo>
                  <a:lnTo>
                    <a:pt x="21678" y="44856"/>
                  </a:lnTo>
                  <a:lnTo>
                    <a:pt x="22580" y="46050"/>
                  </a:lnTo>
                  <a:lnTo>
                    <a:pt x="23329" y="47396"/>
                  </a:lnTo>
                  <a:lnTo>
                    <a:pt x="23368" y="48412"/>
                  </a:lnTo>
                  <a:lnTo>
                    <a:pt x="24447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974109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43" y="1206"/>
                  </a:moveTo>
                  <a:lnTo>
                    <a:pt x="6121" y="0"/>
                  </a:lnTo>
                  <a:lnTo>
                    <a:pt x="2603" y="1993"/>
                  </a:lnTo>
                  <a:lnTo>
                    <a:pt x="1155" y="6350"/>
                  </a:lnTo>
                  <a:lnTo>
                    <a:pt x="660" y="11455"/>
                  </a:lnTo>
                  <a:lnTo>
                    <a:pt x="3517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89" y="7048"/>
                  </a:lnTo>
                  <a:lnTo>
                    <a:pt x="6527" y="4711"/>
                  </a:lnTo>
                  <a:lnTo>
                    <a:pt x="6743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30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48" y="51663"/>
                  </a:moveTo>
                  <a:lnTo>
                    <a:pt x="16916" y="50165"/>
                  </a:lnTo>
                  <a:lnTo>
                    <a:pt x="17284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54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32" y="56159"/>
                  </a:lnTo>
                  <a:lnTo>
                    <a:pt x="6299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69" y="62204"/>
                  </a:lnTo>
                  <a:lnTo>
                    <a:pt x="7937" y="63919"/>
                  </a:lnTo>
                  <a:lnTo>
                    <a:pt x="12357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79" y="56515"/>
                  </a:lnTo>
                  <a:lnTo>
                    <a:pt x="19050" y="52959"/>
                  </a:lnTo>
                  <a:lnTo>
                    <a:pt x="19748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9734143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25" y="0"/>
                  </a:moveTo>
                  <a:lnTo>
                    <a:pt x="6997" y="393"/>
                  </a:lnTo>
                  <a:lnTo>
                    <a:pt x="4914" y="3048"/>
                  </a:lnTo>
                  <a:lnTo>
                    <a:pt x="4914" y="7061"/>
                  </a:lnTo>
                  <a:lnTo>
                    <a:pt x="4419" y="9867"/>
                  </a:lnTo>
                  <a:lnTo>
                    <a:pt x="2921" y="12242"/>
                  </a:lnTo>
                  <a:lnTo>
                    <a:pt x="1739" y="13373"/>
                  </a:lnTo>
                  <a:lnTo>
                    <a:pt x="469" y="16573"/>
                  </a:lnTo>
                  <a:lnTo>
                    <a:pt x="0" y="20675"/>
                  </a:lnTo>
                  <a:lnTo>
                    <a:pt x="1320" y="21678"/>
                  </a:lnTo>
                  <a:lnTo>
                    <a:pt x="1765" y="21615"/>
                  </a:lnTo>
                  <a:lnTo>
                    <a:pt x="2400" y="21056"/>
                  </a:lnTo>
                  <a:lnTo>
                    <a:pt x="4953" y="20739"/>
                  </a:lnTo>
                  <a:lnTo>
                    <a:pt x="4076" y="16090"/>
                  </a:lnTo>
                  <a:lnTo>
                    <a:pt x="4851" y="12585"/>
                  </a:lnTo>
                  <a:lnTo>
                    <a:pt x="6769" y="7239"/>
                  </a:lnTo>
                  <a:lnTo>
                    <a:pt x="11125" y="0"/>
                  </a:lnTo>
                  <a:close/>
                </a:path>
                <a:path w="15875" h="56515">
                  <a:moveTo>
                    <a:pt x="15697" y="33782"/>
                  </a:moveTo>
                  <a:lnTo>
                    <a:pt x="14173" y="31559"/>
                  </a:lnTo>
                  <a:lnTo>
                    <a:pt x="13144" y="31216"/>
                  </a:lnTo>
                  <a:lnTo>
                    <a:pt x="11709" y="30200"/>
                  </a:lnTo>
                  <a:lnTo>
                    <a:pt x="10477" y="30124"/>
                  </a:lnTo>
                  <a:lnTo>
                    <a:pt x="11087" y="28473"/>
                  </a:lnTo>
                  <a:lnTo>
                    <a:pt x="13195" y="25260"/>
                  </a:lnTo>
                  <a:lnTo>
                    <a:pt x="9842" y="28994"/>
                  </a:lnTo>
                  <a:lnTo>
                    <a:pt x="9944" y="30162"/>
                  </a:lnTo>
                  <a:lnTo>
                    <a:pt x="8890" y="30721"/>
                  </a:lnTo>
                  <a:lnTo>
                    <a:pt x="7112" y="35191"/>
                  </a:lnTo>
                  <a:lnTo>
                    <a:pt x="6946" y="37007"/>
                  </a:lnTo>
                  <a:lnTo>
                    <a:pt x="8610" y="37655"/>
                  </a:lnTo>
                  <a:lnTo>
                    <a:pt x="8369" y="40309"/>
                  </a:lnTo>
                  <a:lnTo>
                    <a:pt x="6870" y="42011"/>
                  </a:lnTo>
                  <a:lnTo>
                    <a:pt x="4749" y="52006"/>
                  </a:lnTo>
                  <a:lnTo>
                    <a:pt x="5689" y="56476"/>
                  </a:lnTo>
                  <a:lnTo>
                    <a:pt x="7531" y="54800"/>
                  </a:lnTo>
                  <a:lnTo>
                    <a:pt x="8267" y="49568"/>
                  </a:lnTo>
                  <a:lnTo>
                    <a:pt x="7810" y="49834"/>
                  </a:lnTo>
                  <a:lnTo>
                    <a:pt x="11023" y="45643"/>
                  </a:lnTo>
                  <a:lnTo>
                    <a:pt x="10553" y="45516"/>
                  </a:lnTo>
                  <a:lnTo>
                    <a:pt x="11785" y="41833"/>
                  </a:lnTo>
                  <a:lnTo>
                    <a:pt x="12585" y="40995"/>
                  </a:lnTo>
                  <a:lnTo>
                    <a:pt x="13106" y="38315"/>
                  </a:lnTo>
                  <a:lnTo>
                    <a:pt x="12649" y="37668"/>
                  </a:lnTo>
                  <a:lnTo>
                    <a:pt x="13754" y="34912"/>
                  </a:lnTo>
                  <a:lnTo>
                    <a:pt x="15697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971961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603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54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968762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68" y="83553"/>
                  </a:lnTo>
                  <a:lnTo>
                    <a:pt x="393" y="84213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32" y="77673"/>
                  </a:lnTo>
                  <a:lnTo>
                    <a:pt x="20612" y="77635"/>
                  </a:lnTo>
                  <a:lnTo>
                    <a:pt x="19329" y="77419"/>
                  </a:lnTo>
                  <a:lnTo>
                    <a:pt x="19202" y="77660"/>
                  </a:lnTo>
                  <a:lnTo>
                    <a:pt x="19113" y="78460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76" y="48755"/>
                  </a:lnTo>
                  <a:lnTo>
                    <a:pt x="53987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92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180" y="31203"/>
                  </a:moveTo>
                  <a:lnTo>
                    <a:pt x="70053" y="29679"/>
                  </a:lnTo>
                  <a:lnTo>
                    <a:pt x="69659" y="27724"/>
                  </a:lnTo>
                  <a:lnTo>
                    <a:pt x="67995" y="25781"/>
                  </a:lnTo>
                  <a:lnTo>
                    <a:pt x="65798" y="22631"/>
                  </a:lnTo>
                  <a:lnTo>
                    <a:pt x="66421" y="20866"/>
                  </a:lnTo>
                  <a:lnTo>
                    <a:pt x="65227" y="18757"/>
                  </a:lnTo>
                  <a:lnTo>
                    <a:pt x="64008" y="16408"/>
                  </a:lnTo>
                  <a:lnTo>
                    <a:pt x="62826" y="14033"/>
                  </a:lnTo>
                  <a:lnTo>
                    <a:pt x="61899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34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70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73" y="14338"/>
                  </a:lnTo>
                  <a:lnTo>
                    <a:pt x="49339" y="1814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61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46" y="23799"/>
                  </a:lnTo>
                  <a:lnTo>
                    <a:pt x="53073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656"/>
                  </a:lnTo>
                  <a:lnTo>
                    <a:pt x="50736" y="43383"/>
                  </a:lnTo>
                  <a:lnTo>
                    <a:pt x="49961" y="44627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831" y="47421"/>
                  </a:lnTo>
                  <a:lnTo>
                    <a:pt x="48501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072" y="47739"/>
                  </a:lnTo>
                  <a:lnTo>
                    <a:pt x="49225" y="47955"/>
                  </a:lnTo>
                  <a:lnTo>
                    <a:pt x="49695" y="48475"/>
                  </a:lnTo>
                  <a:lnTo>
                    <a:pt x="49923" y="48336"/>
                  </a:lnTo>
                  <a:lnTo>
                    <a:pt x="49860" y="47586"/>
                  </a:lnTo>
                  <a:lnTo>
                    <a:pt x="51765" y="47599"/>
                  </a:lnTo>
                  <a:lnTo>
                    <a:pt x="51968" y="48310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84" y="46723"/>
                  </a:lnTo>
                  <a:lnTo>
                    <a:pt x="53492" y="45770"/>
                  </a:lnTo>
                  <a:lnTo>
                    <a:pt x="53898" y="45364"/>
                  </a:lnTo>
                  <a:lnTo>
                    <a:pt x="54546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270" y="42291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78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321" y="44627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74" y="45770"/>
                  </a:lnTo>
                  <a:lnTo>
                    <a:pt x="62623" y="45453"/>
                  </a:lnTo>
                  <a:lnTo>
                    <a:pt x="61988" y="45440"/>
                  </a:lnTo>
                  <a:lnTo>
                    <a:pt x="62077" y="44462"/>
                  </a:lnTo>
                  <a:lnTo>
                    <a:pt x="62382" y="43776"/>
                  </a:lnTo>
                  <a:lnTo>
                    <a:pt x="61112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93" y="18910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21" y="27724"/>
                  </a:lnTo>
                  <a:lnTo>
                    <a:pt x="70078" y="32537"/>
                  </a:lnTo>
                  <a:lnTo>
                    <a:pt x="70180" y="3120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973612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165"/>
                  </a:lnTo>
                  <a:lnTo>
                    <a:pt x="292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969036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43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36" y="12865"/>
                  </a:lnTo>
                  <a:lnTo>
                    <a:pt x="12954" y="13614"/>
                  </a:lnTo>
                  <a:lnTo>
                    <a:pt x="13081" y="14020"/>
                  </a:lnTo>
                  <a:lnTo>
                    <a:pt x="11557" y="14973"/>
                  </a:lnTo>
                  <a:lnTo>
                    <a:pt x="10604" y="14909"/>
                  </a:lnTo>
                  <a:lnTo>
                    <a:pt x="8648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70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24" y="20993"/>
                  </a:lnTo>
                  <a:lnTo>
                    <a:pt x="6184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84" y="17018"/>
                  </a:lnTo>
                  <a:lnTo>
                    <a:pt x="13741" y="16522"/>
                  </a:lnTo>
                  <a:lnTo>
                    <a:pt x="17843" y="15976"/>
                  </a:lnTo>
                  <a:close/>
                </a:path>
                <a:path w="38734" h="21590">
                  <a:moveTo>
                    <a:pt x="37528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509" y="165"/>
                  </a:lnTo>
                  <a:lnTo>
                    <a:pt x="32626" y="1841"/>
                  </a:lnTo>
                  <a:lnTo>
                    <a:pt x="29324" y="3136"/>
                  </a:lnTo>
                  <a:lnTo>
                    <a:pt x="26009" y="3848"/>
                  </a:lnTo>
                  <a:lnTo>
                    <a:pt x="25895" y="4914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18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57" y="7442"/>
                  </a:lnTo>
                  <a:lnTo>
                    <a:pt x="28676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905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90" y="2997"/>
                  </a:lnTo>
                  <a:lnTo>
                    <a:pt x="36106" y="2146"/>
                  </a:lnTo>
                  <a:lnTo>
                    <a:pt x="37350" y="1143"/>
                  </a:lnTo>
                  <a:lnTo>
                    <a:pt x="37528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68" y="1143"/>
                  </a:lnTo>
                  <a:lnTo>
                    <a:pt x="37858" y="1562"/>
                  </a:lnTo>
                  <a:lnTo>
                    <a:pt x="38328" y="2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967134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74" y="3098"/>
                  </a:lnTo>
                  <a:lnTo>
                    <a:pt x="0" y="10579"/>
                  </a:lnTo>
                  <a:lnTo>
                    <a:pt x="2425" y="11442"/>
                  </a:lnTo>
                  <a:lnTo>
                    <a:pt x="5295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74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688" y="495"/>
                  </a:lnTo>
                  <a:lnTo>
                    <a:pt x="24345" y="1498"/>
                  </a:lnTo>
                  <a:lnTo>
                    <a:pt x="24206" y="2120"/>
                  </a:lnTo>
                  <a:lnTo>
                    <a:pt x="24244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73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451" y="4241"/>
                  </a:moveTo>
                  <a:lnTo>
                    <a:pt x="28930" y="4241"/>
                  </a:lnTo>
                  <a:lnTo>
                    <a:pt x="29133" y="4267"/>
                  </a:lnTo>
                  <a:lnTo>
                    <a:pt x="29349" y="4267"/>
                  </a:lnTo>
                  <a:close/>
                </a:path>
                <a:path w="35559" h="12065">
                  <a:moveTo>
                    <a:pt x="32854" y="2578"/>
                  </a:moveTo>
                  <a:lnTo>
                    <a:pt x="31902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14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16" y="2705"/>
                  </a:lnTo>
                  <a:lnTo>
                    <a:pt x="32854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97" y="2260"/>
                  </a:lnTo>
                  <a:lnTo>
                    <a:pt x="32943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9680943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19" y="4914"/>
                  </a:moveTo>
                  <a:lnTo>
                    <a:pt x="3022" y="4648"/>
                  </a:lnTo>
                  <a:lnTo>
                    <a:pt x="2540" y="4864"/>
                  </a:lnTo>
                  <a:lnTo>
                    <a:pt x="1727" y="4953"/>
                  </a:lnTo>
                  <a:lnTo>
                    <a:pt x="406" y="4787"/>
                  </a:lnTo>
                  <a:lnTo>
                    <a:pt x="0" y="5651"/>
                  </a:lnTo>
                  <a:lnTo>
                    <a:pt x="2400" y="6248"/>
                  </a:lnTo>
                  <a:lnTo>
                    <a:pt x="3619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19" y="4914"/>
                  </a:lnTo>
                  <a:close/>
                </a:path>
                <a:path w="40640" h="6984">
                  <a:moveTo>
                    <a:pt x="26873" y="6096"/>
                  </a:moveTo>
                  <a:lnTo>
                    <a:pt x="26454" y="5753"/>
                  </a:lnTo>
                  <a:lnTo>
                    <a:pt x="26035" y="5473"/>
                  </a:lnTo>
                  <a:lnTo>
                    <a:pt x="25552" y="5232"/>
                  </a:lnTo>
                  <a:lnTo>
                    <a:pt x="25501" y="6007"/>
                  </a:lnTo>
                  <a:lnTo>
                    <a:pt x="25412" y="6375"/>
                  </a:lnTo>
                  <a:lnTo>
                    <a:pt x="26873" y="6096"/>
                  </a:lnTo>
                  <a:close/>
                </a:path>
                <a:path w="40640" h="6984">
                  <a:moveTo>
                    <a:pt x="40017" y="0"/>
                  </a:moveTo>
                  <a:lnTo>
                    <a:pt x="36550" y="1422"/>
                  </a:lnTo>
                  <a:lnTo>
                    <a:pt x="36296" y="1943"/>
                  </a:lnTo>
                  <a:lnTo>
                    <a:pt x="36207" y="3365"/>
                  </a:lnTo>
                  <a:lnTo>
                    <a:pt x="39458" y="2095"/>
                  </a:lnTo>
                  <a:lnTo>
                    <a:pt x="40017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967399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98" y="22085"/>
                  </a:moveTo>
                  <a:lnTo>
                    <a:pt x="11493" y="22136"/>
                  </a:lnTo>
                  <a:lnTo>
                    <a:pt x="11417" y="22720"/>
                  </a:lnTo>
                  <a:lnTo>
                    <a:pt x="11061" y="23342"/>
                  </a:lnTo>
                  <a:lnTo>
                    <a:pt x="11112" y="24130"/>
                  </a:lnTo>
                  <a:lnTo>
                    <a:pt x="11404" y="23533"/>
                  </a:lnTo>
                  <a:lnTo>
                    <a:pt x="11798" y="22085"/>
                  </a:lnTo>
                  <a:close/>
                </a:path>
                <a:path w="159384" h="79375">
                  <a:moveTo>
                    <a:pt x="14744" y="32880"/>
                  </a:moveTo>
                  <a:lnTo>
                    <a:pt x="14630" y="32651"/>
                  </a:lnTo>
                  <a:lnTo>
                    <a:pt x="14528" y="32499"/>
                  </a:lnTo>
                  <a:lnTo>
                    <a:pt x="13843" y="32321"/>
                  </a:lnTo>
                  <a:lnTo>
                    <a:pt x="14744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3703" y="26962"/>
                  </a:lnTo>
                  <a:lnTo>
                    <a:pt x="12192" y="26479"/>
                  </a:lnTo>
                  <a:lnTo>
                    <a:pt x="11252" y="24866"/>
                  </a:lnTo>
                  <a:lnTo>
                    <a:pt x="11125" y="24396"/>
                  </a:lnTo>
                  <a:lnTo>
                    <a:pt x="11125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59" y="27025"/>
                  </a:lnTo>
                  <a:lnTo>
                    <a:pt x="8140" y="26746"/>
                  </a:lnTo>
                  <a:lnTo>
                    <a:pt x="6934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90" y="24739"/>
                  </a:lnTo>
                  <a:lnTo>
                    <a:pt x="1689" y="25107"/>
                  </a:lnTo>
                  <a:lnTo>
                    <a:pt x="1524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68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89" y="29603"/>
                  </a:lnTo>
                  <a:lnTo>
                    <a:pt x="6007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64" y="36639"/>
                  </a:lnTo>
                  <a:lnTo>
                    <a:pt x="5295" y="36995"/>
                  </a:lnTo>
                  <a:lnTo>
                    <a:pt x="5003" y="37414"/>
                  </a:lnTo>
                  <a:lnTo>
                    <a:pt x="5588" y="37122"/>
                  </a:lnTo>
                  <a:lnTo>
                    <a:pt x="6159" y="36893"/>
                  </a:lnTo>
                  <a:lnTo>
                    <a:pt x="6743" y="36690"/>
                  </a:lnTo>
                  <a:lnTo>
                    <a:pt x="7620" y="37172"/>
                  </a:lnTo>
                  <a:lnTo>
                    <a:pt x="8724" y="37172"/>
                  </a:lnTo>
                  <a:lnTo>
                    <a:pt x="9702" y="36690"/>
                  </a:lnTo>
                  <a:lnTo>
                    <a:pt x="10337" y="36360"/>
                  </a:lnTo>
                  <a:lnTo>
                    <a:pt x="10579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47" y="35077"/>
                  </a:lnTo>
                  <a:lnTo>
                    <a:pt x="12103" y="34645"/>
                  </a:lnTo>
                  <a:lnTo>
                    <a:pt x="12827" y="33655"/>
                  </a:lnTo>
                  <a:lnTo>
                    <a:pt x="12915" y="33210"/>
                  </a:lnTo>
                  <a:lnTo>
                    <a:pt x="13525" y="32219"/>
                  </a:lnTo>
                  <a:lnTo>
                    <a:pt x="13843" y="32321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14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183" y="32715"/>
                  </a:moveTo>
                  <a:lnTo>
                    <a:pt x="17081" y="32486"/>
                  </a:lnTo>
                  <a:lnTo>
                    <a:pt x="14795" y="32880"/>
                  </a:lnTo>
                  <a:lnTo>
                    <a:pt x="15049" y="33223"/>
                  </a:lnTo>
                  <a:lnTo>
                    <a:pt x="16357" y="33426"/>
                  </a:lnTo>
                  <a:lnTo>
                    <a:pt x="16751" y="33007"/>
                  </a:lnTo>
                  <a:lnTo>
                    <a:pt x="17183" y="32715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101" y="34366"/>
                  </a:moveTo>
                  <a:lnTo>
                    <a:pt x="103974" y="34544"/>
                  </a:lnTo>
                  <a:lnTo>
                    <a:pt x="104101" y="34366"/>
                  </a:lnTo>
                  <a:close/>
                </a:path>
                <a:path w="159384" h="79375">
                  <a:moveTo>
                    <a:pt x="112585" y="25908"/>
                  </a:moveTo>
                  <a:lnTo>
                    <a:pt x="110883" y="28575"/>
                  </a:lnTo>
                  <a:lnTo>
                    <a:pt x="111531" y="28752"/>
                  </a:lnTo>
                  <a:lnTo>
                    <a:pt x="112585" y="25908"/>
                  </a:lnTo>
                  <a:close/>
                </a:path>
                <a:path w="159384" h="79375">
                  <a:moveTo>
                    <a:pt x="113195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806"/>
                  </a:lnTo>
                  <a:lnTo>
                    <a:pt x="113195" y="24739"/>
                  </a:lnTo>
                  <a:close/>
                </a:path>
                <a:path w="159384" h="79375">
                  <a:moveTo>
                    <a:pt x="113944" y="24638"/>
                  </a:moveTo>
                  <a:lnTo>
                    <a:pt x="113563" y="24130"/>
                  </a:lnTo>
                  <a:lnTo>
                    <a:pt x="113195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84" y="74917"/>
                  </a:moveTo>
                  <a:lnTo>
                    <a:pt x="118313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84" y="74917"/>
                  </a:lnTo>
                  <a:close/>
                </a:path>
                <a:path w="159384" h="79375">
                  <a:moveTo>
                    <a:pt x="121742" y="74168"/>
                  </a:moveTo>
                  <a:lnTo>
                    <a:pt x="120777" y="74549"/>
                  </a:lnTo>
                  <a:lnTo>
                    <a:pt x="120675" y="74676"/>
                  </a:lnTo>
                  <a:lnTo>
                    <a:pt x="120586" y="74930"/>
                  </a:lnTo>
                  <a:lnTo>
                    <a:pt x="121742" y="74168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28" y="44462"/>
                  </a:lnTo>
                  <a:lnTo>
                    <a:pt x="125209" y="44831"/>
                  </a:lnTo>
                  <a:lnTo>
                    <a:pt x="125222" y="46355"/>
                  </a:lnTo>
                  <a:lnTo>
                    <a:pt x="124993" y="46736"/>
                  </a:lnTo>
                  <a:lnTo>
                    <a:pt x="125488" y="46736"/>
                  </a:lnTo>
                  <a:lnTo>
                    <a:pt x="125768" y="46863"/>
                  </a:lnTo>
                  <a:lnTo>
                    <a:pt x="125920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6987" y="46863"/>
                  </a:lnTo>
                  <a:lnTo>
                    <a:pt x="127609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90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8054" y="67691"/>
                  </a:lnTo>
                  <a:lnTo>
                    <a:pt x="128193" y="67437"/>
                  </a:lnTo>
                  <a:lnTo>
                    <a:pt x="127736" y="67056"/>
                  </a:lnTo>
                  <a:lnTo>
                    <a:pt x="127368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58" y="64008"/>
                  </a:lnTo>
                  <a:lnTo>
                    <a:pt x="126580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45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31" y="60325"/>
                  </a:lnTo>
                  <a:lnTo>
                    <a:pt x="125615" y="59690"/>
                  </a:lnTo>
                  <a:lnTo>
                    <a:pt x="123634" y="58293"/>
                  </a:lnTo>
                  <a:lnTo>
                    <a:pt x="123494" y="57658"/>
                  </a:lnTo>
                  <a:lnTo>
                    <a:pt x="122974" y="57150"/>
                  </a:lnTo>
                  <a:lnTo>
                    <a:pt x="122605" y="56388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67" y="47625"/>
                  </a:lnTo>
                  <a:lnTo>
                    <a:pt x="118465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509" y="44577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204" y="47498"/>
                  </a:lnTo>
                  <a:lnTo>
                    <a:pt x="107086" y="47244"/>
                  </a:lnTo>
                  <a:lnTo>
                    <a:pt x="104851" y="46736"/>
                  </a:lnTo>
                  <a:lnTo>
                    <a:pt x="103632" y="46037"/>
                  </a:lnTo>
                  <a:lnTo>
                    <a:pt x="103632" y="47625"/>
                  </a:lnTo>
                  <a:lnTo>
                    <a:pt x="103162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15" y="48768"/>
                  </a:lnTo>
                  <a:lnTo>
                    <a:pt x="101676" y="48641"/>
                  </a:lnTo>
                  <a:lnTo>
                    <a:pt x="101676" y="48514"/>
                  </a:lnTo>
                  <a:lnTo>
                    <a:pt x="101727" y="47498"/>
                  </a:lnTo>
                  <a:lnTo>
                    <a:pt x="102336" y="47371"/>
                  </a:lnTo>
                  <a:lnTo>
                    <a:pt x="102971" y="47371"/>
                  </a:lnTo>
                  <a:lnTo>
                    <a:pt x="103581" y="47244"/>
                  </a:lnTo>
                  <a:lnTo>
                    <a:pt x="103632" y="47625"/>
                  </a:lnTo>
                  <a:lnTo>
                    <a:pt x="103632" y="46037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505" y="42926"/>
                  </a:lnTo>
                  <a:lnTo>
                    <a:pt x="103581" y="42799"/>
                  </a:lnTo>
                  <a:lnTo>
                    <a:pt x="103720" y="42545"/>
                  </a:lnTo>
                  <a:lnTo>
                    <a:pt x="103695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52" y="40640"/>
                  </a:lnTo>
                  <a:lnTo>
                    <a:pt x="105156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5918" y="41275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44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91" y="40005"/>
                  </a:lnTo>
                  <a:lnTo>
                    <a:pt x="106413" y="39497"/>
                  </a:lnTo>
                  <a:lnTo>
                    <a:pt x="106324" y="39243"/>
                  </a:lnTo>
                  <a:lnTo>
                    <a:pt x="106324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70" y="36957"/>
                  </a:lnTo>
                  <a:lnTo>
                    <a:pt x="105879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49" y="31750"/>
                  </a:lnTo>
                  <a:lnTo>
                    <a:pt x="106133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80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44" y="35433"/>
                  </a:lnTo>
                  <a:lnTo>
                    <a:pt x="115544" y="36449"/>
                  </a:lnTo>
                  <a:lnTo>
                    <a:pt x="116344" y="37973"/>
                  </a:lnTo>
                  <a:lnTo>
                    <a:pt x="119253" y="39370"/>
                  </a:lnTo>
                  <a:lnTo>
                    <a:pt x="120459" y="39624"/>
                  </a:lnTo>
                  <a:lnTo>
                    <a:pt x="121843" y="41275"/>
                  </a:lnTo>
                  <a:lnTo>
                    <a:pt x="121894" y="42545"/>
                  </a:lnTo>
                  <a:lnTo>
                    <a:pt x="122783" y="43434"/>
                  </a:lnTo>
                  <a:lnTo>
                    <a:pt x="123825" y="43815"/>
                  </a:lnTo>
                  <a:lnTo>
                    <a:pt x="123507" y="43688"/>
                  </a:lnTo>
                  <a:lnTo>
                    <a:pt x="123634" y="43053"/>
                  </a:lnTo>
                  <a:lnTo>
                    <a:pt x="124015" y="43434"/>
                  </a:lnTo>
                  <a:lnTo>
                    <a:pt x="124218" y="43688"/>
                  </a:lnTo>
                  <a:lnTo>
                    <a:pt x="124358" y="44196"/>
                  </a:lnTo>
                  <a:lnTo>
                    <a:pt x="124802" y="44450"/>
                  </a:lnTo>
                  <a:lnTo>
                    <a:pt x="124599" y="43815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80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34" y="44450"/>
                  </a:lnTo>
                  <a:lnTo>
                    <a:pt x="134061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79" y="40132"/>
                  </a:lnTo>
                  <a:lnTo>
                    <a:pt x="127635" y="40767"/>
                  </a:lnTo>
                  <a:lnTo>
                    <a:pt x="126517" y="40513"/>
                  </a:lnTo>
                  <a:lnTo>
                    <a:pt x="126492" y="40005"/>
                  </a:lnTo>
                  <a:lnTo>
                    <a:pt x="123317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57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47" y="34290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66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46" y="30480"/>
                  </a:lnTo>
                  <a:lnTo>
                    <a:pt x="119634" y="30226"/>
                  </a:lnTo>
                  <a:lnTo>
                    <a:pt x="118872" y="29845"/>
                  </a:lnTo>
                  <a:lnTo>
                    <a:pt x="118389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19" y="29337"/>
                  </a:lnTo>
                  <a:lnTo>
                    <a:pt x="114325" y="29083"/>
                  </a:lnTo>
                  <a:lnTo>
                    <a:pt x="113347" y="28448"/>
                  </a:lnTo>
                  <a:lnTo>
                    <a:pt x="112649" y="29083"/>
                  </a:lnTo>
                  <a:lnTo>
                    <a:pt x="111531" y="28752"/>
                  </a:lnTo>
                  <a:lnTo>
                    <a:pt x="110985" y="30226"/>
                  </a:lnTo>
                  <a:lnTo>
                    <a:pt x="107048" y="29083"/>
                  </a:lnTo>
                  <a:lnTo>
                    <a:pt x="104863" y="28448"/>
                  </a:lnTo>
                  <a:lnTo>
                    <a:pt x="101384" y="27432"/>
                  </a:lnTo>
                  <a:lnTo>
                    <a:pt x="100266" y="26720"/>
                  </a:lnTo>
                  <a:lnTo>
                    <a:pt x="100266" y="44462"/>
                  </a:lnTo>
                  <a:lnTo>
                    <a:pt x="100101" y="44526"/>
                  </a:lnTo>
                  <a:lnTo>
                    <a:pt x="100101" y="46609"/>
                  </a:lnTo>
                  <a:lnTo>
                    <a:pt x="99275" y="47879"/>
                  </a:lnTo>
                  <a:lnTo>
                    <a:pt x="98983" y="48514"/>
                  </a:lnTo>
                  <a:lnTo>
                    <a:pt x="97269" y="47752"/>
                  </a:lnTo>
                  <a:lnTo>
                    <a:pt x="95592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405" y="44831"/>
                  </a:lnTo>
                  <a:lnTo>
                    <a:pt x="98234" y="45847"/>
                  </a:lnTo>
                  <a:lnTo>
                    <a:pt x="100101" y="46609"/>
                  </a:lnTo>
                  <a:lnTo>
                    <a:pt x="100101" y="44526"/>
                  </a:lnTo>
                  <a:lnTo>
                    <a:pt x="99517" y="44704"/>
                  </a:lnTo>
                  <a:lnTo>
                    <a:pt x="98386" y="43815"/>
                  </a:lnTo>
                  <a:lnTo>
                    <a:pt x="98348" y="43688"/>
                  </a:lnTo>
                  <a:lnTo>
                    <a:pt x="98221" y="43053"/>
                  </a:lnTo>
                  <a:lnTo>
                    <a:pt x="98094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90" y="42418"/>
                  </a:lnTo>
                  <a:lnTo>
                    <a:pt x="89344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605" y="29083"/>
                  </a:lnTo>
                  <a:lnTo>
                    <a:pt x="94945" y="29337"/>
                  </a:lnTo>
                  <a:lnTo>
                    <a:pt x="94818" y="30734"/>
                  </a:lnTo>
                  <a:lnTo>
                    <a:pt x="94691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15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66" y="44462"/>
                  </a:lnTo>
                  <a:lnTo>
                    <a:pt x="100266" y="26720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80" y="19304"/>
                  </a:lnTo>
                  <a:lnTo>
                    <a:pt x="95885" y="18415"/>
                  </a:lnTo>
                  <a:lnTo>
                    <a:pt x="95999" y="18161"/>
                  </a:lnTo>
                  <a:lnTo>
                    <a:pt x="96126" y="17526"/>
                  </a:lnTo>
                  <a:lnTo>
                    <a:pt x="96431" y="17145"/>
                  </a:lnTo>
                  <a:lnTo>
                    <a:pt x="96634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48" y="17018"/>
                  </a:lnTo>
                  <a:lnTo>
                    <a:pt x="98831" y="17018"/>
                  </a:lnTo>
                  <a:lnTo>
                    <a:pt x="98729" y="16510"/>
                  </a:lnTo>
                  <a:lnTo>
                    <a:pt x="98717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19" y="12217"/>
                  </a:lnTo>
                  <a:lnTo>
                    <a:pt x="94119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28" y="18529"/>
                  </a:lnTo>
                  <a:lnTo>
                    <a:pt x="88328" y="41783"/>
                  </a:lnTo>
                  <a:lnTo>
                    <a:pt x="87325" y="41021"/>
                  </a:lnTo>
                  <a:lnTo>
                    <a:pt x="87541" y="40513"/>
                  </a:lnTo>
                  <a:lnTo>
                    <a:pt x="87579" y="40386"/>
                  </a:lnTo>
                  <a:lnTo>
                    <a:pt x="88328" y="41783"/>
                  </a:lnTo>
                  <a:lnTo>
                    <a:pt x="88328" y="18529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81" y="18923"/>
                  </a:lnTo>
                  <a:lnTo>
                    <a:pt x="92062" y="20701"/>
                  </a:lnTo>
                  <a:lnTo>
                    <a:pt x="94119" y="22352"/>
                  </a:lnTo>
                  <a:lnTo>
                    <a:pt x="94119" y="12217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64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398"/>
                  </a:lnTo>
                  <a:lnTo>
                    <a:pt x="90170" y="13970"/>
                  </a:lnTo>
                  <a:lnTo>
                    <a:pt x="89179" y="13843"/>
                  </a:lnTo>
                  <a:lnTo>
                    <a:pt x="88239" y="13589"/>
                  </a:lnTo>
                  <a:lnTo>
                    <a:pt x="87426" y="12954"/>
                  </a:lnTo>
                  <a:lnTo>
                    <a:pt x="87058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398"/>
                  </a:lnTo>
                  <a:lnTo>
                    <a:pt x="89331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4785" y="6350"/>
                  </a:lnTo>
                  <a:lnTo>
                    <a:pt x="84886" y="6692"/>
                  </a:lnTo>
                  <a:lnTo>
                    <a:pt x="85344" y="7620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18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14" y="10541"/>
                  </a:lnTo>
                  <a:lnTo>
                    <a:pt x="82143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94" y="34417"/>
                  </a:lnTo>
                  <a:lnTo>
                    <a:pt x="83527" y="31369"/>
                  </a:lnTo>
                  <a:lnTo>
                    <a:pt x="82854" y="30607"/>
                  </a:lnTo>
                  <a:lnTo>
                    <a:pt x="82423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102" y="27686"/>
                  </a:lnTo>
                  <a:lnTo>
                    <a:pt x="81534" y="27940"/>
                  </a:lnTo>
                  <a:lnTo>
                    <a:pt x="81495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38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356" y="22098"/>
                  </a:lnTo>
                  <a:lnTo>
                    <a:pt x="83756" y="25400"/>
                  </a:lnTo>
                  <a:lnTo>
                    <a:pt x="83616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4010" y="17145"/>
                  </a:lnTo>
                  <a:lnTo>
                    <a:pt x="80518" y="16637"/>
                  </a:lnTo>
                  <a:lnTo>
                    <a:pt x="77749" y="16637"/>
                  </a:lnTo>
                  <a:lnTo>
                    <a:pt x="76860" y="13970"/>
                  </a:lnTo>
                  <a:lnTo>
                    <a:pt x="76568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16" y="254"/>
                  </a:lnTo>
                  <a:lnTo>
                    <a:pt x="70739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8999" y="381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19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92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8770" y="9144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68" y="8382"/>
                  </a:lnTo>
                  <a:lnTo>
                    <a:pt x="65316" y="8763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55" y="14224"/>
                  </a:lnTo>
                  <a:lnTo>
                    <a:pt x="51549" y="10668"/>
                  </a:lnTo>
                  <a:lnTo>
                    <a:pt x="55664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74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32" y="7112"/>
                  </a:lnTo>
                  <a:lnTo>
                    <a:pt x="52489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71" y="10160"/>
                  </a:lnTo>
                  <a:lnTo>
                    <a:pt x="46977" y="10541"/>
                  </a:lnTo>
                  <a:lnTo>
                    <a:pt x="46977" y="20828"/>
                  </a:lnTo>
                  <a:lnTo>
                    <a:pt x="46596" y="22098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4259" y="23876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77" y="20828"/>
                  </a:lnTo>
                  <a:lnTo>
                    <a:pt x="46977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83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54" y="18288"/>
                  </a:lnTo>
                  <a:lnTo>
                    <a:pt x="40589" y="18542"/>
                  </a:lnTo>
                  <a:lnTo>
                    <a:pt x="40424" y="18923"/>
                  </a:lnTo>
                  <a:lnTo>
                    <a:pt x="40297" y="19431"/>
                  </a:lnTo>
                  <a:lnTo>
                    <a:pt x="41363" y="20701"/>
                  </a:lnTo>
                  <a:lnTo>
                    <a:pt x="42049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37" y="24892"/>
                  </a:lnTo>
                  <a:lnTo>
                    <a:pt x="45910" y="24257"/>
                  </a:lnTo>
                  <a:lnTo>
                    <a:pt x="45948" y="23876"/>
                  </a:lnTo>
                  <a:lnTo>
                    <a:pt x="46609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904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69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759" y="24130"/>
                  </a:lnTo>
                  <a:lnTo>
                    <a:pt x="57645" y="25400"/>
                  </a:lnTo>
                  <a:lnTo>
                    <a:pt x="57962" y="26797"/>
                  </a:lnTo>
                  <a:lnTo>
                    <a:pt x="58254" y="26416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68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906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500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83" y="12573"/>
                  </a:lnTo>
                  <a:lnTo>
                    <a:pt x="70624" y="12827"/>
                  </a:lnTo>
                  <a:lnTo>
                    <a:pt x="70751" y="13208"/>
                  </a:lnTo>
                  <a:lnTo>
                    <a:pt x="71145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93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81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70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36" y="21336"/>
                  </a:lnTo>
                  <a:lnTo>
                    <a:pt x="74853" y="21844"/>
                  </a:lnTo>
                  <a:lnTo>
                    <a:pt x="74904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47" y="24384"/>
                  </a:lnTo>
                  <a:lnTo>
                    <a:pt x="78879" y="25908"/>
                  </a:lnTo>
                  <a:lnTo>
                    <a:pt x="78676" y="26670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37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99" y="29083"/>
                  </a:lnTo>
                  <a:lnTo>
                    <a:pt x="72009" y="30099"/>
                  </a:lnTo>
                  <a:lnTo>
                    <a:pt x="72478" y="30226"/>
                  </a:lnTo>
                  <a:lnTo>
                    <a:pt x="73037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75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29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86" y="44323"/>
                  </a:lnTo>
                  <a:lnTo>
                    <a:pt x="92925" y="48895"/>
                  </a:lnTo>
                  <a:lnTo>
                    <a:pt x="93992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21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14" y="56134"/>
                  </a:lnTo>
                  <a:lnTo>
                    <a:pt x="108267" y="55499"/>
                  </a:lnTo>
                  <a:lnTo>
                    <a:pt x="109486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26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87" y="55626"/>
                  </a:lnTo>
                  <a:lnTo>
                    <a:pt x="114185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52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30" y="60198"/>
                  </a:lnTo>
                  <a:lnTo>
                    <a:pt x="118135" y="61595"/>
                  </a:lnTo>
                  <a:lnTo>
                    <a:pt x="118668" y="63119"/>
                  </a:lnTo>
                  <a:lnTo>
                    <a:pt x="119786" y="65405"/>
                  </a:lnTo>
                  <a:lnTo>
                    <a:pt x="120865" y="65786"/>
                  </a:lnTo>
                  <a:lnTo>
                    <a:pt x="121259" y="68072"/>
                  </a:lnTo>
                  <a:lnTo>
                    <a:pt x="122262" y="67945"/>
                  </a:lnTo>
                  <a:lnTo>
                    <a:pt x="123075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26" y="67056"/>
                  </a:lnTo>
                  <a:lnTo>
                    <a:pt x="123786" y="67437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80" y="68961"/>
                  </a:lnTo>
                  <a:lnTo>
                    <a:pt x="123952" y="68580"/>
                  </a:lnTo>
                  <a:lnTo>
                    <a:pt x="123837" y="67945"/>
                  </a:lnTo>
                  <a:lnTo>
                    <a:pt x="124917" y="67691"/>
                  </a:lnTo>
                  <a:lnTo>
                    <a:pt x="125869" y="68326"/>
                  </a:lnTo>
                  <a:lnTo>
                    <a:pt x="126949" y="68707"/>
                  </a:lnTo>
                  <a:lnTo>
                    <a:pt x="127800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89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135" y="70485"/>
                  </a:lnTo>
                  <a:lnTo>
                    <a:pt x="123240" y="70993"/>
                  </a:lnTo>
                  <a:lnTo>
                    <a:pt x="122516" y="73660"/>
                  </a:lnTo>
                  <a:lnTo>
                    <a:pt x="121742" y="74180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34" y="77216"/>
                  </a:lnTo>
                  <a:lnTo>
                    <a:pt x="124358" y="77978"/>
                  </a:lnTo>
                  <a:lnTo>
                    <a:pt x="127228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8905" y="73406"/>
                  </a:lnTo>
                  <a:lnTo>
                    <a:pt x="129044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45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5864" y="70104"/>
                  </a:lnTo>
                  <a:lnTo>
                    <a:pt x="135890" y="69723"/>
                  </a:lnTo>
                  <a:close/>
                </a:path>
                <a:path w="159384" h="79375">
                  <a:moveTo>
                    <a:pt x="136309" y="70573"/>
                  </a:moveTo>
                  <a:lnTo>
                    <a:pt x="136182" y="69977"/>
                  </a:lnTo>
                  <a:lnTo>
                    <a:pt x="136055" y="70739"/>
                  </a:lnTo>
                  <a:lnTo>
                    <a:pt x="136309" y="70573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51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682" y="63373"/>
                  </a:lnTo>
                  <a:lnTo>
                    <a:pt x="154038" y="62484"/>
                  </a:lnTo>
                  <a:lnTo>
                    <a:pt x="152082" y="62738"/>
                  </a:lnTo>
                  <a:lnTo>
                    <a:pt x="151955" y="62738"/>
                  </a:lnTo>
                  <a:lnTo>
                    <a:pt x="151777" y="62865"/>
                  </a:lnTo>
                  <a:lnTo>
                    <a:pt x="152120" y="65913"/>
                  </a:lnTo>
                  <a:lnTo>
                    <a:pt x="151041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21" y="66421"/>
                  </a:lnTo>
                  <a:lnTo>
                    <a:pt x="149034" y="67437"/>
                  </a:lnTo>
                  <a:lnTo>
                    <a:pt x="151498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0919" y="60579"/>
                  </a:lnTo>
                  <a:lnTo>
                    <a:pt x="141046" y="60325"/>
                  </a:lnTo>
                  <a:lnTo>
                    <a:pt x="140995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80" y="58166"/>
                  </a:lnTo>
                  <a:lnTo>
                    <a:pt x="135978" y="58166"/>
                  </a:lnTo>
                  <a:lnTo>
                    <a:pt x="135318" y="57785"/>
                  </a:lnTo>
                  <a:lnTo>
                    <a:pt x="134747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71" y="56769"/>
                  </a:lnTo>
                  <a:lnTo>
                    <a:pt x="130302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95" y="55118"/>
                  </a:lnTo>
                  <a:lnTo>
                    <a:pt x="130251" y="54864"/>
                  </a:lnTo>
                  <a:lnTo>
                    <a:pt x="130543" y="54102"/>
                  </a:lnTo>
                  <a:lnTo>
                    <a:pt x="129857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54" y="54737"/>
                  </a:lnTo>
                  <a:lnTo>
                    <a:pt x="127127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51" y="57658"/>
                  </a:lnTo>
                  <a:lnTo>
                    <a:pt x="128117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82" y="58547"/>
                  </a:lnTo>
                  <a:lnTo>
                    <a:pt x="128028" y="59309"/>
                  </a:lnTo>
                  <a:lnTo>
                    <a:pt x="128854" y="59944"/>
                  </a:lnTo>
                  <a:lnTo>
                    <a:pt x="129311" y="60579"/>
                  </a:lnTo>
                  <a:lnTo>
                    <a:pt x="132194" y="61214"/>
                  </a:lnTo>
                  <a:lnTo>
                    <a:pt x="135737" y="62738"/>
                  </a:lnTo>
                  <a:lnTo>
                    <a:pt x="137985" y="65405"/>
                  </a:lnTo>
                  <a:lnTo>
                    <a:pt x="138925" y="68834"/>
                  </a:lnTo>
                  <a:lnTo>
                    <a:pt x="136436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48" y="74180"/>
                  </a:lnTo>
                  <a:lnTo>
                    <a:pt x="136702" y="74422"/>
                  </a:lnTo>
                  <a:lnTo>
                    <a:pt x="137083" y="75184"/>
                  </a:lnTo>
                  <a:lnTo>
                    <a:pt x="138188" y="73914"/>
                  </a:lnTo>
                  <a:lnTo>
                    <a:pt x="138061" y="72390"/>
                  </a:lnTo>
                  <a:lnTo>
                    <a:pt x="137858" y="71247"/>
                  </a:lnTo>
                  <a:lnTo>
                    <a:pt x="139636" y="71247"/>
                  </a:lnTo>
                  <a:lnTo>
                    <a:pt x="141554" y="73787"/>
                  </a:lnTo>
                  <a:lnTo>
                    <a:pt x="144233" y="73660"/>
                  </a:lnTo>
                  <a:lnTo>
                    <a:pt x="144678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26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71" y="70485"/>
                  </a:lnTo>
                  <a:lnTo>
                    <a:pt x="152209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6768" y="70993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26" y="68453"/>
                  </a:lnTo>
                  <a:lnTo>
                    <a:pt x="158673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70" y="66802"/>
                  </a:lnTo>
                  <a:lnTo>
                    <a:pt x="158826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9670770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41" y="15125"/>
                  </a:lnTo>
                  <a:lnTo>
                    <a:pt x="11226" y="13639"/>
                  </a:lnTo>
                  <a:lnTo>
                    <a:pt x="8851" y="14312"/>
                  </a:lnTo>
                  <a:lnTo>
                    <a:pt x="5765" y="13144"/>
                  </a:lnTo>
                  <a:lnTo>
                    <a:pt x="5702" y="11836"/>
                  </a:lnTo>
                  <a:lnTo>
                    <a:pt x="3327" y="12636"/>
                  </a:lnTo>
                  <a:lnTo>
                    <a:pt x="3098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14" y="19227"/>
                  </a:lnTo>
                  <a:lnTo>
                    <a:pt x="5016" y="18859"/>
                  </a:lnTo>
                  <a:lnTo>
                    <a:pt x="5410" y="18516"/>
                  </a:lnTo>
                  <a:lnTo>
                    <a:pt x="5473" y="18059"/>
                  </a:lnTo>
                  <a:lnTo>
                    <a:pt x="8775" y="19380"/>
                  </a:lnTo>
                  <a:lnTo>
                    <a:pt x="13182" y="19545"/>
                  </a:lnTo>
                  <a:lnTo>
                    <a:pt x="14058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43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5608" y="13830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17" y="20586"/>
                  </a:lnTo>
                  <a:lnTo>
                    <a:pt x="16929" y="21069"/>
                  </a:lnTo>
                  <a:lnTo>
                    <a:pt x="18338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29" y="16916"/>
                  </a:lnTo>
                  <a:lnTo>
                    <a:pt x="22466" y="16789"/>
                  </a:lnTo>
                  <a:lnTo>
                    <a:pt x="23507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20" y="23850"/>
                  </a:lnTo>
                  <a:lnTo>
                    <a:pt x="25857" y="24269"/>
                  </a:lnTo>
                  <a:lnTo>
                    <a:pt x="24409" y="24384"/>
                  </a:lnTo>
                  <a:lnTo>
                    <a:pt x="23456" y="24828"/>
                  </a:lnTo>
                  <a:lnTo>
                    <a:pt x="22910" y="25565"/>
                  </a:lnTo>
                  <a:lnTo>
                    <a:pt x="20421" y="26822"/>
                  </a:lnTo>
                  <a:lnTo>
                    <a:pt x="20688" y="27305"/>
                  </a:lnTo>
                  <a:lnTo>
                    <a:pt x="21336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83" y="26974"/>
                  </a:lnTo>
                  <a:lnTo>
                    <a:pt x="31521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14" y="20637"/>
                  </a:lnTo>
                  <a:lnTo>
                    <a:pt x="51295" y="21590"/>
                  </a:lnTo>
                  <a:lnTo>
                    <a:pt x="49885" y="20129"/>
                  </a:lnTo>
                  <a:lnTo>
                    <a:pt x="49250" y="18973"/>
                  </a:lnTo>
                  <a:lnTo>
                    <a:pt x="46647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39" y="21818"/>
                  </a:lnTo>
                  <a:lnTo>
                    <a:pt x="42786" y="23304"/>
                  </a:lnTo>
                  <a:lnTo>
                    <a:pt x="41503" y="23825"/>
                  </a:lnTo>
                  <a:lnTo>
                    <a:pt x="39217" y="22809"/>
                  </a:lnTo>
                  <a:lnTo>
                    <a:pt x="38138" y="23622"/>
                  </a:lnTo>
                  <a:lnTo>
                    <a:pt x="38328" y="23533"/>
                  </a:lnTo>
                  <a:lnTo>
                    <a:pt x="40944" y="26708"/>
                  </a:lnTo>
                  <a:lnTo>
                    <a:pt x="44958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17" y="23799"/>
                  </a:lnTo>
                  <a:lnTo>
                    <a:pt x="51828" y="22834"/>
                  </a:lnTo>
                  <a:lnTo>
                    <a:pt x="51866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77" y="5283"/>
                  </a:moveTo>
                  <a:close/>
                </a:path>
                <a:path w="69215" h="28575">
                  <a:moveTo>
                    <a:pt x="69049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94" y="8229"/>
                  </a:lnTo>
                  <a:lnTo>
                    <a:pt x="59232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49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968598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55" y="12649"/>
                  </a:lnTo>
                  <a:lnTo>
                    <a:pt x="9347" y="11150"/>
                  </a:lnTo>
                  <a:lnTo>
                    <a:pt x="8712" y="13017"/>
                  </a:lnTo>
                  <a:lnTo>
                    <a:pt x="7239" y="11391"/>
                  </a:lnTo>
                  <a:lnTo>
                    <a:pt x="4114" y="12407"/>
                  </a:lnTo>
                  <a:lnTo>
                    <a:pt x="4279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55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82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74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51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52" y="11734"/>
                  </a:lnTo>
                  <a:lnTo>
                    <a:pt x="30060" y="10845"/>
                  </a:lnTo>
                  <a:lnTo>
                    <a:pt x="29375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704" y="6642"/>
                  </a:lnTo>
                  <a:lnTo>
                    <a:pt x="25933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17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77" y="11963"/>
                  </a:lnTo>
                  <a:lnTo>
                    <a:pt x="19189" y="13144"/>
                  </a:lnTo>
                  <a:lnTo>
                    <a:pt x="18910" y="14262"/>
                  </a:lnTo>
                  <a:lnTo>
                    <a:pt x="20993" y="14947"/>
                  </a:lnTo>
                  <a:lnTo>
                    <a:pt x="24765" y="17907"/>
                  </a:lnTo>
                  <a:lnTo>
                    <a:pt x="26289" y="18427"/>
                  </a:lnTo>
                  <a:lnTo>
                    <a:pt x="30124" y="16421"/>
                  </a:lnTo>
                  <a:lnTo>
                    <a:pt x="30251" y="15621"/>
                  </a:lnTo>
                  <a:close/>
                </a:path>
                <a:path w="59054" h="21590">
                  <a:moveTo>
                    <a:pt x="49872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107" y="7200"/>
                  </a:lnTo>
                  <a:lnTo>
                    <a:pt x="41224" y="8445"/>
                  </a:lnTo>
                  <a:lnTo>
                    <a:pt x="39916" y="6870"/>
                  </a:lnTo>
                  <a:lnTo>
                    <a:pt x="37452" y="9093"/>
                  </a:lnTo>
                  <a:lnTo>
                    <a:pt x="37198" y="9893"/>
                  </a:lnTo>
                  <a:lnTo>
                    <a:pt x="36499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24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107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72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94" y="1155"/>
                  </a:lnTo>
                  <a:lnTo>
                    <a:pt x="57505" y="596"/>
                  </a:lnTo>
                  <a:lnTo>
                    <a:pt x="56769" y="520"/>
                  </a:lnTo>
                  <a:lnTo>
                    <a:pt x="56159" y="1003"/>
                  </a:lnTo>
                  <a:lnTo>
                    <a:pt x="56654" y="254"/>
                  </a:lnTo>
                  <a:lnTo>
                    <a:pt x="56007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971387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401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51" y="6502"/>
                  </a:lnTo>
                  <a:lnTo>
                    <a:pt x="6184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702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4008" y="4356"/>
                  </a:lnTo>
                  <a:lnTo>
                    <a:pt x="14401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45" y="1905"/>
                  </a:lnTo>
                  <a:lnTo>
                    <a:pt x="17653" y="96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968896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65" y="10934"/>
                  </a:moveTo>
                  <a:lnTo>
                    <a:pt x="3644" y="10363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65" y="10934"/>
                  </a:lnTo>
                  <a:close/>
                </a:path>
                <a:path w="34290" h="11429">
                  <a:moveTo>
                    <a:pt x="27266" y="5702"/>
                  </a:moveTo>
                  <a:lnTo>
                    <a:pt x="26708" y="5308"/>
                  </a:lnTo>
                  <a:lnTo>
                    <a:pt x="26543" y="4432"/>
                  </a:lnTo>
                  <a:lnTo>
                    <a:pt x="26555" y="3441"/>
                  </a:lnTo>
                  <a:lnTo>
                    <a:pt x="24726" y="4622"/>
                  </a:lnTo>
                  <a:lnTo>
                    <a:pt x="22834" y="5664"/>
                  </a:lnTo>
                  <a:lnTo>
                    <a:pt x="20916" y="6527"/>
                  </a:lnTo>
                  <a:lnTo>
                    <a:pt x="21755" y="7797"/>
                  </a:lnTo>
                  <a:lnTo>
                    <a:pt x="22072" y="8458"/>
                  </a:lnTo>
                  <a:lnTo>
                    <a:pt x="23837" y="7683"/>
                  </a:lnTo>
                  <a:lnTo>
                    <a:pt x="27266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16" y="2324"/>
                  </a:lnTo>
                  <a:lnTo>
                    <a:pt x="31762" y="2527"/>
                  </a:lnTo>
                  <a:lnTo>
                    <a:pt x="31521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968145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47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20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8" y="33038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60" y="40767"/>
                  </a:lnTo>
                  <a:lnTo>
                    <a:pt x="0" y="41783"/>
                  </a:lnTo>
                  <a:lnTo>
                    <a:pt x="2870" y="44450"/>
                  </a:lnTo>
                  <a:lnTo>
                    <a:pt x="4317" y="44450"/>
                  </a:lnTo>
                  <a:lnTo>
                    <a:pt x="6057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38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83" y="44323"/>
                  </a:lnTo>
                  <a:lnTo>
                    <a:pt x="9169" y="43815"/>
                  </a:lnTo>
                  <a:lnTo>
                    <a:pt x="7531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65" y="40132"/>
                  </a:lnTo>
                  <a:lnTo>
                    <a:pt x="14389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801" y="37973"/>
                  </a:lnTo>
                  <a:lnTo>
                    <a:pt x="12293" y="37211"/>
                  </a:lnTo>
                  <a:lnTo>
                    <a:pt x="11751" y="36957"/>
                  </a:lnTo>
                  <a:lnTo>
                    <a:pt x="8356" y="36957"/>
                  </a:lnTo>
                  <a:lnTo>
                    <a:pt x="8293" y="36576"/>
                  </a:lnTo>
                  <a:lnTo>
                    <a:pt x="7984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8" y="33038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683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72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33" y="40767"/>
                  </a:lnTo>
                  <a:lnTo>
                    <a:pt x="26847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30" y="42037"/>
                  </a:lnTo>
                  <a:lnTo>
                    <a:pt x="35839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30" y="42037"/>
                  </a:moveTo>
                  <a:lnTo>
                    <a:pt x="34721" y="42037"/>
                  </a:lnTo>
                  <a:lnTo>
                    <a:pt x="35826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9" y="37973"/>
                  </a:lnTo>
                  <a:lnTo>
                    <a:pt x="34226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56" y="41021"/>
                  </a:lnTo>
                  <a:lnTo>
                    <a:pt x="29578" y="41783"/>
                  </a:lnTo>
                  <a:lnTo>
                    <a:pt x="35839" y="41783"/>
                  </a:lnTo>
                  <a:lnTo>
                    <a:pt x="35979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93" y="36449"/>
                  </a:lnTo>
                  <a:lnTo>
                    <a:pt x="20942" y="37592"/>
                  </a:lnTo>
                  <a:lnTo>
                    <a:pt x="21107" y="37719"/>
                  </a:lnTo>
                  <a:lnTo>
                    <a:pt x="22250" y="38227"/>
                  </a:lnTo>
                  <a:lnTo>
                    <a:pt x="22796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704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92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53" y="35306"/>
                  </a:lnTo>
                  <a:lnTo>
                    <a:pt x="45415" y="34925"/>
                  </a:lnTo>
                  <a:lnTo>
                    <a:pt x="31864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97" y="36576"/>
                  </a:lnTo>
                  <a:lnTo>
                    <a:pt x="8356" y="36957"/>
                  </a:lnTo>
                  <a:lnTo>
                    <a:pt x="11751" y="36957"/>
                  </a:lnTo>
                  <a:lnTo>
                    <a:pt x="10667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84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71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64" y="34925"/>
                  </a:lnTo>
                  <a:lnTo>
                    <a:pt x="40576" y="34925"/>
                  </a:lnTo>
                  <a:lnTo>
                    <a:pt x="41351" y="33274"/>
                  </a:lnTo>
                  <a:lnTo>
                    <a:pt x="46723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71" y="29591"/>
                  </a:lnTo>
                  <a:close/>
                </a:path>
                <a:path w="62865" h="51434">
                  <a:moveTo>
                    <a:pt x="46723" y="33274"/>
                  </a:moveTo>
                  <a:lnTo>
                    <a:pt x="41351" y="33274"/>
                  </a:lnTo>
                  <a:lnTo>
                    <a:pt x="41393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15" y="34925"/>
                  </a:lnTo>
                  <a:lnTo>
                    <a:pt x="45377" y="34544"/>
                  </a:lnTo>
                  <a:lnTo>
                    <a:pt x="45707" y="34163"/>
                  </a:lnTo>
                  <a:lnTo>
                    <a:pt x="46723" y="33274"/>
                  </a:lnTo>
                  <a:close/>
                </a:path>
                <a:path w="62865" h="51434">
                  <a:moveTo>
                    <a:pt x="6095" y="32639"/>
                  </a:moveTo>
                  <a:lnTo>
                    <a:pt x="5524" y="32893"/>
                  </a:lnTo>
                  <a:lnTo>
                    <a:pt x="5648" y="33038"/>
                  </a:lnTo>
                  <a:lnTo>
                    <a:pt x="6095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18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500" y="28575"/>
                  </a:lnTo>
                  <a:lnTo>
                    <a:pt x="39179" y="29464"/>
                  </a:lnTo>
                  <a:lnTo>
                    <a:pt x="38379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9" y="24130"/>
                  </a:lnTo>
                  <a:lnTo>
                    <a:pt x="51168" y="24130"/>
                  </a:lnTo>
                  <a:lnTo>
                    <a:pt x="5119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33" y="20066"/>
                  </a:lnTo>
                  <a:lnTo>
                    <a:pt x="51168" y="24130"/>
                  </a:lnTo>
                  <a:lnTo>
                    <a:pt x="56429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97" y="20955"/>
                  </a:lnTo>
                  <a:lnTo>
                    <a:pt x="59118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37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9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20" y="19685"/>
                  </a:lnTo>
                  <a:lnTo>
                    <a:pt x="44990" y="19177"/>
                  </a:lnTo>
                  <a:lnTo>
                    <a:pt x="45015" y="18923"/>
                  </a:lnTo>
                  <a:lnTo>
                    <a:pt x="45129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31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91" y="20193"/>
                  </a:lnTo>
                  <a:lnTo>
                    <a:pt x="46469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88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65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9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86" y="17018"/>
                  </a:lnTo>
                  <a:lnTo>
                    <a:pt x="47358" y="16510"/>
                  </a:lnTo>
                  <a:lnTo>
                    <a:pt x="48488" y="16129"/>
                  </a:lnTo>
                  <a:lnTo>
                    <a:pt x="49783" y="14351"/>
                  </a:lnTo>
                  <a:lnTo>
                    <a:pt x="51282" y="12827"/>
                  </a:lnTo>
                  <a:lnTo>
                    <a:pt x="55318" y="12827"/>
                  </a:lnTo>
                  <a:lnTo>
                    <a:pt x="56514" y="10795"/>
                  </a:lnTo>
                  <a:lnTo>
                    <a:pt x="56721" y="10414"/>
                  </a:lnTo>
                  <a:lnTo>
                    <a:pt x="49225" y="10414"/>
                  </a:lnTo>
                  <a:lnTo>
                    <a:pt x="48688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60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18" y="12827"/>
                  </a:moveTo>
                  <a:lnTo>
                    <a:pt x="51282" y="12827"/>
                  </a:lnTo>
                  <a:lnTo>
                    <a:pt x="52019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95" y="14224"/>
                  </a:lnTo>
                  <a:lnTo>
                    <a:pt x="55318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102" y="9779"/>
                  </a:lnTo>
                  <a:lnTo>
                    <a:pt x="36258" y="10795"/>
                  </a:lnTo>
                  <a:lnTo>
                    <a:pt x="33756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88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46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88" y="2413"/>
                  </a:lnTo>
                  <a:lnTo>
                    <a:pt x="32397" y="3048"/>
                  </a:lnTo>
                  <a:lnTo>
                    <a:pt x="31686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404" y="8382"/>
                  </a:lnTo>
                  <a:lnTo>
                    <a:pt x="32448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495" y="11557"/>
                  </a:lnTo>
                  <a:lnTo>
                    <a:pt x="32118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40" y="8763"/>
                  </a:lnTo>
                  <a:lnTo>
                    <a:pt x="43611" y="8128"/>
                  </a:lnTo>
                  <a:lnTo>
                    <a:pt x="41795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22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21" y="10414"/>
                  </a:lnTo>
                  <a:lnTo>
                    <a:pt x="57480" y="9017"/>
                  </a:lnTo>
                  <a:lnTo>
                    <a:pt x="57188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21" y="6731"/>
                  </a:lnTo>
                  <a:lnTo>
                    <a:pt x="56366" y="6477"/>
                  </a:lnTo>
                  <a:lnTo>
                    <a:pt x="55956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27" y="8255"/>
                  </a:lnTo>
                  <a:lnTo>
                    <a:pt x="43840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900" y="7747"/>
                  </a:lnTo>
                  <a:lnTo>
                    <a:pt x="42354" y="7874"/>
                  </a:lnTo>
                  <a:lnTo>
                    <a:pt x="41795" y="8128"/>
                  </a:lnTo>
                  <a:lnTo>
                    <a:pt x="43611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30" y="3937"/>
                  </a:moveTo>
                  <a:lnTo>
                    <a:pt x="56794" y="4953"/>
                  </a:lnTo>
                  <a:lnTo>
                    <a:pt x="56387" y="5842"/>
                  </a:lnTo>
                  <a:lnTo>
                    <a:pt x="55956" y="6477"/>
                  </a:lnTo>
                  <a:lnTo>
                    <a:pt x="56366" y="6477"/>
                  </a:lnTo>
                  <a:lnTo>
                    <a:pt x="57226" y="5588"/>
                  </a:lnTo>
                  <a:lnTo>
                    <a:pt x="58503" y="4191"/>
                  </a:lnTo>
                  <a:lnTo>
                    <a:pt x="58165" y="4191"/>
                  </a:lnTo>
                  <a:lnTo>
                    <a:pt x="57530" y="3937"/>
                  </a:lnTo>
                  <a:close/>
                </a:path>
                <a:path w="62865" h="51434">
                  <a:moveTo>
                    <a:pt x="60159" y="0"/>
                  </a:moveTo>
                  <a:lnTo>
                    <a:pt x="60020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87" y="2413"/>
                  </a:lnTo>
                  <a:lnTo>
                    <a:pt x="58986" y="2667"/>
                  </a:lnTo>
                  <a:lnTo>
                    <a:pt x="58165" y="4191"/>
                  </a:lnTo>
                  <a:lnTo>
                    <a:pt x="58503" y="4191"/>
                  </a:lnTo>
                  <a:lnTo>
                    <a:pt x="58851" y="3810"/>
                  </a:lnTo>
                  <a:lnTo>
                    <a:pt x="59930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59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22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9695129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68" y="27876"/>
                  </a:lnTo>
                  <a:lnTo>
                    <a:pt x="12230" y="27622"/>
                  </a:lnTo>
                  <a:lnTo>
                    <a:pt x="11341" y="27749"/>
                  </a:lnTo>
                  <a:lnTo>
                    <a:pt x="9118" y="26924"/>
                  </a:lnTo>
                  <a:lnTo>
                    <a:pt x="8572" y="25387"/>
                  </a:lnTo>
                  <a:lnTo>
                    <a:pt x="5511" y="23964"/>
                  </a:lnTo>
                  <a:lnTo>
                    <a:pt x="0" y="27216"/>
                  </a:lnTo>
                  <a:lnTo>
                    <a:pt x="88" y="29095"/>
                  </a:lnTo>
                  <a:lnTo>
                    <a:pt x="2717" y="28143"/>
                  </a:lnTo>
                  <a:lnTo>
                    <a:pt x="5715" y="28841"/>
                  </a:lnTo>
                  <a:lnTo>
                    <a:pt x="7099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23" y="26746"/>
                  </a:moveTo>
                  <a:lnTo>
                    <a:pt x="32143" y="26225"/>
                  </a:lnTo>
                  <a:lnTo>
                    <a:pt x="32385" y="25412"/>
                  </a:lnTo>
                  <a:lnTo>
                    <a:pt x="31788" y="22453"/>
                  </a:lnTo>
                  <a:lnTo>
                    <a:pt x="30518" y="22644"/>
                  </a:lnTo>
                  <a:lnTo>
                    <a:pt x="27940" y="24091"/>
                  </a:lnTo>
                  <a:lnTo>
                    <a:pt x="22301" y="24549"/>
                  </a:lnTo>
                  <a:lnTo>
                    <a:pt x="22161" y="29260"/>
                  </a:lnTo>
                  <a:lnTo>
                    <a:pt x="21056" y="29235"/>
                  </a:lnTo>
                  <a:lnTo>
                    <a:pt x="19558" y="29692"/>
                  </a:lnTo>
                  <a:lnTo>
                    <a:pt x="19189" y="31153"/>
                  </a:lnTo>
                  <a:lnTo>
                    <a:pt x="20040" y="31483"/>
                  </a:lnTo>
                  <a:lnTo>
                    <a:pt x="20713" y="30949"/>
                  </a:lnTo>
                  <a:lnTo>
                    <a:pt x="22491" y="31115"/>
                  </a:lnTo>
                  <a:lnTo>
                    <a:pt x="23088" y="31508"/>
                  </a:lnTo>
                  <a:lnTo>
                    <a:pt x="24942" y="31115"/>
                  </a:lnTo>
                  <a:lnTo>
                    <a:pt x="26797" y="30149"/>
                  </a:lnTo>
                  <a:lnTo>
                    <a:pt x="30086" y="27343"/>
                  </a:lnTo>
                  <a:lnTo>
                    <a:pt x="32423" y="26746"/>
                  </a:lnTo>
                  <a:close/>
                </a:path>
                <a:path w="41909" h="31750">
                  <a:moveTo>
                    <a:pt x="41402" y="2895"/>
                  </a:moveTo>
                  <a:lnTo>
                    <a:pt x="40563" y="787"/>
                  </a:lnTo>
                  <a:lnTo>
                    <a:pt x="39814" y="368"/>
                  </a:lnTo>
                  <a:lnTo>
                    <a:pt x="38341" y="355"/>
                  </a:lnTo>
                  <a:lnTo>
                    <a:pt x="37604" y="0"/>
                  </a:lnTo>
                  <a:lnTo>
                    <a:pt x="36106" y="1498"/>
                  </a:lnTo>
                  <a:lnTo>
                    <a:pt x="32791" y="6807"/>
                  </a:lnTo>
                  <a:lnTo>
                    <a:pt x="32499" y="8026"/>
                  </a:lnTo>
                  <a:lnTo>
                    <a:pt x="32232" y="11823"/>
                  </a:lnTo>
                  <a:lnTo>
                    <a:pt x="35344" y="9613"/>
                  </a:lnTo>
                  <a:lnTo>
                    <a:pt x="39395" y="5562"/>
                  </a:lnTo>
                  <a:lnTo>
                    <a:pt x="41402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9707486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75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52" y="24498"/>
                  </a:lnTo>
                  <a:lnTo>
                    <a:pt x="3441" y="23761"/>
                  </a:lnTo>
                  <a:lnTo>
                    <a:pt x="11137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78" y="1231"/>
                  </a:moveTo>
                  <a:lnTo>
                    <a:pt x="31597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85" y="2006"/>
                  </a:lnTo>
                  <a:lnTo>
                    <a:pt x="26022" y="3340"/>
                  </a:lnTo>
                  <a:lnTo>
                    <a:pt x="24879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78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9680346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05" y="19329"/>
                  </a:lnTo>
                  <a:lnTo>
                    <a:pt x="3378" y="22098"/>
                  </a:lnTo>
                  <a:lnTo>
                    <a:pt x="368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22" y="10071"/>
                  </a:lnTo>
                  <a:lnTo>
                    <a:pt x="28702" y="9093"/>
                  </a:lnTo>
                  <a:lnTo>
                    <a:pt x="29337" y="6413"/>
                  </a:lnTo>
                  <a:lnTo>
                    <a:pt x="28130" y="7302"/>
                  </a:lnTo>
                  <a:lnTo>
                    <a:pt x="28524" y="10858"/>
                  </a:lnTo>
                  <a:lnTo>
                    <a:pt x="26797" y="9994"/>
                  </a:lnTo>
                  <a:lnTo>
                    <a:pt x="24434" y="12052"/>
                  </a:lnTo>
                  <a:lnTo>
                    <a:pt x="24015" y="12801"/>
                  </a:lnTo>
                  <a:lnTo>
                    <a:pt x="23952" y="13919"/>
                  </a:lnTo>
                  <a:lnTo>
                    <a:pt x="23799" y="13919"/>
                  </a:lnTo>
                  <a:lnTo>
                    <a:pt x="23952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49" y="774"/>
                  </a:moveTo>
                  <a:lnTo>
                    <a:pt x="37020" y="520"/>
                  </a:lnTo>
                  <a:lnTo>
                    <a:pt x="36880" y="266"/>
                  </a:lnTo>
                  <a:lnTo>
                    <a:pt x="36842" y="0"/>
                  </a:lnTo>
                  <a:lnTo>
                    <a:pt x="35852" y="914"/>
                  </a:lnTo>
                  <a:lnTo>
                    <a:pt x="37249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973869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800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968410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91" y="26695"/>
                  </a:lnTo>
                  <a:lnTo>
                    <a:pt x="20345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97" y="25946"/>
                  </a:lnTo>
                  <a:lnTo>
                    <a:pt x="14630" y="27279"/>
                  </a:lnTo>
                  <a:lnTo>
                    <a:pt x="13398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53" y="28930"/>
                  </a:lnTo>
                  <a:lnTo>
                    <a:pt x="4381" y="29870"/>
                  </a:lnTo>
                  <a:lnTo>
                    <a:pt x="3962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90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75" y="774"/>
                  </a:lnTo>
                  <a:lnTo>
                    <a:pt x="44818" y="1333"/>
                  </a:lnTo>
                  <a:lnTo>
                    <a:pt x="44145" y="901"/>
                  </a:lnTo>
                  <a:lnTo>
                    <a:pt x="41084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26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55" y="14973"/>
                  </a:lnTo>
                  <a:lnTo>
                    <a:pt x="25908" y="16306"/>
                  </a:lnTo>
                  <a:lnTo>
                    <a:pt x="28498" y="17729"/>
                  </a:lnTo>
                  <a:lnTo>
                    <a:pt x="32219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48" y="17741"/>
                  </a:lnTo>
                  <a:lnTo>
                    <a:pt x="35687" y="17132"/>
                  </a:lnTo>
                  <a:lnTo>
                    <a:pt x="35547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57" y="12560"/>
                  </a:lnTo>
                  <a:lnTo>
                    <a:pt x="44754" y="10617"/>
                  </a:lnTo>
                  <a:lnTo>
                    <a:pt x="44704" y="9042"/>
                  </a:lnTo>
                  <a:lnTo>
                    <a:pt x="46761" y="7175"/>
                  </a:lnTo>
                  <a:lnTo>
                    <a:pt x="47193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965932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30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38" y="24828"/>
                  </a:lnTo>
                  <a:lnTo>
                    <a:pt x="6019" y="23609"/>
                  </a:lnTo>
                  <a:lnTo>
                    <a:pt x="9194" y="22898"/>
                  </a:lnTo>
                  <a:lnTo>
                    <a:pt x="10515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94" y="0"/>
                  </a:moveTo>
                  <a:lnTo>
                    <a:pt x="41821" y="2933"/>
                  </a:lnTo>
                  <a:lnTo>
                    <a:pt x="36728" y="3289"/>
                  </a:lnTo>
                  <a:lnTo>
                    <a:pt x="34810" y="3238"/>
                  </a:lnTo>
                  <a:lnTo>
                    <a:pt x="33032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91" y="10896"/>
                  </a:lnTo>
                  <a:lnTo>
                    <a:pt x="30505" y="11620"/>
                  </a:lnTo>
                  <a:lnTo>
                    <a:pt x="31000" y="12268"/>
                  </a:lnTo>
                  <a:lnTo>
                    <a:pt x="33210" y="11912"/>
                  </a:lnTo>
                  <a:lnTo>
                    <a:pt x="34988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94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966720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43" y="19494"/>
                  </a:lnTo>
                  <a:lnTo>
                    <a:pt x="5676" y="20091"/>
                  </a:lnTo>
                  <a:lnTo>
                    <a:pt x="5029" y="21056"/>
                  </a:lnTo>
                  <a:lnTo>
                    <a:pt x="5435" y="22961"/>
                  </a:lnTo>
                  <a:lnTo>
                    <a:pt x="6654" y="23012"/>
                  </a:lnTo>
                  <a:lnTo>
                    <a:pt x="8102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87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65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75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87" y="20510"/>
                  </a:lnTo>
                  <a:lnTo>
                    <a:pt x="11290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9" y="11023"/>
                  </a:moveTo>
                  <a:lnTo>
                    <a:pt x="30137" y="11023"/>
                  </a:lnTo>
                  <a:lnTo>
                    <a:pt x="30569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14" y="17830"/>
                  </a:lnTo>
                  <a:lnTo>
                    <a:pt x="36933" y="16725"/>
                  </a:lnTo>
                  <a:lnTo>
                    <a:pt x="37377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638" y="11391"/>
                  </a:lnTo>
                  <a:lnTo>
                    <a:pt x="36439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3" y="16471"/>
                  </a:lnTo>
                  <a:lnTo>
                    <a:pt x="10375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3001" y="14376"/>
                  </a:lnTo>
                  <a:lnTo>
                    <a:pt x="25450" y="13589"/>
                  </a:lnTo>
                  <a:lnTo>
                    <a:pt x="27991" y="12357"/>
                  </a:lnTo>
                  <a:lnTo>
                    <a:pt x="28236" y="12204"/>
                  </a:lnTo>
                  <a:lnTo>
                    <a:pt x="27508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91" y="14630"/>
                  </a:lnTo>
                  <a:lnTo>
                    <a:pt x="11315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711" y="10160"/>
                  </a:lnTo>
                  <a:lnTo>
                    <a:pt x="1282" y="11963"/>
                  </a:lnTo>
                  <a:lnTo>
                    <a:pt x="4762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60" y="14554"/>
                  </a:lnTo>
                  <a:lnTo>
                    <a:pt x="5486" y="14376"/>
                  </a:lnTo>
                  <a:lnTo>
                    <a:pt x="7861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706" y="11277"/>
                  </a:lnTo>
                  <a:lnTo>
                    <a:pt x="14571" y="11188"/>
                  </a:lnTo>
                  <a:lnTo>
                    <a:pt x="12484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55" y="9715"/>
                  </a:lnTo>
                  <a:lnTo>
                    <a:pt x="10858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36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28" y="11353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8" y="9982"/>
                  </a:moveTo>
                  <a:lnTo>
                    <a:pt x="29044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57" y="11277"/>
                  </a:lnTo>
                  <a:lnTo>
                    <a:pt x="27508" y="12204"/>
                  </a:lnTo>
                  <a:lnTo>
                    <a:pt x="28236" y="12204"/>
                  </a:lnTo>
                  <a:lnTo>
                    <a:pt x="30137" y="11023"/>
                  </a:lnTo>
                  <a:lnTo>
                    <a:pt x="36439" y="11023"/>
                  </a:lnTo>
                  <a:lnTo>
                    <a:pt x="35928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86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44" y="9982"/>
                  </a:lnTo>
                  <a:lnTo>
                    <a:pt x="35928" y="9982"/>
                  </a:lnTo>
                  <a:lnTo>
                    <a:pt x="35087" y="8267"/>
                  </a:lnTo>
                  <a:lnTo>
                    <a:pt x="34986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84" y="11188"/>
                  </a:lnTo>
                  <a:lnTo>
                    <a:pt x="14571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7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95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8" y="4851"/>
                  </a:lnTo>
                  <a:lnTo>
                    <a:pt x="21608" y="5181"/>
                  </a:lnTo>
                  <a:lnTo>
                    <a:pt x="20434" y="6184"/>
                  </a:lnTo>
                  <a:lnTo>
                    <a:pt x="20929" y="7340"/>
                  </a:lnTo>
                  <a:lnTo>
                    <a:pt x="21574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86" y="8026"/>
                  </a:lnTo>
                  <a:lnTo>
                    <a:pt x="35812" y="7061"/>
                  </a:lnTo>
                  <a:lnTo>
                    <a:pt x="22987" y="7061"/>
                  </a:lnTo>
                  <a:lnTo>
                    <a:pt x="23075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70" y="4381"/>
                  </a:lnTo>
                  <a:lnTo>
                    <a:pt x="4165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306" y="5181"/>
                  </a:lnTo>
                  <a:lnTo>
                    <a:pt x="14674" y="5181"/>
                  </a:lnTo>
                  <a:lnTo>
                    <a:pt x="15144" y="4864"/>
                  </a:lnTo>
                  <a:lnTo>
                    <a:pt x="14136" y="4572"/>
                  </a:lnTo>
                  <a:lnTo>
                    <a:pt x="10477" y="4572"/>
                  </a:lnTo>
                  <a:lnTo>
                    <a:pt x="8966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15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812" y="7061"/>
                  </a:lnTo>
                  <a:lnTo>
                    <a:pt x="36259" y="6337"/>
                  </a:lnTo>
                  <a:lnTo>
                    <a:pt x="32004" y="6337"/>
                  </a:lnTo>
                  <a:lnTo>
                    <a:pt x="30848" y="6299"/>
                  </a:lnTo>
                  <a:lnTo>
                    <a:pt x="29667" y="6210"/>
                  </a:lnTo>
                  <a:lnTo>
                    <a:pt x="29681" y="5930"/>
                  </a:lnTo>
                  <a:lnTo>
                    <a:pt x="24460" y="5918"/>
                  </a:lnTo>
                  <a:lnTo>
                    <a:pt x="24244" y="5867"/>
                  </a:lnTo>
                  <a:lnTo>
                    <a:pt x="24015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74" y="4051"/>
                  </a:lnTo>
                  <a:lnTo>
                    <a:pt x="33374" y="5283"/>
                  </a:lnTo>
                  <a:lnTo>
                    <a:pt x="33247" y="5918"/>
                  </a:lnTo>
                  <a:lnTo>
                    <a:pt x="33134" y="6299"/>
                  </a:lnTo>
                  <a:lnTo>
                    <a:pt x="32004" y="6337"/>
                  </a:lnTo>
                  <a:lnTo>
                    <a:pt x="36259" y="6337"/>
                  </a:lnTo>
                  <a:lnTo>
                    <a:pt x="36511" y="5930"/>
                  </a:lnTo>
                  <a:lnTo>
                    <a:pt x="36759" y="5054"/>
                  </a:lnTo>
                  <a:lnTo>
                    <a:pt x="35763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25" y="5054"/>
                  </a:lnTo>
                  <a:lnTo>
                    <a:pt x="24625" y="5930"/>
                  </a:lnTo>
                  <a:lnTo>
                    <a:pt x="29681" y="5930"/>
                  </a:lnTo>
                  <a:lnTo>
                    <a:pt x="29725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74" y="5181"/>
                  </a:moveTo>
                  <a:lnTo>
                    <a:pt x="12306" y="5181"/>
                  </a:lnTo>
                  <a:lnTo>
                    <a:pt x="14071" y="5588"/>
                  </a:lnTo>
                  <a:lnTo>
                    <a:pt x="14674" y="5181"/>
                  </a:lnTo>
                  <a:close/>
                </a:path>
                <a:path w="41275" h="23494">
                  <a:moveTo>
                    <a:pt x="29730" y="4978"/>
                  </a:moveTo>
                  <a:lnTo>
                    <a:pt x="28041" y="5080"/>
                  </a:lnTo>
                  <a:lnTo>
                    <a:pt x="29725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63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201" y="4241"/>
                  </a:moveTo>
                  <a:lnTo>
                    <a:pt x="10477" y="4572"/>
                  </a:lnTo>
                  <a:lnTo>
                    <a:pt x="14136" y="4572"/>
                  </a:lnTo>
                  <a:lnTo>
                    <a:pt x="13436" y="4381"/>
                  </a:lnTo>
                  <a:lnTo>
                    <a:pt x="11201" y="4241"/>
                  </a:lnTo>
                  <a:close/>
                </a:path>
                <a:path w="41275" h="23494">
                  <a:moveTo>
                    <a:pt x="32486" y="2070"/>
                  </a:moveTo>
                  <a:lnTo>
                    <a:pt x="32407" y="3048"/>
                  </a:lnTo>
                  <a:lnTo>
                    <a:pt x="32283" y="3581"/>
                  </a:lnTo>
                  <a:lnTo>
                    <a:pt x="31953" y="4076"/>
                  </a:lnTo>
                  <a:lnTo>
                    <a:pt x="33274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664" y="2603"/>
                  </a:lnTo>
                  <a:lnTo>
                    <a:pt x="32565" y="2349"/>
                  </a:lnTo>
                  <a:lnTo>
                    <a:pt x="32486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969686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606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36" y="18503"/>
                  </a:lnTo>
                  <a:lnTo>
                    <a:pt x="3479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228" y="11849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908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9686544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50" y="35102"/>
                  </a:moveTo>
                  <a:lnTo>
                    <a:pt x="8763" y="33642"/>
                  </a:lnTo>
                  <a:lnTo>
                    <a:pt x="6921" y="35166"/>
                  </a:lnTo>
                  <a:lnTo>
                    <a:pt x="4495" y="34544"/>
                  </a:lnTo>
                  <a:lnTo>
                    <a:pt x="3657" y="34048"/>
                  </a:lnTo>
                  <a:lnTo>
                    <a:pt x="3149" y="32931"/>
                  </a:lnTo>
                  <a:lnTo>
                    <a:pt x="1765" y="34251"/>
                  </a:lnTo>
                  <a:lnTo>
                    <a:pt x="2286" y="38074"/>
                  </a:lnTo>
                  <a:lnTo>
                    <a:pt x="0" y="38735"/>
                  </a:lnTo>
                  <a:lnTo>
                    <a:pt x="1955" y="40919"/>
                  </a:lnTo>
                  <a:lnTo>
                    <a:pt x="3733" y="42024"/>
                  </a:lnTo>
                  <a:lnTo>
                    <a:pt x="5283" y="42684"/>
                  </a:lnTo>
                  <a:lnTo>
                    <a:pt x="5232" y="42164"/>
                  </a:lnTo>
                  <a:lnTo>
                    <a:pt x="5461" y="41605"/>
                  </a:lnTo>
                  <a:lnTo>
                    <a:pt x="5359" y="40995"/>
                  </a:lnTo>
                  <a:lnTo>
                    <a:pt x="8712" y="41821"/>
                  </a:lnTo>
                  <a:lnTo>
                    <a:pt x="11607" y="41579"/>
                  </a:lnTo>
                  <a:lnTo>
                    <a:pt x="12966" y="40322"/>
                  </a:lnTo>
                  <a:lnTo>
                    <a:pt x="13144" y="38811"/>
                  </a:lnTo>
                  <a:lnTo>
                    <a:pt x="12458" y="36766"/>
                  </a:lnTo>
                  <a:lnTo>
                    <a:pt x="13550" y="35102"/>
                  </a:lnTo>
                  <a:close/>
                </a:path>
                <a:path w="55245" h="49530">
                  <a:moveTo>
                    <a:pt x="37744" y="41910"/>
                  </a:moveTo>
                  <a:lnTo>
                    <a:pt x="34378" y="39204"/>
                  </a:lnTo>
                  <a:lnTo>
                    <a:pt x="32677" y="41808"/>
                  </a:lnTo>
                  <a:lnTo>
                    <a:pt x="31280" y="41846"/>
                  </a:lnTo>
                  <a:lnTo>
                    <a:pt x="30645" y="39230"/>
                  </a:lnTo>
                  <a:lnTo>
                    <a:pt x="29286" y="40792"/>
                  </a:lnTo>
                  <a:lnTo>
                    <a:pt x="25958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69" y="44919"/>
                  </a:lnTo>
                  <a:lnTo>
                    <a:pt x="23266" y="46037"/>
                  </a:lnTo>
                  <a:lnTo>
                    <a:pt x="21564" y="48336"/>
                  </a:lnTo>
                  <a:lnTo>
                    <a:pt x="21983" y="48895"/>
                  </a:lnTo>
                  <a:lnTo>
                    <a:pt x="22656" y="49276"/>
                  </a:lnTo>
                  <a:lnTo>
                    <a:pt x="24739" y="49225"/>
                  </a:lnTo>
                  <a:lnTo>
                    <a:pt x="26403" y="48869"/>
                  </a:lnTo>
                  <a:lnTo>
                    <a:pt x="28994" y="47599"/>
                  </a:lnTo>
                  <a:lnTo>
                    <a:pt x="29159" y="46189"/>
                  </a:lnTo>
                  <a:lnTo>
                    <a:pt x="31102" y="44869"/>
                  </a:lnTo>
                  <a:lnTo>
                    <a:pt x="32461" y="44970"/>
                  </a:lnTo>
                  <a:lnTo>
                    <a:pt x="37744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361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18" y="31521"/>
                  </a:lnTo>
                  <a:lnTo>
                    <a:pt x="43840" y="30187"/>
                  </a:lnTo>
                  <a:lnTo>
                    <a:pt x="41732" y="31508"/>
                  </a:lnTo>
                  <a:lnTo>
                    <a:pt x="40589" y="32664"/>
                  </a:lnTo>
                  <a:lnTo>
                    <a:pt x="41262" y="33909"/>
                  </a:lnTo>
                  <a:lnTo>
                    <a:pt x="41452" y="34988"/>
                  </a:lnTo>
                  <a:lnTo>
                    <a:pt x="39789" y="37617"/>
                  </a:lnTo>
                  <a:lnTo>
                    <a:pt x="38836" y="38658"/>
                  </a:lnTo>
                  <a:lnTo>
                    <a:pt x="36499" y="37960"/>
                  </a:lnTo>
                  <a:lnTo>
                    <a:pt x="35852" y="39319"/>
                  </a:lnTo>
                  <a:lnTo>
                    <a:pt x="35979" y="39128"/>
                  </a:lnTo>
                  <a:lnTo>
                    <a:pt x="39408" y="42570"/>
                  </a:lnTo>
                  <a:lnTo>
                    <a:pt x="42532" y="40093"/>
                  </a:lnTo>
                  <a:lnTo>
                    <a:pt x="44602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42" y="33121"/>
                  </a:lnTo>
                  <a:lnTo>
                    <a:pt x="48361" y="31623"/>
                  </a:lnTo>
                  <a:close/>
                </a:path>
                <a:path w="55245" h="49530">
                  <a:moveTo>
                    <a:pt x="55003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78" y="1625"/>
                  </a:lnTo>
                  <a:lnTo>
                    <a:pt x="50622" y="3060"/>
                  </a:lnTo>
                  <a:lnTo>
                    <a:pt x="50241" y="3721"/>
                  </a:lnTo>
                  <a:lnTo>
                    <a:pt x="48755" y="8801"/>
                  </a:lnTo>
                  <a:lnTo>
                    <a:pt x="48145" y="9969"/>
                  </a:lnTo>
                  <a:lnTo>
                    <a:pt x="47091" y="9677"/>
                  </a:lnTo>
                  <a:lnTo>
                    <a:pt x="43472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70" y="8051"/>
                  </a:lnTo>
                  <a:lnTo>
                    <a:pt x="54470" y="5715"/>
                  </a:lnTo>
                  <a:lnTo>
                    <a:pt x="55003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970217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80" y="35788"/>
                  </a:moveTo>
                  <a:lnTo>
                    <a:pt x="10439" y="32766"/>
                  </a:lnTo>
                  <a:lnTo>
                    <a:pt x="7277" y="33121"/>
                  </a:lnTo>
                  <a:lnTo>
                    <a:pt x="9893" y="30264"/>
                  </a:lnTo>
                  <a:lnTo>
                    <a:pt x="8877" y="28575"/>
                  </a:lnTo>
                  <a:lnTo>
                    <a:pt x="5803" y="27393"/>
                  </a:lnTo>
                  <a:lnTo>
                    <a:pt x="5930" y="30022"/>
                  </a:lnTo>
                  <a:lnTo>
                    <a:pt x="4064" y="28308"/>
                  </a:lnTo>
                  <a:lnTo>
                    <a:pt x="3467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35" y="38531"/>
                  </a:lnTo>
                  <a:lnTo>
                    <a:pt x="8509" y="37680"/>
                  </a:lnTo>
                  <a:lnTo>
                    <a:pt x="9740" y="37134"/>
                  </a:lnTo>
                  <a:lnTo>
                    <a:pt x="10680" y="35788"/>
                  </a:lnTo>
                  <a:close/>
                </a:path>
                <a:path w="46354" h="43180">
                  <a:moveTo>
                    <a:pt x="25831" y="28600"/>
                  </a:moveTo>
                  <a:lnTo>
                    <a:pt x="25628" y="27520"/>
                  </a:lnTo>
                  <a:lnTo>
                    <a:pt x="24460" y="25336"/>
                  </a:lnTo>
                  <a:lnTo>
                    <a:pt x="22923" y="22847"/>
                  </a:lnTo>
                  <a:lnTo>
                    <a:pt x="23749" y="21310"/>
                  </a:lnTo>
                  <a:lnTo>
                    <a:pt x="22593" y="19469"/>
                  </a:lnTo>
                  <a:lnTo>
                    <a:pt x="19710" y="17145"/>
                  </a:lnTo>
                  <a:lnTo>
                    <a:pt x="21272" y="16065"/>
                  </a:lnTo>
                  <a:lnTo>
                    <a:pt x="21704" y="14706"/>
                  </a:lnTo>
                  <a:lnTo>
                    <a:pt x="22288" y="14389"/>
                  </a:lnTo>
                  <a:lnTo>
                    <a:pt x="21450" y="11442"/>
                  </a:lnTo>
                  <a:lnTo>
                    <a:pt x="23164" y="12509"/>
                  </a:lnTo>
                  <a:lnTo>
                    <a:pt x="24142" y="10337"/>
                  </a:lnTo>
                  <a:lnTo>
                    <a:pt x="23609" y="8953"/>
                  </a:lnTo>
                  <a:lnTo>
                    <a:pt x="24333" y="7721"/>
                  </a:lnTo>
                  <a:lnTo>
                    <a:pt x="24498" y="6756"/>
                  </a:lnTo>
                  <a:lnTo>
                    <a:pt x="23380" y="4724"/>
                  </a:lnTo>
                  <a:lnTo>
                    <a:pt x="20154" y="5486"/>
                  </a:lnTo>
                  <a:lnTo>
                    <a:pt x="20828" y="10185"/>
                  </a:lnTo>
                  <a:lnTo>
                    <a:pt x="20624" y="11722"/>
                  </a:lnTo>
                  <a:lnTo>
                    <a:pt x="18389" y="11404"/>
                  </a:lnTo>
                  <a:lnTo>
                    <a:pt x="17043" y="14528"/>
                  </a:lnTo>
                  <a:lnTo>
                    <a:pt x="17538" y="16992"/>
                  </a:lnTo>
                  <a:lnTo>
                    <a:pt x="17919" y="17462"/>
                  </a:lnTo>
                  <a:lnTo>
                    <a:pt x="18618" y="17462"/>
                  </a:lnTo>
                  <a:lnTo>
                    <a:pt x="19164" y="18910"/>
                  </a:lnTo>
                  <a:lnTo>
                    <a:pt x="16878" y="17576"/>
                  </a:lnTo>
                  <a:lnTo>
                    <a:pt x="18478" y="20307"/>
                  </a:lnTo>
                  <a:lnTo>
                    <a:pt x="17843" y="21805"/>
                  </a:lnTo>
                  <a:lnTo>
                    <a:pt x="17056" y="22948"/>
                  </a:lnTo>
                  <a:lnTo>
                    <a:pt x="15367" y="22656"/>
                  </a:lnTo>
                  <a:lnTo>
                    <a:pt x="16357" y="25184"/>
                  </a:lnTo>
                  <a:lnTo>
                    <a:pt x="15379" y="25565"/>
                  </a:lnTo>
                  <a:lnTo>
                    <a:pt x="15100" y="27317"/>
                  </a:lnTo>
                  <a:lnTo>
                    <a:pt x="15278" y="28841"/>
                  </a:lnTo>
                  <a:lnTo>
                    <a:pt x="17335" y="29184"/>
                  </a:lnTo>
                  <a:lnTo>
                    <a:pt x="21704" y="32004"/>
                  </a:lnTo>
                  <a:lnTo>
                    <a:pt x="23228" y="32270"/>
                  </a:lnTo>
                  <a:lnTo>
                    <a:pt x="25831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14" y="11531"/>
                  </a:lnTo>
                  <a:lnTo>
                    <a:pt x="38950" y="9931"/>
                  </a:lnTo>
                  <a:lnTo>
                    <a:pt x="37439" y="8902"/>
                  </a:lnTo>
                  <a:lnTo>
                    <a:pt x="36347" y="9880"/>
                  </a:lnTo>
                  <a:lnTo>
                    <a:pt x="35598" y="10083"/>
                  </a:lnTo>
                  <a:lnTo>
                    <a:pt x="34582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99" y="13411"/>
                  </a:lnTo>
                  <a:lnTo>
                    <a:pt x="29565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62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504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43" y="812"/>
                  </a:lnTo>
                  <a:lnTo>
                    <a:pt x="43027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41" y="25"/>
                  </a:lnTo>
                  <a:lnTo>
                    <a:pt x="40170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29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21" y="5092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9670986" y="878534"/>
              <a:ext cx="40640" cy="10160"/>
            </a:xfrm>
            <a:custGeom>
              <a:avLst/>
              <a:gdLst/>
              <a:ahLst/>
              <a:cxnLst/>
              <a:rect l="l" t="t" r="r" b="b"/>
              <a:pathLst>
                <a:path w="40640" h="10159">
                  <a:moveTo>
                    <a:pt x="9677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65" y="9652"/>
                  </a:lnTo>
                  <a:lnTo>
                    <a:pt x="3302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77" y="6934"/>
                  </a:lnTo>
                  <a:close/>
                </a:path>
                <a:path w="40640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73" y="4660"/>
                  </a:lnTo>
                  <a:lnTo>
                    <a:pt x="31356" y="2781"/>
                  </a:lnTo>
                  <a:close/>
                </a:path>
                <a:path w="40640" h="10159">
                  <a:moveTo>
                    <a:pt x="40017" y="723"/>
                  </a:moveTo>
                  <a:lnTo>
                    <a:pt x="39865" y="457"/>
                  </a:lnTo>
                  <a:lnTo>
                    <a:pt x="39814" y="215"/>
                  </a:lnTo>
                  <a:lnTo>
                    <a:pt x="39839" y="0"/>
                  </a:lnTo>
                  <a:lnTo>
                    <a:pt x="38696" y="419"/>
                  </a:lnTo>
                  <a:lnTo>
                    <a:pt x="39141" y="508"/>
                  </a:lnTo>
                  <a:lnTo>
                    <a:pt x="39585" y="647"/>
                  </a:lnTo>
                  <a:lnTo>
                    <a:pt x="40017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973758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77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9673907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20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79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40" y="14478"/>
                  </a:lnTo>
                  <a:lnTo>
                    <a:pt x="7721" y="14224"/>
                  </a:lnTo>
                  <a:lnTo>
                    <a:pt x="6832" y="13246"/>
                  </a:lnTo>
                  <a:lnTo>
                    <a:pt x="4635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49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503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20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39" y="2425"/>
                  </a:lnTo>
                  <a:lnTo>
                    <a:pt x="48717" y="2959"/>
                  </a:lnTo>
                  <a:lnTo>
                    <a:pt x="48221" y="2438"/>
                  </a:lnTo>
                  <a:lnTo>
                    <a:pt x="45453" y="1600"/>
                  </a:lnTo>
                  <a:lnTo>
                    <a:pt x="42964" y="0"/>
                  </a:lnTo>
                  <a:lnTo>
                    <a:pt x="39484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74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27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9651237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01" y="0"/>
                  </a:moveTo>
                  <a:lnTo>
                    <a:pt x="8039" y="965"/>
                  </a:lnTo>
                  <a:lnTo>
                    <a:pt x="5892" y="1689"/>
                  </a:lnTo>
                  <a:lnTo>
                    <a:pt x="1790" y="3784"/>
                  </a:lnTo>
                  <a:lnTo>
                    <a:pt x="0" y="5232"/>
                  </a:lnTo>
                  <a:lnTo>
                    <a:pt x="2717" y="6692"/>
                  </a:lnTo>
                  <a:lnTo>
                    <a:pt x="6362" y="6667"/>
                  </a:lnTo>
                  <a:lnTo>
                    <a:pt x="8585" y="6921"/>
                  </a:lnTo>
                  <a:lnTo>
                    <a:pt x="10159" y="6235"/>
                  </a:lnTo>
                  <a:lnTo>
                    <a:pt x="15735" y="6464"/>
                  </a:lnTo>
                  <a:lnTo>
                    <a:pt x="16535" y="4711"/>
                  </a:lnTo>
                  <a:lnTo>
                    <a:pt x="20891" y="3987"/>
                  </a:lnTo>
                  <a:lnTo>
                    <a:pt x="21780" y="4546"/>
                  </a:lnTo>
                  <a:lnTo>
                    <a:pt x="21018" y="2070"/>
                  </a:lnTo>
                  <a:lnTo>
                    <a:pt x="20078" y="1320"/>
                  </a:lnTo>
                  <a:lnTo>
                    <a:pt x="19062" y="1181"/>
                  </a:lnTo>
                  <a:lnTo>
                    <a:pt x="16154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968980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38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111" y="26746"/>
                  </a:lnTo>
                  <a:lnTo>
                    <a:pt x="26238" y="27470"/>
                  </a:lnTo>
                  <a:lnTo>
                    <a:pt x="26238" y="27825"/>
                  </a:lnTo>
                  <a:lnTo>
                    <a:pt x="26695" y="27622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51" y="18211"/>
                  </a:moveTo>
                  <a:lnTo>
                    <a:pt x="36499" y="20510"/>
                  </a:lnTo>
                  <a:lnTo>
                    <a:pt x="36372" y="20980"/>
                  </a:lnTo>
                  <a:lnTo>
                    <a:pt x="36614" y="22339"/>
                  </a:lnTo>
                  <a:lnTo>
                    <a:pt x="39662" y="20345"/>
                  </a:lnTo>
                  <a:lnTo>
                    <a:pt x="39751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86" y="0"/>
                  </a:lnTo>
                  <a:lnTo>
                    <a:pt x="56819" y="2247"/>
                  </a:lnTo>
                  <a:lnTo>
                    <a:pt x="57353" y="2425"/>
                  </a:lnTo>
                  <a:lnTo>
                    <a:pt x="57873" y="2743"/>
                  </a:lnTo>
                  <a:lnTo>
                    <a:pt x="58305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969332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90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9678213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30607"/>
                  </a:moveTo>
                  <a:lnTo>
                    <a:pt x="15125" y="29883"/>
                  </a:lnTo>
                  <a:lnTo>
                    <a:pt x="15354" y="29197"/>
                  </a:lnTo>
                  <a:lnTo>
                    <a:pt x="15036" y="28041"/>
                  </a:lnTo>
                  <a:lnTo>
                    <a:pt x="14287" y="27533"/>
                  </a:lnTo>
                  <a:lnTo>
                    <a:pt x="12280" y="27216"/>
                  </a:lnTo>
                  <a:lnTo>
                    <a:pt x="7785" y="28155"/>
                  </a:lnTo>
                  <a:lnTo>
                    <a:pt x="5880" y="27965"/>
                  </a:lnTo>
                  <a:lnTo>
                    <a:pt x="5448" y="27444"/>
                  </a:lnTo>
                  <a:lnTo>
                    <a:pt x="4432" y="27165"/>
                  </a:lnTo>
                  <a:lnTo>
                    <a:pt x="2794" y="28041"/>
                  </a:lnTo>
                  <a:lnTo>
                    <a:pt x="3187" y="30632"/>
                  </a:lnTo>
                  <a:lnTo>
                    <a:pt x="0" y="31356"/>
                  </a:lnTo>
                  <a:lnTo>
                    <a:pt x="3302" y="33337"/>
                  </a:lnTo>
                  <a:lnTo>
                    <a:pt x="5930" y="33858"/>
                  </a:lnTo>
                  <a:lnTo>
                    <a:pt x="6286" y="33058"/>
                  </a:lnTo>
                  <a:lnTo>
                    <a:pt x="6235" y="32626"/>
                  </a:lnTo>
                  <a:lnTo>
                    <a:pt x="9918" y="33045"/>
                  </a:lnTo>
                  <a:lnTo>
                    <a:pt x="14300" y="32270"/>
                  </a:lnTo>
                  <a:lnTo>
                    <a:pt x="15214" y="31191"/>
                  </a:lnTo>
                  <a:lnTo>
                    <a:pt x="15367" y="3060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33" y="24561"/>
                  </a:lnTo>
                  <a:lnTo>
                    <a:pt x="22123" y="24536"/>
                  </a:lnTo>
                  <a:lnTo>
                    <a:pt x="21551" y="25641"/>
                  </a:lnTo>
                  <a:lnTo>
                    <a:pt x="19913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13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69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31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20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02" y="30010"/>
                  </a:lnTo>
                  <a:lnTo>
                    <a:pt x="33337" y="31216"/>
                  </a:lnTo>
                  <a:lnTo>
                    <a:pt x="29311" y="32842"/>
                  </a:lnTo>
                  <a:lnTo>
                    <a:pt x="28524" y="33439"/>
                  </a:lnTo>
                  <a:lnTo>
                    <a:pt x="27063" y="33909"/>
                  </a:lnTo>
                  <a:lnTo>
                    <a:pt x="26187" y="34556"/>
                  </a:lnTo>
                  <a:lnTo>
                    <a:pt x="25793" y="35382"/>
                  </a:lnTo>
                  <a:lnTo>
                    <a:pt x="24053" y="36715"/>
                  </a:lnTo>
                  <a:lnTo>
                    <a:pt x="23380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35" y="35191"/>
                  </a:lnTo>
                  <a:lnTo>
                    <a:pt x="34810" y="34124"/>
                  </a:lnTo>
                  <a:lnTo>
                    <a:pt x="36347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03" y="23609"/>
                  </a:lnTo>
                  <a:lnTo>
                    <a:pt x="54000" y="24612"/>
                  </a:lnTo>
                  <a:lnTo>
                    <a:pt x="51447" y="22999"/>
                  </a:lnTo>
                  <a:lnTo>
                    <a:pt x="51295" y="22656"/>
                  </a:lnTo>
                  <a:lnTo>
                    <a:pt x="48742" y="23736"/>
                  </a:lnTo>
                  <a:lnTo>
                    <a:pt x="47282" y="24650"/>
                  </a:lnTo>
                  <a:lnTo>
                    <a:pt x="47879" y="25527"/>
                  </a:lnTo>
                  <a:lnTo>
                    <a:pt x="47942" y="26314"/>
                  </a:lnTo>
                  <a:lnTo>
                    <a:pt x="45669" y="28333"/>
                  </a:lnTo>
                  <a:lnTo>
                    <a:pt x="44462" y="29146"/>
                  </a:lnTo>
                  <a:lnTo>
                    <a:pt x="41897" y="28765"/>
                  </a:lnTo>
                  <a:lnTo>
                    <a:pt x="40982" y="29794"/>
                  </a:lnTo>
                  <a:lnTo>
                    <a:pt x="41148" y="29641"/>
                  </a:lnTo>
                  <a:lnTo>
                    <a:pt x="44551" y="31991"/>
                  </a:lnTo>
                  <a:lnTo>
                    <a:pt x="48437" y="30010"/>
                  </a:lnTo>
                  <a:lnTo>
                    <a:pt x="51092" y="28333"/>
                  </a:lnTo>
                  <a:lnTo>
                    <a:pt x="52920" y="26581"/>
                  </a:lnTo>
                  <a:lnTo>
                    <a:pt x="53492" y="26924"/>
                  </a:lnTo>
                  <a:lnTo>
                    <a:pt x="54825" y="25654"/>
                  </a:lnTo>
                  <a:lnTo>
                    <a:pt x="54622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65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14" y="1231"/>
                  </a:lnTo>
                  <a:lnTo>
                    <a:pt x="62801" y="2387"/>
                  </a:lnTo>
                  <a:lnTo>
                    <a:pt x="62052" y="3098"/>
                  </a:lnTo>
                  <a:lnTo>
                    <a:pt x="60998" y="5461"/>
                  </a:lnTo>
                  <a:lnTo>
                    <a:pt x="59232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41" y="9245"/>
                  </a:lnTo>
                  <a:lnTo>
                    <a:pt x="54940" y="11074"/>
                  </a:lnTo>
                  <a:lnTo>
                    <a:pt x="59029" y="9867"/>
                  </a:lnTo>
                  <a:lnTo>
                    <a:pt x="63728" y="5981"/>
                  </a:lnTo>
                  <a:lnTo>
                    <a:pt x="66776" y="4127"/>
                  </a:lnTo>
                  <a:lnTo>
                    <a:pt x="67449" y="2476"/>
                  </a:lnTo>
                  <a:lnTo>
                    <a:pt x="67665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969554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15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108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91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28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14" y="12725"/>
                  </a:lnTo>
                  <a:lnTo>
                    <a:pt x="28778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66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21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507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56" y="14668"/>
                  </a:lnTo>
                  <a:lnTo>
                    <a:pt x="18643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20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49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61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81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101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24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9740176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990" y="11087"/>
                  </a:moveTo>
                  <a:lnTo>
                    <a:pt x="381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85" y="18046"/>
                  </a:lnTo>
                  <a:lnTo>
                    <a:pt x="711" y="13525"/>
                  </a:lnTo>
                  <a:lnTo>
                    <a:pt x="990" y="11087"/>
                  </a:lnTo>
                  <a:close/>
                </a:path>
                <a:path w="6350" h="18415">
                  <a:moveTo>
                    <a:pt x="6184" y="165"/>
                  </a:moveTo>
                  <a:lnTo>
                    <a:pt x="5524" y="0"/>
                  </a:lnTo>
                  <a:lnTo>
                    <a:pt x="4902" y="3797"/>
                  </a:lnTo>
                  <a:lnTo>
                    <a:pt x="5549" y="3949"/>
                  </a:lnTo>
                  <a:lnTo>
                    <a:pt x="6184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9721494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86" y="0"/>
                  </a:lnTo>
                  <a:lnTo>
                    <a:pt x="2743" y="1193"/>
                  </a:lnTo>
                  <a:lnTo>
                    <a:pt x="1358" y="2413"/>
                  </a:lnTo>
                  <a:lnTo>
                    <a:pt x="0" y="4140"/>
                  </a:lnTo>
                  <a:lnTo>
                    <a:pt x="381" y="4546"/>
                  </a:lnTo>
                  <a:lnTo>
                    <a:pt x="1765" y="2882"/>
                  </a:lnTo>
                  <a:lnTo>
                    <a:pt x="3111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40" y="1079"/>
                  </a:lnTo>
                  <a:lnTo>
                    <a:pt x="34747" y="1485"/>
                  </a:lnTo>
                  <a:lnTo>
                    <a:pt x="36474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/>
          <p:cNvSpPr/>
          <p:nvPr/>
        </p:nvSpPr>
        <p:spPr>
          <a:xfrm>
            <a:off x="8983878" y="4439753"/>
            <a:ext cx="1385570" cy="3098800"/>
          </a:xfrm>
          <a:custGeom>
            <a:avLst/>
            <a:gdLst/>
            <a:ahLst/>
            <a:cxnLst/>
            <a:rect l="l" t="t" r="r" b="b"/>
            <a:pathLst>
              <a:path w="1385570" h="3098800">
                <a:moveTo>
                  <a:pt x="637057" y="3048000"/>
                </a:moveTo>
                <a:lnTo>
                  <a:pt x="569499" y="3048000"/>
                </a:lnTo>
                <a:lnTo>
                  <a:pt x="572988" y="3060700"/>
                </a:lnTo>
                <a:lnTo>
                  <a:pt x="574014" y="3060700"/>
                </a:lnTo>
                <a:lnTo>
                  <a:pt x="573824" y="3073400"/>
                </a:lnTo>
                <a:lnTo>
                  <a:pt x="571906" y="3073400"/>
                </a:lnTo>
                <a:lnTo>
                  <a:pt x="570712" y="3086100"/>
                </a:lnTo>
                <a:lnTo>
                  <a:pt x="569429" y="3086100"/>
                </a:lnTo>
                <a:lnTo>
                  <a:pt x="568083" y="3098800"/>
                </a:lnTo>
                <a:lnTo>
                  <a:pt x="590633" y="3098800"/>
                </a:lnTo>
                <a:lnTo>
                  <a:pt x="607009" y="3073400"/>
                </a:lnTo>
                <a:lnTo>
                  <a:pt x="621708" y="3060700"/>
                </a:lnTo>
                <a:lnTo>
                  <a:pt x="637057" y="3048000"/>
                </a:lnTo>
                <a:close/>
              </a:path>
              <a:path w="1385570" h="3098800">
                <a:moveTo>
                  <a:pt x="682237" y="3048000"/>
                </a:moveTo>
                <a:lnTo>
                  <a:pt x="637057" y="3048000"/>
                </a:lnTo>
                <a:lnTo>
                  <a:pt x="621322" y="3098800"/>
                </a:lnTo>
                <a:lnTo>
                  <a:pt x="643724" y="3098800"/>
                </a:lnTo>
                <a:lnTo>
                  <a:pt x="656125" y="3086100"/>
                </a:lnTo>
                <a:lnTo>
                  <a:pt x="667411" y="3073400"/>
                </a:lnTo>
                <a:lnTo>
                  <a:pt x="677634" y="3060700"/>
                </a:lnTo>
                <a:lnTo>
                  <a:pt x="682237" y="3048000"/>
                </a:lnTo>
                <a:close/>
              </a:path>
              <a:path w="1385570" h="3098800">
                <a:moveTo>
                  <a:pt x="749465" y="3035300"/>
                </a:moveTo>
                <a:lnTo>
                  <a:pt x="705103" y="3035300"/>
                </a:lnTo>
                <a:lnTo>
                  <a:pt x="710868" y="3048000"/>
                </a:lnTo>
                <a:lnTo>
                  <a:pt x="716330" y="3048000"/>
                </a:lnTo>
                <a:lnTo>
                  <a:pt x="721745" y="3060700"/>
                </a:lnTo>
                <a:lnTo>
                  <a:pt x="727367" y="3073400"/>
                </a:lnTo>
                <a:lnTo>
                  <a:pt x="735920" y="3073400"/>
                </a:lnTo>
                <a:lnTo>
                  <a:pt x="745605" y="3086100"/>
                </a:lnTo>
                <a:lnTo>
                  <a:pt x="757322" y="3098800"/>
                </a:lnTo>
                <a:lnTo>
                  <a:pt x="771969" y="3098800"/>
                </a:lnTo>
                <a:lnTo>
                  <a:pt x="749465" y="3035300"/>
                </a:lnTo>
                <a:close/>
              </a:path>
              <a:path w="1385570" h="3098800">
                <a:moveTo>
                  <a:pt x="812761" y="3086100"/>
                </a:moveTo>
                <a:lnTo>
                  <a:pt x="808939" y="3086100"/>
                </a:lnTo>
                <a:lnTo>
                  <a:pt x="812863" y="3098800"/>
                </a:lnTo>
                <a:lnTo>
                  <a:pt x="812761" y="3086100"/>
                </a:lnTo>
                <a:close/>
              </a:path>
              <a:path w="1385570" h="3098800">
                <a:moveTo>
                  <a:pt x="805535" y="3035300"/>
                </a:moveTo>
                <a:lnTo>
                  <a:pt x="749465" y="3035300"/>
                </a:lnTo>
                <a:lnTo>
                  <a:pt x="775620" y="3060700"/>
                </a:lnTo>
                <a:lnTo>
                  <a:pt x="801357" y="3086100"/>
                </a:lnTo>
                <a:lnTo>
                  <a:pt x="812457" y="3086100"/>
                </a:lnTo>
                <a:lnTo>
                  <a:pt x="810395" y="3073400"/>
                </a:lnTo>
                <a:lnTo>
                  <a:pt x="808083" y="3060700"/>
                </a:lnTo>
                <a:lnTo>
                  <a:pt x="805840" y="3060700"/>
                </a:lnTo>
                <a:lnTo>
                  <a:pt x="803986" y="3048000"/>
                </a:lnTo>
                <a:lnTo>
                  <a:pt x="802487" y="3048000"/>
                </a:lnTo>
                <a:lnTo>
                  <a:pt x="805535" y="3035300"/>
                </a:lnTo>
                <a:close/>
              </a:path>
              <a:path w="1385570" h="3098800">
                <a:moveTo>
                  <a:pt x="519888" y="3060700"/>
                </a:moveTo>
                <a:lnTo>
                  <a:pt x="471322" y="3060700"/>
                </a:lnTo>
                <a:lnTo>
                  <a:pt x="476542" y="3073400"/>
                </a:lnTo>
                <a:lnTo>
                  <a:pt x="501116" y="3073400"/>
                </a:lnTo>
                <a:lnTo>
                  <a:pt x="519888" y="3060700"/>
                </a:lnTo>
                <a:close/>
              </a:path>
              <a:path w="1385570" h="3098800">
                <a:moveTo>
                  <a:pt x="686841" y="3035300"/>
                </a:moveTo>
                <a:lnTo>
                  <a:pt x="496011" y="3035300"/>
                </a:lnTo>
                <a:lnTo>
                  <a:pt x="463537" y="3060700"/>
                </a:lnTo>
                <a:lnTo>
                  <a:pt x="538196" y="3060700"/>
                </a:lnTo>
                <a:lnTo>
                  <a:pt x="556107" y="3048000"/>
                </a:lnTo>
                <a:lnTo>
                  <a:pt x="682237" y="3048000"/>
                </a:lnTo>
                <a:lnTo>
                  <a:pt x="686841" y="3035300"/>
                </a:lnTo>
                <a:close/>
              </a:path>
              <a:path w="1385570" h="3098800">
                <a:moveTo>
                  <a:pt x="895261" y="3035300"/>
                </a:moveTo>
                <a:lnTo>
                  <a:pt x="805535" y="3035300"/>
                </a:lnTo>
                <a:lnTo>
                  <a:pt x="827175" y="3048000"/>
                </a:lnTo>
                <a:lnTo>
                  <a:pt x="867232" y="3048000"/>
                </a:lnTo>
                <a:lnTo>
                  <a:pt x="878845" y="3060700"/>
                </a:lnTo>
                <a:lnTo>
                  <a:pt x="915098" y="3060700"/>
                </a:lnTo>
                <a:lnTo>
                  <a:pt x="895261" y="3035300"/>
                </a:lnTo>
                <a:close/>
              </a:path>
              <a:path w="1385570" h="3098800">
                <a:moveTo>
                  <a:pt x="923172" y="3022600"/>
                </a:moveTo>
                <a:lnTo>
                  <a:pt x="463473" y="3022600"/>
                </a:lnTo>
                <a:lnTo>
                  <a:pt x="454785" y="3035300"/>
                </a:lnTo>
                <a:lnTo>
                  <a:pt x="935799" y="3035300"/>
                </a:lnTo>
                <a:lnTo>
                  <a:pt x="923172" y="3022600"/>
                </a:lnTo>
                <a:close/>
              </a:path>
              <a:path w="1385570" h="3098800">
                <a:moveTo>
                  <a:pt x="896548" y="3009900"/>
                </a:moveTo>
                <a:lnTo>
                  <a:pt x="496668" y="3009900"/>
                </a:lnTo>
                <a:lnTo>
                  <a:pt x="481291" y="3022600"/>
                </a:lnTo>
                <a:lnTo>
                  <a:pt x="910034" y="3022600"/>
                </a:lnTo>
                <a:lnTo>
                  <a:pt x="896548" y="3009900"/>
                </a:lnTo>
                <a:close/>
              </a:path>
              <a:path w="1385570" h="3098800">
                <a:moveTo>
                  <a:pt x="765621" y="2882900"/>
                </a:moveTo>
                <a:lnTo>
                  <a:pt x="616470" y="2882900"/>
                </a:lnTo>
                <a:lnTo>
                  <a:pt x="604906" y="2895600"/>
                </a:lnTo>
                <a:lnTo>
                  <a:pt x="581216" y="2921000"/>
                </a:lnTo>
                <a:lnTo>
                  <a:pt x="549108" y="2959100"/>
                </a:lnTo>
                <a:lnTo>
                  <a:pt x="529831" y="2984500"/>
                </a:lnTo>
                <a:lnTo>
                  <a:pt x="520119" y="2997200"/>
                </a:lnTo>
                <a:lnTo>
                  <a:pt x="509338" y="3009900"/>
                </a:lnTo>
                <a:lnTo>
                  <a:pt x="875855" y="3009900"/>
                </a:lnTo>
                <a:lnTo>
                  <a:pt x="868311" y="2997200"/>
                </a:lnTo>
                <a:lnTo>
                  <a:pt x="863257" y="2997200"/>
                </a:lnTo>
                <a:lnTo>
                  <a:pt x="852964" y="2984500"/>
                </a:lnTo>
                <a:lnTo>
                  <a:pt x="842933" y="2971800"/>
                </a:lnTo>
                <a:lnTo>
                  <a:pt x="833060" y="2959100"/>
                </a:lnTo>
                <a:lnTo>
                  <a:pt x="823239" y="2959100"/>
                </a:lnTo>
                <a:lnTo>
                  <a:pt x="810807" y="2933700"/>
                </a:lnTo>
                <a:lnTo>
                  <a:pt x="786106" y="2908300"/>
                </a:lnTo>
                <a:lnTo>
                  <a:pt x="773988" y="2895600"/>
                </a:lnTo>
                <a:lnTo>
                  <a:pt x="769676" y="2895600"/>
                </a:lnTo>
                <a:lnTo>
                  <a:pt x="765621" y="2882900"/>
                </a:lnTo>
                <a:close/>
              </a:path>
              <a:path w="1385570" h="3098800">
                <a:moveTo>
                  <a:pt x="759891" y="2870200"/>
                </a:moveTo>
                <a:lnTo>
                  <a:pt x="622553" y="2870200"/>
                </a:lnTo>
                <a:lnTo>
                  <a:pt x="620179" y="2882900"/>
                </a:lnTo>
                <a:lnTo>
                  <a:pt x="762224" y="2882900"/>
                </a:lnTo>
                <a:lnTo>
                  <a:pt x="759891" y="2870200"/>
                </a:lnTo>
                <a:close/>
              </a:path>
              <a:path w="1385570" h="3098800">
                <a:moveTo>
                  <a:pt x="732557" y="2476500"/>
                </a:moveTo>
                <a:lnTo>
                  <a:pt x="636333" y="2476500"/>
                </a:lnTo>
                <a:lnTo>
                  <a:pt x="636333" y="2489200"/>
                </a:lnTo>
                <a:lnTo>
                  <a:pt x="634647" y="2552700"/>
                </a:lnTo>
                <a:lnTo>
                  <a:pt x="634123" y="2578100"/>
                </a:lnTo>
                <a:lnTo>
                  <a:pt x="633522" y="2616200"/>
                </a:lnTo>
                <a:lnTo>
                  <a:pt x="632955" y="2641600"/>
                </a:lnTo>
                <a:lnTo>
                  <a:pt x="631901" y="2692400"/>
                </a:lnTo>
                <a:lnTo>
                  <a:pt x="631799" y="2705100"/>
                </a:lnTo>
                <a:lnTo>
                  <a:pt x="629400" y="2730500"/>
                </a:lnTo>
                <a:lnTo>
                  <a:pt x="627040" y="2743200"/>
                </a:lnTo>
                <a:lnTo>
                  <a:pt x="624904" y="2768600"/>
                </a:lnTo>
                <a:lnTo>
                  <a:pt x="623277" y="2794000"/>
                </a:lnTo>
                <a:lnTo>
                  <a:pt x="622693" y="2806700"/>
                </a:lnTo>
                <a:lnTo>
                  <a:pt x="622794" y="2857500"/>
                </a:lnTo>
                <a:lnTo>
                  <a:pt x="622706" y="2870200"/>
                </a:lnTo>
                <a:lnTo>
                  <a:pt x="758323" y="2870200"/>
                </a:lnTo>
                <a:lnTo>
                  <a:pt x="757623" y="2857500"/>
                </a:lnTo>
                <a:lnTo>
                  <a:pt x="757396" y="2844800"/>
                </a:lnTo>
                <a:lnTo>
                  <a:pt x="757250" y="2844800"/>
                </a:lnTo>
                <a:lnTo>
                  <a:pt x="757213" y="2832100"/>
                </a:lnTo>
                <a:lnTo>
                  <a:pt x="757404" y="2832100"/>
                </a:lnTo>
                <a:lnTo>
                  <a:pt x="757986" y="2806700"/>
                </a:lnTo>
                <a:lnTo>
                  <a:pt x="758419" y="2806700"/>
                </a:lnTo>
                <a:lnTo>
                  <a:pt x="758956" y="2794000"/>
                </a:lnTo>
                <a:lnTo>
                  <a:pt x="759253" y="2781300"/>
                </a:lnTo>
                <a:lnTo>
                  <a:pt x="758964" y="2768600"/>
                </a:lnTo>
                <a:lnTo>
                  <a:pt x="757069" y="2743200"/>
                </a:lnTo>
                <a:lnTo>
                  <a:pt x="752621" y="2705100"/>
                </a:lnTo>
                <a:lnTo>
                  <a:pt x="750696" y="2679700"/>
                </a:lnTo>
                <a:lnTo>
                  <a:pt x="749790" y="2667000"/>
                </a:lnTo>
                <a:lnTo>
                  <a:pt x="748868" y="2628900"/>
                </a:lnTo>
                <a:lnTo>
                  <a:pt x="748004" y="2616200"/>
                </a:lnTo>
                <a:lnTo>
                  <a:pt x="746153" y="2590800"/>
                </a:lnTo>
                <a:lnTo>
                  <a:pt x="744077" y="2565400"/>
                </a:lnTo>
                <a:lnTo>
                  <a:pt x="741785" y="2552700"/>
                </a:lnTo>
                <a:lnTo>
                  <a:pt x="739292" y="2527300"/>
                </a:lnTo>
                <a:lnTo>
                  <a:pt x="737312" y="2501900"/>
                </a:lnTo>
                <a:lnTo>
                  <a:pt x="734998" y="2489200"/>
                </a:lnTo>
                <a:lnTo>
                  <a:pt x="732557" y="2476500"/>
                </a:lnTo>
                <a:close/>
              </a:path>
              <a:path w="1385570" h="3098800">
                <a:moveTo>
                  <a:pt x="581291" y="2501900"/>
                </a:moveTo>
                <a:lnTo>
                  <a:pt x="537933" y="2501900"/>
                </a:lnTo>
                <a:lnTo>
                  <a:pt x="541591" y="2514600"/>
                </a:lnTo>
                <a:lnTo>
                  <a:pt x="542645" y="2514600"/>
                </a:lnTo>
                <a:lnTo>
                  <a:pt x="543559" y="2527300"/>
                </a:lnTo>
                <a:lnTo>
                  <a:pt x="548474" y="2540000"/>
                </a:lnTo>
                <a:lnTo>
                  <a:pt x="568807" y="2540000"/>
                </a:lnTo>
                <a:lnTo>
                  <a:pt x="572579" y="2527300"/>
                </a:lnTo>
                <a:lnTo>
                  <a:pt x="575462" y="2527300"/>
                </a:lnTo>
                <a:lnTo>
                  <a:pt x="578053" y="2514600"/>
                </a:lnTo>
                <a:lnTo>
                  <a:pt x="581291" y="2501900"/>
                </a:lnTo>
                <a:close/>
              </a:path>
              <a:path w="1385570" h="3098800">
                <a:moveTo>
                  <a:pt x="489051" y="2514600"/>
                </a:moveTo>
                <a:lnTo>
                  <a:pt x="448614" y="2514600"/>
                </a:lnTo>
                <a:lnTo>
                  <a:pt x="462673" y="2527300"/>
                </a:lnTo>
                <a:lnTo>
                  <a:pt x="476167" y="2527300"/>
                </a:lnTo>
                <a:lnTo>
                  <a:pt x="489051" y="2514600"/>
                </a:lnTo>
                <a:close/>
              </a:path>
              <a:path w="1385570" h="3098800">
                <a:moveTo>
                  <a:pt x="537933" y="2501900"/>
                </a:moveTo>
                <a:lnTo>
                  <a:pt x="407494" y="2501900"/>
                </a:lnTo>
                <a:lnTo>
                  <a:pt x="401891" y="2514600"/>
                </a:lnTo>
                <a:lnTo>
                  <a:pt x="528751" y="2514600"/>
                </a:lnTo>
                <a:lnTo>
                  <a:pt x="537933" y="2501900"/>
                </a:lnTo>
                <a:close/>
              </a:path>
              <a:path w="1385570" h="3098800">
                <a:moveTo>
                  <a:pt x="595674" y="2489200"/>
                </a:moveTo>
                <a:lnTo>
                  <a:pt x="420218" y="2489200"/>
                </a:lnTo>
                <a:lnTo>
                  <a:pt x="413499" y="2501900"/>
                </a:lnTo>
                <a:lnTo>
                  <a:pt x="587501" y="2501900"/>
                </a:lnTo>
                <a:lnTo>
                  <a:pt x="595674" y="2489200"/>
                </a:lnTo>
                <a:close/>
              </a:path>
              <a:path w="1385570" h="3098800">
                <a:moveTo>
                  <a:pt x="726274" y="2349500"/>
                </a:moveTo>
                <a:lnTo>
                  <a:pt x="562380" y="2349500"/>
                </a:lnTo>
                <a:lnTo>
                  <a:pt x="559247" y="2362200"/>
                </a:lnTo>
                <a:lnTo>
                  <a:pt x="540473" y="2362200"/>
                </a:lnTo>
                <a:lnTo>
                  <a:pt x="542213" y="2374900"/>
                </a:lnTo>
                <a:lnTo>
                  <a:pt x="544334" y="2374900"/>
                </a:lnTo>
                <a:lnTo>
                  <a:pt x="545680" y="2387600"/>
                </a:lnTo>
                <a:lnTo>
                  <a:pt x="546607" y="2387600"/>
                </a:lnTo>
                <a:lnTo>
                  <a:pt x="547179" y="2400300"/>
                </a:lnTo>
                <a:lnTo>
                  <a:pt x="546874" y="2400300"/>
                </a:lnTo>
                <a:lnTo>
                  <a:pt x="544073" y="2413000"/>
                </a:lnTo>
                <a:lnTo>
                  <a:pt x="538189" y="2413000"/>
                </a:lnTo>
                <a:lnTo>
                  <a:pt x="530202" y="2425700"/>
                </a:lnTo>
                <a:lnTo>
                  <a:pt x="521093" y="2438400"/>
                </a:lnTo>
                <a:lnTo>
                  <a:pt x="468014" y="2438400"/>
                </a:lnTo>
                <a:lnTo>
                  <a:pt x="460316" y="2451100"/>
                </a:lnTo>
                <a:lnTo>
                  <a:pt x="452977" y="2463800"/>
                </a:lnTo>
                <a:lnTo>
                  <a:pt x="446138" y="2476500"/>
                </a:lnTo>
                <a:lnTo>
                  <a:pt x="441490" y="2489200"/>
                </a:lnTo>
                <a:lnTo>
                  <a:pt x="602751" y="2489200"/>
                </a:lnTo>
                <a:lnTo>
                  <a:pt x="608347" y="2476500"/>
                </a:lnTo>
                <a:lnTo>
                  <a:pt x="732557" y="2476500"/>
                </a:lnTo>
                <a:lnTo>
                  <a:pt x="730199" y="2463800"/>
                </a:lnTo>
                <a:lnTo>
                  <a:pt x="729589" y="2451100"/>
                </a:lnTo>
                <a:lnTo>
                  <a:pt x="729386" y="2451100"/>
                </a:lnTo>
                <a:lnTo>
                  <a:pt x="730250" y="2438400"/>
                </a:lnTo>
                <a:lnTo>
                  <a:pt x="731278" y="2425700"/>
                </a:lnTo>
                <a:lnTo>
                  <a:pt x="732068" y="2413000"/>
                </a:lnTo>
                <a:lnTo>
                  <a:pt x="732218" y="2400300"/>
                </a:lnTo>
                <a:lnTo>
                  <a:pt x="731438" y="2387600"/>
                </a:lnTo>
                <a:lnTo>
                  <a:pt x="729946" y="2374900"/>
                </a:lnTo>
                <a:lnTo>
                  <a:pt x="726274" y="2349500"/>
                </a:lnTo>
                <a:close/>
              </a:path>
              <a:path w="1385570" h="3098800">
                <a:moveTo>
                  <a:pt x="870846" y="2451100"/>
                </a:moveTo>
                <a:lnTo>
                  <a:pt x="841933" y="2451100"/>
                </a:lnTo>
                <a:lnTo>
                  <a:pt x="850477" y="2463800"/>
                </a:lnTo>
                <a:lnTo>
                  <a:pt x="860467" y="2463800"/>
                </a:lnTo>
                <a:lnTo>
                  <a:pt x="870846" y="2451100"/>
                </a:lnTo>
                <a:close/>
              </a:path>
              <a:path w="1385570" h="3098800">
                <a:moveTo>
                  <a:pt x="808193" y="2438400"/>
                </a:moveTo>
                <a:lnTo>
                  <a:pt x="801255" y="2438400"/>
                </a:lnTo>
                <a:lnTo>
                  <a:pt x="802639" y="2451100"/>
                </a:lnTo>
                <a:lnTo>
                  <a:pt x="808193" y="2438400"/>
                </a:lnTo>
                <a:close/>
              </a:path>
              <a:path w="1385570" h="3098800">
                <a:moveTo>
                  <a:pt x="869657" y="2438400"/>
                </a:moveTo>
                <a:lnTo>
                  <a:pt x="837519" y="2438400"/>
                </a:lnTo>
                <a:lnTo>
                  <a:pt x="839038" y="2451100"/>
                </a:lnTo>
                <a:lnTo>
                  <a:pt x="874928" y="2451100"/>
                </a:lnTo>
                <a:lnTo>
                  <a:pt x="869657" y="2438400"/>
                </a:lnTo>
                <a:close/>
              </a:path>
              <a:path w="1385570" h="3098800">
                <a:moveTo>
                  <a:pt x="925880" y="2438400"/>
                </a:moveTo>
                <a:lnTo>
                  <a:pt x="892428" y="2438400"/>
                </a:lnTo>
                <a:lnTo>
                  <a:pt x="897280" y="2451100"/>
                </a:lnTo>
                <a:lnTo>
                  <a:pt x="924839" y="2451100"/>
                </a:lnTo>
                <a:lnTo>
                  <a:pt x="925880" y="2438400"/>
                </a:lnTo>
                <a:close/>
              </a:path>
              <a:path w="1385570" h="3098800">
                <a:moveTo>
                  <a:pt x="285876" y="2425700"/>
                </a:moveTo>
                <a:lnTo>
                  <a:pt x="259864" y="2425700"/>
                </a:lnTo>
                <a:lnTo>
                  <a:pt x="267285" y="2438400"/>
                </a:lnTo>
                <a:lnTo>
                  <a:pt x="275394" y="2438400"/>
                </a:lnTo>
                <a:lnTo>
                  <a:pt x="285876" y="2425700"/>
                </a:lnTo>
                <a:close/>
              </a:path>
              <a:path w="1385570" h="3098800">
                <a:moveTo>
                  <a:pt x="324040" y="2425700"/>
                </a:moveTo>
                <a:lnTo>
                  <a:pt x="305549" y="2425700"/>
                </a:lnTo>
                <a:lnTo>
                  <a:pt x="311530" y="2438400"/>
                </a:lnTo>
                <a:lnTo>
                  <a:pt x="316280" y="2438400"/>
                </a:lnTo>
                <a:lnTo>
                  <a:pt x="324040" y="2425700"/>
                </a:lnTo>
                <a:close/>
              </a:path>
              <a:path w="1385570" h="3098800">
                <a:moveTo>
                  <a:pt x="500392" y="2425700"/>
                </a:moveTo>
                <a:lnTo>
                  <a:pt x="481393" y="2425700"/>
                </a:lnTo>
                <a:lnTo>
                  <a:pt x="475932" y="2438400"/>
                </a:lnTo>
                <a:lnTo>
                  <a:pt x="507682" y="2438400"/>
                </a:lnTo>
                <a:lnTo>
                  <a:pt x="500392" y="2425700"/>
                </a:lnTo>
                <a:close/>
              </a:path>
              <a:path w="1385570" h="3098800">
                <a:moveTo>
                  <a:pt x="808655" y="2425700"/>
                </a:moveTo>
                <a:lnTo>
                  <a:pt x="798043" y="2425700"/>
                </a:lnTo>
                <a:lnTo>
                  <a:pt x="798715" y="2438400"/>
                </a:lnTo>
                <a:lnTo>
                  <a:pt x="809793" y="2438400"/>
                </a:lnTo>
                <a:lnTo>
                  <a:pt x="808655" y="2425700"/>
                </a:lnTo>
                <a:close/>
              </a:path>
              <a:path w="1385570" h="3098800">
                <a:moveTo>
                  <a:pt x="856030" y="2425700"/>
                </a:moveTo>
                <a:lnTo>
                  <a:pt x="820496" y="2425700"/>
                </a:lnTo>
                <a:lnTo>
                  <a:pt x="826415" y="2438400"/>
                </a:lnTo>
                <a:lnTo>
                  <a:pt x="863828" y="2438400"/>
                </a:lnTo>
                <a:lnTo>
                  <a:pt x="856030" y="2425700"/>
                </a:lnTo>
                <a:close/>
              </a:path>
              <a:path w="1385570" h="3098800">
                <a:moveTo>
                  <a:pt x="928874" y="2413000"/>
                </a:moveTo>
                <a:lnTo>
                  <a:pt x="862685" y="2413000"/>
                </a:lnTo>
                <a:lnTo>
                  <a:pt x="870058" y="2425700"/>
                </a:lnTo>
                <a:lnTo>
                  <a:pt x="877423" y="2425700"/>
                </a:lnTo>
                <a:lnTo>
                  <a:pt x="884856" y="2438400"/>
                </a:lnTo>
                <a:lnTo>
                  <a:pt x="926742" y="2438400"/>
                </a:lnTo>
                <a:lnTo>
                  <a:pt x="927779" y="2425700"/>
                </a:lnTo>
                <a:lnTo>
                  <a:pt x="928874" y="2413000"/>
                </a:lnTo>
                <a:close/>
              </a:path>
              <a:path w="1385570" h="3098800">
                <a:moveTo>
                  <a:pt x="352272" y="2413000"/>
                </a:moveTo>
                <a:lnTo>
                  <a:pt x="247878" y="2413000"/>
                </a:lnTo>
                <a:lnTo>
                  <a:pt x="251447" y="2425700"/>
                </a:lnTo>
                <a:lnTo>
                  <a:pt x="344866" y="2425700"/>
                </a:lnTo>
                <a:lnTo>
                  <a:pt x="352272" y="2413000"/>
                </a:lnTo>
                <a:close/>
              </a:path>
              <a:path w="1385570" h="3098800">
                <a:moveTo>
                  <a:pt x="801039" y="2400300"/>
                </a:moveTo>
                <a:lnTo>
                  <a:pt x="784618" y="2400300"/>
                </a:lnTo>
                <a:lnTo>
                  <a:pt x="789655" y="2413000"/>
                </a:lnTo>
                <a:lnTo>
                  <a:pt x="794577" y="2425700"/>
                </a:lnTo>
                <a:lnTo>
                  <a:pt x="802690" y="2425700"/>
                </a:lnTo>
                <a:lnTo>
                  <a:pt x="796861" y="2413000"/>
                </a:lnTo>
                <a:lnTo>
                  <a:pt x="801039" y="2400300"/>
                </a:lnTo>
                <a:close/>
              </a:path>
              <a:path w="1385570" h="3098800">
                <a:moveTo>
                  <a:pt x="862685" y="2413000"/>
                </a:moveTo>
                <a:lnTo>
                  <a:pt x="810829" y="2413000"/>
                </a:lnTo>
                <a:lnTo>
                  <a:pt x="815579" y="2425700"/>
                </a:lnTo>
                <a:lnTo>
                  <a:pt x="855510" y="2425700"/>
                </a:lnTo>
                <a:lnTo>
                  <a:pt x="862685" y="2413000"/>
                </a:lnTo>
                <a:close/>
              </a:path>
              <a:path w="1385570" h="3098800">
                <a:moveTo>
                  <a:pt x="1151762" y="2387600"/>
                </a:moveTo>
                <a:lnTo>
                  <a:pt x="1100759" y="2387600"/>
                </a:lnTo>
                <a:lnTo>
                  <a:pt x="1115287" y="2400300"/>
                </a:lnTo>
                <a:lnTo>
                  <a:pt x="1122428" y="2413000"/>
                </a:lnTo>
                <a:lnTo>
                  <a:pt x="1129499" y="2413000"/>
                </a:lnTo>
                <a:lnTo>
                  <a:pt x="1134986" y="2425700"/>
                </a:lnTo>
                <a:lnTo>
                  <a:pt x="1152893" y="2425700"/>
                </a:lnTo>
                <a:lnTo>
                  <a:pt x="1154442" y="2413000"/>
                </a:lnTo>
                <a:lnTo>
                  <a:pt x="1151966" y="2400300"/>
                </a:lnTo>
                <a:lnTo>
                  <a:pt x="1151762" y="2387600"/>
                </a:lnTo>
                <a:close/>
              </a:path>
              <a:path w="1385570" h="3098800">
                <a:moveTo>
                  <a:pt x="437646" y="2400300"/>
                </a:moveTo>
                <a:lnTo>
                  <a:pt x="188196" y="2400300"/>
                </a:lnTo>
                <a:lnTo>
                  <a:pt x="195854" y="2413000"/>
                </a:lnTo>
                <a:lnTo>
                  <a:pt x="428748" y="2413000"/>
                </a:lnTo>
                <a:lnTo>
                  <a:pt x="437646" y="2400300"/>
                </a:lnTo>
                <a:close/>
              </a:path>
              <a:path w="1385570" h="3098800">
                <a:moveTo>
                  <a:pt x="930059" y="2400300"/>
                </a:moveTo>
                <a:lnTo>
                  <a:pt x="801039" y="2400300"/>
                </a:lnTo>
                <a:lnTo>
                  <a:pt x="806049" y="2413000"/>
                </a:lnTo>
                <a:lnTo>
                  <a:pt x="930160" y="2413000"/>
                </a:lnTo>
                <a:lnTo>
                  <a:pt x="930059" y="2400300"/>
                </a:lnTo>
                <a:close/>
              </a:path>
              <a:path w="1385570" h="3098800">
                <a:moveTo>
                  <a:pt x="1055268" y="2400300"/>
                </a:moveTo>
                <a:lnTo>
                  <a:pt x="1041127" y="2400300"/>
                </a:lnTo>
                <a:lnTo>
                  <a:pt x="1051547" y="2413000"/>
                </a:lnTo>
                <a:lnTo>
                  <a:pt x="1055268" y="2400300"/>
                </a:lnTo>
                <a:close/>
              </a:path>
              <a:path w="1385570" h="3098800">
                <a:moveTo>
                  <a:pt x="1187132" y="2387600"/>
                </a:moveTo>
                <a:lnTo>
                  <a:pt x="1170089" y="2387600"/>
                </a:lnTo>
                <a:lnTo>
                  <a:pt x="1173708" y="2400300"/>
                </a:lnTo>
                <a:lnTo>
                  <a:pt x="1182585" y="2413000"/>
                </a:lnTo>
                <a:lnTo>
                  <a:pt x="1192034" y="2413000"/>
                </a:lnTo>
                <a:lnTo>
                  <a:pt x="1187132" y="2387600"/>
                </a:lnTo>
                <a:close/>
              </a:path>
              <a:path w="1385570" h="3098800">
                <a:moveTo>
                  <a:pt x="472681" y="2387600"/>
                </a:moveTo>
                <a:lnTo>
                  <a:pt x="175856" y="2387600"/>
                </a:lnTo>
                <a:lnTo>
                  <a:pt x="181712" y="2400300"/>
                </a:lnTo>
                <a:lnTo>
                  <a:pt x="462711" y="2400300"/>
                </a:lnTo>
                <a:lnTo>
                  <a:pt x="472681" y="2387600"/>
                </a:lnTo>
                <a:close/>
              </a:path>
              <a:path w="1385570" h="3098800">
                <a:moveTo>
                  <a:pt x="910506" y="2387600"/>
                </a:moveTo>
                <a:lnTo>
                  <a:pt x="778636" y="2387600"/>
                </a:lnTo>
                <a:lnTo>
                  <a:pt x="779297" y="2400300"/>
                </a:lnTo>
                <a:lnTo>
                  <a:pt x="916746" y="2400300"/>
                </a:lnTo>
                <a:lnTo>
                  <a:pt x="910506" y="2387600"/>
                </a:lnTo>
                <a:close/>
              </a:path>
              <a:path w="1385570" h="3098800">
                <a:moveTo>
                  <a:pt x="1238874" y="2374900"/>
                </a:moveTo>
                <a:lnTo>
                  <a:pt x="1012101" y="2374900"/>
                </a:lnTo>
                <a:lnTo>
                  <a:pt x="1021456" y="2387600"/>
                </a:lnTo>
                <a:lnTo>
                  <a:pt x="1031114" y="2400300"/>
                </a:lnTo>
                <a:lnTo>
                  <a:pt x="1092579" y="2400300"/>
                </a:lnTo>
                <a:lnTo>
                  <a:pt x="1100759" y="2387600"/>
                </a:lnTo>
                <a:lnTo>
                  <a:pt x="1230236" y="2387600"/>
                </a:lnTo>
                <a:lnTo>
                  <a:pt x="1238874" y="2374900"/>
                </a:lnTo>
                <a:close/>
              </a:path>
              <a:path w="1385570" h="3098800">
                <a:moveTo>
                  <a:pt x="533171" y="2362200"/>
                </a:moveTo>
                <a:lnTo>
                  <a:pt x="158061" y="2362200"/>
                </a:lnTo>
                <a:lnTo>
                  <a:pt x="164191" y="2374900"/>
                </a:lnTo>
                <a:lnTo>
                  <a:pt x="170179" y="2387600"/>
                </a:lnTo>
                <a:lnTo>
                  <a:pt x="476237" y="2387600"/>
                </a:lnTo>
                <a:lnTo>
                  <a:pt x="482312" y="2374900"/>
                </a:lnTo>
                <a:lnTo>
                  <a:pt x="528162" y="2374900"/>
                </a:lnTo>
                <a:lnTo>
                  <a:pt x="533171" y="2362200"/>
                </a:lnTo>
                <a:close/>
              </a:path>
              <a:path w="1385570" h="3098800">
                <a:moveTo>
                  <a:pt x="757364" y="2374900"/>
                </a:moveTo>
                <a:lnTo>
                  <a:pt x="740486" y="2374900"/>
                </a:lnTo>
                <a:lnTo>
                  <a:pt x="742695" y="2387600"/>
                </a:lnTo>
                <a:lnTo>
                  <a:pt x="756792" y="2387600"/>
                </a:lnTo>
                <a:lnTo>
                  <a:pt x="757364" y="2374900"/>
                </a:lnTo>
                <a:close/>
              </a:path>
              <a:path w="1385570" h="3098800">
                <a:moveTo>
                  <a:pt x="889593" y="2362200"/>
                </a:moveTo>
                <a:lnTo>
                  <a:pt x="740576" y="2362200"/>
                </a:lnTo>
                <a:lnTo>
                  <a:pt x="740892" y="2374900"/>
                </a:lnTo>
                <a:lnTo>
                  <a:pt x="772455" y="2374900"/>
                </a:lnTo>
                <a:lnTo>
                  <a:pt x="776490" y="2387600"/>
                </a:lnTo>
                <a:lnTo>
                  <a:pt x="893559" y="2387600"/>
                </a:lnTo>
                <a:lnTo>
                  <a:pt x="892162" y="2374900"/>
                </a:lnTo>
                <a:lnTo>
                  <a:pt x="889593" y="2362200"/>
                </a:lnTo>
                <a:close/>
              </a:path>
              <a:path w="1385570" h="3098800">
                <a:moveTo>
                  <a:pt x="1255699" y="2349500"/>
                </a:moveTo>
                <a:lnTo>
                  <a:pt x="997127" y="2349500"/>
                </a:lnTo>
                <a:lnTo>
                  <a:pt x="1000645" y="2362200"/>
                </a:lnTo>
                <a:lnTo>
                  <a:pt x="1002753" y="2374900"/>
                </a:lnTo>
                <a:lnTo>
                  <a:pt x="1247535" y="2374900"/>
                </a:lnTo>
                <a:lnTo>
                  <a:pt x="1253912" y="2362200"/>
                </a:lnTo>
                <a:lnTo>
                  <a:pt x="1255699" y="2349500"/>
                </a:lnTo>
                <a:close/>
              </a:path>
              <a:path w="1385570" h="3098800">
                <a:moveTo>
                  <a:pt x="550278" y="2349500"/>
                </a:moveTo>
                <a:lnTo>
                  <a:pt x="146441" y="2349500"/>
                </a:lnTo>
                <a:lnTo>
                  <a:pt x="151955" y="2362200"/>
                </a:lnTo>
                <a:lnTo>
                  <a:pt x="543236" y="2362200"/>
                </a:lnTo>
                <a:lnTo>
                  <a:pt x="550278" y="2349500"/>
                </a:lnTo>
                <a:close/>
              </a:path>
              <a:path w="1385570" h="3098800">
                <a:moveTo>
                  <a:pt x="861656" y="2349500"/>
                </a:moveTo>
                <a:lnTo>
                  <a:pt x="726274" y="2349500"/>
                </a:lnTo>
                <a:lnTo>
                  <a:pt x="733363" y="2362200"/>
                </a:lnTo>
                <a:lnTo>
                  <a:pt x="863866" y="2362200"/>
                </a:lnTo>
                <a:lnTo>
                  <a:pt x="861656" y="2349500"/>
                </a:lnTo>
                <a:close/>
              </a:path>
              <a:path w="1385570" h="3098800">
                <a:moveTo>
                  <a:pt x="898167" y="2336800"/>
                </a:moveTo>
                <a:lnTo>
                  <a:pt x="862712" y="2336800"/>
                </a:lnTo>
                <a:lnTo>
                  <a:pt x="878697" y="2349500"/>
                </a:lnTo>
                <a:lnTo>
                  <a:pt x="894283" y="2362200"/>
                </a:lnTo>
                <a:lnTo>
                  <a:pt x="894638" y="2349500"/>
                </a:lnTo>
                <a:lnTo>
                  <a:pt x="895500" y="2349500"/>
                </a:lnTo>
                <a:lnTo>
                  <a:pt x="898167" y="2336800"/>
                </a:lnTo>
                <a:close/>
              </a:path>
              <a:path w="1385570" h="3098800">
                <a:moveTo>
                  <a:pt x="176794" y="2324100"/>
                </a:moveTo>
                <a:lnTo>
                  <a:pt x="142189" y="2324100"/>
                </a:lnTo>
                <a:lnTo>
                  <a:pt x="141395" y="2336800"/>
                </a:lnTo>
                <a:lnTo>
                  <a:pt x="142867" y="2349500"/>
                </a:lnTo>
                <a:lnTo>
                  <a:pt x="228942" y="2349500"/>
                </a:lnTo>
                <a:lnTo>
                  <a:pt x="217830" y="2336800"/>
                </a:lnTo>
                <a:lnTo>
                  <a:pt x="189166" y="2336800"/>
                </a:lnTo>
                <a:lnTo>
                  <a:pt x="176794" y="2324100"/>
                </a:lnTo>
                <a:close/>
              </a:path>
              <a:path w="1385570" h="3098800">
                <a:moveTo>
                  <a:pt x="827417" y="2336800"/>
                </a:moveTo>
                <a:lnTo>
                  <a:pt x="271525" y="2336800"/>
                </a:lnTo>
                <a:lnTo>
                  <a:pt x="264032" y="2349500"/>
                </a:lnTo>
                <a:lnTo>
                  <a:pt x="844465" y="2349500"/>
                </a:lnTo>
                <a:lnTo>
                  <a:pt x="827417" y="2336800"/>
                </a:lnTo>
                <a:close/>
              </a:path>
              <a:path w="1385570" h="3098800">
                <a:moveTo>
                  <a:pt x="1289265" y="2336800"/>
                </a:moveTo>
                <a:lnTo>
                  <a:pt x="936104" y="2336800"/>
                </a:lnTo>
                <a:lnTo>
                  <a:pt x="936358" y="2349500"/>
                </a:lnTo>
                <a:lnTo>
                  <a:pt x="1283972" y="2349500"/>
                </a:lnTo>
                <a:lnTo>
                  <a:pt x="1289265" y="2336800"/>
                </a:lnTo>
                <a:close/>
              </a:path>
              <a:path w="1385570" h="3098800">
                <a:moveTo>
                  <a:pt x="202493" y="2324100"/>
                </a:moveTo>
                <a:lnTo>
                  <a:pt x="195304" y="2324100"/>
                </a:lnTo>
                <a:lnTo>
                  <a:pt x="189166" y="2336800"/>
                </a:lnTo>
                <a:lnTo>
                  <a:pt x="210185" y="2336800"/>
                </a:lnTo>
                <a:lnTo>
                  <a:pt x="202493" y="2324100"/>
                </a:lnTo>
                <a:close/>
              </a:path>
              <a:path w="1385570" h="3098800">
                <a:moveTo>
                  <a:pt x="339940" y="2324100"/>
                </a:moveTo>
                <a:lnTo>
                  <a:pt x="331000" y="2324100"/>
                </a:lnTo>
                <a:lnTo>
                  <a:pt x="320368" y="2336800"/>
                </a:lnTo>
                <a:lnTo>
                  <a:pt x="344068" y="2336800"/>
                </a:lnTo>
                <a:lnTo>
                  <a:pt x="339940" y="2324100"/>
                </a:lnTo>
                <a:close/>
              </a:path>
              <a:path w="1385570" h="3098800">
                <a:moveTo>
                  <a:pt x="930376" y="2324100"/>
                </a:moveTo>
                <a:lnTo>
                  <a:pt x="386651" y="2324100"/>
                </a:lnTo>
                <a:lnTo>
                  <a:pt x="378956" y="2336800"/>
                </a:lnTo>
                <a:lnTo>
                  <a:pt x="923137" y="2336800"/>
                </a:lnTo>
                <a:lnTo>
                  <a:pt x="930376" y="2324100"/>
                </a:lnTo>
                <a:close/>
              </a:path>
              <a:path w="1385570" h="3098800">
                <a:moveTo>
                  <a:pt x="1321473" y="2324100"/>
                </a:moveTo>
                <a:lnTo>
                  <a:pt x="930376" y="2324100"/>
                </a:lnTo>
                <a:lnTo>
                  <a:pt x="935075" y="2336800"/>
                </a:lnTo>
                <a:lnTo>
                  <a:pt x="1314049" y="2336800"/>
                </a:lnTo>
                <a:lnTo>
                  <a:pt x="1321473" y="2324100"/>
                </a:lnTo>
                <a:close/>
              </a:path>
              <a:path w="1385570" h="3098800">
                <a:moveTo>
                  <a:pt x="163927" y="2311400"/>
                </a:moveTo>
                <a:lnTo>
                  <a:pt x="151599" y="2311400"/>
                </a:lnTo>
                <a:lnTo>
                  <a:pt x="143789" y="2324100"/>
                </a:lnTo>
                <a:lnTo>
                  <a:pt x="169417" y="2324100"/>
                </a:lnTo>
                <a:lnTo>
                  <a:pt x="163927" y="2311400"/>
                </a:lnTo>
                <a:close/>
              </a:path>
              <a:path w="1385570" h="3098800">
                <a:moveTo>
                  <a:pt x="1087945" y="2286000"/>
                </a:moveTo>
                <a:lnTo>
                  <a:pt x="427828" y="2286000"/>
                </a:lnTo>
                <a:lnTo>
                  <a:pt x="419636" y="2298700"/>
                </a:lnTo>
                <a:lnTo>
                  <a:pt x="412470" y="2311400"/>
                </a:lnTo>
                <a:lnTo>
                  <a:pt x="400024" y="2311400"/>
                </a:lnTo>
                <a:lnTo>
                  <a:pt x="393623" y="2324100"/>
                </a:lnTo>
                <a:lnTo>
                  <a:pt x="1326362" y="2324100"/>
                </a:lnTo>
                <a:lnTo>
                  <a:pt x="1328081" y="2311400"/>
                </a:lnTo>
                <a:lnTo>
                  <a:pt x="1329036" y="2298700"/>
                </a:lnTo>
                <a:lnTo>
                  <a:pt x="1083094" y="2298700"/>
                </a:lnTo>
                <a:lnTo>
                  <a:pt x="1087945" y="2286000"/>
                </a:lnTo>
                <a:close/>
              </a:path>
              <a:path w="1385570" h="3098800">
                <a:moveTo>
                  <a:pt x="345668" y="2286000"/>
                </a:moveTo>
                <a:lnTo>
                  <a:pt x="303682" y="2286000"/>
                </a:lnTo>
                <a:lnTo>
                  <a:pt x="301726" y="2298700"/>
                </a:lnTo>
                <a:lnTo>
                  <a:pt x="301104" y="2298700"/>
                </a:lnTo>
                <a:lnTo>
                  <a:pt x="304672" y="2311400"/>
                </a:lnTo>
                <a:lnTo>
                  <a:pt x="330128" y="2311400"/>
                </a:lnTo>
                <a:lnTo>
                  <a:pt x="338373" y="2298700"/>
                </a:lnTo>
                <a:lnTo>
                  <a:pt x="345668" y="2286000"/>
                </a:lnTo>
                <a:close/>
              </a:path>
              <a:path w="1385570" h="3098800">
                <a:moveTo>
                  <a:pt x="204457" y="2260600"/>
                </a:moveTo>
                <a:lnTo>
                  <a:pt x="135558" y="2260600"/>
                </a:lnTo>
                <a:lnTo>
                  <a:pt x="136469" y="2273300"/>
                </a:lnTo>
                <a:lnTo>
                  <a:pt x="140459" y="2286000"/>
                </a:lnTo>
                <a:lnTo>
                  <a:pt x="147358" y="2298700"/>
                </a:lnTo>
                <a:lnTo>
                  <a:pt x="167620" y="2298700"/>
                </a:lnTo>
                <a:lnTo>
                  <a:pt x="178447" y="2286000"/>
                </a:lnTo>
                <a:lnTo>
                  <a:pt x="187578" y="2286000"/>
                </a:lnTo>
                <a:lnTo>
                  <a:pt x="192030" y="2273300"/>
                </a:lnTo>
                <a:lnTo>
                  <a:pt x="200291" y="2273300"/>
                </a:lnTo>
                <a:lnTo>
                  <a:pt x="204457" y="2260600"/>
                </a:lnTo>
                <a:close/>
              </a:path>
              <a:path w="1385570" h="3098800">
                <a:moveTo>
                  <a:pt x="365912" y="2286000"/>
                </a:moveTo>
                <a:lnTo>
                  <a:pt x="352844" y="2286000"/>
                </a:lnTo>
                <a:lnTo>
                  <a:pt x="360946" y="2298700"/>
                </a:lnTo>
                <a:lnTo>
                  <a:pt x="365912" y="2286000"/>
                </a:lnTo>
                <a:close/>
              </a:path>
              <a:path w="1385570" h="3098800">
                <a:moveTo>
                  <a:pt x="1192860" y="2286000"/>
                </a:moveTo>
                <a:lnTo>
                  <a:pt x="1117412" y="2286000"/>
                </a:lnTo>
                <a:lnTo>
                  <a:pt x="1105255" y="2298700"/>
                </a:lnTo>
                <a:lnTo>
                  <a:pt x="1197292" y="2298700"/>
                </a:lnTo>
                <a:lnTo>
                  <a:pt x="1192860" y="2286000"/>
                </a:lnTo>
                <a:close/>
              </a:path>
              <a:path w="1385570" h="3098800">
                <a:moveTo>
                  <a:pt x="1233550" y="2260600"/>
                </a:moveTo>
                <a:lnTo>
                  <a:pt x="1219453" y="2260600"/>
                </a:lnTo>
                <a:lnTo>
                  <a:pt x="1212786" y="2273300"/>
                </a:lnTo>
                <a:lnTo>
                  <a:pt x="1208658" y="2286000"/>
                </a:lnTo>
                <a:lnTo>
                  <a:pt x="1205814" y="2286000"/>
                </a:lnTo>
                <a:lnTo>
                  <a:pt x="1202308" y="2298700"/>
                </a:lnTo>
                <a:lnTo>
                  <a:pt x="1355763" y="2298700"/>
                </a:lnTo>
                <a:lnTo>
                  <a:pt x="1352499" y="2286000"/>
                </a:lnTo>
                <a:lnTo>
                  <a:pt x="1350949" y="2273300"/>
                </a:lnTo>
                <a:lnTo>
                  <a:pt x="1243636" y="2273300"/>
                </a:lnTo>
                <a:lnTo>
                  <a:pt x="1233550" y="2260600"/>
                </a:lnTo>
                <a:close/>
              </a:path>
              <a:path w="1385570" h="3098800">
                <a:moveTo>
                  <a:pt x="426884" y="2273300"/>
                </a:moveTo>
                <a:lnTo>
                  <a:pt x="310870" y="2273300"/>
                </a:lnTo>
                <a:lnTo>
                  <a:pt x="307352" y="2286000"/>
                </a:lnTo>
                <a:lnTo>
                  <a:pt x="421614" y="2286000"/>
                </a:lnTo>
                <a:lnTo>
                  <a:pt x="426884" y="2273300"/>
                </a:lnTo>
                <a:close/>
              </a:path>
              <a:path w="1385570" h="3098800">
                <a:moveTo>
                  <a:pt x="1025423" y="2247900"/>
                </a:moveTo>
                <a:lnTo>
                  <a:pt x="494258" y="2247900"/>
                </a:lnTo>
                <a:lnTo>
                  <a:pt x="485923" y="2260600"/>
                </a:lnTo>
                <a:lnTo>
                  <a:pt x="476113" y="2273300"/>
                </a:lnTo>
                <a:lnTo>
                  <a:pt x="463679" y="2286000"/>
                </a:lnTo>
                <a:lnTo>
                  <a:pt x="1076129" y="2286000"/>
                </a:lnTo>
                <a:lnTo>
                  <a:pt x="1070398" y="2273300"/>
                </a:lnTo>
                <a:lnTo>
                  <a:pt x="1040404" y="2273300"/>
                </a:lnTo>
                <a:lnTo>
                  <a:pt x="1034097" y="2260600"/>
                </a:lnTo>
                <a:lnTo>
                  <a:pt x="1025423" y="2247900"/>
                </a:lnTo>
                <a:close/>
              </a:path>
              <a:path w="1385570" h="3098800">
                <a:moveTo>
                  <a:pt x="447825" y="2260600"/>
                </a:moveTo>
                <a:lnTo>
                  <a:pt x="254838" y="2260600"/>
                </a:lnTo>
                <a:lnTo>
                  <a:pt x="267727" y="2273300"/>
                </a:lnTo>
                <a:lnTo>
                  <a:pt x="435940" y="2273300"/>
                </a:lnTo>
                <a:lnTo>
                  <a:pt x="447825" y="2260600"/>
                </a:lnTo>
                <a:close/>
              </a:path>
              <a:path w="1385570" h="3098800">
                <a:moveTo>
                  <a:pt x="1350136" y="2260600"/>
                </a:moveTo>
                <a:lnTo>
                  <a:pt x="1273962" y="2260600"/>
                </a:lnTo>
                <a:lnTo>
                  <a:pt x="1275422" y="2273300"/>
                </a:lnTo>
                <a:lnTo>
                  <a:pt x="1356728" y="2273300"/>
                </a:lnTo>
                <a:lnTo>
                  <a:pt x="1350136" y="2260600"/>
                </a:lnTo>
                <a:close/>
              </a:path>
              <a:path w="1385570" h="3098800">
                <a:moveTo>
                  <a:pt x="503072" y="2235200"/>
                </a:moveTo>
                <a:lnTo>
                  <a:pt x="119735" y="2235200"/>
                </a:lnTo>
                <a:lnTo>
                  <a:pt x="138683" y="2247900"/>
                </a:lnTo>
                <a:lnTo>
                  <a:pt x="138836" y="2247900"/>
                </a:lnTo>
                <a:lnTo>
                  <a:pt x="137896" y="2260600"/>
                </a:lnTo>
                <a:lnTo>
                  <a:pt x="461937" y="2260600"/>
                </a:lnTo>
                <a:lnTo>
                  <a:pt x="462495" y="2247900"/>
                </a:lnTo>
                <a:lnTo>
                  <a:pt x="503072" y="2235200"/>
                </a:lnTo>
                <a:close/>
              </a:path>
              <a:path w="1385570" h="3098800">
                <a:moveTo>
                  <a:pt x="1289507" y="2247900"/>
                </a:moveTo>
                <a:lnTo>
                  <a:pt x="1270406" y="2247900"/>
                </a:lnTo>
                <a:lnTo>
                  <a:pt x="1271498" y="2260600"/>
                </a:lnTo>
                <a:lnTo>
                  <a:pt x="1295107" y="2260600"/>
                </a:lnTo>
                <a:lnTo>
                  <a:pt x="1289507" y="2247900"/>
                </a:lnTo>
                <a:close/>
              </a:path>
              <a:path w="1385570" h="3098800">
                <a:moveTo>
                  <a:pt x="1343672" y="2235200"/>
                </a:moveTo>
                <a:lnTo>
                  <a:pt x="1332306" y="2235200"/>
                </a:lnTo>
                <a:lnTo>
                  <a:pt x="1323124" y="2247900"/>
                </a:lnTo>
                <a:lnTo>
                  <a:pt x="1317955" y="2247900"/>
                </a:lnTo>
                <a:lnTo>
                  <a:pt x="1312443" y="2260600"/>
                </a:lnTo>
                <a:lnTo>
                  <a:pt x="1338770" y="2260600"/>
                </a:lnTo>
                <a:lnTo>
                  <a:pt x="1340523" y="2247900"/>
                </a:lnTo>
                <a:lnTo>
                  <a:pt x="1343672" y="2235200"/>
                </a:lnTo>
                <a:close/>
              </a:path>
              <a:path w="1385570" h="3098800">
                <a:moveTo>
                  <a:pt x="1013917" y="2235200"/>
                </a:moveTo>
                <a:lnTo>
                  <a:pt x="503072" y="2235200"/>
                </a:lnTo>
                <a:lnTo>
                  <a:pt x="499630" y="2247900"/>
                </a:lnTo>
                <a:lnTo>
                  <a:pt x="1018666" y="2247900"/>
                </a:lnTo>
                <a:lnTo>
                  <a:pt x="1013917" y="2235200"/>
                </a:lnTo>
                <a:close/>
              </a:path>
              <a:path w="1385570" h="3098800">
                <a:moveTo>
                  <a:pt x="1223278" y="2197100"/>
                </a:moveTo>
                <a:lnTo>
                  <a:pt x="94741" y="2197100"/>
                </a:lnTo>
                <a:lnTo>
                  <a:pt x="93326" y="2209800"/>
                </a:lnTo>
                <a:lnTo>
                  <a:pt x="96146" y="2222500"/>
                </a:lnTo>
                <a:lnTo>
                  <a:pt x="104512" y="2235200"/>
                </a:lnTo>
                <a:lnTo>
                  <a:pt x="1026312" y="2235200"/>
                </a:lnTo>
                <a:lnTo>
                  <a:pt x="1035263" y="2247900"/>
                </a:lnTo>
                <a:lnTo>
                  <a:pt x="1069632" y="2247900"/>
                </a:lnTo>
                <a:lnTo>
                  <a:pt x="1064761" y="2235200"/>
                </a:lnTo>
                <a:lnTo>
                  <a:pt x="1062163" y="2222500"/>
                </a:lnTo>
                <a:lnTo>
                  <a:pt x="1070942" y="2222500"/>
                </a:lnTo>
                <a:lnTo>
                  <a:pt x="1082995" y="2209800"/>
                </a:lnTo>
                <a:lnTo>
                  <a:pt x="1224472" y="2209800"/>
                </a:lnTo>
                <a:lnTo>
                  <a:pt x="1223278" y="2197100"/>
                </a:lnTo>
                <a:close/>
              </a:path>
              <a:path w="1385570" h="3098800">
                <a:moveTo>
                  <a:pt x="1225182" y="2209800"/>
                </a:moveTo>
                <a:lnTo>
                  <a:pt x="1162557" y="2209800"/>
                </a:lnTo>
                <a:lnTo>
                  <a:pt x="1167732" y="2222500"/>
                </a:lnTo>
                <a:lnTo>
                  <a:pt x="1173829" y="2222500"/>
                </a:lnTo>
                <a:lnTo>
                  <a:pt x="1181106" y="2235200"/>
                </a:lnTo>
                <a:lnTo>
                  <a:pt x="1220480" y="2235200"/>
                </a:lnTo>
                <a:lnTo>
                  <a:pt x="1225080" y="2222500"/>
                </a:lnTo>
                <a:lnTo>
                  <a:pt x="1225182" y="2209800"/>
                </a:lnTo>
                <a:close/>
              </a:path>
              <a:path w="1385570" h="3098800">
                <a:moveTo>
                  <a:pt x="77647" y="2197100"/>
                </a:moveTo>
                <a:lnTo>
                  <a:pt x="58582" y="2197100"/>
                </a:lnTo>
                <a:lnTo>
                  <a:pt x="64574" y="2209800"/>
                </a:lnTo>
                <a:lnTo>
                  <a:pt x="70883" y="2209800"/>
                </a:lnTo>
                <a:lnTo>
                  <a:pt x="77647" y="2197100"/>
                </a:lnTo>
                <a:close/>
              </a:path>
              <a:path w="1385570" h="3098800">
                <a:moveTo>
                  <a:pt x="1220516" y="2184400"/>
                </a:moveTo>
                <a:lnTo>
                  <a:pt x="32734" y="2184400"/>
                </a:lnTo>
                <a:lnTo>
                  <a:pt x="42728" y="2197100"/>
                </a:lnTo>
                <a:lnTo>
                  <a:pt x="1221930" y="2197100"/>
                </a:lnTo>
                <a:lnTo>
                  <a:pt x="1220516" y="2184400"/>
                </a:lnTo>
                <a:close/>
              </a:path>
              <a:path w="1385570" h="3098800">
                <a:moveTo>
                  <a:pt x="1227086" y="2171700"/>
                </a:moveTo>
                <a:lnTo>
                  <a:pt x="9715" y="2171700"/>
                </a:lnTo>
                <a:lnTo>
                  <a:pt x="22768" y="2184400"/>
                </a:lnTo>
                <a:lnTo>
                  <a:pt x="1221421" y="2184400"/>
                </a:lnTo>
                <a:lnTo>
                  <a:pt x="1227086" y="2171700"/>
                </a:lnTo>
                <a:close/>
              </a:path>
              <a:path w="1385570" h="3098800">
                <a:moveTo>
                  <a:pt x="1254129" y="2171700"/>
                </a:moveTo>
                <a:lnTo>
                  <a:pt x="1238706" y="2171700"/>
                </a:lnTo>
                <a:lnTo>
                  <a:pt x="1246585" y="2184400"/>
                </a:lnTo>
                <a:lnTo>
                  <a:pt x="1254129" y="2171700"/>
                </a:lnTo>
                <a:close/>
              </a:path>
              <a:path w="1385570" h="3098800">
                <a:moveTo>
                  <a:pt x="1267158" y="2159000"/>
                </a:moveTo>
                <a:lnTo>
                  <a:pt x="0" y="2159000"/>
                </a:lnTo>
                <a:lnTo>
                  <a:pt x="4127" y="2171700"/>
                </a:lnTo>
                <a:lnTo>
                  <a:pt x="1265552" y="2171700"/>
                </a:lnTo>
                <a:lnTo>
                  <a:pt x="1267158" y="2159000"/>
                </a:lnTo>
                <a:close/>
              </a:path>
              <a:path w="1385570" h="3098800">
                <a:moveTo>
                  <a:pt x="1261884" y="2133600"/>
                </a:moveTo>
                <a:lnTo>
                  <a:pt x="60461" y="2133600"/>
                </a:lnTo>
                <a:lnTo>
                  <a:pt x="48996" y="2146300"/>
                </a:lnTo>
                <a:lnTo>
                  <a:pt x="42913" y="2159000"/>
                </a:lnTo>
                <a:lnTo>
                  <a:pt x="1266569" y="2159000"/>
                </a:lnTo>
                <a:lnTo>
                  <a:pt x="1264462" y="2146300"/>
                </a:lnTo>
                <a:lnTo>
                  <a:pt x="1261884" y="2133600"/>
                </a:lnTo>
                <a:close/>
              </a:path>
              <a:path w="1385570" h="3098800">
                <a:moveTo>
                  <a:pt x="115862" y="2120900"/>
                </a:moveTo>
                <a:lnTo>
                  <a:pt x="85324" y="2120900"/>
                </a:lnTo>
                <a:lnTo>
                  <a:pt x="72486" y="2133600"/>
                </a:lnTo>
                <a:lnTo>
                  <a:pt x="120973" y="2133600"/>
                </a:lnTo>
                <a:lnTo>
                  <a:pt x="115862" y="2120900"/>
                </a:lnTo>
                <a:close/>
              </a:path>
              <a:path w="1385570" h="3098800">
                <a:moveTo>
                  <a:pt x="1062761" y="2095500"/>
                </a:moveTo>
                <a:lnTo>
                  <a:pt x="178384" y="2095500"/>
                </a:lnTo>
                <a:lnTo>
                  <a:pt x="176194" y="2108200"/>
                </a:lnTo>
                <a:lnTo>
                  <a:pt x="169541" y="2120900"/>
                </a:lnTo>
                <a:lnTo>
                  <a:pt x="158417" y="2133600"/>
                </a:lnTo>
                <a:lnTo>
                  <a:pt x="1273771" y="2133600"/>
                </a:lnTo>
                <a:lnTo>
                  <a:pt x="1278204" y="2120900"/>
                </a:lnTo>
                <a:lnTo>
                  <a:pt x="1282484" y="2120900"/>
                </a:lnTo>
                <a:lnTo>
                  <a:pt x="1279956" y="2108200"/>
                </a:lnTo>
                <a:lnTo>
                  <a:pt x="1060018" y="2108200"/>
                </a:lnTo>
                <a:lnTo>
                  <a:pt x="1062761" y="2095500"/>
                </a:lnTo>
                <a:close/>
              </a:path>
              <a:path w="1385570" h="3098800">
                <a:moveTo>
                  <a:pt x="1161346" y="2082800"/>
                </a:moveTo>
                <a:lnTo>
                  <a:pt x="1137259" y="2082800"/>
                </a:lnTo>
                <a:lnTo>
                  <a:pt x="1132694" y="2095500"/>
                </a:lnTo>
                <a:lnTo>
                  <a:pt x="1099667" y="2095500"/>
                </a:lnTo>
                <a:lnTo>
                  <a:pt x="1095844" y="2108200"/>
                </a:lnTo>
                <a:lnTo>
                  <a:pt x="1171079" y="2108200"/>
                </a:lnTo>
                <a:lnTo>
                  <a:pt x="1166668" y="2095500"/>
                </a:lnTo>
                <a:lnTo>
                  <a:pt x="1161346" y="2082800"/>
                </a:lnTo>
                <a:close/>
              </a:path>
              <a:path w="1385570" h="3098800">
                <a:moveTo>
                  <a:pt x="1269174" y="2095500"/>
                </a:moveTo>
                <a:lnTo>
                  <a:pt x="1192110" y="2095500"/>
                </a:lnTo>
                <a:lnTo>
                  <a:pt x="1180615" y="2108200"/>
                </a:lnTo>
                <a:lnTo>
                  <a:pt x="1270050" y="2108200"/>
                </a:lnTo>
                <a:lnTo>
                  <a:pt x="1269174" y="2095500"/>
                </a:lnTo>
                <a:close/>
              </a:path>
              <a:path w="1385570" h="3098800">
                <a:moveTo>
                  <a:pt x="1104417" y="2082800"/>
                </a:moveTo>
                <a:lnTo>
                  <a:pt x="158785" y="2082800"/>
                </a:lnTo>
                <a:lnTo>
                  <a:pt x="173278" y="2095500"/>
                </a:lnTo>
                <a:lnTo>
                  <a:pt x="1095984" y="2095500"/>
                </a:lnTo>
                <a:lnTo>
                  <a:pt x="1104417" y="2082800"/>
                </a:lnTo>
                <a:close/>
              </a:path>
              <a:path w="1385570" h="3098800">
                <a:moveTo>
                  <a:pt x="1265135" y="2082800"/>
                </a:moveTo>
                <a:lnTo>
                  <a:pt x="1247012" y="2082800"/>
                </a:lnTo>
                <a:lnTo>
                  <a:pt x="1240372" y="2095500"/>
                </a:lnTo>
                <a:lnTo>
                  <a:pt x="1268501" y="2095500"/>
                </a:lnTo>
                <a:lnTo>
                  <a:pt x="1265135" y="2082800"/>
                </a:lnTo>
                <a:close/>
              </a:path>
              <a:path w="1385570" h="3098800">
                <a:moveTo>
                  <a:pt x="1114188" y="2044700"/>
                </a:moveTo>
                <a:lnTo>
                  <a:pt x="163424" y="2044700"/>
                </a:lnTo>
                <a:lnTo>
                  <a:pt x="158610" y="2057400"/>
                </a:lnTo>
                <a:lnTo>
                  <a:pt x="151429" y="2070100"/>
                </a:lnTo>
                <a:lnTo>
                  <a:pt x="151495" y="2082800"/>
                </a:lnTo>
                <a:lnTo>
                  <a:pt x="1139837" y="2082800"/>
                </a:lnTo>
                <a:lnTo>
                  <a:pt x="1142733" y="2070100"/>
                </a:lnTo>
                <a:lnTo>
                  <a:pt x="1097914" y="2070100"/>
                </a:lnTo>
                <a:lnTo>
                  <a:pt x="1097445" y="2057400"/>
                </a:lnTo>
                <a:lnTo>
                  <a:pt x="1105496" y="2057400"/>
                </a:lnTo>
                <a:lnTo>
                  <a:pt x="1114188" y="2044700"/>
                </a:lnTo>
                <a:close/>
              </a:path>
              <a:path w="1385570" h="3098800">
                <a:moveTo>
                  <a:pt x="1186708" y="2032000"/>
                </a:moveTo>
                <a:lnTo>
                  <a:pt x="172392" y="2032000"/>
                </a:lnTo>
                <a:lnTo>
                  <a:pt x="167943" y="2044700"/>
                </a:lnTo>
                <a:lnTo>
                  <a:pt x="1184847" y="2044700"/>
                </a:lnTo>
                <a:lnTo>
                  <a:pt x="1186708" y="2032000"/>
                </a:lnTo>
                <a:close/>
              </a:path>
              <a:path w="1385570" h="3098800">
                <a:moveTo>
                  <a:pt x="222008" y="2019300"/>
                </a:moveTo>
                <a:lnTo>
                  <a:pt x="182346" y="2019300"/>
                </a:lnTo>
                <a:lnTo>
                  <a:pt x="178790" y="2032000"/>
                </a:lnTo>
                <a:lnTo>
                  <a:pt x="228568" y="2032000"/>
                </a:lnTo>
                <a:lnTo>
                  <a:pt x="222008" y="2019300"/>
                </a:lnTo>
                <a:close/>
              </a:path>
              <a:path w="1385570" h="3098800">
                <a:moveTo>
                  <a:pt x="1176134" y="1993900"/>
                </a:moveTo>
                <a:lnTo>
                  <a:pt x="286935" y="1993900"/>
                </a:lnTo>
                <a:lnTo>
                  <a:pt x="283727" y="2006600"/>
                </a:lnTo>
                <a:lnTo>
                  <a:pt x="283603" y="2019300"/>
                </a:lnTo>
                <a:lnTo>
                  <a:pt x="249427" y="2019300"/>
                </a:lnTo>
                <a:lnTo>
                  <a:pt x="238853" y="2032000"/>
                </a:lnTo>
                <a:lnTo>
                  <a:pt x="1185076" y="2032000"/>
                </a:lnTo>
                <a:lnTo>
                  <a:pt x="1179791" y="2019300"/>
                </a:lnTo>
                <a:lnTo>
                  <a:pt x="1173860" y="2006600"/>
                </a:lnTo>
                <a:lnTo>
                  <a:pt x="1172362" y="2006600"/>
                </a:lnTo>
                <a:lnTo>
                  <a:pt x="1176134" y="1993900"/>
                </a:lnTo>
                <a:close/>
              </a:path>
              <a:path w="1385570" h="3098800">
                <a:moveTo>
                  <a:pt x="1209687" y="1981200"/>
                </a:moveTo>
                <a:lnTo>
                  <a:pt x="1184808" y="1981200"/>
                </a:lnTo>
                <a:lnTo>
                  <a:pt x="1188364" y="1993900"/>
                </a:lnTo>
                <a:lnTo>
                  <a:pt x="1195235" y="1993900"/>
                </a:lnTo>
                <a:lnTo>
                  <a:pt x="1198232" y="2006600"/>
                </a:lnTo>
                <a:lnTo>
                  <a:pt x="1199730" y="2006600"/>
                </a:lnTo>
                <a:lnTo>
                  <a:pt x="1201839" y="2019300"/>
                </a:lnTo>
                <a:lnTo>
                  <a:pt x="1206550" y="2019300"/>
                </a:lnTo>
                <a:lnTo>
                  <a:pt x="1209687" y="1981200"/>
                </a:lnTo>
                <a:close/>
              </a:path>
              <a:path w="1385570" h="3098800">
                <a:moveTo>
                  <a:pt x="1181861" y="1981200"/>
                </a:moveTo>
                <a:lnTo>
                  <a:pt x="302031" y="1981200"/>
                </a:lnTo>
                <a:lnTo>
                  <a:pt x="293085" y="1993900"/>
                </a:lnTo>
                <a:lnTo>
                  <a:pt x="1178191" y="1993900"/>
                </a:lnTo>
                <a:lnTo>
                  <a:pt x="1181861" y="1981200"/>
                </a:lnTo>
                <a:close/>
              </a:path>
              <a:path w="1385570" h="3098800">
                <a:moveTo>
                  <a:pt x="1277835" y="1981200"/>
                </a:moveTo>
                <a:lnTo>
                  <a:pt x="1209687" y="1981200"/>
                </a:lnTo>
                <a:lnTo>
                  <a:pt x="1218655" y="1993900"/>
                </a:lnTo>
                <a:lnTo>
                  <a:pt x="1272330" y="1993900"/>
                </a:lnTo>
                <a:lnTo>
                  <a:pt x="1277835" y="1981200"/>
                </a:lnTo>
                <a:close/>
              </a:path>
              <a:path w="1385570" h="3098800">
                <a:moveTo>
                  <a:pt x="1309700" y="1968500"/>
                </a:moveTo>
                <a:lnTo>
                  <a:pt x="327581" y="1968500"/>
                </a:lnTo>
                <a:lnTo>
                  <a:pt x="319036" y="1981200"/>
                </a:lnTo>
                <a:lnTo>
                  <a:pt x="1303008" y="1981200"/>
                </a:lnTo>
                <a:lnTo>
                  <a:pt x="1309700" y="1968500"/>
                </a:lnTo>
                <a:close/>
              </a:path>
              <a:path w="1385570" h="3098800">
                <a:moveTo>
                  <a:pt x="1356944" y="1955800"/>
                </a:moveTo>
                <a:lnTo>
                  <a:pt x="324043" y="1955800"/>
                </a:lnTo>
                <a:lnTo>
                  <a:pt x="328462" y="1968500"/>
                </a:lnTo>
                <a:lnTo>
                  <a:pt x="1344244" y="1968500"/>
                </a:lnTo>
                <a:lnTo>
                  <a:pt x="1356944" y="1955800"/>
                </a:lnTo>
                <a:close/>
              </a:path>
              <a:path w="1385570" h="3098800">
                <a:moveTo>
                  <a:pt x="1377848" y="1943100"/>
                </a:moveTo>
                <a:lnTo>
                  <a:pt x="327380" y="1943100"/>
                </a:lnTo>
                <a:lnTo>
                  <a:pt x="323553" y="1955800"/>
                </a:lnTo>
                <a:lnTo>
                  <a:pt x="1378115" y="1955800"/>
                </a:lnTo>
                <a:lnTo>
                  <a:pt x="1377848" y="1943100"/>
                </a:lnTo>
                <a:close/>
              </a:path>
              <a:path w="1385570" h="3098800">
                <a:moveTo>
                  <a:pt x="1381300" y="1917700"/>
                </a:moveTo>
                <a:lnTo>
                  <a:pt x="319951" y="1917700"/>
                </a:lnTo>
                <a:lnTo>
                  <a:pt x="323722" y="1930400"/>
                </a:lnTo>
                <a:lnTo>
                  <a:pt x="325589" y="1943100"/>
                </a:lnTo>
                <a:lnTo>
                  <a:pt x="1378623" y="1943100"/>
                </a:lnTo>
                <a:lnTo>
                  <a:pt x="1383966" y="1930400"/>
                </a:lnTo>
                <a:lnTo>
                  <a:pt x="1385054" y="1930400"/>
                </a:lnTo>
                <a:lnTo>
                  <a:pt x="1381300" y="1917700"/>
                </a:lnTo>
                <a:close/>
              </a:path>
              <a:path w="1385570" h="3098800">
                <a:moveTo>
                  <a:pt x="1241551" y="1905000"/>
                </a:moveTo>
                <a:lnTo>
                  <a:pt x="279526" y="1905000"/>
                </a:lnTo>
                <a:lnTo>
                  <a:pt x="287064" y="1917700"/>
                </a:lnTo>
                <a:lnTo>
                  <a:pt x="1244803" y="1917700"/>
                </a:lnTo>
                <a:lnTo>
                  <a:pt x="1241551" y="1905000"/>
                </a:lnTo>
                <a:close/>
              </a:path>
              <a:path w="1385570" h="3098800">
                <a:moveTo>
                  <a:pt x="1282484" y="1892300"/>
                </a:moveTo>
                <a:lnTo>
                  <a:pt x="1263802" y="1892300"/>
                </a:lnTo>
                <a:lnTo>
                  <a:pt x="1259206" y="1905000"/>
                </a:lnTo>
                <a:lnTo>
                  <a:pt x="1244803" y="1917700"/>
                </a:lnTo>
                <a:lnTo>
                  <a:pt x="1304597" y="1917700"/>
                </a:lnTo>
                <a:lnTo>
                  <a:pt x="1295752" y="1905000"/>
                </a:lnTo>
                <a:lnTo>
                  <a:pt x="1288483" y="1905000"/>
                </a:lnTo>
                <a:lnTo>
                  <a:pt x="1282484" y="1892300"/>
                </a:lnTo>
                <a:close/>
              </a:path>
              <a:path w="1385570" h="3098800">
                <a:moveTo>
                  <a:pt x="1336491" y="1905000"/>
                </a:moveTo>
                <a:lnTo>
                  <a:pt x="1315326" y="1905000"/>
                </a:lnTo>
                <a:lnTo>
                  <a:pt x="1304597" y="1917700"/>
                </a:lnTo>
                <a:lnTo>
                  <a:pt x="1341588" y="1917700"/>
                </a:lnTo>
                <a:lnTo>
                  <a:pt x="1336491" y="1905000"/>
                </a:lnTo>
                <a:close/>
              </a:path>
              <a:path w="1385570" h="3098800">
                <a:moveTo>
                  <a:pt x="1380385" y="1905000"/>
                </a:moveTo>
                <a:lnTo>
                  <a:pt x="1356677" y="1905000"/>
                </a:lnTo>
                <a:lnTo>
                  <a:pt x="1347892" y="1917700"/>
                </a:lnTo>
                <a:lnTo>
                  <a:pt x="1376262" y="1917700"/>
                </a:lnTo>
                <a:lnTo>
                  <a:pt x="1380385" y="1905000"/>
                </a:lnTo>
                <a:close/>
              </a:path>
              <a:path w="1385570" h="3098800">
                <a:moveTo>
                  <a:pt x="1214811" y="1892300"/>
                </a:moveTo>
                <a:lnTo>
                  <a:pt x="248739" y="1892300"/>
                </a:lnTo>
                <a:lnTo>
                  <a:pt x="259500" y="1905000"/>
                </a:lnTo>
                <a:lnTo>
                  <a:pt x="1222641" y="1905000"/>
                </a:lnTo>
                <a:lnTo>
                  <a:pt x="1214811" y="1892300"/>
                </a:lnTo>
                <a:close/>
              </a:path>
              <a:path w="1385570" h="3098800">
                <a:moveTo>
                  <a:pt x="1330299" y="1892300"/>
                </a:moveTo>
                <a:lnTo>
                  <a:pt x="1315542" y="1892300"/>
                </a:lnTo>
                <a:lnTo>
                  <a:pt x="1314665" y="1905000"/>
                </a:lnTo>
                <a:lnTo>
                  <a:pt x="1331328" y="1905000"/>
                </a:lnTo>
                <a:lnTo>
                  <a:pt x="1330299" y="1892300"/>
                </a:lnTo>
                <a:close/>
              </a:path>
              <a:path w="1385570" h="3098800">
                <a:moveTo>
                  <a:pt x="1380020" y="1892300"/>
                </a:moveTo>
                <a:lnTo>
                  <a:pt x="1368158" y="1905000"/>
                </a:lnTo>
                <a:lnTo>
                  <a:pt x="1382350" y="1905000"/>
                </a:lnTo>
                <a:lnTo>
                  <a:pt x="1380020" y="1892300"/>
                </a:lnTo>
                <a:close/>
              </a:path>
              <a:path w="1385570" h="3098800">
                <a:moveTo>
                  <a:pt x="212153" y="1866900"/>
                </a:moveTo>
                <a:lnTo>
                  <a:pt x="195618" y="1866900"/>
                </a:lnTo>
                <a:lnTo>
                  <a:pt x="199034" y="1892300"/>
                </a:lnTo>
                <a:lnTo>
                  <a:pt x="207289" y="1892300"/>
                </a:lnTo>
                <a:lnTo>
                  <a:pt x="209270" y="1879600"/>
                </a:lnTo>
                <a:lnTo>
                  <a:pt x="210705" y="1879600"/>
                </a:lnTo>
                <a:lnTo>
                  <a:pt x="212153" y="1866900"/>
                </a:lnTo>
                <a:close/>
              </a:path>
              <a:path w="1385570" h="3098800">
                <a:moveTo>
                  <a:pt x="1142110" y="1879600"/>
                </a:moveTo>
                <a:lnTo>
                  <a:pt x="225717" y="1879600"/>
                </a:lnTo>
                <a:lnTo>
                  <a:pt x="231089" y="1892300"/>
                </a:lnTo>
                <a:lnTo>
                  <a:pt x="1139532" y="1892300"/>
                </a:lnTo>
                <a:lnTo>
                  <a:pt x="1142110" y="1879600"/>
                </a:lnTo>
                <a:close/>
              </a:path>
              <a:path w="1385570" h="3098800">
                <a:moveTo>
                  <a:pt x="189601" y="1866900"/>
                </a:moveTo>
                <a:lnTo>
                  <a:pt x="131813" y="1866900"/>
                </a:lnTo>
                <a:lnTo>
                  <a:pt x="134340" y="1879600"/>
                </a:lnTo>
                <a:lnTo>
                  <a:pt x="183757" y="1879600"/>
                </a:lnTo>
                <a:lnTo>
                  <a:pt x="189601" y="1866900"/>
                </a:lnTo>
                <a:close/>
              </a:path>
              <a:path w="1385570" h="3098800">
                <a:moveTo>
                  <a:pt x="1140713" y="1866900"/>
                </a:moveTo>
                <a:lnTo>
                  <a:pt x="226034" y="1866900"/>
                </a:lnTo>
                <a:lnTo>
                  <a:pt x="223304" y="1879600"/>
                </a:lnTo>
                <a:lnTo>
                  <a:pt x="1140510" y="1879600"/>
                </a:lnTo>
                <a:lnTo>
                  <a:pt x="1140713" y="1866900"/>
                </a:lnTo>
                <a:close/>
              </a:path>
              <a:path w="1385570" h="3098800">
                <a:moveTo>
                  <a:pt x="1126832" y="1854200"/>
                </a:moveTo>
                <a:lnTo>
                  <a:pt x="98463" y="1854200"/>
                </a:lnTo>
                <a:lnTo>
                  <a:pt x="106975" y="1866900"/>
                </a:lnTo>
                <a:lnTo>
                  <a:pt x="1132712" y="1866900"/>
                </a:lnTo>
                <a:lnTo>
                  <a:pt x="1126832" y="1854200"/>
                </a:lnTo>
                <a:close/>
              </a:path>
              <a:path w="1385570" h="3098800">
                <a:moveTo>
                  <a:pt x="1111173" y="1841500"/>
                </a:moveTo>
                <a:lnTo>
                  <a:pt x="60385" y="1841500"/>
                </a:lnTo>
                <a:lnTo>
                  <a:pt x="64161" y="1854200"/>
                </a:lnTo>
                <a:lnTo>
                  <a:pt x="1114437" y="1854200"/>
                </a:lnTo>
                <a:lnTo>
                  <a:pt x="1111173" y="1841500"/>
                </a:lnTo>
                <a:close/>
              </a:path>
              <a:path w="1385570" h="3098800">
                <a:moveTo>
                  <a:pt x="53492" y="1828800"/>
                </a:moveTo>
                <a:lnTo>
                  <a:pt x="33350" y="1828800"/>
                </a:lnTo>
                <a:lnTo>
                  <a:pt x="32892" y="1841500"/>
                </a:lnTo>
                <a:lnTo>
                  <a:pt x="53492" y="1828800"/>
                </a:lnTo>
                <a:close/>
              </a:path>
              <a:path w="1385570" h="3098800">
                <a:moveTo>
                  <a:pt x="1102766" y="1816100"/>
                </a:moveTo>
                <a:lnTo>
                  <a:pt x="34226" y="1816100"/>
                </a:lnTo>
                <a:lnTo>
                  <a:pt x="33769" y="1828800"/>
                </a:lnTo>
                <a:lnTo>
                  <a:pt x="53492" y="1828800"/>
                </a:lnTo>
                <a:lnTo>
                  <a:pt x="56994" y="1841500"/>
                </a:lnTo>
                <a:lnTo>
                  <a:pt x="1103960" y="1841500"/>
                </a:lnTo>
                <a:lnTo>
                  <a:pt x="1101013" y="1828800"/>
                </a:lnTo>
                <a:lnTo>
                  <a:pt x="1102766" y="1816100"/>
                </a:lnTo>
                <a:close/>
              </a:path>
              <a:path w="1385570" h="3098800">
                <a:moveTo>
                  <a:pt x="1115936" y="1803400"/>
                </a:moveTo>
                <a:lnTo>
                  <a:pt x="34175" y="1803400"/>
                </a:lnTo>
                <a:lnTo>
                  <a:pt x="29895" y="1816100"/>
                </a:lnTo>
                <a:lnTo>
                  <a:pt x="1112837" y="1816100"/>
                </a:lnTo>
                <a:lnTo>
                  <a:pt x="1115936" y="1803400"/>
                </a:lnTo>
                <a:close/>
              </a:path>
              <a:path w="1385570" h="3098800">
                <a:moveTo>
                  <a:pt x="60248" y="1790700"/>
                </a:moveTo>
                <a:lnTo>
                  <a:pt x="33820" y="1790700"/>
                </a:lnTo>
                <a:lnTo>
                  <a:pt x="35318" y="1803400"/>
                </a:lnTo>
                <a:lnTo>
                  <a:pt x="68821" y="1803400"/>
                </a:lnTo>
                <a:lnTo>
                  <a:pt x="60248" y="1790700"/>
                </a:lnTo>
                <a:close/>
              </a:path>
              <a:path w="1385570" h="3098800">
                <a:moveTo>
                  <a:pt x="94284" y="1778000"/>
                </a:moveTo>
                <a:lnTo>
                  <a:pt x="82499" y="1778000"/>
                </a:lnTo>
                <a:lnTo>
                  <a:pt x="81419" y="1790700"/>
                </a:lnTo>
                <a:lnTo>
                  <a:pt x="74244" y="1803400"/>
                </a:lnTo>
                <a:lnTo>
                  <a:pt x="95884" y="1803400"/>
                </a:lnTo>
                <a:lnTo>
                  <a:pt x="94284" y="1778000"/>
                </a:lnTo>
                <a:close/>
              </a:path>
              <a:path w="1385570" h="3098800">
                <a:moveTo>
                  <a:pt x="157100" y="1790700"/>
                </a:moveTo>
                <a:lnTo>
                  <a:pt x="119914" y="1790700"/>
                </a:lnTo>
                <a:lnTo>
                  <a:pt x="112793" y="1803400"/>
                </a:lnTo>
                <a:lnTo>
                  <a:pt x="161617" y="1803400"/>
                </a:lnTo>
                <a:lnTo>
                  <a:pt x="157100" y="1790700"/>
                </a:lnTo>
                <a:close/>
              </a:path>
              <a:path w="1385570" h="3098800">
                <a:moveTo>
                  <a:pt x="1113342" y="1790700"/>
                </a:moveTo>
                <a:lnTo>
                  <a:pt x="166500" y="1790700"/>
                </a:lnTo>
                <a:lnTo>
                  <a:pt x="161617" y="1803400"/>
                </a:lnTo>
                <a:lnTo>
                  <a:pt x="1114132" y="1803400"/>
                </a:lnTo>
                <a:lnTo>
                  <a:pt x="1113342" y="1790700"/>
                </a:lnTo>
                <a:close/>
              </a:path>
              <a:path w="1385570" h="3098800">
                <a:moveTo>
                  <a:pt x="40004" y="1778000"/>
                </a:moveTo>
                <a:lnTo>
                  <a:pt x="31864" y="1778000"/>
                </a:lnTo>
                <a:lnTo>
                  <a:pt x="32943" y="1790700"/>
                </a:lnTo>
                <a:lnTo>
                  <a:pt x="49314" y="1790700"/>
                </a:lnTo>
                <a:lnTo>
                  <a:pt x="40004" y="1778000"/>
                </a:lnTo>
                <a:close/>
              </a:path>
              <a:path w="1385570" h="3098800">
                <a:moveTo>
                  <a:pt x="140320" y="1778000"/>
                </a:moveTo>
                <a:lnTo>
                  <a:pt x="131671" y="1778000"/>
                </a:lnTo>
                <a:lnTo>
                  <a:pt x="126491" y="1790700"/>
                </a:lnTo>
                <a:lnTo>
                  <a:pt x="146278" y="1790700"/>
                </a:lnTo>
                <a:lnTo>
                  <a:pt x="140320" y="1778000"/>
                </a:lnTo>
                <a:close/>
              </a:path>
              <a:path w="1385570" h="3098800">
                <a:moveTo>
                  <a:pt x="1118219" y="1778000"/>
                </a:moveTo>
                <a:lnTo>
                  <a:pt x="195884" y="1778000"/>
                </a:lnTo>
                <a:lnTo>
                  <a:pt x="187782" y="1790700"/>
                </a:lnTo>
                <a:lnTo>
                  <a:pt x="1114704" y="1790700"/>
                </a:lnTo>
                <a:lnTo>
                  <a:pt x="1118219" y="1778000"/>
                </a:lnTo>
                <a:close/>
              </a:path>
              <a:path w="1385570" h="3098800">
                <a:moveTo>
                  <a:pt x="1129195" y="1765300"/>
                </a:moveTo>
                <a:lnTo>
                  <a:pt x="255866" y="1765300"/>
                </a:lnTo>
                <a:lnTo>
                  <a:pt x="258152" y="1778000"/>
                </a:lnTo>
                <a:lnTo>
                  <a:pt x="1127861" y="1778000"/>
                </a:lnTo>
                <a:lnTo>
                  <a:pt x="1129195" y="1765300"/>
                </a:lnTo>
                <a:close/>
              </a:path>
              <a:path w="1385570" h="3098800">
                <a:moveTo>
                  <a:pt x="1121092" y="1752600"/>
                </a:moveTo>
                <a:lnTo>
                  <a:pt x="269189" y="1752600"/>
                </a:lnTo>
                <a:lnTo>
                  <a:pt x="261852" y="1765300"/>
                </a:lnTo>
                <a:lnTo>
                  <a:pt x="1120000" y="1765300"/>
                </a:lnTo>
                <a:lnTo>
                  <a:pt x="1121092" y="1752600"/>
                </a:lnTo>
                <a:close/>
              </a:path>
              <a:path w="1385570" h="3098800">
                <a:moveTo>
                  <a:pt x="984045" y="1739900"/>
                </a:moveTo>
                <a:lnTo>
                  <a:pt x="285673" y="1739900"/>
                </a:lnTo>
                <a:lnTo>
                  <a:pt x="277316" y="1752600"/>
                </a:lnTo>
                <a:lnTo>
                  <a:pt x="996822" y="1752600"/>
                </a:lnTo>
                <a:lnTo>
                  <a:pt x="984045" y="1739900"/>
                </a:lnTo>
                <a:close/>
              </a:path>
              <a:path w="1385570" h="3098800">
                <a:moveTo>
                  <a:pt x="1029246" y="1739900"/>
                </a:moveTo>
                <a:lnTo>
                  <a:pt x="1004519" y="1739900"/>
                </a:lnTo>
                <a:lnTo>
                  <a:pt x="1003058" y="1752600"/>
                </a:lnTo>
                <a:lnTo>
                  <a:pt x="1031468" y="1752600"/>
                </a:lnTo>
                <a:lnTo>
                  <a:pt x="1029246" y="1739900"/>
                </a:lnTo>
                <a:close/>
              </a:path>
              <a:path w="1385570" h="3098800">
                <a:moveTo>
                  <a:pt x="1114742" y="1739900"/>
                </a:moveTo>
                <a:lnTo>
                  <a:pt x="1103071" y="1739900"/>
                </a:lnTo>
                <a:lnTo>
                  <a:pt x="1097171" y="1752600"/>
                </a:lnTo>
                <a:lnTo>
                  <a:pt x="1117853" y="1752600"/>
                </a:lnTo>
                <a:lnTo>
                  <a:pt x="1114742" y="1739900"/>
                </a:lnTo>
                <a:close/>
              </a:path>
              <a:path w="1385570" h="3098800">
                <a:moveTo>
                  <a:pt x="936675" y="1689100"/>
                </a:moveTo>
                <a:lnTo>
                  <a:pt x="316219" y="1689100"/>
                </a:lnTo>
                <a:lnTo>
                  <a:pt x="310875" y="1701800"/>
                </a:lnTo>
                <a:lnTo>
                  <a:pt x="306119" y="1714500"/>
                </a:lnTo>
                <a:lnTo>
                  <a:pt x="301358" y="1714500"/>
                </a:lnTo>
                <a:lnTo>
                  <a:pt x="297721" y="1727200"/>
                </a:lnTo>
                <a:lnTo>
                  <a:pt x="294449" y="1727200"/>
                </a:lnTo>
                <a:lnTo>
                  <a:pt x="290710" y="1739900"/>
                </a:lnTo>
                <a:lnTo>
                  <a:pt x="972904" y="1739900"/>
                </a:lnTo>
                <a:lnTo>
                  <a:pt x="963642" y="1727200"/>
                </a:lnTo>
                <a:lnTo>
                  <a:pt x="956500" y="1714500"/>
                </a:lnTo>
                <a:lnTo>
                  <a:pt x="951903" y="1701800"/>
                </a:lnTo>
                <a:lnTo>
                  <a:pt x="934758" y="1701800"/>
                </a:lnTo>
                <a:lnTo>
                  <a:pt x="936675" y="1689100"/>
                </a:lnTo>
                <a:close/>
              </a:path>
              <a:path w="1385570" h="3098800">
                <a:moveTo>
                  <a:pt x="349927" y="1676400"/>
                </a:moveTo>
                <a:lnTo>
                  <a:pt x="331148" y="1676400"/>
                </a:lnTo>
                <a:lnTo>
                  <a:pt x="322745" y="1689100"/>
                </a:lnTo>
                <a:lnTo>
                  <a:pt x="358673" y="1689100"/>
                </a:lnTo>
                <a:lnTo>
                  <a:pt x="349927" y="1676400"/>
                </a:lnTo>
                <a:close/>
              </a:path>
              <a:path w="1385570" h="3098800">
                <a:moveTo>
                  <a:pt x="1068489" y="1651000"/>
                </a:moveTo>
                <a:lnTo>
                  <a:pt x="392595" y="1651000"/>
                </a:lnTo>
                <a:lnTo>
                  <a:pt x="389468" y="1663700"/>
                </a:lnTo>
                <a:lnTo>
                  <a:pt x="384428" y="1676400"/>
                </a:lnTo>
                <a:lnTo>
                  <a:pt x="364502" y="1676400"/>
                </a:lnTo>
                <a:lnTo>
                  <a:pt x="362089" y="1689100"/>
                </a:lnTo>
                <a:lnTo>
                  <a:pt x="1028941" y="1689100"/>
                </a:lnTo>
                <a:lnTo>
                  <a:pt x="1038569" y="1676400"/>
                </a:lnTo>
                <a:lnTo>
                  <a:pt x="1048462" y="1663700"/>
                </a:lnTo>
                <a:lnTo>
                  <a:pt x="1068489" y="1651000"/>
                </a:lnTo>
                <a:close/>
              </a:path>
              <a:path w="1385570" h="3098800">
                <a:moveTo>
                  <a:pt x="1131061" y="1663700"/>
                </a:moveTo>
                <a:lnTo>
                  <a:pt x="1114132" y="1663700"/>
                </a:lnTo>
                <a:lnTo>
                  <a:pt x="1120432" y="1676400"/>
                </a:lnTo>
                <a:lnTo>
                  <a:pt x="1131061" y="1663700"/>
                </a:lnTo>
                <a:close/>
              </a:path>
              <a:path w="1385570" h="3098800">
                <a:moveTo>
                  <a:pt x="315302" y="1651000"/>
                </a:moveTo>
                <a:lnTo>
                  <a:pt x="282930" y="1651000"/>
                </a:lnTo>
                <a:lnTo>
                  <a:pt x="284949" y="1663700"/>
                </a:lnTo>
                <a:lnTo>
                  <a:pt x="309367" y="1663700"/>
                </a:lnTo>
                <a:lnTo>
                  <a:pt x="315302" y="1651000"/>
                </a:lnTo>
                <a:close/>
              </a:path>
              <a:path w="1385570" h="3098800">
                <a:moveTo>
                  <a:pt x="1128331" y="1651000"/>
                </a:moveTo>
                <a:lnTo>
                  <a:pt x="1100239" y="1651000"/>
                </a:lnTo>
                <a:lnTo>
                  <a:pt x="1104633" y="1663700"/>
                </a:lnTo>
                <a:lnTo>
                  <a:pt x="1129931" y="1663700"/>
                </a:lnTo>
                <a:lnTo>
                  <a:pt x="1128331" y="1651000"/>
                </a:lnTo>
                <a:close/>
              </a:path>
              <a:path w="1385570" h="3098800">
                <a:moveTo>
                  <a:pt x="1153261" y="1651000"/>
                </a:moveTo>
                <a:lnTo>
                  <a:pt x="1142631" y="1651000"/>
                </a:lnTo>
                <a:lnTo>
                  <a:pt x="1141552" y="1663700"/>
                </a:lnTo>
                <a:lnTo>
                  <a:pt x="1151610" y="1663700"/>
                </a:lnTo>
                <a:lnTo>
                  <a:pt x="1153261" y="1651000"/>
                </a:lnTo>
                <a:close/>
              </a:path>
              <a:path w="1385570" h="3098800">
                <a:moveTo>
                  <a:pt x="230428" y="1574800"/>
                </a:moveTo>
                <a:lnTo>
                  <a:pt x="150290" y="1574800"/>
                </a:lnTo>
                <a:lnTo>
                  <a:pt x="148835" y="1587500"/>
                </a:lnTo>
                <a:lnTo>
                  <a:pt x="174923" y="1625600"/>
                </a:lnTo>
                <a:lnTo>
                  <a:pt x="203009" y="1651000"/>
                </a:lnTo>
                <a:lnTo>
                  <a:pt x="345973" y="1651000"/>
                </a:lnTo>
                <a:lnTo>
                  <a:pt x="356029" y="1638300"/>
                </a:lnTo>
                <a:lnTo>
                  <a:pt x="367112" y="1638300"/>
                </a:lnTo>
                <a:lnTo>
                  <a:pt x="379395" y="1625600"/>
                </a:lnTo>
                <a:lnTo>
                  <a:pt x="416896" y="1625600"/>
                </a:lnTo>
                <a:lnTo>
                  <a:pt x="429067" y="1612900"/>
                </a:lnTo>
                <a:lnTo>
                  <a:pt x="1236049" y="1612900"/>
                </a:lnTo>
                <a:lnTo>
                  <a:pt x="1241526" y="1600200"/>
                </a:lnTo>
                <a:lnTo>
                  <a:pt x="1246606" y="1587500"/>
                </a:lnTo>
                <a:lnTo>
                  <a:pt x="234454" y="1587500"/>
                </a:lnTo>
                <a:lnTo>
                  <a:pt x="230428" y="1574800"/>
                </a:lnTo>
                <a:close/>
              </a:path>
              <a:path w="1385570" h="3098800">
                <a:moveTo>
                  <a:pt x="1195755" y="1625600"/>
                </a:moveTo>
                <a:lnTo>
                  <a:pt x="426624" y="1625600"/>
                </a:lnTo>
                <a:lnTo>
                  <a:pt x="415315" y="1638300"/>
                </a:lnTo>
                <a:lnTo>
                  <a:pt x="399973" y="1651000"/>
                </a:lnTo>
                <a:lnTo>
                  <a:pt x="1151191" y="1651000"/>
                </a:lnTo>
                <a:lnTo>
                  <a:pt x="1149692" y="1638300"/>
                </a:lnTo>
                <a:lnTo>
                  <a:pt x="1189139" y="1638300"/>
                </a:lnTo>
                <a:lnTo>
                  <a:pt x="1195755" y="1625600"/>
                </a:lnTo>
                <a:close/>
              </a:path>
              <a:path w="1385570" h="3098800">
                <a:moveTo>
                  <a:pt x="1180797" y="1638300"/>
                </a:moveTo>
                <a:lnTo>
                  <a:pt x="1160703" y="1638300"/>
                </a:lnTo>
                <a:lnTo>
                  <a:pt x="1167727" y="1651000"/>
                </a:lnTo>
                <a:lnTo>
                  <a:pt x="1174522" y="1651000"/>
                </a:lnTo>
                <a:lnTo>
                  <a:pt x="1180797" y="1638300"/>
                </a:lnTo>
                <a:close/>
              </a:path>
              <a:path w="1385570" h="3098800">
                <a:moveTo>
                  <a:pt x="1217434" y="1612900"/>
                </a:moveTo>
                <a:lnTo>
                  <a:pt x="441693" y="1612900"/>
                </a:lnTo>
                <a:lnTo>
                  <a:pt x="435038" y="1625600"/>
                </a:lnTo>
                <a:lnTo>
                  <a:pt x="1216558" y="1625600"/>
                </a:lnTo>
                <a:lnTo>
                  <a:pt x="1217434" y="1612900"/>
                </a:lnTo>
                <a:close/>
              </a:path>
              <a:path w="1385570" h="3098800">
                <a:moveTo>
                  <a:pt x="1105028" y="1574800"/>
                </a:moveTo>
                <a:lnTo>
                  <a:pt x="268897" y="1574800"/>
                </a:lnTo>
                <a:lnTo>
                  <a:pt x="261459" y="1587500"/>
                </a:lnTo>
                <a:lnTo>
                  <a:pt x="1112158" y="1587500"/>
                </a:lnTo>
                <a:lnTo>
                  <a:pt x="1105028" y="1574800"/>
                </a:lnTo>
                <a:close/>
              </a:path>
              <a:path w="1385570" h="3098800">
                <a:moveTo>
                  <a:pt x="1150480" y="1574800"/>
                </a:moveTo>
                <a:lnTo>
                  <a:pt x="1130553" y="1574800"/>
                </a:lnTo>
                <a:lnTo>
                  <a:pt x="1122959" y="1587500"/>
                </a:lnTo>
                <a:lnTo>
                  <a:pt x="1155331" y="1587500"/>
                </a:lnTo>
                <a:lnTo>
                  <a:pt x="1150480" y="1574800"/>
                </a:lnTo>
                <a:close/>
              </a:path>
              <a:path w="1385570" h="3098800">
                <a:moveTo>
                  <a:pt x="1215110" y="1549400"/>
                </a:moveTo>
                <a:lnTo>
                  <a:pt x="1206233" y="1549400"/>
                </a:lnTo>
                <a:lnTo>
                  <a:pt x="1206906" y="1562100"/>
                </a:lnTo>
                <a:lnTo>
                  <a:pt x="1207884" y="1574800"/>
                </a:lnTo>
                <a:lnTo>
                  <a:pt x="1162253" y="1574800"/>
                </a:lnTo>
                <a:lnTo>
                  <a:pt x="1161567" y="1587500"/>
                </a:lnTo>
                <a:lnTo>
                  <a:pt x="1259522" y="1587500"/>
                </a:lnTo>
                <a:lnTo>
                  <a:pt x="1260754" y="1574800"/>
                </a:lnTo>
                <a:lnTo>
                  <a:pt x="1261478" y="1562100"/>
                </a:lnTo>
                <a:lnTo>
                  <a:pt x="1217853" y="1562100"/>
                </a:lnTo>
                <a:lnTo>
                  <a:pt x="1215110" y="1549400"/>
                </a:lnTo>
                <a:close/>
              </a:path>
              <a:path w="1385570" h="3098800">
                <a:moveTo>
                  <a:pt x="171107" y="1562100"/>
                </a:moveTo>
                <a:lnTo>
                  <a:pt x="162839" y="1562100"/>
                </a:lnTo>
                <a:lnTo>
                  <a:pt x="155256" y="1574800"/>
                </a:lnTo>
                <a:lnTo>
                  <a:pt x="173634" y="1574800"/>
                </a:lnTo>
                <a:lnTo>
                  <a:pt x="171107" y="1562100"/>
                </a:lnTo>
                <a:close/>
              </a:path>
              <a:path w="1385570" h="3098800">
                <a:moveTo>
                  <a:pt x="1098537" y="1562100"/>
                </a:moveTo>
                <a:lnTo>
                  <a:pt x="286470" y="1562100"/>
                </a:lnTo>
                <a:lnTo>
                  <a:pt x="277271" y="1574800"/>
                </a:lnTo>
                <a:lnTo>
                  <a:pt x="1100758" y="1574800"/>
                </a:lnTo>
                <a:lnTo>
                  <a:pt x="1098537" y="1562100"/>
                </a:lnTo>
                <a:close/>
              </a:path>
              <a:path w="1385570" h="3098800">
                <a:moveTo>
                  <a:pt x="1179276" y="1562100"/>
                </a:moveTo>
                <a:lnTo>
                  <a:pt x="1173045" y="1562100"/>
                </a:lnTo>
                <a:lnTo>
                  <a:pt x="1168266" y="1574800"/>
                </a:lnTo>
                <a:lnTo>
                  <a:pt x="1188415" y="1574800"/>
                </a:lnTo>
                <a:lnTo>
                  <a:pt x="1179276" y="1562100"/>
                </a:lnTo>
                <a:close/>
              </a:path>
              <a:path w="1385570" h="3098800">
                <a:moveTo>
                  <a:pt x="1095438" y="1549400"/>
                </a:moveTo>
                <a:lnTo>
                  <a:pt x="326402" y="1549400"/>
                </a:lnTo>
                <a:lnTo>
                  <a:pt x="320890" y="1562100"/>
                </a:lnTo>
                <a:lnTo>
                  <a:pt x="1098181" y="1562100"/>
                </a:lnTo>
                <a:lnTo>
                  <a:pt x="1095438" y="1549400"/>
                </a:lnTo>
                <a:close/>
              </a:path>
              <a:path w="1385570" h="3098800">
                <a:moveTo>
                  <a:pt x="1252334" y="1549400"/>
                </a:moveTo>
                <a:lnTo>
                  <a:pt x="1237564" y="1549400"/>
                </a:lnTo>
                <a:lnTo>
                  <a:pt x="1232577" y="1562100"/>
                </a:lnTo>
                <a:lnTo>
                  <a:pt x="1251203" y="1562100"/>
                </a:lnTo>
                <a:lnTo>
                  <a:pt x="1252334" y="1549400"/>
                </a:lnTo>
                <a:close/>
              </a:path>
              <a:path w="1385570" h="3098800">
                <a:moveTo>
                  <a:pt x="1035240" y="1536700"/>
                </a:moveTo>
                <a:lnTo>
                  <a:pt x="387540" y="1536700"/>
                </a:lnTo>
                <a:lnTo>
                  <a:pt x="382879" y="1549400"/>
                </a:lnTo>
                <a:lnTo>
                  <a:pt x="1039728" y="1549400"/>
                </a:lnTo>
                <a:lnTo>
                  <a:pt x="1035240" y="1536700"/>
                </a:lnTo>
                <a:close/>
              </a:path>
              <a:path w="1385570" h="3098800">
                <a:moveTo>
                  <a:pt x="1057643" y="1536700"/>
                </a:moveTo>
                <a:lnTo>
                  <a:pt x="1050019" y="1549400"/>
                </a:lnTo>
                <a:lnTo>
                  <a:pt x="1067002" y="1549400"/>
                </a:lnTo>
                <a:lnTo>
                  <a:pt x="1057643" y="1536700"/>
                </a:lnTo>
                <a:close/>
              </a:path>
              <a:path w="1385570" h="3098800">
                <a:moveTo>
                  <a:pt x="1250645" y="1536700"/>
                </a:moveTo>
                <a:lnTo>
                  <a:pt x="1246250" y="1549400"/>
                </a:lnTo>
                <a:lnTo>
                  <a:pt x="1254404" y="1549400"/>
                </a:lnTo>
                <a:lnTo>
                  <a:pt x="1250645" y="1536700"/>
                </a:lnTo>
                <a:close/>
              </a:path>
              <a:path w="1385570" h="3098800">
                <a:moveTo>
                  <a:pt x="960475" y="1524000"/>
                </a:moveTo>
                <a:lnTo>
                  <a:pt x="401269" y="1524000"/>
                </a:lnTo>
                <a:lnTo>
                  <a:pt x="394685" y="1536700"/>
                </a:lnTo>
                <a:lnTo>
                  <a:pt x="961758" y="1536700"/>
                </a:lnTo>
                <a:lnTo>
                  <a:pt x="960475" y="1524000"/>
                </a:lnTo>
                <a:close/>
              </a:path>
              <a:path w="1385570" h="3098800">
                <a:moveTo>
                  <a:pt x="1023800" y="1524000"/>
                </a:moveTo>
                <a:lnTo>
                  <a:pt x="1010818" y="1524000"/>
                </a:lnTo>
                <a:lnTo>
                  <a:pt x="1000611" y="1536700"/>
                </a:lnTo>
                <a:lnTo>
                  <a:pt x="1029985" y="1536700"/>
                </a:lnTo>
                <a:lnTo>
                  <a:pt x="1023800" y="1524000"/>
                </a:lnTo>
                <a:close/>
              </a:path>
              <a:path w="1385570" h="3098800">
                <a:moveTo>
                  <a:pt x="993587" y="1511300"/>
                </a:moveTo>
                <a:lnTo>
                  <a:pt x="379539" y="1511300"/>
                </a:lnTo>
                <a:lnTo>
                  <a:pt x="384073" y="1524000"/>
                </a:lnTo>
                <a:lnTo>
                  <a:pt x="984529" y="1524000"/>
                </a:lnTo>
                <a:lnTo>
                  <a:pt x="993587" y="1511300"/>
                </a:lnTo>
                <a:close/>
              </a:path>
              <a:path w="1385570" h="3098800">
                <a:moveTo>
                  <a:pt x="1005101" y="1498600"/>
                </a:moveTo>
                <a:lnTo>
                  <a:pt x="376288" y="1498600"/>
                </a:lnTo>
                <a:lnTo>
                  <a:pt x="378701" y="1511300"/>
                </a:lnTo>
                <a:lnTo>
                  <a:pt x="1000917" y="1511300"/>
                </a:lnTo>
                <a:lnTo>
                  <a:pt x="1005101" y="1498600"/>
                </a:lnTo>
                <a:close/>
              </a:path>
              <a:path w="1385570" h="3098800">
                <a:moveTo>
                  <a:pt x="1003009" y="1485900"/>
                </a:moveTo>
                <a:lnTo>
                  <a:pt x="363943" y="1485900"/>
                </a:lnTo>
                <a:lnTo>
                  <a:pt x="368020" y="1498600"/>
                </a:lnTo>
                <a:lnTo>
                  <a:pt x="1004722" y="1498600"/>
                </a:lnTo>
                <a:lnTo>
                  <a:pt x="1003009" y="1485900"/>
                </a:lnTo>
                <a:close/>
              </a:path>
              <a:path w="1385570" h="3098800">
                <a:moveTo>
                  <a:pt x="1008751" y="1473200"/>
                </a:moveTo>
                <a:lnTo>
                  <a:pt x="368579" y="1473200"/>
                </a:lnTo>
                <a:lnTo>
                  <a:pt x="356400" y="1485900"/>
                </a:lnTo>
                <a:lnTo>
                  <a:pt x="1004363" y="1485900"/>
                </a:lnTo>
                <a:lnTo>
                  <a:pt x="1008751" y="1473200"/>
                </a:lnTo>
                <a:close/>
              </a:path>
              <a:path w="1385570" h="3098800">
                <a:moveTo>
                  <a:pt x="349886" y="1460500"/>
                </a:moveTo>
                <a:lnTo>
                  <a:pt x="302921" y="1460500"/>
                </a:lnTo>
                <a:lnTo>
                  <a:pt x="304754" y="1473200"/>
                </a:lnTo>
                <a:lnTo>
                  <a:pt x="341697" y="1473200"/>
                </a:lnTo>
                <a:lnTo>
                  <a:pt x="349886" y="1460500"/>
                </a:lnTo>
                <a:close/>
              </a:path>
              <a:path w="1385570" h="3098800">
                <a:moveTo>
                  <a:pt x="1092123" y="1460500"/>
                </a:moveTo>
                <a:lnTo>
                  <a:pt x="368338" y="1460500"/>
                </a:lnTo>
                <a:lnTo>
                  <a:pt x="367550" y="1473200"/>
                </a:lnTo>
                <a:lnTo>
                  <a:pt x="1083611" y="1473200"/>
                </a:lnTo>
                <a:lnTo>
                  <a:pt x="1092123" y="1460500"/>
                </a:lnTo>
                <a:close/>
              </a:path>
              <a:path w="1385570" h="3098800">
                <a:moveTo>
                  <a:pt x="1122006" y="1447800"/>
                </a:moveTo>
                <a:lnTo>
                  <a:pt x="306831" y="1447800"/>
                </a:lnTo>
                <a:lnTo>
                  <a:pt x="303663" y="1460500"/>
                </a:lnTo>
                <a:lnTo>
                  <a:pt x="1111796" y="1460500"/>
                </a:lnTo>
                <a:lnTo>
                  <a:pt x="1122006" y="1447800"/>
                </a:lnTo>
                <a:close/>
              </a:path>
              <a:path w="1385570" h="3098800">
                <a:moveTo>
                  <a:pt x="1139939" y="1435100"/>
                </a:moveTo>
                <a:lnTo>
                  <a:pt x="300888" y="1435100"/>
                </a:lnTo>
                <a:lnTo>
                  <a:pt x="304152" y="1447800"/>
                </a:lnTo>
                <a:lnTo>
                  <a:pt x="1135811" y="1447800"/>
                </a:lnTo>
                <a:lnTo>
                  <a:pt x="1139939" y="1435100"/>
                </a:lnTo>
                <a:close/>
              </a:path>
              <a:path w="1385570" h="3098800">
                <a:moveTo>
                  <a:pt x="1151242" y="1422400"/>
                </a:moveTo>
                <a:lnTo>
                  <a:pt x="273302" y="1422400"/>
                </a:lnTo>
                <a:lnTo>
                  <a:pt x="282628" y="1435100"/>
                </a:lnTo>
                <a:lnTo>
                  <a:pt x="1150886" y="1435100"/>
                </a:lnTo>
                <a:lnTo>
                  <a:pt x="1151242" y="1422400"/>
                </a:lnTo>
                <a:close/>
              </a:path>
              <a:path w="1385570" h="3098800">
                <a:moveTo>
                  <a:pt x="1102550" y="1409700"/>
                </a:moveTo>
                <a:lnTo>
                  <a:pt x="233440" y="1409700"/>
                </a:lnTo>
                <a:lnTo>
                  <a:pt x="247095" y="1422400"/>
                </a:lnTo>
                <a:lnTo>
                  <a:pt x="1104531" y="1422400"/>
                </a:lnTo>
                <a:lnTo>
                  <a:pt x="1102550" y="1409700"/>
                </a:lnTo>
                <a:close/>
              </a:path>
              <a:path w="1385570" h="3098800">
                <a:moveTo>
                  <a:pt x="1108290" y="1409700"/>
                </a:moveTo>
                <a:lnTo>
                  <a:pt x="1104531" y="1422400"/>
                </a:lnTo>
                <a:lnTo>
                  <a:pt x="1111288" y="1422400"/>
                </a:lnTo>
                <a:lnTo>
                  <a:pt x="1108290" y="1409700"/>
                </a:lnTo>
                <a:close/>
              </a:path>
              <a:path w="1385570" h="3098800">
                <a:moveTo>
                  <a:pt x="1053167" y="1371600"/>
                </a:moveTo>
                <a:lnTo>
                  <a:pt x="1018146" y="1371600"/>
                </a:lnTo>
                <a:lnTo>
                  <a:pt x="1012138" y="1384300"/>
                </a:lnTo>
                <a:lnTo>
                  <a:pt x="202539" y="1384300"/>
                </a:lnTo>
                <a:lnTo>
                  <a:pt x="208635" y="1397000"/>
                </a:lnTo>
                <a:lnTo>
                  <a:pt x="221206" y="1409700"/>
                </a:lnTo>
                <a:lnTo>
                  <a:pt x="1092123" y="1409700"/>
                </a:lnTo>
                <a:lnTo>
                  <a:pt x="1085989" y="1397000"/>
                </a:lnTo>
                <a:lnTo>
                  <a:pt x="1075304" y="1397000"/>
                </a:lnTo>
                <a:lnTo>
                  <a:pt x="1064583" y="1384300"/>
                </a:lnTo>
                <a:lnTo>
                  <a:pt x="1053167" y="1371600"/>
                </a:lnTo>
                <a:close/>
              </a:path>
              <a:path w="1385570" h="3098800">
                <a:moveTo>
                  <a:pt x="946988" y="1320800"/>
                </a:moveTo>
                <a:lnTo>
                  <a:pt x="254266" y="1320800"/>
                </a:lnTo>
                <a:lnTo>
                  <a:pt x="249948" y="1333500"/>
                </a:lnTo>
                <a:lnTo>
                  <a:pt x="248919" y="1333500"/>
                </a:lnTo>
                <a:lnTo>
                  <a:pt x="257848" y="1346200"/>
                </a:lnTo>
                <a:lnTo>
                  <a:pt x="271983" y="1346200"/>
                </a:lnTo>
                <a:lnTo>
                  <a:pt x="271881" y="1358900"/>
                </a:lnTo>
                <a:lnTo>
                  <a:pt x="265277" y="1358900"/>
                </a:lnTo>
                <a:lnTo>
                  <a:pt x="251298" y="1371600"/>
                </a:lnTo>
                <a:lnTo>
                  <a:pt x="186181" y="1371600"/>
                </a:lnTo>
                <a:lnTo>
                  <a:pt x="187375" y="1384300"/>
                </a:lnTo>
                <a:lnTo>
                  <a:pt x="968903" y="1384300"/>
                </a:lnTo>
                <a:lnTo>
                  <a:pt x="954555" y="1358900"/>
                </a:lnTo>
                <a:lnTo>
                  <a:pt x="946778" y="1346200"/>
                </a:lnTo>
                <a:lnTo>
                  <a:pt x="946988" y="1320800"/>
                </a:lnTo>
                <a:close/>
              </a:path>
              <a:path w="1385570" h="3098800">
                <a:moveTo>
                  <a:pt x="204660" y="1358900"/>
                </a:moveTo>
                <a:lnTo>
                  <a:pt x="199288" y="1371600"/>
                </a:lnTo>
                <a:lnTo>
                  <a:pt x="207962" y="1371600"/>
                </a:lnTo>
                <a:lnTo>
                  <a:pt x="204660" y="1358900"/>
                </a:lnTo>
                <a:close/>
              </a:path>
              <a:path w="1385570" h="3098800">
                <a:moveTo>
                  <a:pt x="1178783" y="1346200"/>
                </a:moveTo>
                <a:lnTo>
                  <a:pt x="1085432" y="1346200"/>
                </a:lnTo>
                <a:lnTo>
                  <a:pt x="1093339" y="1358900"/>
                </a:lnTo>
                <a:lnTo>
                  <a:pt x="1170152" y="1358900"/>
                </a:lnTo>
                <a:lnTo>
                  <a:pt x="1178783" y="1346200"/>
                </a:lnTo>
                <a:close/>
              </a:path>
              <a:path w="1385570" h="3098800">
                <a:moveTo>
                  <a:pt x="1181036" y="1320800"/>
                </a:moveTo>
                <a:lnTo>
                  <a:pt x="956500" y="1320800"/>
                </a:lnTo>
                <a:lnTo>
                  <a:pt x="958976" y="1333500"/>
                </a:lnTo>
                <a:lnTo>
                  <a:pt x="975287" y="1346200"/>
                </a:lnTo>
                <a:lnTo>
                  <a:pt x="1182803" y="1346200"/>
                </a:lnTo>
                <a:lnTo>
                  <a:pt x="1182263" y="1333500"/>
                </a:lnTo>
                <a:lnTo>
                  <a:pt x="1177213" y="1333500"/>
                </a:lnTo>
                <a:lnTo>
                  <a:pt x="1181036" y="1320800"/>
                </a:lnTo>
                <a:close/>
              </a:path>
              <a:path w="1385570" h="3098800">
                <a:moveTo>
                  <a:pt x="956500" y="1320800"/>
                </a:moveTo>
                <a:lnTo>
                  <a:pt x="946988" y="1320800"/>
                </a:lnTo>
                <a:lnTo>
                  <a:pt x="950874" y="1333500"/>
                </a:lnTo>
                <a:lnTo>
                  <a:pt x="956500" y="1320800"/>
                </a:lnTo>
                <a:close/>
              </a:path>
              <a:path w="1385570" h="3098800">
                <a:moveTo>
                  <a:pt x="1188415" y="1308100"/>
                </a:moveTo>
                <a:lnTo>
                  <a:pt x="259499" y="1308100"/>
                </a:lnTo>
                <a:lnTo>
                  <a:pt x="257632" y="1320800"/>
                </a:lnTo>
                <a:lnTo>
                  <a:pt x="1185379" y="1320800"/>
                </a:lnTo>
                <a:lnTo>
                  <a:pt x="1188415" y="1308100"/>
                </a:lnTo>
                <a:close/>
              </a:path>
              <a:path w="1385570" h="3098800">
                <a:moveTo>
                  <a:pt x="272287" y="1295400"/>
                </a:moveTo>
                <a:lnTo>
                  <a:pt x="264909" y="1295400"/>
                </a:lnTo>
                <a:lnTo>
                  <a:pt x="260159" y="1308100"/>
                </a:lnTo>
                <a:lnTo>
                  <a:pt x="283032" y="1308100"/>
                </a:lnTo>
                <a:lnTo>
                  <a:pt x="272287" y="1295400"/>
                </a:lnTo>
                <a:close/>
              </a:path>
              <a:path w="1385570" h="3098800">
                <a:moveTo>
                  <a:pt x="327180" y="1295400"/>
                </a:moveTo>
                <a:lnTo>
                  <a:pt x="305737" y="1295400"/>
                </a:lnTo>
                <a:lnTo>
                  <a:pt x="295008" y="1308100"/>
                </a:lnTo>
                <a:lnTo>
                  <a:pt x="338023" y="1308100"/>
                </a:lnTo>
                <a:lnTo>
                  <a:pt x="327180" y="1295400"/>
                </a:lnTo>
                <a:close/>
              </a:path>
              <a:path w="1385570" h="3098800">
                <a:moveTo>
                  <a:pt x="1189470" y="1295400"/>
                </a:moveTo>
                <a:lnTo>
                  <a:pt x="338696" y="1295400"/>
                </a:lnTo>
                <a:lnTo>
                  <a:pt x="338023" y="1308100"/>
                </a:lnTo>
                <a:lnTo>
                  <a:pt x="1190640" y="1308100"/>
                </a:lnTo>
                <a:lnTo>
                  <a:pt x="1189470" y="1295400"/>
                </a:lnTo>
                <a:close/>
              </a:path>
              <a:path w="1385570" h="3098800">
                <a:moveTo>
                  <a:pt x="1107566" y="1257300"/>
                </a:moveTo>
                <a:lnTo>
                  <a:pt x="1097800" y="1270000"/>
                </a:lnTo>
                <a:lnTo>
                  <a:pt x="422224" y="1270000"/>
                </a:lnTo>
                <a:lnTo>
                  <a:pt x="423468" y="1282700"/>
                </a:lnTo>
                <a:lnTo>
                  <a:pt x="344159" y="1282700"/>
                </a:lnTo>
                <a:lnTo>
                  <a:pt x="339674" y="1295400"/>
                </a:lnTo>
                <a:lnTo>
                  <a:pt x="1110665" y="1295400"/>
                </a:lnTo>
                <a:lnTo>
                  <a:pt x="1111122" y="1282700"/>
                </a:lnTo>
                <a:lnTo>
                  <a:pt x="1114221" y="1270000"/>
                </a:lnTo>
                <a:lnTo>
                  <a:pt x="1107566" y="1257300"/>
                </a:lnTo>
                <a:close/>
              </a:path>
              <a:path w="1385570" h="3098800">
                <a:moveTo>
                  <a:pt x="1123213" y="1282700"/>
                </a:moveTo>
                <a:lnTo>
                  <a:pt x="1116660" y="1295400"/>
                </a:lnTo>
                <a:lnTo>
                  <a:pt x="1136472" y="1295400"/>
                </a:lnTo>
                <a:lnTo>
                  <a:pt x="1123213" y="1282700"/>
                </a:lnTo>
                <a:close/>
              </a:path>
              <a:path w="1385570" h="3098800">
                <a:moveTo>
                  <a:pt x="1091310" y="1257300"/>
                </a:moveTo>
                <a:lnTo>
                  <a:pt x="413918" y="1257300"/>
                </a:lnTo>
                <a:lnTo>
                  <a:pt x="415670" y="1270000"/>
                </a:lnTo>
                <a:lnTo>
                  <a:pt x="1097800" y="1270000"/>
                </a:lnTo>
                <a:lnTo>
                  <a:pt x="1091310" y="1257300"/>
                </a:lnTo>
                <a:close/>
              </a:path>
              <a:path w="1385570" h="3098800">
                <a:moveTo>
                  <a:pt x="252729" y="1244600"/>
                </a:moveTo>
                <a:lnTo>
                  <a:pt x="218125" y="1244600"/>
                </a:lnTo>
                <a:lnTo>
                  <a:pt x="221314" y="1257300"/>
                </a:lnTo>
                <a:lnTo>
                  <a:pt x="247195" y="1257300"/>
                </a:lnTo>
                <a:lnTo>
                  <a:pt x="252729" y="1244600"/>
                </a:lnTo>
                <a:close/>
              </a:path>
              <a:path w="1385570" h="3098800">
                <a:moveTo>
                  <a:pt x="374699" y="1231900"/>
                </a:moveTo>
                <a:lnTo>
                  <a:pt x="323253" y="1231900"/>
                </a:lnTo>
                <a:lnTo>
                  <a:pt x="322491" y="1244600"/>
                </a:lnTo>
                <a:lnTo>
                  <a:pt x="321030" y="1257300"/>
                </a:lnTo>
                <a:lnTo>
                  <a:pt x="337008" y="1257300"/>
                </a:lnTo>
                <a:lnTo>
                  <a:pt x="341402" y="1244600"/>
                </a:lnTo>
                <a:lnTo>
                  <a:pt x="357185" y="1244600"/>
                </a:lnTo>
                <a:lnTo>
                  <a:pt x="374699" y="1231900"/>
                </a:lnTo>
                <a:close/>
              </a:path>
              <a:path w="1385570" h="3098800">
                <a:moveTo>
                  <a:pt x="451561" y="1244600"/>
                </a:moveTo>
                <a:lnTo>
                  <a:pt x="423380" y="1244600"/>
                </a:lnTo>
                <a:lnTo>
                  <a:pt x="415772" y="1257300"/>
                </a:lnTo>
                <a:lnTo>
                  <a:pt x="458235" y="1257300"/>
                </a:lnTo>
                <a:lnTo>
                  <a:pt x="451561" y="1244600"/>
                </a:lnTo>
                <a:close/>
              </a:path>
              <a:path w="1385570" h="3098800">
                <a:moveTo>
                  <a:pt x="1079068" y="1244600"/>
                </a:moveTo>
                <a:lnTo>
                  <a:pt x="499109" y="1244600"/>
                </a:lnTo>
                <a:lnTo>
                  <a:pt x="501738" y="1257300"/>
                </a:lnTo>
                <a:lnTo>
                  <a:pt x="1081138" y="1257300"/>
                </a:lnTo>
                <a:lnTo>
                  <a:pt x="1079068" y="1244600"/>
                </a:lnTo>
                <a:close/>
              </a:path>
              <a:path w="1385570" h="3098800">
                <a:moveTo>
                  <a:pt x="402348" y="1219200"/>
                </a:moveTo>
                <a:lnTo>
                  <a:pt x="220041" y="1219200"/>
                </a:lnTo>
                <a:lnTo>
                  <a:pt x="218389" y="1231900"/>
                </a:lnTo>
                <a:lnTo>
                  <a:pt x="217084" y="1244600"/>
                </a:lnTo>
                <a:lnTo>
                  <a:pt x="256298" y="1244600"/>
                </a:lnTo>
                <a:lnTo>
                  <a:pt x="259130" y="1231900"/>
                </a:lnTo>
                <a:lnTo>
                  <a:pt x="396948" y="1231900"/>
                </a:lnTo>
                <a:lnTo>
                  <a:pt x="402348" y="1219200"/>
                </a:lnTo>
                <a:close/>
              </a:path>
              <a:path w="1385570" h="3098800">
                <a:moveTo>
                  <a:pt x="488670" y="1219200"/>
                </a:moveTo>
                <a:lnTo>
                  <a:pt x="459193" y="1219200"/>
                </a:lnTo>
                <a:lnTo>
                  <a:pt x="461263" y="1231900"/>
                </a:lnTo>
                <a:lnTo>
                  <a:pt x="473392" y="1231900"/>
                </a:lnTo>
                <a:lnTo>
                  <a:pt x="481863" y="1244600"/>
                </a:lnTo>
                <a:lnTo>
                  <a:pt x="486511" y="1231900"/>
                </a:lnTo>
                <a:lnTo>
                  <a:pt x="488670" y="1219200"/>
                </a:lnTo>
                <a:close/>
              </a:path>
              <a:path w="1385570" h="3098800">
                <a:moveTo>
                  <a:pt x="518159" y="1231900"/>
                </a:moveTo>
                <a:lnTo>
                  <a:pt x="505929" y="1231900"/>
                </a:lnTo>
                <a:lnTo>
                  <a:pt x="506082" y="1244600"/>
                </a:lnTo>
                <a:lnTo>
                  <a:pt x="524408" y="1244600"/>
                </a:lnTo>
                <a:lnTo>
                  <a:pt x="518159" y="1231900"/>
                </a:lnTo>
                <a:close/>
              </a:path>
              <a:path w="1385570" h="3098800">
                <a:moveTo>
                  <a:pt x="1110665" y="1193800"/>
                </a:moveTo>
                <a:lnTo>
                  <a:pt x="551256" y="1193800"/>
                </a:lnTo>
                <a:lnTo>
                  <a:pt x="541383" y="1206500"/>
                </a:lnTo>
                <a:lnTo>
                  <a:pt x="533417" y="1219200"/>
                </a:lnTo>
                <a:lnTo>
                  <a:pt x="527658" y="1231900"/>
                </a:lnTo>
                <a:lnTo>
                  <a:pt x="524408" y="1244600"/>
                </a:lnTo>
                <a:lnTo>
                  <a:pt x="1026544" y="1244600"/>
                </a:lnTo>
                <a:lnTo>
                  <a:pt x="1022153" y="1231900"/>
                </a:lnTo>
                <a:lnTo>
                  <a:pt x="1055485" y="1231900"/>
                </a:lnTo>
                <a:lnTo>
                  <a:pt x="1065999" y="1219200"/>
                </a:lnTo>
                <a:lnTo>
                  <a:pt x="1087881" y="1219200"/>
                </a:lnTo>
                <a:lnTo>
                  <a:pt x="1095222" y="1206500"/>
                </a:lnTo>
                <a:lnTo>
                  <a:pt x="1105801" y="1206500"/>
                </a:lnTo>
                <a:lnTo>
                  <a:pt x="1110665" y="1193800"/>
                </a:lnTo>
                <a:close/>
              </a:path>
              <a:path w="1385570" h="3098800">
                <a:moveTo>
                  <a:pt x="435641" y="1193800"/>
                </a:moveTo>
                <a:lnTo>
                  <a:pt x="189331" y="1193800"/>
                </a:lnTo>
                <a:lnTo>
                  <a:pt x="188559" y="1206500"/>
                </a:lnTo>
                <a:lnTo>
                  <a:pt x="191355" y="1219200"/>
                </a:lnTo>
                <a:lnTo>
                  <a:pt x="416750" y="1219200"/>
                </a:lnTo>
                <a:lnTo>
                  <a:pt x="416661" y="1206500"/>
                </a:lnTo>
                <a:lnTo>
                  <a:pt x="427287" y="1206500"/>
                </a:lnTo>
                <a:lnTo>
                  <a:pt x="435641" y="1193800"/>
                </a:lnTo>
                <a:close/>
              </a:path>
              <a:path w="1385570" h="3098800">
                <a:moveTo>
                  <a:pt x="494563" y="1193800"/>
                </a:moveTo>
                <a:lnTo>
                  <a:pt x="452640" y="1193800"/>
                </a:lnTo>
                <a:lnTo>
                  <a:pt x="454036" y="1206500"/>
                </a:lnTo>
                <a:lnTo>
                  <a:pt x="455317" y="1206500"/>
                </a:lnTo>
                <a:lnTo>
                  <a:pt x="456898" y="1219200"/>
                </a:lnTo>
                <a:lnTo>
                  <a:pt x="490395" y="1219200"/>
                </a:lnTo>
                <a:lnTo>
                  <a:pt x="491893" y="1206500"/>
                </a:lnTo>
                <a:lnTo>
                  <a:pt x="494563" y="1193800"/>
                </a:lnTo>
                <a:close/>
              </a:path>
              <a:path w="1385570" h="3098800">
                <a:moveTo>
                  <a:pt x="1094104" y="1181100"/>
                </a:moveTo>
                <a:lnTo>
                  <a:pt x="175806" y="1181100"/>
                </a:lnTo>
                <a:lnTo>
                  <a:pt x="180339" y="1193800"/>
                </a:lnTo>
                <a:lnTo>
                  <a:pt x="1102513" y="1193800"/>
                </a:lnTo>
                <a:lnTo>
                  <a:pt x="1094104" y="1181100"/>
                </a:lnTo>
                <a:close/>
              </a:path>
              <a:path w="1385570" h="3098800">
                <a:moveTo>
                  <a:pt x="1034347" y="1155700"/>
                </a:moveTo>
                <a:lnTo>
                  <a:pt x="998829" y="1155700"/>
                </a:lnTo>
                <a:lnTo>
                  <a:pt x="994028" y="1168400"/>
                </a:lnTo>
                <a:lnTo>
                  <a:pt x="180911" y="1168400"/>
                </a:lnTo>
                <a:lnTo>
                  <a:pt x="180289" y="1181100"/>
                </a:lnTo>
                <a:lnTo>
                  <a:pt x="1054777" y="1181100"/>
                </a:lnTo>
                <a:lnTo>
                  <a:pt x="1034347" y="1155700"/>
                </a:lnTo>
                <a:close/>
              </a:path>
              <a:path w="1385570" h="3098800">
                <a:moveTo>
                  <a:pt x="192497" y="1155700"/>
                </a:moveTo>
                <a:lnTo>
                  <a:pt x="187702" y="1155700"/>
                </a:lnTo>
                <a:lnTo>
                  <a:pt x="184494" y="1168400"/>
                </a:lnTo>
                <a:lnTo>
                  <a:pt x="200367" y="1168400"/>
                </a:lnTo>
                <a:lnTo>
                  <a:pt x="192497" y="1155700"/>
                </a:lnTo>
                <a:close/>
              </a:path>
              <a:path w="1385570" h="3098800">
                <a:moveTo>
                  <a:pt x="265350" y="1155700"/>
                </a:moveTo>
                <a:lnTo>
                  <a:pt x="251946" y="1155700"/>
                </a:lnTo>
                <a:lnTo>
                  <a:pt x="246278" y="1168400"/>
                </a:lnTo>
                <a:lnTo>
                  <a:pt x="275755" y="1168400"/>
                </a:lnTo>
                <a:lnTo>
                  <a:pt x="265350" y="1155700"/>
                </a:lnTo>
                <a:close/>
              </a:path>
              <a:path w="1385570" h="3098800">
                <a:moveTo>
                  <a:pt x="288048" y="1155700"/>
                </a:moveTo>
                <a:lnTo>
                  <a:pt x="282359" y="1155700"/>
                </a:lnTo>
                <a:lnTo>
                  <a:pt x="275755" y="1168400"/>
                </a:lnTo>
                <a:lnTo>
                  <a:pt x="295109" y="1168400"/>
                </a:lnTo>
                <a:lnTo>
                  <a:pt x="288048" y="1155700"/>
                </a:lnTo>
                <a:close/>
              </a:path>
              <a:path w="1385570" h="3098800">
                <a:moveTo>
                  <a:pt x="964589" y="1155700"/>
                </a:moveTo>
                <a:lnTo>
                  <a:pt x="313969" y="1155700"/>
                </a:lnTo>
                <a:lnTo>
                  <a:pt x="309270" y="1168400"/>
                </a:lnTo>
                <a:lnTo>
                  <a:pt x="981646" y="1168400"/>
                </a:lnTo>
                <a:lnTo>
                  <a:pt x="964589" y="1155700"/>
                </a:lnTo>
                <a:close/>
              </a:path>
              <a:path w="1385570" h="3098800">
                <a:moveTo>
                  <a:pt x="336911" y="1143000"/>
                </a:moveTo>
                <a:lnTo>
                  <a:pt x="309003" y="1143000"/>
                </a:lnTo>
                <a:lnTo>
                  <a:pt x="311391" y="1155700"/>
                </a:lnTo>
                <a:lnTo>
                  <a:pt x="345147" y="1155700"/>
                </a:lnTo>
                <a:lnTo>
                  <a:pt x="336911" y="1143000"/>
                </a:lnTo>
                <a:close/>
              </a:path>
              <a:path w="1385570" h="3098800">
                <a:moveTo>
                  <a:pt x="408609" y="1104900"/>
                </a:moveTo>
                <a:lnTo>
                  <a:pt x="405510" y="1117600"/>
                </a:lnTo>
                <a:lnTo>
                  <a:pt x="403440" y="1130300"/>
                </a:lnTo>
                <a:lnTo>
                  <a:pt x="400494" y="1130300"/>
                </a:lnTo>
                <a:lnTo>
                  <a:pt x="397802" y="1143000"/>
                </a:lnTo>
                <a:lnTo>
                  <a:pt x="376948" y="1143000"/>
                </a:lnTo>
                <a:lnTo>
                  <a:pt x="374929" y="1155700"/>
                </a:lnTo>
                <a:lnTo>
                  <a:pt x="952033" y="1155700"/>
                </a:lnTo>
                <a:lnTo>
                  <a:pt x="945091" y="1143000"/>
                </a:lnTo>
                <a:lnTo>
                  <a:pt x="944879" y="1117600"/>
                </a:lnTo>
                <a:lnTo>
                  <a:pt x="414337" y="1117600"/>
                </a:lnTo>
                <a:lnTo>
                  <a:pt x="408609" y="1104900"/>
                </a:lnTo>
                <a:close/>
              </a:path>
              <a:path w="1385570" h="3098800">
                <a:moveTo>
                  <a:pt x="1016221" y="1143000"/>
                </a:moveTo>
                <a:lnTo>
                  <a:pt x="1010107" y="1143000"/>
                </a:lnTo>
                <a:lnTo>
                  <a:pt x="1004602" y="1155700"/>
                </a:lnTo>
                <a:lnTo>
                  <a:pt x="1023823" y="1155700"/>
                </a:lnTo>
                <a:lnTo>
                  <a:pt x="1016221" y="1143000"/>
                </a:lnTo>
                <a:close/>
              </a:path>
              <a:path w="1385570" h="3098800">
                <a:moveTo>
                  <a:pt x="390900" y="1117600"/>
                </a:moveTo>
                <a:lnTo>
                  <a:pt x="371795" y="1117600"/>
                </a:lnTo>
                <a:lnTo>
                  <a:pt x="370297" y="1130300"/>
                </a:lnTo>
                <a:lnTo>
                  <a:pt x="371487" y="1143000"/>
                </a:lnTo>
                <a:lnTo>
                  <a:pt x="376859" y="1130300"/>
                </a:lnTo>
                <a:lnTo>
                  <a:pt x="385521" y="1130300"/>
                </a:lnTo>
                <a:lnTo>
                  <a:pt x="390900" y="1117600"/>
                </a:lnTo>
                <a:close/>
              </a:path>
              <a:path w="1385570" h="3098800">
                <a:moveTo>
                  <a:pt x="1020508" y="1104900"/>
                </a:moveTo>
                <a:lnTo>
                  <a:pt x="422970" y="1104900"/>
                </a:lnTo>
                <a:lnTo>
                  <a:pt x="420268" y="1117600"/>
                </a:lnTo>
                <a:lnTo>
                  <a:pt x="982226" y="1117600"/>
                </a:lnTo>
                <a:lnTo>
                  <a:pt x="990726" y="1130300"/>
                </a:lnTo>
                <a:lnTo>
                  <a:pt x="1020991" y="1130300"/>
                </a:lnTo>
                <a:lnTo>
                  <a:pt x="1022121" y="1117600"/>
                </a:lnTo>
                <a:lnTo>
                  <a:pt x="1020508" y="1104900"/>
                </a:lnTo>
                <a:close/>
              </a:path>
              <a:path w="1385570" h="3098800">
                <a:moveTo>
                  <a:pt x="407365" y="1104900"/>
                </a:moveTo>
                <a:lnTo>
                  <a:pt x="388780" y="1104900"/>
                </a:lnTo>
                <a:lnTo>
                  <a:pt x="382523" y="1117600"/>
                </a:lnTo>
                <a:lnTo>
                  <a:pt x="401721" y="1117600"/>
                </a:lnTo>
                <a:lnTo>
                  <a:pt x="407365" y="1104900"/>
                </a:lnTo>
                <a:close/>
              </a:path>
              <a:path w="1385570" h="3098800">
                <a:moveTo>
                  <a:pt x="1067079" y="1092200"/>
                </a:moveTo>
                <a:lnTo>
                  <a:pt x="1051394" y="1092200"/>
                </a:lnTo>
                <a:lnTo>
                  <a:pt x="1058265" y="1117600"/>
                </a:lnTo>
                <a:lnTo>
                  <a:pt x="1061923" y="1117600"/>
                </a:lnTo>
                <a:lnTo>
                  <a:pt x="1063637" y="1104900"/>
                </a:lnTo>
                <a:lnTo>
                  <a:pt x="1067079" y="1092200"/>
                </a:lnTo>
                <a:close/>
              </a:path>
              <a:path w="1385570" h="3098800">
                <a:moveTo>
                  <a:pt x="386464" y="1092200"/>
                </a:moveTo>
                <a:lnTo>
                  <a:pt x="336242" y="1092200"/>
                </a:lnTo>
                <a:lnTo>
                  <a:pt x="347822" y="1104900"/>
                </a:lnTo>
                <a:lnTo>
                  <a:pt x="379459" y="1104900"/>
                </a:lnTo>
                <a:lnTo>
                  <a:pt x="386464" y="1092200"/>
                </a:lnTo>
                <a:close/>
              </a:path>
              <a:path w="1385570" h="3098800">
                <a:moveTo>
                  <a:pt x="430728" y="1092200"/>
                </a:moveTo>
                <a:lnTo>
                  <a:pt x="401269" y="1092200"/>
                </a:lnTo>
                <a:lnTo>
                  <a:pt x="398906" y="1104900"/>
                </a:lnTo>
                <a:lnTo>
                  <a:pt x="422941" y="1104900"/>
                </a:lnTo>
                <a:lnTo>
                  <a:pt x="430728" y="1092200"/>
                </a:lnTo>
                <a:close/>
              </a:path>
              <a:path w="1385570" h="3098800">
                <a:moveTo>
                  <a:pt x="1043190" y="1092200"/>
                </a:moveTo>
                <a:lnTo>
                  <a:pt x="454029" y="1092200"/>
                </a:lnTo>
                <a:lnTo>
                  <a:pt x="447714" y="1104900"/>
                </a:lnTo>
                <a:lnTo>
                  <a:pt x="1038910" y="1104900"/>
                </a:lnTo>
                <a:lnTo>
                  <a:pt x="1043190" y="1092200"/>
                </a:lnTo>
                <a:close/>
              </a:path>
              <a:path w="1385570" h="3098800">
                <a:moveTo>
                  <a:pt x="1118450" y="1092200"/>
                </a:moveTo>
                <a:lnTo>
                  <a:pt x="1067079" y="1092200"/>
                </a:lnTo>
                <a:lnTo>
                  <a:pt x="1073670" y="1104900"/>
                </a:lnTo>
                <a:lnTo>
                  <a:pt x="1111827" y="1104900"/>
                </a:lnTo>
                <a:lnTo>
                  <a:pt x="1118450" y="1092200"/>
                </a:lnTo>
                <a:close/>
              </a:path>
              <a:path w="1385570" h="3098800">
                <a:moveTo>
                  <a:pt x="1135447" y="1092200"/>
                </a:moveTo>
                <a:lnTo>
                  <a:pt x="1118450" y="1092200"/>
                </a:lnTo>
                <a:lnTo>
                  <a:pt x="1124054" y="1104900"/>
                </a:lnTo>
                <a:lnTo>
                  <a:pt x="1129428" y="1104900"/>
                </a:lnTo>
                <a:lnTo>
                  <a:pt x="1135447" y="1092200"/>
                </a:lnTo>
                <a:close/>
              </a:path>
              <a:path w="1385570" h="3098800">
                <a:moveTo>
                  <a:pt x="317423" y="1079500"/>
                </a:moveTo>
                <a:lnTo>
                  <a:pt x="291503" y="1079500"/>
                </a:lnTo>
                <a:lnTo>
                  <a:pt x="297853" y="1092200"/>
                </a:lnTo>
                <a:lnTo>
                  <a:pt x="312000" y="1092200"/>
                </a:lnTo>
                <a:lnTo>
                  <a:pt x="317423" y="1079500"/>
                </a:lnTo>
                <a:close/>
              </a:path>
              <a:path w="1385570" h="3098800">
                <a:moveTo>
                  <a:pt x="445771" y="1079500"/>
                </a:moveTo>
                <a:lnTo>
                  <a:pt x="317423" y="1079500"/>
                </a:lnTo>
                <a:lnTo>
                  <a:pt x="325272" y="1092200"/>
                </a:lnTo>
                <a:lnTo>
                  <a:pt x="438137" y="1092200"/>
                </a:lnTo>
                <a:lnTo>
                  <a:pt x="445771" y="1079500"/>
                </a:lnTo>
                <a:close/>
              </a:path>
              <a:path w="1385570" h="3098800">
                <a:moveTo>
                  <a:pt x="1178102" y="1079500"/>
                </a:moveTo>
                <a:lnTo>
                  <a:pt x="458916" y="1079500"/>
                </a:lnTo>
                <a:lnTo>
                  <a:pt x="466572" y="1092200"/>
                </a:lnTo>
                <a:lnTo>
                  <a:pt x="1167767" y="1092200"/>
                </a:lnTo>
                <a:lnTo>
                  <a:pt x="1178102" y="1079500"/>
                </a:lnTo>
                <a:close/>
              </a:path>
              <a:path w="1385570" h="3098800">
                <a:moveTo>
                  <a:pt x="1194714" y="1054100"/>
                </a:moveTo>
                <a:lnTo>
                  <a:pt x="332295" y="1054100"/>
                </a:lnTo>
                <a:lnTo>
                  <a:pt x="336321" y="1066800"/>
                </a:lnTo>
                <a:lnTo>
                  <a:pt x="331304" y="1066800"/>
                </a:lnTo>
                <a:lnTo>
                  <a:pt x="326301" y="1079500"/>
                </a:lnTo>
                <a:lnTo>
                  <a:pt x="1186865" y="1079500"/>
                </a:lnTo>
                <a:lnTo>
                  <a:pt x="1198803" y="1066800"/>
                </a:lnTo>
                <a:lnTo>
                  <a:pt x="1194714" y="1054100"/>
                </a:lnTo>
                <a:close/>
              </a:path>
              <a:path w="1385570" h="3098800">
                <a:moveTo>
                  <a:pt x="1142314" y="1041400"/>
                </a:moveTo>
                <a:lnTo>
                  <a:pt x="252996" y="1041400"/>
                </a:lnTo>
                <a:lnTo>
                  <a:pt x="256959" y="1054100"/>
                </a:lnTo>
                <a:lnTo>
                  <a:pt x="1149959" y="1054100"/>
                </a:lnTo>
                <a:lnTo>
                  <a:pt x="1142314" y="1041400"/>
                </a:lnTo>
                <a:close/>
              </a:path>
              <a:path w="1385570" h="3098800">
                <a:moveTo>
                  <a:pt x="1162710" y="1041400"/>
                </a:moveTo>
                <a:lnTo>
                  <a:pt x="1149489" y="1041400"/>
                </a:lnTo>
                <a:lnTo>
                  <a:pt x="1149959" y="1054100"/>
                </a:lnTo>
                <a:lnTo>
                  <a:pt x="1164462" y="1054100"/>
                </a:lnTo>
                <a:lnTo>
                  <a:pt x="1162710" y="1041400"/>
                </a:lnTo>
                <a:close/>
              </a:path>
              <a:path w="1385570" h="3098800">
                <a:moveTo>
                  <a:pt x="1197292" y="1041400"/>
                </a:moveTo>
                <a:lnTo>
                  <a:pt x="1184503" y="1041400"/>
                </a:lnTo>
                <a:lnTo>
                  <a:pt x="1171028" y="1054100"/>
                </a:lnTo>
                <a:lnTo>
                  <a:pt x="1195285" y="1054100"/>
                </a:lnTo>
                <a:lnTo>
                  <a:pt x="1197292" y="1041400"/>
                </a:lnTo>
                <a:close/>
              </a:path>
              <a:path w="1385570" h="3098800">
                <a:moveTo>
                  <a:pt x="1086951" y="1028700"/>
                </a:moveTo>
                <a:lnTo>
                  <a:pt x="261978" y="1028700"/>
                </a:lnTo>
                <a:lnTo>
                  <a:pt x="257632" y="1041400"/>
                </a:lnTo>
                <a:lnTo>
                  <a:pt x="1093960" y="1041400"/>
                </a:lnTo>
                <a:lnTo>
                  <a:pt x="1086951" y="1028700"/>
                </a:lnTo>
                <a:close/>
              </a:path>
              <a:path w="1385570" h="3098800">
                <a:moveTo>
                  <a:pt x="1123398" y="1028700"/>
                </a:moveTo>
                <a:lnTo>
                  <a:pt x="1113604" y="1028700"/>
                </a:lnTo>
                <a:lnTo>
                  <a:pt x="1105801" y="1041400"/>
                </a:lnTo>
                <a:lnTo>
                  <a:pt x="1130122" y="1041400"/>
                </a:lnTo>
                <a:lnTo>
                  <a:pt x="1123398" y="1028700"/>
                </a:lnTo>
                <a:close/>
              </a:path>
              <a:path w="1385570" h="3098800">
                <a:moveTo>
                  <a:pt x="1156157" y="1028700"/>
                </a:moveTo>
                <a:lnTo>
                  <a:pt x="1152182" y="1028700"/>
                </a:lnTo>
                <a:lnTo>
                  <a:pt x="1149959" y="1041400"/>
                </a:lnTo>
                <a:lnTo>
                  <a:pt x="1158887" y="1041400"/>
                </a:lnTo>
                <a:lnTo>
                  <a:pt x="1156157" y="1028700"/>
                </a:lnTo>
                <a:close/>
              </a:path>
              <a:path w="1385570" h="3098800">
                <a:moveTo>
                  <a:pt x="1038385" y="1016000"/>
                </a:moveTo>
                <a:lnTo>
                  <a:pt x="270551" y="1016000"/>
                </a:lnTo>
                <a:lnTo>
                  <a:pt x="266484" y="1028700"/>
                </a:lnTo>
                <a:lnTo>
                  <a:pt x="1050239" y="1028700"/>
                </a:lnTo>
                <a:lnTo>
                  <a:pt x="1038385" y="1016000"/>
                </a:lnTo>
                <a:close/>
              </a:path>
              <a:path w="1385570" h="3098800">
                <a:moveTo>
                  <a:pt x="1005689" y="977900"/>
                </a:moveTo>
                <a:lnTo>
                  <a:pt x="342711" y="977900"/>
                </a:lnTo>
                <a:lnTo>
                  <a:pt x="336572" y="990600"/>
                </a:lnTo>
                <a:lnTo>
                  <a:pt x="280015" y="990600"/>
                </a:lnTo>
                <a:lnTo>
                  <a:pt x="276344" y="1003300"/>
                </a:lnTo>
                <a:lnTo>
                  <a:pt x="273583" y="1016000"/>
                </a:lnTo>
                <a:lnTo>
                  <a:pt x="1026502" y="1016000"/>
                </a:lnTo>
                <a:lnTo>
                  <a:pt x="1031100" y="1003300"/>
                </a:lnTo>
                <a:lnTo>
                  <a:pt x="1020000" y="1003300"/>
                </a:lnTo>
                <a:lnTo>
                  <a:pt x="1010683" y="990600"/>
                </a:lnTo>
                <a:lnTo>
                  <a:pt x="1005689" y="977900"/>
                </a:lnTo>
                <a:close/>
              </a:path>
              <a:path w="1385570" h="3098800">
                <a:moveTo>
                  <a:pt x="1015836" y="952500"/>
                </a:moveTo>
                <a:lnTo>
                  <a:pt x="307047" y="952500"/>
                </a:lnTo>
                <a:lnTo>
                  <a:pt x="339330" y="977900"/>
                </a:lnTo>
                <a:lnTo>
                  <a:pt x="1004393" y="977900"/>
                </a:lnTo>
                <a:lnTo>
                  <a:pt x="1006170" y="965200"/>
                </a:lnTo>
                <a:lnTo>
                  <a:pt x="1023150" y="965200"/>
                </a:lnTo>
                <a:lnTo>
                  <a:pt x="1015836" y="952500"/>
                </a:lnTo>
                <a:close/>
              </a:path>
              <a:path w="1385570" h="3098800">
                <a:moveTo>
                  <a:pt x="1015301" y="965200"/>
                </a:moveTo>
                <a:lnTo>
                  <a:pt x="1009370" y="965200"/>
                </a:lnTo>
                <a:lnTo>
                  <a:pt x="1010704" y="977900"/>
                </a:lnTo>
                <a:lnTo>
                  <a:pt x="1015301" y="965200"/>
                </a:lnTo>
                <a:close/>
              </a:path>
              <a:path w="1385570" h="3098800">
                <a:moveTo>
                  <a:pt x="992073" y="939800"/>
                </a:moveTo>
                <a:lnTo>
                  <a:pt x="289077" y="939800"/>
                </a:lnTo>
                <a:lnTo>
                  <a:pt x="301574" y="952500"/>
                </a:lnTo>
                <a:lnTo>
                  <a:pt x="997443" y="952500"/>
                </a:lnTo>
                <a:lnTo>
                  <a:pt x="992073" y="939800"/>
                </a:lnTo>
                <a:close/>
              </a:path>
              <a:path w="1385570" h="3098800">
                <a:moveTo>
                  <a:pt x="1063993" y="927100"/>
                </a:moveTo>
                <a:lnTo>
                  <a:pt x="299453" y="927100"/>
                </a:lnTo>
                <a:lnTo>
                  <a:pt x="292900" y="939800"/>
                </a:lnTo>
                <a:lnTo>
                  <a:pt x="1016226" y="939800"/>
                </a:lnTo>
                <a:lnTo>
                  <a:pt x="1036897" y="952500"/>
                </a:lnTo>
                <a:lnTo>
                  <a:pt x="1064529" y="952500"/>
                </a:lnTo>
                <a:lnTo>
                  <a:pt x="1065962" y="939800"/>
                </a:lnTo>
                <a:lnTo>
                  <a:pt x="1063993" y="927100"/>
                </a:lnTo>
                <a:close/>
              </a:path>
              <a:path w="1385570" h="3098800">
                <a:moveTo>
                  <a:pt x="1057224" y="914400"/>
                </a:moveTo>
                <a:lnTo>
                  <a:pt x="347492" y="914400"/>
                </a:lnTo>
                <a:lnTo>
                  <a:pt x="341375" y="927100"/>
                </a:lnTo>
                <a:lnTo>
                  <a:pt x="1061669" y="927100"/>
                </a:lnTo>
                <a:lnTo>
                  <a:pt x="1057224" y="914400"/>
                </a:lnTo>
                <a:close/>
              </a:path>
              <a:path w="1385570" h="3098800">
                <a:moveTo>
                  <a:pt x="1057020" y="901700"/>
                </a:moveTo>
                <a:lnTo>
                  <a:pt x="360425" y="901700"/>
                </a:lnTo>
                <a:lnTo>
                  <a:pt x="353869" y="914400"/>
                </a:lnTo>
                <a:lnTo>
                  <a:pt x="1057173" y="914400"/>
                </a:lnTo>
                <a:lnTo>
                  <a:pt x="1057020" y="901700"/>
                </a:lnTo>
                <a:close/>
              </a:path>
              <a:path w="1385570" h="3098800">
                <a:moveTo>
                  <a:pt x="1064818" y="850900"/>
                </a:moveTo>
                <a:lnTo>
                  <a:pt x="1052917" y="850900"/>
                </a:lnTo>
                <a:lnTo>
                  <a:pt x="1042995" y="863600"/>
                </a:lnTo>
                <a:lnTo>
                  <a:pt x="1034923" y="863600"/>
                </a:lnTo>
                <a:lnTo>
                  <a:pt x="1028572" y="876300"/>
                </a:lnTo>
                <a:lnTo>
                  <a:pt x="1023340" y="889000"/>
                </a:lnTo>
                <a:lnTo>
                  <a:pt x="356412" y="889000"/>
                </a:lnTo>
                <a:lnTo>
                  <a:pt x="356943" y="901700"/>
                </a:lnTo>
                <a:lnTo>
                  <a:pt x="1043952" y="901700"/>
                </a:lnTo>
                <a:lnTo>
                  <a:pt x="1064818" y="850900"/>
                </a:lnTo>
                <a:close/>
              </a:path>
              <a:path w="1385570" h="3098800">
                <a:moveTo>
                  <a:pt x="1001878" y="876300"/>
                </a:moveTo>
                <a:lnTo>
                  <a:pt x="361619" y="876300"/>
                </a:lnTo>
                <a:lnTo>
                  <a:pt x="357682" y="889000"/>
                </a:lnTo>
                <a:lnTo>
                  <a:pt x="1006322" y="889000"/>
                </a:lnTo>
                <a:lnTo>
                  <a:pt x="1001878" y="876300"/>
                </a:lnTo>
                <a:close/>
              </a:path>
              <a:path w="1385570" h="3098800">
                <a:moveTo>
                  <a:pt x="952299" y="863600"/>
                </a:moveTo>
                <a:lnTo>
                  <a:pt x="335076" y="863600"/>
                </a:lnTo>
                <a:lnTo>
                  <a:pt x="341892" y="876300"/>
                </a:lnTo>
                <a:lnTo>
                  <a:pt x="967436" y="876300"/>
                </a:lnTo>
                <a:lnTo>
                  <a:pt x="952299" y="863600"/>
                </a:lnTo>
                <a:close/>
              </a:path>
              <a:path w="1385570" h="3098800">
                <a:moveTo>
                  <a:pt x="937595" y="850900"/>
                </a:moveTo>
                <a:lnTo>
                  <a:pt x="331673" y="850900"/>
                </a:lnTo>
                <a:lnTo>
                  <a:pt x="331775" y="863600"/>
                </a:lnTo>
                <a:lnTo>
                  <a:pt x="932121" y="863600"/>
                </a:lnTo>
                <a:lnTo>
                  <a:pt x="937595" y="850900"/>
                </a:lnTo>
                <a:close/>
              </a:path>
              <a:path w="1385570" h="3098800">
                <a:moveTo>
                  <a:pt x="968254" y="850900"/>
                </a:moveTo>
                <a:lnTo>
                  <a:pt x="937595" y="850900"/>
                </a:lnTo>
                <a:lnTo>
                  <a:pt x="944575" y="863600"/>
                </a:lnTo>
                <a:lnTo>
                  <a:pt x="962258" y="863600"/>
                </a:lnTo>
                <a:lnTo>
                  <a:pt x="968254" y="850900"/>
                </a:lnTo>
                <a:close/>
              </a:path>
              <a:path w="1385570" h="3098800">
                <a:moveTo>
                  <a:pt x="928727" y="838200"/>
                </a:moveTo>
                <a:lnTo>
                  <a:pt x="326859" y="838200"/>
                </a:lnTo>
                <a:lnTo>
                  <a:pt x="329145" y="850900"/>
                </a:lnTo>
                <a:lnTo>
                  <a:pt x="940498" y="850900"/>
                </a:lnTo>
                <a:lnTo>
                  <a:pt x="928727" y="838200"/>
                </a:lnTo>
                <a:close/>
              </a:path>
              <a:path w="1385570" h="3098800">
                <a:moveTo>
                  <a:pt x="915911" y="825500"/>
                </a:moveTo>
                <a:lnTo>
                  <a:pt x="321187" y="825500"/>
                </a:lnTo>
                <a:lnTo>
                  <a:pt x="320833" y="838200"/>
                </a:lnTo>
                <a:lnTo>
                  <a:pt x="917752" y="838200"/>
                </a:lnTo>
                <a:lnTo>
                  <a:pt x="915911" y="825500"/>
                </a:lnTo>
                <a:close/>
              </a:path>
              <a:path w="1385570" h="3098800">
                <a:moveTo>
                  <a:pt x="951649" y="825500"/>
                </a:moveTo>
                <a:lnTo>
                  <a:pt x="932531" y="825500"/>
                </a:lnTo>
                <a:lnTo>
                  <a:pt x="937247" y="838200"/>
                </a:lnTo>
                <a:lnTo>
                  <a:pt x="946226" y="838200"/>
                </a:lnTo>
                <a:lnTo>
                  <a:pt x="951649" y="825500"/>
                </a:lnTo>
                <a:close/>
              </a:path>
              <a:path w="1385570" h="3098800">
                <a:moveTo>
                  <a:pt x="981951" y="825500"/>
                </a:moveTo>
                <a:lnTo>
                  <a:pt x="956919" y="825500"/>
                </a:lnTo>
                <a:lnTo>
                  <a:pt x="963726" y="838200"/>
                </a:lnTo>
                <a:lnTo>
                  <a:pt x="977353" y="838200"/>
                </a:lnTo>
                <a:lnTo>
                  <a:pt x="981951" y="825500"/>
                </a:lnTo>
                <a:close/>
              </a:path>
              <a:path w="1385570" h="3098800">
                <a:moveTo>
                  <a:pt x="361822" y="812800"/>
                </a:moveTo>
                <a:lnTo>
                  <a:pt x="331025" y="812800"/>
                </a:lnTo>
                <a:lnTo>
                  <a:pt x="328002" y="825500"/>
                </a:lnTo>
                <a:lnTo>
                  <a:pt x="376491" y="825500"/>
                </a:lnTo>
                <a:lnTo>
                  <a:pt x="361822" y="812800"/>
                </a:lnTo>
                <a:close/>
              </a:path>
              <a:path w="1385570" h="3098800">
                <a:moveTo>
                  <a:pt x="411772" y="812800"/>
                </a:moveTo>
                <a:lnTo>
                  <a:pt x="399503" y="812800"/>
                </a:lnTo>
                <a:lnTo>
                  <a:pt x="392023" y="825500"/>
                </a:lnTo>
                <a:lnTo>
                  <a:pt x="422224" y="825500"/>
                </a:lnTo>
                <a:lnTo>
                  <a:pt x="411772" y="812800"/>
                </a:lnTo>
                <a:close/>
              </a:path>
              <a:path w="1385570" h="3098800">
                <a:moveTo>
                  <a:pt x="486511" y="800100"/>
                </a:moveTo>
                <a:lnTo>
                  <a:pt x="460450" y="800100"/>
                </a:lnTo>
                <a:lnTo>
                  <a:pt x="455818" y="812800"/>
                </a:lnTo>
                <a:lnTo>
                  <a:pt x="455135" y="812800"/>
                </a:lnTo>
                <a:lnTo>
                  <a:pt x="458368" y="825500"/>
                </a:lnTo>
                <a:lnTo>
                  <a:pt x="493991" y="825500"/>
                </a:lnTo>
                <a:lnTo>
                  <a:pt x="490435" y="812800"/>
                </a:lnTo>
                <a:lnTo>
                  <a:pt x="486511" y="800100"/>
                </a:lnTo>
                <a:close/>
              </a:path>
              <a:path w="1385570" h="3098800">
                <a:moveTo>
                  <a:pt x="988250" y="812800"/>
                </a:moveTo>
                <a:lnTo>
                  <a:pt x="524141" y="812800"/>
                </a:lnTo>
                <a:lnTo>
                  <a:pt x="520534" y="825500"/>
                </a:lnTo>
                <a:lnTo>
                  <a:pt x="983818" y="825500"/>
                </a:lnTo>
                <a:lnTo>
                  <a:pt x="988250" y="812800"/>
                </a:lnTo>
                <a:close/>
              </a:path>
              <a:path w="1385570" h="3098800">
                <a:moveTo>
                  <a:pt x="1009771" y="812800"/>
                </a:moveTo>
                <a:lnTo>
                  <a:pt x="988250" y="812800"/>
                </a:lnTo>
                <a:lnTo>
                  <a:pt x="990003" y="825500"/>
                </a:lnTo>
                <a:lnTo>
                  <a:pt x="1003790" y="825500"/>
                </a:lnTo>
                <a:lnTo>
                  <a:pt x="1009771" y="812800"/>
                </a:lnTo>
                <a:close/>
              </a:path>
              <a:path w="1385570" h="3098800">
                <a:moveTo>
                  <a:pt x="1037958" y="800100"/>
                </a:moveTo>
                <a:lnTo>
                  <a:pt x="547281" y="800100"/>
                </a:lnTo>
                <a:lnTo>
                  <a:pt x="545528" y="812800"/>
                </a:lnTo>
                <a:lnTo>
                  <a:pt x="1034516" y="812800"/>
                </a:lnTo>
                <a:lnTo>
                  <a:pt x="1037958" y="800100"/>
                </a:lnTo>
                <a:close/>
              </a:path>
              <a:path w="1385570" h="3098800">
                <a:moveTo>
                  <a:pt x="471703" y="787400"/>
                </a:moveTo>
                <a:lnTo>
                  <a:pt x="461632" y="787400"/>
                </a:lnTo>
                <a:lnTo>
                  <a:pt x="466521" y="800100"/>
                </a:lnTo>
                <a:lnTo>
                  <a:pt x="471703" y="787400"/>
                </a:lnTo>
                <a:close/>
              </a:path>
              <a:path w="1385570" h="3098800">
                <a:moveTo>
                  <a:pt x="490893" y="787400"/>
                </a:moveTo>
                <a:lnTo>
                  <a:pt x="484758" y="787400"/>
                </a:lnTo>
                <a:lnTo>
                  <a:pt x="488365" y="800100"/>
                </a:lnTo>
                <a:lnTo>
                  <a:pt x="490893" y="787400"/>
                </a:lnTo>
                <a:close/>
              </a:path>
              <a:path w="1385570" h="3098800">
                <a:moveTo>
                  <a:pt x="1063711" y="787400"/>
                </a:moveTo>
                <a:lnTo>
                  <a:pt x="547636" y="787400"/>
                </a:lnTo>
                <a:lnTo>
                  <a:pt x="547433" y="800100"/>
                </a:lnTo>
                <a:lnTo>
                  <a:pt x="1058367" y="800100"/>
                </a:lnTo>
                <a:lnTo>
                  <a:pt x="1063711" y="787400"/>
                </a:lnTo>
                <a:close/>
              </a:path>
              <a:path w="1385570" h="3098800">
                <a:moveTo>
                  <a:pt x="572717" y="762000"/>
                </a:moveTo>
                <a:lnTo>
                  <a:pt x="397243" y="762000"/>
                </a:lnTo>
                <a:lnTo>
                  <a:pt x="410542" y="774700"/>
                </a:lnTo>
                <a:lnTo>
                  <a:pt x="437045" y="787400"/>
                </a:lnTo>
                <a:lnTo>
                  <a:pt x="437832" y="787400"/>
                </a:lnTo>
                <a:lnTo>
                  <a:pt x="444010" y="774700"/>
                </a:lnTo>
                <a:lnTo>
                  <a:pt x="560887" y="774700"/>
                </a:lnTo>
                <a:lnTo>
                  <a:pt x="572717" y="762000"/>
                </a:lnTo>
                <a:close/>
              </a:path>
              <a:path w="1385570" h="3098800">
                <a:moveTo>
                  <a:pt x="520014" y="774700"/>
                </a:moveTo>
                <a:lnTo>
                  <a:pt x="449071" y="774700"/>
                </a:lnTo>
                <a:lnTo>
                  <a:pt x="453352" y="787400"/>
                </a:lnTo>
                <a:lnTo>
                  <a:pt x="512593" y="787400"/>
                </a:lnTo>
                <a:lnTo>
                  <a:pt x="520014" y="774700"/>
                </a:lnTo>
                <a:close/>
              </a:path>
              <a:path w="1385570" h="3098800">
                <a:moveTo>
                  <a:pt x="1063139" y="749300"/>
                </a:moveTo>
                <a:lnTo>
                  <a:pt x="996705" y="749300"/>
                </a:lnTo>
                <a:lnTo>
                  <a:pt x="990296" y="762000"/>
                </a:lnTo>
                <a:lnTo>
                  <a:pt x="590544" y="762000"/>
                </a:lnTo>
                <a:lnTo>
                  <a:pt x="584403" y="774700"/>
                </a:lnTo>
                <a:lnTo>
                  <a:pt x="565007" y="774700"/>
                </a:lnTo>
                <a:lnTo>
                  <a:pt x="558380" y="787400"/>
                </a:lnTo>
                <a:lnTo>
                  <a:pt x="1071186" y="787400"/>
                </a:lnTo>
                <a:lnTo>
                  <a:pt x="1071016" y="774700"/>
                </a:lnTo>
                <a:lnTo>
                  <a:pt x="1067338" y="762000"/>
                </a:lnTo>
                <a:lnTo>
                  <a:pt x="1063139" y="749300"/>
                </a:lnTo>
                <a:close/>
              </a:path>
              <a:path w="1385570" h="3098800">
                <a:moveTo>
                  <a:pt x="589864" y="749300"/>
                </a:moveTo>
                <a:lnTo>
                  <a:pt x="380408" y="749300"/>
                </a:lnTo>
                <a:lnTo>
                  <a:pt x="388365" y="762000"/>
                </a:lnTo>
                <a:lnTo>
                  <a:pt x="582745" y="762000"/>
                </a:lnTo>
                <a:lnTo>
                  <a:pt x="589864" y="749300"/>
                </a:lnTo>
                <a:close/>
              </a:path>
              <a:path w="1385570" h="3098800">
                <a:moveTo>
                  <a:pt x="976172" y="749300"/>
                </a:moveTo>
                <a:lnTo>
                  <a:pt x="610057" y="749300"/>
                </a:lnTo>
                <a:lnTo>
                  <a:pt x="603159" y="762000"/>
                </a:lnTo>
                <a:lnTo>
                  <a:pt x="983547" y="762000"/>
                </a:lnTo>
                <a:lnTo>
                  <a:pt x="976172" y="749300"/>
                </a:lnTo>
                <a:close/>
              </a:path>
              <a:path w="1385570" h="3098800">
                <a:moveTo>
                  <a:pt x="885825" y="723900"/>
                </a:moveTo>
                <a:lnTo>
                  <a:pt x="380352" y="723900"/>
                </a:lnTo>
                <a:lnTo>
                  <a:pt x="376948" y="736600"/>
                </a:lnTo>
                <a:lnTo>
                  <a:pt x="374626" y="749300"/>
                </a:lnTo>
                <a:lnTo>
                  <a:pt x="903681" y="749300"/>
                </a:lnTo>
                <a:lnTo>
                  <a:pt x="897287" y="736600"/>
                </a:lnTo>
                <a:lnTo>
                  <a:pt x="891397" y="736600"/>
                </a:lnTo>
                <a:lnTo>
                  <a:pt x="885825" y="723900"/>
                </a:lnTo>
                <a:close/>
              </a:path>
              <a:path w="1385570" h="3098800">
                <a:moveTo>
                  <a:pt x="936459" y="736600"/>
                </a:moveTo>
                <a:lnTo>
                  <a:pt x="926337" y="736600"/>
                </a:lnTo>
                <a:lnTo>
                  <a:pt x="920508" y="749300"/>
                </a:lnTo>
                <a:lnTo>
                  <a:pt x="943442" y="749300"/>
                </a:lnTo>
                <a:lnTo>
                  <a:pt x="936459" y="736600"/>
                </a:lnTo>
                <a:close/>
              </a:path>
              <a:path w="1385570" h="3098800">
                <a:moveTo>
                  <a:pt x="1051712" y="723900"/>
                </a:moveTo>
                <a:lnTo>
                  <a:pt x="1039533" y="723900"/>
                </a:lnTo>
                <a:lnTo>
                  <a:pt x="1036477" y="736600"/>
                </a:lnTo>
                <a:lnTo>
                  <a:pt x="1024524" y="736600"/>
                </a:lnTo>
                <a:lnTo>
                  <a:pt x="1016139" y="749300"/>
                </a:lnTo>
                <a:lnTo>
                  <a:pt x="1058582" y="749300"/>
                </a:lnTo>
                <a:lnTo>
                  <a:pt x="1053833" y="736600"/>
                </a:lnTo>
                <a:lnTo>
                  <a:pt x="1051712" y="723900"/>
                </a:lnTo>
                <a:close/>
              </a:path>
              <a:path w="1385570" h="3098800">
                <a:moveTo>
                  <a:pt x="429209" y="711200"/>
                </a:moveTo>
                <a:lnTo>
                  <a:pt x="386600" y="711200"/>
                </a:lnTo>
                <a:lnTo>
                  <a:pt x="382841" y="723900"/>
                </a:lnTo>
                <a:lnTo>
                  <a:pt x="431990" y="723900"/>
                </a:lnTo>
                <a:lnTo>
                  <a:pt x="429209" y="711200"/>
                </a:lnTo>
                <a:close/>
              </a:path>
              <a:path w="1385570" h="3098800">
                <a:moveTo>
                  <a:pt x="512850" y="711200"/>
                </a:moveTo>
                <a:lnTo>
                  <a:pt x="498551" y="711200"/>
                </a:lnTo>
                <a:lnTo>
                  <a:pt x="487641" y="723900"/>
                </a:lnTo>
                <a:lnTo>
                  <a:pt x="522909" y="723900"/>
                </a:lnTo>
                <a:lnTo>
                  <a:pt x="512850" y="711200"/>
                </a:lnTo>
                <a:close/>
              </a:path>
              <a:path w="1385570" h="3098800">
                <a:moveTo>
                  <a:pt x="875952" y="711200"/>
                </a:moveTo>
                <a:lnTo>
                  <a:pt x="529569" y="711200"/>
                </a:lnTo>
                <a:lnTo>
                  <a:pt x="522909" y="723900"/>
                </a:lnTo>
                <a:lnTo>
                  <a:pt x="880389" y="723900"/>
                </a:lnTo>
                <a:lnTo>
                  <a:pt x="875952" y="711200"/>
                </a:lnTo>
                <a:close/>
              </a:path>
              <a:path w="1385570" h="3098800">
                <a:moveTo>
                  <a:pt x="400811" y="698500"/>
                </a:moveTo>
                <a:lnTo>
                  <a:pt x="393687" y="698500"/>
                </a:lnTo>
                <a:lnTo>
                  <a:pt x="389445" y="711200"/>
                </a:lnTo>
                <a:lnTo>
                  <a:pt x="404502" y="711200"/>
                </a:lnTo>
                <a:lnTo>
                  <a:pt x="400811" y="698500"/>
                </a:lnTo>
                <a:close/>
              </a:path>
              <a:path w="1385570" h="3098800">
                <a:moveTo>
                  <a:pt x="836510" y="685800"/>
                </a:moveTo>
                <a:lnTo>
                  <a:pt x="549973" y="685800"/>
                </a:lnTo>
                <a:lnTo>
                  <a:pt x="542992" y="698500"/>
                </a:lnTo>
                <a:lnTo>
                  <a:pt x="536227" y="711200"/>
                </a:lnTo>
                <a:lnTo>
                  <a:pt x="871154" y="711200"/>
                </a:lnTo>
                <a:lnTo>
                  <a:pt x="865078" y="698500"/>
                </a:lnTo>
                <a:lnTo>
                  <a:pt x="841578" y="698500"/>
                </a:lnTo>
                <a:lnTo>
                  <a:pt x="836510" y="685800"/>
                </a:lnTo>
                <a:close/>
              </a:path>
              <a:path w="1385570" h="3098800">
                <a:moveTo>
                  <a:pt x="830497" y="673100"/>
                </a:moveTo>
                <a:lnTo>
                  <a:pt x="573613" y="673100"/>
                </a:lnTo>
                <a:lnTo>
                  <a:pt x="565607" y="685800"/>
                </a:lnTo>
                <a:lnTo>
                  <a:pt x="833111" y="685800"/>
                </a:lnTo>
                <a:lnTo>
                  <a:pt x="830497" y="673100"/>
                </a:lnTo>
                <a:close/>
              </a:path>
              <a:path w="1385570" h="3098800">
                <a:moveTo>
                  <a:pt x="524141" y="660400"/>
                </a:moveTo>
                <a:lnTo>
                  <a:pt x="487641" y="660400"/>
                </a:lnTo>
                <a:lnTo>
                  <a:pt x="489863" y="673100"/>
                </a:lnTo>
                <a:lnTo>
                  <a:pt x="521182" y="673100"/>
                </a:lnTo>
                <a:lnTo>
                  <a:pt x="524141" y="660400"/>
                </a:lnTo>
                <a:close/>
              </a:path>
              <a:path w="1385570" h="3098800">
                <a:moveTo>
                  <a:pt x="803743" y="635000"/>
                </a:moveTo>
                <a:lnTo>
                  <a:pt x="600354" y="635000"/>
                </a:lnTo>
                <a:lnTo>
                  <a:pt x="597773" y="647700"/>
                </a:lnTo>
                <a:lnTo>
                  <a:pt x="595293" y="647700"/>
                </a:lnTo>
                <a:lnTo>
                  <a:pt x="592660" y="660400"/>
                </a:lnTo>
                <a:lnTo>
                  <a:pt x="589622" y="660400"/>
                </a:lnTo>
                <a:lnTo>
                  <a:pt x="585273" y="673100"/>
                </a:lnTo>
                <a:lnTo>
                  <a:pt x="827959" y="673100"/>
                </a:lnTo>
                <a:lnTo>
                  <a:pt x="824788" y="660400"/>
                </a:lnTo>
                <a:lnTo>
                  <a:pt x="814377" y="647700"/>
                </a:lnTo>
                <a:lnTo>
                  <a:pt x="803743" y="635000"/>
                </a:lnTo>
                <a:close/>
              </a:path>
              <a:path w="1385570" h="3098800">
                <a:moveTo>
                  <a:pt x="991298" y="635000"/>
                </a:moveTo>
                <a:lnTo>
                  <a:pt x="899032" y="635000"/>
                </a:lnTo>
                <a:lnTo>
                  <a:pt x="914552" y="647700"/>
                </a:lnTo>
                <a:lnTo>
                  <a:pt x="931814" y="660400"/>
                </a:lnTo>
                <a:lnTo>
                  <a:pt x="949853" y="660400"/>
                </a:lnTo>
                <a:lnTo>
                  <a:pt x="967701" y="673100"/>
                </a:lnTo>
                <a:lnTo>
                  <a:pt x="982103" y="673100"/>
                </a:lnTo>
                <a:lnTo>
                  <a:pt x="980973" y="660400"/>
                </a:lnTo>
                <a:lnTo>
                  <a:pt x="980046" y="647700"/>
                </a:lnTo>
                <a:lnTo>
                  <a:pt x="989241" y="647700"/>
                </a:lnTo>
                <a:lnTo>
                  <a:pt x="991298" y="635000"/>
                </a:lnTo>
                <a:close/>
              </a:path>
              <a:path w="1385570" h="3098800">
                <a:moveTo>
                  <a:pt x="476237" y="647700"/>
                </a:moveTo>
                <a:lnTo>
                  <a:pt x="453405" y="647700"/>
                </a:lnTo>
                <a:lnTo>
                  <a:pt x="459324" y="660400"/>
                </a:lnTo>
                <a:lnTo>
                  <a:pt x="466599" y="660400"/>
                </a:lnTo>
                <a:lnTo>
                  <a:pt x="476237" y="647700"/>
                </a:lnTo>
                <a:close/>
              </a:path>
              <a:path w="1385570" h="3098800">
                <a:moveTo>
                  <a:pt x="526529" y="647700"/>
                </a:moveTo>
                <a:lnTo>
                  <a:pt x="486981" y="647700"/>
                </a:lnTo>
                <a:lnTo>
                  <a:pt x="487083" y="660400"/>
                </a:lnTo>
                <a:lnTo>
                  <a:pt x="525551" y="660400"/>
                </a:lnTo>
                <a:lnTo>
                  <a:pt x="526529" y="647700"/>
                </a:lnTo>
                <a:close/>
              </a:path>
              <a:path w="1385570" h="3098800">
                <a:moveTo>
                  <a:pt x="586206" y="622300"/>
                </a:moveTo>
                <a:lnTo>
                  <a:pt x="430860" y="622300"/>
                </a:lnTo>
                <a:lnTo>
                  <a:pt x="423532" y="635000"/>
                </a:lnTo>
                <a:lnTo>
                  <a:pt x="446303" y="635000"/>
                </a:lnTo>
                <a:lnTo>
                  <a:pt x="447840" y="647700"/>
                </a:lnTo>
                <a:lnTo>
                  <a:pt x="527342" y="647700"/>
                </a:lnTo>
                <a:lnTo>
                  <a:pt x="586206" y="622300"/>
                </a:lnTo>
                <a:close/>
              </a:path>
              <a:path w="1385570" h="3098800">
                <a:moveTo>
                  <a:pt x="780541" y="596900"/>
                </a:moveTo>
                <a:lnTo>
                  <a:pt x="432511" y="596900"/>
                </a:lnTo>
                <a:lnTo>
                  <a:pt x="429259" y="609600"/>
                </a:lnTo>
                <a:lnTo>
                  <a:pt x="430288" y="622300"/>
                </a:lnTo>
                <a:lnTo>
                  <a:pt x="586206" y="622300"/>
                </a:lnTo>
                <a:lnTo>
                  <a:pt x="588949" y="647700"/>
                </a:lnTo>
                <a:lnTo>
                  <a:pt x="600354" y="635000"/>
                </a:lnTo>
                <a:lnTo>
                  <a:pt x="803743" y="635000"/>
                </a:lnTo>
                <a:lnTo>
                  <a:pt x="793011" y="622300"/>
                </a:lnTo>
                <a:lnTo>
                  <a:pt x="780541" y="596900"/>
                </a:lnTo>
                <a:close/>
              </a:path>
              <a:path w="1385570" h="3098800">
                <a:moveTo>
                  <a:pt x="995427" y="622300"/>
                </a:moveTo>
                <a:lnTo>
                  <a:pt x="878128" y="622300"/>
                </a:lnTo>
                <a:lnTo>
                  <a:pt x="885355" y="635000"/>
                </a:lnTo>
                <a:lnTo>
                  <a:pt x="993051" y="635000"/>
                </a:lnTo>
                <a:lnTo>
                  <a:pt x="995427" y="622300"/>
                </a:lnTo>
                <a:close/>
              </a:path>
              <a:path w="1385570" h="3098800">
                <a:moveTo>
                  <a:pt x="972388" y="609600"/>
                </a:moveTo>
                <a:lnTo>
                  <a:pt x="845235" y="609600"/>
                </a:lnTo>
                <a:lnTo>
                  <a:pt x="851766" y="622300"/>
                </a:lnTo>
                <a:lnTo>
                  <a:pt x="969873" y="622300"/>
                </a:lnTo>
                <a:lnTo>
                  <a:pt x="972388" y="609600"/>
                </a:lnTo>
                <a:close/>
              </a:path>
              <a:path w="1385570" h="3098800">
                <a:moveTo>
                  <a:pt x="957110" y="596900"/>
                </a:moveTo>
                <a:lnTo>
                  <a:pt x="836307" y="596900"/>
                </a:lnTo>
                <a:lnTo>
                  <a:pt x="840549" y="609600"/>
                </a:lnTo>
                <a:lnTo>
                  <a:pt x="963929" y="609600"/>
                </a:lnTo>
                <a:lnTo>
                  <a:pt x="957110" y="596900"/>
                </a:lnTo>
                <a:close/>
              </a:path>
              <a:path w="1385570" h="3098800">
                <a:moveTo>
                  <a:pt x="778267" y="584200"/>
                </a:moveTo>
                <a:lnTo>
                  <a:pt x="489203" y="584200"/>
                </a:lnTo>
                <a:lnTo>
                  <a:pt x="483006" y="596900"/>
                </a:lnTo>
                <a:lnTo>
                  <a:pt x="777913" y="596900"/>
                </a:lnTo>
                <a:lnTo>
                  <a:pt x="778267" y="584200"/>
                </a:lnTo>
                <a:close/>
              </a:path>
              <a:path w="1385570" h="3098800">
                <a:moveTo>
                  <a:pt x="948969" y="584200"/>
                </a:moveTo>
                <a:lnTo>
                  <a:pt x="824630" y="584200"/>
                </a:lnTo>
                <a:lnTo>
                  <a:pt x="832535" y="596900"/>
                </a:lnTo>
                <a:lnTo>
                  <a:pt x="946106" y="596900"/>
                </a:lnTo>
                <a:lnTo>
                  <a:pt x="948969" y="584200"/>
                </a:lnTo>
                <a:close/>
              </a:path>
              <a:path w="1385570" h="3098800">
                <a:moveTo>
                  <a:pt x="780237" y="571500"/>
                </a:moveTo>
                <a:lnTo>
                  <a:pt x="490270" y="571500"/>
                </a:lnTo>
                <a:lnTo>
                  <a:pt x="489864" y="584200"/>
                </a:lnTo>
                <a:lnTo>
                  <a:pt x="778860" y="584200"/>
                </a:lnTo>
                <a:lnTo>
                  <a:pt x="780237" y="571500"/>
                </a:lnTo>
                <a:close/>
              </a:path>
              <a:path w="1385570" h="3098800">
                <a:moveTo>
                  <a:pt x="953033" y="571500"/>
                </a:moveTo>
                <a:lnTo>
                  <a:pt x="798998" y="571500"/>
                </a:lnTo>
                <a:lnTo>
                  <a:pt x="804456" y="584200"/>
                </a:lnTo>
                <a:lnTo>
                  <a:pt x="952360" y="584200"/>
                </a:lnTo>
                <a:lnTo>
                  <a:pt x="953033" y="571500"/>
                </a:lnTo>
                <a:close/>
              </a:path>
              <a:path w="1385570" h="3098800">
                <a:moveTo>
                  <a:pt x="935431" y="558800"/>
                </a:moveTo>
                <a:lnTo>
                  <a:pt x="546252" y="558800"/>
                </a:lnTo>
                <a:lnTo>
                  <a:pt x="543242" y="571500"/>
                </a:lnTo>
                <a:lnTo>
                  <a:pt x="938949" y="571500"/>
                </a:lnTo>
                <a:lnTo>
                  <a:pt x="935431" y="558800"/>
                </a:lnTo>
                <a:close/>
              </a:path>
              <a:path w="1385570" h="3098800">
                <a:moveTo>
                  <a:pt x="533171" y="546100"/>
                </a:moveTo>
                <a:lnTo>
                  <a:pt x="527691" y="546100"/>
                </a:lnTo>
                <a:lnTo>
                  <a:pt x="531012" y="558800"/>
                </a:lnTo>
                <a:lnTo>
                  <a:pt x="533171" y="546100"/>
                </a:lnTo>
                <a:close/>
              </a:path>
              <a:path w="1385570" h="3098800">
                <a:moveTo>
                  <a:pt x="898893" y="533400"/>
                </a:moveTo>
                <a:lnTo>
                  <a:pt x="536379" y="533400"/>
                </a:lnTo>
                <a:lnTo>
                  <a:pt x="531188" y="546100"/>
                </a:lnTo>
                <a:lnTo>
                  <a:pt x="542328" y="546100"/>
                </a:lnTo>
                <a:lnTo>
                  <a:pt x="544855" y="558800"/>
                </a:lnTo>
                <a:lnTo>
                  <a:pt x="903482" y="558800"/>
                </a:lnTo>
                <a:lnTo>
                  <a:pt x="900331" y="546100"/>
                </a:lnTo>
                <a:lnTo>
                  <a:pt x="898893" y="533400"/>
                </a:lnTo>
                <a:close/>
              </a:path>
              <a:path w="1385570" h="3098800">
                <a:moveTo>
                  <a:pt x="933932" y="546100"/>
                </a:moveTo>
                <a:lnTo>
                  <a:pt x="922578" y="546100"/>
                </a:lnTo>
                <a:lnTo>
                  <a:pt x="910260" y="558800"/>
                </a:lnTo>
                <a:lnTo>
                  <a:pt x="935075" y="558800"/>
                </a:lnTo>
                <a:lnTo>
                  <a:pt x="933932" y="546100"/>
                </a:lnTo>
                <a:close/>
              </a:path>
              <a:path w="1385570" h="3098800">
                <a:moveTo>
                  <a:pt x="515837" y="533400"/>
                </a:moveTo>
                <a:lnTo>
                  <a:pt x="484758" y="533400"/>
                </a:lnTo>
                <a:lnTo>
                  <a:pt x="478053" y="546100"/>
                </a:lnTo>
                <a:lnTo>
                  <a:pt x="508152" y="546100"/>
                </a:lnTo>
                <a:lnTo>
                  <a:pt x="515837" y="533400"/>
                </a:lnTo>
                <a:close/>
              </a:path>
              <a:path w="1385570" h="3098800">
                <a:moveTo>
                  <a:pt x="479742" y="520700"/>
                </a:moveTo>
                <a:lnTo>
                  <a:pt x="448462" y="520700"/>
                </a:lnTo>
                <a:lnTo>
                  <a:pt x="450316" y="533400"/>
                </a:lnTo>
                <a:lnTo>
                  <a:pt x="477113" y="533400"/>
                </a:lnTo>
                <a:lnTo>
                  <a:pt x="479742" y="520700"/>
                </a:lnTo>
                <a:close/>
              </a:path>
              <a:path w="1385570" h="3098800">
                <a:moveTo>
                  <a:pt x="867854" y="520700"/>
                </a:moveTo>
                <a:lnTo>
                  <a:pt x="498030" y="520700"/>
                </a:lnTo>
                <a:lnTo>
                  <a:pt x="491362" y="533400"/>
                </a:lnTo>
                <a:lnTo>
                  <a:pt x="865466" y="533400"/>
                </a:lnTo>
                <a:lnTo>
                  <a:pt x="867854" y="520700"/>
                </a:lnTo>
                <a:close/>
              </a:path>
              <a:path w="1385570" h="3098800">
                <a:moveTo>
                  <a:pt x="856754" y="508000"/>
                </a:moveTo>
                <a:lnTo>
                  <a:pt x="451682" y="508000"/>
                </a:lnTo>
                <a:lnTo>
                  <a:pt x="450621" y="520700"/>
                </a:lnTo>
                <a:lnTo>
                  <a:pt x="858875" y="520700"/>
                </a:lnTo>
                <a:lnTo>
                  <a:pt x="856754" y="508000"/>
                </a:lnTo>
                <a:close/>
              </a:path>
              <a:path w="1385570" h="3098800">
                <a:moveTo>
                  <a:pt x="846795" y="495300"/>
                </a:moveTo>
                <a:lnTo>
                  <a:pt x="452484" y="495300"/>
                </a:lnTo>
                <a:lnTo>
                  <a:pt x="451372" y="508000"/>
                </a:lnTo>
                <a:lnTo>
                  <a:pt x="853084" y="508000"/>
                </a:lnTo>
                <a:lnTo>
                  <a:pt x="846795" y="495300"/>
                </a:lnTo>
                <a:close/>
              </a:path>
              <a:path w="1385570" h="3098800">
                <a:moveTo>
                  <a:pt x="467715" y="469900"/>
                </a:moveTo>
                <a:lnTo>
                  <a:pt x="449448" y="469900"/>
                </a:lnTo>
                <a:lnTo>
                  <a:pt x="452933" y="482600"/>
                </a:lnTo>
                <a:lnTo>
                  <a:pt x="457187" y="495300"/>
                </a:lnTo>
                <a:lnTo>
                  <a:pt x="477113" y="495300"/>
                </a:lnTo>
                <a:lnTo>
                  <a:pt x="471385" y="482600"/>
                </a:lnTo>
                <a:lnTo>
                  <a:pt x="467715" y="469900"/>
                </a:lnTo>
                <a:close/>
              </a:path>
              <a:path w="1385570" h="3098800">
                <a:moveTo>
                  <a:pt x="842422" y="482600"/>
                </a:moveTo>
                <a:lnTo>
                  <a:pt x="480313" y="482600"/>
                </a:lnTo>
                <a:lnTo>
                  <a:pt x="477113" y="495300"/>
                </a:lnTo>
                <a:lnTo>
                  <a:pt x="843451" y="495300"/>
                </a:lnTo>
                <a:lnTo>
                  <a:pt x="842422" y="482600"/>
                </a:lnTo>
                <a:close/>
              </a:path>
              <a:path w="1385570" h="3098800">
                <a:moveTo>
                  <a:pt x="842505" y="469900"/>
                </a:moveTo>
                <a:lnTo>
                  <a:pt x="486359" y="469900"/>
                </a:lnTo>
                <a:lnTo>
                  <a:pt x="481291" y="482600"/>
                </a:lnTo>
                <a:lnTo>
                  <a:pt x="843381" y="482600"/>
                </a:lnTo>
                <a:lnTo>
                  <a:pt x="842505" y="469900"/>
                </a:lnTo>
                <a:close/>
              </a:path>
              <a:path w="1385570" h="3098800">
                <a:moveTo>
                  <a:pt x="442937" y="457200"/>
                </a:moveTo>
                <a:lnTo>
                  <a:pt x="446088" y="469900"/>
                </a:lnTo>
                <a:lnTo>
                  <a:pt x="449389" y="469900"/>
                </a:lnTo>
                <a:lnTo>
                  <a:pt x="442937" y="457200"/>
                </a:lnTo>
                <a:close/>
              </a:path>
              <a:path w="1385570" h="3098800">
                <a:moveTo>
                  <a:pt x="827468" y="444500"/>
                </a:moveTo>
                <a:lnTo>
                  <a:pt x="532930" y="444500"/>
                </a:lnTo>
                <a:lnTo>
                  <a:pt x="527608" y="457200"/>
                </a:lnTo>
                <a:lnTo>
                  <a:pt x="528942" y="457200"/>
                </a:lnTo>
                <a:lnTo>
                  <a:pt x="533603" y="469900"/>
                </a:lnTo>
                <a:lnTo>
                  <a:pt x="830351" y="469900"/>
                </a:lnTo>
                <a:lnTo>
                  <a:pt x="827565" y="457200"/>
                </a:lnTo>
                <a:lnTo>
                  <a:pt x="827468" y="444500"/>
                </a:lnTo>
                <a:close/>
              </a:path>
              <a:path w="1385570" h="3098800">
                <a:moveTo>
                  <a:pt x="918078" y="419100"/>
                </a:moveTo>
                <a:lnTo>
                  <a:pt x="826305" y="419100"/>
                </a:lnTo>
                <a:lnTo>
                  <a:pt x="835244" y="431800"/>
                </a:lnTo>
                <a:lnTo>
                  <a:pt x="843215" y="444500"/>
                </a:lnTo>
                <a:lnTo>
                  <a:pt x="850658" y="457200"/>
                </a:lnTo>
                <a:lnTo>
                  <a:pt x="853084" y="457200"/>
                </a:lnTo>
                <a:lnTo>
                  <a:pt x="851954" y="444500"/>
                </a:lnTo>
                <a:lnTo>
                  <a:pt x="888669" y="444500"/>
                </a:lnTo>
                <a:lnTo>
                  <a:pt x="883754" y="431800"/>
                </a:lnTo>
                <a:lnTo>
                  <a:pt x="919351" y="431800"/>
                </a:lnTo>
                <a:lnTo>
                  <a:pt x="918078" y="419100"/>
                </a:lnTo>
                <a:close/>
              </a:path>
              <a:path w="1385570" h="3098800">
                <a:moveTo>
                  <a:pt x="768861" y="419100"/>
                </a:moveTo>
                <a:lnTo>
                  <a:pt x="542967" y="419100"/>
                </a:lnTo>
                <a:lnTo>
                  <a:pt x="537438" y="431800"/>
                </a:lnTo>
                <a:lnTo>
                  <a:pt x="534365" y="444500"/>
                </a:lnTo>
                <a:lnTo>
                  <a:pt x="806645" y="444500"/>
                </a:lnTo>
                <a:lnTo>
                  <a:pt x="799358" y="431800"/>
                </a:lnTo>
                <a:lnTo>
                  <a:pt x="778196" y="431800"/>
                </a:lnTo>
                <a:lnTo>
                  <a:pt x="768861" y="419100"/>
                </a:lnTo>
                <a:close/>
              </a:path>
              <a:path w="1385570" h="3098800">
                <a:moveTo>
                  <a:pt x="919351" y="431800"/>
                </a:moveTo>
                <a:lnTo>
                  <a:pt x="896404" y="431800"/>
                </a:lnTo>
                <a:lnTo>
                  <a:pt x="900328" y="444500"/>
                </a:lnTo>
                <a:lnTo>
                  <a:pt x="917930" y="444500"/>
                </a:lnTo>
                <a:lnTo>
                  <a:pt x="919351" y="431800"/>
                </a:lnTo>
                <a:close/>
              </a:path>
              <a:path w="1385570" h="3098800">
                <a:moveTo>
                  <a:pt x="815085" y="419100"/>
                </a:moveTo>
                <a:lnTo>
                  <a:pt x="805449" y="419100"/>
                </a:lnTo>
                <a:lnTo>
                  <a:pt x="813688" y="431800"/>
                </a:lnTo>
                <a:lnTo>
                  <a:pt x="814628" y="431800"/>
                </a:lnTo>
                <a:lnTo>
                  <a:pt x="815085" y="419100"/>
                </a:lnTo>
                <a:close/>
              </a:path>
              <a:path w="1385570" h="3098800">
                <a:moveTo>
                  <a:pt x="751471" y="406400"/>
                </a:moveTo>
                <a:lnTo>
                  <a:pt x="560603" y="406400"/>
                </a:lnTo>
                <a:lnTo>
                  <a:pt x="556056" y="419100"/>
                </a:lnTo>
                <a:lnTo>
                  <a:pt x="760359" y="419100"/>
                </a:lnTo>
                <a:lnTo>
                  <a:pt x="751471" y="406400"/>
                </a:lnTo>
                <a:close/>
              </a:path>
              <a:path w="1385570" h="3098800">
                <a:moveTo>
                  <a:pt x="890755" y="393700"/>
                </a:moveTo>
                <a:lnTo>
                  <a:pt x="789774" y="393700"/>
                </a:lnTo>
                <a:lnTo>
                  <a:pt x="794067" y="406400"/>
                </a:lnTo>
                <a:lnTo>
                  <a:pt x="798563" y="419100"/>
                </a:lnTo>
                <a:lnTo>
                  <a:pt x="915092" y="419100"/>
                </a:lnTo>
                <a:lnTo>
                  <a:pt x="911377" y="406400"/>
                </a:lnTo>
                <a:lnTo>
                  <a:pt x="894181" y="406400"/>
                </a:lnTo>
                <a:lnTo>
                  <a:pt x="890755" y="393700"/>
                </a:lnTo>
                <a:close/>
              </a:path>
              <a:path w="1385570" h="3098800">
                <a:moveTo>
                  <a:pt x="738212" y="393700"/>
                </a:moveTo>
                <a:lnTo>
                  <a:pt x="577329" y="393700"/>
                </a:lnTo>
                <a:lnTo>
                  <a:pt x="570458" y="406400"/>
                </a:lnTo>
                <a:lnTo>
                  <a:pt x="743889" y="406400"/>
                </a:lnTo>
                <a:lnTo>
                  <a:pt x="738212" y="393700"/>
                </a:lnTo>
                <a:close/>
              </a:path>
              <a:path w="1385570" h="3098800">
                <a:moveTo>
                  <a:pt x="783875" y="393700"/>
                </a:moveTo>
                <a:lnTo>
                  <a:pt x="773878" y="393700"/>
                </a:lnTo>
                <a:lnTo>
                  <a:pt x="771207" y="406400"/>
                </a:lnTo>
                <a:lnTo>
                  <a:pt x="782816" y="406400"/>
                </a:lnTo>
                <a:lnTo>
                  <a:pt x="783875" y="393700"/>
                </a:lnTo>
                <a:close/>
              </a:path>
              <a:path w="1385570" h="3098800">
                <a:moveTo>
                  <a:pt x="923924" y="393700"/>
                </a:moveTo>
                <a:lnTo>
                  <a:pt x="907486" y="393700"/>
                </a:lnTo>
                <a:lnTo>
                  <a:pt x="901320" y="406400"/>
                </a:lnTo>
                <a:lnTo>
                  <a:pt x="911377" y="406400"/>
                </a:lnTo>
                <a:lnTo>
                  <a:pt x="923924" y="393700"/>
                </a:lnTo>
                <a:close/>
              </a:path>
              <a:path w="1385570" h="3098800">
                <a:moveTo>
                  <a:pt x="756486" y="381000"/>
                </a:moveTo>
                <a:lnTo>
                  <a:pt x="598637" y="381000"/>
                </a:lnTo>
                <a:lnTo>
                  <a:pt x="591845" y="393700"/>
                </a:lnTo>
                <a:lnTo>
                  <a:pt x="753205" y="393700"/>
                </a:lnTo>
                <a:lnTo>
                  <a:pt x="756486" y="381000"/>
                </a:lnTo>
                <a:close/>
              </a:path>
              <a:path w="1385570" h="3098800">
                <a:moveTo>
                  <a:pt x="850658" y="381000"/>
                </a:moveTo>
                <a:lnTo>
                  <a:pt x="763647" y="381000"/>
                </a:lnTo>
                <a:lnTo>
                  <a:pt x="770050" y="393700"/>
                </a:lnTo>
                <a:lnTo>
                  <a:pt x="856612" y="393700"/>
                </a:lnTo>
                <a:lnTo>
                  <a:pt x="850658" y="381000"/>
                </a:lnTo>
                <a:close/>
              </a:path>
              <a:path w="1385570" h="3098800">
                <a:moveTo>
                  <a:pt x="583056" y="368300"/>
                </a:moveTo>
                <a:lnTo>
                  <a:pt x="541756" y="368300"/>
                </a:lnTo>
                <a:lnTo>
                  <a:pt x="548830" y="381000"/>
                </a:lnTo>
                <a:lnTo>
                  <a:pt x="577164" y="381000"/>
                </a:lnTo>
                <a:lnTo>
                  <a:pt x="583056" y="368300"/>
                </a:lnTo>
                <a:close/>
              </a:path>
              <a:path w="1385570" h="3098800">
                <a:moveTo>
                  <a:pt x="785240" y="279400"/>
                </a:moveTo>
                <a:lnTo>
                  <a:pt x="598030" y="279400"/>
                </a:lnTo>
                <a:lnTo>
                  <a:pt x="589400" y="292100"/>
                </a:lnTo>
                <a:lnTo>
                  <a:pt x="654672" y="292100"/>
                </a:lnTo>
                <a:lnTo>
                  <a:pt x="656855" y="304800"/>
                </a:lnTo>
                <a:lnTo>
                  <a:pt x="654465" y="317500"/>
                </a:lnTo>
                <a:lnTo>
                  <a:pt x="652900" y="317500"/>
                </a:lnTo>
                <a:lnTo>
                  <a:pt x="657555" y="330200"/>
                </a:lnTo>
                <a:lnTo>
                  <a:pt x="648576" y="342900"/>
                </a:lnTo>
                <a:lnTo>
                  <a:pt x="633802" y="342900"/>
                </a:lnTo>
                <a:lnTo>
                  <a:pt x="624470" y="355600"/>
                </a:lnTo>
                <a:lnTo>
                  <a:pt x="616802" y="355600"/>
                </a:lnTo>
                <a:lnTo>
                  <a:pt x="612076" y="368300"/>
                </a:lnTo>
                <a:lnTo>
                  <a:pt x="609020" y="381000"/>
                </a:lnTo>
                <a:lnTo>
                  <a:pt x="859078" y="381000"/>
                </a:lnTo>
                <a:lnTo>
                  <a:pt x="854633" y="368300"/>
                </a:lnTo>
                <a:lnTo>
                  <a:pt x="846886" y="368300"/>
                </a:lnTo>
                <a:lnTo>
                  <a:pt x="837509" y="355600"/>
                </a:lnTo>
                <a:lnTo>
                  <a:pt x="825196" y="342900"/>
                </a:lnTo>
                <a:lnTo>
                  <a:pt x="811248" y="330200"/>
                </a:lnTo>
                <a:lnTo>
                  <a:pt x="796963" y="330200"/>
                </a:lnTo>
                <a:lnTo>
                  <a:pt x="784039" y="317500"/>
                </a:lnTo>
                <a:lnTo>
                  <a:pt x="777705" y="304800"/>
                </a:lnTo>
                <a:lnTo>
                  <a:pt x="778069" y="292100"/>
                </a:lnTo>
                <a:lnTo>
                  <a:pt x="785240" y="279400"/>
                </a:lnTo>
                <a:close/>
              </a:path>
              <a:path w="1385570" h="3098800">
                <a:moveTo>
                  <a:pt x="599097" y="355600"/>
                </a:moveTo>
                <a:lnTo>
                  <a:pt x="512584" y="355600"/>
                </a:lnTo>
                <a:lnTo>
                  <a:pt x="522706" y="368300"/>
                </a:lnTo>
                <a:lnTo>
                  <a:pt x="591180" y="368300"/>
                </a:lnTo>
                <a:lnTo>
                  <a:pt x="599097" y="355600"/>
                </a:lnTo>
                <a:close/>
              </a:path>
              <a:path w="1385570" h="3098800">
                <a:moveTo>
                  <a:pt x="615480" y="342900"/>
                </a:moveTo>
                <a:lnTo>
                  <a:pt x="498271" y="342900"/>
                </a:lnTo>
                <a:lnTo>
                  <a:pt x="506387" y="355600"/>
                </a:lnTo>
                <a:lnTo>
                  <a:pt x="607099" y="355600"/>
                </a:lnTo>
                <a:lnTo>
                  <a:pt x="615480" y="342900"/>
                </a:lnTo>
                <a:close/>
              </a:path>
              <a:path w="1385570" h="3098800">
                <a:moveTo>
                  <a:pt x="628465" y="330200"/>
                </a:moveTo>
                <a:lnTo>
                  <a:pt x="547236" y="330200"/>
                </a:lnTo>
                <a:lnTo>
                  <a:pt x="541136" y="342900"/>
                </a:lnTo>
                <a:lnTo>
                  <a:pt x="622050" y="342900"/>
                </a:lnTo>
                <a:lnTo>
                  <a:pt x="628465" y="330200"/>
                </a:lnTo>
                <a:close/>
              </a:path>
              <a:path w="1385570" h="3098800">
                <a:moveTo>
                  <a:pt x="649554" y="317500"/>
                </a:moveTo>
                <a:lnTo>
                  <a:pt x="559777" y="317500"/>
                </a:lnTo>
                <a:lnTo>
                  <a:pt x="553384" y="330200"/>
                </a:lnTo>
                <a:lnTo>
                  <a:pt x="646823" y="330200"/>
                </a:lnTo>
                <a:lnTo>
                  <a:pt x="649554" y="317500"/>
                </a:lnTo>
                <a:close/>
              </a:path>
              <a:path w="1385570" h="3098800">
                <a:moveTo>
                  <a:pt x="654672" y="292100"/>
                </a:moveTo>
                <a:lnTo>
                  <a:pt x="580623" y="292100"/>
                </a:lnTo>
                <a:lnTo>
                  <a:pt x="562559" y="304800"/>
                </a:lnTo>
                <a:lnTo>
                  <a:pt x="569836" y="317500"/>
                </a:lnTo>
                <a:lnTo>
                  <a:pt x="650544" y="317500"/>
                </a:lnTo>
                <a:lnTo>
                  <a:pt x="652284" y="304800"/>
                </a:lnTo>
                <a:lnTo>
                  <a:pt x="653326" y="304800"/>
                </a:lnTo>
                <a:lnTo>
                  <a:pt x="654672" y="292100"/>
                </a:lnTo>
                <a:close/>
              </a:path>
              <a:path w="1385570" h="3098800">
                <a:moveTo>
                  <a:pt x="781265" y="266700"/>
                </a:moveTo>
                <a:lnTo>
                  <a:pt x="606666" y="266700"/>
                </a:lnTo>
                <a:lnTo>
                  <a:pt x="603093" y="279400"/>
                </a:lnTo>
                <a:lnTo>
                  <a:pt x="787196" y="279400"/>
                </a:lnTo>
                <a:lnTo>
                  <a:pt x="781265" y="266700"/>
                </a:lnTo>
                <a:close/>
              </a:path>
              <a:path w="1385570" h="3098800">
                <a:moveTo>
                  <a:pt x="782040" y="241300"/>
                </a:moveTo>
                <a:lnTo>
                  <a:pt x="610984" y="241300"/>
                </a:lnTo>
                <a:lnTo>
                  <a:pt x="610273" y="254000"/>
                </a:lnTo>
                <a:lnTo>
                  <a:pt x="608981" y="266700"/>
                </a:lnTo>
                <a:lnTo>
                  <a:pt x="778675" y="266700"/>
                </a:lnTo>
                <a:lnTo>
                  <a:pt x="781062" y="254000"/>
                </a:lnTo>
                <a:lnTo>
                  <a:pt x="782815" y="254000"/>
                </a:lnTo>
                <a:lnTo>
                  <a:pt x="782040" y="241300"/>
                </a:lnTo>
                <a:close/>
              </a:path>
              <a:path w="1385570" h="3098800">
                <a:moveTo>
                  <a:pt x="767876" y="228600"/>
                </a:moveTo>
                <a:lnTo>
                  <a:pt x="624878" y="228600"/>
                </a:lnTo>
                <a:lnTo>
                  <a:pt x="616623" y="241300"/>
                </a:lnTo>
                <a:lnTo>
                  <a:pt x="771647" y="241300"/>
                </a:lnTo>
                <a:lnTo>
                  <a:pt x="767876" y="228600"/>
                </a:lnTo>
                <a:close/>
              </a:path>
              <a:path w="1385570" h="3098800">
                <a:moveTo>
                  <a:pt x="772236" y="190500"/>
                </a:moveTo>
                <a:lnTo>
                  <a:pt x="664478" y="190500"/>
                </a:lnTo>
                <a:lnTo>
                  <a:pt x="657161" y="203200"/>
                </a:lnTo>
                <a:lnTo>
                  <a:pt x="647977" y="215900"/>
                </a:lnTo>
                <a:lnTo>
                  <a:pt x="635457" y="228600"/>
                </a:lnTo>
                <a:lnTo>
                  <a:pt x="766140" y="228600"/>
                </a:lnTo>
                <a:lnTo>
                  <a:pt x="767689" y="215900"/>
                </a:lnTo>
                <a:lnTo>
                  <a:pt x="768870" y="215900"/>
                </a:lnTo>
                <a:lnTo>
                  <a:pt x="765721" y="203200"/>
                </a:lnTo>
                <a:lnTo>
                  <a:pt x="766648" y="203200"/>
                </a:lnTo>
                <a:lnTo>
                  <a:pt x="772236" y="190500"/>
                </a:lnTo>
                <a:close/>
              </a:path>
              <a:path w="1385570" h="3098800">
                <a:moveTo>
                  <a:pt x="761085" y="177800"/>
                </a:moveTo>
                <a:lnTo>
                  <a:pt x="670928" y="177800"/>
                </a:lnTo>
                <a:lnTo>
                  <a:pt x="671398" y="190500"/>
                </a:lnTo>
                <a:lnTo>
                  <a:pt x="762419" y="190500"/>
                </a:lnTo>
                <a:lnTo>
                  <a:pt x="761085" y="177800"/>
                </a:lnTo>
                <a:close/>
              </a:path>
              <a:path w="1385570" h="3098800">
                <a:moveTo>
                  <a:pt x="754278" y="114300"/>
                </a:moveTo>
                <a:lnTo>
                  <a:pt x="663854" y="114300"/>
                </a:lnTo>
                <a:lnTo>
                  <a:pt x="656999" y="127000"/>
                </a:lnTo>
                <a:lnTo>
                  <a:pt x="653326" y="139700"/>
                </a:lnTo>
                <a:lnTo>
                  <a:pt x="652024" y="152400"/>
                </a:lnTo>
                <a:lnTo>
                  <a:pt x="652284" y="165100"/>
                </a:lnTo>
                <a:lnTo>
                  <a:pt x="653615" y="177800"/>
                </a:lnTo>
                <a:lnTo>
                  <a:pt x="761187" y="177800"/>
                </a:lnTo>
                <a:lnTo>
                  <a:pt x="761339" y="165100"/>
                </a:lnTo>
                <a:lnTo>
                  <a:pt x="760514" y="152400"/>
                </a:lnTo>
                <a:lnTo>
                  <a:pt x="743419" y="152400"/>
                </a:lnTo>
                <a:lnTo>
                  <a:pt x="734593" y="139700"/>
                </a:lnTo>
                <a:lnTo>
                  <a:pt x="732218" y="139700"/>
                </a:lnTo>
                <a:lnTo>
                  <a:pt x="739495" y="127000"/>
                </a:lnTo>
                <a:lnTo>
                  <a:pt x="745477" y="127000"/>
                </a:lnTo>
                <a:lnTo>
                  <a:pt x="754278" y="114300"/>
                </a:lnTo>
                <a:close/>
              </a:path>
              <a:path w="1385570" h="3098800">
                <a:moveTo>
                  <a:pt x="755399" y="12700"/>
                </a:moveTo>
                <a:lnTo>
                  <a:pt x="698449" y="12700"/>
                </a:lnTo>
                <a:lnTo>
                  <a:pt x="696798" y="25400"/>
                </a:lnTo>
                <a:lnTo>
                  <a:pt x="693418" y="25400"/>
                </a:lnTo>
                <a:lnTo>
                  <a:pt x="690092" y="38100"/>
                </a:lnTo>
                <a:lnTo>
                  <a:pt x="686957" y="38100"/>
                </a:lnTo>
                <a:lnTo>
                  <a:pt x="684148" y="50800"/>
                </a:lnTo>
                <a:lnTo>
                  <a:pt x="681912" y="63500"/>
                </a:lnTo>
                <a:lnTo>
                  <a:pt x="680065" y="63500"/>
                </a:lnTo>
                <a:lnTo>
                  <a:pt x="678248" y="76200"/>
                </a:lnTo>
                <a:lnTo>
                  <a:pt x="676097" y="88900"/>
                </a:lnTo>
                <a:lnTo>
                  <a:pt x="673735" y="88900"/>
                </a:lnTo>
                <a:lnTo>
                  <a:pt x="671256" y="101600"/>
                </a:lnTo>
                <a:lnTo>
                  <a:pt x="668137" y="114300"/>
                </a:lnTo>
                <a:lnTo>
                  <a:pt x="755669" y="114300"/>
                </a:lnTo>
                <a:lnTo>
                  <a:pt x="748576" y="101600"/>
                </a:lnTo>
                <a:lnTo>
                  <a:pt x="753108" y="88900"/>
                </a:lnTo>
                <a:lnTo>
                  <a:pt x="753259" y="76200"/>
                </a:lnTo>
                <a:lnTo>
                  <a:pt x="735520" y="76200"/>
                </a:lnTo>
                <a:lnTo>
                  <a:pt x="740636" y="63500"/>
                </a:lnTo>
                <a:lnTo>
                  <a:pt x="742757" y="50800"/>
                </a:lnTo>
                <a:lnTo>
                  <a:pt x="745391" y="38100"/>
                </a:lnTo>
                <a:lnTo>
                  <a:pt x="752043" y="25400"/>
                </a:lnTo>
                <a:lnTo>
                  <a:pt x="755399" y="12700"/>
                </a:lnTo>
                <a:close/>
              </a:path>
              <a:path w="1385570" h="3098800">
                <a:moveTo>
                  <a:pt x="719373" y="0"/>
                </a:moveTo>
                <a:lnTo>
                  <a:pt x="708673" y="0"/>
                </a:lnTo>
                <a:lnTo>
                  <a:pt x="703249" y="12700"/>
                </a:lnTo>
                <a:lnTo>
                  <a:pt x="724268" y="12700"/>
                </a:lnTo>
                <a:lnTo>
                  <a:pt x="719373" y="0"/>
                </a:lnTo>
                <a:close/>
              </a:path>
              <a:path w="1385570" h="3098800">
                <a:moveTo>
                  <a:pt x="738720" y="0"/>
                </a:moveTo>
                <a:lnTo>
                  <a:pt x="731494" y="12700"/>
                </a:lnTo>
                <a:lnTo>
                  <a:pt x="745540" y="12700"/>
                </a:lnTo>
                <a:lnTo>
                  <a:pt x="738720" y="0"/>
                </a:lnTo>
                <a:close/>
              </a:path>
            </a:pathLst>
          </a:custGeom>
          <a:solidFill>
            <a:srgbClr val="A6A8A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62254" y="1020381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 txBox="1">
            <a:spLocks noGrp="1"/>
          </p:cNvSpPr>
          <p:nvPr>
            <p:ph type="title"/>
          </p:nvPr>
        </p:nvSpPr>
        <p:spPr>
          <a:xfrm>
            <a:off x="449548" y="556945"/>
            <a:ext cx="68021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TYPES OF DIOCESAN GRANTS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774700" y="2255882"/>
            <a:ext cx="3847830" cy="25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400" b="1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Educating of Lay People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16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000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Grants from the fund are made to lay persons active in the Diocese of Maine, either as individuals or groups, to develop specific knowledge and/or skills to further their ministry in the diocese.</a:t>
            </a:r>
            <a:endParaRPr sz="1600" dirty="0">
              <a:latin typeface="Lato" panose="020F0502020204030203" pitchFamily="34" charset="0"/>
              <a:cs typeface="Verdana"/>
            </a:endParaRPr>
          </a:p>
        </p:txBody>
      </p:sp>
      <p:sp>
        <p:nvSpPr>
          <p:cNvPr id="243" name="object 241">
            <a:extLst>
              <a:ext uri="{FF2B5EF4-FFF2-40B4-BE49-F238E27FC236}">
                <a16:creationId xmlns:a16="http://schemas.microsoft.com/office/drawing/2014/main" id="{75145AB7-4073-336D-AE04-473C08F40F76}"/>
              </a:ext>
            </a:extLst>
          </p:cNvPr>
          <p:cNvSpPr txBox="1">
            <a:spLocks/>
          </p:cNvSpPr>
          <p:nvPr/>
        </p:nvSpPr>
        <p:spPr>
          <a:xfrm>
            <a:off x="1074928" y="1845113"/>
            <a:ext cx="37541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WOLF FUND GRANTS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4" name="object 241">
            <a:extLst>
              <a:ext uri="{FF2B5EF4-FFF2-40B4-BE49-F238E27FC236}">
                <a16:creationId xmlns:a16="http://schemas.microsoft.com/office/drawing/2014/main" id="{824E31EA-92D4-5BAC-A35F-FF289F279EFD}"/>
              </a:ext>
            </a:extLst>
          </p:cNvPr>
          <p:cNvSpPr txBox="1">
            <a:spLocks/>
          </p:cNvSpPr>
          <p:nvPr/>
        </p:nvSpPr>
        <p:spPr>
          <a:xfrm>
            <a:off x="5850225" y="1839397"/>
            <a:ext cx="38264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LORING FUND GRANTS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5" name="object 242">
            <a:extLst>
              <a:ext uri="{FF2B5EF4-FFF2-40B4-BE49-F238E27FC236}">
                <a16:creationId xmlns:a16="http://schemas.microsoft.com/office/drawing/2014/main" id="{7B7903DA-8064-6E3D-A129-2785C335ED32}"/>
              </a:ext>
            </a:extLst>
          </p:cNvPr>
          <p:cNvSpPr txBox="1"/>
          <p:nvPr/>
        </p:nvSpPr>
        <p:spPr>
          <a:xfrm>
            <a:off x="5747138" y="2227863"/>
            <a:ext cx="4177563" cy="363432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400" b="1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Clergy Continuing Education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16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r>
              <a:rPr lang="en-US" sz="2000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Supports active, licensed and/or canonically-resident clergy in the Diocese of Maine by providing funds for continuing education and sabbatical programs which enhance a clergy person's preaching, pastoral care, counseling, and leadership roles.</a:t>
            </a: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endParaRPr lang="en-US" sz="1600" spc="-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55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endParaRPr sz="1600" dirty="0">
              <a:latin typeface="Lato" panose="020F0502020204030203" pitchFamily="34" charset="0"/>
              <a:cs typeface="Verdana"/>
            </a:endParaRP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2471604C-E87C-1EA1-415C-EF7127DC4642}"/>
              </a:ext>
            </a:extLst>
          </p:cNvPr>
          <p:cNvSpPr txBox="1"/>
          <p:nvPr/>
        </p:nvSpPr>
        <p:spPr>
          <a:xfrm>
            <a:off x="1372704" y="1102282"/>
            <a:ext cx="78149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total amount available for these grants is determined by the return on endowed funds.</a:t>
            </a: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CBCFBF87-0B2E-28A1-FA6E-1877A1280F6E}"/>
              </a:ext>
            </a:extLst>
          </p:cNvPr>
          <p:cNvSpPr txBox="1"/>
          <p:nvPr/>
        </p:nvSpPr>
        <p:spPr>
          <a:xfrm>
            <a:off x="1422916" y="6906551"/>
            <a:ext cx="81644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Application forms for Wolf and Loring Fund grants are available at episcopalmaine.org/grants.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8D05B-A178-F099-2F79-28BC3E0D4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F987D89-6A63-84FB-9BA9-CB31F8A5835E}"/>
              </a:ext>
            </a:extLst>
          </p:cNvPr>
          <p:cNvSpPr/>
          <p:nvPr/>
        </p:nvSpPr>
        <p:spPr>
          <a:xfrm>
            <a:off x="0" y="7429386"/>
            <a:ext cx="6096635" cy="130810"/>
          </a:xfrm>
          <a:custGeom>
            <a:avLst/>
            <a:gdLst/>
            <a:ahLst/>
            <a:cxnLst/>
            <a:rect l="l" t="t" r="r" b="b"/>
            <a:pathLst>
              <a:path w="6096635" h="130809">
                <a:moveTo>
                  <a:pt x="0" y="130619"/>
                </a:moveTo>
                <a:lnTo>
                  <a:pt x="6096165" y="130619"/>
                </a:lnTo>
                <a:lnTo>
                  <a:pt x="6096165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3F0D093-3013-A2D7-A3AB-7DC5896D0F30}"/>
              </a:ext>
            </a:extLst>
          </p:cNvPr>
          <p:cNvSpPr/>
          <p:nvPr/>
        </p:nvSpPr>
        <p:spPr>
          <a:xfrm>
            <a:off x="958733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>
            <a:extLst>
              <a:ext uri="{FF2B5EF4-FFF2-40B4-BE49-F238E27FC236}">
                <a16:creationId xmlns:a16="http://schemas.microsoft.com/office/drawing/2014/main" id="{33C30499-3E28-8343-6535-D56AF5D74771}"/>
              </a:ext>
            </a:extLst>
          </p:cNvPr>
          <p:cNvGrpSpPr/>
          <p:nvPr/>
        </p:nvGrpSpPr>
        <p:grpSpPr>
          <a:xfrm>
            <a:off x="6096165" y="7429386"/>
            <a:ext cx="3491229" cy="130810"/>
            <a:chOff x="6096165" y="7429386"/>
            <a:chExt cx="3491229" cy="130810"/>
          </a:xfrm>
        </p:grpSpPr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995E18B3-C215-265E-E32A-D8DF8325202D}"/>
                </a:ext>
              </a:extLst>
            </p:cNvPr>
            <p:cNvSpPr/>
            <p:nvPr/>
          </p:nvSpPr>
          <p:spPr>
            <a:xfrm>
              <a:off x="6096165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35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35" y="130619"/>
                  </a:lnTo>
                  <a:lnTo>
                    <a:pt x="890435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FBD75B4-B4FC-CEEE-C263-85504F791BCF}"/>
                </a:ext>
              </a:extLst>
            </p:cNvPr>
            <p:cNvSpPr/>
            <p:nvPr/>
          </p:nvSpPr>
          <p:spPr>
            <a:xfrm>
              <a:off x="698660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D767FA19-90AF-8BF3-0D0B-E93929F0DA4B}"/>
                </a:ext>
              </a:extLst>
            </p:cNvPr>
            <p:cNvSpPr/>
            <p:nvPr/>
          </p:nvSpPr>
          <p:spPr>
            <a:xfrm>
              <a:off x="7877048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35" y="130619"/>
                  </a:lnTo>
                  <a:lnTo>
                    <a:pt x="819835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CF45FBCE-F0E7-A8F3-D26C-E9B750AA7DDC}"/>
                </a:ext>
              </a:extLst>
            </p:cNvPr>
            <p:cNvSpPr/>
            <p:nvPr/>
          </p:nvSpPr>
          <p:spPr>
            <a:xfrm>
              <a:off x="869688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>
            <a:extLst>
              <a:ext uri="{FF2B5EF4-FFF2-40B4-BE49-F238E27FC236}">
                <a16:creationId xmlns:a16="http://schemas.microsoft.com/office/drawing/2014/main" id="{1F4D4CF2-A4F4-4671-16FE-9E880F6D6671}"/>
              </a:ext>
            </a:extLst>
          </p:cNvPr>
          <p:cNvGrpSpPr/>
          <p:nvPr/>
        </p:nvGrpSpPr>
        <p:grpSpPr>
          <a:xfrm>
            <a:off x="9377579" y="311400"/>
            <a:ext cx="991869" cy="1160780"/>
            <a:chOff x="9247492" y="440004"/>
            <a:chExt cx="991869" cy="1160780"/>
          </a:xfrm>
        </p:grpSpPr>
        <p:sp>
          <p:nvSpPr>
            <p:cNvPr id="10" name="object 10">
              <a:extLst>
                <a:ext uri="{FF2B5EF4-FFF2-40B4-BE49-F238E27FC236}">
                  <a16:creationId xmlns:a16="http://schemas.microsoft.com/office/drawing/2014/main" id="{43300557-9A31-439E-0EBB-80B2BC8A7C32}"/>
                </a:ext>
              </a:extLst>
            </p:cNvPr>
            <p:cNvSpPr/>
            <p:nvPr/>
          </p:nvSpPr>
          <p:spPr>
            <a:xfrm>
              <a:off x="9247492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12" y="6286"/>
                  </a:moveTo>
                  <a:lnTo>
                    <a:pt x="985126" y="0"/>
                  </a:lnTo>
                  <a:lnTo>
                    <a:pt x="6286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34" y="712901"/>
                  </a:lnTo>
                  <a:lnTo>
                    <a:pt x="49504" y="756907"/>
                  </a:lnTo>
                  <a:lnTo>
                    <a:pt x="70510" y="800011"/>
                  </a:lnTo>
                  <a:lnTo>
                    <a:pt x="95440" y="842454"/>
                  </a:lnTo>
                  <a:lnTo>
                    <a:pt x="124396" y="884504"/>
                  </a:lnTo>
                  <a:lnTo>
                    <a:pt x="157480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81" y="1072413"/>
                  </a:lnTo>
                  <a:lnTo>
                    <a:pt x="374027" y="1103845"/>
                  </a:lnTo>
                  <a:lnTo>
                    <a:pt x="419150" y="1127582"/>
                  </a:lnTo>
                  <a:lnTo>
                    <a:pt x="455447" y="1144130"/>
                  </a:lnTo>
                  <a:lnTo>
                    <a:pt x="491134" y="1157871"/>
                  </a:lnTo>
                  <a:lnTo>
                    <a:pt x="499973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01" y="886294"/>
                  </a:lnTo>
                  <a:lnTo>
                    <a:pt x="901496" y="845794"/>
                  </a:lnTo>
                  <a:lnTo>
                    <a:pt x="925080" y="804557"/>
                  </a:lnTo>
                  <a:lnTo>
                    <a:pt x="944867" y="762228"/>
                  </a:lnTo>
                  <a:lnTo>
                    <a:pt x="960996" y="718464"/>
                  </a:lnTo>
                  <a:lnTo>
                    <a:pt x="973594" y="672934"/>
                  </a:lnTo>
                  <a:lnTo>
                    <a:pt x="982764" y="625271"/>
                  </a:lnTo>
                  <a:lnTo>
                    <a:pt x="988669" y="575157"/>
                  </a:lnTo>
                  <a:lnTo>
                    <a:pt x="991374" y="522859"/>
                  </a:lnTo>
                  <a:lnTo>
                    <a:pt x="991412" y="20218"/>
                  </a:lnTo>
                  <a:lnTo>
                    <a:pt x="991412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2A28DCD3-C508-5740-F33E-8C073120A827}"/>
                </a:ext>
              </a:extLst>
            </p:cNvPr>
            <p:cNvSpPr/>
            <p:nvPr/>
          </p:nvSpPr>
          <p:spPr>
            <a:xfrm>
              <a:off x="926889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34" y="0"/>
                  </a:moveTo>
                  <a:lnTo>
                    <a:pt x="1727" y="0"/>
                  </a:lnTo>
                  <a:lnTo>
                    <a:pt x="0" y="1714"/>
                  </a:lnTo>
                  <a:lnTo>
                    <a:pt x="11" y="468617"/>
                  </a:lnTo>
                  <a:lnTo>
                    <a:pt x="476034" y="468617"/>
                  </a:lnTo>
                  <a:lnTo>
                    <a:pt x="476034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808EC78A-F0D7-82DC-9734-936F46931234}"/>
                </a:ext>
              </a:extLst>
            </p:cNvPr>
            <p:cNvSpPr/>
            <p:nvPr/>
          </p:nvSpPr>
          <p:spPr>
            <a:xfrm>
              <a:off x="9268903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22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0" y="79352"/>
                  </a:lnTo>
                  <a:lnTo>
                    <a:pt x="8732" y="125683"/>
                  </a:lnTo>
                  <a:lnTo>
                    <a:pt x="18161" y="170434"/>
                  </a:lnTo>
                  <a:lnTo>
                    <a:pt x="31089" y="213845"/>
                  </a:lnTo>
                  <a:lnTo>
                    <a:pt x="47609" y="256154"/>
                  </a:lnTo>
                  <a:lnTo>
                    <a:pt x="67815" y="297598"/>
                  </a:lnTo>
                  <a:lnTo>
                    <a:pt x="91798" y="338415"/>
                  </a:lnTo>
                  <a:lnTo>
                    <a:pt x="119654" y="378845"/>
                  </a:lnTo>
                  <a:lnTo>
                    <a:pt x="151473" y="419125"/>
                  </a:lnTo>
                  <a:lnTo>
                    <a:pt x="203816" y="474864"/>
                  </a:lnTo>
                  <a:lnTo>
                    <a:pt x="257700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499" y="612990"/>
                  </a:lnTo>
                  <a:lnTo>
                    <a:pt x="438448" y="628930"/>
                  </a:lnTo>
                  <a:lnTo>
                    <a:pt x="476022" y="643209"/>
                  </a:lnTo>
                  <a:lnTo>
                    <a:pt x="476022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B67F60C3-6435-D872-EB91-3BEC60B8F5FB}"/>
                </a:ext>
              </a:extLst>
            </p:cNvPr>
            <p:cNvSpPr/>
            <p:nvPr/>
          </p:nvSpPr>
          <p:spPr>
            <a:xfrm>
              <a:off x="9744926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30" y="1270"/>
                  </a:lnTo>
                  <a:lnTo>
                    <a:pt x="4718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7FDE44B9-AF2E-BF49-42F2-2908B30C30FC}"/>
                </a:ext>
              </a:extLst>
            </p:cNvPr>
            <p:cNvSpPr/>
            <p:nvPr/>
          </p:nvSpPr>
          <p:spPr>
            <a:xfrm>
              <a:off x="974310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97" y="0"/>
                  </a:moveTo>
                  <a:lnTo>
                    <a:pt x="0" y="0"/>
                  </a:lnTo>
                  <a:lnTo>
                    <a:pt x="0" y="642617"/>
                  </a:lnTo>
                  <a:lnTo>
                    <a:pt x="4178" y="643978"/>
                  </a:lnTo>
                  <a:lnTo>
                    <a:pt x="9740" y="642162"/>
                  </a:lnTo>
                  <a:lnTo>
                    <a:pt x="79058" y="612990"/>
                  </a:lnTo>
                  <a:lnTo>
                    <a:pt x="122507" y="590137"/>
                  </a:lnTo>
                  <a:lnTo>
                    <a:pt x="171943" y="559847"/>
                  </a:lnTo>
                  <a:lnTo>
                    <a:pt x="224857" y="521597"/>
                  </a:lnTo>
                  <a:lnTo>
                    <a:pt x="278738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6" y="286964"/>
                  </a:lnTo>
                  <a:lnTo>
                    <a:pt x="437665" y="240579"/>
                  </a:lnTo>
                  <a:lnTo>
                    <a:pt x="452937" y="192242"/>
                  </a:lnTo>
                  <a:lnTo>
                    <a:pt x="464005" y="141483"/>
                  </a:lnTo>
                  <a:lnTo>
                    <a:pt x="471041" y="87829"/>
                  </a:lnTo>
                  <a:lnTo>
                    <a:pt x="474196" y="31203"/>
                  </a:lnTo>
                  <a:lnTo>
                    <a:pt x="47419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26076087-FFCF-AE04-423D-DF385F0B45D6}"/>
                </a:ext>
              </a:extLst>
            </p:cNvPr>
            <p:cNvSpPr/>
            <p:nvPr/>
          </p:nvSpPr>
          <p:spPr>
            <a:xfrm>
              <a:off x="9268900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18" y="605053"/>
                  </a:moveTo>
                  <a:lnTo>
                    <a:pt x="337100" y="605053"/>
                  </a:lnTo>
                  <a:lnTo>
                    <a:pt x="337100" y="1045375"/>
                  </a:lnTo>
                  <a:lnTo>
                    <a:pt x="403503" y="1082293"/>
                  </a:lnTo>
                  <a:lnTo>
                    <a:pt x="438452" y="1098233"/>
                  </a:lnTo>
                  <a:lnTo>
                    <a:pt x="478387" y="1113281"/>
                  </a:lnTo>
                  <a:lnTo>
                    <a:pt x="483950" y="1111465"/>
                  </a:lnTo>
                  <a:lnTo>
                    <a:pt x="553268" y="1082293"/>
                  </a:lnTo>
                  <a:lnTo>
                    <a:pt x="596716" y="1059440"/>
                  </a:lnTo>
                  <a:lnTo>
                    <a:pt x="611318" y="1050493"/>
                  </a:lnTo>
                  <a:lnTo>
                    <a:pt x="611318" y="605053"/>
                  </a:lnTo>
                  <a:close/>
                </a:path>
                <a:path w="948690" h="1113790">
                  <a:moveTo>
                    <a:pt x="948413" y="330758"/>
                  </a:moveTo>
                  <a:lnTo>
                    <a:pt x="0" y="330758"/>
                  </a:lnTo>
                  <a:lnTo>
                    <a:pt x="4" y="500506"/>
                  </a:lnTo>
                  <a:lnTo>
                    <a:pt x="2713" y="548655"/>
                  </a:lnTo>
                  <a:lnTo>
                    <a:pt x="8736" y="594986"/>
                  </a:lnTo>
                  <a:lnTo>
                    <a:pt x="10857" y="605053"/>
                  </a:lnTo>
                  <a:lnTo>
                    <a:pt x="938966" y="605053"/>
                  </a:lnTo>
                  <a:lnTo>
                    <a:pt x="945250" y="557132"/>
                  </a:lnTo>
                  <a:lnTo>
                    <a:pt x="948405" y="500506"/>
                  </a:lnTo>
                  <a:lnTo>
                    <a:pt x="948413" y="330758"/>
                  </a:lnTo>
                  <a:close/>
                </a:path>
                <a:path w="948690" h="1113790">
                  <a:moveTo>
                    <a:pt x="611318" y="0"/>
                  </a:moveTo>
                  <a:lnTo>
                    <a:pt x="337100" y="0"/>
                  </a:lnTo>
                  <a:lnTo>
                    <a:pt x="337100" y="330758"/>
                  </a:lnTo>
                  <a:lnTo>
                    <a:pt x="611318" y="330758"/>
                  </a:lnTo>
                  <a:lnTo>
                    <a:pt x="611318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D6941589-9D3F-C0D1-179C-D19C36588325}"/>
                </a:ext>
              </a:extLst>
            </p:cNvPr>
            <p:cNvSpPr/>
            <p:nvPr/>
          </p:nvSpPr>
          <p:spPr>
            <a:xfrm>
              <a:off x="9695878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290" y="1930"/>
                  </a:moveTo>
                  <a:lnTo>
                    <a:pt x="33197" y="2374"/>
                  </a:lnTo>
                  <a:lnTo>
                    <a:pt x="30822" y="5207"/>
                  </a:lnTo>
                  <a:lnTo>
                    <a:pt x="26631" y="9486"/>
                  </a:lnTo>
                  <a:lnTo>
                    <a:pt x="20739" y="16002"/>
                  </a:lnTo>
                  <a:lnTo>
                    <a:pt x="13157" y="25552"/>
                  </a:lnTo>
                  <a:lnTo>
                    <a:pt x="10261" y="29451"/>
                  </a:lnTo>
                  <a:lnTo>
                    <a:pt x="6997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47" y="32867"/>
                  </a:lnTo>
                  <a:lnTo>
                    <a:pt x="14630" y="32169"/>
                  </a:lnTo>
                  <a:lnTo>
                    <a:pt x="16560" y="29451"/>
                  </a:lnTo>
                  <a:lnTo>
                    <a:pt x="17576" y="28016"/>
                  </a:lnTo>
                  <a:lnTo>
                    <a:pt x="22326" y="19900"/>
                  </a:lnTo>
                  <a:lnTo>
                    <a:pt x="30111" y="14008"/>
                  </a:lnTo>
                  <a:lnTo>
                    <a:pt x="31318" y="12204"/>
                  </a:lnTo>
                  <a:lnTo>
                    <a:pt x="31902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86" y="4749"/>
                  </a:lnTo>
                  <a:lnTo>
                    <a:pt x="34290" y="1930"/>
                  </a:lnTo>
                  <a:close/>
                </a:path>
                <a:path w="92075" h="33019">
                  <a:moveTo>
                    <a:pt x="34925" y="1663"/>
                  </a:moveTo>
                  <a:lnTo>
                    <a:pt x="34315" y="1866"/>
                  </a:lnTo>
                  <a:lnTo>
                    <a:pt x="34925" y="1663"/>
                  </a:lnTo>
                  <a:close/>
                </a:path>
                <a:path w="92075" h="33019">
                  <a:moveTo>
                    <a:pt x="55460" y="18796"/>
                  </a:moveTo>
                  <a:lnTo>
                    <a:pt x="55308" y="18592"/>
                  </a:lnTo>
                  <a:lnTo>
                    <a:pt x="55460" y="18796"/>
                  </a:lnTo>
                  <a:close/>
                </a:path>
                <a:path w="92075" h="33019">
                  <a:moveTo>
                    <a:pt x="91757" y="31813"/>
                  </a:moveTo>
                  <a:lnTo>
                    <a:pt x="84759" y="26479"/>
                  </a:lnTo>
                  <a:lnTo>
                    <a:pt x="80975" y="27787"/>
                  </a:lnTo>
                  <a:lnTo>
                    <a:pt x="66878" y="12433"/>
                  </a:lnTo>
                  <a:lnTo>
                    <a:pt x="60375" y="4724"/>
                  </a:lnTo>
                  <a:lnTo>
                    <a:pt x="57899" y="1066"/>
                  </a:lnTo>
                  <a:lnTo>
                    <a:pt x="58204" y="368"/>
                  </a:lnTo>
                  <a:lnTo>
                    <a:pt x="57124" y="0"/>
                  </a:lnTo>
                  <a:lnTo>
                    <a:pt x="57950" y="7188"/>
                  </a:lnTo>
                  <a:lnTo>
                    <a:pt x="59893" y="9182"/>
                  </a:lnTo>
                  <a:lnTo>
                    <a:pt x="59842" y="10985"/>
                  </a:lnTo>
                  <a:lnTo>
                    <a:pt x="61645" y="13703"/>
                  </a:lnTo>
                  <a:lnTo>
                    <a:pt x="69430" y="19583"/>
                  </a:lnTo>
                  <a:lnTo>
                    <a:pt x="74180" y="27711"/>
                  </a:lnTo>
                  <a:lnTo>
                    <a:pt x="77609" y="32562"/>
                  </a:lnTo>
                  <a:lnTo>
                    <a:pt x="81051" y="31851"/>
                  </a:lnTo>
                  <a:lnTo>
                    <a:pt x="85331" y="32016"/>
                  </a:lnTo>
                  <a:lnTo>
                    <a:pt x="91757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D923C6D0-3881-0066-E326-795E3F49E7C2}"/>
                </a:ext>
              </a:extLst>
            </p:cNvPr>
            <p:cNvSpPr/>
            <p:nvPr/>
          </p:nvSpPr>
          <p:spPr>
            <a:xfrm>
              <a:off x="984121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32" y="2514"/>
                  </a:lnTo>
                  <a:lnTo>
                    <a:pt x="952" y="2019"/>
                  </a:lnTo>
                  <a:lnTo>
                    <a:pt x="279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95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72" y="2082"/>
                  </a:lnTo>
                  <a:lnTo>
                    <a:pt x="11226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82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96" y="15951"/>
                  </a:lnTo>
                  <a:lnTo>
                    <a:pt x="23177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403" y="7048"/>
                  </a:lnTo>
                  <a:lnTo>
                    <a:pt x="29502" y="5981"/>
                  </a:lnTo>
                  <a:lnTo>
                    <a:pt x="28651" y="5778"/>
                  </a:lnTo>
                  <a:lnTo>
                    <a:pt x="27787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83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65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90" y="10972"/>
                  </a:lnTo>
                  <a:lnTo>
                    <a:pt x="26644" y="11595"/>
                  </a:lnTo>
                  <a:lnTo>
                    <a:pt x="28841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108" y="8686"/>
                  </a:lnTo>
                  <a:lnTo>
                    <a:pt x="29768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6A1FDE74-4A8A-F7D7-FEAB-3B7E0234B809}"/>
                </a:ext>
              </a:extLst>
            </p:cNvPr>
            <p:cNvSpPr/>
            <p:nvPr/>
          </p:nvSpPr>
          <p:spPr>
            <a:xfrm>
              <a:off x="9622663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29" y="281940"/>
                  </a:moveTo>
                  <a:lnTo>
                    <a:pt x="19151" y="281940"/>
                  </a:lnTo>
                  <a:lnTo>
                    <a:pt x="19659" y="282346"/>
                  </a:lnTo>
                  <a:lnTo>
                    <a:pt x="20129" y="281940"/>
                  </a:lnTo>
                  <a:close/>
                </a:path>
                <a:path w="244475" h="308609">
                  <a:moveTo>
                    <a:pt x="57010" y="167640"/>
                  </a:moveTo>
                  <a:lnTo>
                    <a:pt x="56997" y="167513"/>
                  </a:lnTo>
                  <a:lnTo>
                    <a:pt x="56934" y="167640"/>
                  </a:ln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13" y="166370"/>
                  </a:lnTo>
                  <a:lnTo>
                    <a:pt x="56997" y="166370"/>
                  </a:lnTo>
                  <a:lnTo>
                    <a:pt x="56997" y="167513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02" y="217170"/>
                  </a:moveTo>
                  <a:lnTo>
                    <a:pt x="59436" y="215900"/>
                  </a:lnTo>
                  <a:lnTo>
                    <a:pt x="59867" y="217373"/>
                  </a:lnTo>
                  <a:lnTo>
                    <a:pt x="60502" y="217170"/>
                  </a:lnTo>
                  <a:close/>
                </a:path>
                <a:path w="244475" h="308609">
                  <a:moveTo>
                    <a:pt x="66852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11" y="102870"/>
                  </a:lnTo>
                  <a:lnTo>
                    <a:pt x="62611" y="104140"/>
                  </a:lnTo>
                  <a:lnTo>
                    <a:pt x="61810" y="105410"/>
                  </a:lnTo>
                  <a:lnTo>
                    <a:pt x="61328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52" y="104140"/>
                  </a:lnTo>
                  <a:close/>
                </a:path>
                <a:path w="244475" h="308609">
                  <a:moveTo>
                    <a:pt x="76250" y="274320"/>
                  </a:moveTo>
                  <a:lnTo>
                    <a:pt x="76136" y="273050"/>
                  </a:lnTo>
                  <a:lnTo>
                    <a:pt x="68567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82" y="274320"/>
                  </a:lnTo>
                  <a:lnTo>
                    <a:pt x="45859" y="275590"/>
                  </a:lnTo>
                  <a:lnTo>
                    <a:pt x="47396" y="275590"/>
                  </a:lnTo>
                  <a:lnTo>
                    <a:pt x="49072" y="276860"/>
                  </a:lnTo>
                  <a:lnTo>
                    <a:pt x="47244" y="276860"/>
                  </a:lnTo>
                  <a:lnTo>
                    <a:pt x="46012" y="278130"/>
                  </a:lnTo>
                  <a:lnTo>
                    <a:pt x="46380" y="281940"/>
                  </a:lnTo>
                  <a:lnTo>
                    <a:pt x="53124" y="281940"/>
                  </a:lnTo>
                  <a:lnTo>
                    <a:pt x="53555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05" y="278130"/>
                  </a:lnTo>
                  <a:lnTo>
                    <a:pt x="69405" y="274320"/>
                  </a:lnTo>
                  <a:lnTo>
                    <a:pt x="76250" y="274320"/>
                  </a:lnTo>
                  <a:close/>
                </a:path>
                <a:path w="244475" h="308609">
                  <a:moveTo>
                    <a:pt x="94627" y="193040"/>
                  </a:moveTo>
                  <a:lnTo>
                    <a:pt x="94500" y="192786"/>
                  </a:lnTo>
                  <a:lnTo>
                    <a:pt x="94107" y="193040"/>
                  </a:lnTo>
                  <a:lnTo>
                    <a:pt x="94627" y="193040"/>
                  </a:lnTo>
                  <a:close/>
                </a:path>
                <a:path w="244475" h="308609">
                  <a:moveTo>
                    <a:pt x="94957" y="236220"/>
                  </a:moveTo>
                  <a:lnTo>
                    <a:pt x="94881" y="236093"/>
                  </a:lnTo>
                  <a:lnTo>
                    <a:pt x="94488" y="236220"/>
                  </a:lnTo>
                  <a:lnTo>
                    <a:pt x="94957" y="236220"/>
                  </a:lnTo>
                  <a:close/>
                </a:path>
                <a:path w="244475" h="308609">
                  <a:moveTo>
                    <a:pt x="95415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21" y="187960"/>
                  </a:lnTo>
                  <a:lnTo>
                    <a:pt x="96278" y="189230"/>
                  </a:lnTo>
                  <a:lnTo>
                    <a:pt x="96469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45" y="53340"/>
                  </a:moveTo>
                  <a:lnTo>
                    <a:pt x="94869" y="53340"/>
                  </a:lnTo>
                  <a:lnTo>
                    <a:pt x="96558" y="54610"/>
                  </a:lnTo>
                  <a:lnTo>
                    <a:pt x="97345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32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13" y="208280"/>
                  </a:lnTo>
                  <a:lnTo>
                    <a:pt x="91490" y="209550"/>
                  </a:lnTo>
                  <a:lnTo>
                    <a:pt x="91351" y="210820"/>
                  </a:lnTo>
                  <a:lnTo>
                    <a:pt x="89585" y="212090"/>
                  </a:lnTo>
                  <a:lnTo>
                    <a:pt x="87985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13" y="213360"/>
                  </a:lnTo>
                  <a:lnTo>
                    <a:pt x="94335" y="213360"/>
                  </a:lnTo>
                  <a:lnTo>
                    <a:pt x="95656" y="212090"/>
                  </a:lnTo>
                  <a:lnTo>
                    <a:pt x="96367" y="210820"/>
                  </a:lnTo>
                  <a:lnTo>
                    <a:pt x="97853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58" y="210820"/>
                  </a:lnTo>
                  <a:lnTo>
                    <a:pt x="102235" y="212090"/>
                  </a:lnTo>
                  <a:lnTo>
                    <a:pt x="103530" y="212090"/>
                  </a:lnTo>
                  <a:lnTo>
                    <a:pt x="103759" y="210820"/>
                  </a:lnTo>
                  <a:lnTo>
                    <a:pt x="104101" y="210820"/>
                  </a:lnTo>
                  <a:lnTo>
                    <a:pt x="104406" y="209550"/>
                  </a:lnTo>
                  <a:lnTo>
                    <a:pt x="104648" y="208280"/>
                  </a:lnTo>
                  <a:lnTo>
                    <a:pt x="105232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36" y="219710"/>
                  </a:lnTo>
                  <a:lnTo>
                    <a:pt x="100342" y="220662"/>
                  </a:lnTo>
                  <a:lnTo>
                    <a:pt x="101612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24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54" y="22669"/>
                  </a:lnTo>
                  <a:lnTo>
                    <a:pt x="108889" y="22860"/>
                  </a:lnTo>
                  <a:lnTo>
                    <a:pt x="112509" y="21590"/>
                  </a:lnTo>
                  <a:lnTo>
                    <a:pt x="113118" y="20624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63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35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549" y="53340"/>
                  </a:moveTo>
                  <a:lnTo>
                    <a:pt x="132181" y="50800"/>
                  </a:lnTo>
                  <a:lnTo>
                    <a:pt x="129857" y="53340"/>
                  </a:lnTo>
                  <a:lnTo>
                    <a:pt x="132549" y="53340"/>
                  </a:lnTo>
                  <a:close/>
                </a:path>
                <a:path w="244475" h="308609">
                  <a:moveTo>
                    <a:pt x="132715" y="213169"/>
                  </a:moveTo>
                  <a:lnTo>
                    <a:pt x="132448" y="212090"/>
                  </a:lnTo>
                  <a:lnTo>
                    <a:pt x="127939" y="212090"/>
                  </a:lnTo>
                  <a:lnTo>
                    <a:pt x="132054" y="213360"/>
                  </a:lnTo>
                  <a:lnTo>
                    <a:pt x="132715" y="213169"/>
                  </a:lnTo>
                  <a:close/>
                </a:path>
                <a:path w="244475" h="308609">
                  <a:moveTo>
                    <a:pt x="136118" y="199390"/>
                  </a:moveTo>
                  <a:lnTo>
                    <a:pt x="135953" y="199351"/>
                  </a:lnTo>
                  <a:lnTo>
                    <a:pt x="135801" y="199390"/>
                  </a:lnTo>
                  <a:lnTo>
                    <a:pt x="136118" y="199390"/>
                  </a:lnTo>
                  <a:close/>
                </a:path>
                <a:path w="244475" h="308609">
                  <a:moveTo>
                    <a:pt x="138722" y="149860"/>
                  </a:moveTo>
                  <a:lnTo>
                    <a:pt x="138468" y="149682"/>
                  </a:lnTo>
                  <a:lnTo>
                    <a:pt x="138722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391" y="228460"/>
                  </a:lnTo>
                  <a:lnTo>
                    <a:pt x="138328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39052" y="53340"/>
                  </a:moveTo>
                  <a:lnTo>
                    <a:pt x="137756" y="52070"/>
                  </a:lnTo>
                  <a:lnTo>
                    <a:pt x="137236" y="52070"/>
                  </a:lnTo>
                  <a:lnTo>
                    <a:pt x="136080" y="53340"/>
                  </a:lnTo>
                  <a:lnTo>
                    <a:pt x="139052" y="5334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71" y="189674"/>
                  </a:moveTo>
                  <a:lnTo>
                    <a:pt x="141071" y="189230"/>
                  </a:lnTo>
                  <a:lnTo>
                    <a:pt x="140639" y="189230"/>
                  </a:lnTo>
                  <a:lnTo>
                    <a:pt x="141871" y="189674"/>
                  </a:lnTo>
                  <a:close/>
                </a:path>
                <a:path w="244475" h="308609">
                  <a:moveTo>
                    <a:pt x="142646" y="255816"/>
                  </a:moveTo>
                  <a:lnTo>
                    <a:pt x="142494" y="255270"/>
                  </a:lnTo>
                  <a:lnTo>
                    <a:pt x="141909" y="255270"/>
                  </a:lnTo>
                  <a:lnTo>
                    <a:pt x="142646" y="255816"/>
                  </a:lnTo>
                  <a:close/>
                </a:path>
                <a:path w="244475" h="308609">
                  <a:moveTo>
                    <a:pt x="143649" y="256540"/>
                  </a:moveTo>
                  <a:lnTo>
                    <a:pt x="142646" y="255816"/>
                  </a:lnTo>
                  <a:lnTo>
                    <a:pt x="142875" y="256540"/>
                  </a:lnTo>
                  <a:lnTo>
                    <a:pt x="143649" y="256540"/>
                  </a:lnTo>
                  <a:close/>
                </a:path>
                <a:path w="244475" h="308609">
                  <a:moveTo>
                    <a:pt x="144843" y="257416"/>
                  </a:moveTo>
                  <a:lnTo>
                    <a:pt x="144513" y="255270"/>
                  </a:lnTo>
                  <a:lnTo>
                    <a:pt x="143751" y="256540"/>
                  </a:lnTo>
                  <a:lnTo>
                    <a:pt x="144843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60" y="304507"/>
                  </a:lnTo>
                  <a:lnTo>
                    <a:pt x="149733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02" y="257810"/>
                  </a:lnTo>
                  <a:lnTo>
                    <a:pt x="144843" y="257416"/>
                  </a:lnTo>
                  <a:lnTo>
                    <a:pt x="145110" y="259080"/>
                  </a:lnTo>
                  <a:lnTo>
                    <a:pt x="150164" y="261099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890" y="63500"/>
                  </a:moveTo>
                  <a:lnTo>
                    <a:pt x="166662" y="62230"/>
                  </a:lnTo>
                  <a:lnTo>
                    <a:pt x="166573" y="60960"/>
                  </a:lnTo>
                  <a:lnTo>
                    <a:pt x="166560" y="59690"/>
                  </a:lnTo>
                  <a:lnTo>
                    <a:pt x="164465" y="59690"/>
                  </a:lnTo>
                  <a:lnTo>
                    <a:pt x="165608" y="60960"/>
                  </a:lnTo>
                  <a:lnTo>
                    <a:pt x="165290" y="62230"/>
                  </a:lnTo>
                  <a:lnTo>
                    <a:pt x="166204" y="63500"/>
                  </a:lnTo>
                  <a:lnTo>
                    <a:pt x="166890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39" y="267970"/>
                  </a:lnTo>
                  <a:lnTo>
                    <a:pt x="165303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01" y="101600"/>
                  </a:lnTo>
                  <a:lnTo>
                    <a:pt x="167068" y="100330"/>
                  </a:lnTo>
                  <a:lnTo>
                    <a:pt x="166903" y="99060"/>
                  </a:lnTo>
                  <a:lnTo>
                    <a:pt x="164363" y="99060"/>
                  </a:lnTo>
                  <a:lnTo>
                    <a:pt x="166204" y="101600"/>
                  </a:lnTo>
                  <a:lnTo>
                    <a:pt x="165798" y="102870"/>
                  </a:lnTo>
                  <a:lnTo>
                    <a:pt x="166700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79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79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60" y="109220"/>
                  </a:lnTo>
                  <a:lnTo>
                    <a:pt x="164680" y="110490"/>
                  </a:lnTo>
                  <a:lnTo>
                    <a:pt x="168427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33"/>
                  </a:lnTo>
                  <a:lnTo>
                    <a:pt x="175564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23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07" y="160020"/>
                  </a:lnTo>
                  <a:lnTo>
                    <a:pt x="177723" y="158750"/>
                  </a:lnTo>
                  <a:close/>
                </a:path>
                <a:path w="244475" h="308609">
                  <a:moveTo>
                    <a:pt x="178130" y="209359"/>
                  </a:moveTo>
                  <a:lnTo>
                    <a:pt x="176898" y="210820"/>
                  </a:lnTo>
                  <a:lnTo>
                    <a:pt x="177634" y="211099"/>
                  </a:lnTo>
                  <a:lnTo>
                    <a:pt x="178130" y="209359"/>
                  </a:lnTo>
                  <a:close/>
                </a:path>
                <a:path w="244475" h="308609">
                  <a:moveTo>
                    <a:pt x="189191" y="208280"/>
                  </a:moveTo>
                  <a:lnTo>
                    <a:pt x="187312" y="207899"/>
                  </a:lnTo>
                  <a:lnTo>
                    <a:pt x="187502" y="208280"/>
                  </a:lnTo>
                  <a:lnTo>
                    <a:pt x="189191" y="208280"/>
                  </a:lnTo>
                  <a:close/>
                </a:path>
                <a:path w="244475" h="308609">
                  <a:moveTo>
                    <a:pt x="196977" y="192532"/>
                  </a:moveTo>
                  <a:lnTo>
                    <a:pt x="196684" y="192570"/>
                  </a:lnTo>
                  <a:lnTo>
                    <a:pt x="196380" y="192570"/>
                  </a:lnTo>
                  <a:lnTo>
                    <a:pt x="196100" y="192544"/>
                  </a:lnTo>
                  <a:lnTo>
                    <a:pt x="196138" y="192900"/>
                  </a:lnTo>
                  <a:lnTo>
                    <a:pt x="196215" y="193027"/>
                  </a:lnTo>
                  <a:lnTo>
                    <a:pt x="196303" y="193255"/>
                  </a:lnTo>
                  <a:lnTo>
                    <a:pt x="196557" y="193598"/>
                  </a:lnTo>
                  <a:lnTo>
                    <a:pt x="196646" y="193268"/>
                  </a:lnTo>
                  <a:lnTo>
                    <a:pt x="196773" y="192925"/>
                  </a:lnTo>
                  <a:lnTo>
                    <a:pt x="196977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40" y="116840"/>
                  </a:moveTo>
                  <a:lnTo>
                    <a:pt x="204851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83" y="115570"/>
                  </a:lnTo>
                  <a:lnTo>
                    <a:pt x="196723" y="115570"/>
                  </a:lnTo>
                  <a:lnTo>
                    <a:pt x="198653" y="118110"/>
                  </a:lnTo>
                  <a:lnTo>
                    <a:pt x="200012" y="120624"/>
                  </a:lnTo>
                  <a:lnTo>
                    <a:pt x="202145" y="119380"/>
                  </a:lnTo>
                  <a:lnTo>
                    <a:pt x="204571" y="120650"/>
                  </a:lnTo>
                  <a:lnTo>
                    <a:pt x="204952" y="119380"/>
                  </a:lnTo>
                  <a:lnTo>
                    <a:pt x="205740" y="116840"/>
                  </a:lnTo>
                  <a:close/>
                </a:path>
                <a:path w="244475" h="308609">
                  <a:moveTo>
                    <a:pt x="209918" y="232410"/>
                  </a:moveTo>
                  <a:lnTo>
                    <a:pt x="208254" y="233654"/>
                  </a:lnTo>
                  <a:lnTo>
                    <a:pt x="209918" y="232410"/>
                  </a:lnTo>
                  <a:close/>
                </a:path>
                <a:path w="244475" h="308609">
                  <a:moveTo>
                    <a:pt x="228841" y="209169"/>
                  </a:moveTo>
                  <a:lnTo>
                    <a:pt x="227736" y="207860"/>
                  </a:lnTo>
                  <a:lnTo>
                    <a:pt x="227444" y="205638"/>
                  </a:lnTo>
                  <a:lnTo>
                    <a:pt x="226034" y="205092"/>
                  </a:lnTo>
                  <a:lnTo>
                    <a:pt x="225323" y="205511"/>
                  </a:lnTo>
                  <a:lnTo>
                    <a:pt x="223901" y="207454"/>
                  </a:lnTo>
                  <a:lnTo>
                    <a:pt x="223824" y="207657"/>
                  </a:lnTo>
                  <a:lnTo>
                    <a:pt x="225933" y="208165"/>
                  </a:lnTo>
                  <a:lnTo>
                    <a:pt x="227088" y="209130"/>
                  </a:lnTo>
                  <a:lnTo>
                    <a:pt x="228841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59" y="214630"/>
                  </a:lnTo>
                  <a:lnTo>
                    <a:pt x="242976" y="213360"/>
                  </a:lnTo>
                  <a:lnTo>
                    <a:pt x="243141" y="213360"/>
                  </a:lnTo>
                  <a:lnTo>
                    <a:pt x="243674" y="212090"/>
                  </a:lnTo>
                  <a:lnTo>
                    <a:pt x="241808" y="210820"/>
                  </a:lnTo>
                  <a:lnTo>
                    <a:pt x="240436" y="212090"/>
                  </a:lnTo>
                  <a:lnTo>
                    <a:pt x="238493" y="212090"/>
                  </a:lnTo>
                  <a:lnTo>
                    <a:pt x="238010" y="213360"/>
                  </a:lnTo>
                  <a:lnTo>
                    <a:pt x="237007" y="212090"/>
                  </a:lnTo>
                  <a:lnTo>
                    <a:pt x="236499" y="212090"/>
                  </a:lnTo>
                  <a:lnTo>
                    <a:pt x="235712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12" y="208280"/>
                  </a:lnTo>
                  <a:lnTo>
                    <a:pt x="233527" y="208280"/>
                  </a:lnTo>
                  <a:lnTo>
                    <a:pt x="234378" y="212090"/>
                  </a:lnTo>
                  <a:lnTo>
                    <a:pt x="232803" y="212090"/>
                  </a:lnTo>
                  <a:lnTo>
                    <a:pt x="227647" y="213360"/>
                  </a:lnTo>
                  <a:lnTo>
                    <a:pt x="227037" y="213360"/>
                  </a:lnTo>
                  <a:lnTo>
                    <a:pt x="225882" y="214630"/>
                  </a:lnTo>
                  <a:lnTo>
                    <a:pt x="230416" y="214630"/>
                  </a:lnTo>
                  <a:lnTo>
                    <a:pt x="233845" y="215900"/>
                  </a:lnTo>
                  <a:lnTo>
                    <a:pt x="233832" y="217170"/>
                  </a:lnTo>
                  <a:lnTo>
                    <a:pt x="226707" y="217170"/>
                  </a:lnTo>
                  <a:lnTo>
                    <a:pt x="223799" y="215900"/>
                  </a:lnTo>
                  <a:lnTo>
                    <a:pt x="219405" y="220980"/>
                  </a:lnTo>
                  <a:lnTo>
                    <a:pt x="218020" y="217373"/>
                  </a:lnTo>
                  <a:lnTo>
                    <a:pt x="217919" y="215900"/>
                  </a:lnTo>
                  <a:lnTo>
                    <a:pt x="217779" y="210820"/>
                  </a:lnTo>
                  <a:lnTo>
                    <a:pt x="217297" y="209550"/>
                  </a:lnTo>
                  <a:lnTo>
                    <a:pt x="217843" y="208280"/>
                  </a:lnTo>
                  <a:lnTo>
                    <a:pt x="218579" y="208280"/>
                  </a:lnTo>
                  <a:lnTo>
                    <a:pt x="218300" y="207010"/>
                  </a:lnTo>
                  <a:lnTo>
                    <a:pt x="218605" y="207010"/>
                  </a:lnTo>
                  <a:lnTo>
                    <a:pt x="217271" y="205740"/>
                  </a:lnTo>
                  <a:lnTo>
                    <a:pt x="216865" y="205740"/>
                  </a:lnTo>
                  <a:lnTo>
                    <a:pt x="216865" y="218440"/>
                  </a:lnTo>
                  <a:lnTo>
                    <a:pt x="213245" y="220980"/>
                  </a:lnTo>
                  <a:lnTo>
                    <a:pt x="212877" y="219710"/>
                  </a:lnTo>
                  <a:lnTo>
                    <a:pt x="211251" y="219710"/>
                  </a:lnTo>
                  <a:lnTo>
                    <a:pt x="209156" y="220980"/>
                  </a:lnTo>
                  <a:lnTo>
                    <a:pt x="206476" y="219710"/>
                  </a:lnTo>
                  <a:lnTo>
                    <a:pt x="204216" y="219710"/>
                  </a:lnTo>
                  <a:lnTo>
                    <a:pt x="204584" y="218440"/>
                  </a:lnTo>
                  <a:lnTo>
                    <a:pt x="205041" y="217170"/>
                  </a:lnTo>
                  <a:lnTo>
                    <a:pt x="204927" y="215900"/>
                  </a:lnTo>
                  <a:lnTo>
                    <a:pt x="204330" y="215900"/>
                  </a:lnTo>
                  <a:lnTo>
                    <a:pt x="204127" y="214630"/>
                  </a:lnTo>
                  <a:lnTo>
                    <a:pt x="205066" y="212090"/>
                  </a:lnTo>
                  <a:lnTo>
                    <a:pt x="206057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42" y="215900"/>
                  </a:lnTo>
                  <a:lnTo>
                    <a:pt x="199986" y="214630"/>
                  </a:lnTo>
                  <a:lnTo>
                    <a:pt x="200672" y="213360"/>
                  </a:lnTo>
                  <a:lnTo>
                    <a:pt x="199910" y="212090"/>
                  </a:lnTo>
                  <a:lnTo>
                    <a:pt x="200355" y="212090"/>
                  </a:lnTo>
                  <a:lnTo>
                    <a:pt x="202704" y="210820"/>
                  </a:lnTo>
                  <a:lnTo>
                    <a:pt x="204571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28" y="210820"/>
                  </a:lnTo>
                  <a:lnTo>
                    <a:pt x="215099" y="213360"/>
                  </a:lnTo>
                  <a:lnTo>
                    <a:pt x="216865" y="218440"/>
                  </a:lnTo>
                  <a:lnTo>
                    <a:pt x="216865" y="205740"/>
                  </a:lnTo>
                  <a:lnTo>
                    <a:pt x="214630" y="205740"/>
                  </a:lnTo>
                  <a:lnTo>
                    <a:pt x="214210" y="204470"/>
                  </a:lnTo>
                  <a:lnTo>
                    <a:pt x="208978" y="204470"/>
                  </a:lnTo>
                  <a:lnTo>
                    <a:pt x="208876" y="205740"/>
                  </a:lnTo>
                  <a:lnTo>
                    <a:pt x="207772" y="203200"/>
                  </a:lnTo>
                  <a:lnTo>
                    <a:pt x="205155" y="203200"/>
                  </a:lnTo>
                  <a:lnTo>
                    <a:pt x="202933" y="204470"/>
                  </a:lnTo>
                  <a:lnTo>
                    <a:pt x="202869" y="203200"/>
                  </a:lnTo>
                  <a:lnTo>
                    <a:pt x="203377" y="203200"/>
                  </a:lnTo>
                  <a:lnTo>
                    <a:pt x="204939" y="201930"/>
                  </a:lnTo>
                  <a:lnTo>
                    <a:pt x="204177" y="201930"/>
                  </a:lnTo>
                  <a:lnTo>
                    <a:pt x="203708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49" y="199390"/>
                  </a:lnTo>
                  <a:lnTo>
                    <a:pt x="200152" y="198120"/>
                  </a:lnTo>
                  <a:lnTo>
                    <a:pt x="198501" y="198120"/>
                  </a:lnTo>
                  <a:lnTo>
                    <a:pt x="199047" y="199351"/>
                  </a:lnTo>
                  <a:lnTo>
                    <a:pt x="199034" y="200660"/>
                  </a:lnTo>
                  <a:lnTo>
                    <a:pt x="198386" y="203200"/>
                  </a:lnTo>
                  <a:lnTo>
                    <a:pt x="200329" y="204470"/>
                  </a:lnTo>
                  <a:lnTo>
                    <a:pt x="201295" y="204470"/>
                  </a:lnTo>
                  <a:lnTo>
                    <a:pt x="200660" y="205740"/>
                  </a:lnTo>
                  <a:lnTo>
                    <a:pt x="197904" y="205740"/>
                  </a:lnTo>
                  <a:lnTo>
                    <a:pt x="199847" y="208280"/>
                  </a:lnTo>
                  <a:lnTo>
                    <a:pt x="201218" y="210820"/>
                  </a:lnTo>
                  <a:lnTo>
                    <a:pt x="198005" y="212090"/>
                  </a:lnTo>
                  <a:lnTo>
                    <a:pt x="195160" y="210820"/>
                  </a:lnTo>
                  <a:lnTo>
                    <a:pt x="191960" y="209550"/>
                  </a:lnTo>
                  <a:lnTo>
                    <a:pt x="190588" y="208280"/>
                  </a:lnTo>
                  <a:lnTo>
                    <a:pt x="189191" y="208280"/>
                  </a:lnTo>
                  <a:lnTo>
                    <a:pt x="186423" y="210820"/>
                  </a:lnTo>
                  <a:lnTo>
                    <a:pt x="185369" y="212090"/>
                  </a:lnTo>
                  <a:lnTo>
                    <a:pt x="180314" y="212090"/>
                  </a:lnTo>
                  <a:lnTo>
                    <a:pt x="177634" y="211099"/>
                  </a:lnTo>
                  <a:lnTo>
                    <a:pt x="177419" y="212090"/>
                  </a:lnTo>
                  <a:lnTo>
                    <a:pt x="176441" y="212090"/>
                  </a:lnTo>
                  <a:lnTo>
                    <a:pt x="176441" y="218440"/>
                  </a:lnTo>
                  <a:lnTo>
                    <a:pt x="176161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25" y="223520"/>
                  </a:lnTo>
                  <a:lnTo>
                    <a:pt x="154152" y="219710"/>
                  </a:lnTo>
                  <a:lnTo>
                    <a:pt x="154152" y="218440"/>
                  </a:lnTo>
                  <a:lnTo>
                    <a:pt x="153720" y="215900"/>
                  </a:lnTo>
                  <a:lnTo>
                    <a:pt x="156400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26" y="219710"/>
                  </a:lnTo>
                  <a:lnTo>
                    <a:pt x="163855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31" y="218440"/>
                  </a:lnTo>
                  <a:lnTo>
                    <a:pt x="176441" y="218440"/>
                  </a:lnTo>
                  <a:lnTo>
                    <a:pt x="176441" y="212090"/>
                  </a:lnTo>
                  <a:lnTo>
                    <a:pt x="175615" y="212090"/>
                  </a:lnTo>
                  <a:lnTo>
                    <a:pt x="174739" y="213360"/>
                  </a:lnTo>
                  <a:lnTo>
                    <a:pt x="173609" y="213360"/>
                  </a:lnTo>
                  <a:lnTo>
                    <a:pt x="171500" y="214630"/>
                  </a:lnTo>
                  <a:lnTo>
                    <a:pt x="167855" y="214630"/>
                  </a:lnTo>
                  <a:lnTo>
                    <a:pt x="167957" y="213360"/>
                  </a:lnTo>
                  <a:lnTo>
                    <a:pt x="168071" y="212090"/>
                  </a:lnTo>
                  <a:lnTo>
                    <a:pt x="168186" y="210820"/>
                  </a:lnTo>
                  <a:lnTo>
                    <a:pt x="160312" y="210820"/>
                  </a:lnTo>
                  <a:lnTo>
                    <a:pt x="157645" y="209550"/>
                  </a:lnTo>
                  <a:lnTo>
                    <a:pt x="159626" y="208280"/>
                  </a:lnTo>
                  <a:lnTo>
                    <a:pt x="160464" y="205740"/>
                  </a:lnTo>
                  <a:lnTo>
                    <a:pt x="164045" y="208280"/>
                  </a:lnTo>
                  <a:lnTo>
                    <a:pt x="169113" y="208280"/>
                  </a:lnTo>
                  <a:lnTo>
                    <a:pt x="171894" y="209550"/>
                  </a:lnTo>
                  <a:lnTo>
                    <a:pt x="178803" y="207010"/>
                  </a:lnTo>
                  <a:lnTo>
                    <a:pt x="178130" y="209359"/>
                  </a:lnTo>
                  <a:lnTo>
                    <a:pt x="179031" y="208280"/>
                  </a:lnTo>
                  <a:lnTo>
                    <a:pt x="180898" y="208280"/>
                  </a:lnTo>
                  <a:lnTo>
                    <a:pt x="182981" y="207010"/>
                  </a:lnTo>
                  <a:lnTo>
                    <a:pt x="187312" y="207899"/>
                  </a:lnTo>
                  <a:lnTo>
                    <a:pt x="186905" y="207010"/>
                  </a:lnTo>
                  <a:lnTo>
                    <a:pt x="186397" y="207010"/>
                  </a:lnTo>
                  <a:lnTo>
                    <a:pt x="187134" y="205740"/>
                  </a:lnTo>
                  <a:lnTo>
                    <a:pt x="187883" y="204470"/>
                  </a:lnTo>
                  <a:lnTo>
                    <a:pt x="188061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09" y="200660"/>
                  </a:lnTo>
                  <a:lnTo>
                    <a:pt x="191427" y="200660"/>
                  </a:lnTo>
                  <a:lnTo>
                    <a:pt x="190982" y="199390"/>
                  </a:lnTo>
                  <a:lnTo>
                    <a:pt x="191858" y="196850"/>
                  </a:lnTo>
                  <a:lnTo>
                    <a:pt x="192354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84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8996" y="190500"/>
                  </a:lnTo>
                  <a:lnTo>
                    <a:pt x="198970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15" y="185420"/>
                  </a:lnTo>
                  <a:lnTo>
                    <a:pt x="196913" y="184150"/>
                  </a:lnTo>
                  <a:lnTo>
                    <a:pt x="194856" y="184150"/>
                  </a:lnTo>
                  <a:lnTo>
                    <a:pt x="191973" y="185420"/>
                  </a:lnTo>
                  <a:lnTo>
                    <a:pt x="189598" y="185420"/>
                  </a:lnTo>
                  <a:lnTo>
                    <a:pt x="190080" y="186690"/>
                  </a:lnTo>
                  <a:lnTo>
                    <a:pt x="186791" y="186690"/>
                  </a:lnTo>
                  <a:lnTo>
                    <a:pt x="186791" y="200571"/>
                  </a:lnTo>
                  <a:lnTo>
                    <a:pt x="182664" y="203200"/>
                  </a:lnTo>
                  <a:lnTo>
                    <a:pt x="182206" y="201930"/>
                  </a:lnTo>
                  <a:lnTo>
                    <a:pt x="179857" y="201930"/>
                  </a:lnTo>
                  <a:lnTo>
                    <a:pt x="179946" y="200660"/>
                  </a:lnTo>
                  <a:lnTo>
                    <a:pt x="180822" y="199390"/>
                  </a:lnTo>
                  <a:lnTo>
                    <a:pt x="185216" y="199390"/>
                  </a:lnTo>
                  <a:lnTo>
                    <a:pt x="186791" y="200571"/>
                  </a:lnTo>
                  <a:lnTo>
                    <a:pt x="186791" y="186690"/>
                  </a:lnTo>
                  <a:lnTo>
                    <a:pt x="184721" y="186690"/>
                  </a:lnTo>
                  <a:lnTo>
                    <a:pt x="184378" y="185420"/>
                  </a:lnTo>
                  <a:lnTo>
                    <a:pt x="186194" y="185420"/>
                  </a:lnTo>
                  <a:lnTo>
                    <a:pt x="185559" y="184150"/>
                  </a:lnTo>
                  <a:lnTo>
                    <a:pt x="185102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22" y="186690"/>
                  </a:lnTo>
                  <a:lnTo>
                    <a:pt x="179374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86" y="189230"/>
                  </a:lnTo>
                  <a:lnTo>
                    <a:pt x="182105" y="193040"/>
                  </a:lnTo>
                  <a:lnTo>
                    <a:pt x="179400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83" y="194310"/>
                  </a:lnTo>
                  <a:lnTo>
                    <a:pt x="173139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86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758" y="19939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10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19" y="205740"/>
                  </a:lnTo>
                  <a:lnTo>
                    <a:pt x="165582" y="204470"/>
                  </a:lnTo>
                  <a:lnTo>
                    <a:pt x="167182" y="201930"/>
                  </a:lnTo>
                  <a:lnTo>
                    <a:pt x="166497" y="201930"/>
                  </a:lnTo>
                  <a:lnTo>
                    <a:pt x="165201" y="200660"/>
                  </a:lnTo>
                  <a:lnTo>
                    <a:pt x="166636" y="200660"/>
                  </a:lnTo>
                  <a:lnTo>
                    <a:pt x="166878" y="199390"/>
                  </a:lnTo>
                  <a:lnTo>
                    <a:pt x="166687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5239" y="195580"/>
                  </a:lnTo>
                  <a:lnTo>
                    <a:pt x="167347" y="195580"/>
                  </a:lnTo>
                  <a:lnTo>
                    <a:pt x="165595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13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46" y="190500"/>
                  </a:lnTo>
                  <a:lnTo>
                    <a:pt x="160515" y="189230"/>
                  </a:lnTo>
                  <a:lnTo>
                    <a:pt x="160540" y="186690"/>
                  </a:lnTo>
                  <a:lnTo>
                    <a:pt x="162941" y="187960"/>
                  </a:lnTo>
                  <a:lnTo>
                    <a:pt x="166065" y="189230"/>
                  </a:lnTo>
                  <a:lnTo>
                    <a:pt x="167551" y="189230"/>
                  </a:lnTo>
                  <a:lnTo>
                    <a:pt x="166878" y="186690"/>
                  </a:lnTo>
                  <a:lnTo>
                    <a:pt x="171386" y="185420"/>
                  </a:lnTo>
                  <a:lnTo>
                    <a:pt x="166827" y="184150"/>
                  </a:lnTo>
                  <a:lnTo>
                    <a:pt x="167665" y="181610"/>
                  </a:lnTo>
                  <a:lnTo>
                    <a:pt x="171564" y="180340"/>
                  </a:lnTo>
                  <a:lnTo>
                    <a:pt x="172262" y="182880"/>
                  </a:lnTo>
                  <a:lnTo>
                    <a:pt x="172669" y="181610"/>
                  </a:lnTo>
                  <a:lnTo>
                    <a:pt x="172377" y="181610"/>
                  </a:lnTo>
                  <a:lnTo>
                    <a:pt x="172110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85" y="176530"/>
                  </a:lnTo>
                  <a:lnTo>
                    <a:pt x="171386" y="175260"/>
                  </a:lnTo>
                  <a:lnTo>
                    <a:pt x="170865" y="174663"/>
                  </a:lnTo>
                  <a:lnTo>
                    <a:pt x="170865" y="179070"/>
                  </a:lnTo>
                  <a:lnTo>
                    <a:pt x="167576" y="179070"/>
                  </a:lnTo>
                  <a:lnTo>
                    <a:pt x="166966" y="177800"/>
                  </a:lnTo>
                  <a:lnTo>
                    <a:pt x="167335" y="176530"/>
                  </a:lnTo>
                  <a:lnTo>
                    <a:pt x="167767" y="176530"/>
                  </a:lnTo>
                  <a:lnTo>
                    <a:pt x="168122" y="175260"/>
                  </a:lnTo>
                  <a:lnTo>
                    <a:pt x="169506" y="176530"/>
                  </a:lnTo>
                  <a:lnTo>
                    <a:pt x="170497" y="177800"/>
                  </a:lnTo>
                  <a:lnTo>
                    <a:pt x="170865" y="179070"/>
                  </a:lnTo>
                  <a:lnTo>
                    <a:pt x="170865" y="174663"/>
                  </a:lnTo>
                  <a:lnTo>
                    <a:pt x="169189" y="172720"/>
                  </a:lnTo>
                  <a:lnTo>
                    <a:pt x="168097" y="171450"/>
                  </a:lnTo>
                  <a:lnTo>
                    <a:pt x="168351" y="170180"/>
                  </a:lnTo>
                  <a:lnTo>
                    <a:pt x="166687" y="168910"/>
                  </a:lnTo>
                  <a:lnTo>
                    <a:pt x="164401" y="168910"/>
                  </a:lnTo>
                  <a:lnTo>
                    <a:pt x="164363" y="167640"/>
                  </a:lnTo>
                  <a:lnTo>
                    <a:pt x="164045" y="167640"/>
                  </a:lnTo>
                  <a:lnTo>
                    <a:pt x="163830" y="166370"/>
                  </a:lnTo>
                  <a:lnTo>
                    <a:pt x="164414" y="166370"/>
                  </a:lnTo>
                  <a:lnTo>
                    <a:pt x="165011" y="167640"/>
                  </a:lnTo>
                  <a:lnTo>
                    <a:pt x="168325" y="166370"/>
                  </a:lnTo>
                  <a:lnTo>
                    <a:pt x="171678" y="166370"/>
                  </a:lnTo>
                  <a:lnTo>
                    <a:pt x="169824" y="165100"/>
                  </a:lnTo>
                  <a:lnTo>
                    <a:pt x="166052" y="163830"/>
                  </a:lnTo>
                  <a:lnTo>
                    <a:pt x="162102" y="163830"/>
                  </a:lnTo>
                  <a:lnTo>
                    <a:pt x="162306" y="162560"/>
                  </a:lnTo>
                  <a:lnTo>
                    <a:pt x="155054" y="162560"/>
                  </a:lnTo>
                  <a:lnTo>
                    <a:pt x="151523" y="161290"/>
                  </a:lnTo>
                  <a:lnTo>
                    <a:pt x="151676" y="160020"/>
                  </a:lnTo>
                  <a:lnTo>
                    <a:pt x="151549" y="158750"/>
                  </a:lnTo>
                  <a:lnTo>
                    <a:pt x="150571" y="160020"/>
                  </a:lnTo>
                  <a:lnTo>
                    <a:pt x="148805" y="158750"/>
                  </a:lnTo>
                  <a:lnTo>
                    <a:pt x="149453" y="158750"/>
                  </a:lnTo>
                  <a:lnTo>
                    <a:pt x="147307" y="157556"/>
                  </a:lnTo>
                  <a:lnTo>
                    <a:pt x="147307" y="160020"/>
                  </a:lnTo>
                  <a:lnTo>
                    <a:pt x="146697" y="163830"/>
                  </a:lnTo>
                  <a:lnTo>
                    <a:pt x="142976" y="163830"/>
                  </a:lnTo>
                  <a:lnTo>
                    <a:pt x="142976" y="180340"/>
                  </a:lnTo>
                  <a:lnTo>
                    <a:pt x="140157" y="179070"/>
                  </a:lnTo>
                  <a:lnTo>
                    <a:pt x="138798" y="179070"/>
                  </a:lnTo>
                  <a:lnTo>
                    <a:pt x="138658" y="177800"/>
                  </a:lnTo>
                  <a:lnTo>
                    <a:pt x="138468" y="176644"/>
                  </a:lnTo>
                  <a:lnTo>
                    <a:pt x="141147" y="177800"/>
                  </a:lnTo>
                  <a:lnTo>
                    <a:pt x="142697" y="177800"/>
                  </a:lnTo>
                  <a:lnTo>
                    <a:pt x="142938" y="179070"/>
                  </a:lnTo>
                  <a:lnTo>
                    <a:pt x="142976" y="180340"/>
                  </a:lnTo>
                  <a:lnTo>
                    <a:pt x="142976" y="163830"/>
                  </a:lnTo>
                  <a:lnTo>
                    <a:pt x="142189" y="163830"/>
                  </a:lnTo>
                  <a:lnTo>
                    <a:pt x="138785" y="161290"/>
                  </a:lnTo>
                  <a:lnTo>
                    <a:pt x="137020" y="161290"/>
                  </a:lnTo>
                  <a:lnTo>
                    <a:pt x="134632" y="160020"/>
                  </a:lnTo>
                  <a:lnTo>
                    <a:pt x="132930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1991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66" y="166370"/>
                  </a:lnTo>
                  <a:lnTo>
                    <a:pt x="125069" y="165100"/>
                  </a:lnTo>
                  <a:lnTo>
                    <a:pt x="122885" y="163830"/>
                  </a:lnTo>
                  <a:lnTo>
                    <a:pt x="123685" y="163830"/>
                  </a:lnTo>
                  <a:lnTo>
                    <a:pt x="124421" y="162560"/>
                  </a:lnTo>
                  <a:lnTo>
                    <a:pt x="124841" y="162560"/>
                  </a:lnTo>
                  <a:lnTo>
                    <a:pt x="125069" y="161290"/>
                  </a:lnTo>
                  <a:lnTo>
                    <a:pt x="125107" y="160020"/>
                  </a:lnTo>
                  <a:lnTo>
                    <a:pt x="125336" y="162560"/>
                  </a:lnTo>
                  <a:lnTo>
                    <a:pt x="130352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36" y="156210"/>
                  </a:lnTo>
                  <a:lnTo>
                    <a:pt x="127787" y="152400"/>
                  </a:lnTo>
                  <a:lnTo>
                    <a:pt x="127787" y="153670"/>
                  </a:lnTo>
                  <a:lnTo>
                    <a:pt x="131699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65" y="158750"/>
                  </a:lnTo>
                  <a:lnTo>
                    <a:pt x="140893" y="158750"/>
                  </a:lnTo>
                  <a:lnTo>
                    <a:pt x="142227" y="160020"/>
                  </a:lnTo>
                  <a:lnTo>
                    <a:pt x="144132" y="161290"/>
                  </a:lnTo>
                  <a:lnTo>
                    <a:pt x="147307" y="160020"/>
                  </a:lnTo>
                  <a:lnTo>
                    <a:pt x="147307" y="157556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71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25" y="153670"/>
                  </a:lnTo>
                  <a:lnTo>
                    <a:pt x="135826" y="153670"/>
                  </a:lnTo>
                  <a:lnTo>
                    <a:pt x="134696" y="148590"/>
                  </a:lnTo>
                  <a:lnTo>
                    <a:pt x="138468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78" y="147320"/>
                  </a:lnTo>
                  <a:lnTo>
                    <a:pt x="130822" y="146050"/>
                  </a:lnTo>
                  <a:lnTo>
                    <a:pt x="131572" y="144780"/>
                  </a:lnTo>
                  <a:lnTo>
                    <a:pt x="130568" y="142240"/>
                  </a:lnTo>
                  <a:lnTo>
                    <a:pt x="129959" y="142240"/>
                  </a:lnTo>
                  <a:lnTo>
                    <a:pt x="130606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40" y="138430"/>
                  </a:lnTo>
                  <a:lnTo>
                    <a:pt x="129882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35" y="134531"/>
                  </a:lnTo>
                  <a:lnTo>
                    <a:pt x="130759" y="133350"/>
                  </a:lnTo>
                  <a:lnTo>
                    <a:pt x="131546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591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59" y="143510"/>
                  </a:lnTo>
                  <a:lnTo>
                    <a:pt x="137083" y="143510"/>
                  </a:lnTo>
                  <a:lnTo>
                    <a:pt x="138277" y="147320"/>
                  </a:lnTo>
                  <a:lnTo>
                    <a:pt x="138645" y="148590"/>
                  </a:lnTo>
                  <a:lnTo>
                    <a:pt x="138709" y="149758"/>
                  </a:lnTo>
                  <a:lnTo>
                    <a:pt x="143522" y="151130"/>
                  </a:lnTo>
                  <a:lnTo>
                    <a:pt x="145021" y="152400"/>
                  </a:lnTo>
                  <a:lnTo>
                    <a:pt x="147370" y="152400"/>
                  </a:lnTo>
                  <a:lnTo>
                    <a:pt x="155232" y="151130"/>
                  </a:lnTo>
                  <a:lnTo>
                    <a:pt x="155816" y="157480"/>
                  </a:lnTo>
                  <a:lnTo>
                    <a:pt x="154914" y="158750"/>
                  </a:lnTo>
                  <a:lnTo>
                    <a:pt x="156375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21" y="161290"/>
                  </a:lnTo>
                  <a:lnTo>
                    <a:pt x="160477" y="160020"/>
                  </a:lnTo>
                  <a:lnTo>
                    <a:pt x="160693" y="160020"/>
                  </a:lnTo>
                  <a:lnTo>
                    <a:pt x="160947" y="157480"/>
                  </a:lnTo>
                  <a:lnTo>
                    <a:pt x="159689" y="158750"/>
                  </a:lnTo>
                  <a:lnTo>
                    <a:pt x="161404" y="156210"/>
                  </a:lnTo>
                  <a:lnTo>
                    <a:pt x="162826" y="154940"/>
                  </a:lnTo>
                  <a:lnTo>
                    <a:pt x="163804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48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80" y="161290"/>
                  </a:lnTo>
                  <a:lnTo>
                    <a:pt x="175310" y="163830"/>
                  </a:lnTo>
                  <a:lnTo>
                    <a:pt x="175742" y="165100"/>
                  </a:lnTo>
                  <a:lnTo>
                    <a:pt x="171678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00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299" y="160020"/>
                  </a:lnTo>
                  <a:lnTo>
                    <a:pt x="187629" y="160020"/>
                  </a:lnTo>
                  <a:lnTo>
                    <a:pt x="187934" y="161290"/>
                  </a:lnTo>
                  <a:lnTo>
                    <a:pt x="189128" y="161290"/>
                  </a:lnTo>
                  <a:lnTo>
                    <a:pt x="189636" y="160020"/>
                  </a:lnTo>
                  <a:lnTo>
                    <a:pt x="189636" y="158750"/>
                  </a:lnTo>
                  <a:lnTo>
                    <a:pt x="191173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76" y="156210"/>
                  </a:lnTo>
                  <a:lnTo>
                    <a:pt x="192468" y="154940"/>
                  </a:lnTo>
                  <a:lnTo>
                    <a:pt x="190144" y="153670"/>
                  </a:lnTo>
                  <a:lnTo>
                    <a:pt x="187413" y="154940"/>
                  </a:lnTo>
                  <a:lnTo>
                    <a:pt x="185166" y="154038"/>
                  </a:lnTo>
                  <a:lnTo>
                    <a:pt x="185166" y="162560"/>
                  </a:lnTo>
                  <a:lnTo>
                    <a:pt x="183794" y="162560"/>
                  </a:lnTo>
                  <a:lnTo>
                    <a:pt x="184035" y="161290"/>
                  </a:lnTo>
                  <a:lnTo>
                    <a:pt x="182168" y="161290"/>
                  </a:lnTo>
                  <a:lnTo>
                    <a:pt x="184759" y="160020"/>
                  </a:lnTo>
                  <a:lnTo>
                    <a:pt x="185166" y="162560"/>
                  </a:lnTo>
                  <a:lnTo>
                    <a:pt x="185166" y="154038"/>
                  </a:lnTo>
                  <a:lnTo>
                    <a:pt x="184251" y="153670"/>
                  </a:lnTo>
                  <a:lnTo>
                    <a:pt x="183388" y="153670"/>
                  </a:lnTo>
                  <a:lnTo>
                    <a:pt x="181991" y="152400"/>
                  </a:lnTo>
                  <a:lnTo>
                    <a:pt x="183134" y="151130"/>
                  </a:lnTo>
                  <a:lnTo>
                    <a:pt x="187667" y="152400"/>
                  </a:lnTo>
                  <a:lnTo>
                    <a:pt x="190207" y="152400"/>
                  </a:lnTo>
                  <a:lnTo>
                    <a:pt x="189026" y="151130"/>
                  </a:lnTo>
                  <a:lnTo>
                    <a:pt x="186309" y="151130"/>
                  </a:lnTo>
                  <a:lnTo>
                    <a:pt x="185610" y="149860"/>
                  </a:lnTo>
                  <a:lnTo>
                    <a:pt x="184365" y="149860"/>
                  </a:lnTo>
                  <a:lnTo>
                    <a:pt x="184340" y="148590"/>
                  </a:lnTo>
                  <a:lnTo>
                    <a:pt x="182168" y="148590"/>
                  </a:lnTo>
                  <a:lnTo>
                    <a:pt x="180594" y="147320"/>
                  </a:lnTo>
                  <a:lnTo>
                    <a:pt x="178460" y="143751"/>
                  </a:lnTo>
                  <a:lnTo>
                    <a:pt x="178460" y="153670"/>
                  </a:lnTo>
                  <a:lnTo>
                    <a:pt x="175120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70" y="153670"/>
                  </a:lnTo>
                  <a:lnTo>
                    <a:pt x="172224" y="152400"/>
                  </a:lnTo>
                  <a:lnTo>
                    <a:pt x="172643" y="152400"/>
                  </a:lnTo>
                  <a:lnTo>
                    <a:pt x="172872" y="151130"/>
                  </a:lnTo>
                  <a:lnTo>
                    <a:pt x="174294" y="151130"/>
                  </a:lnTo>
                  <a:lnTo>
                    <a:pt x="174205" y="152400"/>
                  </a:lnTo>
                  <a:lnTo>
                    <a:pt x="174205" y="153670"/>
                  </a:lnTo>
                  <a:lnTo>
                    <a:pt x="175818" y="153670"/>
                  </a:lnTo>
                  <a:lnTo>
                    <a:pt x="176276" y="152400"/>
                  </a:lnTo>
                  <a:lnTo>
                    <a:pt x="176745" y="152400"/>
                  </a:lnTo>
                  <a:lnTo>
                    <a:pt x="177241" y="153670"/>
                  </a:lnTo>
                  <a:lnTo>
                    <a:pt x="178460" y="153670"/>
                  </a:lnTo>
                  <a:lnTo>
                    <a:pt x="178460" y="143751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190" y="143510"/>
                  </a:lnTo>
                  <a:lnTo>
                    <a:pt x="177292" y="140970"/>
                  </a:lnTo>
                  <a:lnTo>
                    <a:pt x="174891" y="140970"/>
                  </a:lnTo>
                  <a:lnTo>
                    <a:pt x="174307" y="138430"/>
                  </a:lnTo>
                  <a:lnTo>
                    <a:pt x="175615" y="139433"/>
                  </a:lnTo>
                  <a:lnTo>
                    <a:pt x="175806" y="138430"/>
                  </a:lnTo>
                  <a:lnTo>
                    <a:pt x="176301" y="138430"/>
                  </a:lnTo>
                  <a:lnTo>
                    <a:pt x="175336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48" y="152400"/>
                  </a:lnTo>
                  <a:lnTo>
                    <a:pt x="170319" y="151130"/>
                  </a:lnTo>
                  <a:lnTo>
                    <a:pt x="171005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75" y="147320"/>
                  </a:lnTo>
                  <a:lnTo>
                    <a:pt x="164122" y="147320"/>
                  </a:lnTo>
                  <a:lnTo>
                    <a:pt x="164122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47" y="151130"/>
                  </a:lnTo>
                  <a:lnTo>
                    <a:pt x="161861" y="151130"/>
                  </a:lnTo>
                  <a:lnTo>
                    <a:pt x="161391" y="149860"/>
                  </a:lnTo>
                  <a:lnTo>
                    <a:pt x="161734" y="148590"/>
                  </a:lnTo>
                  <a:lnTo>
                    <a:pt x="164122" y="148590"/>
                  </a:lnTo>
                  <a:lnTo>
                    <a:pt x="164122" y="147320"/>
                  </a:lnTo>
                  <a:lnTo>
                    <a:pt x="161874" y="147320"/>
                  </a:lnTo>
                  <a:lnTo>
                    <a:pt x="162267" y="144780"/>
                  </a:lnTo>
                  <a:lnTo>
                    <a:pt x="160985" y="143776"/>
                  </a:lnTo>
                  <a:lnTo>
                    <a:pt x="160985" y="144780"/>
                  </a:lnTo>
                  <a:lnTo>
                    <a:pt x="160489" y="147320"/>
                  </a:lnTo>
                  <a:lnTo>
                    <a:pt x="160375" y="152400"/>
                  </a:lnTo>
                  <a:lnTo>
                    <a:pt x="158153" y="152400"/>
                  </a:lnTo>
                  <a:lnTo>
                    <a:pt x="156502" y="151130"/>
                  </a:lnTo>
                  <a:lnTo>
                    <a:pt x="160083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31" y="147320"/>
                  </a:lnTo>
                  <a:lnTo>
                    <a:pt x="158140" y="146050"/>
                  </a:lnTo>
                  <a:lnTo>
                    <a:pt x="158153" y="144780"/>
                  </a:lnTo>
                  <a:lnTo>
                    <a:pt x="160985" y="144780"/>
                  </a:lnTo>
                  <a:lnTo>
                    <a:pt x="160985" y="143776"/>
                  </a:lnTo>
                  <a:lnTo>
                    <a:pt x="159029" y="142240"/>
                  </a:lnTo>
                  <a:lnTo>
                    <a:pt x="157276" y="142240"/>
                  </a:lnTo>
                  <a:lnTo>
                    <a:pt x="154355" y="140970"/>
                  </a:lnTo>
                  <a:lnTo>
                    <a:pt x="153428" y="139700"/>
                  </a:lnTo>
                  <a:lnTo>
                    <a:pt x="151676" y="138430"/>
                  </a:lnTo>
                  <a:lnTo>
                    <a:pt x="151853" y="137160"/>
                  </a:lnTo>
                  <a:lnTo>
                    <a:pt x="152323" y="137160"/>
                  </a:lnTo>
                  <a:lnTo>
                    <a:pt x="152971" y="135890"/>
                  </a:lnTo>
                  <a:lnTo>
                    <a:pt x="153200" y="135890"/>
                  </a:lnTo>
                  <a:lnTo>
                    <a:pt x="154787" y="134620"/>
                  </a:lnTo>
                  <a:lnTo>
                    <a:pt x="156387" y="133350"/>
                  </a:lnTo>
                  <a:lnTo>
                    <a:pt x="163347" y="134620"/>
                  </a:lnTo>
                  <a:lnTo>
                    <a:pt x="164592" y="137160"/>
                  </a:lnTo>
                  <a:lnTo>
                    <a:pt x="165176" y="138430"/>
                  </a:lnTo>
                  <a:lnTo>
                    <a:pt x="167487" y="138430"/>
                  </a:lnTo>
                  <a:lnTo>
                    <a:pt x="170243" y="139700"/>
                  </a:lnTo>
                  <a:lnTo>
                    <a:pt x="170662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62" y="137160"/>
                  </a:lnTo>
                  <a:lnTo>
                    <a:pt x="169570" y="135890"/>
                  </a:lnTo>
                  <a:lnTo>
                    <a:pt x="169608" y="134620"/>
                  </a:lnTo>
                  <a:lnTo>
                    <a:pt x="168986" y="135890"/>
                  </a:lnTo>
                  <a:lnTo>
                    <a:pt x="168084" y="134620"/>
                  </a:lnTo>
                  <a:lnTo>
                    <a:pt x="169608" y="134620"/>
                  </a:lnTo>
                  <a:lnTo>
                    <a:pt x="176809" y="134620"/>
                  </a:lnTo>
                  <a:lnTo>
                    <a:pt x="177965" y="132080"/>
                  </a:lnTo>
                  <a:lnTo>
                    <a:pt x="178003" y="129540"/>
                  </a:lnTo>
                  <a:lnTo>
                    <a:pt x="176847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19" y="125730"/>
                  </a:lnTo>
                  <a:lnTo>
                    <a:pt x="181279" y="127000"/>
                  </a:lnTo>
                  <a:lnTo>
                    <a:pt x="183565" y="125730"/>
                  </a:lnTo>
                  <a:lnTo>
                    <a:pt x="184238" y="124460"/>
                  </a:lnTo>
                  <a:lnTo>
                    <a:pt x="187820" y="124460"/>
                  </a:lnTo>
                  <a:lnTo>
                    <a:pt x="190500" y="125730"/>
                  </a:lnTo>
                  <a:lnTo>
                    <a:pt x="193040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23" y="123190"/>
                  </a:lnTo>
                  <a:lnTo>
                    <a:pt x="197789" y="121920"/>
                  </a:lnTo>
                  <a:lnTo>
                    <a:pt x="199961" y="120650"/>
                  </a:lnTo>
                  <a:lnTo>
                    <a:pt x="193992" y="120650"/>
                  </a:lnTo>
                  <a:lnTo>
                    <a:pt x="190779" y="119380"/>
                  </a:lnTo>
                  <a:lnTo>
                    <a:pt x="189395" y="118110"/>
                  </a:lnTo>
                  <a:lnTo>
                    <a:pt x="183667" y="116840"/>
                  </a:lnTo>
                  <a:lnTo>
                    <a:pt x="183388" y="114300"/>
                  </a:lnTo>
                  <a:lnTo>
                    <a:pt x="179324" y="111760"/>
                  </a:lnTo>
                  <a:lnTo>
                    <a:pt x="178358" y="111760"/>
                  </a:lnTo>
                  <a:lnTo>
                    <a:pt x="178892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56" y="107950"/>
                  </a:lnTo>
                  <a:lnTo>
                    <a:pt x="169964" y="107950"/>
                  </a:lnTo>
                  <a:lnTo>
                    <a:pt x="168948" y="106680"/>
                  </a:lnTo>
                  <a:lnTo>
                    <a:pt x="169075" y="107950"/>
                  </a:lnTo>
                  <a:lnTo>
                    <a:pt x="170497" y="110490"/>
                  </a:lnTo>
                  <a:lnTo>
                    <a:pt x="170370" y="111760"/>
                  </a:lnTo>
                  <a:lnTo>
                    <a:pt x="170129" y="113030"/>
                  </a:lnTo>
                  <a:lnTo>
                    <a:pt x="172834" y="114300"/>
                  </a:lnTo>
                  <a:lnTo>
                    <a:pt x="175602" y="115570"/>
                  </a:lnTo>
                  <a:lnTo>
                    <a:pt x="178447" y="116840"/>
                  </a:lnTo>
                  <a:lnTo>
                    <a:pt x="178714" y="116840"/>
                  </a:lnTo>
                  <a:lnTo>
                    <a:pt x="178854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02" y="118110"/>
                  </a:lnTo>
                  <a:lnTo>
                    <a:pt x="172885" y="118110"/>
                  </a:lnTo>
                  <a:lnTo>
                    <a:pt x="170230" y="116840"/>
                  </a:lnTo>
                  <a:lnTo>
                    <a:pt x="169799" y="116840"/>
                  </a:lnTo>
                  <a:lnTo>
                    <a:pt x="170776" y="118110"/>
                  </a:lnTo>
                  <a:lnTo>
                    <a:pt x="171323" y="119380"/>
                  </a:lnTo>
                  <a:lnTo>
                    <a:pt x="174396" y="119380"/>
                  </a:lnTo>
                  <a:lnTo>
                    <a:pt x="175145" y="120650"/>
                  </a:lnTo>
                  <a:lnTo>
                    <a:pt x="174205" y="121920"/>
                  </a:lnTo>
                  <a:lnTo>
                    <a:pt x="172821" y="123190"/>
                  </a:lnTo>
                  <a:lnTo>
                    <a:pt x="171107" y="123190"/>
                  </a:lnTo>
                  <a:lnTo>
                    <a:pt x="171107" y="132080"/>
                  </a:lnTo>
                  <a:lnTo>
                    <a:pt x="166395" y="132080"/>
                  </a:lnTo>
                  <a:lnTo>
                    <a:pt x="166814" y="133350"/>
                  </a:lnTo>
                  <a:lnTo>
                    <a:pt x="167043" y="133350"/>
                  </a:lnTo>
                  <a:lnTo>
                    <a:pt x="166814" y="134620"/>
                  </a:lnTo>
                  <a:lnTo>
                    <a:pt x="164058" y="134620"/>
                  </a:lnTo>
                  <a:lnTo>
                    <a:pt x="160858" y="132080"/>
                  </a:lnTo>
                  <a:lnTo>
                    <a:pt x="160578" y="130810"/>
                  </a:lnTo>
                  <a:lnTo>
                    <a:pt x="162928" y="130810"/>
                  </a:lnTo>
                  <a:lnTo>
                    <a:pt x="163271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48" y="130810"/>
                  </a:lnTo>
                  <a:lnTo>
                    <a:pt x="171107" y="132080"/>
                  </a:lnTo>
                  <a:lnTo>
                    <a:pt x="171107" y="123190"/>
                  </a:lnTo>
                  <a:lnTo>
                    <a:pt x="170319" y="123190"/>
                  </a:lnTo>
                  <a:lnTo>
                    <a:pt x="169125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32" y="121920"/>
                  </a:lnTo>
                  <a:lnTo>
                    <a:pt x="167195" y="119380"/>
                  </a:lnTo>
                  <a:lnTo>
                    <a:pt x="166585" y="119380"/>
                  </a:lnTo>
                  <a:lnTo>
                    <a:pt x="166649" y="118110"/>
                  </a:lnTo>
                  <a:lnTo>
                    <a:pt x="166458" y="118110"/>
                  </a:lnTo>
                  <a:lnTo>
                    <a:pt x="166585" y="116840"/>
                  </a:lnTo>
                  <a:lnTo>
                    <a:pt x="165392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59" y="127000"/>
                  </a:lnTo>
                  <a:lnTo>
                    <a:pt x="160388" y="12700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18" y="118110"/>
                  </a:lnTo>
                  <a:lnTo>
                    <a:pt x="161518" y="119380"/>
                  </a:lnTo>
                  <a:lnTo>
                    <a:pt x="158038" y="119380"/>
                  </a:lnTo>
                  <a:lnTo>
                    <a:pt x="157861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889" y="114300"/>
                  </a:lnTo>
                  <a:lnTo>
                    <a:pt x="158737" y="115570"/>
                  </a:lnTo>
                  <a:lnTo>
                    <a:pt x="158521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35" y="118110"/>
                  </a:lnTo>
                  <a:lnTo>
                    <a:pt x="155346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42" y="125120"/>
                  </a:lnTo>
                  <a:lnTo>
                    <a:pt x="151142" y="148590"/>
                  </a:lnTo>
                  <a:lnTo>
                    <a:pt x="145148" y="148590"/>
                  </a:lnTo>
                  <a:lnTo>
                    <a:pt x="143840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43" y="144780"/>
                  </a:lnTo>
                  <a:lnTo>
                    <a:pt x="141287" y="14351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63" y="139700"/>
                  </a:lnTo>
                  <a:lnTo>
                    <a:pt x="142722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75" y="146050"/>
                  </a:lnTo>
                  <a:lnTo>
                    <a:pt x="148996" y="147320"/>
                  </a:lnTo>
                  <a:lnTo>
                    <a:pt x="150355" y="147320"/>
                  </a:lnTo>
                  <a:lnTo>
                    <a:pt x="151142" y="148590"/>
                  </a:lnTo>
                  <a:lnTo>
                    <a:pt x="151142" y="125120"/>
                  </a:lnTo>
                  <a:lnTo>
                    <a:pt x="150190" y="124460"/>
                  </a:lnTo>
                  <a:lnTo>
                    <a:pt x="150469" y="125730"/>
                  </a:lnTo>
                  <a:lnTo>
                    <a:pt x="150114" y="125730"/>
                  </a:lnTo>
                  <a:lnTo>
                    <a:pt x="149123" y="127000"/>
                  </a:lnTo>
                  <a:lnTo>
                    <a:pt x="148551" y="127000"/>
                  </a:lnTo>
                  <a:lnTo>
                    <a:pt x="148031" y="128181"/>
                  </a:lnTo>
                  <a:lnTo>
                    <a:pt x="147967" y="130810"/>
                  </a:lnTo>
                  <a:lnTo>
                    <a:pt x="148399" y="133350"/>
                  </a:lnTo>
                  <a:lnTo>
                    <a:pt x="148615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81" y="132080"/>
                  </a:lnTo>
                  <a:lnTo>
                    <a:pt x="146558" y="129540"/>
                  </a:lnTo>
                  <a:lnTo>
                    <a:pt x="146558" y="128181"/>
                  </a:lnTo>
                  <a:lnTo>
                    <a:pt x="145491" y="127000"/>
                  </a:lnTo>
                  <a:lnTo>
                    <a:pt x="144945" y="126365"/>
                  </a:lnTo>
                  <a:lnTo>
                    <a:pt x="144945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598" y="133350"/>
                  </a:lnTo>
                  <a:lnTo>
                    <a:pt x="138264" y="132080"/>
                  </a:lnTo>
                  <a:lnTo>
                    <a:pt x="139446" y="130810"/>
                  </a:lnTo>
                  <a:lnTo>
                    <a:pt x="138099" y="129540"/>
                  </a:lnTo>
                  <a:lnTo>
                    <a:pt x="137655" y="128181"/>
                  </a:lnTo>
                  <a:lnTo>
                    <a:pt x="137414" y="127000"/>
                  </a:lnTo>
                  <a:lnTo>
                    <a:pt x="138391" y="128270"/>
                  </a:lnTo>
                  <a:lnTo>
                    <a:pt x="139090" y="129540"/>
                  </a:lnTo>
                  <a:lnTo>
                    <a:pt x="140957" y="129540"/>
                  </a:lnTo>
                  <a:lnTo>
                    <a:pt x="143598" y="132080"/>
                  </a:lnTo>
                  <a:lnTo>
                    <a:pt x="144945" y="132080"/>
                  </a:lnTo>
                  <a:lnTo>
                    <a:pt x="144945" y="126365"/>
                  </a:lnTo>
                  <a:lnTo>
                    <a:pt x="144399" y="125730"/>
                  </a:lnTo>
                  <a:lnTo>
                    <a:pt x="143167" y="124460"/>
                  </a:lnTo>
                  <a:lnTo>
                    <a:pt x="142570" y="123190"/>
                  </a:lnTo>
                  <a:lnTo>
                    <a:pt x="142341" y="121920"/>
                  </a:lnTo>
                  <a:lnTo>
                    <a:pt x="140614" y="120650"/>
                  </a:lnTo>
                  <a:lnTo>
                    <a:pt x="139255" y="120650"/>
                  </a:lnTo>
                  <a:lnTo>
                    <a:pt x="137629" y="119380"/>
                  </a:lnTo>
                  <a:lnTo>
                    <a:pt x="137350" y="119189"/>
                  </a:lnTo>
                  <a:lnTo>
                    <a:pt x="137350" y="125730"/>
                  </a:lnTo>
                  <a:lnTo>
                    <a:pt x="135115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494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86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13" y="119380"/>
                  </a:lnTo>
                  <a:lnTo>
                    <a:pt x="123177" y="116840"/>
                  </a:lnTo>
                  <a:lnTo>
                    <a:pt x="123863" y="117043"/>
                  </a:lnTo>
                  <a:lnTo>
                    <a:pt x="123609" y="116840"/>
                  </a:lnTo>
                  <a:lnTo>
                    <a:pt x="122250" y="115570"/>
                  </a:lnTo>
                  <a:lnTo>
                    <a:pt x="118529" y="115570"/>
                  </a:lnTo>
                  <a:lnTo>
                    <a:pt x="118960" y="118110"/>
                  </a:lnTo>
                  <a:lnTo>
                    <a:pt x="119837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54" y="121920"/>
                  </a:lnTo>
                  <a:lnTo>
                    <a:pt x="113525" y="120650"/>
                  </a:lnTo>
                  <a:lnTo>
                    <a:pt x="111417" y="120650"/>
                  </a:lnTo>
                  <a:lnTo>
                    <a:pt x="110172" y="121920"/>
                  </a:lnTo>
                  <a:lnTo>
                    <a:pt x="110375" y="123190"/>
                  </a:lnTo>
                  <a:lnTo>
                    <a:pt x="115316" y="123190"/>
                  </a:lnTo>
                  <a:lnTo>
                    <a:pt x="116141" y="124460"/>
                  </a:lnTo>
                  <a:lnTo>
                    <a:pt x="116052" y="125730"/>
                  </a:lnTo>
                  <a:lnTo>
                    <a:pt x="118694" y="125730"/>
                  </a:lnTo>
                  <a:lnTo>
                    <a:pt x="117195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45" y="129540"/>
                  </a:lnTo>
                  <a:lnTo>
                    <a:pt x="120357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24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66" y="138430"/>
                  </a:lnTo>
                  <a:lnTo>
                    <a:pt x="128003" y="140970"/>
                  </a:lnTo>
                  <a:lnTo>
                    <a:pt x="126847" y="140970"/>
                  </a:lnTo>
                  <a:lnTo>
                    <a:pt x="125628" y="142240"/>
                  </a:lnTo>
                  <a:lnTo>
                    <a:pt x="125183" y="143510"/>
                  </a:lnTo>
                  <a:lnTo>
                    <a:pt x="124218" y="143510"/>
                  </a:lnTo>
                  <a:lnTo>
                    <a:pt x="123012" y="146050"/>
                  </a:lnTo>
                  <a:lnTo>
                    <a:pt x="121539" y="148590"/>
                  </a:lnTo>
                  <a:lnTo>
                    <a:pt x="120497" y="150977"/>
                  </a:lnTo>
                  <a:lnTo>
                    <a:pt x="120497" y="166370"/>
                  </a:lnTo>
                  <a:lnTo>
                    <a:pt x="119443" y="168910"/>
                  </a:lnTo>
                  <a:lnTo>
                    <a:pt x="119011" y="167640"/>
                  </a:lnTo>
                  <a:lnTo>
                    <a:pt x="118084" y="167640"/>
                  </a:lnTo>
                  <a:lnTo>
                    <a:pt x="118605" y="166370"/>
                  </a:lnTo>
                  <a:lnTo>
                    <a:pt x="119583" y="166370"/>
                  </a:lnTo>
                  <a:lnTo>
                    <a:pt x="119418" y="165100"/>
                  </a:lnTo>
                  <a:lnTo>
                    <a:pt x="119938" y="165100"/>
                  </a:lnTo>
                  <a:lnTo>
                    <a:pt x="120497" y="166370"/>
                  </a:lnTo>
                  <a:lnTo>
                    <a:pt x="120497" y="150977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73" y="151130"/>
                  </a:lnTo>
                  <a:lnTo>
                    <a:pt x="117398" y="151130"/>
                  </a:lnTo>
                  <a:lnTo>
                    <a:pt x="116814" y="149860"/>
                  </a:lnTo>
                  <a:lnTo>
                    <a:pt x="116763" y="151130"/>
                  </a:lnTo>
                  <a:lnTo>
                    <a:pt x="115087" y="151130"/>
                  </a:lnTo>
                  <a:lnTo>
                    <a:pt x="116281" y="148590"/>
                  </a:lnTo>
                  <a:lnTo>
                    <a:pt x="117449" y="147320"/>
                  </a:lnTo>
                  <a:lnTo>
                    <a:pt x="118579" y="144780"/>
                  </a:lnTo>
                  <a:lnTo>
                    <a:pt x="118313" y="144780"/>
                  </a:lnTo>
                  <a:lnTo>
                    <a:pt x="118059" y="143510"/>
                  </a:lnTo>
                  <a:lnTo>
                    <a:pt x="116916" y="143510"/>
                  </a:lnTo>
                  <a:lnTo>
                    <a:pt x="117462" y="142240"/>
                  </a:lnTo>
                  <a:lnTo>
                    <a:pt x="116497" y="140970"/>
                  </a:lnTo>
                  <a:lnTo>
                    <a:pt x="114211" y="140970"/>
                  </a:lnTo>
                  <a:lnTo>
                    <a:pt x="114109" y="142240"/>
                  </a:lnTo>
                  <a:lnTo>
                    <a:pt x="113487" y="143510"/>
                  </a:lnTo>
                  <a:lnTo>
                    <a:pt x="112369" y="143510"/>
                  </a:lnTo>
                  <a:lnTo>
                    <a:pt x="111696" y="144780"/>
                  </a:lnTo>
                  <a:lnTo>
                    <a:pt x="110972" y="144780"/>
                  </a:lnTo>
                  <a:lnTo>
                    <a:pt x="110299" y="146050"/>
                  </a:lnTo>
                  <a:lnTo>
                    <a:pt x="110172" y="144780"/>
                  </a:lnTo>
                  <a:lnTo>
                    <a:pt x="109855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36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34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3969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738" y="127520"/>
                  </a:lnTo>
                  <a:lnTo>
                    <a:pt x="116725" y="127000"/>
                  </a:lnTo>
                  <a:lnTo>
                    <a:pt x="116789" y="127279"/>
                  </a:lnTo>
                  <a:lnTo>
                    <a:pt x="116865" y="127000"/>
                  </a:lnTo>
                  <a:lnTo>
                    <a:pt x="115163" y="124460"/>
                  </a:lnTo>
                  <a:lnTo>
                    <a:pt x="109042" y="124460"/>
                  </a:lnTo>
                  <a:lnTo>
                    <a:pt x="107683" y="124460"/>
                  </a:lnTo>
                  <a:lnTo>
                    <a:pt x="107683" y="143510"/>
                  </a:lnTo>
                  <a:lnTo>
                    <a:pt x="107683" y="146050"/>
                  </a:lnTo>
                  <a:lnTo>
                    <a:pt x="107200" y="146050"/>
                  </a:lnTo>
                  <a:lnTo>
                    <a:pt x="106184" y="147320"/>
                  </a:lnTo>
                  <a:lnTo>
                    <a:pt x="106273" y="148590"/>
                  </a:lnTo>
                  <a:lnTo>
                    <a:pt x="106743" y="148590"/>
                  </a:lnTo>
                  <a:lnTo>
                    <a:pt x="106248" y="149860"/>
                  </a:lnTo>
                  <a:lnTo>
                    <a:pt x="105829" y="151130"/>
                  </a:lnTo>
                  <a:lnTo>
                    <a:pt x="104470" y="152400"/>
                  </a:lnTo>
                  <a:lnTo>
                    <a:pt x="103809" y="152400"/>
                  </a:lnTo>
                  <a:lnTo>
                    <a:pt x="103378" y="153670"/>
                  </a:lnTo>
                  <a:lnTo>
                    <a:pt x="102501" y="153670"/>
                  </a:lnTo>
                  <a:lnTo>
                    <a:pt x="101295" y="154940"/>
                  </a:lnTo>
                  <a:lnTo>
                    <a:pt x="100736" y="156210"/>
                  </a:lnTo>
                  <a:lnTo>
                    <a:pt x="99263" y="156210"/>
                  </a:lnTo>
                  <a:lnTo>
                    <a:pt x="99009" y="157480"/>
                  </a:lnTo>
                  <a:lnTo>
                    <a:pt x="93472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68" y="162090"/>
                  </a:lnTo>
                  <a:lnTo>
                    <a:pt x="90068" y="168910"/>
                  </a:lnTo>
                  <a:lnTo>
                    <a:pt x="86677" y="171450"/>
                  </a:lnTo>
                  <a:lnTo>
                    <a:pt x="85255" y="169583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20" y="167640"/>
                  </a:lnTo>
                  <a:lnTo>
                    <a:pt x="87566" y="167640"/>
                  </a:lnTo>
                  <a:lnTo>
                    <a:pt x="88722" y="166370"/>
                  </a:lnTo>
                  <a:lnTo>
                    <a:pt x="89877" y="166370"/>
                  </a:lnTo>
                  <a:lnTo>
                    <a:pt x="90068" y="168910"/>
                  </a:lnTo>
                  <a:lnTo>
                    <a:pt x="90068" y="162090"/>
                  </a:lnTo>
                  <a:lnTo>
                    <a:pt x="89560" y="162560"/>
                  </a:lnTo>
                  <a:lnTo>
                    <a:pt x="89281" y="162560"/>
                  </a:lnTo>
                  <a:lnTo>
                    <a:pt x="89179" y="161290"/>
                  </a:lnTo>
                  <a:lnTo>
                    <a:pt x="86766" y="162560"/>
                  </a:lnTo>
                  <a:lnTo>
                    <a:pt x="86055" y="165100"/>
                  </a:lnTo>
                  <a:lnTo>
                    <a:pt x="83921" y="166014"/>
                  </a:lnTo>
                  <a:lnTo>
                    <a:pt x="83921" y="171450"/>
                  </a:lnTo>
                  <a:lnTo>
                    <a:pt x="83083" y="173990"/>
                  </a:lnTo>
                  <a:lnTo>
                    <a:pt x="82765" y="175260"/>
                  </a:lnTo>
                  <a:lnTo>
                    <a:pt x="81495" y="176644"/>
                  </a:lnTo>
                  <a:lnTo>
                    <a:pt x="80378" y="177800"/>
                  </a:lnTo>
                  <a:lnTo>
                    <a:pt x="78994" y="177800"/>
                  </a:lnTo>
                  <a:lnTo>
                    <a:pt x="77838" y="176530"/>
                  </a:lnTo>
                  <a:lnTo>
                    <a:pt x="77203" y="177800"/>
                  </a:lnTo>
                  <a:lnTo>
                    <a:pt x="76644" y="176530"/>
                  </a:lnTo>
                  <a:lnTo>
                    <a:pt x="77635" y="176530"/>
                  </a:lnTo>
                  <a:lnTo>
                    <a:pt x="79273" y="175260"/>
                  </a:lnTo>
                  <a:lnTo>
                    <a:pt x="79222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21" y="171450"/>
                  </a:lnTo>
                  <a:lnTo>
                    <a:pt x="83921" y="166014"/>
                  </a:lnTo>
                  <a:lnTo>
                    <a:pt x="83070" y="166370"/>
                  </a:lnTo>
                  <a:lnTo>
                    <a:pt x="81673" y="166370"/>
                  </a:lnTo>
                  <a:lnTo>
                    <a:pt x="81737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05" y="158750"/>
                  </a:lnTo>
                  <a:lnTo>
                    <a:pt x="84543" y="160020"/>
                  </a:lnTo>
                  <a:lnTo>
                    <a:pt x="83959" y="161290"/>
                  </a:lnTo>
                  <a:lnTo>
                    <a:pt x="81521" y="163830"/>
                  </a:lnTo>
                  <a:lnTo>
                    <a:pt x="80352" y="163830"/>
                  </a:lnTo>
                  <a:lnTo>
                    <a:pt x="80352" y="171450"/>
                  </a:lnTo>
                  <a:lnTo>
                    <a:pt x="78854" y="172720"/>
                  </a:lnTo>
                  <a:lnTo>
                    <a:pt x="77292" y="173990"/>
                  </a:lnTo>
                  <a:lnTo>
                    <a:pt x="75679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16" y="172720"/>
                  </a:lnTo>
                  <a:lnTo>
                    <a:pt x="78968" y="171450"/>
                  </a:lnTo>
                  <a:lnTo>
                    <a:pt x="78371" y="170180"/>
                  </a:lnTo>
                  <a:lnTo>
                    <a:pt x="78892" y="168910"/>
                  </a:lnTo>
                  <a:lnTo>
                    <a:pt x="79209" y="170180"/>
                  </a:lnTo>
                  <a:lnTo>
                    <a:pt x="79667" y="171450"/>
                  </a:lnTo>
                  <a:lnTo>
                    <a:pt x="80352" y="171450"/>
                  </a:lnTo>
                  <a:lnTo>
                    <a:pt x="80352" y="163830"/>
                  </a:lnTo>
                  <a:lnTo>
                    <a:pt x="79197" y="163830"/>
                  </a:lnTo>
                  <a:lnTo>
                    <a:pt x="75755" y="167640"/>
                  </a:lnTo>
                  <a:lnTo>
                    <a:pt x="77381" y="171450"/>
                  </a:lnTo>
                  <a:lnTo>
                    <a:pt x="73710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18" y="182880"/>
                  </a:lnTo>
                  <a:lnTo>
                    <a:pt x="69723" y="181610"/>
                  </a:lnTo>
                  <a:lnTo>
                    <a:pt x="70053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84" y="172720"/>
                  </a:lnTo>
                  <a:lnTo>
                    <a:pt x="64033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62" y="161290"/>
                  </a:lnTo>
                  <a:lnTo>
                    <a:pt x="70408" y="160020"/>
                  </a:lnTo>
                  <a:lnTo>
                    <a:pt x="71018" y="156210"/>
                  </a:lnTo>
                  <a:lnTo>
                    <a:pt x="81622" y="152400"/>
                  </a:lnTo>
                  <a:lnTo>
                    <a:pt x="85890" y="154940"/>
                  </a:lnTo>
                  <a:lnTo>
                    <a:pt x="86702" y="154940"/>
                  </a:lnTo>
                  <a:lnTo>
                    <a:pt x="87693" y="153670"/>
                  </a:lnTo>
                  <a:lnTo>
                    <a:pt x="88734" y="152400"/>
                  </a:lnTo>
                  <a:lnTo>
                    <a:pt x="88214" y="154940"/>
                  </a:lnTo>
                  <a:lnTo>
                    <a:pt x="89573" y="156210"/>
                  </a:lnTo>
                  <a:lnTo>
                    <a:pt x="88773" y="158750"/>
                  </a:lnTo>
                  <a:lnTo>
                    <a:pt x="89090" y="161290"/>
                  </a:lnTo>
                  <a:lnTo>
                    <a:pt x="89204" y="160020"/>
                  </a:lnTo>
                  <a:lnTo>
                    <a:pt x="90601" y="157480"/>
                  </a:lnTo>
                  <a:lnTo>
                    <a:pt x="92163" y="158750"/>
                  </a:lnTo>
                  <a:lnTo>
                    <a:pt x="91668" y="157480"/>
                  </a:lnTo>
                  <a:lnTo>
                    <a:pt x="91186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795" y="152400"/>
                  </a:lnTo>
                  <a:lnTo>
                    <a:pt x="92087" y="151130"/>
                  </a:lnTo>
                  <a:lnTo>
                    <a:pt x="93776" y="149860"/>
                  </a:lnTo>
                  <a:lnTo>
                    <a:pt x="95097" y="148590"/>
                  </a:lnTo>
                  <a:lnTo>
                    <a:pt x="95580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58" y="146050"/>
                  </a:lnTo>
                  <a:lnTo>
                    <a:pt x="96989" y="144780"/>
                  </a:lnTo>
                  <a:lnTo>
                    <a:pt x="98666" y="140970"/>
                  </a:lnTo>
                  <a:lnTo>
                    <a:pt x="103886" y="140970"/>
                  </a:lnTo>
                  <a:lnTo>
                    <a:pt x="105956" y="139700"/>
                  </a:lnTo>
                  <a:lnTo>
                    <a:pt x="107683" y="143510"/>
                  </a:lnTo>
                  <a:lnTo>
                    <a:pt x="107683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01" y="128270"/>
                  </a:lnTo>
                  <a:lnTo>
                    <a:pt x="96697" y="127000"/>
                  </a:lnTo>
                  <a:lnTo>
                    <a:pt x="96532" y="127000"/>
                  </a:lnTo>
                  <a:lnTo>
                    <a:pt x="97447" y="125730"/>
                  </a:lnTo>
                  <a:lnTo>
                    <a:pt x="96545" y="125730"/>
                  </a:lnTo>
                  <a:lnTo>
                    <a:pt x="95681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75" y="121920"/>
                  </a:lnTo>
                  <a:lnTo>
                    <a:pt x="93230" y="120650"/>
                  </a:lnTo>
                  <a:lnTo>
                    <a:pt x="92392" y="119380"/>
                  </a:lnTo>
                  <a:lnTo>
                    <a:pt x="94792" y="119380"/>
                  </a:lnTo>
                  <a:lnTo>
                    <a:pt x="96329" y="118110"/>
                  </a:lnTo>
                  <a:lnTo>
                    <a:pt x="94907" y="115570"/>
                  </a:lnTo>
                  <a:lnTo>
                    <a:pt x="97459" y="116840"/>
                  </a:lnTo>
                  <a:lnTo>
                    <a:pt x="96735" y="115570"/>
                  </a:lnTo>
                  <a:lnTo>
                    <a:pt x="97167" y="114300"/>
                  </a:lnTo>
                  <a:lnTo>
                    <a:pt x="98539" y="115570"/>
                  </a:lnTo>
                  <a:lnTo>
                    <a:pt x="99745" y="115570"/>
                  </a:lnTo>
                  <a:lnTo>
                    <a:pt x="101092" y="116840"/>
                  </a:lnTo>
                  <a:lnTo>
                    <a:pt x="102146" y="118110"/>
                  </a:lnTo>
                  <a:lnTo>
                    <a:pt x="101003" y="119380"/>
                  </a:lnTo>
                  <a:lnTo>
                    <a:pt x="101650" y="120650"/>
                  </a:lnTo>
                  <a:lnTo>
                    <a:pt x="102400" y="120650"/>
                  </a:lnTo>
                  <a:lnTo>
                    <a:pt x="102831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45" y="119380"/>
                  </a:lnTo>
                  <a:lnTo>
                    <a:pt x="106451" y="118110"/>
                  </a:lnTo>
                  <a:lnTo>
                    <a:pt x="105803" y="118110"/>
                  </a:lnTo>
                  <a:lnTo>
                    <a:pt x="103746" y="119380"/>
                  </a:lnTo>
                  <a:lnTo>
                    <a:pt x="103593" y="119380"/>
                  </a:lnTo>
                  <a:lnTo>
                    <a:pt x="103530" y="118110"/>
                  </a:lnTo>
                  <a:lnTo>
                    <a:pt x="103670" y="118110"/>
                  </a:lnTo>
                  <a:lnTo>
                    <a:pt x="105829" y="116840"/>
                  </a:lnTo>
                  <a:lnTo>
                    <a:pt x="106807" y="115658"/>
                  </a:lnTo>
                  <a:lnTo>
                    <a:pt x="106794" y="118110"/>
                  </a:lnTo>
                  <a:lnTo>
                    <a:pt x="107010" y="118110"/>
                  </a:lnTo>
                  <a:lnTo>
                    <a:pt x="107823" y="116840"/>
                  </a:lnTo>
                  <a:lnTo>
                    <a:pt x="108673" y="115570"/>
                  </a:lnTo>
                  <a:lnTo>
                    <a:pt x="109258" y="115570"/>
                  </a:lnTo>
                  <a:lnTo>
                    <a:pt x="109334" y="114300"/>
                  </a:lnTo>
                  <a:lnTo>
                    <a:pt x="111353" y="111760"/>
                  </a:lnTo>
                  <a:lnTo>
                    <a:pt x="113055" y="113030"/>
                  </a:lnTo>
                  <a:lnTo>
                    <a:pt x="114757" y="111760"/>
                  </a:lnTo>
                  <a:lnTo>
                    <a:pt x="115735" y="110490"/>
                  </a:lnTo>
                  <a:lnTo>
                    <a:pt x="117157" y="109220"/>
                  </a:lnTo>
                  <a:lnTo>
                    <a:pt x="118021" y="109220"/>
                  </a:lnTo>
                  <a:lnTo>
                    <a:pt x="119405" y="107950"/>
                  </a:lnTo>
                  <a:lnTo>
                    <a:pt x="120954" y="109220"/>
                  </a:lnTo>
                  <a:lnTo>
                    <a:pt x="121704" y="110490"/>
                  </a:lnTo>
                  <a:lnTo>
                    <a:pt x="119126" y="110490"/>
                  </a:lnTo>
                  <a:lnTo>
                    <a:pt x="118719" y="111760"/>
                  </a:lnTo>
                  <a:lnTo>
                    <a:pt x="119710" y="113030"/>
                  </a:lnTo>
                  <a:lnTo>
                    <a:pt x="120408" y="114300"/>
                  </a:lnTo>
                  <a:lnTo>
                    <a:pt x="120624" y="113030"/>
                  </a:lnTo>
                  <a:lnTo>
                    <a:pt x="122085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50" y="110490"/>
                  </a:lnTo>
                  <a:lnTo>
                    <a:pt x="123672" y="109220"/>
                  </a:lnTo>
                  <a:lnTo>
                    <a:pt x="124650" y="109220"/>
                  </a:lnTo>
                  <a:lnTo>
                    <a:pt x="125933" y="111760"/>
                  </a:lnTo>
                  <a:lnTo>
                    <a:pt x="127368" y="113030"/>
                  </a:lnTo>
                  <a:lnTo>
                    <a:pt x="128892" y="114300"/>
                  </a:lnTo>
                  <a:lnTo>
                    <a:pt x="128765" y="115658"/>
                  </a:lnTo>
                  <a:lnTo>
                    <a:pt x="127901" y="118110"/>
                  </a:lnTo>
                  <a:lnTo>
                    <a:pt x="130162" y="118110"/>
                  </a:lnTo>
                  <a:lnTo>
                    <a:pt x="130657" y="119380"/>
                  </a:lnTo>
                  <a:lnTo>
                    <a:pt x="127863" y="119380"/>
                  </a:lnTo>
                  <a:lnTo>
                    <a:pt x="128041" y="121920"/>
                  </a:lnTo>
                  <a:lnTo>
                    <a:pt x="128333" y="120650"/>
                  </a:lnTo>
                  <a:lnTo>
                    <a:pt x="128752" y="121920"/>
                  </a:lnTo>
                  <a:lnTo>
                    <a:pt x="129730" y="121920"/>
                  </a:lnTo>
                  <a:lnTo>
                    <a:pt x="130860" y="123190"/>
                  </a:lnTo>
                  <a:lnTo>
                    <a:pt x="131330" y="123190"/>
                  </a:lnTo>
                  <a:lnTo>
                    <a:pt x="134061" y="124460"/>
                  </a:lnTo>
                  <a:lnTo>
                    <a:pt x="137350" y="125730"/>
                  </a:lnTo>
                  <a:lnTo>
                    <a:pt x="137350" y="119189"/>
                  </a:lnTo>
                  <a:lnTo>
                    <a:pt x="134099" y="116840"/>
                  </a:lnTo>
                  <a:lnTo>
                    <a:pt x="137591" y="114300"/>
                  </a:lnTo>
                  <a:lnTo>
                    <a:pt x="139166" y="116840"/>
                  </a:lnTo>
                  <a:lnTo>
                    <a:pt x="140576" y="116840"/>
                  </a:lnTo>
                  <a:lnTo>
                    <a:pt x="141325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29" y="118110"/>
                  </a:lnTo>
                  <a:lnTo>
                    <a:pt x="145910" y="114300"/>
                  </a:lnTo>
                  <a:lnTo>
                    <a:pt x="149059" y="115570"/>
                  </a:lnTo>
                  <a:lnTo>
                    <a:pt x="146583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55" y="111760"/>
                  </a:lnTo>
                  <a:lnTo>
                    <a:pt x="151015" y="110490"/>
                  </a:lnTo>
                  <a:lnTo>
                    <a:pt x="151003" y="109220"/>
                  </a:lnTo>
                  <a:lnTo>
                    <a:pt x="151193" y="109220"/>
                  </a:lnTo>
                  <a:lnTo>
                    <a:pt x="151130" y="107950"/>
                  </a:lnTo>
                  <a:lnTo>
                    <a:pt x="151472" y="107950"/>
                  </a:lnTo>
                  <a:lnTo>
                    <a:pt x="151980" y="106680"/>
                  </a:lnTo>
                  <a:lnTo>
                    <a:pt x="150876" y="106680"/>
                  </a:lnTo>
                  <a:lnTo>
                    <a:pt x="148729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07" y="104140"/>
                  </a:lnTo>
                  <a:lnTo>
                    <a:pt x="151701" y="104140"/>
                  </a:lnTo>
                  <a:lnTo>
                    <a:pt x="153314" y="105410"/>
                  </a:lnTo>
                  <a:lnTo>
                    <a:pt x="153974" y="105410"/>
                  </a:lnTo>
                  <a:lnTo>
                    <a:pt x="154381" y="106680"/>
                  </a:lnTo>
                  <a:lnTo>
                    <a:pt x="154152" y="104140"/>
                  </a:lnTo>
                  <a:lnTo>
                    <a:pt x="152095" y="101600"/>
                  </a:lnTo>
                  <a:lnTo>
                    <a:pt x="153263" y="99060"/>
                  </a:lnTo>
                  <a:lnTo>
                    <a:pt x="152895" y="99060"/>
                  </a:lnTo>
                  <a:lnTo>
                    <a:pt x="152730" y="97790"/>
                  </a:lnTo>
                  <a:lnTo>
                    <a:pt x="154571" y="97790"/>
                  </a:lnTo>
                  <a:lnTo>
                    <a:pt x="157327" y="99060"/>
                  </a:lnTo>
                  <a:lnTo>
                    <a:pt x="159766" y="99060"/>
                  </a:lnTo>
                  <a:lnTo>
                    <a:pt x="158965" y="97790"/>
                  </a:lnTo>
                  <a:lnTo>
                    <a:pt x="157949" y="96520"/>
                  </a:lnTo>
                  <a:lnTo>
                    <a:pt x="159105" y="95250"/>
                  </a:lnTo>
                  <a:lnTo>
                    <a:pt x="156857" y="95250"/>
                  </a:lnTo>
                  <a:lnTo>
                    <a:pt x="154457" y="93980"/>
                  </a:lnTo>
                  <a:lnTo>
                    <a:pt x="154482" y="92710"/>
                  </a:lnTo>
                  <a:lnTo>
                    <a:pt x="151472" y="91440"/>
                  </a:lnTo>
                  <a:lnTo>
                    <a:pt x="149263" y="92557"/>
                  </a:lnTo>
                  <a:lnTo>
                    <a:pt x="149263" y="96520"/>
                  </a:lnTo>
                  <a:lnTo>
                    <a:pt x="148348" y="96520"/>
                  </a:lnTo>
                  <a:lnTo>
                    <a:pt x="147815" y="95250"/>
                  </a:lnTo>
                  <a:lnTo>
                    <a:pt x="147231" y="93980"/>
                  </a:lnTo>
                  <a:lnTo>
                    <a:pt x="147472" y="93980"/>
                  </a:lnTo>
                  <a:lnTo>
                    <a:pt x="148336" y="95250"/>
                  </a:lnTo>
                  <a:lnTo>
                    <a:pt x="149263" y="96520"/>
                  </a:lnTo>
                  <a:lnTo>
                    <a:pt x="149263" y="92557"/>
                  </a:lnTo>
                  <a:lnTo>
                    <a:pt x="148945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45" y="90170"/>
                  </a:lnTo>
                  <a:lnTo>
                    <a:pt x="132562" y="87630"/>
                  </a:lnTo>
                  <a:lnTo>
                    <a:pt x="135204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33" y="87630"/>
                  </a:lnTo>
                  <a:lnTo>
                    <a:pt x="152590" y="86372"/>
                  </a:lnTo>
                  <a:lnTo>
                    <a:pt x="155778" y="87630"/>
                  </a:lnTo>
                  <a:lnTo>
                    <a:pt x="159791" y="87630"/>
                  </a:lnTo>
                  <a:lnTo>
                    <a:pt x="161874" y="86372"/>
                  </a:lnTo>
                  <a:lnTo>
                    <a:pt x="163652" y="88900"/>
                  </a:lnTo>
                  <a:lnTo>
                    <a:pt x="163563" y="90170"/>
                  </a:lnTo>
                  <a:lnTo>
                    <a:pt x="164045" y="92710"/>
                  </a:lnTo>
                  <a:lnTo>
                    <a:pt x="163576" y="93980"/>
                  </a:lnTo>
                  <a:lnTo>
                    <a:pt x="165709" y="93980"/>
                  </a:lnTo>
                  <a:lnTo>
                    <a:pt x="168275" y="92710"/>
                  </a:lnTo>
                  <a:lnTo>
                    <a:pt x="171754" y="92710"/>
                  </a:lnTo>
                  <a:lnTo>
                    <a:pt x="174256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3990" y="83820"/>
                  </a:lnTo>
                  <a:lnTo>
                    <a:pt x="173278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22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45" y="82550"/>
                  </a:lnTo>
                  <a:lnTo>
                    <a:pt x="156489" y="82550"/>
                  </a:lnTo>
                  <a:lnTo>
                    <a:pt x="153250" y="81280"/>
                  </a:lnTo>
                  <a:lnTo>
                    <a:pt x="149390" y="81280"/>
                  </a:lnTo>
                  <a:lnTo>
                    <a:pt x="147993" y="82550"/>
                  </a:lnTo>
                  <a:lnTo>
                    <a:pt x="146050" y="82550"/>
                  </a:lnTo>
                  <a:lnTo>
                    <a:pt x="143141" y="81280"/>
                  </a:lnTo>
                  <a:lnTo>
                    <a:pt x="141922" y="80010"/>
                  </a:lnTo>
                  <a:lnTo>
                    <a:pt x="141693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84" y="73660"/>
                  </a:lnTo>
                  <a:lnTo>
                    <a:pt x="147154" y="72390"/>
                  </a:lnTo>
                  <a:lnTo>
                    <a:pt x="148170" y="73660"/>
                  </a:lnTo>
                  <a:lnTo>
                    <a:pt x="152209" y="73660"/>
                  </a:lnTo>
                  <a:lnTo>
                    <a:pt x="152996" y="72390"/>
                  </a:lnTo>
                  <a:lnTo>
                    <a:pt x="151244" y="72390"/>
                  </a:lnTo>
                  <a:lnTo>
                    <a:pt x="150355" y="71120"/>
                  </a:lnTo>
                  <a:lnTo>
                    <a:pt x="147866" y="71120"/>
                  </a:lnTo>
                  <a:lnTo>
                    <a:pt x="147942" y="69850"/>
                  </a:lnTo>
                  <a:lnTo>
                    <a:pt x="146812" y="67310"/>
                  </a:lnTo>
                  <a:lnTo>
                    <a:pt x="148056" y="68580"/>
                  </a:lnTo>
                  <a:lnTo>
                    <a:pt x="151333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292" y="72390"/>
                  </a:lnTo>
                  <a:lnTo>
                    <a:pt x="158686" y="72390"/>
                  </a:lnTo>
                  <a:lnTo>
                    <a:pt x="158813" y="73660"/>
                  </a:lnTo>
                  <a:lnTo>
                    <a:pt x="159664" y="73660"/>
                  </a:lnTo>
                  <a:lnTo>
                    <a:pt x="159499" y="72390"/>
                  </a:lnTo>
                  <a:lnTo>
                    <a:pt x="159448" y="71120"/>
                  </a:lnTo>
                  <a:lnTo>
                    <a:pt x="159651" y="71120"/>
                  </a:lnTo>
                  <a:lnTo>
                    <a:pt x="160832" y="72390"/>
                  </a:lnTo>
                  <a:lnTo>
                    <a:pt x="161836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22" y="72390"/>
                  </a:lnTo>
                  <a:lnTo>
                    <a:pt x="168300" y="71120"/>
                  </a:lnTo>
                  <a:lnTo>
                    <a:pt x="168300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44" y="74930"/>
                  </a:lnTo>
                  <a:lnTo>
                    <a:pt x="175590" y="74930"/>
                  </a:lnTo>
                  <a:lnTo>
                    <a:pt x="175437" y="76200"/>
                  </a:lnTo>
                  <a:lnTo>
                    <a:pt x="170230" y="73660"/>
                  </a:lnTo>
                  <a:lnTo>
                    <a:pt x="169214" y="73660"/>
                  </a:lnTo>
                  <a:lnTo>
                    <a:pt x="169608" y="76200"/>
                  </a:lnTo>
                  <a:lnTo>
                    <a:pt x="170789" y="76200"/>
                  </a:lnTo>
                  <a:lnTo>
                    <a:pt x="170103" y="77470"/>
                  </a:lnTo>
                  <a:lnTo>
                    <a:pt x="176987" y="77470"/>
                  </a:lnTo>
                  <a:lnTo>
                    <a:pt x="180098" y="80010"/>
                  </a:lnTo>
                  <a:lnTo>
                    <a:pt x="183095" y="80010"/>
                  </a:lnTo>
                  <a:lnTo>
                    <a:pt x="185254" y="81280"/>
                  </a:lnTo>
                  <a:lnTo>
                    <a:pt x="187312" y="80010"/>
                  </a:lnTo>
                  <a:lnTo>
                    <a:pt x="188264" y="80010"/>
                  </a:lnTo>
                  <a:lnTo>
                    <a:pt x="189166" y="78740"/>
                  </a:lnTo>
                  <a:lnTo>
                    <a:pt x="190284" y="78740"/>
                  </a:lnTo>
                  <a:lnTo>
                    <a:pt x="191135" y="77470"/>
                  </a:lnTo>
                  <a:lnTo>
                    <a:pt x="194665" y="76200"/>
                  </a:lnTo>
                  <a:lnTo>
                    <a:pt x="196621" y="76200"/>
                  </a:lnTo>
                  <a:lnTo>
                    <a:pt x="197573" y="73660"/>
                  </a:lnTo>
                  <a:lnTo>
                    <a:pt x="196850" y="73660"/>
                  </a:lnTo>
                  <a:lnTo>
                    <a:pt x="196329" y="72390"/>
                  </a:lnTo>
                  <a:lnTo>
                    <a:pt x="190296" y="72390"/>
                  </a:lnTo>
                  <a:lnTo>
                    <a:pt x="191846" y="74930"/>
                  </a:lnTo>
                  <a:lnTo>
                    <a:pt x="192976" y="76200"/>
                  </a:lnTo>
                  <a:lnTo>
                    <a:pt x="190360" y="77470"/>
                  </a:lnTo>
                  <a:lnTo>
                    <a:pt x="188074" y="76200"/>
                  </a:lnTo>
                  <a:lnTo>
                    <a:pt x="185483" y="76200"/>
                  </a:lnTo>
                  <a:lnTo>
                    <a:pt x="184365" y="74930"/>
                  </a:lnTo>
                  <a:lnTo>
                    <a:pt x="179743" y="73660"/>
                  </a:lnTo>
                  <a:lnTo>
                    <a:pt x="179501" y="71120"/>
                  </a:lnTo>
                  <a:lnTo>
                    <a:pt x="176225" y="69850"/>
                  </a:lnTo>
                  <a:lnTo>
                    <a:pt x="175437" y="69850"/>
                  </a:lnTo>
                  <a:lnTo>
                    <a:pt x="175869" y="68580"/>
                  </a:lnTo>
                  <a:lnTo>
                    <a:pt x="174066" y="68580"/>
                  </a:lnTo>
                  <a:lnTo>
                    <a:pt x="172300" y="67310"/>
                  </a:lnTo>
                  <a:lnTo>
                    <a:pt x="169532" y="67310"/>
                  </a:lnTo>
                  <a:lnTo>
                    <a:pt x="168656" y="66040"/>
                  </a:lnTo>
                  <a:lnTo>
                    <a:pt x="167830" y="64770"/>
                  </a:lnTo>
                  <a:lnTo>
                    <a:pt x="167868" y="67310"/>
                  </a:lnTo>
                  <a:lnTo>
                    <a:pt x="165684" y="67310"/>
                  </a:lnTo>
                  <a:lnTo>
                    <a:pt x="164287" y="68580"/>
                  </a:lnTo>
                  <a:lnTo>
                    <a:pt x="160096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4355" y="6604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69" y="62230"/>
                  </a:lnTo>
                  <a:lnTo>
                    <a:pt x="146380" y="59690"/>
                  </a:lnTo>
                  <a:lnTo>
                    <a:pt x="145567" y="59690"/>
                  </a:lnTo>
                  <a:lnTo>
                    <a:pt x="147637" y="58420"/>
                  </a:lnTo>
                  <a:lnTo>
                    <a:pt x="149186" y="59690"/>
                  </a:lnTo>
                  <a:lnTo>
                    <a:pt x="149618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01" y="63500"/>
                  </a:lnTo>
                  <a:lnTo>
                    <a:pt x="153797" y="62230"/>
                  </a:lnTo>
                  <a:lnTo>
                    <a:pt x="155702" y="64770"/>
                  </a:lnTo>
                  <a:lnTo>
                    <a:pt x="156044" y="64770"/>
                  </a:lnTo>
                  <a:lnTo>
                    <a:pt x="155841" y="63500"/>
                  </a:lnTo>
                  <a:lnTo>
                    <a:pt x="155041" y="62230"/>
                  </a:lnTo>
                  <a:lnTo>
                    <a:pt x="154901" y="60960"/>
                  </a:lnTo>
                  <a:lnTo>
                    <a:pt x="155981" y="60960"/>
                  </a:lnTo>
                  <a:lnTo>
                    <a:pt x="156108" y="62230"/>
                  </a:lnTo>
                  <a:lnTo>
                    <a:pt x="156933" y="62230"/>
                  </a:lnTo>
                  <a:lnTo>
                    <a:pt x="157861" y="60960"/>
                  </a:lnTo>
                  <a:lnTo>
                    <a:pt x="158496" y="62230"/>
                  </a:lnTo>
                  <a:lnTo>
                    <a:pt x="158737" y="63500"/>
                  </a:lnTo>
                  <a:lnTo>
                    <a:pt x="162737" y="63500"/>
                  </a:lnTo>
                  <a:lnTo>
                    <a:pt x="162928" y="60960"/>
                  </a:lnTo>
                  <a:lnTo>
                    <a:pt x="162217" y="60960"/>
                  </a:lnTo>
                  <a:lnTo>
                    <a:pt x="161137" y="59690"/>
                  </a:lnTo>
                  <a:lnTo>
                    <a:pt x="161721" y="59690"/>
                  </a:lnTo>
                  <a:lnTo>
                    <a:pt x="161150" y="58420"/>
                  </a:lnTo>
                  <a:lnTo>
                    <a:pt x="155422" y="58420"/>
                  </a:lnTo>
                  <a:lnTo>
                    <a:pt x="151168" y="57150"/>
                  </a:lnTo>
                  <a:lnTo>
                    <a:pt x="153835" y="54610"/>
                  </a:lnTo>
                  <a:lnTo>
                    <a:pt x="156298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86" y="54610"/>
                  </a:lnTo>
                  <a:lnTo>
                    <a:pt x="161823" y="54610"/>
                  </a:lnTo>
                  <a:lnTo>
                    <a:pt x="163436" y="55880"/>
                  </a:lnTo>
                  <a:lnTo>
                    <a:pt x="163144" y="54610"/>
                  </a:lnTo>
                  <a:lnTo>
                    <a:pt x="162915" y="54610"/>
                  </a:lnTo>
                  <a:lnTo>
                    <a:pt x="162306" y="53340"/>
                  </a:lnTo>
                  <a:lnTo>
                    <a:pt x="165620" y="52070"/>
                  </a:lnTo>
                  <a:lnTo>
                    <a:pt x="162166" y="50800"/>
                  </a:lnTo>
                  <a:lnTo>
                    <a:pt x="162712" y="49530"/>
                  </a:lnTo>
                  <a:lnTo>
                    <a:pt x="165506" y="48260"/>
                  </a:lnTo>
                  <a:lnTo>
                    <a:pt x="166128" y="49530"/>
                  </a:lnTo>
                  <a:lnTo>
                    <a:pt x="165950" y="48260"/>
                  </a:lnTo>
                  <a:lnTo>
                    <a:pt x="165823" y="48260"/>
                  </a:lnTo>
                  <a:lnTo>
                    <a:pt x="164376" y="46990"/>
                  </a:lnTo>
                  <a:lnTo>
                    <a:pt x="162661" y="48260"/>
                  </a:lnTo>
                  <a:lnTo>
                    <a:pt x="162001" y="46990"/>
                  </a:lnTo>
                  <a:lnTo>
                    <a:pt x="162598" y="45720"/>
                  </a:lnTo>
                  <a:lnTo>
                    <a:pt x="163499" y="44450"/>
                  </a:lnTo>
                  <a:lnTo>
                    <a:pt x="163106" y="43180"/>
                  </a:lnTo>
                  <a:lnTo>
                    <a:pt x="157213" y="43180"/>
                  </a:lnTo>
                  <a:lnTo>
                    <a:pt x="157391" y="44450"/>
                  </a:lnTo>
                  <a:lnTo>
                    <a:pt x="156083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06" y="46990"/>
                  </a:lnTo>
                  <a:lnTo>
                    <a:pt x="154114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63" y="50800"/>
                  </a:lnTo>
                  <a:lnTo>
                    <a:pt x="155168" y="52070"/>
                  </a:lnTo>
                  <a:lnTo>
                    <a:pt x="154749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28" y="52070"/>
                  </a:lnTo>
                  <a:lnTo>
                    <a:pt x="152717" y="53340"/>
                  </a:lnTo>
                  <a:lnTo>
                    <a:pt x="152057" y="53340"/>
                  </a:lnTo>
                  <a:lnTo>
                    <a:pt x="151320" y="54610"/>
                  </a:lnTo>
                  <a:lnTo>
                    <a:pt x="152184" y="54610"/>
                  </a:lnTo>
                  <a:lnTo>
                    <a:pt x="149644" y="58420"/>
                  </a:lnTo>
                  <a:lnTo>
                    <a:pt x="145757" y="57150"/>
                  </a:lnTo>
                  <a:lnTo>
                    <a:pt x="145326" y="56959"/>
                  </a:lnTo>
                  <a:lnTo>
                    <a:pt x="145326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26" y="68745"/>
                  </a:lnTo>
                  <a:lnTo>
                    <a:pt x="131826" y="101600"/>
                  </a:lnTo>
                  <a:lnTo>
                    <a:pt x="131610" y="102870"/>
                  </a:lnTo>
                  <a:lnTo>
                    <a:pt x="131292" y="104140"/>
                  </a:lnTo>
                  <a:lnTo>
                    <a:pt x="129768" y="101600"/>
                  </a:lnTo>
                  <a:lnTo>
                    <a:pt x="129032" y="101600"/>
                  </a:lnTo>
                  <a:lnTo>
                    <a:pt x="129209" y="100330"/>
                  </a:lnTo>
                  <a:lnTo>
                    <a:pt x="129463" y="97790"/>
                  </a:lnTo>
                  <a:lnTo>
                    <a:pt x="131013" y="100330"/>
                  </a:lnTo>
                  <a:lnTo>
                    <a:pt x="131826" y="101600"/>
                  </a:lnTo>
                  <a:lnTo>
                    <a:pt x="131826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52" y="68580"/>
                  </a:lnTo>
                  <a:lnTo>
                    <a:pt x="127101" y="67310"/>
                  </a:lnTo>
                  <a:lnTo>
                    <a:pt x="126784" y="67310"/>
                  </a:lnTo>
                  <a:lnTo>
                    <a:pt x="125844" y="64770"/>
                  </a:lnTo>
                  <a:lnTo>
                    <a:pt x="126517" y="60960"/>
                  </a:lnTo>
                  <a:lnTo>
                    <a:pt x="131508" y="60960"/>
                  </a:lnTo>
                  <a:lnTo>
                    <a:pt x="133946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10" y="66040"/>
                  </a:lnTo>
                  <a:lnTo>
                    <a:pt x="138112" y="64770"/>
                  </a:lnTo>
                  <a:lnTo>
                    <a:pt x="138976" y="66040"/>
                  </a:lnTo>
                  <a:lnTo>
                    <a:pt x="139509" y="66040"/>
                  </a:lnTo>
                  <a:lnTo>
                    <a:pt x="143040" y="67310"/>
                  </a:lnTo>
                  <a:lnTo>
                    <a:pt x="143852" y="68580"/>
                  </a:lnTo>
                  <a:lnTo>
                    <a:pt x="144157" y="69850"/>
                  </a:lnTo>
                  <a:lnTo>
                    <a:pt x="144411" y="69850"/>
                  </a:lnTo>
                  <a:lnTo>
                    <a:pt x="145326" y="71120"/>
                  </a:lnTo>
                  <a:lnTo>
                    <a:pt x="145326" y="56959"/>
                  </a:lnTo>
                  <a:lnTo>
                    <a:pt x="143014" y="55880"/>
                  </a:lnTo>
                  <a:lnTo>
                    <a:pt x="142735" y="55880"/>
                  </a:lnTo>
                  <a:lnTo>
                    <a:pt x="143929" y="57150"/>
                  </a:lnTo>
                  <a:lnTo>
                    <a:pt x="145300" y="57150"/>
                  </a:lnTo>
                  <a:lnTo>
                    <a:pt x="145199" y="58420"/>
                  </a:lnTo>
                  <a:lnTo>
                    <a:pt x="144360" y="58420"/>
                  </a:lnTo>
                  <a:lnTo>
                    <a:pt x="143459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76" y="55880"/>
                  </a:lnTo>
                  <a:lnTo>
                    <a:pt x="141008" y="54610"/>
                  </a:lnTo>
                  <a:lnTo>
                    <a:pt x="140563" y="55880"/>
                  </a:lnTo>
                  <a:lnTo>
                    <a:pt x="139090" y="54610"/>
                  </a:lnTo>
                  <a:lnTo>
                    <a:pt x="134378" y="54610"/>
                  </a:lnTo>
                  <a:lnTo>
                    <a:pt x="119176" y="54610"/>
                  </a:lnTo>
                  <a:lnTo>
                    <a:pt x="116928" y="54610"/>
                  </a:lnTo>
                  <a:lnTo>
                    <a:pt x="116573" y="55880"/>
                  </a:lnTo>
                  <a:lnTo>
                    <a:pt x="117538" y="55880"/>
                  </a:lnTo>
                  <a:lnTo>
                    <a:pt x="117500" y="57150"/>
                  </a:lnTo>
                  <a:lnTo>
                    <a:pt x="119405" y="57150"/>
                  </a:lnTo>
                  <a:lnTo>
                    <a:pt x="119634" y="58420"/>
                  </a:lnTo>
                  <a:lnTo>
                    <a:pt x="120027" y="59690"/>
                  </a:lnTo>
                  <a:lnTo>
                    <a:pt x="120383" y="60960"/>
                  </a:lnTo>
                  <a:lnTo>
                    <a:pt x="120827" y="60960"/>
                  </a:lnTo>
                  <a:lnTo>
                    <a:pt x="120802" y="62230"/>
                  </a:lnTo>
                  <a:lnTo>
                    <a:pt x="121081" y="63500"/>
                  </a:lnTo>
                  <a:lnTo>
                    <a:pt x="122186" y="63500"/>
                  </a:lnTo>
                  <a:lnTo>
                    <a:pt x="123494" y="64770"/>
                  </a:lnTo>
                  <a:lnTo>
                    <a:pt x="123736" y="66040"/>
                  </a:lnTo>
                  <a:lnTo>
                    <a:pt x="123888" y="66040"/>
                  </a:lnTo>
                  <a:lnTo>
                    <a:pt x="123710" y="67310"/>
                  </a:lnTo>
                  <a:lnTo>
                    <a:pt x="123088" y="67310"/>
                  </a:lnTo>
                  <a:lnTo>
                    <a:pt x="124891" y="68580"/>
                  </a:lnTo>
                  <a:lnTo>
                    <a:pt x="128638" y="71120"/>
                  </a:lnTo>
                  <a:lnTo>
                    <a:pt x="128054" y="72390"/>
                  </a:lnTo>
                  <a:lnTo>
                    <a:pt x="126796" y="76200"/>
                  </a:lnTo>
                  <a:lnTo>
                    <a:pt x="125704" y="76200"/>
                  </a:lnTo>
                  <a:lnTo>
                    <a:pt x="123990" y="74930"/>
                  </a:lnTo>
                  <a:lnTo>
                    <a:pt x="123393" y="74930"/>
                  </a:lnTo>
                  <a:lnTo>
                    <a:pt x="123621" y="76200"/>
                  </a:lnTo>
                  <a:lnTo>
                    <a:pt x="123901" y="77470"/>
                  </a:lnTo>
                  <a:lnTo>
                    <a:pt x="122745" y="80010"/>
                  </a:lnTo>
                  <a:lnTo>
                    <a:pt x="122809" y="81280"/>
                  </a:lnTo>
                  <a:lnTo>
                    <a:pt x="126326" y="83820"/>
                  </a:lnTo>
                  <a:lnTo>
                    <a:pt x="126453" y="81280"/>
                  </a:lnTo>
                  <a:lnTo>
                    <a:pt x="127114" y="85090"/>
                  </a:lnTo>
                  <a:lnTo>
                    <a:pt x="126860" y="85090"/>
                  </a:lnTo>
                  <a:lnTo>
                    <a:pt x="126555" y="86360"/>
                  </a:lnTo>
                  <a:lnTo>
                    <a:pt x="126339" y="86360"/>
                  </a:lnTo>
                  <a:lnTo>
                    <a:pt x="124599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097" y="81280"/>
                  </a:lnTo>
                  <a:lnTo>
                    <a:pt x="121285" y="80010"/>
                  </a:lnTo>
                  <a:lnTo>
                    <a:pt x="118999" y="77470"/>
                  </a:lnTo>
                  <a:lnTo>
                    <a:pt x="118884" y="76200"/>
                  </a:lnTo>
                  <a:lnTo>
                    <a:pt x="118783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6116" y="74930"/>
                  </a:lnTo>
                  <a:lnTo>
                    <a:pt x="115874" y="74930"/>
                  </a:lnTo>
                  <a:lnTo>
                    <a:pt x="115239" y="72390"/>
                  </a:lnTo>
                  <a:lnTo>
                    <a:pt x="116751" y="71120"/>
                  </a:lnTo>
                  <a:lnTo>
                    <a:pt x="117500" y="73660"/>
                  </a:lnTo>
                  <a:lnTo>
                    <a:pt x="117983" y="72390"/>
                  </a:lnTo>
                  <a:lnTo>
                    <a:pt x="118389" y="71120"/>
                  </a:lnTo>
                  <a:lnTo>
                    <a:pt x="117602" y="71120"/>
                  </a:lnTo>
                  <a:lnTo>
                    <a:pt x="117348" y="69850"/>
                  </a:lnTo>
                  <a:lnTo>
                    <a:pt x="116979" y="69850"/>
                  </a:lnTo>
                  <a:lnTo>
                    <a:pt x="113639" y="67310"/>
                  </a:lnTo>
                  <a:lnTo>
                    <a:pt x="116586" y="63500"/>
                  </a:lnTo>
                  <a:lnTo>
                    <a:pt x="119138" y="62230"/>
                  </a:lnTo>
                  <a:lnTo>
                    <a:pt x="118732" y="60960"/>
                  </a:lnTo>
                  <a:lnTo>
                    <a:pt x="118173" y="60960"/>
                  </a:lnTo>
                  <a:lnTo>
                    <a:pt x="117513" y="59690"/>
                  </a:lnTo>
                  <a:lnTo>
                    <a:pt x="115608" y="59690"/>
                  </a:lnTo>
                  <a:lnTo>
                    <a:pt x="115506" y="60960"/>
                  </a:lnTo>
                  <a:lnTo>
                    <a:pt x="114909" y="62230"/>
                  </a:lnTo>
                  <a:lnTo>
                    <a:pt x="111290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59" y="69850"/>
                  </a:lnTo>
                  <a:lnTo>
                    <a:pt x="104724" y="68580"/>
                  </a:lnTo>
                  <a:lnTo>
                    <a:pt x="105981" y="67310"/>
                  </a:lnTo>
                  <a:lnTo>
                    <a:pt x="107784" y="67310"/>
                  </a:lnTo>
                  <a:lnTo>
                    <a:pt x="107061" y="66040"/>
                  </a:lnTo>
                  <a:lnTo>
                    <a:pt x="106908" y="64770"/>
                  </a:lnTo>
                  <a:lnTo>
                    <a:pt x="107264" y="64770"/>
                  </a:lnTo>
                  <a:lnTo>
                    <a:pt x="109753" y="62230"/>
                  </a:lnTo>
                  <a:lnTo>
                    <a:pt x="112039" y="59690"/>
                  </a:lnTo>
                  <a:lnTo>
                    <a:pt x="113906" y="57150"/>
                  </a:lnTo>
                  <a:lnTo>
                    <a:pt x="111963" y="57150"/>
                  </a:lnTo>
                  <a:lnTo>
                    <a:pt x="111010" y="58420"/>
                  </a:lnTo>
                  <a:lnTo>
                    <a:pt x="111379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8991" y="62230"/>
                  </a:lnTo>
                  <a:lnTo>
                    <a:pt x="108483" y="63500"/>
                  </a:lnTo>
                  <a:lnTo>
                    <a:pt x="106413" y="64770"/>
                  </a:lnTo>
                  <a:lnTo>
                    <a:pt x="103289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04" y="62230"/>
                  </a:lnTo>
                  <a:lnTo>
                    <a:pt x="98679" y="62230"/>
                  </a:lnTo>
                  <a:lnTo>
                    <a:pt x="97790" y="60960"/>
                  </a:lnTo>
                  <a:lnTo>
                    <a:pt x="96647" y="62230"/>
                  </a:lnTo>
                  <a:lnTo>
                    <a:pt x="96583" y="60960"/>
                  </a:lnTo>
                  <a:lnTo>
                    <a:pt x="96342" y="59690"/>
                  </a:lnTo>
                  <a:lnTo>
                    <a:pt x="94780" y="59690"/>
                  </a:lnTo>
                  <a:lnTo>
                    <a:pt x="94602" y="58420"/>
                  </a:lnTo>
                  <a:lnTo>
                    <a:pt x="94881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80" y="53340"/>
                  </a:lnTo>
                  <a:lnTo>
                    <a:pt x="94094" y="52070"/>
                  </a:lnTo>
                  <a:lnTo>
                    <a:pt x="95186" y="49530"/>
                  </a:lnTo>
                  <a:lnTo>
                    <a:pt x="96151" y="48260"/>
                  </a:lnTo>
                  <a:lnTo>
                    <a:pt x="96570" y="48260"/>
                  </a:lnTo>
                  <a:lnTo>
                    <a:pt x="96888" y="46990"/>
                  </a:lnTo>
                  <a:lnTo>
                    <a:pt x="96545" y="45720"/>
                  </a:lnTo>
                  <a:lnTo>
                    <a:pt x="97891" y="43180"/>
                  </a:lnTo>
                  <a:lnTo>
                    <a:pt x="100126" y="43180"/>
                  </a:lnTo>
                  <a:lnTo>
                    <a:pt x="100342" y="41910"/>
                  </a:lnTo>
                  <a:lnTo>
                    <a:pt x="99822" y="38100"/>
                  </a:lnTo>
                  <a:lnTo>
                    <a:pt x="99656" y="36830"/>
                  </a:lnTo>
                  <a:lnTo>
                    <a:pt x="102895" y="35560"/>
                  </a:lnTo>
                  <a:lnTo>
                    <a:pt x="104000" y="38100"/>
                  </a:lnTo>
                  <a:lnTo>
                    <a:pt x="103835" y="39370"/>
                  </a:lnTo>
                  <a:lnTo>
                    <a:pt x="103695" y="39370"/>
                  </a:lnTo>
                  <a:lnTo>
                    <a:pt x="103111" y="40640"/>
                  </a:lnTo>
                  <a:lnTo>
                    <a:pt x="103644" y="41910"/>
                  </a:lnTo>
                  <a:lnTo>
                    <a:pt x="102666" y="44450"/>
                  </a:lnTo>
                  <a:lnTo>
                    <a:pt x="100952" y="43180"/>
                  </a:lnTo>
                  <a:lnTo>
                    <a:pt x="101790" y="45720"/>
                  </a:lnTo>
                  <a:lnTo>
                    <a:pt x="101206" y="45720"/>
                  </a:lnTo>
                  <a:lnTo>
                    <a:pt x="100647" y="48260"/>
                  </a:lnTo>
                  <a:lnTo>
                    <a:pt x="100736" y="49530"/>
                  </a:lnTo>
                  <a:lnTo>
                    <a:pt x="102082" y="50800"/>
                  </a:lnTo>
                  <a:lnTo>
                    <a:pt x="103251" y="52070"/>
                  </a:lnTo>
                  <a:lnTo>
                    <a:pt x="102438" y="54610"/>
                  </a:lnTo>
                  <a:lnTo>
                    <a:pt x="103962" y="57150"/>
                  </a:lnTo>
                  <a:lnTo>
                    <a:pt x="104470" y="57150"/>
                  </a:lnTo>
                  <a:lnTo>
                    <a:pt x="105613" y="55880"/>
                  </a:lnTo>
                  <a:lnTo>
                    <a:pt x="106883" y="55880"/>
                  </a:lnTo>
                  <a:lnTo>
                    <a:pt x="107721" y="54610"/>
                  </a:lnTo>
                  <a:lnTo>
                    <a:pt x="107213" y="53340"/>
                  </a:lnTo>
                  <a:lnTo>
                    <a:pt x="107518" y="52070"/>
                  </a:lnTo>
                  <a:lnTo>
                    <a:pt x="108026" y="50800"/>
                  </a:lnTo>
                  <a:lnTo>
                    <a:pt x="108737" y="50800"/>
                  </a:lnTo>
                  <a:lnTo>
                    <a:pt x="108864" y="49530"/>
                  </a:lnTo>
                  <a:lnTo>
                    <a:pt x="109131" y="49530"/>
                  </a:lnTo>
                  <a:lnTo>
                    <a:pt x="109067" y="48260"/>
                  </a:lnTo>
                  <a:lnTo>
                    <a:pt x="110413" y="44450"/>
                  </a:lnTo>
                  <a:lnTo>
                    <a:pt x="112115" y="46990"/>
                  </a:lnTo>
                  <a:lnTo>
                    <a:pt x="114173" y="44450"/>
                  </a:lnTo>
                  <a:lnTo>
                    <a:pt x="114096" y="43180"/>
                  </a:lnTo>
                  <a:lnTo>
                    <a:pt x="115112" y="41910"/>
                  </a:lnTo>
                  <a:lnTo>
                    <a:pt x="115506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32" y="43180"/>
                  </a:lnTo>
                  <a:lnTo>
                    <a:pt x="116928" y="45720"/>
                  </a:lnTo>
                  <a:lnTo>
                    <a:pt x="118935" y="46990"/>
                  </a:lnTo>
                  <a:lnTo>
                    <a:pt x="119494" y="49530"/>
                  </a:lnTo>
                  <a:lnTo>
                    <a:pt x="117182" y="49530"/>
                  </a:lnTo>
                  <a:lnTo>
                    <a:pt x="118021" y="53340"/>
                  </a:lnTo>
                  <a:lnTo>
                    <a:pt x="129857" y="53340"/>
                  </a:lnTo>
                  <a:lnTo>
                    <a:pt x="130467" y="50800"/>
                  </a:lnTo>
                  <a:lnTo>
                    <a:pt x="130340" y="48260"/>
                  </a:lnTo>
                  <a:lnTo>
                    <a:pt x="128003" y="49530"/>
                  </a:lnTo>
                  <a:lnTo>
                    <a:pt x="127977" y="48260"/>
                  </a:lnTo>
                  <a:lnTo>
                    <a:pt x="129565" y="45720"/>
                  </a:lnTo>
                  <a:lnTo>
                    <a:pt x="128701" y="44450"/>
                  </a:lnTo>
                  <a:lnTo>
                    <a:pt x="126263" y="44450"/>
                  </a:lnTo>
                  <a:lnTo>
                    <a:pt x="126695" y="43180"/>
                  </a:lnTo>
                  <a:lnTo>
                    <a:pt x="127939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45" y="45720"/>
                  </a:lnTo>
                  <a:lnTo>
                    <a:pt x="135902" y="44450"/>
                  </a:lnTo>
                  <a:lnTo>
                    <a:pt x="137807" y="45720"/>
                  </a:lnTo>
                  <a:lnTo>
                    <a:pt x="138290" y="45720"/>
                  </a:lnTo>
                  <a:lnTo>
                    <a:pt x="138544" y="46990"/>
                  </a:lnTo>
                  <a:lnTo>
                    <a:pt x="139217" y="46990"/>
                  </a:lnTo>
                  <a:lnTo>
                    <a:pt x="140042" y="48260"/>
                  </a:lnTo>
                  <a:lnTo>
                    <a:pt x="141046" y="48260"/>
                  </a:lnTo>
                  <a:lnTo>
                    <a:pt x="141757" y="49530"/>
                  </a:lnTo>
                  <a:lnTo>
                    <a:pt x="141605" y="50800"/>
                  </a:lnTo>
                  <a:lnTo>
                    <a:pt x="144119" y="50800"/>
                  </a:lnTo>
                  <a:lnTo>
                    <a:pt x="145618" y="52070"/>
                  </a:lnTo>
                  <a:lnTo>
                    <a:pt x="145872" y="50800"/>
                  </a:lnTo>
                  <a:lnTo>
                    <a:pt x="146380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42" y="44450"/>
                  </a:lnTo>
                  <a:lnTo>
                    <a:pt x="148666" y="44450"/>
                  </a:lnTo>
                  <a:lnTo>
                    <a:pt x="148666" y="43180"/>
                  </a:lnTo>
                  <a:lnTo>
                    <a:pt x="148412" y="40640"/>
                  </a:lnTo>
                  <a:lnTo>
                    <a:pt x="147116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24" y="48260"/>
                  </a:lnTo>
                  <a:lnTo>
                    <a:pt x="141084" y="48260"/>
                  </a:lnTo>
                  <a:lnTo>
                    <a:pt x="140893" y="46990"/>
                  </a:lnTo>
                  <a:lnTo>
                    <a:pt x="142900" y="46990"/>
                  </a:lnTo>
                  <a:lnTo>
                    <a:pt x="144030" y="48260"/>
                  </a:lnTo>
                  <a:lnTo>
                    <a:pt x="144297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10" y="38100"/>
                  </a:lnTo>
                  <a:lnTo>
                    <a:pt x="141427" y="36830"/>
                  </a:lnTo>
                  <a:lnTo>
                    <a:pt x="139573" y="35560"/>
                  </a:lnTo>
                  <a:lnTo>
                    <a:pt x="139077" y="35560"/>
                  </a:lnTo>
                  <a:lnTo>
                    <a:pt x="137299" y="34290"/>
                  </a:lnTo>
                  <a:lnTo>
                    <a:pt x="136423" y="33020"/>
                  </a:lnTo>
                  <a:lnTo>
                    <a:pt x="138938" y="33020"/>
                  </a:lnTo>
                  <a:lnTo>
                    <a:pt x="139661" y="34290"/>
                  </a:lnTo>
                  <a:lnTo>
                    <a:pt x="140652" y="35560"/>
                  </a:lnTo>
                  <a:lnTo>
                    <a:pt x="142506" y="35560"/>
                  </a:lnTo>
                  <a:lnTo>
                    <a:pt x="142786" y="34290"/>
                  </a:lnTo>
                  <a:lnTo>
                    <a:pt x="141566" y="34290"/>
                  </a:lnTo>
                  <a:lnTo>
                    <a:pt x="139763" y="33020"/>
                  </a:lnTo>
                  <a:lnTo>
                    <a:pt x="137388" y="31750"/>
                  </a:lnTo>
                  <a:lnTo>
                    <a:pt x="136575" y="30480"/>
                  </a:lnTo>
                  <a:lnTo>
                    <a:pt x="133985" y="30480"/>
                  </a:lnTo>
                  <a:lnTo>
                    <a:pt x="134086" y="31750"/>
                  </a:lnTo>
                  <a:lnTo>
                    <a:pt x="134607" y="33020"/>
                  </a:lnTo>
                  <a:lnTo>
                    <a:pt x="133667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12" y="30480"/>
                  </a:lnTo>
                  <a:lnTo>
                    <a:pt x="127800" y="31750"/>
                  </a:lnTo>
                  <a:lnTo>
                    <a:pt x="125984" y="31750"/>
                  </a:lnTo>
                  <a:lnTo>
                    <a:pt x="125501" y="33020"/>
                  </a:lnTo>
                  <a:lnTo>
                    <a:pt x="126860" y="33020"/>
                  </a:lnTo>
                  <a:lnTo>
                    <a:pt x="128143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45" y="36830"/>
                  </a:lnTo>
                  <a:lnTo>
                    <a:pt x="135851" y="40640"/>
                  </a:lnTo>
                  <a:lnTo>
                    <a:pt x="134518" y="40640"/>
                  </a:lnTo>
                  <a:lnTo>
                    <a:pt x="131940" y="39370"/>
                  </a:lnTo>
                  <a:lnTo>
                    <a:pt x="129565" y="38100"/>
                  </a:lnTo>
                  <a:lnTo>
                    <a:pt x="127355" y="38100"/>
                  </a:lnTo>
                  <a:lnTo>
                    <a:pt x="125818" y="36830"/>
                  </a:lnTo>
                  <a:lnTo>
                    <a:pt x="123964" y="36830"/>
                  </a:lnTo>
                  <a:lnTo>
                    <a:pt x="123342" y="38100"/>
                  </a:lnTo>
                  <a:lnTo>
                    <a:pt x="124117" y="38100"/>
                  </a:lnTo>
                  <a:lnTo>
                    <a:pt x="125133" y="40640"/>
                  </a:lnTo>
                  <a:lnTo>
                    <a:pt x="123075" y="41910"/>
                  </a:lnTo>
                  <a:lnTo>
                    <a:pt x="121183" y="41910"/>
                  </a:lnTo>
                  <a:lnTo>
                    <a:pt x="121437" y="40640"/>
                  </a:lnTo>
                  <a:lnTo>
                    <a:pt x="121691" y="39370"/>
                  </a:lnTo>
                  <a:lnTo>
                    <a:pt x="122097" y="39370"/>
                  </a:lnTo>
                  <a:lnTo>
                    <a:pt x="122555" y="38100"/>
                  </a:lnTo>
                  <a:lnTo>
                    <a:pt x="121069" y="38100"/>
                  </a:lnTo>
                  <a:lnTo>
                    <a:pt x="117868" y="35560"/>
                  </a:lnTo>
                  <a:lnTo>
                    <a:pt x="119684" y="31750"/>
                  </a:lnTo>
                  <a:lnTo>
                    <a:pt x="121462" y="31750"/>
                  </a:lnTo>
                  <a:lnTo>
                    <a:pt x="121373" y="30480"/>
                  </a:lnTo>
                  <a:lnTo>
                    <a:pt x="120573" y="29210"/>
                  </a:lnTo>
                  <a:lnTo>
                    <a:pt x="119570" y="29210"/>
                  </a:lnTo>
                  <a:lnTo>
                    <a:pt x="120396" y="26670"/>
                  </a:lnTo>
                  <a:lnTo>
                    <a:pt x="120116" y="25400"/>
                  </a:lnTo>
                  <a:lnTo>
                    <a:pt x="119316" y="24130"/>
                  </a:lnTo>
                  <a:lnTo>
                    <a:pt x="122135" y="21590"/>
                  </a:lnTo>
                  <a:lnTo>
                    <a:pt x="123825" y="25400"/>
                  </a:lnTo>
                  <a:lnTo>
                    <a:pt x="123761" y="24130"/>
                  </a:lnTo>
                  <a:lnTo>
                    <a:pt x="123037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36" y="19050"/>
                  </a:lnTo>
                  <a:lnTo>
                    <a:pt x="123329" y="17780"/>
                  </a:lnTo>
                  <a:lnTo>
                    <a:pt x="122847" y="16510"/>
                  </a:lnTo>
                  <a:lnTo>
                    <a:pt x="122008" y="16510"/>
                  </a:lnTo>
                  <a:lnTo>
                    <a:pt x="123228" y="15240"/>
                  </a:lnTo>
                  <a:lnTo>
                    <a:pt x="121424" y="15240"/>
                  </a:lnTo>
                  <a:lnTo>
                    <a:pt x="121081" y="13970"/>
                  </a:lnTo>
                  <a:lnTo>
                    <a:pt x="118884" y="16560"/>
                  </a:lnTo>
                  <a:lnTo>
                    <a:pt x="118884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46" y="35560"/>
                  </a:lnTo>
                  <a:lnTo>
                    <a:pt x="112420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53" y="35560"/>
                  </a:lnTo>
                  <a:lnTo>
                    <a:pt x="110972" y="34290"/>
                  </a:lnTo>
                  <a:lnTo>
                    <a:pt x="112636" y="34290"/>
                  </a:lnTo>
                  <a:lnTo>
                    <a:pt x="113233" y="31750"/>
                  </a:lnTo>
                  <a:lnTo>
                    <a:pt x="113728" y="30480"/>
                  </a:lnTo>
                  <a:lnTo>
                    <a:pt x="114122" y="29210"/>
                  </a:lnTo>
                  <a:lnTo>
                    <a:pt x="114592" y="27940"/>
                  </a:lnTo>
                  <a:lnTo>
                    <a:pt x="116090" y="26670"/>
                  </a:lnTo>
                  <a:lnTo>
                    <a:pt x="116459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84" y="27940"/>
                  </a:lnTo>
                  <a:lnTo>
                    <a:pt x="118884" y="16560"/>
                  </a:lnTo>
                  <a:lnTo>
                    <a:pt x="117843" y="17780"/>
                  </a:lnTo>
                  <a:lnTo>
                    <a:pt x="117424" y="17780"/>
                  </a:lnTo>
                  <a:lnTo>
                    <a:pt x="117068" y="19050"/>
                  </a:lnTo>
                  <a:lnTo>
                    <a:pt x="114096" y="19050"/>
                  </a:lnTo>
                  <a:lnTo>
                    <a:pt x="113118" y="20624"/>
                  </a:lnTo>
                  <a:lnTo>
                    <a:pt x="114947" y="24130"/>
                  </a:lnTo>
                  <a:lnTo>
                    <a:pt x="114173" y="24130"/>
                  </a:lnTo>
                  <a:lnTo>
                    <a:pt x="112852" y="25400"/>
                  </a:lnTo>
                  <a:lnTo>
                    <a:pt x="111150" y="26670"/>
                  </a:lnTo>
                  <a:lnTo>
                    <a:pt x="111620" y="29210"/>
                  </a:lnTo>
                  <a:lnTo>
                    <a:pt x="109308" y="33020"/>
                  </a:lnTo>
                  <a:lnTo>
                    <a:pt x="107327" y="32169"/>
                  </a:lnTo>
                  <a:lnTo>
                    <a:pt x="107327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21" y="53340"/>
                  </a:lnTo>
                  <a:lnTo>
                    <a:pt x="104546" y="52070"/>
                  </a:lnTo>
                  <a:lnTo>
                    <a:pt x="105397" y="50800"/>
                  </a:lnTo>
                  <a:lnTo>
                    <a:pt x="106235" y="50800"/>
                  </a:lnTo>
                  <a:lnTo>
                    <a:pt x="107048" y="49530"/>
                  </a:lnTo>
                  <a:lnTo>
                    <a:pt x="107200" y="52070"/>
                  </a:lnTo>
                  <a:lnTo>
                    <a:pt x="107327" y="52070"/>
                  </a:lnTo>
                  <a:lnTo>
                    <a:pt x="107327" y="32169"/>
                  </a:lnTo>
                  <a:lnTo>
                    <a:pt x="106362" y="31750"/>
                  </a:lnTo>
                  <a:lnTo>
                    <a:pt x="100063" y="31750"/>
                  </a:lnTo>
                  <a:lnTo>
                    <a:pt x="98145" y="27025"/>
                  </a:lnTo>
                  <a:lnTo>
                    <a:pt x="98145" y="29210"/>
                  </a:lnTo>
                  <a:lnTo>
                    <a:pt x="97713" y="31750"/>
                  </a:lnTo>
                  <a:lnTo>
                    <a:pt x="97142" y="33020"/>
                  </a:lnTo>
                  <a:lnTo>
                    <a:pt x="95745" y="33020"/>
                  </a:lnTo>
                  <a:lnTo>
                    <a:pt x="96672" y="35560"/>
                  </a:lnTo>
                  <a:lnTo>
                    <a:pt x="95275" y="35560"/>
                  </a:lnTo>
                  <a:lnTo>
                    <a:pt x="93865" y="36830"/>
                  </a:lnTo>
                  <a:lnTo>
                    <a:pt x="92443" y="36830"/>
                  </a:lnTo>
                  <a:lnTo>
                    <a:pt x="91744" y="35560"/>
                  </a:lnTo>
                  <a:lnTo>
                    <a:pt x="90868" y="35560"/>
                  </a:lnTo>
                  <a:lnTo>
                    <a:pt x="90335" y="34290"/>
                  </a:lnTo>
                  <a:lnTo>
                    <a:pt x="95605" y="31750"/>
                  </a:lnTo>
                  <a:lnTo>
                    <a:pt x="98145" y="29210"/>
                  </a:lnTo>
                  <a:lnTo>
                    <a:pt x="98145" y="27025"/>
                  </a:lnTo>
                  <a:lnTo>
                    <a:pt x="98005" y="26670"/>
                  </a:lnTo>
                  <a:lnTo>
                    <a:pt x="105918" y="26670"/>
                  </a:lnTo>
                  <a:lnTo>
                    <a:pt x="107569" y="24130"/>
                  </a:lnTo>
                  <a:lnTo>
                    <a:pt x="107734" y="25400"/>
                  </a:lnTo>
                  <a:lnTo>
                    <a:pt x="108254" y="22669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52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64" y="25400"/>
                  </a:lnTo>
                  <a:lnTo>
                    <a:pt x="97193" y="24130"/>
                  </a:lnTo>
                  <a:lnTo>
                    <a:pt x="96951" y="22860"/>
                  </a:lnTo>
                  <a:lnTo>
                    <a:pt x="98386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10" y="20320"/>
                  </a:lnTo>
                  <a:lnTo>
                    <a:pt x="91071" y="19050"/>
                  </a:lnTo>
                  <a:lnTo>
                    <a:pt x="89522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26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13" y="15240"/>
                  </a:lnTo>
                  <a:lnTo>
                    <a:pt x="100330" y="12700"/>
                  </a:lnTo>
                  <a:lnTo>
                    <a:pt x="103289" y="11430"/>
                  </a:lnTo>
                  <a:lnTo>
                    <a:pt x="103428" y="11430"/>
                  </a:lnTo>
                  <a:lnTo>
                    <a:pt x="102946" y="10160"/>
                  </a:lnTo>
                  <a:lnTo>
                    <a:pt x="101333" y="10160"/>
                  </a:lnTo>
                  <a:lnTo>
                    <a:pt x="99974" y="11430"/>
                  </a:lnTo>
                  <a:lnTo>
                    <a:pt x="99936" y="12700"/>
                  </a:lnTo>
                  <a:lnTo>
                    <a:pt x="96761" y="12700"/>
                  </a:lnTo>
                  <a:lnTo>
                    <a:pt x="95885" y="13970"/>
                  </a:lnTo>
                  <a:lnTo>
                    <a:pt x="93065" y="15240"/>
                  </a:lnTo>
                  <a:lnTo>
                    <a:pt x="89293" y="16433"/>
                  </a:lnTo>
                  <a:lnTo>
                    <a:pt x="89293" y="30480"/>
                  </a:lnTo>
                  <a:lnTo>
                    <a:pt x="88874" y="34290"/>
                  </a:lnTo>
                  <a:lnTo>
                    <a:pt x="85991" y="35560"/>
                  </a:lnTo>
                  <a:lnTo>
                    <a:pt x="81508" y="38100"/>
                  </a:lnTo>
                  <a:lnTo>
                    <a:pt x="75641" y="38100"/>
                  </a:lnTo>
                  <a:lnTo>
                    <a:pt x="72148" y="36830"/>
                  </a:lnTo>
                  <a:lnTo>
                    <a:pt x="74396" y="35560"/>
                  </a:lnTo>
                  <a:lnTo>
                    <a:pt x="77724" y="35560"/>
                  </a:lnTo>
                  <a:lnTo>
                    <a:pt x="78943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305" y="31750"/>
                  </a:lnTo>
                  <a:lnTo>
                    <a:pt x="85483" y="30480"/>
                  </a:lnTo>
                  <a:lnTo>
                    <a:pt x="77495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10" y="33020"/>
                  </a:lnTo>
                  <a:lnTo>
                    <a:pt x="71234" y="31750"/>
                  </a:lnTo>
                  <a:lnTo>
                    <a:pt x="69354" y="31750"/>
                  </a:lnTo>
                  <a:lnTo>
                    <a:pt x="68338" y="30480"/>
                  </a:lnTo>
                  <a:lnTo>
                    <a:pt x="67691" y="29210"/>
                  </a:lnTo>
                  <a:lnTo>
                    <a:pt x="70789" y="29210"/>
                  </a:lnTo>
                  <a:lnTo>
                    <a:pt x="71234" y="27940"/>
                  </a:lnTo>
                  <a:lnTo>
                    <a:pt x="72948" y="26670"/>
                  </a:lnTo>
                  <a:lnTo>
                    <a:pt x="73825" y="27940"/>
                  </a:lnTo>
                  <a:lnTo>
                    <a:pt x="75463" y="27940"/>
                  </a:lnTo>
                  <a:lnTo>
                    <a:pt x="76352" y="26670"/>
                  </a:lnTo>
                  <a:lnTo>
                    <a:pt x="78295" y="25400"/>
                  </a:lnTo>
                  <a:lnTo>
                    <a:pt x="79248" y="26670"/>
                  </a:lnTo>
                  <a:lnTo>
                    <a:pt x="80784" y="25400"/>
                  </a:lnTo>
                  <a:lnTo>
                    <a:pt x="80657" y="24130"/>
                  </a:lnTo>
                  <a:lnTo>
                    <a:pt x="82740" y="24130"/>
                  </a:lnTo>
                  <a:lnTo>
                    <a:pt x="83756" y="25400"/>
                  </a:lnTo>
                  <a:lnTo>
                    <a:pt x="83451" y="25400"/>
                  </a:lnTo>
                  <a:lnTo>
                    <a:pt x="85547" y="26670"/>
                  </a:lnTo>
                  <a:lnTo>
                    <a:pt x="81432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74" y="29210"/>
                  </a:lnTo>
                  <a:lnTo>
                    <a:pt x="85864" y="27940"/>
                  </a:lnTo>
                  <a:lnTo>
                    <a:pt x="87464" y="26670"/>
                  </a:lnTo>
                  <a:lnTo>
                    <a:pt x="89179" y="26670"/>
                  </a:lnTo>
                  <a:lnTo>
                    <a:pt x="89242" y="29210"/>
                  </a:lnTo>
                  <a:lnTo>
                    <a:pt x="89293" y="30480"/>
                  </a:lnTo>
                  <a:lnTo>
                    <a:pt x="89293" y="16433"/>
                  </a:lnTo>
                  <a:lnTo>
                    <a:pt x="89052" y="16510"/>
                  </a:lnTo>
                  <a:lnTo>
                    <a:pt x="86436" y="12700"/>
                  </a:lnTo>
                  <a:lnTo>
                    <a:pt x="87325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40" y="10160"/>
                  </a:lnTo>
                  <a:lnTo>
                    <a:pt x="83832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299" y="6350"/>
                  </a:lnTo>
                  <a:lnTo>
                    <a:pt x="84442" y="6350"/>
                  </a:lnTo>
                  <a:lnTo>
                    <a:pt x="84124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51" y="2540"/>
                  </a:lnTo>
                  <a:lnTo>
                    <a:pt x="81241" y="1270"/>
                  </a:lnTo>
                  <a:lnTo>
                    <a:pt x="77520" y="0"/>
                  </a:lnTo>
                  <a:lnTo>
                    <a:pt x="76327" y="0"/>
                  </a:lnTo>
                  <a:lnTo>
                    <a:pt x="75158" y="1270"/>
                  </a:lnTo>
                  <a:lnTo>
                    <a:pt x="74739" y="2540"/>
                  </a:lnTo>
                  <a:lnTo>
                    <a:pt x="75692" y="2540"/>
                  </a:lnTo>
                  <a:lnTo>
                    <a:pt x="76288" y="3810"/>
                  </a:lnTo>
                  <a:lnTo>
                    <a:pt x="75603" y="6350"/>
                  </a:lnTo>
                  <a:lnTo>
                    <a:pt x="73850" y="5080"/>
                  </a:lnTo>
                  <a:lnTo>
                    <a:pt x="72351" y="5080"/>
                  </a:lnTo>
                  <a:lnTo>
                    <a:pt x="72313" y="6350"/>
                  </a:lnTo>
                  <a:lnTo>
                    <a:pt x="71983" y="6350"/>
                  </a:lnTo>
                  <a:lnTo>
                    <a:pt x="71602" y="7620"/>
                  </a:lnTo>
                  <a:lnTo>
                    <a:pt x="72021" y="7620"/>
                  </a:lnTo>
                  <a:lnTo>
                    <a:pt x="72669" y="6350"/>
                  </a:lnTo>
                  <a:lnTo>
                    <a:pt x="75565" y="7620"/>
                  </a:lnTo>
                  <a:lnTo>
                    <a:pt x="76123" y="8890"/>
                  </a:lnTo>
                  <a:lnTo>
                    <a:pt x="72555" y="10160"/>
                  </a:lnTo>
                  <a:lnTo>
                    <a:pt x="75996" y="10160"/>
                  </a:lnTo>
                  <a:lnTo>
                    <a:pt x="75349" y="12700"/>
                  </a:lnTo>
                  <a:lnTo>
                    <a:pt x="78892" y="12700"/>
                  </a:lnTo>
                  <a:lnTo>
                    <a:pt x="80784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21" y="12700"/>
                  </a:lnTo>
                  <a:lnTo>
                    <a:pt x="87490" y="15240"/>
                  </a:lnTo>
                  <a:lnTo>
                    <a:pt x="87058" y="15367"/>
                  </a:lnTo>
                  <a:lnTo>
                    <a:pt x="87058" y="19050"/>
                  </a:lnTo>
                  <a:lnTo>
                    <a:pt x="85026" y="20320"/>
                  </a:lnTo>
                  <a:lnTo>
                    <a:pt x="83972" y="21590"/>
                  </a:lnTo>
                  <a:lnTo>
                    <a:pt x="83934" y="20320"/>
                  </a:lnTo>
                  <a:lnTo>
                    <a:pt x="82384" y="20320"/>
                  </a:lnTo>
                  <a:lnTo>
                    <a:pt x="82499" y="19050"/>
                  </a:lnTo>
                  <a:lnTo>
                    <a:pt x="87058" y="19050"/>
                  </a:lnTo>
                  <a:lnTo>
                    <a:pt x="87058" y="15367"/>
                  </a:lnTo>
                  <a:lnTo>
                    <a:pt x="83083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29" y="21590"/>
                  </a:lnTo>
                  <a:lnTo>
                    <a:pt x="79654" y="21590"/>
                  </a:lnTo>
                  <a:lnTo>
                    <a:pt x="79908" y="20320"/>
                  </a:lnTo>
                  <a:lnTo>
                    <a:pt x="80581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81" y="17780"/>
                  </a:lnTo>
                  <a:lnTo>
                    <a:pt x="77190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79" y="20320"/>
                  </a:lnTo>
                  <a:lnTo>
                    <a:pt x="72872" y="20320"/>
                  </a:lnTo>
                  <a:lnTo>
                    <a:pt x="73025" y="19050"/>
                  </a:lnTo>
                  <a:lnTo>
                    <a:pt x="72732" y="19507"/>
                  </a:lnTo>
                  <a:lnTo>
                    <a:pt x="72732" y="26670"/>
                  </a:lnTo>
                  <a:lnTo>
                    <a:pt x="70281" y="26670"/>
                  </a:lnTo>
                  <a:lnTo>
                    <a:pt x="67792" y="27940"/>
                  </a:lnTo>
                  <a:lnTo>
                    <a:pt x="64947" y="27940"/>
                  </a:lnTo>
                  <a:lnTo>
                    <a:pt x="65112" y="26670"/>
                  </a:lnTo>
                  <a:lnTo>
                    <a:pt x="65354" y="26670"/>
                  </a:lnTo>
                  <a:lnTo>
                    <a:pt x="70053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32" y="26670"/>
                  </a:lnTo>
                  <a:lnTo>
                    <a:pt x="72732" y="19507"/>
                  </a:lnTo>
                  <a:lnTo>
                    <a:pt x="72199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65" y="21590"/>
                  </a:lnTo>
                  <a:lnTo>
                    <a:pt x="65608" y="22860"/>
                  </a:lnTo>
                  <a:lnTo>
                    <a:pt x="64884" y="22860"/>
                  </a:lnTo>
                  <a:lnTo>
                    <a:pt x="61683" y="24130"/>
                  </a:lnTo>
                  <a:lnTo>
                    <a:pt x="61353" y="25400"/>
                  </a:lnTo>
                  <a:lnTo>
                    <a:pt x="56908" y="26670"/>
                  </a:lnTo>
                  <a:lnTo>
                    <a:pt x="55791" y="27940"/>
                  </a:lnTo>
                  <a:lnTo>
                    <a:pt x="53301" y="27940"/>
                  </a:lnTo>
                  <a:lnTo>
                    <a:pt x="51104" y="29210"/>
                  </a:lnTo>
                  <a:lnTo>
                    <a:pt x="48679" y="27940"/>
                  </a:lnTo>
                  <a:lnTo>
                    <a:pt x="49860" y="26670"/>
                  </a:lnTo>
                  <a:lnTo>
                    <a:pt x="51422" y="24130"/>
                  </a:lnTo>
                  <a:lnTo>
                    <a:pt x="45707" y="24130"/>
                  </a:lnTo>
                  <a:lnTo>
                    <a:pt x="45173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17" y="30480"/>
                  </a:lnTo>
                  <a:lnTo>
                    <a:pt x="52146" y="30480"/>
                  </a:lnTo>
                  <a:lnTo>
                    <a:pt x="52933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797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490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08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896" y="40640"/>
                  </a:lnTo>
                  <a:lnTo>
                    <a:pt x="55778" y="39370"/>
                  </a:lnTo>
                  <a:lnTo>
                    <a:pt x="53543" y="41910"/>
                  </a:lnTo>
                  <a:lnTo>
                    <a:pt x="52070" y="43180"/>
                  </a:lnTo>
                  <a:lnTo>
                    <a:pt x="58432" y="43180"/>
                  </a:lnTo>
                  <a:lnTo>
                    <a:pt x="56946" y="44450"/>
                  </a:lnTo>
                  <a:lnTo>
                    <a:pt x="55994" y="44450"/>
                  </a:lnTo>
                  <a:lnTo>
                    <a:pt x="55460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78" y="45720"/>
                  </a:lnTo>
                  <a:lnTo>
                    <a:pt x="43573" y="46990"/>
                  </a:lnTo>
                  <a:lnTo>
                    <a:pt x="41363" y="48260"/>
                  </a:lnTo>
                  <a:lnTo>
                    <a:pt x="51511" y="48260"/>
                  </a:lnTo>
                  <a:lnTo>
                    <a:pt x="52019" y="46990"/>
                  </a:lnTo>
                  <a:lnTo>
                    <a:pt x="52628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797" y="50800"/>
                  </a:lnTo>
                  <a:lnTo>
                    <a:pt x="55143" y="49530"/>
                  </a:lnTo>
                  <a:lnTo>
                    <a:pt x="55422" y="48260"/>
                  </a:lnTo>
                  <a:lnTo>
                    <a:pt x="57378" y="46990"/>
                  </a:lnTo>
                  <a:lnTo>
                    <a:pt x="58699" y="46990"/>
                  </a:lnTo>
                  <a:lnTo>
                    <a:pt x="62217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18" y="43180"/>
                  </a:lnTo>
                  <a:lnTo>
                    <a:pt x="73964" y="43180"/>
                  </a:lnTo>
                  <a:lnTo>
                    <a:pt x="73558" y="41910"/>
                  </a:lnTo>
                  <a:lnTo>
                    <a:pt x="73088" y="41910"/>
                  </a:lnTo>
                  <a:lnTo>
                    <a:pt x="72618" y="40640"/>
                  </a:lnTo>
                  <a:lnTo>
                    <a:pt x="75031" y="40640"/>
                  </a:lnTo>
                  <a:lnTo>
                    <a:pt x="75501" y="41910"/>
                  </a:lnTo>
                  <a:lnTo>
                    <a:pt x="76301" y="41910"/>
                  </a:lnTo>
                  <a:lnTo>
                    <a:pt x="76847" y="43180"/>
                  </a:lnTo>
                  <a:lnTo>
                    <a:pt x="75666" y="43180"/>
                  </a:lnTo>
                  <a:lnTo>
                    <a:pt x="76568" y="44450"/>
                  </a:lnTo>
                  <a:lnTo>
                    <a:pt x="77101" y="44450"/>
                  </a:lnTo>
                  <a:lnTo>
                    <a:pt x="76276" y="45720"/>
                  </a:lnTo>
                  <a:lnTo>
                    <a:pt x="76187" y="46990"/>
                  </a:lnTo>
                  <a:lnTo>
                    <a:pt x="74866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894" y="52070"/>
                  </a:lnTo>
                  <a:lnTo>
                    <a:pt x="70726" y="52070"/>
                  </a:lnTo>
                  <a:lnTo>
                    <a:pt x="69570" y="50800"/>
                  </a:lnTo>
                  <a:lnTo>
                    <a:pt x="67246" y="50800"/>
                  </a:lnTo>
                  <a:lnTo>
                    <a:pt x="66090" y="52070"/>
                  </a:lnTo>
                  <a:lnTo>
                    <a:pt x="65036" y="53340"/>
                  </a:lnTo>
                  <a:lnTo>
                    <a:pt x="64909" y="55880"/>
                  </a:lnTo>
                  <a:lnTo>
                    <a:pt x="62814" y="58420"/>
                  </a:lnTo>
                  <a:lnTo>
                    <a:pt x="58216" y="57150"/>
                  </a:lnTo>
                  <a:lnTo>
                    <a:pt x="59207" y="62230"/>
                  </a:lnTo>
                  <a:lnTo>
                    <a:pt x="61023" y="62230"/>
                  </a:lnTo>
                  <a:lnTo>
                    <a:pt x="61696" y="59690"/>
                  </a:lnTo>
                  <a:lnTo>
                    <a:pt x="62992" y="58420"/>
                  </a:lnTo>
                  <a:lnTo>
                    <a:pt x="64808" y="57150"/>
                  </a:lnTo>
                  <a:lnTo>
                    <a:pt x="67157" y="57150"/>
                  </a:lnTo>
                  <a:lnTo>
                    <a:pt x="69799" y="55880"/>
                  </a:lnTo>
                  <a:lnTo>
                    <a:pt x="71894" y="53340"/>
                  </a:lnTo>
                  <a:lnTo>
                    <a:pt x="73533" y="53340"/>
                  </a:lnTo>
                  <a:lnTo>
                    <a:pt x="73634" y="52070"/>
                  </a:lnTo>
                  <a:lnTo>
                    <a:pt x="74612" y="52070"/>
                  </a:lnTo>
                  <a:lnTo>
                    <a:pt x="75476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29" y="54610"/>
                  </a:lnTo>
                  <a:lnTo>
                    <a:pt x="80594" y="53340"/>
                  </a:lnTo>
                  <a:lnTo>
                    <a:pt x="81483" y="53340"/>
                  </a:lnTo>
                  <a:lnTo>
                    <a:pt x="81686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14" y="41910"/>
                  </a:lnTo>
                  <a:lnTo>
                    <a:pt x="90944" y="43180"/>
                  </a:lnTo>
                  <a:lnTo>
                    <a:pt x="91173" y="43180"/>
                  </a:lnTo>
                  <a:lnTo>
                    <a:pt x="91249" y="44450"/>
                  </a:lnTo>
                  <a:lnTo>
                    <a:pt x="93395" y="43180"/>
                  </a:lnTo>
                  <a:lnTo>
                    <a:pt x="93967" y="44450"/>
                  </a:lnTo>
                  <a:lnTo>
                    <a:pt x="92659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11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33" y="49530"/>
                  </a:lnTo>
                  <a:lnTo>
                    <a:pt x="87833" y="55880"/>
                  </a:lnTo>
                  <a:lnTo>
                    <a:pt x="87642" y="57150"/>
                  </a:lnTo>
                  <a:lnTo>
                    <a:pt x="87312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17" y="54610"/>
                  </a:lnTo>
                  <a:lnTo>
                    <a:pt x="87820" y="55880"/>
                  </a:lnTo>
                  <a:lnTo>
                    <a:pt x="87833" y="49530"/>
                  </a:lnTo>
                  <a:lnTo>
                    <a:pt x="87325" y="49530"/>
                  </a:lnTo>
                  <a:lnTo>
                    <a:pt x="86398" y="50800"/>
                  </a:lnTo>
                  <a:lnTo>
                    <a:pt x="85610" y="50800"/>
                  </a:lnTo>
                  <a:lnTo>
                    <a:pt x="85661" y="52070"/>
                  </a:lnTo>
                  <a:lnTo>
                    <a:pt x="85813" y="52070"/>
                  </a:lnTo>
                  <a:lnTo>
                    <a:pt x="86004" y="53340"/>
                  </a:lnTo>
                  <a:lnTo>
                    <a:pt x="84924" y="53340"/>
                  </a:lnTo>
                  <a:lnTo>
                    <a:pt x="83718" y="54610"/>
                  </a:lnTo>
                  <a:lnTo>
                    <a:pt x="82245" y="54610"/>
                  </a:lnTo>
                  <a:lnTo>
                    <a:pt x="81127" y="55880"/>
                  </a:lnTo>
                  <a:lnTo>
                    <a:pt x="80010" y="55880"/>
                  </a:lnTo>
                  <a:lnTo>
                    <a:pt x="80289" y="57150"/>
                  </a:lnTo>
                  <a:lnTo>
                    <a:pt x="81686" y="57150"/>
                  </a:lnTo>
                  <a:lnTo>
                    <a:pt x="82003" y="55880"/>
                  </a:lnTo>
                  <a:lnTo>
                    <a:pt x="83616" y="55880"/>
                  </a:lnTo>
                  <a:lnTo>
                    <a:pt x="85128" y="57150"/>
                  </a:lnTo>
                  <a:lnTo>
                    <a:pt x="84912" y="58420"/>
                  </a:lnTo>
                  <a:lnTo>
                    <a:pt x="85090" y="59690"/>
                  </a:lnTo>
                  <a:lnTo>
                    <a:pt x="84886" y="60960"/>
                  </a:lnTo>
                  <a:lnTo>
                    <a:pt x="85445" y="60960"/>
                  </a:lnTo>
                  <a:lnTo>
                    <a:pt x="85305" y="58420"/>
                  </a:lnTo>
                  <a:lnTo>
                    <a:pt x="88379" y="59690"/>
                  </a:lnTo>
                  <a:lnTo>
                    <a:pt x="89382" y="60960"/>
                  </a:lnTo>
                  <a:lnTo>
                    <a:pt x="86791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54" y="66040"/>
                  </a:lnTo>
                  <a:lnTo>
                    <a:pt x="94526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688" y="64770"/>
                  </a:lnTo>
                  <a:lnTo>
                    <a:pt x="98259" y="63500"/>
                  </a:lnTo>
                  <a:lnTo>
                    <a:pt x="101612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19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13" y="86360"/>
                  </a:lnTo>
                  <a:lnTo>
                    <a:pt x="93040" y="85090"/>
                  </a:lnTo>
                  <a:lnTo>
                    <a:pt x="95631" y="82550"/>
                  </a:lnTo>
                  <a:lnTo>
                    <a:pt x="96850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29" y="69850"/>
                  </a:lnTo>
                  <a:lnTo>
                    <a:pt x="94983" y="69850"/>
                  </a:lnTo>
                  <a:lnTo>
                    <a:pt x="93027" y="71120"/>
                  </a:lnTo>
                  <a:lnTo>
                    <a:pt x="92875" y="72390"/>
                  </a:lnTo>
                  <a:lnTo>
                    <a:pt x="91770" y="73660"/>
                  </a:lnTo>
                  <a:lnTo>
                    <a:pt x="92837" y="73660"/>
                  </a:lnTo>
                  <a:lnTo>
                    <a:pt x="92722" y="74930"/>
                  </a:lnTo>
                  <a:lnTo>
                    <a:pt x="92379" y="74930"/>
                  </a:lnTo>
                  <a:lnTo>
                    <a:pt x="91478" y="76200"/>
                  </a:lnTo>
                  <a:lnTo>
                    <a:pt x="89230" y="74930"/>
                  </a:lnTo>
                  <a:lnTo>
                    <a:pt x="90017" y="78740"/>
                  </a:lnTo>
                  <a:lnTo>
                    <a:pt x="88404" y="78740"/>
                  </a:lnTo>
                  <a:lnTo>
                    <a:pt x="88061" y="81280"/>
                  </a:lnTo>
                  <a:lnTo>
                    <a:pt x="88087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65" y="87630"/>
                  </a:lnTo>
                  <a:lnTo>
                    <a:pt x="90741" y="88900"/>
                  </a:lnTo>
                  <a:lnTo>
                    <a:pt x="91706" y="90170"/>
                  </a:lnTo>
                  <a:lnTo>
                    <a:pt x="92303" y="90170"/>
                  </a:lnTo>
                  <a:lnTo>
                    <a:pt x="94030" y="88900"/>
                  </a:lnTo>
                  <a:lnTo>
                    <a:pt x="95897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80" y="85090"/>
                  </a:lnTo>
                  <a:lnTo>
                    <a:pt x="98082" y="83820"/>
                  </a:lnTo>
                  <a:lnTo>
                    <a:pt x="99110" y="82550"/>
                  </a:lnTo>
                  <a:lnTo>
                    <a:pt x="99783" y="82550"/>
                  </a:lnTo>
                  <a:lnTo>
                    <a:pt x="99834" y="81280"/>
                  </a:lnTo>
                  <a:lnTo>
                    <a:pt x="102120" y="77470"/>
                  </a:lnTo>
                  <a:lnTo>
                    <a:pt x="104305" y="78740"/>
                  </a:lnTo>
                  <a:lnTo>
                    <a:pt x="105879" y="77470"/>
                  </a:lnTo>
                  <a:lnTo>
                    <a:pt x="107467" y="76200"/>
                  </a:lnTo>
                  <a:lnTo>
                    <a:pt x="107505" y="74930"/>
                  </a:lnTo>
                  <a:lnTo>
                    <a:pt x="109093" y="73660"/>
                  </a:lnTo>
                  <a:lnTo>
                    <a:pt x="110159" y="73660"/>
                  </a:lnTo>
                  <a:lnTo>
                    <a:pt x="111798" y="72390"/>
                  </a:lnTo>
                  <a:lnTo>
                    <a:pt x="113766" y="73660"/>
                  </a:lnTo>
                  <a:lnTo>
                    <a:pt x="114769" y="74930"/>
                  </a:lnTo>
                  <a:lnTo>
                    <a:pt x="111633" y="74930"/>
                  </a:lnTo>
                  <a:lnTo>
                    <a:pt x="111353" y="76200"/>
                  </a:lnTo>
                  <a:lnTo>
                    <a:pt x="111887" y="77470"/>
                  </a:lnTo>
                  <a:lnTo>
                    <a:pt x="112560" y="78740"/>
                  </a:lnTo>
                  <a:lnTo>
                    <a:pt x="113220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06" y="77470"/>
                  </a:lnTo>
                  <a:lnTo>
                    <a:pt x="115836" y="77470"/>
                  </a:lnTo>
                  <a:lnTo>
                    <a:pt x="117589" y="78740"/>
                  </a:lnTo>
                  <a:lnTo>
                    <a:pt x="119240" y="82550"/>
                  </a:lnTo>
                  <a:lnTo>
                    <a:pt x="115912" y="85090"/>
                  </a:lnTo>
                  <a:lnTo>
                    <a:pt x="114452" y="8509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65" y="86360"/>
                  </a:lnTo>
                  <a:lnTo>
                    <a:pt x="122732" y="83820"/>
                  </a:lnTo>
                  <a:lnTo>
                    <a:pt x="125501" y="86360"/>
                  </a:lnTo>
                  <a:lnTo>
                    <a:pt x="123444" y="87630"/>
                  </a:lnTo>
                  <a:lnTo>
                    <a:pt x="122148" y="88900"/>
                  </a:lnTo>
                  <a:lnTo>
                    <a:pt x="122656" y="90170"/>
                  </a:lnTo>
                  <a:lnTo>
                    <a:pt x="122618" y="91440"/>
                  </a:lnTo>
                  <a:lnTo>
                    <a:pt x="124510" y="93980"/>
                  </a:lnTo>
                  <a:lnTo>
                    <a:pt x="126314" y="92710"/>
                  </a:lnTo>
                  <a:lnTo>
                    <a:pt x="127482" y="96520"/>
                  </a:lnTo>
                  <a:lnTo>
                    <a:pt x="127368" y="97790"/>
                  </a:lnTo>
                  <a:lnTo>
                    <a:pt x="127723" y="99060"/>
                  </a:lnTo>
                  <a:lnTo>
                    <a:pt x="128422" y="99060"/>
                  </a:lnTo>
                  <a:lnTo>
                    <a:pt x="128638" y="100330"/>
                  </a:lnTo>
                  <a:lnTo>
                    <a:pt x="128790" y="101600"/>
                  </a:lnTo>
                  <a:lnTo>
                    <a:pt x="129692" y="102870"/>
                  </a:lnTo>
                  <a:lnTo>
                    <a:pt x="130162" y="102870"/>
                  </a:lnTo>
                  <a:lnTo>
                    <a:pt x="129070" y="104140"/>
                  </a:lnTo>
                  <a:lnTo>
                    <a:pt x="129844" y="105410"/>
                  </a:lnTo>
                  <a:lnTo>
                    <a:pt x="130797" y="105410"/>
                  </a:lnTo>
                  <a:lnTo>
                    <a:pt x="131660" y="106680"/>
                  </a:lnTo>
                  <a:lnTo>
                    <a:pt x="132219" y="105410"/>
                  </a:lnTo>
                  <a:lnTo>
                    <a:pt x="133045" y="105410"/>
                  </a:lnTo>
                  <a:lnTo>
                    <a:pt x="133451" y="104140"/>
                  </a:lnTo>
                  <a:lnTo>
                    <a:pt x="133858" y="102870"/>
                  </a:lnTo>
                  <a:lnTo>
                    <a:pt x="133121" y="101600"/>
                  </a:lnTo>
                  <a:lnTo>
                    <a:pt x="134353" y="99060"/>
                  </a:lnTo>
                  <a:lnTo>
                    <a:pt x="135775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86" y="93980"/>
                  </a:lnTo>
                  <a:lnTo>
                    <a:pt x="135369" y="92710"/>
                  </a:lnTo>
                  <a:lnTo>
                    <a:pt x="135864" y="91440"/>
                  </a:lnTo>
                  <a:lnTo>
                    <a:pt x="134099" y="91440"/>
                  </a:lnTo>
                  <a:lnTo>
                    <a:pt x="133616" y="90170"/>
                  </a:lnTo>
                  <a:lnTo>
                    <a:pt x="135420" y="90170"/>
                  </a:lnTo>
                  <a:lnTo>
                    <a:pt x="136715" y="91440"/>
                  </a:lnTo>
                  <a:lnTo>
                    <a:pt x="136334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19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61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48" y="100330"/>
                  </a:lnTo>
                  <a:lnTo>
                    <a:pt x="143281" y="102870"/>
                  </a:lnTo>
                  <a:lnTo>
                    <a:pt x="142748" y="101600"/>
                  </a:lnTo>
                  <a:lnTo>
                    <a:pt x="140716" y="101600"/>
                  </a:lnTo>
                  <a:lnTo>
                    <a:pt x="139014" y="102870"/>
                  </a:lnTo>
                  <a:lnTo>
                    <a:pt x="139750" y="104140"/>
                  </a:lnTo>
                  <a:lnTo>
                    <a:pt x="141465" y="102870"/>
                  </a:lnTo>
                  <a:lnTo>
                    <a:pt x="140347" y="105410"/>
                  </a:lnTo>
                  <a:lnTo>
                    <a:pt x="141312" y="106680"/>
                  </a:lnTo>
                  <a:lnTo>
                    <a:pt x="141503" y="107950"/>
                  </a:lnTo>
                  <a:lnTo>
                    <a:pt x="141249" y="110490"/>
                  </a:lnTo>
                  <a:lnTo>
                    <a:pt x="139687" y="110490"/>
                  </a:lnTo>
                  <a:lnTo>
                    <a:pt x="139395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87" y="111760"/>
                  </a:lnTo>
                  <a:lnTo>
                    <a:pt x="136410" y="111760"/>
                  </a:lnTo>
                  <a:lnTo>
                    <a:pt x="135534" y="113030"/>
                  </a:lnTo>
                  <a:lnTo>
                    <a:pt x="136105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36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04" y="109220"/>
                  </a:lnTo>
                  <a:lnTo>
                    <a:pt x="124891" y="107950"/>
                  </a:lnTo>
                  <a:lnTo>
                    <a:pt x="125183" y="106680"/>
                  </a:lnTo>
                  <a:lnTo>
                    <a:pt x="124333" y="106680"/>
                  </a:lnTo>
                  <a:lnTo>
                    <a:pt x="121081" y="104140"/>
                  </a:lnTo>
                  <a:lnTo>
                    <a:pt x="123621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36" y="99060"/>
                  </a:lnTo>
                  <a:lnTo>
                    <a:pt x="122313" y="101600"/>
                  </a:lnTo>
                  <a:lnTo>
                    <a:pt x="119278" y="102870"/>
                  </a:lnTo>
                  <a:lnTo>
                    <a:pt x="116776" y="105410"/>
                  </a:lnTo>
                  <a:lnTo>
                    <a:pt x="114579" y="106680"/>
                  </a:lnTo>
                  <a:lnTo>
                    <a:pt x="111912" y="107950"/>
                  </a:lnTo>
                  <a:lnTo>
                    <a:pt x="110477" y="107950"/>
                  </a:lnTo>
                  <a:lnTo>
                    <a:pt x="109791" y="106680"/>
                  </a:lnTo>
                  <a:lnTo>
                    <a:pt x="110096" y="105410"/>
                  </a:lnTo>
                  <a:lnTo>
                    <a:pt x="110617" y="105410"/>
                  </a:lnTo>
                  <a:lnTo>
                    <a:pt x="111036" y="104140"/>
                  </a:lnTo>
                  <a:lnTo>
                    <a:pt x="115316" y="104140"/>
                  </a:lnTo>
                  <a:lnTo>
                    <a:pt x="116547" y="102870"/>
                  </a:lnTo>
                  <a:lnTo>
                    <a:pt x="117589" y="100330"/>
                  </a:lnTo>
                  <a:lnTo>
                    <a:pt x="118440" y="99060"/>
                  </a:lnTo>
                  <a:lnTo>
                    <a:pt x="120294" y="97790"/>
                  </a:lnTo>
                  <a:lnTo>
                    <a:pt x="119900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087" y="93980"/>
                  </a:lnTo>
                  <a:lnTo>
                    <a:pt x="119456" y="92710"/>
                  </a:lnTo>
                  <a:lnTo>
                    <a:pt x="119570" y="91440"/>
                  </a:lnTo>
                  <a:lnTo>
                    <a:pt x="118275" y="92710"/>
                  </a:lnTo>
                  <a:lnTo>
                    <a:pt x="117602" y="93980"/>
                  </a:lnTo>
                  <a:lnTo>
                    <a:pt x="116852" y="92710"/>
                  </a:lnTo>
                  <a:lnTo>
                    <a:pt x="116281" y="92710"/>
                  </a:lnTo>
                  <a:lnTo>
                    <a:pt x="115773" y="91440"/>
                  </a:lnTo>
                  <a:lnTo>
                    <a:pt x="113652" y="91440"/>
                  </a:lnTo>
                  <a:lnTo>
                    <a:pt x="114884" y="90170"/>
                  </a:lnTo>
                  <a:lnTo>
                    <a:pt x="114427" y="90170"/>
                  </a:lnTo>
                  <a:lnTo>
                    <a:pt x="113855" y="88900"/>
                  </a:lnTo>
                  <a:lnTo>
                    <a:pt x="111899" y="88900"/>
                  </a:lnTo>
                  <a:lnTo>
                    <a:pt x="109397" y="87630"/>
                  </a:lnTo>
                  <a:lnTo>
                    <a:pt x="108889" y="88900"/>
                  </a:lnTo>
                  <a:lnTo>
                    <a:pt x="102806" y="88900"/>
                  </a:lnTo>
                  <a:lnTo>
                    <a:pt x="102565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87" y="92710"/>
                  </a:lnTo>
                  <a:lnTo>
                    <a:pt x="86880" y="95250"/>
                  </a:lnTo>
                  <a:lnTo>
                    <a:pt x="86779" y="96520"/>
                  </a:lnTo>
                  <a:lnTo>
                    <a:pt x="86423" y="96520"/>
                  </a:lnTo>
                  <a:lnTo>
                    <a:pt x="86156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797" y="95250"/>
                  </a:lnTo>
                  <a:lnTo>
                    <a:pt x="83718" y="95250"/>
                  </a:lnTo>
                  <a:lnTo>
                    <a:pt x="82575" y="93980"/>
                  </a:lnTo>
                  <a:lnTo>
                    <a:pt x="80860" y="95250"/>
                  </a:lnTo>
                  <a:lnTo>
                    <a:pt x="80772" y="93980"/>
                  </a:lnTo>
                  <a:lnTo>
                    <a:pt x="78498" y="93980"/>
                  </a:lnTo>
                  <a:lnTo>
                    <a:pt x="78435" y="92710"/>
                  </a:lnTo>
                  <a:lnTo>
                    <a:pt x="79032" y="90170"/>
                  </a:lnTo>
                  <a:lnTo>
                    <a:pt x="80429" y="90170"/>
                  </a:lnTo>
                  <a:lnTo>
                    <a:pt x="79349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73" y="100330"/>
                  </a:lnTo>
                  <a:lnTo>
                    <a:pt x="77152" y="101600"/>
                  </a:lnTo>
                  <a:lnTo>
                    <a:pt x="74218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23" y="86360"/>
                  </a:lnTo>
                  <a:lnTo>
                    <a:pt x="74676" y="85090"/>
                  </a:lnTo>
                  <a:lnTo>
                    <a:pt x="74434" y="82550"/>
                  </a:lnTo>
                  <a:lnTo>
                    <a:pt x="69532" y="83820"/>
                  </a:lnTo>
                  <a:lnTo>
                    <a:pt x="68097" y="83820"/>
                  </a:lnTo>
                  <a:lnTo>
                    <a:pt x="66814" y="85090"/>
                  </a:lnTo>
                  <a:lnTo>
                    <a:pt x="66827" y="87630"/>
                  </a:lnTo>
                  <a:lnTo>
                    <a:pt x="68262" y="87630"/>
                  </a:lnTo>
                  <a:lnTo>
                    <a:pt x="69380" y="88900"/>
                  </a:lnTo>
                  <a:lnTo>
                    <a:pt x="69164" y="91440"/>
                  </a:lnTo>
                  <a:lnTo>
                    <a:pt x="64897" y="91440"/>
                  </a:lnTo>
                  <a:lnTo>
                    <a:pt x="64973" y="92710"/>
                  </a:lnTo>
                  <a:lnTo>
                    <a:pt x="64947" y="93980"/>
                  </a:lnTo>
                  <a:lnTo>
                    <a:pt x="64630" y="95250"/>
                  </a:lnTo>
                  <a:lnTo>
                    <a:pt x="65341" y="95250"/>
                  </a:lnTo>
                  <a:lnTo>
                    <a:pt x="65481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52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18" y="101600"/>
                  </a:lnTo>
                  <a:lnTo>
                    <a:pt x="66852" y="104140"/>
                  </a:lnTo>
                  <a:lnTo>
                    <a:pt x="67246" y="104140"/>
                  </a:lnTo>
                  <a:lnTo>
                    <a:pt x="71145" y="105410"/>
                  </a:lnTo>
                  <a:lnTo>
                    <a:pt x="77635" y="105410"/>
                  </a:lnTo>
                  <a:lnTo>
                    <a:pt x="75641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01" y="111760"/>
                  </a:lnTo>
                  <a:lnTo>
                    <a:pt x="73355" y="111760"/>
                  </a:lnTo>
                  <a:lnTo>
                    <a:pt x="73685" y="110490"/>
                  </a:lnTo>
                  <a:lnTo>
                    <a:pt x="76428" y="110490"/>
                  </a:lnTo>
                  <a:lnTo>
                    <a:pt x="77749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08" y="107950"/>
                  </a:lnTo>
                  <a:lnTo>
                    <a:pt x="79679" y="107950"/>
                  </a:lnTo>
                  <a:lnTo>
                    <a:pt x="80200" y="106680"/>
                  </a:lnTo>
                  <a:lnTo>
                    <a:pt x="80759" y="106680"/>
                  </a:lnTo>
                  <a:lnTo>
                    <a:pt x="82105" y="105410"/>
                  </a:lnTo>
                  <a:lnTo>
                    <a:pt x="90779" y="105410"/>
                  </a:lnTo>
                  <a:lnTo>
                    <a:pt x="90716" y="102870"/>
                  </a:lnTo>
                  <a:lnTo>
                    <a:pt x="94195" y="101600"/>
                  </a:lnTo>
                  <a:lnTo>
                    <a:pt x="96685" y="104140"/>
                  </a:lnTo>
                  <a:lnTo>
                    <a:pt x="99453" y="104140"/>
                  </a:lnTo>
                  <a:lnTo>
                    <a:pt x="99949" y="105410"/>
                  </a:lnTo>
                  <a:lnTo>
                    <a:pt x="99783" y="104140"/>
                  </a:lnTo>
                  <a:lnTo>
                    <a:pt x="102387" y="105410"/>
                  </a:lnTo>
                  <a:lnTo>
                    <a:pt x="102146" y="107950"/>
                  </a:lnTo>
                  <a:lnTo>
                    <a:pt x="100317" y="110490"/>
                  </a:lnTo>
                  <a:lnTo>
                    <a:pt x="97764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386" y="114300"/>
                  </a:lnTo>
                  <a:lnTo>
                    <a:pt x="94170" y="114300"/>
                  </a:lnTo>
                  <a:lnTo>
                    <a:pt x="93954" y="113030"/>
                  </a:lnTo>
                  <a:lnTo>
                    <a:pt x="92976" y="111760"/>
                  </a:lnTo>
                  <a:lnTo>
                    <a:pt x="89611" y="111760"/>
                  </a:lnTo>
                  <a:lnTo>
                    <a:pt x="89001" y="113030"/>
                  </a:lnTo>
                  <a:lnTo>
                    <a:pt x="90322" y="113030"/>
                  </a:lnTo>
                  <a:lnTo>
                    <a:pt x="88671" y="114300"/>
                  </a:lnTo>
                  <a:lnTo>
                    <a:pt x="86753" y="115570"/>
                  </a:lnTo>
                  <a:lnTo>
                    <a:pt x="85737" y="114300"/>
                  </a:lnTo>
                  <a:lnTo>
                    <a:pt x="84124" y="114300"/>
                  </a:lnTo>
                  <a:lnTo>
                    <a:pt x="80835" y="113030"/>
                  </a:lnTo>
                  <a:lnTo>
                    <a:pt x="79298" y="111760"/>
                  </a:lnTo>
                  <a:lnTo>
                    <a:pt x="77749" y="111760"/>
                  </a:lnTo>
                  <a:lnTo>
                    <a:pt x="77089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84" y="118110"/>
                  </a:lnTo>
                  <a:lnTo>
                    <a:pt x="65722" y="119380"/>
                  </a:lnTo>
                  <a:lnTo>
                    <a:pt x="62750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29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27" y="118110"/>
                  </a:lnTo>
                  <a:lnTo>
                    <a:pt x="51231" y="115570"/>
                  </a:lnTo>
                  <a:lnTo>
                    <a:pt x="51943" y="116840"/>
                  </a:lnTo>
                  <a:lnTo>
                    <a:pt x="55067" y="116840"/>
                  </a:lnTo>
                  <a:lnTo>
                    <a:pt x="55880" y="115570"/>
                  </a:lnTo>
                  <a:lnTo>
                    <a:pt x="58064" y="115570"/>
                  </a:lnTo>
                  <a:lnTo>
                    <a:pt x="58953" y="116840"/>
                  </a:lnTo>
                  <a:lnTo>
                    <a:pt x="60960" y="116840"/>
                  </a:lnTo>
                  <a:lnTo>
                    <a:pt x="62191" y="115570"/>
                  </a:lnTo>
                  <a:lnTo>
                    <a:pt x="64668" y="115570"/>
                  </a:lnTo>
                  <a:lnTo>
                    <a:pt x="65811" y="116840"/>
                  </a:lnTo>
                  <a:lnTo>
                    <a:pt x="67830" y="115570"/>
                  </a:lnTo>
                  <a:lnTo>
                    <a:pt x="70434" y="115570"/>
                  </a:lnTo>
                  <a:lnTo>
                    <a:pt x="71462" y="116840"/>
                  </a:lnTo>
                  <a:lnTo>
                    <a:pt x="70866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80" y="113030"/>
                  </a:lnTo>
                  <a:lnTo>
                    <a:pt x="72694" y="111760"/>
                  </a:lnTo>
                  <a:lnTo>
                    <a:pt x="70065" y="110490"/>
                  </a:lnTo>
                  <a:lnTo>
                    <a:pt x="67818" y="113030"/>
                  </a:lnTo>
                  <a:lnTo>
                    <a:pt x="63055" y="111760"/>
                  </a:lnTo>
                  <a:lnTo>
                    <a:pt x="61747" y="110490"/>
                  </a:lnTo>
                  <a:lnTo>
                    <a:pt x="59664" y="109220"/>
                  </a:lnTo>
                  <a:lnTo>
                    <a:pt x="59321" y="109220"/>
                  </a:lnTo>
                  <a:lnTo>
                    <a:pt x="59550" y="107950"/>
                  </a:lnTo>
                  <a:lnTo>
                    <a:pt x="60020" y="107950"/>
                  </a:lnTo>
                  <a:lnTo>
                    <a:pt x="58521" y="106680"/>
                  </a:lnTo>
                  <a:lnTo>
                    <a:pt x="57988" y="106680"/>
                  </a:lnTo>
                  <a:lnTo>
                    <a:pt x="57988" y="111760"/>
                  </a:lnTo>
                  <a:lnTo>
                    <a:pt x="57708" y="113030"/>
                  </a:lnTo>
                  <a:lnTo>
                    <a:pt x="57619" y="114300"/>
                  </a:lnTo>
                  <a:lnTo>
                    <a:pt x="57886" y="114300"/>
                  </a:lnTo>
                  <a:lnTo>
                    <a:pt x="54762" y="115570"/>
                  </a:lnTo>
                  <a:lnTo>
                    <a:pt x="51612" y="115570"/>
                  </a:lnTo>
                  <a:lnTo>
                    <a:pt x="48488" y="114300"/>
                  </a:lnTo>
                  <a:lnTo>
                    <a:pt x="48323" y="114300"/>
                  </a:lnTo>
                  <a:lnTo>
                    <a:pt x="48691" y="113030"/>
                  </a:lnTo>
                  <a:lnTo>
                    <a:pt x="55054" y="113030"/>
                  </a:lnTo>
                  <a:lnTo>
                    <a:pt x="57988" y="111760"/>
                  </a:lnTo>
                  <a:lnTo>
                    <a:pt x="57988" y="106680"/>
                  </a:lnTo>
                  <a:lnTo>
                    <a:pt x="57111" y="106680"/>
                  </a:lnTo>
                  <a:lnTo>
                    <a:pt x="56057" y="104140"/>
                  </a:lnTo>
                  <a:lnTo>
                    <a:pt x="57315" y="102870"/>
                  </a:lnTo>
                  <a:lnTo>
                    <a:pt x="58534" y="101600"/>
                  </a:lnTo>
                  <a:lnTo>
                    <a:pt x="59207" y="100330"/>
                  </a:lnTo>
                  <a:lnTo>
                    <a:pt x="57531" y="101600"/>
                  </a:lnTo>
                  <a:lnTo>
                    <a:pt x="55460" y="100330"/>
                  </a:lnTo>
                  <a:lnTo>
                    <a:pt x="53695" y="99060"/>
                  </a:lnTo>
                  <a:lnTo>
                    <a:pt x="53454" y="99060"/>
                  </a:lnTo>
                  <a:lnTo>
                    <a:pt x="53314" y="97790"/>
                  </a:lnTo>
                  <a:lnTo>
                    <a:pt x="53174" y="99060"/>
                  </a:lnTo>
                  <a:lnTo>
                    <a:pt x="52870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07" y="102870"/>
                  </a:lnTo>
                  <a:lnTo>
                    <a:pt x="48996" y="101600"/>
                  </a:lnTo>
                  <a:lnTo>
                    <a:pt x="43802" y="101600"/>
                  </a:lnTo>
                  <a:lnTo>
                    <a:pt x="42202" y="100330"/>
                  </a:lnTo>
                  <a:lnTo>
                    <a:pt x="42291" y="101600"/>
                  </a:lnTo>
                  <a:lnTo>
                    <a:pt x="41910" y="101600"/>
                  </a:lnTo>
                  <a:lnTo>
                    <a:pt x="41910" y="102870"/>
                  </a:lnTo>
                  <a:lnTo>
                    <a:pt x="40919" y="102870"/>
                  </a:lnTo>
                  <a:lnTo>
                    <a:pt x="40830" y="104140"/>
                  </a:lnTo>
                  <a:lnTo>
                    <a:pt x="40195" y="104140"/>
                  </a:lnTo>
                  <a:lnTo>
                    <a:pt x="39725" y="105410"/>
                  </a:lnTo>
                  <a:lnTo>
                    <a:pt x="47625" y="105410"/>
                  </a:lnTo>
                  <a:lnTo>
                    <a:pt x="48641" y="106680"/>
                  </a:lnTo>
                  <a:lnTo>
                    <a:pt x="49593" y="106680"/>
                  </a:lnTo>
                  <a:lnTo>
                    <a:pt x="50342" y="109220"/>
                  </a:lnTo>
                  <a:lnTo>
                    <a:pt x="45110" y="109220"/>
                  </a:lnTo>
                  <a:lnTo>
                    <a:pt x="44297" y="111760"/>
                  </a:lnTo>
                  <a:lnTo>
                    <a:pt x="38722" y="110490"/>
                  </a:lnTo>
                  <a:lnTo>
                    <a:pt x="37160" y="111760"/>
                  </a:lnTo>
                  <a:lnTo>
                    <a:pt x="31280" y="111760"/>
                  </a:lnTo>
                  <a:lnTo>
                    <a:pt x="28562" y="110490"/>
                  </a:lnTo>
                  <a:lnTo>
                    <a:pt x="30365" y="109220"/>
                  </a:lnTo>
                  <a:lnTo>
                    <a:pt x="32613" y="107950"/>
                  </a:lnTo>
                  <a:lnTo>
                    <a:pt x="30619" y="106680"/>
                  </a:lnTo>
                  <a:lnTo>
                    <a:pt x="28549" y="105410"/>
                  </a:lnTo>
                  <a:lnTo>
                    <a:pt x="25742" y="105410"/>
                  </a:lnTo>
                  <a:lnTo>
                    <a:pt x="25006" y="106680"/>
                  </a:lnTo>
                  <a:lnTo>
                    <a:pt x="24142" y="106680"/>
                  </a:lnTo>
                  <a:lnTo>
                    <a:pt x="24498" y="109220"/>
                  </a:lnTo>
                  <a:lnTo>
                    <a:pt x="26746" y="109220"/>
                  </a:lnTo>
                  <a:lnTo>
                    <a:pt x="30251" y="111760"/>
                  </a:lnTo>
                  <a:lnTo>
                    <a:pt x="31064" y="113030"/>
                  </a:lnTo>
                  <a:lnTo>
                    <a:pt x="32131" y="113030"/>
                  </a:lnTo>
                  <a:lnTo>
                    <a:pt x="32943" y="114300"/>
                  </a:lnTo>
                  <a:lnTo>
                    <a:pt x="33870" y="115570"/>
                  </a:lnTo>
                  <a:lnTo>
                    <a:pt x="35991" y="116840"/>
                  </a:lnTo>
                  <a:lnTo>
                    <a:pt x="41960" y="116840"/>
                  </a:lnTo>
                  <a:lnTo>
                    <a:pt x="42367" y="118110"/>
                  </a:lnTo>
                  <a:lnTo>
                    <a:pt x="44297" y="119380"/>
                  </a:lnTo>
                  <a:lnTo>
                    <a:pt x="46507" y="119380"/>
                  </a:lnTo>
                  <a:lnTo>
                    <a:pt x="47739" y="121920"/>
                  </a:lnTo>
                  <a:lnTo>
                    <a:pt x="46545" y="121920"/>
                  </a:lnTo>
                  <a:lnTo>
                    <a:pt x="46189" y="123190"/>
                  </a:lnTo>
                  <a:lnTo>
                    <a:pt x="46697" y="125730"/>
                  </a:lnTo>
                  <a:lnTo>
                    <a:pt x="50787" y="127000"/>
                  </a:lnTo>
                  <a:lnTo>
                    <a:pt x="51968" y="125730"/>
                  </a:lnTo>
                  <a:lnTo>
                    <a:pt x="55143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093" y="123190"/>
                  </a:lnTo>
                  <a:lnTo>
                    <a:pt x="64020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21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28" y="120650"/>
                  </a:lnTo>
                  <a:lnTo>
                    <a:pt x="73520" y="119380"/>
                  </a:lnTo>
                  <a:lnTo>
                    <a:pt x="78841" y="119380"/>
                  </a:lnTo>
                  <a:lnTo>
                    <a:pt x="78943" y="116840"/>
                  </a:lnTo>
                  <a:lnTo>
                    <a:pt x="80302" y="115570"/>
                  </a:lnTo>
                  <a:lnTo>
                    <a:pt x="80949" y="115570"/>
                  </a:lnTo>
                  <a:lnTo>
                    <a:pt x="80352" y="116840"/>
                  </a:lnTo>
                  <a:lnTo>
                    <a:pt x="79870" y="119380"/>
                  </a:lnTo>
                  <a:lnTo>
                    <a:pt x="79590" y="120650"/>
                  </a:lnTo>
                  <a:lnTo>
                    <a:pt x="79159" y="121920"/>
                  </a:lnTo>
                  <a:lnTo>
                    <a:pt x="80073" y="121920"/>
                  </a:lnTo>
                  <a:lnTo>
                    <a:pt x="80848" y="123190"/>
                  </a:lnTo>
                  <a:lnTo>
                    <a:pt x="80505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04" y="125730"/>
                  </a:lnTo>
                  <a:lnTo>
                    <a:pt x="81864" y="127000"/>
                  </a:lnTo>
                  <a:lnTo>
                    <a:pt x="85496" y="127000"/>
                  </a:lnTo>
                  <a:lnTo>
                    <a:pt x="85331" y="129540"/>
                  </a:lnTo>
                  <a:lnTo>
                    <a:pt x="86525" y="129540"/>
                  </a:lnTo>
                  <a:lnTo>
                    <a:pt x="88887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29" y="129540"/>
                  </a:lnTo>
                  <a:lnTo>
                    <a:pt x="91897" y="130810"/>
                  </a:lnTo>
                  <a:lnTo>
                    <a:pt x="90360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42" y="133350"/>
                  </a:lnTo>
                  <a:lnTo>
                    <a:pt x="87452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84" y="137160"/>
                  </a:lnTo>
                  <a:lnTo>
                    <a:pt x="91643" y="135890"/>
                  </a:lnTo>
                  <a:lnTo>
                    <a:pt x="91668" y="134620"/>
                  </a:lnTo>
                  <a:lnTo>
                    <a:pt x="92595" y="134620"/>
                  </a:lnTo>
                  <a:lnTo>
                    <a:pt x="92925" y="135890"/>
                  </a:lnTo>
                  <a:lnTo>
                    <a:pt x="91948" y="138430"/>
                  </a:lnTo>
                  <a:lnTo>
                    <a:pt x="91224" y="139700"/>
                  </a:lnTo>
                  <a:lnTo>
                    <a:pt x="90436" y="140970"/>
                  </a:lnTo>
                  <a:lnTo>
                    <a:pt x="90297" y="142240"/>
                  </a:lnTo>
                  <a:lnTo>
                    <a:pt x="90017" y="142240"/>
                  </a:lnTo>
                  <a:lnTo>
                    <a:pt x="89623" y="143510"/>
                  </a:lnTo>
                  <a:lnTo>
                    <a:pt x="88760" y="144780"/>
                  </a:lnTo>
                  <a:lnTo>
                    <a:pt x="88557" y="143510"/>
                  </a:lnTo>
                  <a:lnTo>
                    <a:pt x="88239" y="143510"/>
                  </a:lnTo>
                  <a:lnTo>
                    <a:pt x="87020" y="142240"/>
                  </a:lnTo>
                  <a:lnTo>
                    <a:pt x="86067" y="140970"/>
                  </a:lnTo>
                  <a:lnTo>
                    <a:pt x="85064" y="140970"/>
                  </a:lnTo>
                  <a:lnTo>
                    <a:pt x="86144" y="13970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3972" y="140970"/>
                  </a:lnTo>
                  <a:lnTo>
                    <a:pt x="82283" y="140970"/>
                  </a:lnTo>
                  <a:lnTo>
                    <a:pt x="81470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38" y="144780"/>
                  </a:lnTo>
                  <a:lnTo>
                    <a:pt x="75844" y="146050"/>
                  </a:lnTo>
                  <a:lnTo>
                    <a:pt x="76860" y="146050"/>
                  </a:lnTo>
                  <a:lnTo>
                    <a:pt x="77495" y="147320"/>
                  </a:lnTo>
                  <a:lnTo>
                    <a:pt x="77431" y="148590"/>
                  </a:lnTo>
                  <a:lnTo>
                    <a:pt x="77101" y="148590"/>
                  </a:lnTo>
                  <a:lnTo>
                    <a:pt x="76923" y="149860"/>
                  </a:lnTo>
                  <a:lnTo>
                    <a:pt x="74155" y="149860"/>
                  </a:lnTo>
                  <a:lnTo>
                    <a:pt x="73101" y="151130"/>
                  </a:lnTo>
                  <a:lnTo>
                    <a:pt x="72707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20" y="161290"/>
                  </a:lnTo>
                  <a:lnTo>
                    <a:pt x="62255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699" y="168910"/>
                  </a:lnTo>
                  <a:lnTo>
                    <a:pt x="55460" y="168910"/>
                  </a:lnTo>
                  <a:lnTo>
                    <a:pt x="56426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31" y="181610"/>
                  </a:lnTo>
                  <a:lnTo>
                    <a:pt x="49682" y="182880"/>
                  </a:lnTo>
                  <a:lnTo>
                    <a:pt x="49530" y="182880"/>
                  </a:lnTo>
                  <a:lnTo>
                    <a:pt x="48501" y="184150"/>
                  </a:lnTo>
                  <a:lnTo>
                    <a:pt x="47726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65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83" y="186690"/>
                  </a:lnTo>
                  <a:lnTo>
                    <a:pt x="51727" y="184150"/>
                  </a:lnTo>
                  <a:lnTo>
                    <a:pt x="53898" y="185420"/>
                  </a:lnTo>
                  <a:lnTo>
                    <a:pt x="52260" y="186690"/>
                  </a:lnTo>
                  <a:lnTo>
                    <a:pt x="51600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1490" y="193040"/>
                  </a:lnTo>
                  <a:lnTo>
                    <a:pt x="42291" y="194310"/>
                  </a:lnTo>
                  <a:lnTo>
                    <a:pt x="41338" y="195580"/>
                  </a:lnTo>
                  <a:lnTo>
                    <a:pt x="40767" y="196850"/>
                  </a:lnTo>
                  <a:lnTo>
                    <a:pt x="40106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08" y="196850"/>
                  </a:lnTo>
                  <a:lnTo>
                    <a:pt x="47218" y="194310"/>
                  </a:lnTo>
                  <a:lnTo>
                    <a:pt x="50266" y="193040"/>
                  </a:lnTo>
                  <a:lnTo>
                    <a:pt x="56261" y="193040"/>
                  </a:lnTo>
                  <a:lnTo>
                    <a:pt x="55600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787" y="188023"/>
                  </a:lnTo>
                  <a:lnTo>
                    <a:pt x="54762" y="186690"/>
                  </a:lnTo>
                  <a:lnTo>
                    <a:pt x="56972" y="186690"/>
                  </a:lnTo>
                  <a:lnTo>
                    <a:pt x="57797" y="185420"/>
                  </a:lnTo>
                  <a:lnTo>
                    <a:pt x="58458" y="186690"/>
                  </a:lnTo>
                  <a:lnTo>
                    <a:pt x="59029" y="185420"/>
                  </a:lnTo>
                  <a:lnTo>
                    <a:pt x="59474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04" y="185420"/>
                  </a:lnTo>
                  <a:lnTo>
                    <a:pt x="65735" y="185420"/>
                  </a:lnTo>
                  <a:lnTo>
                    <a:pt x="67259" y="184150"/>
                  </a:lnTo>
                  <a:lnTo>
                    <a:pt x="68503" y="182880"/>
                  </a:lnTo>
                  <a:lnTo>
                    <a:pt x="68389" y="184150"/>
                  </a:lnTo>
                  <a:lnTo>
                    <a:pt x="68694" y="185420"/>
                  </a:lnTo>
                  <a:lnTo>
                    <a:pt x="68478" y="187960"/>
                  </a:lnTo>
                  <a:lnTo>
                    <a:pt x="69062" y="187960"/>
                  </a:lnTo>
                  <a:lnTo>
                    <a:pt x="70142" y="186690"/>
                  </a:lnTo>
                  <a:lnTo>
                    <a:pt x="69697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22" y="182880"/>
                  </a:lnTo>
                  <a:lnTo>
                    <a:pt x="78486" y="184150"/>
                  </a:lnTo>
                  <a:lnTo>
                    <a:pt x="82435" y="181610"/>
                  </a:lnTo>
                  <a:lnTo>
                    <a:pt x="83959" y="180340"/>
                  </a:lnTo>
                  <a:lnTo>
                    <a:pt x="82511" y="182880"/>
                  </a:lnTo>
                  <a:lnTo>
                    <a:pt x="83680" y="185420"/>
                  </a:lnTo>
                  <a:lnTo>
                    <a:pt x="82029" y="187960"/>
                  </a:lnTo>
                  <a:lnTo>
                    <a:pt x="81699" y="189230"/>
                  </a:lnTo>
                  <a:lnTo>
                    <a:pt x="82118" y="189230"/>
                  </a:lnTo>
                  <a:lnTo>
                    <a:pt x="84480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02" y="184150"/>
                  </a:lnTo>
                  <a:lnTo>
                    <a:pt x="87020" y="182880"/>
                  </a:lnTo>
                  <a:lnTo>
                    <a:pt x="87287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75" y="177800"/>
                  </a:lnTo>
                  <a:lnTo>
                    <a:pt x="93522" y="177800"/>
                  </a:lnTo>
                  <a:lnTo>
                    <a:pt x="94526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43" y="176530"/>
                  </a:lnTo>
                  <a:lnTo>
                    <a:pt x="96481" y="173990"/>
                  </a:lnTo>
                  <a:lnTo>
                    <a:pt x="99466" y="171450"/>
                  </a:lnTo>
                  <a:lnTo>
                    <a:pt x="105587" y="171450"/>
                  </a:lnTo>
                  <a:lnTo>
                    <a:pt x="106248" y="172720"/>
                  </a:lnTo>
                  <a:lnTo>
                    <a:pt x="105905" y="171450"/>
                  </a:lnTo>
                  <a:lnTo>
                    <a:pt x="108661" y="171450"/>
                  </a:lnTo>
                  <a:lnTo>
                    <a:pt x="109626" y="175260"/>
                  </a:lnTo>
                  <a:lnTo>
                    <a:pt x="108623" y="179070"/>
                  </a:lnTo>
                  <a:lnTo>
                    <a:pt x="108204" y="177800"/>
                  </a:lnTo>
                  <a:lnTo>
                    <a:pt x="106146" y="180340"/>
                  </a:lnTo>
                  <a:lnTo>
                    <a:pt x="106197" y="181610"/>
                  </a:lnTo>
                  <a:lnTo>
                    <a:pt x="106184" y="188023"/>
                  </a:lnTo>
                  <a:lnTo>
                    <a:pt x="105498" y="189230"/>
                  </a:lnTo>
                  <a:lnTo>
                    <a:pt x="103962" y="190500"/>
                  </a:lnTo>
                  <a:lnTo>
                    <a:pt x="103733" y="189230"/>
                  </a:lnTo>
                  <a:lnTo>
                    <a:pt x="103568" y="189230"/>
                  </a:lnTo>
                  <a:lnTo>
                    <a:pt x="103606" y="187960"/>
                  </a:lnTo>
                  <a:lnTo>
                    <a:pt x="104432" y="187960"/>
                  </a:lnTo>
                  <a:lnTo>
                    <a:pt x="106006" y="185420"/>
                  </a:lnTo>
                  <a:lnTo>
                    <a:pt x="106133" y="187960"/>
                  </a:lnTo>
                  <a:lnTo>
                    <a:pt x="106184" y="181622"/>
                  </a:lnTo>
                  <a:lnTo>
                    <a:pt x="103987" y="182880"/>
                  </a:lnTo>
                  <a:lnTo>
                    <a:pt x="101612" y="182880"/>
                  </a:lnTo>
                  <a:lnTo>
                    <a:pt x="100190" y="184150"/>
                  </a:lnTo>
                  <a:lnTo>
                    <a:pt x="98488" y="184150"/>
                  </a:lnTo>
                  <a:lnTo>
                    <a:pt x="97993" y="185420"/>
                  </a:lnTo>
                  <a:lnTo>
                    <a:pt x="100037" y="185420"/>
                  </a:lnTo>
                  <a:lnTo>
                    <a:pt x="101307" y="186690"/>
                  </a:lnTo>
                  <a:lnTo>
                    <a:pt x="102412" y="187960"/>
                  </a:lnTo>
                  <a:lnTo>
                    <a:pt x="101600" y="189230"/>
                  </a:lnTo>
                  <a:lnTo>
                    <a:pt x="101968" y="190500"/>
                  </a:lnTo>
                  <a:lnTo>
                    <a:pt x="102654" y="191770"/>
                  </a:lnTo>
                  <a:lnTo>
                    <a:pt x="100228" y="191770"/>
                  </a:lnTo>
                  <a:lnTo>
                    <a:pt x="98920" y="190500"/>
                  </a:lnTo>
                  <a:lnTo>
                    <a:pt x="96100" y="191770"/>
                  </a:lnTo>
                  <a:lnTo>
                    <a:pt x="94678" y="192684"/>
                  </a:lnTo>
                  <a:lnTo>
                    <a:pt x="94627" y="193040"/>
                  </a:lnTo>
                  <a:lnTo>
                    <a:pt x="95186" y="193040"/>
                  </a:lnTo>
                  <a:lnTo>
                    <a:pt x="97447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33" y="198120"/>
                  </a:lnTo>
                  <a:lnTo>
                    <a:pt x="101612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298" y="200660"/>
                  </a:lnTo>
                  <a:lnTo>
                    <a:pt x="98221" y="201930"/>
                  </a:lnTo>
                  <a:lnTo>
                    <a:pt x="96862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588" y="201930"/>
                  </a:lnTo>
                  <a:lnTo>
                    <a:pt x="85458" y="200660"/>
                  </a:lnTo>
                  <a:lnTo>
                    <a:pt x="85267" y="201930"/>
                  </a:lnTo>
                  <a:lnTo>
                    <a:pt x="84836" y="201930"/>
                  </a:lnTo>
                  <a:lnTo>
                    <a:pt x="85001" y="199390"/>
                  </a:lnTo>
                  <a:lnTo>
                    <a:pt x="85140" y="199390"/>
                  </a:lnTo>
                  <a:lnTo>
                    <a:pt x="86804" y="198120"/>
                  </a:lnTo>
                  <a:lnTo>
                    <a:pt x="87896" y="198120"/>
                  </a:lnTo>
                  <a:lnTo>
                    <a:pt x="90081" y="196850"/>
                  </a:lnTo>
                  <a:lnTo>
                    <a:pt x="89408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00" y="192786"/>
                  </a:lnTo>
                  <a:lnTo>
                    <a:pt x="94678" y="192684"/>
                  </a:lnTo>
                  <a:lnTo>
                    <a:pt x="94805" y="191770"/>
                  </a:lnTo>
                  <a:lnTo>
                    <a:pt x="95402" y="191770"/>
                  </a:lnTo>
                  <a:lnTo>
                    <a:pt x="94399" y="189230"/>
                  </a:lnTo>
                  <a:lnTo>
                    <a:pt x="95961" y="189230"/>
                  </a:lnTo>
                  <a:lnTo>
                    <a:pt x="95338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84" y="187960"/>
                  </a:lnTo>
                  <a:lnTo>
                    <a:pt x="85877" y="189230"/>
                  </a:lnTo>
                  <a:lnTo>
                    <a:pt x="84353" y="190157"/>
                  </a:lnTo>
                  <a:lnTo>
                    <a:pt x="84353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20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57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70" y="203200"/>
                  </a:lnTo>
                  <a:lnTo>
                    <a:pt x="70002" y="205740"/>
                  </a:lnTo>
                  <a:lnTo>
                    <a:pt x="67576" y="207010"/>
                  </a:lnTo>
                  <a:lnTo>
                    <a:pt x="67144" y="206565"/>
                  </a:lnTo>
                  <a:lnTo>
                    <a:pt x="67144" y="212090"/>
                  </a:lnTo>
                  <a:lnTo>
                    <a:pt x="67094" y="213360"/>
                  </a:lnTo>
                  <a:lnTo>
                    <a:pt x="66865" y="212090"/>
                  </a:lnTo>
                  <a:lnTo>
                    <a:pt x="67144" y="212090"/>
                  </a:lnTo>
                  <a:lnTo>
                    <a:pt x="67144" y="206565"/>
                  </a:lnTo>
                  <a:lnTo>
                    <a:pt x="66370" y="205740"/>
                  </a:lnTo>
                  <a:lnTo>
                    <a:pt x="63855" y="205740"/>
                  </a:lnTo>
                  <a:lnTo>
                    <a:pt x="62433" y="204470"/>
                  </a:lnTo>
                  <a:lnTo>
                    <a:pt x="61442" y="203200"/>
                  </a:lnTo>
                  <a:lnTo>
                    <a:pt x="63093" y="203200"/>
                  </a:lnTo>
                  <a:lnTo>
                    <a:pt x="65417" y="201930"/>
                  </a:lnTo>
                  <a:lnTo>
                    <a:pt x="65824" y="200660"/>
                  </a:lnTo>
                  <a:lnTo>
                    <a:pt x="67995" y="199390"/>
                  </a:lnTo>
                  <a:lnTo>
                    <a:pt x="69202" y="200660"/>
                  </a:lnTo>
                  <a:lnTo>
                    <a:pt x="71310" y="200660"/>
                  </a:lnTo>
                  <a:lnTo>
                    <a:pt x="72364" y="199390"/>
                  </a:lnTo>
                  <a:lnTo>
                    <a:pt x="74841" y="198120"/>
                  </a:lnTo>
                  <a:lnTo>
                    <a:pt x="76073" y="198120"/>
                  </a:lnTo>
                  <a:lnTo>
                    <a:pt x="77939" y="196850"/>
                  </a:lnTo>
                  <a:lnTo>
                    <a:pt x="77736" y="196850"/>
                  </a:lnTo>
                  <a:lnTo>
                    <a:pt x="80340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53" y="198120"/>
                  </a:lnTo>
                  <a:lnTo>
                    <a:pt x="84353" y="190157"/>
                  </a:lnTo>
                  <a:lnTo>
                    <a:pt x="83781" y="190500"/>
                  </a:lnTo>
                  <a:lnTo>
                    <a:pt x="81635" y="191770"/>
                  </a:lnTo>
                  <a:lnTo>
                    <a:pt x="81495" y="190500"/>
                  </a:lnTo>
                  <a:lnTo>
                    <a:pt x="78498" y="190500"/>
                  </a:lnTo>
                  <a:lnTo>
                    <a:pt x="76796" y="193040"/>
                  </a:lnTo>
                  <a:lnTo>
                    <a:pt x="67665" y="193040"/>
                  </a:lnTo>
                  <a:lnTo>
                    <a:pt x="67652" y="199390"/>
                  </a:lnTo>
                  <a:lnTo>
                    <a:pt x="64579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53" y="212090"/>
                  </a:lnTo>
                  <a:lnTo>
                    <a:pt x="56591" y="210820"/>
                  </a:lnTo>
                  <a:lnTo>
                    <a:pt x="58039" y="209550"/>
                  </a:lnTo>
                  <a:lnTo>
                    <a:pt x="58724" y="209550"/>
                  </a:lnTo>
                  <a:lnTo>
                    <a:pt x="59537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00" y="201930"/>
                  </a:lnTo>
                  <a:lnTo>
                    <a:pt x="57670" y="201930"/>
                  </a:lnTo>
                  <a:lnTo>
                    <a:pt x="57772" y="200660"/>
                  </a:lnTo>
                  <a:lnTo>
                    <a:pt x="57899" y="200660"/>
                  </a:lnTo>
                  <a:lnTo>
                    <a:pt x="58051" y="199390"/>
                  </a:lnTo>
                  <a:lnTo>
                    <a:pt x="61036" y="199390"/>
                  </a:lnTo>
                  <a:lnTo>
                    <a:pt x="63957" y="198120"/>
                  </a:lnTo>
                  <a:lnTo>
                    <a:pt x="66776" y="195580"/>
                  </a:lnTo>
                  <a:lnTo>
                    <a:pt x="66827" y="196850"/>
                  </a:lnTo>
                  <a:lnTo>
                    <a:pt x="67068" y="198120"/>
                  </a:lnTo>
                  <a:lnTo>
                    <a:pt x="67652" y="199390"/>
                  </a:lnTo>
                  <a:lnTo>
                    <a:pt x="67652" y="193014"/>
                  </a:lnTo>
                  <a:lnTo>
                    <a:pt x="67170" y="191770"/>
                  </a:lnTo>
                  <a:lnTo>
                    <a:pt x="67157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78" y="194310"/>
                  </a:lnTo>
                  <a:lnTo>
                    <a:pt x="57962" y="195580"/>
                  </a:lnTo>
                  <a:lnTo>
                    <a:pt x="56984" y="195580"/>
                  </a:lnTo>
                  <a:lnTo>
                    <a:pt x="54038" y="197472"/>
                  </a:lnTo>
                  <a:lnTo>
                    <a:pt x="54038" y="209143"/>
                  </a:lnTo>
                  <a:lnTo>
                    <a:pt x="51384" y="207746"/>
                  </a:lnTo>
                  <a:lnTo>
                    <a:pt x="51701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38" y="209143"/>
                  </a:lnTo>
                  <a:lnTo>
                    <a:pt x="54038" y="197472"/>
                  </a:lnTo>
                  <a:lnTo>
                    <a:pt x="53022" y="198120"/>
                  </a:lnTo>
                  <a:lnTo>
                    <a:pt x="52819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84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47" y="201930"/>
                  </a:lnTo>
                  <a:lnTo>
                    <a:pt x="39789" y="200660"/>
                  </a:lnTo>
                  <a:lnTo>
                    <a:pt x="38303" y="200660"/>
                  </a:lnTo>
                  <a:lnTo>
                    <a:pt x="39141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60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00" y="187960"/>
                  </a:lnTo>
                  <a:lnTo>
                    <a:pt x="40411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27" y="184150"/>
                  </a:lnTo>
                  <a:lnTo>
                    <a:pt x="41033" y="184150"/>
                  </a:lnTo>
                  <a:lnTo>
                    <a:pt x="43865" y="182880"/>
                  </a:lnTo>
                  <a:lnTo>
                    <a:pt x="43281" y="180340"/>
                  </a:lnTo>
                  <a:lnTo>
                    <a:pt x="43268" y="179070"/>
                  </a:lnTo>
                  <a:lnTo>
                    <a:pt x="43840" y="176530"/>
                  </a:lnTo>
                  <a:lnTo>
                    <a:pt x="42240" y="177800"/>
                  </a:lnTo>
                  <a:lnTo>
                    <a:pt x="40093" y="177800"/>
                  </a:lnTo>
                  <a:lnTo>
                    <a:pt x="39077" y="179070"/>
                  </a:lnTo>
                  <a:lnTo>
                    <a:pt x="39281" y="180340"/>
                  </a:lnTo>
                  <a:lnTo>
                    <a:pt x="38747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35" y="182880"/>
                  </a:lnTo>
                  <a:lnTo>
                    <a:pt x="34823" y="182880"/>
                  </a:lnTo>
                  <a:lnTo>
                    <a:pt x="33731" y="184150"/>
                  </a:lnTo>
                  <a:lnTo>
                    <a:pt x="33426" y="184150"/>
                  </a:lnTo>
                  <a:lnTo>
                    <a:pt x="33070" y="182880"/>
                  </a:lnTo>
                  <a:lnTo>
                    <a:pt x="30200" y="182880"/>
                  </a:lnTo>
                  <a:lnTo>
                    <a:pt x="30226" y="184150"/>
                  </a:lnTo>
                  <a:lnTo>
                    <a:pt x="25679" y="184150"/>
                  </a:lnTo>
                  <a:lnTo>
                    <a:pt x="24371" y="185420"/>
                  </a:lnTo>
                  <a:lnTo>
                    <a:pt x="24663" y="186690"/>
                  </a:lnTo>
                  <a:lnTo>
                    <a:pt x="24180" y="186690"/>
                  </a:lnTo>
                  <a:lnTo>
                    <a:pt x="25095" y="187960"/>
                  </a:lnTo>
                  <a:lnTo>
                    <a:pt x="25603" y="187960"/>
                  </a:lnTo>
                  <a:lnTo>
                    <a:pt x="25133" y="189230"/>
                  </a:lnTo>
                  <a:lnTo>
                    <a:pt x="24866" y="195580"/>
                  </a:lnTo>
                  <a:lnTo>
                    <a:pt x="23444" y="199390"/>
                  </a:lnTo>
                  <a:lnTo>
                    <a:pt x="22390" y="198120"/>
                  </a:lnTo>
                  <a:lnTo>
                    <a:pt x="21348" y="196850"/>
                  </a:lnTo>
                  <a:lnTo>
                    <a:pt x="20307" y="195580"/>
                  </a:lnTo>
                  <a:lnTo>
                    <a:pt x="19265" y="194310"/>
                  </a:lnTo>
                  <a:lnTo>
                    <a:pt x="16471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297" y="193040"/>
                  </a:lnTo>
                  <a:lnTo>
                    <a:pt x="16192" y="191770"/>
                  </a:lnTo>
                  <a:lnTo>
                    <a:pt x="15608" y="191770"/>
                  </a:lnTo>
                  <a:lnTo>
                    <a:pt x="10668" y="190500"/>
                  </a:lnTo>
                  <a:lnTo>
                    <a:pt x="9144" y="190500"/>
                  </a:lnTo>
                  <a:lnTo>
                    <a:pt x="10007" y="186690"/>
                  </a:lnTo>
                  <a:lnTo>
                    <a:pt x="7150" y="186690"/>
                  </a:lnTo>
                  <a:lnTo>
                    <a:pt x="7493" y="188023"/>
                  </a:lnTo>
                  <a:lnTo>
                    <a:pt x="7721" y="189230"/>
                  </a:lnTo>
                  <a:lnTo>
                    <a:pt x="7874" y="189230"/>
                  </a:lnTo>
                  <a:lnTo>
                    <a:pt x="7112" y="190500"/>
                  </a:lnTo>
                  <a:lnTo>
                    <a:pt x="6616" y="190500"/>
                  </a:lnTo>
                  <a:lnTo>
                    <a:pt x="5664" y="191770"/>
                  </a:lnTo>
                  <a:lnTo>
                    <a:pt x="5181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28" y="190500"/>
                  </a:lnTo>
                  <a:lnTo>
                    <a:pt x="723" y="191770"/>
                  </a:lnTo>
                  <a:lnTo>
                    <a:pt x="863" y="191770"/>
                  </a:lnTo>
                  <a:lnTo>
                    <a:pt x="381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73" y="196850"/>
                  </a:lnTo>
                  <a:lnTo>
                    <a:pt x="2692" y="198120"/>
                  </a:lnTo>
                  <a:lnTo>
                    <a:pt x="6172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58" y="200660"/>
                  </a:lnTo>
                  <a:lnTo>
                    <a:pt x="14211" y="198120"/>
                  </a:lnTo>
                  <a:lnTo>
                    <a:pt x="14782" y="198120"/>
                  </a:lnTo>
                  <a:lnTo>
                    <a:pt x="13995" y="200660"/>
                  </a:lnTo>
                  <a:lnTo>
                    <a:pt x="17424" y="200660"/>
                  </a:lnTo>
                  <a:lnTo>
                    <a:pt x="17729" y="201930"/>
                  </a:lnTo>
                  <a:lnTo>
                    <a:pt x="18237" y="201930"/>
                  </a:lnTo>
                  <a:lnTo>
                    <a:pt x="21717" y="203200"/>
                  </a:lnTo>
                  <a:lnTo>
                    <a:pt x="24612" y="200660"/>
                  </a:lnTo>
                  <a:lnTo>
                    <a:pt x="26924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30" y="205740"/>
                  </a:lnTo>
                  <a:lnTo>
                    <a:pt x="27927" y="204470"/>
                  </a:lnTo>
                  <a:lnTo>
                    <a:pt x="28321" y="204470"/>
                  </a:lnTo>
                  <a:lnTo>
                    <a:pt x="28956" y="203200"/>
                  </a:lnTo>
                  <a:lnTo>
                    <a:pt x="28194" y="201930"/>
                  </a:lnTo>
                  <a:lnTo>
                    <a:pt x="29311" y="199390"/>
                  </a:lnTo>
                  <a:lnTo>
                    <a:pt x="31927" y="200660"/>
                  </a:lnTo>
                  <a:lnTo>
                    <a:pt x="31394" y="201930"/>
                  </a:lnTo>
                  <a:lnTo>
                    <a:pt x="30861" y="201930"/>
                  </a:lnTo>
                  <a:lnTo>
                    <a:pt x="31343" y="203200"/>
                  </a:lnTo>
                  <a:lnTo>
                    <a:pt x="31991" y="203200"/>
                  </a:lnTo>
                  <a:lnTo>
                    <a:pt x="32740" y="204470"/>
                  </a:lnTo>
                  <a:lnTo>
                    <a:pt x="32956" y="204470"/>
                  </a:lnTo>
                  <a:lnTo>
                    <a:pt x="33451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25" y="205740"/>
                  </a:lnTo>
                  <a:lnTo>
                    <a:pt x="38963" y="205740"/>
                  </a:lnTo>
                  <a:lnTo>
                    <a:pt x="40043" y="207010"/>
                  </a:lnTo>
                  <a:lnTo>
                    <a:pt x="41414" y="207010"/>
                  </a:lnTo>
                  <a:lnTo>
                    <a:pt x="42557" y="208280"/>
                  </a:lnTo>
                  <a:lnTo>
                    <a:pt x="43776" y="208280"/>
                  </a:lnTo>
                  <a:lnTo>
                    <a:pt x="46355" y="209550"/>
                  </a:lnTo>
                  <a:lnTo>
                    <a:pt x="48501" y="208521"/>
                  </a:lnTo>
                  <a:lnTo>
                    <a:pt x="50050" y="213360"/>
                  </a:lnTo>
                  <a:lnTo>
                    <a:pt x="51904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36" y="215900"/>
                  </a:lnTo>
                  <a:lnTo>
                    <a:pt x="61455" y="215900"/>
                  </a:lnTo>
                  <a:lnTo>
                    <a:pt x="63703" y="217170"/>
                  </a:lnTo>
                  <a:lnTo>
                    <a:pt x="64528" y="215900"/>
                  </a:lnTo>
                  <a:lnTo>
                    <a:pt x="65176" y="214630"/>
                  </a:lnTo>
                  <a:lnTo>
                    <a:pt x="66509" y="215900"/>
                  </a:lnTo>
                  <a:lnTo>
                    <a:pt x="68300" y="214630"/>
                  </a:lnTo>
                  <a:lnTo>
                    <a:pt x="73367" y="214630"/>
                  </a:lnTo>
                  <a:lnTo>
                    <a:pt x="76936" y="212090"/>
                  </a:lnTo>
                  <a:lnTo>
                    <a:pt x="77787" y="214630"/>
                  </a:lnTo>
                  <a:lnTo>
                    <a:pt x="78549" y="214630"/>
                  </a:lnTo>
                  <a:lnTo>
                    <a:pt x="78422" y="215900"/>
                  </a:lnTo>
                  <a:lnTo>
                    <a:pt x="79070" y="215900"/>
                  </a:lnTo>
                  <a:lnTo>
                    <a:pt x="80035" y="214630"/>
                  </a:lnTo>
                  <a:lnTo>
                    <a:pt x="80314" y="214630"/>
                  </a:lnTo>
                  <a:lnTo>
                    <a:pt x="80264" y="213169"/>
                  </a:lnTo>
                  <a:lnTo>
                    <a:pt x="79641" y="212090"/>
                  </a:lnTo>
                  <a:lnTo>
                    <a:pt x="78092" y="210820"/>
                  </a:lnTo>
                  <a:lnTo>
                    <a:pt x="76822" y="210820"/>
                  </a:lnTo>
                  <a:lnTo>
                    <a:pt x="76708" y="208280"/>
                  </a:lnTo>
                  <a:lnTo>
                    <a:pt x="76454" y="208280"/>
                  </a:lnTo>
                  <a:lnTo>
                    <a:pt x="75920" y="207010"/>
                  </a:lnTo>
                  <a:lnTo>
                    <a:pt x="76339" y="207010"/>
                  </a:lnTo>
                  <a:lnTo>
                    <a:pt x="76479" y="205740"/>
                  </a:lnTo>
                  <a:lnTo>
                    <a:pt x="77203" y="205740"/>
                  </a:lnTo>
                  <a:lnTo>
                    <a:pt x="77774" y="207010"/>
                  </a:lnTo>
                  <a:lnTo>
                    <a:pt x="78308" y="207010"/>
                  </a:lnTo>
                  <a:lnTo>
                    <a:pt x="78447" y="208280"/>
                  </a:lnTo>
                  <a:lnTo>
                    <a:pt x="79222" y="208280"/>
                  </a:lnTo>
                  <a:lnTo>
                    <a:pt x="79730" y="209550"/>
                  </a:lnTo>
                  <a:lnTo>
                    <a:pt x="83400" y="209550"/>
                  </a:lnTo>
                  <a:lnTo>
                    <a:pt x="84251" y="210820"/>
                  </a:lnTo>
                  <a:lnTo>
                    <a:pt x="84924" y="210820"/>
                  </a:lnTo>
                  <a:lnTo>
                    <a:pt x="84696" y="209550"/>
                  </a:lnTo>
                  <a:lnTo>
                    <a:pt x="85191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76" y="205740"/>
                  </a:lnTo>
                  <a:lnTo>
                    <a:pt x="90995" y="204470"/>
                  </a:lnTo>
                  <a:lnTo>
                    <a:pt x="97447" y="204470"/>
                  </a:lnTo>
                  <a:lnTo>
                    <a:pt x="101447" y="205701"/>
                  </a:lnTo>
                  <a:lnTo>
                    <a:pt x="105727" y="204470"/>
                  </a:lnTo>
                  <a:lnTo>
                    <a:pt x="107530" y="204470"/>
                  </a:lnTo>
                  <a:lnTo>
                    <a:pt x="105257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04" y="207010"/>
                  </a:lnTo>
                  <a:lnTo>
                    <a:pt x="112179" y="205701"/>
                  </a:lnTo>
                  <a:lnTo>
                    <a:pt x="111912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090" y="200660"/>
                  </a:lnTo>
                  <a:lnTo>
                    <a:pt x="112458" y="200660"/>
                  </a:lnTo>
                  <a:lnTo>
                    <a:pt x="112699" y="201930"/>
                  </a:lnTo>
                  <a:lnTo>
                    <a:pt x="115684" y="199390"/>
                  </a:lnTo>
                  <a:lnTo>
                    <a:pt x="115011" y="196850"/>
                  </a:lnTo>
                  <a:lnTo>
                    <a:pt x="112712" y="195580"/>
                  </a:lnTo>
                  <a:lnTo>
                    <a:pt x="112547" y="195580"/>
                  </a:lnTo>
                  <a:lnTo>
                    <a:pt x="112166" y="194310"/>
                  </a:lnTo>
                  <a:lnTo>
                    <a:pt x="111912" y="193040"/>
                  </a:lnTo>
                  <a:lnTo>
                    <a:pt x="111213" y="190500"/>
                  </a:lnTo>
                  <a:lnTo>
                    <a:pt x="106464" y="190500"/>
                  </a:lnTo>
                  <a:lnTo>
                    <a:pt x="106146" y="189230"/>
                  </a:lnTo>
                  <a:lnTo>
                    <a:pt x="106451" y="187960"/>
                  </a:lnTo>
                  <a:lnTo>
                    <a:pt x="106908" y="186690"/>
                  </a:lnTo>
                  <a:lnTo>
                    <a:pt x="107581" y="186690"/>
                  </a:lnTo>
                  <a:lnTo>
                    <a:pt x="107962" y="185420"/>
                  </a:lnTo>
                  <a:lnTo>
                    <a:pt x="107911" y="184150"/>
                  </a:lnTo>
                  <a:lnTo>
                    <a:pt x="109232" y="181610"/>
                  </a:lnTo>
                  <a:lnTo>
                    <a:pt x="110820" y="182880"/>
                  </a:lnTo>
                  <a:lnTo>
                    <a:pt x="112788" y="181610"/>
                  </a:lnTo>
                  <a:lnTo>
                    <a:pt x="112725" y="180340"/>
                  </a:lnTo>
                  <a:lnTo>
                    <a:pt x="113703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40" y="179070"/>
                  </a:lnTo>
                  <a:lnTo>
                    <a:pt x="117640" y="180340"/>
                  </a:lnTo>
                  <a:lnTo>
                    <a:pt x="115570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06" y="182880"/>
                  </a:lnTo>
                  <a:lnTo>
                    <a:pt x="118846" y="181610"/>
                  </a:lnTo>
                  <a:lnTo>
                    <a:pt x="119722" y="181610"/>
                  </a:lnTo>
                  <a:lnTo>
                    <a:pt x="119468" y="180340"/>
                  </a:lnTo>
                  <a:lnTo>
                    <a:pt x="119253" y="180340"/>
                  </a:lnTo>
                  <a:lnTo>
                    <a:pt x="119430" y="179070"/>
                  </a:lnTo>
                  <a:lnTo>
                    <a:pt x="119570" y="179070"/>
                  </a:lnTo>
                  <a:lnTo>
                    <a:pt x="119837" y="177800"/>
                  </a:lnTo>
                  <a:lnTo>
                    <a:pt x="120103" y="176530"/>
                  </a:lnTo>
                  <a:lnTo>
                    <a:pt x="121678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887" y="172720"/>
                  </a:lnTo>
                  <a:lnTo>
                    <a:pt x="119100" y="168910"/>
                  </a:lnTo>
                  <a:lnTo>
                    <a:pt x="120878" y="170180"/>
                  </a:lnTo>
                  <a:lnTo>
                    <a:pt x="124294" y="170180"/>
                  </a:lnTo>
                  <a:lnTo>
                    <a:pt x="126149" y="171450"/>
                  </a:lnTo>
                  <a:lnTo>
                    <a:pt x="126466" y="172720"/>
                  </a:lnTo>
                  <a:lnTo>
                    <a:pt x="130149" y="173990"/>
                  </a:lnTo>
                  <a:lnTo>
                    <a:pt x="131978" y="172720"/>
                  </a:lnTo>
                  <a:lnTo>
                    <a:pt x="135026" y="175260"/>
                  </a:lnTo>
                  <a:lnTo>
                    <a:pt x="135305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31" y="179070"/>
                  </a:lnTo>
                  <a:lnTo>
                    <a:pt x="139446" y="180340"/>
                  </a:lnTo>
                  <a:lnTo>
                    <a:pt x="139153" y="181610"/>
                  </a:lnTo>
                  <a:lnTo>
                    <a:pt x="140449" y="181610"/>
                  </a:lnTo>
                  <a:lnTo>
                    <a:pt x="142519" y="182880"/>
                  </a:lnTo>
                  <a:lnTo>
                    <a:pt x="144487" y="182880"/>
                  </a:lnTo>
                  <a:lnTo>
                    <a:pt x="144881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02" y="179070"/>
                  </a:lnTo>
                  <a:lnTo>
                    <a:pt x="144551" y="177800"/>
                  </a:lnTo>
                  <a:lnTo>
                    <a:pt x="145554" y="176530"/>
                  </a:lnTo>
                  <a:lnTo>
                    <a:pt x="147040" y="175260"/>
                  </a:lnTo>
                  <a:lnTo>
                    <a:pt x="146913" y="173990"/>
                  </a:lnTo>
                  <a:lnTo>
                    <a:pt x="146723" y="173990"/>
                  </a:lnTo>
                  <a:lnTo>
                    <a:pt x="146431" y="172720"/>
                  </a:lnTo>
                  <a:lnTo>
                    <a:pt x="146316" y="169583"/>
                  </a:lnTo>
                  <a:lnTo>
                    <a:pt x="146202" y="168910"/>
                  </a:lnTo>
                  <a:lnTo>
                    <a:pt x="145402" y="167640"/>
                  </a:lnTo>
                  <a:lnTo>
                    <a:pt x="144170" y="166370"/>
                  </a:lnTo>
                  <a:lnTo>
                    <a:pt x="146215" y="166370"/>
                  </a:lnTo>
                  <a:lnTo>
                    <a:pt x="147066" y="167640"/>
                  </a:lnTo>
                  <a:lnTo>
                    <a:pt x="149936" y="165100"/>
                  </a:lnTo>
                  <a:lnTo>
                    <a:pt x="151726" y="165100"/>
                  </a:lnTo>
                  <a:lnTo>
                    <a:pt x="151320" y="170180"/>
                  </a:lnTo>
                  <a:lnTo>
                    <a:pt x="152438" y="171450"/>
                  </a:lnTo>
                  <a:lnTo>
                    <a:pt x="155689" y="172720"/>
                  </a:lnTo>
                  <a:lnTo>
                    <a:pt x="156641" y="173990"/>
                  </a:lnTo>
                  <a:lnTo>
                    <a:pt x="158115" y="172720"/>
                  </a:lnTo>
                  <a:lnTo>
                    <a:pt x="161721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16" y="176530"/>
                  </a:lnTo>
                  <a:lnTo>
                    <a:pt x="154114" y="176530"/>
                  </a:lnTo>
                  <a:lnTo>
                    <a:pt x="153504" y="177800"/>
                  </a:lnTo>
                  <a:lnTo>
                    <a:pt x="156692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84" y="181610"/>
                  </a:lnTo>
                  <a:lnTo>
                    <a:pt x="158838" y="182880"/>
                  </a:lnTo>
                  <a:lnTo>
                    <a:pt x="158051" y="182880"/>
                  </a:lnTo>
                  <a:lnTo>
                    <a:pt x="157365" y="184150"/>
                  </a:lnTo>
                  <a:lnTo>
                    <a:pt x="156705" y="184150"/>
                  </a:lnTo>
                  <a:lnTo>
                    <a:pt x="156730" y="185420"/>
                  </a:lnTo>
                  <a:lnTo>
                    <a:pt x="153924" y="185420"/>
                  </a:lnTo>
                  <a:lnTo>
                    <a:pt x="152996" y="186690"/>
                  </a:lnTo>
                  <a:lnTo>
                    <a:pt x="151968" y="186690"/>
                  </a:lnTo>
                  <a:lnTo>
                    <a:pt x="153301" y="187960"/>
                  </a:lnTo>
                  <a:lnTo>
                    <a:pt x="153073" y="187960"/>
                  </a:lnTo>
                  <a:lnTo>
                    <a:pt x="149415" y="191770"/>
                  </a:lnTo>
                  <a:lnTo>
                    <a:pt x="148501" y="191554"/>
                  </a:lnTo>
                  <a:lnTo>
                    <a:pt x="148501" y="194310"/>
                  </a:lnTo>
                  <a:lnTo>
                    <a:pt x="146558" y="194310"/>
                  </a:lnTo>
                  <a:lnTo>
                    <a:pt x="144145" y="193040"/>
                  </a:lnTo>
                  <a:lnTo>
                    <a:pt x="147535" y="193040"/>
                  </a:lnTo>
                  <a:lnTo>
                    <a:pt x="148501" y="194310"/>
                  </a:lnTo>
                  <a:lnTo>
                    <a:pt x="148501" y="191554"/>
                  </a:lnTo>
                  <a:lnTo>
                    <a:pt x="144246" y="190500"/>
                  </a:lnTo>
                  <a:lnTo>
                    <a:pt x="141871" y="189674"/>
                  </a:lnTo>
                  <a:lnTo>
                    <a:pt x="143421" y="190500"/>
                  </a:lnTo>
                  <a:lnTo>
                    <a:pt x="143611" y="190500"/>
                  </a:lnTo>
                  <a:lnTo>
                    <a:pt x="143383" y="191770"/>
                  </a:lnTo>
                  <a:lnTo>
                    <a:pt x="143230" y="193040"/>
                  </a:lnTo>
                  <a:lnTo>
                    <a:pt x="141389" y="193040"/>
                  </a:lnTo>
                  <a:lnTo>
                    <a:pt x="140550" y="195580"/>
                  </a:lnTo>
                  <a:lnTo>
                    <a:pt x="139192" y="195580"/>
                  </a:lnTo>
                  <a:lnTo>
                    <a:pt x="139090" y="194310"/>
                  </a:lnTo>
                  <a:lnTo>
                    <a:pt x="136969" y="194310"/>
                  </a:lnTo>
                  <a:lnTo>
                    <a:pt x="135991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83" y="189230"/>
                  </a:lnTo>
                  <a:lnTo>
                    <a:pt x="136512" y="187960"/>
                  </a:lnTo>
                  <a:lnTo>
                    <a:pt x="138747" y="189230"/>
                  </a:lnTo>
                  <a:lnTo>
                    <a:pt x="140639" y="189230"/>
                  </a:lnTo>
                  <a:lnTo>
                    <a:pt x="139547" y="187960"/>
                  </a:lnTo>
                  <a:lnTo>
                    <a:pt x="138010" y="186690"/>
                  </a:lnTo>
                  <a:lnTo>
                    <a:pt x="137388" y="187960"/>
                  </a:lnTo>
                  <a:lnTo>
                    <a:pt x="135483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33" y="185420"/>
                  </a:lnTo>
                  <a:lnTo>
                    <a:pt x="127736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4866" y="189230"/>
                  </a:lnTo>
                  <a:lnTo>
                    <a:pt x="124688" y="189230"/>
                  </a:lnTo>
                  <a:lnTo>
                    <a:pt x="122402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56" y="194310"/>
                  </a:lnTo>
                  <a:lnTo>
                    <a:pt x="126085" y="198120"/>
                  </a:lnTo>
                  <a:lnTo>
                    <a:pt x="124663" y="199390"/>
                  </a:lnTo>
                  <a:lnTo>
                    <a:pt x="125501" y="200660"/>
                  </a:lnTo>
                  <a:lnTo>
                    <a:pt x="130670" y="200660"/>
                  </a:lnTo>
                  <a:lnTo>
                    <a:pt x="130492" y="201930"/>
                  </a:lnTo>
                  <a:lnTo>
                    <a:pt x="132168" y="200660"/>
                  </a:lnTo>
                  <a:lnTo>
                    <a:pt x="132956" y="201930"/>
                  </a:lnTo>
                  <a:lnTo>
                    <a:pt x="133134" y="203200"/>
                  </a:lnTo>
                  <a:lnTo>
                    <a:pt x="133807" y="205740"/>
                  </a:lnTo>
                  <a:lnTo>
                    <a:pt x="135255" y="205740"/>
                  </a:lnTo>
                  <a:lnTo>
                    <a:pt x="135420" y="204470"/>
                  </a:lnTo>
                  <a:lnTo>
                    <a:pt x="138645" y="205740"/>
                  </a:lnTo>
                  <a:lnTo>
                    <a:pt x="138341" y="207010"/>
                  </a:lnTo>
                  <a:lnTo>
                    <a:pt x="140157" y="204470"/>
                  </a:lnTo>
                  <a:lnTo>
                    <a:pt x="141046" y="204470"/>
                  </a:lnTo>
                  <a:lnTo>
                    <a:pt x="141744" y="205740"/>
                  </a:lnTo>
                  <a:lnTo>
                    <a:pt x="143078" y="207010"/>
                  </a:lnTo>
                  <a:lnTo>
                    <a:pt x="143700" y="207010"/>
                  </a:lnTo>
                  <a:lnTo>
                    <a:pt x="146469" y="208280"/>
                  </a:lnTo>
                  <a:lnTo>
                    <a:pt x="147612" y="207010"/>
                  </a:lnTo>
                  <a:lnTo>
                    <a:pt x="149428" y="205740"/>
                  </a:lnTo>
                  <a:lnTo>
                    <a:pt x="147828" y="205740"/>
                  </a:lnTo>
                  <a:lnTo>
                    <a:pt x="146062" y="204470"/>
                  </a:lnTo>
                  <a:lnTo>
                    <a:pt x="145910" y="203200"/>
                  </a:lnTo>
                  <a:lnTo>
                    <a:pt x="143687" y="201930"/>
                  </a:lnTo>
                  <a:lnTo>
                    <a:pt x="141960" y="203200"/>
                  </a:lnTo>
                  <a:lnTo>
                    <a:pt x="139395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82" y="198120"/>
                  </a:lnTo>
                  <a:lnTo>
                    <a:pt x="131673" y="198120"/>
                  </a:lnTo>
                  <a:lnTo>
                    <a:pt x="135953" y="199351"/>
                  </a:lnTo>
                  <a:lnTo>
                    <a:pt x="139954" y="198120"/>
                  </a:lnTo>
                  <a:lnTo>
                    <a:pt x="146418" y="198120"/>
                  </a:lnTo>
                  <a:lnTo>
                    <a:pt x="146837" y="199390"/>
                  </a:lnTo>
                  <a:lnTo>
                    <a:pt x="149339" y="199390"/>
                  </a:lnTo>
                  <a:lnTo>
                    <a:pt x="150698" y="198120"/>
                  </a:lnTo>
                  <a:lnTo>
                    <a:pt x="152107" y="199351"/>
                  </a:lnTo>
                  <a:lnTo>
                    <a:pt x="152209" y="200660"/>
                  </a:lnTo>
                  <a:lnTo>
                    <a:pt x="152717" y="203200"/>
                  </a:lnTo>
                  <a:lnTo>
                    <a:pt x="152488" y="204470"/>
                  </a:lnTo>
                  <a:lnTo>
                    <a:pt x="153149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04" y="199390"/>
                  </a:lnTo>
                  <a:lnTo>
                    <a:pt x="159499" y="198120"/>
                  </a:lnTo>
                  <a:lnTo>
                    <a:pt x="161048" y="198120"/>
                  </a:lnTo>
                  <a:lnTo>
                    <a:pt x="161290" y="199390"/>
                  </a:lnTo>
                  <a:lnTo>
                    <a:pt x="163207" y="200660"/>
                  </a:lnTo>
                  <a:lnTo>
                    <a:pt x="160769" y="200660"/>
                  </a:lnTo>
                  <a:lnTo>
                    <a:pt x="160655" y="201930"/>
                  </a:lnTo>
                  <a:lnTo>
                    <a:pt x="160591" y="204470"/>
                  </a:lnTo>
                  <a:lnTo>
                    <a:pt x="159321" y="204470"/>
                  </a:lnTo>
                  <a:lnTo>
                    <a:pt x="157759" y="205740"/>
                  </a:lnTo>
                  <a:lnTo>
                    <a:pt x="157010" y="207010"/>
                  </a:lnTo>
                  <a:lnTo>
                    <a:pt x="155511" y="208280"/>
                  </a:lnTo>
                  <a:lnTo>
                    <a:pt x="153174" y="208280"/>
                  </a:lnTo>
                  <a:lnTo>
                    <a:pt x="153174" y="223520"/>
                  </a:lnTo>
                  <a:lnTo>
                    <a:pt x="152628" y="224790"/>
                  </a:lnTo>
                  <a:lnTo>
                    <a:pt x="151714" y="224790"/>
                  </a:lnTo>
                  <a:lnTo>
                    <a:pt x="150977" y="226060"/>
                  </a:lnTo>
                  <a:lnTo>
                    <a:pt x="149364" y="226060"/>
                  </a:lnTo>
                  <a:lnTo>
                    <a:pt x="149072" y="225831"/>
                  </a:lnTo>
                  <a:lnTo>
                    <a:pt x="149072" y="240030"/>
                  </a:lnTo>
                  <a:lnTo>
                    <a:pt x="143865" y="237490"/>
                  </a:lnTo>
                  <a:lnTo>
                    <a:pt x="141274" y="236220"/>
                  </a:lnTo>
                  <a:lnTo>
                    <a:pt x="141439" y="234950"/>
                  </a:lnTo>
                  <a:lnTo>
                    <a:pt x="139509" y="232410"/>
                  </a:lnTo>
                  <a:lnTo>
                    <a:pt x="139090" y="232410"/>
                  </a:lnTo>
                  <a:lnTo>
                    <a:pt x="137185" y="231140"/>
                  </a:lnTo>
                  <a:lnTo>
                    <a:pt x="135280" y="227330"/>
                  </a:lnTo>
                  <a:lnTo>
                    <a:pt x="138391" y="228460"/>
                  </a:lnTo>
                  <a:lnTo>
                    <a:pt x="138938" y="227330"/>
                  </a:lnTo>
                  <a:lnTo>
                    <a:pt x="139547" y="226060"/>
                  </a:lnTo>
                  <a:lnTo>
                    <a:pt x="143268" y="226060"/>
                  </a:lnTo>
                  <a:lnTo>
                    <a:pt x="142722" y="231140"/>
                  </a:lnTo>
                  <a:lnTo>
                    <a:pt x="143040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31"/>
                  </a:lnTo>
                  <a:lnTo>
                    <a:pt x="147764" y="224790"/>
                  </a:lnTo>
                  <a:lnTo>
                    <a:pt x="146189" y="224790"/>
                  </a:lnTo>
                  <a:lnTo>
                    <a:pt x="147116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47193" y="220980"/>
                  </a:lnTo>
                  <a:lnTo>
                    <a:pt x="153174" y="223520"/>
                  </a:lnTo>
                  <a:lnTo>
                    <a:pt x="153174" y="208280"/>
                  </a:lnTo>
                  <a:lnTo>
                    <a:pt x="152679" y="208280"/>
                  </a:lnTo>
                  <a:lnTo>
                    <a:pt x="152819" y="209550"/>
                  </a:lnTo>
                  <a:lnTo>
                    <a:pt x="151066" y="209550"/>
                  </a:lnTo>
                  <a:lnTo>
                    <a:pt x="149517" y="210820"/>
                  </a:lnTo>
                  <a:lnTo>
                    <a:pt x="148996" y="212090"/>
                  </a:lnTo>
                  <a:lnTo>
                    <a:pt x="148780" y="212090"/>
                  </a:lnTo>
                  <a:lnTo>
                    <a:pt x="150533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01" y="210820"/>
                  </a:lnTo>
                  <a:lnTo>
                    <a:pt x="136359" y="212090"/>
                  </a:lnTo>
                  <a:lnTo>
                    <a:pt x="132715" y="213169"/>
                  </a:lnTo>
                  <a:lnTo>
                    <a:pt x="133426" y="215900"/>
                  </a:lnTo>
                  <a:lnTo>
                    <a:pt x="133565" y="214630"/>
                  </a:lnTo>
                  <a:lnTo>
                    <a:pt x="135496" y="215900"/>
                  </a:lnTo>
                  <a:lnTo>
                    <a:pt x="142976" y="215900"/>
                  </a:lnTo>
                  <a:lnTo>
                    <a:pt x="141808" y="214630"/>
                  </a:lnTo>
                  <a:lnTo>
                    <a:pt x="141084" y="214630"/>
                  </a:lnTo>
                  <a:lnTo>
                    <a:pt x="142074" y="213360"/>
                  </a:lnTo>
                  <a:lnTo>
                    <a:pt x="145135" y="213360"/>
                  </a:lnTo>
                  <a:lnTo>
                    <a:pt x="145122" y="214630"/>
                  </a:lnTo>
                  <a:lnTo>
                    <a:pt x="145402" y="214630"/>
                  </a:lnTo>
                  <a:lnTo>
                    <a:pt x="144183" y="215900"/>
                  </a:lnTo>
                  <a:lnTo>
                    <a:pt x="144310" y="215900"/>
                  </a:lnTo>
                  <a:lnTo>
                    <a:pt x="142265" y="222250"/>
                  </a:lnTo>
                  <a:lnTo>
                    <a:pt x="139496" y="220980"/>
                  </a:lnTo>
                  <a:lnTo>
                    <a:pt x="135267" y="222250"/>
                  </a:lnTo>
                  <a:lnTo>
                    <a:pt x="132041" y="223520"/>
                  </a:lnTo>
                  <a:lnTo>
                    <a:pt x="130187" y="220980"/>
                  </a:lnTo>
                  <a:lnTo>
                    <a:pt x="129667" y="220268"/>
                  </a:lnTo>
                  <a:lnTo>
                    <a:pt x="129667" y="228600"/>
                  </a:lnTo>
                  <a:lnTo>
                    <a:pt x="128765" y="229870"/>
                  </a:lnTo>
                  <a:lnTo>
                    <a:pt x="129171" y="231140"/>
                  </a:lnTo>
                  <a:lnTo>
                    <a:pt x="125463" y="226060"/>
                  </a:lnTo>
                  <a:lnTo>
                    <a:pt x="127723" y="226060"/>
                  </a:lnTo>
                  <a:lnTo>
                    <a:pt x="128638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68"/>
                  </a:lnTo>
                  <a:lnTo>
                    <a:pt x="129273" y="219710"/>
                  </a:lnTo>
                  <a:lnTo>
                    <a:pt x="129730" y="218440"/>
                  </a:lnTo>
                  <a:lnTo>
                    <a:pt x="127825" y="216014"/>
                  </a:lnTo>
                  <a:lnTo>
                    <a:pt x="127825" y="223520"/>
                  </a:lnTo>
                  <a:lnTo>
                    <a:pt x="127635" y="222250"/>
                  </a:lnTo>
                  <a:lnTo>
                    <a:pt x="127685" y="222631"/>
                  </a:lnTo>
                  <a:lnTo>
                    <a:pt x="127825" y="223520"/>
                  </a:lnTo>
                  <a:lnTo>
                    <a:pt x="127825" y="216014"/>
                  </a:lnTo>
                  <a:lnTo>
                    <a:pt x="126250" y="215900"/>
                  </a:lnTo>
                  <a:lnTo>
                    <a:pt x="125336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39" y="212090"/>
                  </a:lnTo>
                  <a:lnTo>
                    <a:pt x="126060" y="209550"/>
                  </a:lnTo>
                  <a:lnTo>
                    <a:pt x="125247" y="209550"/>
                  </a:lnTo>
                  <a:lnTo>
                    <a:pt x="123050" y="210820"/>
                  </a:lnTo>
                  <a:lnTo>
                    <a:pt x="122758" y="209550"/>
                  </a:lnTo>
                  <a:lnTo>
                    <a:pt x="121881" y="209550"/>
                  </a:lnTo>
                  <a:lnTo>
                    <a:pt x="120599" y="208280"/>
                  </a:lnTo>
                  <a:lnTo>
                    <a:pt x="119354" y="207010"/>
                  </a:lnTo>
                  <a:lnTo>
                    <a:pt x="115214" y="207010"/>
                  </a:lnTo>
                  <a:lnTo>
                    <a:pt x="114236" y="208280"/>
                  </a:lnTo>
                  <a:lnTo>
                    <a:pt x="115443" y="209550"/>
                  </a:lnTo>
                  <a:lnTo>
                    <a:pt x="115633" y="210820"/>
                  </a:lnTo>
                  <a:lnTo>
                    <a:pt x="114884" y="213360"/>
                  </a:lnTo>
                  <a:lnTo>
                    <a:pt x="113042" y="210820"/>
                  </a:lnTo>
                  <a:lnTo>
                    <a:pt x="111747" y="209550"/>
                  </a:lnTo>
                  <a:lnTo>
                    <a:pt x="108432" y="209550"/>
                  </a:lnTo>
                  <a:lnTo>
                    <a:pt x="107708" y="210820"/>
                  </a:lnTo>
                  <a:lnTo>
                    <a:pt x="107200" y="210820"/>
                  </a:lnTo>
                  <a:lnTo>
                    <a:pt x="109334" y="212090"/>
                  </a:lnTo>
                  <a:lnTo>
                    <a:pt x="109677" y="215900"/>
                  </a:lnTo>
                  <a:lnTo>
                    <a:pt x="108127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15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38" y="231140"/>
                  </a:lnTo>
                  <a:lnTo>
                    <a:pt x="105664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55" y="224790"/>
                  </a:lnTo>
                  <a:lnTo>
                    <a:pt x="104038" y="227330"/>
                  </a:lnTo>
                  <a:lnTo>
                    <a:pt x="103200" y="227330"/>
                  </a:lnTo>
                  <a:lnTo>
                    <a:pt x="101142" y="231140"/>
                  </a:lnTo>
                  <a:lnTo>
                    <a:pt x="98132" y="230009"/>
                  </a:lnTo>
                  <a:lnTo>
                    <a:pt x="98132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60" y="241300"/>
                  </a:lnTo>
                  <a:lnTo>
                    <a:pt x="91706" y="242570"/>
                  </a:lnTo>
                  <a:lnTo>
                    <a:pt x="91884" y="243840"/>
                  </a:lnTo>
                  <a:lnTo>
                    <a:pt x="83781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60" y="238760"/>
                  </a:lnTo>
                  <a:lnTo>
                    <a:pt x="90081" y="236220"/>
                  </a:lnTo>
                  <a:lnTo>
                    <a:pt x="89941" y="234950"/>
                  </a:lnTo>
                  <a:lnTo>
                    <a:pt x="89801" y="233680"/>
                  </a:lnTo>
                  <a:lnTo>
                    <a:pt x="93675" y="233680"/>
                  </a:lnTo>
                  <a:lnTo>
                    <a:pt x="94881" y="236093"/>
                  </a:lnTo>
                  <a:lnTo>
                    <a:pt x="98132" y="234950"/>
                  </a:lnTo>
                  <a:lnTo>
                    <a:pt x="98132" y="230009"/>
                  </a:lnTo>
                  <a:lnTo>
                    <a:pt x="97790" y="229870"/>
                  </a:lnTo>
                  <a:lnTo>
                    <a:pt x="93395" y="228600"/>
                  </a:lnTo>
                  <a:lnTo>
                    <a:pt x="90500" y="229870"/>
                  </a:lnTo>
                  <a:lnTo>
                    <a:pt x="89649" y="227330"/>
                  </a:lnTo>
                  <a:lnTo>
                    <a:pt x="88404" y="223570"/>
                  </a:lnTo>
                  <a:lnTo>
                    <a:pt x="88404" y="227330"/>
                  </a:lnTo>
                  <a:lnTo>
                    <a:pt x="87820" y="228600"/>
                  </a:lnTo>
                  <a:lnTo>
                    <a:pt x="87122" y="229870"/>
                  </a:lnTo>
                  <a:lnTo>
                    <a:pt x="85458" y="229870"/>
                  </a:lnTo>
                  <a:lnTo>
                    <a:pt x="86067" y="231140"/>
                  </a:lnTo>
                  <a:lnTo>
                    <a:pt x="86436" y="232410"/>
                  </a:lnTo>
                  <a:lnTo>
                    <a:pt x="84785" y="232410"/>
                  </a:lnTo>
                  <a:lnTo>
                    <a:pt x="83756" y="233197"/>
                  </a:lnTo>
                  <a:lnTo>
                    <a:pt x="83756" y="252730"/>
                  </a:lnTo>
                  <a:lnTo>
                    <a:pt x="83083" y="255270"/>
                  </a:lnTo>
                  <a:lnTo>
                    <a:pt x="82854" y="256540"/>
                  </a:lnTo>
                  <a:lnTo>
                    <a:pt x="81076" y="257810"/>
                  </a:lnTo>
                  <a:lnTo>
                    <a:pt x="77508" y="259080"/>
                  </a:lnTo>
                  <a:lnTo>
                    <a:pt x="77558" y="257416"/>
                  </a:lnTo>
                  <a:lnTo>
                    <a:pt x="77647" y="256540"/>
                  </a:lnTo>
                  <a:lnTo>
                    <a:pt x="78016" y="255270"/>
                  </a:lnTo>
                  <a:lnTo>
                    <a:pt x="79971" y="255270"/>
                  </a:lnTo>
                  <a:lnTo>
                    <a:pt x="83756" y="252730"/>
                  </a:lnTo>
                  <a:lnTo>
                    <a:pt x="83756" y="233197"/>
                  </a:lnTo>
                  <a:lnTo>
                    <a:pt x="83121" y="233680"/>
                  </a:lnTo>
                  <a:lnTo>
                    <a:pt x="81445" y="233680"/>
                  </a:lnTo>
                  <a:lnTo>
                    <a:pt x="80695" y="232410"/>
                  </a:lnTo>
                  <a:lnTo>
                    <a:pt x="79743" y="232410"/>
                  </a:lnTo>
                  <a:lnTo>
                    <a:pt x="79159" y="231140"/>
                  </a:lnTo>
                  <a:lnTo>
                    <a:pt x="85382" y="228600"/>
                  </a:lnTo>
                  <a:lnTo>
                    <a:pt x="88404" y="227330"/>
                  </a:lnTo>
                  <a:lnTo>
                    <a:pt x="88404" y="223570"/>
                  </a:lnTo>
                  <a:lnTo>
                    <a:pt x="97561" y="223520"/>
                  </a:lnTo>
                  <a:lnTo>
                    <a:pt x="99555" y="222250"/>
                  </a:lnTo>
                  <a:lnTo>
                    <a:pt x="99707" y="222250"/>
                  </a:lnTo>
                  <a:lnTo>
                    <a:pt x="100215" y="220980"/>
                  </a:lnTo>
                  <a:lnTo>
                    <a:pt x="100342" y="220662"/>
                  </a:lnTo>
                  <a:lnTo>
                    <a:pt x="96659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45" y="215900"/>
                  </a:lnTo>
                  <a:lnTo>
                    <a:pt x="92824" y="215900"/>
                  </a:lnTo>
                  <a:lnTo>
                    <a:pt x="91732" y="216814"/>
                  </a:lnTo>
                  <a:lnTo>
                    <a:pt x="91732" y="220980"/>
                  </a:lnTo>
                  <a:lnTo>
                    <a:pt x="91211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32" y="220980"/>
                  </a:lnTo>
                  <a:lnTo>
                    <a:pt x="91732" y="216814"/>
                  </a:lnTo>
                  <a:lnTo>
                    <a:pt x="91300" y="217170"/>
                  </a:lnTo>
                  <a:lnTo>
                    <a:pt x="81902" y="215900"/>
                  </a:lnTo>
                  <a:lnTo>
                    <a:pt x="83731" y="218440"/>
                  </a:lnTo>
                  <a:lnTo>
                    <a:pt x="84150" y="218440"/>
                  </a:lnTo>
                  <a:lnTo>
                    <a:pt x="83794" y="219710"/>
                  </a:lnTo>
                  <a:lnTo>
                    <a:pt x="83261" y="219710"/>
                  </a:lnTo>
                  <a:lnTo>
                    <a:pt x="83502" y="218440"/>
                  </a:lnTo>
                  <a:lnTo>
                    <a:pt x="82969" y="218440"/>
                  </a:lnTo>
                  <a:lnTo>
                    <a:pt x="80302" y="215900"/>
                  </a:lnTo>
                  <a:lnTo>
                    <a:pt x="78600" y="217411"/>
                  </a:lnTo>
                  <a:lnTo>
                    <a:pt x="78600" y="222250"/>
                  </a:lnTo>
                  <a:lnTo>
                    <a:pt x="78143" y="224790"/>
                  </a:lnTo>
                  <a:lnTo>
                    <a:pt x="78168" y="226060"/>
                  </a:lnTo>
                  <a:lnTo>
                    <a:pt x="77444" y="231140"/>
                  </a:lnTo>
                  <a:lnTo>
                    <a:pt x="74028" y="232410"/>
                  </a:lnTo>
                  <a:lnTo>
                    <a:pt x="67932" y="233680"/>
                  </a:lnTo>
                  <a:lnTo>
                    <a:pt x="63804" y="233680"/>
                  </a:lnTo>
                  <a:lnTo>
                    <a:pt x="63804" y="248920"/>
                  </a:lnTo>
                  <a:lnTo>
                    <a:pt x="62877" y="250190"/>
                  </a:lnTo>
                  <a:lnTo>
                    <a:pt x="61772" y="251460"/>
                  </a:lnTo>
                  <a:lnTo>
                    <a:pt x="60972" y="252730"/>
                  </a:lnTo>
                  <a:lnTo>
                    <a:pt x="57632" y="252730"/>
                  </a:lnTo>
                  <a:lnTo>
                    <a:pt x="56769" y="251460"/>
                  </a:lnTo>
                  <a:lnTo>
                    <a:pt x="56299" y="250190"/>
                  </a:lnTo>
                  <a:lnTo>
                    <a:pt x="55791" y="250190"/>
                  </a:lnTo>
                  <a:lnTo>
                    <a:pt x="56883" y="248920"/>
                  </a:lnTo>
                  <a:lnTo>
                    <a:pt x="58826" y="248920"/>
                  </a:lnTo>
                  <a:lnTo>
                    <a:pt x="58902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04" y="248920"/>
                  </a:lnTo>
                  <a:lnTo>
                    <a:pt x="63804" y="233680"/>
                  </a:lnTo>
                  <a:lnTo>
                    <a:pt x="55245" y="233680"/>
                  </a:lnTo>
                  <a:lnTo>
                    <a:pt x="54940" y="226060"/>
                  </a:lnTo>
                  <a:lnTo>
                    <a:pt x="58064" y="226060"/>
                  </a:lnTo>
                  <a:lnTo>
                    <a:pt x="63258" y="224790"/>
                  </a:lnTo>
                  <a:lnTo>
                    <a:pt x="64096" y="226060"/>
                  </a:lnTo>
                  <a:lnTo>
                    <a:pt x="68059" y="227330"/>
                  </a:lnTo>
                  <a:lnTo>
                    <a:pt x="70777" y="227330"/>
                  </a:lnTo>
                  <a:lnTo>
                    <a:pt x="74231" y="226060"/>
                  </a:lnTo>
                  <a:lnTo>
                    <a:pt x="72339" y="224790"/>
                  </a:lnTo>
                  <a:lnTo>
                    <a:pt x="75793" y="219710"/>
                  </a:lnTo>
                  <a:lnTo>
                    <a:pt x="78600" y="222250"/>
                  </a:lnTo>
                  <a:lnTo>
                    <a:pt x="78600" y="217411"/>
                  </a:lnTo>
                  <a:lnTo>
                    <a:pt x="77419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488" y="218440"/>
                  </a:lnTo>
                  <a:lnTo>
                    <a:pt x="70700" y="217170"/>
                  </a:lnTo>
                  <a:lnTo>
                    <a:pt x="68719" y="217170"/>
                  </a:lnTo>
                  <a:lnTo>
                    <a:pt x="68186" y="215900"/>
                  </a:lnTo>
                  <a:lnTo>
                    <a:pt x="66255" y="217170"/>
                  </a:lnTo>
                  <a:lnTo>
                    <a:pt x="60604" y="219710"/>
                  </a:lnTo>
                  <a:lnTo>
                    <a:pt x="59867" y="217373"/>
                  </a:lnTo>
                  <a:lnTo>
                    <a:pt x="56388" y="218440"/>
                  </a:lnTo>
                  <a:lnTo>
                    <a:pt x="52476" y="218440"/>
                  </a:lnTo>
                  <a:lnTo>
                    <a:pt x="51041" y="219710"/>
                  </a:lnTo>
                  <a:lnTo>
                    <a:pt x="48717" y="219710"/>
                  </a:lnTo>
                  <a:lnTo>
                    <a:pt x="47853" y="220980"/>
                  </a:lnTo>
                  <a:lnTo>
                    <a:pt x="44754" y="223520"/>
                  </a:lnTo>
                  <a:lnTo>
                    <a:pt x="43383" y="223520"/>
                  </a:lnTo>
                  <a:lnTo>
                    <a:pt x="42811" y="227330"/>
                  </a:lnTo>
                  <a:lnTo>
                    <a:pt x="42748" y="228600"/>
                  </a:lnTo>
                  <a:lnTo>
                    <a:pt x="43675" y="229870"/>
                  </a:lnTo>
                  <a:lnTo>
                    <a:pt x="44411" y="229870"/>
                  </a:lnTo>
                  <a:lnTo>
                    <a:pt x="44678" y="231140"/>
                  </a:lnTo>
                  <a:lnTo>
                    <a:pt x="41910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11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12" y="233680"/>
                  </a:lnTo>
                  <a:lnTo>
                    <a:pt x="36245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50" y="238760"/>
                  </a:lnTo>
                  <a:lnTo>
                    <a:pt x="38303" y="240030"/>
                  </a:lnTo>
                  <a:lnTo>
                    <a:pt x="34772" y="238760"/>
                  </a:lnTo>
                  <a:lnTo>
                    <a:pt x="33007" y="238760"/>
                  </a:lnTo>
                  <a:lnTo>
                    <a:pt x="32804" y="240030"/>
                  </a:lnTo>
                  <a:lnTo>
                    <a:pt x="31305" y="240030"/>
                  </a:lnTo>
                  <a:lnTo>
                    <a:pt x="30111" y="238760"/>
                  </a:lnTo>
                  <a:lnTo>
                    <a:pt x="26733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190" y="241300"/>
                  </a:lnTo>
                  <a:lnTo>
                    <a:pt x="23177" y="243840"/>
                  </a:lnTo>
                  <a:lnTo>
                    <a:pt x="22618" y="246380"/>
                  </a:lnTo>
                  <a:lnTo>
                    <a:pt x="22974" y="245110"/>
                  </a:lnTo>
                  <a:lnTo>
                    <a:pt x="23368" y="245110"/>
                  </a:lnTo>
                  <a:lnTo>
                    <a:pt x="24409" y="243840"/>
                  </a:lnTo>
                  <a:lnTo>
                    <a:pt x="24130" y="242570"/>
                  </a:lnTo>
                  <a:lnTo>
                    <a:pt x="25781" y="241300"/>
                  </a:lnTo>
                  <a:lnTo>
                    <a:pt x="27393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01" y="241300"/>
                  </a:lnTo>
                  <a:lnTo>
                    <a:pt x="34772" y="242570"/>
                  </a:lnTo>
                  <a:lnTo>
                    <a:pt x="35140" y="243840"/>
                  </a:lnTo>
                  <a:lnTo>
                    <a:pt x="35293" y="243840"/>
                  </a:lnTo>
                  <a:lnTo>
                    <a:pt x="35153" y="245110"/>
                  </a:lnTo>
                  <a:lnTo>
                    <a:pt x="36106" y="245110"/>
                  </a:lnTo>
                  <a:lnTo>
                    <a:pt x="37706" y="243840"/>
                  </a:lnTo>
                  <a:lnTo>
                    <a:pt x="38112" y="242570"/>
                  </a:lnTo>
                  <a:lnTo>
                    <a:pt x="40436" y="241300"/>
                  </a:lnTo>
                  <a:lnTo>
                    <a:pt x="46062" y="241300"/>
                  </a:lnTo>
                  <a:lnTo>
                    <a:pt x="46850" y="240030"/>
                  </a:lnTo>
                  <a:lnTo>
                    <a:pt x="47637" y="238760"/>
                  </a:lnTo>
                  <a:lnTo>
                    <a:pt x="51879" y="238760"/>
                  </a:lnTo>
                  <a:lnTo>
                    <a:pt x="53454" y="240030"/>
                  </a:lnTo>
                  <a:lnTo>
                    <a:pt x="56642" y="240030"/>
                  </a:lnTo>
                  <a:lnTo>
                    <a:pt x="57315" y="238760"/>
                  </a:lnTo>
                  <a:lnTo>
                    <a:pt x="59804" y="238760"/>
                  </a:lnTo>
                  <a:lnTo>
                    <a:pt x="59372" y="237490"/>
                  </a:lnTo>
                  <a:lnTo>
                    <a:pt x="58343" y="236220"/>
                  </a:lnTo>
                  <a:lnTo>
                    <a:pt x="61125" y="236220"/>
                  </a:lnTo>
                  <a:lnTo>
                    <a:pt x="61633" y="237490"/>
                  </a:lnTo>
                  <a:lnTo>
                    <a:pt x="62534" y="237490"/>
                  </a:lnTo>
                  <a:lnTo>
                    <a:pt x="63144" y="238760"/>
                  </a:lnTo>
                  <a:lnTo>
                    <a:pt x="61734" y="238760"/>
                  </a:lnTo>
                  <a:lnTo>
                    <a:pt x="62750" y="240030"/>
                  </a:lnTo>
                  <a:lnTo>
                    <a:pt x="63334" y="240030"/>
                  </a:lnTo>
                  <a:lnTo>
                    <a:pt x="62331" y="241300"/>
                  </a:lnTo>
                  <a:lnTo>
                    <a:pt x="62179" y="242570"/>
                  </a:lnTo>
                  <a:lnTo>
                    <a:pt x="60566" y="243840"/>
                  </a:lnTo>
                  <a:lnTo>
                    <a:pt x="57619" y="243840"/>
                  </a:lnTo>
                  <a:lnTo>
                    <a:pt x="57721" y="246380"/>
                  </a:lnTo>
                  <a:lnTo>
                    <a:pt x="56997" y="247650"/>
                  </a:lnTo>
                  <a:lnTo>
                    <a:pt x="55638" y="246380"/>
                  </a:lnTo>
                  <a:lnTo>
                    <a:pt x="54381" y="245110"/>
                  </a:lnTo>
                  <a:lnTo>
                    <a:pt x="51523" y="245110"/>
                  </a:lnTo>
                  <a:lnTo>
                    <a:pt x="49885" y="247650"/>
                  </a:lnTo>
                  <a:lnTo>
                    <a:pt x="47599" y="248920"/>
                  </a:lnTo>
                  <a:lnTo>
                    <a:pt x="47599" y="252730"/>
                  </a:lnTo>
                  <a:lnTo>
                    <a:pt x="47066" y="254000"/>
                  </a:lnTo>
                  <a:lnTo>
                    <a:pt x="46113" y="255270"/>
                  </a:lnTo>
                  <a:lnTo>
                    <a:pt x="44970" y="255270"/>
                  </a:lnTo>
                  <a:lnTo>
                    <a:pt x="45847" y="254000"/>
                  </a:lnTo>
                  <a:lnTo>
                    <a:pt x="46748" y="254000"/>
                  </a:lnTo>
                  <a:lnTo>
                    <a:pt x="47586" y="252730"/>
                  </a:lnTo>
                  <a:lnTo>
                    <a:pt x="47599" y="248920"/>
                  </a:lnTo>
                  <a:lnTo>
                    <a:pt x="46685" y="250190"/>
                  </a:lnTo>
                  <a:lnTo>
                    <a:pt x="46037" y="250190"/>
                  </a:lnTo>
                  <a:lnTo>
                    <a:pt x="46964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59" y="255270"/>
                  </a:lnTo>
                  <a:lnTo>
                    <a:pt x="40830" y="256540"/>
                  </a:lnTo>
                  <a:lnTo>
                    <a:pt x="40551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43" y="256540"/>
                  </a:lnTo>
                  <a:lnTo>
                    <a:pt x="46405" y="259080"/>
                  </a:lnTo>
                  <a:lnTo>
                    <a:pt x="47332" y="260350"/>
                  </a:lnTo>
                  <a:lnTo>
                    <a:pt x="41465" y="262890"/>
                  </a:lnTo>
                  <a:lnTo>
                    <a:pt x="47091" y="264160"/>
                  </a:lnTo>
                  <a:lnTo>
                    <a:pt x="46050" y="267970"/>
                  </a:lnTo>
                  <a:lnTo>
                    <a:pt x="47891" y="267970"/>
                  </a:lnTo>
                  <a:lnTo>
                    <a:pt x="51866" y="266700"/>
                  </a:lnTo>
                  <a:lnTo>
                    <a:pt x="54965" y="265430"/>
                  </a:lnTo>
                  <a:lnTo>
                    <a:pt x="54825" y="269240"/>
                  </a:lnTo>
                  <a:lnTo>
                    <a:pt x="57277" y="269240"/>
                  </a:lnTo>
                  <a:lnTo>
                    <a:pt x="61455" y="266700"/>
                  </a:lnTo>
                  <a:lnTo>
                    <a:pt x="65989" y="271780"/>
                  </a:lnTo>
                  <a:lnTo>
                    <a:pt x="67487" y="271780"/>
                  </a:lnTo>
                  <a:lnTo>
                    <a:pt x="64274" y="267970"/>
                  </a:lnTo>
                  <a:lnTo>
                    <a:pt x="63969" y="267970"/>
                  </a:lnTo>
                  <a:lnTo>
                    <a:pt x="65709" y="266700"/>
                  </a:lnTo>
                  <a:lnTo>
                    <a:pt x="64465" y="265430"/>
                  </a:lnTo>
                  <a:lnTo>
                    <a:pt x="63360" y="264160"/>
                  </a:lnTo>
                  <a:lnTo>
                    <a:pt x="62153" y="262890"/>
                  </a:lnTo>
                  <a:lnTo>
                    <a:pt x="59791" y="264160"/>
                  </a:lnTo>
                  <a:lnTo>
                    <a:pt x="59931" y="262890"/>
                  </a:lnTo>
                  <a:lnTo>
                    <a:pt x="60020" y="261620"/>
                  </a:lnTo>
                  <a:lnTo>
                    <a:pt x="57365" y="261620"/>
                  </a:lnTo>
                  <a:lnTo>
                    <a:pt x="57797" y="259080"/>
                  </a:lnTo>
                  <a:lnTo>
                    <a:pt x="59118" y="257810"/>
                  </a:lnTo>
                  <a:lnTo>
                    <a:pt x="60985" y="257810"/>
                  </a:lnTo>
                  <a:lnTo>
                    <a:pt x="60871" y="256540"/>
                  </a:lnTo>
                  <a:lnTo>
                    <a:pt x="61125" y="255270"/>
                  </a:lnTo>
                  <a:lnTo>
                    <a:pt x="62560" y="255270"/>
                  </a:lnTo>
                  <a:lnTo>
                    <a:pt x="63474" y="254000"/>
                  </a:lnTo>
                  <a:lnTo>
                    <a:pt x="64935" y="254000"/>
                  </a:lnTo>
                  <a:lnTo>
                    <a:pt x="65595" y="252730"/>
                  </a:lnTo>
                  <a:lnTo>
                    <a:pt x="65989" y="252730"/>
                  </a:lnTo>
                  <a:lnTo>
                    <a:pt x="66776" y="251460"/>
                  </a:lnTo>
                  <a:lnTo>
                    <a:pt x="67170" y="251460"/>
                  </a:lnTo>
                  <a:lnTo>
                    <a:pt x="67513" y="250190"/>
                  </a:lnTo>
                  <a:lnTo>
                    <a:pt x="67284" y="250190"/>
                  </a:lnTo>
                  <a:lnTo>
                    <a:pt x="67957" y="248920"/>
                  </a:lnTo>
                  <a:lnTo>
                    <a:pt x="67995" y="246380"/>
                  </a:lnTo>
                  <a:lnTo>
                    <a:pt x="70751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32" y="241300"/>
                  </a:lnTo>
                  <a:lnTo>
                    <a:pt x="81495" y="242570"/>
                  </a:lnTo>
                  <a:lnTo>
                    <a:pt x="79844" y="243840"/>
                  </a:lnTo>
                  <a:lnTo>
                    <a:pt x="78524" y="243840"/>
                  </a:lnTo>
                  <a:lnTo>
                    <a:pt x="77901" y="245110"/>
                  </a:lnTo>
                  <a:lnTo>
                    <a:pt x="77190" y="245110"/>
                  </a:lnTo>
                  <a:lnTo>
                    <a:pt x="76568" y="246380"/>
                  </a:lnTo>
                  <a:lnTo>
                    <a:pt x="75730" y="247650"/>
                  </a:lnTo>
                  <a:lnTo>
                    <a:pt x="74663" y="247650"/>
                  </a:lnTo>
                  <a:lnTo>
                    <a:pt x="73787" y="248920"/>
                  </a:lnTo>
                  <a:lnTo>
                    <a:pt x="73329" y="248920"/>
                  </a:lnTo>
                  <a:lnTo>
                    <a:pt x="73012" y="250190"/>
                  </a:lnTo>
                  <a:lnTo>
                    <a:pt x="72796" y="251460"/>
                  </a:lnTo>
                  <a:lnTo>
                    <a:pt x="74549" y="252730"/>
                  </a:lnTo>
                  <a:lnTo>
                    <a:pt x="75666" y="255270"/>
                  </a:lnTo>
                  <a:lnTo>
                    <a:pt x="73507" y="256540"/>
                  </a:lnTo>
                  <a:lnTo>
                    <a:pt x="74104" y="259080"/>
                  </a:lnTo>
                  <a:lnTo>
                    <a:pt x="74980" y="260350"/>
                  </a:lnTo>
                  <a:lnTo>
                    <a:pt x="75399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67" y="259080"/>
                  </a:lnTo>
                  <a:lnTo>
                    <a:pt x="81927" y="257810"/>
                  </a:lnTo>
                  <a:lnTo>
                    <a:pt x="83159" y="256540"/>
                  </a:lnTo>
                  <a:lnTo>
                    <a:pt x="84861" y="255270"/>
                  </a:lnTo>
                  <a:lnTo>
                    <a:pt x="86245" y="255270"/>
                  </a:lnTo>
                  <a:lnTo>
                    <a:pt x="87401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30" y="251460"/>
                  </a:lnTo>
                  <a:lnTo>
                    <a:pt x="98767" y="248920"/>
                  </a:lnTo>
                  <a:lnTo>
                    <a:pt x="99263" y="247650"/>
                  </a:lnTo>
                  <a:lnTo>
                    <a:pt x="101650" y="246380"/>
                  </a:lnTo>
                  <a:lnTo>
                    <a:pt x="105397" y="246380"/>
                  </a:lnTo>
                  <a:lnTo>
                    <a:pt x="107505" y="247650"/>
                  </a:lnTo>
                  <a:lnTo>
                    <a:pt x="108242" y="250190"/>
                  </a:lnTo>
                  <a:lnTo>
                    <a:pt x="104089" y="250190"/>
                  </a:lnTo>
                  <a:lnTo>
                    <a:pt x="103022" y="251460"/>
                  </a:lnTo>
                  <a:lnTo>
                    <a:pt x="104165" y="254000"/>
                  </a:lnTo>
                  <a:lnTo>
                    <a:pt x="104851" y="255270"/>
                  </a:lnTo>
                  <a:lnTo>
                    <a:pt x="107073" y="254000"/>
                  </a:lnTo>
                  <a:lnTo>
                    <a:pt x="109372" y="252730"/>
                  </a:lnTo>
                  <a:lnTo>
                    <a:pt x="110985" y="252730"/>
                  </a:lnTo>
                  <a:lnTo>
                    <a:pt x="112699" y="254000"/>
                  </a:lnTo>
                  <a:lnTo>
                    <a:pt x="108064" y="260350"/>
                  </a:lnTo>
                  <a:lnTo>
                    <a:pt x="103022" y="265430"/>
                  </a:lnTo>
                  <a:lnTo>
                    <a:pt x="97574" y="270510"/>
                  </a:lnTo>
                  <a:lnTo>
                    <a:pt x="97358" y="267970"/>
                  </a:lnTo>
                  <a:lnTo>
                    <a:pt x="98234" y="265430"/>
                  </a:lnTo>
                  <a:lnTo>
                    <a:pt x="97497" y="265430"/>
                  </a:lnTo>
                  <a:lnTo>
                    <a:pt x="96354" y="266700"/>
                  </a:lnTo>
                  <a:lnTo>
                    <a:pt x="93865" y="267970"/>
                  </a:lnTo>
                  <a:lnTo>
                    <a:pt x="88519" y="271780"/>
                  </a:lnTo>
                  <a:lnTo>
                    <a:pt x="88976" y="266700"/>
                  </a:lnTo>
                  <a:lnTo>
                    <a:pt x="90919" y="265430"/>
                  </a:lnTo>
                  <a:lnTo>
                    <a:pt x="92214" y="264160"/>
                  </a:lnTo>
                  <a:lnTo>
                    <a:pt x="90779" y="264160"/>
                  </a:lnTo>
                  <a:lnTo>
                    <a:pt x="89636" y="262890"/>
                  </a:lnTo>
                  <a:lnTo>
                    <a:pt x="89179" y="262890"/>
                  </a:lnTo>
                  <a:lnTo>
                    <a:pt x="88734" y="264160"/>
                  </a:lnTo>
                  <a:lnTo>
                    <a:pt x="86525" y="264160"/>
                  </a:lnTo>
                  <a:lnTo>
                    <a:pt x="86487" y="265430"/>
                  </a:lnTo>
                  <a:lnTo>
                    <a:pt x="86360" y="266750"/>
                  </a:lnTo>
                  <a:lnTo>
                    <a:pt x="83985" y="267970"/>
                  </a:lnTo>
                  <a:lnTo>
                    <a:pt x="83235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71" y="270510"/>
                  </a:lnTo>
                  <a:lnTo>
                    <a:pt x="71869" y="271780"/>
                  </a:lnTo>
                  <a:lnTo>
                    <a:pt x="75933" y="271780"/>
                  </a:lnTo>
                  <a:lnTo>
                    <a:pt x="76225" y="270510"/>
                  </a:lnTo>
                  <a:lnTo>
                    <a:pt x="79171" y="270510"/>
                  </a:lnTo>
                  <a:lnTo>
                    <a:pt x="82105" y="269240"/>
                  </a:lnTo>
                  <a:lnTo>
                    <a:pt x="84937" y="267970"/>
                  </a:lnTo>
                  <a:lnTo>
                    <a:pt x="84201" y="269240"/>
                  </a:lnTo>
                  <a:lnTo>
                    <a:pt x="83553" y="269240"/>
                  </a:lnTo>
                  <a:lnTo>
                    <a:pt x="82638" y="271780"/>
                  </a:lnTo>
                  <a:lnTo>
                    <a:pt x="82054" y="271780"/>
                  </a:lnTo>
                  <a:lnTo>
                    <a:pt x="81368" y="274320"/>
                  </a:lnTo>
                  <a:lnTo>
                    <a:pt x="81203" y="274320"/>
                  </a:lnTo>
                  <a:lnTo>
                    <a:pt x="80111" y="275590"/>
                  </a:lnTo>
                  <a:lnTo>
                    <a:pt x="78917" y="276860"/>
                  </a:lnTo>
                  <a:lnTo>
                    <a:pt x="77584" y="276860"/>
                  </a:lnTo>
                  <a:lnTo>
                    <a:pt x="76923" y="278130"/>
                  </a:lnTo>
                  <a:lnTo>
                    <a:pt x="71970" y="278130"/>
                  </a:lnTo>
                  <a:lnTo>
                    <a:pt x="67830" y="280670"/>
                  </a:lnTo>
                  <a:lnTo>
                    <a:pt x="67195" y="281990"/>
                  </a:lnTo>
                  <a:lnTo>
                    <a:pt x="67195" y="290830"/>
                  </a:lnTo>
                  <a:lnTo>
                    <a:pt x="62750" y="293370"/>
                  </a:lnTo>
                  <a:lnTo>
                    <a:pt x="59944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25" y="289560"/>
                  </a:lnTo>
                  <a:lnTo>
                    <a:pt x="67144" y="288290"/>
                  </a:lnTo>
                  <a:lnTo>
                    <a:pt x="66903" y="289560"/>
                  </a:lnTo>
                  <a:lnTo>
                    <a:pt x="66840" y="290830"/>
                  </a:lnTo>
                  <a:lnTo>
                    <a:pt x="67195" y="290830"/>
                  </a:lnTo>
                  <a:lnTo>
                    <a:pt x="67195" y="281990"/>
                  </a:lnTo>
                  <a:lnTo>
                    <a:pt x="66598" y="283210"/>
                  </a:lnTo>
                  <a:lnTo>
                    <a:pt x="64389" y="284480"/>
                  </a:lnTo>
                  <a:lnTo>
                    <a:pt x="63627" y="284480"/>
                  </a:lnTo>
                  <a:lnTo>
                    <a:pt x="62039" y="285750"/>
                  </a:lnTo>
                  <a:lnTo>
                    <a:pt x="61531" y="287020"/>
                  </a:lnTo>
                  <a:lnTo>
                    <a:pt x="58470" y="289560"/>
                  </a:lnTo>
                  <a:lnTo>
                    <a:pt x="57619" y="288290"/>
                  </a:lnTo>
                  <a:lnTo>
                    <a:pt x="55460" y="287020"/>
                  </a:lnTo>
                  <a:lnTo>
                    <a:pt x="55308" y="287020"/>
                  </a:lnTo>
                  <a:lnTo>
                    <a:pt x="53822" y="285750"/>
                  </a:lnTo>
                  <a:lnTo>
                    <a:pt x="52412" y="285750"/>
                  </a:lnTo>
                  <a:lnTo>
                    <a:pt x="51206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34" y="288290"/>
                  </a:lnTo>
                  <a:lnTo>
                    <a:pt x="47879" y="289560"/>
                  </a:lnTo>
                  <a:lnTo>
                    <a:pt x="48806" y="290830"/>
                  </a:lnTo>
                  <a:lnTo>
                    <a:pt x="52616" y="292100"/>
                  </a:lnTo>
                  <a:lnTo>
                    <a:pt x="55587" y="292100"/>
                  </a:lnTo>
                  <a:lnTo>
                    <a:pt x="55778" y="295910"/>
                  </a:lnTo>
                  <a:lnTo>
                    <a:pt x="45326" y="295910"/>
                  </a:lnTo>
                  <a:lnTo>
                    <a:pt x="42951" y="293370"/>
                  </a:lnTo>
                  <a:lnTo>
                    <a:pt x="37807" y="293370"/>
                  </a:lnTo>
                  <a:lnTo>
                    <a:pt x="33274" y="294640"/>
                  </a:lnTo>
                  <a:lnTo>
                    <a:pt x="33134" y="292100"/>
                  </a:lnTo>
                  <a:lnTo>
                    <a:pt x="34353" y="290830"/>
                  </a:lnTo>
                  <a:lnTo>
                    <a:pt x="35636" y="290830"/>
                  </a:lnTo>
                  <a:lnTo>
                    <a:pt x="36931" y="289560"/>
                  </a:lnTo>
                  <a:lnTo>
                    <a:pt x="34264" y="289560"/>
                  </a:lnTo>
                  <a:lnTo>
                    <a:pt x="31623" y="288290"/>
                  </a:lnTo>
                  <a:lnTo>
                    <a:pt x="30759" y="288290"/>
                  </a:lnTo>
                  <a:lnTo>
                    <a:pt x="29197" y="287591"/>
                  </a:lnTo>
                  <a:lnTo>
                    <a:pt x="29197" y="297180"/>
                  </a:lnTo>
                  <a:lnTo>
                    <a:pt x="25400" y="297180"/>
                  </a:lnTo>
                  <a:lnTo>
                    <a:pt x="23215" y="295910"/>
                  </a:lnTo>
                  <a:lnTo>
                    <a:pt x="22580" y="295910"/>
                  </a:lnTo>
                  <a:lnTo>
                    <a:pt x="22860" y="294640"/>
                  </a:lnTo>
                  <a:lnTo>
                    <a:pt x="23914" y="294640"/>
                  </a:lnTo>
                  <a:lnTo>
                    <a:pt x="24752" y="295910"/>
                  </a:lnTo>
                  <a:lnTo>
                    <a:pt x="27711" y="295910"/>
                  </a:lnTo>
                  <a:lnTo>
                    <a:pt x="29197" y="297180"/>
                  </a:lnTo>
                  <a:lnTo>
                    <a:pt x="29197" y="287591"/>
                  </a:lnTo>
                  <a:lnTo>
                    <a:pt x="27965" y="287020"/>
                  </a:lnTo>
                  <a:lnTo>
                    <a:pt x="25933" y="285750"/>
                  </a:lnTo>
                  <a:lnTo>
                    <a:pt x="24409" y="287020"/>
                  </a:lnTo>
                  <a:lnTo>
                    <a:pt x="23647" y="287020"/>
                  </a:lnTo>
                  <a:lnTo>
                    <a:pt x="22796" y="285750"/>
                  </a:lnTo>
                  <a:lnTo>
                    <a:pt x="21640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59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32" y="294640"/>
                  </a:lnTo>
                  <a:lnTo>
                    <a:pt x="21780" y="295910"/>
                  </a:lnTo>
                  <a:lnTo>
                    <a:pt x="24003" y="299720"/>
                  </a:lnTo>
                  <a:lnTo>
                    <a:pt x="24942" y="299720"/>
                  </a:lnTo>
                  <a:lnTo>
                    <a:pt x="25984" y="300990"/>
                  </a:lnTo>
                  <a:lnTo>
                    <a:pt x="27495" y="300990"/>
                  </a:lnTo>
                  <a:lnTo>
                    <a:pt x="29400" y="302260"/>
                  </a:lnTo>
                  <a:lnTo>
                    <a:pt x="29730" y="302260"/>
                  </a:lnTo>
                  <a:lnTo>
                    <a:pt x="32359" y="303530"/>
                  </a:lnTo>
                  <a:lnTo>
                    <a:pt x="33451" y="302260"/>
                  </a:lnTo>
                  <a:lnTo>
                    <a:pt x="37414" y="302260"/>
                  </a:lnTo>
                  <a:lnTo>
                    <a:pt x="36449" y="303530"/>
                  </a:lnTo>
                  <a:lnTo>
                    <a:pt x="41846" y="306070"/>
                  </a:lnTo>
                  <a:lnTo>
                    <a:pt x="43992" y="303530"/>
                  </a:lnTo>
                  <a:lnTo>
                    <a:pt x="47104" y="304800"/>
                  </a:lnTo>
                  <a:lnTo>
                    <a:pt x="47269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25" y="303530"/>
                  </a:lnTo>
                  <a:lnTo>
                    <a:pt x="52692" y="303530"/>
                  </a:lnTo>
                  <a:lnTo>
                    <a:pt x="55054" y="302260"/>
                  </a:lnTo>
                  <a:lnTo>
                    <a:pt x="54368" y="302260"/>
                  </a:lnTo>
                  <a:lnTo>
                    <a:pt x="54902" y="299720"/>
                  </a:lnTo>
                  <a:lnTo>
                    <a:pt x="57480" y="298450"/>
                  </a:lnTo>
                  <a:lnTo>
                    <a:pt x="65328" y="298450"/>
                  </a:lnTo>
                  <a:lnTo>
                    <a:pt x="67576" y="297180"/>
                  </a:lnTo>
                  <a:lnTo>
                    <a:pt x="66090" y="297180"/>
                  </a:lnTo>
                  <a:lnTo>
                    <a:pt x="66738" y="294640"/>
                  </a:lnTo>
                  <a:lnTo>
                    <a:pt x="71208" y="294640"/>
                  </a:lnTo>
                  <a:lnTo>
                    <a:pt x="71247" y="293370"/>
                  </a:lnTo>
                  <a:lnTo>
                    <a:pt x="71450" y="288290"/>
                  </a:lnTo>
                  <a:lnTo>
                    <a:pt x="81140" y="287020"/>
                  </a:lnTo>
                  <a:lnTo>
                    <a:pt x="85572" y="285750"/>
                  </a:lnTo>
                  <a:lnTo>
                    <a:pt x="87731" y="285750"/>
                  </a:lnTo>
                  <a:lnTo>
                    <a:pt x="87617" y="284480"/>
                  </a:lnTo>
                  <a:lnTo>
                    <a:pt x="88163" y="284480"/>
                  </a:lnTo>
                  <a:lnTo>
                    <a:pt x="93421" y="280670"/>
                  </a:lnTo>
                  <a:lnTo>
                    <a:pt x="97091" y="278130"/>
                  </a:lnTo>
                  <a:lnTo>
                    <a:pt x="100037" y="274320"/>
                  </a:lnTo>
                  <a:lnTo>
                    <a:pt x="103809" y="271780"/>
                  </a:lnTo>
                  <a:lnTo>
                    <a:pt x="103860" y="273050"/>
                  </a:lnTo>
                  <a:lnTo>
                    <a:pt x="104279" y="274320"/>
                  </a:lnTo>
                  <a:lnTo>
                    <a:pt x="105397" y="275590"/>
                  </a:lnTo>
                  <a:lnTo>
                    <a:pt x="103035" y="279400"/>
                  </a:lnTo>
                  <a:lnTo>
                    <a:pt x="100901" y="278130"/>
                  </a:lnTo>
                  <a:lnTo>
                    <a:pt x="100774" y="284480"/>
                  </a:lnTo>
                  <a:lnTo>
                    <a:pt x="100418" y="285750"/>
                  </a:lnTo>
                  <a:lnTo>
                    <a:pt x="99453" y="285750"/>
                  </a:lnTo>
                  <a:lnTo>
                    <a:pt x="98336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18" y="293370"/>
                  </a:lnTo>
                  <a:lnTo>
                    <a:pt x="91109" y="293370"/>
                  </a:lnTo>
                  <a:lnTo>
                    <a:pt x="91211" y="294640"/>
                  </a:lnTo>
                  <a:lnTo>
                    <a:pt x="92087" y="295910"/>
                  </a:lnTo>
                  <a:lnTo>
                    <a:pt x="92443" y="298450"/>
                  </a:lnTo>
                  <a:lnTo>
                    <a:pt x="93052" y="298450"/>
                  </a:lnTo>
                  <a:lnTo>
                    <a:pt x="93548" y="297180"/>
                  </a:lnTo>
                  <a:lnTo>
                    <a:pt x="92900" y="295910"/>
                  </a:lnTo>
                  <a:lnTo>
                    <a:pt x="93903" y="294640"/>
                  </a:lnTo>
                  <a:lnTo>
                    <a:pt x="95504" y="293370"/>
                  </a:lnTo>
                  <a:lnTo>
                    <a:pt x="98844" y="292100"/>
                  </a:lnTo>
                  <a:lnTo>
                    <a:pt x="99568" y="292100"/>
                  </a:lnTo>
                  <a:lnTo>
                    <a:pt x="102196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54" y="292100"/>
                  </a:lnTo>
                  <a:lnTo>
                    <a:pt x="103479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71" y="293370"/>
                  </a:lnTo>
                  <a:lnTo>
                    <a:pt x="107022" y="294640"/>
                  </a:lnTo>
                  <a:lnTo>
                    <a:pt x="106654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489" y="289560"/>
                  </a:lnTo>
                  <a:lnTo>
                    <a:pt x="106489" y="288290"/>
                  </a:lnTo>
                  <a:lnTo>
                    <a:pt x="106743" y="285750"/>
                  </a:lnTo>
                  <a:lnTo>
                    <a:pt x="109842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23" y="283210"/>
                  </a:lnTo>
                  <a:lnTo>
                    <a:pt x="112217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11" y="275590"/>
                  </a:lnTo>
                  <a:lnTo>
                    <a:pt x="118910" y="275590"/>
                  </a:lnTo>
                  <a:lnTo>
                    <a:pt x="121031" y="274320"/>
                  </a:lnTo>
                  <a:lnTo>
                    <a:pt x="122936" y="278130"/>
                  </a:lnTo>
                  <a:lnTo>
                    <a:pt x="123037" y="280670"/>
                  </a:lnTo>
                  <a:lnTo>
                    <a:pt x="122504" y="280670"/>
                  </a:lnTo>
                  <a:lnTo>
                    <a:pt x="121310" y="281940"/>
                  </a:lnTo>
                  <a:lnTo>
                    <a:pt x="121780" y="284480"/>
                  </a:lnTo>
                  <a:lnTo>
                    <a:pt x="120929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27" y="287020"/>
                  </a:lnTo>
                  <a:lnTo>
                    <a:pt x="120688" y="288290"/>
                  </a:lnTo>
                  <a:lnTo>
                    <a:pt x="121475" y="288290"/>
                  </a:lnTo>
                  <a:lnTo>
                    <a:pt x="122351" y="287020"/>
                  </a:lnTo>
                  <a:lnTo>
                    <a:pt x="123405" y="287020"/>
                  </a:lnTo>
                  <a:lnTo>
                    <a:pt x="123774" y="284480"/>
                  </a:lnTo>
                  <a:lnTo>
                    <a:pt x="124028" y="283210"/>
                  </a:lnTo>
                  <a:lnTo>
                    <a:pt x="125450" y="283210"/>
                  </a:lnTo>
                  <a:lnTo>
                    <a:pt x="125653" y="281940"/>
                  </a:lnTo>
                  <a:lnTo>
                    <a:pt x="125831" y="280670"/>
                  </a:lnTo>
                  <a:lnTo>
                    <a:pt x="126847" y="280670"/>
                  </a:lnTo>
                  <a:lnTo>
                    <a:pt x="129705" y="281940"/>
                  </a:lnTo>
                  <a:lnTo>
                    <a:pt x="128892" y="283210"/>
                  </a:lnTo>
                  <a:lnTo>
                    <a:pt x="127508" y="285750"/>
                  </a:lnTo>
                  <a:lnTo>
                    <a:pt x="127838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25" y="294640"/>
                  </a:lnTo>
                  <a:lnTo>
                    <a:pt x="128778" y="294640"/>
                  </a:lnTo>
                  <a:lnTo>
                    <a:pt x="129387" y="298450"/>
                  </a:lnTo>
                  <a:lnTo>
                    <a:pt x="130822" y="298450"/>
                  </a:lnTo>
                  <a:lnTo>
                    <a:pt x="131381" y="295910"/>
                  </a:lnTo>
                  <a:lnTo>
                    <a:pt x="131648" y="295910"/>
                  </a:lnTo>
                  <a:lnTo>
                    <a:pt x="131495" y="294640"/>
                  </a:lnTo>
                  <a:lnTo>
                    <a:pt x="131470" y="293370"/>
                  </a:lnTo>
                  <a:lnTo>
                    <a:pt x="131813" y="293370"/>
                  </a:lnTo>
                  <a:lnTo>
                    <a:pt x="133184" y="294640"/>
                  </a:lnTo>
                  <a:lnTo>
                    <a:pt x="134620" y="294640"/>
                  </a:lnTo>
                  <a:lnTo>
                    <a:pt x="134683" y="295910"/>
                  </a:lnTo>
                  <a:lnTo>
                    <a:pt x="135229" y="295910"/>
                  </a:lnTo>
                  <a:lnTo>
                    <a:pt x="135255" y="297180"/>
                  </a:lnTo>
                  <a:lnTo>
                    <a:pt x="135343" y="295910"/>
                  </a:lnTo>
                  <a:lnTo>
                    <a:pt x="136004" y="298450"/>
                  </a:lnTo>
                  <a:lnTo>
                    <a:pt x="137121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17" y="307340"/>
                  </a:lnTo>
                  <a:lnTo>
                    <a:pt x="140258" y="308610"/>
                  </a:lnTo>
                  <a:lnTo>
                    <a:pt x="143129" y="306070"/>
                  </a:lnTo>
                  <a:lnTo>
                    <a:pt x="139293" y="304800"/>
                  </a:lnTo>
                  <a:lnTo>
                    <a:pt x="139395" y="300990"/>
                  </a:lnTo>
                  <a:lnTo>
                    <a:pt x="139725" y="300990"/>
                  </a:lnTo>
                  <a:lnTo>
                    <a:pt x="140169" y="299720"/>
                  </a:lnTo>
                  <a:lnTo>
                    <a:pt x="139890" y="298450"/>
                  </a:lnTo>
                  <a:lnTo>
                    <a:pt x="139966" y="297180"/>
                  </a:lnTo>
                  <a:lnTo>
                    <a:pt x="138582" y="295910"/>
                  </a:lnTo>
                  <a:lnTo>
                    <a:pt x="136283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918" y="293370"/>
                  </a:lnTo>
                  <a:lnTo>
                    <a:pt x="136779" y="292100"/>
                  </a:lnTo>
                  <a:lnTo>
                    <a:pt x="135547" y="292100"/>
                  </a:lnTo>
                  <a:lnTo>
                    <a:pt x="135382" y="290830"/>
                  </a:lnTo>
                  <a:lnTo>
                    <a:pt x="136029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28" y="288290"/>
                  </a:lnTo>
                  <a:lnTo>
                    <a:pt x="136385" y="287020"/>
                  </a:lnTo>
                  <a:lnTo>
                    <a:pt x="139420" y="287020"/>
                  </a:lnTo>
                  <a:lnTo>
                    <a:pt x="139801" y="288290"/>
                  </a:lnTo>
                  <a:lnTo>
                    <a:pt x="140004" y="288290"/>
                  </a:lnTo>
                  <a:lnTo>
                    <a:pt x="138849" y="289560"/>
                  </a:lnTo>
                  <a:lnTo>
                    <a:pt x="139255" y="289560"/>
                  </a:lnTo>
                  <a:lnTo>
                    <a:pt x="140157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26" y="295910"/>
                  </a:lnTo>
                  <a:lnTo>
                    <a:pt x="145491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199" y="300990"/>
                  </a:lnTo>
                  <a:lnTo>
                    <a:pt x="148755" y="302260"/>
                  </a:lnTo>
                  <a:lnTo>
                    <a:pt x="149275" y="303530"/>
                  </a:lnTo>
                  <a:lnTo>
                    <a:pt x="149860" y="304507"/>
                  </a:lnTo>
                  <a:lnTo>
                    <a:pt x="150291" y="303530"/>
                  </a:lnTo>
                  <a:lnTo>
                    <a:pt x="151612" y="303530"/>
                  </a:lnTo>
                  <a:lnTo>
                    <a:pt x="153187" y="304800"/>
                  </a:lnTo>
                  <a:lnTo>
                    <a:pt x="155067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78" y="308610"/>
                  </a:lnTo>
                  <a:lnTo>
                    <a:pt x="158026" y="307340"/>
                  </a:lnTo>
                  <a:lnTo>
                    <a:pt x="157162" y="304800"/>
                  </a:lnTo>
                  <a:lnTo>
                    <a:pt x="155752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70" y="302260"/>
                  </a:lnTo>
                  <a:lnTo>
                    <a:pt x="151460" y="300990"/>
                  </a:lnTo>
                  <a:lnTo>
                    <a:pt x="150380" y="299720"/>
                  </a:lnTo>
                  <a:lnTo>
                    <a:pt x="149923" y="298450"/>
                  </a:lnTo>
                  <a:lnTo>
                    <a:pt x="149110" y="297180"/>
                  </a:lnTo>
                  <a:lnTo>
                    <a:pt x="149364" y="297180"/>
                  </a:lnTo>
                  <a:lnTo>
                    <a:pt x="150761" y="298450"/>
                  </a:lnTo>
                  <a:lnTo>
                    <a:pt x="153682" y="300990"/>
                  </a:lnTo>
                  <a:lnTo>
                    <a:pt x="153466" y="298450"/>
                  </a:lnTo>
                  <a:lnTo>
                    <a:pt x="152641" y="297180"/>
                  </a:lnTo>
                  <a:lnTo>
                    <a:pt x="151549" y="295910"/>
                  </a:lnTo>
                  <a:lnTo>
                    <a:pt x="151752" y="295910"/>
                  </a:lnTo>
                  <a:lnTo>
                    <a:pt x="152222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82" y="290830"/>
                  </a:lnTo>
                  <a:lnTo>
                    <a:pt x="148602" y="289560"/>
                  </a:lnTo>
                  <a:lnTo>
                    <a:pt x="146964" y="288290"/>
                  </a:lnTo>
                  <a:lnTo>
                    <a:pt x="146100" y="287020"/>
                  </a:lnTo>
                  <a:lnTo>
                    <a:pt x="145249" y="288290"/>
                  </a:lnTo>
                  <a:lnTo>
                    <a:pt x="144653" y="287020"/>
                  </a:lnTo>
                  <a:lnTo>
                    <a:pt x="141439" y="287020"/>
                  </a:lnTo>
                  <a:lnTo>
                    <a:pt x="136080" y="281940"/>
                  </a:lnTo>
                  <a:lnTo>
                    <a:pt x="133540" y="279400"/>
                  </a:lnTo>
                  <a:lnTo>
                    <a:pt x="132207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23" y="271780"/>
                  </a:lnTo>
                  <a:lnTo>
                    <a:pt x="138214" y="271780"/>
                  </a:lnTo>
                  <a:lnTo>
                    <a:pt x="138226" y="275590"/>
                  </a:lnTo>
                  <a:lnTo>
                    <a:pt x="136690" y="274320"/>
                  </a:lnTo>
                  <a:lnTo>
                    <a:pt x="137998" y="276860"/>
                  </a:lnTo>
                  <a:lnTo>
                    <a:pt x="139547" y="278130"/>
                  </a:lnTo>
                  <a:lnTo>
                    <a:pt x="142011" y="280670"/>
                  </a:lnTo>
                  <a:lnTo>
                    <a:pt x="143205" y="279400"/>
                  </a:lnTo>
                  <a:lnTo>
                    <a:pt x="144729" y="281940"/>
                  </a:lnTo>
                  <a:lnTo>
                    <a:pt x="144945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06" y="284480"/>
                  </a:lnTo>
                  <a:lnTo>
                    <a:pt x="149745" y="285750"/>
                  </a:lnTo>
                  <a:lnTo>
                    <a:pt x="147929" y="284480"/>
                  </a:lnTo>
                  <a:lnTo>
                    <a:pt x="146685" y="284480"/>
                  </a:lnTo>
                  <a:lnTo>
                    <a:pt x="146596" y="285750"/>
                  </a:lnTo>
                  <a:lnTo>
                    <a:pt x="148018" y="285750"/>
                  </a:lnTo>
                  <a:lnTo>
                    <a:pt x="149669" y="288290"/>
                  </a:lnTo>
                  <a:lnTo>
                    <a:pt x="152311" y="288290"/>
                  </a:lnTo>
                  <a:lnTo>
                    <a:pt x="154432" y="289560"/>
                  </a:lnTo>
                  <a:lnTo>
                    <a:pt x="156324" y="292100"/>
                  </a:lnTo>
                  <a:lnTo>
                    <a:pt x="157327" y="292100"/>
                  </a:lnTo>
                  <a:lnTo>
                    <a:pt x="157327" y="290830"/>
                  </a:lnTo>
                  <a:lnTo>
                    <a:pt x="157010" y="289560"/>
                  </a:lnTo>
                  <a:lnTo>
                    <a:pt x="158394" y="287020"/>
                  </a:lnTo>
                  <a:lnTo>
                    <a:pt x="162763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84" y="287020"/>
                  </a:lnTo>
                  <a:lnTo>
                    <a:pt x="165252" y="287020"/>
                  </a:lnTo>
                  <a:lnTo>
                    <a:pt x="165011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36" y="288290"/>
                  </a:lnTo>
                  <a:lnTo>
                    <a:pt x="168973" y="289560"/>
                  </a:lnTo>
                  <a:lnTo>
                    <a:pt x="170510" y="289560"/>
                  </a:lnTo>
                  <a:lnTo>
                    <a:pt x="171208" y="290830"/>
                  </a:lnTo>
                  <a:lnTo>
                    <a:pt x="176390" y="290830"/>
                  </a:lnTo>
                  <a:lnTo>
                    <a:pt x="176949" y="293370"/>
                  </a:lnTo>
                  <a:lnTo>
                    <a:pt x="179082" y="295910"/>
                  </a:lnTo>
                  <a:lnTo>
                    <a:pt x="182727" y="298450"/>
                  </a:lnTo>
                  <a:lnTo>
                    <a:pt x="184454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55" y="299720"/>
                  </a:lnTo>
                  <a:lnTo>
                    <a:pt x="188455" y="298450"/>
                  </a:lnTo>
                  <a:lnTo>
                    <a:pt x="190779" y="298450"/>
                  </a:lnTo>
                  <a:lnTo>
                    <a:pt x="194919" y="299720"/>
                  </a:lnTo>
                  <a:lnTo>
                    <a:pt x="195656" y="297180"/>
                  </a:lnTo>
                  <a:lnTo>
                    <a:pt x="194767" y="295910"/>
                  </a:lnTo>
                  <a:lnTo>
                    <a:pt x="193954" y="295910"/>
                  </a:lnTo>
                  <a:lnTo>
                    <a:pt x="192303" y="294640"/>
                  </a:lnTo>
                  <a:lnTo>
                    <a:pt x="192747" y="292100"/>
                  </a:lnTo>
                  <a:lnTo>
                    <a:pt x="189230" y="289560"/>
                  </a:lnTo>
                  <a:lnTo>
                    <a:pt x="185089" y="292100"/>
                  </a:lnTo>
                  <a:lnTo>
                    <a:pt x="180301" y="290830"/>
                  </a:lnTo>
                  <a:lnTo>
                    <a:pt x="179006" y="289560"/>
                  </a:lnTo>
                  <a:lnTo>
                    <a:pt x="176885" y="288290"/>
                  </a:lnTo>
                  <a:lnTo>
                    <a:pt x="178625" y="285750"/>
                  </a:lnTo>
                  <a:lnTo>
                    <a:pt x="185470" y="288290"/>
                  </a:lnTo>
                  <a:lnTo>
                    <a:pt x="189064" y="288290"/>
                  </a:lnTo>
                  <a:lnTo>
                    <a:pt x="189306" y="287020"/>
                  </a:lnTo>
                  <a:lnTo>
                    <a:pt x="183972" y="287020"/>
                  </a:lnTo>
                  <a:lnTo>
                    <a:pt x="183438" y="285750"/>
                  </a:lnTo>
                  <a:lnTo>
                    <a:pt x="182397" y="285750"/>
                  </a:lnTo>
                  <a:lnTo>
                    <a:pt x="180479" y="283210"/>
                  </a:lnTo>
                  <a:lnTo>
                    <a:pt x="178752" y="283210"/>
                  </a:lnTo>
                  <a:lnTo>
                    <a:pt x="177152" y="281940"/>
                  </a:lnTo>
                  <a:lnTo>
                    <a:pt x="174777" y="280670"/>
                  </a:lnTo>
                  <a:lnTo>
                    <a:pt x="170205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54" y="271780"/>
                  </a:lnTo>
                  <a:lnTo>
                    <a:pt x="165481" y="267970"/>
                  </a:lnTo>
                  <a:lnTo>
                    <a:pt x="165252" y="266700"/>
                  </a:lnTo>
                  <a:lnTo>
                    <a:pt x="163982" y="267970"/>
                  </a:lnTo>
                  <a:lnTo>
                    <a:pt x="160578" y="266700"/>
                  </a:lnTo>
                  <a:lnTo>
                    <a:pt x="158026" y="265430"/>
                  </a:lnTo>
                  <a:lnTo>
                    <a:pt x="158115" y="262890"/>
                  </a:lnTo>
                  <a:lnTo>
                    <a:pt x="158165" y="261620"/>
                  </a:lnTo>
                  <a:lnTo>
                    <a:pt x="154724" y="262890"/>
                  </a:lnTo>
                  <a:lnTo>
                    <a:pt x="150164" y="261099"/>
                  </a:lnTo>
                  <a:lnTo>
                    <a:pt x="148640" y="264160"/>
                  </a:lnTo>
                  <a:lnTo>
                    <a:pt x="149529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72" y="266700"/>
                  </a:lnTo>
                  <a:lnTo>
                    <a:pt x="154965" y="266700"/>
                  </a:lnTo>
                  <a:lnTo>
                    <a:pt x="159143" y="270510"/>
                  </a:lnTo>
                  <a:lnTo>
                    <a:pt x="159753" y="271780"/>
                  </a:lnTo>
                  <a:lnTo>
                    <a:pt x="161455" y="276860"/>
                  </a:lnTo>
                  <a:lnTo>
                    <a:pt x="160858" y="279400"/>
                  </a:lnTo>
                  <a:lnTo>
                    <a:pt x="156159" y="280670"/>
                  </a:lnTo>
                  <a:lnTo>
                    <a:pt x="151066" y="281940"/>
                  </a:lnTo>
                  <a:lnTo>
                    <a:pt x="150456" y="280670"/>
                  </a:lnTo>
                  <a:lnTo>
                    <a:pt x="146481" y="280670"/>
                  </a:lnTo>
                  <a:lnTo>
                    <a:pt x="146621" y="279400"/>
                  </a:lnTo>
                  <a:lnTo>
                    <a:pt x="147053" y="275590"/>
                  </a:lnTo>
                  <a:lnTo>
                    <a:pt x="143179" y="273050"/>
                  </a:lnTo>
                  <a:lnTo>
                    <a:pt x="140792" y="273050"/>
                  </a:lnTo>
                  <a:lnTo>
                    <a:pt x="139776" y="271780"/>
                  </a:lnTo>
                  <a:lnTo>
                    <a:pt x="138239" y="269240"/>
                  </a:lnTo>
                  <a:lnTo>
                    <a:pt x="137934" y="267970"/>
                  </a:lnTo>
                  <a:lnTo>
                    <a:pt x="137629" y="266700"/>
                  </a:lnTo>
                  <a:lnTo>
                    <a:pt x="134493" y="266700"/>
                  </a:lnTo>
                  <a:lnTo>
                    <a:pt x="136550" y="265430"/>
                  </a:lnTo>
                  <a:lnTo>
                    <a:pt x="134924" y="264160"/>
                  </a:lnTo>
                  <a:lnTo>
                    <a:pt x="133616" y="262890"/>
                  </a:lnTo>
                  <a:lnTo>
                    <a:pt x="134785" y="262890"/>
                  </a:lnTo>
                  <a:lnTo>
                    <a:pt x="136245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09" y="259080"/>
                  </a:lnTo>
                  <a:lnTo>
                    <a:pt x="135318" y="257810"/>
                  </a:lnTo>
                  <a:lnTo>
                    <a:pt x="133184" y="257810"/>
                  </a:lnTo>
                  <a:lnTo>
                    <a:pt x="131610" y="256540"/>
                  </a:lnTo>
                  <a:lnTo>
                    <a:pt x="131419" y="256235"/>
                  </a:lnTo>
                  <a:lnTo>
                    <a:pt x="131419" y="265430"/>
                  </a:lnTo>
                  <a:lnTo>
                    <a:pt x="131343" y="265785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28" y="271780"/>
                  </a:lnTo>
                  <a:lnTo>
                    <a:pt x="127431" y="271780"/>
                  </a:lnTo>
                  <a:lnTo>
                    <a:pt x="127609" y="270510"/>
                  </a:lnTo>
                  <a:lnTo>
                    <a:pt x="127927" y="269240"/>
                  </a:lnTo>
                  <a:lnTo>
                    <a:pt x="128968" y="271780"/>
                  </a:lnTo>
                  <a:lnTo>
                    <a:pt x="130098" y="273050"/>
                  </a:lnTo>
                  <a:lnTo>
                    <a:pt x="131343" y="275590"/>
                  </a:lnTo>
                  <a:lnTo>
                    <a:pt x="131343" y="265785"/>
                  </a:lnTo>
                  <a:lnTo>
                    <a:pt x="131140" y="266700"/>
                  </a:lnTo>
                  <a:lnTo>
                    <a:pt x="129667" y="266700"/>
                  </a:lnTo>
                  <a:lnTo>
                    <a:pt x="129247" y="265430"/>
                  </a:lnTo>
                  <a:lnTo>
                    <a:pt x="131419" y="265430"/>
                  </a:lnTo>
                  <a:lnTo>
                    <a:pt x="131419" y="256235"/>
                  </a:lnTo>
                  <a:lnTo>
                    <a:pt x="130022" y="254000"/>
                  </a:lnTo>
                  <a:lnTo>
                    <a:pt x="130136" y="252730"/>
                  </a:lnTo>
                  <a:lnTo>
                    <a:pt x="130340" y="251460"/>
                  </a:lnTo>
                  <a:lnTo>
                    <a:pt x="130022" y="250190"/>
                  </a:lnTo>
                  <a:lnTo>
                    <a:pt x="135013" y="252730"/>
                  </a:lnTo>
                  <a:lnTo>
                    <a:pt x="135432" y="254000"/>
                  </a:lnTo>
                  <a:lnTo>
                    <a:pt x="136613" y="254000"/>
                  </a:lnTo>
                  <a:lnTo>
                    <a:pt x="136715" y="252730"/>
                  </a:lnTo>
                  <a:lnTo>
                    <a:pt x="135102" y="251460"/>
                  </a:lnTo>
                  <a:lnTo>
                    <a:pt x="134188" y="251460"/>
                  </a:lnTo>
                  <a:lnTo>
                    <a:pt x="132956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66" y="250190"/>
                  </a:lnTo>
                  <a:lnTo>
                    <a:pt x="125958" y="251460"/>
                  </a:lnTo>
                  <a:lnTo>
                    <a:pt x="125628" y="251460"/>
                  </a:lnTo>
                  <a:lnTo>
                    <a:pt x="126720" y="252730"/>
                  </a:lnTo>
                  <a:lnTo>
                    <a:pt x="128193" y="254000"/>
                  </a:lnTo>
                  <a:lnTo>
                    <a:pt x="128981" y="255270"/>
                  </a:lnTo>
                  <a:lnTo>
                    <a:pt x="129032" y="256540"/>
                  </a:lnTo>
                  <a:lnTo>
                    <a:pt x="127685" y="255270"/>
                  </a:lnTo>
                  <a:lnTo>
                    <a:pt x="126758" y="255270"/>
                  </a:lnTo>
                  <a:lnTo>
                    <a:pt x="124206" y="254000"/>
                  </a:lnTo>
                  <a:lnTo>
                    <a:pt x="120840" y="254000"/>
                  </a:lnTo>
                  <a:lnTo>
                    <a:pt x="121145" y="252730"/>
                  </a:lnTo>
                  <a:lnTo>
                    <a:pt x="119507" y="252730"/>
                  </a:lnTo>
                  <a:lnTo>
                    <a:pt x="119049" y="250190"/>
                  </a:lnTo>
                  <a:lnTo>
                    <a:pt x="118872" y="248920"/>
                  </a:lnTo>
                  <a:lnTo>
                    <a:pt x="118364" y="248920"/>
                  </a:lnTo>
                  <a:lnTo>
                    <a:pt x="117614" y="247650"/>
                  </a:lnTo>
                  <a:lnTo>
                    <a:pt x="115620" y="247650"/>
                  </a:lnTo>
                  <a:lnTo>
                    <a:pt x="115938" y="248920"/>
                  </a:lnTo>
                  <a:lnTo>
                    <a:pt x="115189" y="250190"/>
                  </a:lnTo>
                  <a:lnTo>
                    <a:pt x="113880" y="250190"/>
                  </a:lnTo>
                  <a:lnTo>
                    <a:pt x="112052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66" y="251460"/>
                  </a:lnTo>
                  <a:lnTo>
                    <a:pt x="111302" y="250190"/>
                  </a:lnTo>
                  <a:lnTo>
                    <a:pt x="113766" y="247650"/>
                  </a:lnTo>
                  <a:lnTo>
                    <a:pt x="114909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29" y="242570"/>
                  </a:lnTo>
                  <a:lnTo>
                    <a:pt x="109207" y="241300"/>
                  </a:lnTo>
                  <a:lnTo>
                    <a:pt x="113969" y="237490"/>
                  </a:lnTo>
                  <a:lnTo>
                    <a:pt x="117309" y="237490"/>
                  </a:lnTo>
                  <a:lnTo>
                    <a:pt x="117830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68" y="233680"/>
                  </a:lnTo>
                  <a:lnTo>
                    <a:pt x="112420" y="236220"/>
                  </a:lnTo>
                  <a:lnTo>
                    <a:pt x="107149" y="237490"/>
                  </a:lnTo>
                  <a:lnTo>
                    <a:pt x="102641" y="240030"/>
                  </a:lnTo>
                  <a:lnTo>
                    <a:pt x="98653" y="242570"/>
                  </a:lnTo>
                  <a:lnTo>
                    <a:pt x="95973" y="242570"/>
                  </a:lnTo>
                  <a:lnTo>
                    <a:pt x="96062" y="241300"/>
                  </a:lnTo>
                  <a:lnTo>
                    <a:pt x="98374" y="240030"/>
                  </a:lnTo>
                  <a:lnTo>
                    <a:pt x="99923" y="237490"/>
                  </a:lnTo>
                  <a:lnTo>
                    <a:pt x="103327" y="237490"/>
                  </a:lnTo>
                  <a:lnTo>
                    <a:pt x="104038" y="236093"/>
                  </a:lnTo>
                  <a:lnTo>
                    <a:pt x="104533" y="234950"/>
                  </a:lnTo>
                  <a:lnTo>
                    <a:pt x="106476" y="233680"/>
                  </a:lnTo>
                  <a:lnTo>
                    <a:pt x="109791" y="233680"/>
                  </a:lnTo>
                  <a:lnTo>
                    <a:pt x="110604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10" y="228600"/>
                  </a:lnTo>
                  <a:lnTo>
                    <a:pt x="111798" y="229870"/>
                  </a:lnTo>
                  <a:lnTo>
                    <a:pt x="111925" y="228600"/>
                  </a:lnTo>
                  <a:lnTo>
                    <a:pt x="112560" y="227330"/>
                  </a:lnTo>
                  <a:lnTo>
                    <a:pt x="116751" y="227330"/>
                  </a:lnTo>
                  <a:lnTo>
                    <a:pt x="116662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697" y="224790"/>
                  </a:lnTo>
                  <a:lnTo>
                    <a:pt x="117462" y="222250"/>
                  </a:lnTo>
                  <a:lnTo>
                    <a:pt x="117500" y="220980"/>
                  </a:lnTo>
                  <a:lnTo>
                    <a:pt x="118249" y="222250"/>
                  </a:lnTo>
                  <a:lnTo>
                    <a:pt x="118706" y="220980"/>
                  </a:lnTo>
                  <a:lnTo>
                    <a:pt x="119354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51" y="220980"/>
                  </a:lnTo>
                  <a:lnTo>
                    <a:pt x="121818" y="222250"/>
                  </a:lnTo>
                  <a:lnTo>
                    <a:pt x="122326" y="222250"/>
                  </a:lnTo>
                  <a:lnTo>
                    <a:pt x="123469" y="220980"/>
                  </a:lnTo>
                  <a:lnTo>
                    <a:pt x="125641" y="220980"/>
                  </a:lnTo>
                  <a:lnTo>
                    <a:pt x="124485" y="222250"/>
                  </a:lnTo>
                  <a:lnTo>
                    <a:pt x="123825" y="222250"/>
                  </a:lnTo>
                  <a:lnTo>
                    <a:pt x="123063" y="223520"/>
                  </a:lnTo>
                  <a:lnTo>
                    <a:pt x="122936" y="223520"/>
                  </a:lnTo>
                  <a:lnTo>
                    <a:pt x="123317" y="224790"/>
                  </a:lnTo>
                  <a:lnTo>
                    <a:pt x="124015" y="224790"/>
                  </a:lnTo>
                  <a:lnTo>
                    <a:pt x="123177" y="226060"/>
                  </a:lnTo>
                  <a:lnTo>
                    <a:pt x="122402" y="226060"/>
                  </a:lnTo>
                  <a:lnTo>
                    <a:pt x="121805" y="227330"/>
                  </a:lnTo>
                  <a:lnTo>
                    <a:pt x="121513" y="227330"/>
                  </a:lnTo>
                  <a:lnTo>
                    <a:pt x="121932" y="228600"/>
                  </a:lnTo>
                  <a:lnTo>
                    <a:pt x="125120" y="229870"/>
                  </a:lnTo>
                  <a:lnTo>
                    <a:pt x="129654" y="232410"/>
                  </a:lnTo>
                  <a:lnTo>
                    <a:pt x="125590" y="236220"/>
                  </a:lnTo>
                  <a:lnTo>
                    <a:pt x="123050" y="236220"/>
                  </a:lnTo>
                  <a:lnTo>
                    <a:pt x="124409" y="237490"/>
                  </a:lnTo>
                  <a:lnTo>
                    <a:pt x="124942" y="238760"/>
                  </a:lnTo>
                  <a:lnTo>
                    <a:pt x="125920" y="238760"/>
                  </a:lnTo>
                  <a:lnTo>
                    <a:pt x="126479" y="240030"/>
                  </a:lnTo>
                  <a:lnTo>
                    <a:pt x="127673" y="241300"/>
                  </a:lnTo>
                  <a:lnTo>
                    <a:pt x="127596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01" y="243840"/>
                  </a:lnTo>
                  <a:lnTo>
                    <a:pt x="131699" y="245110"/>
                  </a:lnTo>
                  <a:lnTo>
                    <a:pt x="133819" y="246380"/>
                  </a:lnTo>
                  <a:lnTo>
                    <a:pt x="134467" y="245110"/>
                  </a:lnTo>
                  <a:lnTo>
                    <a:pt x="135572" y="242570"/>
                  </a:lnTo>
                  <a:lnTo>
                    <a:pt x="134543" y="241300"/>
                  </a:lnTo>
                  <a:lnTo>
                    <a:pt x="130581" y="241300"/>
                  </a:lnTo>
                  <a:lnTo>
                    <a:pt x="131279" y="238760"/>
                  </a:lnTo>
                  <a:lnTo>
                    <a:pt x="133299" y="237490"/>
                  </a:lnTo>
                  <a:lnTo>
                    <a:pt x="136880" y="237490"/>
                  </a:lnTo>
                  <a:lnTo>
                    <a:pt x="139153" y="238760"/>
                  </a:lnTo>
                  <a:lnTo>
                    <a:pt x="139623" y="240030"/>
                  </a:lnTo>
                  <a:lnTo>
                    <a:pt x="144157" y="242570"/>
                  </a:lnTo>
                  <a:lnTo>
                    <a:pt x="146215" y="240030"/>
                  </a:lnTo>
                  <a:lnTo>
                    <a:pt x="150075" y="243840"/>
                  </a:lnTo>
                  <a:lnTo>
                    <a:pt x="150482" y="245110"/>
                  </a:lnTo>
                  <a:lnTo>
                    <a:pt x="152908" y="245110"/>
                  </a:lnTo>
                  <a:lnTo>
                    <a:pt x="154520" y="247650"/>
                  </a:lnTo>
                  <a:lnTo>
                    <a:pt x="155702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24" y="251460"/>
                  </a:lnTo>
                  <a:lnTo>
                    <a:pt x="162344" y="251460"/>
                  </a:lnTo>
                  <a:lnTo>
                    <a:pt x="163169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10" y="243840"/>
                  </a:lnTo>
                  <a:lnTo>
                    <a:pt x="164084" y="242570"/>
                  </a:lnTo>
                  <a:lnTo>
                    <a:pt x="159931" y="243776"/>
                  </a:lnTo>
                  <a:lnTo>
                    <a:pt x="159931" y="248920"/>
                  </a:lnTo>
                  <a:lnTo>
                    <a:pt x="156514" y="247650"/>
                  </a:lnTo>
                  <a:lnTo>
                    <a:pt x="154838" y="247650"/>
                  </a:lnTo>
                  <a:lnTo>
                    <a:pt x="154597" y="246380"/>
                  </a:lnTo>
                  <a:lnTo>
                    <a:pt x="153962" y="243840"/>
                  </a:lnTo>
                  <a:lnTo>
                    <a:pt x="155752" y="245110"/>
                  </a:lnTo>
                  <a:lnTo>
                    <a:pt x="157556" y="245110"/>
                  </a:lnTo>
                  <a:lnTo>
                    <a:pt x="159397" y="246380"/>
                  </a:lnTo>
                  <a:lnTo>
                    <a:pt x="159791" y="247650"/>
                  </a:lnTo>
                  <a:lnTo>
                    <a:pt x="159931" y="248920"/>
                  </a:lnTo>
                  <a:lnTo>
                    <a:pt x="159931" y="243776"/>
                  </a:lnTo>
                  <a:lnTo>
                    <a:pt x="159677" y="243840"/>
                  </a:lnTo>
                  <a:lnTo>
                    <a:pt x="158864" y="240030"/>
                  </a:lnTo>
                  <a:lnTo>
                    <a:pt x="153835" y="236220"/>
                  </a:lnTo>
                  <a:lnTo>
                    <a:pt x="150825" y="234950"/>
                  </a:lnTo>
                  <a:lnTo>
                    <a:pt x="152920" y="232410"/>
                  </a:lnTo>
                  <a:lnTo>
                    <a:pt x="157073" y="231140"/>
                  </a:lnTo>
                  <a:lnTo>
                    <a:pt x="157505" y="233680"/>
                  </a:lnTo>
                  <a:lnTo>
                    <a:pt x="157873" y="237490"/>
                  </a:lnTo>
                  <a:lnTo>
                    <a:pt x="163893" y="237490"/>
                  </a:lnTo>
                  <a:lnTo>
                    <a:pt x="163931" y="241300"/>
                  </a:lnTo>
                  <a:lnTo>
                    <a:pt x="164299" y="241300"/>
                  </a:lnTo>
                  <a:lnTo>
                    <a:pt x="164604" y="242570"/>
                  </a:lnTo>
                  <a:lnTo>
                    <a:pt x="165023" y="242570"/>
                  </a:lnTo>
                  <a:lnTo>
                    <a:pt x="165976" y="243840"/>
                  </a:lnTo>
                  <a:lnTo>
                    <a:pt x="166878" y="245110"/>
                  </a:lnTo>
                  <a:lnTo>
                    <a:pt x="169799" y="247650"/>
                  </a:lnTo>
                  <a:lnTo>
                    <a:pt x="171894" y="246380"/>
                  </a:lnTo>
                  <a:lnTo>
                    <a:pt x="170903" y="245110"/>
                  </a:lnTo>
                  <a:lnTo>
                    <a:pt x="170027" y="242570"/>
                  </a:lnTo>
                  <a:lnTo>
                    <a:pt x="167932" y="241300"/>
                  </a:lnTo>
                  <a:lnTo>
                    <a:pt x="168643" y="241300"/>
                  </a:lnTo>
                  <a:lnTo>
                    <a:pt x="170573" y="240030"/>
                  </a:lnTo>
                  <a:lnTo>
                    <a:pt x="173786" y="240030"/>
                  </a:lnTo>
                  <a:lnTo>
                    <a:pt x="174218" y="241300"/>
                  </a:lnTo>
                  <a:lnTo>
                    <a:pt x="174574" y="241300"/>
                  </a:lnTo>
                  <a:lnTo>
                    <a:pt x="176999" y="242570"/>
                  </a:lnTo>
                  <a:lnTo>
                    <a:pt x="177736" y="242570"/>
                  </a:lnTo>
                  <a:lnTo>
                    <a:pt x="178244" y="242570"/>
                  </a:lnTo>
                  <a:lnTo>
                    <a:pt x="179070" y="243840"/>
                  </a:lnTo>
                  <a:lnTo>
                    <a:pt x="178892" y="243840"/>
                  </a:lnTo>
                  <a:lnTo>
                    <a:pt x="177736" y="242570"/>
                  </a:lnTo>
                  <a:lnTo>
                    <a:pt x="174294" y="243840"/>
                  </a:lnTo>
                  <a:lnTo>
                    <a:pt x="171653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495" y="247650"/>
                  </a:lnTo>
                  <a:lnTo>
                    <a:pt x="178739" y="250190"/>
                  </a:lnTo>
                  <a:lnTo>
                    <a:pt x="179158" y="251460"/>
                  </a:lnTo>
                  <a:lnTo>
                    <a:pt x="177368" y="251460"/>
                  </a:lnTo>
                  <a:lnTo>
                    <a:pt x="176618" y="252730"/>
                  </a:lnTo>
                  <a:lnTo>
                    <a:pt x="176707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70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65" y="262890"/>
                  </a:lnTo>
                  <a:lnTo>
                    <a:pt x="162153" y="260350"/>
                  </a:lnTo>
                  <a:lnTo>
                    <a:pt x="157734" y="259080"/>
                  </a:lnTo>
                  <a:lnTo>
                    <a:pt x="156362" y="257810"/>
                  </a:lnTo>
                  <a:lnTo>
                    <a:pt x="153758" y="257810"/>
                  </a:lnTo>
                  <a:lnTo>
                    <a:pt x="151384" y="256540"/>
                  </a:lnTo>
                  <a:lnTo>
                    <a:pt x="151320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50" y="260350"/>
                  </a:lnTo>
                  <a:lnTo>
                    <a:pt x="161429" y="261620"/>
                  </a:lnTo>
                  <a:lnTo>
                    <a:pt x="161239" y="262890"/>
                  </a:lnTo>
                  <a:lnTo>
                    <a:pt x="161124" y="264160"/>
                  </a:lnTo>
                  <a:lnTo>
                    <a:pt x="167106" y="264160"/>
                  </a:lnTo>
                  <a:lnTo>
                    <a:pt x="168351" y="267970"/>
                  </a:lnTo>
                  <a:lnTo>
                    <a:pt x="174218" y="267970"/>
                  </a:lnTo>
                  <a:lnTo>
                    <a:pt x="177634" y="266700"/>
                  </a:lnTo>
                  <a:lnTo>
                    <a:pt x="178727" y="266700"/>
                  </a:lnTo>
                  <a:lnTo>
                    <a:pt x="178930" y="267970"/>
                  </a:lnTo>
                  <a:lnTo>
                    <a:pt x="180263" y="269240"/>
                  </a:lnTo>
                  <a:lnTo>
                    <a:pt x="181762" y="267970"/>
                  </a:lnTo>
                  <a:lnTo>
                    <a:pt x="182791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69" y="271780"/>
                  </a:lnTo>
                  <a:lnTo>
                    <a:pt x="189649" y="270510"/>
                  </a:lnTo>
                  <a:lnTo>
                    <a:pt x="189992" y="267970"/>
                  </a:lnTo>
                  <a:lnTo>
                    <a:pt x="188810" y="266700"/>
                  </a:lnTo>
                  <a:lnTo>
                    <a:pt x="187071" y="265430"/>
                  </a:lnTo>
                  <a:lnTo>
                    <a:pt x="190487" y="265430"/>
                  </a:lnTo>
                  <a:lnTo>
                    <a:pt x="189839" y="264160"/>
                  </a:lnTo>
                  <a:lnTo>
                    <a:pt x="188010" y="264160"/>
                  </a:lnTo>
                  <a:lnTo>
                    <a:pt x="187096" y="262890"/>
                  </a:lnTo>
                  <a:lnTo>
                    <a:pt x="183273" y="261620"/>
                  </a:lnTo>
                  <a:lnTo>
                    <a:pt x="181063" y="262890"/>
                  </a:lnTo>
                  <a:lnTo>
                    <a:pt x="177812" y="261620"/>
                  </a:lnTo>
                  <a:lnTo>
                    <a:pt x="170929" y="261620"/>
                  </a:lnTo>
                  <a:lnTo>
                    <a:pt x="175247" y="256540"/>
                  </a:lnTo>
                  <a:lnTo>
                    <a:pt x="179235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32" y="255270"/>
                  </a:lnTo>
                  <a:lnTo>
                    <a:pt x="184416" y="256540"/>
                  </a:lnTo>
                  <a:lnTo>
                    <a:pt x="188214" y="257810"/>
                  </a:lnTo>
                  <a:lnTo>
                    <a:pt x="189953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48" y="254000"/>
                  </a:lnTo>
                  <a:lnTo>
                    <a:pt x="188747" y="251460"/>
                  </a:lnTo>
                  <a:lnTo>
                    <a:pt x="189623" y="248920"/>
                  </a:lnTo>
                  <a:lnTo>
                    <a:pt x="194157" y="246380"/>
                  </a:lnTo>
                  <a:lnTo>
                    <a:pt x="195160" y="250190"/>
                  </a:lnTo>
                  <a:lnTo>
                    <a:pt x="195402" y="248920"/>
                  </a:lnTo>
                  <a:lnTo>
                    <a:pt x="195834" y="248920"/>
                  </a:lnTo>
                  <a:lnTo>
                    <a:pt x="195211" y="247650"/>
                  </a:lnTo>
                  <a:lnTo>
                    <a:pt x="194856" y="247650"/>
                  </a:lnTo>
                  <a:lnTo>
                    <a:pt x="194945" y="246380"/>
                  </a:lnTo>
                  <a:lnTo>
                    <a:pt x="194652" y="246380"/>
                  </a:lnTo>
                  <a:lnTo>
                    <a:pt x="194665" y="245110"/>
                  </a:lnTo>
                  <a:lnTo>
                    <a:pt x="192316" y="245110"/>
                  </a:lnTo>
                  <a:lnTo>
                    <a:pt x="189534" y="246380"/>
                  </a:lnTo>
                  <a:lnTo>
                    <a:pt x="188468" y="243840"/>
                  </a:lnTo>
                  <a:lnTo>
                    <a:pt x="188760" y="243840"/>
                  </a:lnTo>
                  <a:lnTo>
                    <a:pt x="189103" y="242570"/>
                  </a:lnTo>
                  <a:lnTo>
                    <a:pt x="187147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87" y="237490"/>
                  </a:lnTo>
                  <a:lnTo>
                    <a:pt x="175768" y="238760"/>
                  </a:lnTo>
                  <a:lnTo>
                    <a:pt x="174472" y="238760"/>
                  </a:lnTo>
                  <a:lnTo>
                    <a:pt x="173774" y="237490"/>
                  </a:lnTo>
                  <a:lnTo>
                    <a:pt x="173863" y="236220"/>
                  </a:lnTo>
                  <a:lnTo>
                    <a:pt x="172364" y="234950"/>
                  </a:lnTo>
                  <a:lnTo>
                    <a:pt x="171043" y="236220"/>
                  </a:lnTo>
                  <a:lnTo>
                    <a:pt x="169494" y="234950"/>
                  </a:lnTo>
                  <a:lnTo>
                    <a:pt x="169443" y="233680"/>
                  </a:lnTo>
                  <a:lnTo>
                    <a:pt x="169481" y="232410"/>
                  </a:lnTo>
                  <a:lnTo>
                    <a:pt x="169418" y="233680"/>
                  </a:lnTo>
                  <a:lnTo>
                    <a:pt x="168389" y="232410"/>
                  </a:lnTo>
                  <a:lnTo>
                    <a:pt x="168935" y="231140"/>
                  </a:lnTo>
                  <a:lnTo>
                    <a:pt x="167932" y="231140"/>
                  </a:lnTo>
                  <a:lnTo>
                    <a:pt x="168567" y="229870"/>
                  </a:lnTo>
                  <a:lnTo>
                    <a:pt x="170014" y="229870"/>
                  </a:lnTo>
                  <a:lnTo>
                    <a:pt x="170497" y="228600"/>
                  </a:lnTo>
                  <a:lnTo>
                    <a:pt x="172681" y="228600"/>
                  </a:lnTo>
                  <a:lnTo>
                    <a:pt x="172199" y="229870"/>
                  </a:lnTo>
                  <a:lnTo>
                    <a:pt x="172389" y="229870"/>
                  </a:lnTo>
                  <a:lnTo>
                    <a:pt x="174155" y="231140"/>
                  </a:lnTo>
                  <a:lnTo>
                    <a:pt x="174815" y="232410"/>
                  </a:lnTo>
                  <a:lnTo>
                    <a:pt x="177863" y="232410"/>
                  </a:lnTo>
                  <a:lnTo>
                    <a:pt x="179387" y="231140"/>
                  </a:lnTo>
                  <a:lnTo>
                    <a:pt x="183464" y="231140"/>
                  </a:lnTo>
                  <a:lnTo>
                    <a:pt x="184975" y="232410"/>
                  </a:lnTo>
                  <a:lnTo>
                    <a:pt x="188912" y="233680"/>
                  </a:lnTo>
                  <a:lnTo>
                    <a:pt x="190385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75" y="236220"/>
                  </a:lnTo>
                  <a:lnTo>
                    <a:pt x="195338" y="234950"/>
                  </a:lnTo>
                  <a:lnTo>
                    <a:pt x="195732" y="234950"/>
                  </a:lnTo>
                  <a:lnTo>
                    <a:pt x="196380" y="233680"/>
                  </a:lnTo>
                  <a:lnTo>
                    <a:pt x="197002" y="234950"/>
                  </a:lnTo>
                  <a:lnTo>
                    <a:pt x="198856" y="233680"/>
                  </a:lnTo>
                  <a:lnTo>
                    <a:pt x="208216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20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64" y="232410"/>
                  </a:lnTo>
                  <a:lnTo>
                    <a:pt x="197726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33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11" y="227330"/>
                  </a:lnTo>
                  <a:lnTo>
                    <a:pt x="191858" y="226060"/>
                  </a:lnTo>
                  <a:lnTo>
                    <a:pt x="190639" y="227330"/>
                  </a:lnTo>
                  <a:lnTo>
                    <a:pt x="190080" y="226060"/>
                  </a:lnTo>
                  <a:lnTo>
                    <a:pt x="189725" y="224790"/>
                  </a:lnTo>
                  <a:lnTo>
                    <a:pt x="189979" y="223520"/>
                  </a:lnTo>
                  <a:lnTo>
                    <a:pt x="188645" y="223520"/>
                  </a:lnTo>
                  <a:lnTo>
                    <a:pt x="188569" y="222250"/>
                  </a:lnTo>
                  <a:lnTo>
                    <a:pt x="186423" y="223456"/>
                  </a:lnTo>
                  <a:lnTo>
                    <a:pt x="186817" y="222250"/>
                  </a:lnTo>
                  <a:lnTo>
                    <a:pt x="181940" y="222250"/>
                  </a:lnTo>
                  <a:lnTo>
                    <a:pt x="180200" y="223520"/>
                  </a:lnTo>
                  <a:lnTo>
                    <a:pt x="178473" y="223520"/>
                  </a:lnTo>
                  <a:lnTo>
                    <a:pt x="178917" y="222250"/>
                  </a:lnTo>
                  <a:lnTo>
                    <a:pt x="179171" y="220980"/>
                  </a:lnTo>
                  <a:lnTo>
                    <a:pt x="181584" y="219710"/>
                  </a:lnTo>
                  <a:lnTo>
                    <a:pt x="184251" y="219710"/>
                  </a:lnTo>
                  <a:lnTo>
                    <a:pt x="185204" y="217170"/>
                  </a:lnTo>
                  <a:lnTo>
                    <a:pt x="182460" y="217170"/>
                  </a:lnTo>
                  <a:lnTo>
                    <a:pt x="179057" y="217170"/>
                  </a:lnTo>
                  <a:lnTo>
                    <a:pt x="180251" y="215900"/>
                  </a:lnTo>
                  <a:lnTo>
                    <a:pt x="182460" y="217170"/>
                  </a:lnTo>
                  <a:lnTo>
                    <a:pt x="184759" y="215900"/>
                  </a:lnTo>
                  <a:lnTo>
                    <a:pt x="185432" y="215900"/>
                  </a:lnTo>
                  <a:lnTo>
                    <a:pt x="186232" y="214630"/>
                  </a:lnTo>
                  <a:lnTo>
                    <a:pt x="186817" y="214630"/>
                  </a:lnTo>
                  <a:lnTo>
                    <a:pt x="188074" y="215900"/>
                  </a:lnTo>
                  <a:lnTo>
                    <a:pt x="190347" y="215900"/>
                  </a:lnTo>
                  <a:lnTo>
                    <a:pt x="191350" y="217170"/>
                  </a:lnTo>
                  <a:lnTo>
                    <a:pt x="192201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22" y="218440"/>
                  </a:lnTo>
                  <a:lnTo>
                    <a:pt x="195516" y="217170"/>
                  </a:lnTo>
                  <a:lnTo>
                    <a:pt x="196557" y="218440"/>
                  </a:lnTo>
                  <a:lnTo>
                    <a:pt x="198120" y="219710"/>
                  </a:lnTo>
                  <a:lnTo>
                    <a:pt x="199529" y="219710"/>
                  </a:lnTo>
                  <a:lnTo>
                    <a:pt x="199390" y="220980"/>
                  </a:lnTo>
                  <a:lnTo>
                    <a:pt x="197510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399" y="222250"/>
                  </a:lnTo>
                  <a:lnTo>
                    <a:pt x="203784" y="222250"/>
                  </a:lnTo>
                  <a:lnTo>
                    <a:pt x="203822" y="220980"/>
                  </a:lnTo>
                  <a:lnTo>
                    <a:pt x="204165" y="222250"/>
                  </a:lnTo>
                  <a:lnTo>
                    <a:pt x="205244" y="222250"/>
                  </a:lnTo>
                  <a:lnTo>
                    <a:pt x="205574" y="220980"/>
                  </a:lnTo>
                  <a:lnTo>
                    <a:pt x="207759" y="222250"/>
                  </a:lnTo>
                  <a:lnTo>
                    <a:pt x="207454" y="223520"/>
                  </a:lnTo>
                  <a:lnTo>
                    <a:pt x="208318" y="224790"/>
                  </a:lnTo>
                  <a:lnTo>
                    <a:pt x="209384" y="226060"/>
                  </a:lnTo>
                  <a:lnTo>
                    <a:pt x="210248" y="224790"/>
                  </a:lnTo>
                  <a:lnTo>
                    <a:pt x="209384" y="222250"/>
                  </a:lnTo>
                  <a:lnTo>
                    <a:pt x="212686" y="220980"/>
                  </a:lnTo>
                  <a:lnTo>
                    <a:pt x="213753" y="222250"/>
                  </a:lnTo>
                  <a:lnTo>
                    <a:pt x="213982" y="224790"/>
                  </a:lnTo>
                  <a:lnTo>
                    <a:pt x="214528" y="226060"/>
                  </a:lnTo>
                  <a:lnTo>
                    <a:pt x="215290" y="227330"/>
                  </a:lnTo>
                  <a:lnTo>
                    <a:pt x="216598" y="226060"/>
                  </a:lnTo>
                  <a:lnTo>
                    <a:pt x="216319" y="223520"/>
                  </a:lnTo>
                  <a:lnTo>
                    <a:pt x="215760" y="222250"/>
                  </a:lnTo>
                  <a:lnTo>
                    <a:pt x="218186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40" y="222250"/>
                  </a:lnTo>
                  <a:lnTo>
                    <a:pt x="229235" y="222250"/>
                  </a:lnTo>
                  <a:lnTo>
                    <a:pt x="228549" y="220980"/>
                  </a:lnTo>
                  <a:lnTo>
                    <a:pt x="228434" y="219710"/>
                  </a:lnTo>
                  <a:lnTo>
                    <a:pt x="229019" y="219710"/>
                  </a:lnTo>
                  <a:lnTo>
                    <a:pt x="229971" y="222250"/>
                  </a:lnTo>
                  <a:lnTo>
                    <a:pt x="235216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20" y="219710"/>
                  </a:lnTo>
                  <a:lnTo>
                    <a:pt x="241465" y="218440"/>
                  </a:lnTo>
                  <a:lnTo>
                    <a:pt x="242595" y="217170"/>
                  </a:lnTo>
                  <a:lnTo>
                    <a:pt x="243243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26FBE953-762C-777E-C252-D22FD073DEC3}"/>
                </a:ext>
              </a:extLst>
            </p:cNvPr>
            <p:cNvSpPr/>
            <p:nvPr/>
          </p:nvSpPr>
          <p:spPr>
            <a:xfrm>
              <a:off x="981835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13" y="1625"/>
                  </a:moveTo>
                  <a:lnTo>
                    <a:pt x="2705" y="0"/>
                  </a:lnTo>
                  <a:lnTo>
                    <a:pt x="2425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102" y="2667"/>
                  </a:lnTo>
                  <a:lnTo>
                    <a:pt x="4445" y="2286"/>
                  </a:lnTo>
                  <a:lnTo>
                    <a:pt x="5613" y="1625"/>
                  </a:lnTo>
                  <a:close/>
                </a:path>
                <a:path w="38734" h="14605">
                  <a:moveTo>
                    <a:pt x="38150" y="12407"/>
                  </a:moveTo>
                  <a:lnTo>
                    <a:pt x="32448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47" y="13919"/>
                  </a:lnTo>
                  <a:lnTo>
                    <a:pt x="38138" y="14160"/>
                  </a:lnTo>
                  <a:lnTo>
                    <a:pt x="38150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1161399F-6BCB-DB57-36E1-EEEA894103E9}"/>
                </a:ext>
              </a:extLst>
            </p:cNvPr>
            <p:cNvSpPr/>
            <p:nvPr/>
          </p:nvSpPr>
          <p:spPr>
            <a:xfrm>
              <a:off x="979194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90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6FFEF6F9-3611-69F7-2670-411BB2E965A8}"/>
                </a:ext>
              </a:extLst>
            </p:cNvPr>
            <p:cNvSpPr/>
            <p:nvPr/>
          </p:nvSpPr>
          <p:spPr>
            <a:xfrm>
              <a:off x="977644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52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502" y="2400"/>
                  </a:lnTo>
                  <a:lnTo>
                    <a:pt x="6870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94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4008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55" y="6146"/>
                  </a:lnTo>
                  <a:lnTo>
                    <a:pt x="17094" y="6261"/>
                  </a:lnTo>
                  <a:close/>
                </a:path>
                <a:path w="80645" h="48894">
                  <a:moveTo>
                    <a:pt x="33858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27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32" y="28752"/>
                  </a:lnTo>
                  <a:lnTo>
                    <a:pt x="28409" y="29146"/>
                  </a:lnTo>
                  <a:lnTo>
                    <a:pt x="28765" y="30302"/>
                  </a:lnTo>
                  <a:lnTo>
                    <a:pt x="33858" y="27355"/>
                  </a:lnTo>
                  <a:close/>
                </a:path>
                <a:path w="80645" h="48894">
                  <a:moveTo>
                    <a:pt x="34848" y="26746"/>
                  </a:moveTo>
                  <a:lnTo>
                    <a:pt x="33858" y="27355"/>
                  </a:lnTo>
                  <a:lnTo>
                    <a:pt x="34594" y="27393"/>
                  </a:lnTo>
                  <a:lnTo>
                    <a:pt x="34785" y="27127"/>
                  </a:lnTo>
                  <a:lnTo>
                    <a:pt x="34848" y="26746"/>
                  </a:lnTo>
                  <a:close/>
                </a:path>
                <a:path w="80645" h="48894">
                  <a:moveTo>
                    <a:pt x="47447" y="37922"/>
                  </a:moveTo>
                  <a:lnTo>
                    <a:pt x="46062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94" y="21907"/>
                  </a:lnTo>
                  <a:lnTo>
                    <a:pt x="42646" y="21082"/>
                  </a:lnTo>
                  <a:lnTo>
                    <a:pt x="42519" y="20891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93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98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88" y="26835"/>
                  </a:lnTo>
                  <a:lnTo>
                    <a:pt x="34772" y="27305"/>
                  </a:lnTo>
                  <a:lnTo>
                    <a:pt x="34099" y="31724"/>
                  </a:lnTo>
                  <a:lnTo>
                    <a:pt x="32613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89" y="37693"/>
                  </a:lnTo>
                  <a:lnTo>
                    <a:pt x="44221" y="38862"/>
                  </a:lnTo>
                  <a:lnTo>
                    <a:pt x="47447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45" y="36918"/>
                  </a:lnTo>
                  <a:lnTo>
                    <a:pt x="52095" y="36220"/>
                  </a:lnTo>
                  <a:lnTo>
                    <a:pt x="50800" y="37668"/>
                  </a:lnTo>
                  <a:lnTo>
                    <a:pt x="48920" y="37769"/>
                  </a:lnTo>
                  <a:lnTo>
                    <a:pt x="46266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202" y="41846"/>
                  </a:lnTo>
                  <a:lnTo>
                    <a:pt x="46558" y="42913"/>
                  </a:lnTo>
                  <a:lnTo>
                    <a:pt x="47663" y="40652"/>
                  </a:lnTo>
                  <a:lnTo>
                    <a:pt x="49885" y="38722"/>
                  </a:lnTo>
                  <a:lnTo>
                    <a:pt x="52273" y="38354"/>
                  </a:lnTo>
                  <a:lnTo>
                    <a:pt x="51282" y="39497"/>
                  </a:lnTo>
                  <a:lnTo>
                    <a:pt x="50355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42" y="42633"/>
                  </a:lnTo>
                  <a:lnTo>
                    <a:pt x="51257" y="43738"/>
                  </a:lnTo>
                  <a:lnTo>
                    <a:pt x="50431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48" y="35801"/>
                  </a:lnTo>
                  <a:lnTo>
                    <a:pt x="67602" y="34988"/>
                  </a:lnTo>
                  <a:lnTo>
                    <a:pt x="66065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32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8AB6C4D-310B-F0BB-97D8-09A1F926CB50}"/>
                </a:ext>
              </a:extLst>
            </p:cNvPr>
            <p:cNvSpPr/>
            <p:nvPr/>
          </p:nvSpPr>
          <p:spPr>
            <a:xfrm>
              <a:off x="9771393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78" y="2628"/>
                  </a:moveTo>
                  <a:lnTo>
                    <a:pt x="4597" y="2120"/>
                  </a:lnTo>
                  <a:lnTo>
                    <a:pt x="2984" y="723"/>
                  </a:lnTo>
                  <a:lnTo>
                    <a:pt x="1778" y="787"/>
                  </a:lnTo>
                  <a:lnTo>
                    <a:pt x="1181" y="0"/>
                  </a:lnTo>
                  <a:lnTo>
                    <a:pt x="0" y="1447"/>
                  </a:lnTo>
                  <a:lnTo>
                    <a:pt x="3251" y="3721"/>
                  </a:lnTo>
                  <a:lnTo>
                    <a:pt x="3759" y="3124"/>
                  </a:lnTo>
                  <a:lnTo>
                    <a:pt x="4432" y="2679"/>
                  </a:lnTo>
                  <a:lnTo>
                    <a:pt x="4978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50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AB164E28-9212-2740-5334-9AA7B3AA33FB}"/>
                </a:ext>
              </a:extLst>
            </p:cNvPr>
            <p:cNvSpPr/>
            <p:nvPr/>
          </p:nvSpPr>
          <p:spPr>
            <a:xfrm>
              <a:off x="9777641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81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5166" y="3365"/>
                  </a:lnTo>
                  <a:lnTo>
                    <a:pt x="34544" y="2755"/>
                  </a:lnTo>
                  <a:lnTo>
                    <a:pt x="32232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63" y="2044"/>
                  </a:lnTo>
                  <a:lnTo>
                    <a:pt x="26924" y="2159"/>
                  </a:lnTo>
                  <a:lnTo>
                    <a:pt x="30187" y="1879"/>
                  </a:lnTo>
                  <a:lnTo>
                    <a:pt x="32829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88AC3231-99FB-DAFE-6615-F36D9A79BEA5}"/>
                </a:ext>
              </a:extLst>
            </p:cNvPr>
            <p:cNvSpPr/>
            <p:nvPr/>
          </p:nvSpPr>
          <p:spPr>
            <a:xfrm>
              <a:off x="9756279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60" y="584"/>
                  </a:lnTo>
                  <a:lnTo>
                    <a:pt x="1282" y="3784"/>
                  </a:lnTo>
                  <a:lnTo>
                    <a:pt x="2374" y="4470"/>
                  </a:lnTo>
                  <a:lnTo>
                    <a:pt x="2412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37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25" y="10388"/>
                  </a:lnTo>
                  <a:lnTo>
                    <a:pt x="5397" y="12039"/>
                  </a:lnTo>
                  <a:lnTo>
                    <a:pt x="7111" y="11722"/>
                  </a:lnTo>
                  <a:lnTo>
                    <a:pt x="9156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76" y="8623"/>
                  </a:lnTo>
                  <a:lnTo>
                    <a:pt x="15049" y="8839"/>
                  </a:lnTo>
                  <a:lnTo>
                    <a:pt x="13779" y="5803"/>
                  </a:lnTo>
                  <a:lnTo>
                    <a:pt x="11671" y="4622"/>
                  </a:lnTo>
                  <a:lnTo>
                    <a:pt x="9715" y="7124"/>
                  </a:lnTo>
                  <a:lnTo>
                    <a:pt x="9766" y="6045"/>
                  </a:lnTo>
                  <a:lnTo>
                    <a:pt x="5638" y="4508"/>
                  </a:lnTo>
                  <a:lnTo>
                    <a:pt x="5346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7326151-4486-FD64-0273-CD9AF8565E3A}"/>
                </a:ext>
              </a:extLst>
            </p:cNvPr>
            <p:cNvSpPr/>
            <p:nvPr/>
          </p:nvSpPr>
          <p:spPr>
            <a:xfrm>
              <a:off x="977475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81" y="6832"/>
                  </a:lnTo>
                  <a:lnTo>
                    <a:pt x="14325" y="5321"/>
                  </a:lnTo>
                  <a:lnTo>
                    <a:pt x="13716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95" y="8191"/>
                  </a:lnTo>
                  <a:lnTo>
                    <a:pt x="7454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66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95" y="98005"/>
                  </a:lnTo>
                  <a:lnTo>
                    <a:pt x="13360" y="98577"/>
                  </a:lnTo>
                  <a:lnTo>
                    <a:pt x="13703" y="98831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96" y="21653"/>
                  </a:lnTo>
                  <a:lnTo>
                    <a:pt x="41897" y="22288"/>
                  </a:lnTo>
                  <a:lnTo>
                    <a:pt x="44729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7EF93879-8561-6207-4801-1ECB70D86676}"/>
                </a:ext>
              </a:extLst>
            </p:cNvPr>
            <p:cNvSpPr/>
            <p:nvPr/>
          </p:nvSpPr>
          <p:spPr>
            <a:xfrm>
              <a:off x="9729190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11" y="285711"/>
                  </a:moveTo>
                  <a:lnTo>
                    <a:pt x="5384" y="286105"/>
                  </a:lnTo>
                  <a:lnTo>
                    <a:pt x="4889" y="286067"/>
                  </a:lnTo>
                  <a:lnTo>
                    <a:pt x="4800" y="288429"/>
                  </a:lnTo>
                  <a:lnTo>
                    <a:pt x="5410" y="288772"/>
                  </a:lnTo>
                  <a:lnTo>
                    <a:pt x="5511" y="285711"/>
                  </a:lnTo>
                  <a:close/>
                </a:path>
                <a:path w="29209" h="509905">
                  <a:moveTo>
                    <a:pt x="5689" y="279806"/>
                  </a:moveTo>
                  <a:lnTo>
                    <a:pt x="5562" y="279857"/>
                  </a:lnTo>
                  <a:lnTo>
                    <a:pt x="4978" y="281914"/>
                  </a:lnTo>
                  <a:lnTo>
                    <a:pt x="5384" y="282968"/>
                  </a:lnTo>
                  <a:lnTo>
                    <a:pt x="5562" y="284010"/>
                  </a:lnTo>
                  <a:lnTo>
                    <a:pt x="5689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32" y="182664"/>
                  </a:lnTo>
                  <a:lnTo>
                    <a:pt x="6032" y="183070"/>
                  </a:lnTo>
                  <a:lnTo>
                    <a:pt x="6540" y="182956"/>
                  </a:lnTo>
                  <a:lnTo>
                    <a:pt x="6718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45" y="134315"/>
                  </a:moveTo>
                  <a:lnTo>
                    <a:pt x="9613" y="136080"/>
                  </a:lnTo>
                  <a:lnTo>
                    <a:pt x="9080" y="136626"/>
                  </a:lnTo>
                  <a:lnTo>
                    <a:pt x="8724" y="136372"/>
                  </a:lnTo>
                  <a:lnTo>
                    <a:pt x="9055" y="136956"/>
                  </a:lnTo>
                  <a:lnTo>
                    <a:pt x="9182" y="137680"/>
                  </a:lnTo>
                  <a:lnTo>
                    <a:pt x="9093" y="138353"/>
                  </a:lnTo>
                  <a:lnTo>
                    <a:pt x="9791" y="138404"/>
                  </a:lnTo>
                  <a:lnTo>
                    <a:pt x="10045" y="134315"/>
                  </a:lnTo>
                  <a:close/>
                </a:path>
                <a:path w="29209" h="509905">
                  <a:moveTo>
                    <a:pt x="12103" y="87274"/>
                  </a:moveTo>
                  <a:lnTo>
                    <a:pt x="12052" y="79336"/>
                  </a:lnTo>
                  <a:lnTo>
                    <a:pt x="9118" y="80911"/>
                  </a:lnTo>
                  <a:lnTo>
                    <a:pt x="9029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103" y="87274"/>
                  </a:lnTo>
                  <a:close/>
                </a:path>
                <a:path w="29209" h="509905">
                  <a:moveTo>
                    <a:pt x="13360" y="1409"/>
                  </a:moveTo>
                  <a:lnTo>
                    <a:pt x="11087" y="0"/>
                  </a:lnTo>
                  <a:lnTo>
                    <a:pt x="10731" y="8559"/>
                  </a:lnTo>
                  <a:lnTo>
                    <a:pt x="11557" y="7061"/>
                  </a:lnTo>
                  <a:lnTo>
                    <a:pt x="11887" y="4470"/>
                  </a:lnTo>
                  <a:lnTo>
                    <a:pt x="12407" y="3594"/>
                  </a:lnTo>
                  <a:lnTo>
                    <a:pt x="11938" y="2476"/>
                  </a:lnTo>
                  <a:lnTo>
                    <a:pt x="11544" y="762"/>
                  </a:lnTo>
                  <a:lnTo>
                    <a:pt x="13360" y="1409"/>
                  </a:lnTo>
                  <a:close/>
                </a:path>
                <a:path w="29209" h="509905">
                  <a:moveTo>
                    <a:pt x="14046" y="204584"/>
                  </a:moveTo>
                  <a:lnTo>
                    <a:pt x="13500" y="204190"/>
                  </a:lnTo>
                  <a:lnTo>
                    <a:pt x="13182" y="203809"/>
                  </a:lnTo>
                  <a:lnTo>
                    <a:pt x="12788" y="203682"/>
                  </a:lnTo>
                  <a:lnTo>
                    <a:pt x="11468" y="203847"/>
                  </a:lnTo>
                  <a:lnTo>
                    <a:pt x="11404" y="204876"/>
                  </a:lnTo>
                  <a:lnTo>
                    <a:pt x="12179" y="204482"/>
                  </a:lnTo>
                  <a:lnTo>
                    <a:pt x="13233" y="204381"/>
                  </a:lnTo>
                  <a:lnTo>
                    <a:pt x="14046" y="204584"/>
                  </a:lnTo>
                  <a:close/>
                </a:path>
                <a:path w="29209" h="509905">
                  <a:moveTo>
                    <a:pt x="14935" y="206273"/>
                  </a:moveTo>
                  <a:lnTo>
                    <a:pt x="14922" y="205955"/>
                  </a:lnTo>
                  <a:lnTo>
                    <a:pt x="14884" y="205651"/>
                  </a:lnTo>
                  <a:lnTo>
                    <a:pt x="14706" y="205333"/>
                  </a:lnTo>
                  <a:lnTo>
                    <a:pt x="14693" y="205613"/>
                  </a:lnTo>
                  <a:lnTo>
                    <a:pt x="14859" y="205981"/>
                  </a:lnTo>
                  <a:lnTo>
                    <a:pt x="14846" y="206311"/>
                  </a:lnTo>
                  <a:close/>
                </a:path>
                <a:path w="29209" h="509905">
                  <a:moveTo>
                    <a:pt x="15684" y="76250"/>
                  </a:moveTo>
                  <a:lnTo>
                    <a:pt x="15201" y="76619"/>
                  </a:lnTo>
                  <a:lnTo>
                    <a:pt x="15252" y="76987"/>
                  </a:lnTo>
                  <a:lnTo>
                    <a:pt x="15443" y="76898"/>
                  </a:lnTo>
                  <a:lnTo>
                    <a:pt x="15684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17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68" y="85940"/>
                  </a:lnTo>
                  <a:lnTo>
                    <a:pt x="12268" y="83870"/>
                  </a:lnTo>
                  <a:lnTo>
                    <a:pt x="12103" y="87274"/>
                  </a:lnTo>
                  <a:lnTo>
                    <a:pt x="11938" y="90754"/>
                  </a:lnTo>
                  <a:lnTo>
                    <a:pt x="8940" y="94056"/>
                  </a:lnTo>
                  <a:lnTo>
                    <a:pt x="9093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81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64" y="75171"/>
                  </a:moveTo>
                  <a:lnTo>
                    <a:pt x="15951" y="75184"/>
                  </a:lnTo>
                  <a:lnTo>
                    <a:pt x="15544" y="75247"/>
                  </a:lnTo>
                  <a:lnTo>
                    <a:pt x="15595" y="75425"/>
                  </a:lnTo>
                  <a:lnTo>
                    <a:pt x="15684" y="76250"/>
                  </a:lnTo>
                  <a:lnTo>
                    <a:pt x="15875" y="76098"/>
                  </a:lnTo>
                  <a:lnTo>
                    <a:pt x="16751" y="75933"/>
                  </a:lnTo>
                  <a:lnTo>
                    <a:pt x="16764" y="75171"/>
                  </a:lnTo>
                  <a:close/>
                </a:path>
                <a:path w="29209" h="509905">
                  <a:moveTo>
                    <a:pt x="17932" y="220967"/>
                  </a:moveTo>
                  <a:lnTo>
                    <a:pt x="17881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25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50" y="219062"/>
                  </a:lnTo>
                  <a:lnTo>
                    <a:pt x="11163" y="218782"/>
                  </a:lnTo>
                  <a:lnTo>
                    <a:pt x="11290" y="216674"/>
                  </a:lnTo>
                  <a:lnTo>
                    <a:pt x="11849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69" y="214274"/>
                  </a:lnTo>
                  <a:lnTo>
                    <a:pt x="10718" y="218782"/>
                  </a:lnTo>
                  <a:lnTo>
                    <a:pt x="9918" y="218274"/>
                  </a:lnTo>
                  <a:lnTo>
                    <a:pt x="9093" y="218503"/>
                  </a:lnTo>
                  <a:lnTo>
                    <a:pt x="8636" y="219062"/>
                  </a:lnTo>
                  <a:lnTo>
                    <a:pt x="8369" y="215392"/>
                  </a:lnTo>
                  <a:lnTo>
                    <a:pt x="7912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489" y="211277"/>
                  </a:lnTo>
                  <a:lnTo>
                    <a:pt x="6705" y="211556"/>
                  </a:lnTo>
                  <a:lnTo>
                    <a:pt x="6794" y="211709"/>
                  </a:lnTo>
                  <a:lnTo>
                    <a:pt x="6134" y="212217"/>
                  </a:lnTo>
                  <a:lnTo>
                    <a:pt x="6400" y="222021"/>
                  </a:lnTo>
                  <a:lnTo>
                    <a:pt x="7035" y="221437"/>
                  </a:lnTo>
                  <a:lnTo>
                    <a:pt x="7505" y="220967"/>
                  </a:lnTo>
                  <a:lnTo>
                    <a:pt x="7683" y="219875"/>
                  </a:lnTo>
                  <a:lnTo>
                    <a:pt x="9969" y="219722"/>
                  </a:lnTo>
                  <a:lnTo>
                    <a:pt x="10820" y="220853"/>
                  </a:lnTo>
                  <a:lnTo>
                    <a:pt x="10858" y="221170"/>
                  </a:lnTo>
                  <a:lnTo>
                    <a:pt x="10375" y="222440"/>
                  </a:lnTo>
                  <a:lnTo>
                    <a:pt x="10706" y="222516"/>
                  </a:lnTo>
                  <a:lnTo>
                    <a:pt x="10998" y="222516"/>
                  </a:lnTo>
                  <a:lnTo>
                    <a:pt x="11277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60" y="220967"/>
                  </a:lnTo>
                  <a:lnTo>
                    <a:pt x="11264" y="221081"/>
                  </a:lnTo>
                  <a:lnTo>
                    <a:pt x="11328" y="221919"/>
                  </a:lnTo>
                  <a:lnTo>
                    <a:pt x="11595" y="222516"/>
                  </a:lnTo>
                  <a:lnTo>
                    <a:pt x="11785" y="222872"/>
                  </a:lnTo>
                  <a:lnTo>
                    <a:pt x="12052" y="223291"/>
                  </a:lnTo>
                  <a:lnTo>
                    <a:pt x="10922" y="225374"/>
                  </a:lnTo>
                  <a:lnTo>
                    <a:pt x="8559" y="229463"/>
                  </a:lnTo>
                  <a:lnTo>
                    <a:pt x="9156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87" y="228765"/>
                  </a:lnTo>
                  <a:lnTo>
                    <a:pt x="9626" y="228079"/>
                  </a:lnTo>
                  <a:lnTo>
                    <a:pt x="9499" y="227888"/>
                  </a:lnTo>
                  <a:lnTo>
                    <a:pt x="10058" y="227939"/>
                  </a:lnTo>
                  <a:lnTo>
                    <a:pt x="10160" y="228079"/>
                  </a:lnTo>
                  <a:lnTo>
                    <a:pt x="10287" y="228765"/>
                  </a:lnTo>
                  <a:lnTo>
                    <a:pt x="11023" y="229476"/>
                  </a:lnTo>
                  <a:lnTo>
                    <a:pt x="11645" y="229997"/>
                  </a:lnTo>
                  <a:lnTo>
                    <a:pt x="13030" y="230670"/>
                  </a:lnTo>
                  <a:lnTo>
                    <a:pt x="13347" y="230797"/>
                  </a:lnTo>
                  <a:lnTo>
                    <a:pt x="14960" y="227888"/>
                  </a:lnTo>
                  <a:lnTo>
                    <a:pt x="16484" y="224726"/>
                  </a:lnTo>
                  <a:lnTo>
                    <a:pt x="17932" y="220967"/>
                  </a:lnTo>
                  <a:close/>
                </a:path>
                <a:path w="29209" h="509905">
                  <a:moveTo>
                    <a:pt x="18783" y="299516"/>
                  </a:moveTo>
                  <a:lnTo>
                    <a:pt x="18529" y="299478"/>
                  </a:lnTo>
                  <a:lnTo>
                    <a:pt x="17462" y="299808"/>
                  </a:lnTo>
                  <a:lnTo>
                    <a:pt x="16941" y="300012"/>
                  </a:lnTo>
                  <a:lnTo>
                    <a:pt x="16916" y="301383"/>
                  </a:lnTo>
                  <a:lnTo>
                    <a:pt x="17322" y="300888"/>
                  </a:lnTo>
                  <a:lnTo>
                    <a:pt x="17957" y="300532"/>
                  </a:lnTo>
                  <a:lnTo>
                    <a:pt x="18656" y="300329"/>
                  </a:lnTo>
                  <a:lnTo>
                    <a:pt x="18783" y="300177"/>
                  </a:lnTo>
                  <a:lnTo>
                    <a:pt x="18783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81" y="238417"/>
                  </a:lnTo>
                  <a:lnTo>
                    <a:pt x="18478" y="238366"/>
                  </a:lnTo>
                  <a:lnTo>
                    <a:pt x="18580" y="239179"/>
                  </a:lnTo>
                  <a:lnTo>
                    <a:pt x="18542" y="239915"/>
                  </a:lnTo>
                  <a:lnTo>
                    <a:pt x="18326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17" y="162394"/>
                  </a:lnTo>
                  <a:lnTo>
                    <a:pt x="12750" y="165315"/>
                  </a:lnTo>
                  <a:lnTo>
                    <a:pt x="9144" y="168135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81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75" y="169621"/>
                  </a:lnTo>
                  <a:lnTo>
                    <a:pt x="7670" y="169849"/>
                  </a:lnTo>
                  <a:lnTo>
                    <a:pt x="8204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61" y="169240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58" y="170230"/>
                  </a:lnTo>
                  <a:lnTo>
                    <a:pt x="9766" y="170954"/>
                  </a:lnTo>
                  <a:lnTo>
                    <a:pt x="11087" y="172059"/>
                  </a:lnTo>
                  <a:lnTo>
                    <a:pt x="13995" y="169621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6929" y="166827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697" y="359244"/>
                  </a:moveTo>
                  <a:lnTo>
                    <a:pt x="19240" y="358711"/>
                  </a:lnTo>
                  <a:lnTo>
                    <a:pt x="19291" y="359067"/>
                  </a:lnTo>
                  <a:lnTo>
                    <a:pt x="19316" y="359435"/>
                  </a:lnTo>
                  <a:lnTo>
                    <a:pt x="19304" y="359829"/>
                  </a:lnTo>
                  <a:lnTo>
                    <a:pt x="19697" y="359575"/>
                  </a:lnTo>
                  <a:lnTo>
                    <a:pt x="19697" y="359244"/>
                  </a:lnTo>
                  <a:close/>
                </a:path>
                <a:path w="29209" h="509905">
                  <a:moveTo>
                    <a:pt x="22987" y="91694"/>
                  </a:moveTo>
                  <a:lnTo>
                    <a:pt x="22733" y="90614"/>
                  </a:lnTo>
                  <a:lnTo>
                    <a:pt x="22504" y="89509"/>
                  </a:lnTo>
                  <a:lnTo>
                    <a:pt x="21043" y="87922"/>
                  </a:lnTo>
                  <a:lnTo>
                    <a:pt x="19075" y="85344"/>
                  </a:lnTo>
                  <a:lnTo>
                    <a:pt x="19659" y="83908"/>
                  </a:lnTo>
                  <a:lnTo>
                    <a:pt x="19342" y="83388"/>
                  </a:lnTo>
                  <a:lnTo>
                    <a:pt x="19177" y="83350"/>
                  </a:lnTo>
                  <a:lnTo>
                    <a:pt x="19138" y="83070"/>
                  </a:lnTo>
                  <a:lnTo>
                    <a:pt x="18300" y="81673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17" y="78016"/>
                  </a:lnTo>
                  <a:lnTo>
                    <a:pt x="15252" y="76987"/>
                  </a:lnTo>
                  <a:lnTo>
                    <a:pt x="13639" y="77736"/>
                  </a:lnTo>
                  <a:lnTo>
                    <a:pt x="12877" y="78003"/>
                  </a:lnTo>
                  <a:lnTo>
                    <a:pt x="12814" y="78320"/>
                  </a:lnTo>
                  <a:lnTo>
                    <a:pt x="12712" y="78613"/>
                  </a:lnTo>
                  <a:lnTo>
                    <a:pt x="12560" y="78841"/>
                  </a:lnTo>
                  <a:lnTo>
                    <a:pt x="12293" y="83299"/>
                  </a:lnTo>
                  <a:lnTo>
                    <a:pt x="12420" y="82588"/>
                  </a:lnTo>
                  <a:lnTo>
                    <a:pt x="12661" y="81673"/>
                  </a:lnTo>
                  <a:lnTo>
                    <a:pt x="13208" y="81114"/>
                  </a:lnTo>
                  <a:lnTo>
                    <a:pt x="13868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60" y="93433"/>
                  </a:lnTo>
                  <a:lnTo>
                    <a:pt x="22923" y="93065"/>
                  </a:lnTo>
                  <a:lnTo>
                    <a:pt x="22987" y="91694"/>
                  </a:lnTo>
                  <a:close/>
                </a:path>
                <a:path w="29209" h="509905">
                  <a:moveTo>
                    <a:pt x="28778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32" y="481647"/>
                  </a:lnTo>
                  <a:lnTo>
                    <a:pt x="17767" y="479107"/>
                  </a:lnTo>
                  <a:lnTo>
                    <a:pt x="18402" y="476567"/>
                  </a:lnTo>
                  <a:lnTo>
                    <a:pt x="19672" y="471487"/>
                  </a:lnTo>
                  <a:lnTo>
                    <a:pt x="20320" y="468947"/>
                  </a:lnTo>
                  <a:lnTo>
                    <a:pt x="20332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59" y="457517"/>
                  </a:lnTo>
                  <a:lnTo>
                    <a:pt x="19570" y="456247"/>
                  </a:lnTo>
                  <a:lnTo>
                    <a:pt x="20561" y="453707"/>
                  </a:lnTo>
                  <a:lnTo>
                    <a:pt x="21056" y="452437"/>
                  </a:lnTo>
                  <a:lnTo>
                    <a:pt x="22059" y="453707"/>
                  </a:lnTo>
                  <a:lnTo>
                    <a:pt x="22555" y="458787"/>
                  </a:lnTo>
                  <a:lnTo>
                    <a:pt x="23253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64" y="448627"/>
                  </a:lnTo>
                  <a:lnTo>
                    <a:pt x="22148" y="446087"/>
                  </a:lnTo>
                  <a:lnTo>
                    <a:pt x="21717" y="442277"/>
                  </a:lnTo>
                  <a:lnTo>
                    <a:pt x="21539" y="435927"/>
                  </a:lnTo>
                  <a:lnTo>
                    <a:pt x="21615" y="429577"/>
                  </a:lnTo>
                  <a:lnTo>
                    <a:pt x="21132" y="427037"/>
                  </a:lnTo>
                  <a:lnTo>
                    <a:pt x="21247" y="420687"/>
                  </a:lnTo>
                  <a:lnTo>
                    <a:pt x="21170" y="414337"/>
                  </a:lnTo>
                  <a:lnTo>
                    <a:pt x="20980" y="410527"/>
                  </a:lnTo>
                  <a:lnTo>
                    <a:pt x="20866" y="407987"/>
                  </a:lnTo>
                  <a:lnTo>
                    <a:pt x="20497" y="402907"/>
                  </a:lnTo>
                  <a:lnTo>
                    <a:pt x="20040" y="396557"/>
                  </a:lnTo>
                  <a:lnTo>
                    <a:pt x="19685" y="391477"/>
                  </a:lnTo>
                  <a:lnTo>
                    <a:pt x="19773" y="387667"/>
                  </a:lnTo>
                  <a:lnTo>
                    <a:pt x="19862" y="386397"/>
                  </a:lnTo>
                  <a:lnTo>
                    <a:pt x="20015" y="385127"/>
                  </a:lnTo>
                  <a:lnTo>
                    <a:pt x="20167" y="383857"/>
                  </a:lnTo>
                  <a:lnTo>
                    <a:pt x="20650" y="378777"/>
                  </a:lnTo>
                  <a:lnTo>
                    <a:pt x="20154" y="378777"/>
                  </a:lnTo>
                  <a:lnTo>
                    <a:pt x="19443" y="377507"/>
                  </a:lnTo>
                  <a:lnTo>
                    <a:pt x="19558" y="373697"/>
                  </a:lnTo>
                  <a:lnTo>
                    <a:pt x="19646" y="368617"/>
                  </a:lnTo>
                  <a:lnTo>
                    <a:pt x="19342" y="367347"/>
                  </a:lnTo>
                  <a:lnTo>
                    <a:pt x="19469" y="366077"/>
                  </a:lnTo>
                  <a:lnTo>
                    <a:pt x="19037" y="363537"/>
                  </a:lnTo>
                  <a:lnTo>
                    <a:pt x="18745" y="363537"/>
                  </a:lnTo>
                  <a:lnTo>
                    <a:pt x="18694" y="362521"/>
                  </a:lnTo>
                  <a:lnTo>
                    <a:pt x="18694" y="387667"/>
                  </a:lnTo>
                  <a:lnTo>
                    <a:pt x="18275" y="387667"/>
                  </a:lnTo>
                  <a:lnTo>
                    <a:pt x="18275" y="402907"/>
                  </a:lnTo>
                  <a:lnTo>
                    <a:pt x="17526" y="402907"/>
                  </a:lnTo>
                  <a:lnTo>
                    <a:pt x="17614" y="396557"/>
                  </a:lnTo>
                  <a:lnTo>
                    <a:pt x="18199" y="396557"/>
                  </a:lnTo>
                  <a:lnTo>
                    <a:pt x="18275" y="402907"/>
                  </a:lnTo>
                  <a:lnTo>
                    <a:pt x="18275" y="387667"/>
                  </a:lnTo>
                  <a:lnTo>
                    <a:pt x="18135" y="387667"/>
                  </a:lnTo>
                  <a:lnTo>
                    <a:pt x="17907" y="385127"/>
                  </a:lnTo>
                  <a:lnTo>
                    <a:pt x="18389" y="385127"/>
                  </a:lnTo>
                  <a:lnTo>
                    <a:pt x="18694" y="387667"/>
                  </a:lnTo>
                  <a:lnTo>
                    <a:pt x="18694" y="362521"/>
                  </a:lnTo>
                  <a:lnTo>
                    <a:pt x="18681" y="362267"/>
                  </a:lnTo>
                  <a:lnTo>
                    <a:pt x="17957" y="362267"/>
                  </a:lnTo>
                  <a:lnTo>
                    <a:pt x="17500" y="363537"/>
                  </a:lnTo>
                  <a:lnTo>
                    <a:pt x="17487" y="414337"/>
                  </a:lnTo>
                  <a:lnTo>
                    <a:pt x="16878" y="414337"/>
                  </a:lnTo>
                  <a:lnTo>
                    <a:pt x="16675" y="410527"/>
                  </a:lnTo>
                  <a:lnTo>
                    <a:pt x="17132" y="410527"/>
                  </a:lnTo>
                  <a:lnTo>
                    <a:pt x="17487" y="414337"/>
                  </a:lnTo>
                  <a:lnTo>
                    <a:pt x="17487" y="363601"/>
                  </a:lnTo>
                  <a:lnTo>
                    <a:pt x="17246" y="364807"/>
                  </a:lnTo>
                  <a:lnTo>
                    <a:pt x="16878" y="366077"/>
                  </a:lnTo>
                  <a:lnTo>
                    <a:pt x="16065" y="366077"/>
                  </a:lnTo>
                  <a:lnTo>
                    <a:pt x="15824" y="367347"/>
                  </a:lnTo>
                  <a:lnTo>
                    <a:pt x="15925" y="368617"/>
                  </a:lnTo>
                  <a:lnTo>
                    <a:pt x="15367" y="374967"/>
                  </a:lnTo>
                  <a:lnTo>
                    <a:pt x="15316" y="377507"/>
                  </a:lnTo>
                  <a:lnTo>
                    <a:pt x="15544" y="382587"/>
                  </a:lnTo>
                  <a:lnTo>
                    <a:pt x="15582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24" y="402907"/>
                  </a:lnTo>
                  <a:lnTo>
                    <a:pt x="15811" y="409257"/>
                  </a:lnTo>
                  <a:lnTo>
                    <a:pt x="15455" y="411797"/>
                  </a:lnTo>
                  <a:lnTo>
                    <a:pt x="16421" y="415607"/>
                  </a:lnTo>
                  <a:lnTo>
                    <a:pt x="17526" y="416877"/>
                  </a:lnTo>
                  <a:lnTo>
                    <a:pt x="19278" y="423227"/>
                  </a:lnTo>
                  <a:lnTo>
                    <a:pt x="19875" y="428307"/>
                  </a:lnTo>
                  <a:lnTo>
                    <a:pt x="19926" y="430847"/>
                  </a:lnTo>
                  <a:lnTo>
                    <a:pt x="19659" y="434657"/>
                  </a:lnTo>
                  <a:lnTo>
                    <a:pt x="19177" y="435927"/>
                  </a:lnTo>
                  <a:lnTo>
                    <a:pt x="18465" y="433387"/>
                  </a:lnTo>
                  <a:lnTo>
                    <a:pt x="17297" y="433387"/>
                  </a:lnTo>
                  <a:lnTo>
                    <a:pt x="17106" y="435927"/>
                  </a:lnTo>
                  <a:lnTo>
                    <a:pt x="18211" y="441007"/>
                  </a:lnTo>
                  <a:lnTo>
                    <a:pt x="16624" y="443547"/>
                  </a:lnTo>
                  <a:lnTo>
                    <a:pt x="16205" y="443547"/>
                  </a:lnTo>
                  <a:lnTo>
                    <a:pt x="16040" y="442277"/>
                  </a:lnTo>
                  <a:lnTo>
                    <a:pt x="15976" y="443547"/>
                  </a:lnTo>
                  <a:lnTo>
                    <a:pt x="15341" y="443547"/>
                  </a:lnTo>
                  <a:lnTo>
                    <a:pt x="15278" y="441007"/>
                  </a:lnTo>
                  <a:lnTo>
                    <a:pt x="15036" y="439737"/>
                  </a:lnTo>
                  <a:lnTo>
                    <a:pt x="15265" y="439737"/>
                  </a:lnTo>
                  <a:lnTo>
                    <a:pt x="14846" y="438467"/>
                  </a:lnTo>
                  <a:lnTo>
                    <a:pt x="14719" y="437197"/>
                  </a:lnTo>
                  <a:lnTo>
                    <a:pt x="14605" y="435927"/>
                  </a:lnTo>
                  <a:lnTo>
                    <a:pt x="13931" y="433387"/>
                  </a:lnTo>
                  <a:lnTo>
                    <a:pt x="13258" y="430847"/>
                  </a:lnTo>
                  <a:lnTo>
                    <a:pt x="11137" y="428307"/>
                  </a:lnTo>
                  <a:lnTo>
                    <a:pt x="10807" y="427037"/>
                  </a:lnTo>
                  <a:lnTo>
                    <a:pt x="10807" y="479107"/>
                  </a:lnTo>
                  <a:lnTo>
                    <a:pt x="10744" y="480263"/>
                  </a:lnTo>
                  <a:lnTo>
                    <a:pt x="10744" y="487997"/>
                  </a:lnTo>
                  <a:lnTo>
                    <a:pt x="10617" y="48926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40" y="491807"/>
                  </a:lnTo>
                  <a:lnTo>
                    <a:pt x="9791" y="490537"/>
                  </a:lnTo>
                  <a:lnTo>
                    <a:pt x="9982" y="487997"/>
                  </a:lnTo>
                  <a:lnTo>
                    <a:pt x="10744" y="487997"/>
                  </a:lnTo>
                  <a:lnTo>
                    <a:pt x="10744" y="480263"/>
                  </a:lnTo>
                  <a:lnTo>
                    <a:pt x="10668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07" y="479107"/>
                  </a:lnTo>
                  <a:lnTo>
                    <a:pt x="10807" y="427037"/>
                  </a:lnTo>
                  <a:lnTo>
                    <a:pt x="10756" y="426834"/>
                  </a:lnTo>
                  <a:lnTo>
                    <a:pt x="10756" y="476567"/>
                  </a:lnTo>
                  <a:lnTo>
                    <a:pt x="10198" y="476567"/>
                  </a:lnTo>
                  <a:lnTo>
                    <a:pt x="10020" y="475297"/>
                  </a:lnTo>
                  <a:lnTo>
                    <a:pt x="10134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31" y="475297"/>
                  </a:lnTo>
                  <a:lnTo>
                    <a:pt x="10756" y="476567"/>
                  </a:lnTo>
                  <a:lnTo>
                    <a:pt x="10756" y="426834"/>
                  </a:lnTo>
                  <a:lnTo>
                    <a:pt x="10718" y="426694"/>
                  </a:lnTo>
                  <a:lnTo>
                    <a:pt x="10718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13" y="462597"/>
                  </a:lnTo>
                  <a:lnTo>
                    <a:pt x="10414" y="462597"/>
                  </a:lnTo>
                  <a:lnTo>
                    <a:pt x="10718" y="467677"/>
                  </a:lnTo>
                  <a:lnTo>
                    <a:pt x="10718" y="426694"/>
                  </a:lnTo>
                  <a:lnTo>
                    <a:pt x="9499" y="421957"/>
                  </a:lnTo>
                  <a:lnTo>
                    <a:pt x="10236" y="419417"/>
                  </a:lnTo>
                  <a:lnTo>
                    <a:pt x="9753" y="418147"/>
                  </a:lnTo>
                  <a:lnTo>
                    <a:pt x="9131" y="416496"/>
                  </a:lnTo>
                  <a:lnTo>
                    <a:pt x="9131" y="430847"/>
                  </a:lnTo>
                  <a:lnTo>
                    <a:pt x="8521" y="430847"/>
                  </a:lnTo>
                  <a:lnTo>
                    <a:pt x="8496" y="428307"/>
                  </a:lnTo>
                  <a:lnTo>
                    <a:pt x="8572" y="425767"/>
                  </a:lnTo>
                  <a:lnTo>
                    <a:pt x="8623" y="423227"/>
                  </a:lnTo>
                  <a:lnTo>
                    <a:pt x="9029" y="423227"/>
                  </a:lnTo>
                  <a:lnTo>
                    <a:pt x="9131" y="430847"/>
                  </a:lnTo>
                  <a:lnTo>
                    <a:pt x="9131" y="416496"/>
                  </a:lnTo>
                  <a:lnTo>
                    <a:pt x="8801" y="415607"/>
                  </a:lnTo>
                  <a:lnTo>
                    <a:pt x="8331" y="414337"/>
                  </a:lnTo>
                  <a:lnTo>
                    <a:pt x="8102" y="414769"/>
                  </a:lnTo>
                  <a:lnTo>
                    <a:pt x="8102" y="460057"/>
                  </a:lnTo>
                  <a:lnTo>
                    <a:pt x="7708" y="460057"/>
                  </a:lnTo>
                  <a:lnTo>
                    <a:pt x="7708" y="468947"/>
                  </a:lnTo>
                  <a:lnTo>
                    <a:pt x="7366" y="471487"/>
                  </a:lnTo>
                  <a:lnTo>
                    <a:pt x="7188" y="471487"/>
                  </a:lnTo>
                  <a:lnTo>
                    <a:pt x="7188" y="500697"/>
                  </a:lnTo>
                  <a:lnTo>
                    <a:pt x="6261" y="503237"/>
                  </a:lnTo>
                  <a:lnTo>
                    <a:pt x="5321" y="503237"/>
                  </a:lnTo>
                  <a:lnTo>
                    <a:pt x="5689" y="501967"/>
                  </a:lnTo>
                  <a:lnTo>
                    <a:pt x="6502" y="500697"/>
                  </a:lnTo>
                  <a:lnTo>
                    <a:pt x="7188" y="500697"/>
                  </a:lnTo>
                  <a:lnTo>
                    <a:pt x="7188" y="471487"/>
                  </a:lnTo>
                  <a:lnTo>
                    <a:pt x="6692" y="471487"/>
                  </a:lnTo>
                  <a:lnTo>
                    <a:pt x="6769" y="470217"/>
                  </a:lnTo>
                  <a:lnTo>
                    <a:pt x="6959" y="468947"/>
                  </a:lnTo>
                  <a:lnTo>
                    <a:pt x="7708" y="468947"/>
                  </a:lnTo>
                  <a:lnTo>
                    <a:pt x="7708" y="460057"/>
                  </a:lnTo>
                  <a:lnTo>
                    <a:pt x="7505" y="460057"/>
                  </a:lnTo>
                  <a:lnTo>
                    <a:pt x="6985" y="457517"/>
                  </a:lnTo>
                  <a:lnTo>
                    <a:pt x="6858" y="456247"/>
                  </a:lnTo>
                  <a:lnTo>
                    <a:pt x="7124" y="453707"/>
                  </a:lnTo>
                  <a:lnTo>
                    <a:pt x="7696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69"/>
                  </a:lnTo>
                  <a:lnTo>
                    <a:pt x="7874" y="415188"/>
                  </a:lnTo>
                  <a:lnTo>
                    <a:pt x="7874" y="443547"/>
                  </a:lnTo>
                  <a:lnTo>
                    <a:pt x="7353" y="448627"/>
                  </a:lnTo>
                  <a:lnTo>
                    <a:pt x="6705" y="448627"/>
                  </a:lnTo>
                  <a:lnTo>
                    <a:pt x="7315" y="443547"/>
                  </a:lnTo>
                  <a:lnTo>
                    <a:pt x="7874" y="443547"/>
                  </a:lnTo>
                  <a:lnTo>
                    <a:pt x="7874" y="415188"/>
                  </a:lnTo>
                  <a:lnTo>
                    <a:pt x="7645" y="415607"/>
                  </a:lnTo>
                  <a:lnTo>
                    <a:pt x="9093" y="409257"/>
                  </a:lnTo>
                  <a:lnTo>
                    <a:pt x="8140" y="406717"/>
                  </a:lnTo>
                  <a:lnTo>
                    <a:pt x="8255" y="405447"/>
                  </a:lnTo>
                  <a:lnTo>
                    <a:pt x="8623" y="401637"/>
                  </a:lnTo>
                  <a:lnTo>
                    <a:pt x="8864" y="399097"/>
                  </a:lnTo>
                  <a:lnTo>
                    <a:pt x="9220" y="397827"/>
                  </a:lnTo>
                  <a:lnTo>
                    <a:pt x="9931" y="395287"/>
                  </a:lnTo>
                  <a:lnTo>
                    <a:pt x="10287" y="394017"/>
                  </a:lnTo>
                  <a:lnTo>
                    <a:pt x="10236" y="392747"/>
                  </a:lnTo>
                  <a:lnTo>
                    <a:pt x="10160" y="390207"/>
                  </a:lnTo>
                  <a:lnTo>
                    <a:pt x="10579" y="387667"/>
                  </a:lnTo>
                  <a:lnTo>
                    <a:pt x="12560" y="383857"/>
                  </a:lnTo>
                  <a:lnTo>
                    <a:pt x="12852" y="378777"/>
                  </a:lnTo>
                  <a:lnTo>
                    <a:pt x="12852" y="376237"/>
                  </a:lnTo>
                  <a:lnTo>
                    <a:pt x="12725" y="373697"/>
                  </a:lnTo>
                  <a:lnTo>
                    <a:pt x="12750" y="372427"/>
                  </a:lnTo>
                  <a:lnTo>
                    <a:pt x="13169" y="36988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28" y="366077"/>
                  </a:lnTo>
                  <a:lnTo>
                    <a:pt x="11722" y="366077"/>
                  </a:lnTo>
                  <a:lnTo>
                    <a:pt x="11582" y="367347"/>
                  </a:lnTo>
                  <a:lnTo>
                    <a:pt x="11569" y="368617"/>
                  </a:lnTo>
                  <a:lnTo>
                    <a:pt x="11569" y="374967"/>
                  </a:lnTo>
                  <a:lnTo>
                    <a:pt x="10934" y="374967"/>
                  </a:lnTo>
                  <a:lnTo>
                    <a:pt x="10883" y="369887"/>
                  </a:lnTo>
                  <a:lnTo>
                    <a:pt x="11455" y="369887"/>
                  </a:lnTo>
                  <a:lnTo>
                    <a:pt x="11569" y="374967"/>
                  </a:lnTo>
                  <a:lnTo>
                    <a:pt x="11569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61" y="378777"/>
                  </a:lnTo>
                  <a:lnTo>
                    <a:pt x="10007" y="376237"/>
                  </a:lnTo>
                  <a:lnTo>
                    <a:pt x="10515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07" y="369887"/>
                  </a:lnTo>
                  <a:lnTo>
                    <a:pt x="9080" y="369887"/>
                  </a:lnTo>
                  <a:lnTo>
                    <a:pt x="8293" y="371157"/>
                  </a:lnTo>
                  <a:lnTo>
                    <a:pt x="8267" y="372427"/>
                  </a:lnTo>
                  <a:lnTo>
                    <a:pt x="8597" y="373697"/>
                  </a:lnTo>
                  <a:lnTo>
                    <a:pt x="8674" y="374967"/>
                  </a:lnTo>
                  <a:lnTo>
                    <a:pt x="7353" y="374967"/>
                  </a:lnTo>
                  <a:lnTo>
                    <a:pt x="7353" y="397827"/>
                  </a:lnTo>
                  <a:lnTo>
                    <a:pt x="7226" y="398462"/>
                  </a:lnTo>
                  <a:lnTo>
                    <a:pt x="7226" y="405447"/>
                  </a:lnTo>
                  <a:lnTo>
                    <a:pt x="7226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21" y="437197"/>
                  </a:lnTo>
                  <a:lnTo>
                    <a:pt x="6400" y="437197"/>
                  </a:lnTo>
                  <a:lnTo>
                    <a:pt x="6134" y="435927"/>
                  </a:lnTo>
                  <a:lnTo>
                    <a:pt x="6273" y="434657"/>
                  </a:lnTo>
                  <a:lnTo>
                    <a:pt x="6489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667" y="409257"/>
                  </a:lnTo>
                  <a:lnTo>
                    <a:pt x="6667" y="428307"/>
                  </a:lnTo>
                  <a:lnTo>
                    <a:pt x="6032" y="428307"/>
                  </a:lnTo>
                  <a:lnTo>
                    <a:pt x="5715" y="425767"/>
                  </a:lnTo>
                  <a:lnTo>
                    <a:pt x="6451" y="425767"/>
                  </a:lnTo>
                  <a:lnTo>
                    <a:pt x="6667" y="428307"/>
                  </a:lnTo>
                  <a:lnTo>
                    <a:pt x="6667" y="409257"/>
                  </a:lnTo>
                  <a:lnTo>
                    <a:pt x="6489" y="409257"/>
                  </a:lnTo>
                  <a:lnTo>
                    <a:pt x="6489" y="407987"/>
                  </a:lnTo>
                  <a:lnTo>
                    <a:pt x="6502" y="405447"/>
                  </a:lnTo>
                  <a:lnTo>
                    <a:pt x="7226" y="405447"/>
                  </a:lnTo>
                  <a:lnTo>
                    <a:pt x="7226" y="398462"/>
                  </a:lnTo>
                  <a:lnTo>
                    <a:pt x="6591" y="401637"/>
                  </a:lnTo>
                  <a:lnTo>
                    <a:pt x="5969" y="401637"/>
                  </a:lnTo>
                  <a:lnTo>
                    <a:pt x="6743" y="397827"/>
                  </a:lnTo>
                  <a:lnTo>
                    <a:pt x="7353" y="397827"/>
                  </a:lnTo>
                  <a:lnTo>
                    <a:pt x="7353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38" y="385127"/>
                  </a:lnTo>
                  <a:lnTo>
                    <a:pt x="6743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13" y="377507"/>
                  </a:lnTo>
                  <a:lnTo>
                    <a:pt x="6057" y="380047"/>
                  </a:lnTo>
                  <a:lnTo>
                    <a:pt x="5930" y="380288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84" y="418147"/>
                  </a:lnTo>
                  <a:lnTo>
                    <a:pt x="5880" y="418147"/>
                  </a:lnTo>
                  <a:lnTo>
                    <a:pt x="5930" y="423227"/>
                  </a:lnTo>
                  <a:lnTo>
                    <a:pt x="5930" y="380288"/>
                  </a:lnTo>
                  <a:lnTo>
                    <a:pt x="4711" y="382587"/>
                  </a:lnTo>
                  <a:lnTo>
                    <a:pt x="3594" y="385127"/>
                  </a:lnTo>
                  <a:lnTo>
                    <a:pt x="4038" y="385127"/>
                  </a:lnTo>
                  <a:lnTo>
                    <a:pt x="4737" y="388937"/>
                  </a:lnTo>
                  <a:lnTo>
                    <a:pt x="4673" y="389356"/>
                  </a:lnTo>
                  <a:lnTo>
                    <a:pt x="4673" y="392747"/>
                  </a:lnTo>
                  <a:lnTo>
                    <a:pt x="4381" y="395287"/>
                  </a:lnTo>
                  <a:lnTo>
                    <a:pt x="3848" y="395287"/>
                  </a:lnTo>
                  <a:lnTo>
                    <a:pt x="3886" y="394017"/>
                  </a:lnTo>
                  <a:lnTo>
                    <a:pt x="4178" y="392747"/>
                  </a:lnTo>
                  <a:lnTo>
                    <a:pt x="4673" y="392747"/>
                  </a:lnTo>
                  <a:lnTo>
                    <a:pt x="4673" y="389356"/>
                  </a:lnTo>
                  <a:lnTo>
                    <a:pt x="4343" y="391477"/>
                  </a:lnTo>
                  <a:lnTo>
                    <a:pt x="2692" y="392747"/>
                  </a:lnTo>
                  <a:lnTo>
                    <a:pt x="2387" y="399097"/>
                  </a:lnTo>
                  <a:lnTo>
                    <a:pt x="2286" y="402907"/>
                  </a:lnTo>
                  <a:lnTo>
                    <a:pt x="2184" y="414337"/>
                  </a:lnTo>
                  <a:lnTo>
                    <a:pt x="2311" y="419417"/>
                  </a:lnTo>
                  <a:lnTo>
                    <a:pt x="2870" y="414337"/>
                  </a:lnTo>
                  <a:lnTo>
                    <a:pt x="2324" y="410527"/>
                  </a:lnTo>
                  <a:lnTo>
                    <a:pt x="4178" y="407987"/>
                  </a:lnTo>
                  <a:lnTo>
                    <a:pt x="4711" y="415607"/>
                  </a:lnTo>
                  <a:lnTo>
                    <a:pt x="3441" y="423227"/>
                  </a:lnTo>
                  <a:lnTo>
                    <a:pt x="4699" y="434657"/>
                  </a:lnTo>
                  <a:lnTo>
                    <a:pt x="5372" y="438467"/>
                  </a:lnTo>
                  <a:lnTo>
                    <a:pt x="4521" y="444817"/>
                  </a:lnTo>
                  <a:lnTo>
                    <a:pt x="4521" y="448627"/>
                  </a:lnTo>
                  <a:lnTo>
                    <a:pt x="4470" y="446087"/>
                  </a:lnTo>
                  <a:lnTo>
                    <a:pt x="3378" y="452437"/>
                  </a:lnTo>
                  <a:lnTo>
                    <a:pt x="3162" y="463867"/>
                  </a:lnTo>
                  <a:lnTo>
                    <a:pt x="4584" y="467677"/>
                  </a:lnTo>
                  <a:lnTo>
                    <a:pt x="5524" y="471487"/>
                  </a:lnTo>
                  <a:lnTo>
                    <a:pt x="6057" y="474027"/>
                  </a:lnTo>
                  <a:lnTo>
                    <a:pt x="6223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48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54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31" y="503237"/>
                  </a:lnTo>
                  <a:lnTo>
                    <a:pt x="9855" y="501967"/>
                  </a:lnTo>
                  <a:lnTo>
                    <a:pt x="10350" y="500697"/>
                  </a:lnTo>
                  <a:lnTo>
                    <a:pt x="10845" y="499427"/>
                  </a:lnTo>
                  <a:lnTo>
                    <a:pt x="12014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78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F6FC21BD-E17C-80DE-9EAE-886FF3C6B71C}"/>
                </a:ext>
              </a:extLst>
            </p:cNvPr>
            <p:cNvSpPr/>
            <p:nvPr/>
          </p:nvSpPr>
          <p:spPr>
            <a:xfrm>
              <a:off x="973683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4" y="73126"/>
                  </a:moveTo>
                  <a:lnTo>
                    <a:pt x="7823" y="73126"/>
                  </a:lnTo>
                  <a:lnTo>
                    <a:pt x="8102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4" y="73126"/>
                  </a:lnTo>
                  <a:close/>
                </a:path>
                <a:path w="12700" h="77469">
                  <a:moveTo>
                    <a:pt x="1646" y="48094"/>
                  </a:moveTo>
                  <a:lnTo>
                    <a:pt x="685" y="48094"/>
                  </a:lnTo>
                  <a:lnTo>
                    <a:pt x="2603" y="53174"/>
                  </a:lnTo>
                  <a:lnTo>
                    <a:pt x="2040" y="54978"/>
                  </a:lnTo>
                  <a:lnTo>
                    <a:pt x="1919" y="55791"/>
                  </a:lnTo>
                  <a:lnTo>
                    <a:pt x="3492" y="60998"/>
                  </a:lnTo>
                  <a:lnTo>
                    <a:pt x="5584" y="63792"/>
                  </a:lnTo>
                  <a:lnTo>
                    <a:pt x="5689" y="64134"/>
                  </a:lnTo>
                  <a:lnTo>
                    <a:pt x="6972" y="69291"/>
                  </a:lnTo>
                  <a:lnTo>
                    <a:pt x="7200" y="71297"/>
                  </a:lnTo>
                  <a:lnTo>
                    <a:pt x="7619" y="73228"/>
                  </a:lnTo>
                  <a:lnTo>
                    <a:pt x="7823" y="73126"/>
                  </a:lnTo>
                  <a:lnTo>
                    <a:pt x="10284" y="73126"/>
                  </a:lnTo>
                  <a:lnTo>
                    <a:pt x="9461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26" y="53136"/>
                  </a:lnTo>
                  <a:lnTo>
                    <a:pt x="3581" y="53136"/>
                  </a:lnTo>
                  <a:lnTo>
                    <a:pt x="3634" y="49707"/>
                  </a:lnTo>
                  <a:lnTo>
                    <a:pt x="1625" y="49695"/>
                  </a:lnTo>
                  <a:lnTo>
                    <a:pt x="1646" y="48094"/>
                  </a:lnTo>
                  <a:close/>
                </a:path>
                <a:path w="12700" h="77469">
                  <a:moveTo>
                    <a:pt x="12148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8" y="66293"/>
                  </a:lnTo>
                  <a:close/>
                </a:path>
                <a:path w="12700" h="77469">
                  <a:moveTo>
                    <a:pt x="12390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8" y="66293"/>
                  </a:lnTo>
                  <a:lnTo>
                    <a:pt x="12390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46" y="58026"/>
                  </a:lnTo>
                  <a:lnTo>
                    <a:pt x="6999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90" y="63017"/>
                  </a:lnTo>
                  <a:lnTo>
                    <a:pt x="11843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3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67" y="51320"/>
                  </a:lnTo>
                  <a:lnTo>
                    <a:pt x="6400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52" y="53111"/>
                  </a:lnTo>
                  <a:lnTo>
                    <a:pt x="3581" y="53136"/>
                  </a:lnTo>
                  <a:lnTo>
                    <a:pt x="5926" y="53136"/>
                  </a:lnTo>
                  <a:lnTo>
                    <a:pt x="6045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58" y="45631"/>
                  </a:lnTo>
                  <a:lnTo>
                    <a:pt x="2197" y="49707"/>
                  </a:lnTo>
                  <a:lnTo>
                    <a:pt x="3634" y="49707"/>
                  </a:lnTo>
                  <a:lnTo>
                    <a:pt x="3644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791" y="1752"/>
                  </a:lnTo>
                  <a:lnTo>
                    <a:pt x="5524" y="3441"/>
                  </a:lnTo>
                  <a:lnTo>
                    <a:pt x="5105" y="5321"/>
                  </a:lnTo>
                  <a:lnTo>
                    <a:pt x="5016" y="5892"/>
                  </a:lnTo>
                  <a:lnTo>
                    <a:pt x="5168" y="8877"/>
                  </a:lnTo>
                  <a:lnTo>
                    <a:pt x="5273" y="11709"/>
                  </a:lnTo>
                  <a:lnTo>
                    <a:pt x="4914" y="16738"/>
                  </a:lnTo>
                  <a:lnTo>
                    <a:pt x="2933" y="20370"/>
                  </a:lnTo>
                  <a:lnTo>
                    <a:pt x="2580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46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3" y="44043"/>
                  </a:lnTo>
                  <a:lnTo>
                    <a:pt x="4330" y="42430"/>
                  </a:lnTo>
                  <a:lnTo>
                    <a:pt x="4813" y="42303"/>
                  </a:lnTo>
                  <a:lnTo>
                    <a:pt x="8092" y="42303"/>
                  </a:lnTo>
                  <a:lnTo>
                    <a:pt x="7782" y="39712"/>
                  </a:lnTo>
                  <a:lnTo>
                    <a:pt x="2793" y="39712"/>
                  </a:lnTo>
                  <a:lnTo>
                    <a:pt x="2906" y="38087"/>
                  </a:lnTo>
                  <a:lnTo>
                    <a:pt x="3111" y="36283"/>
                  </a:lnTo>
                  <a:lnTo>
                    <a:pt x="3606" y="36271"/>
                  </a:lnTo>
                  <a:lnTo>
                    <a:pt x="5742" y="36271"/>
                  </a:lnTo>
                  <a:lnTo>
                    <a:pt x="5245" y="33718"/>
                  </a:lnTo>
                  <a:lnTo>
                    <a:pt x="5803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230" y="18186"/>
                  </a:lnTo>
                  <a:lnTo>
                    <a:pt x="6324" y="17729"/>
                  </a:lnTo>
                  <a:lnTo>
                    <a:pt x="7974" y="17729"/>
                  </a:lnTo>
                  <a:lnTo>
                    <a:pt x="7708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27" y="8877"/>
                  </a:lnTo>
                  <a:lnTo>
                    <a:pt x="8325" y="1752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92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56" y="45554"/>
                  </a:lnTo>
                  <a:lnTo>
                    <a:pt x="5130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8" y="44043"/>
                  </a:lnTo>
                  <a:lnTo>
                    <a:pt x="8092" y="42303"/>
                  </a:lnTo>
                  <a:close/>
                </a:path>
                <a:path w="12700" h="77469">
                  <a:moveTo>
                    <a:pt x="5742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82" y="39712"/>
                  </a:lnTo>
                  <a:lnTo>
                    <a:pt x="7587" y="38087"/>
                  </a:lnTo>
                  <a:lnTo>
                    <a:pt x="6095" y="38087"/>
                  </a:lnTo>
                  <a:lnTo>
                    <a:pt x="5742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803" y="33578"/>
                  </a:lnTo>
                  <a:lnTo>
                    <a:pt x="6718" y="37947"/>
                  </a:lnTo>
                  <a:lnTo>
                    <a:pt x="6095" y="38087"/>
                  </a:lnTo>
                  <a:lnTo>
                    <a:pt x="7587" y="38087"/>
                  </a:lnTo>
                  <a:lnTo>
                    <a:pt x="7405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4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4" y="17729"/>
                  </a:lnTo>
                  <a:close/>
                </a:path>
                <a:path w="12700" h="77469">
                  <a:moveTo>
                    <a:pt x="7727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708" y="11709"/>
                  </a:lnTo>
                  <a:lnTo>
                    <a:pt x="7727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E28FDE79-1D5C-89F0-6195-DACAD752E4BD}"/>
                </a:ext>
              </a:extLst>
            </p:cNvPr>
            <p:cNvSpPr/>
            <p:nvPr/>
          </p:nvSpPr>
          <p:spPr>
            <a:xfrm>
              <a:off x="9734537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33" y="362953"/>
                  </a:lnTo>
                  <a:lnTo>
                    <a:pt x="38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43" y="377456"/>
                  </a:lnTo>
                  <a:lnTo>
                    <a:pt x="800" y="380453"/>
                  </a:lnTo>
                  <a:lnTo>
                    <a:pt x="1054" y="382054"/>
                  </a:lnTo>
                  <a:lnTo>
                    <a:pt x="1574" y="381977"/>
                  </a:lnTo>
                  <a:lnTo>
                    <a:pt x="1600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65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65" y="127838"/>
                  </a:lnTo>
                  <a:close/>
                </a:path>
                <a:path w="12700" h="382269">
                  <a:moveTo>
                    <a:pt x="3327" y="251294"/>
                  </a:moveTo>
                  <a:lnTo>
                    <a:pt x="1879" y="251206"/>
                  </a:lnTo>
                  <a:lnTo>
                    <a:pt x="685" y="250850"/>
                  </a:lnTo>
                  <a:lnTo>
                    <a:pt x="139" y="252399"/>
                  </a:lnTo>
                  <a:lnTo>
                    <a:pt x="2311" y="252552"/>
                  </a:lnTo>
                  <a:lnTo>
                    <a:pt x="2908" y="254965"/>
                  </a:lnTo>
                  <a:lnTo>
                    <a:pt x="2184" y="256679"/>
                  </a:lnTo>
                  <a:lnTo>
                    <a:pt x="2933" y="256857"/>
                  </a:lnTo>
                  <a:lnTo>
                    <a:pt x="3289" y="257060"/>
                  </a:lnTo>
                  <a:lnTo>
                    <a:pt x="3327" y="251294"/>
                  </a:lnTo>
                  <a:close/>
                </a:path>
                <a:path w="12700" h="382269">
                  <a:moveTo>
                    <a:pt x="3441" y="127127"/>
                  </a:moveTo>
                  <a:lnTo>
                    <a:pt x="2781" y="127203"/>
                  </a:lnTo>
                  <a:lnTo>
                    <a:pt x="2654" y="127215"/>
                  </a:lnTo>
                  <a:lnTo>
                    <a:pt x="2425" y="127215"/>
                  </a:lnTo>
                  <a:lnTo>
                    <a:pt x="1714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65" y="127838"/>
                  </a:lnTo>
                  <a:lnTo>
                    <a:pt x="2946" y="127609"/>
                  </a:lnTo>
                  <a:lnTo>
                    <a:pt x="3340" y="127215"/>
                  </a:lnTo>
                  <a:close/>
                </a:path>
                <a:path w="12700" h="382269">
                  <a:moveTo>
                    <a:pt x="3784" y="374662"/>
                  </a:moveTo>
                  <a:lnTo>
                    <a:pt x="3683" y="367982"/>
                  </a:lnTo>
                  <a:lnTo>
                    <a:pt x="3276" y="367982"/>
                  </a:lnTo>
                  <a:lnTo>
                    <a:pt x="3175" y="374662"/>
                  </a:lnTo>
                  <a:lnTo>
                    <a:pt x="3784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499" y="152285"/>
                  </a:lnTo>
                  <a:lnTo>
                    <a:pt x="5207" y="152044"/>
                  </a:lnTo>
                  <a:lnTo>
                    <a:pt x="4940" y="151168"/>
                  </a:lnTo>
                  <a:lnTo>
                    <a:pt x="4394" y="153085"/>
                  </a:lnTo>
                  <a:lnTo>
                    <a:pt x="3352" y="154330"/>
                  </a:lnTo>
                  <a:lnTo>
                    <a:pt x="2578" y="155130"/>
                  </a:lnTo>
                  <a:lnTo>
                    <a:pt x="3098" y="161061"/>
                  </a:lnTo>
                  <a:lnTo>
                    <a:pt x="3289" y="164020"/>
                  </a:lnTo>
                  <a:lnTo>
                    <a:pt x="3746" y="163449"/>
                  </a:lnTo>
                  <a:lnTo>
                    <a:pt x="4584" y="163233"/>
                  </a:lnTo>
                  <a:lnTo>
                    <a:pt x="5372" y="163741"/>
                  </a:lnTo>
                  <a:lnTo>
                    <a:pt x="5372" y="163233"/>
                  </a:lnTo>
                  <a:lnTo>
                    <a:pt x="5422" y="159397"/>
                  </a:lnTo>
                  <a:lnTo>
                    <a:pt x="5651" y="156400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21" y="148818"/>
                  </a:moveTo>
                  <a:lnTo>
                    <a:pt x="5461" y="148920"/>
                  </a:lnTo>
                  <a:lnTo>
                    <a:pt x="4800" y="149072"/>
                  </a:lnTo>
                  <a:lnTo>
                    <a:pt x="4191" y="149301"/>
                  </a:lnTo>
                  <a:lnTo>
                    <a:pt x="4267" y="147370"/>
                  </a:lnTo>
                  <a:lnTo>
                    <a:pt x="3454" y="147142"/>
                  </a:lnTo>
                  <a:lnTo>
                    <a:pt x="2311" y="147015"/>
                  </a:lnTo>
                  <a:lnTo>
                    <a:pt x="3289" y="148285"/>
                  </a:lnTo>
                  <a:lnTo>
                    <a:pt x="4902" y="150799"/>
                  </a:lnTo>
                  <a:lnTo>
                    <a:pt x="5321" y="150228"/>
                  </a:lnTo>
                  <a:lnTo>
                    <a:pt x="6057" y="149860"/>
                  </a:lnTo>
                  <a:lnTo>
                    <a:pt x="6083" y="149301"/>
                  </a:lnTo>
                  <a:lnTo>
                    <a:pt x="6121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56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200" y="23812"/>
                  </a:moveTo>
                  <a:lnTo>
                    <a:pt x="7086" y="23990"/>
                  </a:lnTo>
                  <a:lnTo>
                    <a:pt x="6680" y="24307"/>
                  </a:lnTo>
                  <a:lnTo>
                    <a:pt x="6642" y="30391"/>
                  </a:lnTo>
                  <a:lnTo>
                    <a:pt x="6743" y="32245"/>
                  </a:lnTo>
                  <a:lnTo>
                    <a:pt x="7200" y="23812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18" y="80848"/>
                  </a:lnTo>
                  <a:lnTo>
                    <a:pt x="6896" y="80543"/>
                  </a:lnTo>
                  <a:lnTo>
                    <a:pt x="5651" y="80098"/>
                  </a:lnTo>
                  <a:lnTo>
                    <a:pt x="5791" y="79590"/>
                  </a:lnTo>
                  <a:lnTo>
                    <a:pt x="5181" y="79502"/>
                  </a:lnTo>
                  <a:lnTo>
                    <a:pt x="4724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67" y="81064"/>
                  </a:lnTo>
                  <a:lnTo>
                    <a:pt x="7200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54" y="98018"/>
                  </a:lnTo>
                  <a:lnTo>
                    <a:pt x="6921" y="98056"/>
                  </a:lnTo>
                  <a:lnTo>
                    <a:pt x="6946" y="97193"/>
                  </a:lnTo>
                  <a:lnTo>
                    <a:pt x="7251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02" y="159232"/>
                  </a:lnTo>
                  <a:lnTo>
                    <a:pt x="5930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70" y="247738"/>
                  </a:lnTo>
                  <a:lnTo>
                    <a:pt x="6578" y="248094"/>
                  </a:lnTo>
                  <a:lnTo>
                    <a:pt x="7239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40" y="0"/>
                  </a:moveTo>
                  <a:lnTo>
                    <a:pt x="8432" y="6362"/>
                  </a:lnTo>
                  <a:lnTo>
                    <a:pt x="8559" y="7061"/>
                  </a:lnTo>
                  <a:lnTo>
                    <a:pt x="8940" y="2374"/>
                  </a:lnTo>
                  <a:lnTo>
                    <a:pt x="8940" y="0"/>
                  </a:lnTo>
                  <a:close/>
                </a:path>
                <a:path w="12700" h="382269">
                  <a:moveTo>
                    <a:pt x="9486" y="86766"/>
                  </a:moveTo>
                  <a:lnTo>
                    <a:pt x="9207" y="86436"/>
                  </a:lnTo>
                  <a:lnTo>
                    <a:pt x="8940" y="85725"/>
                  </a:lnTo>
                  <a:lnTo>
                    <a:pt x="8953" y="84848"/>
                  </a:lnTo>
                  <a:lnTo>
                    <a:pt x="8153" y="83756"/>
                  </a:lnTo>
                  <a:lnTo>
                    <a:pt x="7988" y="83172"/>
                  </a:lnTo>
                  <a:lnTo>
                    <a:pt x="6858" y="84836"/>
                  </a:lnTo>
                  <a:lnTo>
                    <a:pt x="7239" y="85293"/>
                  </a:lnTo>
                  <a:lnTo>
                    <a:pt x="7086" y="85953"/>
                  </a:lnTo>
                  <a:lnTo>
                    <a:pt x="7264" y="86398"/>
                  </a:lnTo>
                  <a:lnTo>
                    <a:pt x="7835" y="86220"/>
                  </a:lnTo>
                  <a:lnTo>
                    <a:pt x="8382" y="86182"/>
                  </a:lnTo>
                  <a:lnTo>
                    <a:pt x="8839" y="86347"/>
                  </a:lnTo>
                  <a:lnTo>
                    <a:pt x="8483" y="87503"/>
                  </a:lnTo>
                  <a:lnTo>
                    <a:pt x="8750" y="87122"/>
                  </a:lnTo>
                  <a:lnTo>
                    <a:pt x="9105" y="86893"/>
                  </a:lnTo>
                  <a:lnTo>
                    <a:pt x="9486" y="86766"/>
                  </a:lnTo>
                  <a:close/>
                </a:path>
                <a:path w="12700" h="382269">
                  <a:moveTo>
                    <a:pt x="9931" y="250863"/>
                  </a:moveTo>
                  <a:lnTo>
                    <a:pt x="7239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787" y="250253"/>
                  </a:lnTo>
                  <a:lnTo>
                    <a:pt x="4876" y="251244"/>
                  </a:lnTo>
                  <a:lnTo>
                    <a:pt x="4419" y="251333"/>
                  </a:lnTo>
                  <a:lnTo>
                    <a:pt x="9690" y="251333"/>
                  </a:lnTo>
                  <a:lnTo>
                    <a:pt x="9931" y="250863"/>
                  </a:lnTo>
                  <a:close/>
                </a:path>
                <a:path w="12700" h="382269">
                  <a:moveTo>
                    <a:pt x="10058" y="252171"/>
                  </a:moveTo>
                  <a:lnTo>
                    <a:pt x="9626" y="251485"/>
                  </a:lnTo>
                  <a:lnTo>
                    <a:pt x="9690" y="251345"/>
                  </a:lnTo>
                  <a:lnTo>
                    <a:pt x="4356" y="251345"/>
                  </a:lnTo>
                  <a:lnTo>
                    <a:pt x="3975" y="251345"/>
                  </a:lnTo>
                  <a:lnTo>
                    <a:pt x="3568" y="251345"/>
                  </a:lnTo>
                  <a:lnTo>
                    <a:pt x="4368" y="252260"/>
                  </a:lnTo>
                  <a:lnTo>
                    <a:pt x="6083" y="254076"/>
                  </a:lnTo>
                  <a:lnTo>
                    <a:pt x="6921" y="253631"/>
                  </a:lnTo>
                  <a:lnTo>
                    <a:pt x="7988" y="253593"/>
                  </a:lnTo>
                  <a:lnTo>
                    <a:pt x="8864" y="254279"/>
                  </a:lnTo>
                  <a:lnTo>
                    <a:pt x="8394" y="253593"/>
                  </a:lnTo>
                  <a:lnTo>
                    <a:pt x="8077" y="253111"/>
                  </a:lnTo>
                  <a:lnTo>
                    <a:pt x="8597" y="252793"/>
                  </a:lnTo>
                  <a:lnTo>
                    <a:pt x="9245" y="252691"/>
                  </a:lnTo>
                  <a:lnTo>
                    <a:pt x="9982" y="252717"/>
                  </a:lnTo>
                  <a:lnTo>
                    <a:pt x="10058" y="252171"/>
                  </a:lnTo>
                  <a:close/>
                </a:path>
                <a:path w="12700" h="382269">
                  <a:moveTo>
                    <a:pt x="11595" y="244983"/>
                  </a:moveTo>
                  <a:lnTo>
                    <a:pt x="10452" y="245465"/>
                  </a:lnTo>
                  <a:lnTo>
                    <a:pt x="9931" y="245783"/>
                  </a:lnTo>
                  <a:lnTo>
                    <a:pt x="9842" y="245275"/>
                  </a:lnTo>
                  <a:lnTo>
                    <a:pt x="9664" y="244030"/>
                  </a:lnTo>
                  <a:lnTo>
                    <a:pt x="8953" y="243738"/>
                  </a:lnTo>
                  <a:lnTo>
                    <a:pt x="7988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62" y="245249"/>
                  </a:lnTo>
                  <a:lnTo>
                    <a:pt x="7086" y="244995"/>
                  </a:lnTo>
                  <a:lnTo>
                    <a:pt x="6832" y="245135"/>
                  </a:lnTo>
                  <a:lnTo>
                    <a:pt x="6375" y="245198"/>
                  </a:lnTo>
                  <a:lnTo>
                    <a:pt x="5626" y="245135"/>
                  </a:lnTo>
                  <a:lnTo>
                    <a:pt x="5575" y="246392"/>
                  </a:lnTo>
                  <a:lnTo>
                    <a:pt x="6870" y="247738"/>
                  </a:lnTo>
                  <a:lnTo>
                    <a:pt x="8305" y="246062"/>
                  </a:lnTo>
                  <a:lnTo>
                    <a:pt x="11518" y="248716"/>
                  </a:lnTo>
                  <a:lnTo>
                    <a:pt x="11430" y="248196"/>
                  </a:lnTo>
                  <a:lnTo>
                    <a:pt x="11061" y="247472"/>
                  </a:lnTo>
                  <a:lnTo>
                    <a:pt x="11188" y="246849"/>
                  </a:lnTo>
                  <a:lnTo>
                    <a:pt x="11531" y="246392"/>
                  </a:lnTo>
                  <a:lnTo>
                    <a:pt x="11569" y="246062"/>
                  </a:lnTo>
                  <a:lnTo>
                    <a:pt x="11582" y="245783"/>
                  </a:lnTo>
                  <a:lnTo>
                    <a:pt x="11595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1988" y="260934"/>
                  </a:lnTo>
                  <a:lnTo>
                    <a:pt x="11188" y="260311"/>
                  </a:lnTo>
                  <a:lnTo>
                    <a:pt x="10134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B348A8EC-D337-BCB3-4BFD-F7E1D76D9DDD}"/>
                </a:ext>
              </a:extLst>
            </p:cNvPr>
            <p:cNvSpPr/>
            <p:nvPr/>
          </p:nvSpPr>
          <p:spPr>
            <a:xfrm>
              <a:off x="9730714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892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892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93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64" y="127"/>
                  </a:lnTo>
                  <a:lnTo>
                    <a:pt x="10744" y="1841"/>
                  </a:lnTo>
                  <a:lnTo>
                    <a:pt x="10668" y="5041"/>
                  </a:lnTo>
                  <a:lnTo>
                    <a:pt x="11264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71" y="15722"/>
                  </a:lnTo>
                  <a:lnTo>
                    <a:pt x="12344" y="19697"/>
                  </a:lnTo>
                  <a:lnTo>
                    <a:pt x="12496" y="21831"/>
                  </a:lnTo>
                  <a:lnTo>
                    <a:pt x="13042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13484F73-89AD-49EC-3365-B43DCCF27C6C}"/>
                </a:ext>
              </a:extLst>
            </p:cNvPr>
            <p:cNvSpPr/>
            <p:nvPr/>
          </p:nvSpPr>
          <p:spPr>
            <a:xfrm>
              <a:off x="9735909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55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55" y="0"/>
                  </a:lnTo>
                  <a:close/>
                </a:path>
                <a:path w="8254" h="18415">
                  <a:moveTo>
                    <a:pt x="1485" y="16713"/>
                  </a:moveTo>
                  <a:lnTo>
                    <a:pt x="901" y="14541"/>
                  </a:lnTo>
                  <a:lnTo>
                    <a:pt x="762" y="12763"/>
                  </a:lnTo>
                  <a:lnTo>
                    <a:pt x="990" y="10617"/>
                  </a:lnTo>
                  <a:lnTo>
                    <a:pt x="419" y="10629"/>
                  </a:lnTo>
                  <a:lnTo>
                    <a:pt x="165" y="12801"/>
                  </a:lnTo>
                  <a:lnTo>
                    <a:pt x="266" y="14643"/>
                  </a:lnTo>
                  <a:lnTo>
                    <a:pt x="774" y="16865"/>
                  </a:lnTo>
                  <a:lnTo>
                    <a:pt x="1485" y="16713"/>
                  </a:lnTo>
                  <a:close/>
                </a:path>
                <a:path w="8254" h="18415">
                  <a:moveTo>
                    <a:pt x="8140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40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6B0550A8-C2C0-0F5C-825B-F5D7E6930A81}"/>
                </a:ext>
              </a:extLst>
            </p:cNvPr>
            <p:cNvSpPr/>
            <p:nvPr/>
          </p:nvSpPr>
          <p:spPr>
            <a:xfrm>
              <a:off x="973961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0" y="3441"/>
                  </a:lnTo>
                  <a:lnTo>
                    <a:pt x="558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CED7FDED-5105-B6A6-582C-223F1AF58B83}"/>
                </a:ext>
              </a:extLst>
            </p:cNvPr>
            <p:cNvSpPr/>
            <p:nvPr/>
          </p:nvSpPr>
          <p:spPr>
            <a:xfrm>
              <a:off x="9735159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34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9259E890-5AA8-F5A9-640D-6ED49560D299}"/>
                </a:ext>
              </a:extLst>
            </p:cNvPr>
            <p:cNvSpPr/>
            <p:nvPr/>
          </p:nvSpPr>
          <p:spPr>
            <a:xfrm>
              <a:off x="9739667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38" y="0"/>
                  </a:moveTo>
                  <a:lnTo>
                    <a:pt x="330" y="12"/>
                  </a:lnTo>
                  <a:lnTo>
                    <a:pt x="0" y="2539"/>
                  </a:lnTo>
                  <a:lnTo>
                    <a:pt x="533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EEFDC7F2-0C67-E065-0A41-64EF1D6ADEBA}"/>
                </a:ext>
              </a:extLst>
            </p:cNvPr>
            <p:cNvSpPr/>
            <p:nvPr/>
          </p:nvSpPr>
          <p:spPr>
            <a:xfrm>
              <a:off x="973303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41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36" y="8877"/>
                  </a:lnTo>
                  <a:lnTo>
                    <a:pt x="3441" y="6337"/>
                  </a:lnTo>
                  <a:close/>
                </a:path>
                <a:path w="15240" h="19050">
                  <a:moveTo>
                    <a:pt x="6946" y="2540"/>
                  </a:moveTo>
                  <a:lnTo>
                    <a:pt x="6642" y="0"/>
                  </a:lnTo>
                  <a:lnTo>
                    <a:pt x="6159" y="114"/>
                  </a:lnTo>
                  <a:lnTo>
                    <a:pt x="6413" y="2667"/>
                  </a:lnTo>
                  <a:lnTo>
                    <a:pt x="6946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41" y="9461"/>
                  </a:lnTo>
                  <a:lnTo>
                    <a:pt x="14058" y="9575"/>
                  </a:lnTo>
                  <a:lnTo>
                    <a:pt x="14312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FCA9963A-284C-60A8-4C52-F5E74AE96A0C}"/>
                </a:ext>
              </a:extLst>
            </p:cNvPr>
            <p:cNvSpPr/>
            <p:nvPr/>
          </p:nvSpPr>
          <p:spPr>
            <a:xfrm>
              <a:off x="974248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73" y="2832"/>
                  </a:moveTo>
                  <a:lnTo>
                    <a:pt x="1460" y="0"/>
                  </a:lnTo>
                  <a:lnTo>
                    <a:pt x="901" y="0"/>
                  </a:lnTo>
                  <a:lnTo>
                    <a:pt x="876" y="2832"/>
                  </a:lnTo>
                  <a:lnTo>
                    <a:pt x="1473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0F82B392-15C0-8014-994F-736667A89260}"/>
                </a:ext>
              </a:extLst>
            </p:cNvPr>
            <p:cNvSpPr/>
            <p:nvPr/>
          </p:nvSpPr>
          <p:spPr>
            <a:xfrm>
              <a:off x="9746716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85" y="0"/>
                  </a:moveTo>
                  <a:lnTo>
                    <a:pt x="88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B6C20FB-377C-D407-9ED7-222625F0C18D}"/>
                </a:ext>
              </a:extLst>
            </p:cNvPr>
            <p:cNvSpPr/>
            <p:nvPr/>
          </p:nvSpPr>
          <p:spPr>
            <a:xfrm>
              <a:off x="9742093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58" y="0"/>
                  </a:moveTo>
                  <a:lnTo>
                    <a:pt x="0" y="126"/>
                  </a:lnTo>
                  <a:lnTo>
                    <a:pt x="850" y="4508"/>
                  </a:lnTo>
                  <a:lnTo>
                    <a:pt x="1460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44AC8840-59CD-F610-B70D-F1E37F5B68E5}"/>
                </a:ext>
              </a:extLst>
            </p:cNvPr>
            <p:cNvSpPr/>
            <p:nvPr/>
          </p:nvSpPr>
          <p:spPr>
            <a:xfrm>
              <a:off x="974007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71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16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1DD07019-CA4E-4C68-1AB2-E92A0EB07AA4}"/>
                </a:ext>
              </a:extLst>
            </p:cNvPr>
            <p:cNvSpPr/>
            <p:nvPr/>
          </p:nvSpPr>
          <p:spPr>
            <a:xfrm>
              <a:off x="9741649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65" y="38"/>
                  </a:lnTo>
                  <a:lnTo>
                    <a:pt x="368" y="546"/>
                  </a:lnTo>
                  <a:lnTo>
                    <a:pt x="444" y="1003"/>
                  </a:lnTo>
                  <a:lnTo>
                    <a:pt x="0" y="1231"/>
                  </a:lnTo>
                  <a:lnTo>
                    <a:pt x="63" y="1485"/>
                  </a:lnTo>
                  <a:lnTo>
                    <a:pt x="546" y="1498"/>
                  </a:lnTo>
                  <a:lnTo>
                    <a:pt x="787" y="83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5E6E899-8E9A-3A1F-C47C-B036871B78DD}"/>
                </a:ext>
              </a:extLst>
            </p:cNvPr>
            <p:cNvSpPr/>
            <p:nvPr/>
          </p:nvSpPr>
          <p:spPr>
            <a:xfrm>
              <a:off x="973424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54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0" y="4140"/>
                  </a:lnTo>
                  <a:lnTo>
                    <a:pt x="330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78" y="8001"/>
                  </a:lnTo>
                  <a:lnTo>
                    <a:pt x="3581" y="8242"/>
                  </a:lnTo>
                  <a:lnTo>
                    <a:pt x="3657" y="8001"/>
                  </a:lnTo>
                  <a:lnTo>
                    <a:pt x="3759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68" y="2222"/>
                  </a:moveTo>
                  <a:lnTo>
                    <a:pt x="3365" y="2146"/>
                  </a:lnTo>
                  <a:lnTo>
                    <a:pt x="3352" y="3898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43" y="3759"/>
                  </a:lnTo>
                  <a:lnTo>
                    <a:pt x="4368" y="2222"/>
                  </a:lnTo>
                  <a:close/>
                </a:path>
                <a:path w="11429" h="156209">
                  <a:moveTo>
                    <a:pt x="6540" y="18669"/>
                  </a:moveTo>
                  <a:lnTo>
                    <a:pt x="4521" y="16852"/>
                  </a:lnTo>
                  <a:lnTo>
                    <a:pt x="3581" y="15913"/>
                  </a:lnTo>
                  <a:lnTo>
                    <a:pt x="3492" y="13931"/>
                  </a:lnTo>
                  <a:lnTo>
                    <a:pt x="3454" y="12141"/>
                  </a:lnTo>
                  <a:lnTo>
                    <a:pt x="1130" y="13931"/>
                  </a:lnTo>
                  <a:lnTo>
                    <a:pt x="876" y="13360"/>
                  </a:lnTo>
                  <a:lnTo>
                    <a:pt x="647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32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72" y="18935"/>
                  </a:lnTo>
                  <a:lnTo>
                    <a:pt x="6540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9004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32" y="0"/>
                  </a:lnTo>
                  <a:lnTo>
                    <a:pt x="8623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40" y="15392"/>
                  </a:lnTo>
                  <a:lnTo>
                    <a:pt x="10388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9FF62103-5E6B-D2C7-5D9E-1FD45A361F08}"/>
                </a:ext>
              </a:extLst>
            </p:cNvPr>
            <p:cNvSpPr/>
            <p:nvPr/>
          </p:nvSpPr>
          <p:spPr>
            <a:xfrm>
              <a:off x="974041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63" y="25"/>
                  </a:lnTo>
                  <a:lnTo>
                    <a:pt x="0" y="4089"/>
                  </a:lnTo>
                  <a:lnTo>
                    <a:pt x="571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4E4753D4-3EC8-80E8-7119-1E9713A8D598}"/>
                </a:ext>
              </a:extLst>
            </p:cNvPr>
            <p:cNvSpPr/>
            <p:nvPr/>
          </p:nvSpPr>
          <p:spPr>
            <a:xfrm>
              <a:off x="9699726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68" y="83096"/>
                  </a:moveTo>
                  <a:lnTo>
                    <a:pt x="35598" y="81381"/>
                  </a:lnTo>
                  <a:lnTo>
                    <a:pt x="34645" y="77787"/>
                  </a:lnTo>
                  <a:lnTo>
                    <a:pt x="34493" y="77381"/>
                  </a:lnTo>
                  <a:lnTo>
                    <a:pt x="33223" y="73685"/>
                  </a:lnTo>
                  <a:lnTo>
                    <a:pt x="32880" y="70345"/>
                  </a:lnTo>
                  <a:lnTo>
                    <a:pt x="32880" y="81191"/>
                  </a:lnTo>
                  <a:lnTo>
                    <a:pt x="32689" y="81267"/>
                  </a:lnTo>
                  <a:lnTo>
                    <a:pt x="32689" y="85090"/>
                  </a:lnTo>
                  <a:lnTo>
                    <a:pt x="32524" y="86855"/>
                  </a:lnTo>
                  <a:lnTo>
                    <a:pt x="32258" y="88341"/>
                  </a:lnTo>
                  <a:lnTo>
                    <a:pt x="31661" y="90030"/>
                  </a:lnTo>
                  <a:lnTo>
                    <a:pt x="31089" y="89877"/>
                  </a:lnTo>
                  <a:lnTo>
                    <a:pt x="31648" y="88176"/>
                  </a:lnTo>
                  <a:lnTo>
                    <a:pt x="32004" y="86817"/>
                  </a:lnTo>
                  <a:lnTo>
                    <a:pt x="32181" y="85077"/>
                  </a:lnTo>
                  <a:lnTo>
                    <a:pt x="32689" y="85090"/>
                  </a:lnTo>
                  <a:lnTo>
                    <a:pt x="32689" y="81267"/>
                  </a:lnTo>
                  <a:lnTo>
                    <a:pt x="32346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880" y="81191"/>
                  </a:lnTo>
                  <a:lnTo>
                    <a:pt x="32880" y="70345"/>
                  </a:lnTo>
                  <a:lnTo>
                    <a:pt x="32842" y="69964"/>
                  </a:lnTo>
                  <a:lnTo>
                    <a:pt x="33947" y="62979"/>
                  </a:lnTo>
                  <a:lnTo>
                    <a:pt x="33997" y="55346"/>
                  </a:lnTo>
                  <a:lnTo>
                    <a:pt x="34836" y="48653"/>
                  </a:lnTo>
                  <a:lnTo>
                    <a:pt x="34163" y="44310"/>
                  </a:lnTo>
                  <a:lnTo>
                    <a:pt x="32918" y="32651"/>
                  </a:lnTo>
                  <a:lnTo>
                    <a:pt x="34175" y="25247"/>
                  </a:lnTo>
                  <a:lnTo>
                    <a:pt x="33642" y="17970"/>
                  </a:lnTo>
                  <a:lnTo>
                    <a:pt x="31800" y="20497"/>
                  </a:lnTo>
                  <a:lnTo>
                    <a:pt x="32346" y="24739"/>
                  </a:lnTo>
                  <a:lnTo>
                    <a:pt x="31356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61" y="50342"/>
                  </a:lnTo>
                  <a:lnTo>
                    <a:pt x="28930" y="62306"/>
                  </a:lnTo>
                  <a:lnTo>
                    <a:pt x="29933" y="68046"/>
                  </a:lnTo>
                  <a:lnTo>
                    <a:pt x="29311" y="79514"/>
                  </a:lnTo>
                  <a:lnTo>
                    <a:pt x="30111" y="81241"/>
                  </a:lnTo>
                  <a:lnTo>
                    <a:pt x="29781" y="81419"/>
                  </a:lnTo>
                  <a:lnTo>
                    <a:pt x="29781" y="93319"/>
                  </a:lnTo>
                  <a:lnTo>
                    <a:pt x="29629" y="94564"/>
                  </a:lnTo>
                  <a:lnTo>
                    <a:pt x="29387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03" y="95377"/>
                  </a:lnTo>
                  <a:lnTo>
                    <a:pt x="29121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19"/>
                  </a:lnTo>
                  <a:lnTo>
                    <a:pt x="29133" y="81762"/>
                  </a:lnTo>
                  <a:lnTo>
                    <a:pt x="22199" y="88430"/>
                  </a:lnTo>
                  <a:lnTo>
                    <a:pt x="22199" y="96799"/>
                  </a:lnTo>
                  <a:lnTo>
                    <a:pt x="19773" y="100076"/>
                  </a:lnTo>
                  <a:lnTo>
                    <a:pt x="19316" y="99733"/>
                  </a:lnTo>
                  <a:lnTo>
                    <a:pt x="21805" y="96507"/>
                  </a:lnTo>
                  <a:lnTo>
                    <a:pt x="22199" y="96799"/>
                  </a:lnTo>
                  <a:lnTo>
                    <a:pt x="22199" y="88430"/>
                  </a:lnTo>
                  <a:lnTo>
                    <a:pt x="11137" y="104355"/>
                  </a:lnTo>
                  <a:lnTo>
                    <a:pt x="8470" y="106756"/>
                  </a:lnTo>
                  <a:lnTo>
                    <a:pt x="1193" y="112318"/>
                  </a:lnTo>
                  <a:lnTo>
                    <a:pt x="304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31" y="109423"/>
                  </a:lnTo>
                  <a:lnTo>
                    <a:pt x="21907" y="110921"/>
                  </a:lnTo>
                  <a:lnTo>
                    <a:pt x="19469" y="117525"/>
                  </a:lnTo>
                  <a:lnTo>
                    <a:pt x="19418" y="120611"/>
                  </a:lnTo>
                  <a:lnTo>
                    <a:pt x="22555" y="119176"/>
                  </a:lnTo>
                  <a:lnTo>
                    <a:pt x="27470" y="114236"/>
                  </a:lnTo>
                  <a:lnTo>
                    <a:pt x="30873" y="109423"/>
                  </a:lnTo>
                  <a:lnTo>
                    <a:pt x="32791" y="106730"/>
                  </a:lnTo>
                  <a:lnTo>
                    <a:pt x="34480" y="103886"/>
                  </a:lnTo>
                  <a:lnTo>
                    <a:pt x="34124" y="100076"/>
                  </a:lnTo>
                  <a:lnTo>
                    <a:pt x="33820" y="96710"/>
                  </a:lnTo>
                  <a:lnTo>
                    <a:pt x="33845" y="95377"/>
                  </a:lnTo>
                  <a:lnTo>
                    <a:pt x="34366" y="93230"/>
                  </a:lnTo>
                  <a:lnTo>
                    <a:pt x="34747" y="91681"/>
                  </a:lnTo>
                  <a:lnTo>
                    <a:pt x="35483" y="90030"/>
                  </a:lnTo>
                  <a:lnTo>
                    <a:pt x="35814" y="89281"/>
                  </a:lnTo>
                  <a:lnTo>
                    <a:pt x="35928" y="88709"/>
                  </a:lnTo>
                  <a:lnTo>
                    <a:pt x="36017" y="86817"/>
                  </a:lnTo>
                  <a:lnTo>
                    <a:pt x="36068" y="85077"/>
                  </a:lnTo>
                  <a:lnTo>
                    <a:pt x="36068" y="83096"/>
                  </a:lnTo>
                  <a:close/>
                </a:path>
                <a:path w="84454" h="120650">
                  <a:moveTo>
                    <a:pt x="36169" y="38455"/>
                  </a:moveTo>
                  <a:lnTo>
                    <a:pt x="35877" y="35293"/>
                  </a:lnTo>
                  <a:lnTo>
                    <a:pt x="35179" y="35280"/>
                  </a:lnTo>
                  <a:lnTo>
                    <a:pt x="35483" y="38455"/>
                  </a:lnTo>
                  <a:lnTo>
                    <a:pt x="36169" y="38455"/>
                  </a:lnTo>
                  <a:close/>
                </a:path>
                <a:path w="84454" h="120650">
                  <a:moveTo>
                    <a:pt x="36652" y="111036"/>
                  </a:moveTo>
                  <a:lnTo>
                    <a:pt x="36118" y="110718"/>
                  </a:lnTo>
                  <a:lnTo>
                    <a:pt x="34620" y="113601"/>
                  </a:lnTo>
                  <a:lnTo>
                    <a:pt x="35140" y="113906"/>
                  </a:lnTo>
                  <a:lnTo>
                    <a:pt x="36652" y="111036"/>
                  </a:lnTo>
                  <a:close/>
                </a:path>
                <a:path w="84454" h="120650">
                  <a:moveTo>
                    <a:pt x="36703" y="15278"/>
                  </a:moveTo>
                  <a:lnTo>
                    <a:pt x="35953" y="15278"/>
                  </a:lnTo>
                  <a:lnTo>
                    <a:pt x="35953" y="18948"/>
                  </a:lnTo>
                  <a:lnTo>
                    <a:pt x="36703" y="18948"/>
                  </a:lnTo>
                  <a:lnTo>
                    <a:pt x="36703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82" y="77393"/>
                  </a:moveTo>
                  <a:lnTo>
                    <a:pt x="39890" y="73228"/>
                  </a:lnTo>
                  <a:lnTo>
                    <a:pt x="39077" y="73215"/>
                  </a:lnTo>
                  <a:lnTo>
                    <a:pt x="39408" y="77381"/>
                  </a:lnTo>
                  <a:lnTo>
                    <a:pt x="40182" y="77393"/>
                  </a:lnTo>
                  <a:close/>
                </a:path>
                <a:path w="84454" h="120650">
                  <a:moveTo>
                    <a:pt x="40208" y="98171"/>
                  </a:moveTo>
                  <a:lnTo>
                    <a:pt x="39471" y="98171"/>
                  </a:lnTo>
                  <a:lnTo>
                    <a:pt x="39179" y="101803"/>
                  </a:lnTo>
                  <a:lnTo>
                    <a:pt x="39839" y="101790"/>
                  </a:lnTo>
                  <a:lnTo>
                    <a:pt x="40208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598" y="84302"/>
                  </a:lnTo>
                  <a:lnTo>
                    <a:pt x="39497" y="85890"/>
                  </a:lnTo>
                  <a:lnTo>
                    <a:pt x="39662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22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322" y="88976"/>
                  </a:lnTo>
                  <a:close/>
                </a:path>
                <a:path w="84454" h="120650">
                  <a:moveTo>
                    <a:pt x="42849" y="61417"/>
                  </a:moveTo>
                  <a:lnTo>
                    <a:pt x="42557" y="57251"/>
                  </a:lnTo>
                  <a:lnTo>
                    <a:pt x="41744" y="57251"/>
                  </a:lnTo>
                  <a:lnTo>
                    <a:pt x="42062" y="61417"/>
                  </a:lnTo>
                  <a:lnTo>
                    <a:pt x="42849" y="61417"/>
                  </a:lnTo>
                  <a:close/>
                </a:path>
                <a:path w="84454" h="120650">
                  <a:moveTo>
                    <a:pt x="45504" y="50952"/>
                  </a:moveTo>
                  <a:lnTo>
                    <a:pt x="45212" y="49872"/>
                  </a:lnTo>
                  <a:lnTo>
                    <a:pt x="44919" y="49860"/>
                  </a:lnTo>
                  <a:lnTo>
                    <a:pt x="44589" y="50038"/>
                  </a:lnTo>
                  <a:lnTo>
                    <a:pt x="44704" y="50952"/>
                  </a:lnTo>
                  <a:lnTo>
                    <a:pt x="44805" y="53009"/>
                  </a:lnTo>
                  <a:lnTo>
                    <a:pt x="45440" y="52997"/>
                  </a:lnTo>
                  <a:lnTo>
                    <a:pt x="45504" y="52616"/>
                  </a:lnTo>
                  <a:lnTo>
                    <a:pt x="45504" y="50952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64" y="39763"/>
                  </a:lnTo>
                  <a:lnTo>
                    <a:pt x="45046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21" y="34772"/>
                  </a:moveTo>
                  <a:lnTo>
                    <a:pt x="46266" y="31724"/>
                  </a:lnTo>
                  <a:lnTo>
                    <a:pt x="45694" y="31711"/>
                  </a:lnTo>
                  <a:lnTo>
                    <a:pt x="45999" y="34772"/>
                  </a:lnTo>
                  <a:lnTo>
                    <a:pt x="46621" y="34772"/>
                  </a:lnTo>
                  <a:close/>
                </a:path>
                <a:path w="84454" h="120650">
                  <a:moveTo>
                    <a:pt x="84226" y="112052"/>
                  </a:moveTo>
                  <a:lnTo>
                    <a:pt x="83032" y="110972"/>
                  </a:lnTo>
                  <a:lnTo>
                    <a:pt x="72732" y="103276"/>
                  </a:lnTo>
                  <a:lnTo>
                    <a:pt x="64262" y="91287"/>
                  </a:lnTo>
                  <a:lnTo>
                    <a:pt x="61556" y="86880"/>
                  </a:lnTo>
                  <a:lnTo>
                    <a:pt x="55092" y="80416"/>
                  </a:lnTo>
                  <a:lnTo>
                    <a:pt x="54114" y="79895"/>
                  </a:lnTo>
                  <a:lnTo>
                    <a:pt x="54902" y="78168"/>
                  </a:lnTo>
                  <a:lnTo>
                    <a:pt x="54292" y="66840"/>
                  </a:lnTo>
                  <a:lnTo>
                    <a:pt x="55245" y="61252"/>
                  </a:lnTo>
                  <a:lnTo>
                    <a:pt x="53568" y="49631"/>
                  </a:lnTo>
                  <a:lnTo>
                    <a:pt x="53022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46" y="30518"/>
                  </a:lnTo>
                  <a:lnTo>
                    <a:pt x="50520" y="38620"/>
                  </a:lnTo>
                  <a:lnTo>
                    <a:pt x="49390" y="47307"/>
                  </a:lnTo>
                  <a:lnTo>
                    <a:pt x="50228" y="53987"/>
                  </a:lnTo>
                  <a:lnTo>
                    <a:pt x="50228" y="57924"/>
                  </a:lnTo>
                  <a:lnTo>
                    <a:pt x="48615" y="61341"/>
                  </a:lnTo>
                  <a:lnTo>
                    <a:pt x="49720" y="68326"/>
                  </a:lnTo>
                  <a:lnTo>
                    <a:pt x="49034" y="72402"/>
                  </a:lnTo>
                  <a:lnTo>
                    <a:pt x="47713" y="76250"/>
                  </a:lnTo>
                  <a:lnTo>
                    <a:pt x="44348" y="90182"/>
                  </a:lnTo>
                  <a:lnTo>
                    <a:pt x="44577" y="91541"/>
                  </a:lnTo>
                  <a:lnTo>
                    <a:pt x="46837" y="95224"/>
                  </a:lnTo>
                  <a:lnTo>
                    <a:pt x="48704" y="100901"/>
                  </a:lnTo>
                  <a:lnTo>
                    <a:pt x="49911" y="102933"/>
                  </a:lnTo>
                  <a:lnTo>
                    <a:pt x="55473" y="110807"/>
                  </a:lnTo>
                  <a:lnTo>
                    <a:pt x="60934" y="116586"/>
                  </a:lnTo>
                  <a:lnTo>
                    <a:pt x="64604" y="118846"/>
                  </a:lnTo>
                  <a:lnTo>
                    <a:pt x="64757" y="116166"/>
                  </a:lnTo>
                  <a:lnTo>
                    <a:pt x="61087" y="106718"/>
                  </a:lnTo>
                  <a:lnTo>
                    <a:pt x="63284" y="108762"/>
                  </a:lnTo>
                  <a:lnTo>
                    <a:pt x="82753" y="112839"/>
                  </a:lnTo>
                  <a:lnTo>
                    <a:pt x="84226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B142509C-2BA4-2203-F6F8-D443926B995D}"/>
                </a:ext>
              </a:extLst>
            </p:cNvPr>
            <p:cNvSpPr/>
            <p:nvPr/>
          </p:nvSpPr>
          <p:spPr>
            <a:xfrm>
              <a:off x="9719043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70" y="46951"/>
                  </a:moveTo>
                  <a:lnTo>
                    <a:pt x="2489" y="46659"/>
                  </a:lnTo>
                  <a:lnTo>
                    <a:pt x="0" y="49885"/>
                  </a:lnTo>
                  <a:lnTo>
                    <a:pt x="444" y="50228"/>
                  </a:lnTo>
                  <a:lnTo>
                    <a:pt x="2870" y="46951"/>
                  </a:lnTo>
                  <a:close/>
                </a:path>
                <a:path w="46990" h="55244">
                  <a:moveTo>
                    <a:pt x="7670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45" y="54902"/>
                  </a:lnTo>
                  <a:lnTo>
                    <a:pt x="7670" y="51625"/>
                  </a:lnTo>
                  <a:close/>
                </a:path>
                <a:path w="46990" h="55244">
                  <a:moveTo>
                    <a:pt x="10439" y="43472"/>
                  </a:moveTo>
                  <a:lnTo>
                    <a:pt x="9956" y="43383"/>
                  </a:lnTo>
                  <a:lnTo>
                    <a:pt x="9055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71" y="45732"/>
                  </a:lnTo>
                  <a:lnTo>
                    <a:pt x="10325" y="44716"/>
                  </a:lnTo>
                  <a:lnTo>
                    <a:pt x="10439" y="43472"/>
                  </a:lnTo>
                  <a:close/>
                </a:path>
                <a:path w="46990" h="55244">
                  <a:moveTo>
                    <a:pt x="12192" y="9563"/>
                  </a:moveTo>
                  <a:lnTo>
                    <a:pt x="12065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192" y="9563"/>
                  </a:lnTo>
                  <a:close/>
                </a:path>
                <a:path w="46990" h="55244">
                  <a:moveTo>
                    <a:pt x="13373" y="35255"/>
                  </a:moveTo>
                  <a:lnTo>
                    <a:pt x="12865" y="35242"/>
                  </a:lnTo>
                  <a:lnTo>
                    <a:pt x="12687" y="36969"/>
                  </a:lnTo>
                  <a:lnTo>
                    <a:pt x="12344" y="38341"/>
                  </a:lnTo>
                  <a:lnTo>
                    <a:pt x="11772" y="40030"/>
                  </a:lnTo>
                  <a:lnTo>
                    <a:pt x="12344" y="40182"/>
                  </a:lnTo>
                  <a:lnTo>
                    <a:pt x="12954" y="38481"/>
                  </a:lnTo>
                  <a:lnTo>
                    <a:pt x="13208" y="37020"/>
                  </a:lnTo>
                  <a:lnTo>
                    <a:pt x="13373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54" y="36347"/>
                  </a:lnTo>
                  <a:lnTo>
                    <a:pt x="31877" y="34620"/>
                  </a:lnTo>
                  <a:lnTo>
                    <a:pt x="31369" y="34632"/>
                  </a:lnTo>
                  <a:lnTo>
                    <a:pt x="31534" y="36398"/>
                  </a:lnTo>
                  <a:lnTo>
                    <a:pt x="31800" y="37858"/>
                  </a:lnTo>
                  <a:lnTo>
                    <a:pt x="32397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489" y="13500"/>
                  </a:moveTo>
                  <a:lnTo>
                    <a:pt x="33362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489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47" y="18249"/>
                  </a:lnTo>
                  <a:lnTo>
                    <a:pt x="32956" y="19977"/>
                  </a:lnTo>
                  <a:lnTo>
                    <a:pt x="32613" y="21348"/>
                  </a:lnTo>
                  <a:lnTo>
                    <a:pt x="32042" y="23037"/>
                  </a:lnTo>
                  <a:lnTo>
                    <a:pt x="32626" y="23190"/>
                  </a:lnTo>
                  <a:lnTo>
                    <a:pt x="33223" y="21488"/>
                  </a:lnTo>
                  <a:lnTo>
                    <a:pt x="33489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83" y="27101"/>
                  </a:lnTo>
                  <a:lnTo>
                    <a:pt x="33693" y="28829"/>
                  </a:lnTo>
                  <a:lnTo>
                    <a:pt x="33350" y="30200"/>
                  </a:lnTo>
                  <a:lnTo>
                    <a:pt x="32778" y="31889"/>
                  </a:lnTo>
                  <a:lnTo>
                    <a:pt x="33362" y="32042"/>
                  </a:lnTo>
                  <a:lnTo>
                    <a:pt x="33959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290" y="44805"/>
                  </a:lnTo>
                  <a:lnTo>
                    <a:pt x="34112" y="43078"/>
                  </a:lnTo>
                  <a:lnTo>
                    <a:pt x="33604" y="43091"/>
                  </a:lnTo>
                  <a:lnTo>
                    <a:pt x="33769" y="44856"/>
                  </a:lnTo>
                  <a:lnTo>
                    <a:pt x="34036" y="46316"/>
                  </a:lnTo>
                  <a:lnTo>
                    <a:pt x="34632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47" y="49796"/>
                  </a:moveTo>
                  <a:lnTo>
                    <a:pt x="45847" y="48171"/>
                  </a:lnTo>
                  <a:lnTo>
                    <a:pt x="44958" y="46977"/>
                  </a:lnTo>
                  <a:lnTo>
                    <a:pt x="43815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39" y="50101"/>
                  </a:lnTo>
                  <a:lnTo>
                    <a:pt x="46647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5653C417-A500-4A55-1F5C-2492B1024DBE}"/>
                </a:ext>
              </a:extLst>
            </p:cNvPr>
            <p:cNvSpPr/>
            <p:nvPr/>
          </p:nvSpPr>
          <p:spPr>
            <a:xfrm>
              <a:off x="9832480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57" y="11366"/>
                  </a:moveTo>
                  <a:lnTo>
                    <a:pt x="3479" y="11023"/>
                  </a:lnTo>
                  <a:lnTo>
                    <a:pt x="2501" y="9639"/>
                  </a:lnTo>
                  <a:lnTo>
                    <a:pt x="355" y="9702"/>
                  </a:lnTo>
                  <a:lnTo>
                    <a:pt x="0" y="11099"/>
                  </a:lnTo>
                  <a:lnTo>
                    <a:pt x="76" y="12433"/>
                  </a:lnTo>
                  <a:lnTo>
                    <a:pt x="469" y="12827"/>
                  </a:lnTo>
                  <a:lnTo>
                    <a:pt x="1447" y="12077"/>
                  </a:lnTo>
                  <a:lnTo>
                    <a:pt x="3098" y="11620"/>
                  </a:lnTo>
                  <a:lnTo>
                    <a:pt x="4457" y="11366"/>
                  </a:lnTo>
                  <a:close/>
                </a:path>
                <a:path w="34290" h="18415">
                  <a:moveTo>
                    <a:pt x="15227" y="8432"/>
                  </a:moveTo>
                  <a:lnTo>
                    <a:pt x="14084" y="8140"/>
                  </a:lnTo>
                  <a:lnTo>
                    <a:pt x="10998" y="6616"/>
                  </a:lnTo>
                  <a:lnTo>
                    <a:pt x="10617" y="4305"/>
                  </a:lnTo>
                  <a:lnTo>
                    <a:pt x="7670" y="6781"/>
                  </a:lnTo>
                  <a:lnTo>
                    <a:pt x="7924" y="7797"/>
                  </a:lnTo>
                  <a:lnTo>
                    <a:pt x="8978" y="7886"/>
                  </a:lnTo>
                  <a:lnTo>
                    <a:pt x="9994" y="10160"/>
                  </a:lnTo>
                  <a:lnTo>
                    <a:pt x="11582" y="11188"/>
                  </a:lnTo>
                  <a:lnTo>
                    <a:pt x="13665" y="10477"/>
                  </a:lnTo>
                  <a:lnTo>
                    <a:pt x="13525" y="8851"/>
                  </a:lnTo>
                  <a:lnTo>
                    <a:pt x="15227" y="8432"/>
                  </a:lnTo>
                  <a:close/>
                </a:path>
                <a:path w="34290" h="18415">
                  <a:moveTo>
                    <a:pt x="29108" y="17043"/>
                  </a:moveTo>
                  <a:lnTo>
                    <a:pt x="28168" y="16319"/>
                  </a:lnTo>
                  <a:lnTo>
                    <a:pt x="27863" y="16941"/>
                  </a:lnTo>
                  <a:lnTo>
                    <a:pt x="27508" y="17437"/>
                  </a:lnTo>
                  <a:lnTo>
                    <a:pt x="27076" y="17830"/>
                  </a:lnTo>
                  <a:lnTo>
                    <a:pt x="28371" y="17589"/>
                  </a:lnTo>
                  <a:lnTo>
                    <a:pt x="29108" y="17043"/>
                  </a:lnTo>
                  <a:close/>
                </a:path>
                <a:path w="34290" h="18415">
                  <a:moveTo>
                    <a:pt x="34112" y="6934"/>
                  </a:moveTo>
                  <a:lnTo>
                    <a:pt x="33515" y="6616"/>
                  </a:lnTo>
                  <a:lnTo>
                    <a:pt x="33172" y="5727"/>
                  </a:lnTo>
                  <a:lnTo>
                    <a:pt x="31902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73" y="3467"/>
                  </a:lnTo>
                  <a:lnTo>
                    <a:pt x="31457" y="3314"/>
                  </a:lnTo>
                  <a:lnTo>
                    <a:pt x="32004" y="165"/>
                  </a:lnTo>
                  <a:lnTo>
                    <a:pt x="30873" y="0"/>
                  </a:lnTo>
                  <a:lnTo>
                    <a:pt x="29705" y="647"/>
                  </a:lnTo>
                  <a:lnTo>
                    <a:pt x="24472" y="6324"/>
                  </a:lnTo>
                  <a:lnTo>
                    <a:pt x="21272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02" y="3644"/>
                  </a:lnTo>
                  <a:lnTo>
                    <a:pt x="18122" y="4254"/>
                  </a:lnTo>
                  <a:lnTo>
                    <a:pt x="18415" y="5943"/>
                  </a:lnTo>
                  <a:lnTo>
                    <a:pt x="19253" y="6464"/>
                  </a:lnTo>
                  <a:lnTo>
                    <a:pt x="20015" y="8636"/>
                  </a:lnTo>
                  <a:lnTo>
                    <a:pt x="19939" y="9156"/>
                  </a:lnTo>
                  <a:lnTo>
                    <a:pt x="19138" y="9182"/>
                  </a:lnTo>
                  <a:lnTo>
                    <a:pt x="19253" y="10261"/>
                  </a:lnTo>
                  <a:lnTo>
                    <a:pt x="20408" y="11125"/>
                  </a:lnTo>
                  <a:lnTo>
                    <a:pt x="21653" y="11404"/>
                  </a:lnTo>
                  <a:lnTo>
                    <a:pt x="22174" y="10464"/>
                  </a:lnTo>
                  <a:lnTo>
                    <a:pt x="23177" y="10871"/>
                  </a:lnTo>
                  <a:lnTo>
                    <a:pt x="24561" y="9829"/>
                  </a:lnTo>
                  <a:lnTo>
                    <a:pt x="25539" y="7734"/>
                  </a:lnTo>
                  <a:lnTo>
                    <a:pt x="28028" y="8940"/>
                  </a:lnTo>
                  <a:lnTo>
                    <a:pt x="27762" y="10083"/>
                  </a:lnTo>
                  <a:lnTo>
                    <a:pt x="27863" y="11036"/>
                  </a:lnTo>
                  <a:lnTo>
                    <a:pt x="28473" y="11658"/>
                  </a:lnTo>
                  <a:lnTo>
                    <a:pt x="30632" y="11734"/>
                  </a:lnTo>
                  <a:lnTo>
                    <a:pt x="33312" y="12230"/>
                  </a:lnTo>
                  <a:lnTo>
                    <a:pt x="33896" y="10248"/>
                  </a:lnTo>
                  <a:lnTo>
                    <a:pt x="32410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12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F538F078-A6EC-06EB-C245-BD562B663E2B}"/>
                </a:ext>
              </a:extLst>
            </p:cNvPr>
            <p:cNvSpPr/>
            <p:nvPr/>
          </p:nvSpPr>
          <p:spPr>
            <a:xfrm>
              <a:off x="980408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52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201" y="7327"/>
                  </a:lnTo>
                  <a:lnTo>
                    <a:pt x="34188" y="7581"/>
                  </a:lnTo>
                  <a:lnTo>
                    <a:pt x="36563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59" y="6477"/>
                  </a:lnTo>
                  <a:lnTo>
                    <a:pt x="56426" y="5346"/>
                  </a:lnTo>
                  <a:lnTo>
                    <a:pt x="53936" y="4140"/>
                  </a:lnTo>
                  <a:lnTo>
                    <a:pt x="52959" y="6235"/>
                  </a:lnTo>
                  <a:lnTo>
                    <a:pt x="50647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98" y="3035"/>
                  </a:lnTo>
                  <a:lnTo>
                    <a:pt x="44538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16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15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36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78" y="8128"/>
                  </a:lnTo>
                  <a:lnTo>
                    <a:pt x="28054" y="7239"/>
                  </a:lnTo>
                  <a:lnTo>
                    <a:pt x="26276" y="6413"/>
                  </a:lnTo>
                  <a:lnTo>
                    <a:pt x="23482" y="7239"/>
                  </a:lnTo>
                  <a:lnTo>
                    <a:pt x="22898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85" y="7353"/>
                  </a:lnTo>
                  <a:lnTo>
                    <a:pt x="18592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64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53" y="6184"/>
                  </a:lnTo>
                  <a:lnTo>
                    <a:pt x="9791" y="6108"/>
                  </a:lnTo>
                  <a:lnTo>
                    <a:pt x="9791" y="4927"/>
                  </a:lnTo>
                  <a:lnTo>
                    <a:pt x="8407" y="4305"/>
                  </a:lnTo>
                  <a:lnTo>
                    <a:pt x="5918" y="4457"/>
                  </a:lnTo>
                  <a:lnTo>
                    <a:pt x="3911" y="4102"/>
                  </a:lnTo>
                  <a:lnTo>
                    <a:pt x="5130" y="5994"/>
                  </a:lnTo>
                  <a:lnTo>
                    <a:pt x="5638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807" y="13995"/>
                  </a:lnTo>
                  <a:lnTo>
                    <a:pt x="11836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22" y="20561"/>
                  </a:lnTo>
                  <a:lnTo>
                    <a:pt x="27114" y="24866"/>
                  </a:lnTo>
                  <a:lnTo>
                    <a:pt x="26339" y="23672"/>
                  </a:lnTo>
                  <a:lnTo>
                    <a:pt x="21971" y="25323"/>
                  </a:lnTo>
                  <a:lnTo>
                    <a:pt x="18186" y="26162"/>
                  </a:lnTo>
                  <a:lnTo>
                    <a:pt x="15049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50" y="24307"/>
                  </a:lnTo>
                  <a:lnTo>
                    <a:pt x="27800" y="25425"/>
                  </a:lnTo>
                  <a:lnTo>
                    <a:pt x="28994" y="28257"/>
                  </a:lnTo>
                  <a:lnTo>
                    <a:pt x="29730" y="29425"/>
                  </a:lnTo>
                  <a:lnTo>
                    <a:pt x="31153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35" y="23583"/>
                  </a:lnTo>
                  <a:lnTo>
                    <a:pt x="36563" y="25958"/>
                  </a:lnTo>
                  <a:lnTo>
                    <a:pt x="40271" y="24307"/>
                  </a:lnTo>
                  <a:lnTo>
                    <a:pt x="40627" y="23406"/>
                  </a:lnTo>
                  <a:lnTo>
                    <a:pt x="40703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30" y="17767"/>
                  </a:lnTo>
                  <a:lnTo>
                    <a:pt x="45300" y="21082"/>
                  </a:lnTo>
                  <a:lnTo>
                    <a:pt x="50609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61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B5C1B12B-7FD0-BD5F-BF82-13843F784737}"/>
                </a:ext>
              </a:extLst>
            </p:cNvPr>
            <p:cNvSpPr/>
            <p:nvPr/>
          </p:nvSpPr>
          <p:spPr>
            <a:xfrm>
              <a:off x="980310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14" y="4432"/>
                  </a:moveTo>
                  <a:lnTo>
                    <a:pt x="11785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72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17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14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107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32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1FC5FE43-FF62-984A-9D3B-03B44F0BE491}"/>
                </a:ext>
              </a:extLst>
            </p:cNvPr>
            <p:cNvSpPr/>
            <p:nvPr/>
          </p:nvSpPr>
          <p:spPr>
            <a:xfrm>
              <a:off x="975927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27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87" y="444"/>
                  </a:lnTo>
                  <a:lnTo>
                    <a:pt x="92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EE78D5D7-492A-6FE5-9308-5DA1CA7F0581}"/>
                </a:ext>
              </a:extLst>
            </p:cNvPr>
            <p:cNvSpPr/>
            <p:nvPr/>
          </p:nvSpPr>
          <p:spPr>
            <a:xfrm>
              <a:off x="975408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41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41" y="63"/>
                  </a:lnTo>
                  <a:close/>
                </a:path>
                <a:path w="97154" h="32384">
                  <a:moveTo>
                    <a:pt x="55638" y="13830"/>
                  </a:moveTo>
                  <a:lnTo>
                    <a:pt x="55130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91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58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39" y="8115"/>
                  </a:lnTo>
                  <a:lnTo>
                    <a:pt x="38785" y="7937"/>
                  </a:lnTo>
                  <a:lnTo>
                    <a:pt x="43357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38" y="13830"/>
                  </a:lnTo>
                  <a:close/>
                </a:path>
                <a:path w="97154" h="32384">
                  <a:moveTo>
                    <a:pt x="80022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78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82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96" y="28295"/>
                  </a:lnTo>
                  <a:lnTo>
                    <a:pt x="62534" y="30035"/>
                  </a:lnTo>
                  <a:lnTo>
                    <a:pt x="65049" y="31216"/>
                  </a:lnTo>
                  <a:lnTo>
                    <a:pt x="68186" y="32156"/>
                  </a:lnTo>
                  <a:lnTo>
                    <a:pt x="71970" y="31330"/>
                  </a:lnTo>
                  <a:lnTo>
                    <a:pt x="76339" y="29667"/>
                  </a:lnTo>
                  <a:lnTo>
                    <a:pt x="77114" y="30861"/>
                  </a:lnTo>
                  <a:lnTo>
                    <a:pt x="80022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25" y="14109"/>
                  </a:lnTo>
                  <a:lnTo>
                    <a:pt x="86575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22" y="16827"/>
                  </a:lnTo>
                  <a:lnTo>
                    <a:pt x="78524" y="18034"/>
                  </a:lnTo>
                  <a:lnTo>
                    <a:pt x="80657" y="24422"/>
                  </a:lnTo>
                  <a:lnTo>
                    <a:pt x="83451" y="28219"/>
                  </a:lnTo>
                  <a:lnTo>
                    <a:pt x="89115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C39C279C-8143-D8F6-203F-C9259D365239}"/>
                </a:ext>
              </a:extLst>
            </p:cNvPr>
            <p:cNvSpPr/>
            <p:nvPr/>
          </p:nvSpPr>
          <p:spPr>
            <a:xfrm>
              <a:off x="974112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5067" y="2374"/>
                  </a:lnTo>
                  <a:lnTo>
                    <a:pt x="4940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79" y="4254"/>
                  </a:lnTo>
                  <a:lnTo>
                    <a:pt x="3403" y="4699"/>
                  </a:lnTo>
                  <a:lnTo>
                    <a:pt x="3949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32" y="23774"/>
                  </a:lnTo>
                  <a:lnTo>
                    <a:pt x="35509" y="21539"/>
                  </a:lnTo>
                  <a:lnTo>
                    <a:pt x="36372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81" y="31521"/>
                  </a:moveTo>
                  <a:lnTo>
                    <a:pt x="58242" y="30937"/>
                  </a:lnTo>
                  <a:lnTo>
                    <a:pt x="58153" y="30340"/>
                  </a:lnTo>
                  <a:lnTo>
                    <a:pt x="58140" y="29743"/>
                  </a:lnTo>
                  <a:lnTo>
                    <a:pt x="57429" y="30111"/>
                  </a:lnTo>
                  <a:lnTo>
                    <a:pt x="56756" y="30556"/>
                  </a:lnTo>
                  <a:lnTo>
                    <a:pt x="56134" y="31076"/>
                  </a:lnTo>
                  <a:lnTo>
                    <a:pt x="58381" y="31521"/>
                  </a:lnTo>
                  <a:close/>
                </a:path>
                <a:path w="98425" h="31750">
                  <a:moveTo>
                    <a:pt x="98298" y="30378"/>
                  </a:moveTo>
                  <a:lnTo>
                    <a:pt x="97650" y="29044"/>
                  </a:lnTo>
                  <a:lnTo>
                    <a:pt x="95554" y="29311"/>
                  </a:lnTo>
                  <a:lnTo>
                    <a:pt x="93903" y="29019"/>
                  </a:lnTo>
                  <a:lnTo>
                    <a:pt x="93522" y="28816"/>
                  </a:lnTo>
                  <a:lnTo>
                    <a:pt x="91325" y="29248"/>
                  </a:lnTo>
                  <a:lnTo>
                    <a:pt x="91440" y="30124"/>
                  </a:lnTo>
                  <a:lnTo>
                    <a:pt x="91897" y="30962"/>
                  </a:lnTo>
                  <a:lnTo>
                    <a:pt x="92583" y="31699"/>
                  </a:lnTo>
                  <a:lnTo>
                    <a:pt x="98298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782B982C-25D4-7153-F69C-24762C5830EF}"/>
                </a:ext>
              </a:extLst>
            </p:cNvPr>
            <p:cNvSpPr/>
            <p:nvPr/>
          </p:nvSpPr>
          <p:spPr>
            <a:xfrm>
              <a:off x="9823361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08" y="16954"/>
                  </a:moveTo>
                  <a:lnTo>
                    <a:pt x="139" y="16357"/>
                  </a:lnTo>
                  <a:lnTo>
                    <a:pt x="63" y="16586"/>
                  </a:lnTo>
                  <a:lnTo>
                    <a:pt x="660" y="17157"/>
                  </a:lnTo>
                  <a:lnTo>
                    <a:pt x="1308" y="17805"/>
                  </a:lnTo>
                  <a:lnTo>
                    <a:pt x="3327" y="17475"/>
                  </a:lnTo>
                  <a:lnTo>
                    <a:pt x="3708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27" y="16357"/>
                  </a:lnTo>
                  <a:lnTo>
                    <a:pt x="3886" y="16687"/>
                  </a:lnTo>
                  <a:lnTo>
                    <a:pt x="3822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13" y="1993"/>
                  </a:moveTo>
                  <a:lnTo>
                    <a:pt x="9029" y="1003"/>
                  </a:lnTo>
                  <a:lnTo>
                    <a:pt x="8915" y="88"/>
                  </a:lnTo>
                  <a:lnTo>
                    <a:pt x="8445" y="0"/>
                  </a:lnTo>
                  <a:lnTo>
                    <a:pt x="9042" y="2286"/>
                  </a:lnTo>
                  <a:lnTo>
                    <a:pt x="9512" y="3238"/>
                  </a:lnTo>
                  <a:lnTo>
                    <a:pt x="9613" y="1993"/>
                  </a:lnTo>
                  <a:close/>
                </a:path>
                <a:path w="27304" h="24765">
                  <a:moveTo>
                    <a:pt x="26962" y="10680"/>
                  </a:moveTo>
                  <a:lnTo>
                    <a:pt x="26809" y="8140"/>
                  </a:lnTo>
                  <a:lnTo>
                    <a:pt x="26720" y="6997"/>
                  </a:lnTo>
                  <a:lnTo>
                    <a:pt x="25450" y="4762"/>
                  </a:lnTo>
                  <a:lnTo>
                    <a:pt x="25234" y="4368"/>
                  </a:lnTo>
                  <a:lnTo>
                    <a:pt x="24574" y="4699"/>
                  </a:lnTo>
                  <a:lnTo>
                    <a:pt x="24295" y="4762"/>
                  </a:lnTo>
                  <a:lnTo>
                    <a:pt x="24142" y="4191"/>
                  </a:lnTo>
                  <a:lnTo>
                    <a:pt x="23507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37" y="5003"/>
                  </a:lnTo>
                  <a:lnTo>
                    <a:pt x="15417" y="5486"/>
                  </a:lnTo>
                  <a:lnTo>
                    <a:pt x="16065" y="6832"/>
                  </a:lnTo>
                  <a:lnTo>
                    <a:pt x="14160" y="7327"/>
                  </a:lnTo>
                  <a:lnTo>
                    <a:pt x="12255" y="7772"/>
                  </a:lnTo>
                  <a:lnTo>
                    <a:pt x="10350" y="8140"/>
                  </a:lnTo>
                  <a:lnTo>
                    <a:pt x="9893" y="7670"/>
                  </a:lnTo>
                  <a:lnTo>
                    <a:pt x="9664" y="7416"/>
                  </a:lnTo>
                  <a:lnTo>
                    <a:pt x="9207" y="6578"/>
                  </a:lnTo>
                  <a:lnTo>
                    <a:pt x="9093" y="5689"/>
                  </a:lnTo>
                  <a:lnTo>
                    <a:pt x="9829" y="5562"/>
                  </a:lnTo>
                  <a:lnTo>
                    <a:pt x="11290" y="5257"/>
                  </a:lnTo>
                  <a:lnTo>
                    <a:pt x="10502" y="4826"/>
                  </a:lnTo>
                  <a:lnTo>
                    <a:pt x="9931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59" y="4114"/>
                  </a:lnTo>
                  <a:lnTo>
                    <a:pt x="9258" y="4368"/>
                  </a:lnTo>
                  <a:lnTo>
                    <a:pt x="7823" y="6908"/>
                  </a:lnTo>
                  <a:lnTo>
                    <a:pt x="5448" y="7670"/>
                  </a:lnTo>
                  <a:lnTo>
                    <a:pt x="3225" y="7378"/>
                  </a:lnTo>
                  <a:lnTo>
                    <a:pt x="4508" y="8839"/>
                  </a:lnTo>
                  <a:lnTo>
                    <a:pt x="6337" y="9931"/>
                  </a:lnTo>
                  <a:lnTo>
                    <a:pt x="8102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15" y="15900"/>
                  </a:lnTo>
                  <a:lnTo>
                    <a:pt x="6692" y="17487"/>
                  </a:lnTo>
                  <a:lnTo>
                    <a:pt x="6819" y="18148"/>
                  </a:lnTo>
                  <a:lnTo>
                    <a:pt x="8775" y="20828"/>
                  </a:lnTo>
                  <a:lnTo>
                    <a:pt x="9931" y="22059"/>
                  </a:lnTo>
                  <a:lnTo>
                    <a:pt x="14592" y="24333"/>
                  </a:lnTo>
                  <a:lnTo>
                    <a:pt x="17818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487" y="12306"/>
                  </a:lnTo>
                  <a:lnTo>
                    <a:pt x="18021" y="11874"/>
                  </a:lnTo>
                  <a:lnTo>
                    <a:pt x="18478" y="11366"/>
                  </a:lnTo>
                  <a:lnTo>
                    <a:pt x="18846" y="10769"/>
                  </a:lnTo>
                  <a:lnTo>
                    <a:pt x="20091" y="11760"/>
                  </a:lnTo>
                  <a:lnTo>
                    <a:pt x="21729" y="12192"/>
                  </a:lnTo>
                  <a:lnTo>
                    <a:pt x="26657" y="10769"/>
                  </a:lnTo>
                  <a:lnTo>
                    <a:pt x="26962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5E0DA067-3262-A086-E5EA-D1C446B409E4}"/>
                </a:ext>
              </a:extLst>
            </p:cNvPr>
            <p:cNvSpPr/>
            <p:nvPr/>
          </p:nvSpPr>
          <p:spPr>
            <a:xfrm>
              <a:off x="974784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71" y="444"/>
                  </a:moveTo>
                  <a:lnTo>
                    <a:pt x="850" y="177"/>
                  </a:lnTo>
                  <a:lnTo>
                    <a:pt x="584" y="0"/>
                  </a:lnTo>
                  <a:lnTo>
                    <a:pt x="406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71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22" y="1104"/>
                  </a:lnTo>
                  <a:lnTo>
                    <a:pt x="2260" y="1397"/>
                  </a:lnTo>
                  <a:lnTo>
                    <a:pt x="2489" y="1739"/>
                  </a:lnTo>
                  <a:lnTo>
                    <a:pt x="2552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54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4000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75" y="36614"/>
                  </a:moveTo>
                  <a:lnTo>
                    <a:pt x="45999" y="35331"/>
                  </a:lnTo>
                  <a:lnTo>
                    <a:pt x="44132" y="36334"/>
                  </a:lnTo>
                  <a:lnTo>
                    <a:pt x="42418" y="36931"/>
                  </a:lnTo>
                  <a:lnTo>
                    <a:pt x="40398" y="36106"/>
                  </a:lnTo>
                  <a:lnTo>
                    <a:pt x="36398" y="33769"/>
                  </a:lnTo>
                  <a:lnTo>
                    <a:pt x="36220" y="32524"/>
                  </a:lnTo>
                  <a:lnTo>
                    <a:pt x="36766" y="30911"/>
                  </a:lnTo>
                  <a:lnTo>
                    <a:pt x="34340" y="30048"/>
                  </a:lnTo>
                  <a:lnTo>
                    <a:pt x="30264" y="29298"/>
                  </a:lnTo>
                  <a:lnTo>
                    <a:pt x="29857" y="30505"/>
                  </a:lnTo>
                  <a:lnTo>
                    <a:pt x="27038" y="33413"/>
                  </a:lnTo>
                  <a:lnTo>
                    <a:pt x="26390" y="31915"/>
                  </a:lnTo>
                  <a:lnTo>
                    <a:pt x="23177" y="32524"/>
                  </a:lnTo>
                  <a:lnTo>
                    <a:pt x="26149" y="33705"/>
                  </a:lnTo>
                  <a:lnTo>
                    <a:pt x="26212" y="35369"/>
                  </a:lnTo>
                  <a:lnTo>
                    <a:pt x="28575" y="36880"/>
                  </a:lnTo>
                  <a:lnTo>
                    <a:pt x="29286" y="36106"/>
                  </a:lnTo>
                  <a:lnTo>
                    <a:pt x="31178" y="37045"/>
                  </a:lnTo>
                  <a:lnTo>
                    <a:pt x="32562" y="38163"/>
                  </a:lnTo>
                  <a:lnTo>
                    <a:pt x="36969" y="39789"/>
                  </a:lnTo>
                  <a:lnTo>
                    <a:pt x="43281" y="41440"/>
                  </a:lnTo>
                  <a:lnTo>
                    <a:pt x="47396" y="36449"/>
                  </a:lnTo>
                  <a:lnTo>
                    <a:pt x="47675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94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32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45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703" y="43865"/>
                  </a:lnTo>
                  <a:lnTo>
                    <a:pt x="70612" y="43688"/>
                  </a:lnTo>
                  <a:lnTo>
                    <a:pt x="74079" y="43014"/>
                  </a:lnTo>
                  <a:lnTo>
                    <a:pt x="75082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18" y="23495"/>
                  </a:moveTo>
                  <a:lnTo>
                    <a:pt x="102666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28" y="24104"/>
                  </a:lnTo>
                  <a:lnTo>
                    <a:pt x="84543" y="25933"/>
                  </a:lnTo>
                  <a:lnTo>
                    <a:pt x="85128" y="26924"/>
                  </a:lnTo>
                  <a:lnTo>
                    <a:pt x="85026" y="28155"/>
                  </a:lnTo>
                  <a:lnTo>
                    <a:pt x="83972" y="24942"/>
                  </a:lnTo>
                  <a:lnTo>
                    <a:pt x="83070" y="21247"/>
                  </a:lnTo>
                  <a:lnTo>
                    <a:pt x="82448" y="17538"/>
                  </a:lnTo>
                  <a:lnTo>
                    <a:pt x="76860" y="20459"/>
                  </a:lnTo>
                  <a:lnTo>
                    <a:pt x="76695" y="21958"/>
                  </a:lnTo>
                  <a:lnTo>
                    <a:pt x="74358" y="22707"/>
                  </a:lnTo>
                  <a:lnTo>
                    <a:pt x="73126" y="21196"/>
                  </a:lnTo>
                  <a:lnTo>
                    <a:pt x="70916" y="21869"/>
                  </a:lnTo>
                  <a:lnTo>
                    <a:pt x="69532" y="23342"/>
                  </a:lnTo>
                  <a:lnTo>
                    <a:pt x="69545" y="25311"/>
                  </a:lnTo>
                  <a:lnTo>
                    <a:pt x="69761" y="25615"/>
                  </a:lnTo>
                  <a:lnTo>
                    <a:pt x="69684" y="26212"/>
                  </a:lnTo>
                  <a:lnTo>
                    <a:pt x="70662" y="27686"/>
                  </a:lnTo>
                  <a:lnTo>
                    <a:pt x="72301" y="25908"/>
                  </a:lnTo>
                  <a:lnTo>
                    <a:pt x="73444" y="26098"/>
                  </a:lnTo>
                  <a:lnTo>
                    <a:pt x="77203" y="27495"/>
                  </a:lnTo>
                  <a:lnTo>
                    <a:pt x="76949" y="29425"/>
                  </a:lnTo>
                  <a:lnTo>
                    <a:pt x="77635" y="31026"/>
                  </a:lnTo>
                  <a:lnTo>
                    <a:pt x="78752" y="32321"/>
                  </a:lnTo>
                  <a:lnTo>
                    <a:pt x="80962" y="32626"/>
                  </a:lnTo>
                  <a:lnTo>
                    <a:pt x="83350" y="31851"/>
                  </a:lnTo>
                  <a:lnTo>
                    <a:pt x="85001" y="28676"/>
                  </a:lnTo>
                  <a:lnTo>
                    <a:pt x="85026" y="28194"/>
                  </a:lnTo>
                  <a:lnTo>
                    <a:pt x="86017" y="29756"/>
                  </a:lnTo>
                  <a:lnTo>
                    <a:pt x="87579" y="30530"/>
                  </a:lnTo>
                  <a:lnTo>
                    <a:pt x="89839" y="30594"/>
                  </a:lnTo>
                  <a:lnTo>
                    <a:pt x="93751" y="29933"/>
                  </a:lnTo>
                  <a:lnTo>
                    <a:pt x="97155" y="28740"/>
                  </a:lnTo>
                  <a:lnTo>
                    <a:pt x="98933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28" y="27863"/>
                  </a:lnTo>
                  <a:lnTo>
                    <a:pt x="107518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F2F1ABB4-4CB7-0C3A-E4FE-6D2F1578DD9B}"/>
                </a:ext>
              </a:extLst>
            </p:cNvPr>
            <p:cNvSpPr/>
            <p:nvPr/>
          </p:nvSpPr>
          <p:spPr>
            <a:xfrm>
              <a:off x="973914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82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22" y="1752"/>
                  </a:lnTo>
                  <a:lnTo>
                    <a:pt x="0" y="2641"/>
                  </a:lnTo>
                  <a:lnTo>
                    <a:pt x="88" y="3632"/>
                  </a:lnTo>
                  <a:lnTo>
                    <a:pt x="2654" y="1511"/>
                  </a:lnTo>
                  <a:lnTo>
                    <a:pt x="4470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105" y="7251"/>
                  </a:lnTo>
                  <a:lnTo>
                    <a:pt x="13182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80"/>
                  </a:lnTo>
                  <a:lnTo>
                    <a:pt x="17653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72" y="40703"/>
                  </a:lnTo>
                  <a:lnTo>
                    <a:pt x="38493" y="37388"/>
                  </a:lnTo>
                  <a:lnTo>
                    <a:pt x="34988" y="37350"/>
                  </a:lnTo>
                  <a:lnTo>
                    <a:pt x="34798" y="37185"/>
                  </a:lnTo>
                  <a:lnTo>
                    <a:pt x="34112" y="36563"/>
                  </a:lnTo>
                  <a:lnTo>
                    <a:pt x="33743" y="35725"/>
                  </a:lnTo>
                  <a:lnTo>
                    <a:pt x="33045" y="35026"/>
                  </a:lnTo>
                  <a:lnTo>
                    <a:pt x="32156" y="34442"/>
                  </a:lnTo>
                  <a:lnTo>
                    <a:pt x="34061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94" y="24117"/>
                  </a:lnTo>
                  <a:lnTo>
                    <a:pt x="21031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777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90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24" y="24892"/>
                  </a:lnTo>
                  <a:lnTo>
                    <a:pt x="30251" y="24828"/>
                  </a:lnTo>
                  <a:lnTo>
                    <a:pt x="30784" y="24638"/>
                  </a:lnTo>
                  <a:lnTo>
                    <a:pt x="31877" y="24409"/>
                  </a:lnTo>
                  <a:lnTo>
                    <a:pt x="35090" y="23799"/>
                  </a:lnTo>
                  <a:lnTo>
                    <a:pt x="35737" y="25298"/>
                  </a:lnTo>
                  <a:lnTo>
                    <a:pt x="37172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900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23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34" y="11747"/>
                  </a:lnTo>
                  <a:lnTo>
                    <a:pt x="23152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72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31" y="24066"/>
                  </a:lnTo>
                  <a:lnTo>
                    <a:pt x="20104" y="24523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79" y="22542"/>
                  </a:lnTo>
                  <a:lnTo>
                    <a:pt x="13639" y="23736"/>
                  </a:lnTo>
                  <a:lnTo>
                    <a:pt x="13601" y="24777"/>
                  </a:lnTo>
                  <a:lnTo>
                    <a:pt x="15125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37" y="30149"/>
                  </a:lnTo>
                  <a:lnTo>
                    <a:pt x="20002" y="31496"/>
                  </a:lnTo>
                  <a:lnTo>
                    <a:pt x="21348" y="32689"/>
                  </a:lnTo>
                  <a:lnTo>
                    <a:pt x="19761" y="32969"/>
                  </a:lnTo>
                  <a:lnTo>
                    <a:pt x="18313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80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91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84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52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52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50" y="16383"/>
                  </a:lnTo>
                  <a:lnTo>
                    <a:pt x="59702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5410" y="17614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39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907" y="24396"/>
                  </a:lnTo>
                  <a:lnTo>
                    <a:pt x="45097" y="25654"/>
                  </a:lnTo>
                  <a:lnTo>
                    <a:pt x="49085" y="27978"/>
                  </a:lnTo>
                  <a:lnTo>
                    <a:pt x="51104" y="28803"/>
                  </a:lnTo>
                  <a:lnTo>
                    <a:pt x="53505" y="27978"/>
                  </a:lnTo>
                  <a:lnTo>
                    <a:pt x="54114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37" y="23825"/>
                  </a:lnTo>
                  <a:lnTo>
                    <a:pt x="59397" y="23368"/>
                  </a:lnTo>
                  <a:lnTo>
                    <a:pt x="60896" y="22631"/>
                  </a:lnTo>
                  <a:lnTo>
                    <a:pt x="61709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41" y="27495"/>
                  </a:moveTo>
                  <a:lnTo>
                    <a:pt x="88709" y="25654"/>
                  </a:lnTo>
                  <a:lnTo>
                    <a:pt x="86321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87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50" y="21958"/>
                  </a:lnTo>
                  <a:lnTo>
                    <a:pt x="77863" y="24206"/>
                  </a:lnTo>
                  <a:lnTo>
                    <a:pt x="72478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94" y="32600"/>
                  </a:lnTo>
                  <a:lnTo>
                    <a:pt x="84353" y="33172"/>
                  </a:lnTo>
                  <a:lnTo>
                    <a:pt x="88036" y="33782"/>
                  </a:lnTo>
                  <a:lnTo>
                    <a:pt x="91173" y="31750"/>
                  </a:lnTo>
                  <a:lnTo>
                    <a:pt x="92341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EC9EB724-9AF7-9B24-CFE6-148AC9150861}"/>
                </a:ext>
              </a:extLst>
            </p:cNvPr>
            <p:cNvSpPr/>
            <p:nvPr/>
          </p:nvSpPr>
          <p:spPr>
            <a:xfrm>
              <a:off x="974369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203" y="355"/>
                  </a:lnTo>
                  <a:lnTo>
                    <a:pt x="4013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14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75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20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39" y="35661"/>
                  </a:moveTo>
                  <a:lnTo>
                    <a:pt x="81089" y="34467"/>
                  </a:lnTo>
                  <a:lnTo>
                    <a:pt x="78473" y="34874"/>
                  </a:lnTo>
                  <a:lnTo>
                    <a:pt x="75971" y="34569"/>
                  </a:lnTo>
                  <a:lnTo>
                    <a:pt x="76923" y="35001"/>
                  </a:lnTo>
                  <a:lnTo>
                    <a:pt x="77470" y="36220"/>
                  </a:lnTo>
                  <a:lnTo>
                    <a:pt x="77508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64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39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74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13E180C8-3B57-9CB3-0E64-94F35AB55E4B}"/>
                </a:ext>
              </a:extLst>
            </p:cNvPr>
            <p:cNvSpPr/>
            <p:nvPr/>
          </p:nvSpPr>
          <p:spPr>
            <a:xfrm>
              <a:off x="9737623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48" y="26593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48" y="26593"/>
                  </a:lnTo>
                  <a:close/>
                </a:path>
                <a:path w="83184" h="55880">
                  <a:moveTo>
                    <a:pt x="11163" y="8318"/>
                  </a:moveTo>
                  <a:lnTo>
                    <a:pt x="11150" y="7239"/>
                  </a:lnTo>
                  <a:lnTo>
                    <a:pt x="11150" y="6451"/>
                  </a:lnTo>
                  <a:lnTo>
                    <a:pt x="10439" y="5943"/>
                  </a:lnTo>
                  <a:lnTo>
                    <a:pt x="9588" y="5943"/>
                  </a:lnTo>
                  <a:lnTo>
                    <a:pt x="8178" y="7239"/>
                  </a:lnTo>
                  <a:lnTo>
                    <a:pt x="9067" y="5207"/>
                  </a:lnTo>
                  <a:lnTo>
                    <a:pt x="9144" y="2298"/>
                  </a:lnTo>
                  <a:lnTo>
                    <a:pt x="9156" y="1676"/>
                  </a:lnTo>
                  <a:lnTo>
                    <a:pt x="5969" y="2298"/>
                  </a:lnTo>
                  <a:lnTo>
                    <a:pt x="6007" y="1676"/>
                  </a:lnTo>
                  <a:lnTo>
                    <a:pt x="6159" y="1181"/>
                  </a:lnTo>
                  <a:lnTo>
                    <a:pt x="6388" y="635"/>
                  </a:lnTo>
                  <a:lnTo>
                    <a:pt x="6083" y="406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62" y="4673"/>
                  </a:lnTo>
                  <a:lnTo>
                    <a:pt x="4940" y="5207"/>
                  </a:lnTo>
                  <a:lnTo>
                    <a:pt x="3886" y="5676"/>
                  </a:lnTo>
                  <a:lnTo>
                    <a:pt x="2946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03" y="9029"/>
                  </a:lnTo>
                  <a:lnTo>
                    <a:pt x="2692" y="9359"/>
                  </a:lnTo>
                  <a:lnTo>
                    <a:pt x="7899" y="9359"/>
                  </a:lnTo>
                  <a:lnTo>
                    <a:pt x="8077" y="8318"/>
                  </a:lnTo>
                  <a:lnTo>
                    <a:pt x="8737" y="8483"/>
                  </a:lnTo>
                  <a:lnTo>
                    <a:pt x="8102" y="12280"/>
                  </a:lnTo>
                  <a:lnTo>
                    <a:pt x="7454" y="12115"/>
                  </a:lnTo>
                  <a:lnTo>
                    <a:pt x="7594" y="11252"/>
                  </a:lnTo>
                  <a:lnTo>
                    <a:pt x="7874" y="9525"/>
                  </a:lnTo>
                  <a:lnTo>
                    <a:pt x="5880" y="9525"/>
                  </a:lnTo>
                  <a:lnTo>
                    <a:pt x="5880" y="16116"/>
                  </a:lnTo>
                  <a:lnTo>
                    <a:pt x="5207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42" y="11252"/>
                  </a:lnTo>
                  <a:lnTo>
                    <a:pt x="5880" y="16116"/>
                  </a:lnTo>
                  <a:lnTo>
                    <a:pt x="5880" y="9525"/>
                  </a:lnTo>
                  <a:lnTo>
                    <a:pt x="3530" y="9525"/>
                  </a:lnTo>
                  <a:lnTo>
                    <a:pt x="3530" y="19405"/>
                  </a:lnTo>
                  <a:lnTo>
                    <a:pt x="3340" y="21094"/>
                  </a:lnTo>
                  <a:lnTo>
                    <a:pt x="3225" y="26365"/>
                  </a:lnTo>
                  <a:lnTo>
                    <a:pt x="2692" y="26365"/>
                  </a:lnTo>
                  <a:lnTo>
                    <a:pt x="2565" y="24561"/>
                  </a:lnTo>
                  <a:lnTo>
                    <a:pt x="2654" y="21844"/>
                  </a:lnTo>
                  <a:lnTo>
                    <a:pt x="2921" y="19494"/>
                  </a:lnTo>
                  <a:lnTo>
                    <a:pt x="3530" y="19405"/>
                  </a:lnTo>
                  <a:lnTo>
                    <a:pt x="3530" y="9525"/>
                  </a:lnTo>
                  <a:lnTo>
                    <a:pt x="2743" y="9525"/>
                  </a:lnTo>
                  <a:lnTo>
                    <a:pt x="596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52" y="13703"/>
                  </a:lnTo>
                  <a:lnTo>
                    <a:pt x="1320" y="13500"/>
                  </a:lnTo>
                  <a:lnTo>
                    <a:pt x="990" y="13474"/>
                  </a:lnTo>
                  <a:lnTo>
                    <a:pt x="889" y="16116"/>
                  </a:lnTo>
                  <a:lnTo>
                    <a:pt x="711" y="16916"/>
                  </a:lnTo>
                  <a:lnTo>
                    <a:pt x="596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52" y="27165"/>
                  </a:lnTo>
                  <a:lnTo>
                    <a:pt x="1143" y="28092"/>
                  </a:lnTo>
                  <a:lnTo>
                    <a:pt x="4394" y="31038"/>
                  </a:lnTo>
                  <a:lnTo>
                    <a:pt x="5638" y="32118"/>
                  </a:lnTo>
                  <a:lnTo>
                    <a:pt x="6921" y="33172"/>
                  </a:lnTo>
                  <a:lnTo>
                    <a:pt x="7378" y="33299"/>
                  </a:lnTo>
                  <a:lnTo>
                    <a:pt x="7797" y="33578"/>
                  </a:lnTo>
                  <a:lnTo>
                    <a:pt x="8089" y="34048"/>
                  </a:lnTo>
                  <a:lnTo>
                    <a:pt x="10287" y="33439"/>
                  </a:lnTo>
                  <a:lnTo>
                    <a:pt x="11099" y="33324"/>
                  </a:lnTo>
                  <a:lnTo>
                    <a:pt x="10807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334" y="31559"/>
                  </a:lnTo>
                  <a:lnTo>
                    <a:pt x="9448" y="30441"/>
                  </a:lnTo>
                  <a:lnTo>
                    <a:pt x="8255" y="29476"/>
                  </a:lnTo>
                  <a:lnTo>
                    <a:pt x="7099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00" y="26365"/>
                  </a:lnTo>
                  <a:lnTo>
                    <a:pt x="6985" y="22872"/>
                  </a:lnTo>
                  <a:lnTo>
                    <a:pt x="7645" y="23025"/>
                  </a:lnTo>
                  <a:lnTo>
                    <a:pt x="7048" y="26593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74" y="26136"/>
                  </a:lnTo>
                  <a:lnTo>
                    <a:pt x="10553" y="26365"/>
                  </a:lnTo>
                  <a:lnTo>
                    <a:pt x="10858" y="26517"/>
                  </a:lnTo>
                  <a:lnTo>
                    <a:pt x="10871" y="25781"/>
                  </a:lnTo>
                  <a:lnTo>
                    <a:pt x="10909" y="24599"/>
                  </a:lnTo>
                  <a:lnTo>
                    <a:pt x="10680" y="24599"/>
                  </a:lnTo>
                  <a:lnTo>
                    <a:pt x="10541" y="24599"/>
                  </a:lnTo>
                  <a:lnTo>
                    <a:pt x="9702" y="22872"/>
                  </a:lnTo>
                  <a:lnTo>
                    <a:pt x="11125" y="21094"/>
                  </a:lnTo>
                  <a:lnTo>
                    <a:pt x="10668" y="19405"/>
                  </a:lnTo>
                  <a:lnTo>
                    <a:pt x="10604" y="19126"/>
                  </a:lnTo>
                  <a:lnTo>
                    <a:pt x="10096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42" y="14490"/>
                  </a:lnTo>
                  <a:lnTo>
                    <a:pt x="9728" y="12496"/>
                  </a:lnTo>
                  <a:lnTo>
                    <a:pt x="9880" y="12585"/>
                  </a:lnTo>
                  <a:lnTo>
                    <a:pt x="9982" y="12280"/>
                  </a:lnTo>
                  <a:lnTo>
                    <a:pt x="10693" y="9207"/>
                  </a:lnTo>
                  <a:lnTo>
                    <a:pt x="11163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58" y="44411"/>
                  </a:lnTo>
                  <a:lnTo>
                    <a:pt x="29349" y="43027"/>
                  </a:lnTo>
                  <a:lnTo>
                    <a:pt x="30594" y="45516"/>
                  </a:lnTo>
                  <a:lnTo>
                    <a:pt x="32169" y="46202"/>
                  </a:lnTo>
                  <a:lnTo>
                    <a:pt x="31242" y="47891"/>
                  </a:lnTo>
                  <a:lnTo>
                    <a:pt x="36029" y="49771"/>
                  </a:lnTo>
                  <a:lnTo>
                    <a:pt x="36753" y="48729"/>
                  </a:lnTo>
                  <a:lnTo>
                    <a:pt x="37680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16" y="51993"/>
                  </a:moveTo>
                  <a:lnTo>
                    <a:pt x="55930" y="51638"/>
                  </a:lnTo>
                  <a:lnTo>
                    <a:pt x="55537" y="52260"/>
                  </a:lnTo>
                  <a:lnTo>
                    <a:pt x="55054" y="52819"/>
                  </a:lnTo>
                  <a:lnTo>
                    <a:pt x="54190" y="53543"/>
                  </a:lnTo>
                  <a:lnTo>
                    <a:pt x="52971" y="54229"/>
                  </a:lnTo>
                  <a:lnTo>
                    <a:pt x="54940" y="54571"/>
                  </a:lnTo>
                  <a:lnTo>
                    <a:pt x="55486" y="54203"/>
                  </a:lnTo>
                  <a:lnTo>
                    <a:pt x="56172" y="53936"/>
                  </a:lnTo>
                  <a:lnTo>
                    <a:pt x="56819" y="53848"/>
                  </a:lnTo>
                  <a:lnTo>
                    <a:pt x="58216" y="51993"/>
                  </a:lnTo>
                  <a:close/>
                </a:path>
                <a:path w="83184" h="55880">
                  <a:moveTo>
                    <a:pt x="82562" y="54711"/>
                  </a:moveTo>
                  <a:lnTo>
                    <a:pt x="81775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73" y="54711"/>
                  </a:lnTo>
                  <a:lnTo>
                    <a:pt x="77508" y="55283"/>
                  </a:lnTo>
                  <a:lnTo>
                    <a:pt x="82562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CC534815-7DE1-6E03-CAD0-A9D20A6B67C8}"/>
                </a:ext>
              </a:extLst>
            </p:cNvPr>
            <p:cNvSpPr/>
            <p:nvPr/>
          </p:nvSpPr>
          <p:spPr>
            <a:xfrm>
              <a:off x="977348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95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64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52" y="11125"/>
                  </a:moveTo>
                  <a:lnTo>
                    <a:pt x="61061" y="9398"/>
                  </a:lnTo>
                  <a:lnTo>
                    <a:pt x="56629" y="4051"/>
                  </a:lnTo>
                  <a:lnTo>
                    <a:pt x="56934" y="2387"/>
                  </a:lnTo>
                  <a:lnTo>
                    <a:pt x="54749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25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35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33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900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33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36" y="11925"/>
                  </a:lnTo>
                  <a:lnTo>
                    <a:pt x="49491" y="10604"/>
                  </a:lnTo>
                  <a:lnTo>
                    <a:pt x="52108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50" y="12788"/>
                  </a:lnTo>
                  <a:lnTo>
                    <a:pt x="61252" y="111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03E1B70F-33F4-B376-B6F8-DCAF78E647C0}"/>
                </a:ext>
              </a:extLst>
            </p:cNvPr>
            <p:cNvSpPr/>
            <p:nvPr/>
          </p:nvSpPr>
          <p:spPr>
            <a:xfrm>
              <a:off x="9746970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201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906" y="7353"/>
                  </a:lnTo>
                  <a:lnTo>
                    <a:pt x="13411" y="3949"/>
                  </a:lnTo>
                  <a:lnTo>
                    <a:pt x="12407" y="4279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98" y="889"/>
                  </a:lnTo>
                  <a:lnTo>
                    <a:pt x="215" y="2159"/>
                  </a:lnTo>
                  <a:lnTo>
                    <a:pt x="0" y="4381"/>
                  </a:lnTo>
                  <a:lnTo>
                    <a:pt x="292" y="5334"/>
                  </a:lnTo>
                  <a:lnTo>
                    <a:pt x="1041" y="5105"/>
                  </a:lnTo>
                  <a:lnTo>
                    <a:pt x="3352" y="7988"/>
                  </a:lnTo>
                  <a:lnTo>
                    <a:pt x="3124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29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65" y="36741"/>
                  </a:moveTo>
                  <a:lnTo>
                    <a:pt x="22910" y="27889"/>
                  </a:lnTo>
                  <a:lnTo>
                    <a:pt x="18732" y="28663"/>
                  </a:lnTo>
                  <a:lnTo>
                    <a:pt x="18427" y="27203"/>
                  </a:lnTo>
                  <a:lnTo>
                    <a:pt x="18973" y="22656"/>
                  </a:lnTo>
                  <a:lnTo>
                    <a:pt x="15252" y="22123"/>
                  </a:lnTo>
                  <a:lnTo>
                    <a:pt x="14020" y="24485"/>
                  </a:lnTo>
                  <a:lnTo>
                    <a:pt x="14478" y="25260"/>
                  </a:lnTo>
                  <a:lnTo>
                    <a:pt x="10972" y="23774"/>
                  </a:lnTo>
                  <a:lnTo>
                    <a:pt x="12865" y="26924"/>
                  </a:lnTo>
                  <a:lnTo>
                    <a:pt x="14795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65" y="36741"/>
                  </a:lnTo>
                  <a:close/>
                </a:path>
                <a:path w="74295" h="38734">
                  <a:moveTo>
                    <a:pt x="52133" y="14757"/>
                  </a:moveTo>
                  <a:lnTo>
                    <a:pt x="44157" y="13754"/>
                  </a:lnTo>
                  <a:lnTo>
                    <a:pt x="43332" y="15189"/>
                  </a:lnTo>
                  <a:lnTo>
                    <a:pt x="40297" y="15621"/>
                  </a:lnTo>
                  <a:lnTo>
                    <a:pt x="36906" y="15709"/>
                  </a:lnTo>
                  <a:lnTo>
                    <a:pt x="33604" y="14376"/>
                  </a:lnTo>
                  <a:lnTo>
                    <a:pt x="35407" y="13449"/>
                  </a:lnTo>
                  <a:lnTo>
                    <a:pt x="32092" y="9474"/>
                  </a:lnTo>
                  <a:lnTo>
                    <a:pt x="29413" y="11747"/>
                  </a:lnTo>
                  <a:lnTo>
                    <a:pt x="30505" y="19786"/>
                  </a:lnTo>
                  <a:lnTo>
                    <a:pt x="33794" y="21056"/>
                  </a:lnTo>
                  <a:lnTo>
                    <a:pt x="39649" y="22479"/>
                  </a:lnTo>
                  <a:lnTo>
                    <a:pt x="51854" y="22009"/>
                  </a:lnTo>
                  <a:lnTo>
                    <a:pt x="52133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707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50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46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48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7010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E43866AF-8FD9-3F1C-4802-847912C19D76}"/>
                </a:ext>
              </a:extLst>
            </p:cNvPr>
            <p:cNvSpPr/>
            <p:nvPr/>
          </p:nvSpPr>
          <p:spPr>
            <a:xfrm>
              <a:off x="975254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64" y="8242"/>
                  </a:lnTo>
                  <a:lnTo>
                    <a:pt x="11506" y="9652"/>
                  </a:lnTo>
                  <a:lnTo>
                    <a:pt x="11976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34" y="6896"/>
                  </a:lnTo>
                  <a:lnTo>
                    <a:pt x="22339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54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54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17" y="6311"/>
                  </a:lnTo>
                  <a:lnTo>
                    <a:pt x="16040" y="7048"/>
                  </a:lnTo>
                  <a:lnTo>
                    <a:pt x="16192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608" y="11074"/>
                  </a:lnTo>
                  <a:lnTo>
                    <a:pt x="20307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89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521" y="381"/>
                  </a:lnTo>
                  <a:lnTo>
                    <a:pt x="35458" y="203"/>
                  </a:lnTo>
                  <a:lnTo>
                    <a:pt x="35407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356" y="406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2786DC8B-EB5B-1434-CF25-CECACD2C48F7}"/>
                </a:ext>
              </a:extLst>
            </p:cNvPr>
            <p:cNvSpPr/>
            <p:nvPr/>
          </p:nvSpPr>
          <p:spPr>
            <a:xfrm>
              <a:off x="9777463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84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33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3E918485-C01F-B811-C6D1-D300062215F1}"/>
                </a:ext>
              </a:extLst>
            </p:cNvPr>
            <p:cNvSpPr/>
            <p:nvPr/>
          </p:nvSpPr>
          <p:spPr>
            <a:xfrm>
              <a:off x="979083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FEB64F80-FDEE-FD90-D5B5-55BA1E86839B}"/>
                </a:ext>
              </a:extLst>
            </p:cNvPr>
            <p:cNvSpPr/>
            <p:nvPr/>
          </p:nvSpPr>
          <p:spPr>
            <a:xfrm>
              <a:off x="9757435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28" y="7264"/>
                  </a:moveTo>
                  <a:lnTo>
                    <a:pt x="12776" y="5549"/>
                  </a:lnTo>
                  <a:lnTo>
                    <a:pt x="10858" y="5283"/>
                  </a:lnTo>
                  <a:lnTo>
                    <a:pt x="8458" y="5651"/>
                  </a:lnTo>
                  <a:lnTo>
                    <a:pt x="8839" y="3403"/>
                  </a:lnTo>
                  <a:lnTo>
                    <a:pt x="8648" y="2616"/>
                  </a:lnTo>
                  <a:lnTo>
                    <a:pt x="3975" y="1066"/>
                  </a:lnTo>
                  <a:lnTo>
                    <a:pt x="1739" y="0"/>
                  </a:lnTo>
                  <a:lnTo>
                    <a:pt x="711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09" y="6311"/>
                  </a:lnTo>
                  <a:lnTo>
                    <a:pt x="4330" y="6858"/>
                  </a:lnTo>
                  <a:lnTo>
                    <a:pt x="4419" y="7454"/>
                  </a:lnTo>
                  <a:lnTo>
                    <a:pt x="5778" y="7505"/>
                  </a:lnTo>
                  <a:lnTo>
                    <a:pt x="6616" y="5905"/>
                  </a:lnTo>
                  <a:lnTo>
                    <a:pt x="9372" y="5892"/>
                  </a:lnTo>
                  <a:lnTo>
                    <a:pt x="11785" y="7112"/>
                  </a:lnTo>
                  <a:lnTo>
                    <a:pt x="13728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4005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52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23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45" y="15125"/>
                  </a:lnTo>
                  <a:lnTo>
                    <a:pt x="35547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19" y="20472"/>
                  </a:moveTo>
                  <a:lnTo>
                    <a:pt x="48209" y="19304"/>
                  </a:lnTo>
                  <a:lnTo>
                    <a:pt x="46126" y="20205"/>
                  </a:lnTo>
                  <a:lnTo>
                    <a:pt x="46621" y="20294"/>
                  </a:lnTo>
                  <a:lnTo>
                    <a:pt x="44259" y="20777"/>
                  </a:lnTo>
                  <a:lnTo>
                    <a:pt x="42125" y="23075"/>
                  </a:lnTo>
                  <a:lnTo>
                    <a:pt x="46697" y="24168"/>
                  </a:lnTo>
                  <a:lnTo>
                    <a:pt x="50596" y="24422"/>
                  </a:lnTo>
                  <a:lnTo>
                    <a:pt x="54419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41B44FB-1DAE-AB4D-8851-0AE70CBCDAEF}"/>
                </a:ext>
              </a:extLst>
            </p:cNvPr>
            <p:cNvSpPr/>
            <p:nvPr/>
          </p:nvSpPr>
          <p:spPr>
            <a:xfrm>
              <a:off x="9780320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24" y="5422"/>
                  </a:moveTo>
                  <a:lnTo>
                    <a:pt x="8254" y="5422"/>
                  </a:lnTo>
                  <a:lnTo>
                    <a:pt x="10553" y="5753"/>
                  </a:lnTo>
                  <a:lnTo>
                    <a:pt x="10223" y="8445"/>
                  </a:lnTo>
                  <a:lnTo>
                    <a:pt x="12661" y="9194"/>
                  </a:lnTo>
                  <a:lnTo>
                    <a:pt x="13855" y="8585"/>
                  </a:lnTo>
                  <a:lnTo>
                    <a:pt x="15963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24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6" y="4838"/>
                  </a:lnTo>
                  <a:lnTo>
                    <a:pt x="5333" y="5499"/>
                  </a:lnTo>
                  <a:lnTo>
                    <a:pt x="6426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24" y="5422"/>
                  </a:lnTo>
                  <a:lnTo>
                    <a:pt x="20136" y="4813"/>
                  </a:lnTo>
                  <a:lnTo>
                    <a:pt x="11188" y="4813"/>
                  </a:lnTo>
                  <a:lnTo>
                    <a:pt x="10629" y="4749"/>
                  </a:lnTo>
                  <a:lnTo>
                    <a:pt x="11036" y="4533"/>
                  </a:lnTo>
                  <a:lnTo>
                    <a:pt x="11556" y="4470"/>
                  </a:lnTo>
                  <a:lnTo>
                    <a:pt x="20255" y="4470"/>
                  </a:lnTo>
                  <a:lnTo>
                    <a:pt x="20676" y="3263"/>
                  </a:lnTo>
                  <a:lnTo>
                    <a:pt x="14249" y="3263"/>
                  </a:lnTo>
                  <a:lnTo>
                    <a:pt x="11455" y="3175"/>
                  </a:lnTo>
                  <a:lnTo>
                    <a:pt x="9448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54" y="5422"/>
                  </a:moveTo>
                  <a:close/>
                </a:path>
                <a:path w="21590" h="9525">
                  <a:moveTo>
                    <a:pt x="20255" y="4470"/>
                  </a:moveTo>
                  <a:lnTo>
                    <a:pt x="11556" y="4470"/>
                  </a:lnTo>
                  <a:lnTo>
                    <a:pt x="12230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36" y="4813"/>
                  </a:lnTo>
                  <a:lnTo>
                    <a:pt x="20255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49" y="3263"/>
                  </a:lnTo>
                  <a:lnTo>
                    <a:pt x="20676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2F306B1A-0CB9-494F-844B-8CC20AF4FEF3}"/>
                </a:ext>
              </a:extLst>
            </p:cNvPr>
            <p:cNvSpPr/>
            <p:nvPr/>
          </p:nvSpPr>
          <p:spPr>
            <a:xfrm>
              <a:off x="980884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46" y="1231"/>
                  </a:lnTo>
                  <a:lnTo>
                    <a:pt x="4063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67" y="12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3C7EC8F1-BE79-0E9B-9E20-E80EAB6FC8EB}"/>
                </a:ext>
              </a:extLst>
            </p:cNvPr>
            <p:cNvSpPr/>
            <p:nvPr/>
          </p:nvSpPr>
          <p:spPr>
            <a:xfrm>
              <a:off x="974264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31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84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51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65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22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800F619B-C2D3-3291-79CD-B1C4D43015CD}"/>
                </a:ext>
              </a:extLst>
            </p:cNvPr>
            <p:cNvSpPr/>
            <p:nvPr/>
          </p:nvSpPr>
          <p:spPr>
            <a:xfrm>
              <a:off x="976415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203" y="54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507" y="990"/>
                  </a:lnTo>
                  <a:lnTo>
                    <a:pt x="761" y="1054"/>
                  </a:lnTo>
                  <a:lnTo>
                    <a:pt x="634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852F216C-41A9-DDE5-BA3C-F4EFF1E3F9A9}"/>
                </a:ext>
              </a:extLst>
            </p:cNvPr>
            <p:cNvSpPr/>
            <p:nvPr/>
          </p:nvSpPr>
          <p:spPr>
            <a:xfrm>
              <a:off x="9764788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17" y="12420"/>
                  </a:moveTo>
                  <a:lnTo>
                    <a:pt x="8242" y="11430"/>
                  </a:lnTo>
                  <a:lnTo>
                    <a:pt x="4648" y="10337"/>
                  </a:lnTo>
                  <a:lnTo>
                    <a:pt x="4953" y="6731"/>
                  </a:lnTo>
                  <a:lnTo>
                    <a:pt x="4838" y="4419"/>
                  </a:lnTo>
                  <a:lnTo>
                    <a:pt x="977" y="4724"/>
                  </a:lnTo>
                  <a:lnTo>
                    <a:pt x="38" y="5943"/>
                  </a:lnTo>
                  <a:lnTo>
                    <a:pt x="0" y="7061"/>
                  </a:lnTo>
                  <a:lnTo>
                    <a:pt x="558" y="8496"/>
                  </a:lnTo>
                  <a:lnTo>
                    <a:pt x="1752" y="9550"/>
                  </a:lnTo>
                  <a:lnTo>
                    <a:pt x="4241" y="12992"/>
                  </a:lnTo>
                  <a:lnTo>
                    <a:pt x="7810" y="12433"/>
                  </a:lnTo>
                  <a:lnTo>
                    <a:pt x="9017" y="12420"/>
                  </a:lnTo>
                  <a:close/>
                </a:path>
                <a:path w="55245" h="13334">
                  <a:moveTo>
                    <a:pt x="54991" y="10579"/>
                  </a:moveTo>
                  <a:lnTo>
                    <a:pt x="53073" y="6921"/>
                  </a:lnTo>
                  <a:lnTo>
                    <a:pt x="53657" y="5435"/>
                  </a:lnTo>
                  <a:lnTo>
                    <a:pt x="51828" y="3949"/>
                  </a:lnTo>
                  <a:lnTo>
                    <a:pt x="51308" y="5029"/>
                  </a:lnTo>
                  <a:lnTo>
                    <a:pt x="48729" y="4203"/>
                  </a:lnTo>
                  <a:lnTo>
                    <a:pt x="48120" y="3746"/>
                  </a:lnTo>
                  <a:lnTo>
                    <a:pt x="45402" y="3759"/>
                  </a:lnTo>
                  <a:lnTo>
                    <a:pt x="44843" y="4089"/>
                  </a:lnTo>
                  <a:lnTo>
                    <a:pt x="43357" y="3886"/>
                  </a:lnTo>
                  <a:lnTo>
                    <a:pt x="41706" y="3302"/>
                  </a:lnTo>
                  <a:lnTo>
                    <a:pt x="41198" y="977"/>
                  </a:lnTo>
                  <a:lnTo>
                    <a:pt x="37680" y="0"/>
                  </a:lnTo>
                  <a:lnTo>
                    <a:pt x="35369" y="990"/>
                  </a:lnTo>
                  <a:lnTo>
                    <a:pt x="33566" y="2552"/>
                  </a:lnTo>
                  <a:lnTo>
                    <a:pt x="34175" y="2540"/>
                  </a:lnTo>
                  <a:lnTo>
                    <a:pt x="34912" y="1892"/>
                  </a:lnTo>
                  <a:lnTo>
                    <a:pt x="39649" y="927"/>
                  </a:lnTo>
                  <a:lnTo>
                    <a:pt x="39674" y="2057"/>
                  </a:lnTo>
                  <a:lnTo>
                    <a:pt x="41275" y="4114"/>
                  </a:lnTo>
                  <a:lnTo>
                    <a:pt x="42011" y="3860"/>
                  </a:lnTo>
                  <a:lnTo>
                    <a:pt x="42519" y="4508"/>
                  </a:lnTo>
                  <a:lnTo>
                    <a:pt x="42837" y="5803"/>
                  </a:lnTo>
                  <a:lnTo>
                    <a:pt x="43459" y="5613"/>
                  </a:lnTo>
                  <a:lnTo>
                    <a:pt x="43383" y="6438"/>
                  </a:lnTo>
                  <a:lnTo>
                    <a:pt x="44411" y="6921"/>
                  </a:lnTo>
                  <a:lnTo>
                    <a:pt x="45415" y="8318"/>
                  </a:lnTo>
                  <a:lnTo>
                    <a:pt x="46736" y="8559"/>
                  </a:lnTo>
                  <a:lnTo>
                    <a:pt x="48399" y="8445"/>
                  </a:lnTo>
                  <a:lnTo>
                    <a:pt x="49326" y="8877"/>
                  </a:lnTo>
                  <a:lnTo>
                    <a:pt x="49326" y="9652"/>
                  </a:lnTo>
                  <a:lnTo>
                    <a:pt x="49822" y="9702"/>
                  </a:lnTo>
                  <a:lnTo>
                    <a:pt x="50304" y="10121"/>
                  </a:lnTo>
                  <a:lnTo>
                    <a:pt x="50888" y="10134"/>
                  </a:lnTo>
                  <a:lnTo>
                    <a:pt x="49974" y="11061"/>
                  </a:lnTo>
                  <a:lnTo>
                    <a:pt x="49771" y="11696"/>
                  </a:lnTo>
                  <a:lnTo>
                    <a:pt x="49961" y="12141"/>
                  </a:lnTo>
                  <a:lnTo>
                    <a:pt x="51384" y="11264"/>
                  </a:lnTo>
                  <a:lnTo>
                    <a:pt x="53213" y="10782"/>
                  </a:lnTo>
                  <a:lnTo>
                    <a:pt x="54508" y="11341"/>
                  </a:lnTo>
                  <a:lnTo>
                    <a:pt x="54711" y="10693"/>
                  </a:lnTo>
                  <a:lnTo>
                    <a:pt x="54991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C3C769DB-BCF6-C529-3077-652957200513}"/>
                </a:ext>
              </a:extLst>
            </p:cNvPr>
            <p:cNvSpPr/>
            <p:nvPr/>
          </p:nvSpPr>
          <p:spPr>
            <a:xfrm>
              <a:off x="9743376" y="883132"/>
              <a:ext cx="60960" cy="46355"/>
            </a:xfrm>
            <a:custGeom>
              <a:avLst/>
              <a:gdLst/>
              <a:ahLst/>
              <a:cxnLst/>
              <a:rect l="l" t="t" r="r" b="b"/>
              <a:pathLst>
                <a:path w="60959" h="46355">
                  <a:moveTo>
                    <a:pt x="16256" y="32245"/>
                  </a:moveTo>
                  <a:lnTo>
                    <a:pt x="15265" y="29248"/>
                  </a:lnTo>
                  <a:lnTo>
                    <a:pt x="12877" y="29222"/>
                  </a:lnTo>
                  <a:lnTo>
                    <a:pt x="12865" y="27813"/>
                  </a:lnTo>
                  <a:lnTo>
                    <a:pt x="14198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63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87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56" y="32245"/>
                  </a:lnTo>
                  <a:close/>
                </a:path>
                <a:path w="60959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60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40" y="11938"/>
                  </a:lnTo>
                  <a:lnTo>
                    <a:pt x="7175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91" y="4737"/>
                  </a:lnTo>
                  <a:lnTo>
                    <a:pt x="6642" y="3454"/>
                  </a:lnTo>
                  <a:lnTo>
                    <a:pt x="5219" y="1866"/>
                  </a:lnTo>
                  <a:lnTo>
                    <a:pt x="3937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13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2006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73" y="18669"/>
                  </a:lnTo>
                  <a:lnTo>
                    <a:pt x="7861" y="18275"/>
                  </a:lnTo>
                  <a:lnTo>
                    <a:pt x="11912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0959" h="46355">
                  <a:moveTo>
                    <a:pt x="28244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97" y="23368"/>
                  </a:lnTo>
                  <a:lnTo>
                    <a:pt x="28244" y="24460"/>
                  </a:lnTo>
                  <a:close/>
                </a:path>
                <a:path w="60959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0959" h="46355">
                  <a:moveTo>
                    <a:pt x="37490" y="34912"/>
                  </a:moveTo>
                  <a:lnTo>
                    <a:pt x="37338" y="34810"/>
                  </a:lnTo>
                  <a:lnTo>
                    <a:pt x="37211" y="34709"/>
                  </a:lnTo>
                  <a:lnTo>
                    <a:pt x="37084" y="34582"/>
                  </a:lnTo>
                  <a:lnTo>
                    <a:pt x="37122" y="34772"/>
                  </a:lnTo>
                  <a:lnTo>
                    <a:pt x="37211" y="34988"/>
                  </a:lnTo>
                  <a:lnTo>
                    <a:pt x="37363" y="35191"/>
                  </a:lnTo>
                  <a:lnTo>
                    <a:pt x="37490" y="34912"/>
                  </a:lnTo>
                  <a:close/>
                </a:path>
                <a:path w="60959" h="46355">
                  <a:moveTo>
                    <a:pt x="40271" y="35534"/>
                  </a:moveTo>
                  <a:lnTo>
                    <a:pt x="39395" y="35585"/>
                  </a:lnTo>
                  <a:lnTo>
                    <a:pt x="38315" y="35433"/>
                  </a:lnTo>
                  <a:lnTo>
                    <a:pt x="37541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0959" h="46355">
                  <a:moveTo>
                    <a:pt x="43408" y="39268"/>
                  </a:moveTo>
                  <a:lnTo>
                    <a:pt x="42684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98" y="37960"/>
                  </a:lnTo>
                  <a:lnTo>
                    <a:pt x="41021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81" y="40487"/>
                  </a:lnTo>
                  <a:lnTo>
                    <a:pt x="43116" y="39903"/>
                  </a:lnTo>
                  <a:lnTo>
                    <a:pt x="43408" y="39268"/>
                  </a:lnTo>
                  <a:close/>
                </a:path>
                <a:path w="60959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81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57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0959" h="46355">
                  <a:moveTo>
                    <a:pt x="51066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86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40" y="27787"/>
                  </a:lnTo>
                  <a:lnTo>
                    <a:pt x="30949" y="28638"/>
                  </a:lnTo>
                  <a:lnTo>
                    <a:pt x="32715" y="29476"/>
                  </a:lnTo>
                  <a:lnTo>
                    <a:pt x="33629" y="31305"/>
                  </a:lnTo>
                  <a:lnTo>
                    <a:pt x="36563" y="33020"/>
                  </a:lnTo>
                  <a:lnTo>
                    <a:pt x="38315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73" y="36487"/>
                  </a:lnTo>
                  <a:lnTo>
                    <a:pt x="51066" y="35445"/>
                  </a:lnTo>
                  <a:close/>
                </a:path>
                <a:path w="60959" h="46355">
                  <a:moveTo>
                    <a:pt x="60947" y="44208"/>
                  </a:moveTo>
                  <a:lnTo>
                    <a:pt x="58432" y="43980"/>
                  </a:lnTo>
                  <a:lnTo>
                    <a:pt x="57988" y="44196"/>
                  </a:lnTo>
                  <a:lnTo>
                    <a:pt x="55562" y="42951"/>
                  </a:lnTo>
                  <a:lnTo>
                    <a:pt x="55105" y="43611"/>
                  </a:lnTo>
                  <a:lnTo>
                    <a:pt x="54381" y="43942"/>
                  </a:lnTo>
                  <a:lnTo>
                    <a:pt x="53492" y="43713"/>
                  </a:lnTo>
                  <a:lnTo>
                    <a:pt x="53581" y="4185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047" y="42049"/>
                  </a:lnTo>
                  <a:lnTo>
                    <a:pt x="48552" y="42773"/>
                  </a:lnTo>
                  <a:lnTo>
                    <a:pt x="50939" y="42494"/>
                  </a:lnTo>
                  <a:lnTo>
                    <a:pt x="51511" y="42786"/>
                  </a:lnTo>
                  <a:lnTo>
                    <a:pt x="51269" y="43484"/>
                  </a:lnTo>
                  <a:lnTo>
                    <a:pt x="51435" y="44246"/>
                  </a:lnTo>
                  <a:lnTo>
                    <a:pt x="51333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47" y="4420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BDC61B31-6778-2FA1-F54F-834A8AE400A0}"/>
                </a:ext>
              </a:extLst>
            </p:cNvPr>
            <p:cNvSpPr/>
            <p:nvPr/>
          </p:nvSpPr>
          <p:spPr>
            <a:xfrm>
              <a:off x="976089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24" y="4699"/>
                  </a:moveTo>
                  <a:lnTo>
                    <a:pt x="4711" y="2819"/>
                  </a:lnTo>
                  <a:lnTo>
                    <a:pt x="4419" y="2120"/>
                  </a:lnTo>
                  <a:lnTo>
                    <a:pt x="0" y="0"/>
                  </a:lnTo>
                  <a:lnTo>
                    <a:pt x="431" y="1854"/>
                  </a:lnTo>
                  <a:lnTo>
                    <a:pt x="571" y="2794"/>
                  </a:lnTo>
                  <a:lnTo>
                    <a:pt x="4724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16" y="7924"/>
                  </a:lnTo>
                  <a:lnTo>
                    <a:pt x="17868" y="8204"/>
                  </a:lnTo>
                  <a:lnTo>
                    <a:pt x="17284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66" y="10363"/>
                  </a:moveTo>
                  <a:lnTo>
                    <a:pt x="51371" y="9207"/>
                  </a:lnTo>
                  <a:lnTo>
                    <a:pt x="49631" y="9334"/>
                  </a:lnTo>
                  <a:lnTo>
                    <a:pt x="48260" y="9004"/>
                  </a:lnTo>
                  <a:lnTo>
                    <a:pt x="47980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507" y="10541"/>
                  </a:lnTo>
                  <a:lnTo>
                    <a:pt x="47040" y="11176"/>
                  </a:lnTo>
                  <a:lnTo>
                    <a:pt x="51866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0C446419-B9DE-7FC2-4859-D32C3ACF1792}"/>
                </a:ext>
              </a:extLst>
            </p:cNvPr>
            <p:cNvSpPr/>
            <p:nvPr/>
          </p:nvSpPr>
          <p:spPr>
            <a:xfrm>
              <a:off x="980672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36" y="2717"/>
                  </a:lnTo>
                  <a:lnTo>
                    <a:pt x="876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91080A67-04A7-5679-B009-F6E23F047A9D}"/>
                </a:ext>
              </a:extLst>
            </p:cNvPr>
            <p:cNvSpPr/>
            <p:nvPr/>
          </p:nvSpPr>
          <p:spPr>
            <a:xfrm>
              <a:off x="9745561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93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97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68" y="0"/>
                  </a:lnTo>
                  <a:lnTo>
                    <a:pt x="1536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03" y="26441"/>
                  </a:moveTo>
                  <a:lnTo>
                    <a:pt x="29057" y="25285"/>
                  </a:lnTo>
                  <a:lnTo>
                    <a:pt x="27470" y="26035"/>
                  </a:lnTo>
                  <a:lnTo>
                    <a:pt x="26009" y="26441"/>
                  </a:lnTo>
                  <a:lnTo>
                    <a:pt x="21145" y="23545"/>
                  </a:lnTo>
                  <a:lnTo>
                    <a:pt x="21056" y="22491"/>
                  </a:lnTo>
                  <a:lnTo>
                    <a:pt x="21590" y="21170"/>
                  </a:lnTo>
                  <a:lnTo>
                    <a:pt x="19621" y="20332"/>
                  </a:lnTo>
                  <a:lnTo>
                    <a:pt x="16256" y="19532"/>
                  </a:lnTo>
                  <a:lnTo>
                    <a:pt x="15862" y="20497"/>
                  </a:lnTo>
                  <a:lnTo>
                    <a:pt x="13373" y="22796"/>
                  </a:lnTo>
                  <a:lnTo>
                    <a:pt x="12915" y="21513"/>
                  </a:lnTo>
                  <a:lnTo>
                    <a:pt x="10210" y="21869"/>
                  </a:lnTo>
                  <a:lnTo>
                    <a:pt x="12611" y="22987"/>
                  </a:lnTo>
                  <a:lnTo>
                    <a:pt x="12585" y="24384"/>
                  </a:lnTo>
                  <a:lnTo>
                    <a:pt x="14503" y="25742"/>
                  </a:lnTo>
                  <a:lnTo>
                    <a:pt x="15113" y="25133"/>
                  </a:lnTo>
                  <a:lnTo>
                    <a:pt x="16649" y="26009"/>
                  </a:lnTo>
                  <a:lnTo>
                    <a:pt x="17741" y="27000"/>
                  </a:lnTo>
                  <a:lnTo>
                    <a:pt x="21348" y="28575"/>
                  </a:lnTo>
                  <a:lnTo>
                    <a:pt x="26517" y="30251"/>
                  </a:lnTo>
                  <a:lnTo>
                    <a:pt x="30175" y="26289"/>
                  </a:lnTo>
                  <a:lnTo>
                    <a:pt x="30403" y="26441"/>
                  </a:lnTo>
                  <a:close/>
                </a:path>
                <a:path w="81279" h="40640">
                  <a:moveTo>
                    <a:pt x="39814" y="38582"/>
                  </a:moveTo>
                  <a:lnTo>
                    <a:pt x="38481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20" y="35712"/>
                  </a:lnTo>
                  <a:lnTo>
                    <a:pt x="36601" y="35814"/>
                  </a:lnTo>
                  <a:lnTo>
                    <a:pt x="36906" y="37109"/>
                  </a:lnTo>
                  <a:lnTo>
                    <a:pt x="36512" y="38811"/>
                  </a:lnTo>
                  <a:lnTo>
                    <a:pt x="35687" y="39966"/>
                  </a:lnTo>
                  <a:lnTo>
                    <a:pt x="37719" y="40576"/>
                  </a:lnTo>
                  <a:lnTo>
                    <a:pt x="37871" y="39230"/>
                  </a:lnTo>
                  <a:lnTo>
                    <a:pt x="38557" y="38569"/>
                  </a:lnTo>
                  <a:lnTo>
                    <a:pt x="39814" y="38582"/>
                  </a:lnTo>
                  <a:close/>
                </a:path>
                <a:path w="81279" h="40640">
                  <a:moveTo>
                    <a:pt x="41821" y="38582"/>
                  </a:moveTo>
                  <a:lnTo>
                    <a:pt x="39814" y="38582"/>
                  </a:lnTo>
                  <a:lnTo>
                    <a:pt x="40309" y="38811"/>
                  </a:lnTo>
                  <a:lnTo>
                    <a:pt x="41821" y="38582"/>
                  </a:lnTo>
                  <a:close/>
                </a:path>
                <a:path w="81279" h="40640">
                  <a:moveTo>
                    <a:pt x="43840" y="37744"/>
                  </a:moveTo>
                  <a:lnTo>
                    <a:pt x="43383" y="37706"/>
                  </a:lnTo>
                  <a:lnTo>
                    <a:pt x="43802" y="38036"/>
                  </a:lnTo>
                  <a:lnTo>
                    <a:pt x="43840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36"/>
                  </a:lnTo>
                  <a:lnTo>
                    <a:pt x="43738" y="38404"/>
                  </a:lnTo>
                  <a:lnTo>
                    <a:pt x="42164" y="38531"/>
                  </a:lnTo>
                  <a:lnTo>
                    <a:pt x="41821" y="38582"/>
                  </a:lnTo>
                  <a:lnTo>
                    <a:pt x="42303" y="38582"/>
                  </a:lnTo>
                  <a:lnTo>
                    <a:pt x="43599" y="39395"/>
                  </a:lnTo>
                  <a:lnTo>
                    <a:pt x="45173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888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61" y="33845"/>
                  </a:lnTo>
                  <a:lnTo>
                    <a:pt x="49237" y="33337"/>
                  </a:lnTo>
                  <a:lnTo>
                    <a:pt x="50241" y="33274"/>
                  </a:lnTo>
                  <a:lnTo>
                    <a:pt x="52285" y="32994"/>
                  </a:lnTo>
                  <a:lnTo>
                    <a:pt x="53187" y="32385"/>
                  </a:lnTo>
                  <a:lnTo>
                    <a:pt x="53479" y="31648"/>
                  </a:lnTo>
                  <a:lnTo>
                    <a:pt x="52603" y="31457"/>
                  </a:lnTo>
                  <a:lnTo>
                    <a:pt x="51689" y="31089"/>
                  </a:lnTo>
                  <a:lnTo>
                    <a:pt x="51003" y="30657"/>
                  </a:lnTo>
                  <a:lnTo>
                    <a:pt x="50165" y="30111"/>
                  </a:lnTo>
                  <a:lnTo>
                    <a:pt x="49504" y="29108"/>
                  </a:lnTo>
                  <a:lnTo>
                    <a:pt x="48298" y="28448"/>
                  </a:lnTo>
                  <a:lnTo>
                    <a:pt x="46405" y="28194"/>
                  </a:lnTo>
                  <a:lnTo>
                    <a:pt x="46266" y="28117"/>
                  </a:lnTo>
                  <a:lnTo>
                    <a:pt x="45326" y="27597"/>
                  </a:lnTo>
                  <a:lnTo>
                    <a:pt x="43167" y="27279"/>
                  </a:lnTo>
                  <a:lnTo>
                    <a:pt x="40043" y="26454"/>
                  </a:lnTo>
                  <a:lnTo>
                    <a:pt x="37642" y="25273"/>
                  </a:lnTo>
                  <a:lnTo>
                    <a:pt x="37617" y="27863"/>
                  </a:lnTo>
                  <a:lnTo>
                    <a:pt x="35648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6995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697" y="32778"/>
                  </a:lnTo>
                  <a:lnTo>
                    <a:pt x="44462" y="33147"/>
                  </a:lnTo>
                  <a:lnTo>
                    <a:pt x="45453" y="33274"/>
                  </a:lnTo>
                  <a:lnTo>
                    <a:pt x="47218" y="33375"/>
                  </a:lnTo>
                  <a:lnTo>
                    <a:pt x="47637" y="33375"/>
                  </a:lnTo>
                  <a:lnTo>
                    <a:pt x="47358" y="33515"/>
                  </a:lnTo>
                  <a:lnTo>
                    <a:pt x="45834" y="34721"/>
                  </a:lnTo>
                  <a:lnTo>
                    <a:pt x="44869" y="35699"/>
                  </a:lnTo>
                  <a:lnTo>
                    <a:pt x="43624" y="35496"/>
                  </a:lnTo>
                  <a:lnTo>
                    <a:pt x="43383" y="35394"/>
                  </a:lnTo>
                  <a:lnTo>
                    <a:pt x="43738" y="36042"/>
                  </a:lnTo>
                  <a:lnTo>
                    <a:pt x="43840" y="37744"/>
                  </a:lnTo>
                  <a:lnTo>
                    <a:pt x="46913" y="37947"/>
                  </a:lnTo>
                  <a:lnTo>
                    <a:pt x="49669" y="37858"/>
                  </a:lnTo>
                  <a:lnTo>
                    <a:pt x="50660" y="38455"/>
                  </a:lnTo>
                  <a:lnTo>
                    <a:pt x="53390" y="39382"/>
                  </a:lnTo>
                  <a:lnTo>
                    <a:pt x="53873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87" y="21183"/>
                  </a:moveTo>
                  <a:lnTo>
                    <a:pt x="60591" y="15341"/>
                  </a:lnTo>
                  <a:lnTo>
                    <a:pt x="60248" y="12204"/>
                  </a:lnTo>
                  <a:lnTo>
                    <a:pt x="55460" y="14376"/>
                  </a:lnTo>
                  <a:lnTo>
                    <a:pt x="55245" y="15621"/>
                  </a:lnTo>
                  <a:lnTo>
                    <a:pt x="53276" y="16129"/>
                  </a:lnTo>
                  <a:lnTo>
                    <a:pt x="52349" y="14859"/>
                  </a:lnTo>
                  <a:lnTo>
                    <a:pt x="50139" y="15328"/>
                  </a:lnTo>
                  <a:lnTo>
                    <a:pt x="48526" y="17094"/>
                  </a:lnTo>
                  <a:lnTo>
                    <a:pt x="49301" y="18326"/>
                  </a:lnTo>
                  <a:lnTo>
                    <a:pt x="49212" y="18821"/>
                  </a:lnTo>
                  <a:lnTo>
                    <a:pt x="49974" y="20078"/>
                  </a:lnTo>
                  <a:lnTo>
                    <a:pt x="51409" y="18694"/>
                  </a:lnTo>
                  <a:lnTo>
                    <a:pt x="52349" y="18897"/>
                  </a:lnTo>
                  <a:lnTo>
                    <a:pt x="55397" y="20243"/>
                  </a:lnTo>
                  <a:lnTo>
                    <a:pt x="55105" y="21844"/>
                  </a:lnTo>
                  <a:lnTo>
                    <a:pt x="55613" y="23202"/>
                  </a:lnTo>
                  <a:lnTo>
                    <a:pt x="56476" y="24345"/>
                  </a:lnTo>
                  <a:lnTo>
                    <a:pt x="58305" y="24688"/>
                  </a:lnTo>
                  <a:lnTo>
                    <a:pt x="60325" y="24155"/>
                  </a:lnTo>
                  <a:lnTo>
                    <a:pt x="61836" y="21590"/>
                  </a:lnTo>
                  <a:lnTo>
                    <a:pt x="61887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84" y="18211"/>
                  </a:lnTo>
                  <a:lnTo>
                    <a:pt x="76695" y="14681"/>
                  </a:lnTo>
                  <a:lnTo>
                    <a:pt x="73647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294" y="15405"/>
                  </a:lnTo>
                  <a:lnTo>
                    <a:pt x="61861" y="17106"/>
                  </a:lnTo>
                  <a:lnTo>
                    <a:pt x="61506" y="17780"/>
                  </a:lnTo>
                  <a:lnTo>
                    <a:pt x="61607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287" y="23355"/>
                  </a:lnTo>
                  <a:lnTo>
                    <a:pt x="66700" y="23342"/>
                  </a:lnTo>
                  <a:lnTo>
                    <a:pt x="69062" y="23075"/>
                  </a:lnTo>
                  <a:lnTo>
                    <a:pt x="73469" y="21602"/>
                  </a:lnTo>
                  <a:lnTo>
                    <a:pt x="73520" y="22199"/>
                  </a:lnTo>
                  <a:lnTo>
                    <a:pt x="74015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1740F58C-DF8F-6320-2409-BE07FAEFE177}"/>
                </a:ext>
              </a:extLst>
            </p:cNvPr>
            <p:cNvSpPr/>
            <p:nvPr/>
          </p:nvSpPr>
          <p:spPr>
            <a:xfrm>
              <a:off x="973856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74" y="8166"/>
                  </a:lnTo>
                  <a:lnTo>
                    <a:pt x="20281" y="7975"/>
                  </a:lnTo>
                  <a:lnTo>
                    <a:pt x="19405" y="7162"/>
                  </a:lnTo>
                  <a:lnTo>
                    <a:pt x="19138" y="6083"/>
                  </a:lnTo>
                  <a:lnTo>
                    <a:pt x="16078" y="2997"/>
                  </a:lnTo>
                  <a:lnTo>
                    <a:pt x="14262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97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29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51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76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83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51" y="14185"/>
                  </a:moveTo>
                  <a:lnTo>
                    <a:pt x="42684" y="12725"/>
                  </a:lnTo>
                  <a:lnTo>
                    <a:pt x="41744" y="11137"/>
                  </a:lnTo>
                  <a:lnTo>
                    <a:pt x="40259" y="10985"/>
                  </a:lnTo>
                  <a:lnTo>
                    <a:pt x="40805" y="8394"/>
                  </a:lnTo>
                  <a:lnTo>
                    <a:pt x="38531" y="9029"/>
                  </a:lnTo>
                  <a:lnTo>
                    <a:pt x="36601" y="7785"/>
                  </a:lnTo>
                  <a:lnTo>
                    <a:pt x="35674" y="6858"/>
                  </a:lnTo>
                  <a:lnTo>
                    <a:pt x="37007" y="3937"/>
                  </a:lnTo>
                  <a:lnTo>
                    <a:pt x="34086" y="5803"/>
                  </a:lnTo>
                  <a:lnTo>
                    <a:pt x="34671" y="3746"/>
                  </a:lnTo>
                  <a:lnTo>
                    <a:pt x="34061" y="3390"/>
                  </a:lnTo>
                  <a:lnTo>
                    <a:pt x="32423" y="4241"/>
                  </a:lnTo>
                  <a:lnTo>
                    <a:pt x="29667" y="6934"/>
                  </a:lnTo>
                  <a:lnTo>
                    <a:pt x="28663" y="8902"/>
                  </a:lnTo>
                  <a:lnTo>
                    <a:pt x="30314" y="10172"/>
                  </a:lnTo>
                  <a:lnTo>
                    <a:pt x="29756" y="11696"/>
                  </a:lnTo>
                  <a:lnTo>
                    <a:pt x="28994" y="12827"/>
                  </a:lnTo>
                  <a:lnTo>
                    <a:pt x="28067" y="15138"/>
                  </a:lnTo>
                  <a:lnTo>
                    <a:pt x="28168" y="16192"/>
                  </a:lnTo>
                  <a:lnTo>
                    <a:pt x="33020" y="19088"/>
                  </a:lnTo>
                  <a:lnTo>
                    <a:pt x="36080" y="17932"/>
                  </a:lnTo>
                  <a:lnTo>
                    <a:pt x="40195" y="14947"/>
                  </a:lnTo>
                  <a:lnTo>
                    <a:pt x="42151" y="14211"/>
                  </a:lnTo>
                  <a:lnTo>
                    <a:pt x="42951" y="14185"/>
                  </a:lnTo>
                  <a:close/>
                </a:path>
                <a:path w="67945" h="25400">
                  <a:moveTo>
                    <a:pt x="67411" y="19989"/>
                  </a:moveTo>
                  <a:lnTo>
                    <a:pt x="64477" y="18275"/>
                  </a:lnTo>
                  <a:lnTo>
                    <a:pt x="62611" y="15862"/>
                  </a:lnTo>
                  <a:lnTo>
                    <a:pt x="62115" y="14503"/>
                  </a:lnTo>
                  <a:lnTo>
                    <a:pt x="62407" y="12903"/>
                  </a:lnTo>
                  <a:lnTo>
                    <a:pt x="59359" y="11569"/>
                  </a:lnTo>
                  <a:lnTo>
                    <a:pt x="58420" y="11353"/>
                  </a:lnTo>
                  <a:lnTo>
                    <a:pt x="56362" y="13373"/>
                  </a:lnTo>
                  <a:lnTo>
                    <a:pt x="55676" y="10871"/>
                  </a:lnTo>
                  <a:lnTo>
                    <a:pt x="51777" y="12623"/>
                  </a:lnTo>
                  <a:lnTo>
                    <a:pt x="50939" y="14427"/>
                  </a:lnTo>
                  <a:lnTo>
                    <a:pt x="55499" y="16560"/>
                  </a:lnTo>
                  <a:lnTo>
                    <a:pt x="50990" y="16891"/>
                  </a:lnTo>
                  <a:lnTo>
                    <a:pt x="51650" y="19786"/>
                  </a:lnTo>
                  <a:lnTo>
                    <a:pt x="53416" y="20840"/>
                  </a:lnTo>
                  <a:lnTo>
                    <a:pt x="55308" y="21107"/>
                  </a:lnTo>
                  <a:lnTo>
                    <a:pt x="56515" y="21767"/>
                  </a:lnTo>
                  <a:lnTo>
                    <a:pt x="57175" y="22771"/>
                  </a:lnTo>
                  <a:lnTo>
                    <a:pt x="59601" y="24117"/>
                  </a:lnTo>
                  <a:lnTo>
                    <a:pt x="63512" y="24993"/>
                  </a:lnTo>
                  <a:lnTo>
                    <a:pt x="66217" y="23469"/>
                  </a:lnTo>
                  <a:lnTo>
                    <a:pt x="67411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05470454-57C9-8A9A-D21C-93CD61C44F23}"/>
                </a:ext>
              </a:extLst>
            </p:cNvPr>
            <p:cNvSpPr/>
            <p:nvPr/>
          </p:nvSpPr>
          <p:spPr>
            <a:xfrm>
              <a:off x="9799726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38" y="0"/>
                  </a:moveTo>
                  <a:lnTo>
                    <a:pt x="76" y="380"/>
                  </a:lnTo>
                  <a:lnTo>
                    <a:pt x="1549" y="419"/>
                  </a:lnTo>
                  <a:lnTo>
                    <a:pt x="1181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7832B10D-11E5-FEFA-07CE-57AEF08036A5}"/>
                </a:ext>
              </a:extLst>
            </p:cNvPr>
            <p:cNvSpPr/>
            <p:nvPr/>
          </p:nvSpPr>
          <p:spPr>
            <a:xfrm>
              <a:off x="976080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38" y="5562"/>
                  </a:moveTo>
                  <a:lnTo>
                    <a:pt x="6032" y="5054"/>
                  </a:lnTo>
                  <a:lnTo>
                    <a:pt x="6159" y="4089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4533" y="4914"/>
                  </a:lnTo>
                  <a:lnTo>
                    <a:pt x="6438" y="5562"/>
                  </a:lnTo>
                  <a:close/>
                </a:path>
                <a:path w="47625" h="9525">
                  <a:moveTo>
                    <a:pt x="24968" y="8572"/>
                  </a:moveTo>
                  <a:lnTo>
                    <a:pt x="24714" y="8420"/>
                  </a:lnTo>
                  <a:lnTo>
                    <a:pt x="22148" y="7937"/>
                  </a:lnTo>
                  <a:lnTo>
                    <a:pt x="20624" y="7924"/>
                  </a:lnTo>
                  <a:lnTo>
                    <a:pt x="18542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510" y="4889"/>
                  </a:lnTo>
                  <a:lnTo>
                    <a:pt x="14592" y="5029"/>
                  </a:lnTo>
                  <a:lnTo>
                    <a:pt x="13423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29" y="8470"/>
                  </a:lnTo>
                  <a:lnTo>
                    <a:pt x="20523" y="9093"/>
                  </a:lnTo>
                  <a:lnTo>
                    <a:pt x="24180" y="9461"/>
                  </a:lnTo>
                  <a:lnTo>
                    <a:pt x="24638" y="8763"/>
                  </a:lnTo>
                  <a:lnTo>
                    <a:pt x="24968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98" y="7340"/>
                  </a:lnTo>
                  <a:lnTo>
                    <a:pt x="38608" y="7454"/>
                  </a:lnTo>
                  <a:lnTo>
                    <a:pt x="41097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745" y="8699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E49BE9A9-FED0-E20D-BBBD-CF1BA3FD444F}"/>
                </a:ext>
              </a:extLst>
            </p:cNvPr>
            <p:cNvSpPr/>
            <p:nvPr/>
          </p:nvSpPr>
          <p:spPr>
            <a:xfrm>
              <a:off x="9785514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30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4BF600C1-2EE3-1109-476D-8642F4255BBE}"/>
                </a:ext>
              </a:extLst>
            </p:cNvPr>
            <p:cNvSpPr/>
            <p:nvPr/>
          </p:nvSpPr>
          <p:spPr>
            <a:xfrm>
              <a:off x="974719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71" y="8001"/>
                  </a:moveTo>
                  <a:lnTo>
                    <a:pt x="19596" y="8559"/>
                  </a:lnTo>
                  <a:lnTo>
                    <a:pt x="18757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57" y="6438"/>
                  </a:lnTo>
                  <a:lnTo>
                    <a:pt x="16535" y="6070"/>
                  </a:lnTo>
                  <a:lnTo>
                    <a:pt x="16167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73" y="5334"/>
                  </a:lnTo>
                  <a:lnTo>
                    <a:pt x="10236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80" y="5283"/>
                  </a:lnTo>
                  <a:lnTo>
                    <a:pt x="8521" y="6705"/>
                  </a:lnTo>
                  <a:lnTo>
                    <a:pt x="8394" y="7480"/>
                  </a:lnTo>
                  <a:lnTo>
                    <a:pt x="9448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53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69" y="8559"/>
                  </a:lnTo>
                  <a:lnTo>
                    <a:pt x="22771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14" y="7734"/>
                  </a:lnTo>
                  <a:lnTo>
                    <a:pt x="47294" y="7772"/>
                  </a:lnTo>
                  <a:lnTo>
                    <a:pt x="46761" y="7607"/>
                  </a:lnTo>
                  <a:lnTo>
                    <a:pt x="46240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68" y="9918"/>
                  </a:lnTo>
                  <a:lnTo>
                    <a:pt x="38684" y="9652"/>
                  </a:lnTo>
                  <a:lnTo>
                    <a:pt x="38227" y="9931"/>
                  </a:lnTo>
                  <a:lnTo>
                    <a:pt x="37973" y="10236"/>
                  </a:lnTo>
                  <a:lnTo>
                    <a:pt x="37579" y="10998"/>
                  </a:lnTo>
                  <a:lnTo>
                    <a:pt x="37274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63" y="11518"/>
                  </a:lnTo>
                  <a:lnTo>
                    <a:pt x="50774" y="11252"/>
                  </a:lnTo>
                  <a:lnTo>
                    <a:pt x="51384" y="10121"/>
                  </a:lnTo>
                  <a:lnTo>
                    <a:pt x="52057" y="8940"/>
                  </a:lnTo>
                  <a:lnTo>
                    <a:pt x="51828" y="8864"/>
                  </a:lnTo>
                  <a:lnTo>
                    <a:pt x="52844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35F15A0A-C754-4459-32B3-6FD8A0D65C81}"/>
                </a:ext>
              </a:extLst>
            </p:cNvPr>
            <p:cNvSpPr/>
            <p:nvPr/>
          </p:nvSpPr>
          <p:spPr>
            <a:xfrm>
              <a:off x="975735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35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30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0652" y="8496"/>
                  </a:lnTo>
                  <a:lnTo>
                    <a:pt x="35687" y="6692"/>
                  </a:lnTo>
                  <a:lnTo>
                    <a:pt x="32283" y="6667"/>
                  </a:lnTo>
                  <a:lnTo>
                    <a:pt x="29108" y="7378"/>
                  </a:lnTo>
                  <a:lnTo>
                    <a:pt x="28130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5603" y="13042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26" y="10947"/>
                  </a:lnTo>
                  <a:lnTo>
                    <a:pt x="38823" y="11341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26" y="9766"/>
                  </a:lnTo>
                  <a:lnTo>
                    <a:pt x="50152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02820B0C-1EB0-E856-5331-62BC50177E1E}"/>
                </a:ext>
              </a:extLst>
            </p:cNvPr>
            <p:cNvSpPr/>
            <p:nvPr/>
          </p:nvSpPr>
          <p:spPr>
            <a:xfrm>
              <a:off x="9719526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564"/>
                  </a:lnTo>
                  <a:lnTo>
                    <a:pt x="139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889" y="43243"/>
                  </a:lnTo>
                  <a:lnTo>
                    <a:pt x="647" y="43573"/>
                  </a:lnTo>
                  <a:lnTo>
                    <a:pt x="1016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18" y="469"/>
                  </a:moveTo>
                  <a:lnTo>
                    <a:pt x="20916" y="114"/>
                  </a:lnTo>
                  <a:lnTo>
                    <a:pt x="20624" y="0"/>
                  </a:lnTo>
                  <a:lnTo>
                    <a:pt x="20675" y="203"/>
                  </a:lnTo>
                  <a:lnTo>
                    <a:pt x="20993" y="952"/>
                  </a:lnTo>
                  <a:lnTo>
                    <a:pt x="21018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E07EF9BB-2E71-0D71-BB3D-612E5B560ED8}"/>
                </a:ext>
              </a:extLst>
            </p:cNvPr>
            <p:cNvSpPr/>
            <p:nvPr/>
          </p:nvSpPr>
          <p:spPr>
            <a:xfrm>
              <a:off x="972624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38" y="20129"/>
                  </a:lnTo>
                  <a:lnTo>
                    <a:pt x="38" y="22656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B4174A7D-C067-3168-7F1D-29539B83807B}"/>
                </a:ext>
              </a:extLst>
            </p:cNvPr>
            <p:cNvSpPr/>
            <p:nvPr/>
          </p:nvSpPr>
          <p:spPr>
            <a:xfrm>
              <a:off x="973973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77" y="0"/>
                  </a:moveTo>
                  <a:lnTo>
                    <a:pt x="101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65" y="393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374CDC69-D449-5DA7-A4C5-B5328EB095ED}"/>
                </a:ext>
              </a:extLst>
            </p:cNvPr>
            <p:cNvSpPr/>
            <p:nvPr/>
          </p:nvSpPr>
          <p:spPr>
            <a:xfrm>
              <a:off x="971706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51" y="7924"/>
                  </a:lnTo>
                  <a:lnTo>
                    <a:pt x="4152" y="7607"/>
                  </a:lnTo>
                  <a:lnTo>
                    <a:pt x="3492" y="7759"/>
                  </a:lnTo>
                  <a:lnTo>
                    <a:pt x="3886" y="8636"/>
                  </a:lnTo>
                  <a:lnTo>
                    <a:pt x="3733" y="8534"/>
                  </a:lnTo>
                  <a:lnTo>
                    <a:pt x="3111" y="8242"/>
                  </a:lnTo>
                  <a:lnTo>
                    <a:pt x="2578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29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58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41" y="2349"/>
                  </a:lnTo>
                  <a:lnTo>
                    <a:pt x="22440" y="927"/>
                  </a:lnTo>
                  <a:lnTo>
                    <a:pt x="21043" y="0"/>
                  </a:lnTo>
                  <a:lnTo>
                    <a:pt x="20002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89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82" y="8826"/>
                  </a:lnTo>
                  <a:lnTo>
                    <a:pt x="12484" y="9220"/>
                  </a:lnTo>
                  <a:lnTo>
                    <a:pt x="11747" y="11658"/>
                  </a:lnTo>
                  <a:lnTo>
                    <a:pt x="12065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7170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910" y="13017"/>
                  </a:lnTo>
                  <a:lnTo>
                    <a:pt x="21856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AF8EA921-F0C9-DD88-BF00-35E1BE120F33}"/>
                </a:ext>
              </a:extLst>
            </p:cNvPr>
            <p:cNvSpPr/>
            <p:nvPr/>
          </p:nvSpPr>
          <p:spPr>
            <a:xfrm>
              <a:off x="9688017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55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65" y="15379"/>
                  </a:lnTo>
                  <a:lnTo>
                    <a:pt x="2171" y="15176"/>
                  </a:lnTo>
                  <a:lnTo>
                    <a:pt x="2565" y="14973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14" y="4699"/>
                  </a:moveTo>
                  <a:lnTo>
                    <a:pt x="23698" y="4343"/>
                  </a:lnTo>
                  <a:lnTo>
                    <a:pt x="23482" y="4064"/>
                  </a:lnTo>
                  <a:lnTo>
                    <a:pt x="21628" y="4292"/>
                  </a:lnTo>
                  <a:lnTo>
                    <a:pt x="19481" y="4851"/>
                  </a:lnTo>
                  <a:lnTo>
                    <a:pt x="13817" y="8559"/>
                  </a:lnTo>
                  <a:lnTo>
                    <a:pt x="10629" y="9842"/>
                  </a:lnTo>
                  <a:lnTo>
                    <a:pt x="7467" y="10350"/>
                  </a:lnTo>
                  <a:lnTo>
                    <a:pt x="8445" y="10845"/>
                  </a:lnTo>
                  <a:lnTo>
                    <a:pt x="8953" y="11595"/>
                  </a:lnTo>
                  <a:lnTo>
                    <a:pt x="8686" y="12509"/>
                  </a:lnTo>
                  <a:lnTo>
                    <a:pt x="9804" y="12471"/>
                  </a:lnTo>
                  <a:lnTo>
                    <a:pt x="12230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27" y="8051"/>
                  </a:lnTo>
                  <a:lnTo>
                    <a:pt x="20916" y="9334"/>
                  </a:lnTo>
                  <a:lnTo>
                    <a:pt x="23888" y="7112"/>
                  </a:lnTo>
                  <a:lnTo>
                    <a:pt x="24053" y="5727"/>
                  </a:lnTo>
                  <a:lnTo>
                    <a:pt x="24714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20468DC0-FB5B-4BC3-A478-9676DA65BD73}"/>
                </a:ext>
              </a:extLst>
            </p:cNvPr>
            <p:cNvSpPr/>
            <p:nvPr/>
          </p:nvSpPr>
          <p:spPr>
            <a:xfrm>
              <a:off x="964524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37" y="9372"/>
                  </a:moveTo>
                  <a:lnTo>
                    <a:pt x="6261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92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37" y="9372"/>
                  </a:lnTo>
                  <a:close/>
                </a:path>
                <a:path w="45084" h="9525">
                  <a:moveTo>
                    <a:pt x="44627" y="3492"/>
                  </a:moveTo>
                  <a:lnTo>
                    <a:pt x="44272" y="2540"/>
                  </a:lnTo>
                  <a:lnTo>
                    <a:pt x="44323" y="1244"/>
                  </a:lnTo>
                  <a:lnTo>
                    <a:pt x="44577" y="0"/>
                  </a:lnTo>
                  <a:lnTo>
                    <a:pt x="38862" y="2540"/>
                  </a:lnTo>
                  <a:lnTo>
                    <a:pt x="35902" y="3568"/>
                  </a:lnTo>
                  <a:lnTo>
                    <a:pt x="37376" y="5219"/>
                  </a:lnTo>
                  <a:lnTo>
                    <a:pt x="37909" y="6096"/>
                  </a:lnTo>
                  <a:lnTo>
                    <a:pt x="42418" y="4470"/>
                  </a:lnTo>
                  <a:lnTo>
                    <a:pt x="44627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5E47E918-068B-D971-BC7B-8DD84AC01C13}"/>
                </a:ext>
              </a:extLst>
            </p:cNvPr>
            <p:cNvSpPr/>
            <p:nvPr/>
          </p:nvSpPr>
          <p:spPr>
            <a:xfrm>
              <a:off x="965579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44" y="49187"/>
                  </a:moveTo>
                  <a:lnTo>
                    <a:pt x="22466" y="46393"/>
                  </a:lnTo>
                  <a:lnTo>
                    <a:pt x="21005" y="46062"/>
                  </a:lnTo>
                  <a:lnTo>
                    <a:pt x="19481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73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44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85" y="50469"/>
                  </a:lnTo>
                  <a:lnTo>
                    <a:pt x="37134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83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50" y="2806"/>
                  </a:lnTo>
                  <a:lnTo>
                    <a:pt x="54711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50139" y="15722"/>
                  </a:lnTo>
                  <a:lnTo>
                    <a:pt x="52463" y="18122"/>
                  </a:lnTo>
                  <a:lnTo>
                    <a:pt x="53136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84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9011" y="17868"/>
                  </a:lnTo>
                  <a:lnTo>
                    <a:pt x="68529" y="15836"/>
                  </a:lnTo>
                  <a:lnTo>
                    <a:pt x="69761" y="14363"/>
                  </a:lnTo>
                  <a:lnTo>
                    <a:pt x="70599" y="12877"/>
                  </a:lnTo>
                  <a:lnTo>
                    <a:pt x="70243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56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2EDF81B2-6478-39B4-A97A-018E3E4667C8}"/>
                </a:ext>
              </a:extLst>
            </p:cNvPr>
            <p:cNvSpPr/>
            <p:nvPr/>
          </p:nvSpPr>
          <p:spPr>
            <a:xfrm>
              <a:off x="967704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87" y="24498"/>
                  </a:lnTo>
                  <a:lnTo>
                    <a:pt x="14338" y="24561"/>
                  </a:lnTo>
                  <a:lnTo>
                    <a:pt x="10947" y="26454"/>
                  </a:lnTo>
                  <a:lnTo>
                    <a:pt x="9131" y="26314"/>
                  </a:lnTo>
                  <a:lnTo>
                    <a:pt x="3098" y="26555"/>
                  </a:lnTo>
                  <a:lnTo>
                    <a:pt x="533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70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98" y="2463"/>
                  </a:lnTo>
                  <a:lnTo>
                    <a:pt x="49428" y="0"/>
                  </a:lnTo>
                  <a:lnTo>
                    <a:pt x="47548" y="901"/>
                  </a:lnTo>
                  <a:lnTo>
                    <a:pt x="45643" y="2247"/>
                  </a:lnTo>
                  <a:lnTo>
                    <a:pt x="44678" y="3403"/>
                  </a:lnTo>
                  <a:lnTo>
                    <a:pt x="42722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58" y="19304"/>
                  </a:lnTo>
                  <a:lnTo>
                    <a:pt x="37134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2164" y="14414"/>
                  </a:lnTo>
                  <a:lnTo>
                    <a:pt x="43459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FF179FCA-77B5-83FF-5780-1F77FEC56C10}"/>
                </a:ext>
              </a:extLst>
            </p:cNvPr>
            <p:cNvSpPr/>
            <p:nvPr/>
          </p:nvSpPr>
          <p:spPr>
            <a:xfrm>
              <a:off x="969215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82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14C65002-BC68-0950-BA4C-005207CE313C}"/>
                </a:ext>
              </a:extLst>
            </p:cNvPr>
            <p:cNvSpPr/>
            <p:nvPr/>
          </p:nvSpPr>
          <p:spPr>
            <a:xfrm>
              <a:off x="964905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60" y="28105"/>
                  </a:lnTo>
                  <a:lnTo>
                    <a:pt x="41605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15" y="32156"/>
                  </a:lnTo>
                  <a:lnTo>
                    <a:pt x="36626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19" y="63"/>
                  </a:moveTo>
                  <a:lnTo>
                    <a:pt x="68910" y="190"/>
                  </a:lnTo>
                  <a:lnTo>
                    <a:pt x="68199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95" y="2324"/>
                  </a:lnTo>
                  <a:lnTo>
                    <a:pt x="69519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A43143DE-E28D-F8BD-4F7C-950D2B0FE633}"/>
                </a:ext>
              </a:extLst>
            </p:cNvPr>
            <p:cNvSpPr/>
            <p:nvPr/>
          </p:nvSpPr>
          <p:spPr>
            <a:xfrm>
              <a:off x="963997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35" y="31153"/>
                  </a:moveTo>
                  <a:lnTo>
                    <a:pt x="24968" y="31153"/>
                  </a:lnTo>
                  <a:lnTo>
                    <a:pt x="24345" y="32893"/>
                  </a:lnTo>
                  <a:lnTo>
                    <a:pt x="30137" y="34175"/>
                  </a:lnTo>
                  <a:lnTo>
                    <a:pt x="31435" y="31153"/>
                  </a:lnTo>
                  <a:close/>
                </a:path>
                <a:path w="64134" h="34290">
                  <a:moveTo>
                    <a:pt x="21010" y="31711"/>
                  </a:moveTo>
                  <a:lnTo>
                    <a:pt x="14884" y="31711"/>
                  </a:lnTo>
                  <a:lnTo>
                    <a:pt x="16929" y="31965"/>
                  </a:lnTo>
                  <a:lnTo>
                    <a:pt x="17462" y="32854"/>
                  </a:lnTo>
                  <a:lnTo>
                    <a:pt x="20129" y="32778"/>
                  </a:lnTo>
                  <a:lnTo>
                    <a:pt x="21010" y="31711"/>
                  </a:lnTo>
                  <a:close/>
                </a:path>
                <a:path w="64134" h="34290">
                  <a:moveTo>
                    <a:pt x="38340" y="30746"/>
                  </a:moveTo>
                  <a:lnTo>
                    <a:pt x="31610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2" y="32232"/>
                  </a:lnTo>
                  <a:lnTo>
                    <a:pt x="38340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75" y="29362"/>
                  </a:lnTo>
                  <a:lnTo>
                    <a:pt x="13271" y="31915"/>
                  </a:lnTo>
                  <a:lnTo>
                    <a:pt x="14884" y="31711"/>
                  </a:lnTo>
                  <a:lnTo>
                    <a:pt x="21010" y="31711"/>
                  </a:lnTo>
                  <a:lnTo>
                    <a:pt x="24968" y="31153"/>
                  </a:lnTo>
                  <a:lnTo>
                    <a:pt x="31435" y="31153"/>
                  </a:lnTo>
                  <a:lnTo>
                    <a:pt x="31610" y="30746"/>
                  </a:lnTo>
                  <a:lnTo>
                    <a:pt x="38340" y="30746"/>
                  </a:lnTo>
                  <a:lnTo>
                    <a:pt x="39192" y="29756"/>
                  </a:lnTo>
                  <a:lnTo>
                    <a:pt x="40170" y="29222"/>
                  </a:lnTo>
                  <a:lnTo>
                    <a:pt x="41983" y="27914"/>
                  </a:lnTo>
                  <a:lnTo>
                    <a:pt x="9067" y="27901"/>
                  </a:lnTo>
                  <a:lnTo>
                    <a:pt x="9169" y="26949"/>
                  </a:lnTo>
                  <a:lnTo>
                    <a:pt x="10223" y="26873"/>
                  </a:lnTo>
                  <a:lnTo>
                    <a:pt x="11061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88" y="26593"/>
                  </a:lnTo>
                  <a:lnTo>
                    <a:pt x="41338" y="24155"/>
                  </a:lnTo>
                  <a:lnTo>
                    <a:pt x="42002" y="23876"/>
                  </a:lnTo>
                  <a:lnTo>
                    <a:pt x="19164" y="23876"/>
                  </a:lnTo>
                  <a:lnTo>
                    <a:pt x="18491" y="21488"/>
                  </a:lnTo>
                  <a:lnTo>
                    <a:pt x="19583" y="20777"/>
                  </a:lnTo>
                  <a:lnTo>
                    <a:pt x="21151" y="19494"/>
                  </a:lnTo>
                  <a:lnTo>
                    <a:pt x="19227" y="19494"/>
                  </a:lnTo>
                  <a:lnTo>
                    <a:pt x="18323" y="19354"/>
                  </a:lnTo>
                  <a:lnTo>
                    <a:pt x="8712" y="19354"/>
                  </a:lnTo>
                  <a:lnTo>
                    <a:pt x="8509" y="18948"/>
                  </a:lnTo>
                  <a:lnTo>
                    <a:pt x="8298" y="18719"/>
                  </a:lnTo>
                  <a:lnTo>
                    <a:pt x="6159" y="18719"/>
                  </a:lnTo>
                  <a:lnTo>
                    <a:pt x="5360" y="18059"/>
                  </a:lnTo>
                  <a:lnTo>
                    <a:pt x="5264" y="17932"/>
                  </a:lnTo>
                  <a:lnTo>
                    <a:pt x="4762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88" y="26593"/>
                  </a:moveTo>
                  <a:lnTo>
                    <a:pt x="14046" y="26593"/>
                  </a:lnTo>
                  <a:lnTo>
                    <a:pt x="15709" y="27216"/>
                  </a:lnTo>
                  <a:lnTo>
                    <a:pt x="16319" y="27609"/>
                  </a:lnTo>
                  <a:lnTo>
                    <a:pt x="14173" y="27800"/>
                  </a:lnTo>
                  <a:lnTo>
                    <a:pt x="11976" y="27914"/>
                  </a:lnTo>
                  <a:lnTo>
                    <a:pt x="42001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83" y="27698"/>
                  </a:lnTo>
                  <a:lnTo>
                    <a:pt x="41554" y="27660"/>
                  </a:lnTo>
                  <a:lnTo>
                    <a:pt x="41488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61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17" y="21704"/>
                  </a:lnTo>
                  <a:lnTo>
                    <a:pt x="19164" y="23876"/>
                  </a:lnTo>
                  <a:lnTo>
                    <a:pt x="4200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69" y="17589"/>
                  </a:moveTo>
                  <a:lnTo>
                    <a:pt x="39128" y="17589"/>
                  </a:lnTo>
                  <a:lnTo>
                    <a:pt x="40640" y="17602"/>
                  </a:lnTo>
                  <a:lnTo>
                    <a:pt x="41402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96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16" y="19634"/>
                  </a:lnTo>
                  <a:lnTo>
                    <a:pt x="51995" y="17945"/>
                  </a:lnTo>
                  <a:lnTo>
                    <a:pt x="45707" y="17945"/>
                  </a:lnTo>
                  <a:lnTo>
                    <a:pt x="45369" y="17589"/>
                  </a:lnTo>
                  <a:close/>
                </a:path>
                <a:path w="64134" h="34290">
                  <a:moveTo>
                    <a:pt x="21844" y="18948"/>
                  </a:moveTo>
                  <a:lnTo>
                    <a:pt x="20548" y="19304"/>
                  </a:lnTo>
                  <a:lnTo>
                    <a:pt x="19227" y="19494"/>
                  </a:lnTo>
                  <a:lnTo>
                    <a:pt x="21151" y="19494"/>
                  </a:lnTo>
                  <a:lnTo>
                    <a:pt x="21844" y="18948"/>
                  </a:lnTo>
                  <a:close/>
                </a:path>
                <a:path w="64134" h="34290">
                  <a:moveTo>
                    <a:pt x="10312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23" y="19354"/>
                  </a:lnTo>
                  <a:lnTo>
                    <a:pt x="16433" y="19062"/>
                  </a:lnTo>
                  <a:lnTo>
                    <a:pt x="15367" y="18224"/>
                  </a:lnTo>
                  <a:lnTo>
                    <a:pt x="12446" y="17932"/>
                  </a:lnTo>
                  <a:lnTo>
                    <a:pt x="10312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59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106" y="11645"/>
                  </a:moveTo>
                  <a:lnTo>
                    <a:pt x="35179" y="13030"/>
                  </a:lnTo>
                  <a:lnTo>
                    <a:pt x="33426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5" y="16027"/>
                  </a:lnTo>
                  <a:lnTo>
                    <a:pt x="33743" y="17818"/>
                  </a:lnTo>
                  <a:lnTo>
                    <a:pt x="37680" y="18059"/>
                  </a:lnTo>
                  <a:lnTo>
                    <a:pt x="39128" y="17589"/>
                  </a:lnTo>
                  <a:lnTo>
                    <a:pt x="45369" y="17589"/>
                  </a:lnTo>
                  <a:lnTo>
                    <a:pt x="44996" y="17195"/>
                  </a:lnTo>
                  <a:lnTo>
                    <a:pt x="43218" y="15887"/>
                  </a:lnTo>
                  <a:lnTo>
                    <a:pt x="45529" y="14478"/>
                  </a:lnTo>
                  <a:lnTo>
                    <a:pt x="46353" y="13919"/>
                  </a:lnTo>
                  <a:lnTo>
                    <a:pt x="42799" y="13919"/>
                  </a:lnTo>
                  <a:lnTo>
                    <a:pt x="41924" y="12814"/>
                  </a:lnTo>
                  <a:lnTo>
                    <a:pt x="39319" y="12814"/>
                  </a:lnTo>
                  <a:lnTo>
                    <a:pt x="37528" y="11671"/>
                  </a:lnTo>
                  <a:lnTo>
                    <a:pt x="36106" y="11645"/>
                  </a:lnTo>
                  <a:close/>
                </a:path>
                <a:path w="64134" h="34290">
                  <a:moveTo>
                    <a:pt x="55740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707" y="17945"/>
                  </a:lnTo>
                  <a:lnTo>
                    <a:pt x="51995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86" y="16116"/>
                  </a:lnTo>
                  <a:lnTo>
                    <a:pt x="55740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402" y="11493"/>
                  </a:lnTo>
                  <a:lnTo>
                    <a:pt x="42799" y="13919"/>
                  </a:lnTo>
                  <a:lnTo>
                    <a:pt x="46353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61" y="11328"/>
                  </a:lnTo>
                  <a:lnTo>
                    <a:pt x="59918" y="9245"/>
                  </a:lnTo>
                  <a:lnTo>
                    <a:pt x="61659" y="8331"/>
                  </a:lnTo>
                  <a:lnTo>
                    <a:pt x="47625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61" y="11328"/>
                  </a:moveTo>
                  <a:lnTo>
                    <a:pt x="49949" y="11328"/>
                  </a:lnTo>
                  <a:lnTo>
                    <a:pt x="50673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40" y="12979"/>
                  </a:lnTo>
                  <a:lnTo>
                    <a:pt x="55537" y="11811"/>
                  </a:lnTo>
                  <a:lnTo>
                    <a:pt x="56361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4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96" y="5994"/>
                  </a:moveTo>
                  <a:lnTo>
                    <a:pt x="48602" y="5994"/>
                  </a:lnTo>
                  <a:lnTo>
                    <a:pt x="48729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5" y="8331"/>
                  </a:lnTo>
                  <a:lnTo>
                    <a:pt x="61659" y="8331"/>
                  </a:lnTo>
                  <a:lnTo>
                    <a:pt x="63546" y="7340"/>
                  </a:lnTo>
                  <a:lnTo>
                    <a:pt x="59296" y="7340"/>
                  </a:lnTo>
                  <a:lnTo>
                    <a:pt x="56972" y="6629"/>
                  </a:lnTo>
                  <a:lnTo>
                    <a:pt x="56596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6" y="7340"/>
                  </a:lnTo>
                  <a:lnTo>
                    <a:pt x="63836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97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602" y="5994"/>
                  </a:lnTo>
                  <a:lnTo>
                    <a:pt x="56596" y="5994"/>
                  </a:lnTo>
                  <a:lnTo>
                    <a:pt x="55575" y="4267"/>
                  </a:lnTo>
                  <a:lnTo>
                    <a:pt x="56629" y="3530"/>
                  </a:lnTo>
                  <a:lnTo>
                    <a:pt x="56924" y="3263"/>
                  </a:lnTo>
                  <a:lnTo>
                    <a:pt x="43967" y="3263"/>
                  </a:lnTo>
                  <a:lnTo>
                    <a:pt x="43497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6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13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4" y="3263"/>
                  </a:lnTo>
                  <a:lnTo>
                    <a:pt x="49834" y="3175"/>
                  </a:lnTo>
                  <a:lnTo>
                    <a:pt x="50024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7" y="3162"/>
                  </a:lnTo>
                  <a:lnTo>
                    <a:pt x="57670" y="2590"/>
                  </a:lnTo>
                  <a:lnTo>
                    <a:pt x="57986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4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6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4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95" y="292"/>
                  </a:lnTo>
                  <a:lnTo>
                    <a:pt x="535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EE4856D2-4F69-89F1-A5BD-131BE1558DE3}"/>
                </a:ext>
              </a:extLst>
            </p:cNvPr>
            <p:cNvSpPr/>
            <p:nvPr/>
          </p:nvSpPr>
          <p:spPr>
            <a:xfrm>
              <a:off x="9658477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898" y="35102"/>
                  </a:moveTo>
                  <a:lnTo>
                    <a:pt x="22136" y="32410"/>
                  </a:lnTo>
                  <a:lnTo>
                    <a:pt x="20637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43" y="30086"/>
                  </a:lnTo>
                  <a:lnTo>
                    <a:pt x="0" y="36296"/>
                  </a:lnTo>
                  <a:lnTo>
                    <a:pt x="660" y="38684"/>
                  </a:lnTo>
                  <a:lnTo>
                    <a:pt x="4826" y="36512"/>
                  </a:lnTo>
                  <a:lnTo>
                    <a:pt x="10045" y="36322"/>
                  </a:lnTo>
                  <a:lnTo>
                    <a:pt x="12700" y="37388"/>
                  </a:lnTo>
                  <a:lnTo>
                    <a:pt x="22898" y="35102"/>
                  </a:lnTo>
                  <a:close/>
                </a:path>
                <a:path w="54609" h="38734">
                  <a:moveTo>
                    <a:pt x="52628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53" y="21932"/>
                  </a:lnTo>
                  <a:lnTo>
                    <a:pt x="37045" y="26631"/>
                  </a:lnTo>
                  <a:lnTo>
                    <a:pt x="37782" y="30924"/>
                  </a:lnTo>
                  <a:lnTo>
                    <a:pt x="35928" y="31280"/>
                  </a:lnTo>
                  <a:lnTo>
                    <a:pt x="33540" y="32423"/>
                  </a:lnTo>
                  <a:lnTo>
                    <a:pt x="33324" y="34442"/>
                  </a:lnTo>
                  <a:lnTo>
                    <a:pt x="34823" y="34569"/>
                  </a:lnTo>
                  <a:lnTo>
                    <a:pt x="35814" y="33629"/>
                  </a:lnTo>
                  <a:lnTo>
                    <a:pt x="37325" y="33235"/>
                  </a:lnTo>
                  <a:lnTo>
                    <a:pt x="38900" y="33185"/>
                  </a:lnTo>
                  <a:lnTo>
                    <a:pt x="40030" y="33489"/>
                  </a:lnTo>
                  <a:lnTo>
                    <a:pt x="42024" y="32702"/>
                  </a:lnTo>
                  <a:lnTo>
                    <a:pt x="45618" y="30327"/>
                  </a:lnTo>
                  <a:lnTo>
                    <a:pt x="45808" y="29565"/>
                  </a:lnTo>
                  <a:lnTo>
                    <a:pt x="46469" y="28651"/>
                  </a:lnTo>
                  <a:lnTo>
                    <a:pt x="47307" y="28206"/>
                  </a:lnTo>
                  <a:lnTo>
                    <a:pt x="48158" y="28117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38" y="21894"/>
                  </a:lnTo>
                  <a:lnTo>
                    <a:pt x="52628" y="21196"/>
                  </a:lnTo>
                  <a:close/>
                </a:path>
                <a:path w="54609" h="38734">
                  <a:moveTo>
                    <a:pt x="54508" y="558"/>
                  </a:moveTo>
                  <a:lnTo>
                    <a:pt x="53581" y="114"/>
                  </a:lnTo>
                  <a:lnTo>
                    <a:pt x="53187" y="0"/>
                  </a:lnTo>
                  <a:lnTo>
                    <a:pt x="52362" y="431"/>
                  </a:lnTo>
                  <a:lnTo>
                    <a:pt x="51689" y="1016"/>
                  </a:lnTo>
                  <a:lnTo>
                    <a:pt x="50152" y="1320"/>
                  </a:lnTo>
                  <a:lnTo>
                    <a:pt x="49923" y="1689"/>
                  </a:lnTo>
                  <a:lnTo>
                    <a:pt x="50939" y="2908"/>
                  </a:lnTo>
                  <a:lnTo>
                    <a:pt x="52857" y="1905"/>
                  </a:lnTo>
                  <a:lnTo>
                    <a:pt x="54508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0ADBBEB2-1C62-1C83-44B5-1ECEE2A5593D}"/>
                </a:ext>
              </a:extLst>
            </p:cNvPr>
            <p:cNvSpPr/>
            <p:nvPr/>
          </p:nvSpPr>
          <p:spPr>
            <a:xfrm>
              <a:off x="9681299" y="889164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59" y="31280"/>
                  </a:moveTo>
                  <a:lnTo>
                    <a:pt x="18224" y="30670"/>
                  </a:lnTo>
                  <a:lnTo>
                    <a:pt x="16078" y="30086"/>
                  </a:lnTo>
                  <a:lnTo>
                    <a:pt x="14503" y="30137"/>
                  </a:lnTo>
                  <a:lnTo>
                    <a:pt x="12992" y="30530"/>
                  </a:lnTo>
                  <a:lnTo>
                    <a:pt x="10071" y="33096"/>
                  </a:lnTo>
                  <a:lnTo>
                    <a:pt x="2438" y="34848"/>
                  </a:lnTo>
                  <a:lnTo>
                    <a:pt x="0" y="35864"/>
                  </a:lnTo>
                  <a:lnTo>
                    <a:pt x="228" y="39370"/>
                  </a:lnTo>
                  <a:lnTo>
                    <a:pt x="3314" y="39471"/>
                  </a:lnTo>
                  <a:lnTo>
                    <a:pt x="5956" y="37909"/>
                  </a:lnTo>
                  <a:lnTo>
                    <a:pt x="14439" y="35204"/>
                  </a:lnTo>
                  <a:lnTo>
                    <a:pt x="14452" y="34709"/>
                  </a:lnTo>
                  <a:lnTo>
                    <a:pt x="17170" y="33921"/>
                  </a:lnTo>
                  <a:lnTo>
                    <a:pt x="18402" y="33096"/>
                  </a:lnTo>
                  <a:lnTo>
                    <a:pt x="18796" y="32207"/>
                  </a:lnTo>
                  <a:lnTo>
                    <a:pt x="18859" y="31280"/>
                  </a:lnTo>
                  <a:close/>
                </a:path>
                <a:path w="41275" h="40005">
                  <a:moveTo>
                    <a:pt x="41109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15AF0FB8-1291-EA20-1EA5-B1150471C46C}"/>
                </a:ext>
              </a:extLst>
            </p:cNvPr>
            <p:cNvSpPr/>
            <p:nvPr/>
          </p:nvSpPr>
          <p:spPr>
            <a:xfrm>
              <a:off x="967157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410" y="43434"/>
                  </a:moveTo>
                  <a:lnTo>
                    <a:pt x="5295" y="42659"/>
                  </a:lnTo>
                  <a:lnTo>
                    <a:pt x="3429" y="42748"/>
                  </a:lnTo>
                  <a:lnTo>
                    <a:pt x="2895" y="43192"/>
                  </a:lnTo>
                  <a:lnTo>
                    <a:pt x="1943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410" y="43434"/>
                  </a:lnTo>
                  <a:close/>
                </a:path>
                <a:path w="71120" h="45084">
                  <a:moveTo>
                    <a:pt x="33680" y="36982"/>
                  </a:moveTo>
                  <a:lnTo>
                    <a:pt x="33058" y="36664"/>
                  </a:lnTo>
                  <a:lnTo>
                    <a:pt x="32410" y="36410"/>
                  </a:lnTo>
                  <a:lnTo>
                    <a:pt x="31737" y="36258"/>
                  </a:lnTo>
                  <a:lnTo>
                    <a:pt x="31864" y="36779"/>
                  </a:lnTo>
                  <a:lnTo>
                    <a:pt x="31940" y="37299"/>
                  </a:lnTo>
                  <a:lnTo>
                    <a:pt x="31965" y="37833"/>
                  </a:lnTo>
                  <a:lnTo>
                    <a:pt x="33680" y="36982"/>
                  </a:lnTo>
                  <a:close/>
                </a:path>
                <a:path w="71120" h="45084">
                  <a:moveTo>
                    <a:pt x="48006" y="27584"/>
                  </a:moveTo>
                  <a:lnTo>
                    <a:pt x="47967" y="24599"/>
                  </a:lnTo>
                  <a:lnTo>
                    <a:pt x="44107" y="27736"/>
                  </a:lnTo>
                  <a:lnTo>
                    <a:pt x="44005" y="28397"/>
                  </a:lnTo>
                  <a:lnTo>
                    <a:pt x="44386" y="30340"/>
                  </a:lnTo>
                  <a:lnTo>
                    <a:pt x="48006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612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70" y="2476"/>
                  </a:lnTo>
                  <a:lnTo>
                    <a:pt x="68618" y="2743"/>
                  </a:lnTo>
                  <a:lnTo>
                    <a:pt x="69278" y="3200"/>
                  </a:lnTo>
                  <a:lnTo>
                    <a:pt x="69837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6FB06B8B-CF27-450B-7EE3-A0C9BF102B91}"/>
                </a:ext>
              </a:extLst>
            </p:cNvPr>
            <p:cNvSpPr/>
            <p:nvPr/>
          </p:nvSpPr>
          <p:spPr>
            <a:xfrm>
              <a:off x="967564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27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31C400FB-12CB-79C9-CEAC-2023C6118AB3}"/>
                </a:ext>
              </a:extLst>
            </p:cNvPr>
            <p:cNvSpPr/>
            <p:nvPr/>
          </p:nvSpPr>
          <p:spPr>
            <a:xfrm>
              <a:off x="9657093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96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57" y="44348"/>
                  </a:lnTo>
                  <a:lnTo>
                    <a:pt x="16433" y="43967"/>
                  </a:lnTo>
                  <a:lnTo>
                    <a:pt x="17919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83" y="36207"/>
                  </a:moveTo>
                  <a:lnTo>
                    <a:pt x="30480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87" y="34175"/>
                  </a:lnTo>
                  <a:lnTo>
                    <a:pt x="24168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8948" y="34734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803" y="43281"/>
                  </a:lnTo>
                  <a:lnTo>
                    <a:pt x="25412" y="41935"/>
                  </a:lnTo>
                  <a:lnTo>
                    <a:pt x="25603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13" y="37642"/>
                  </a:lnTo>
                  <a:lnTo>
                    <a:pt x="30683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16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37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511" y="39128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87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73" y="33464"/>
                  </a:lnTo>
                  <a:lnTo>
                    <a:pt x="58191" y="34010"/>
                  </a:lnTo>
                  <a:lnTo>
                    <a:pt x="58343" y="34353"/>
                  </a:lnTo>
                  <a:lnTo>
                    <a:pt x="58420" y="34874"/>
                  </a:lnTo>
                  <a:lnTo>
                    <a:pt x="59347" y="34544"/>
                  </a:lnTo>
                  <a:lnTo>
                    <a:pt x="60299" y="34010"/>
                  </a:lnTo>
                  <a:lnTo>
                    <a:pt x="62636" y="33972"/>
                  </a:lnTo>
                  <a:lnTo>
                    <a:pt x="62636" y="34353"/>
                  </a:lnTo>
                  <a:lnTo>
                    <a:pt x="64033" y="33959"/>
                  </a:lnTo>
                  <a:lnTo>
                    <a:pt x="64985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98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48" y="32575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38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55" y="10566"/>
                  </a:lnTo>
                  <a:lnTo>
                    <a:pt x="71564" y="10566"/>
                  </a:lnTo>
                  <a:lnTo>
                    <a:pt x="70307" y="11176"/>
                  </a:lnTo>
                  <a:lnTo>
                    <a:pt x="70129" y="13246"/>
                  </a:lnTo>
                  <a:lnTo>
                    <a:pt x="71983" y="12230"/>
                  </a:lnTo>
                  <a:lnTo>
                    <a:pt x="76860" y="7543"/>
                  </a:lnTo>
                  <a:lnTo>
                    <a:pt x="80492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B3A32D3D-2230-FF8A-5D8D-A6189550B452}"/>
                </a:ext>
              </a:extLst>
            </p:cNvPr>
            <p:cNvSpPr/>
            <p:nvPr/>
          </p:nvSpPr>
          <p:spPr>
            <a:xfrm>
              <a:off x="967872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49" y="43103"/>
                  </a:lnTo>
                  <a:lnTo>
                    <a:pt x="15087" y="42837"/>
                  </a:lnTo>
                  <a:lnTo>
                    <a:pt x="11188" y="41935"/>
                  </a:lnTo>
                  <a:lnTo>
                    <a:pt x="9461" y="41338"/>
                  </a:lnTo>
                  <a:lnTo>
                    <a:pt x="7404" y="42138"/>
                  </a:lnTo>
                  <a:lnTo>
                    <a:pt x="7518" y="43103"/>
                  </a:lnTo>
                  <a:lnTo>
                    <a:pt x="6172" y="43878"/>
                  </a:lnTo>
                  <a:lnTo>
                    <a:pt x="5702" y="43942"/>
                  </a:lnTo>
                  <a:lnTo>
                    <a:pt x="5270" y="44069"/>
                  </a:lnTo>
                  <a:lnTo>
                    <a:pt x="5753" y="43357"/>
                  </a:lnTo>
                  <a:lnTo>
                    <a:pt x="6489" y="41935"/>
                  </a:lnTo>
                  <a:lnTo>
                    <a:pt x="6553" y="40373"/>
                  </a:lnTo>
                  <a:lnTo>
                    <a:pt x="7302" y="39306"/>
                  </a:lnTo>
                  <a:lnTo>
                    <a:pt x="10312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79" y="38404"/>
                  </a:lnTo>
                  <a:lnTo>
                    <a:pt x="15201" y="38074"/>
                  </a:lnTo>
                  <a:lnTo>
                    <a:pt x="15227" y="35801"/>
                  </a:lnTo>
                  <a:lnTo>
                    <a:pt x="15240" y="35306"/>
                  </a:lnTo>
                  <a:lnTo>
                    <a:pt x="10795" y="35801"/>
                  </a:lnTo>
                  <a:lnTo>
                    <a:pt x="14757" y="32740"/>
                  </a:lnTo>
                  <a:lnTo>
                    <a:pt x="13576" y="31026"/>
                  </a:lnTo>
                  <a:lnTo>
                    <a:pt x="9436" y="29946"/>
                  </a:lnTo>
                  <a:lnTo>
                    <a:pt x="9283" y="32664"/>
                  </a:lnTo>
                  <a:lnTo>
                    <a:pt x="8801" y="32283"/>
                  </a:lnTo>
                  <a:lnTo>
                    <a:pt x="6883" y="30962"/>
                  </a:lnTo>
                  <a:lnTo>
                    <a:pt x="6019" y="31356"/>
                  </a:lnTo>
                  <a:lnTo>
                    <a:pt x="3352" y="33324"/>
                  </a:lnTo>
                  <a:lnTo>
                    <a:pt x="3975" y="34925"/>
                  </a:lnTo>
                  <a:lnTo>
                    <a:pt x="3771" y="36423"/>
                  </a:lnTo>
                  <a:lnTo>
                    <a:pt x="3149" y="37757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54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19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16" y="49034"/>
                  </a:lnTo>
                  <a:lnTo>
                    <a:pt x="17221" y="48425"/>
                  </a:lnTo>
                  <a:lnTo>
                    <a:pt x="17907" y="47129"/>
                  </a:lnTo>
                  <a:lnTo>
                    <a:pt x="20154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804" y="29349"/>
                  </a:moveTo>
                  <a:lnTo>
                    <a:pt x="35661" y="26987"/>
                  </a:lnTo>
                  <a:lnTo>
                    <a:pt x="34696" y="25958"/>
                  </a:lnTo>
                  <a:lnTo>
                    <a:pt x="33832" y="24498"/>
                  </a:lnTo>
                  <a:lnTo>
                    <a:pt x="35153" y="22872"/>
                  </a:lnTo>
                  <a:lnTo>
                    <a:pt x="33769" y="21018"/>
                  </a:lnTo>
                  <a:lnTo>
                    <a:pt x="30530" y="18757"/>
                  </a:lnTo>
                  <a:lnTo>
                    <a:pt x="28790" y="18186"/>
                  </a:lnTo>
                  <a:lnTo>
                    <a:pt x="28282" y="18669"/>
                  </a:lnTo>
                  <a:lnTo>
                    <a:pt x="29070" y="20586"/>
                  </a:lnTo>
                  <a:lnTo>
                    <a:pt x="26047" y="19304"/>
                  </a:lnTo>
                  <a:lnTo>
                    <a:pt x="27940" y="22072"/>
                  </a:lnTo>
                  <a:lnTo>
                    <a:pt x="26898" y="23647"/>
                  </a:lnTo>
                  <a:lnTo>
                    <a:pt x="25666" y="24866"/>
                  </a:lnTo>
                  <a:lnTo>
                    <a:pt x="23304" y="24625"/>
                  </a:lnTo>
                  <a:lnTo>
                    <a:pt x="24384" y="27203"/>
                  </a:lnTo>
                  <a:lnTo>
                    <a:pt x="22987" y="27635"/>
                  </a:lnTo>
                  <a:lnTo>
                    <a:pt x="22390" y="29451"/>
                  </a:lnTo>
                  <a:lnTo>
                    <a:pt x="22453" y="31026"/>
                  </a:lnTo>
                  <a:lnTo>
                    <a:pt x="23926" y="30975"/>
                  </a:lnTo>
                  <a:lnTo>
                    <a:pt x="26530" y="31851"/>
                  </a:lnTo>
                  <a:lnTo>
                    <a:pt x="30556" y="33845"/>
                  </a:lnTo>
                  <a:lnTo>
                    <a:pt x="31051" y="32219"/>
                  </a:lnTo>
                  <a:lnTo>
                    <a:pt x="32042" y="30048"/>
                  </a:lnTo>
                  <a:lnTo>
                    <a:pt x="33591" y="30073"/>
                  </a:lnTo>
                  <a:lnTo>
                    <a:pt x="36804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78" y="15138"/>
                  </a:lnTo>
                  <a:lnTo>
                    <a:pt x="57175" y="15316"/>
                  </a:lnTo>
                  <a:lnTo>
                    <a:pt x="56502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21" y="10426"/>
                  </a:lnTo>
                  <a:lnTo>
                    <a:pt x="55753" y="9436"/>
                  </a:lnTo>
                  <a:lnTo>
                    <a:pt x="54114" y="10477"/>
                  </a:lnTo>
                  <a:lnTo>
                    <a:pt x="53632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76" y="18135"/>
                  </a:lnTo>
                  <a:lnTo>
                    <a:pt x="43726" y="19304"/>
                  </a:lnTo>
                  <a:lnTo>
                    <a:pt x="43053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13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83" y="26492"/>
                  </a:lnTo>
                  <a:lnTo>
                    <a:pt x="48679" y="26530"/>
                  </a:lnTo>
                  <a:lnTo>
                    <a:pt x="49263" y="26733"/>
                  </a:lnTo>
                  <a:lnTo>
                    <a:pt x="49644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27" y="25361"/>
                  </a:lnTo>
                  <a:lnTo>
                    <a:pt x="54140" y="23901"/>
                  </a:lnTo>
                  <a:lnTo>
                    <a:pt x="54902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73" y="21069"/>
                  </a:lnTo>
                  <a:lnTo>
                    <a:pt x="56248" y="19913"/>
                  </a:lnTo>
                  <a:lnTo>
                    <a:pt x="56311" y="20091"/>
                  </a:lnTo>
                  <a:lnTo>
                    <a:pt x="56527" y="20447"/>
                  </a:lnTo>
                  <a:lnTo>
                    <a:pt x="57099" y="21209"/>
                  </a:lnTo>
                  <a:lnTo>
                    <a:pt x="57721" y="21818"/>
                  </a:lnTo>
                  <a:lnTo>
                    <a:pt x="58051" y="22072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703" y="3149"/>
                  </a:moveTo>
                  <a:lnTo>
                    <a:pt x="67678" y="2997"/>
                  </a:lnTo>
                  <a:lnTo>
                    <a:pt x="67437" y="2273"/>
                  </a:lnTo>
                  <a:lnTo>
                    <a:pt x="66344" y="1320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909" y="711"/>
                  </a:lnTo>
                  <a:lnTo>
                    <a:pt x="64541" y="965"/>
                  </a:lnTo>
                  <a:lnTo>
                    <a:pt x="64300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3652" y="38"/>
                  </a:lnTo>
                  <a:lnTo>
                    <a:pt x="60528" y="1003"/>
                  </a:lnTo>
                  <a:lnTo>
                    <a:pt x="57734" y="4495"/>
                  </a:lnTo>
                  <a:lnTo>
                    <a:pt x="57658" y="4737"/>
                  </a:lnTo>
                  <a:lnTo>
                    <a:pt x="60921" y="6743"/>
                  </a:lnTo>
                  <a:lnTo>
                    <a:pt x="61290" y="6883"/>
                  </a:lnTo>
                  <a:lnTo>
                    <a:pt x="61404" y="4927"/>
                  </a:lnTo>
                  <a:lnTo>
                    <a:pt x="64541" y="3149"/>
                  </a:lnTo>
                  <a:lnTo>
                    <a:pt x="66979" y="4927"/>
                  </a:lnTo>
                  <a:lnTo>
                    <a:pt x="67398" y="4495"/>
                  </a:lnTo>
                  <a:lnTo>
                    <a:pt x="67652" y="4127"/>
                  </a:lnTo>
                  <a:lnTo>
                    <a:pt x="67703" y="314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534BDE27-80A4-B01C-D116-84B6B3C0200A}"/>
                </a:ext>
              </a:extLst>
            </p:cNvPr>
            <p:cNvSpPr/>
            <p:nvPr/>
          </p:nvSpPr>
          <p:spPr>
            <a:xfrm>
              <a:off x="9660191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04" y="27012"/>
                  </a:moveTo>
                  <a:lnTo>
                    <a:pt x="12344" y="26301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04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49" y="42303"/>
                  </a:lnTo>
                  <a:lnTo>
                    <a:pt x="9486" y="42037"/>
                  </a:lnTo>
                  <a:lnTo>
                    <a:pt x="7429" y="43434"/>
                  </a:lnTo>
                  <a:lnTo>
                    <a:pt x="8166" y="44246"/>
                  </a:lnTo>
                  <a:lnTo>
                    <a:pt x="8788" y="45351"/>
                  </a:lnTo>
                  <a:lnTo>
                    <a:pt x="9664" y="45770"/>
                  </a:lnTo>
                  <a:lnTo>
                    <a:pt x="9626" y="45135"/>
                  </a:lnTo>
                  <a:lnTo>
                    <a:pt x="10058" y="44640"/>
                  </a:lnTo>
                  <a:lnTo>
                    <a:pt x="10109" y="44107"/>
                  </a:lnTo>
                  <a:lnTo>
                    <a:pt x="12928" y="44615"/>
                  </a:lnTo>
                  <a:lnTo>
                    <a:pt x="12788" y="44183"/>
                  </a:lnTo>
                  <a:lnTo>
                    <a:pt x="12788" y="43649"/>
                  </a:lnTo>
                  <a:lnTo>
                    <a:pt x="13246" y="42341"/>
                  </a:lnTo>
                  <a:lnTo>
                    <a:pt x="13627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63" y="3175"/>
                  </a:moveTo>
                  <a:lnTo>
                    <a:pt x="72440" y="2425"/>
                  </a:lnTo>
                  <a:lnTo>
                    <a:pt x="70535" y="3810"/>
                  </a:lnTo>
                  <a:lnTo>
                    <a:pt x="70637" y="3403"/>
                  </a:lnTo>
                  <a:lnTo>
                    <a:pt x="70764" y="2959"/>
                  </a:lnTo>
                  <a:lnTo>
                    <a:pt x="70853" y="2019"/>
                  </a:lnTo>
                  <a:lnTo>
                    <a:pt x="71323" y="1447"/>
                  </a:lnTo>
                  <a:lnTo>
                    <a:pt x="71412" y="1143"/>
                  </a:lnTo>
                  <a:lnTo>
                    <a:pt x="70053" y="0"/>
                  </a:lnTo>
                  <a:lnTo>
                    <a:pt x="69418" y="1143"/>
                  </a:lnTo>
                  <a:lnTo>
                    <a:pt x="68503" y="2108"/>
                  </a:lnTo>
                  <a:lnTo>
                    <a:pt x="68033" y="3403"/>
                  </a:lnTo>
                  <a:lnTo>
                    <a:pt x="67754" y="2794"/>
                  </a:lnTo>
                  <a:lnTo>
                    <a:pt x="66281" y="3987"/>
                  </a:lnTo>
                  <a:lnTo>
                    <a:pt x="66078" y="4851"/>
                  </a:lnTo>
                  <a:lnTo>
                    <a:pt x="65633" y="5524"/>
                  </a:lnTo>
                  <a:lnTo>
                    <a:pt x="66573" y="5740"/>
                  </a:lnTo>
                  <a:lnTo>
                    <a:pt x="67449" y="6146"/>
                  </a:lnTo>
                  <a:lnTo>
                    <a:pt x="68884" y="6159"/>
                  </a:lnTo>
                  <a:lnTo>
                    <a:pt x="69469" y="5918"/>
                  </a:lnTo>
                  <a:lnTo>
                    <a:pt x="70192" y="4787"/>
                  </a:lnTo>
                  <a:lnTo>
                    <a:pt x="70332" y="4470"/>
                  </a:lnTo>
                  <a:lnTo>
                    <a:pt x="70421" y="4140"/>
                  </a:lnTo>
                  <a:lnTo>
                    <a:pt x="71335" y="3810"/>
                  </a:lnTo>
                  <a:lnTo>
                    <a:pt x="71640" y="3695"/>
                  </a:lnTo>
                  <a:lnTo>
                    <a:pt x="74663" y="3175"/>
                  </a:lnTo>
                  <a:close/>
                </a:path>
                <a:path w="84454" h="46355">
                  <a:moveTo>
                    <a:pt x="76352" y="3263"/>
                  </a:moveTo>
                  <a:lnTo>
                    <a:pt x="75831" y="2959"/>
                  </a:lnTo>
                  <a:lnTo>
                    <a:pt x="74663" y="3175"/>
                  </a:lnTo>
                  <a:lnTo>
                    <a:pt x="76174" y="3657"/>
                  </a:lnTo>
                  <a:lnTo>
                    <a:pt x="76352" y="3263"/>
                  </a:lnTo>
                  <a:close/>
                </a:path>
                <a:path w="84454" h="46355">
                  <a:moveTo>
                    <a:pt x="80746" y="3175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46" y="1651"/>
                  </a:lnTo>
                  <a:lnTo>
                    <a:pt x="77470" y="1447"/>
                  </a:lnTo>
                  <a:lnTo>
                    <a:pt x="77165" y="1473"/>
                  </a:lnTo>
                  <a:lnTo>
                    <a:pt x="76352" y="3263"/>
                  </a:lnTo>
                  <a:lnTo>
                    <a:pt x="77304" y="3810"/>
                  </a:lnTo>
                  <a:lnTo>
                    <a:pt x="77787" y="5092"/>
                  </a:lnTo>
                  <a:lnTo>
                    <a:pt x="77939" y="6248"/>
                  </a:lnTo>
                  <a:lnTo>
                    <a:pt x="80746" y="3175"/>
                  </a:lnTo>
                  <a:close/>
                </a:path>
                <a:path w="84454" h="46355">
                  <a:moveTo>
                    <a:pt x="84061" y="19773"/>
                  </a:moveTo>
                  <a:lnTo>
                    <a:pt x="83985" y="19608"/>
                  </a:lnTo>
                  <a:lnTo>
                    <a:pt x="83908" y="19773"/>
                  </a:lnTo>
                  <a:lnTo>
                    <a:pt x="84061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7CD2A130-CB23-BE8B-A7E8-FD9A2AC452DC}"/>
                </a:ext>
              </a:extLst>
            </p:cNvPr>
            <p:cNvSpPr/>
            <p:nvPr/>
          </p:nvSpPr>
          <p:spPr>
            <a:xfrm>
              <a:off x="9673564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41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45" y="14478"/>
                  </a:lnTo>
                  <a:lnTo>
                    <a:pt x="7531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17" y="13106"/>
                  </a:moveTo>
                  <a:lnTo>
                    <a:pt x="25400" y="12471"/>
                  </a:lnTo>
                  <a:lnTo>
                    <a:pt x="24599" y="11772"/>
                  </a:lnTo>
                  <a:lnTo>
                    <a:pt x="23749" y="10591"/>
                  </a:lnTo>
                  <a:lnTo>
                    <a:pt x="21717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57" y="13246"/>
                  </a:lnTo>
                  <a:lnTo>
                    <a:pt x="24765" y="13589"/>
                  </a:lnTo>
                  <a:lnTo>
                    <a:pt x="26517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54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5A62A8A-7554-C414-0FB0-56A3641EF079}"/>
                </a:ext>
              </a:extLst>
            </p:cNvPr>
            <p:cNvSpPr/>
            <p:nvPr/>
          </p:nvSpPr>
          <p:spPr>
            <a:xfrm>
              <a:off x="971405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79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7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7DC2DF53-B095-D153-F2B6-626712D613E7}"/>
                </a:ext>
              </a:extLst>
            </p:cNvPr>
            <p:cNvSpPr/>
            <p:nvPr/>
          </p:nvSpPr>
          <p:spPr>
            <a:xfrm>
              <a:off x="966062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97" y="546"/>
                  </a:lnTo>
                  <a:lnTo>
                    <a:pt x="14897" y="3022"/>
                  </a:lnTo>
                  <a:lnTo>
                    <a:pt x="12077" y="3416"/>
                  </a:lnTo>
                  <a:lnTo>
                    <a:pt x="10477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83" y="2222"/>
                  </a:lnTo>
                  <a:lnTo>
                    <a:pt x="3352" y="3568"/>
                  </a:lnTo>
                  <a:lnTo>
                    <a:pt x="3708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51" y="11938"/>
                  </a:lnTo>
                  <a:lnTo>
                    <a:pt x="10388" y="11671"/>
                  </a:lnTo>
                  <a:lnTo>
                    <a:pt x="11493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59" y="5219"/>
                  </a:lnTo>
                  <a:lnTo>
                    <a:pt x="19062" y="3035"/>
                  </a:lnTo>
                  <a:lnTo>
                    <a:pt x="18757" y="2628"/>
                  </a:lnTo>
                  <a:lnTo>
                    <a:pt x="22656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33E39B38-D4DC-F561-3474-A635FFBB020C}"/>
                </a:ext>
              </a:extLst>
            </p:cNvPr>
            <p:cNvSpPr/>
            <p:nvPr/>
          </p:nvSpPr>
          <p:spPr>
            <a:xfrm>
              <a:off x="9672980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71" y="32753"/>
                  </a:moveTo>
                  <a:lnTo>
                    <a:pt x="26238" y="31813"/>
                  </a:lnTo>
                  <a:lnTo>
                    <a:pt x="24218" y="30607"/>
                  </a:lnTo>
                  <a:lnTo>
                    <a:pt x="22847" y="30568"/>
                  </a:lnTo>
                  <a:lnTo>
                    <a:pt x="21501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52" y="32131"/>
                  </a:lnTo>
                  <a:lnTo>
                    <a:pt x="13195" y="32207"/>
                  </a:lnTo>
                  <a:lnTo>
                    <a:pt x="11899" y="33820"/>
                  </a:lnTo>
                  <a:lnTo>
                    <a:pt x="8382" y="34632"/>
                  </a:lnTo>
                  <a:lnTo>
                    <a:pt x="7061" y="34531"/>
                  </a:lnTo>
                  <a:lnTo>
                    <a:pt x="5105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25" y="39065"/>
                  </a:lnTo>
                  <a:lnTo>
                    <a:pt x="444" y="39382"/>
                  </a:lnTo>
                  <a:lnTo>
                    <a:pt x="0" y="41224"/>
                  </a:lnTo>
                  <a:lnTo>
                    <a:pt x="622" y="43116"/>
                  </a:lnTo>
                  <a:lnTo>
                    <a:pt x="4127" y="43675"/>
                  </a:lnTo>
                  <a:lnTo>
                    <a:pt x="7861" y="44627"/>
                  </a:lnTo>
                  <a:lnTo>
                    <a:pt x="10972" y="44030"/>
                  </a:lnTo>
                  <a:lnTo>
                    <a:pt x="14719" y="41427"/>
                  </a:lnTo>
                  <a:lnTo>
                    <a:pt x="15773" y="40449"/>
                  </a:lnTo>
                  <a:lnTo>
                    <a:pt x="16929" y="38468"/>
                  </a:lnTo>
                  <a:lnTo>
                    <a:pt x="19253" y="37973"/>
                  </a:lnTo>
                  <a:lnTo>
                    <a:pt x="20396" y="39344"/>
                  </a:lnTo>
                  <a:lnTo>
                    <a:pt x="21577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49" y="36588"/>
                  </a:lnTo>
                  <a:lnTo>
                    <a:pt x="25869" y="34886"/>
                  </a:lnTo>
                  <a:lnTo>
                    <a:pt x="25793" y="32994"/>
                  </a:lnTo>
                  <a:lnTo>
                    <a:pt x="25958" y="33743"/>
                  </a:lnTo>
                  <a:lnTo>
                    <a:pt x="26771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31" y="14452"/>
                  </a:lnTo>
                  <a:lnTo>
                    <a:pt x="37947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27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79" y="23012"/>
                  </a:lnTo>
                  <a:lnTo>
                    <a:pt x="21831" y="24218"/>
                  </a:lnTo>
                  <a:lnTo>
                    <a:pt x="25323" y="25742"/>
                  </a:lnTo>
                  <a:lnTo>
                    <a:pt x="31191" y="25438"/>
                  </a:lnTo>
                  <a:lnTo>
                    <a:pt x="35674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201" y="4813"/>
                  </a:moveTo>
                  <a:lnTo>
                    <a:pt x="65087" y="2971"/>
                  </a:lnTo>
                  <a:lnTo>
                    <a:pt x="64998" y="2146"/>
                  </a:lnTo>
                  <a:lnTo>
                    <a:pt x="64516" y="863"/>
                  </a:lnTo>
                  <a:lnTo>
                    <a:pt x="63042" y="0"/>
                  </a:lnTo>
                  <a:lnTo>
                    <a:pt x="58851" y="749"/>
                  </a:lnTo>
                  <a:lnTo>
                    <a:pt x="57645" y="1193"/>
                  </a:lnTo>
                  <a:lnTo>
                    <a:pt x="57404" y="1841"/>
                  </a:lnTo>
                  <a:lnTo>
                    <a:pt x="56680" y="2971"/>
                  </a:lnTo>
                  <a:lnTo>
                    <a:pt x="56095" y="3200"/>
                  </a:lnTo>
                  <a:lnTo>
                    <a:pt x="55460" y="3200"/>
                  </a:lnTo>
                  <a:lnTo>
                    <a:pt x="55067" y="3835"/>
                  </a:lnTo>
                  <a:lnTo>
                    <a:pt x="54165" y="5092"/>
                  </a:lnTo>
                  <a:lnTo>
                    <a:pt x="53238" y="4813"/>
                  </a:lnTo>
                  <a:lnTo>
                    <a:pt x="53035" y="6438"/>
                  </a:lnTo>
                  <a:lnTo>
                    <a:pt x="52946" y="8382"/>
                  </a:lnTo>
                  <a:lnTo>
                    <a:pt x="54648" y="9525"/>
                  </a:lnTo>
                  <a:lnTo>
                    <a:pt x="57823" y="10744"/>
                  </a:lnTo>
                  <a:lnTo>
                    <a:pt x="57416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58" y="19786"/>
                  </a:lnTo>
                  <a:lnTo>
                    <a:pt x="52222" y="19088"/>
                  </a:lnTo>
                  <a:lnTo>
                    <a:pt x="56057" y="19621"/>
                  </a:lnTo>
                  <a:lnTo>
                    <a:pt x="58991" y="20535"/>
                  </a:lnTo>
                  <a:lnTo>
                    <a:pt x="61315" y="16484"/>
                  </a:lnTo>
                  <a:lnTo>
                    <a:pt x="60845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43" y="11315"/>
                  </a:lnTo>
                  <a:lnTo>
                    <a:pt x="62649" y="8356"/>
                  </a:lnTo>
                  <a:lnTo>
                    <a:pt x="62445" y="8394"/>
                  </a:lnTo>
                  <a:lnTo>
                    <a:pt x="64033" y="6019"/>
                  </a:lnTo>
                  <a:lnTo>
                    <a:pt x="64249" y="5638"/>
                  </a:lnTo>
                  <a:lnTo>
                    <a:pt x="64376" y="5257"/>
                  </a:lnTo>
                  <a:lnTo>
                    <a:pt x="65062" y="5448"/>
                  </a:lnTo>
                  <a:lnTo>
                    <a:pt x="65100" y="5257"/>
                  </a:lnTo>
                  <a:lnTo>
                    <a:pt x="65138" y="5092"/>
                  </a:lnTo>
                  <a:lnTo>
                    <a:pt x="65201" y="481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4E2B5ED4-ED93-9698-4FA0-08BB77124908}"/>
                </a:ext>
              </a:extLst>
            </p:cNvPr>
            <p:cNvSpPr/>
            <p:nvPr/>
          </p:nvSpPr>
          <p:spPr>
            <a:xfrm>
              <a:off x="973791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98" y="0"/>
                  </a:lnTo>
                  <a:lnTo>
                    <a:pt x="0" y="1460"/>
                  </a:lnTo>
                  <a:lnTo>
                    <a:pt x="1117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66" y="40424"/>
                  </a:lnTo>
                  <a:lnTo>
                    <a:pt x="24155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46" y="46316"/>
                  </a:lnTo>
                  <a:lnTo>
                    <a:pt x="44399" y="45923"/>
                  </a:lnTo>
                  <a:lnTo>
                    <a:pt x="44081" y="45453"/>
                  </a:lnTo>
                  <a:lnTo>
                    <a:pt x="42760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66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305B4D39-7F2B-5492-EBED-9091739433D0}"/>
                </a:ext>
              </a:extLst>
            </p:cNvPr>
            <p:cNvSpPr/>
            <p:nvPr/>
          </p:nvSpPr>
          <p:spPr>
            <a:xfrm>
              <a:off x="978129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33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33" y="2616"/>
                  </a:lnTo>
                  <a:lnTo>
                    <a:pt x="355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62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8623FB0D-B1A9-696A-63A9-48F042FACC6D}"/>
                </a:ext>
              </a:extLst>
            </p:cNvPr>
            <p:cNvSpPr/>
            <p:nvPr/>
          </p:nvSpPr>
          <p:spPr>
            <a:xfrm>
              <a:off x="9741471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05" y="12623"/>
                  </a:moveTo>
                  <a:lnTo>
                    <a:pt x="7645" y="9207"/>
                  </a:lnTo>
                  <a:lnTo>
                    <a:pt x="7518" y="11493"/>
                  </a:lnTo>
                  <a:lnTo>
                    <a:pt x="4000" y="8978"/>
                  </a:lnTo>
                  <a:lnTo>
                    <a:pt x="3937" y="7505"/>
                  </a:lnTo>
                  <a:lnTo>
                    <a:pt x="5092" y="5969"/>
                  </a:lnTo>
                  <a:lnTo>
                    <a:pt x="4267" y="2501"/>
                  </a:lnTo>
                  <a:lnTo>
                    <a:pt x="736" y="0"/>
                  </a:lnTo>
                  <a:lnTo>
                    <a:pt x="0" y="1625"/>
                  </a:lnTo>
                  <a:lnTo>
                    <a:pt x="190" y="4953"/>
                  </a:lnTo>
                  <a:lnTo>
                    <a:pt x="2476" y="7607"/>
                  </a:lnTo>
                  <a:lnTo>
                    <a:pt x="4279" y="10414"/>
                  </a:lnTo>
                  <a:lnTo>
                    <a:pt x="5791" y="13233"/>
                  </a:lnTo>
                  <a:lnTo>
                    <a:pt x="7747" y="14249"/>
                  </a:lnTo>
                  <a:lnTo>
                    <a:pt x="8305" y="12623"/>
                  </a:lnTo>
                  <a:close/>
                </a:path>
                <a:path w="56515" h="53975">
                  <a:moveTo>
                    <a:pt x="17310" y="42316"/>
                  </a:moveTo>
                  <a:lnTo>
                    <a:pt x="16738" y="40830"/>
                  </a:lnTo>
                  <a:lnTo>
                    <a:pt x="14338" y="41478"/>
                  </a:lnTo>
                  <a:lnTo>
                    <a:pt x="11887" y="37376"/>
                  </a:lnTo>
                  <a:lnTo>
                    <a:pt x="12141" y="36207"/>
                  </a:lnTo>
                  <a:lnTo>
                    <a:pt x="12865" y="34874"/>
                  </a:lnTo>
                  <a:lnTo>
                    <a:pt x="10274" y="32397"/>
                  </a:lnTo>
                  <a:lnTo>
                    <a:pt x="9639" y="32969"/>
                  </a:lnTo>
                  <a:lnTo>
                    <a:pt x="7239" y="34226"/>
                  </a:lnTo>
                  <a:lnTo>
                    <a:pt x="6032" y="35725"/>
                  </a:lnTo>
                  <a:lnTo>
                    <a:pt x="6108" y="37134"/>
                  </a:lnTo>
                  <a:lnTo>
                    <a:pt x="6743" y="38481"/>
                  </a:lnTo>
                  <a:lnTo>
                    <a:pt x="7353" y="37947"/>
                  </a:lnTo>
                  <a:lnTo>
                    <a:pt x="8140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10" y="42316"/>
                  </a:lnTo>
                  <a:close/>
                </a:path>
                <a:path w="56515" h="53975">
                  <a:moveTo>
                    <a:pt x="31381" y="52489"/>
                  </a:moveTo>
                  <a:lnTo>
                    <a:pt x="30353" y="51511"/>
                  </a:lnTo>
                  <a:lnTo>
                    <a:pt x="29603" y="50152"/>
                  </a:lnTo>
                  <a:lnTo>
                    <a:pt x="29451" y="48920"/>
                  </a:lnTo>
                  <a:lnTo>
                    <a:pt x="28816" y="47980"/>
                  </a:lnTo>
                  <a:lnTo>
                    <a:pt x="27609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55" y="45262"/>
                  </a:lnTo>
                  <a:lnTo>
                    <a:pt x="20358" y="45161"/>
                  </a:lnTo>
                  <a:lnTo>
                    <a:pt x="18783" y="42252"/>
                  </a:lnTo>
                  <a:lnTo>
                    <a:pt x="15290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33" y="49949"/>
                  </a:lnTo>
                  <a:lnTo>
                    <a:pt x="23761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098" y="50152"/>
                  </a:lnTo>
                  <a:lnTo>
                    <a:pt x="30086" y="53530"/>
                  </a:lnTo>
                  <a:lnTo>
                    <a:pt x="31381" y="52489"/>
                  </a:lnTo>
                  <a:close/>
                </a:path>
                <a:path w="56515" h="53975">
                  <a:moveTo>
                    <a:pt x="56349" y="48094"/>
                  </a:moveTo>
                  <a:lnTo>
                    <a:pt x="53975" y="47739"/>
                  </a:lnTo>
                  <a:lnTo>
                    <a:pt x="52527" y="47282"/>
                  </a:lnTo>
                  <a:lnTo>
                    <a:pt x="51981" y="45897"/>
                  </a:lnTo>
                  <a:lnTo>
                    <a:pt x="51003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03" y="42291"/>
                  </a:lnTo>
                  <a:lnTo>
                    <a:pt x="51689" y="38138"/>
                  </a:lnTo>
                  <a:lnTo>
                    <a:pt x="50241" y="36499"/>
                  </a:lnTo>
                  <a:lnTo>
                    <a:pt x="49618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887" y="37757"/>
                  </a:lnTo>
                  <a:lnTo>
                    <a:pt x="42633" y="37795"/>
                  </a:lnTo>
                  <a:lnTo>
                    <a:pt x="40424" y="38430"/>
                  </a:lnTo>
                  <a:lnTo>
                    <a:pt x="40970" y="34556"/>
                  </a:lnTo>
                  <a:lnTo>
                    <a:pt x="40741" y="32829"/>
                  </a:lnTo>
                  <a:lnTo>
                    <a:pt x="37769" y="33947"/>
                  </a:lnTo>
                  <a:lnTo>
                    <a:pt x="37312" y="34963"/>
                  </a:lnTo>
                  <a:lnTo>
                    <a:pt x="36169" y="35318"/>
                  </a:lnTo>
                  <a:lnTo>
                    <a:pt x="35166" y="33870"/>
                  </a:lnTo>
                  <a:lnTo>
                    <a:pt x="34353" y="33947"/>
                  </a:lnTo>
                  <a:lnTo>
                    <a:pt x="32664" y="35598"/>
                  </a:lnTo>
                  <a:lnTo>
                    <a:pt x="32321" y="36360"/>
                  </a:lnTo>
                  <a:lnTo>
                    <a:pt x="32397" y="37096"/>
                  </a:lnTo>
                  <a:lnTo>
                    <a:pt x="32207" y="38354"/>
                  </a:lnTo>
                  <a:lnTo>
                    <a:pt x="32346" y="39141"/>
                  </a:lnTo>
                  <a:lnTo>
                    <a:pt x="33705" y="37909"/>
                  </a:lnTo>
                  <a:lnTo>
                    <a:pt x="34290" y="38315"/>
                  </a:lnTo>
                  <a:lnTo>
                    <a:pt x="35966" y="40373"/>
                  </a:lnTo>
                  <a:lnTo>
                    <a:pt x="35306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81" y="42646"/>
                  </a:lnTo>
                  <a:lnTo>
                    <a:pt x="40093" y="40906"/>
                  </a:lnTo>
                  <a:lnTo>
                    <a:pt x="40297" y="39433"/>
                  </a:lnTo>
                  <a:lnTo>
                    <a:pt x="40868" y="40462"/>
                  </a:lnTo>
                  <a:lnTo>
                    <a:pt x="40081" y="42646"/>
                  </a:lnTo>
                  <a:lnTo>
                    <a:pt x="40208" y="44323"/>
                  </a:lnTo>
                  <a:lnTo>
                    <a:pt x="41084" y="45491"/>
                  </a:lnTo>
                  <a:lnTo>
                    <a:pt x="42710" y="45948"/>
                  </a:lnTo>
                  <a:lnTo>
                    <a:pt x="44386" y="46126"/>
                  </a:lnTo>
                  <a:lnTo>
                    <a:pt x="46583" y="45770"/>
                  </a:lnTo>
                  <a:lnTo>
                    <a:pt x="47790" y="45364"/>
                  </a:lnTo>
                  <a:lnTo>
                    <a:pt x="47650" y="46012"/>
                  </a:lnTo>
                  <a:lnTo>
                    <a:pt x="47853" y="46634"/>
                  </a:lnTo>
                  <a:lnTo>
                    <a:pt x="47790" y="47193"/>
                  </a:lnTo>
                  <a:lnTo>
                    <a:pt x="48399" y="47040"/>
                  </a:lnTo>
                  <a:lnTo>
                    <a:pt x="48336" y="49301"/>
                  </a:lnTo>
                  <a:lnTo>
                    <a:pt x="48069" y="50342"/>
                  </a:lnTo>
                  <a:lnTo>
                    <a:pt x="48780" y="51752"/>
                  </a:lnTo>
                  <a:lnTo>
                    <a:pt x="50317" y="52222"/>
                  </a:lnTo>
                  <a:lnTo>
                    <a:pt x="54013" y="50749"/>
                  </a:lnTo>
                  <a:lnTo>
                    <a:pt x="55397" y="49733"/>
                  </a:lnTo>
                  <a:lnTo>
                    <a:pt x="56349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19A24D3B-4A52-F112-3FDC-15BB60D4A6D9}"/>
                </a:ext>
              </a:extLst>
            </p:cNvPr>
            <p:cNvSpPr/>
            <p:nvPr/>
          </p:nvSpPr>
          <p:spPr>
            <a:xfrm>
              <a:off x="9741332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36" y="12712"/>
                  </a:lnTo>
                  <a:lnTo>
                    <a:pt x="10172" y="12319"/>
                  </a:lnTo>
                  <a:lnTo>
                    <a:pt x="9753" y="9779"/>
                  </a:lnTo>
                  <a:lnTo>
                    <a:pt x="9067" y="9359"/>
                  </a:lnTo>
                  <a:lnTo>
                    <a:pt x="8699" y="8293"/>
                  </a:lnTo>
                  <a:lnTo>
                    <a:pt x="8826" y="7073"/>
                  </a:lnTo>
                  <a:lnTo>
                    <a:pt x="7645" y="3124"/>
                  </a:lnTo>
                  <a:lnTo>
                    <a:pt x="5854" y="4914"/>
                  </a:lnTo>
                  <a:lnTo>
                    <a:pt x="3962" y="2286"/>
                  </a:lnTo>
                  <a:lnTo>
                    <a:pt x="4000" y="1003"/>
                  </a:lnTo>
                  <a:lnTo>
                    <a:pt x="3492" y="0"/>
                  </a:lnTo>
                  <a:lnTo>
                    <a:pt x="914" y="2336"/>
                  </a:lnTo>
                  <a:lnTo>
                    <a:pt x="800" y="3238"/>
                  </a:lnTo>
                  <a:lnTo>
                    <a:pt x="0" y="4826"/>
                  </a:lnTo>
                  <a:lnTo>
                    <a:pt x="1231" y="6146"/>
                  </a:lnTo>
                  <a:lnTo>
                    <a:pt x="1765" y="8788"/>
                  </a:lnTo>
                  <a:lnTo>
                    <a:pt x="2108" y="8610"/>
                  </a:lnTo>
                  <a:lnTo>
                    <a:pt x="1739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30" y="9855"/>
                  </a:lnTo>
                  <a:lnTo>
                    <a:pt x="5308" y="9969"/>
                  </a:lnTo>
                  <a:lnTo>
                    <a:pt x="7175" y="7708"/>
                  </a:lnTo>
                  <a:lnTo>
                    <a:pt x="8585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61" y="11976"/>
                  </a:lnTo>
                  <a:lnTo>
                    <a:pt x="4953" y="12560"/>
                  </a:lnTo>
                  <a:lnTo>
                    <a:pt x="2425" y="15227"/>
                  </a:lnTo>
                  <a:lnTo>
                    <a:pt x="5676" y="16967"/>
                  </a:lnTo>
                  <a:lnTo>
                    <a:pt x="7975" y="16573"/>
                  </a:lnTo>
                  <a:lnTo>
                    <a:pt x="10414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34" y="18897"/>
                  </a:moveTo>
                  <a:lnTo>
                    <a:pt x="22656" y="16979"/>
                  </a:lnTo>
                  <a:lnTo>
                    <a:pt x="21691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73" y="11137"/>
                  </a:lnTo>
                  <a:lnTo>
                    <a:pt x="21513" y="8204"/>
                  </a:lnTo>
                  <a:lnTo>
                    <a:pt x="18999" y="9690"/>
                  </a:lnTo>
                  <a:lnTo>
                    <a:pt x="19977" y="7543"/>
                  </a:lnTo>
                  <a:lnTo>
                    <a:pt x="19672" y="7035"/>
                  </a:lnTo>
                  <a:lnTo>
                    <a:pt x="18338" y="7645"/>
                  </a:lnTo>
                  <a:lnTo>
                    <a:pt x="15697" y="10058"/>
                  </a:lnTo>
                  <a:lnTo>
                    <a:pt x="14452" y="12014"/>
                  </a:lnTo>
                  <a:lnTo>
                    <a:pt x="15201" y="13728"/>
                  </a:lnTo>
                  <a:lnTo>
                    <a:pt x="12268" y="18707"/>
                  </a:lnTo>
                  <a:lnTo>
                    <a:pt x="12026" y="19875"/>
                  </a:lnTo>
                  <a:lnTo>
                    <a:pt x="14478" y="23977"/>
                  </a:lnTo>
                  <a:lnTo>
                    <a:pt x="16878" y="23329"/>
                  </a:lnTo>
                  <a:lnTo>
                    <a:pt x="20523" y="20828"/>
                  </a:lnTo>
                  <a:lnTo>
                    <a:pt x="22047" y="20421"/>
                  </a:lnTo>
                  <a:lnTo>
                    <a:pt x="22593" y="20548"/>
                  </a:lnTo>
                  <a:lnTo>
                    <a:pt x="22834" y="18897"/>
                  </a:lnTo>
                  <a:close/>
                </a:path>
                <a:path w="37465" h="36830">
                  <a:moveTo>
                    <a:pt x="37439" y="31572"/>
                  </a:moveTo>
                  <a:lnTo>
                    <a:pt x="35966" y="29146"/>
                  </a:lnTo>
                  <a:lnTo>
                    <a:pt x="35394" y="26149"/>
                  </a:lnTo>
                  <a:lnTo>
                    <a:pt x="35445" y="24561"/>
                  </a:lnTo>
                  <a:lnTo>
                    <a:pt x="36106" y="22872"/>
                  </a:lnTo>
                  <a:lnTo>
                    <a:pt x="34429" y="20815"/>
                  </a:lnTo>
                  <a:lnTo>
                    <a:pt x="33845" y="20408"/>
                  </a:lnTo>
                  <a:lnTo>
                    <a:pt x="31902" y="22212"/>
                  </a:lnTo>
                  <a:lnTo>
                    <a:pt x="32143" y="19354"/>
                  </a:lnTo>
                  <a:lnTo>
                    <a:pt x="29006" y="20497"/>
                  </a:lnTo>
                  <a:lnTo>
                    <a:pt x="27914" y="22313"/>
                  </a:lnTo>
                  <a:lnTo>
                    <a:pt x="30403" y="25527"/>
                  </a:lnTo>
                  <a:lnTo>
                    <a:pt x="27254" y="25019"/>
                  </a:lnTo>
                  <a:lnTo>
                    <a:pt x="26860" y="28308"/>
                  </a:lnTo>
                  <a:lnTo>
                    <a:pt x="27762" y="29806"/>
                  </a:lnTo>
                  <a:lnTo>
                    <a:pt x="28968" y="30467"/>
                  </a:lnTo>
                  <a:lnTo>
                    <a:pt x="29591" y="31407"/>
                  </a:lnTo>
                  <a:lnTo>
                    <a:pt x="29743" y="32639"/>
                  </a:lnTo>
                  <a:lnTo>
                    <a:pt x="31000" y="34582"/>
                  </a:lnTo>
                  <a:lnTo>
                    <a:pt x="33388" y="36309"/>
                  </a:lnTo>
                  <a:lnTo>
                    <a:pt x="35648" y="35140"/>
                  </a:lnTo>
                  <a:lnTo>
                    <a:pt x="37439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7950515F-5458-24C6-71CD-AAB2DF4E6F72}"/>
                </a:ext>
              </a:extLst>
            </p:cNvPr>
            <p:cNvSpPr/>
            <p:nvPr/>
          </p:nvSpPr>
          <p:spPr>
            <a:xfrm>
              <a:off x="9783025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22" y="76"/>
                  </a:moveTo>
                  <a:lnTo>
                    <a:pt x="0" y="0"/>
                  </a:lnTo>
                  <a:lnTo>
                    <a:pt x="1092" y="482"/>
                  </a:lnTo>
                  <a:lnTo>
                    <a:pt x="2235" y="1917"/>
                  </a:lnTo>
                  <a:lnTo>
                    <a:pt x="3136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18" y="6731"/>
                  </a:lnTo>
                  <a:lnTo>
                    <a:pt x="8115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29" y="6210"/>
                  </a:lnTo>
                  <a:lnTo>
                    <a:pt x="8762" y="5118"/>
                  </a:lnTo>
                  <a:lnTo>
                    <a:pt x="7975" y="5308"/>
                  </a:lnTo>
                  <a:lnTo>
                    <a:pt x="8407" y="4216"/>
                  </a:lnTo>
                  <a:lnTo>
                    <a:pt x="6146" y="3873"/>
                  </a:lnTo>
                  <a:lnTo>
                    <a:pt x="5626" y="3073"/>
                  </a:lnTo>
                  <a:lnTo>
                    <a:pt x="5397" y="1943"/>
                  </a:lnTo>
                  <a:lnTo>
                    <a:pt x="3492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C99AE7F5-5679-CDC8-EB61-EFD310BEA522}"/>
                </a:ext>
              </a:extLst>
            </p:cNvPr>
            <p:cNvSpPr/>
            <p:nvPr/>
          </p:nvSpPr>
          <p:spPr>
            <a:xfrm>
              <a:off x="974197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89" y="6756"/>
                  </a:lnTo>
                  <a:lnTo>
                    <a:pt x="3886" y="199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206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70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111" y="10515"/>
                  </a:lnTo>
                  <a:lnTo>
                    <a:pt x="3225" y="10287"/>
                  </a:lnTo>
                  <a:lnTo>
                    <a:pt x="3390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48" y="10515"/>
                  </a:lnTo>
                  <a:lnTo>
                    <a:pt x="7061" y="9652"/>
                  </a:lnTo>
                  <a:lnTo>
                    <a:pt x="7048" y="9448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81" y="9017"/>
                  </a:lnTo>
                  <a:lnTo>
                    <a:pt x="7226" y="9448"/>
                  </a:lnTo>
                  <a:lnTo>
                    <a:pt x="7099" y="9994"/>
                  </a:lnTo>
                  <a:lnTo>
                    <a:pt x="7543" y="10210"/>
                  </a:lnTo>
                  <a:lnTo>
                    <a:pt x="8001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31" y="44246"/>
                  </a:moveTo>
                  <a:lnTo>
                    <a:pt x="36791" y="43916"/>
                  </a:lnTo>
                  <a:lnTo>
                    <a:pt x="36741" y="43065"/>
                  </a:lnTo>
                  <a:lnTo>
                    <a:pt x="36398" y="42329"/>
                  </a:lnTo>
                  <a:lnTo>
                    <a:pt x="34480" y="40678"/>
                  </a:lnTo>
                  <a:lnTo>
                    <a:pt x="33197" y="41275"/>
                  </a:lnTo>
                  <a:lnTo>
                    <a:pt x="33147" y="39230"/>
                  </a:lnTo>
                  <a:lnTo>
                    <a:pt x="32613" y="39217"/>
                  </a:lnTo>
                  <a:lnTo>
                    <a:pt x="32689" y="40119"/>
                  </a:lnTo>
                  <a:lnTo>
                    <a:pt x="32410" y="40741"/>
                  </a:lnTo>
                  <a:lnTo>
                    <a:pt x="31610" y="41363"/>
                  </a:lnTo>
                  <a:lnTo>
                    <a:pt x="35039" y="43802"/>
                  </a:lnTo>
                  <a:lnTo>
                    <a:pt x="36830" y="44945"/>
                  </a:lnTo>
                  <a:lnTo>
                    <a:pt x="36931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97" y="51092"/>
                  </a:lnTo>
                  <a:lnTo>
                    <a:pt x="53733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87" y="51003"/>
                  </a:lnTo>
                  <a:lnTo>
                    <a:pt x="50914" y="52057"/>
                  </a:lnTo>
                  <a:lnTo>
                    <a:pt x="53505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171A5210-58AD-6387-0B05-A87052EE48C2}"/>
                </a:ext>
              </a:extLst>
            </p:cNvPr>
            <p:cNvSpPr/>
            <p:nvPr/>
          </p:nvSpPr>
          <p:spPr>
            <a:xfrm>
              <a:off x="9749015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47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25" y="812"/>
                  </a:lnTo>
                  <a:lnTo>
                    <a:pt x="546" y="177"/>
                  </a:lnTo>
                  <a:lnTo>
                    <a:pt x="647" y="0"/>
                  </a:lnTo>
                  <a:close/>
                </a:path>
                <a:path w="59054" h="37465">
                  <a:moveTo>
                    <a:pt x="58978" y="37414"/>
                  </a:moveTo>
                  <a:lnTo>
                    <a:pt x="58623" y="36817"/>
                  </a:lnTo>
                  <a:lnTo>
                    <a:pt x="58115" y="36309"/>
                  </a:lnTo>
                  <a:lnTo>
                    <a:pt x="56248" y="35445"/>
                  </a:lnTo>
                  <a:lnTo>
                    <a:pt x="53949" y="34086"/>
                  </a:lnTo>
                  <a:lnTo>
                    <a:pt x="52120" y="34315"/>
                  </a:lnTo>
                  <a:lnTo>
                    <a:pt x="51028" y="35090"/>
                  </a:lnTo>
                  <a:lnTo>
                    <a:pt x="50380" y="36258"/>
                  </a:lnTo>
                  <a:lnTo>
                    <a:pt x="50850" y="35928"/>
                  </a:lnTo>
                  <a:lnTo>
                    <a:pt x="51409" y="35750"/>
                  </a:lnTo>
                  <a:lnTo>
                    <a:pt x="51955" y="35826"/>
                  </a:lnTo>
                  <a:lnTo>
                    <a:pt x="54584" y="35610"/>
                  </a:lnTo>
                  <a:lnTo>
                    <a:pt x="56730" y="36156"/>
                  </a:lnTo>
                  <a:lnTo>
                    <a:pt x="58978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5F3F9AF8-4844-75BC-1C0C-75FE3AB09624}"/>
                </a:ext>
              </a:extLst>
            </p:cNvPr>
            <p:cNvSpPr/>
            <p:nvPr/>
          </p:nvSpPr>
          <p:spPr>
            <a:xfrm>
              <a:off x="9764230" y="829258"/>
              <a:ext cx="30480" cy="23495"/>
            </a:xfrm>
            <a:custGeom>
              <a:avLst/>
              <a:gdLst/>
              <a:ahLst/>
              <a:cxnLst/>
              <a:rect l="l" t="t" r="r" b="b"/>
              <a:pathLst>
                <a:path w="30479" h="23494">
                  <a:moveTo>
                    <a:pt x="3733" y="1574"/>
                  </a:moveTo>
                  <a:lnTo>
                    <a:pt x="3568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25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30479" h="23494">
                  <a:moveTo>
                    <a:pt x="10426" y="6311"/>
                  </a:moveTo>
                  <a:lnTo>
                    <a:pt x="10350" y="5422"/>
                  </a:lnTo>
                  <a:lnTo>
                    <a:pt x="8826" y="5346"/>
                  </a:lnTo>
                  <a:lnTo>
                    <a:pt x="8051" y="5727"/>
                  </a:lnTo>
                  <a:lnTo>
                    <a:pt x="7620" y="3289"/>
                  </a:lnTo>
                  <a:lnTo>
                    <a:pt x="6070" y="2857"/>
                  </a:lnTo>
                  <a:lnTo>
                    <a:pt x="4000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19" y="8509"/>
                  </a:lnTo>
                  <a:lnTo>
                    <a:pt x="7772" y="8331"/>
                  </a:lnTo>
                  <a:lnTo>
                    <a:pt x="8674" y="8001"/>
                  </a:lnTo>
                  <a:lnTo>
                    <a:pt x="10147" y="6946"/>
                  </a:lnTo>
                  <a:lnTo>
                    <a:pt x="10426" y="6311"/>
                  </a:lnTo>
                  <a:close/>
                </a:path>
                <a:path w="30479" h="23494">
                  <a:moveTo>
                    <a:pt x="29857" y="20218"/>
                  </a:moveTo>
                  <a:lnTo>
                    <a:pt x="28041" y="19710"/>
                  </a:lnTo>
                  <a:lnTo>
                    <a:pt x="27660" y="18338"/>
                  </a:lnTo>
                  <a:lnTo>
                    <a:pt x="25869" y="17602"/>
                  </a:lnTo>
                  <a:lnTo>
                    <a:pt x="24904" y="18376"/>
                  </a:lnTo>
                  <a:lnTo>
                    <a:pt x="23202" y="18072"/>
                  </a:lnTo>
                  <a:lnTo>
                    <a:pt x="22301" y="17208"/>
                  </a:lnTo>
                  <a:lnTo>
                    <a:pt x="20281" y="16459"/>
                  </a:lnTo>
                  <a:lnTo>
                    <a:pt x="19265" y="16484"/>
                  </a:lnTo>
                  <a:lnTo>
                    <a:pt x="17894" y="15341"/>
                  </a:lnTo>
                  <a:lnTo>
                    <a:pt x="18237" y="18376"/>
                  </a:lnTo>
                  <a:lnTo>
                    <a:pt x="18796" y="18961"/>
                  </a:lnTo>
                  <a:lnTo>
                    <a:pt x="21818" y="19037"/>
                  </a:lnTo>
                  <a:lnTo>
                    <a:pt x="22402" y="19608"/>
                  </a:lnTo>
                  <a:lnTo>
                    <a:pt x="22301" y="20675"/>
                  </a:lnTo>
                  <a:lnTo>
                    <a:pt x="24193" y="20891"/>
                  </a:lnTo>
                  <a:lnTo>
                    <a:pt x="24422" y="22034"/>
                  </a:lnTo>
                  <a:lnTo>
                    <a:pt x="24942" y="22847"/>
                  </a:lnTo>
                  <a:lnTo>
                    <a:pt x="27203" y="23177"/>
                  </a:lnTo>
                  <a:lnTo>
                    <a:pt x="28536" y="21170"/>
                  </a:lnTo>
                  <a:lnTo>
                    <a:pt x="29857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6C66E476-4FA0-DC18-62D8-C85A3FA48A2E}"/>
                </a:ext>
              </a:extLst>
            </p:cNvPr>
            <p:cNvSpPr/>
            <p:nvPr/>
          </p:nvSpPr>
          <p:spPr>
            <a:xfrm>
              <a:off x="977756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28" y="0"/>
                  </a:lnTo>
                  <a:lnTo>
                    <a:pt x="6235" y="546"/>
                  </a:lnTo>
                  <a:lnTo>
                    <a:pt x="7315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67" y="3898"/>
                  </a:lnTo>
                  <a:lnTo>
                    <a:pt x="5359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59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46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85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61" y="16814"/>
                  </a:moveTo>
                  <a:lnTo>
                    <a:pt x="26047" y="6896"/>
                  </a:lnTo>
                  <a:lnTo>
                    <a:pt x="22872" y="7035"/>
                  </a:lnTo>
                  <a:lnTo>
                    <a:pt x="21323" y="7988"/>
                  </a:lnTo>
                  <a:lnTo>
                    <a:pt x="20535" y="9804"/>
                  </a:lnTo>
                  <a:lnTo>
                    <a:pt x="21336" y="9613"/>
                  </a:lnTo>
                  <a:lnTo>
                    <a:pt x="24612" y="11531"/>
                  </a:lnTo>
                  <a:lnTo>
                    <a:pt x="24841" y="13601"/>
                  </a:lnTo>
                  <a:lnTo>
                    <a:pt x="29476" y="14960"/>
                  </a:lnTo>
                  <a:lnTo>
                    <a:pt x="30581" y="16116"/>
                  </a:lnTo>
                  <a:lnTo>
                    <a:pt x="33185" y="16624"/>
                  </a:lnTo>
                  <a:lnTo>
                    <a:pt x="35471" y="17564"/>
                  </a:lnTo>
                  <a:lnTo>
                    <a:pt x="38061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D98D668A-F817-4ABB-A4B2-0FC16C8C4315}"/>
                </a:ext>
              </a:extLst>
            </p:cNvPr>
            <p:cNvSpPr/>
            <p:nvPr/>
          </p:nvSpPr>
          <p:spPr>
            <a:xfrm>
              <a:off x="972353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33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41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30" y="1244"/>
                  </a:lnTo>
                  <a:lnTo>
                    <a:pt x="1981" y="584"/>
                  </a:lnTo>
                  <a:lnTo>
                    <a:pt x="21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475F39FB-8893-2521-EB33-9832FDCD69CF}"/>
                </a:ext>
              </a:extLst>
            </p:cNvPr>
            <p:cNvSpPr/>
            <p:nvPr/>
          </p:nvSpPr>
          <p:spPr>
            <a:xfrm>
              <a:off x="969782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51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810" y="24257"/>
                  </a:lnTo>
                  <a:lnTo>
                    <a:pt x="2057" y="25933"/>
                  </a:lnTo>
                  <a:lnTo>
                    <a:pt x="546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95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26" y="10464"/>
                  </a:moveTo>
                  <a:lnTo>
                    <a:pt x="17373" y="10109"/>
                  </a:lnTo>
                  <a:lnTo>
                    <a:pt x="16738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26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59" y="406"/>
                  </a:lnTo>
                  <a:lnTo>
                    <a:pt x="21094" y="215"/>
                  </a:lnTo>
                  <a:lnTo>
                    <a:pt x="20993" y="0"/>
                  </a:lnTo>
                  <a:lnTo>
                    <a:pt x="20802" y="317"/>
                  </a:lnTo>
                  <a:lnTo>
                    <a:pt x="20624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FB93535E-17EA-72F0-C189-B5AA9A697AEC}"/>
                </a:ext>
              </a:extLst>
            </p:cNvPr>
            <p:cNvSpPr/>
            <p:nvPr/>
          </p:nvSpPr>
          <p:spPr>
            <a:xfrm>
              <a:off x="9699066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899" y="30873"/>
                  </a:moveTo>
                  <a:lnTo>
                    <a:pt x="7607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05" y="32537"/>
                  </a:lnTo>
                  <a:lnTo>
                    <a:pt x="2832" y="33769"/>
                  </a:lnTo>
                  <a:lnTo>
                    <a:pt x="2882" y="35204"/>
                  </a:lnTo>
                  <a:lnTo>
                    <a:pt x="1244" y="36334"/>
                  </a:lnTo>
                  <a:lnTo>
                    <a:pt x="546" y="36563"/>
                  </a:lnTo>
                  <a:lnTo>
                    <a:pt x="0" y="36842"/>
                  </a:lnTo>
                  <a:lnTo>
                    <a:pt x="254" y="37084"/>
                  </a:lnTo>
                  <a:lnTo>
                    <a:pt x="812" y="37452"/>
                  </a:lnTo>
                  <a:lnTo>
                    <a:pt x="1435" y="37287"/>
                  </a:lnTo>
                  <a:lnTo>
                    <a:pt x="2590" y="37642"/>
                  </a:lnTo>
                  <a:lnTo>
                    <a:pt x="3987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692" y="34353"/>
                  </a:lnTo>
                  <a:lnTo>
                    <a:pt x="7162" y="32981"/>
                  </a:lnTo>
                  <a:lnTo>
                    <a:pt x="7899" y="30873"/>
                  </a:lnTo>
                  <a:close/>
                </a:path>
                <a:path w="31750" h="38100">
                  <a:moveTo>
                    <a:pt x="8864" y="30124"/>
                  </a:moveTo>
                  <a:lnTo>
                    <a:pt x="8356" y="29565"/>
                  </a:lnTo>
                  <a:lnTo>
                    <a:pt x="7899" y="30873"/>
                  </a:lnTo>
                  <a:lnTo>
                    <a:pt x="8864" y="30124"/>
                  </a:lnTo>
                  <a:close/>
                </a:path>
                <a:path w="31750" h="38100">
                  <a:moveTo>
                    <a:pt x="13665" y="29133"/>
                  </a:moveTo>
                  <a:lnTo>
                    <a:pt x="13500" y="26682"/>
                  </a:lnTo>
                  <a:lnTo>
                    <a:pt x="12979" y="26517"/>
                  </a:lnTo>
                  <a:lnTo>
                    <a:pt x="12319" y="26631"/>
                  </a:lnTo>
                  <a:lnTo>
                    <a:pt x="11163" y="27622"/>
                  </a:lnTo>
                  <a:lnTo>
                    <a:pt x="11430" y="27978"/>
                  </a:lnTo>
                  <a:lnTo>
                    <a:pt x="10287" y="29489"/>
                  </a:lnTo>
                  <a:lnTo>
                    <a:pt x="9321" y="29781"/>
                  </a:lnTo>
                  <a:lnTo>
                    <a:pt x="8864" y="30124"/>
                  </a:lnTo>
                  <a:lnTo>
                    <a:pt x="10287" y="31635"/>
                  </a:lnTo>
                  <a:lnTo>
                    <a:pt x="13665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82" y="952"/>
                  </a:lnTo>
                  <a:lnTo>
                    <a:pt x="27901" y="1358"/>
                  </a:lnTo>
                  <a:lnTo>
                    <a:pt x="27266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86" y="4686"/>
                  </a:lnTo>
                  <a:lnTo>
                    <a:pt x="21755" y="6553"/>
                  </a:lnTo>
                  <a:lnTo>
                    <a:pt x="20980" y="7823"/>
                  </a:lnTo>
                  <a:lnTo>
                    <a:pt x="18503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29" y="17691"/>
                  </a:lnTo>
                  <a:lnTo>
                    <a:pt x="17995" y="18300"/>
                  </a:lnTo>
                  <a:lnTo>
                    <a:pt x="20751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69" y="12915"/>
                  </a:lnTo>
                  <a:lnTo>
                    <a:pt x="27609" y="11518"/>
                  </a:lnTo>
                  <a:lnTo>
                    <a:pt x="28905" y="11112"/>
                  </a:lnTo>
                  <a:lnTo>
                    <a:pt x="29718" y="9423"/>
                  </a:lnTo>
                  <a:lnTo>
                    <a:pt x="29883" y="8585"/>
                  </a:lnTo>
                  <a:lnTo>
                    <a:pt x="29781" y="7658"/>
                  </a:lnTo>
                  <a:lnTo>
                    <a:pt x="30797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03512558-F33B-A37D-3579-EE25C6A46634}"/>
                </a:ext>
              </a:extLst>
            </p:cNvPr>
            <p:cNvSpPr/>
            <p:nvPr/>
          </p:nvSpPr>
          <p:spPr>
            <a:xfrm>
              <a:off x="9805847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21" y="0"/>
                  </a:moveTo>
                  <a:lnTo>
                    <a:pt x="0" y="495"/>
                  </a:lnTo>
                  <a:lnTo>
                    <a:pt x="889" y="1549"/>
                  </a:lnTo>
                  <a:lnTo>
                    <a:pt x="1612" y="2641"/>
                  </a:lnTo>
                  <a:lnTo>
                    <a:pt x="1752" y="3517"/>
                  </a:lnTo>
                  <a:lnTo>
                    <a:pt x="3378" y="3390"/>
                  </a:lnTo>
                  <a:lnTo>
                    <a:pt x="4978" y="1917"/>
                  </a:lnTo>
                  <a:lnTo>
                    <a:pt x="6515" y="1143"/>
                  </a:lnTo>
                  <a:lnTo>
                    <a:pt x="5753" y="660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7B23D02D-A439-2B2C-4666-AB3CBF6EFD71}"/>
                </a:ext>
              </a:extLst>
            </p:cNvPr>
            <p:cNvSpPr/>
            <p:nvPr/>
          </p:nvSpPr>
          <p:spPr>
            <a:xfrm>
              <a:off x="976049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7200" y="5778"/>
                  </a:lnTo>
                  <a:lnTo>
                    <a:pt x="6883" y="5562"/>
                  </a:lnTo>
                  <a:lnTo>
                    <a:pt x="6591" y="5334"/>
                  </a:lnTo>
                  <a:lnTo>
                    <a:pt x="6680" y="5600"/>
                  </a:lnTo>
                  <a:lnTo>
                    <a:pt x="6731" y="5867"/>
                  </a:lnTo>
                  <a:lnTo>
                    <a:pt x="6807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230B8772-FAF4-8319-5606-E8DB789931D4}"/>
                </a:ext>
              </a:extLst>
            </p:cNvPr>
            <p:cNvSpPr/>
            <p:nvPr/>
          </p:nvSpPr>
          <p:spPr>
            <a:xfrm>
              <a:off x="9748532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089" y="0"/>
                  </a:moveTo>
                  <a:lnTo>
                    <a:pt x="5651" y="965"/>
                  </a:lnTo>
                  <a:lnTo>
                    <a:pt x="3175" y="1041"/>
                  </a:lnTo>
                  <a:lnTo>
                    <a:pt x="2628" y="1460"/>
                  </a:lnTo>
                  <a:lnTo>
                    <a:pt x="2908" y="952"/>
                  </a:lnTo>
                  <a:lnTo>
                    <a:pt x="660" y="660"/>
                  </a:lnTo>
                  <a:lnTo>
                    <a:pt x="0" y="4318"/>
                  </a:lnTo>
                  <a:lnTo>
                    <a:pt x="914" y="7302"/>
                  </a:lnTo>
                  <a:lnTo>
                    <a:pt x="1244" y="6680"/>
                  </a:lnTo>
                  <a:lnTo>
                    <a:pt x="2895" y="8178"/>
                  </a:lnTo>
                  <a:lnTo>
                    <a:pt x="2984" y="9385"/>
                  </a:lnTo>
                  <a:lnTo>
                    <a:pt x="3683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36" y="9664"/>
                  </a:lnTo>
                  <a:lnTo>
                    <a:pt x="13868" y="10058"/>
                  </a:lnTo>
                  <a:lnTo>
                    <a:pt x="14249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45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D0DB17B6-32AA-C1FF-84A9-4942440C3A61}"/>
                </a:ext>
              </a:extLst>
            </p:cNvPr>
            <p:cNvSpPr/>
            <p:nvPr/>
          </p:nvSpPr>
          <p:spPr>
            <a:xfrm>
              <a:off x="979098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54" y="3848"/>
                  </a:lnTo>
                  <a:lnTo>
                    <a:pt x="3733" y="5041"/>
                  </a:lnTo>
                  <a:lnTo>
                    <a:pt x="4254" y="4343"/>
                  </a:lnTo>
                  <a:lnTo>
                    <a:pt x="4686" y="6108"/>
                  </a:lnTo>
                  <a:lnTo>
                    <a:pt x="5676" y="6972"/>
                  </a:lnTo>
                  <a:lnTo>
                    <a:pt x="6388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611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61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72A026EA-9A0C-1499-9238-FA067AAF1160}"/>
                </a:ext>
              </a:extLst>
            </p:cNvPr>
            <p:cNvSpPr/>
            <p:nvPr/>
          </p:nvSpPr>
          <p:spPr>
            <a:xfrm>
              <a:off x="9755225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00" y="24269"/>
                  </a:moveTo>
                  <a:lnTo>
                    <a:pt x="15773" y="23469"/>
                  </a:lnTo>
                  <a:lnTo>
                    <a:pt x="14897" y="22555"/>
                  </a:lnTo>
                  <a:lnTo>
                    <a:pt x="14020" y="21920"/>
                  </a:lnTo>
                  <a:lnTo>
                    <a:pt x="14668" y="22733"/>
                  </a:lnTo>
                  <a:lnTo>
                    <a:pt x="15786" y="24472"/>
                  </a:lnTo>
                  <a:lnTo>
                    <a:pt x="16700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12" y="0"/>
                  </a:lnTo>
                  <a:lnTo>
                    <a:pt x="20459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74" y="22821"/>
                  </a:moveTo>
                  <a:lnTo>
                    <a:pt x="34290" y="21628"/>
                  </a:lnTo>
                  <a:lnTo>
                    <a:pt x="31013" y="21844"/>
                  </a:lnTo>
                  <a:lnTo>
                    <a:pt x="31483" y="20447"/>
                  </a:lnTo>
                  <a:lnTo>
                    <a:pt x="31000" y="18440"/>
                  </a:lnTo>
                  <a:lnTo>
                    <a:pt x="31089" y="17157"/>
                  </a:lnTo>
                  <a:lnTo>
                    <a:pt x="29349" y="14490"/>
                  </a:lnTo>
                  <a:lnTo>
                    <a:pt x="27241" y="16116"/>
                  </a:lnTo>
                  <a:lnTo>
                    <a:pt x="23710" y="16103"/>
                  </a:lnTo>
                  <a:lnTo>
                    <a:pt x="23215" y="15316"/>
                  </a:lnTo>
                  <a:lnTo>
                    <a:pt x="20040" y="14681"/>
                  </a:lnTo>
                  <a:lnTo>
                    <a:pt x="18770" y="15189"/>
                  </a:lnTo>
                  <a:lnTo>
                    <a:pt x="14185" y="14897"/>
                  </a:lnTo>
                  <a:lnTo>
                    <a:pt x="14249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54" y="14071"/>
                  </a:lnTo>
                  <a:lnTo>
                    <a:pt x="0" y="15341"/>
                  </a:lnTo>
                  <a:lnTo>
                    <a:pt x="4483" y="18351"/>
                  </a:lnTo>
                  <a:lnTo>
                    <a:pt x="12890" y="19608"/>
                  </a:lnTo>
                  <a:lnTo>
                    <a:pt x="16383" y="20472"/>
                  </a:lnTo>
                  <a:lnTo>
                    <a:pt x="18897" y="19621"/>
                  </a:lnTo>
                  <a:lnTo>
                    <a:pt x="21932" y="20523"/>
                  </a:lnTo>
                  <a:lnTo>
                    <a:pt x="21907" y="22644"/>
                  </a:lnTo>
                  <a:lnTo>
                    <a:pt x="24295" y="23368"/>
                  </a:lnTo>
                  <a:lnTo>
                    <a:pt x="26543" y="23431"/>
                  </a:lnTo>
                  <a:lnTo>
                    <a:pt x="25387" y="24333"/>
                  </a:lnTo>
                  <a:lnTo>
                    <a:pt x="26403" y="25400"/>
                  </a:lnTo>
                  <a:lnTo>
                    <a:pt x="27216" y="26847"/>
                  </a:lnTo>
                  <a:lnTo>
                    <a:pt x="30822" y="27178"/>
                  </a:lnTo>
                  <a:lnTo>
                    <a:pt x="36957" y="26136"/>
                  </a:lnTo>
                  <a:lnTo>
                    <a:pt x="37033" y="24930"/>
                  </a:lnTo>
                  <a:lnTo>
                    <a:pt x="38252" y="23571"/>
                  </a:lnTo>
                  <a:lnTo>
                    <a:pt x="39674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22" y="11493"/>
                  </a:lnTo>
                  <a:lnTo>
                    <a:pt x="36893" y="9448"/>
                  </a:lnTo>
                  <a:lnTo>
                    <a:pt x="35915" y="8724"/>
                  </a:lnTo>
                  <a:lnTo>
                    <a:pt x="33705" y="9702"/>
                  </a:lnTo>
                  <a:lnTo>
                    <a:pt x="33705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78" y="5372"/>
                  </a:lnTo>
                  <a:lnTo>
                    <a:pt x="30924" y="6413"/>
                  </a:lnTo>
                  <a:lnTo>
                    <a:pt x="31889" y="8026"/>
                  </a:lnTo>
                  <a:lnTo>
                    <a:pt x="32600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59" y="13233"/>
                  </a:lnTo>
                  <a:lnTo>
                    <a:pt x="37134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79" y="15684"/>
                  </a:moveTo>
                  <a:lnTo>
                    <a:pt x="64223" y="14122"/>
                  </a:lnTo>
                  <a:lnTo>
                    <a:pt x="61683" y="15125"/>
                  </a:lnTo>
                  <a:lnTo>
                    <a:pt x="59842" y="13970"/>
                  </a:lnTo>
                  <a:lnTo>
                    <a:pt x="60807" y="12280"/>
                  </a:lnTo>
                  <a:lnTo>
                    <a:pt x="58775" y="11430"/>
                  </a:lnTo>
                  <a:lnTo>
                    <a:pt x="55600" y="12814"/>
                  </a:lnTo>
                  <a:lnTo>
                    <a:pt x="54000" y="14312"/>
                  </a:lnTo>
                  <a:lnTo>
                    <a:pt x="51790" y="14401"/>
                  </a:lnTo>
                  <a:lnTo>
                    <a:pt x="49364" y="14033"/>
                  </a:lnTo>
                  <a:lnTo>
                    <a:pt x="50787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694" y="17678"/>
                  </a:lnTo>
                  <a:lnTo>
                    <a:pt x="39827" y="19583"/>
                  </a:lnTo>
                  <a:lnTo>
                    <a:pt x="42595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01" y="18046"/>
                  </a:lnTo>
                  <a:lnTo>
                    <a:pt x="51003" y="19011"/>
                  </a:lnTo>
                  <a:lnTo>
                    <a:pt x="53530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48" y="17995"/>
                  </a:lnTo>
                  <a:lnTo>
                    <a:pt x="64757" y="19151"/>
                  </a:lnTo>
                  <a:lnTo>
                    <a:pt x="65620" y="17449"/>
                  </a:lnTo>
                  <a:lnTo>
                    <a:pt x="66179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937782EC-C73D-A35E-A157-F24C45F3EA64}"/>
                </a:ext>
              </a:extLst>
            </p:cNvPr>
            <p:cNvSpPr/>
            <p:nvPr/>
          </p:nvSpPr>
          <p:spPr>
            <a:xfrm>
              <a:off x="9740023" y="839164"/>
              <a:ext cx="58419" cy="29209"/>
            </a:xfrm>
            <a:custGeom>
              <a:avLst/>
              <a:gdLst/>
              <a:ahLst/>
              <a:cxnLst/>
              <a:rect l="l" t="t" r="r" b="b"/>
              <a:pathLst>
                <a:path w="58420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41" y="4826"/>
                  </a:lnTo>
                  <a:lnTo>
                    <a:pt x="5727" y="8737"/>
                  </a:lnTo>
                  <a:lnTo>
                    <a:pt x="5803" y="8966"/>
                  </a:lnTo>
                  <a:lnTo>
                    <a:pt x="5803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36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8420" h="29209">
                  <a:moveTo>
                    <a:pt x="57797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56" y="28384"/>
                  </a:lnTo>
                  <a:lnTo>
                    <a:pt x="57797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E8240290-C823-1D83-DEE5-339CD907072C}"/>
                </a:ext>
              </a:extLst>
            </p:cNvPr>
            <p:cNvSpPr/>
            <p:nvPr/>
          </p:nvSpPr>
          <p:spPr>
            <a:xfrm>
              <a:off x="9792259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45" y="13195"/>
                  </a:moveTo>
                  <a:lnTo>
                    <a:pt x="17373" y="13068"/>
                  </a:lnTo>
                  <a:lnTo>
                    <a:pt x="16598" y="12979"/>
                  </a:lnTo>
                  <a:lnTo>
                    <a:pt x="15849" y="13055"/>
                  </a:lnTo>
                  <a:lnTo>
                    <a:pt x="15087" y="13208"/>
                  </a:lnTo>
                  <a:lnTo>
                    <a:pt x="16027" y="13385"/>
                  </a:lnTo>
                  <a:lnTo>
                    <a:pt x="17945" y="13195"/>
                  </a:lnTo>
                  <a:close/>
                </a:path>
                <a:path w="46990" h="15240">
                  <a:moveTo>
                    <a:pt x="29197" y="12344"/>
                  </a:moveTo>
                  <a:lnTo>
                    <a:pt x="27774" y="13449"/>
                  </a:lnTo>
                  <a:lnTo>
                    <a:pt x="28486" y="13703"/>
                  </a:lnTo>
                  <a:lnTo>
                    <a:pt x="29197" y="12344"/>
                  </a:lnTo>
                  <a:close/>
                </a:path>
                <a:path w="46990" h="15240">
                  <a:moveTo>
                    <a:pt x="31165" y="14605"/>
                  </a:moveTo>
                  <a:lnTo>
                    <a:pt x="28486" y="13703"/>
                  </a:lnTo>
                  <a:lnTo>
                    <a:pt x="28143" y="14363"/>
                  </a:lnTo>
                  <a:lnTo>
                    <a:pt x="27571" y="14706"/>
                  </a:lnTo>
                  <a:lnTo>
                    <a:pt x="26847" y="14884"/>
                  </a:lnTo>
                  <a:lnTo>
                    <a:pt x="28549" y="15240"/>
                  </a:lnTo>
                  <a:lnTo>
                    <a:pt x="29921" y="15062"/>
                  </a:lnTo>
                  <a:lnTo>
                    <a:pt x="31165" y="14605"/>
                  </a:lnTo>
                  <a:close/>
                </a:path>
                <a:path w="46990" h="15240">
                  <a:moveTo>
                    <a:pt x="46939" y="0"/>
                  </a:moveTo>
                  <a:lnTo>
                    <a:pt x="36283" y="5168"/>
                  </a:lnTo>
                  <a:lnTo>
                    <a:pt x="35890" y="2946"/>
                  </a:lnTo>
                  <a:lnTo>
                    <a:pt x="33045" y="2870"/>
                  </a:lnTo>
                  <a:lnTo>
                    <a:pt x="29921" y="3340"/>
                  </a:lnTo>
                  <a:lnTo>
                    <a:pt x="30683" y="3644"/>
                  </a:lnTo>
                  <a:lnTo>
                    <a:pt x="31305" y="3962"/>
                  </a:lnTo>
                  <a:lnTo>
                    <a:pt x="34632" y="7708"/>
                  </a:lnTo>
                  <a:lnTo>
                    <a:pt x="29273" y="7416"/>
                  </a:lnTo>
                  <a:lnTo>
                    <a:pt x="24777" y="7632"/>
                  </a:lnTo>
                  <a:lnTo>
                    <a:pt x="21259" y="7747"/>
                  </a:lnTo>
                  <a:lnTo>
                    <a:pt x="18656" y="8509"/>
                  </a:lnTo>
                  <a:lnTo>
                    <a:pt x="18999" y="4203"/>
                  </a:lnTo>
                  <a:lnTo>
                    <a:pt x="14058" y="8712"/>
                  </a:lnTo>
                  <a:lnTo>
                    <a:pt x="13411" y="7531"/>
                  </a:lnTo>
                  <a:lnTo>
                    <a:pt x="12420" y="5715"/>
                  </a:lnTo>
                  <a:lnTo>
                    <a:pt x="12382" y="5524"/>
                  </a:lnTo>
                  <a:lnTo>
                    <a:pt x="14859" y="3213"/>
                  </a:lnTo>
                  <a:lnTo>
                    <a:pt x="16167" y="2463"/>
                  </a:lnTo>
                  <a:lnTo>
                    <a:pt x="13982" y="2425"/>
                  </a:lnTo>
                  <a:lnTo>
                    <a:pt x="12268" y="1447"/>
                  </a:lnTo>
                  <a:lnTo>
                    <a:pt x="7035" y="1384"/>
                  </a:lnTo>
                  <a:lnTo>
                    <a:pt x="5981" y="2159"/>
                  </a:lnTo>
                  <a:lnTo>
                    <a:pt x="5422" y="4318"/>
                  </a:lnTo>
                  <a:lnTo>
                    <a:pt x="5308" y="5715"/>
                  </a:lnTo>
                  <a:lnTo>
                    <a:pt x="4483" y="5524"/>
                  </a:lnTo>
                  <a:lnTo>
                    <a:pt x="3517" y="5765"/>
                  </a:lnTo>
                  <a:lnTo>
                    <a:pt x="1206" y="6972"/>
                  </a:lnTo>
                  <a:lnTo>
                    <a:pt x="0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43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41" y="10185"/>
                  </a:lnTo>
                  <a:lnTo>
                    <a:pt x="4940" y="7531"/>
                  </a:lnTo>
                  <a:lnTo>
                    <a:pt x="9626" y="10579"/>
                  </a:lnTo>
                  <a:lnTo>
                    <a:pt x="13830" y="11277"/>
                  </a:lnTo>
                  <a:lnTo>
                    <a:pt x="16649" y="11442"/>
                  </a:lnTo>
                  <a:lnTo>
                    <a:pt x="20535" y="11582"/>
                  </a:lnTo>
                  <a:lnTo>
                    <a:pt x="30416" y="10033"/>
                  </a:lnTo>
                  <a:lnTo>
                    <a:pt x="29197" y="12344"/>
                  </a:lnTo>
                  <a:lnTo>
                    <a:pt x="30848" y="11061"/>
                  </a:lnTo>
                  <a:lnTo>
                    <a:pt x="33985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48" y="9906"/>
                  </a:lnTo>
                  <a:lnTo>
                    <a:pt x="37782" y="10033"/>
                  </a:lnTo>
                  <a:lnTo>
                    <a:pt x="39763" y="10706"/>
                  </a:lnTo>
                  <a:lnTo>
                    <a:pt x="41440" y="9906"/>
                  </a:lnTo>
                  <a:lnTo>
                    <a:pt x="42532" y="9385"/>
                  </a:lnTo>
                  <a:lnTo>
                    <a:pt x="42837" y="8712"/>
                  </a:lnTo>
                  <a:lnTo>
                    <a:pt x="42938" y="8509"/>
                  </a:lnTo>
                  <a:lnTo>
                    <a:pt x="43307" y="7708"/>
                  </a:lnTo>
                  <a:lnTo>
                    <a:pt x="44500" y="5168"/>
                  </a:lnTo>
                  <a:lnTo>
                    <a:pt x="4693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97F3CDF5-8B3F-1118-52D3-9989951CF40D}"/>
                </a:ext>
              </a:extLst>
            </p:cNvPr>
            <p:cNvSpPr/>
            <p:nvPr/>
          </p:nvSpPr>
          <p:spPr>
            <a:xfrm>
              <a:off x="9762655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4472" y="12026"/>
                  </a:lnTo>
                  <a:lnTo>
                    <a:pt x="22593" y="8890"/>
                  </a:lnTo>
                  <a:lnTo>
                    <a:pt x="21450" y="7454"/>
                  </a:lnTo>
                  <a:lnTo>
                    <a:pt x="20281" y="6946"/>
                  </a:lnTo>
                  <a:lnTo>
                    <a:pt x="18821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41" y="2362"/>
                  </a:lnTo>
                  <a:lnTo>
                    <a:pt x="8077" y="482"/>
                  </a:lnTo>
                  <a:lnTo>
                    <a:pt x="6819" y="0"/>
                  </a:lnTo>
                  <a:lnTo>
                    <a:pt x="8064" y="2209"/>
                  </a:lnTo>
                  <a:lnTo>
                    <a:pt x="7823" y="2921"/>
                  </a:lnTo>
                  <a:lnTo>
                    <a:pt x="10363" y="3644"/>
                  </a:lnTo>
                  <a:lnTo>
                    <a:pt x="12103" y="4559"/>
                  </a:lnTo>
                  <a:lnTo>
                    <a:pt x="13982" y="3987"/>
                  </a:lnTo>
                  <a:lnTo>
                    <a:pt x="14947" y="4178"/>
                  </a:lnTo>
                  <a:lnTo>
                    <a:pt x="11417" y="5753"/>
                  </a:lnTo>
                  <a:lnTo>
                    <a:pt x="8178" y="6261"/>
                  </a:lnTo>
                  <a:lnTo>
                    <a:pt x="7162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14" y="11772"/>
                  </a:lnTo>
                  <a:lnTo>
                    <a:pt x="3149" y="13792"/>
                  </a:lnTo>
                  <a:lnTo>
                    <a:pt x="6057" y="14490"/>
                  </a:lnTo>
                  <a:lnTo>
                    <a:pt x="6096" y="15201"/>
                  </a:lnTo>
                  <a:lnTo>
                    <a:pt x="8001" y="15290"/>
                  </a:lnTo>
                  <a:lnTo>
                    <a:pt x="9398" y="13385"/>
                  </a:lnTo>
                  <a:lnTo>
                    <a:pt x="13258" y="13411"/>
                  </a:lnTo>
                  <a:lnTo>
                    <a:pt x="16497" y="14897"/>
                  </a:lnTo>
                  <a:lnTo>
                    <a:pt x="22390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09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83" y="23050"/>
                  </a:lnTo>
                  <a:lnTo>
                    <a:pt x="44462" y="23787"/>
                  </a:lnTo>
                  <a:lnTo>
                    <a:pt x="41948" y="26136"/>
                  </a:lnTo>
                  <a:lnTo>
                    <a:pt x="43675" y="29298"/>
                  </a:lnTo>
                  <a:lnTo>
                    <a:pt x="48602" y="24777"/>
                  </a:lnTo>
                  <a:lnTo>
                    <a:pt x="48260" y="29095"/>
                  </a:lnTo>
                  <a:lnTo>
                    <a:pt x="50863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64" y="33172"/>
                  </a:moveTo>
                  <a:lnTo>
                    <a:pt x="71323" y="31965"/>
                  </a:lnTo>
                  <a:lnTo>
                    <a:pt x="67386" y="30619"/>
                  </a:lnTo>
                  <a:lnTo>
                    <a:pt x="64452" y="30505"/>
                  </a:lnTo>
                  <a:lnTo>
                    <a:pt x="62915" y="31038"/>
                  </a:lnTo>
                  <a:lnTo>
                    <a:pt x="63588" y="31153"/>
                  </a:lnTo>
                  <a:lnTo>
                    <a:pt x="60452" y="31648"/>
                  </a:lnTo>
                  <a:lnTo>
                    <a:pt x="57378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64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EBD3F933-88B9-D699-DE81-40726A021918}"/>
                </a:ext>
              </a:extLst>
            </p:cNvPr>
            <p:cNvSpPr/>
            <p:nvPr/>
          </p:nvSpPr>
          <p:spPr>
            <a:xfrm>
              <a:off x="9794531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54" y="0"/>
                  </a:moveTo>
                  <a:lnTo>
                    <a:pt x="1168" y="2654"/>
                  </a:lnTo>
                  <a:lnTo>
                    <a:pt x="279" y="3098"/>
                  </a:lnTo>
                  <a:lnTo>
                    <a:pt x="0" y="3568"/>
                  </a:lnTo>
                  <a:lnTo>
                    <a:pt x="520" y="5473"/>
                  </a:lnTo>
                  <a:lnTo>
                    <a:pt x="5219" y="6781"/>
                  </a:lnTo>
                  <a:lnTo>
                    <a:pt x="9296" y="6807"/>
                  </a:lnTo>
                  <a:lnTo>
                    <a:pt x="11049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69" y="6832"/>
                  </a:lnTo>
                  <a:lnTo>
                    <a:pt x="28143" y="2501"/>
                  </a:lnTo>
                  <a:lnTo>
                    <a:pt x="18262" y="4051"/>
                  </a:lnTo>
                  <a:lnTo>
                    <a:pt x="11557" y="3746"/>
                  </a:lnTo>
                  <a:lnTo>
                    <a:pt x="7353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22BB0ECF-0AD7-F3B5-7C49-898FD96D8DE0}"/>
                </a:ext>
              </a:extLst>
            </p:cNvPr>
            <p:cNvSpPr/>
            <p:nvPr/>
          </p:nvSpPr>
          <p:spPr>
            <a:xfrm>
              <a:off x="9763353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52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47" y="6172"/>
                  </a:moveTo>
                  <a:lnTo>
                    <a:pt x="14071" y="5816"/>
                  </a:lnTo>
                  <a:lnTo>
                    <a:pt x="14033" y="5448"/>
                  </a:lnTo>
                  <a:lnTo>
                    <a:pt x="14033" y="5092"/>
                  </a:lnTo>
                  <a:lnTo>
                    <a:pt x="13550" y="5321"/>
                  </a:lnTo>
                  <a:lnTo>
                    <a:pt x="13144" y="5600"/>
                  </a:lnTo>
                  <a:lnTo>
                    <a:pt x="12750" y="5918"/>
                  </a:lnTo>
                  <a:lnTo>
                    <a:pt x="13220" y="6019"/>
                  </a:lnTo>
                  <a:lnTo>
                    <a:pt x="14147" y="6172"/>
                  </a:lnTo>
                  <a:close/>
                </a:path>
                <a:path w="39370" h="6350">
                  <a:moveTo>
                    <a:pt x="38760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499" y="5181"/>
                  </a:lnTo>
                  <a:lnTo>
                    <a:pt x="35560" y="4546"/>
                  </a:lnTo>
                  <a:lnTo>
                    <a:pt x="34467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29" y="6261"/>
                  </a:lnTo>
                  <a:lnTo>
                    <a:pt x="37579" y="5778"/>
                  </a:lnTo>
                  <a:lnTo>
                    <a:pt x="38760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FE865806-F20B-8F8B-0C51-4B9EC0646601}"/>
                </a:ext>
              </a:extLst>
            </p:cNvPr>
            <p:cNvSpPr/>
            <p:nvPr/>
          </p:nvSpPr>
          <p:spPr>
            <a:xfrm>
              <a:off x="9747275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30" y="1155"/>
                  </a:lnTo>
                  <a:lnTo>
                    <a:pt x="2260" y="355"/>
                  </a:lnTo>
                  <a:lnTo>
                    <a:pt x="457" y="0"/>
                  </a:lnTo>
                  <a:lnTo>
                    <a:pt x="825" y="825"/>
                  </a:lnTo>
                  <a:lnTo>
                    <a:pt x="812" y="1968"/>
                  </a:lnTo>
                  <a:lnTo>
                    <a:pt x="0" y="3124"/>
                  </a:lnTo>
                  <a:lnTo>
                    <a:pt x="4965" y="5435"/>
                  </a:lnTo>
                  <a:lnTo>
                    <a:pt x="7327" y="6807"/>
                  </a:lnTo>
                  <a:lnTo>
                    <a:pt x="11252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49" y="21945"/>
                  </a:moveTo>
                  <a:lnTo>
                    <a:pt x="26708" y="21158"/>
                  </a:lnTo>
                  <a:lnTo>
                    <a:pt x="24498" y="22136"/>
                  </a:lnTo>
                  <a:lnTo>
                    <a:pt x="20789" y="20193"/>
                  </a:lnTo>
                  <a:lnTo>
                    <a:pt x="20662" y="19431"/>
                  </a:lnTo>
                  <a:lnTo>
                    <a:pt x="21018" y="18427"/>
                  </a:lnTo>
                  <a:lnTo>
                    <a:pt x="17957" y="17538"/>
                  </a:lnTo>
                  <a:lnTo>
                    <a:pt x="16992" y="17437"/>
                  </a:lnTo>
                  <a:lnTo>
                    <a:pt x="16751" y="18173"/>
                  </a:lnTo>
                  <a:lnTo>
                    <a:pt x="15011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52" y="20154"/>
                  </a:lnTo>
                  <a:lnTo>
                    <a:pt x="14490" y="21183"/>
                  </a:lnTo>
                  <a:lnTo>
                    <a:pt x="15951" y="22110"/>
                  </a:lnTo>
                  <a:lnTo>
                    <a:pt x="16395" y="21628"/>
                  </a:lnTo>
                  <a:lnTo>
                    <a:pt x="19113" y="23164"/>
                  </a:lnTo>
                  <a:lnTo>
                    <a:pt x="21132" y="23901"/>
                  </a:lnTo>
                  <a:lnTo>
                    <a:pt x="25044" y="24930"/>
                  </a:lnTo>
                  <a:lnTo>
                    <a:pt x="27571" y="21856"/>
                  </a:lnTo>
                  <a:lnTo>
                    <a:pt x="27749" y="21945"/>
                  </a:lnTo>
                  <a:close/>
                </a:path>
                <a:path w="55245" h="26669">
                  <a:moveTo>
                    <a:pt x="45021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71" y="22669"/>
                  </a:lnTo>
                  <a:lnTo>
                    <a:pt x="39649" y="22555"/>
                  </a:lnTo>
                  <a:lnTo>
                    <a:pt x="38836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22" y="21539"/>
                  </a:lnTo>
                  <a:lnTo>
                    <a:pt x="26555" y="24104"/>
                  </a:lnTo>
                  <a:lnTo>
                    <a:pt x="32816" y="25057"/>
                  </a:lnTo>
                  <a:lnTo>
                    <a:pt x="34188" y="24701"/>
                  </a:lnTo>
                  <a:lnTo>
                    <a:pt x="36537" y="25184"/>
                  </a:lnTo>
                  <a:lnTo>
                    <a:pt x="37109" y="26111"/>
                  </a:lnTo>
                  <a:lnTo>
                    <a:pt x="39141" y="26416"/>
                  </a:lnTo>
                  <a:lnTo>
                    <a:pt x="44043" y="25895"/>
                  </a:lnTo>
                  <a:lnTo>
                    <a:pt x="44678" y="25501"/>
                  </a:lnTo>
                  <a:lnTo>
                    <a:pt x="45021" y="24815"/>
                  </a:lnTo>
                  <a:close/>
                </a:path>
                <a:path w="55245" h="26669">
                  <a:moveTo>
                    <a:pt x="50698" y="17272"/>
                  </a:moveTo>
                  <a:lnTo>
                    <a:pt x="50165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07" y="15684"/>
                  </a:lnTo>
                  <a:lnTo>
                    <a:pt x="45300" y="13220"/>
                  </a:lnTo>
                  <a:lnTo>
                    <a:pt x="44932" y="13119"/>
                  </a:lnTo>
                  <a:lnTo>
                    <a:pt x="44208" y="13347"/>
                  </a:lnTo>
                  <a:lnTo>
                    <a:pt x="43459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49" y="14960"/>
                  </a:lnTo>
                  <a:lnTo>
                    <a:pt x="41376" y="15151"/>
                  </a:lnTo>
                  <a:lnTo>
                    <a:pt x="41338" y="15519"/>
                  </a:lnTo>
                  <a:lnTo>
                    <a:pt x="41948" y="16421"/>
                  </a:lnTo>
                  <a:lnTo>
                    <a:pt x="42951" y="15328"/>
                  </a:lnTo>
                  <a:lnTo>
                    <a:pt x="43649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39" y="19291"/>
                  </a:lnTo>
                  <a:lnTo>
                    <a:pt x="48310" y="19469"/>
                  </a:lnTo>
                  <a:lnTo>
                    <a:pt x="49771" y="18999"/>
                  </a:lnTo>
                  <a:lnTo>
                    <a:pt x="50698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851" y="17881"/>
                  </a:lnTo>
                  <a:lnTo>
                    <a:pt x="54686" y="18072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7E60A435-4EEA-B41C-E55B-014B1D794439}"/>
                </a:ext>
              </a:extLst>
            </p:cNvPr>
            <p:cNvSpPr/>
            <p:nvPr/>
          </p:nvSpPr>
          <p:spPr>
            <a:xfrm>
              <a:off x="974892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93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82" y="3200"/>
                  </a:lnTo>
                  <a:lnTo>
                    <a:pt x="5588" y="1993"/>
                  </a:lnTo>
                  <a:lnTo>
                    <a:pt x="5295" y="1041"/>
                  </a:lnTo>
                  <a:lnTo>
                    <a:pt x="3886" y="406"/>
                  </a:lnTo>
                  <a:lnTo>
                    <a:pt x="3086" y="431"/>
                  </a:lnTo>
                  <a:lnTo>
                    <a:pt x="1689" y="0"/>
                  </a:lnTo>
                  <a:lnTo>
                    <a:pt x="431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27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60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31" y="4356"/>
                  </a:lnTo>
                  <a:lnTo>
                    <a:pt x="24295" y="3695"/>
                  </a:lnTo>
                  <a:lnTo>
                    <a:pt x="25158" y="1485"/>
                  </a:lnTo>
                  <a:lnTo>
                    <a:pt x="23202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78" y="2463"/>
                  </a:lnTo>
                  <a:lnTo>
                    <a:pt x="18618" y="5105"/>
                  </a:lnTo>
                  <a:lnTo>
                    <a:pt x="20472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602" y="12357"/>
                  </a:lnTo>
                  <a:lnTo>
                    <a:pt x="22847" y="12865"/>
                  </a:lnTo>
                  <a:lnTo>
                    <a:pt x="25057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310" y="12065"/>
                  </a:moveTo>
                  <a:lnTo>
                    <a:pt x="46075" y="10922"/>
                  </a:lnTo>
                  <a:lnTo>
                    <a:pt x="44602" y="9220"/>
                  </a:lnTo>
                  <a:lnTo>
                    <a:pt x="44183" y="8229"/>
                  </a:lnTo>
                  <a:lnTo>
                    <a:pt x="44335" y="7035"/>
                  </a:lnTo>
                  <a:lnTo>
                    <a:pt x="41300" y="6057"/>
                  </a:lnTo>
                  <a:lnTo>
                    <a:pt x="39878" y="7632"/>
                  </a:lnTo>
                  <a:lnTo>
                    <a:pt x="39255" y="5816"/>
                  </a:lnTo>
                  <a:lnTo>
                    <a:pt x="36461" y="7277"/>
                  </a:lnTo>
                  <a:lnTo>
                    <a:pt x="35915" y="8636"/>
                  </a:lnTo>
                  <a:lnTo>
                    <a:pt x="39370" y="10033"/>
                  </a:lnTo>
                  <a:lnTo>
                    <a:pt x="36042" y="10464"/>
                  </a:lnTo>
                  <a:lnTo>
                    <a:pt x="36664" y="12585"/>
                  </a:lnTo>
                  <a:lnTo>
                    <a:pt x="38011" y="13296"/>
                  </a:lnTo>
                  <a:lnTo>
                    <a:pt x="39420" y="13398"/>
                  </a:lnTo>
                  <a:lnTo>
                    <a:pt x="40347" y="13830"/>
                  </a:lnTo>
                  <a:lnTo>
                    <a:pt x="40868" y="14554"/>
                  </a:lnTo>
                  <a:lnTo>
                    <a:pt x="42735" y="15443"/>
                  </a:lnTo>
                  <a:lnTo>
                    <a:pt x="45656" y="15925"/>
                  </a:lnTo>
                  <a:lnTo>
                    <a:pt x="47586" y="14681"/>
                  </a:lnTo>
                  <a:lnTo>
                    <a:pt x="48310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D24CFF6B-1026-067B-BC4D-01D33DB9DD65}"/>
                </a:ext>
              </a:extLst>
            </p:cNvPr>
            <p:cNvSpPr/>
            <p:nvPr/>
          </p:nvSpPr>
          <p:spPr>
            <a:xfrm>
              <a:off x="975288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84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84" y="2247"/>
                  </a:lnTo>
                  <a:close/>
                </a:path>
                <a:path w="17779" h="11429">
                  <a:moveTo>
                    <a:pt x="17335" y="11074"/>
                  </a:moveTo>
                  <a:lnTo>
                    <a:pt x="16776" y="11036"/>
                  </a:lnTo>
                  <a:lnTo>
                    <a:pt x="16243" y="10960"/>
                  </a:lnTo>
                  <a:lnTo>
                    <a:pt x="15684" y="10807"/>
                  </a:lnTo>
                  <a:lnTo>
                    <a:pt x="16103" y="11163"/>
                  </a:lnTo>
                  <a:lnTo>
                    <a:pt x="16802" y="11303"/>
                  </a:lnTo>
                  <a:lnTo>
                    <a:pt x="17094" y="11239"/>
                  </a:lnTo>
                  <a:lnTo>
                    <a:pt x="17335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16280628-6982-6E88-37BA-5DB8E6BEEF84}"/>
                </a:ext>
              </a:extLst>
            </p:cNvPr>
            <p:cNvSpPr/>
            <p:nvPr/>
          </p:nvSpPr>
          <p:spPr>
            <a:xfrm>
              <a:off x="9741471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65" y="1473"/>
                  </a:moveTo>
                  <a:lnTo>
                    <a:pt x="2374" y="330"/>
                  </a:lnTo>
                  <a:lnTo>
                    <a:pt x="1219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14" y="533"/>
                  </a:lnTo>
                  <a:lnTo>
                    <a:pt x="520" y="533"/>
                  </a:lnTo>
                  <a:lnTo>
                    <a:pt x="889" y="609"/>
                  </a:lnTo>
                  <a:lnTo>
                    <a:pt x="1168" y="787"/>
                  </a:lnTo>
                  <a:lnTo>
                    <a:pt x="673" y="1536"/>
                  </a:lnTo>
                  <a:lnTo>
                    <a:pt x="1282" y="1054"/>
                  </a:lnTo>
                  <a:lnTo>
                    <a:pt x="2019" y="1130"/>
                  </a:lnTo>
                  <a:lnTo>
                    <a:pt x="2565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04" y="29502"/>
                  </a:lnTo>
                  <a:lnTo>
                    <a:pt x="20040" y="29768"/>
                  </a:lnTo>
                  <a:lnTo>
                    <a:pt x="19951" y="29984"/>
                  </a:lnTo>
                  <a:lnTo>
                    <a:pt x="19837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39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2098" y="32004"/>
                  </a:lnTo>
                  <a:lnTo>
                    <a:pt x="22339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59" y="34988"/>
                  </a:lnTo>
                  <a:lnTo>
                    <a:pt x="28930" y="33985"/>
                  </a:lnTo>
                  <a:lnTo>
                    <a:pt x="27139" y="32842"/>
                  </a:lnTo>
                  <a:lnTo>
                    <a:pt x="27165" y="33794"/>
                  </a:lnTo>
                  <a:lnTo>
                    <a:pt x="27000" y="34645"/>
                  </a:lnTo>
                  <a:lnTo>
                    <a:pt x="26466" y="35039"/>
                  </a:lnTo>
                  <a:lnTo>
                    <a:pt x="29781" y="36957"/>
                  </a:lnTo>
                  <a:lnTo>
                    <a:pt x="31496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4E84B742-6E4F-A51D-D20C-69FD8BA18589}"/>
                </a:ext>
              </a:extLst>
            </p:cNvPr>
            <p:cNvSpPr/>
            <p:nvPr/>
          </p:nvSpPr>
          <p:spPr>
            <a:xfrm>
              <a:off x="9748266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78" y="3759"/>
                  </a:lnTo>
                  <a:lnTo>
                    <a:pt x="2857" y="1612"/>
                  </a:lnTo>
                  <a:lnTo>
                    <a:pt x="812" y="876"/>
                  </a:lnTo>
                  <a:lnTo>
                    <a:pt x="0" y="2654"/>
                  </a:lnTo>
                  <a:lnTo>
                    <a:pt x="1968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76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43" y="0"/>
                  </a:lnTo>
                  <a:lnTo>
                    <a:pt x="6781" y="1511"/>
                  </a:lnTo>
                  <a:lnTo>
                    <a:pt x="6921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10" y="5168"/>
                  </a:lnTo>
                  <a:lnTo>
                    <a:pt x="6642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49" y="8750"/>
                  </a:lnTo>
                  <a:lnTo>
                    <a:pt x="7531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76" y="6477"/>
                  </a:lnTo>
                  <a:close/>
                </a:path>
                <a:path w="29845" h="30479">
                  <a:moveTo>
                    <a:pt x="21526" y="30048"/>
                  </a:moveTo>
                  <a:lnTo>
                    <a:pt x="21170" y="28613"/>
                  </a:lnTo>
                  <a:lnTo>
                    <a:pt x="19723" y="28168"/>
                  </a:lnTo>
                  <a:lnTo>
                    <a:pt x="18656" y="28206"/>
                  </a:lnTo>
                  <a:lnTo>
                    <a:pt x="18516" y="23634"/>
                  </a:lnTo>
                  <a:lnTo>
                    <a:pt x="13042" y="23190"/>
                  </a:lnTo>
                  <a:lnTo>
                    <a:pt x="10147" y="21666"/>
                  </a:lnTo>
                  <a:lnTo>
                    <a:pt x="9321" y="21602"/>
                  </a:lnTo>
                  <a:lnTo>
                    <a:pt x="8763" y="24485"/>
                  </a:lnTo>
                  <a:lnTo>
                    <a:pt x="8978" y="25260"/>
                  </a:lnTo>
                  <a:lnTo>
                    <a:pt x="8724" y="25768"/>
                  </a:lnTo>
                  <a:lnTo>
                    <a:pt x="10972" y="26339"/>
                  </a:lnTo>
                  <a:lnTo>
                    <a:pt x="14160" y="29057"/>
                  </a:lnTo>
                  <a:lnTo>
                    <a:pt x="15963" y="30010"/>
                  </a:lnTo>
                  <a:lnTo>
                    <a:pt x="17754" y="30378"/>
                  </a:lnTo>
                  <a:lnTo>
                    <a:pt x="18326" y="29997"/>
                  </a:lnTo>
                  <a:lnTo>
                    <a:pt x="20053" y="29845"/>
                  </a:lnTo>
                  <a:lnTo>
                    <a:pt x="20701" y="30353"/>
                  </a:lnTo>
                  <a:lnTo>
                    <a:pt x="21526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67" y="26670"/>
                  </a:lnTo>
                  <a:lnTo>
                    <a:pt x="27457" y="26847"/>
                  </a:lnTo>
                  <a:lnTo>
                    <a:pt x="27419" y="27927"/>
                  </a:lnTo>
                  <a:lnTo>
                    <a:pt x="27978" y="28435"/>
                  </a:lnTo>
                  <a:lnTo>
                    <a:pt x="28765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D08564FE-5C89-1816-5E76-9B124BD0CE5C}"/>
                </a:ext>
              </a:extLst>
            </p:cNvPr>
            <p:cNvSpPr/>
            <p:nvPr/>
          </p:nvSpPr>
          <p:spPr>
            <a:xfrm>
              <a:off x="974467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28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83" y="355"/>
                  </a:lnTo>
                  <a:lnTo>
                    <a:pt x="1676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38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204" y="14960"/>
                  </a:lnTo>
                  <a:lnTo>
                    <a:pt x="12573" y="14249"/>
                  </a:lnTo>
                  <a:lnTo>
                    <a:pt x="12344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37" y="23202"/>
                  </a:moveTo>
                  <a:lnTo>
                    <a:pt x="31445" y="20650"/>
                  </a:lnTo>
                  <a:lnTo>
                    <a:pt x="29997" y="20294"/>
                  </a:lnTo>
                  <a:lnTo>
                    <a:pt x="26593" y="20116"/>
                  </a:lnTo>
                  <a:lnTo>
                    <a:pt x="25565" y="20218"/>
                  </a:lnTo>
                  <a:lnTo>
                    <a:pt x="23672" y="18821"/>
                  </a:lnTo>
                  <a:lnTo>
                    <a:pt x="22783" y="18783"/>
                  </a:lnTo>
                  <a:lnTo>
                    <a:pt x="21932" y="18973"/>
                  </a:lnTo>
                  <a:lnTo>
                    <a:pt x="20789" y="19735"/>
                  </a:lnTo>
                  <a:lnTo>
                    <a:pt x="20510" y="20269"/>
                  </a:lnTo>
                  <a:lnTo>
                    <a:pt x="20955" y="21882"/>
                  </a:lnTo>
                  <a:lnTo>
                    <a:pt x="28409" y="23037"/>
                  </a:lnTo>
                  <a:lnTo>
                    <a:pt x="30060" y="23761"/>
                  </a:lnTo>
                  <a:lnTo>
                    <a:pt x="31737" y="23202"/>
                  </a:lnTo>
                  <a:close/>
                </a:path>
                <a:path w="93345" h="40005">
                  <a:moveTo>
                    <a:pt x="73240" y="30060"/>
                  </a:moveTo>
                  <a:lnTo>
                    <a:pt x="73050" y="29933"/>
                  </a:lnTo>
                  <a:lnTo>
                    <a:pt x="72732" y="29603"/>
                  </a:lnTo>
                  <a:lnTo>
                    <a:pt x="72478" y="28511"/>
                  </a:lnTo>
                  <a:lnTo>
                    <a:pt x="71170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434" y="29933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40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33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36" y="39103"/>
                  </a:lnTo>
                  <a:lnTo>
                    <a:pt x="86106" y="39395"/>
                  </a:lnTo>
                  <a:lnTo>
                    <a:pt x="85750" y="39624"/>
                  </a:lnTo>
                  <a:lnTo>
                    <a:pt x="85394" y="39751"/>
                  </a:lnTo>
                  <a:lnTo>
                    <a:pt x="86245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900" y="30226"/>
                  </a:moveTo>
                  <a:lnTo>
                    <a:pt x="92252" y="29832"/>
                  </a:lnTo>
                  <a:lnTo>
                    <a:pt x="91376" y="29933"/>
                  </a:lnTo>
                  <a:lnTo>
                    <a:pt x="86728" y="32067"/>
                  </a:lnTo>
                  <a:lnTo>
                    <a:pt x="85229" y="30149"/>
                  </a:lnTo>
                  <a:lnTo>
                    <a:pt x="85509" y="28105"/>
                  </a:lnTo>
                  <a:lnTo>
                    <a:pt x="83743" y="28371"/>
                  </a:lnTo>
                  <a:lnTo>
                    <a:pt x="83718" y="28892"/>
                  </a:lnTo>
                  <a:lnTo>
                    <a:pt x="83400" y="29184"/>
                  </a:lnTo>
                  <a:lnTo>
                    <a:pt x="83134" y="30289"/>
                  </a:lnTo>
                  <a:lnTo>
                    <a:pt x="83502" y="30822"/>
                  </a:lnTo>
                  <a:lnTo>
                    <a:pt x="83439" y="32334"/>
                  </a:lnTo>
                  <a:lnTo>
                    <a:pt x="83248" y="32639"/>
                  </a:lnTo>
                  <a:lnTo>
                    <a:pt x="82753" y="32448"/>
                  </a:lnTo>
                  <a:lnTo>
                    <a:pt x="82537" y="33147"/>
                  </a:lnTo>
                  <a:lnTo>
                    <a:pt x="83388" y="34290"/>
                  </a:lnTo>
                  <a:lnTo>
                    <a:pt x="83718" y="34455"/>
                  </a:lnTo>
                  <a:lnTo>
                    <a:pt x="84277" y="34010"/>
                  </a:lnTo>
                  <a:lnTo>
                    <a:pt x="84823" y="34505"/>
                  </a:lnTo>
                  <a:lnTo>
                    <a:pt x="85928" y="34201"/>
                  </a:lnTo>
                  <a:lnTo>
                    <a:pt x="87045" y="33210"/>
                  </a:lnTo>
                  <a:lnTo>
                    <a:pt x="88239" y="34569"/>
                  </a:lnTo>
                  <a:lnTo>
                    <a:pt x="87782" y="35191"/>
                  </a:lnTo>
                  <a:lnTo>
                    <a:pt x="87617" y="35801"/>
                  </a:lnTo>
                  <a:lnTo>
                    <a:pt x="87820" y="36334"/>
                  </a:lnTo>
                  <a:lnTo>
                    <a:pt x="89128" y="36931"/>
                  </a:lnTo>
                  <a:lnTo>
                    <a:pt x="90627" y="37922"/>
                  </a:lnTo>
                  <a:lnTo>
                    <a:pt x="91478" y="36855"/>
                  </a:lnTo>
                  <a:lnTo>
                    <a:pt x="90970" y="35534"/>
                  </a:lnTo>
                  <a:lnTo>
                    <a:pt x="91135" y="35001"/>
                  </a:lnTo>
                  <a:lnTo>
                    <a:pt x="91605" y="35153"/>
                  </a:lnTo>
                  <a:lnTo>
                    <a:pt x="92468" y="34886"/>
                  </a:lnTo>
                  <a:lnTo>
                    <a:pt x="92176" y="34531"/>
                  </a:lnTo>
                  <a:lnTo>
                    <a:pt x="92202" y="33921"/>
                  </a:lnTo>
                  <a:lnTo>
                    <a:pt x="91643" y="33070"/>
                  </a:lnTo>
                  <a:lnTo>
                    <a:pt x="91020" y="32854"/>
                  </a:lnTo>
                  <a:lnTo>
                    <a:pt x="90436" y="32423"/>
                  </a:lnTo>
                  <a:lnTo>
                    <a:pt x="90881" y="31750"/>
                  </a:lnTo>
                  <a:lnTo>
                    <a:pt x="91770" y="32004"/>
                  </a:lnTo>
                  <a:lnTo>
                    <a:pt x="92900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A7F8C3BF-48F3-D7CF-ED48-45F550F80C1F}"/>
                </a:ext>
              </a:extLst>
            </p:cNvPr>
            <p:cNvSpPr/>
            <p:nvPr/>
          </p:nvSpPr>
          <p:spPr>
            <a:xfrm>
              <a:off x="981876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44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C4FF640D-1EC1-C91E-1C9B-6C28083397E2}"/>
                </a:ext>
              </a:extLst>
            </p:cNvPr>
            <p:cNvSpPr/>
            <p:nvPr/>
          </p:nvSpPr>
          <p:spPr>
            <a:xfrm>
              <a:off x="979622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86" y="5194"/>
                  </a:moveTo>
                  <a:lnTo>
                    <a:pt x="6616" y="4533"/>
                  </a:lnTo>
                  <a:lnTo>
                    <a:pt x="5791" y="3962"/>
                  </a:lnTo>
                  <a:lnTo>
                    <a:pt x="5143" y="2997"/>
                  </a:lnTo>
                  <a:lnTo>
                    <a:pt x="5892" y="2489"/>
                  </a:lnTo>
                  <a:lnTo>
                    <a:pt x="6426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49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406" y="4876"/>
                  </a:lnTo>
                  <a:lnTo>
                    <a:pt x="6057" y="4965"/>
                  </a:lnTo>
                  <a:lnTo>
                    <a:pt x="7086" y="5194"/>
                  </a:lnTo>
                  <a:close/>
                </a:path>
                <a:path w="29845" h="13969">
                  <a:moveTo>
                    <a:pt x="29273" y="12674"/>
                  </a:moveTo>
                  <a:lnTo>
                    <a:pt x="23596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73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892141B7-3A5B-E384-66F6-A22C765C3A4E}"/>
                </a:ext>
              </a:extLst>
            </p:cNvPr>
            <p:cNvSpPr/>
            <p:nvPr/>
          </p:nvSpPr>
          <p:spPr>
            <a:xfrm>
              <a:off x="977577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66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78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19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99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812" y="16040"/>
                  </a:lnTo>
                  <a:lnTo>
                    <a:pt x="24193" y="15011"/>
                  </a:lnTo>
                  <a:lnTo>
                    <a:pt x="23558" y="14135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90" y="10998"/>
                  </a:lnTo>
                  <a:lnTo>
                    <a:pt x="22047" y="11290"/>
                  </a:lnTo>
                  <a:lnTo>
                    <a:pt x="21005" y="10845"/>
                  </a:lnTo>
                  <a:lnTo>
                    <a:pt x="20015" y="9829"/>
                  </a:lnTo>
                  <a:lnTo>
                    <a:pt x="20066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66" y="3848"/>
                  </a:lnTo>
                  <a:lnTo>
                    <a:pt x="10566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32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91" y="5295"/>
                  </a:lnTo>
                  <a:lnTo>
                    <a:pt x="4508" y="6515"/>
                  </a:lnTo>
                  <a:lnTo>
                    <a:pt x="4813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47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87" y="14312"/>
                  </a:lnTo>
                  <a:lnTo>
                    <a:pt x="17767" y="19685"/>
                  </a:lnTo>
                  <a:lnTo>
                    <a:pt x="18757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99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47" y="36220"/>
                  </a:moveTo>
                  <a:lnTo>
                    <a:pt x="36207" y="32804"/>
                  </a:lnTo>
                  <a:lnTo>
                    <a:pt x="33959" y="30111"/>
                  </a:lnTo>
                  <a:lnTo>
                    <a:pt x="30403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67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112" y="37198"/>
                  </a:lnTo>
                  <a:lnTo>
                    <a:pt x="34277" y="38112"/>
                  </a:lnTo>
                  <a:lnTo>
                    <a:pt x="37147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63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948F371C-3BC5-9195-8AF2-89B161E84F89}"/>
                </a:ext>
              </a:extLst>
            </p:cNvPr>
            <p:cNvSpPr/>
            <p:nvPr/>
          </p:nvSpPr>
          <p:spPr>
            <a:xfrm>
              <a:off x="982643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298" y="7289"/>
                  </a:lnTo>
                  <a:lnTo>
                    <a:pt x="1651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50" y="8191"/>
                  </a:lnTo>
                  <a:lnTo>
                    <a:pt x="215" y="8432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78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604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40" y="11277"/>
                  </a:moveTo>
                  <a:lnTo>
                    <a:pt x="18592" y="10795"/>
                  </a:lnTo>
                  <a:lnTo>
                    <a:pt x="18389" y="11188"/>
                  </a:lnTo>
                  <a:lnTo>
                    <a:pt x="18173" y="11544"/>
                  </a:lnTo>
                  <a:lnTo>
                    <a:pt x="17881" y="11798"/>
                  </a:lnTo>
                  <a:lnTo>
                    <a:pt x="18745" y="11633"/>
                  </a:lnTo>
                  <a:lnTo>
                    <a:pt x="19240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35" y="3073"/>
                  </a:lnTo>
                  <a:lnTo>
                    <a:pt x="19875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66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49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55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91" y="5118"/>
                  </a:lnTo>
                  <a:lnTo>
                    <a:pt x="18529" y="5918"/>
                  </a:lnTo>
                  <a:lnTo>
                    <a:pt x="18351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56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8D4B9ABD-1B54-FF39-6246-8524A2FDAA42}"/>
                </a:ext>
              </a:extLst>
            </p:cNvPr>
            <p:cNvSpPr/>
            <p:nvPr/>
          </p:nvSpPr>
          <p:spPr>
            <a:xfrm>
              <a:off x="980763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58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400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15" y="3175"/>
                  </a:lnTo>
                  <a:lnTo>
                    <a:pt x="22631" y="4838"/>
                  </a:lnTo>
                  <a:lnTo>
                    <a:pt x="22618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FFB683E7-3A56-B980-166C-870EF68331A9}"/>
                </a:ext>
              </a:extLst>
            </p:cNvPr>
            <p:cNvSpPr/>
            <p:nvPr/>
          </p:nvSpPr>
          <p:spPr>
            <a:xfrm>
              <a:off x="9765830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654" y="4203"/>
                  </a:moveTo>
                  <a:lnTo>
                    <a:pt x="1752" y="0"/>
                  </a:lnTo>
                  <a:lnTo>
                    <a:pt x="127" y="647"/>
                  </a:lnTo>
                  <a:lnTo>
                    <a:pt x="0" y="2311"/>
                  </a:lnTo>
                  <a:lnTo>
                    <a:pt x="2336" y="5283"/>
                  </a:lnTo>
                  <a:lnTo>
                    <a:pt x="4775" y="7912"/>
                  </a:lnTo>
                  <a:lnTo>
                    <a:pt x="4826" y="6642"/>
                  </a:lnTo>
                  <a:lnTo>
                    <a:pt x="5384" y="5232"/>
                  </a:lnTo>
                  <a:lnTo>
                    <a:pt x="5969" y="4572"/>
                  </a:lnTo>
                  <a:lnTo>
                    <a:pt x="6654" y="4203"/>
                  </a:lnTo>
                  <a:close/>
                </a:path>
                <a:path w="73659" h="30480">
                  <a:moveTo>
                    <a:pt x="49631" y="29032"/>
                  </a:moveTo>
                  <a:lnTo>
                    <a:pt x="48945" y="28600"/>
                  </a:lnTo>
                  <a:lnTo>
                    <a:pt x="47967" y="28397"/>
                  </a:lnTo>
                  <a:lnTo>
                    <a:pt x="47015" y="27749"/>
                  </a:lnTo>
                  <a:lnTo>
                    <a:pt x="47498" y="27000"/>
                  </a:lnTo>
                  <a:lnTo>
                    <a:pt x="47917" y="26619"/>
                  </a:lnTo>
                  <a:lnTo>
                    <a:pt x="45504" y="26060"/>
                  </a:lnTo>
                  <a:lnTo>
                    <a:pt x="45504" y="26733"/>
                  </a:lnTo>
                  <a:lnTo>
                    <a:pt x="44208" y="27114"/>
                  </a:lnTo>
                  <a:lnTo>
                    <a:pt x="42633" y="27178"/>
                  </a:lnTo>
                  <a:lnTo>
                    <a:pt x="41173" y="26924"/>
                  </a:lnTo>
                  <a:lnTo>
                    <a:pt x="41198" y="27178"/>
                  </a:lnTo>
                  <a:lnTo>
                    <a:pt x="42456" y="28282"/>
                  </a:lnTo>
                  <a:lnTo>
                    <a:pt x="43154" y="28587"/>
                  </a:lnTo>
                  <a:lnTo>
                    <a:pt x="43510" y="29095"/>
                  </a:lnTo>
                  <a:lnTo>
                    <a:pt x="47040" y="29768"/>
                  </a:lnTo>
                  <a:lnTo>
                    <a:pt x="48602" y="29222"/>
                  </a:lnTo>
                  <a:lnTo>
                    <a:pt x="49631" y="29032"/>
                  </a:lnTo>
                  <a:close/>
                </a:path>
                <a:path w="73659" h="30480">
                  <a:moveTo>
                    <a:pt x="73355" y="28651"/>
                  </a:moveTo>
                  <a:lnTo>
                    <a:pt x="72999" y="27419"/>
                  </a:lnTo>
                  <a:lnTo>
                    <a:pt x="67106" y="28054"/>
                  </a:lnTo>
                  <a:lnTo>
                    <a:pt x="66116" y="30022"/>
                  </a:lnTo>
                  <a:lnTo>
                    <a:pt x="70370" y="29362"/>
                  </a:lnTo>
                  <a:lnTo>
                    <a:pt x="73355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3DF30993-DE19-C06C-DCE4-17CF654BA5B0}"/>
                </a:ext>
              </a:extLst>
            </p:cNvPr>
            <p:cNvSpPr/>
            <p:nvPr/>
          </p:nvSpPr>
          <p:spPr>
            <a:xfrm>
              <a:off x="9810203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78" y="14655"/>
                  </a:moveTo>
                  <a:lnTo>
                    <a:pt x="8750" y="16027"/>
                  </a:lnTo>
                  <a:lnTo>
                    <a:pt x="10769" y="19456"/>
                  </a:lnTo>
                  <a:lnTo>
                    <a:pt x="15189" y="19024"/>
                  </a:lnTo>
                  <a:lnTo>
                    <a:pt x="12534" y="16294"/>
                  </a:lnTo>
                  <a:lnTo>
                    <a:pt x="13560" y="15278"/>
                  </a:lnTo>
                  <a:lnTo>
                    <a:pt x="9461" y="15278"/>
                  </a:lnTo>
                  <a:lnTo>
                    <a:pt x="7378" y="14655"/>
                  </a:lnTo>
                  <a:close/>
                </a:path>
                <a:path w="35559" h="19684">
                  <a:moveTo>
                    <a:pt x="16713" y="7162"/>
                  </a:moveTo>
                  <a:lnTo>
                    <a:pt x="12014" y="7162"/>
                  </a:lnTo>
                  <a:lnTo>
                    <a:pt x="15112" y="8788"/>
                  </a:lnTo>
                  <a:lnTo>
                    <a:pt x="17297" y="11582"/>
                  </a:lnTo>
                  <a:lnTo>
                    <a:pt x="15627" y="14058"/>
                  </a:lnTo>
                  <a:lnTo>
                    <a:pt x="15599" y="14224"/>
                  </a:lnTo>
                  <a:lnTo>
                    <a:pt x="16503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68" y="17513"/>
                  </a:lnTo>
                  <a:lnTo>
                    <a:pt x="17411" y="17653"/>
                  </a:lnTo>
                  <a:lnTo>
                    <a:pt x="18046" y="18148"/>
                  </a:lnTo>
                  <a:lnTo>
                    <a:pt x="18369" y="17132"/>
                  </a:lnTo>
                  <a:lnTo>
                    <a:pt x="18430" y="16294"/>
                  </a:lnTo>
                  <a:lnTo>
                    <a:pt x="18021" y="15455"/>
                  </a:lnTo>
                  <a:lnTo>
                    <a:pt x="17246" y="14224"/>
                  </a:lnTo>
                  <a:lnTo>
                    <a:pt x="18897" y="13589"/>
                  </a:lnTo>
                  <a:lnTo>
                    <a:pt x="24259" y="13589"/>
                  </a:lnTo>
                  <a:lnTo>
                    <a:pt x="24358" y="12814"/>
                  </a:lnTo>
                  <a:lnTo>
                    <a:pt x="24816" y="12687"/>
                  </a:lnTo>
                  <a:lnTo>
                    <a:pt x="19557" y="12687"/>
                  </a:lnTo>
                  <a:lnTo>
                    <a:pt x="17744" y="10210"/>
                  </a:lnTo>
                  <a:lnTo>
                    <a:pt x="16713" y="7162"/>
                  </a:lnTo>
                  <a:close/>
                </a:path>
                <a:path w="35559" h="19684">
                  <a:moveTo>
                    <a:pt x="14858" y="13639"/>
                  </a:moveTo>
                  <a:lnTo>
                    <a:pt x="11976" y="14744"/>
                  </a:lnTo>
                  <a:lnTo>
                    <a:pt x="9461" y="15278"/>
                  </a:lnTo>
                  <a:lnTo>
                    <a:pt x="13560" y="15278"/>
                  </a:lnTo>
                  <a:lnTo>
                    <a:pt x="14791" y="14058"/>
                  </a:lnTo>
                  <a:lnTo>
                    <a:pt x="14858" y="13639"/>
                  </a:lnTo>
                  <a:close/>
                </a:path>
                <a:path w="35559" h="19684">
                  <a:moveTo>
                    <a:pt x="24259" y="13589"/>
                  </a:moveTo>
                  <a:lnTo>
                    <a:pt x="18897" y="13589"/>
                  </a:lnTo>
                  <a:lnTo>
                    <a:pt x="21628" y="15151"/>
                  </a:lnTo>
                  <a:lnTo>
                    <a:pt x="24079" y="14058"/>
                  </a:lnTo>
                  <a:lnTo>
                    <a:pt x="24259" y="13589"/>
                  </a:lnTo>
                  <a:close/>
                </a:path>
                <a:path w="35559" h="19684">
                  <a:moveTo>
                    <a:pt x="15189" y="13665"/>
                  </a:moveTo>
                  <a:lnTo>
                    <a:pt x="14999" y="13852"/>
                  </a:lnTo>
                  <a:lnTo>
                    <a:pt x="15379" y="14427"/>
                  </a:lnTo>
                  <a:lnTo>
                    <a:pt x="15516" y="14224"/>
                  </a:lnTo>
                  <a:lnTo>
                    <a:pt x="15478" y="14058"/>
                  </a:lnTo>
                  <a:lnTo>
                    <a:pt x="15189" y="13665"/>
                  </a:lnTo>
                  <a:close/>
                </a:path>
                <a:path w="35559" h="19684">
                  <a:moveTo>
                    <a:pt x="34992" y="6057"/>
                  </a:moveTo>
                  <a:lnTo>
                    <a:pt x="28613" y="6057"/>
                  </a:lnTo>
                  <a:lnTo>
                    <a:pt x="28968" y="7289"/>
                  </a:lnTo>
                  <a:lnTo>
                    <a:pt x="25984" y="8001"/>
                  </a:lnTo>
                  <a:lnTo>
                    <a:pt x="23850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16" y="12687"/>
                  </a:lnTo>
                  <a:lnTo>
                    <a:pt x="25869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323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38" y="9740"/>
                  </a:lnTo>
                  <a:lnTo>
                    <a:pt x="30035" y="7632"/>
                  </a:lnTo>
                  <a:lnTo>
                    <a:pt x="33860" y="7632"/>
                  </a:lnTo>
                  <a:lnTo>
                    <a:pt x="34404" y="7137"/>
                  </a:lnTo>
                  <a:lnTo>
                    <a:pt x="34632" y="6794"/>
                  </a:lnTo>
                  <a:lnTo>
                    <a:pt x="34992" y="6057"/>
                  </a:lnTo>
                  <a:close/>
                </a:path>
                <a:path w="35559" h="19684">
                  <a:moveTo>
                    <a:pt x="30738" y="9740"/>
                  </a:moveTo>
                  <a:lnTo>
                    <a:pt x="26034" y="9740"/>
                  </a:lnTo>
                  <a:lnTo>
                    <a:pt x="27393" y="11925"/>
                  </a:lnTo>
                  <a:lnTo>
                    <a:pt x="30911" y="10261"/>
                  </a:lnTo>
                  <a:lnTo>
                    <a:pt x="30738" y="9740"/>
                  </a:lnTo>
                  <a:close/>
                </a:path>
                <a:path w="35559" h="19684">
                  <a:moveTo>
                    <a:pt x="33860" y="7632"/>
                  </a:moveTo>
                  <a:lnTo>
                    <a:pt x="30035" y="7632"/>
                  </a:lnTo>
                  <a:lnTo>
                    <a:pt x="31991" y="8293"/>
                  </a:lnTo>
                  <a:lnTo>
                    <a:pt x="33261" y="8178"/>
                  </a:lnTo>
                  <a:lnTo>
                    <a:pt x="33860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30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594" y="7048"/>
                  </a:lnTo>
                  <a:lnTo>
                    <a:pt x="4584" y="7251"/>
                  </a:lnTo>
                  <a:lnTo>
                    <a:pt x="5257" y="7683"/>
                  </a:lnTo>
                  <a:lnTo>
                    <a:pt x="8166" y="7162"/>
                  </a:lnTo>
                  <a:lnTo>
                    <a:pt x="16713" y="7162"/>
                  </a:lnTo>
                  <a:lnTo>
                    <a:pt x="16306" y="5943"/>
                  </a:lnTo>
                  <a:lnTo>
                    <a:pt x="15804" y="5270"/>
                  </a:lnTo>
                  <a:lnTo>
                    <a:pt x="15871" y="4711"/>
                  </a:lnTo>
                  <a:lnTo>
                    <a:pt x="15972" y="4508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71" y="3441"/>
                  </a:lnTo>
                  <a:lnTo>
                    <a:pt x="5486" y="2514"/>
                  </a:lnTo>
                  <a:lnTo>
                    <a:pt x="4902" y="2489"/>
                  </a:lnTo>
                  <a:lnTo>
                    <a:pt x="4419" y="2082"/>
                  </a:lnTo>
                  <a:lnTo>
                    <a:pt x="3924" y="2019"/>
                  </a:lnTo>
                  <a:lnTo>
                    <a:pt x="3924" y="1244"/>
                  </a:lnTo>
                  <a:lnTo>
                    <a:pt x="3250" y="939"/>
                  </a:lnTo>
                  <a:lnTo>
                    <a:pt x="1333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63" y="3517"/>
                  </a:moveTo>
                  <a:lnTo>
                    <a:pt x="23736" y="5562"/>
                  </a:lnTo>
                  <a:lnTo>
                    <a:pt x="23304" y="5676"/>
                  </a:lnTo>
                  <a:lnTo>
                    <a:pt x="22720" y="6680"/>
                  </a:lnTo>
                  <a:lnTo>
                    <a:pt x="24422" y="6578"/>
                  </a:lnTo>
                  <a:lnTo>
                    <a:pt x="26188" y="6400"/>
                  </a:lnTo>
                  <a:lnTo>
                    <a:pt x="28613" y="6057"/>
                  </a:lnTo>
                  <a:lnTo>
                    <a:pt x="34992" y="6057"/>
                  </a:lnTo>
                  <a:lnTo>
                    <a:pt x="35178" y="5676"/>
                  </a:lnTo>
                  <a:lnTo>
                    <a:pt x="35407" y="4775"/>
                  </a:lnTo>
                  <a:lnTo>
                    <a:pt x="35531" y="3771"/>
                  </a:lnTo>
                  <a:lnTo>
                    <a:pt x="28359" y="3771"/>
                  </a:lnTo>
                  <a:lnTo>
                    <a:pt x="27063" y="3517"/>
                  </a:lnTo>
                  <a:close/>
                </a:path>
                <a:path w="35559" h="19684">
                  <a:moveTo>
                    <a:pt x="7797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72" y="4508"/>
                  </a:lnTo>
                  <a:lnTo>
                    <a:pt x="16548" y="4076"/>
                  </a:lnTo>
                  <a:lnTo>
                    <a:pt x="16408" y="4000"/>
                  </a:lnTo>
                  <a:lnTo>
                    <a:pt x="8889" y="3924"/>
                  </a:lnTo>
                  <a:lnTo>
                    <a:pt x="7797" y="3162"/>
                  </a:lnTo>
                  <a:close/>
                </a:path>
                <a:path w="35559" h="19684">
                  <a:moveTo>
                    <a:pt x="11328" y="2578"/>
                  </a:moveTo>
                  <a:lnTo>
                    <a:pt x="11061" y="2616"/>
                  </a:lnTo>
                  <a:lnTo>
                    <a:pt x="10464" y="2857"/>
                  </a:lnTo>
                  <a:lnTo>
                    <a:pt x="9817" y="2857"/>
                  </a:lnTo>
                  <a:lnTo>
                    <a:pt x="9309" y="3073"/>
                  </a:lnTo>
                  <a:lnTo>
                    <a:pt x="9143" y="3314"/>
                  </a:lnTo>
                  <a:lnTo>
                    <a:pt x="9051" y="3771"/>
                  </a:lnTo>
                  <a:lnTo>
                    <a:pt x="8889" y="3924"/>
                  </a:lnTo>
                  <a:lnTo>
                    <a:pt x="16336" y="3924"/>
                  </a:lnTo>
                  <a:lnTo>
                    <a:pt x="16036" y="3454"/>
                  </a:lnTo>
                  <a:lnTo>
                    <a:pt x="15981" y="2933"/>
                  </a:lnTo>
                  <a:lnTo>
                    <a:pt x="11328" y="2921"/>
                  </a:lnTo>
                  <a:lnTo>
                    <a:pt x="10464" y="2857"/>
                  </a:lnTo>
                  <a:lnTo>
                    <a:pt x="10121" y="2832"/>
                  </a:lnTo>
                  <a:lnTo>
                    <a:pt x="11333" y="2832"/>
                  </a:lnTo>
                  <a:lnTo>
                    <a:pt x="11328" y="2578"/>
                  </a:lnTo>
                  <a:close/>
                </a:path>
                <a:path w="35559" h="19684">
                  <a:moveTo>
                    <a:pt x="28854" y="0"/>
                  </a:moveTo>
                  <a:lnTo>
                    <a:pt x="26987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31" y="3771"/>
                  </a:lnTo>
                  <a:lnTo>
                    <a:pt x="35547" y="3644"/>
                  </a:lnTo>
                  <a:lnTo>
                    <a:pt x="35282" y="3517"/>
                  </a:lnTo>
                  <a:lnTo>
                    <a:pt x="34912" y="3175"/>
                  </a:lnTo>
                  <a:lnTo>
                    <a:pt x="30949" y="3175"/>
                  </a:lnTo>
                  <a:lnTo>
                    <a:pt x="30162" y="3136"/>
                  </a:lnTo>
                  <a:lnTo>
                    <a:pt x="29730" y="2959"/>
                  </a:lnTo>
                  <a:lnTo>
                    <a:pt x="28943" y="2387"/>
                  </a:lnTo>
                  <a:lnTo>
                    <a:pt x="28854" y="0"/>
                  </a:lnTo>
                  <a:close/>
                </a:path>
                <a:path w="35559" h="19684">
                  <a:moveTo>
                    <a:pt x="33134" y="736"/>
                  </a:moveTo>
                  <a:lnTo>
                    <a:pt x="32486" y="2082"/>
                  </a:lnTo>
                  <a:lnTo>
                    <a:pt x="31267" y="3009"/>
                  </a:lnTo>
                  <a:lnTo>
                    <a:pt x="30949" y="3175"/>
                  </a:lnTo>
                  <a:lnTo>
                    <a:pt x="34912" y="3175"/>
                  </a:lnTo>
                  <a:lnTo>
                    <a:pt x="34706" y="2959"/>
                  </a:lnTo>
                  <a:lnTo>
                    <a:pt x="34772" y="1524"/>
                  </a:lnTo>
                  <a:lnTo>
                    <a:pt x="33134" y="736"/>
                  </a:lnTo>
                  <a:close/>
                </a:path>
                <a:path w="35559" h="19684">
                  <a:moveTo>
                    <a:pt x="12090" y="2489"/>
                  </a:moveTo>
                  <a:lnTo>
                    <a:pt x="11429" y="2933"/>
                  </a:lnTo>
                  <a:lnTo>
                    <a:pt x="15981" y="2933"/>
                  </a:lnTo>
                  <a:lnTo>
                    <a:pt x="15988" y="2768"/>
                  </a:lnTo>
                  <a:lnTo>
                    <a:pt x="12966" y="2768"/>
                  </a:lnTo>
                  <a:lnTo>
                    <a:pt x="12572" y="2514"/>
                  </a:lnTo>
                  <a:lnTo>
                    <a:pt x="12090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28" y="2578"/>
                  </a:lnTo>
                  <a:lnTo>
                    <a:pt x="12966" y="2768"/>
                  </a:lnTo>
                  <a:lnTo>
                    <a:pt x="15988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2997" y="825"/>
                  </a:moveTo>
                  <a:lnTo>
                    <a:pt x="1333" y="939"/>
                  </a:lnTo>
                  <a:lnTo>
                    <a:pt x="3250" y="939"/>
                  </a:lnTo>
                  <a:lnTo>
                    <a:pt x="2997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2D355211-71B0-870D-6811-682CE7F8050D}"/>
                </a:ext>
              </a:extLst>
            </p:cNvPr>
            <p:cNvSpPr/>
            <p:nvPr/>
          </p:nvSpPr>
          <p:spPr>
            <a:xfrm>
              <a:off x="9796970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42" y="5994"/>
                  </a:lnTo>
                  <a:lnTo>
                    <a:pt x="10960" y="5334"/>
                  </a:lnTo>
                  <a:lnTo>
                    <a:pt x="10426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05" y="3187"/>
                  </a:lnTo>
                  <a:lnTo>
                    <a:pt x="7505" y="1143"/>
                  </a:lnTo>
                  <a:lnTo>
                    <a:pt x="7480" y="0"/>
                  </a:lnTo>
                  <a:lnTo>
                    <a:pt x="2743" y="977"/>
                  </a:lnTo>
                  <a:lnTo>
                    <a:pt x="1498" y="2019"/>
                  </a:lnTo>
                  <a:lnTo>
                    <a:pt x="1270" y="2540"/>
                  </a:lnTo>
                  <a:lnTo>
                    <a:pt x="1651" y="3175"/>
                  </a:lnTo>
                  <a:lnTo>
                    <a:pt x="0" y="1320"/>
                  </a:lnTo>
                  <a:lnTo>
                    <a:pt x="584" y="4330"/>
                  </a:lnTo>
                  <a:lnTo>
                    <a:pt x="2984" y="3784"/>
                  </a:lnTo>
                  <a:lnTo>
                    <a:pt x="2895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61" y="11696"/>
                  </a:lnTo>
                  <a:lnTo>
                    <a:pt x="11493" y="12534"/>
                  </a:lnTo>
                  <a:lnTo>
                    <a:pt x="13068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18" y="18275"/>
                  </a:moveTo>
                  <a:lnTo>
                    <a:pt x="28333" y="15481"/>
                  </a:lnTo>
                  <a:lnTo>
                    <a:pt x="25234" y="13855"/>
                  </a:lnTo>
                  <a:lnTo>
                    <a:pt x="21399" y="13855"/>
                  </a:lnTo>
                  <a:lnTo>
                    <a:pt x="16548" y="14808"/>
                  </a:lnTo>
                  <a:lnTo>
                    <a:pt x="15468" y="15341"/>
                  </a:lnTo>
                  <a:lnTo>
                    <a:pt x="13360" y="15494"/>
                  </a:lnTo>
                  <a:lnTo>
                    <a:pt x="8826" y="13881"/>
                  </a:lnTo>
                  <a:lnTo>
                    <a:pt x="7670" y="15913"/>
                  </a:lnTo>
                  <a:lnTo>
                    <a:pt x="9080" y="16256"/>
                  </a:lnTo>
                  <a:lnTo>
                    <a:pt x="9944" y="17449"/>
                  </a:lnTo>
                  <a:lnTo>
                    <a:pt x="13106" y="18211"/>
                  </a:lnTo>
                  <a:lnTo>
                    <a:pt x="15836" y="16230"/>
                  </a:lnTo>
                  <a:lnTo>
                    <a:pt x="18173" y="18199"/>
                  </a:lnTo>
                  <a:lnTo>
                    <a:pt x="17881" y="19431"/>
                  </a:lnTo>
                  <a:lnTo>
                    <a:pt x="18948" y="20574"/>
                  </a:lnTo>
                  <a:lnTo>
                    <a:pt x="20612" y="21348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092" y="20332"/>
                  </a:lnTo>
                  <a:lnTo>
                    <a:pt x="28613" y="21120"/>
                  </a:lnTo>
                  <a:lnTo>
                    <a:pt x="30518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04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48" y="9613"/>
                  </a:lnTo>
                  <a:lnTo>
                    <a:pt x="30429" y="10287"/>
                  </a:lnTo>
                  <a:lnTo>
                    <a:pt x="29171" y="11239"/>
                  </a:lnTo>
                  <a:lnTo>
                    <a:pt x="28930" y="11849"/>
                  </a:lnTo>
                  <a:lnTo>
                    <a:pt x="29540" y="12649"/>
                  </a:lnTo>
                  <a:lnTo>
                    <a:pt x="30937" y="16878"/>
                  </a:lnTo>
                  <a:lnTo>
                    <a:pt x="32791" y="19392"/>
                  </a:lnTo>
                  <a:lnTo>
                    <a:pt x="36537" y="12382"/>
                  </a:lnTo>
                  <a:lnTo>
                    <a:pt x="40297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9307A07A-30FA-85A5-C104-AF3D1582EFC8}"/>
                </a:ext>
              </a:extLst>
            </p:cNvPr>
            <p:cNvSpPr/>
            <p:nvPr/>
          </p:nvSpPr>
          <p:spPr>
            <a:xfrm>
              <a:off x="9744392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27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40" y="61137"/>
                  </a:moveTo>
                  <a:lnTo>
                    <a:pt x="31940" y="59270"/>
                  </a:lnTo>
                  <a:lnTo>
                    <a:pt x="30175" y="58229"/>
                  </a:lnTo>
                  <a:lnTo>
                    <a:pt x="28854" y="56819"/>
                  </a:lnTo>
                  <a:lnTo>
                    <a:pt x="29210" y="57543"/>
                  </a:lnTo>
                  <a:lnTo>
                    <a:pt x="28511" y="60134"/>
                  </a:lnTo>
                  <a:lnTo>
                    <a:pt x="25095" y="58356"/>
                  </a:lnTo>
                  <a:lnTo>
                    <a:pt x="24892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64" y="61239"/>
                  </a:lnTo>
                  <a:lnTo>
                    <a:pt x="32740" y="61137"/>
                  </a:lnTo>
                  <a:close/>
                </a:path>
                <a:path w="41275" h="62865">
                  <a:moveTo>
                    <a:pt x="41135" y="60528"/>
                  </a:moveTo>
                  <a:lnTo>
                    <a:pt x="40970" y="60452"/>
                  </a:lnTo>
                  <a:lnTo>
                    <a:pt x="40728" y="60642"/>
                  </a:lnTo>
                  <a:lnTo>
                    <a:pt x="40563" y="60794"/>
                  </a:lnTo>
                  <a:lnTo>
                    <a:pt x="40335" y="60921"/>
                  </a:lnTo>
                  <a:lnTo>
                    <a:pt x="40627" y="60845"/>
                  </a:lnTo>
                  <a:lnTo>
                    <a:pt x="40894" y="60718"/>
                  </a:lnTo>
                  <a:lnTo>
                    <a:pt x="41135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B18734E0-CABA-9CE9-EDE1-9D085702A2C1}"/>
                </a:ext>
              </a:extLst>
            </p:cNvPr>
            <p:cNvSpPr/>
            <p:nvPr/>
          </p:nvSpPr>
          <p:spPr>
            <a:xfrm>
              <a:off x="9749587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32" y="6565"/>
                  </a:moveTo>
                  <a:lnTo>
                    <a:pt x="2044" y="2235"/>
                  </a:lnTo>
                  <a:lnTo>
                    <a:pt x="1016" y="0"/>
                  </a:lnTo>
                  <a:lnTo>
                    <a:pt x="520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66" y="4826"/>
                  </a:lnTo>
                  <a:lnTo>
                    <a:pt x="1651" y="7264"/>
                  </a:lnTo>
                  <a:lnTo>
                    <a:pt x="3619" y="6883"/>
                  </a:lnTo>
                  <a:lnTo>
                    <a:pt x="4432" y="6565"/>
                  </a:lnTo>
                  <a:close/>
                </a:path>
                <a:path w="27304" h="33655">
                  <a:moveTo>
                    <a:pt x="13677" y="19481"/>
                  </a:moveTo>
                  <a:lnTo>
                    <a:pt x="12496" y="18148"/>
                  </a:lnTo>
                  <a:lnTo>
                    <a:pt x="11963" y="18326"/>
                  </a:lnTo>
                  <a:lnTo>
                    <a:pt x="10528" y="18415"/>
                  </a:lnTo>
                  <a:lnTo>
                    <a:pt x="9474" y="18211"/>
                  </a:lnTo>
                  <a:lnTo>
                    <a:pt x="10477" y="19405"/>
                  </a:lnTo>
                  <a:lnTo>
                    <a:pt x="10985" y="19469"/>
                  </a:lnTo>
                  <a:lnTo>
                    <a:pt x="11506" y="19634"/>
                  </a:lnTo>
                  <a:lnTo>
                    <a:pt x="11925" y="19875"/>
                  </a:lnTo>
                  <a:lnTo>
                    <a:pt x="13677" y="19481"/>
                  </a:lnTo>
                  <a:close/>
                </a:path>
                <a:path w="27304" h="33655">
                  <a:moveTo>
                    <a:pt x="26847" y="32575"/>
                  </a:moveTo>
                  <a:lnTo>
                    <a:pt x="26771" y="31343"/>
                  </a:lnTo>
                  <a:lnTo>
                    <a:pt x="23850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87" y="29425"/>
                  </a:lnTo>
                  <a:lnTo>
                    <a:pt x="23368" y="30251"/>
                  </a:lnTo>
                  <a:lnTo>
                    <a:pt x="23469" y="30899"/>
                  </a:lnTo>
                  <a:lnTo>
                    <a:pt x="26746" y="33045"/>
                  </a:lnTo>
                  <a:lnTo>
                    <a:pt x="26847" y="3257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5B31257D-1987-E534-2CAA-8A6AEF4723CE}"/>
                </a:ext>
              </a:extLst>
            </p:cNvPr>
            <p:cNvSpPr/>
            <p:nvPr/>
          </p:nvSpPr>
          <p:spPr>
            <a:xfrm>
              <a:off x="9747872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62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83" y="2984"/>
                  </a:lnTo>
                  <a:lnTo>
                    <a:pt x="4508" y="1282"/>
                  </a:lnTo>
                  <a:lnTo>
                    <a:pt x="1638" y="0"/>
                  </a:lnTo>
                  <a:lnTo>
                    <a:pt x="622" y="482"/>
                  </a:lnTo>
                  <a:lnTo>
                    <a:pt x="254" y="2044"/>
                  </a:lnTo>
                  <a:lnTo>
                    <a:pt x="0" y="2336"/>
                  </a:lnTo>
                  <a:lnTo>
                    <a:pt x="800" y="6477"/>
                  </a:lnTo>
                  <a:lnTo>
                    <a:pt x="673" y="7810"/>
                  </a:lnTo>
                  <a:lnTo>
                    <a:pt x="1244" y="9969"/>
                  </a:lnTo>
                  <a:lnTo>
                    <a:pt x="1866" y="10833"/>
                  </a:lnTo>
                  <a:lnTo>
                    <a:pt x="3632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8989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40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26" y="13004"/>
                  </a:lnTo>
                  <a:lnTo>
                    <a:pt x="29692" y="10922"/>
                  </a:lnTo>
                  <a:lnTo>
                    <a:pt x="27635" y="10731"/>
                  </a:lnTo>
                  <a:lnTo>
                    <a:pt x="25755" y="11150"/>
                  </a:lnTo>
                  <a:lnTo>
                    <a:pt x="28778" y="12674"/>
                  </a:lnTo>
                  <a:lnTo>
                    <a:pt x="27012" y="13741"/>
                  </a:lnTo>
                  <a:lnTo>
                    <a:pt x="26339" y="15659"/>
                  </a:lnTo>
                  <a:lnTo>
                    <a:pt x="27432" y="15798"/>
                  </a:lnTo>
                  <a:lnTo>
                    <a:pt x="28257" y="17868"/>
                  </a:lnTo>
                  <a:lnTo>
                    <a:pt x="28562" y="20916"/>
                  </a:lnTo>
                  <a:lnTo>
                    <a:pt x="28321" y="21844"/>
                  </a:lnTo>
                  <a:lnTo>
                    <a:pt x="29222" y="22440"/>
                  </a:lnTo>
                  <a:lnTo>
                    <a:pt x="30543" y="22237"/>
                  </a:lnTo>
                  <a:lnTo>
                    <a:pt x="32042" y="23583"/>
                  </a:lnTo>
                  <a:lnTo>
                    <a:pt x="31953" y="24434"/>
                  </a:lnTo>
                  <a:lnTo>
                    <a:pt x="33769" y="27876"/>
                  </a:lnTo>
                  <a:lnTo>
                    <a:pt x="35915" y="28854"/>
                  </a:lnTo>
                  <a:lnTo>
                    <a:pt x="37261" y="28308"/>
                  </a:lnTo>
                  <a:lnTo>
                    <a:pt x="38265" y="26746"/>
                  </a:lnTo>
                  <a:lnTo>
                    <a:pt x="37782" y="23850"/>
                  </a:lnTo>
                  <a:lnTo>
                    <a:pt x="37998" y="21856"/>
                  </a:lnTo>
                  <a:lnTo>
                    <a:pt x="38989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600988DA-AA86-AB32-BF6B-27D8DEB4AC0E}"/>
                </a:ext>
              </a:extLst>
            </p:cNvPr>
            <p:cNvSpPr/>
            <p:nvPr/>
          </p:nvSpPr>
          <p:spPr>
            <a:xfrm>
              <a:off x="974778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400" y="16383"/>
                  </a:moveTo>
                  <a:lnTo>
                    <a:pt x="2209" y="16548"/>
                  </a:lnTo>
                  <a:lnTo>
                    <a:pt x="1879" y="16878"/>
                  </a:lnTo>
                  <a:lnTo>
                    <a:pt x="1879" y="17030"/>
                  </a:lnTo>
                  <a:lnTo>
                    <a:pt x="2133" y="16840"/>
                  </a:lnTo>
                  <a:lnTo>
                    <a:pt x="2324" y="16637"/>
                  </a:lnTo>
                  <a:lnTo>
                    <a:pt x="2400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508" y="0"/>
                  </a:lnTo>
                  <a:lnTo>
                    <a:pt x="0" y="3098"/>
                  </a:lnTo>
                  <a:lnTo>
                    <a:pt x="1638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27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20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18" y="48158"/>
                  </a:lnTo>
                  <a:lnTo>
                    <a:pt x="22453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16" y="41783"/>
                  </a:lnTo>
                  <a:lnTo>
                    <a:pt x="16421" y="41516"/>
                  </a:lnTo>
                  <a:lnTo>
                    <a:pt x="14744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91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201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26" y="41986"/>
                  </a:lnTo>
                  <a:lnTo>
                    <a:pt x="11201" y="42875"/>
                  </a:lnTo>
                  <a:lnTo>
                    <a:pt x="11163" y="43751"/>
                  </a:lnTo>
                  <a:lnTo>
                    <a:pt x="12065" y="44234"/>
                  </a:lnTo>
                  <a:lnTo>
                    <a:pt x="13474" y="44005"/>
                  </a:lnTo>
                  <a:lnTo>
                    <a:pt x="14846" y="45466"/>
                  </a:lnTo>
                  <a:lnTo>
                    <a:pt x="25107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6B21B88B-D114-FFF4-0F34-2550A8B8B3CE}"/>
                </a:ext>
              </a:extLst>
            </p:cNvPr>
            <p:cNvSpPr/>
            <p:nvPr/>
          </p:nvSpPr>
          <p:spPr>
            <a:xfrm>
              <a:off x="9688055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22" y="8991"/>
                  </a:moveTo>
                  <a:lnTo>
                    <a:pt x="49796" y="8648"/>
                  </a:lnTo>
                  <a:lnTo>
                    <a:pt x="49733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76" y="5245"/>
                  </a:lnTo>
                  <a:lnTo>
                    <a:pt x="48082" y="6464"/>
                  </a:lnTo>
                  <a:lnTo>
                    <a:pt x="44983" y="7137"/>
                  </a:lnTo>
                  <a:lnTo>
                    <a:pt x="43053" y="6642"/>
                  </a:lnTo>
                  <a:lnTo>
                    <a:pt x="43053" y="17272"/>
                  </a:lnTo>
                  <a:lnTo>
                    <a:pt x="39065" y="19532"/>
                  </a:lnTo>
                  <a:lnTo>
                    <a:pt x="37973" y="20574"/>
                  </a:lnTo>
                  <a:lnTo>
                    <a:pt x="37960" y="21920"/>
                  </a:lnTo>
                  <a:lnTo>
                    <a:pt x="36182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74" y="27241"/>
                  </a:lnTo>
                  <a:lnTo>
                    <a:pt x="31521" y="28524"/>
                  </a:lnTo>
                  <a:lnTo>
                    <a:pt x="30391" y="28371"/>
                  </a:lnTo>
                  <a:lnTo>
                    <a:pt x="28130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35" y="26289"/>
                  </a:lnTo>
                  <a:lnTo>
                    <a:pt x="28511" y="25057"/>
                  </a:lnTo>
                  <a:lnTo>
                    <a:pt x="28448" y="23558"/>
                  </a:lnTo>
                  <a:lnTo>
                    <a:pt x="29311" y="22783"/>
                  </a:lnTo>
                  <a:lnTo>
                    <a:pt x="29972" y="22225"/>
                  </a:lnTo>
                  <a:lnTo>
                    <a:pt x="31178" y="22669"/>
                  </a:lnTo>
                  <a:lnTo>
                    <a:pt x="31978" y="22225"/>
                  </a:lnTo>
                  <a:lnTo>
                    <a:pt x="32791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56" y="18859"/>
                  </a:lnTo>
                  <a:lnTo>
                    <a:pt x="37325" y="17246"/>
                  </a:lnTo>
                  <a:lnTo>
                    <a:pt x="37033" y="16865"/>
                  </a:lnTo>
                  <a:lnTo>
                    <a:pt x="37909" y="16078"/>
                  </a:lnTo>
                  <a:lnTo>
                    <a:pt x="38227" y="15798"/>
                  </a:lnTo>
                  <a:lnTo>
                    <a:pt x="38862" y="15240"/>
                  </a:lnTo>
                  <a:lnTo>
                    <a:pt x="40284" y="15798"/>
                  </a:lnTo>
                  <a:lnTo>
                    <a:pt x="40347" y="16078"/>
                  </a:lnTo>
                  <a:lnTo>
                    <a:pt x="40474" y="17068"/>
                  </a:lnTo>
                  <a:lnTo>
                    <a:pt x="43053" y="17272"/>
                  </a:lnTo>
                  <a:lnTo>
                    <a:pt x="43053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27" y="11963"/>
                  </a:lnTo>
                  <a:lnTo>
                    <a:pt x="38696" y="11303"/>
                  </a:lnTo>
                  <a:lnTo>
                    <a:pt x="38582" y="10960"/>
                  </a:lnTo>
                  <a:lnTo>
                    <a:pt x="36055" y="11417"/>
                  </a:lnTo>
                  <a:lnTo>
                    <a:pt x="35369" y="14185"/>
                  </a:lnTo>
                  <a:lnTo>
                    <a:pt x="31280" y="15798"/>
                  </a:lnTo>
                  <a:lnTo>
                    <a:pt x="29578" y="15278"/>
                  </a:lnTo>
                  <a:lnTo>
                    <a:pt x="29578" y="21920"/>
                  </a:lnTo>
                  <a:lnTo>
                    <a:pt x="27419" y="23825"/>
                  </a:lnTo>
                  <a:lnTo>
                    <a:pt x="25146" y="25590"/>
                  </a:lnTo>
                  <a:lnTo>
                    <a:pt x="22745" y="27152"/>
                  </a:lnTo>
                  <a:lnTo>
                    <a:pt x="22402" y="26644"/>
                  </a:lnTo>
                  <a:lnTo>
                    <a:pt x="21958" y="26149"/>
                  </a:lnTo>
                  <a:lnTo>
                    <a:pt x="21844" y="25590"/>
                  </a:lnTo>
                  <a:lnTo>
                    <a:pt x="21831" y="24676"/>
                  </a:lnTo>
                  <a:lnTo>
                    <a:pt x="24003" y="22999"/>
                  </a:lnTo>
                  <a:lnTo>
                    <a:pt x="26250" y="20916"/>
                  </a:lnTo>
                  <a:lnTo>
                    <a:pt x="27965" y="19202"/>
                  </a:lnTo>
                  <a:lnTo>
                    <a:pt x="28321" y="20243"/>
                  </a:lnTo>
                  <a:lnTo>
                    <a:pt x="28841" y="21183"/>
                  </a:lnTo>
                  <a:lnTo>
                    <a:pt x="29578" y="21920"/>
                  </a:lnTo>
                  <a:lnTo>
                    <a:pt x="29578" y="15278"/>
                  </a:lnTo>
                  <a:lnTo>
                    <a:pt x="27825" y="16078"/>
                  </a:lnTo>
                  <a:lnTo>
                    <a:pt x="27241" y="15633"/>
                  </a:lnTo>
                  <a:lnTo>
                    <a:pt x="26949" y="15011"/>
                  </a:lnTo>
                  <a:lnTo>
                    <a:pt x="26835" y="14325"/>
                  </a:lnTo>
                  <a:lnTo>
                    <a:pt x="26250" y="15290"/>
                  </a:lnTo>
                  <a:lnTo>
                    <a:pt x="25577" y="16217"/>
                  </a:lnTo>
                  <a:lnTo>
                    <a:pt x="23202" y="18262"/>
                  </a:lnTo>
                  <a:lnTo>
                    <a:pt x="21526" y="19202"/>
                  </a:lnTo>
                  <a:lnTo>
                    <a:pt x="19824" y="19989"/>
                  </a:lnTo>
                  <a:lnTo>
                    <a:pt x="20624" y="20916"/>
                  </a:lnTo>
                  <a:lnTo>
                    <a:pt x="19786" y="21005"/>
                  </a:lnTo>
                  <a:lnTo>
                    <a:pt x="17170" y="24028"/>
                  </a:lnTo>
                  <a:lnTo>
                    <a:pt x="17513" y="25590"/>
                  </a:lnTo>
                  <a:lnTo>
                    <a:pt x="17614" y="26162"/>
                  </a:lnTo>
                  <a:lnTo>
                    <a:pt x="13487" y="29083"/>
                  </a:lnTo>
                  <a:lnTo>
                    <a:pt x="12763" y="30619"/>
                  </a:lnTo>
                  <a:lnTo>
                    <a:pt x="10363" y="31991"/>
                  </a:lnTo>
                  <a:lnTo>
                    <a:pt x="8394" y="33718"/>
                  </a:lnTo>
                  <a:lnTo>
                    <a:pt x="5562" y="33845"/>
                  </a:lnTo>
                  <a:lnTo>
                    <a:pt x="5994" y="31381"/>
                  </a:lnTo>
                  <a:lnTo>
                    <a:pt x="6908" y="29070"/>
                  </a:lnTo>
                  <a:lnTo>
                    <a:pt x="4991" y="29413"/>
                  </a:lnTo>
                  <a:lnTo>
                    <a:pt x="3035" y="29845"/>
                  </a:lnTo>
                  <a:lnTo>
                    <a:pt x="977" y="31381"/>
                  </a:lnTo>
                  <a:lnTo>
                    <a:pt x="635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10" y="34531"/>
                  </a:lnTo>
                  <a:lnTo>
                    <a:pt x="8877" y="34861"/>
                  </a:lnTo>
                  <a:lnTo>
                    <a:pt x="10160" y="35039"/>
                  </a:lnTo>
                  <a:lnTo>
                    <a:pt x="11315" y="35509"/>
                  </a:lnTo>
                  <a:lnTo>
                    <a:pt x="12509" y="35814"/>
                  </a:lnTo>
                  <a:lnTo>
                    <a:pt x="14782" y="35826"/>
                  </a:lnTo>
                  <a:lnTo>
                    <a:pt x="16687" y="34328"/>
                  </a:lnTo>
                  <a:lnTo>
                    <a:pt x="17068" y="34061"/>
                  </a:lnTo>
                  <a:lnTo>
                    <a:pt x="17373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494" y="33121"/>
                  </a:lnTo>
                  <a:lnTo>
                    <a:pt x="20281" y="33667"/>
                  </a:lnTo>
                  <a:lnTo>
                    <a:pt x="21082" y="33655"/>
                  </a:lnTo>
                  <a:lnTo>
                    <a:pt x="22352" y="33655"/>
                  </a:lnTo>
                  <a:lnTo>
                    <a:pt x="23406" y="32816"/>
                  </a:lnTo>
                  <a:lnTo>
                    <a:pt x="23939" y="32397"/>
                  </a:lnTo>
                  <a:lnTo>
                    <a:pt x="26136" y="33794"/>
                  </a:lnTo>
                  <a:lnTo>
                    <a:pt x="26682" y="34734"/>
                  </a:lnTo>
                  <a:lnTo>
                    <a:pt x="25895" y="35433"/>
                  </a:lnTo>
                  <a:lnTo>
                    <a:pt x="26441" y="36944"/>
                  </a:lnTo>
                  <a:lnTo>
                    <a:pt x="28054" y="38620"/>
                  </a:lnTo>
                  <a:lnTo>
                    <a:pt x="32016" y="37922"/>
                  </a:lnTo>
                  <a:lnTo>
                    <a:pt x="31940" y="36944"/>
                  </a:lnTo>
                  <a:lnTo>
                    <a:pt x="32029" y="35039"/>
                  </a:lnTo>
                  <a:lnTo>
                    <a:pt x="32829" y="32397"/>
                  </a:lnTo>
                  <a:lnTo>
                    <a:pt x="33413" y="30505"/>
                  </a:lnTo>
                  <a:lnTo>
                    <a:pt x="38671" y="30289"/>
                  </a:lnTo>
                  <a:lnTo>
                    <a:pt x="38646" y="28524"/>
                  </a:lnTo>
                  <a:lnTo>
                    <a:pt x="38608" y="25806"/>
                  </a:lnTo>
                  <a:lnTo>
                    <a:pt x="40652" y="25819"/>
                  </a:lnTo>
                  <a:lnTo>
                    <a:pt x="42278" y="28803"/>
                  </a:lnTo>
                  <a:lnTo>
                    <a:pt x="44678" y="25806"/>
                  </a:lnTo>
                  <a:lnTo>
                    <a:pt x="45377" y="24917"/>
                  </a:lnTo>
                  <a:lnTo>
                    <a:pt x="45491" y="24676"/>
                  </a:lnTo>
                  <a:lnTo>
                    <a:pt x="45593" y="24117"/>
                  </a:lnTo>
                  <a:lnTo>
                    <a:pt x="45796" y="22999"/>
                  </a:lnTo>
                  <a:lnTo>
                    <a:pt x="45720" y="21780"/>
                  </a:lnTo>
                  <a:lnTo>
                    <a:pt x="45186" y="19189"/>
                  </a:lnTo>
                  <a:lnTo>
                    <a:pt x="44742" y="18516"/>
                  </a:lnTo>
                  <a:lnTo>
                    <a:pt x="45770" y="17068"/>
                  </a:lnTo>
                  <a:lnTo>
                    <a:pt x="45859" y="16078"/>
                  </a:lnTo>
                  <a:lnTo>
                    <a:pt x="46431" y="15240"/>
                  </a:lnTo>
                  <a:lnTo>
                    <a:pt x="47205" y="14122"/>
                  </a:lnTo>
                  <a:lnTo>
                    <a:pt x="45948" y="11963"/>
                  </a:lnTo>
                  <a:lnTo>
                    <a:pt x="47256" y="8648"/>
                  </a:lnTo>
                  <a:lnTo>
                    <a:pt x="47967" y="9461"/>
                  </a:lnTo>
                  <a:lnTo>
                    <a:pt x="49822" y="8991"/>
                  </a:lnTo>
                  <a:close/>
                </a:path>
                <a:path w="53340" h="38734">
                  <a:moveTo>
                    <a:pt x="52857" y="0"/>
                  </a:moveTo>
                  <a:lnTo>
                    <a:pt x="52298" y="279"/>
                  </a:lnTo>
                  <a:lnTo>
                    <a:pt x="51269" y="1016"/>
                  </a:lnTo>
                  <a:lnTo>
                    <a:pt x="50927" y="1638"/>
                  </a:lnTo>
                  <a:lnTo>
                    <a:pt x="50673" y="2298"/>
                  </a:lnTo>
                  <a:lnTo>
                    <a:pt x="51181" y="2146"/>
                  </a:lnTo>
                  <a:lnTo>
                    <a:pt x="51841" y="2057"/>
                  </a:lnTo>
                  <a:lnTo>
                    <a:pt x="52705" y="2095"/>
                  </a:lnTo>
                  <a:lnTo>
                    <a:pt x="52679" y="1320"/>
                  </a:lnTo>
                  <a:lnTo>
                    <a:pt x="52717" y="622"/>
                  </a:lnTo>
                  <a:lnTo>
                    <a:pt x="52857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9E3E3845-58AF-8146-1E17-AD5DE5CCD93A}"/>
                </a:ext>
              </a:extLst>
            </p:cNvPr>
            <p:cNvSpPr/>
            <p:nvPr/>
          </p:nvSpPr>
          <p:spPr>
            <a:xfrm>
              <a:off x="970981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73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88" y="83769"/>
                  </a:lnTo>
                  <a:lnTo>
                    <a:pt x="0" y="84289"/>
                  </a:lnTo>
                  <a:lnTo>
                    <a:pt x="203" y="85255"/>
                  </a:lnTo>
                  <a:lnTo>
                    <a:pt x="990" y="86245"/>
                  </a:lnTo>
                  <a:lnTo>
                    <a:pt x="3378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92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14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87" y="54660"/>
                  </a:lnTo>
                  <a:lnTo>
                    <a:pt x="23583" y="55003"/>
                  </a:lnTo>
                  <a:lnTo>
                    <a:pt x="23215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83" y="8724"/>
                  </a:lnTo>
                  <a:lnTo>
                    <a:pt x="32893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2461" y="6248"/>
                  </a:lnTo>
                  <a:lnTo>
                    <a:pt x="33807" y="5118"/>
                  </a:lnTo>
                  <a:lnTo>
                    <a:pt x="31991" y="2984"/>
                  </a:lnTo>
                  <a:lnTo>
                    <a:pt x="30226" y="4483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108" y="939"/>
                  </a:lnTo>
                  <a:lnTo>
                    <a:pt x="28295" y="12"/>
                  </a:lnTo>
                  <a:lnTo>
                    <a:pt x="28143" y="0"/>
                  </a:lnTo>
                  <a:lnTo>
                    <a:pt x="28016" y="5765"/>
                  </a:lnTo>
                  <a:lnTo>
                    <a:pt x="28879" y="6248"/>
                  </a:lnTo>
                  <a:lnTo>
                    <a:pt x="29679" y="7099"/>
                  </a:lnTo>
                  <a:lnTo>
                    <a:pt x="30543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724" y="10058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93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17" y="12166"/>
                  </a:lnTo>
                  <a:lnTo>
                    <a:pt x="36182" y="11493"/>
                  </a:lnTo>
                  <a:lnTo>
                    <a:pt x="36182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28" y="13792"/>
                  </a:moveTo>
                  <a:lnTo>
                    <a:pt x="38290" y="10972"/>
                  </a:lnTo>
                  <a:lnTo>
                    <a:pt x="37096" y="9931"/>
                  </a:lnTo>
                  <a:lnTo>
                    <a:pt x="36715" y="9613"/>
                  </a:lnTo>
                  <a:lnTo>
                    <a:pt x="36817" y="12166"/>
                  </a:lnTo>
                  <a:lnTo>
                    <a:pt x="38328" y="13792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28" y="13792"/>
                  </a:lnTo>
                  <a:lnTo>
                    <a:pt x="38341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16" y="16954"/>
                  </a:lnTo>
                  <a:lnTo>
                    <a:pt x="38811" y="16433"/>
                  </a:lnTo>
                  <a:lnTo>
                    <a:pt x="38379" y="16090"/>
                  </a:lnTo>
                  <a:lnTo>
                    <a:pt x="38341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94" y="20650"/>
                  </a:lnTo>
                  <a:lnTo>
                    <a:pt x="34785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78" y="17881"/>
                  </a:lnTo>
                  <a:lnTo>
                    <a:pt x="28994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155" y="22783"/>
                  </a:lnTo>
                  <a:lnTo>
                    <a:pt x="24307" y="25374"/>
                  </a:lnTo>
                  <a:lnTo>
                    <a:pt x="22237" y="25590"/>
                  </a:lnTo>
                  <a:lnTo>
                    <a:pt x="19926" y="26746"/>
                  </a:lnTo>
                  <a:lnTo>
                    <a:pt x="17703" y="28117"/>
                  </a:lnTo>
                  <a:lnTo>
                    <a:pt x="17957" y="28841"/>
                  </a:lnTo>
                  <a:lnTo>
                    <a:pt x="18148" y="29540"/>
                  </a:lnTo>
                  <a:lnTo>
                    <a:pt x="18135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16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16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52" y="36068"/>
                  </a:lnTo>
                  <a:lnTo>
                    <a:pt x="11925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75" y="37833"/>
                  </a:lnTo>
                  <a:lnTo>
                    <a:pt x="17272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33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44" y="21856"/>
                  </a:lnTo>
                  <a:lnTo>
                    <a:pt x="28727" y="21120"/>
                  </a:lnTo>
                  <a:lnTo>
                    <a:pt x="28663" y="20650"/>
                  </a:lnTo>
                  <a:lnTo>
                    <a:pt x="28473" y="20116"/>
                  </a:lnTo>
                  <a:lnTo>
                    <a:pt x="28765" y="19634"/>
                  </a:lnTo>
                  <a:lnTo>
                    <a:pt x="29654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207" y="2368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96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4963" y="26314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98" y="25400"/>
                  </a:lnTo>
                  <a:lnTo>
                    <a:pt x="34925" y="25844"/>
                  </a:lnTo>
                  <a:lnTo>
                    <a:pt x="35763" y="26314"/>
                  </a:lnTo>
                  <a:lnTo>
                    <a:pt x="36372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44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B5EFB5D3-9C51-1F6F-F362-C549DBBAF1D6}"/>
                </a:ext>
              </a:extLst>
            </p:cNvPr>
            <p:cNvSpPr/>
            <p:nvPr/>
          </p:nvSpPr>
          <p:spPr>
            <a:xfrm>
              <a:off x="9698456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24" y="52146"/>
                  </a:lnTo>
                  <a:lnTo>
                    <a:pt x="5765" y="51739"/>
                  </a:lnTo>
                  <a:lnTo>
                    <a:pt x="3873" y="52146"/>
                  </a:lnTo>
                  <a:lnTo>
                    <a:pt x="482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51" y="53200"/>
                  </a:lnTo>
                  <a:lnTo>
                    <a:pt x="6959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91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85" y="444"/>
                  </a:lnTo>
                  <a:lnTo>
                    <a:pt x="46291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4E2F6BD4-F625-A576-CDEA-4AE564B2399E}"/>
                </a:ext>
              </a:extLst>
            </p:cNvPr>
            <p:cNvSpPr/>
            <p:nvPr/>
          </p:nvSpPr>
          <p:spPr>
            <a:xfrm>
              <a:off x="9713582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13" y="29933"/>
                  </a:moveTo>
                  <a:lnTo>
                    <a:pt x="14935" y="29730"/>
                  </a:lnTo>
                  <a:lnTo>
                    <a:pt x="14782" y="28473"/>
                  </a:lnTo>
                  <a:lnTo>
                    <a:pt x="13322" y="27901"/>
                  </a:lnTo>
                  <a:lnTo>
                    <a:pt x="11493" y="29527"/>
                  </a:lnTo>
                  <a:lnTo>
                    <a:pt x="11785" y="29908"/>
                  </a:lnTo>
                  <a:lnTo>
                    <a:pt x="10617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64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295" y="38963"/>
                  </a:lnTo>
                  <a:lnTo>
                    <a:pt x="0" y="39522"/>
                  </a:lnTo>
                  <a:lnTo>
                    <a:pt x="1193" y="40576"/>
                  </a:lnTo>
                  <a:lnTo>
                    <a:pt x="2590" y="41021"/>
                  </a:lnTo>
                  <a:lnTo>
                    <a:pt x="5981" y="41198"/>
                  </a:lnTo>
                  <a:lnTo>
                    <a:pt x="7747" y="39916"/>
                  </a:lnTo>
                  <a:lnTo>
                    <a:pt x="6731" y="37846"/>
                  </a:lnTo>
                  <a:lnTo>
                    <a:pt x="9791" y="36296"/>
                  </a:lnTo>
                  <a:lnTo>
                    <a:pt x="10642" y="36791"/>
                  </a:lnTo>
                  <a:lnTo>
                    <a:pt x="12446" y="34556"/>
                  </a:lnTo>
                  <a:lnTo>
                    <a:pt x="12433" y="33248"/>
                  </a:lnTo>
                  <a:lnTo>
                    <a:pt x="13525" y="32207"/>
                  </a:lnTo>
                  <a:lnTo>
                    <a:pt x="17513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62" y="1244"/>
                  </a:lnTo>
                  <a:lnTo>
                    <a:pt x="25260" y="1993"/>
                  </a:lnTo>
                  <a:lnTo>
                    <a:pt x="22504" y="1866"/>
                  </a:lnTo>
                  <a:lnTo>
                    <a:pt x="20840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55" y="19138"/>
                  </a:lnTo>
                  <a:lnTo>
                    <a:pt x="24688" y="16789"/>
                  </a:lnTo>
                  <a:lnTo>
                    <a:pt x="25742" y="13703"/>
                  </a:lnTo>
                  <a:lnTo>
                    <a:pt x="30010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B21B9EF9-A166-91ED-4103-102C2C1B6974}"/>
                </a:ext>
              </a:extLst>
            </p:cNvPr>
            <p:cNvSpPr/>
            <p:nvPr/>
          </p:nvSpPr>
          <p:spPr>
            <a:xfrm>
              <a:off x="9693618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62" y="19519"/>
                  </a:moveTo>
                  <a:lnTo>
                    <a:pt x="13360" y="17818"/>
                  </a:lnTo>
                  <a:lnTo>
                    <a:pt x="11811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44" y="32308"/>
                  </a:lnTo>
                  <a:lnTo>
                    <a:pt x="5448" y="30226"/>
                  </a:lnTo>
                  <a:lnTo>
                    <a:pt x="7200" y="29210"/>
                  </a:lnTo>
                  <a:lnTo>
                    <a:pt x="7924" y="27673"/>
                  </a:lnTo>
                  <a:lnTo>
                    <a:pt x="12077" y="24752"/>
                  </a:lnTo>
                  <a:lnTo>
                    <a:pt x="11607" y="22618"/>
                  </a:lnTo>
                  <a:lnTo>
                    <a:pt x="14211" y="19596"/>
                  </a:lnTo>
                  <a:lnTo>
                    <a:pt x="15062" y="19519"/>
                  </a:lnTo>
                  <a:close/>
                </a:path>
                <a:path w="33654" h="33019">
                  <a:moveTo>
                    <a:pt x="33299" y="3987"/>
                  </a:moveTo>
                  <a:lnTo>
                    <a:pt x="31838" y="2616"/>
                  </a:lnTo>
                  <a:lnTo>
                    <a:pt x="32321" y="0"/>
                  </a:lnTo>
                  <a:lnTo>
                    <a:pt x="28613" y="3886"/>
                  </a:lnTo>
                  <a:lnTo>
                    <a:pt x="22948" y="5791"/>
                  </a:lnTo>
                  <a:lnTo>
                    <a:pt x="21958" y="7708"/>
                  </a:lnTo>
                  <a:lnTo>
                    <a:pt x="22593" y="8572"/>
                  </a:lnTo>
                  <a:lnTo>
                    <a:pt x="22098" y="10083"/>
                  </a:lnTo>
                  <a:lnTo>
                    <a:pt x="21170" y="11493"/>
                  </a:lnTo>
                  <a:lnTo>
                    <a:pt x="21386" y="13614"/>
                  </a:lnTo>
                  <a:lnTo>
                    <a:pt x="21666" y="14236"/>
                  </a:lnTo>
                  <a:lnTo>
                    <a:pt x="22250" y="14681"/>
                  </a:lnTo>
                  <a:lnTo>
                    <a:pt x="23964" y="13868"/>
                  </a:lnTo>
                  <a:lnTo>
                    <a:pt x="25704" y="14401"/>
                  </a:lnTo>
                  <a:lnTo>
                    <a:pt x="29806" y="12788"/>
                  </a:lnTo>
                  <a:lnTo>
                    <a:pt x="30480" y="10020"/>
                  </a:lnTo>
                  <a:lnTo>
                    <a:pt x="33134" y="9525"/>
                  </a:lnTo>
                  <a:lnTo>
                    <a:pt x="32537" y="6578"/>
                  </a:lnTo>
                  <a:lnTo>
                    <a:pt x="33299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C9DD2AFC-80C2-9A04-1F1F-A73A92926FC5}"/>
                </a:ext>
              </a:extLst>
            </p:cNvPr>
            <p:cNvSpPr/>
            <p:nvPr/>
          </p:nvSpPr>
          <p:spPr>
            <a:xfrm>
              <a:off x="963548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8"/>
                  </a:moveTo>
                  <a:lnTo>
                    <a:pt x="11811" y="8508"/>
                  </a:lnTo>
                  <a:lnTo>
                    <a:pt x="12014" y="11125"/>
                  </a:lnTo>
                  <a:lnTo>
                    <a:pt x="13233" y="8635"/>
                  </a:lnTo>
                  <a:lnTo>
                    <a:pt x="13286" y="7678"/>
                  </a:lnTo>
                  <a:close/>
                </a:path>
                <a:path w="15240" h="11430">
                  <a:moveTo>
                    <a:pt x="13354" y="6438"/>
                  </a:moveTo>
                  <a:lnTo>
                    <a:pt x="13286" y="7678"/>
                  </a:lnTo>
                  <a:lnTo>
                    <a:pt x="14541" y="6972"/>
                  </a:lnTo>
                  <a:lnTo>
                    <a:pt x="13354" y="6438"/>
                  </a:lnTo>
                  <a:close/>
                </a:path>
                <a:path w="15240" h="11430">
                  <a:moveTo>
                    <a:pt x="14315" y="3581"/>
                  </a:moveTo>
                  <a:lnTo>
                    <a:pt x="6997" y="3581"/>
                  </a:lnTo>
                  <a:lnTo>
                    <a:pt x="13354" y="6438"/>
                  </a:lnTo>
                  <a:lnTo>
                    <a:pt x="13436" y="4940"/>
                  </a:lnTo>
                  <a:lnTo>
                    <a:pt x="14315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88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87" y="4584"/>
                  </a:lnTo>
                  <a:lnTo>
                    <a:pt x="6997" y="3581"/>
                  </a:lnTo>
                  <a:lnTo>
                    <a:pt x="14315" y="3581"/>
                  </a:lnTo>
                  <a:lnTo>
                    <a:pt x="14661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93" y="2997"/>
                  </a:moveTo>
                  <a:lnTo>
                    <a:pt x="14325" y="3047"/>
                  </a:lnTo>
                  <a:lnTo>
                    <a:pt x="14661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91FC37FD-3CE1-A7CA-3C2D-02E6D42241BA}"/>
                </a:ext>
              </a:extLst>
            </p:cNvPr>
            <p:cNvSpPr/>
            <p:nvPr/>
          </p:nvSpPr>
          <p:spPr>
            <a:xfrm>
              <a:off x="9656343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72" y="0"/>
                  </a:lnTo>
                  <a:lnTo>
                    <a:pt x="35839" y="228"/>
                  </a:lnTo>
                  <a:lnTo>
                    <a:pt x="35915" y="8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366FC780-683E-CF7C-C5E8-150247F719C0}"/>
                </a:ext>
              </a:extLst>
            </p:cNvPr>
            <p:cNvSpPr/>
            <p:nvPr/>
          </p:nvSpPr>
          <p:spPr>
            <a:xfrm>
              <a:off x="962563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96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24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34" y="3314"/>
                  </a:lnTo>
                  <a:lnTo>
                    <a:pt x="32448" y="3175"/>
                  </a:lnTo>
                  <a:lnTo>
                    <a:pt x="31775" y="2971"/>
                  </a:lnTo>
                  <a:lnTo>
                    <a:pt x="30746" y="3556"/>
                  </a:lnTo>
                  <a:lnTo>
                    <a:pt x="30721" y="2603"/>
                  </a:lnTo>
                  <a:lnTo>
                    <a:pt x="30581" y="2552"/>
                  </a:lnTo>
                  <a:lnTo>
                    <a:pt x="30314" y="2413"/>
                  </a:lnTo>
                  <a:lnTo>
                    <a:pt x="29375" y="2324"/>
                  </a:lnTo>
                  <a:lnTo>
                    <a:pt x="28524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19" y="5778"/>
                  </a:lnTo>
                  <a:lnTo>
                    <a:pt x="33070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39" y="6819"/>
                  </a:lnTo>
                  <a:lnTo>
                    <a:pt x="37706" y="5778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54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84" y="4356"/>
                  </a:lnTo>
                  <a:lnTo>
                    <a:pt x="39839" y="4254"/>
                  </a:lnTo>
                  <a:close/>
                </a:path>
                <a:path w="42545" h="6984">
                  <a:moveTo>
                    <a:pt x="42227" y="3556"/>
                  </a:moveTo>
                  <a:lnTo>
                    <a:pt x="39979" y="4203"/>
                  </a:lnTo>
                  <a:lnTo>
                    <a:pt x="39979" y="4597"/>
                  </a:lnTo>
                  <a:lnTo>
                    <a:pt x="41859" y="4864"/>
                  </a:lnTo>
                  <a:lnTo>
                    <a:pt x="42062" y="4203"/>
                  </a:lnTo>
                  <a:lnTo>
                    <a:pt x="42227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F1C137ED-7281-7E0C-D849-774826FD11DA}"/>
                </a:ext>
              </a:extLst>
            </p:cNvPr>
            <p:cNvSpPr/>
            <p:nvPr/>
          </p:nvSpPr>
          <p:spPr>
            <a:xfrm>
              <a:off x="9617138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595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43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69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82" y="10299"/>
                  </a:lnTo>
                  <a:close/>
                </a:path>
                <a:path w="69215" h="20955">
                  <a:moveTo>
                    <a:pt x="16167" y="10109"/>
                  </a:moveTo>
                  <a:lnTo>
                    <a:pt x="15735" y="10248"/>
                  </a:lnTo>
                  <a:lnTo>
                    <a:pt x="15963" y="10299"/>
                  </a:lnTo>
                  <a:lnTo>
                    <a:pt x="16167" y="10287"/>
                  </a:lnTo>
                  <a:lnTo>
                    <a:pt x="16167" y="10109"/>
                  </a:lnTo>
                  <a:close/>
                </a:path>
                <a:path w="69215" h="20955">
                  <a:moveTo>
                    <a:pt x="18554" y="12865"/>
                  </a:moveTo>
                  <a:lnTo>
                    <a:pt x="16535" y="10248"/>
                  </a:lnTo>
                  <a:lnTo>
                    <a:pt x="16370" y="10274"/>
                  </a:lnTo>
                  <a:lnTo>
                    <a:pt x="16294" y="12255"/>
                  </a:lnTo>
                  <a:lnTo>
                    <a:pt x="18199" y="12979"/>
                  </a:lnTo>
                  <a:lnTo>
                    <a:pt x="18351" y="13017"/>
                  </a:lnTo>
                  <a:lnTo>
                    <a:pt x="18554" y="12865"/>
                  </a:lnTo>
                  <a:close/>
                </a:path>
                <a:path w="69215" h="20955">
                  <a:moveTo>
                    <a:pt x="68859" y="2489"/>
                  </a:moveTo>
                  <a:lnTo>
                    <a:pt x="68592" y="2044"/>
                  </a:lnTo>
                  <a:lnTo>
                    <a:pt x="68275" y="1498"/>
                  </a:lnTo>
                  <a:lnTo>
                    <a:pt x="66687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39" y="304"/>
                  </a:lnTo>
                  <a:lnTo>
                    <a:pt x="62166" y="1765"/>
                  </a:lnTo>
                  <a:lnTo>
                    <a:pt x="58978" y="2044"/>
                  </a:lnTo>
                  <a:lnTo>
                    <a:pt x="57404" y="1193"/>
                  </a:lnTo>
                  <a:lnTo>
                    <a:pt x="53162" y="1028"/>
                  </a:lnTo>
                  <a:lnTo>
                    <a:pt x="51600" y="2552"/>
                  </a:lnTo>
                  <a:lnTo>
                    <a:pt x="47485" y="3124"/>
                  </a:lnTo>
                  <a:lnTo>
                    <a:pt x="45961" y="2921"/>
                  </a:lnTo>
                  <a:lnTo>
                    <a:pt x="43637" y="4267"/>
                  </a:lnTo>
                  <a:lnTo>
                    <a:pt x="43230" y="5715"/>
                  </a:lnTo>
                  <a:lnTo>
                    <a:pt x="41630" y="6553"/>
                  </a:lnTo>
                  <a:lnTo>
                    <a:pt x="40906" y="6591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65" y="5092"/>
                  </a:lnTo>
                  <a:lnTo>
                    <a:pt x="40386" y="4419"/>
                  </a:lnTo>
                  <a:lnTo>
                    <a:pt x="40297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77" y="4381"/>
                  </a:lnTo>
                  <a:lnTo>
                    <a:pt x="39077" y="6858"/>
                  </a:lnTo>
                  <a:lnTo>
                    <a:pt x="38544" y="7023"/>
                  </a:lnTo>
                  <a:lnTo>
                    <a:pt x="38100" y="7315"/>
                  </a:lnTo>
                  <a:lnTo>
                    <a:pt x="37503" y="8585"/>
                  </a:lnTo>
                  <a:lnTo>
                    <a:pt x="37541" y="9321"/>
                  </a:lnTo>
                  <a:lnTo>
                    <a:pt x="37630" y="9563"/>
                  </a:lnTo>
                  <a:lnTo>
                    <a:pt x="35699" y="9105"/>
                  </a:lnTo>
                  <a:lnTo>
                    <a:pt x="34378" y="8851"/>
                  </a:lnTo>
                  <a:lnTo>
                    <a:pt x="34290" y="9385"/>
                  </a:lnTo>
                  <a:lnTo>
                    <a:pt x="33782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18" y="8851"/>
                  </a:lnTo>
                  <a:lnTo>
                    <a:pt x="31318" y="8001"/>
                  </a:lnTo>
                  <a:lnTo>
                    <a:pt x="33756" y="6756"/>
                  </a:lnTo>
                  <a:lnTo>
                    <a:pt x="36487" y="7188"/>
                  </a:lnTo>
                  <a:lnTo>
                    <a:pt x="39077" y="6858"/>
                  </a:lnTo>
                  <a:lnTo>
                    <a:pt x="39077" y="4381"/>
                  </a:lnTo>
                  <a:lnTo>
                    <a:pt x="37947" y="4000"/>
                  </a:lnTo>
                  <a:lnTo>
                    <a:pt x="37223" y="3822"/>
                  </a:lnTo>
                  <a:lnTo>
                    <a:pt x="36817" y="3721"/>
                  </a:lnTo>
                  <a:lnTo>
                    <a:pt x="36068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45" y="5715"/>
                  </a:lnTo>
                  <a:lnTo>
                    <a:pt x="29870" y="6045"/>
                  </a:lnTo>
                  <a:lnTo>
                    <a:pt x="28892" y="7200"/>
                  </a:lnTo>
                  <a:lnTo>
                    <a:pt x="28498" y="7391"/>
                  </a:lnTo>
                  <a:lnTo>
                    <a:pt x="28155" y="7645"/>
                  </a:lnTo>
                  <a:lnTo>
                    <a:pt x="27800" y="7874"/>
                  </a:lnTo>
                  <a:lnTo>
                    <a:pt x="27520" y="8178"/>
                  </a:lnTo>
                  <a:lnTo>
                    <a:pt x="27101" y="9321"/>
                  </a:lnTo>
                  <a:lnTo>
                    <a:pt x="26987" y="10985"/>
                  </a:lnTo>
                  <a:lnTo>
                    <a:pt x="27305" y="11531"/>
                  </a:lnTo>
                  <a:lnTo>
                    <a:pt x="29210" y="11404"/>
                  </a:lnTo>
                  <a:lnTo>
                    <a:pt x="30619" y="12573"/>
                  </a:lnTo>
                  <a:lnTo>
                    <a:pt x="32473" y="12585"/>
                  </a:lnTo>
                  <a:lnTo>
                    <a:pt x="32766" y="12573"/>
                  </a:lnTo>
                  <a:lnTo>
                    <a:pt x="33045" y="12534"/>
                  </a:lnTo>
                  <a:lnTo>
                    <a:pt x="33693" y="11518"/>
                  </a:lnTo>
                  <a:lnTo>
                    <a:pt x="33896" y="11404"/>
                  </a:lnTo>
                  <a:lnTo>
                    <a:pt x="34645" y="10998"/>
                  </a:lnTo>
                  <a:lnTo>
                    <a:pt x="36182" y="11366"/>
                  </a:lnTo>
                  <a:lnTo>
                    <a:pt x="36969" y="10998"/>
                  </a:lnTo>
                  <a:lnTo>
                    <a:pt x="37858" y="10706"/>
                  </a:lnTo>
                  <a:lnTo>
                    <a:pt x="38811" y="10795"/>
                  </a:lnTo>
                  <a:lnTo>
                    <a:pt x="39547" y="11125"/>
                  </a:lnTo>
                  <a:lnTo>
                    <a:pt x="40932" y="11544"/>
                  </a:lnTo>
                  <a:lnTo>
                    <a:pt x="41617" y="11684"/>
                  </a:lnTo>
                  <a:lnTo>
                    <a:pt x="45199" y="12700"/>
                  </a:lnTo>
                  <a:lnTo>
                    <a:pt x="47942" y="12725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05" y="7175"/>
                  </a:lnTo>
                  <a:lnTo>
                    <a:pt x="61163" y="8636"/>
                  </a:lnTo>
                  <a:lnTo>
                    <a:pt x="62522" y="8928"/>
                  </a:lnTo>
                  <a:lnTo>
                    <a:pt x="63220" y="8001"/>
                  </a:lnTo>
                  <a:lnTo>
                    <a:pt x="63195" y="7175"/>
                  </a:lnTo>
                  <a:lnTo>
                    <a:pt x="63182" y="6858"/>
                  </a:lnTo>
                  <a:lnTo>
                    <a:pt x="63169" y="6654"/>
                  </a:lnTo>
                  <a:lnTo>
                    <a:pt x="63157" y="6324"/>
                  </a:lnTo>
                  <a:lnTo>
                    <a:pt x="64719" y="5245"/>
                  </a:lnTo>
                  <a:lnTo>
                    <a:pt x="66090" y="6159"/>
                  </a:lnTo>
                  <a:lnTo>
                    <a:pt x="67005" y="5245"/>
                  </a:lnTo>
                  <a:lnTo>
                    <a:pt x="67703" y="4546"/>
                  </a:lnTo>
                  <a:lnTo>
                    <a:pt x="67741" y="3124"/>
                  </a:lnTo>
                  <a:lnTo>
                    <a:pt x="67716" y="2667"/>
                  </a:lnTo>
                  <a:lnTo>
                    <a:pt x="67868" y="3416"/>
                  </a:lnTo>
                  <a:lnTo>
                    <a:pt x="68668" y="2667"/>
                  </a:lnTo>
                  <a:lnTo>
                    <a:pt x="68859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3BA0F35D-4813-E50B-CE37-2424B321F4EF}"/>
                </a:ext>
              </a:extLst>
            </p:cNvPr>
            <p:cNvSpPr/>
            <p:nvPr/>
          </p:nvSpPr>
          <p:spPr>
            <a:xfrm>
              <a:off x="9617341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70" y="15201"/>
                  </a:moveTo>
                  <a:lnTo>
                    <a:pt x="8013" y="14973"/>
                  </a:lnTo>
                  <a:lnTo>
                    <a:pt x="7594" y="14643"/>
                  </a:lnTo>
                  <a:lnTo>
                    <a:pt x="7200" y="14198"/>
                  </a:lnTo>
                  <a:lnTo>
                    <a:pt x="6578" y="15024"/>
                  </a:lnTo>
                  <a:lnTo>
                    <a:pt x="7340" y="15303"/>
                  </a:lnTo>
                  <a:lnTo>
                    <a:pt x="8470" y="15201"/>
                  </a:lnTo>
                  <a:close/>
                </a:path>
                <a:path w="29845" h="15875">
                  <a:moveTo>
                    <a:pt x="13208" y="7023"/>
                  </a:moveTo>
                  <a:lnTo>
                    <a:pt x="13042" y="6096"/>
                  </a:lnTo>
                  <a:lnTo>
                    <a:pt x="12357" y="6273"/>
                  </a:lnTo>
                  <a:lnTo>
                    <a:pt x="12166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00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12" y="4978"/>
                  </a:lnTo>
                  <a:lnTo>
                    <a:pt x="2108" y="1473"/>
                  </a:lnTo>
                  <a:lnTo>
                    <a:pt x="1054" y="1219"/>
                  </a:lnTo>
                  <a:lnTo>
                    <a:pt x="139" y="1625"/>
                  </a:lnTo>
                  <a:lnTo>
                    <a:pt x="1346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71" y="5346"/>
                  </a:lnTo>
                  <a:lnTo>
                    <a:pt x="1346" y="5537"/>
                  </a:lnTo>
                  <a:lnTo>
                    <a:pt x="495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66" y="8267"/>
                  </a:lnTo>
                  <a:lnTo>
                    <a:pt x="1701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84" y="9728"/>
                  </a:lnTo>
                  <a:lnTo>
                    <a:pt x="6045" y="8902"/>
                  </a:lnTo>
                  <a:lnTo>
                    <a:pt x="5549" y="8013"/>
                  </a:lnTo>
                  <a:lnTo>
                    <a:pt x="7353" y="6413"/>
                  </a:lnTo>
                  <a:lnTo>
                    <a:pt x="8661" y="7937"/>
                  </a:lnTo>
                  <a:lnTo>
                    <a:pt x="10058" y="8470"/>
                  </a:lnTo>
                  <a:lnTo>
                    <a:pt x="10807" y="7886"/>
                  </a:lnTo>
                  <a:lnTo>
                    <a:pt x="11468" y="8547"/>
                  </a:lnTo>
                  <a:lnTo>
                    <a:pt x="12433" y="8026"/>
                  </a:lnTo>
                  <a:lnTo>
                    <a:pt x="13208" y="7023"/>
                  </a:lnTo>
                  <a:close/>
                </a:path>
                <a:path w="29845" h="15875">
                  <a:moveTo>
                    <a:pt x="22072" y="2273"/>
                  </a:moveTo>
                  <a:lnTo>
                    <a:pt x="21983" y="1612"/>
                  </a:lnTo>
                  <a:lnTo>
                    <a:pt x="22047" y="1358"/>
                  </a:lnTo>
                  <a:lnTo>
                    <a:pt x="18999" y="0"/>
                  </a:lnTo>
                  <a:lnTo>
                    <a:pt x="19215" y="2006"/>
                  </a:lnTo>
                  <a:lnTo>
                    <a:pt x="17005" y="4013"/>
                  </a:lnTo>
                  <a:lnTo>
                    <a:pt x="16116" y="4533"/>
                  </a:lnTo>
                  <a:lnTo>
                    <a:pt x="17640" y="4483"/>
                  </a:lnTo>
                  <a:lnTo>
                    <a:pt x="17919" y="5867"/>
                  </a:lnTo>
                  <a:lnTo>
                    <a:pt x="19824" y="5969"/>
                  </a:lnTo>
                  <a:lnTo>
                    <a:pt x="20904" y="4737"/>
                  </a:lnTo>
                  <a:lnTo>
                    <a:pt x="21209" y="2590"/>
                  </a:lnTo>
                  <a:lnTo>
                    <a:pt x="22072" y="2273"/>
                  </a:lnTo>
                  <a:close/>
                </a:path>
                <a:path w="29845" h="15875">
                  <a:moveTo>
                    <a:pt x="29743" y="4267"/>
                  </a:moveTo>
                  <a:lnTo>
                    <a:pt x="29489" y="3136"/>
                  </a:lnTo>
                  <a:lnTo>
                    <a:pt x="28841" y="2057"/>
                  </a:lnTo>
                  <a:lnTo>
                    <a:pt x="27051" y="2514"/>
                  </a:lnTo>
                  <a:lnTo>
                    <a:pt x="26555" y="3898"/>
                  </a:lnTo>
                  <a:lnTo>
                    <a:pt x="25819" y="4419"/>
                  </a:lnTo>
                  <a:lnTo>
                    <a:pt x="27012" y="4305"/>
                  </a:lnTo>
                  <a:lnTo>
                    <a:pt x="28498" y="4292"/>
                  </a:lnTo>
                  <a:lnTo>
                    <a:pt x="29502" y="4686"/>
                  </a:lnTo>
                  <a:lnTo>
                    <a:pt x="29743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6F45BA58-46CA-F951-9604-0CAE327B3176}"/>
                </a:ext>
              </a:extLst>
            </p:cNvPr>
            <p:cNvSpPr/>
            <p:nvPr/>
          </p:nvSpPr>
          <p:spPr>
            <a:xfrm>
              <a:off x="963716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84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89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13" y="381"/>
                  </a:lnTo>
                  <a:lnTo>
                    <a:pt x="31127" y="71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445" y="698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7CA96417-0CF9-F19E-DBC6-FA7611540895}"/>
                </a:ext>
              </a:extLst>
            </p:cNvPr>
            <p:cNvSpPr/>
            <p:nvPr/>
          </p:nvSpPr>
          <p:spPr>
            <a:xfrm>
              <a:off x="963228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68" y="47713"/>
                  </a:moveTo>
                  <a:lnTo>
                    <a:pt x="40017" y="47383"/>
                  </a:lnTo>
                  <a:lnTo>
                    <a:pt x="38252" y="48247"/>
                  </a:lnTo>
                  <a:lnTo>
                    <a:pt x="36233" y="48717"/>
                  </a:lnTo>
                  <a:lnTo>
                    <a:pt x="34493" y="48717"/>
                  </a:lnTo>
                  <a:lnTo>
                    <a:pt x="34251" y="47891"/>
                  </a:lnTo>
                  <a:lnTo>
                    <a:pt x="31407" y="49428"/>
                  </a:lnTo>
                  <a:lnTo>
                    <a:pt x="32613" y="50126"/>
                  </a:lnTo>
                  <a:lnTo>
                    <a:pt x="32931" y="50533"/>
                  </a:lnTo>
                  <a:lnTo>
                    <a:pt x="31953" y="51701"/>
                  </a:lnTo>
                  <a:lnTo>
                    <a:pt x="30797" y="52311"/>
                  </a:lnTo>
                  <a:lnTo>
                    <a:pt x="30086" y="53098"/>
                  </a:lnTo>
                  <a:lnTo>
                    <a:pt x="32702" y="52946"/>
                  </a:lnTo>
                  <a:lnTo>
                    <a:pt x="33629" y="53098"/>
                  </a:lnTo>
                  <a:lnTo>
                    <a:pt x="37846" y="50977"/>
                  </a:lnTo>
                  <a:lnTo>
                    <a:pt x="38112" y="50203"/>
                  </a:lnTo>
                  <a:lnTo>
                    <a:pt x="38874" y="49568"/>
                  </a:lnTo>
                  <a:lnTo>
                    <a:pt x="40068" y="47713"/>
                  </a:lnTo>
                  <a:close/>
                </a:path>
                <a:path w="83820" h="61594">
                  <a:moveTo>
                    <a:pt x="83312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54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50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312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275C58A3-2EF6-9A10-FD6E-3F199FCDD41B}"/>
                </a:ext>
              </a:extLst>
            </p:cNvPr>
            <p:cNvSpPr/>
            <p:nvPr/>
          </p:nvSpPr>
          <p:spPr>
            <a:xfrm>
              <a:off x="963180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51" y="35725"/>
                  </a:lnTo>
                  <a:lnTo>
                    <a:pt x="14020" y="34988"/>
                  </a:lnTo>
                  <a:lnTo>
                    <a:pt x="9817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35" y="43484"/>
                  </a:lnTo>
                  <a:lnTo>
                    <a:pt x="15989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83" y="31737"/>
                  </a:lnTo>
                  <a:lnTo>
                    <a:pt x="37439" y="35420"/>
                  </a:lnTo>
                  <a:lnTo>
                    <a:pt x="34099" y="35852"/>
                  </a:lnTo>
                  <a:lnTo>
                    <a:pt x="16764" y="45110"/>
                  </a:lnTo>
                  <a:lnTo>
                    <a:pt x="20218" y="48018"/>
                  </a:lnTo>
                  <a:lnTo>
                    <a:pt x="20586" y="46837"/>
                  </a:lnTo>
                  <a:lnTo>
                    <a:pt x="24625" y="47180"/>
                  </a:lnTo>
                  <a:lnTo>
                    <a:pt x="27990" y="46964"/>
                  </a:lnTo>
                  <a:lnTo>
                    <a:pt x="31623" y="44462"/>
                  </a:lnTo>
                  <a:lnTo>
                    <a:pt x="33147" y="42011"/>
                  </a:lnTo>
                  <a:lnTo>
                    <a:pt x="32346" y="40576"/>
                  </a:lnTo>
                  <a:lnTo>
                    <a:pt x="34569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68" y="16725"/>
                  </a:moveTo>
                  <a:lnTo>
                    <a:pt x="49237" y="12712"/>
                  </a:lnTo>
                  <a:lnTo>
                    <a:pt x="47790" y="15646"/>
                  </a:lnTo>
                  <a:lnTo>
                    <a:pt x="47625" y="13258"/>
                  </a:lnTo>
                  <a:lnTo>
                    <a:pt x="42722" y="13385"/>
                  </a:lnTo>
                  <a:lnTo>
                    <a:pt x="39306" y="13728"/>
                  </a:lnTo>
                  <a:lnTo>
                    <a:pt x="39687" y="15189"/>
                  </a:lnTo>
                  <a:lnTo>
                    <a:pt x="38392" y="18351"/>
                  </a:lnTo>
                  <a:lnTo>
                    <a:pt x="37388" y="18300"/>
                  </a:lnTo>
                  <a:lnTo>
                    <a:pt x="36982" y="19291"/>
                  </a:lnTo>
                  <a:lnTo>
                    <a:pt x="36576" y="22059"/>
                  </a:lnTo>
                  <a:lnTo>
                    <a:pt x="36068" y="22694"/>
                  </a:lnTo>
                  <a:lnTo>
                    <a:pt x="35458" y="23012"/>
                  </a:lnTo>
                  <a:lnTo>
                    <a:pt x="34137" y="27000"/>
                  </a:lnTo>
                  <a:lnTo>
                    <a:pt x="34150" y="28689"/>
                  </a:lnTo>
                  <a:lnTo>
                    <a:pt x="34975" y="31483"/>
                  </a:lnTo>
                  <a:lnTo>
                    <a:pt x="36715" y="31483"/>
                  </a:lnTo>
                  <a:lnTo>
                    <a:pt x="46786" y="19773"/>
                  </a:lnTo>
                  <a:lnTo>
                    <a:pt x="47282" y="19786"/>
                  </a:lnTo>
                  <a:lnTo>
                    <a:pt x="46329" y="16903"/>
                  </a:lnTo>
                  <a:lnTo>
                    <a:pt x="49568" y="16725"/>
                  </a:lnTo>
                  <a:close/>
                </a:path>
                <a:path w="80645" h="48259">
                  <a:moveTo>
                    <a:pt x="80441" y="4648"/>
                  </a:moveTo>
                  <a:lnTo>
                    <a:pt x="79070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78" y="0"/>
                  </a:lnTo>
                  <a:lnTo>
                    <a:pt x="61874" y="3911"/>
                  </a:lnTo>
                  <a:lnTo>
                    <a:pt x="61277" y="8496"/>
                  </a:lnTo>
                  <a:lnTo>
                    <a:pt x="60718" y="9359"/>
                  </a:lnTo>
                  <a:lnTo>
                    <a:pt x="57823" y="10236"/>
                  </a:lnTo>
                  <a:lnTo>
                    <a:pt x="55118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16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24" y="16090"/>
                  </a:lnTo>
                  <a:lnTo>
                    <a:pt x="70040" y="12573"/>
                  </a:lnTo>
                  <a:lnTo>
                    <a:pt x="72377" y="12446"/>
                  </a:lnTo>
                  <a:lnTo>
                    <a:pt x="74803" y="9918"/>
                  </a:lnTo>
                  <a:lnTo>
                    <a:pt x="76161" y="7150"/>
                  </a:lnTo>
                  <a:lnTo>
                    <a:pt x="77254" y="8267"/>
                  </a:lnTo>
                  <a:lnTo>
                    <a:pt x="76669" y="10591"/>
                  </a:lnTo>
                  <a:lnTo>
                    <a:pt x="74295" y="12547"/>
                  </a:lnTo>
                  <a:lnTo>
                    <a:pt x="72580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49" y="9918"/>
                  </a:lnTo>
                  <a:lnTo>
                    <a:pt x="79629" y="7086"/>
                  </a:lnTo>
                  <a:lnTo>
                    <a:pt x="80441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D45D5C68-82BC-52FA-92C3-B7373A0FDE09}"/>
                </a:ext>
              </a:extLst>
            </p:cNvPr>
            <p:cNvSpPr/>
            <p:nvPr/>
          </p:nvSpPr>
          <p:spPr>
            <a:xfrm>
              <a:off x="961246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51" y="17970"/>
                  </a:moveTo>
                  <a:lnTo>
                    <a:pt x="26183" y="17983"/>
                  </a:lnTo>
                  <a:lnTo>
                    <a:pt x="25582" y="19799"/>
                  </a:lnTo>
                  <a:lnTo>
                    <a:pt x="24955" y="21361"/>
                  </a:lnTo>
                  <a:lnTo>
                    <a:pt x="26352" y="26669"/>
                  </a:lnTo>
                  <a:lnTo>
                    <a:pt x="29730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9014" y="18973"/>
                  </a:lnTo>
                  <a:lnTo>
                    <a:pt x="39285" y="18973"/>
                  </a:lnTo>
                  <a:lnTo>
                    <a:pt x="37751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5" y="19104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5" y="19104"/>
                  </a:lnTo>
                  <a:close/>
                </a:path>
                <a:path w="45084" h="27940">
                  <a:moveTo>
                    <a:pt x="39285" y="18973"/>
                  </a:moveTo>
                  <a:lnTo>
                    <a:pt x="39014" y="18973"/>
                  </a:lnTo>
                  <a:lnTo>
                    <a:pt x="39485" y="19104"/>
                  </a:lnTo>
                  <a:lnTo>
                    <a:pt x="39285" y="18973"/>
                  </a:lnTo>
                  <a:close/>
                </a:path>
                <a:path w="45084" h="27940">
                  <a:moveTo>
                    <a:pt x="36799" y="14617"/>
                  </a:moveTo>
                  <a:lnTo>
                    <a:pt x="22987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92" y="17970"/>
                  </a:lnTo>
                  <a:lnTo>
                    <a:pt x="25958" y="17983"/>
                  </a:lnTo>
                  <a:lnTo>
                    <a:pt x="26187" y="17970"/>
                  </a:lnTo>
                  <a:lnTo>
                    <a:pt x="37751" y="17970"/>
                  </a:lnTo>
                  <a:lnTo>
                    <a:pt x="37632" y="17602"/>
                  </a:lnTo>
                  <a:lnTo>
                    <a:pt x="36799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208" y="8623"/>
                  </a:lnTo>
                  <a:lnTo>
                    <a:pt x="17443" y="8864"/>
                  </a:lnTo>
                  <a:lnTo>
                    <a:pt x="17565" y="9537"/>
                  </a:lnTo>
                  <a:lnTo>
                    <a:pt x="17224" y="10833"/>
                  </a:lnTo>
                  <a:lnTo>
                    <a:pt x="17113" y="11569"/>
                  </a:lnTo>
                  <a:lnTo>
                    <a:pt x="17475" y="13703"/>
                  </a:lnTo>
                  <a:lnTo>
                    <a:pt x="20993" y="14719"/>
                  </a:lnTo>
                  <a:lnTo>
                    <a:pt x="22059" y="14770"/>
                  </a:lnTo>
                  <a:lnTo>
                    <a:pt x="22987" y="14617"/>
                  </a:lnTo>
                  <a:lnTo>
                    <a:pt x="36799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52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309" y="6908"/>
                  </a:lnTo>
                  <a:lnTo>
                    <a:pt x="35191" y="6616"/>
                  </a:lnTo>
                  <a:lnTo>
                    <a:pt x="35083" y="6121"/>
                  </a:lnTo>
                  <a:lnTo>
                    <a:pt x="35052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8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85" y="8369"/>
                  </a:lnTo>
                  <a:lnTo>
                    <a:pt x="10393" y="9105"/>
                  </a:lnTo>
                  <a:lnTo>
                    <a:pt x="12484" y="9969"/>
                  </a:lnTo>
                  <a:lnTo>
                    <a:pt x="14808" y="9283"/>
                  </a:lnTo>
                  <a:lnTo>
                    <a:pt x="16687" y="8864"/>
                  </a:lnTo>
                  <a:lnTo>
                    <a:pt x="17208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908" y="7543"/>
                  </a:lnTo>
                  <a:lnTo>
                    <a:pt x="25218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66" y="5600"/>
                  </a:lnTo>
                  <a:lnTo>
                    <a:pt x="4673" y="4648"/>
                  </a:lnTo>
                  <a:lnTo>
                    <a:pt x="4978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83" y="6121"/>
                  </a:lnTo>
                  <a:lnTo>
                    <a:pt x="19735" y="6692"/>
                  </a:lnTo>
                  <a:lnTo>
                    <a:pt x="19558" y="7302"/>
                  </a:lnTo>
                  <a:lnTo>
                    <a:pt x="25218" y="7302"/>
                  </a:lnTo>
                  <a:lnTo>
                    <a:pt x="22352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54" y="3174"/>
                  </a:moveTo>
                  <a:lnTo>
                    <a:pt x="13220" y="3708"/>
                  </a:lnTo>
                  <a:lnTo>
                    <a:pt x="12115" y="4432"/>
                  </a:lnTo>
                  <a:lnTo>
                    <a:pt x="9817" y="4749"/>
                  </a:lnTo>
                  <a:lnTo>
                    <a:pt x="7366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54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8" y="4165"/>
                  </a:lnTo>
                  <a:lnTo>
                    <a:pt x="5981" y="2578"/>
                  </a:lnTo>
                  <a:lnTo>
                    <a:pt x="7721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AFB08671-0F92-DD9E-666D-7EC58DB173D9}"/>
                </a:ext>
              </a:extLst>
            </p:cNvPr>
            <p:cNvSpPr/>
            <p:nvPr/>
          </p:nvSpPr>
          <p:spPr>
            <a:xfrm>
              <a:off x="9640646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82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88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49" y="9232"/>
                  </a:lnTo>
                  <a:lnTo>
                    <a:pt x="41960" y="9867"/>
                  </a:lnTo>
                  <a:lnTo>
                    <a:pt x="41821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73" y="0"/>
                  </a:moveTo>
                  <a:lnTo>
                    <a:pt x="60083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71" y="3454"/>
                  </a:lnTo>
                  <a:lnTo>
                    <a:pt x="65773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3A70D5A7-F1A0-D3FF-31A0-A8419BAED826}"/>
                </a:ext>
              </a:extLst>
            </p:cNvPr>
            <p:cNvSpPr/>
            <p:nvPr/>
          </p:nvSpPr>
          <p:spPr>
            <a:xfrm>
              <a:off x="962632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52" y="25654"/>
                  </a:moveTo>
                  <a:lnTo>
                    <a:pt x="36182" y="23761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76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67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98" y="20713"/>
                  </a:lnTo>
                  <a:lnTo>
                    <a:pt x="2717" y="25146"/>
                  </a:lnTo>
                  <a:lnTo>
                    <a:pt x="254" y="25095"/>
                  </a:lnTo>
                  <a:lnTo>
                    <a:pt x="0" y="26162"/>
                  </a:lnTo>
                  <a:lnTo>
                    <a:pt x="1625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67" y="30949"/>
                  </a:lnTo>
                  <a:lnTo>
                    <a:pt x="6527" y="30378"/>
                  </a:lnTo>
                  <a:lnTo>
                    <a:pt x="6629" y="29641"/>
                  </a:lnTo>
                  <a:lnTo>
                    <a:pt x="8470" y="30543"/>
                  </a:lnTo>
                  <a:lnTo>
                    <a:pt x="12052" y="31800"/>
                  </a:lnTo>
                  <a:lnTo>
                    <a:pt x="17195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83" y="29946"/>
                  </a:lnTo>
                  <a:lnTo>
                    <a:pt x="20980" y="27330"/>
                  </a:lnTo>
                  <a:lnTo>
                    <a:pt x="22453" y="26517"/>
                  </a:lnTo>
                  <a:lnTo>
                    <a:pt x="22402" y="27457"/>
                  </a:lnTo>
                  <a:lnTo>
                    <a:pt x="21183" y="29946"/>
                  </a:lnTo>
                  <a:lnTo>
                    <a:pt x="21374" y="31026"/>
                  </a:lnTo>
                  <a:lnTo>
                    <a:pt x="22936" y="33794"/>
                  </a:lnTo>
                  <a:lnTo>
                    <a:pt x="25450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400" y="29235"/>
                  </a:lnTo>
                  <a:lnTo>
                    <a:pt x="33324" y="27762"/>
                  </a:lnTo>
                  <a:lnTo>
                    <a:pt x="34531" y="27571"/>
                  </a:lnTo>
                  <a:lnTo>
                    <a:pt x="36245" y="29425"/>
                  </a:lnTo>
                  <a:lnTo>
                    <a:pt x="37261" y="27889"/>
                  </a:lnTo>
                  <a:lnTo>
                    <a:pt x="37185" y="27254"/>
                  </a:lnTo>
                  <a:lnTo>
                    <a:pt x="37452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19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209" y="38112"/>
                  </a:lnTo>
                  <a:lnTo>
                    <a:pt x="41503" y="39179"/>
                  </a:lnTo>
                  <a:lnTo>
                    <a:pt x="40119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67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610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14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79" y="34544"/>
                  </a:moveTo>
                  <a:lnTo>
                    <a:pt x="82600" y="33896"/>
                  </a:lnTo>
                  <a:lnTo>
                    <a:pt x="81940" y="35471"/>
                  </a:lnTo>
                  <a:lnTo>
                    <a:pt x="79616" y="33070"/>
                  </a:lnTo>
                  <a:lnTo>
                    <a:pt x="78663" y="31788"/>
                  </a:lnTo>
                  <a:lnTo>
                    <a:pt x="78562" y="31165"/>
                  </a:lnTo>
                  <a:lnTo>
                    <a:pt x="76923" y="31330"/>
                  </a:lnTo>
                  <a:lnTo>
                    <a:pt x="74282" y="31940"/>
                  </a:lnTo>
                  <a:lnTo>
                    <a:pt x="71742" y="32842"/>
                  </a:lnTo>
                  <a:lnTo>
                    <a:pt x="72326" y="34544"/>
                  </a:lnTo>
                  <a:lnTo>
                    <a:pt x="72123" y="35852"/>
                  </a:lnTo>
                  <a:lnTo>
                    <a:pt x="67945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312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61" y="40436"/>
                  </a:lnTo>
                  <a:lnTo>
                    <a:pt x="77597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79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40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70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76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29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9A26ADE9-2001-AA9E-E8EB-202536A6015C}"/>
                </a:ext>
              </a:extLst>
            </p:cNvPr>
            <p:cNvSpPr/>
            <p:nvPr/>
          </p:nvSpPr>
          <p:spPr>
            <a:xfrm>
              <a:off x="964895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12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69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31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36" y="33642"/>
                  </a:lnTo>
                  <a:lnTo>
                    <a:pt x="13512" y="32423"/>
                  </a:lnTo>
                  <a:lnTo>
                    <a:pt x="15087" y="31699"/>
                  </a:lnTo>
                  <a:lnTo>
                    <a:pt x="17487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95" y="26187"/>
                  </a:moveTo>
                  <a:lnTo>
                    <a:pt x="48691" y="23228"/>
                  </a:lnTo>
                  <a:lnTo>
                    <a:pt x="47828" y="21742"/>
                  </a:lnTo>
                  <a:lnTo>
                    <a:pt x="47231" y="19799"/>
                  </a:lnTo>
                  <a:lnTo>
                    <a:pt x="49390" y="18313"/>
                  </a:lnTo>
                  <a:lnTo>
                    <a:pt x="48272" y="15760"/>
                  </a:lnTo>
                  <a:lnTo>
                    <a:pt x="45681" y="13017"/>
                  </a:lnTo>
                  <a:lnTo>
                    <a:pt x="43954" y="13741"/>
                  </a:lnTo>
                  <a:lnTo>
                    <a:pt x="42722" y="13614"/>
                  </a:lnTo>
                  <a:lnTo>
                    <a:pt x="42608" y="13881"/>
                  </a:lnTo>
                  <a:lnTo>
                    <a:pt x="41224" y="13335"/>
                  </a:lnTo>
                  <a:lnTo>
                    <a:pt x="40106" y="14770"/>
                  </a:lnTo>
                  <a:lnTo>
                    <a:pt x="39903" y="16002"/>
                  </a:lnTo>
                  <a:lnTo>
                    <a:pt x="38404" y="17043"/>
                  </a:lnTo>
                  <a:lnTo>
                    <a:pt x="37198" y="17284"/>
                  </a:lnTo>
                  <a:lnTo>
                    <a:pt x="35306" y="18567"/>
                  </a:lnTo>
                  <a:lnTo>
                    <a:pt x="34836" y="18440"/>
                  </a:lnTo>
                  <a:lnTo>
                    <a:pt x="34594" y="19342"/>
                  </a:lnTo>
                  <a:lnTo>
                    <a:pt x="34709" y="20104"/>
                  </a:lnTo>
                  <a:lnTo>
                    <a:pt x="32816" y="20180"/>
                  </a:lnTo>
                  <a:lnTo>
                    <a:pt x="31521" y="22098"/>
                  </a:lnTo>
                  <a:lnTo>
                    <a:pt x="31089" y="23926"/>
                  </a:lnTo>
                  <a:lnTo>
                    <a:pt x="32956" y="24307"/>
                  </a:lnTo>
                  <a:lnTo>
                    <a:pt x="35864" y="26111"/>
                  </a:lnTo>
                  <a:lnTo>
                    <a:pt x="38188" y="28270"/>
                  </a:lnTo>
                  <a:lnTo>
                    <a:pt x="40678" y="29921"/>
                  </a:lnTo>
                  <a:lnTo>
                    <a:pt x="43205" y="30784"/>
                  </a:lnTo>
                  <a:lnTo>
                    <a:pt x="45326" y="29921"/>
                  </a:lnTo>
                  <a:lnTo>
                    <a:pt x="49504" y="27495"/>
                  </a:lnTo>
                  <a:lnTo>
                    <a:pt x="49695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91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98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82DF86C0-B1C4-566A-6B34-34E2CB8B0F8D}"/>
                </a:ext>
              </a:extLst>
            </p:cNvPr>
            <p:cNvSpPr/>
            <p:nvPr/>
          </p:nvSpPr>
          <p:spPr>
            <a:xfrm>
              <a:off x="9640214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495" y="11988"/>
                  </a:moveTo>
                  <a:lnTo>
                    <a:pt x="368" y="11671"/>
                  </a:lnTo>
                  <a:lnTo>
                    <a:pt x="317" y="11328"/>
                  </a:lnTo>
                  <a:lnTo>
                    <a:pt x="355" y="10985"/>
                  </a:lnTo>
                  <a:lnTo>
                    <a:pt x="114" y="10909"/>
                  </a:lnTo>
                  <a:lnTo>
                    <a:pt x="76" y="11277"/>
                  </a:lnTo>
                  <a:lnTo>
                    <a:pt x="266" y="11645"/>
                  </a:lnTo>
                  <a:lnTo>
                    <a:pt x="495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90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80" y="1587"/>
                  </a:lnTo>
                  <a:lnTo>
                    <a:pt x="8928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30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02" y="17614"/>
                  </a:moveTo>
                  <a:lnTo>
                    <a:pt x="13411" y="17945"/>
                  </a:lnTo>
                  <a:lnTo>
                    <a:pt x="10680" y="17526"/>
                  </a:lnTo>
                  <a:lnTo>
                    <a:pt x="8242" y="18770"/>
                  </a:lnTo>
                  <a:lnTo>
                    <a:pt x="9055" y="19634"/>
                  </a:lnTo>
                  <a:lnTo>
                    <a:pt x="9715" y="20777"/>
                  </a:lnTo>
                  <a:lnTo>
                    <a:pt x="10718" y="21247"/>
                  </a:lnTo>
                  <a:lnTo>
                    <a:pt x="10706" y="20624"/>
                  </a:lnTo>
                  <a:lnTo>
                    <a:pt x="11214" y="20154"/>
                  </a:lnTo>
                  <a:lnTo>
                    <a:pt x="11303" y="19621"/>
                  </a:lnTo>
                  <a:lnTo>
                    <a:pt x="14554" y="20320"/>
                  </a:lnTo>
                  <a:lnTo>
                    <a:pt x="14401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02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FB15F249-4528-B3F9-1AAD-E447E8EBD5AD}"/>
                </a:ext>
              </a:extLst>
            </p:cNvPr>
            <p:cNvSpPr/>
            <p:nvPr/>
          </p:nvSpPr>
          <p:spPr>
            <a:xfrm>
              <a:off x="965567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47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40" y="10998"/>
                  </a:lnTo>
                  <a:lnTo>
                    <a:pt x="28625" y="10236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27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97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97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BB5AF76D-2D43-0D53-F4D9-6DBB2E90B202}"/>
                </a:ext>
              </a:extLst>
            </p:cNvPr>
            <p:cNvSpPr/>
            <p:nvPr/>
          </p:nvSpPr>
          <p:spPr>
            <a:xfrm>
              <a:off x="970244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80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41DBB5B4-8CD2-1635-B025-11095B34766C}"/>
                </a:ext>
              </a:extLst>
            </p:cNvPr>
            <p:cNvSpPr/>
            <p:nvPr/>
          </p:nvSpPr>
          <p:spPr>
            <a:xfrm>
              <a:off x="964070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36" y="0"/>
                  </a:lnTo>
                  <a:lnTo>
                    <a:pt x="18719" y="266"/>
                  </a:lnTo>
                  <a:lnTo>
                    <a:pt x="17691" y="2679"/>
                  </a:lnTo>
                  <a:lnTo>
                    <a:pt x="14973" y="2959"/>
                  </a:lnTo>
                  <a:lnTo>
                    <a:pt x="14135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35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41" y="12738"/>
                  </a:lnTo>
                  <a:lnTo>
                    <a:pt x="762" y="13246"/>
                  </a:lnTo>
                  <a:lnTo>
                    <a:pt x="3708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77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36" y="7772"/>
                  </a:lnTo>
                  <a:lnTo>
                    <a:pt x="22771" y="6477"/>
                  </a:lnTo>
                  <a:lnTo>
                    <a:pt x="23177" y="4851"/>
                  </a:lnTo>
                  <a:lnTo>
                    <a:pt x="22174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620" y="13157"/>
                  </a:lnTo>
                  <a:lnTo>
                    <a:pt x="61379" y="12814"/>
                  </a:lnTo>
                  <a:lnTo>
                    <a:pt x="57289" y="11684"/>
                  </a:lnTo>
                  <a:lnTo>
                    <a:pt x="56680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14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36" y="23444"/>
                  </a:lnTo>
                  <a:lnTo>
                    <a:pt x="54571" y="22606"/>
                  </a:lnTo>
                  <a:lnTo>
                    <a:pt x="55156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85BC68D1-CF87-C72E-C513-D4FEB9409885}"/>
                </a:ext>
              </a:extLst>
            </p:cNvPr>
            <p:cNvSpPr/>
            <p:nvPr/>
          </p:nvSpPr>
          <p:spPr>
            <a:xfrm>
              <a:off x="967761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53" y="9652"/>
                  </a:lnTo>
                  <a:lnTo>
                    <a:pt x="17399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88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33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66" y="32194"/>
                  </a:lnTo>
                  <a:lnTo>
                    <a:pt x="38773" y="29400"/>
                  </a:lnTo>
                  <a:lnTo>
                    <a:pt x="39217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24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96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91" y="1714"/>
                  </a:lnTo>
                  <a:lnTo>
                    <a:pt x="44246" y="2413"/>
                  </a:lnTo>
                  <a:lnTo>
                    <a:pt x="43586" y="1739"/>
                  </a:lnTo>
                  <a:lnTo>
                    <a:pt x="41363" y="4241"/>
                  </a:lnTo>
                  <a:lnTo>
                    <a:pt x="40309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39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202" y="19989"/>
                  </a:lnTo>
                  <a:lnTo>
                    <a:pt x="49085" y="16116"/>
                  </a:lnTo>
                  <a:lnTo>
                    <a:pt x="48615" y="14541"/>
                  </a:lnTo>
                  <a:lnTo>
                    <a:pt x="50685" y="12395"/>
                  </a:lnTo>
                  <a:lnTo>
                    <a:pt x="52235" y="12192"/>
                  </a:lnTo>
                  <a:lnTo>
                    <a:pt x="53162" y="11188"/>
                  </a:lnTo>
                  <a:lnTo>
                    <a:pt x="51066" y="8204"/>
                  </a:lnTo>
                  <a:lnTo>
                    <a:pt x="51879" y="7747"/>
                  </a:lnTo>
                  <a:lnTo>
                    <a:pt x="53174" y="5118"/>
                  </a:lnTo>
                  <a:lnTo>
                    <a:pt x="54724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B56F6B75-5EC3-C586-2DFC-4EF48C5FBFC4}"/>
                </a:ext>
              </a:extLst>
            </p:cNvPr>
            <p:cNvSpPr/>
            <p:nvPr/>
          </p:nvSpPr>
          <p:spPr>
            <a:xfrm>
              <a:off x="9698596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87" y="15328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19" y="14541"/>
                  </a:lnTo>
                  <a:lnTo>
                    <a:pt x="0" y="15278"/>
                  </a:lnTo>
                  <a:lnTo>
                    <a:pt x="533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25" y="9144"/>
                  </a:moveTo>
                  <a:lnTo>
                    <a:pt x="8978" y="8877"/>
                  </a:lnTo>
                  <a:lnTo>
                    <a:pt x="8902" y="9728"/>
                  </a:lnTo>
                  <a:lnTo>
                    <a:pt x="9131" y="9588"/>
                  </a:lnTo>
                  <a:lnTo>
                    <a:pt x="9334" y="9385"/>
                  </a:lnTo>
                  <a:lnTo>
                    <a:pt x="9525" y="9144"/>
                  </a:lnTo>
                  <a:close/>
                </a:path>
                <a:path w="21590" h="20955">
                  <a:moveTo>
                    <a:pt x="18859" y="482"/>
                  </a:moveTo>
                  <a:lnTo>
                    <a:pt x="18122" y="139"/>
                  </a:lnTo>
                  <a:lnTo>
                    <a:pt x="17526" y="0"/>
                  </a:lnTo>
                  <a:lnTo>
                    <a:pt x="16891" y="127"/>
                  </a:lnTo>
                  <a:lnTo>
                    <a:pt x="18199" y="889"/>
                  </a:lnTo>
                  <a:lnTo>
                    <a:pt x="18859" y="482"/>
                  </a:lnTo>
                  <a:close/>
                </a:path>
                <a:path w="21590" h="20955">
                  <a:moveTo>
                    <a:pt x="21132" y="18351"/>
                  </a:moveTo>
                  <a:lnTo>
                    <a:pt x="20434" y="18884"/>
                  </a:lnTo>
                  <a:lnTo>
                    <a:pt x="19735" y="19659"/>
                  </a:lnTo>
                  <a:lnTo>
                    <a:pt x="18986" y="20332"/>
                  </a:lnTo>
                  <a:lnTo>
                    <a:pt x="19621" y="20510"/>
                  </a:lnTo>
                  <a:lnTo>
                    <a:pt x="20091" y="19761"/>
                  </a:lnTo>
                  <a:lnTo>
                    <a:pt x="21132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BFC91BCA-39C4-6C1F-69FB-3352C58B6CFF}"/>
                </a:ext>
              </a:extLst>
            </p:cNvPr>
            <p:cNvSpPr/>
            <p:nvPr/>
          </p:nvSpPr>
          <p:spPr>
            <a:xfrm>
              <a:off x="9699472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19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5" y="2120"/>
                  </a:lnTo>
                  <a:lnTo>
                    <a:pt x="1295" y="2324"/>
                  </a:lnTo>
                  <a:lnTo>
                    <a:pt x="1879" y="2717"/>
                  </a:lnTo>
                  <a:lnTo>
                    <a:pt x="5791" y="1765"/>
                  </a:lnTo>
                  <a:lnTo>
                    <a:pt x="3517" y="1244"/>
                  </a:lnTo>
                  <a:lnTo>
                    <a:pt x="2921" y="1003"/>
                  </a:lnTo>
                  <a:lnTo>
                    <a:pt x="2425" y="546"/>
                  </a:lnTo>
                  <a:lnTo>
                    <a:pt x="2019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9A6FC070-4C20-4476-C748-3D6D1A66AE21}"/>
                </a:ext>
              </a:extLst>
            </p:cNvPr>
            <p:cNvSpPr/>
            <p:nvPr/>
          </p:nvSpPr>
          <p:spPr>
            <a:xfrm>
              <a:off x="967226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36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36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88" y="23063"/>
                  </a:lnTo>
                  <a:lnTo>
                    <a:pt x="6426" y="22580"/>
                  </a:lnTo>
                  <a:lnTo>
                    <a:pt x="6921" y="22491"/>
                  </a:lnTo>
                  <a:lnTo>
                    <a:pt x="5867" y="22034"/>
                  </a:lnTo>
                  <a:lnTo>
                    <a:pt x="3784" y="22110"/>
                  </a:lnTo>
                  <a:lnTo>
                    <a:pt x="863" y="23190"/>
                  </a:lnTo>
                  <a:lnTo>
                    <a:pt x="0" y="24193"/>
                  </a:lnTo>
                  <a:lnTo>
                    <a:pt x="1803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84" y="20739"/>
                  </a:lnTo>
                  <a:lnTo>
                    <a:pt x="17170" y="20904"/>
                  </a:lnTo>
                  <a:lnTo>
                    <a:pt x="17399" y="20967"/>
                  </a:lnTo>
                  <a:lnTo>
                    <a:pt x="17526" y="20612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66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83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29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74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62" y="8178"/>
                  </a:lnTo>
                  <a:lnTo>
                    <a:pt x="46418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34A1ECEF-4125-9600-B52C-1A80AC11A473}"/>
                </a:ext>
              </a:extLst>
            </p:cNvPr>
            <p:cNvSpPr/>
            <p:nvPr/>
          </p:nvSpPr>
          <p:spPr>
            <a:xfrm>
              <a:off x="9682086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86" y="10706"/>
                  </a:lnTo>
                  <a:lnTo>
                    <a:pt x="18376" y="10325"/>
                  </a:lnTo>
                  <a:lnTo>
                    <a:pt x="17538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71" y="1219"/>
                  </a:lnTo>
                  <a:lnTo>
                    <a:pt x="42202" y="1549"/>
                  </a:lnTo>
                  <a:lnTo>
                    <a:pt x="38036" y="127"/>
                  </a:lnTo>
                  <a:lnTo>
                    <a:pt x="38036" y="596"/>
                  </a:lnTo>
                  <a:lnTo>
                    <a:pt x="34759" y="800"/>
                  </a:lnTo>
                  <a:lnTo>
                    <a:pt x="33883" y="355"/>
                  </a:lnTo>
                  <a:lnTo>
                    <a:pt x="31584" y="863"/>
                  </a:lnTo>
                  <a:lnTo>
                    <a:pt x="31153" y="1524"/>
                  </a:lnTo>
                  <a:lnTo>
                    <a:pt x="28651" y="1498"/>
                  </a:lnTo>
                  <a:lnTo>
                    <a:pt x="27292" y="127"/>
                  </a:lnTo>
                  <a:lnTo>
                    <a:pt x="25831" y="2336"/>
                  </a:lnTo>
                  <a:lnTo>
                    <a:pt x="25781" y="3416"/>
                  </a:lnTo>
                  <a:lnTo>
                    <a:pt x="25285" y="5092"/>
                  </a:lnTo>
                  <a:lnTo>
                    <a:pt x="25501" y="6261"/>
                  </a:lnTo>
                  <a:lnTo>
                    <a:pt x="23177" y="6045"/>
                  </a:lnTo>
                  <a:lnTo>
                    <a:pt x="19265" y="6997"/>
                  </a:lnTo>
                  <a:lnTo>
                    <a:pt x="20218" y="7645"/>
                  </a:lnTo>
                  <a:lnTo>
                    <a:pt x="20980" y="8801"/>
                  </a:lnTo>
                  <a:lnTo>
                    <a:pt x="20929" y="9804"/>
                  </a:lnTo>
                  <a:lnTo>
                    <a:pt x="24676" y="10769"/>
                  </a:lnTo>
                  <a:lnTo>
                    <a:pt x="27825" y="10477"/>
                  </a:lnTo>
                  <a:lnTo>
                    <a:pt x="28498" y="9283"/>
                  </a:lnTo>
                  <a:lnTo>
                    <a:pt x="29311" y="8394"/>
                  </a:lnTo>
                  <a:lnTo>
                    <a:pt x="28562" y="7632"/>
                  </a:lnTo>
                  <a:lnTo>
                    <a:pt x="30403" y="7518"/>
                  </a:lnTo>
                  <a:lnTo>
                    <a:pt x="31927" y="7010"/>
                  </a:lnTo>
                  <a:lnTo>
                    <a:pt x="32080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65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915FB8FB-5242-3DFF-31E9-37136C6567D5}"/>
                </a:ext>
              </a:extLst>
            </p:cNvPr>
            <p:cNvSpPr/>
            <p:nvPr/>
          </p:nvSpPr>
          <p:spPr>
            <a:xfrm>
              <a:off x="964737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61" y="5435"/>
                  </a:moveTo>
                  <a:lnTo>
                    <a:pt x="5232" y="5435"/>
                  </a:lnTo>
                  <a:lnTo>
                    <a:pt x="5486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73" y="7315"/>
                  </a:lnTo>
                  <a:lnTo>
                    <a:pt x="6407" y="7848"/>
                  </a:lnTo>
                  <a:lnTo>
                    <a:pt x="5295" y="9601"/>
                  </a:lnTo>
                  <a:lnTo>
                    <a:pt x="6705" y="13347"/>
                  </a:lnTo>
                  <a:lnTo>
                    <a:pt x="13494" y="8775"/>
                  </a:lnTo>
                  <a:lnTo>
                    <a:pt x="13874" y="8026"/>
                  </a:lnTo>
                  <a:lnTo>
                    <a:pt x="13944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61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1" y="8775"/>
                  </a:lnTo>
                  <a:lnTo>
                    <a:pt x="17259" y="8318"/>
                  </a:lnTo>
                  <a:lnTo>
                    <a:pt x="17607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3" y="7901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3" y="7901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44" y="7848"/>
                  </a:lnTo>
                  <a:lnTo>
                    <a:pt x="14253" y="7901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32" y="5435"/>
                  </a:lnTo>
                  <a:lnTo>
                    <a:pt x="12361" y="5435"/>
                  </a:lnTo>
                  <a:lnTo>
                    <a:pt x="12065" y="4673"/>
                  </a:lnTo>
                  <a:lnTo>
                    <a:pt x="13157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43" y="2730"/>
                  </a:lnTo>
                  <a:lnTo>
                    <a:pt x="7016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77" y="596"/>
                  </a:lnTo>
                  <a:lnTo>
                    <a:pt x="10160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3" y="3187"/>
                  </a:lnTo>
                  <a:lnTo>
                    <a:pt x="14747" y="2565"/>
                  </a:lnTo>
                  <a:lnTo>
                    <a:pt x="13576" y="2565"/>
                  </a:lnTo>
                  <a:lnTo>
                    <a:pt x="12001" y="2235"/>
                  </a:lnTo>
                  <a:lnTo>
                    <a:pt x="10840" y="596"/>
                  </a:lnTo>
                  <a:lnTo>
                    <a:pt x="10744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73" y="2247"/>
                  </a:moveTo>
                  <a:lnTo>
                    <a:pt x="13576" y="2565"/>
                  </a:lnTo>
                  <a:lnTo>
                    <a:pt x="14747" y="2565"/>
                  </a:lnTo>
                  <a:lnTo>
                    <a:pt x="14973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78" y="1181"/>
                  </a:lnTo>
                  <a:lnTo>
                    <a:pt x="1433" y="1549"/>
                  </a:lnTo>
                  <a:lnTo>
                    <a:pt x="1346" y="1955"/>
                  </a:lnTo>
                  <a:lnTo>
                    <a:pt x="7016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15B05E21-3CEF-F2DC-FECF-DB2E508C0E6C}"/>
                </a:ext>
              </a:extLst>
            </p:cNvPr>
            <p:cNvSpPr/>
            <p:nvPr/>
          </p:nvSpPr>
          <p:spPr>
            <a:xfrm>
              <a:off x="9654121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56" y="24066"/>
                  </a:moveTo>
                  <a:lnTo>
                    <a:pt x="2921" y="23926"/>
                  </a:lnTo>
                  <a:lnTo>
                    <a:pt x="2463" y="24206"/>
                  </a:lnTo>
                  <a:lnTo>
                    <a:pt x="1663" y="24384"/>
                  </a:lnTo>
                  <a:lnTo>
                    <a:pt x="317" y="24345"/>
                  </a:lnTo>
                  <a:lnTo>
                    <a:pt x="0" y="25247"/>
                  </a:lnTo>
                  <a:lnTo>
                    <a:pt x="2476" y="25603"/>
                  </a:lnTo>
                  <a:lnTo>
                    <a:pt x="3721" y="25704"/>
                  </a:lnTo>
                  <a:lnTo>
                    <a:pt x="4102" y="25196"/>
                  </a:lnTo>
                  <a:lnTo>
                    <a:pt x="4343" y="24638"/>
                  </a:lnTo>
                  <a:lnTo>
                    <a:pt x="4356" y="24066"/>
                  </a:lnTo>
                  <a:close/>
                </a:path>
                <a:path w="60959" h="26034">
                  <a:moveTo>
                    <a:pt x="26974" y="22923"/>
                  </a:moveTo>
                  <a:lnTo>
                    <a:pt x="26543" y="22631"/>
                  </a:lnTo>
                  <a:lnTo>
                    <a:pt x="26085" y="22390"/>
                  </a:lnTo>
                  <a:lnTo>
                    <a:pt x="25577" y="22199"/>
                  </a:lnTo>
                  <a:lnTo>
                    <a:pt x="25615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04" y="23088"/>
                  </a:lnTo>
                  <a:lnTo>
                    <a:pt x="26974" y="22923"/>
                  </a:lnTo>
                  <a:close/>
                </a:path>
                <a:path w="60959" h="26034">
                  <a:moveTo>
                    <a:pt x="37096" y="17957"/>
                  </a:moveTo>
                  <a:lnTo>
                    <a:pt x="36487" y="17678"/>
                  </a:lnTo>
                  <a:lnTo>
                    <a:pt x="36156" y="17462"/>
                  </a:lnTo>
                  <a:lnTo>
                    <a:pt x="36017" y="17932"/>
                  </a:lnTo>
                  <a:lnTo>
                    <a:pt x="36004" y="18554"/>
                  </a:lnTo>
                  <a:lnTo>
                    <a:pt x="36068" y="19253"/>
                  </a:lnTo>
                  <a:lnTo>
                    <a:pt x="37058" y="18757"/>
                  </a:lnTo>
                  <a:lnTo>
                    <a:pt x="37096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299" y="254"/>
                  </a:lnTo>
                  <a:lnTo>
                    <a:pt x="59499" y="0"/>
                  </a:lnTo>
                  <a:lnTo>
                    <a:pt x="59194" y="25"/>
                  </a:lnTo>
                  <a:lnTo>
                    <a:pt x="58635" y="596"/>
                  </a:lnTo>
                  <a:lnTo>
                    <a:pt x="59131" y="863"/>
                  </a:lnTo>
                  <a:lnTo>
                    <a:pt x="59880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CDF80B72-C02E-D7D7-ACB3-316E5DD5723B}"/>
                </a:ext>
              </a:extLst>
            </p:cNvPr>
            <p:cNvSpPr/>
            <p:nvPr/>
          </p:nvSpPr>
          <p:spPr>
            <a:xfrm>
              <a:off x="9657931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17" y="15252"/>
                  </a:lnTo>
                  <a:lnTo>
                    <a:pt x="304" y="15836"/>
                  </a:lnTo>
                  <a:lnTo>
                    <a:pt x="0" y="16497"/>
                  </a:lnTo>
                  <a:lnTo>
                    <a:pt x="139" y="17284"/>
                  </a:lnTo>
                  <a:lnTo>
                    <a:pt x="381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389" y="5067"/>
                  </a:moveTo>
                  <a:lnTo>
                    <a:pt x="41300" y="3848"/>
                  </a:lnTo>
                  <a:lnTo>
                    <a:pt x="41313" y="3073"/>
                  </a:lnTo>
                  <a:lnTo>
                    <a:pt x="41325" y="2832"/>
                  </a:lnTo>
                  <a:lnTo>
                    <a:pt x="40601" y="2832"/>
                  </a:lnTo>
                  <a:lnTo>
                    <a:pt x="39941" y="2616"/>
                  </a:lnTo>
                  <a:lnTo>
                    <a:pt x="39611" y="1130"/>
                  </a:lnTo>
                  <a:lnTo>
                    <a:pt x="39878" y="698"/>
                  </a:lnTo>
                  <a:lnTo>
                    <a:pt x="40309" y="381"/>
                  </a:lnTo>
                  <a:lnTo>
                    <a:pt x="39547" y="0"/>
                  </a:lnTo>
                  <a:lnTo>
                    <a:pt x="37820" y="3073"/>
                  </a:lnTo>
                  <a:lnTo>
                    <a:pt x="36715" y="431"/>
                  </a:lnTo>
                  <a:lnTo>
                    <a:pt x="33515" y="2997"/>
                  </a:lnTo>
                  <a:lnTo>
                    <a:pt x="33794" y="4064"/>
                  </a:lnTo>
                  <a:lnTo>
                    <a:pt x="33096" y="4749"/>
                  </a:lnTo>
                  <a:lnTo>
                    <a:pt x="33388" y="4902"/>
                  </a:lnTo>
                  <a:lnTo>
                    <a:pt x="35521" y="5372"/>
                  </a:lnTo>
                  <a:lnTo>
                    <a:pt x="37376" y="3848"/>
                  </a:lnTo>
                  <a:lnTo>
                    <a:pt x="41389" y="5067"/>
                  </a:lnTo>
                  <a:close/>
                </a:path>
                <a:path w="42545" h="17780">
                  <a:moveTo>
                    <a:pt x="41783" y="6972"/>
                  </a:moveTo>
                  <a:lnTo>
                    <a:pt x="41617" y="6134"/>
                  </a:lnTo>
                  <a:lnTo>
                    <a:pt x="41071" y="6972"/>
                  </a:lnTo>
                  <a:lnTo>
                    <a:pt x="41757" y="9004"/>
                  </a:lnTo>
                  <a:lnTo>
                    <a:pt x="41783" y="6972"/>
                  </a:lnTo>
                  <a:close/>
                </a:path>
                <a:path w="42545" h="17780">
                  <a:moveTo>
                    <a:pt x="42164" y="5295"/>
                  </a:moveTo>
                  <a:lnTo>
                    <a:pt x="41389" y="5067"/>
                  </a:lnTo>
                  <a:lnTo>
                    <a:pt x="41617" y="6134"/>
                  </a:lnTo>
                  <a:lnTo>
                    <a:pt x="42164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425FEBCA-8F20-B2DC-2DC8-3988B1731A56}"/>
                </a:ext>
              </a:extLst>
            </p:cNvPr>
            <p:cNvSpPr/>
            <p:nvPr/>
          </p:nvSpPr>
          <p:spPr>
            <a:xfrm>
              <a:off x="9643402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60" y="24993"/>
                  </a:lnTo>
                  <a:lnTo>
                    <a:pt x="3111" y="27711"/>
                  </a:lnTo>
                  <a:lnTo>
                    <a:pt x="0" y="27978"/>
                  </a:lnTo>
                  <a:lnTo>
                    <a:pt x="2895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78" y="30213"/>
                  </a:lnTo>
                  <a:lnTo>
                    <a:pt x="9220" y="31191"/>
                  </a:lnTo>
                  <a:lnTo>
                    <a:pt x="13652" y="30899"/>
                  </a:lnTo>
                  <a:lnTo>
                    <a:pt x="14465" y="30073"/>
                  </a:lnTo>
                  <a:lnTo>
                    <a:pt x="14668" y="29489"/>
                  </a:lnTo>
                  <a:lnTo>
                    <a:pt x="14528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69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21" y="22517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64" y="32054"/>
                  </a:lnTo>
                  <a:lnTo>
                    <a:pt x="18948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32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58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51" y="34544"/>
                  </a:moveTo>
                  <a:lnTo>
                    <a:pt x="37515" y="32169"/>
                  </a:lnTo>
                  <a:lnTo>
                    <a:pt x="35115" y="33896"/>
                  </a:lnTo>
                  <a:lnTo>
                    <a:pt x="33591" y="33769"/>
                  </a:lnTo>
                  <a:lnTo>
                    <a:pt x="33477" y="31775"/>
                  </a:lnTo>
                  <a:lnTo>
                    <a:pt x="31673" y="32766"/>
                  </a:lnTo>
                  <a:lnTo>
                    <a:pt x="27635" y="33832"/>
                  </a:lnTo>
                  <a:lnTo>
                    <a:pt x="26835" y="34328"/>
                  </a:lnTo>
                  <a:lnTo>
                    <a:pt x="25387" y="34594"/>
                  </a:lnTo>
                  <a:lnTo>
                    <a:pt x="24472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58" y="37909"/>
                  </a:lnTo>
                  <a:lnTo>
                    <a:pt x="22644" y="38252"/>
                  </a:lnTo>
                  <a:lnTo>
                    <a:pt x="24892" y="38455"/>
                  </a:lnTo>
                  <a:lnTo>
                    <a:pt x="28689" y="38036"/>
                  </a:lnTo>
                  <a:lnTo>
                    <a:pt x="29845" y="37731"/>
                  </a:lnTo>
                  <a:lnTo>
                    <a:pt x="30340" y="36715"/>
                  </a:lnTo>
                  <a:lnTo>
                    <a:pt x="32727" y="35966"/>
                  </a:lnTo>
                  <a:lnTo>
                    <a:pt x="34175" y="36195"/>
                  </a:lnTo>
                  <a:lnTo>
                    <a:pt x="40551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74" y="30175"/>
                  </a:lnTo>
                  <a:lnTo>
                    <a:pt x="51562" y="30822"/>
                  </a:lnTo>
                  <a:lnTo>
                    <a:pt x="48806" y="30543"/>
                  </a:lnTo>
                  <a:lnTo>
                    <a:pt x="48094" y="28956"/>
                  </a:lnTo>
                  <a:lnTo>
                    <a:pt x="47866" y="27178"/>
                  </a:lnTo>
                  <a:lnTo>
                    <a:pt x="45681" y="28079"/>
                  </a:lnTo>
                  <a:lnTo>
                    <a:pt x="46139" y="29070"/>
                  </a:lnTo>
                  <a:lnTo>
                    <a:pt x="46101" y="29883"/>
                  </a:lnTo>
                  <a:lnTo>
                    <a:pt x="42468" y="32296"/>
                  </a:lnTo>
                  <a:lnTo>
                    <a:pt x="40081" y="31508"/>
                  </a:lnTo>
                  <a:lnTo>
                    <a:pt x="39077" y="32435"/>
                  </a:lnTo>
                  <a:lnTo>
                    <a:pt x="39255" y="32308"/>
                  </a:lnTo>
                  <a:lnTo>
                    <a:pt x="42214" y="35229"/>
                  </a:lnTo>
                  <a:lnTo>
                    <a:pt x="46126" y="33756"/>
                  </a:lnTo>
                  <a:lnTo>
                    <a:pt x="48844" y="32435"/>
                  </a:lnTo>
                  <a:lnTo>
                    <a:pt x="50800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29" y="3225"/>
                  </a:moveTo>
                  <a:lnTo>
                    <a:pt x="70815" y="1892"/>
                  </a:lnTo>
                  <a:lnTo>
                    <a:pt x="70218" y="889"/>
                  </a:lnTo>
                  <a:lnTo>
                    <a:pt x="66687" y="0"/>
                  </a:lnTo>
                  <a:lnTo>
                    <a:pt x="65849" y="5753"/>
                  </a:lnTo>
                  <a:lnTo>
                    <a:pt x="65481" y="5791"/>
                  </a:lnTo>
                  <a:lnTo>
                    <a:pt x="65100" y="6604"/>
                  </a:lnTo>
                  <a:lnTo>
                    <a:pt x="63106" y="6908"/>
                  </a:lnTo>
                  <a:lnTo>
                    <a:pt x="60947" y="7594"/>
                  </a:lnTo>
                  <a:lnTo>
                    <a:pt x="60756" y="10325"/>
                  </a:lnTo>
                  <a:lnTo>
                    <a:pt x="58889" y="12280"/>
                  </a:lnTo>
                  <a:lnTo>
                    <a:pt x="57899" y="11925"/>
                  </a:lnTo>
                  <a:lnTo>
                    <a:pt x="55232" y="12319"/>
                  </a:lnTo>
                  <a:lnTo>
                    <a:pt x="54419" y="12890"/>
                  </a:lnTo>
                  <a:lnTo>
                    <a:pt x="54152" y="13335"/>
                  </a:lnTo>
                  <a:lnTo>
                    <a:pt x="54483" y="14808"/>
                  </a:lnTo>
                  <a:lnTo>
                    <a:pt x="55867" y="15036"/>
                  </a:lnTo>
                  <a:lnTo>
                    <a:pt x="55841" y="16802"/>
                  </a:lnTo>
                  <a:lnTo>
                    <a:pt x="56362" y="19291"/>
                  </a:lnTo>
                  <a:lnTo>
                    <a:pt x="56413" y="21615"/>
                  </a:lnTo>
                  <a:lnTo>
                    <a:pt x="58064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48" y="22288"/>
                  </a:lnTo>
                  <a:lnTo>
                    <a:pt x="61061" y="20853"/>
                  </a:lnTo>
                  <a:lnTo>
                    <a:pt x="60477" y="19278"/>
                  </a:lnTo>
                  <a:lnTo>
                    <a:pt x="62242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63" y="16891"/>
                  </a:lnTo>
                  <a:lnTo>
                    <a:pt x="64173" y="16395"/>
                  </a:lnTo>
                  <a:lnTo>
                    <a:pt x="64414" y="15049"/>
                  </a:lnTo>
                  <a:lnTo>
                    <a:pt x="62890" y="13500"/>
                  </a:lnTo>
                  <a:lnTo>
                    <a:pt x="61277" y="13309"/>
                  </a:lnTo>
                  <a:lnTo>
                    <a:pt x="60947" y="14782"/>
                  </a:lnTo>
                  <a:lnTo>
                    <a:pt x="59842" y="14630"/>
                  </a:lnTo>
                  <a:lnTo>
                    <a:pt x="59283" y="13957"/>
                  </a:lnTo>
                  <a:lnTo>
                    <a:pt x="65265" y="10350"/>
                  </a:lnTo>
                  <a:lnTo>
                    <a:pt x="64884" y="8750"/>
                  </a:lnTo>
                  <a:lnTo>
                    <a:pt x="65671" y="7810"/>
                  </a:lnTo>
                  <a:lnTo>
                    <a:pt x="66598" y="7315"/>
                  </a:lnTo>
                  <a:lnTo>
                    <a:pt x="67830" y="7137"/>
                  </a:lnTo>
                  <a:lnTo>
                    <a:pt x="68834" y="6057"/>
                  </a:lnTo>
                  <a:lnTo>
                    <a:pt x="70091" y="5092"/>
                  </a:lnTo>
                  <a:lnTo>
                    <a:pt x="70929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00DD9652-C71C-AC5E-3AD6-BA56C537FC0D}"/>
                </a:ext>
              </a:extLst>
            </p:cNvPr>
            <p:cNvSpPr/>
            <p:nvPr/>
          </p:nvSpPr>
          <p:spPr>
            <a:xfrm>
              <a:off x="965944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22" y="18656"/>
                  </a:moveTo>
                  <a:lnTo>
                    <a:pt x="9042" y="18567"/>
                  </a:lnTo>
                  <a:lnTo>
                    <a:pt x="12471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55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28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22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89" y="13931"/>
                  </a:lnTo>
                  <a:lnTo>
                    <a:pt x="28206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65" y="8280"/>
                  </a:lnTo>
                  <a:lnTo>
                    <a:pt x="25069" y="7696"/>
                  </a:lnTo>
                  <a:lnTo>
                    <a:pt x="24625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64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18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28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66" y="1117"/>
                  </a:moveTo>
                  <a:lnTo>
                    <a:pt x="51054" y="266"/>
                  </a:lnTo>
                  <a:lnTo>
                    <a:pt x="50838" y="0"/>
                  </a:lnTo>
                  <a:lnTo>
                    <a:pt x="50393" y="584"/>
                  </a:lnTo>
                  <a:lnTo>
                    <a:pt x="50215" y="1270"/>
                  </a:lnTo>
                  <a:lnTo>
                    <a:pt x="50546" y="1917"/>
                  </a:lnTo>
                  <a:lnTo>
                    <a:pt x="50863" y="1600"/>
                  </a:lnTo>
                  <a:lnTo>
                    <a:pt x="51066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F000EED4-FF5C-AAE4-D198-FE7A2CF9BD6A}"/>
                </a:ext>
              </a:extLst>
            </p:cNvPr>
            <p:cNvSpPr/>
            <p:nvPr/>
          </p:nvSpPr>
          <p:spPr>
            <a:xfrm>
              <a:off x="9696365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84" y="7086"/>
                  </a:moveTo>
                  <a:lnTo>
                    <a:pt x="5545" y="7086"/>
                  </a:lnTo>
                  <a:lnTo>
                    <a:pt x="5962" y="7315"/>
                  </a:lnTo>
                  <a:lnTo>
                    <a:pt x="6320" y="7442"/>
                  </a:lnTo>
                  <a:lnTo>
                    <a:pt x="6739" y="7531"/>
                  </a:lnTo>
                  <a:lnTo>
                    <a:pt x="7565" y="8788"/>
                  </a:lnTo>
                  <a:lnTo>
                    <a:pt x="7171" y="10934"/>
                  </a:lnTo>
                  <a:lnTo>
                    <a:pt x="9876" y="13868"/>
                  </a:lnTo>
                  <a:lnTo>
                    <a:pt x="12035" y="13512"/>
                  </a:lnTo>
                  <a:lnTo>
                    <a:pt x="13991" y="10820"/>
                  </a:lnTo>
                  <a:lnTo>
                    <a:pt x="14283" y="9779"/>
                  </a:lnTo>
                  <a:lnTo>
                    <a:pt x="14531" y="8026"/>
                  </a:lnTo>
                  <a:lnTo>
                    <a:pt x="14484" y="7086"/>
                  </a:lnTo>
                  <a:close/>
                </a:path>
                <a:path w="18415" h="13970">
                  <a:moveTo>
                    <a:pt x="5914" y="3048"/>
                  </a:moveTo>
                  <a:lnTo>
                    <a:pt x="4161" y="3632"/>
                  </a:lnTo>
                  <a:lnTo>
                    <a:pt x="1862" y="3975"/>
                  </a:lnTo>
                  <a:lnTo>
                    <a:pt x="605" y="4013"/>
                  </a:lnTo>
                  <a:lnTo>
                    <a:pt x="656" y="5321"/>
                  </a:lnTo>
                  <a:lnTo>
                    <a:pt x="478" y="5359"/>
                  </a:lnTo>
                  <a:lnTo>
                    <a:pt x="249" y="5372"/>
                  </a:lnTo>
                  <a:lnTo>
                    <a:pt x="8" y="5372"/>
                  </a:lnTo>
                  <a:lnTo>
                    <a:pt x="0" y="7442"/>
                  </a:lnTo>
                  <a:lnTo>
                    <a:pt x="884" y="9486"/>
                  </a:lnTo>
                  <a:lnTo>
                    <a:pt x="4339" y="8763"/>
                  </a:lnTo>
                  <a:lnTo>
                    <a:pt x="5126" y="8026"/>
                  </a:lnTo>
                  <a:lnTo>
                    <a:pt x="5545" y="7086"/>
                  </a:lnTo>
                  <a:lnTo>
                    <a:pt x="14484" y="7086"/>
                  </a:lnTo>
                  <a:lnTo>
                    <a:pt x="14537" y="6070"/>
                  </a:lnTo>
                  <a:lnTo>
                    <a:pt x="14864" y="5997"/>
                  </a:lnTo>
                  <a:lnTo>
                    <a:pt x="13546" y="5892"/>
                  </a:lnTo>
                  <a:lnTo>
                    <a:pt x="11758" y="3987"/>
                  </a:lnTo>
                  <a:lnTo>
                    <a:pt x="5939" y="3987"/>
                  </a:lnTo>
                  <a:lnTo>
                    <a:pt x="5914" y="3048"/>
                  </a:lnTo>
                  <a:close/>
                </a:path>
                <a:path w="18415" h="13970">
                  <a:moveTo>
                    <a:pt x="17839" y="4622"/>
                  </a:moveTo>
                  <a:lnTo>
                    <a:pt x="16182" y="5892"/>
                  </a:lnTo>
                  <a:lnTo>
                    <a:pt x="16056" y="6083"/>
                  </a:lnTo>
                  <a:lnTo>
                    <a:pt x="16366" y="6235"/>
                  </a:lnTo>
                  <a:lnTo>
                    <a:pt x="17636" y="5803"/>
                  </a:lnTo>
                  <a:lnTo>
                    <a:pt x="17801" y="5219"/>
                  </a:lnTo>
                  <a:lnTo>
                    <a:pt x="17956" y="4940"/>
                  </a:lnTo>
                  <a:lnTo>
                    <a:pt x="17839" y="4622"/>
                  </a:lnTo>
                  <a:close/>
                </a:path>
                <a:path w="18415" h="13970">
                  <a:moveTo>
                    <a:pt x="15566" y="5842"/>
                  </a:moveTo>
                  <a:lnTo>
                    <a:pt x="14864" y="5997"/>
                  </a:lnTo>
                  <a:lnTo>
                    <a:pt x="15934" y="6083"/>
                  </a:lnTo>
                  <a:lnTo>
                    <a:pt x="15566" y="5842"/>
                  </a:lnTo>
                  <a:close/>
                </a:path>
                <a:path w="18415" h="13970">
                  <a:moveTo>
                    <a:pt x="10101" y="1244"/>
                  </a:moveTo>
                  <a:lnTo>
                    <a:pt x="9546" y="1244"/>
                  </a:lnTo>
                  <a:lnTo>
                    <a:pt x="9624" y="2857"/>
                  </a:lnTo>
                  <a:lnTo>
                    <a:pt x="9584" y="3009"/>
                  </a:lnTo>
                  <a:lnTo>
                    <a:pt x="7171" y="3708"/>
                  </a:lnTo>
                  <a:lnTo>
                    <a:pt x="5939" y="3987"/>
                  </a:lnTo>
                  <a:lnTo>
                    <a:pt x="11758" y="3987"/>
                  </a:lnTo>
                  <a:lnTo>
                    <a:pt x="11759" y="3632"/>
                  </a:lnTo>
                  <a:lnTo>
                    <a:pt x="12391" y="2857"/>
                  </a:lnTo>
                  <a:lnTo>
                    <a:pt x="13048" y="1778"/>
                  </a:lnTo>
                  <a:lnTo>
                    <a:pt x="13125" y="1587"/>
                  </a:lnTo>
                  <a:lnTo>
                    <a:pt x="10638" y="1587"/>
                  </a:lnTo>
                  <a:lnTo>
                    <a:pt x="10101" y="1244"/>
                  </a:lnTo>
                  <a:close/>
                </a:path>
                <a:path w="18415" h="13970">
                  <a:moveTo>
                    <a:pt x="8581" y="0"/>
                  </a:moveTo>
                  <a:lnTo>
                    <a:pt x="8492" y="1181"/>
                  </a:lnTo>
                  <a:lnTo>
                    <a:pt x="8174" y="1663"/>
                  </a:lnTo>
                  <a:lnTo>
                    <a:pt x="9101" y="1397"/>
                  </a:lnTo>
                  <a:lnTo>
                    <a:pt x="9546" y="1244"/>
                  </a:lnTo>
                  <a:lnTo>
                    <a:pt x="10101" y="1244"/>
                  </a:lnTo>
                  <a:lnTo>
                    <a:pt x="8987" y="533"/>
                  </a:lnTo>
                  <a:lnTo>
                    <a:pt x="8746" y="279"/>
                  </a:lnTo>
                  <a:lnTo>
                    <a:pt x="8581" y="0"/>
                  </a:lnTo>
                  <a:close/>
                </a:path>
                <a:path w="18415" h="13970">
                  <a:moveTo>
                    <a:pt x="13381" y="482"/>
                  </a:moveTo>
                  <a:lnTo>
                    <a:pt x="12225" y="1308"/>
                  </a:lnTo>
                  <a:lnTo>
                    <a:pt x="10638" y="1587"/>
                  </a:lnTo>
                  <a:lnTo>
                    <a:pt x="13125" y="1587"/>
                  </a:lnTo>
                  <a:lnTo>
                    <a:pt x="13381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7B978997-AD19-76F4-0823-279E80845D24}"/>
                </a:ext>
              </a:extLst>
            </p:cNvPr>
            <p:cNvSpPr/>
            <p:nvPr/>
          </p:nvSpPr>
          <p:spPr>
            <a:xfrm>
              <a:off x="9702279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73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25" y="23876"/>
                  </a:lnTo>
                  <a:lnTo>
                    <a:pt x="2476" y="23253"/>
                  </a:lnTo>
                  <a:lnTo>
                    <a:pt x="3670" y="22885"/>
                  </a:lnTo>
                  <a:lnTo>
                    <a:pt x="3835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68" y="11633"/>
                  </a:moveTo>
                  <a:lnTo>
                    <a:pt x="23660" y="11531"/>
                  </a:lnTo>
                  <a:lnTo>
                    <a:pt x="23139" y="11480"/>
                  </a:lnTo>
                  <a:lnTo>
                    <a:pt x="22606" y="11493"/>
                  </a:lnTo>
                  <a:lnTo>
                    <a:pt x="22771" y="11823"/>
                  </a:lnTo>
                  <a:lnTo>
                    <a:pt x="22910" y="12179"/>
                  </a:lnTo>
                  <a:lnTo>
                    <a:pt x="23012" y="12547"/>
                  </a:lnTo>
                  <a:lnTo>
                    <a:pt x="23393" y="12242"/>
                  </a:lnTo>
                  <a:lnTo>
                    <a:pt x="23799" y="11963"/>
                  </a:lnTo>
                  <a:lnTo>
                    <a:pt x="24168" y="11633"/>
                  </a:lnTo>
                  <a:close/>
                </a:path>
                <a:path w="33654" h="24129">
                  <a:moveTo>
                    <a:pt x="33515" y="2146"/>
                  </a:moveTo>
                  <a:lnTo>
                    <a:pt x="33020" y="0"/>
                  </a:lnTo>
                  <a:lnTo>
                    <a:pt x="30607" y="2882"/>
                  </a:lnTo>
                  <a:lnTo>
                    <a:pt x="30632" y="3492"/>
                  </a:lnTo>
                  <a:lnTo>
                    <a:pt x="31216" y="4800"/>
                  </a:lnTo>
                  <a:lnTo>
                    <a:pt x="33515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8F1B4EB6-4582-E2F2-2382-89692FB2B91D}"/>
                </a:ext>
              </a:extLst>
            </p:cNvPr>
            <p:cNvSpPr/>
            <p:nvPr/>
          </p:nvSpPr>
          <p:spPr>
            <a:xfrm>
              <a:off x="969832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19" y="85521"/>
                  </a:lnTo>
                  <a:lnTo>
                    <a:pt x="6223" y="86067"/>
                  </a:lnTo>
                  <a:lnTo>
                    <a:pt x="6197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89" y="37338"/>
                  </a:lnTo>
                  <a:lnTo>
                    <a:pt x="6934" y="37846"/>
                  </a:lnTo>
                  <a:lnTo>
                    <a:pt x="7010" y="38100"/>
                  </a:lnTo>
                  <a:lnTo>
                    <a:pt x="7467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72" y="41275"/>
                  </a:moveTo>
                  <a:lnTo>
                    <a:pt x="10617" y="40132"/>
                  </a:lnTo>
                  <a:lnTo>
                    <a:pt x="10490" y="39370"/>
                  </a:lnTo>
                  <a:lnTo>
                    <a:pt x="10579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82" y="40259"/>
                  </a:lnTo>
                  <a:lnTo>
                    <a:pt x="10160" y="42037"/>
                  </a:lnTo>
                  <a:lnTo>
                    <a:pt x="11772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215" y="65151"/>
                  </a:lnTo>
                  <a:close/>
                </a:path>
                <a:path w="85090" h="87629">
                  <a:moveTo>
                    <a:pt x="20866" y="37211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866" y="37211"/>
                  </a:lnTo>
                  <a:close/>
                </a:path>
                <a:path w="85090" h="87629">
                  <a:moveTo>
                    <a:pt x="23672" y="68834"/>
                  </a:moveTo>
                  <a:lnTo>
                    <a:pt x="23545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101" y="66929"/>
                  </a:lnTo>
                  <a:lnTo>
                    <a:pt x="19100" y="66929"/>
                  </a:lnTo>
                  <a:lnTo>
                    <a:pt x="18186" y="66929"/>
                  </a:lnTo>
                  <a:lnTo>
                    <a:pt x="17995" y="67310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22" y="68834"/>
                  </a:lnTo>
                  <a:lnTo>
                    <a:pt x="15367" y="69469"/>
                  </a:lnTo>
                  <a:lnTo>
                    <a:pt x="15151" y="70866"/>
                  </a:lnTo>
                  <a:lnTo>
                    <a:pt x="14897" y="71374"/>
                  </a:lnTo>
                  <a:lnTo>
                    <a:pt x="14833" y="71755"/>
                  </a:lnTo>
                  <a:lnTo>
                    <a:pt x="14986" y="72136"/>
                  </a:lnTo>
                  <a:lnTo>
                    <a:pt x="15087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62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30" y="70231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89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501" y="69469"/>
                  </a:lnTo>
                  <a:lnTo>
                    <a:pt x="21285" y="70104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72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866" y="37211"/>
                  </a:lnTo>
                  <a:lnTo>
                    <a:pt x="23037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78"/>
                  </a:moveTo>
                  <a:lnTo>
                    <a:pt x="31635" y="45212"/>
                  </a:lnTo>
                  <a:lnTo>
                    <a:pt x="31775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78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70" y="51028"/>
                  </a:lnTo>
                  <a:lnTo>
                    <a:pt x="64757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59" y="55245"/>
                  </a:moveTo>
                  <a:lnTo>
                    <a:pt x="78384" y="55156"/>
                  </a:lnTo>
                  <a:lnTo>
                    <a:pt x="79146" y="55930"/>
                  </a:lnTo>
                  <a:lnTo>
                    <a:pt x="79159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14" y="57150"/>
                  </a:lnTo>
                  <a:lnTo>
                    <a:pt x="80365" y="57658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86" y="56134"/>
                  </a:lnTo>
                  <a:lnTo>
                    <a:pt x="82550" y="54483"/>
                  </a:lnTo>
                  <a:lnTo>
                    <a:pt x="82486" y="53975"/>
                  </a:lnTo>
                  <a:lnTo>
                    <a:pt x="81965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37" y="53594"/>
                  </a:lnTo>
                  <a:lnTo>
                    <a:pt x="80073" y="53200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7000" y="51054"/>
                  </a:lnTo>
                  <a:lnTo>
                    <a:pt x="77952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65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87" y="48641"/>
                  </a:lnTo>
                  <a:lnTo>
                    <a:pt x="78232" y="48641"/>
                  </a:lnTo>
                  <a:lnTo>
                    <a:pt x="78168" y="48133"/>
                  </a:lnTo>
                  <a:lnTo>
                    <a:pt x="77152" y="47879"/>
                  </a:lnTo>
                  <a:lnTo>
                    <a:pt x="77495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22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64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96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51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13" y="36957"/>
                  </a:lnTo>
                  <a:lnTo>
                    <a:pt x="66636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54" y="35814"/>
                  </a:lnTo>
                  <a:lnTo>
                    <a:pt x="64223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79" y="35687"/>
                  </a:lnTo>
                  <a:lnTo>
                    <a:pt x="65151" y="35306"/>
                  </a:lnTo>
                  <a:lnTo>
                    <a:pt x="65532" y="35052"/>
                  </a:lnTo>
                  <a:lnTo>
                    <a:pt x="63728" y="34531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93" y="40640"/>
                  </a:lnTo>
                  <a:lnTo>
                    <a:pt x="61391" y="40132"/>
                  </a:lnTo>
                  <a:lnTo>
                    <a:pt x="61264" y="40005"/>
                  </a:lnTo>
                  <a:lnTo>
                    <a:pt x="60883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31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41" y="36830"/>
                  </a:lnTo>
                  <a:lnTo>
                    <a:pt x="61099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48" y="37719"/>
                  </a:lnTo>
                  <a:lnTo>
                    <a:pt x="57213" y="37084"/>
                  </a:lnTo>
                  <a:lnTo>
                    <a:pt x="57327" y="36703"/>
                  </a:lnTo>
                  <a:lnTo>
                    <a:pt x="58280" y="35306"/>
                  </a:lnTo>
                  <a:lnTo>
                    <a:pt x="59410" y="36195"/>
                  </a:lnTo>
                  <a:lnTo>
                    <a:pt x="60934" y="37211"/>
                  </a:lnTo>
                  <a:lnTo>
                    <a:pt x="61010" y="37465"/>
                  </a:lnTo>
                  <a:lnTo>
                    <a:pt x="61010" y="36245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95" y="33909"/>
                  </a:lnTo>
                  <a:lnTo>
                    <a:pt x="61429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105" y="33782"/>
                  </a:lnTo>
                  <a:lnTo>
                    <a:pt x="59321" y="33147"/>
                  </a:lnTo>
                  <a:lnTo>
                    <a:pt x="59194" y="28702"/>
                  </a:lnTo>
                  <a:lnTo>
                    <a:pt x="58153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18" y="36449"/>
                  </a:lnTo>
                  <a:lnTo>
                    <a:pt x="50711" y="37084"/>
                  </a:lnTo>
                  <a:lnTo>
                    <a:pt x="50330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60" y="30861"/>
                  </a:lnTo>
                  <a:lnTo>
                    <a:pt x="49580" y="29337"/>
                  </a:lnTo>
                  <a:lnTo>
                    <a:pt x="51523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21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78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37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57" y="38481"/>
                  </a:lnTo>
                  <a:lnTo>
                    <a:pt x="41503" y="40132"/>
                  </a:lnTo>
                  <a:lnTo>
                    <a:pt x="40665" y="36169"/>
                  </a:lnTo>
                  <a:lnTo>
                    <a:pt x="40779" y="34798"/>
                  </a:lnTo>
                  <a:lnTo>
                    <a:pt x="41338" y="32512"/>
                  </a:lnTo>
                  <a:lnTo>
                    <a:pt x="42227" y="28829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41" y="17526"/>
                  </a:lnTo>
                  <a:lnTo>
                    <a:pt x="42405" y="17399"/>
                  </a:lnTo>
                  <a:lnTo>
                    <a:pt x="42303" y="16891"/>
                  </a:lnTo>
                  <a:lnTo>
                    <a:pt x="42049" y="16319"/>
                  </a:lnTo>
                  <a:lnTo>
                    <a:pt x="47752" y="10414"/>
                  </a:lnTo>
                  <a:lnTo>
                    <a:pt x="48412" y="9613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60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38"/>
                  </a:lnTo>
                  <a:lnTo>
                    <a:pt x="40830" y="27051"/>
                  </a:lnTo>
                  <a:lnTo>
                    <a:pt x="39916" y="25527"/>
                  </a:lnTo>
                  <a:lnTo>
                    <a:pt x="39484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22" y="22987"/>
                  </a:lnTo>
                  <a:lnTo>
                    <a:pt x="39738" y="24384"/>
                  </a:lnTo>
                  <a:lnTo>
                    <a:pt x="40462" y="25654"/>
                  </a:lnTo>
                  <a:lnTo>
                    <a:pt x="40563" y="25908"/>
                  </a:lnTo>
                  <a:lnTo>
                    <a:pt x="40830" y="27051"/>
                  </a:lnTo>
                  <a:lnTo>
                    <a:pt x="40830" y="18338"/>
                  </a:lnTo>
                  <a:lnTo>
                    <a:pt x="40665" y="18669"/>
                  </a:lnTo>
                  <a:lnTo>
                    <a:pt x="40043" y="19812"/>
                  </a:lnTo>
                  <a:lnTo>
                    <a:pt x="39585" y="20701"/>
                  </a:lnTo>
                  <a:lnTo>
                    <a:pt x="39090" y="21590"/>
                  </a:lnTo>
                  <a:lnTo>
                    <a:pt x="39077" y="21082"/>
                  </a:lnTo>
                  <a:lnTo>
                    <a:pt x="38722" y="20701"/>
                  </a:lnTo>
                  <a:lnTo>
                    <a:pt x="38277" y="20447"/>
                  </a:lnTo>
                  <a:lnTo>
                    <a:pt x="37896" y="20739"/>
                  </a:lnTo>
                  <a:lnTo>
                    <a:pt x="37896" y="28448"/>
                  </a:lnTo>
                  <a:lnTo>
                    <a:pt x="37553" y="28829"/>
                  </a:lnTo>
                  <a:lnTo>
                    <a:pt x="37503" y="29083"/>
                  </a:lnTo>
                  <a:lnTo>
                    <a:pt x="37617" y="29337"/>
                  </a:lnTo>
                  <a:lnTo>
                    <a:pt x="37693" y="32512"/>
                  </a:lnTo>
                  <a:lnTo>
                    <a:pt x="36360" y="32131"/>
                  </a:lnTo>
                  <a:lnTo>
                    <a:pt x="36576" y="33451"/>
                  </a:lnTo>
                  <a:lnTo>
                    <a:pt x="35179" y="30734"/>
                  </a:lnTo>
                  <a:lnTo>
                    <a:pt x="37236" y="28829"/>
                  </a:lnTo>
                  <a:lnTo>
                    <a:pt x="37896" y="28448"/>
                  </a:lnTo>
                  <a:lnTo>
                    <a:pt x="37896" y="20739"/>
                  </a:lnTo>
                  <a:lnTo>
                    <a:pt x="37426" y="21082"/>
                  </a:lnTo>
                  <a:lnTo>
                    <a:pt x="36398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4023" y="29083"/>
                  </a:lnTo>
                  <a:lnTo>
                    <a:pt x="32537" y="30861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29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63" y="40640"/>
                  </a:lnTo>
                  <a:lnTo>
                    <a:pt x="23495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23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68" y="43053"/>
                  </a:lnTo>
                  <a:lnTo>
                    <a:pt x="16929" y="43688"/>
                  </a:lnTo>
                  <a:lnTo>
                    <a:pt x="16395" y="42545"/>
                  </a:lnTo>
                  <a:lnTo>
                    <a:pt x="18097" y="41275"/>
                  </a:lnTo>
                  <a:lnTo>
                    <a:pt x="18948" y="40640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67" y="38862"/>
                  </a:lnTo>
                  <a:lnTo>
                    <a:pt x="16522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14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24" y="28194"/>
                  </a:lnTo>
                  <a:lnTo>
                    <a:pt x="32054" y="27305"/>
                  </a:lnTo>
                  <a:lnTo>
                    <a:pt x="33134" y="26416"/>
                  </a:lnTo>
                  <a:lnTo>
                    <a:pt x="32893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71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62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208" y="8509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502" y="18415"/>
                  </a:lnTo>
                  <a:lnTo>
                    <a:pt x="28282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51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66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21" y="32385"/>
                  </a:lnTo>
                  <a:lnTo>
                    <a:pt x="20828" y="32766"/>
                  </a:lnTo>
                  <a:lnTo>
                    <a:pt x="19202" y="35179"/>
                  </a:lnTo>
                  <a:lnTo>
                    <a:pt x="15646" y="35814"/>
                  </a:lnTo>
                  <a:lnTo>
                    <a:pt x="14058" y="38481"/>
                  </a:lnTo>
                  <a:lnTo>
                    <a:pt x="14389" y="38481"/>
                  </a:lnTo>
                  <a:lnTo>
                    <a:pt x="14668" y="38595"/>
                  </a:lnTo>
                  <a:lnTo>
                    <a:pt x="14922" y="38735"/>
                  </a:lnTo>
                  <a:lnTo>
                    <a:pt x="14668" y="38595"/>
                  </a:lnTo>
                  <a:lnTo>
                    <a:pt x="15151" y="41719"/>
                  </a:lnTo>
                  <a:lnTo>
                    <a:pt x="15227" y="41529"/>
                  </a:lnTo>
                  <a:lnTo>
                    <a:pt x="15163" y="41783"/>
                  </a:lnTo>
                  <a:lnTo>
                    <a:pt x="14820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42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69" y="40894"/>
                  </a:lnTo>
                  <a:lnTo>
                    <a:pt x="25463" y="40640"/>
                  </a:lnTo>
                  <a:lnTo>
                    <a:pt x="27063" y="39624"/>
                  </a:lnTo>
                  <a:lnTo>
                    <a:pt x="29489" y="37706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97" y="35433"/>
                  </a:lnTo>
                  <a:lnTo>
                    <a:pt x="40005" y="36830"/>
                  </a:lnTo>
                  <a:lnTo>
                    <a:pt x="38290" y="38481"/>
                  </a:lnTo>
                  <a:lnTo>
                    <a:pt x="39839" y="38735"/>
                  </a:lnTo>
                  <a:lnTo>
                    <a:pt x="39497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30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71" y="38989"/>
                  </a:lnTo>
                  <a:lnTo>
                    <a:pt x="36487" y="40513"/>
                  </a:lnTo>
                  <a:lnTo>
                    <a:pt x="36487" y="50292"/>
                  </a:lnTo>
                  <a:lnTo>
                    <a:pt x="36436" y="49657"/>
                  </a:lnTo>
                  <a:lnTo>
                    <a:pt x="36487" y="50292"/>
                  </a:lnTo>
                  <a:lnTo>
                    <a:pt x="36487" y="40513"/>
                  </a:lnTo>
                  <a:lnTo>
                    <a:pt x="36042" y="41656"/>
                  </a:lnTo>
                  <a:lnTo>
                    <a:pt x="35877" y="41783"/>
                  </a:lnTo>
                  <a:lnTo>
                    <a:pt x="35801" y="41910"/>
                  </a:lnTo>
                  <a:lnTo>
                    <a:pt x="35725" y="42291"/>
                  </a:lnTo>
                  <a:lnTo>
                    <a:pt x="34531" y="42418"/>
                  </a:lnTo>
                  <a:lnTo>
                    <a:pt x="34112" y="42545"/>
                  </a:lnTo>
                  <a:lnTo>
                    <a:pt x="33807" y="43878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72" y="49022"/>
                  </a:lnTo>
                  <a:lnTo>
                    <a:pt x="34429" y="51181"/>
                  </a:lnTo>
                  <a:lnTo>
                    <a:pt x="34086" y="51206"/>
                  </a:lnTo>
                  <a:lnTo>
                    <a:pt x="34086" y="54229"/>
                  </a:lnTo>
                  <a:lnTo>
                    <a:pt x="33896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804" y="60960"/>
                  </a:lnTo>
                  <a:lnTo>
                    <a:pt x="32639" y="61214"/>
                  </a:lnTo>
                  <a:lnTo>
                    <a:pt x="32575" y="61341"/>
                  </a:lnTo>
                  <a:lnTo>
                    <a:pt x="32473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26" y="64300"/>
                  </a:lnTo>
                  <a:lnTo>
                    <a:pt x="30327" y="64643"/>
                  </a:lnTo>
                  <a:lnTo>
                    <a:pt x="31216" y="66294"/>
                  </a:lnTo>
                  <a:lnTo>
                    <a:pt x="30543" y="66751"/>
                  </a:lnTo>
                  <a:lnTo>
                    <a:pt x="30238" y="64643"/>
                  </a:lnTo>
                  <a:lnTo>
                    <a:pt x="30226" y="64300"/>
                  </a:lnTo>
                  <a:lnTo>
                    <a:pt x="30353" y="62738"/>
                  </a:lnTo>
                  <a:lnTo>
                    <a:pt x="30454" y="62230"/>
                  </a:lnTo>
                  <a:lnTo>
                    <a:pt x="30645" y="61976"/>
                  </a:lnTo>
                  <a:lnTo>
                    <a:pt x="30683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84" y="58674"/>
                  </a:lnTo>
                  <a:lnTo>
                    <a:pt x="31381" y="57785"/>
                  </a:lnTo>
                  <a:lnTo>
                    <a:pt x="31026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89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4086" y="51206"/>
                  </a:lnTo>
                  <a:lnTo>
                    <a:pt x="32651" y="51308"/>
                  </a:lnTo>
                  <a:lnTo>
                    <a:pt x="30480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7470" y="55753"/>
                  </a:lnTo>
                  <a:lnTo>
                    <a:pt x="26238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23" y="55930"/>
                  </a:lnTo>
                  <a:lnTo>
                    <a:pt x="24599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800" y="53467"/>
                  </a:lnTo>
                  <a:lnTo>
                    <a:pt x="27673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29" y="48260"/>
                  </a:lnTo>
                  <a:lnTo>
                    <a:pt x="31724" y="46863"/>
                  </a:lnTo>
                  <a:lnTo>
                    <a:pt x="31991" y="47371"/>
                  </a:lnTo>
                  <a:lnTo>
                    <a:pt x="31902" y="46863"/>
                  </a:lnTo>
                  <a:lnTo>
                    <a:pt x="31775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33" y="44704"/>
                  </a:lnTo>
                  <a:lnTo>
                    <a:pt x="28079" y="44919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50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19"/>
                  </a:lnTo>
                  <a:lnTo>
                    <a:pt x="26822" y="45974"/>
                  </a:lnTo>
                  <a:lnTo>
                    <a:pt x="24815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26" y="48895"/>
                  </a:lnTo>
                  <a:lnTo>
                    <a:pt x="23901" y="48729"/>
                  </a:lnTo>
                  <a:lnTo>
                    <a:pt x="23825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900" y="56007"/>
                  </a:lnTo>
                  <a:lnTo>
                    <a:pt x="16637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18" y="54102"/>
                  </a:lnTo>
                  <a:lnTo>
                    <a:pt x="19939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707" y="53086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56" y="59690"/>
                  </a:lnTo>
                  <a:lnTo>
                    <a:pt x="16002" y="61468"/>
                  </a:lnTo>
                  <a:lnTo>
                    <a:pt x="13944" y="60579"/>
                  </a:lnTo>
                  <a:lnTo>
                    <a:pt x="14211" y="60833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58" y="61468"/>
                  </a:lnTo>
                  <a:lnTo>
                    <a:pt x="12738" y="61087"/>
                  </a:lnTo>
                  <a:lnTo>
                    <a:pt x="11963" y="61849"/>
                  </a:lnTo>
                  <a:lnTo>
                    <a:pt x="10807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712" y="62992"/>
                  </a:lnTo>
                  <a:lnTo>
                    <a:pt x="8813" y="63119"/>
                  </a:lnTo>
                  <a:lnTo>
                    <a:pt x="7607" y="63246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56" y="64643"/>
                  </a:lnTo>
                  <a:lnTo>
                    <a:pt x="7594" y="64897"/>
                  </a:lnTo>
                  <a:lnTo>
                    <a:pt x="7721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44" y="67602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410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73" y="70104"/>
                  </a:lnTo>
                  <a:lnTo>
                    <a:pt x="2654" y="70612"/>
                  </a:lnTo>
                  <a:lnTo>
                    <a:pt x="2590" y="71374"/>
                  </a:lnTo>
                  <a:lnTo>
                    <a:pt x="1346" y="72771"/>
                  </a:lnTo>
                  <a:lnTo>
                    <a:pt x="838" y="73406"/>
                  </a:lnTo>
                  <a:lnTo>
                    <a:pt x="0" y="73533"/>
                  </a:lnTo>
                  <a:lnTo>
                    <a:pt x="990" y="73660"/>
                  </a:lnTo>
                  <a:lnTo>
                    <a:pt x="2044" y="73279"/>
                  </a:lnTo>
                  <a:lnTo>
                    <a:pt x="3390" y="72517"/>
                  </a:lnTo>
                  <a:lnTo>
                    <a:pt x="3924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502" y="70993"/>
                  </a:lnTo>
                  <a:lnTo>
                    <a:pt x="6997" y="71374"/>
                  </a:lnTo>
                  <a:lnTo>
                    <a:pt x="7429" y="71755"/>
                  </a:lnTo>
                  <a:lnTo>
                    <a:pt x="7543" y="72009"/>
                  </a:lnTo>
                  <a:lnTo>
                    <a:pt x="7632" y="72517"/>
                  </a:lnTo>
                  <a:lnTo>
                    <a:pt x="7442" y="72644"/>
                  </a:lnTo>
                  <a:lnTo>
                    <a:pt x="7645" y="72517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47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35" y="66294"/>
                  </a:lnTo>
                  <a:lnTo>
                    <a:pt x="15125" y="66167"/>
                  </a:lnTo>
                  <a:lnTo>
                    <a:pt x="16319" y="65405"/>
                  </a:lnTo>
                  <a:lnTo>
                    <a:pt x="16370" y="64465"/>
                  </a:lnTo>
                  <a:lnTo>
                    <a:pt x="17056" y="64008"/>
                  </a:lnTo>
                  <a:lnTo>
                    <a:pt x="17386" y="63881"/>
                  </a:lnTo>
                  <a:lnTo>
                    <a:pt x="16268" y="63119"/>
                  </a:lnTo>
                  <a:lnTo>
                    <a:pt x="17272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27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265" y="65278"/>
                  </a:lnTo>
                  <a:lnTo>
                    <a:pt x="19380" y="66040"/>
                  </a:lnTo>
                  <a:lnTo>
                    <a:pt x="19138" y="66802"/>
                  </a:lnTo>
                  <a:lnTo>
                    <a:pt x="23050" y="66802"/>
                  </a:lnTo>
                  <a:lnTo>
                    <a:pt x="22885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65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95" y="60706"/>
                  </a:lnTo>
                  <a:lnTo>
                    <a:pt x="26797" y="60833"/>
                  </a:lnTo>
                  <a:lnTo>
                    <a:pt x="26949" y="60960"/>
                  </a:lnTo>
                  <a:lnTo>
                    <a:pt x="27292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111" y="67602"/>
                  </a:lnTo>
                  <a:lnTo>
                    <a:pt x="30238" y="67335"/>
                  </a:lnTo>
                  <a:lnTo>
                    <a:pt x="30162" y="68580"/>
                  </a:lnTo>
                  <a:lnTo>
                    <a:pt x="30391" y="69596"/>
                  </a:lnTo>
                  <a:lnTo>
                    <a:pt x="31889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689" y="72263"/>
                  </a:lnTo>
                  <a:lnTo>
                    <a:pt x="32600" y="72771"/>
                  </a:lnTo>
                  <a:lnTo>
                    <a:pt x="33362" y="73533"/>
                  </a:lnTo>
                  <a:lnTo>
                    <a:pt x="34251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23" y="72263"/>
                  </a:lnTo>
                  <a:lnTo>
                    <a:pt x="38074" y="71755"/>
                  </a:lnTo>
                  <a:lnTo>
                    <a:pt x="37553" y="71120"/>
                  </a:lnTo>
                  <a:lnTo>
                    <a:pt x="37668" y="69723"/>
                  </a:lnTo>
                  <a:lnTo>
                    <a:pt x="38087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28" y="65786"/>
                  </a:lnTo>
                  <a:lnTo>
                    <a:pt x="39547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72" y="62992"/>
                  </a:lnTo>
                  <a:lnTo>
                    <a:pt x="43916" y="61468"/>
                  </a:lnTo>
                  <a:lnTo>
                    <a:pt x="43954" y="60198"/>
                  </a:lnTo>
                  <a:lnTo>
                    <a:pt x="44564" y="59436"/>
                  </a:lnTo>
                  <a:lnTo>
                    <a:pt x="44907" y="59055"/>
                  </a:lnTo>
                  <a:lnTo>
                    <a:pt x="45440" y="59182"/>
                  </a:lnTo>
                  <a:lnTo>
                    <a:pt x="45491" y="59055"/>
                  </a:lnTo>
                  <a:lnTo>
                    <a:pt x="45720" y="58547"/>
                  </a:lnTo>
                  <a:lnTo>
                    <a:pt x="45326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18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33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60" y="74676"/>
                  </a:lnTo>
                  <a:lnTo>
                    <a:pt x="51219" y="73279"/>
                  </a:lnTo>
                  <a:lnTo>
                    <a:pt x="53759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84" y="74041"/>
                  </a:lnTo>
                  <a:lnTo>
                    <a:pt x="56692" y="74930"/>
                  </a:lnTo>
                  <a:lnTo>
                    <a:pt x="57137" y="76073"/>
                  </a:lnTo>
                  <a:lnTo>
                    <a:pt x="57594" y="77089"/>
                  </a:lnTo>
                  <a:lnTo>
                    <a:pt x="56934" y="77089"/>
                  </a:lnTo>
                  <a:lnTo>
                    <a:pt x="56553" y="75184"/>
                  </a:lnTo>
                  <a:lnTo>
                    <a:pt x="56146" y="74803"/>
                  </a:lnTo>
                  <a:lnTo>
                    <a:pt x="55664" y="75184"/>
                  </a:lnTo>
                  <a:lnTo>
                    <a:pt x="54127" y="77089"/>
                  </a:lnTo>
                  <a:lnTo>
                    <a:pt x="53035" y="79629"/>
                  </a:lnTo>
                  <a:lnTo>
                    <a:pt x="52412" y="80391"/>
                  </a:lnTo>
                  <a:lnTo>
                    <a:pt x="53467" y="82550"/>
                  </a:lnTo>
                  <a:lnTo>
                    <a:pt x="55714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58" y="85344"/>
                  </a:lnTo>
                  <a:lnTo>
                    <a:pt x="58686" y="85217"/>
                  </a:lnTo>
                  <a:lnTo>
                    <a:pt x="59296" y="85471"/>
                  </a:lnTo>
                  <a:lnTo>
                    <a:pt x="59436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94" y="78486"/>
                  </a:lnTo>
                  <a:lnTo>
                    <a:pt x="58712" y="78867"/>
                  </a:lnTo>
                  <a:lnTo>
                    <a:pt x="60642" y="80518"/>
                  </a:lnTo>
                  <a:lnTo>
                    <a:pt x="61988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20" y="78486"/>
                  </a:lnTo>
                  <a:lnTo>
                    <a:pt x="62877" y="78359"/>
                  </a:lnTo>
                  <a:lnTo>
                    <a:pt x="61429" y="77089"/>
                  </a:lnTo>
                  <a:lnTo>
                    <a:pt x="61937" y="75184"/>
                  </a:lnTo>
                  <a:lnTo>
                    <a:pt x="60680" y="74041"/>
                  </a:lnTo>
                  <a:lnTo>
                    <a:pt x="60261" y="73660"/>
                  </a:lnTo>
                  <a:lnTo>
                    <a:pt x="60134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67" y="67310"/>
                  </a:lnTo>
                  <a:lnTo>
                    <a:pt x="53848" y="67564"/>
                  </a:lnTo>
                  <a:lnTo>
                    <a:pt x="58242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4008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13" y="78994"/>
                  </a:lnTo>
                  <a:lnTo>
                    <a:pt x="69138" y="79248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80" y="77851"/>
                  </a:lnTo>
                  <a:lnTo>
                    <a:pt x="76809" y="75692"/>
                  </a:lnTo>
                  <a:lnTo>
                    <a:pt x="76708" y="74803"/>
                  </a:lnTo>
                  <a:lnTo>
                    <a:pt x="76174" y="73279"/>
                  </a:lnTo>
                  <a:lnTo>
                    <a:pt x="76022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91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68" y="65278"/>
                  </a:lnTo>
                  <a:lnTo>
                    <a:pt x="63665" y="65024"/>
                  </a:lnTo>
                  <a:lnTo>
                    <a:pt x="61099" y="64008"/>
                  </a:lnTo>
                  <a:lnTo>
                    <a:pt x="59728" y="65278"/>
                  </a:lnTo>
                  <a:lnTo>
                    <a:pt x="58483" y="64770"/>
                  </a:lnTo>
                  <a:lnTo>
                    <a:pt x="58559" y="64389"/>
                  </a:lnTo>
                  <a:lnTo>
                    <a:pt x="58610" y="64135"/>
                  </a:lnTo>
                  <a:lnTo>
                    <a:pt x="56832" y="62738"/>
                  </a:lnTo>
                  <a:lnTo>
                    <a:pt x="56438" y="61341"/>
                  </a:lnTo>
                  <a:lnTo>
                    <a:pt x="56337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709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808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13" y="51562"/>
                  </a:lnTo>
                  <a:lnTo>
                    <a:pt x="53936" y="49911"/>
                  </a:lnTo>
                  <a:lnTo>
                    <a:pt x="52933" y="49276"/>
                  </a:lnTo>
                  <a:lnTo>
                    <a:pt x="52616" y="49022"/>
                  </a:lnTo>
                  <a:lnTo>
                    <a:pt x="54610" y="56896"/>
                  </a:lnTo>
                  <a:lnTo>
                    <a:pt x="50304" y="59309"/>
                  </a:lnTo>
                  <a:lnTo>
                    <a:pt x="50101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69" y="53213"/>
                  </a:lnTo>
                  <a:lnTo>
                    <a:pt x="47231" y="53086"/>
                  </a:lnTo>
                  <a:lnTo>
                    <a:pt x="46901" y="53086"/>
                  </a:lnTo>
                  <a:lnTo>
                    <a:pt x="46443" y="53340"/>
                  </a:lnTo>
                  <a:lnTo>
                    <a:pt x="45542" y="51943"/>
                  </a:lnTo>
                  <a:lnTo>
                    <a:pt x="45046" y="52578"/>
                  </a:lnTo>
                  <a:lnTo>
                    <a:pt x="44564" y="53086"/>
                  </a:lnTo>
                  <a:lnTo>
                    <a:pt x="41783" y="57277"/>
                  </a:lnTo>
                  <a:lnTo>
                    <a:pt x="40386" y="58166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569" y="70612"/>
                  </a:lnTo>
                  <a:lnTo>
                    <a:pt x="34683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49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91" y="56769"/>
                  </a:lnTo>
                  <a:lnTo>
                    <a:pt x="35306" y="55245"/>
                  </a:lnTo>
                  <a:lnTo>
                    <a:pt x="35331" y="54864"/>
                  </a:lnTo>
                  <a:lnTo>
                    <a:pt x="37007" y="54483"/>
                  </a:lnTo>
                  <a:lnTo>
                    <a:pt x="37007" y="54229"/>
                  </a:lnTo>
                  <a:lnTo>
                    <a:pt x="36906" y="52705"/>
                  </a:lnTo>
                  <a:lnTo>
                    <a:pt x="37452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64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98" y="48514"/>
                  </a:lnTo>
                  <a:lnTo>
                    <a:pt x="38442" y="48387"/>
                  </a:lnTo>
                  <a:lnTo>
                    <a:pt x="39065" y="48514"/>
                  </a:lnTo>
                  <a:lnTo>
                    <a:pt x="39027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62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89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75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26" y="42799"/>
                  </a:lnTo>
                  <a:lnTo>
                    <a:pt x="56832" y="41275"/>
                  </a:lnTo>
                  <a:lnTo>
                    <a:pt x="56921" y="40894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51" y="45085"/>
                  </a:lnTo>
                  <a:lnTo>
                    <a:pt x="58674" y="45339"/>
                  </a:lnTo>
                  <a:lnTo>
                    <a:pt x="58585" y="45720"/>
                  </a:lnTo>
                  <a:lnTo>
                    <a:pt x="58674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48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46" y="47244"/>
                  </a:lnTo>
                  <a:lnTo>
                    <a:pt x="63144" y="48006"/>
                  </a:lnTo>
                  <a:lnTo>
                    <a:pt x="63360" y="48260"/>
                  </a:lnTo>
                  <a:lnTo>
                    <a:pt x="64287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70" y="51028"/>
                  </a:lnTo>
                  <a:lnTo>
                    <a:pt x="64846" y="51181"/>
                  </a:lnTo>
                  <a:lnTo>
                    <a:pt x="64744" y="51308"/>
                  </a:lnTo>
                  <a:lnTo>
                    <a:pt x="64681" y="51562"/>
                  </a:lnTo>
                  <a:lnTo>
                    <a:pt x="66776" y="54737"/>
                  </a:lnTo>
                  <a:lnTo>
                    <a:pt x="66687" y="52451"/>
                  </a:lnTo>
                  <a:lnTo>
                    <a:pt x="66560" y="52197"/>
                  </a:lnTo>
                  <a:lnTo>
                    <a:pt x="66433" y="51816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14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61" y="52832"/>
                  </a:lnTo>
                  <a:lnTo>
                    <a:pt x="69037" y="52705"/>
                  </a:lnTo>
                  <a:lnTo>
                    <a:pt x="69684" y="53848"/>
                  </a:lnTo>
                  <a:lnTo>
                    <a:pt x="70650" y="54991"/>
                  </a:lnTo>
                  <a:lnTo>
                    <a:pt x="71716" y="55499"/>
                  </a:lnTo>
                  <a:lnTo>
                    <a:pt x="72669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14" y="56769"/>
                  </a:lnTo>
                  <a:lnTo>
                    <a:pt x="72351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700" y="51689"/>
                  </a:lnTo>
                  <a:lnTo>
                    <a:pt x="69938" y="52070"/>
                  </a:lnTo>
                  <a:lnTo>
                    <a:pt x="69354" y="51943"/>
                  </a:lnTo>
                  <a:lnTo>
                    <a:pt x="69303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186" y="49403"/>
                  </a:lnTo>
                  <a:lnTo>
                    <a:pt x="68262" y="49022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9011" y="47879"/>
                  </a:lnTo>
                  <a:lnTo>
                    <a:pt x="68262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64" y="46863"/>
                  </a:lnTo>
                  <a:lnTo>
                    <a:pt x="70523" y="47371"/>
                  </a:lnTo>
                  <a:lnTo>
                    <a:pt x="70827" y="47498"/>
                  </a:lnTo>
                  <a:lnTo>
                    <a:pt x="70497" y="47625"/>
                  </a:lnTo>
                  <a:lnTo>
                    <a:pt x="69888" y="48006"/>
                  </a:lnTo>
                  <a:lnTo>
                    <a:pt x="70167" y="48133"/>
                  </a:lnTo>
                  <a:lnTo>
                    <a:pt x="70827" y="48514"/>
                  </a:lnTo>
                  <a:lnTo>
                    <a:pt x="70815" y="49276"/>
                  </a:lnTo>
                  <a:lnTo>
                    <a:pt x="71996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57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84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60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902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C78DD4A8-485F-69F4-BBCC-674606364AD8}"/>
                </a:ext>
              </a:extLst>
            </p:cNvPr>
            <p:cNvSpPr/>
            <p:nvPr/>
          </p:nvSpPr>
          <p:spPr>
            <a:xfrm>
              <a:off x="9690786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60" y="38544"/>
                  </a:moveTo>
                  <a:lnTo>
                    <a:pt x="13741" y="37871"/>
                  </a:lnTo>
                  <a:lnTo>
                    <a:pt x="13766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29" y="37630"/>
                  </a:lnTo>
                  <a:lnTo>
                    <a:pt x="4140" y="38036"/>
                  </a:lnTo>
                  <a:lnTo>
                    <a:pt x="3454" y="36906"/>
                  </a:lnTo>
                  <a:lnTo>
                    <a:pt x="1701" y="38735"/>
                  </a:lnTo>
                  <a:lnTo>
                    <a:pt x="2768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35" y="43865"/>
                  </a:lnTo>
                  <a:lnTo>
                    <a:pt x="6146" y="43484"/>
                  </a:lnTo>
                  <a:lnTo>
                    <a:pt x="6350" y="42976"/>
                  </a:lnTo>
                  <a:lnTo>
                    <a:pt x="6184" y="42557"/>
                  </a:lnTo>
                  <a:lnTo>
                    <a:pt x="9740" y="42176"/>
                  </a:lnTo>
                  <a:lnTo>
                    <a:pt x="13614" y="40436"/>
                  </a:lnTo>
                  <a:lnTo>
                    <a:pt x="14071" y="39725"/>
                  </a:lnTo>
                  <a:lnTo>
                    <a:pt x="14160" y="38544"/>
                  </a:lnTo>
                  <a:close/>
                </a:path>
                <a:path w="53340" h="44450">
                  <a:moveTo>
                    <a:pt x="22301" y="32816"/>
                  </a:moveTo>
                  <a:lnTo>
                    <a:pt x="22059" y="32499"/>
                  </a:lnTo>
                  <a:lnTo>
                    <a:pt x="21526" y="31140"/>
                  </a:lnTo>
                  <a:lnTo>
                    <a:pt x="20281" y="30721"/>
                  </a:lnTo>
                  <a:lnTo>
                    <a:pt x="18821" y="31013"/>
                  </a:lnTo>
                  <a:lnTo>
                    <a:pt x="18592" y="32232"/>
                  </a:lnTo>
                  <a:lnTo>
                    <a:pt x="17043" y="32512"/>
                  </a:lnTo>
                  <a:lnTo>
                    <a:pt x="16497" y="31711"/>
                  </a:lnTo>
                  <a:lnTo>
                    <a:pt x="12433" y="31724"/>
                  </a:lnTo>
                  <a:lnTo>
                    <a:pt x="14135" y="37871"/>
                  </a:lnTo>
                  <a:lnTo>
                    <a:pt x="14160" y="38544"/>
                  </a:lnTo>
                  <a:lnTo>
                    <a:pt x="14935" y="39306"/>
                  </a:lnTo>
                  <a:lnTo>
                    <a:pt x="16217" y="40132"/>
                  </a:lnTo>
                  <a:lnTo>
                    <a:pt x="17805" y="39852"/>
                  </a:lnTo>
                  <a:lnTo>
                    <a:pt x="18961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02" y="35801"/>
                  </a:lnTo>
                  <a:lnTo>
                    <a:pt x="20116" y="33883"/>
                  </a:lnTo>
                  <a:lnTo>
                    <a:pt x="20713" y="33439"/>
                  </a:lnTo>
                  <a:lnTo>
                    <a:pt x="22174" y="33947"/>
                  </a:lnTo>
                  <a:lnTo>
                    <a:pt x="22301" y="32816"/>
                  </a:lnTo>
                  <a:close/>
                </a:path>
                <a:path w="53340" h="44450">
                  <a:moveTo>
                    <a:pt x="40055" y="33553"/>
                  </a:moveTo>
                  <a:lnTo>
                    <a:pt x="36347" y="32499"/>
                  </a:lnTo>
                  <a:lnTo>
                    <a:pt x="34772" y="34988"/>
                  </a:lnTo>
                  <a:lnTo>
                    <a:pt x="33324" y="35445"/>
                  </a:lnTo>
                  <a:lnTo>
                    <a:pt x="32473" y="33629"/>
                  </a:lnTo>
                  <a:lnTo>
                    <a:pt x="31153" y="35229"/>
                  </a:lnTo>
                  <a:lnTo>
                    <a:pt x="27838" y="37731"/>
                  </a:lnTo>
                  <a:lnTo>
                    <a:pt x="27266" y="38493"/>
                  </a:lnTo>
                  <a:lnTo>
                    <a:pt x="26022" y="39281"/>
                  </a:lnTo>
                  <a:lnTo>
                    <a:pt x="25374" y="40132"/>
                  </a:lnTo>
                  <a:lnTo>
                    <a:pt x="25247" y="41046"/>
                  </a:lnTo>
                  <a:lnTo>
                    <a:pt x="23634" y="43307"/>
                  </a:lnTo>
                  <a:lnTo>
                    <a:pt x="24117" y="43611"/>
                  </a:lnTo>
                  <a:lnTo>
                    <a:pt x="31407" y="39395"/>
                  </a:lnTo>
                  <a:lnTo>
                    <a:pt x="33337" y="37807"/>
                  </a:lnTo>
                  <a:lnTo>
                    <a:pt x="34759" y="37465"/>
                  </a:lnTo>
                  <a:lnTo>
                    <a:pt x="40055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53" y="24117"/>
                  </a:lnTo>
                  <a:lnTo>
                    <a:pt x="46710" y="23482"/>
                  </a:lnTo>
                  <a:lnTo>
                    <a:pt x="45593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46" y="27139"/>
                  </a:lnTo>
                  <a:lnTo>
                    <a:pt x="41884" y="29654"/>
                  </a:lnTo>
                  <a:lnTo>
                    <a:pt x="40982" y="30721"/>
                  </a:lnTo>
                  <a:lnTo>
                    <a:pt x="38481" y="30899"/>
                  </a:lnTo>
                  <a:lnTo>
                    <a:pt x="37909" y="32131"/>
                  </a:lnTo>
                  <a:lnTo>
                    <a:pt x="38011" y="31953"/>
                  </a:lnTo>
                  <a:lnTo>
                    <a:pt x="39890" y="32740"/>
                  </a:lnTo>
                  <a:lnTo>
                    <a:pt x="41109" y="32651"/>
                  </a:lnTo>
                  <a:lnTo>
                    <a:pt x="41363" y="31572"/>
                  </a:lnTo>
                  <a:lnTo>
                    <a:pt x="42278" y="30683"/>
                  </a:lnTo>
                  <a:lnTo>
                    <a:pt x="44284" y="27152"/>
                  </a:lnTo>
                  <a:lnTo>
                    <a:pt x="44272" y="25908"/>
                  </a:lnTo>
                  <a:lnTo>
                    <a:pt x="46609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50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54" y="850"/>
                  </a:lnTo>
                  <a:lnTo>
                    <a:pt x="51079" y="419"/>
                  </a:lnTo>
                  <a:lnTo>
                    <a:pt x="50800" y="0"/>
                  </a:lnTo>
                  <a:lnTo>
                    <a:pt x="50292" y="863"/>
                  </a:lnTo>
                  <a:lnTo>
                    <a:pt x="49961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25" y="6083"/>
                  </a:lnTo>
                  <a:lnTo>
                    <a:pt x="45770" y="6769"/>
                  </a:lnTo>
                  <a:lnTo>
                    <a:pt x="44792" y="8267"/>
                  </a:lnTo>
                  <a:lnTo>
                    <a:pt x="44716" y="8775"/>
                  </a:lnTo>
                  <a:lnTo>
                    <a:pt x="45821" y="10388"/>
                  </a:lnTo>
                  <a:lnTo>
                    <a:pt x="49326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FA4D80E4-7F7B-9992-E442-1925B81FB603}"/>
                </a:ext>
              </a:extLst>
            </p:cNvPr>
            <p:cNvSpPr/>
            <p:nvPr/>
          </p:nvSpPr>
          <p:spPr>
            <a:xfrm>
              <a:off x="970796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53" y="33134"/>
                  </a:lnTo>
                  <a:lnTo>
                    <a:pt x="8585" y="32143"/>
                  </a:lnTo>
                  <a:lnTo>
                    <a:pt x="5283" y="32169"/>
                  </a:lnTo>
                  <a:lnTo>
                    <a:pt x="5613" y="34150"/>
                  </a:lnTo>
                  <a:lnTo>
                    <a:pt x="3530" y="33375"/>
                  </a:lnTo>
                  <a:lnTo>
                    <a:pt x="1231" y="35750"/>
                  </a:lnTo>
                  <a:lnTo>
                    <a:pt x="1955" y="36779"/>
                  </a:lnTo>
                  <a:lnTo>
                    <a:pt x="2032" y="37884"/>
                  </a:lnTo>
                  <a:lnTo>
                    <a:pt x="1498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15" y="42164"/>
                  </a:lnTo>
                  <a:lnTo>
                    <a:pt x="8064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96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47" y="23571"/>
                  </a:lnTo>
                  <a:lnTo>
                    <a:pt x="23596" y="22148"/>
                  </a:lnTo>
                  <a:lnTo>
                    <a:pt x="22250" y="21082"/>
                  </a:lnTo>
                  <a:lnTo>
                    <a:pt x="19469" y="20078"/>
                  </a:lnTo>
                  <a:lnTo>
                    <a:pt x="18046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25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51" y="27901"/>
                  </a:lnTo>
                  <a:lnTo>
                    <a:pt x="14986" y="29311"/>
                  </a:lnTo>
                  <a:lnTo>
                    <a:pt x="15290" y="30429"/>
                  </a:lnTo>
                  <a:lnTo>
                    <a:pt x="17462" y="30073"/>
                  </a:lnTo>
                  <a:lnTo>
                    <a:pt x="22212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01" y="10210"/>
                  </a:lnTo>
                  <a:lnTo>
                    <a:pt x="35280" y="10007"/>
                  </a:lnTo>
                  <a:lnTo>
                    <a:pt x="35140" y="10109"/>
                  </a:lnTo>
                  <a:lnTo>
                    <a:pt x="34925" y="10350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76" y="17995"/>
                  </a:lnTo>
                  <a:lnTo>
                    <a:pt x="29146" y="18796"/>
                  </a:lnTo>
                  <a:lnTo>
                    <a:pt x="28448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76" y="23025"/>
                  </a:lnTo>
                  <a:lnTo>
                    <a:pt x="29006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55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506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909" y="19812"/>
                  </a:lnTo>
                  <a:lnTo>
                    <a:pt x="38112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97" y="431"/>
                  </a:lnTo>
                  <a:lnTo>
                    <a:pt x="44132" y="0"/>
                  </a:lnTo>
                  <a:lnTo>
                    <a:pt x="43319" y="190"/>
                  </a:lnTo>
                  <a:lnTo>
                    <a:pt x="43688" y="457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39A2FA35-6279-7C20-767F-7CE8DA1631B1}"/>
                </a:ext>
              </a:extLst>
            </p:cNvPr>
            <p:cNvSpPr/>
            <p:nvPr/>
          </p:nvSpPr>
          <p:spPr>
            <a:xfrm>
              <a:off x="971095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66" y="114"/>
                  </a:moveTo>
                  <a:lnTo>
                    <a:pt x="0" y="0"/>
                  </a:lnTo>
                  <a:lnTo>
                    <a:pt x="76" y="228"/>
                  </a:lnTo>
                  <a:lnTo>
                    <a:pt x="203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18" y="1066"/>
                  </a:lnTo>
                  <a:lnTo>
                    <a:pt x="8128" y="558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D284D0C7-A33A-4526-5D73-7A3714300638}"/>
                </a:ext>
              </a:extLst>
            </p:cNvPr>
            <p:cNvSpPr/>
            <p:nvPr/>
          </p:nvSpPr>
          <p:spPr>
            <a:xfrm>
              <a:off x="9714738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14" y="23774"/>
                  </a:moveTo>
                  <a:lnTo>
                    <a:pt x="4648" y="23812"/>
                  </a:lnTo>
                  <a:lnTo>
                    <a:pt x="3594" y="24790"/>
                  </a:lnTo>
                  <a:lnTo>
                    <a:pt x="0" y="27495"/>
                  </a:lnTo>
                  <a:lnTo>
                    <a:pt x="533" y="28600"/>
                  </a:lnTo>
                  <a:lnTo>
                    <a:pt x="1460" y="28041"/>
                  </a:lnTo>
                  <a:lnTo>
                    <a:pt x="838" y="27622"/>
                  </a:lnTo>
                  <a:lnTo>
                    <a:pt x="1981" y="26416"/>
                  </a:lnTo>
                  <a:lnTo>
                    <a:pt x="3556" y="25133"/>
                  </a:lnTo>
                  <a:lnTo>
                    <a:pt x="4914" y="23774"/>
                  </a:lnTo>
                  <a:close/>
                </a:path>
                <a:path w="25400" h="29209">
                  <a:moveTo>
                    <a:pt x="19659" y="11163"/>
                  </a:moveTo>
                  <a:lnTo>
                    <a:pt x="18834" y="10388"/>
                  </a:lnTo>
                  <a:lnTo>
                    <a:pt x="18580" y="9944"/>
                  </a:lnTo>
                  <a:lnTo>
                    <a:pt x="16852" y="10655"/>
                  </a:lnTo>
                  <a:lnTo>
                    <a:pt x="16484" y="11150"/>
                  </a:lnTo>
                  <a:lnTo>
                    <a:pt x="16725" y="11391"/>
                  </a:lnTo>
                  <a:lnTo>
                    <a:pt x="15646" y="12217"/>
                  </a:lnTo>
                  <a:lnTo>
                    <a:pt x="16116" y="13106"/>
                  </a:lnTo>
                  <a:lnTo>
                    <a:pt x="15621" y="14986"/>
                  </a:lnTo>
                  <a:lnTo>
                    <a:pt x="14325" y="16217"/>
                  </a:lnTo>
                  <a:lnTo>
                    <a:pt x="13411" y="17551"/>
                  </a:lnTo>
                  <a:lnTo>
                    <a:pt x="14325" y="17665"/>
                  </a:lnTo>
                  <a:lnTo>
                    <a:pt x="16243" y="15608"/>
                  </a:lnTo>
                  <a:lnTo>
                    <a:pt x="18034" y="13436"/>
                  </a:lnTo>
                  <a:lnTo>
                    <a:pt x="19659" y="11163"/>
                  </a:lnTo>
                  <a:close/>
                </a:path>
                <a:path w="25400" h="29209">
                  <a:moveTo>
                    <a:pt x="24892" y="2387"/>
                  </a:moveTo>
                  <a:lnTo>
                    <a:pt x="24333" y="1638"/>
                  </a:lnTo>
                  <a:lnTo>
                    <a:pt x="23914" y="838"/>
                  </a:lnTo>
                  <a:lnTo>
                    <a:pt x="23622" y="0"/>
                  </a:lnTo>
                  <a:lnTo>
                    <a:pt x="22415" y="2044"/>
                  </a:lnTo>
                  <a:lnTo>
                    <a:pt x="23177" y="1765"/>
                  </a:lnTo>
                  <a:lnTo>
                    <a:pt x="23063" y="4394"/>
                  </a:lnTo>
                  <a:lnTo>
                    <a:pt x="22517" y="4927"/>
                  </a:lnTo>
                  <a:lnTo>
                    <a:pt x="21869" y="5372"/>
                  </a:lnTo>
                  <a:lnTo>
                    <a:pt x="22669" y="5981"/>
                  </a:lnTo>
                  <a:lnTo>
                    <a:pt x="22682" y="6477"/>
                  </a:lnTo>
                  <a:lnTo>
                    <a:pt x="24892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AAF93C7A-F2A9-0E5A-5B2C-BAEE3A65BC27}"/>
                </a:ext>
              </a:extLst>
            </p:cNvPr>
            <p:cNvSpPr/>
            <p:nvPr/>
          </p:nvSpPr>
          <p:spPr>
            <a:xfrm>
              <a:off x="972803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4F3485BE-F11D-03AD-E6E2-DC87289CE568}"/>
                </a:ext>
              </a:extLst>
            </p:cNvPr>
            <p:cNvSpPr/>
            <p:nvPr/>
          </p:nvSpPr>
          <p:spPr>
            <a:xfrm>
              <a:off x="9714496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76" y="6223"/>
                  </a:moveTo>
                  <a:lnTo>
                    <a:pt x="5499" y="6223"/>
                  </a:lnTo>
                  <a:lnTo>
                    <a:pt x="5422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490" y="6477"/>
                  </a:lnTo>
                  <a:lnTo>
                    <a:pt x="10576" y="6223"/>
                  </a:lnTo>
                  <a:close/>
                </a:path>
                <a:path w="15875" h="8254">
                  <a:moveTo>
                    <a:pt x="9055" y="2235"/>
                  </a:moveTo>
                  <a:lnTo>
                    <a:pt x="8077" y="2603"/>
                  </a:lnTo>
                  <a:lnTo>
                    <a:pt x="7581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68" y="7366"/>
                  </a:lnTo>
                  <a:lnTo>
                    <a:pt x="3835" y="7277"/>
                  </a:lnTo>
                  <a:lnTo>
                    <a:pt x="3982" y="7073"/>
                  </a:lnTo>
                  <a:lnTo>
                    <a:pt x="4114" y="6832"/>
                  </a:lnTo>
                  <a:lnTo>
                    <a:pt x="4165" y="6477"/>
                  </a:lnTo>
                  <a:lnTo>
                    <a:pt x="5143" y="6261"/>
                  </a:lnTo>
                  <a:lnTo>
                    <a:pt x="5499" y="6223"/>
                  </a:lnTo>
                  <a:lnTo>
                    <a:pt x="10576" y="6223"/>
                  </a:lnTo>
                  <a:lnTo>
                    <a:pt x="11023" y="4914"/>
                  </a:lnTo>
                  <a:lnTo>
                    <a:pt x="12839" y="2578"/>
                  </a:lnTo>
                  <a:lnTo>
                    <a:pt x="12972" y="2489"/>
                  </a:lnTo>
                  <a:lnTo>
                    <a:pt x="10312" y="2489"/>
                  </a:lnTo>
                  <a:lnTo>
                    <a:pt x="9055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38" y="63"/>
                  </a:lnTo>
                  <a:lnTo>
                    <a:pt x="12852" y="965"/>
                  </a:lnTo>
                  <a:lnTo>
                    <a:pt x="12090" y="1816"/>
                  </a:lnTo>
                  <a:lnTo>
                    <a:pt x="10312" y="2489"/>
                  </a:lnTo>
                  <a:lnTo>
                    <a:pt x="12972" y="2489"/>
                  </a:lnTo>
                  <a:lnTo>
                    <a:pt x="14262" y="1625"/>
                  </a:lnTo>
                  <a:lnTo>
                    <a:pt x="15481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3DC4DF1C-0068-5132-5B2A-C29709478FC9}"/>
                </a:ext>
              </a:extLst>
            </p:cNvPr>
            <p:cNvSpPr/>
            <p:nvPr/>
          </p:nvSpPr>
          <p:spPr>
            <a:xfrm>
              <a:off x="9708845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40" y="28181"/>
                  </a:lnTo>
                  <a:lnTo>
                    <a:pt x="3886" y="28092"/>
                  </a:lnTo>
                  <a:lnTo>
                    <a:pt x="3111" y="28041"/>
                  </a:lnTo>
                  <a:lnTo>
                    <a:pt x="2679" y="28130"/>
                  </a:lnTo>
                  <a:lnTo>
                    <a:pt x="2324" y="28371"/>
                  </a:lnTo>
                  <a:lnTo>
                    <a:pt x="2197" y="28448"/>
                  </a:lnTo>
                  <a:lnTo>
                    <a:pt x="1955" y="27698"/>
                  </a:lnTo>
                  <a:lnTo>
                    <a:pt x="1333" y="27000"/>
                  </a:lnTo>
                  <a:lnTo>
                    <a:pt x="762" y="27127"/>
                  </a:lnTo>
                  <a:lnTo>
                    <a:pt x="76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70" y="30962"/>
                  </a:lnTo>
                  <a:lnTo>
                    <a:pt x="2895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13" y="20370"/>
                  </a:moveTo>
                  <a:lnTo>
                    <a:pt x="19443" y="19570"/>
                  </a:lnTo>
                  <a:lnTo>
                    <a:pt x="18199" y="18453"/>
                  </a:lnTo>
                  <a:lnTo>
                    <a:pt x="19456" y="18427"/>
                  </a:lnTo>
                  <a:lnTo>
                    <a:pt x="17145" y="17767"/>
                  </a:lnTo>
                  <a:lnTo>
                    <a:pt x="16027" y="18122"/>
                  </a:lnTo>
                  <a:lnTo>
                    <a:pt x="15722" y="18948"/>
                  </a:lnTo>
                  <a:lnTo>
                    <a:pt x="13525" y="20116"/>
                  </a:lnTo>
                  <a:lnTo>
                    <a:pt x="11557" y="21856"/>
                  </a:lnTo>
                  <a:lnTo>
                    <a:pt x="9575" y="25412"/>
                  </a:lnTo>
                  <a:lnTo>
                    <a:pt x="8915" y="27432"/>
                  </a:lnTo>
                  <a:lnTo>
                    <a:pt x="12077" y="26136"/>
                  </a:lnTo>
                  <a:lnTo>
                    <a:pt x="12700" y="25196"/>
                  </a:lnTo>
                  <a:lnTo>
                    <a:pt x="14706" y="24447"/>
                  </a:lnTo>
                  <a:lnTo>
                    <a:pt x="15976" y="24688"/>
                  </a:lnTo>
                  <a:lnTo>
                    <a:pt x="16598" y="24447"/>
                  </a:lnTo>
                  <a:lnTo>
                    <a:pt x="17741" y="24015"/>
                  </a:lnTo>
                  <a:lnTo>
                    <a:pt x="18503" y="23164"/>
                  </a:lnTo>
                  <a:lnTo>
                    <a:pt x="20231" y="20929"/>
                  </a:lnTo>
                  <a:lnTo>
                    <a:pt x="20713" y="20370"/>
                  </a:lnTo>
                  <a:close/>
                </a:path>
                <a:path w="31115" h="32384">
                  <a:moveTo>
                    <a:pt x="30594" y="3238"/>
                  </a:moveTo>
                  <a:lnTo>
                    <a:pt x="28956" y="0"/>
                  </a:lnTo>
                  <a:lnTo>
                    <a:pt x="24955" y="5765"/>
                  </a:lnTo>
                  <a:lnTo>
                    <a:pt x="24625" y="7150"/>
                  </a:lnTo>
                  <a:lnTo>
                    <a:pt x="18554" y="12128"/>
                  </a:lnTo>
                  <a:lnTo>
                    <a:pt x="21348" y="16052"/>
                  </a:lnTo>
                  <a:lnTo>
                    <a:pt x="25336" y="14173"/>
                  </a:lnTo>
                  <a:lnTo>
                    <a:pt x="26098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09" y="9613"/>
                  </a:lnTo>
                  <a:lnTo>
                    <a:pt x="28956" y="9093"/>
                  </a:lnTo>
                  <a:lnTo>
                    <a:pt x="29057" y="6451"/>
                  </a:lnTo>
                  <a:lnTo>
                    <a:pt x="28308" y="6731"/>
                  </a:lnTo>
                  <a:lnTo>
                    <a:pt x="30594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04388BC2-5534-D079-1F58-6F289D0215B5}"/>
                </a:ext>
              </a:extLst>
            </p:cNvPr>
            <p:cNvSpPr/>
            <p:nvPr/>
          </p:nvSpPr>
          <p:spPr>
            <a:xfrm>
              <a:off x="974806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97" y="1219"/>
                  </a:lnTo>
                  <a:lnTo>
                    <a:pt x="3632" y="469"/>
                  </a:lnTo>
                  <a:lnTo>
                    <a:pt x="2324" y="0"/>
                  </a:lnTo>
                  <a:lnTo>
                    <a:pt x="1117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3009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73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25" y="45707"/>
                  </a:lnTo>
                  <a:lnTo>
                    <a:pt x="63792" y="45529"/>
                  </a:lnTo>
                  <a:lnTo>
                    <a:pt x="64008" y="45300"/>
                  </a:lnTo>
                  <a:lnTo>
                    <a:pt x="64173" y="45008"/>
                  </a:lnTo>
                  <a:close/>
                </a:path>
                <a:path w="64770" h="45720">
                  <a:moveTo>
                    <a:pt x="64223" y="28587"/>
                  </a:moveTo>
                  <a:lnTo>
                    <a:pt x="61836" y="28168"/>
                  </a:lnTo>
                  <a:lnTo>
                    <a:pt x="59016" y="29616"/>
                  </a:lnTo>
                  <a:lnTo>
                    <a:pt x="56756" y="33312"/>
                  </a:lnTo>
                  <a:lnTo>
                    <a:pt x="57378" y="33731"/>
                  </a:lnTo>
                  <a:lnTo>
                    <a:pt x="54660" y="35115"/>
                  </a:lnTo>
                  <a:lnTo>
                    <a:pt x="55321" y="35242"/>
                  </a:lnTo>
                  <a:lnTo>
                    <a:pt x="55829" y="35013"/>
                  </a:lnTo>
                  <a:lnTo>
                    <a:pt x="58153" y="35318"/>
                  </a:lnTo>
                  <a:lnTo>
                    <a:pt x="58648" y="35775"/>
                  </a:lnTo>
                  <a:lnTo>
                    <a:pt x="59690" y="36296"/>
                  </a:lnTo>
                  <a:lnTo>
                    <a:pt x="60045" y="34810"/>
                  </a:lnTo>
                  <a:lnTo>
                    <a:pt x="61887" y="33134"/>
                  </a:lnTo>
                  <a:lnTo>
                    <a:pt x="62230" y="31610"/>
                  </a:lnTo>
                  <a:lnTo>
                    <a:pt x="61899" y="31584"/>
                  </a:lnTo>
                  <a:lnTo>
                    <a:pt x="61785" y="31419"/>
                  </a:lnTo>
                  <a:lnTo>
                    <a:pt x="62039" y="30149"/>
                  </a:lnTo>
                  <a:lnTo>
                    <a:pt x="63157" y="29210"/>
                  </a:lnTo>
                  <a:lnTo>
                    <a:pt x="64223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6EB9A8F2-0BE2-48B5-2833-FB6D16BC9017}"/>
                </a:ext>
              </a:extLst>
            </p:cNvPr>
            <p:cNvSpPr/>
            <p:nvPr/>
          </p:nvSpPr>
          <p:spPr>
            <a:xfrm>
              <a:off x="9762198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05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76" y="1168"/>
                  </a:lnTo>
                  <a:lnTo>
                    <a:pt x="304" y="2260"/>
                  </a:lnTo>
                  <a:lnTo>
                    <a:pt x="1346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19" y="5829"/>
                  </a:lnTo>
                  <a:lnTo>
                    <a:pt x="5905" y="5219"/>
                  </a:lnTo>
                  <a:close/>
                </a:path>
                <a:path w="38734" h="23495">
                  <a:moveTo>
                    <a:pt x="20078" y="14503"/>
                  </a:moveTo>
                  <a:lnTo>
                    <a:pt x="18389" y="13627"/>
                  </a:lnTo>
                  <a:lnTo>
                    <a:pt x="17399" y="14312"/>
                  </a:lnTo>
                  <a:lnTo>
                    <a:pt x="16548" y="14643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83" y="15481"/>
                  </a:lnTo>
                  <a:lnTo>
                    <a:pt x="18491" y="15570"/>
                  </a:lnTo>
                  <a:lnTo>
                    <a:pt x="20078" y="14503"/>
                  </a:lnTo>
                  <a:close/>
                </a:path>
                <a:path w="38734" h="23495">
                  <a:moveTo>
                    <a:pt x="38290" y="22948"/>
                  </a:move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90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06133849-F181-4C8E-B2F3-AD6C0955554B}"/>
                </a:ext>
              </a:extLst>
            </p:cNvPr>
            <p:cNvSpPr/>
            <p:nvPr/>
          </p:nvSpPr>
          <p:spPr>
            <a:xfrm>
              <a:off x="9763938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22" y="12293"/>
                  </a:moveTo>
                  <a:lnTo>
                    <a:pt x="393" y="12509"/>
                  </a:lnTo>
                  <a:lnTo>
                    <a:pt x="0" y="12941"/>
                  </a:lnTo>
                  <a:lnTo>
                    <a:pt x="228" y="13030"/>
                  </a:lnTo>
                  <a:lnTo>
                    <a:pt x="622" y="13220"/>
                  </a:lnTo>
                  <a:lnTo>
                    <a:pt x="546" y="12903"/>
                  </a:lnTo>
                  <a:lnTo>
                    <a:pt x="533" y="12598"/>
                  </a:lnTo>
                  <a:lnTo>
                    <a:pt x="622" y="12293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37" y="2565"/>
                  </a:lnTo>
                  <a:lnTo>
                    <a:pt x="19265" y="1943"/>
                  </a:lnTo>
                  <a:lnTo>
                    <a:pt x="16217" y="1358"/>
                  </a:lnTo>
                  <a:lnTo>
                    <a:pt x="13195" y="1244"/>
                  </a:lnTo>
                  <a:lnTo>
                    <a:pt x="9956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28" y="4102"/>
                  </a:lnTo>
                  <a:lnTo>
                    <a:pt x="16192" y="4559"/>
                  </a:lnTo>
                  <a:lnTo>
                    <a:pt x="17208" y="3657"/>
                  </a:lnTo>
                  <a:lnTo>
                    <a:pt x="19545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F7722368-71B1-0531-3E68-640F2FB90981}"/>
                </a:ext>
              </a:extLst>
            </p:cNvPr>
            <p:cNvSpPr/>
            <p:nvPr/>
          </p:nvSpPr>
          <p:spPr>
            <a:xfrm>
              <a:off x="9764547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58" y="10363"/>
                  </a:moveTo>
                  <a:lnTo>
                    <a:pt x="7505" y="10083"/>
                  </a:lnTo>
                  <a:lnTo>
                    <a:pt x="7658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21" y="6299"/>
                  </a:lnTo>
                  <a:lnTo>
                    <a:pt x="3568" y="5245"/>
                  </a:lnTo>
                  <a:lnTo>
                    <a:pt x="4229" y="2184"/>
                  </a:lnTo>
                  <a:lnTo>
                    <a:pt x="4394" y="177"/>
                  </a:lnTo>
                  <a:lnTo>
                    <a:pt x="1054" y="0"/>
                  </a:lnTo>
                  <a:lnTo>
                    <a:pt x="304" y="622"/>
                  </a:lnTo>
                  <a:lnTo>
                    <a:pt x="101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68" y="4241"/>
                  </a:lnTo>
                  <a:lnTo>
                    <a:pt x="1841" y="5334"/>
                  </a:lnTo>
                  <a:lnTo>
                    <a:pt x="3517" y="8115"/>
                  </a:lnTo>
                  <a:lnTo>
                    <a:pt x="3390" y="10553"/>
                  </a:lnTo>
                  <a:lnTo>
                    <a:pt x="7391" y="10820"/>
                  </a:lnTo>
                  <a:lnTo>
                    <a:pt x="7518" y="10820"/>
                  </a:lnTo>
                  <a:lnTo>
                    <a:pt x="7442" y="10083"/>
                  </a:lnTo>
                  <a:lnTo>
                    <a:pt x="7264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39" y="12484"/>
                  </a:moveTo>
                  <a:lnTo>
                    <a:pt x="46139" y="9791"/>
                  </a:lnTo>
                  <a:lnTo>
                    <a:pt x="45580" y="7734"/>
                  </a:lnTo>
                  <a:lnTo>
                    <a:pt x="46253" y="6527"/>
                  </a:lnTo>
                  <a:lnTo>
                    <a:pt x="44843" y="5054"/>
                  </a:lnTo>
                  <a:lnTo>
                    <a:pt x="44284" y="5930"/>
                  </a:lnTo>
                  <a:lnTo>
                    <a:pt x="42151" y="4914"/>
                  </a:lnTo>
                  <a:lnTo>
                    <a:pt x="41656" y="4457"/>
                  </a:lnTo>
                  <a:lnTo>
                    <a:pt x="39331" y="4152"/>
                  </a:lnTo>
                  <a:lnTo>
                    <a:pt x="38823" y="4381"/>
                  </a:lnTo>
                  <a:lnTo>
                    <a:pt x="37566" y="4051"/>
                  </a:lnTo>
                  <a:lnTo>
                    <a:pt x="36207" y="3352"/>
                  </a:lnTo>
                  <a:lnTo>
                    <a:pt x="36042" y="1308"/>
                  </a:lnTo>
                  <a:lnTo>
                    <a:pt x="33121" y="63"/>
                  </a:lnTo>
                  <a:lnTo>
                    <a:pt x="31013" y="660"/>
                  </a:lnTo>
                  <a:lnTo>
                    <a:pt x="29298" y="1790"/>
                  </a:lnTo>
                  <a:lnTo>
                    <a:pt x="32905" y="2146"/>
                  </a:lnTo>
                  <a:lnTo>
                    <a:pt x="31534" y="3886"/>
                  </a:lnTo>
                  <a:lnTo>
                    <a:pt x="31610" y="6057"/>
                  </a:lnTo>
                  <a:lnTo>
                    <a:pt x="32753" y="5778"/>
                  </a:lnTo>
                  <a:lnTo>
                    <a:pt x="34378" y="7531"/>
                  </a:lnTo>
                  <a:lnTo>
                    <a:pt x="35966" y="11442"/>
                  </a:lnTo>
                  <a:lnTo>
                    <a:pt x="37084" y="11696"/>
                  </a:lnTo>
                  <a:lnTo>
                    <a:pt x="38328" y="10972"/>
                  </a:lnTo>
                  <a:lnTo>
                    <a:pt x="40322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02" y="15494"/>
                  </a:lnTo>
                  <a:lnTo>
                    <a:pt x="47332" y="14414"/>
                  </a:lnTo>
                  <a:lnTo>
                    <a:pt x="47739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74DC42F4-2B87-43B2-6D0E-3A841080B367}"/>
                </a:ext>
              </a:extLst>
            </p:cNvPr>
            <p:cNvSpPr/>
            <p:nvPr/>
          </p:nvSpPr>
          <p:spPr>
            <a:xfrm>
              <a:off x="9748748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404" y="12166"/>
                  </a:lnTo>
                  <a:lnTo>
                    <a:pt x="6375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63" y="8775"/>
                  </a:lnTo>
                  <a:lnTo>
                    <a:pt x="10972" y="7823"/>
                  </a:lnTo>
                  <a:lnTo>
                    <a:pt x="10185" y="6591"/>
                  </a:lnTo>
                  <a:lnTo>
                    <a:pt x="9613" y="4953"/>
                  </a:lnTo>
                  <a:lnTo>
                    <a:pt x="8242" y="2844"/>
                  </a:lnTo>
                  <a:lnTo>
                    <a:pt x="6502" y="2159"/>
                  </a:lnTo>
                  <a:lnTo>
                    <a:pt x="5029" y="558"/>
                  </a:lnTo>
                  <a:lnTo>
                    <a:pt x="3378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11" y="3556"/>
                  </a:lnTo>
                  <a:lnTo>
                    <a:pt x="2552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97" y="16395"/>
                  </a:lnTo>
                  <a:lnTo>
                    <a:pt x="5778" y="16408"/>
                  </a:lnTo>
                  <a:lnTo>
                    <a:pt x="9258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6893" y="23761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917" y="21958"/>
                  </a:lnTo>
                  <a:lnTo>
                    <a:pt x="25768" y="20713"/>
                  </a:lnTo>
                  <a:lnTo>
                    <a:pt x="24295" y="19469"/>
                  </a:lnTo>
                  <a:lnTo>
                    <a:pt x="25273" y="19088"/>
                  </a:lnTo>
                  <a:lnTo>
                    <a:pt x="25146" y="17856"/>
                  </a:lnTo>
                  <a:lnTo>
                    <a:pt x="24257" y="17386"/>
                  </a:lnTo>
                  <a:lnTo>
                    <a:pt x="24079" y="16764"/>
                  </a:lnTo>
                  <a:lnTo>
                    <a:pt x="22517" y="16256"/>
                  </a:lnTo>
                  <a:lnTo>
                    <a:pt x="21882" y="16586"/>
                  </a:lnTo>
                  <a:lnTo>
                    <a:pt x="21374" y="17208"/>
                  </a:lnTo>
                  <a:lnTo>
                    <a:pt x="20231" y="22631"/>
                  </a:lnTo>
                  <a:lnTo>
                    <a:pt x="22453" y="24472"/>
                  </a:lnTo>
                  <a:lnTo>
                    <a:pt x="26631" y="27114"/>
                  </a:lnTo>
                  <a:lnTo>
                    <a:pt x="36233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A7FEA52F-47A9-9CBD-99F3-53E775281306}"/>
                </a:ext>
              </a:extLst>
            </p:cNvPr>
            <p:cNvSpPr/>
            <p:nvPr/>
          </p:nvSpPr>
          <p:spPr>
            <a:xfrm>
              <a:off x="9768256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79" y="0"/>
                  </a:lnTo>
                  <a:lnTo>
                    <a:pt x="215" y="304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86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54" y="7772"/>
                  </a:moveTo>
                  <a:lnTo>
                    <a:pt x="12433" y="6731"/>
                  </a:lnTo>
                  <a:lnTo>
                    <a:pt x="10350" y="5486"/>
                  </a:lnTo>
                  <a:lnTo>
                    <a:pt x="8331" y="4089"/>
                  </a:lnTo>
                  <a:lnTo>
                    <a:pt x="8343" y="5270"/>
                  </a:lnTo>
                  <a:lnTo>
                    <a:pt x="8153" y="6311"/>
                  </a:lnTo>
                  <a:lnTo>
                    <a:pt x="7556" y="6781"/>
                  </a:lnTo>
                  <a:lnTo>
                    <a:pt x="9410" y="8039"/>
                  </a:lnTo>
                  <a:lnTo>
                    <a:pt x="11328" y="9144"/>
                  </a:lnTo>
                  <a:lnTo>
                    <a:pt x="13271" y="10058"/>
                  </a:lnTo>
                  <a:lnTo>
                    <a:pt x="14554" y="7772"/>
                  </a:lnTo>
                  <a:close/>
                </a:path>
                <a:path w="38100" h="13334">
                  <a:moveTo>
                    <a:pt x="37604" y="11899"/>
                  </a:moveTo>
                  <a:lnTo>
                    <a:pt x="37414" y="11074"/>
                  </a:lnTo>
                  <a:lnTo>
                    <a:pt x="36182" y="11290"/>
                  </a:lnTo>
                  <a:lnTo>
                    <a:pt x="35572" y="11811"/>
                  </a:lnTo>
                  <a:lnTo>
                    <a:pt x="34302" y="11696"/>
                  </a:lnTo>
                  <a:lnTo>
                    <a:pt x="33350" y="12547"/>
                  </a:lnTo>
                  <a:lnTo>
                    <a:pt x="33032" y="13017"/>
                  </a:lnTo>
                  <a:lnTo>
                    <a:pt x="35788" y="12471"/>
                  </a:lnTo>
                  <a:lnTo>
                    <a:pt x="37604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65191669-1CC9-FC0A-2037-E2AA68438415}"/>
                </a:ext>
              </a:extLst>
            </p:cNvPr>
            <p:cNvSpPr/>
            <p:nvPr/>
          </p:nvSpPr>
          <p:spPr>
            <a:xfrm>
              <a:off x="974545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66" y="45389"/>
                  </a:moveTo>
                  <a:lnTo>
                    <a:pt x="46647" y="45389"/>
                  </a:lnTo>
                  <a:lnTo>
                    <a:pt x="48044" y="48145"/>
                  </a:lnTo>
                  <a:lnTo>
                    <a:pt x="51459" y="45935"/>
                  </a:lnTo>
                  <a:lnTo>
                    <a:pt x="51385" y="45656"/>
                  </a:lnTo>
                  <a:lnTo>
                    <a:pt x="51266" y="45389"/>
                  </a:lnTo>
                  <a:close/>
                </a:path>
                <a:path w="69215" h="48259">
                  <a:moveTo>
                    <a:pt x="62494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852" y="44627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91" y="47840"/>
                  </a:lnTo>
                  <a:lnTo>
                    <a:pt x="44551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66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900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26" y="41046"/>
                  </a:lnTo>
                  <a:lnTo>
                    <a:pt x="62494" y="40754"/>
                  </a:lnTo>
                  <a:close/>
                </a:path>
                <a:path w="69215" h="48259">
                  <a:moveTo>
                    <a:pt x="55900" y="44208"/>
                  </a:moveTo>
                  <a:lnTo>
                    <a:pt x="53428" y="44208"/>
                  </a:lnTo>
                  <a:lnTo>
                    <a:pt x="54127" y="44996"/>
                  </a:lnTo>
                  <a:lnTo>
                    <a:pt x="55816" y="44551"/>
                  </a:lnTo>
                  <a:lnTo>
                    <a:pt x="55900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40" y="37096"/>
                  </a:moveTo>
                  <a:lnTo>
                    <a:pt x="30391" y="37096"/>
                  </a:lnTo>
                  <a:lnTo>
                    <a:pt x="32054" y="37655"/>
                  </a:lnTo>
                  <a:lnTo>
                    <a:pt x="32249" y="38493"/>
                  </a:lnTo>
                  <a:lnTo>
                    <a:pt x="32371" y="39458"/>
                  </a:lnTo>
                  <a:lnTo>
                    <a:pt x="32169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94" y="40754"/>
                  </a:lnTo>
                  <a:lnTo>
                    <a:pt x="63957" y="39839"/>
                  </a:lnTo>
                  <a:lnTo>
                    <a:pt x="65658" y="39839"/>
                  </a:lnTo>
                  <a:lnTo>
                    <a:pt x="65796" y="39700"/>
                  </a:lnTo>
                  <a:lnTo>
                    <a:pt x="55829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9" y="38379"/>
                  </a:lnTo>
                  <a:lnTo>
                    <a:pt x="58833" y="38087"/>
                  </a:lnTo>
                  <a:lnTo>
                    <a:pt x="45808" y="38087"/>
                  </a:lnTo>
                  <a:lnTo>
                    <a:pt x="42570" y="38011"/>
                  </a:lnTo>
                  <a:lnTo>
                    <a:pt x="39103" y="38011"/>
                  </a:lnTo>
                  <a:lnTo>
                    <a:pt x="39140" y="37096"/>
                  </a:lnTo>
                  <a:close/>
                </a:path>
                <a:path w="69215" h="48259">
                  <a:moveTo>
                    <a:pt x="65658" y="39839"/>
                  </a:moveTo>
                  <a:lnTo>
                    <a:pt x="63957" y="39839"/>
                  </a:lnTo>
                  <a:lnTo>
                    <a:pt x="65557" y="39941"/>
                  </a:lnTo>
                  <a:close/>
                </a:path>
                <a:path w="69215" h="48259">
                  <a:moveTo>
                    <a:pt x="67736" y="37744"/>
                  </a:moveTo>
                  <a:lnTo>
                    <a:pt x="60223" y="37744"/>
                  </a:lnTo>
                  <a:lnTo>
                    <a:pt x="60413" y="38582"/>
                  </a:lnTo>
                  <a:lnTo>
                    <a:pt x="59994" y="38696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29" y="39700"/>
                  </a:lnTo>
                  <a:lnTo>
                    <a:pt x="65796" y="39700"/>
                  </a:lnTo>
                  <a:lnTo>
                    <a:pt x="67736" y="37744"/>
                  </a:lnTo>
                  <a:close/>
                </a:path>
                <a:path w="69215" h="48259">
                  <a:moveTo>
                    <a:pt x="58499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9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808" y="38087"/>
                  </a:lnTo>
                  <a:lnTo>
                    <a:pt x="58833" y="38087"/>
                  </a:lnTo>
                  <a:lnTo>
                    <a:pt x="58978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6" y="37744"/>
                  </a:lnTo>
                  <a:lnTo>
                    <a:pt x="68543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103" y="38011"/>
                  </a:lnTo>
                  <a:lnTo>
                    <a:pt x="42570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26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22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40" y="37096"/>
                  </a:lnTo>
                  <a:lnTo>
                    <a:pt x="39153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2" y="34696"/>
                  </a:lnTo>
                  <a:lnTo>
                    <a:pt x="30353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66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7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47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908" y="33083"/>
                  </a:lnTo>
                  <a:lnTo>
                    <a:pt x="52044" y="33159"/>
                  </a:lnTo>
                  <a:lnTo>
                    <a:pt x="51285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3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93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86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53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32" y="32638"/>
                  </a:lnTo>
                  <a:lnTo>
                    <a:pt x="37363" y="32638"/>
                  </a:lnTo>
                  <a:lnTo>
                    <a:pt x="35485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909" y="31051"/>
                  </a:lnTo>
                  <a:lnTo>
                    <a:pt x="37363" y="32638"/>
                  </a:lnTo>
                  <a:lnTo>
                    <a:pt x="44132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99" y="31292"/>
                  </a:lnTo>
                  <a:lnTo>
                    <a:pt x="43739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47" y="29641"/>
                  </a:lnTo>
                  <a:lnTo>
                    <a:pt x="39382" y="30987"/>
                  </a:lnTo>
                  <a:lnTo>
                    <a:pt x="43739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74" y="29248"/>
                  </a:moveTo>
                  <a:lnTo>
                    <a:pt x="59728" y="30162"/>
                  </a:lnTo>
                  <a:lnTo>
                    <a:pt x="59611" y="30403"/>
                  </a:lnTo>
                  <a:lnTo>
                    <a:pt x="59486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74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82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500" y="26305"/>
                  </a:moveTo>
                  <a:lnTo>
                    <a:pt x="61544" y="27444"/>
                  </a:lnTo>
                  <a:lnTo>
                    <a:pt x="61479" y="28498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500" y="26305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66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59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500" y="26305"/>
                  </a:lnTo>
                  <a:lnTo>
                    <a:pt x="62611" y="26174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41" y="11239"/>
                  </a:lnTo>
                  <a:lnTo>
                    <a:pt x="18059" y="16357"/>
                  </a:lnTo>
                  <a:lnTo>
                    <a:pt x="21837" y="16357"/>
                  </a:lnTo>
                  <a:lnTo>
                    <a:pt x="20574" y="12928"/>
                  </a:lnTo>
                  <a:lnTo>
                    <a:pt x="18414" y="10794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55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23399282-8A1F-F2B5-F2DB-01E2C201429D}"/>
                </a:ext>
              </a:extLst>
            </p:cNvPr>
            <p:cNvSpPr/>
            <p:nvPr/>
          </p:nvSpPr>
          <p:spPr>
            <a:xfrm>
              <a:off x="9753422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096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51" y="1041"/>
                  </a:lnTo>
                  <a:lnTo>
                    <a:pt x="3594" y="0"/>
                  </a:lnTo>
                  <a:lnTo>
                    <a:pt x="1701" y="127"/>
                  </a:lnTo>
                  <a:lnTo>
                    <a:pt x="889" y="635"/>
                  </a:lnTo>
                  <a:lnTo>
                    <a:pt x="0" y="3175"/>
                  </a:lnTo>
                  <a:lnTo>
                    <a:pt x="2197" y="6324"/>
                  </a:lnTo>
                  <a:lnTo>
                    <a:pt x="6667" y="11150"/>
                  </a:lnTo>
                  <a:lnTo>
                    <a:pt x="10096" y="13766"/>
                  </a:lnTo>
                  <a:close/>
                </a:path>
                <a:path w="45720" h="37465">
                  <a:moveTo>
                    <a:pt x="24498" y="36830"/>
                  </a:moveTo>
                  <a:lnTo>
                    <a:pt x="24091" y="35077"/>
                  </a:lnTo>
                  <a:lnTo>
                    <a:pt x="22428" y="34531"/>
                  </a:lnTo>
                  <a:lnTo>
                    <a:pt x="21209" y="34569"/>
                  </a:lnTo>
                  <a:lnTo>
                    <a:pt x="21043" y="28943"/>
                  </a:lnTo>
                  <a:lnTo>
                    <a:pt x="14833" y="28397"/>
                  </a:lnTo>
                  <a:lnTo>
                    <a:pt x="11518" y="26543"/>
                  </a:lnTo>
                  <a:lnTo>
                    <a:pt x="10591" y="26454"/>
                  </a:lnTo>
                  <a:lnTo>
                    <a:pt x="9931" y="29997"/>
                  </a:lnTo>
                  <a:lnTo>
                    <a:pt x="10198" y="30949"/>
                  </a:lnTo>
                  <a:lnTo>
                    <a:pt x="9893" y="31559"/>
                  </a:lnTo>
                  <a:lnTo>
                    <a:pt x="11087" y="31762"/>
                  </a:lnTo>
                  <a:lnTo>
                    <a:pt x="12471" y="32283"/>
                  </a:lnTo>
                  <a:lnTo>
                    <a:pt x="16103" y="35623"/>
                  </a:lnTo>
                  <a:lnTo>
                    <a:pt x="18148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45" y="37211"/>
                  </a:lnTo>
                  <a:lnTo>
                    <a:pt x="24498" y="36830"/>
                  </a:lnTo>
                  <a:close/>
                </a:path>
                <a:path w="45720" h="37465">
                  <a:moveTo>
                    <a:pt x="45669" y="32118"/>
                  </a:moveTo>
                  <a:lnTo>
                    <a:pt x="39585" y="28206"/>
                  </a:lnTo>
                  <a:lnTo>
                    <a:pt x="36207" y="29946"/>
                  </a:lnTo>
                  <a:lnTo>
                    <a:pt x="35598" y="31775"/>
                  </a:lnTo>
                  <a:lnTo>
                    <a:pt x="33159" y="32740"/>
                  </a:lnTo>
                  <a:lnTo>
                    <a:pt x="32181" y="32600"/>
                  </a:lnTo>
                  <a:lnTo>
                    <a:pt x="31242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57" y="34048"/>
                  </a:lnTo>
                  <a:lnTo>
                    <a:pt x="42672" y="33223"/>
                  </a:lnTo>
                  <a:lnTo>
                    <a:pt x="45567" y="34366"/>
                  </a:lnTo>
                  <a:lnTo>
                    <a:pt x="45669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CA268123-8BAE-7BEF-F8CC-13972386C08F}"/>
                </a:ext>
              </a:extLst>
            </p:cNvPr>
            <p:cNvSpPr/>
            <p:nvPr/>
          </p:nvSpPr>
          <p:spPr>
            <a:xfrm>
              <a:off x="974681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61" y="19278"/>
                  </a:lnTo>
                  <a:lnTo>
                    <a:pt x="8280" y="18211"/>
                  </a:lnTo>
                  <a:lnTo>
                    <a:pt x="7810" y="17411"/>
                  </a:lnTo>
                  <a:lnTo>
                    <a:pt x="8064" y="18300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84" y="53924"/>
                  </a:moveTo>
                  <a:lnTo>
                    <a:pt x="13550" y="50190"/>
                  </a:lnTo>
                  <a:lnTo>
                    <a:pt x="11201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76" y="43294"/>
                  </a:lnTo>
                  <a:lnTo>
                    <a:pt x="3416" y="44145"/>
                  </a:lnTo>
                  <a:lnTo>
                    <a:pt x="5295" y="49136"/>
                  </a:lnTo>
                  <a:lnTo>
                    <a:pt x="6959" y="51384"/>
                  </a:lnTo>
                  <a:lnTo>
                    <a:pt x="8445" y="52984"/>
                  </a:lnTo>
                  <a:lnTo>
                    <a:pt x="10160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84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45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59" y="14871"/>
                  </a:lnTo>
                  <a:lnTo>
                    <a:pt x="15506" y="14046"/>
                  </a:lnTo>
                  <a:lnTo>
                    <a:pt x="13538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53" y="10833"/>
                  </a:lnTo>
                  <a:lnTo>
                    <a:pt x="5359" y="10693"/>
                  </a:lnTo>
                  <a:lnTo>
                    <a:pt x="5778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45" y="16713"/>
                  </a:lnTo>
                  <a:lnTo>
                    <a:pt x="13449" y="18313"/>
                  </a:lnTo>
                  <a:lnTo>
                    <a:pt x="12941" y="20167"/>
                  </a:lnTo>
                  <a:lnTo>
                    <a:pt x="14389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16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16" y="13512"/>
                  </a:moveTo>
                  <a:lnTo>
                    <a:pt x="27495" y="14173"/>
                  </a:lnTo>
                  <a:lnTo>
                    <a:pt x="26212" y="14554"/>
                  </a:lnTo>
                  <a:lnTo>
                    <a:pt x="25984" y="12484"/>
                  </a:lnTo>
                  <a:lnTo>
                    <a:pt x="25501" y="11595"/>
                  </a:lnTo>
                  <a:lnTo>
                    <a:pt x="23799" y="11874"/>
                  </a:lnTo>
                  <a:lnTo>
                    <a:pt x="24104" y="10706"/>
                  </a:lnTo>
                  <a:lnTo>
                    <a:pt x="23304" y="8737"/>
                  </a:lnTo>
                  <a:lnTo>
                    <a:pt x="23380" y="8039"/>
                  </a:lnTo>
                  <a:lnTo>
                    <a:pt x="23114" y="7391"/>
                  </a:lnTo>
                  <a:lnTo>
                    <a:pt x="22707" y="8229"/>
                  </a:lnTo>
                  <a:lnTo>
                    <a:pt x="22987" y="9918"/>
                  </a:lnTo>
                  <a:lnTo>
                    <a:pt x="23063" y="11607"/>
                  </a:lnTo>
                  <a:lnTo>
                    <a:pt x="22961" y="12319"/>
                  </a:lnTo>
                  <a:lnTo>
                    <a:pt x="22021" y="12446"/>
                  </a:lnTo>
                  <a:lnTo>
                    <a:pt x="22631" y="14846"/>
                  </a:lnTo>
                  <a:lnTo>
                    <a:pt x="25666" y="14452"/>
                  </a:lnTo>
                  <a:lnTo>
                    <a:pt x="27698" y="16484"/>
                  </a:lnTo>
                  <a:lnTo>
                    <a:pt x="27813" y="16764"/>
                  </a:lnTo>
                  <a:lnTo>
                    <a:pt x="28016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303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97" y="66687"/>
                  </a:lnTo>
                  <a:lnTo>
                    <a:pt x="29425" y="64973"/>
                  </a:lnTo>
                  <a:lnTo>
                    <a:pt x="28435" y="64909"/>
                  </a:lnTo>
                  <a:lnTo>
                    <a:pt x="27457" y="65151"/>
                  </a:lnTo>
                  <a:lnTo>
                    <a:pt x="26162" y="66078"/>
                  </a:lnTo>
                  <a:lnTo>
                    <a:pt x="25831" y="66751"/>
                  </a:lnTo>
                  <a:lnTo>
                    <a:pt x="26187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94" y="25692"/>
                  </a:moveTo>
                  <a:lnTo>
                    <a:pt x="43154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92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35" y="24638"/>
                  </a:lnTo>
                  <a:lnTo>
                    <a:pt x="34912" y="25171"/>
                  </a:lnTo>
                  <a:lnTo>
                    <a:pt x="33616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4094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3B849DB5-1ABF-E3C1-180A-6CA1E5892607}"/>
                </a:ext>
              </a:extLst>
            </p:cNvPr>
            <p:cNvSpPr/>
            <p:nvPr/>
          </p:nvSpPr>
          <p:spPr>
            <a:xfrm>
              <a:off x="9768268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71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7C2A0BCD-1B72-59BE-6472-72676C3B0711}"/>
                </a:ext>
              </a:extLst>
            </p:cNvPr>
            <p:cNvSpPr/>
            <p:nvPr/>
          </p:nvSpPr>
          <p:spPr>
            <a:xfrm>
              <a:off x="976820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20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150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602" y="34658"/>
                  </a:lnTo>
                  <a:lnTo>
                    <a:pt x="18592" y="35382"/>
                  </a:lnTo>
                  <a:lnTo>
                    <a:pt x="19558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27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58" y="25819"/>
                  </a:lnTo>
                  <a:lnTo>
                    <a:pt x="23037" y="26162"/>
                  </a:lnTo>
                  <a:lnTo>
                    <a:pt x="24384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57" y="23139"/>
                  </a:lnTo>
                  <a:lnTo>
                    <a:pt x="10426" y="25819"/>
                  </a:lnTo>
                  <a:lnTo>
                    <a:pt x="10007" y="22567"/>
                  </a:lnTo>
                  <a:lnTo>
                    <a:pt x="10299" y="22377"/>
                  </a:lnTo>
                  <a:lnTo>
                    <a:pt x="12280" y="21145"/>
                  </a:lnTo>
                  <a:lnTo>
                    <a:pt x="13208" y="20878"/>
                  </a:lnTo>
                  <a:lnTo>
                    <a:pt x="11849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76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98" y="24066"/>
                  </a:lnTo>
                  <a:lnTo>
                    <a:pt x="1422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311" y="24485"/>
                  </a:lnTo>
                  <a:lnTo>
                    <a:pt x="3009" y="24333"/>
                  </a:lnTo>
                  <a:lnTo>
                    <a:pt x="4610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18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94" y="32296"/>
                  </a:lnTo>
                  <a:lnTo>
                    <a:pt x="23304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58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438066BF-987B-9432-0C40-CA6E796429A2}"/>
                </a:ext>
              </a:extLst>
            </p:cNvPr>
            <p:cNvSpPr/>
            <p:nvPr/>
          </p:nvSpPr>
          <p:spPr>
            <a:xfrm>
              <a:off x="975379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6002" y="11404"/>
                  </a:moveTo>
                  <a:lnTo>
                    <a:pt x="15036" y="6591"/>
                  </a:lnTo>
                  <a:lnTo>
                    <a:pt x="13893" y="5422"/>
                  </a:lnTo>
                  <a:lnTo>
                    <a:pt x="13589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48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76" y="5207"/>
                  </a:lnTo>
                  <a:lnTo>
                    <a:pt x="1371" y="7366"/>
                  </a:lnTo>
                  <a:lnTo>
                    <a:pt x="3149" y="8737"/>
                  </a:lnTo>
                  <a:lnTo>
                    <a:pt x="3022" y="9372"/>
                  </a:lnTo>
                  <a:lnTo>
                    <a:pt x="4254" y="9956"/>
                  </a:lnTo>
                  <a:lnTo>
                    <a:pt x="5638" y="8648"/>
                  </a:lnTo>
                  <a:lnTo>
                    <a:pt x="8204" y="9677"/>
                  </a:lnTo>
                  <a:lnTo>
                    <a:pt x="10020" y="11849"/>
                  </a:lnTo>
                  <a:lnTo>
                    <a:pt x="13817" y="13957"/>
                  </a:lnTo>
                  <a:lnTo>
                    <a:pt x="15976" y="13804"/>
                  </a:lnTo>
                  <a:lnTo>
                    <a:pt x="16002" y="11404"/>
                  </a:lnTo>
                  <a:close/>
                </a:path>
                <a:path w="43179" h="44450">
                  <a:moveTo>
                    <a:pt x="38811" y="36207"/>
                  </a:moveTo>
                  <a:lnTo>
                    <a:pt x="37452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57" y="24320"/>
                  </a:lnTo>
                  <a:lnTo>
                    <a:pt x="27736" y="26720"/>
                  </a:lnTo>
                  <a:lnTo>
                    <a:pt x="26708" y="27000"/>
                  </a:lnTo>
                  <a:lnTo>
                    <a:pt x="24434" y="28435"/>
                  </a:lnTo>
                  <a:lnTo>
                    <a:pt x="24853" y="31686"/>
                  </a:lnTo>
                  <a:lnTo>
                    <a:pt x="29184" y="29006"/>
                  </a:lnTo>
                  <a:lnTo>
                    <a:pt x="27952" y="32715"/>
                  </a:lnTo>
                  <a:lnTo>
                    <a:pt x="29883" y="32715"/>
                  </a:lnTo>
                  <a:lnTo>
                    <a:pt x="35293" y="34544"/>
                  </a:lnTo>
                  <a:lnTo>
                    <a:pt x="38811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FF5A9A17-19E5-4CA6-0757-EB84BEBB6FEB}"/>
                </a:ext>
              </a:extLst>
            </p:cNvPr>
            <p:cNvSpPr/>
            <p:nvPr/>
          </p:nvSpPr>
          <p:spPr>
            <a:xfrm>
              <a:off x="9770135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79" y="1943"/>
                  </a:lnTo>
                  <a:lnTo>
                    <a:pt x="381" y="2108"/>
                  </a:lnTo>
                  <a:lnTo>
                    <a:pt x="88" y="2438"/>
                  </a:lnTo>
                  <a:lnTo>
                    <a:pt x="0" y="4254"/>
                  </a:lnTo>
                  <a:lnTo>
                    <a:pt x="2832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32" y="7861"/>
                  </a:lnTo>
                  <a:lnTo>
                    <a:pt x="11264" y="9359"/>
                  </a:lnTo>
                  <a:lnTo>
                    <a:pt x="13792" y="12077"/>
                  </a:lnTo>
                  <a:lnTo>
                    <a:pt x="16141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66" y="7670"/>
                  </a:lnTo>
                  <a:lnTo>
                    <a:pt x="7747" y="5638"/>
                  </a:lnTo>
                  <a:lnTo>
                    <a:pt x="5105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53B609FD-B60D-05FF-9E86-EA8E2A8E316D}"/>
                </a:ext>
              </a:extLst>
            </p:cNvPr>
            <p:cNvSpPr/>
            <p:nvPr/>
          </p:nvSpPr>
          <p:spPr>
            <a:xfrm>
              <a:off x="9695002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81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01" y="34886"/>
                  </a:lnTo>
                  <a:lnTo>
                    <a:pt x="1574" y="34899"/>
                  </a:lnTo>
                  <a:lnTo>
                    <a:pt x="1638" y="35102"/>
                  </a:lnTo>
                  <a:lnTo>
                    <a:pt x="1790" y="35255"/>
                  </a:lnTo>
                  <a:lnTo>
                    <a:pt x="1981" y="35394"/>
                  </a:lnTo>
                  <a:close/>
                </a:path>
                <a:path w="38734" h="38734">
                  <a:moveTo>
                    <a:pt x="6692" y="27368"/>
                  </a:moveTo>
                  <a:lnTo>
                    <a:pt x="4838" y="26454"/>
                  </a:lnTo>
                  <a:lnTo>
                    <a:pt x="5194" y="26136"/>
                  </a:lnTo>
                  <a:lnTo>
                    <a:pt x="3416" y="23533"/>
                  </a:lnTo>
                  <a:lnTo>
                    <a:pt x="1473" y="22593"/>
                  </a:lnTo>
                  <a:lnTo>
                    <a:pt x="0" y="22974"/>
                  </a:lnTo>
                  <a:lnTo>
                    <a:pt x="1536" y="24028"/>
                  </a:lnTo>
                  <a:lnTo>
                    <a:pt x="1803" y="24942"/>
                  </a:lnTo>
                  <a:lnTo>
                    <a:pt x="1663" y="25120"/>
                  </a:lnTo>
                  <a:lnTo>
                    <a:pt x="1536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81" y="28409"/>
                  </a:lnTo>
                  <a:lnTo>
                    <a:pt x="4191" y="27990"/>
                  </a:lnTo>
                  <a:lnTo>
                    <a:pt x="4483" y="27635"/>
                  </a:lnTo>
                  <a:lnTo>
                    <a:pt x="5930" y="27343"/>
                  </a:lnTo>
                  <a:lnTo>
                    <a:pt x="6286" y="27482"/>
                  </a:lnTo>
                  <a:lnTo>
                    <a:pt x="6692" y="27368"/>
                  </a:lnTo>
                  <a:close/>
                </a:path>
                <a:path w="38734" h="38734">
                  <a:moveTo>
                    <a:pt x="10312" y="35153"/>
                  </a:moveTo>
                  <a:lnTo>
                    <a:pt x="9207" y="35877"/>
                  </a:lnTo>
                  <a:lnTo>
                    <a:pt x="7874" y="36207"/>
                  </a:lnTo>
                  <a:lnTo>
                    <a:pt x="7035" y="37376"/>
                  </a:lnTo>
                  <a:lnTo>
                    <a:pt x="7607" y="37668"/>
                  </a:lnTo>
                  <a:lnTo>
                    <a:pt x="8166" y="38150"/>
                  </a:lnTo>
                  <a:lnTo>
                    <a:pt x="8737" y="38188"/>
                  </a:lnTo>
                  <a:lnTo>
                    <a:pt x="8585" y="37858"/>
                  </a:lnTo>
                  <a:lnTo>
                    <a:pt x="8712" y="37503"/>
                  </a:lnTo>
                  <a:lnTo>
                    <a:pt x="8623" y="37198"/>
                  </a:lnTo>
                  <a:lnTo>
                    <a:pt x="10274" y="36893"/>
                  </a:lnTo>
                  <a:lnTo>
                    <a:pt x="10096" y="36690"/>
                  </a:lnTo>
                  <a:lnTo>
                    <a:pt x="9994" y="36398"/>
                  </a:lnTo>
                  <a:lnTo>
                    <a:pt x="9969" y="35610"/>
                  </a:lnTo>
                  <a:lnTo>
                    <a:pt x="10096" y="35356"/>
                  </a:lnTo>
                  <a:lnTo>
                    <a:pt x="10312" y="35153"/>
                  </a:lnTo>
                  <a:close/>
                </a:path>
                <a:path w="38734" h="38734">
                  <a:moveTo>
                    <a:pt x="16548" y="22225"/>
                  </a:moveTo>
                  <a:lnTo>
                    <a:pt x="16090" y="21412"/>
                  </a:lnTo>
                  <a:lnTo>
                    <a:pt x="16116" y="20980"/>
                  </a:lnTo>
                  <a:lnTo>
                    <a:pt x="16281" y="20624"/>
                  </a:lnTo>
                  <a:lnTo>
                    <a:pt x="15341" y="20510"/>
                  </a:lnTo>
                  <a:lnTo>
                    <a:pt x="12065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70" y="21386"/>
                  </a:lnTo>
                  <a:lnTo>
                    <a:pt x="16548" y="22225"/>
                  </a:lnTo>
                  <a:close/>
                </a:path>
                <a:path w="38734" h="38734">
                  <a:moveTo>
                    <a:pt x="35115" y="1841"/>
                  </a:moveTo>
                  <a:lnTo>
                    <a:pt x="33604" y="1866"/>
                  </a:lnTo>
                  <a:lnTo>
                    <a:pt x="33159" y="2730"/>
                  </a:lnTo>
                  <a:lnTo>
                    <a:pt x="33058" y="3213"/>
                  </a:lnTo>
                  <a:lnTo>
                    <a:pt x="33616" y="2730"/>
                  </a:lnTo>
                  <a:lnTo>
                    <a:pt x="35115" y="1841"/>
                  </a:lnTo>
                  <a:close/>
                </a:path>
                <a:path w="38734" h="38734">
                  <a:moveTo>
                    <a:pt x="36080" y="1524"/>
                  </a:moveTo>
                  <a:lnTo>
                    <a:pt x="35737" y="1473"/>
                  </a:lnTo>
                  <a:lnTo>
                    <a:pt x="35115" y="1841"/>
                  </a:lnTo>
                  <a:lnTo>
                    <a:pt x="36068" y="1816"/>
                  </a:lnTo>
                  <a:lnTo>
                    <a:pt x="36080" y="1524"/>
                  </a:lnTo>
                  <a:close/>
                </a:path>
                <a:path w="38734" h="38734">
                  <a:moveTo>
                    <a:pt x="38493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56" y="393"/>
                  </a:lnTo>
                  <a:lnTo>
                    <a:pt x="36080" y="1524"/>
                  </a:lnTo>
                  <a:lnTo>
                    <a:pt x="36715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01" y="1219"/>
                  </a:lnTo>
                  <a:lnTo>
                    <a:pt x="38493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CA709683-DA2E-BCEE-20B7-A7410BBC6BD9}"/>
                </a:ext>
              </a:extLst>
            </p:cNvPr>
            <p:cNvSpPr/>
            <p:nvPr/>
          </p:nvSpPr>
          <p:spPr>
            <a:xfrm>
              <a:off x="970374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71" y="32804"/>
                  </a:moveTo>
                  <a:lnTo>
                    <a:pt x="3644" y="32486"/>
                  </a:lnTo>
                  <a:lnTo>
                    <a:pt x="1397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71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633" y="2881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44" y="20205"/>
                  </a:moveTo>
                  <a:lnTo>
                    <a:pt x="21805" y="19469"/>
                  </a:lnTo>
                  <a:lnTo>
                    <a:pt x="22390" y="18745"/>
                  </a:lnTo>
                  <a:lnTo>
                    <a:pt x="22377" y="17094"/>
                  </a:lnTo>
                  <a:lnTo>
                    <a:pt x="20243" y="19824"/>
                  </a:lnTo>
                  <a:lnTo>
                    <a:pt x="19088" y="21094"/>
                  </a:lnTo>
                  <a:lnTo>
                    <a:pt x="19570" y="21526"/>
                  </a:lnTo>
                  <a:lnTo>
                    <a:pt x="20243" y="21869"/>
                  </a:lnTo>
                  <a:lnTo>
                    <a:pt x="20815" y="22288"/>
                  </a:lnTo>
                  <a:lnTo>
                    <a:pt x="22644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24" y="0"/>
                  </a:lnTo>
                  <a:lnTo>
                    <a:pt x="28816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14" y="7518"/>
                  </a:lnTo>
                  <a:lnTo>
                    <a:pt x="30467" y="6997"/>
                  </a:lnTo>
                  <a:lnTo>
                    <a:pt x="30645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8460F499-F736-700D-4C91-94952FFA5FB3}"/>
                </a:ext>
              </a:extLst>
            </p:cNvPr>
            <p:cNvSpPr/>
            <p:nvPr/>
          </p:nvSpPr>
          <p:spPr>
            <a:xfrm>
              <a:off x="9725799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228"/>
                  </a:lnTo>
                  <a:lnTo>
                    <a:pt x="88" y="444"/>
                  </a:lnTo>
                  <a:lnTo>
                    <a:pt x="63" y="685"/>
                  </a:lnTo>
                  <a:lnTo>
                    <a:pt x="203" y="609"/>
                  </a:lnTo>
                  <a:lnTo>
                    <a:pt x="457" y="457"/>
                  </a:lnTo>
                  <a:lnTo>
                    <a:pt x="317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88E494BF-1263-1455-A20F-13498C77E4B8}"/>
                </a:ext>
              </a:extLst>
            </p:cNvPr>
            <p:cNvSpPr/>
            <p:nvPr/>
          </p:nvSpPr>
          <p:spPr>
            <a:xfrm>
              <a:off x="9696323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04" y="1206"/>
                  </a:lnTo>
                  <a:lnTo>
                    <a:pt x="6464" y="2197"/>
                  </a:lnTo>
                  <a:lnTo>
                    <a:pt x="6540" y="3695"/>
                  </a:lnTo>
                  <a:lnTo>
                    <a:pt x="4965" y="4533"/>
                  </a:lnTo>
                  <a:lnTo>
                    <a:pt x="4610" y="4394"/>
                  </a:lnTo>
                  <a:lnTo>
                    <a:pt x="3162" y="4686"/>
                  </a:lnTo>
                  <a:lnTo>
                    <a:pt x="1612" y="5854"/>
                  </a:lnTo>
                  <a:lnTo>
                    <a:pt x="1168" y="5245"/>
                  </a:lnTo>
                  <a:lnTo>
                    <a:pt x="406" y="6362"/>
                  </a:lnTo>
                  <a:lnTo>
                    <a:pt x="939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889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60" y="9931"/>
                  </a:lnTo>
                  <a:lnTo>
                    <a:pt x="5880" y="9296"/>
                  </a:lnTo>
                  <a:lnTo>
                    <a:pt x="6731" y="9779"/>
                  </a:lnTo>
                  <a:lnTo>
                    <a:pt x="7416" y="9182"/>
                  </a:lnTo>
                  <a:lnTo>
                    <a:pt x="8089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52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67" y="139"/>
                  </a:lnTo>
                  <a:lnTo>
                    <a:pt x="28702" y="0"/>
                  </a:lnTo>
                  <a:lnTo>
                    <a:pt x="26581" y="254"/>
                  </a:lnTo>
                  <a:lnTo>
                    <a:pt x="26860" y="1689"/>
                  </a:lnTo>
                  <a:lnTo>
                    <a:pt x="27559" y="3898"/>
                  </a:lnTo>
                  <a:lnTo>
                    <a:pt x="27406" y="3962"/>
                  </a:lnTo>
                  <a:lnTo>
                    <a:pt x="26022" y="4749"/>
                  </a:lnTo>
                  <a:lnTo>
                    <a:pt x="24892" y="5626"/>
                  </a:lnTo>
                  <a:lnTo>
                    <a:pt x="25615" y="7366"/>
                  </a:lnTo>
                  <a:lnTo>
                    <a:pt x="25552" y="8089"/>
                  </a:lnTo>
                  <a:lnTo>
                    <a:pt x="28143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52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E8C3345D-E19A-0A5B-A926-514D305BC795}"/>
                </a:ext>
              </a:extLst>
            </p:cNvPr>
            <p:cNvSpPr/>
            <p:nvPr/>
          </p:nvSpPr>
          <p:spPr>
            <a:xfrm>
              <a:off x="9704972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65" y="25146"/>
                  </a:moveTo>
                  <a:lnTo>
                    <a:pt x="12382" y="24739"/>
                  </a:lnTo>
                  <a:lnTo>
                    <a:pt x="10566" y="24625"/>
                  </a:lnTo>
                  <a:lnTo>
                    <a:pt x="9639" y="25234"/>
                  </a:lnTo>
                  <a:lnTo>
                    <a:pt x="9664" y="26149"/>
                  </a:lnTo>
                  <a:lnTo>
                    <a:pt x="8293" y="26962"/>
                  </a:lnTo>
                  <a:lnTo>
                    <a:pt x="7378" y="26835"/>
                  </a:lnTo>
                  <a:lnTo>
                    <a:pt x="5410" y="27635"/>
                  </a:lnTo>
                  <a:lnTo>
                    <a:pt x="5041" y="28778"/>
                  </a:lnTo>
                  <a:lnTo>
                    <a:pt x="3302" y="29933"/>
                  </a:lnTo>
                  <a:lnTo>
                    <a:pt x="2565" y="30149"/>
                  </a:lnTo>
                  <a:lnTo>
                    <a:pt x="1828" y="31356"/>
                  </a:lnTo>
                  <a:lnTo>
                    <a:pt x="1968" y="32207"/>
                  </a:lnTo>
                  <a:lnTo>
                    <a:pt x="1422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63" y="36106"/>
                  </a:lnTo>
                  <a:lnTo>
                    <a:pt x="5067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69" y="30010"/>
                  </a:lnTo>
                  <a:lnTo>
                    <a:pt x="11455" y="29895"/>
                  </a:lnTo>
                  <a:lnTo>
                    <a:pt x="11582" y="29235"/>
                  </a:lnTo>
                  <a:lnTo>
                    <a:pt x="11150" y="28371"/>
                  </a:lnTo>
                  <a:lnTo>
                    <a:pt x="11620" y="27470"/>
                  </a:lnTo>
                  <a:lnTo>
                    <a:pt x="12458" y="27673"/>
                  </a:lnTo>
                  <a:lnTo>
                    <a:pt x="12814" y="26454"/>
                  </a:lnTo>
                  <a:lnTo>
                    <a:pt x="12496" y="25641"/>
                  </a:lnTo>
                  <a:lnTo>
                    <a:pt x="12636" y="25844"/>
                  </a:lnTo>
                  <a:lnTo>
                    <a:pt x="12865" y="25146"/>
                  </a:lnTo>
                  <a:close/>
                </a:path>
                <a:path w="29209" h="36195">
                  <a:moveTo>
                    <a:pt x="17094" y="17094"/>
                  </a:moveTo>
                  <a:lnTo>
                    <a:pt x="15646" y="12382"/>
                  </a:lnTo>
                  <a:lnTo>
                    <a:pt x="13906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46" y="19507"/>
                  </a:lnTo>
                  <a:lnTo>
                    <a:pt x="6769" y="20993"/>
                  </a:lnTo>
                  <a:lnTo>
                    <a:pt x="9359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094" y="17094"/>
                  </a:lnTo>
                  <a:close/>
                </a:path>
                <a:path w="29209" h="36195">
                  <a:moveTo>
                    <a:pt x="27444" y="14986"/>
                  </a:moveTo>
                  <a:lnTo>
                    <a:pt x="26136" y="16560"/>
                  </a:lnTo>
                  <a:lnTo>
                    <a:pt x="26162" y="16040"/>
                  </a:lnTo>
                  <a:lnTo>
                    <a:pt x="25031" y="14998"/>
                  </a:lnTo>
                  <a:lnTo>
                    <a:pt x="23393" y="16103"/>
                  </a:lnTo>
                  <a:lnTo>
                    <a:pt x="24726" y="18503"/>
                  </a:lnTo>
                  <a:lnTo>
                    <a:pt x="24942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01" y="21247"/>
                  </a:lnTo>
                  <a:lnTo>
                    <a:pt x="26568" y="18503"/>
                  </a:lnTo>
                  <a:lnTo>
                    <a:pt x="26860" y="18669"/>
                  </a:lnTo>
                  <a:lnTo>
                    <a:pt x="27292" y="17145"/>
                  </a:lnTo>
                  <a:lnTo>
                    <a:pt x="27444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901" y="1943"/>
                  </a:lnTo>
                  <a:lnTo>
                    <a:pt x="27279" y="762"/>
                  </a:lnTo>
                  <a:lnTo>
                    <a:pt x="26746" y="165"/>
                  </a:lnTo>
                  <a:lnTo>
                    <a:pt x="25781" y="0"/>
                  </a:lnTo>
                  <a:lnTo>
                    <a:pt x="23660" y="1270"/>
                  </a:lnTo>
                  <a:lnTo>
                    <a:pt x="22390" y="2463"/>
                  </a:lnTo>
                  <a:lnTo>
                    <a:pt x="22402" y="3124"/>
                  </a:lnTo>
                  <a:lnTo>
                    <a:pt x="22021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46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408" y="10871"/>
                  </a:lnTo>
                  <a:lnTo>
                    <a:pt x="22644" y="13423"/>
                  </a:lnTo>
                  <a:lnTo>
                    <a:pt x="23837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19" y="9271"/>
                  </a:lnTo>
                  <a:lnTo>
                    <a:pt x="27647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E0AA9FE6-0B9A-5826-F94B-FC4A2D790675}"/>
                </a:ext>
              </a:extLst>
            </p:cNvPr>
            <p:cNvSpPr/>
            <p:nvPr/>
          </p:nvSpPr>
          <p:spPr>
            <a:xfrm>
              <a:off x="9771685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33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33" y="1092"/>
                  </a:lnTo>
                  <a:close/>
                </a:path>
                <a:path w="14604" h="12065">
                  <a:moveTo>
                    <a:pt x="12954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58" y="12065"/>
                  </a:lnTo>
                  <a:lnTo>
                    <a:pt x="12649" y="11976"/>
                  </a:lnTo>
                  <a:lnTo>
                    <a:pt x="12827" y="11861"/>
                  </a:lnTo>
                  <a:lnTo>
                    <a:pt x="12954" y="11684"/>
                  </a:lnTo>
                  <a:close/>
                </a:path>
                <a:path w="14604" h="12065">
                  <a:moveTo>
                    <a:pt x="14046" y="2768"/>
                  </a:moveTo>
                  <a:lnTo>
                    <a:pt x="12788" y="2387"/>
                  </a:lnTo>
                  <a:lnTo>
                    <a:pt x="11163" y="2984"/>
                  </a:lnTo>
                  <a:lnTo>
                    <a:pt x="9690" y="4851"/>
                  </a:lnTo>
                  <a:lnTo>
                    <a:pt x="9994" y="5105"/>
                  </a:lnTo>
                  <a:lnTo>
                    <a:pt x="8432" y="5689"/>
                  </a:lnTo>
                  <a:lnTo>
                    <a:pt x="8788" y="5803"/>
                  </a:lnTo>
                  <a:lnTo>
                    <a:pt x="9080" y="5715"/>
                  </a:lnTo>
                  <a:lnTo>
                    <a:pt x="10312" y="6019"/>
                  </a:lnTo>
                  <a:lnTo>
                    <a:pt x="10566" y="6311"/>
                  </a:lnTo>
                  <a:lnTo>
                    <a:pt x="11099" y="6654"/>
                  </a:lnTo>
                  <a:lnTo>
                    <a:pt x="11379" y="5867"/>
                  </a:lnTo>
                  <a:lnTo>
                    <a:pt x="12484" y="5080"/>
                  </a:lnTo>
                  <a:lnTo>
                    <a:pt x="12776" y="4279"/>
                  </a:lnTo>
                  <a:lnTo>
                    <a:pt x="12598" y="4254"/>
                  </a:lnTo>
                  <a:lnTo>
                    <a:pt x="12763" y="3479"/>
                  </a:lnTo>
                  <a:lnTo>
                    <a:pt x="13436" y="3035"/>
                  </a:lnTo>
                  <a:lnTo>
                    <a:pt x="14046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4A15F3ED-1A90-2EA4-6AAB-CF152CFD83FA}"/>
                </a:ext>
              </a:extLst>
            </p:cNvPr>
            <p:cNvSpPr/>
            <p:nvPr/>
          </p:nvSpPr>
          <p:spPr>
            <a:xfrm>
              <a:off x="975902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203" y="1244"/>
                  </a:lnTo>
                  <a:lnTo>
                    <a:pt x="711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86" y="8902"/>
                  </a:lnTo>
                  <a:lnTo>
                    <a:pt x="7874" y="9055"/>
                  </a:lnTo>
                  <a:lnTo>
                    <a:pt x="7569" y="9067"/>
                  </a:lnTo>
                  <a:lnTo>
                    <a:pt x="8305" y="9601"/>
                  </a:lnTo>
                  <a:lnTo>
                    <a:pt x="8597" y="9550"/>
                  </a:lnTo>
                  <a:lnTo>
                    <a:pt x="8928" y="9575"/>
                  </a:lnTo>
                  <a:lnTo>
                    <a:pt x="9194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43" y="14935"/>
                  </a:moveTo>
                  <a:lnTo>
                    <a:pt x="19431" y="14655"/>
                  </a:lnTo>
                  <a:lnTo>
                    <a:pt x="19215" y="13970"/>
                  </a:lnTo>
                  <a:lnTo>
                    <a:pt x="17259" y="13182"/>
                  </a:lnTo>
                  <a:lnTo>
                    <a:pt x="16306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43" y="1493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4A7296FC-3BCE-15A2-8D2D-96C89A836B2A}"/>
                </a:ext>
              </a:extLst>
            </p:cNvPr>
            <p:cNvSpPr/>
            <p:nvPr/>
          </p:nvSpPr>
          <p:spPr>
            <a:xfrm>
              <a:off x="975923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1AC45BEB-529F-331F-FCE3-2264F63FEB58}"/>
                </a:ext>
              </a:extLst>
            </p:cNvPr>
            <p:cNvSpPr/>
            <p:nvPr/>
          </p:nvSpPr>
          <p:spPr>
            <a:xfrm>
              <a:off x="975955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86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774" y="292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43" y="5930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209" y="9804"/>
                  </a:moveTo>
                  <a:lnTo>
                    <a:pt x="24536" y="8242"/>
                  </a:lnTo>
                  <a:lnTo>
                    <a:pt x="24371" y="7086"/>
                  </a:lnTo>
                  <a:lnTo>
                    <a:pt x="24803" y="6477"/>
                  </a:lnTo>
                  <a:lnTo>
                    <a:pt x="24142" y="5588"/>
                  </a:lnTo>
                  <a:lnTo>
                    <a:pt x="23774" y="6019"/>
                  </a:lnTo>
                  <a:lnTo>
                    <a:pt x="22453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70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29" y="2298"/>
                  </a:lnTo>
                  <a:lnTo>
                    <a:pt x="15925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910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59" y="8915"/>
                  </a:lnTo>
                  <a:lnTo>
                    <a:pt x="21336" y="9410"/>
                  </a:lnTo>
                  <a:lnTo>
                    <a:pt x="22860" y="11087"/>
                  </a:lnTo>
                  <a:lnTo>
                    <a:pt x="24142" y="11328"/>
                  </a:lnTo>
                  <a:lnTo>
                    <a:pt x="24904" y="10680"/>
                  </a:lnTo>
                  <a:lnTo>
                    <a:pt x="25209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82D3E71E-38F4-7C51-6368-B78A46D8DA98}"/>
                </a:ext>
              </a:extLst>
            </p:cNvPr>
            <p:cNvSpPr/>
            <p:nvPr/>
          </p:nvSpPr>
          <p:spPr>
            <a:xfrm>
              <a:off x="9754705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628" y="10452"/>
                  </a:moveTo>
                  <a:lnTo>
                    <a:pt x="1422" y="9664"/>
                  </a:lnTo>
                  <a:lnTo>
                    <a:pt x="901" y="9867"/>
                  </a:lnTo>
                  <a:lnTo>
                    <a:pt x="584" y="10160"/>
                  </a:lnTo>
                  <a:lnTo>
                    <a:pt x="0" y="12382"/>
                  </a:lnTo>
                  <a:lnTo>
                    <a:pt x="152" y="14160"/>
                  </a:lnTo>
                  <a:lnTo>
                    <a:pt x="1219" y="15722"/>
                  </a:lnTo>
                  <a:lnTo>
                    <a:pt x="1803" y="15697"/>
                  </a:lnTo>
                  <a:lnTo>
                    <a:pt x="2578" y="14617"/>
                  </a:lnTo>
                  <a:lnTo>
                    <a:pt x="2463" y="13131"/>
                  </a:lnTo>
                  <a:lnTo>
                    <a:pt x="1371" y="12839"/>
                  </a:lnTo>
                  <a:lnTo>
                    <a:pt x="1536" y="12192"/>
                  </a:lnTo>
                  <a:lnTo>
                    <a:pt x="2628" y="10452"/>
                  </a:lnTo>
                  <a:close/>
                </a:path>
                <a:path w="22859" h="27304">
                  <a:moveTo>
                    <a:pt x="4076" y="1892"/>
                  </a:moveTo>
                  <a:lnTo>
                    <a:pt x="3619" y="1816"/>
                  </a:lnTo>
                  <a:lnTo>
                    <a:pt x="3314" y="825"/>
                  </a:lnTo>
                  <a:lnTo>
                    <a:pt x="3276" y="406"/>
                  </a:lnTo>
                  <a:lnTo>
                    <a:pt x="2997" y="0"/>
                  </a:lnTo>
                  <a:lnTo>
                    <a:pt x="3073" y="1117"/>
                  </a:lnTo>
                  <a:lnTo>
                    <a:pt x="3048" y="2362"/>
                  </a:lnTo>
                  <a:lnTo>
                    <a:pt x="2921" y="2895"/>
                  </a:lnTo>
                  <a:lnTo>
                    <a:pt x="2717" y="3390"/>
                  </a:lnTo>
                  <a:lnTo>
                    <a:pt x="3238" y="3314"/>
                  </a:lnTo>
                  <a:lnTo>
                    <a:pt x="3733" y="3098"/>
                  </a:lnTo>
                  <a:lnTo>
                    <a:pt x="4076" y="1892"/>
                  </a:lnTo>
                  <a:close/>
                </a:path>
                <a:path w="22859" h="27304">
                  <a:moveTo>
                    <a:pt x="4762" y="6985"/>
                  </a:moveTo>
                  <a:lnTo>
                    <a:pt x="3035" y="5854"/>
                  </a:lnTo>
                  <a:lnTo>
                    <a:pt x="1905" y="4889"/>
                  </a:lnTo>
                  <a:lnTo>
                    <a:pt x="952" y="6375"/>
                  </a:lnTo>
                  <a:lnTo>
                    <a:pt x="673" y="7327"/>
                  </a:lnTo>
                  <a:lnTo>
                    <a:pt x="2209" y="7734"/>
                  </a:lnTo>
                  <a:lnTo>
                    <a:pt x="3238" y="8470"/>
                  </a:lnTo>
                  <a:lnTo>
                    <a:pt x="4762" y="6985"/>
                  </a:lnTo>
                  <a:close/>
                </a:path>
                <a:path w="22859" h="27304">
                  <a:moveTo>
                    <a:pt x="17335" y="14351"/>
                  </a:moveTo>
                  <a:lnTo>
                    <a:pt x="16929" y="13220"/>
                  </a:lnTo>
                  <a:lnTo>
                    <a:pt x="14630" y="11760"/>
                  </a:lnTo>
                  <a:lnTo>
                    <a:pt x="14020" y="12153"/>
                  </a:lnTo>
                  <a:lnTo>
                    <a:pt x="12420" y="11658"/>
                  </a:lnTo>
                  <a:lnTo>
                    <a:pt x="11366" y="11150"/>
                  </a:lnTo>
                  <a:lnTo>
                    <a:pt x="10274" y="9969"/>
                  </a:lnTo>
                  <a:lnTo>
                    <a:pt x="11188" y="9944"/>
                  </a:lnTo>
                  <a:lnTo>
                    <a:pt x="10604" y="7708"/>
                  </a:lnTo>
                  <a:lnTo>
                    <a:pt x="9144" y="8089"/>
                  </a:lnTo>
                  <a:lnTo>
                    <a:pt x="7988" y="11557"/>
                  </a:lnTo>
                  <a:lnTo>
                    <a:pt x="9067" y="12712"/>
                  </a:lnTo>
                  <a:lnTo>
                    <a:pt x="10998" y="14274"/>
                  </a:lnTo>
                  <a:lnTo>
                    <a:pt x="14630" y="15875"/>
                  </a:lnTo>
                  <a:lnTo>
                    <a:pt x="16814" y="15113"/>
                  </a:lnTo>
                  <a:lnTo>
                    <a:pt x="17335" y="14351"/>
                  </a:lnTo>
                  <a:close/>
                </a:path>
                <a:path w="22859" h="27304">
                  <a:moveTo>
                    <a:pt x="22783" y="24904"/>
                  </a:moveTo>
                  <a:lnTo>
                    <a:pt x="21767" y="24777"/>
                  </a:lnTo>
                  <a:lnTo>
                    <a:pt x="21082" y="23863"/>
                  </a:lnTo>
                  <a:lnTo>
                    <a:pt x="21183" y="23228"/>
                  </a:lnTo>
                  <a:lnTo>
                    <a:pt x="20535" y="22275"/>
                  </a:lnTo>
                  <a:lnTo>
                    <a:pt x="19900" y="22072"/>
                  </a:lnTo>
                  <a:lnTo>
                    <a:pt x="18808" y="21348"/>
                  </a:lnTo>
                  <a:lnTo>
                    <a:pt x="18415" y="21082"/>
                  </a:lnTo>
                  <a:lnTo>
                    <a:pt x="18072" y="20205"/>
                  </a:lnTo>
                  <a:lnTo>
                    <a:pt x="16929" y="19723"/>
                  </a:lnTo>
                  <a:lnTo>
                    <a:pt x="16484" y="19532"/>
                  </a:lnTo>
                  <a:lnTo>
                    <a:pt x="15633" y="19532"/>
                  </a:lnTo>
                  <a:lnTo>
                    <a:pt x="14503" y="18872"/>
                  </a:lnTo>
                  <a:lnTo>
                    <a:pt x="14452" y="18148"/>
                  </a:lnTo>
                  <a:lnTo>
                    <a:pt x="13792" y="17691"/>
                  </a:lnTo>
                  <a:lnTo>
                    <a:pt x="13246" y="17513"/>
                  </a:lnTo>
                  <a:lnTo>
                    <a:pt x="12928" y="17500"/>
                  </a:lnTo>
                  <a:lnTo>
                    <a:pt x="12115" y="17614"/>
                  </a:lnTo>
                  <a:lnTo>
                    <a:pt x="11709" y="17894"/>
                  </a:lnTo>
                  <a:lnTo>
                    <a:pt x="11925" y="18427"/>
                  </a:lnTo>
                  <a:lnTo>
                    <a:pt x="12128" y="18148"/>
                  </a:lnTo>
                  <a:lnTo>
                    <a:pt x="11772" y="18872"/>
                  </a:lnTo>
                  <a:lnTo>
                    <a:pt x="12115" y="19824"/>
                  </a:lnTo>
                  <a:lnTo>
                    <a:pt x="12814" y="19723"/>
                  </a:lnTo>
                  <a:lnTo>
                    <a:pt x="13208" y="20421"/>
                  </a:lnTo>
                  <a:lnTo>
                    <a:pt x="12877" y="21056"/>
                  </a:lnTo>
                  <a:lnTo>
                    <a:pt x="12992" y="21551"/>
                  </a:lnTo>
                  <a:lnTo>
                    <a:pt x="13563" y="21691"/>
                  </a:lnTo>
                  <a:lnTo>
                    <a:pt x="14325" y="21348"/>
                  </a:lnTo>
                  <a:lnTo>
                    <a:pt x="15316" y="21983"/>
                  </a:lnTo>
                  <a:lnTo>
                    <a:pt x="21018" y="26555"/>
                  </a:lnTo>
                  <a:lnTo>
                    <a:pt x="22072" y="26873"/>
                  </a:lnTo>
                  <a:lnTo>
                    <a:pt x="22682" y="26238"/>
                  </a:lnTo>
                  <a:lnTo>
                    <a:pt x="22783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FC435688-9A38-FBB0-B526-BC9500861366}"/>
                </a:ext>
              </a:extLst>
            </p:cNvPr>
            <p:cNvSpPr/>
            <p:nvPr/>
          </p:nvSpPr>
          <p:spPr>
            <a:xfrm>
              <a:off x="973705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17" y="35407"/>
                  </a:lnTo>
                  <a:lnTo>
                    <a:pt x="0" y="36017"/>
                  </a:lnTo>
                  <a:lnTo>
                    <a:pt x="660" y="36728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38" y="16700"/>
                  </a:moveTo>
                  <a:lnTo>
                    <a:pt x="3606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83" y="20904"/>
                  </a:lnTo>
                  <a:lnTo>
                    <a:pt x="4038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79" y="2032"/>
                  </a:lnTo>
                  <a:lnTo>
                    <a:pt x="16383" y="0"/>
                  </a:lnTo>
                  <a:lnTo>
                    <a:pt x="13220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18" y="20396"/>
                  </a:lnTo>
                  <a:lnTo>
                    <a:pt x="8610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85" y="12598"/>
                  </a:lnTo>
                  <a:lnTo>
                    <a:pt x="13335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67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81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45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98" y="26708"/>
                  </a:lnTo>
                  <a:lnTo>
                    <a:pt x="16192" y="28727"/>
                  </a:lnTo>
                  <a:lnTo>
                    <a:pt x="16992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80" y="39331"/>
                  </a:moveTo>
                  <a:lnTo>
                    <a:pt x="20472" y="40551"/>
                  </a:lnTo>
                  <a:lnTo>
                    <a:pt x="20574" y="41402"/>
                  </a:lnTo>
                  <a:lnTo>
                    <a:pt x="21158" y="40805"/>
                  </a:lnTo>
                  <a:lnTo>
                    <a:pt x="21615" y="40119"/>
                  </a:lnTo>
                  <a:lnTo>
                    <a:pt x="21780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F0BF2559-732B-C20E-CDE4-4086ADDBB6EF}"/>
                </a:ext>
              </a:extLst>
            </p:cNvPr>
            <p:cNvSpPr/>
            <p:nvPr/>
          </p:nvSpPr>
          <p:spPr>
            <a:xfrm>
              <a:off x="973921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74" y="11099"/>
                  </a:moveTo>
                  <a:lnTo>
                    <a:pt x="1460" y="8369"/>
                  </a:lnTo>
                  <a:lnTo>
                    <a:pt x="0" y="12700"/>
                  </a:lnTo>
                  <a:lnTo>
                    <a:pt x="1574" y="11099"/>
                  </a:lnTo>
                  <a:close/>
                </a:path>
                <a:path w="13970" h="54609">
                  <a:moveTo>
                    <a:pt x="4559" y="3721"/>
                  </a:moveTo>
                  <a:lnTo>
                    <a:pt x="4495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46" y="342"/>
                  </a:lnTo>
                  <a:lnTo>
                    <a:pt x="1879" y="0"/>
                  </a:lnTo>
                  <a:lnTo>
                    <a:pt x="1562" y="3721"/>
                  </a:lnTo>
                  <a:lnTo>
                    <a:pt x="1460" y="8369"/>
                  </a:lnTo>
                  <a:lnTo>
                    <a:pt x="4559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74" y="11099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22" y="9563"/>
                  </a:lnTo>
                  <a:lnTo>
                    <a:pt x="4191" y="9296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41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508" y="45415"/>
                  </a:lnTo>
                  <a:lnTo>
                    <a:pt x="3429" y="45059"/>
                  </a:lnTo>
                  <a:lnTo>
                    <a:pt x="5562" y="48577"/>
                  </a:lnTo>
                  <a:lnTo>
                    <a:pt x="6019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36" y="54559"/>
                  </a:lnTo>
                  <a:lnTo>
                    <a:pt x="13741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8B189717-7409-CF09-0124-E36D676B9903}"/>
                </a:ext>
              </a:extLst>
            </p:cNvPr>
            <p:cNvSpPr/>
            <p:nvPr/>
          </p:nvSpPr>
          <p:spPr>
            <a:xfrm>
              <a:off x="9734994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35" y="18516"/>
                  </a:moveTo>
                  <a:lnTo>
                    <a:pt x="3060" y="19939"/>
                  </a:lnTo>
                  <a:lnTo>
                    <a:pt x="2870" y="20624"/>
                  </a:lnTo>
                  <a:lnTo>
                    <a:pt x="3276" y="20180"/>
                  </a:lnTo>
                  <a:lnTo>
                    <a:pt x="3568" y="19621"/>
                  </a:lnTo>
                  <a:lnTo>
                    <a:pt x="3835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83" y="7353"/>
                  </a:lnTo>
                  <a:lnTo>
                    <a:pt x="11010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30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38" y="25844"/>
                  </a:lnTo>
                  <a:lnTo>
                    <a:pt x="4127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65" y="31203"/>
                  </a:lnTo>
                  <a:lnTo>
                    <a:pt x="114" y="31356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64" y="30772"/>
                  </a:lnTo>
                  <a:lnTo>
                    <a:pt x="7162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69" y="29895"/>
                  </a:lnTo>
                  <a:lnTo>
                    <a:pt x="11214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39" y="25311"/>
                  </a:lnTo>
                  <a:lnTo>
                    <a:pt x="6096" y="22961"/>
                  </a:lnTo>
                  <a:lnTo>
                    <a:pt x="11214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25" y="9969"/>
                  </a:lnTo>
                  <a:lnTo>
                    <a:pt x="17576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47" y="45542"/>
                  </a:moveTo>
                  <a:lnTo>
                    <a:pt x="23863" y="45199"/>
                  </a:lnTo>
                  <a:lnTo>
                    <a:pt x="21678" y="44856"/>
                  </a:lnTo>
                  <a:lnTo>
                    <a:pt x="22580" y="46050"/>
                  </a:lnTo>
                  <a:lnTo>
                    <a:pt x="23329" y="47396"/>
                  </a:lnTo>
                  <a:lnTo>
                    <a:pt x="23368" y="48412"/>
                  </a:lnTo>
                  <a:lnTo>
                    <a:pt x="24447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9FA39BEC-0D9D-A2D8-ED54-8EEE051071D2}"/>
                </a:ext>
              </a:extLst>
            </p:cNvPr>
            <p:cNvSpPr/>
            <p:nvPr/>
          </p:nvSpPr>
          <p:spPr>
            <a:xfrm>
              <a:off x="974109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43" y="1206"/>
                  </a:moveTo>
                  <a:lnTo>
                    <a:pt x="6121" y="0"/>
                  </a:lnTo>
                  <a:lnTo>
                    <a:pt x="2603" y="1993"/>
                  </a:lnTo>
                  <a:lnTo>
                    <a:pt x="1155" y="6350"/>
                  </a:lnTo>
                  <a:lnTo>
                    <a:pt x="660" y="11455"/>
                  </a:lnTo>
                  <a:lnTo>
                    <a:pt x="3517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89" y="7048"/>
                  </a:lnTo>
                  <a:lnTo>
                    <a:pt x="6527" y="4711"/>
                  </a:lnTo>
                  <a:lnTo>
                    <a:pt x="6743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30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48" y="51663"/>
                  </a:moveTo>
                  <a:lnTo>
                    <a:pt x="16916" y="50165"/>
                  </a:lnTo>
                  <a:lnTo>
                    <a:pt x="17284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54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32" y="56159"/>
                  </a:lnTo>
                  <a:lnTo>
                    <a:pt x="6299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69" y="62204"/>
                  </a:lnTo>
                  <a:lnTo>
                    <a:pt x="7937" y="63919"/>
                  </a:lnTo>
                  <a:lnTo>
                    <a:pt x="12357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79" y="56515"/>
                  </a:lnTo>
                  <a:lnTo>
                    <a:pt x="19050" y="52959"/>
                  </a:lnTo>
                  <a:lnTo>
                    <a:pt x="19748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DDEEBCD6-BA13-B87F-ABEF-15C23FB13075}"/>
                </a:ext>
              </a:extLst>
            </p:cNvPr>
            <p:cNvSpPr/>
            <p:nvPr/>
          </p:nvSpPr>
          <p:spPr>
            <a:xfrm>
              <a:off x="9734143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25" y="0"/>
                  </a:moveTo>
                  <a:lnTo>
                    <a:pt x="6997" y="393"/>
                  </a:lnTo>
                  <a:lnTo>
                    <a:pt x="4914" y="3048"/>
                  </a:lnTo>
                  <a:lnTo>
                    <a:pt x="4914" y="7061"/>
                  </a:lnTo>
                  <a:lnTo>
                    <a:pt x="4419" y="9867"/>
                  </a:lnTo>
                  <a:lnTo>
                    <a:pt x="2921" y="12242"/>
                  </a:lnTo>
                  <a:lnTo>
                    <a:pt x="1739" y="13373"/>
                  </a:lnTo>
                  <a:lnTo>
                    <a:pt x="469" y="16573"/>
                  </a:lnTo>
                  <a:lnTo>
                    <a:pt x="0" y="20675"/>
                  </a:lnTo>
                  <a:lnTo>
                    <a:pt x="1320" y="21678"/>
                  </a:lnTo>
                  <a:lnTo>
                    <a:pt x="1765" y="21615"/>
                  </a:lnTo>
                  <a:lnTo>
                    <a:pt x="2400" y="21056"/>
                  </a:lnTo>
                  <a:lnTo>
                    <a:pt x="4953" y="20739"/>
                  </a:lnTo>
                  <a:lnTo>
                    <a:pt x="4076" y="16090"/>
                  </a:lnTo>
                  <a:lnTo>
                    <a:pt x="4851" y="12585"/>
                  </a:lnTo>
                  <a:lnTo>
                    <a:pt x="6769" y="7239"/>
                  </a:lnTo>
                  <a:lnTo>
                    <a:pt x="11125" y="0"/>
                  </a:lnTo>
                  <a:close/>
                </a:path>
                <a:path w="15875" h="56515">
                  <a:moveTo>
                    <a:pt x="15697" y="33782"/>
                  </a:moveTo>
                  <a:lnTo>
                    <a:pt x="14173" y="31559"/>
                  </a:lnTo>
                  <a:lnTo>
                    <a:pt x="13144" y="31216"/>
                  </a:lnTo>
                  <a:lnTo>
                    <a:pt x="11709" y="30200"/>
                  </a:lnTo>
                  <a:lnTo>
                    <a:pt x="10477" y="30124"/>
                  </a:lnTo>
                  <a:lnTo>
                    <a:pt x="11087" y="28473"/>
                  </a:lnTo>
                  <a:lnTo>
                    <a:pt x="13195" y="25260"/>
                  </a:lnTo>
                  <a:lnTo>
                    <a:pt x="9842" y="28994"/>
                  </a:lnTo>
                  <a:lnTo>
                    <a:pt x="9944" y="30162"/>
                  </a:lnTo>
                  <a:lnTo>
                    <a:pt x="8890" y="30721"/>
                  </a:lnTo>
                  <a:lnTo>
                    <a:pt x="7112" y="35191"/>
                  </a:lnTo>
                  <a:lnTo>
                    <a:pt x="6946" y="37007"/>
                  </a:lnTo>
                  <a:lnTo>
                    <a:pt x="8610" y="37655"/>
                  </a:lnTo>
                  <a:lnTo>
                    <a:pt x="8369" y="40309"/>
                  </a:lnTo>
                  <a:lnTo>
                    <a:pt x="6870" y="42011"/>
                  </a:lnTo>
                  <a:lnTo>
                    <a:pt x="4749" y="52006"/>
                  </a:lnTo>
                  <a:lnTo>
                    <a:pt x="5689" y="56476"/>
                  </a:lnTo>
                  <a:lnTo>
                    <a:pt x="7531" y="54800"/>
                  </a:lnTo>
                  <a:lnTo>
                    <a:pt x="8267" y="49568"/>
                  </a:lnTo>
                  <a:lnTo>
                    <a:pt x="7810" y="49834"/>
                  </a:lnTo>
                  <a:lnTo>
                    <a:pt x="11023" y="45643"/>
                  </a:lnTo>
                  <a:lnTo>
                    <a:pt x="10553" y="45516"/>
                  </a:lnTo>
                  <a:lnTo>
                    <a:pt x="11785" y="41833"/>
                  </a:lnTo>
                  <a:lnTo>
                    <a:pt x="12585" y="40995"/>
                  </a:lnTo>
                  <a:lnTo>
                    <a:pt x="13106" y="38315"/>
                  </a:lnTo>
                  <a:lnTo>
                    <a:pt x="12649" y="37668"/>
                  </a:lnTo>
                  <a:lnTo>
                    <a:pt x="13754" y="34912"/>
                  </a:lnTo>
                  <a:lnTo>
                    <a:pt x="15697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33B40F8D-D3BE-72BE-5E2D-160ABCDB0775}"/>
                </a:ext>
              </a:extLst>
            </p:cNvPr>
            <p:cNvSpPr/>
            <p:nvPr/>
          </p:nvSpPr>
          <p:spPr>
            <a:xfrm>
              <a:off x="971961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603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54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60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847B0C80-B639-9AF9-8691-FE20340051FE}"/>
                </a:ext>
              </a:extLst>
            </p:cNvPr>
            <p:cNvSpPr/>
            <p:nvPr/>
          </p:nvSpPr>
          <p:spPr>
            <a:xfrm>
              <a:off x="968762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68" y="83553"/>
                  </a:lnTo>
                  <a:lnTo>
                    <a:pt x="393" y="84213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32" y="77673"/>
                  </a:lnTo>
                  <a:lnTo>
                    <a:pt x="20612" y="77635"/>
                  </a:lnTo>
                  <a:lnTo>
                    <a:pt x="19329" y="77419"/>
                  </a:lnTo>
                  <a:lnTo>
                    <a:pt x="19202" y="77660"/>
                  </a:lnTo>
                  <a:lnTo>
                    <a:pt x="19113" y="78460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76" y="48755"/>
                  </a:lnTo>
                  <a:lnTo>
                    <a:pt x="53987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92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180" y="31203"/>
                  </a:moveTo>
                  <a:lnTo>
                    <a:pt x="70053" y="29679"/>
                  </a:lnTo>
                  <a:lnTo>
                    <a:pt x="69659" y="27724"/>
                  </a:lnTo>
                  <a:lnTo>
                    <a:pt x="67995" y="25781"/>
                  </a:lnTo>
                  <a:lnTo>
                    <a:pt x="65798" y="22631"/>
                  </a:lnTo>
                  <a:lnTo>
                    <a:pt x="66421" y="20866"/>
                  </a:lnTo>
                  <a:lnTo>
                    <a:pt x="65227" y="18757"/>
                  </a:lnTo>
                  <a:lnTo>
                    <a:pt x="64008" y="16408"/>
                  </a:lnTo>
                  <a:lnTo>
                    <a:pt x="62826" y="14033"/>
                  </a:lnTo>
                  <a:lnTo>
                    <a:pt x="61899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34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70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73" y="14338"/>
                  </a:lnTo>
                  <a:lnTo>
                    <a:pt x="49339" y="1814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61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46" y="23799"/>
                  </a:lnTo>
                  <a:lnTo>
                    <a:pt x="53073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656"/>
                  </a:lnTo>
                  <a:lnTo>
                    <a:pt x="50736" y="43383"/>
                  </a:lnTo>
                  <a:lnTo>
                    <a:pt x="49961" y="44627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831" y="47421"/>
                  </a:lnTo>
                  <a:lnTo>
                    <a:pt x="48501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072" y="47739"/>
                  </a:lnTo>
                  <a:lnTo>
                    <a:pt x="49225" y="47955"/>
                  </a:lnTo>
                  <a:lnTo>
                    <a:pt x="49695" y="48475"/>
                  </a:lnTo>
                  <a:lnTo>
                    <a:pt x="49923" y="48336"/>
                  </a:lnTo>
                  <a:lnTo>
                    <a:pt x="49860" y="47586"/>
                  </a:lnTo>
                  <a:lnTo>
                    <a:pt x="51765" y="47599"/>
                  </a:lnTo>
                  <a:lnTo>
                    <a:pt x="51968" y="48310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84" y="46723"/>
                  </a:lnTo>
                  <a:lnTo>
                    <a:pt x="53492" y="45770"/>
                  </a:lnTo>
                  <a:lnTo>
                    <a:pt x="53898" y="45364"/>
                  </a:lnTo>
                  <a:lnTo>
                    <a:pt x="54546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270" y="42291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78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321" y="44627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74" y="45770"/>
                  </a:lnTo>
                  <a:lnTo>
                    <a:pt x="62623" y="45453"/>
                  </a:lnTo>
                  <a:lnTo>
                    <a:pt x="61988" y="45440"/>
                  </a:lnTo>
                  <a:lnTo>
                    <a:pt x="62077" y="44462"/>
                  </a:lnTo>
                  <a:lnTo>
                    <a:pt x="62382" y="43776"/>
                  </a:lnTo>
                  <a:lnTo>
                    <a:pt x="61112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93" y="18910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21" y="27724"/>
                  </a:lnTo>
                  <a:lnTo>
                    <a:pt x="70078" y="32537"/>
                  </a:lnTo>
                  <a:lnTo>
                    <a:pt x="70180" y="3120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5CEB1BB0-C77A-4686-FE08-0DF854C0E8B8}"/>
                </a:ext>
              </a:extLst>
            </p:cNvPr>
            <p:cNvSpPr/>
            <p:nvPr/>
          </p:nvSpPr>
          <p:spPr>
            <a:xfrm>
              <a:off x="973612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165"/>
                  </a:lnTo>
                  <a:lnTo>
                    <a:pt x="292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160DD033-37A2-DD0F-DFDD-53EED081CE94}"/>
                </a:ext>
              </a:extLst>
            </p:cNvPr>
            <p:cNvSpPr/>
            <p:nvPr/>
          </p:nvSpPr>
          <p:spPr>
            <a:xfrm>
              <a:off x="969036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43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36" y="12865"/>
                  </a:lnTo>
                  <a:lnTo>
                    <a:pt x="12954" y="13614"/>
                  </a:lnTo>
                  <a:lnTo>
                    <a:pt x="13081" y="14020"/>
                  </a:lnTo>
                  <a:lnTo>
                    <a:pt x="11557" y="14973"/>
                  </a:lnTo>
                  <a:lnTo>
                    <a:pt x="10604" y="14909"/>
                  </a:lnTo>
                  <a:lnTo>
                    <a:pt x="8648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70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24" y="20993"/>
                  </a:lnTo>
                  <a:lnTo>
                    <a:pt x="6184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84" y="17018"/>
                  </a:lnTo>
                  <a:lnTo>
                    <a:pt x="13741" y="16522"/>
                  </a:lnTo>
                  <a:lnTo>
                    <a:pt x="17843" y="15976"/>
                  </a:lnTo>
                  <a:close/>
                </a:path>
                <a:path w="38734" h="21590">
                  <a:moveTo>
                    <a:pt x="37528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509" y="165"/>
                  </a:lnTo>
                  <a:lnTo>
                    <a:pt x="32626" y="1841"/>
                  </a:lnTo>
                  <a:lnTo>
                    <a:pt x="29324" y="3136"/>
                  </a:lnTo>
                  <a:lnTo>
                    <a:pt x="26009" y="3848"/>
                  </a:lnTo>
                  <a:lnTo>
                    <a:pt x="25895" y="4914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18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57" y="7442"/>
                  </a:lnTo>
                  <a:lnTo>
                    <a:pt x="28676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905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90" y="2997"/>
                  </a:lnTo>
                  <a:lnTo>
                    <a:pt x="36106" y="2146"/>
                  </a:lnTo>
                  <a:lnTo>
                    <a:pt x="37350" y="1143"/>
                  </a:lnTo>
                  <a:lnTo>
                    <a:pt x="37528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68" y="1143"/>
                  </a:lnTo>
                  <a:lnTo>
                    <a:pt x="37858" y="1562"/>
                  </a:lnTo>
                  <a:lnTo>
                    <a:pt x="38328" y="2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4C54F596-7C90-CDC9-2A77-BC806F3B8A5D}"/>
                </a:ext>
              </a:extLst>
            </p:cNvPr>
            <p:cNvSpPr/>
            <p:nvPr/>
          </p:nvSpPr>
          <p:spPr>
            <a:xfrm>
              <a:off x="967134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74" y="3098"/>
                  </a:lnTo>
                  <a:lnTo>
                    <a:pt x="0" y="10579"/>
                  </a:lnTo>
                  <a:lnTo>
                    <a:pt x="2425" y="11442"/>
                  </a:lnTo>
                  <a:lnTo>
                    <a:pt x="5295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74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688" y="495"/>
                  </a:lnTo>
                  <a:lnTo>
                    <a:pt x="24345" y="1498"/>
                  </a:lnTo>
                  <a:lnTo>
                    <a:pt x="24206" y="2120"/>
                  </a:lnTo>
                  <a:lnTo>
                    <a:pt x="24244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73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451" y="4241"/>
                  </a:moveTo>
                  <a:lnTo>
                    <a:pt x="28930" y="4241"/>
                  </a:lnTo>
                  <a:lnTo>
                    <a:pt x="29133" y="4267"/>
                  </a:lnTo>
                  <a:lnTo>
                    <a:pt x="29349" y="4267"/>
                  </a:lnTo>
                  <a:close/>
                </a:path>
                <a:path w="35559" h="12065">
                  <a:moveTo>
                    <a:pt x="32854" y="2578"/>
                  </a:moveTo>
                  <a:lnTo>
                    <a:pt x="31902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14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16" y="2705"/>
                  </a:lnTo>
                  <a:lnTo>
                    <a:pt x="32854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97" y="2260"/>
                  </a:lnTo>
                  <a:lnTo>
                    <a:pt x="32943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242BC9E0-A2EB-A9DF-FAE6-73661888D9A3}"/>
                </a:ext>
              </a:extLst>
            </p:cNvPr>
            <p:cNvSpPr/>
            <p:nvPr/>
          </p:nvSpPr>
          <p:spPr>
            <a:xfrm>
              <a:off x="9680943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19" y="4914"/>
                  </a:moveTo>
                  <a:lnTo>
                    <a:pt x="3022" y="4648"/>
                  </a:lnTo>
                  <a:lnTo>
                    <a:pt x="2540" y="4864"/>
                  </a:lnTo>
                  <a:lnTo>
                    <a:pt x="1727" y="4953"/>
                  </a:lnTo>
                  <a:lnTo>
                    <a:pt x="406" y="4787"/>
                  </a:lnTo>
                  <a:lnTo>
                    <a:pt x="0" y="5651"/>
                  </a:lnTo>
                  <a:lnTo>
                    <a:pt x="2400" y="6248"/>
                  </a:lnTo>
                  <a:lnTo>
                    <a:pt x="3619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19" y="4914"/>
                  </a:lnTo>
                  <a:close/>
                </a:path>
                <a:path w="40640" h="6984">
                  <a:moveTo>
                    <a:pt x="26873" y="6096"/>
                  </a:moveTo>
                  <a:lnTo>
                    <a:pt x="26454" y="5753"/>
                  </a:lnTo>
                  <a:lnTo>
                    <a:pt x="26035" y="5473"/>
                  </a:lnTo>
                  <a:lnTo>
                    <a:pt x="25552" y="5232"/>
                  </a:lnTo>
                  <a:lnTo>
                    <a:pt x="25501" y="6007"/>
                  </a:lnTo>
                  <a:lnTo>
                    <a:pt x="25412" y="6375"/>
                  </a:lnTo>
                  <a:lnTo>
                    <a:pt x="26873" y="6096"/>
                  </a:lnTo>
                  <a:close/>
                </a:path>
                <a:path w="40640" h="6984">
                  <a:moveTo>
                    <a:pt x="40017" y="0"/>
                  </a:moveTo>
                  <a:lnTo>
                    <a:pt x="36550" y="1422"/>
                  </a:lnTo>
                  <a:lnTo>
                    <a:pt x="36296" y="1943"/>
                  </a:lnTo>
                  <a:lnTo>
                    <a:pt x="36207" y="3365"/>
                  </a:lnTo>
                  <a:lnTo>
                    <a:pt x="39458" y="2095"/>
                  </a:lnTo>
                  <a:lnTo>
                    <a:pt x="40017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39BB5C14-7268-5BD9-7E8F-07387FE79341}"/>
                </a:ext>
              </a:extLst>
            </p:cNvPr>
            <p:cNvSpPr/>
            <p:nvPr/>
          </p:nvSpPr>
          <p:spPr>
            <a:xfrm>
              <a:off x="967399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98" y="22085"/>
                  </a:moveTo>
                  <a:lnTo>
                    <a:pt x="11493" y="22136"/>
                  </a:lnTo>
                  <a:lnTo>
                    <a:pt x="11417" y="22720"/>
                  </a:lnTo>
                  <a:lnTo>
                    <a:pt x="11061" y="23342"/>
                  </a:lnTo>
                  <a:lnTo>
                    <a:pt x="11112" y="24130"/>
                  </a:lnTo>
                  <a:lnTo>
                    <a:pt x="11404" y="23533"/>
                  </a:lnTo>
                  <a:lnTo>
                    <a:pt x="11798" y="22085"/>
                  </a:lnTo>
                  <a:close/>
                </a:path>
                <a:path w="159384" h="79375">
                  <a:moveTo>
                    <a:pt x="14744" y="32880"/>
                  </a:moveTo>
                  <a:lnTo>
                    <a:pt x="14630" y="32651"/>
                  </a:lnTo>
                  <a:lnTo>
                    <a:pt x="14528" y="32499"/>
                  </a:lnTo>
                  <a:lnTo>
                    <a:pt x="13843" y="32321"/>
                  </a:lnTo>
                  <a:lnTo>
                    <a:pt x="14744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3703" y="26962"/>
                  </a:lnTo>
                  <a:lnTo>
                    <a:pt x="12192" y="26479"/>
                  </a:lnTo>
                  <a:lnTo>
                    <a:pt x="11252" y="24866"/>
                  </a:lnTo>
                  <a:lnTo>
                    <a:pt x="11125" y="24396"/>
                  </a:lnTo>
                  <a:lnTo>
                    <a:pt x="11125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59" y="27025"/>
                  </a:lnTo>
                  <a:lnTo>
                    <a:pt x="8140" y="26746"/>
                  </a:lnTo>
                  <a:lnTo>
                    <a:pt x="6934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90" y="24739"/>
                  </a:lnTo>
                  <a:lnTo>
                    <a:pt x="1689" y="25107"/>
                  </a:lnTo>
                  <a:lnTo>
                    <a:pt x="1524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68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89" y="29603"/>
                  </a:lnTo>
                  <a:lnTo>
                    <a:pt x="6007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64" y="36639"/>
                  </a:lnTo>
                  <a:lnTo>
                    <a:pt x="5295" y="36995"/>
                  </a:lnTo>
                  <a:lnTo>
                    <a:pt x="5003" y="37414"/>
                  </a:lnTo>
                  <a:lnTo>
                    <a:pt x="5588" y="37122"/>
                  </a:lnTo>
                  <a:lnTo>
                    <a:pt x="6159" y="36893"/>
                  </a:lnTo>
                  <a:lnTo>
                    <a:pt x="6743" y="36690"/>
                  </a:lnTo>
                  <a:lnTo>
                    <a:pt x="7620" y="37172"/>
                  </a:lnTo>
                  <a:lnTo>
                    <a:pt x="8724" y="37172"/>
                  </a:lnTo>
                  <a:lnTo>
                    <a:pt x="9702" y="36690"/>
                  </a:lnTo>
                  <a:lnTo>
                    <a:pt x="10337" y="36360"/>
                  </a:lnTo>
                  <a:lnTo>
                    <a:pt x="10579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47" y="35077"/>
                  </a:lnTo>
                  <a:lnTo>
                    <a:pt x="12103" y="34645"/>
                  </a:lnTo>
                  <a:lnTo>
                    <a:pt x="12827" y="33655"/>
                  </a:lnTo>
                  <a:lnTo>
                    <a:pt x="12915" y="33210"/>
                  </a:lnTo>
                  <a:lnTo>
                    <a:pt x="13525" y="32219"/>
                  </a:lnTo>
                  <a:lnTo>
                    <a:pt x="13843" y="32321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14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183" y="32715"/>
                  </a:moveTo>
                  <a:lnTo>
                    <a:pt x="17081" y="32486"/>
                  </a:lnTo>
                  <a:lnTo>
                    <a:pt x="14795" y="32880"/>
                  </a:lnTo>
                  <a:lnTo>
                    <a:pt x="15049" y="33223"/>
                  </a:lnTo>
                  <a:lnTo>
                    <a:pt x="16357" y="33426"/>
                  </a:lnTo>
                  <a:lnTo>
                    <a:pt x="16751" y="33007"/>
                  </a:lnTo>
                  <a:lnTo>
                    <a:pt x="17183" y="32715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101" y="34366"/>
                  </a:moveTo>
                  <a:lnTo>
                    <a:pt x="103974" y="34544"/>
                  </a:lnTo>
                  <a:lnTo>
                    <a:pt x="104101" y="34366"/>
                  </a:lnTo>
                  <a:close/>
                </a:path>
                <a:path w="159384" h="79375">
                  <a:moveTo>
                    <a:pt x="112585" y="25908"/>
                  </a:moveTo>
                  <a:lnTo>
                    <a:pt x="110883" y="28575"/>
                  </a:lnTo>
                  <a:lnTo>
                    <a:pt x="111531" y="28752"/>
                  </a:lnTo>
                  <a:lnTo>
                    <a:pt x="112585" y="25908"/>
                  </a:lnTo>
                  <a:close/>
                </a:path>
                <a:path w="159384" h="79375">
                  <a:moveTo>
                    <a:pt x="113195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806"/>
                  </a:lnTo>
                  <a:lnTo>
                    <a:pt x="113195" y="24739"/>
                  </a:lnTo>
                  <a:close/>
                </a:path>
                <a:path w="159384" h="79375">
                  <a:moveTo>
                    <a:pt x="113944" y="24638"/>
                  </a:moveTo>
                  <a:lnTo>
                    <a:pt x="113563" y="24130"/>
                  </a:lnTo>
                  <a:lnTo>
                    <a:pt x="113195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84" y="74917"/>
                  </a:moveTo>
                  <a:lnTo>
                    <a:pt x="118313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84" y="74917"/>
                  </a:lnTo>
                  <a:close/>
                </a:path>
                <a:path w="159384" h="79375">
                  <a:moveTo>
                    <a:pt x="121742" y="74168"/>
                  </a:moveTo>
                  <a:lnTo>
                    <a:pt x="120777" y="74549"/>
                  </a:lnTo>
                  <a:lnTo>
                    <a:pt x="120675" y="74676"/>
                  </a:lnTo>
                  <a:lnTo>
                    <a:pt x="120586" y="74930"/>
                  </a:lnTo>
                  <a:lnTo>
                    <a:pt x="121742" y="74168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28" y="44462"/>
                  </a:lnTo>
                  <a:lnTo>
                    <a:pt x="125209" y="44831"/>
                  </a:lnTo>
                  <a:lnTo>
                    <a:pt x="125222" y="46355"/>
                  </a:lnTo>
                  <a:lnTo>
                    <a:pt x="124993" y="46736"/>
                  </a:lnTo>
                  <a:lnTo>
                    <a:pt x="125488" y="46736"/>
                  </a:lnTo>
                  <a:lnTo>
                    <a:pt x="125768" y="46863"/>
                  </a:lnTo>
                  <a:lnTo>
                    <a:pt x="125920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6987" y="46863"/>
                  </a:lnTo>
                  <a:lnTo>
                    <a:pt x="127609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90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8054" y="67691"/>
                  </a:lnTo>
                  <a:lnTo>
                    <a:pt x="128193" y="67437"/>
                  </a:lnTo>
                  <a:lnTo>
                    <a:pt x="127736" y="67056"/>
                  </a:lnTo>
                  <a:lnTo>
                    <a:pt x="127368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58" y="64008"/>
                  </a:lnTo>
                  <a:lnTo>
                    <a:pt x="126580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45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31" y="60325"/>
                  </a:lnTo>
                  <a:lnTo>
                    <a:pt x="125615" y="59690"/>
                  </a:lnTo>
                  <a:lnTo>
                    <a:pt x="123634" y="58293"/>
                  </a:lnTo>
                  <a:lnTo>
                    <a:pt x="123494" y="57658"/>
                  </a:lnTo>
                  <a:lnTo>
                    <a:pt x="122974" y="57150"/>
                  </a:lnTo>
                  <a:lnTo>
                    <a:pt x="122605" y="56388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67" y="47625"/>
                  </a:lnTo>
                  <a:lnTo>
                    <a:pt x="118465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509" y="44577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204" y="47498"/>
                  </a:lnTo>
                  <a:lnTo>
                    <a:pt x="107086" y="47244"/>
                  </a:lnTo>
                  <a:lnTo>
                    <a:pt x="104851" y="46736"/>
                  </a:lnTo>
                  <a:lnTo>
                    <a:pt x="103632" y="46037"/>
                  </a:lnTo>
                  <a:lnTo>
                    <a:pt x="103632" y="47625"/>
                  </a:lnTo>
                  <a:lnTo>
                    <a:pt x="103162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15" y="48768"/>
                  </a:lnTo>
                  <a:lnTo>
                    <a:pt x="101676" y="48641"/>
                  </a:lnTo>
                  <a:lnTo>
                    <a:pt x="101676" y="48514"/>
                  </a:lnTo>
                  <a:lnTo>
                    <a:pt x="101727" y="47498"/>
                  </a:lnTo>
                  <a:lnTo>
                    <a:pt x="102336" y="47371"/>
                  </a:lnTo>
                  <a:lnTo>
                    <a:pt x="102971" y="47371"/>
                  </a:lnTo>
                  <a:lnTo>
                    <a:pt x="103581" y="47244"/>
                  </a:lnTo>
                  <a:lnTo>
                    <a:pt x="103632" y="47625"/>
                  </a:lnTo>
                  <a:lnTo>
                    <a:pt x="103632" y="46037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505" y="42926"/>
                  </a:lnTo>
                  <a:lnTo>
                    <a:pt x="103581" y="42799"/>
                  </a:lnTo>
                  <a:lnTo>
                    <a:pt x="103720" y="42545"/>
                  </a:lnTo>
                  <a:lnTo>
                    <a:pt x="103695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52" y="40640"/>
                  </a:lnTo>
                  <a:lnTo>
                    <a:pt x="105156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5918" y="41275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44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91" y="40005"/>
                  </a:lnTo>
                  <a:lnTo>
                    <a:pt x="106413" y="39497"/>
                  </a:lnTo>
                  <a:lnTo>
                    <a:pt x="106324" y="39243"/>
                  </a:lnTo>
                  <a:lnTo>
                    <a:pt x="106324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70" y="36957"/>
                  </a:lnTo>
                  <a:lnTo>
                    <a:pt x="105879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49" y="31750"/>
                  </a:lnTo>
                  <a:lnTo>
                    <a:pt x="106133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80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44" y="35433"/>
                  </a:lnTo>
                  <a:lnTo>
                    <a:pt x="115544" y="36449"/>
                  </a:lnTo>
                  <a:lnTo>
                    <a:pt x="116344" y="37973"/>
                  </a:lnTo>
                  <a:lnTo>
                    <a:pt x="119253" y="39370"/>
                  </a:lnTo>
                  <a:lnTo>
                    <a:pt x="120459" y="39624"/>
                  </a:lnTo>
                  <a:lnTo>
                    <a:pt x="121843" y="41275"/>
                  </a:lnTo>
                  <a:lnTo>
                    <a:pt x="121894" y="42545"/>
                  </a:lnTo>
                  <a:lnTo>
                    <a:pt x="122783" y="43434"/>
                  </a:lnTo>
                  <a:lnTo>
                    <a:pt x="123825" y="43815"/>
                  </a:lnTo>
                  <a:lnTo>
                    <a:pt x="123507" y="43688"/>
                  </a:lnTo>
                  <a:lnTo>
                    <a:pt x="123634" y="43053"/>
                  </a:lnTo>
                  <a:lnTo>
                    <a:pt x="124015" y="43434"/>
                  </a:lnTo>
                  <a:lnTo>
                    <a:pt x="124218" y="43688"/>
                  </a:lnTo>
                  <a:lnTo>
                    <a:pt x="124358" y="44196"/>
                  </a:lnTo>
                  <a:lnTo>
                    <a:pt x="124802" y="44450"/>
                  </a:lnTo>
                  <a:lnTo>
                    <a:pt x="124599" y="43815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80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34" y="44450"/>
                  </a:lnTo>
                  <a:lnTo>
                    <a:pt x="134061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79" y="40132"/>
                  </a:lnTo>
                  <a:lnTo>
                    <a:pt x="127635" y="40767"/>
                  </a:lnTo>
                  <a:lnTo>
                    <a:pt x="126517" y="40513"/>
                  </a:lnTo>
                  <a:lnTo>
                    <a:pt x="126492" y="40005"/>
                  </a:lnTo>
                  <a:lnTo>
                    <a:pt x="123317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57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47" y="34290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66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46" y="30480"/>
                  </a:lnTo>
                  <a:lnTo>
                    <a:pt x="119634" y="30226"/>
                  </a:lnTo>
                  <a:lnTo>
                    <a:pt x="118872" y="29845"/>
                  </a:lnTo>
                  <a:lnTo>
                    <a:pt x="118389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19" y="29337"/>
                  </a:lnTo>
                  <a:lnTo>
                    <a:pt x="114325" y="29083"/>
                  </a:lnTo>
                  <a:lnTo>
                    <a:pt x="113347" y="28448"/>
                  </a:lnTo>
                  <a:lnTo>
                    <a:pt x="112649" y="29083"/>
                  </a:lnTo>
                  <a:lnTo>
                    <a:pt x="111531" y="28752"/>
                  </a:lnTo>
                  <a:lnTo>
                    <a:pt x="110985" y="30226"/>
                  </a:lnTo>
                  <a:lnTo>
                    <a:pt x="107048" y="29083"/>
                  </a:lnTo>
                  <a:lnTo>
                    <a:pt x="104863" y="28448"/>
                  </a:lnTo>
                  <a:lnTo>
                    <a:pt x="101384" y="27432"/>
                  </a:lnTo>
                  <a:lnTo>
                    <a:pt x="100266" y="26720"/>
                  </a:lnTo>
                  <a:lnTo>
                    <a:pt x="100266" y="44462"/>
                  </a:lnTo>
                  <a:lnTo>
                    <a:pt x="100101" y="44526"/>
                  </a:lnTo>
                  <a:lnTo>
                    <a:pt x="100101" y="46609"/>
                  </a:lnTo>
                  <a:lnTo>
                    <a:pt x="99275" y="47879"/>
                  </a:lnTo>
                  <a:lnTo>
                    <a:pt x="98983" y="48514"/>
                  </a:lnTo>
                  <a:lnTo>
                    <a:pt x="97269" y="47752"/>
                  </a:lnTo>
                  <a:lnTo>
                    <a:pt x="95592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405" y="44831"/>
                  </a:lnTo>
                  <a:lnTo>
                    <a:pt x="98234" y="45847"/>
                  </a:lnTo>
                  <a:lnTo>
                    <a:pt x="100101" y="46609"/>
                  </a:lnTo>
                  <a:lnTo>
                    <a:pt x="100101" y="44526"/>
                  </a:lnTo>
                  <a:lnTo>
                    <a:pt x="99517" y="44704"/>
                  </a:lnTo>
                  <a:lnTo>
                    <a:pt x="98386" y="43815"/>
                  </a:lnTo>
                  <a:lnTo>
                    <a:pt x="98348" y="43688"/>
                  </a:lnTo>
                  <a:lnTo>
                    <a:pt x="98221" y="43053"/>
                  </a:lnTo>
                  <a:lnTo>
                    <a:pt x="98094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90" y="42418"/>
                  </a:lnTo>
                  <a:lnTo>
                    <a:pt x="89344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605" y="29083"/>
                  </a:lnTo>
                  <a:lnTo>
                    <a:pt x="94945" y="29337"/>
                  </a:lnTo>
                  <a:lnTo>
                    <a:pt x="94818" y="30734"/>
                  </a:lnTo>
                  <a:lnTo>
                    <a:pt x="94691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15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66" y="44462"/>
                  </a:lnTo>
                  <a:lnTo>
                    <a:pt x="100266" y="26720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80" y="19304"/>
                  </a:lnTo>
                  <a:lnTo>
                    <a:pt x="95885" y="18415"/>
                  </a:lnTo>
                  <a:lnTo>
                    <a:pt x="95999" y="18161"/>
                  </a:lnTo>
                  <a:lnTo>
                    <a:pt x="96126" y="17526"/>
                  </a:lnTo>
                  <a:lnTo>
                    <a:pt x="96431" y="17145"/>
                  </a:lnTo>
                  <a:lnTo>
                    <a:pt x="96634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48" y="17018"/>
                  </a:lnTo>
                  <a:lnTo>
                    <a:pt x="98831" y="17018"/>
                  </a:lnTo>
                  <a:lnTo>
                    <a:pt x="98729" y="16510"/>
                  </a:lnTo>
                  <a:lnTo>
                    <a:pt x="98717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19" y="12217"/>
                  </a:lnTo>
                  <a:lnTo>
                    <a:pt x="94119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28" y="18529"/>
                  </a:lnTo>
                  <a:lnTo>
                    <a:pt x="88328" y="41783"/>
                  </a:lnTo>
                  <a:lnTo>
                    <a:pt x="87325" y="41021"/>
                  </a:lnTo>
                  <a:lnTo>
                    <a:pt x="87541" y="40513"/>
                  </a:lnTo>
                  <a:lnTo>
                    <a:pt x="87579" y="40386"/>
                  </a:lnTo>
                  <a:lnTo>
                    <a:pt x="88328" y="41783"/>
                  </a:lnTo>
                  <a:lnTo>
                    <a:pt x="88328" y="18529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81" y="18923"/>
                  </a:lnTo>
                  <a:lnTo>
                    <a:pt x="92062" y="20701"/>
                  </a:lnTo>
                  <a:lnTo>
                    <a:pt x="94119" y="22352"/>
                  </a:lnTo>
                  <a:lnTo>
                    <a:pt x="94119" y="12217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64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398"/>
                  </a:lnTo>
                  <a:lnTo>
                    <a:pt x="90170" y="13970"/>
                  </a:lnTo>
                  <a:lnTo>
                    <a:pt x="89179" y="13843"/>
                  </a:lnTo>
                  <a:lnTo>
                    <a:pt x="88239" y="13589"/>
                  </a:lnTo>
                  <a:lnTo>
                    <a:pt x="87426" y="12954"/>
                  </a:lnTo>
                  <a:lnTo>
                    <a:pt x="87058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398"/>
                  </a:lnTo>
                  <a:lnTo>
                    <a:pt x="89331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4785" y="6350"/>
                  </a:lnTo>
                  <a:lnTo>
                    <a:pt x="84886" y="6692"/>
                  </a:lnTo>
                  <a:lnTo>
                    <a:pt x="85344" y="7620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18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14" y="10541"/>
                  </a:lnTo>
                  <a:lnTo>
                    <a:pt x="82143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94" y="34417"/>
                  </a:lnTo>
                  <a:lnTo>
                    <a:pt x="83527" y="31369"/>
                  </a:lnTo>
                  <a:lnTo>
                    <a:pt x="82854" y="30607"/>
                  </a:lnTo>
                  <a:lnTo>
                    <a:pt x="82423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102" y="27686"/>
                  </a:lnTo>
                  <a:lnTo>
                    <a:pt x="81534" y="27940"/>
                  </a:lnTo>
                  <a:lnTo>
                    <a:pt x="81495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38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356" y="22098"/>
                  </a:lnTo>
                  <a:lnTo>
                    <a:pt x="83756" y="25400"/>
                  </a:lnTo>
                  <a:lnTo>
                    <a:pt x="83616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4010" y="17145"/>
                  </a:lnTo>
                  <a:lnTo>
                    <a:pt x="80518" y="16637"/>
                  </a:lnTo>
                  <a:lnTo>
                    <a:pt x="77749" y="16637"/>
                  </a:lnTo>
                  <a:lnTo>
                    <a:pt x="76860" y="13970"/>
                  </a:lnTo>
                  <a:lnTo>
                    <a:pt x="76568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16" y="254"/>
                  </a:lnTo>
                  <a:lnTo>
                    <a:pt x="70739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8999" y="381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19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92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8770" y="9144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68" y="8382"/>
                  </a:lnTo>
                  <a:lnTo>
                    <a:pt x="65316" y="8763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55" y="14224"/>
                  </a:lnTo>
                  <a:lnTo>
                    <a:pt x="51549" y="10668"/>
                  </a:lnTo>
                  <a:lnTo>
                    <a:pt x="55664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74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32" y="7112"/>
                  </a:lnTo>
                  <a:lnTo>
                    <a:pt x="52489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71" y="10160"/>
                  </a:lnTo>
                  <a:lnTo>
                    <a:pt x="46977" y="10541"/>
                  </a:lnTo>
                  <a:lnTo>
                    <a:pt x="46977" y="20828"/>
                  </a:lnTo>
                  <a:lnTo>
                    <a:pt x="46596" y="22098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4259" y="23876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77" y="20828"/>
                  </a:lnTo>
                  <a:lnTo>
                    <a:pt x="46977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83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54" y="18288"/>
                  </a:lnTo>
                  <a:lnTo>
                    <a:pt x="40589" y="18542"/>
                  </a:lnTo>
                  <a:lnTo>
                    <a:pt x="40424" y="18923"/>
                  </a:lnTo>
                  <a:lnTo>
                    <a:pt x="40297" y="19431"/>
                  </a:lnTo>
                  <a:lnTo>
                    <a:pt x="41363" y="20701"/>
                  </a:lnTo>
                  <a:lnTo>
                    <a:pt x="42049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37" y="24892"/>
                  </a:lnTo>
                  <a:lnTo>
                    <a:pt x="45910" y="24257"/>
                  </a:lnTo>
                  <a:lnTo>
                    <a:pt x="45948" y="23876"/>
                  </a:lnTo>
                  <a:lnTo>
                    <a:pt x="46609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904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69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759" y="24130"/>
                  </a:lnTo>
                  <a:lnTo>
                    <a:pt x="57645" y="25400"/>
                  </a:lnTo>
                  <a:lnTo>
                    <a:pt x="57962" y="26797"/>
                  </a:lnTo>
                  <a:lnTo>
                    <a:pt x="58254" y="26416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68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906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500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83" y="12573"/>
                  </a:lnTo>
                  <a:lnTo>
                    <a:pt x="70624" y="12827"/>
                  </a:lnTo>
                  <a:lnTo>
                    <a:pt x="70751" y="13208"/>
                  </a:lnTo>
                  <a:lnTo>
                    <a:pt x="71145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93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81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70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36" y="21336"/>
                  </a:lnTo>
                  <a:lnTo>
                    <a:pt x="74853" y="21844"/>
                  </a:lnTo>
                  <a:lnTo>
                    <a:pt x="74904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47" y="24384"/>
                  </a:lnTo>
                  <a:lnTo>
                    <a:pt x="78879" y="25908"/>
                  </a:lnTo>
                  <a:lnTo>
                    <a:pt x="78676" y="26670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37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99" y="29083"/>
                  </a:lnTo>
                  <a:lnTo>
                    <a:pt x="72009" y="30099"/>
                  </a:lnTo>
                  <a:lnTo>
                    <a:pt x="72478" y="30226"/>
                  </a:lnTo>
                  <a:lnTo>
                    <a:pt x="73037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75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29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86" y="44323"/>
                  </a:lnTo>
                  <a:lnTo>
                    <a:pt x="92925" y="48895"/>
                  </a:lnTo>
                  <a:lnTo>
                    <a:pt x="93992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21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14" y="56134"/>
                  </a:lnTo>
                  <a:lnTo>
                    <a:pt x="108267" y="55499"/>
                  </a:lnTo>
                  <a:lnTo>
                    <a:pt x="109486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26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87" y="55626"/>
                  </a:lnTo>
                  <a:lnTo>
                    <a:pt x="114185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52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30" y="60198"/>
                  </a:lnTo>
                  <a:lnTo>
                    <a:pt x="118135" y="61595"/>
                  </a:lnTo>
                  <a:lnTo>
                    <a:pt x="118668" y="63119"/>
                  </a:lnTo>
                  <a:lnTo>
                    <a:pt x="119786" y="65405"/>
                  </a:lnTo>
                  <a:lnTo>
                    <a:pt x="120865" y="65786"/>
                  </a:lnTo>
                  <a:lnTo>
                    <a:pt x="121259" y="68072"/>
                  </a:lnTo>
                  <a:lnTo>
                    <a:pt x="122262" y="67945"/>
                  </a:lnTo>
                  <a:lnTo>
                    <a:pt x="123075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26" y="67056"/>
                  </a:lnTo>
                  <a:lnTo>
                    <a:pt x="123786" y="67437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80" y="68961"/>
                  </a:lnTo>
                  <a:lnTo>
                    <a:pt x="123952" y="68580"/>
                  </a:lnTo>
                  <a:lnTo>
                    <a:pt x="123837" y="67945"/>
                  </a:lnTo>
                  <a:lnTo>
                    <a:pt x="124917" y="67691"/>
                  </a:lnTo>
                  <a:lnTo>
                    <a:pt x="125869" y="68326"/>
                  </a:lnTo>
                  <a:lnTo>
                    <a:pt x="126949" y="68707"/>
                  </a:lnTo>
                  <a:lnTo>
                    <a:pt x="127800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89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135" y="70485"/>
                  </a:lnTo>
                  <a:lnTo>
                    <a:pt x="123240" y="70993"/>
                  </a:lnTo>
                  <a:lnTo>
                    <a:pt x="122516" y="73660"/>
                  </a:lnTo>
                  <a:lnTo>
                    <a:pt x="121742" y="74180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34" y="77216"/>
                  </a:lnTo>
                  <a:lnTo>
                    <a:pt x="124358" y="77978"/>
                  </a:lnTo>
                  <a:lnTo>
                    <a:pt x="127228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8905" y="73406"/>
                  </a:lnTo>
                  <a:lnTo>
                    <a:pt x="129044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45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5864" y="70104"/>
                  </a:lnTo>
                  <a:lnTo>
                    <a:pt x="135890" y="69723"/>
                  </a:lnTo>
                  <a:close/>
                </a:path>
                <a:path w="159384" h="79375">
                  <a:moveTo>
                    <a:pt x="136309" y="70573"/>
                  </a:moveTo>
                  <a:lnTo>
                    <a:pt x="136182" y="69977"/>
                  </a:lnTo>
                  <a:lnTo>
                    <a:pt x="136055" y="70739"/>
                  </a:lnTo>
                  <a:lnTo>
                    <a:pt x="136309" y="70573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51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682" y="63373"/>
                  </a:lnTo>
                  <a:lnTo>
                    <a:pt x="154038" y="62484"/>
                  </a:lnTo>
                  <a:lnTo>
                    <a:pt x="152082" y="62738"/>
                  </a:lnTo>
                  <a:lnTo>
                    <a:pt x="151955" y="62738"/>
                  </a:lnTo>
                  <a:lnTo>
                    <a:pt x="151777" y="62865"/>
                  </a:lnTo>
                  <a:lnTo>
                    <a:pt x="152120" y="65913"/>
                  </a:lnTo>
                  <a:lnTo>
                    <a:pt x="151041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21" y="66421"/>
                  </a:lnTo>
                  <a:lnTo>
                    <a:pt x="149034" y="67437"/>
                  </a:lnTo>
                  <a:lnTo>
                    <a:pt x="151498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0919" y="60579"/>
                  </a:lnTo>
                  <a:lnTo>
                    <a:pt x="141046" y="60325"/>
                  </a:lnTo>
                  <a:lnTo>
                    <a:pt x="140995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80" y="58166"/>
                  </a:lnTo>
                  <a:lnTo>
                    <a:pt x="135978" y="58166"/>
                  </a:lnTo>
                  <a:lnTo>
                    <a:pt x="135318" y="57785"/>
                  </a:lnTo>
                  <a:lnTo>
                    <a:pt x="134747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71" y="56769"/>
                  </a:lnTo>
                  <a:lnTo>
                    <a:pt x="130302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95" y="55118"/>
                  </a:lnTo>
                  <a:lnTo>
                    <a:pt x="130251" y="54864"/>
                  </a:lnTo>
                  <a:lnTo>
                    <a:pt x="130543" y="54102"/>
                  </a:lnTo>
                  <a:lnTo>
                    <a:pt x="129857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54" y="54737"/>
                  </a:lnTo>
                  <a:lnTo>
                    <a:pt x="127127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51" y="57658"/>
                  </a:lnTo>
                  <a:lnTo>
                    <a:pt x="128117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82" y="58547"/>
                  </a:lnTo>
                  <a:lnTo>
                    <a:pt x="128028" y="59309"/>
                  </a:lnTo>
                  <a:lnTo>
                    <a:pt x="128854" y="59944"/>
                  </a:lnTo>
                  <a:lnTo>
                    <a:pt x="129311" y="60579"/>
                  </a:lnTo>
                  <a:lnTo>
                    <a:pt x="132194" y="61214"/>
                  </a:lnTo>
                  <a:lnTo>
                    <a:pt x="135737" y="62738"/>
                  </a:lnTo>
                  <a:lnTo>
                    <a:pt x="137985" y="65405"/>
                  </a:lnTo>
                  <a:lnTo>
                    <a:pt x="138925" y="68834"/>
                  </a:lnTo>
                  <a:lnTo>
                    <a:pt x="136436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48" y="74180"/>
                  </a:lnTo>
                  <a:lnTo>
                    <a:pt x="136702" y="74422"/>
                  </a:lnTo>
                  <a:lnTo>
                    <a:pt x="137083" y="75184"/>
                  </a:lnTo>
                  <a:lnTo>
                    <a:pt x="138188" y="73914"/>
                  </a:lnTo>
                  <a:lnTo>
                    <a:pt x="138061" y="72390"/>
                  </a:lnTo>
                  <a:lnTo>
                    <a:pt x="137858" y="71247"/>
                  </a:lnTo>
                  <a:lnTo>
                    <a:pt x="139636" y="71247"/>
                  </a:lnTo>
                  <a:lnTo>
                    <a:pt x="141554" y="73787"/>
                  </a:lnTo>
                  <a:lnTo>
                    <a:pt x="144233" y="73660"/>
                  </a:lnTo>
                  <a:lnTo>
                    <a:pt x="144678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26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71" y="70485"/>
                  </a:lnTo>
                  <a:lnTo>
                    <a:pt x="152209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6768" y="70993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26" y="68453"/>
                  </a:lnTo>
                  <a:lnTo>
                    <a:pt x="158673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70" y="66802"/>
                  </a:lnTo>
                  <a:lnTo>
                    <a:pt x="158826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CE116A58-4917-22BF-0AD8-7FEB3374113A}"/>
                </a:ext>
              </a:extLst>
            </p:cNvPr>
            <p:cNvSpPr/>
            <p:nvPr/>
          </p:nvSpPr>
          <p:spPr>
            <a:xfrm>
              <a:off x="9670770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41" y="15125"/>
                  </a:lnTo>
                  <a:lnTo>
                    <a:pt x="11226" y="13639"/>
                  </a:lnTo>
                  <a:lnTo>
                    <a:pt x="8851" y="14312"/>
                  </a:lnTo>
                  <a:lnTo>
                    <a:pt x="5765" y="13144"/>
                  </a:lnTo>
                  <a:lnTo>
                    <a:pt x="5702" y="11836"/>
                  </a:lnTo>
                  <a:lnTo>
                    <a:pt x="3327" y="12636"/>
                  </a:lnTo>
                  <a:lnTo>
                    <a:pt x="3098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14" y="19227"/>
                  </a:lnTo>
                  <a:lnTo>
                    <a:pt x="5016" y="18859"/>
                  </a:lnTo>
                  <a:lnTo>
                    <a:pt x="5410" y="18516"/>
                  </a:lnTo>
                  <a:lnTo>
                    <a:pt x="5473" y="18059"/>
                  </a:lnTo>
                  <a:lnTo>
                    <a:pt x="8775" y="19380"/>
                  </a:lnTo>
                  <a:lnTo>
                    <a:pt x="13182" y="19545"/>
                  </a:lnTo>
                  <a:lnTo>
                    <a:pt x="14058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43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5608" y="13830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17" y="20586"/>
                  </a:lnTo>
                  <a:lnTo>
                    <a:pt x="16929" y="21069"/>
                  </a:lnTo>
                  <a:lnTo>
                    <a:pt x="18338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29" y="16916"/>
                  </a:lnTo>
                  <a:lnTo>
                    <a:pt x="22466" y="16789"/>
                  </a:lnTo>
                  <a:lnTo>
                    <a:pt x="23507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20" y="23850"/>
                  </a:lnTo>
                  <a:lnTo>
                    <a:pt x="25857" y="24269"/>
                  </a:lnTo>
                  <a:lnTo>
                    <a:pt x="24409" y="24384"/>
                  </a:lnTo>
                  <a:lnTo>
                    <a:pt x="23456" y="24828"/>
                  </a:lnTo>
                  <a:lnTo>
                    <a:pt x="22910" y="25565"/>
                  </a:lnTo>
                  <a:lnTo>
                    <a:pt x="20421" y="26822"/>
                  </a:lnTo>
                  <a:lnTo>
                    <a:pt x="20688" y="27305"/>
                  </a:lnTo>
                  <a:lnTo>
                    <a:pt x="21336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83" y="26974"/>
                  </a:lnTo>
                  <a:lnTo>
                    <a:pt x="31521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14" y="20637"/>
                  </a:lnTo>
                  <a:lnTo>
                    <a:pt x="51295" y="21590"/>
                  </a:lnTo>
                  <a:lnTo>
                    <a:pt x="49885" y="20129"/>
                  </a:lnTo>
                  <a:lnTo>
                    <a:pt x="49250" y="18973"/>
                  </a:lnTo>
                  <a:lnTo>
                    <a:pt x="46647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39" y="21818"/>
                  </a:lnTo>
                  <a:lnTo>
                    <a:pt x="42786" y="23304"/>
                  </a:lnTo>
                  <a:lnTo>
                    <a:pt x="41503" y="23825"/>
                  </a:lnTo>
                  <a:lnTo>
                    <a:pt x="39217" y="22809"/>
                  </a:lnTo>
                  <a:lnTo>
                    <a:pt x="38138" y="23622"/>
                  </a:lnTo>
                  <a:lnTo>
                    <a:pt x="38328" y="23533"/>
                  </a:lnTo>
                  <a:lnTo>
                    <a:pt x="40944" y="26708"/>
                  </a:lnTo>
                  <a:lnTo>
                    <a:pt x="44958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17" y="23799"/>
                  </a:lnTo>
                  <a:lnTo>
                    <a:pt x="51828" y="22834"/>
                  </a:lnTo>
                  <a:lnTo>
                    <a:pt x="51866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77" y="5283"/>
                  </a:moveTo>
                  <a:close/>
                </a:path>
                <a:path w="69215" h="28575">
                  <a:moveTo>
                    <a:pt x="69049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94" y="8229"/>
                  </a:lnTo>
                  <a:lnTo>
                    <a:pt x="59232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49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D343A86D-BAAD-526C-6601-E5687ED3C258}"/>
                </a:ext>
              </a:extLst>
            </p:cNvPr>
            <p:cNvSpPr/>
            <p:nvPr/>
          </p:nvSpPr>
          <p:spPr>
            <a:xfrm>
              <a:off x="968598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55" y="12649"/>
                  </a:lnTo>
                  <a:lnTo>
                    <a:pt x="9347" y="11150"/>
                  </a:lnTo>
                  <a:lnTo>
                    <a:pt x="8712" y="13017"/>
                  </a:lnTo>
                  <a:lnTo>
                    <a:pt x="7239" y="11391"/>
                  </a:lnTo>
                  <a:lnTo>
                    <a:pt x="4114" y="12407"/>
                  </a:lnTo>
                  <a:lnTo>
                    <a:pt x="4279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55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82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74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51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52" y="11734"/>
                  </a:lnTo>
                  <a:lnTo>
                    <a:pt x="30060" y="10845"/>
                  </a:lnTo>
                  <a:lnTo>
                    <a:pt x="29375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704" y="6642"/>
                  </a:lnTo>
                  <a:lnTo>
                    <a:pt x="25933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17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77" y="11963"/>
                  </a:lnTo>
                  <a:lnTo>
                    <a:pt x="19189" y="13144"/>
                  </a:lnTo>
                  <a:lnTo>
                    <a:pt x="18910" y="14262"/>
                  </a:lnTo>
                  <a:lnTo>
                    <a:pt x="20993" y="14947"/>
                  </a:lnTo>
                  <a:lnTo>
                    <a:pt x="24765" y="17907"/>
                  </a:lnTo>
                  <a:lnTo>
                    <a:pt x="26289" y="18427"/>
                  </a:lnTo>
                  <a:lnTo>
                    <a:pt x="30124" y="16421"/>
                  </a:lnTo>
                  <a:lnTo>
                    <a:pt x="30251" y="15621"/>
                  </a:lnTo>
                  <a:close/>
                </a:path>
                <a:path w="59054" h="21590">
                  <a:moveTo>
                    <a:pt x="49872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107" y="7200"/>
                  </a:lnTo>
                  <a:lnTo>
                    <a:pt x="41224" y="8445"/>
                  </a:lnTo>
                  <a:lnTo>
                    <a:pt x="39916" y="6870"/>
                  </a:lnTo>
                  <a:lnTo>
                    <a:pt x="37452" y="9093"/>
                  </a:lnTo>
                  <a:lnTo>
                    <a:pt x="37198" y="9893"/>
                  </a:lnTo>
                  <a:lnTo>
                    <a:pt x="36499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24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107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72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94" y="1155"/>
                  </a:lnTo>
                  <a:lnTo>
                    <a:pt x="57505" y="596"/>
                  </a:lnTo>
                  <a:lnTo>
                    <a:pt x="56769" y="520"/>
                  </a:lnTo>
                  <a:lnTo>
                    <a:pt x="56159" y="1003"/>
                  </a:lnTo>
                  <a:lnTo>
                    <a:pt x="56654" y="254"/>
                  </a:lnTo>
                  <a:lnTo>
                    <a:pt x="56007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7D1E713F-9EB6-FB56-622B-8A4472071116}"/>
                </a:ext>
              </a:extLst>
            </p:cNvPr>
            <p:cNvSpPr/>
            <p:nvPr/>
          </p:nvSpPr>
          <p:spPr>
            <a:xfrm>
              <a:off x="971387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401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51" y="6502"/>
                  </a:lnTo>
                  <a:lnTo>
                    <a:pt x="6184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702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4008" y="4356"/>
                  </a:lnTo>
                  <a:lnTo>
                    <a:pt x="14401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45" y="1905"/>
                  </a:lnTo>
                  <a:lnTo>
                    <a:pt x="17653" y="96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D143391B-C481-5D9F-4FCC-5A34FC34535D}"/>
                </a:ext>
              </a:extLst>
            </p:cNvPr>
            <p:cNvSpPr/>
            <p:nvPr/>
          </p:nvSpPr>
          <p:spPr>
            <a:xfrm>
              <a:off x="968896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65" y="10934"/>
                  </a:moveTo>
                  <a:lnTo>
                    <a:pt x="3644" y="10363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65" y="10934"/>
                  </a:lnTo>
                  <a:close/>
                </a:path>
                <a:path w="34290" h="11429">
                  <a:moveTo>
                    <a:pt x="27266" y="5702"/>
                  </a:moveTo>
                  <a:lnTo>
                    <a:pt x="26708" y="5308"/>
                  </a:lnTo>
                  <a:lnTo>
                    <a:pt x="26543" y="4432"/>
                  </a:lnTo>
                  <a:lnTo>
                    <a:pt x="26555" y="3441"/>
                  </a:lnTo>
                  <a:lnTo>
                    <a:pt x="24726" y="4622"/>
                  </a:lnTo>
                  <a:lnTo>
                    <a:pt x="22834" y="5664"/>
                  </a:lnTo>
                  <a:lnTo>
                    <a:pt x="20916" y="6527"/>
                  </a:lnTo>
                  <a:lnTo>
                    <a:pt x="21755" y="7797"/>
                  </a:lnTo>
                  <a:lnTo>
                    <a:pt x="22072" y="8458"/>
                  </a:lnTo>
                  <a:lnTo>
                    <a:pt x="23837" y="7683"/>
                  </a:lnTo>
                  <a:lnTo>
                    <a:pt x="27266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16" y="2324"/>
                  </a:lnTo>
                  <a:lnTo>
                    <a:pt x="31762" y="2527"/>
                  </a:lnTo>
                  <a:lnTo>
                    <a:pt x="31521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F48319F0-25BC-FED0-9B85-675B86B90AAF}"/>
                </a:ext>
              </a:extLst>
            </p:cNvPr>
            <p:cNvSpPr/>
            <p:nvPr/>
          </p:nvSpPr>
          <p:spPr>
            <a:xfrm>
              <a:off x="968145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47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20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8" y="33038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60" y="40767"/>
                  </a:lnTo>
                  <a:lnTo>
                    <a:pt x="0" y="41783"/>
                  </a:lnTo>
                  <a:lnTo>
                    <a:pt x="2870" y="44450"/>
                  </a:lnTo>
                  <a:lnTo>
                    <a:pt x="4317" y="44450"/>
                  </a:lnTo>
                  <a:lnTo>
                    <a:pt x="6057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38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83" y="44323"/>
                  </a:lnTo>
                  <a:lnTo>
                    <a:pt x="9169" y="43815"/>
                  </a:lnTo>
                  <a:lnTo>
                    <a:pt x="7531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65" y="40132"/>
                  </a:lnTo>
                  <a:lnTo>
                    <a:pt x="14389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801" y="37973"/>
                  </a:lnTo>
                  <a:lnTo>
                    <a:pt x="12293" y="37211"/>
                  </a:lnTo>
                  <a:lnTo>
                    <a:pt x="11751" y="36957"/>
                  </a:lnTo>
                  <a:lnTo>
                    <a:pt x="8356" y="36957"/>
                  </a:lnTo>
                  <a:lnTo>
                    <a:pt x="8293" y="36576"/>
                  </a:lnTo>
                  <a:lnTo>
                    <a:pt x="7984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8" y="33038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683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72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33" y="40767"/>
                  </a:lnTo>
                  <a:lnTo>
                    <a:pt x="26847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30" y="42037"/>
                  </a:lnTo>
                  <a:lnTo>
                    <a:pt x="35839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30" y="42037"/>
                  </a:moveTo>
                  <a:lnTo>
                    <a:pt x="34721" y="42037"/>
                  </a:lnTo>
                  <a:lnTo>
                    <a:pt x="35826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9" y="37973"/>
                  </a:lnTo>
                  <a:lnTo>
                    <a:pt x="34226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56" y="41021"/>
                  </a:lnTo>
                  <a:lnTo>
                    <a:pt x="29578" y="41783"/>
                  </a:lnTo>
                  <a:lnTo>
                    <a:pt x="35839" y="41783"/>
                  </a:lnTo>
                  <a:lnTo>
                    <a:pt x="35979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93" y="36449"/>
                  </a:lnTo>
                  <a:lnTo>
                    <a:pt x="20942" y="37592"/>
                  </a:lnTo>
                  <a:lnTo>
                    <a:pt x="21107" y="37719"/>
                  </a:lnTo>
                  <a:lnTo>
                    <a:pt x="22250" y="38227"/>
                  </a:lnTo>
                  <a:lnTo>
                    <a:pt x="22796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704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92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53" y="35306"/>
                  </a:lnTo>
                  <a:lnTo>
                    <a:pt x="45415" y="34925"/>
                  </a:lnTo>
                  <a:lnTo>
                    <a:pt x="31864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97" y="36576"/>
                  </a:lnTo>
                  <a:lnTo>
                    <a:pt x="8356" y="36957"/>
                  </a:lnTo>
                  <a:lnTo>
                    <a:pt x="11751" y="36957"/>
                  </a:lnTo>
                  <a:lnTo>
                    <a:pt x="10667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84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71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64" y="34925"/>
                  </a:lnTo>
                  <a:lnTo>
                    <a:pt x="40576" y="34925"/>
                  </a:lnTo>
                  <a:lnTo>
                    <a:pt x="41351" y="33274"/>
                  </a:lnTo>
                  <a:lnTo>
                    <a:pt x="46723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71" y="29591"/>
                  </a:lnTo>
                  <a:close/>
                </a:path>
                <a:path w="62865" h="51434">
                  <a:moveTo>
                    <a:pt x="46723" y="33274"/>
                  </a:moveTo>
                  <a:lnTo>
                    <a:pt x="41351" y="33274"/>
                  </a:lnTo>
                  <a:lnTo>
                    <a:pt x="41393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15" y="34925"/>
                  </a:lnTo>
                  <a:lnTo>
                    <a:pt x="45377" y="34544"/>
                  </a:lnTo>
                  <a:lnTo>
                    <a:pt x="45707" y="34163"/>
                  </a:lnTo>
                  <a:lnTo>
                    <a:pt x="46723" y="33274"/>
                  </a:lnTo>
                  <a:close/>
                </a:path>
                <a:path w="62865" h="51434">
                  <a:moveTo>
                    <a:pt x="6095" y="32639"/>
                  </a:moveTo>
                  <a:lnTo>
                    <a:pt x="5524" y="32893"/>
                  </a:lnTo>
                  <a:lnTo>
                    <a:pt x="5648" y="33038"/>
                  </a:lnTo>
                  <a:lnTo>
                    <a:pt x="6095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18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500" y="28575"/>
                  </a:lnTo>
                  <a:lnTo>
                    <a:pt x="39179" y="29464"/>
                  </a:lnTo>
                  <a:lnTo>
                    <a:pt x="38379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9" y="24130"/>
                  </a:lnTo>
                  <a:lnTo>
                    <a:pt x="51168" y="24130"/>
                  </a:lnTo>
                  <a:lnTo>
                    <a:pt x="5119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33" y="20066"/>
                  </a:lnTo>
                  <a:lnTo>
                    <a:pt x="51168" y="24130"/>
                  </a:lnTo>
                  <a:lnTo>
                    <a:pt x="56429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97" y="20955"/>
                  </a:lnTo>
                  <a:lnTo>
                    <a:pt x="59118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37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9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20" y="19685"/>
                  </a:lnTo>
                  <a:lnTo>
                    <a:pt x="44990" y="19177"/>
                  </a:lnTo>
                  <a:lnTo>
                    <a:pt x="45015" y="18923"/>
                  </a:lnTo>
                  <a:lnTo>
                    <a:pt x="45129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31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91" y="20193"/>
                  </a:lnTo>
                  <a:lnTo>
                    <a:pt x="46469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88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65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9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86" y="17018"/>
                  </a:lnTo>
                  <a:lnTo>
                    <a:pt x="47358" y="16510"/>
                  </a:lnTo>
                  <a:lnTo>
                    <a:pt x="48488" y="16129"/>
                  </a:lnTo>
                  <a:lnTo>
                    <a:pt x="49783" y="14351"/>
                  </a:lnTo>
                  <a:lnTo>
                    <a:pt x="51282" y="12827"/>
                  </a:lnTo>
                  <a:lnTo>
                    <a:pt x="55318" y="12827"/>
                  </a:lnTo>
                  <a:lnTo>
                    <a:pt x="56514" y="10795"/>
                  </a:lnTo>
                  <a:lnTo>
                    <a:pt x="56721" y="10414"/>
                  </a:lnTo>
                  <a:lnTo>
                    <a:pt x="49225" y="10414"/>
                  </a:lnTo>
                  <a:lnTo>
                    <a:pt x="48688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60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18" y="12827"/>
                  </a:moveTo>
                  <a:lnTo>
                    <a:pt x="51282" y="12827"/>
                  </a:lnTo>
                  <a:lnTo>
                    <a:pt x="52019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95" y="14224"/>
                  </a:lnTo>
                  <a:lnTo>
                    <a:pt x="55318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102" y="9779"/>
                  </a:lnTo>
                  <a:lnTo>
                    <a:pt x="36258" y="10795"/>
                  </a:lnTo>
                  <a:lnTo>
                    <a:pt x="33756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88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46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88" y="2413"/>
                  </a:lnTo>
                  <a:lnTo>
                    <a:pt x="32397" y="3048"/>
                  </a:lnTo>
                  <a:lnTo>
                    <a:pt x="31686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404" y="8382"/>
                  </a:lnTo>
                  <a:lnTo>
                    <a:pt x="32448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495" y="11557"/>
                  </a:lnTo>
                  <a:lnTo>
                    <a:pt x="32118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40" y="8763"/>
                  </a:lnTo>
                  <a:lnTo>
                    <a:pt x="43611" y="8128"/>
                  </a:lnTo>
                  <a:lnTo>
                    <a:pt x="41795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22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21" y="10414"/>
                  </a:lnTo>
                  <a:lnTo>
                    <a:pt x="57480" y="9017"/>
                  </a:lnTo>
                  <a:lnTo>
                    <a:pt x="57188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21" y="6731"/>
                  </a:lnTo>
                  <a:lnTo>
                    <a:pt x="56366" y="6477"/>
                  </a:lnTo>
                  <a:lnTo>
                    <a:pt x="55956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27" y="8255"/>
                  </a:lnTo>
                  <a:lnTo>
                    <a:pt x="43840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900" y="7747"/>
                  </a:lnTo>
                  <a:lnTo>
                    <a:pt x="42354" y="7874"/>
                  </a:lnTo>
                  <a:lnTo>
                    <a:pt x="41795" y="8128"/>
                  </a:lnTo>
                  <a:lnTo>
                    <a:pt x="43611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30" y="3937"/>
                  </a:moveTo>
                  <a:lnTo>
                    <a:pt x="56794" y="4953"/>
                  </a:lnTo>
                  <a:lnTo>
                    <a:pt x="56387" y="5842"/>
                  </a:lnTo>
                  <a:lnTo>
                    <a:pt x="55956" y="6477"/>
                  </a:lnTo>
                  <a:lnTo>
                    <a:pt x="56366" y="6477"/>
                  </a:lnTo>
                  <a:lnTo>
                    <a:pt x="57226" y="5588"/>
                  </a:lnTo>
                  <a:lnTo>
                    <a:pt x="58503" y="4191"/>
                  </a:lnTo>
                  <a:lnTo>
                    <a:pt x="58165" y="4191"/>
                  </a:lnTo>
                  <a:lnTo>
                    <a:pt x="57530" y="3937"/>
                  </a:lnTo>
                  <a:close/>
                </a:path>
                <a:path w="62865" h="51434">
                  <a:moveTo>
                    <a:pt x="60159" y="0"/>
                  </a:moveTo>
                  <a:lnTo>
                    <a:pt x="60020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87" y="2413"/>
                  </a:lnTo>
                  <a:lnTo>
                    <a:pt x="58986" y="2667"/>
                  </a:lnTo>
                  <a:lnTo>
                    <a:pt x="58165" y="4191"/>
                  </a:lnTo>
                  <a:lnTo>
                    <a:pt x="58503" y="4191"/>
                  </a:lnTo>
                  <a:lnTo>
                    <a:pt x="58851" y="3810"/>
                  </a:lnTo>
                  <a:lnTo>
                    <a:pt x="59930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59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22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A017BE08-F480-8CFC-B437-C29795F75309}"/>
                </a:ext>
              </a:extLst>
            </p:cNvPr>
            <p:cNvSpPr/>
            <p:nvPr/>
          </p:nvSpPr>
          <p:spPr>
            <a:xfrm>
              <a:off x="9695129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68" y="27876"/>
                  </a:lnTo>
                  <a:lnTo>
                    <a:pt x="12230" y="27622"/>
                  </a:lnTo>
                  <a:lnTo>
                    <a:pt x="11341" y="27749"/>
                  </a:lnTo>
                  <a:lnTo>
                    <a:pt x="9118" y="26924"/>
                  </a:lnTo>
                  <a:lnTo>
                    <a:pt x="8572" y="25387"/>
                  </a:lnTo>
                  <a:lnTo>
                    <a:pt x="5511" y="23964"/>
                  </a:lnTo>
                  <a:lnTo>
                    <a:pt x="0" y="27216"/>
                  </a:lnTo>
                  <a:lnTo>
                    <a:pt x="88" y="29095"/>
                  </a:lnTo>
                  <a:lnTo>
                    <a:pt x="2717" y="28143"/>
                  </a:lnTo>
                  <a:lnTo>
                    <a:pt x="5715" y="28841"/>
                  </a:lnTo>
                  <a:lnTo>
                    <a:pt x="7099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23" y="26746"/>
                  </a:moveTo>
                  <a:lnTo>
                    <a:pt x="32143" y="26225"/>
                  </a:lnTo>
                  <a:lnTo>
                    <a:pt x="32385" y="25412"/>
                  </a:lnTo>
                  <a:lnTo>
                    <a:pt x="31788" y="22453"/>
                  </a:lnTo>
                  <a:lnTo>
                    <a:pt x="30518" y="22644"/>
                  </a:lnTo>
                  <a:lnTo>
                    <a:pt x="27940" y="24091"/>
                  </a:lnTo>
                  <a:lnTo>
                    <a:pt x="22301" y="24549"/>
                  </a:lnTo>
                  <a:lnTo>
                    <a:pt x="22161" y="29260"/>
                  </a:lnTo>
                  <a:lnTo>
                    <a:pt x="21056" y="29235"/>
                  </a:lnTo>
                  <a:lnTo>
                    <a:pt x="19558" y="29692"/>
                  </a:lnTo>
                  <a:lnTo>
                    <a:pt x="19189" y="31153"/>
                  </a:lnTo>
                  <a:lnTo>
                    <a:pt x="20040" y="31483"/>
                  </a:lnTo>
                  <a:lnTo>
                    <a:pt x="20713" y="30949"/>
                  </a:lnTo>
                  <a:lnTo>
                    <a:pt x="22491" y="31115"/>
                  </a:lnTo>
                  <a:lnTo>
                    <a:pt x="23088" y="31508"/>
                  </a:lnTo>
                  <a:lnTo>
                    <a:pt x="24942" y="31115"/>
                  </a:lnTo>
                  <a:lnTo>
                    <a:pt x="26797" y="30149"/>
                  </a:lnTo>
                  <a:lnTo>
                    <a:pt x="30086" y="27343"/>
                  </a:lnTo>
                  <a:lnTo>
                    <a:pt x="32423" y="26746"/>
                  </a:lnTo>
                  <a:close/>
                </a:path>
                <a:path w="41909" h="31750">
                  <a:moveTo>
                    <a:pt x="41402" y="2895"/>
                  </a:moveTo>
                  <a:lnTo>
                    <a:pt x="40563" y="787"/>
                  </a:lnTo>
                  <a:lnTo>
                    <a:pt x="39814" y="368"/>
                  </a:lnTo>
                  <a:lnTo>
                    <a:pt x="38341" y="355"/>
                  </a:lnTo>
                  <a:lnTo>
                    <a:pt x="37604" y="0"/>
                  </a:lnTo>
                  <a:lnTo>
                    <a:pt x="36106" y="1498"/>
                  </a:lnTo>
                  <a:lnTo>
                    <a:pt x="32791" y="6807"/>
                  </a:lnTo>
                  <a:lnTo>
                    <a:pt x="32499" y="8026"/>
                  </a:lnTo>
                  <a:lnTo>
                    <a:pt x="32232" y="11823"/>
                  </a:lnTo>
                  <a:lnTo>
                    <a:pt x="35344" y="9613"/>
                  </a:lnTo>
                  <a:lnTo>
                    <a:pt x="39395" y="5562"/>
                  </a:lnTo>
                  <a:lnTo>
                    <a:pt x="41402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AB573DCD-6C83-B68A-C322-0A9B0D94DFE6}"/>
                </a:ext>
              </a:extLst>
            </p:cNvPr>
            <p:cNvSpPr/>
            <p:nvPr/>
          </p:nvSpPr>
          <p:spPr>
            <a:xfrm>
              <a:off x="9707486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75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52" y="24498"/>
                  </a:lnTo>
                  <a:lnTo>
                    <a:pt x="3441" y="23761"/>
                  </a:lnTo>
                  <a:lnTo>
                    <a:pt x="11137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78" y="1231"/>
                  </a:moveTo>
                  <a:lnTo>
                    <a:pt x="31597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85" y="2006"/>
                  </a:lnTo>
                  <a:lnTo>
                    <a:pt x="26022" y="3340"/>
                  </a:lnTo>
                  <a:lnTo>
                    <a:pt x="24879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78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A19AC555-E6D3-5759-E44A-48B2095A67A2}"/>
                </a:ext>
              </a:extLst>
            </p:cNvPr>
            <p:cNvSpPr/>
            <p:nvPr/>
          </p:nvSpPr>
          <p:spPr>
            <a:xfrm>
              <a:off x="9680346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05" y="19329"/>
                  </a:lnTo>
                  <a:lnTo>
                    <a:pt x="3378" y="22098"/>
                  </a:lnTo>
                  <a:lnTo>
                    <a:pt x="368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22" y="10071"/>
                  </a:lnTo>
                  <a:lnTo>
                    <a:pt x="28702" y="9093"/>
                  </a:lnTo>
                  <a:lnTo>
                    <a:pt x="29337" y="6413"/>
                  </a:lnTo>
                  <a:lnTo>
                    <a:pt x="28130" y="7302"/>
                  </a:lnTo>
                  <a:lnTo>
                    <a:pt x="28524" y="10858"/>
                  </a:lnTo>
                  <a:lnTo>
                    <a:pt x="26797" y="9994"/>
                  </a:lnTo>
                  <a:lnTo>
                    <a:pt x="24434" y="12052"/>
                  </a:lnTo>
                  <a:lnTo>
                    <a:pt x="24015" y="12801"/>
                  </a:lnTo>
                  <a:lnTo>
                    <a:pt x="23952" y="13919"/>
                  </a:lnTo>
                  <a:lnTo>
                    <a:pt x="23799" y="13919"/>
                  </a:lnTo>
                  <a:lnTo>
                    <a:pt x="23952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49" y="774"/>
                  </a:moveTo>
                  <a:lnTo>
                    <a:pt x="37020" y="520"/>
                  </a:lnTo>
                  <a:lnTo>
                    <a:pt x="36880" y="266"/>
                  </a:lnTo>
                  <a:lnTo>
                    <a:pt x="36842" y="0"/>
                  </a:lnTo>
                  <a:lnTo>
                    <a:pt x="35852" y="914"/>
                  </a:lnTo>
                  <a:lnTo>
                    <a:pt x="37249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B1A3A1F5-4BB6-67EF-8187-BEE9B0EFC452}"/>
                </a:ext>
              </a:extLst>
            </p:cNvPr>
            <p:cNvSpPr/>
            <p:nvPr/>
          </p:nvSpPr>
          <p:spPr>
            <a:xfrm>
              <a:off x="973869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800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F428247F-CF7F-79F5-A4AA-5F656C07ECDA}"/>
                </a:ext>
              </a:extLst>
            </p:cNvPr>
            <p:cNvSpPr/>
            <p:nvPr/>
          </p:nvSpPr>
          <p:spPr>
            <a:xfrm>
              <a:off x="968410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91" y="26695"/>
                  </a:lnTo>
                  <a:lnTo>
                    <a:pt x="20345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97" y="25946"/>
                  </a:lnTo>
                  <a:lnTo>
                    <a:pt x="14630" y="27279"/>
                  </a:lnTo>
                  <a:lnTo>
                    <a:pt x="13398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53" y="28930"/>
                  </a:lnTo>
                  <a:lnTo>
                    <a:pt x="4381" y="29870"/>
                  </a:lnTo>
                  <a:lnTo>
                    <a:pt x="3962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90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75" y="774"/>
                  </a:lnTo>
                  <a:lnTo>
                    <a:pt x="44818" y="1333"/>
                  </a:lnTo>
                  <a:lnTo>
                    <a:pt x="44145" y="901"/>
                  </a:lnTo>
                  <a:lnTo>
                    <a:pt x="41084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26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55" y="14973"/>
                  </a:lnTo>
                  <a:lnTo>
                    <a:pt x="25908" y="16306"/>
                  </a:lnTo>
                  <a:lnTo>
                    <a:pt x="28498" y="17729"/>
                  </a:lnTo>
                  <a:lnTo>
                    <a:pt x="32219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48" y="17741"/>
                  </a:lnTo>
                  <a:lnTo>
                    <a:pt x="35687" y="17132"/>
                  </a:lnTo>
                  <a:lnTo>
                    <a:pt x="35547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57" y="12560"/>
                  </a:lnTo>
                  <a:lnTo>
                    <a:pt x="44754" y="10617"/>
                  </a:lnTo>
                  <a:lnTo>
                    <a:pt x="44704" y="9042"/>
                  </a:lnTo>
                  <a:lnTo>
                    <a:pt x="46761" y="7175"/>
                  </a:lnTo>
                  <a:lnTo>
                    <a:pt x="47193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7A714ECB-4AD4-3FA3-2852-0A1B88C9B4F2}"/>
                </a:ext>
              </a:extLst>
            </p:cNvPr>
            <p:cNvSpPr/>
            <p:nvPr/>
          </p:nvSpPr>
          <p:spPr>
            <a:xfrm>
              <a:off x="965932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30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38" y="24828"/>
                  </a:lnTo>
                  <a:lnTo>
                    <a:pt x="6019" y="23609"/>
                  </a:lnTo>
                  <a:lnTo>
                    <a:pt x="9194" y="22898"/>
                  </a:lnTo>
                  <a:lnTo>
                    <a:pt x="10515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94" y="0"/>
                  </a:moveTo>
                  <a:lnTo>
                    <a:pt x="41821" y="2933"/>
                  </a:lnTo>
                  <a:lnTo>
                    <a:pt x="36728" y="3289"/>
                  </a:lnTo>
                  <a:lnTo>
                    <a:pt x="34810" y="3238"/>
                  </a:lnTo>
                  <a:lnTo>
                    <a:pt x="33032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91" y="10896"/>
                  </a:lnTo>
                  <a:lnTo>
                    <a:pt x="30505" y="11620"/>
                  </a:lnTo>
                  <a:lnTo>
                    <a:pt x="31000" y="12268"/>
                  </a:lnTo>
                  <a:lnTo>
                    <a:pt x="33210" y="11912"/>
                  </a:lnTo>
                  <a:lnTo>
                    <a:pt x="34988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94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EE632704-1010-7C5C-0C63-62021744349E}"/>
                </a:ext>
              </a:extLst>
            </p:cNvPr>
            <p:cNvSpPr/>
            <p:nvPr/>
          </p:nvSpPr>
          <p:spPr>
            <a:xfrm>
              <a:off x="966720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43" y="19494"/>
                  </a:lnTo>
                  <a:lnTo>
                    <a:pt x="5676" y="20091"/>
                  </a:lnTo>
                  <a:lnTo>
                    <a:pt x="5029" y="21056"/>
                  </a:lnTo>
                  <a:lnTo>
                    <a:pt x="5435" y="22961"/>
                  </a:lnTo>
                  <a:lnTo>
                    <a:pt x="6654" y="23012"/>
                  </a:lnTo>
                  <a:lnTo>
                    <a:pt x="8102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87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65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75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87" y="20510"/>
                  </a:lnTo>
                  <a:lnTo>
                    <a:pt x="11290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9" y="11023"/>
                  </a:moveTo>
                  <a:lnTo>
                    <a:pt x="30137" y="11023"/>
                  </a:lnTo>
                  <a:lnTo>
                    <a:pt x="30569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14" y="17830"/>
                  </a:lnTo>
                  <a:lnTo>
                    <a:pt x="36933" y="16725"/>
                  </a:lnTo>
                  <a:lnTo>
                    <a:pt x="37377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638" y="11391"/>
                  </a:lnTo>
                  <a:lnTo>
                    <a:pt x="36439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3" y="16471"/>
                  </a:lnTo>
                  <a:lnTo>
                    <a:pt x="10375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3001" y="14376"/>
                  </a:lnTo>
                  <a:lnTo>
                    <a:pt x="25450" y="13589"/>
                  </a:lnTo>
                  <a:lnTo>
                    <a:pt x="27991" y="12357"/>
                  </a:lnTo>
                  <a:lnTo>
                    <a:pt x="28236" y="12204"/>
                  </a:lnTo>
                  <a:lnTo>
                    <a:pt x="27508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91" y="14630"/>
                  </a:lnTo>
                  <a:lnTo>
                    <a:pt x="11315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711" y="10160"/>
                  </a:lnTo>
                  <a:lnTo>
                    <a:pt x="1282" y="11963"/>
                  </a:lnTo>
                  <a:lnTo>
                    <a:pt x="4762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60" y="14554"/>
                  </a:lnTo>
                  <a:lnTo>
                    <a:pt x="5486" y="14376"/>
                  </a:lnTo>
                  <a:lnTo>
                    <a:pt x="7861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706" y="11277"/>
                  </a:lnTo>
                  <a:lnTo>
                    <a:pt x="14571" y="11188"/>
                  </a:lnTo>
                  <a:lnTo>
                    <a:pt x="12484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55" y="9715"/>
                  </a:lnTo>
                  <a:lnTo>
                    <a:pt x="10858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36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28" y="11353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8" y="9982"/>
                  </a:moveTo>
                  <a:lnTo>
                    <a:pt x="29044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57" y="11277"/>
                  </a:lnTo>
                  <a:lnTo>
                    <a:pt x="27508" y="12204"/>
                  </a:lnTo>
                  <a:lnTo>
                    <a:pt x="28236" y="12204"/>
                  </a:lnTo>
                  <a:lnTo>
                    <a:pt x="30137" y="11023"/>
                  </a:lnTo>
                  <a:lnTo>
                    <a:pt x="36439" y="11023"/>
                  </a:lnTo>
                  <a:lnTo>
                    <a:pt x="35928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86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44" y="9982"/>
                  </a:lnTo>
                  <a:lnTo>
                    <a:pt x="35928" y="9982"/>
                  </a:lnTo>
                  <a:lnTo>
                    <a:pt x="35087" y="8267"/>
                  </a:lnTo>
                  <a:lnTo>
                    <a:pt x="34986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84" y="11188"/>
                  </a:lnTo>
                  <a:lnTo>
                    <a:pt x="14571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7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95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8" y="4851"/>
                  </a:lnTo>
                  <a:lnTo>
                    <a:pt x="21608" y="5181"/>
                  </a:lnTo>
                  <a:lnTo>
                    <a:pt x="20434" y="6184"/>
                  </a:lnTo>
                  <a:lnTo>
                    <a:pt x="20929" y="7340"/>
                  </a:lnTo>
                  <a:lnTo>
                    <a:pt x="21574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86" y="8026"/>
                  </a:lnTo>
                  <a:lnTo>
                    <a:pt x="35812" y="7061"/>
                  </a:lnTo>
                  <a:lnTo>
                    <a:pt x="22987" y="7061"/>
                  </a:lnTo>
                  <a:lnTo>
                    <a:pt x="23075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70" y="4381"/>
                  </a:lnTo>
                  <a:lnTo>
                    <a:pt x="4165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306" y="5181"/>
                  </a:lnTo>
                  <a:lnTo>
                    <a:pt x="14674" y="5181"/>
                  </a:lnTo>
                  <a:lnTo>
                    <a:pt x="15144" y="4864"/>
                  </a:lnTo>
                  <a:lnTo>
                    <a:pt x="14136" y="4572"/>
                  </a:lnTo>
                  <a:lnTo>
                    <a:pt x="10477" y="4572"/>
                  </a:lnTo>
                  <a:lnTo>
                    <a:pt x="8966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15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812" y="7061"/>
                  </a:lnTo>
                  <a:lnTo>
                    <a:pt x="36259" y="6337"/>
                  </a:lnTo>
                  <a:lnTo>
                    <a:pt x="32004" y="6337"/>
                  </a:lnTo>
                  <a:lnTo>
                    <a:pt x="30848" y="6299"/>
                  </a:lnTo>
                  <a:lnTo>
                    <a:pt x="29667" y="6210"/>
                  </a:lnTo>
                  <a:lnTo>
                    <a:pt x="29681" y="5930"/>
                  </a:lnTo>
                  <a:lnTo>
                    <a:pt x="24460" y="5918"/>
                  </a:lnTo>
                  <a:lnTo>
                    <a:pt x="24244" y="5867"/>
                  </a:lnTo>
                  <a:lnTo>
                    <a:pt x="24015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74" y="4051"/>
                  </a:lnTo>
                  <a:lnTo>
                    <a:pt x="33374" y="5283"/>
                  </a:lnTo>
                  <a:lnTo>
                    <a:pt x="33247" y="5918"/>
                  </a:lnTo>
                  <a:lnTo>
                    <a:pt x="33134" y="6299"/>
                  </a:lnTo>
                  <a:lnTo>
                    <a:pt x="32004" y="6337"/>
                  </a:lnTo>
                  <a:lnTo>
                    <a:pt x="36259" y="6337"/>
                  </a:lnTo>
                  <a:lnTo>
                    <a:pt x="36511" y="5930"/>
                  </a:lnTo>
                  <a:lnTo>
                    <a:pt x="36759" y="5054"/>
                  </a:lnTo>
                  <a:lnTo>
                    <a:pt x="35763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25" y="5054"/>
                  </a:lnTo>
                  <a:lnTo>
                    <a:pt x="24625" y="5930"/>
                  </a:lnTo>
                  <a:lnTo>
                    <a:pt x="29681" y="5930"/>
                  </a:lnTo>
                  <a:lnTo>
                    <a:pt x="29725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74" y="5181"/>
                  </a:moveTo>
                  <a:lnTo>
                    <a:pt x="12306" y="5181"/>
                  </a:lnTo>
                  <a:lnTo>
                    <a:pt x="14071" y="5588"/>
                  </a:lnTo>
                  <a:lnTo>
                    <a:pt x="14674" y="5181"/>
                  </a:lnTo>
                  <a:close/>
                </a:path>
                <a:path w="41275" h="23494">
                  <a:moveTo>
                    <a:pt x="29730" y="4978"/>
                  </a:moveTo>
                  <a:lnTo>
                    <a:pt x="28041" y="5080"/>
                  </a:lnTo>
                  <a:lnTo>
                    <a:pt x="29725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63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201" y="4241"/>
                  </a:moveTo>
                  <a:lnTo>
                    <a:pt x="10477" y="4572"/>
                  </a:lnTo>
                  <a:lnTo>
                    <a:pt x="14136" y="4572"/>
                  </a:lnTo>
                  <a:lnTo>
                    <a:pt x="13436" y="4381"/>
                  </a:lnTo>
                  <a:lnTo>
                    <a:pt x="11201" y="4241"/>
                  </a:lnTo>
                  <a:close/>
                </a:path>
                <a:path w="41275" h="23494">
                  <a:moveTo>
                    <a:pt x="32486" y="2070"/>
                  </a:moveTo>
                  <a:lnTo>
                    <a:pt x="32407" y="3048"/>
                  </a:lnTo>
                  <a:lnTo>
                    <a:pt x="32283" y="3581"/>
                  </a:lnTo>
                  <a:lnTo>
                    <a:pt x="31953" y="4076"/>
                  </a:lnTo>
                  <a:lnTo>
                    <a:pt x="33274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664" y="2603"/>
                  </a:lnTo>
                  <a:lnTo>
                    <a:pt x="32565" y="2349"/>
                  </a:lnTo>
                  <a:lnTo>
                    <a:pt x="32486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1F853A94-5ABF-8F5D-634D-8EF62372F8FB}"/>
                </a:ext>
              </a:extLst>
            </p:cNvPr>
            <p:cNvSpPr/>
            <p:nvPr/>
          </p:nvSpPr>
          <p:spPr>
            <a:xfrm>
              <a:off x="969686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606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36" y="18503"/>
                  </a:lnTo>
                  <a:lnTo>
                    <a:pt x="3479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228" y="11849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908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7C2F7D75-A3B2-A653-B7F7-3989D7B1C2AE}"/>
                </a:ext>
              </a:extLst>
            </p:cNvPr>
            <p:cNvSpPr/>
            <p:nvPr/>
          </p:nvSpPr>
          <p:spPr>
            <a:xfrm>
              <a:off x="9686544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50" y="35102"/>
                  </a:moveTo>
                  <a:lnTo>
                    <a:pt x="8763" y="33642"/>
                  </a:lnTo>
                  <a:lnTo>
                    <a:pt x="6921" y="35166"/>
                  </a:lnTo>
                  <a:lnTo>
                    <a:pt x="4495" y="34544"/>
                  </a:lnTo>
                  <a:lnTo>
                    <a:pt x="3657" y="34048"/>
                  </a:lnTo>
                  <a:lnTo>
                    <a:pt x="3149" y="32931"/>
                  </a:lnTo>
                  <a:lnTo>
                    <a:pt x="1765" y="34251"/>
                  </a:lnTo>
                  <a:lnTo>
                    <a:pt x="2286" y="38074"/>
                  </a:lnTo>
                  <a:lnTo>
                    <a:pt x="0" y="38735"/>
                  </a:lnTo>
                  <a:lnTo>
                    <a:pt x="1955" y="40919"/>
                  </a:lnTo>
                  <a:lnTo>
                    <a:pt x="3733" y="42024"/>
                  </a:lnTo>
                  <a:lnTo>
                    <a:pt x="5283" y="42684"/>
                  </a:lnTo>
                  <a:lnTo>
                    <a:pt x="5232" y="42164"/>
                  </a:lnTo>
                  <a:lnTo>
                    <a:pt x="5461" y="41605"/>
                  </a:lnTo>
                  <a:lnTo>
                    <a:pt x="5359" y="40995"/>
                  </a:lnTo>
                  <a:lnTo>
                    <a:pt x="8712" y="41821"/>
                  </a:lnTo>
                  <a:lnTo>
                    <a:pt x="11607" y="41579"/>
                  </a:lnTo>
                  <a:lnTo>
                    <a:pt x="12966" y="40322"/>
                  </a:lnTo>
                  <a:lnTo>
                    <a:pt x="13144" y="38811"/>
                  </a:lnTo>
                  <a:lnTo>
                    <a:pt x="12458" y="36766"/>
                  </a:lnTo>
                  <a:lnTo>
                    <a:pt x="13550" y="35102"/>
                  </a:lnTo>
                  <a:close/>
                </a:path>
                <a:path w="55245" h="49530">
                  <a:moveTo>
                    <a:pt x="37744" y="41910"/>
                  </a:moveTo>
                  <a:lnTo>
                    <a:pt x="34378" y="39204"/>
                  </a:lnTo>
                  <a:lnTo>
                    <a:pt x="32677" y="41808"/>
                  </a:lnTo>
                  <a:lnTo>
                    <a:pt x="31280" y="41846"/>
                  </a:lnTo>
                  <a:lnTo>
                    <a:pt x="30645" y="39230"/>
                  </a:lnTo>
                  <a:lnTo>
                    <a:pt x="29286" y="40792"/>
                  </a:lnTo>
                  <a:lnTo>
                    <a:pt x="25958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69" y="44919"/>
                  </a:lnTo>
                  <a:lnTo>
                    <a:pt x="23266" y="46037"/>
                  </a:lnTo>
                  <a:lnTo>
                    <a:pt x="21564" y="48336"/>
                  </a:lnTo>
                  <a:lnTo>
                    <a:pt x="21983" y="48895"/>
                  </a:lnTo>
                  <a:lnTo>
                    <a:pt x="22656" y="49276"/>
                  </a:lnTo>
                  <a:lnTo>
                    <a:pt x="24739" y="49225"/>
                  </a:lnTo>
                  <a:lnTo>
                    <a:pt x="26403" y="48869"/>
                  </a:lnTo>
                  <a:lnTo>
                    <a:pt x="28994" y="47599"/>
                  </a:lnTo>
                  <a:lnTo>
                    <a:pt x="29159" y="46189"/>
                  </a:lnTo>
                  <a:lnTo>
                    <a:pt x="31102" y="44869"/>
                  </a:lnTo>
                  <a:lnTo>
                    <a:pt x="32461" y="44970"/>
                  </a:lnTo>
                  <a:lnTo>
                    <a:pt x="37744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361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18" y="31521"/>
                  </a:lnTo>
                  <a:lnTo>
                    <a:pt x="43840" y="30187"/>
                  </a:lnTo>
                  <a:lnTo>
                    <a:pt x="41732" y="31508"/>
                  </a:lnTo>
                  <a:lnTo>
                    <a:pt x="40589" y="32664"/>
                  </a:lnTo>
                  <a:lnTo>
                    <a:pt x="41262" y="33909"/>
                  </a:lnTo>
                  <a:lnTo>
                    <a:pt x="41452" y="34988"/>
                  </a:lnTo>
                  <a:lnTo>
                    <a:pt x="39789" y="37617"/>
                  </a:lnTo>
                  <a:lnTo>
                    <a:pt x="38836" y="38658"/>
                  </a:lnTo>
                  <a:lnTo>
                    <a:pt x="36499" y="37960"/>
                  </a:lnTo>
                  <a:lnTo>
                    <a:pt x="35852" y="39319"/>
                  </a:lnTo>
                  <a:lnTo>
                    <a:pt x="35979" y="39128"/>
                  </a:lnTo>
                  <a:lnTo>
                    <a:pt x="39408" y="42570"/>
                  </a:lnTo>
                  <a:lnTo>
                    <a:pt x="42532" y="40093"/>
                  </a:lnTo>
                  <a:lnTo>
                    <a:pt x="44602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42" y="33121"/>
                  </a:lnTo>
                  <a:lnTo>
                    <a:pt x="48361" y="31623"/>
                  </a:lnTo>
                  <a:close/>
                </a:path>
                <a:path w="55245" h="49530">
                  <a:moveTo>
                    <a:pt x="55003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78" y="1625"/>
                  </a:lnTo>
                  <a:lnTo>
                    <a:pt x="50622" y="3060"/>
                  </a:lnTo>
                  <a:lnTo>
                    <a:pt x="50241" y="3721"/>
                  </a:lnTo>
                  <a:lnTo>
                    <a:pt x="48755" y="8801"/>
                  </a:lnTo>
                  <a:lnTo>
                    <a:pt x="48145" y="9969"/>
                  </a:lnTo>
                  <a:lnTo>
                    <a:pt x="47091" y="9677"/>
                  </a:lnTo>
                  <a:lnTo>
                    <a:pt x="43472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70" y="8051"/>
                  </a:lnTo>
                  <a:lnTo>
                    <a:pt x="54470" y="5715"/>
                  </a:lnTo>
                  <a:lnTo>
                    <a:pt x="55003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6DDCF76E-6F1E-960E-7845-7927B7E9AAED}"/>
                </a:ext>
              </a:extLst>
            </p:cNvPr>
            <p:cNvSpPr/>
            <p:nvPr/>
          </p:nvSpPr>
          <p:spPr>
            <a:xfrm>
              <a:off x="970217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80" y="35788"/>
                  </a:moveTo>
                  <a:lnTo>
                    <a:pt x="10439" y="32766"/>
                  </a:lnTo>
                  <a:lnTo>
                    <a:pt x="7277" y="33121"/>
                  </a:lnTo>
                  <a:lnTo>
                    <a:pt x="9893" y="30264"/>
                  </a:lnTo>
                  <a:lnTo>
                    <a:pt x="8877" y="28575"/>
                  </a:lnTo>
                  <a:lnTo>
                    <a:pt x="5803" y="27393"/>
                  </a:lnTo>
                  <a:lnTo>
                    <a:pt x="5930" y="30022"/>
                  </a:lnTo>
                  <a:lnTo>
                    <a:pt x="4064" y="28308"/>
                  </a:lnTo>
                  <a:lnTo>
                    <a:pt x="3467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35" y="38531"/>
                  </a:lnTo>
                  <a:lnTo>
                    <a:pt x="8509" y="37680"/>
                  </a:lnTo>
                  <a:lnTo>
                    <a:pt x="9740" y="37134"/>
                  </a:lnTo>
                  <a:lnTo>
                    <a:pt x="10680" y="35788"/>
                  </a:lnTo>
                  <a:close/>
                </a:path>
                <a:path w="46354" h="43180">
                  <a:moveTo>
                    <a:pt x="25831" y="28600"/>
                  </a:moveTo>
                  <a:lnTo>
                    <a:pt x="25628" y="27520"/>
                  </a:lnTo>
                  <a:lnTo>
                    <a:pt x="24460" y="25336"/>
                  </a:lnTo>
                  <a:lnTo>
                    <a:pt x="22923" y="22847"/>
                  </a:lnTo>
                  <a:lnTo>
                    <a:pt x="23749" y="21310"/>
                  </a:lnTo>
                  <a:lnTo>
                    <a:pt x="22593" y="19469"/>
                  </a:lnTo>
                  <a:lnTo>
                    <a:pt x="19710" y="17145"/>
                  </a:lnTo>
                  <a:lnTo>
                    <a:pt x="21272" y="16065"/>
                  </a:lnTo>
                  <a:lnTo>
                    <a:pt x="21704" y="14706"/>
                  </a:lnTo>
                  <a:lnTo>
                    <a:pt x="22288" y="14389"/>
                  </a:lnTo>
                  <a:lnTo>
                    <a:pt x="21450" y="11442"/>
                  </a:lnTo>
                  <a:lnTo>
                    <a:pt x="23164" y="12509"/>
                  </a:lnTo>
                  <a:lnTo>
                    <a:pt x="24142" y="10337"/>
                  </a:lnTo>
                  <a:lnTo>
                    <a:pt x="23609" y="8953"/>
                  </a:lnTo>
                  <a:lnTo>
                    <a:pt x="24333" y="7721"/>
                  </a:lnTo>
                  <a:lnTo>
                    <a:pt x="24498" y="6756"/>
                  </a:lnTo>
                  <a:lnTo>
                    <a:pt x="23380" y="4724"/>
                  </a:lnTo>
                  <a:lnTo>
                    <a:pt x="20154" y="5486"/>
                  </a:lnTo>
                  <a:lnTo>
                    <a:pt x="20828" y="10185"/>
                  </a:lnTo>
                  <a:lnTo>
                    <a:pt x="20624" y="11722"/>
                  </a:lnTo>
                  <a:lnTo>
                    <a:pt x="18389" y="11404"/>
                  </a:lnTo>
                  <a:lnTo>
                    <a:pt x="17043" y="14528"/>
                  </a:lnTo>
                  <a:lnTo>
                    <a:pt x="17538" y="16992"/>
                  </a:lnTo>
                  <a:lnTo>
                    <a:pt x="17919" y="17462"/>
                  </a:lnTo>
                  <a:lnTo>
                    <a:pt x="18618" y="17462"/>
                  </a:lnTo>
                  <a:lnTo>
                    <a:pt x="19164" y="18910"/>
                  </a:lnTo>
                  <a:lnTo>
                    <a:pt x="16878" y="17576"/>
                  </a:lnTo>
                  <a:lnTo>
                    <a:pt x="18478" y="20307"/>
                  </a:lnTo>
                  <a:lnTo>
                    <a:pt x="17843" y="21805"/>
                  </a:lnTo>
                  <a:lnTo>
                    <a:pt x="17056" y="22948"/>
                  </a:lnTo>
                  <a:lnTo>
                    <a:pt x="15367" y="22656"/>
                  </a:lnTo>
                  <a:lnTo>
                    <a:pt x="16357" y="25184"/>
                  </a:lnTo>
                  <a:lnTo>
                    <a:pt x="15379" y="25565"/>
                  </a:lnTo>
                  <a:lnTo>
                    <a:pt x="15100" y="27317"/>
                  </a:lnTo>
                  <a:lnTo>
                    <a:pt x="15278" y="28841"/>
                  </a:lnTo>
                  <a:lnTo>
                    <a:pt x="17335" y="29184"/>
                  </a:lnTo>
                  <a:lnTo>
                    <a:pt x="21704" y="32004"/>
                  </a:lnTo>
                  <a:lnTo>
                    <a:pt x="23228" y="32270"/>
                  </a:lnTo>
                  <a:lnTo>
                    <a:pt x="25831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14" y="11531"/>
                  </a:lnTo>
                  <a:lnTo>
                    <a:pt x="38950" y="9931"/>
                  </a:lnTo>
                  <a:lnTo>
                    <a:pt x="37439" y="8902"/>
                  </a:lnTo>
                  <a:lnTo>
                    <a:pt x="36347" y="9880"/>
                  </a:lnTo>
                  <a:lnTo>
                    <a:pt x="35598" y="10083"/>
                  </a:lnTo>
                  <a:lnTo>
                    <a:pt x="34582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99" y="13411"/>
                  </a:lnTo>
                  <a:lnTo>
                    <a:pt x="29565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62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504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43" y="812"/>
                  </a:lnTo>
                  <a:lnTo>
                    <a:pt x="43027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41" y="25"/>
                  </a:lnTo>
                  <a:lnTo>
                    <a:pt x="40170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29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21" y="5092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AC660CA9-F68F-796C-EB94-1DC954944EEA}"/>
                </a:ext>
              </a:extLst>
            </p:cNvPr>
            <p:cNvSpPr/>
            <p:nvPr/>
          </p:nvSpPr>
          <p:spPr>
            <a:xfrm>
              <a:off x="9670986" y="878534"/>
              <a:ext cx="40640" cy="10160"/>
            </a:xfrm>
            <a:custGeom>
              <a:avLst/>
              <a:gdLst/>
              <a:ahLst/>
              <a:cxnLst/>
              <a:rect l="l" t="t" r="r" b="b"/>
              <a:pathLst>
                <a:path w="40640" h="10159">
                  <a:moveTo>
                    <a:pt x="9677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65" y="9652"/>
                  </a:lnTo>
                  <a:lnTo>
                    <a:pt x="3302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77" y="6934"/>
                  </a:lnTo>
                  <a:close/>
                </a:path>
                <a:path w="40640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73" y="4660"/>
                  </a:lnTo>
                  <a:lnTo>
                    <a:pt x="31356" y="2781"/>
                  </a:lnTo>
                  <a:close/>
                </a:path>
                <a:path w="40640" h="10159">
                  <a:moveTo>
                    <a:pt x="40017" y="723"/>
                  </a:moveTo>
                  <a:lnTo>
                    <a:pt x="39865" y="457"/>
                  </a:lnTo>
                  <a:lnTo>
                    <a:pt x="39814" y="215"/>
                  </a:lnTo>
                  <a:lnTo>
                    <a:pt x="39839" y="0"/>
                  </a:lnTo>
                  <a:lnTo>
                    <a:pt x="38696" y="419"/>
                  </a:lnTo>
                  <a:lnTo>
                    <a:pt x="39141" y="508"/>
                  </a:lnTo>
                  <a:lnTo>
                    <a:pt x="39585" y="647"/>
                  </a:lnTo>
                  <a:lnTo>
                    <a:pt x="40017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07E92EA9-6DEB-C563-19E9-464BABC2B4FA}"/>
                </a:ext>
              </a:extLst>
            </p:cNvPr>
            <p:cNvSpPr/>
            <p:nvPr/>
          </p:nvSpPr>
          <p:spPr>
            <a:xfrm>
              <a:off x="973758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76" y="177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37E7D640-DA39-10A2-1D98-5747ADADB8D9}"/>
                </a:ext>
              </a:extLst>
            </p:cNvPr>
            <p:cNvSpPr/>
            <p:nvPr/>
          </p:nvSpPr>
          <p:spPr>
            <a:xfrm>
              <a:off x="9673907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20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79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40" y="14478"/>
                  </a:lnTo>
                  <a:lnTo>
                    <a:pt x="7721" y="14224"/>
                  </a:lnTo>
                  <a:lnTo>
                    <a:pt x="6832" y="13246"/>
                  </a:lnTo>
                  <a:lnTo>
                    <a:pt x="4635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49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503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20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39" y="2425"/>
                  </a:lnTo>
                  <a:lnTo>
                    <a:pt x="48717" y="2959"/>
                  </a:lnTo>
                  <a:lnTo>
                    <a:pt x="48221" y="2438"/>
                  </a:lnTo>
                  <a:lnTo>
                    <a:pt x="45453" y="1600"/>
                  </a:lnTo>
                  <a:lnTo>
                    <a:pt x="42964" y="0"/>
                  </a:lnTo>
                  <a:lnTo>
                    <a:pt x="39484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74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27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F06639C3-5720-E88C-26A4-3A52AE9AB103}"/>
                </a:ext>
              </a:extLst>
            </p:cNvPr>
            <p:cNvSpPr/>
            <p:nvPr/>
          </p:nvSpPr>
          <p:spPr>
            <a:xfrm>
              <a:off x="9651237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01" y="0"/>
                  </a:moveTo>
                  <a:lnTo>
                    <a:pt x="8039" y="965"/>
                  </a:lnTo>
                  <a:lnTo>
                    <a:pt x="5892" y="1689"/>
                  </a:lnTo>
                  <a:lnTo>
                    <a:pt x="1790" y="3784"/>
                  </a:lnTo>
                  <a:lnTo>
                    <a:pt x="0" y="5232"/>
                  </a:lnTo>
                  <a:lnTo>
                    <a:pt x="2717" y="6692"/>
                  </a:lnTo>
                  <a:lnTo>
                    <a:pt x="6362" y="6667"/>
                  </a:lnTo>
                  <a:lnTo>
                    <a:pt x="8585" y="6921"/>
                  </a:lnTo>
                  <a:lnTo>
                    <a:pt x="10159" y="6235"/>
                  </a:lnTo>
                  <a:lnTo>
                    <a:pt x="15735" y="6464"/>
                  </a:lnTo>
                  <a:lnTo>
                    <a:pt x="16535" y="4711"/>
                  </a:lnTo>
                  <a:lnTo>
                    <a:pt x="20891" y="3987"/>
                  </a:lnTo>
                  <a:lnTo>
                    <a:pt x="21780" y="4546"/>
                  </a:lnTo>
                  <a:lnTo>
                    <a:pt x="21018" y="2070"/>
                  </a:lnTo>
                  <a:lnTo>
                    <a:pt x="20078" y="1320"/>
                  </a:lnTo>
                  <a:lnTo>
                    <a:pt x="19062" y="1181"/>
                  </a:lnTo>
                  <a:lnTo>
                    <a:pt x="16154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AAC57BA5-49CC-76FF-22C5-29D421C81552}"/>
                </a:ext>
              </a:extLst>
            </p:cNvPr>
            <p:cNvSpPr/>
            <p:nvPr/>
          </p:nvSpPr>
          <p:spPr>
            <a:xfrm>
              <a:off x="968980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38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111" y="26746"/>
                  </a:lnTo>
                  <a:lnTo>
                    <a:pt x="26238" y="27470"/>
                  </a:lnTo>
                  <a:lnTo>
                    <a:pt x="26238" y="27825"/>
                  </a:lnTo>
                  <a:lnTo>
                    <a:pt x="26695" y="27622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51" y="18211"/>
                  </a:moveTo>
                  <a:lnTo>
                    <a:pt x="36499" y="20510"/>
                  </a:lnTo>
                  <a:lnTo>
                    <a:pt x="36372" y="20980"/>
                  </a:lnTo>
                  <a:lnTo>
                    <a:pt x="36614" y="22339"/>
                  </a:lnTo>
                  <a:lnTo>
                    <a:pt x="39662" y="20345"/>
                  </a:lnTo>
                  <a:lnTo>
                    <a:pt x="39751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86" y="0"/>
                  </a:lnTo>
                  <a:lnTo>
                    <a:pt x="56819" y="2247"/>
                  </a:lnTo>
                  <a:lnTo>
                    <a:pt x="57353" y="2425"/>
                  </a:lnTo>
                  <a:lnTo>
                    <a:pt x="57873" y="2743"/>
                  </a:lnTo>
                  <a:lnTo>
                    <a:pt x="58305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D8536947-5E85-066C-9724-096EBB93B9B4}"/>
                </a:ext>
              </a:extLst>
            </p:cNvPr>
            <p:cNvSpPr/>
            <p:nvPr/>
          </p:nvSpPr>
          <p:spPr>
            <a:xfrm>
              <a:off x="969332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90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7CE0D186-4A74-644D-61D2-A260B8AD1178}"/>
                </a:ext>
              </a:extLst>
            </p:cNvPr>
            <p:cNvSpPr/>
            <p:nvPr/>
          </p:nvSpPr>
          <p:spPr>
            <a:xfrm>
              <a:off x="9678213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30607"/>
                  </a:moveTo>
                  <a:lnTo>
                    <a:pt x="15125" y="29883"/>
                  </a:lnTo>
                  <a:lnTo>
                    <a:pt x="15354" y="29197"/>
                  </a:lnTo>
                  <a:lnTo>
                    <a:pt x="15036" y="28041"/>
                  </a:lnTo>
                  <a:lnTo>
                    <a:pt x="14287" y="27533"/>
                  </a:lnTo>
                  <a:lnTo>
                    <a:pt x="12280" y="27216"/>
                  </a:lnTo>
                  <a:lnTo>
                    <a:pt x="7785" y="28155"/>
                  </a:lnTo>
                  <a:lnTo>
                    <a:pt x="5880" y="27965"/>
                  </a:lnTo>
                  <a:lnTo>
                    <a:pt x="5448" y="27444"/>
                  </a:lnTo>
                  <a:lnTo>
                    <a:pt x="4432" y="27165"/>
                  </a:lnTo>
                  <a:lnTo>
                    <a:pt x="2794" y="28041"/>
                  </a:lnTo>
                  <a:lnTo>
                    <a:pt x="3187" y="30632"/>
                  </a:lnTo>
                  <a:lnTo>
                    <a:pt x="0" y="31356"/>
                  </a:lnTo>
                  <a:lnTo>
                    <a:pt x="3302" y="33337"/>
                  </a:lnTo>
                  <a:lnTo>
                    <a:pt x="5930" y="33858"/>
                  </a:lnTo>
                  <a:lnTo>
                    <a:pt x="6286" y="33058"/>
                  </a:lnTo>
                  <a:lnTo>
                    <a:pt x="6235" y="32626"/>
                  </a:lnTo>
                  <a:lnTo>
                    <a:pt x="9918" y="33045"/>
                  </a:lnTo>
                  <a:lnTo>
                    <a:pt x="14300" y="32270"/>
                  </a:lnTo>
                  <a:lnTo>
                    <a:pt x="15214" y="31191"/>
                  </a:lnTo>
                  <a:lnTo>
                    <a:pt x="15367" y="3060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33" y="24561"/>
                  </a:lnTo>
                  <a:lnTo>
                    <a:pt x="22123" y="24536"/>
                  </a:lnTo>
                  <a:lnTo>
                    <a:pt x="21551" y="25641"/>
                  </a:lnTo>
                  <a:lnTo>
                    <a:pt x="19913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13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69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31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20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02" y="30010"/>
                  </a:lnTo>
                  <a:lnTo>
                    <a:pt x="33337" y="31216"/>
                  </a:lnTo>
                  <a:lnTo>
                    <a:pt x="29311" y="32842"/>
                  </a:lnTo>
                  <a:lnTo>
                    <a:pt x="28524" y="33439"/>
                  </a:lnTo>
                  <a:lnTo>
                    <a:pt x="27063" y="33909"/>
                  </a:lnTo>
                  <a:lnTo>
                    <a:pt x="26187" y="34556"/>
                  </a:lnTo>
                  <a:lnTo>
                    <a:pt x="25793" y="35382"/>
                  </a:lnTo>
                  <a:lnTo>
                    <a:pt x="24053" y="36715"/>
                  </a:lnTo>
                  <a:lnTo>
                    <a:pt x="23380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35" y="35191"/>
                  </a:lnTo>
                  <a:lnTo>
                    <a:pt x="34810" y="34124"/>
                  </a:lnTo>
                  <a:lnTo>
                    <a:pt x="36347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03" y="23609"/>
                  </a:lnTo>
                  <a:lnTo>
                    <a:pt x="54000" y="24612"/>
                  </a:lnTo>
                  <a:lnTo>
                    <a:pt x="51447" y="22999"/>
                  </a:lnTo>
                  <a:lnTo>
                    <a:pt x="51295" y="22656"/>
                  </a:lnTo>
                  <a:lnTo>
                    <a:pt x="48742" y="23736"/>
                  </a:lnTo>
                  <a:lnTo>
                    <a:pt x="47282" y="24650"/>
                  </a:lnTo>
                  <a:lnTo>
                    <a:pt x="47879" y="25527"/>
                  </a:lnTo>
                  <a:lnTo>
                    <a:pt x="47942" y="26314"/>
                  </a:lnTo>
                  <a:lnTo>
                    <a:pt x="45669" y="28333"/>
                  </a:lnTo>
                  <a:lnTo>
                    <a:pt x="44462" y="29146"/>
                  </a:lnTo>
                  <a:lnTo>
                    <a:pt x="41897" y="28765"/>
                  </a:lnTo>
                  <a:lnTo>
                    <a:pt x="40982" y="29794"/>
                  </a:lnTo>
                  <a:lnTo>
                    <a:pt x="41148" y="29641"/>
                  </a:lnTo>
                  <a:lnTo>
                    <a:pt x="44551" y="31991"/>
                  </a:lnTo>
                  <a:lnTo>
                    <a:pt x="48437" y="30010"/>
                  </a:lnTo>
                  <a:lnTo>
                    <a:pt x="51092" y="28333"/>
                  </a:lnTo>
                  <a:lnTo>
                    <a:pt x="52920" y="26581"/>
                  </a:lnTo>
                  <a:lnTo>
                    <a:pt x="53492" y="26924"/>
                  </a:lnTo>
                  <a:lnTo>
                    <a:pt x="54825" y="25654"/>
                  </a:lnTo>
                  <a:lnTo>
                    <a:pt x="54622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65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14" y="1231"/>
                  </a:lnTo>
                  <a:lnTo>
                    <a:pt x="62801" y="2387"/>
                  </a:lnTo>
                  <a:lnTo>
                    <a:pt x="62052" y="3098"/>
                  </a:lnTo>
                  <a:lnTo>
                    <a:pt x="60998" y="5461"/>
                  </a:lnTo>
                  <a:lnTo>
                    <a:pt x="59232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41" y="9245"/>
                  </a:lnTo>
                  <a:lnTo>
                    <a:pt x="54940" y="11074"/>
                  </a:lnTo>
                  <a:lnTo>
                    <a:pt x="59029" y="9867"/>
                  </a:lnTo>
                  <a:lnTo>
                    <a:pt x="63728" y="5981"/>
                  </a:lnTo>
                  <a:lnTo>
                    <a:pt x="66776" y="4127"/>
                  </a:lnTo>
                  <a:lnTo>
                    <a:pt x="67449" y="2476"/>
                  </a:lnTo>
                  <a:lnTo>
                    <a:pt x="67665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6AA47174-993F-A0C4-9D70-E2DB449C9BFA}"/>
                </a:ext>
              </a:extLst>
            </p:cNvPr>
            <p:cNvSpPr/>
            <p:nvPr/>
          </p:nvSpPr>
          <p:spPr>
            <a:xfrm>
              <a:off x="969554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15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108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91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28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14" y="12725"/>
                  </a:lnTo>
                  <a:lnTo>
                    <a:pt x="28778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66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21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507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56" y="14668"/>
                  </a:lnTo>
                  <a:lnTo>
                    <a:pt x="18643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20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49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61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81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101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24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F86CA5A2-A7E5-D87D-1CD3-0DE2E3C053F2}"/>
                </a:ext>
              </a:extLst>
            </p:cNvPr>
            <p:cNvSpPr/>
            <p:nvPr/>
          </p:nvSpPr>
          <p:spPr>
            <a:xfrm>
              <a:off x="9740176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990" y="11087"/>
                  </a:moveTo>
                  <a:lnTo>
                    <a:pt x="381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85" y="18046"/>
                  </a:lnTo>
                  <a:lnTo>
                    <a:pt x="711" y="13525"/>
                  </a:lnTo>
                  <a:lnTo>
                    <a:pt x="990" y="11087"/>
                  </a:lnTo>
                  <a:close/>
                </a:path>
                <a:path w="6350" h="18415">
                  <a:moveTo>
                    <a:pt x="6184" y="165"/>
                  </a:moveTo>
                  <a:lnTo>
                    <a:pt x="5524" y="0"/>
                  </a:lnTo>
                  <a:lnTo>
                    <a:pt x="4902" y="3797"/>
                  </a:lnTo>
                  <a:lnTo>
                    <a:pt x="5549" y="3949"/>
                  </a:lnTo>
                  <a:lnTo>
                    <a:pt x="6184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3D55453F-E094-9742-F4F7-8D34AF14975D}"/>
                </a:ext>
              </a:extLst>
            </p:cNvPr>
            <p:cNvSpPr/>
            <p:nvPr/>
          </p:nvSpPr>
          <p:spPr>
            <a:xfrm>
              <a:off x="9721494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86" y="0"/>
                  </a:lnTo>
                  <a:lnTo>
                    <a:pt x="2743" y="1193"/>
                  </a:lnTo>
                  <a:lnTo>
                    <a:pt x="1358" y="2413"/>
                  </a:lnTo>
                  <a:lnTo>
                    <a:pt x="0" y="4140"/>
                  </a:lnTo>
                  <a:lnTo>
                    <a:pt x="381" y="4546"/>
                  </a:lnTo>
                  <a:lnTo>
                    <a:pt x="1765" y="2882"/>
                  </a:lnTo>
                  <a:lnTo>
                    <a:pt x="3111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40" y="1079"/>
                  </a:lnTo>
                  <a:lnTo>
                    <a:pt x="34747" y="1485"/>
                  </a:lnTo>
                  <a:lnTo>
                    <a:pt x="36474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9" name="object 239">
            <a:extLst>
              <a:ext uri="{FF2B5EF4-FFF2-40B4-BE49-F238E27FC236}">
                <a16:creationId xmlns:a16="http://schemas.microsoft.com/office/drawing/2014/main" id="{92DF6371-30A4-8CDC-4A22-63BAF8F8C469}"/>
              </a:ext>
            </a:extLst>
          </p:cNvPr>
          <p:cNvSpPr/>
          <p:nvPr/>
        </p:nvSpPr>
        <p:spPr>
          <a:xfrm>
            <a:off x="8983878" y="4439753"/>
            <a:ext cx="1385570" cy="3098800"/>
          </a:xfrm>
          <a:custGeom>
            <a:avLst/>
            <a:gdLst/>
            <a:ahLst/>
            <a:cxnLst/>
            <a:rect l="l" t="t" r="r" b="b"/>
            <a:pathLst>
              <a:path w="1385570" h="3098800">
                <a:moveTo>
                  <a:pt x="637057" y="3048000"/>
                </a:moveTo>
                <a:lnTo>
                  <a:pt x="569499" y="3048000"/>
                </a:lnTo>
                <a:lnTo>
                  <a:pt x="572988" y="3060700"/>
                </a:lnTo>
                <a:lnTo>
                  <a:pt x="574014" y="3060700"/>
                </a:lnTo>
                <a:lnTo>
                  <a:pt x="573824" y="3073400"/>
                </a:lnTo>
                <a:lnTo>
                  <a:pt x="571906" y="3073400"/>
                </a:lnTo>
                <a:lnTo>
                  <a:pt x="570712" y="3086100"/>
                </a:lnTo>
                <a:lnTo>
                  <a:pt x="569429" y="3086100"/>
                </a:lnTo>
                <a:lnTo>
                  <a:pt x="568083" y="3098800"/>
                </a:lnTo>
                <a:lnTo>
                  <a:pt x="590633" y="3098800"/>
                </a:lnTo>
                <a:lnTo>
                  <a:pt x="607009" y="3073400"/>
                </a:lnTo>
                <a:lnTo>
                  <a:pt x="621708" y="3060700"/>
                </a:lnTo>
                <a:lnTo>
                  <a:pt x="637057" y="3048000"/>
                </a:lnTo>
                <a:close/>
              </a:path>
              <a:path w="1385570" h="3098800">
                <a:moveTo>
                  <a:pt x="682237" y="3048000"/>
                </a:moveTo>
                <a:lnTo>
                  <a:pt x="637057" y="3048000"/>
                </a:lnTo>
                <a:lnTo>
                  <a:pt x="621322" y="3098800"/>
                </a:lnTo>
                <a:lnTo>
                  <a:pt x="643724" y="3098800"/>
                </a:lnTo>
                <a:lnTo>
                  <a:pt x="656125" y="3086100"/>
                </a:lnTo>
                <a:lnTo>
                  <a:pt x="667411" y="3073400"/>
                </a:lnTo>
                <a:lnTo>
                  <a:pt x="677634" y="3060700"/>
                </a:lnTo>
                <a:lnTo>
                  <a:pt x="682237" y="3048000"/>
                </a:lnTo>
                <a:close/>
              </a:path>
              <a:path w="1385570" h="3098800">
                <a:moveTo>
                  <a:pt x="749465" y="3035300"/>
                </a:moveTo>
                <a:lnTo>
                  <a:pt x="705103" y="3035300"/>
                </a:lnTo>
                <a:lnTo>
                  <a:pt x="710868" y="3048000"/>
                </a:lnTo>
                <a:lnTo>
                  <a:pt x="716330" y="3048000"/>
                </a:lnTo>
                <a:lnTo>
                  <a:pt x="721745" y="3060700"/>
                </a:lnTo>
                <a:lnTo>
                  <a:pt x="727367" y="3073400"/>
                </a:lnTo>
                <a:lnTo>
                  <a:pt x="735920" y="3073400"/>
                </a:lnTo>
                <a:lnTo>
                  <a:pt x="745605" y="3086100"/>
                </a:lnTo>
                <a:lnTo>
                  <a:pt x="757322" y="3098800"/>
                </a:lnTo>
                <a:lnTo>
                  <a:pt x="771969" y="3098800"/>
                </a:lnTo>
                <a:lnTo>
                  <a:pt x="749465" y="3035300"/>
                </a:lnTo>
                <a:close/>
              </a:path>
              <a:path w="1385570" h="3098800">
                <a:moveTo>
                  <a:pt x="812761" y="3086100"/>
                </a:moveTo>
                <a:lnTo>
                  <a:pt x="808939" y="3086100"/>
                </a:lnTo>
                <a:lnTo>
                  <a:pt x="812863" y="3098800"/>
                </a:lnTo>
                <a:lnTo>
                  <a:pt x="812761" y="3086100"/>
                </a:lnTo>
                <a:close/>
              </a:path>
              <a:path w="1385570" h="3098800">
                <a:moveTo>
                  <a:pt x="805535" y="3035300"/>
                </a:moveTo>
                <a:lnTo>
                  <a:pt x="749465" y="3035300"/>
                </a:lnTo>
                <a:lnTo>
                  <a:pt x="775620" y="3060700"/>
                </a:lnTo>
                <a:lnTo>
                  <a:pt x="801357" y="3086100"/>
                </a:lnTo>
                <a:lnTo>
                  <a:pt x="812457" y="3086100"/>
                </a:lnTo>
                <a:lnTo>
                  <a:pt x="810395" y="3073400"/>
                </a:lnTo>
                <a:lnTo>
                  <a:pt x="808083" y="3060700"/>
                </a:lnTo>
                <a:lnTo>
                  <a:pt x="805840" y="3060700"/>
                </a:lnTo>
                <a:lnTo>
                  <a:pt x="803986" y="3048000"/>
                </a:lnTo>
                <a:lnTo>
                  <a:pt x="802487" y="3048000"/>
                </a:lnTo>
                <a:lnTo>
                  <a:pt x="805535" y="3035300"/>
                </a:lnTo>
                <a:close/>
              </a:path>
              <a:path w="1385570" h="3098800">
                <a:moveTo>
                  <a:pt x="519888" y="3060700"/>
                </a:moveTo>
                <a:lnTo>
                  <a:pt x="471322" y="3060700"/>
                </a:lnTo>
                <a:lnTo>
                  <a:pt x="476542" y="3073400"/>
                </a:lnTo>
                <a:lnTo>
                  <a:pt x="501116" y="3073400"/>
                </a:lnTo>
                <a:lnTo>
                  <a:pt x="519888" y="3060700"/>
                </a:lnTo>
                <a:close/>
              </a:path>
              <a:path w="1385570" h="3098800">
                <a:moveTo>
                  <a:pt x="686841" y="3035300"/>
                </a:moveTo>
                <a:lnTo>
                  <a:pt x="496011" y="3035300"/>
                </a:lnTo>
                <a:lnTo>
                  <a:pt x="463537" y="3060700"/>
                </a:lnTo>
                <a:lnTo>
                  <a:pt x="538196" y="3060700"/>
                </a:lnTo>
                <a:lnTo>
                  <a:pt x="556107" y="3048000"/>
                </a:lnTo>
                <a:lnTo>
                  <a:pt x="682237" y="3048000"/>
                </a:lnTo>
                <a:lnTo>
                  <a:pt x="686841" y="3035300"/>
                </a:lnTo>
                <a:close/>
              </a:path>
              <a:path w="1385570" h="3098800">
                <a:moveTo>
                  <a:pt x="895261" y="3035300"/>
                </a:moveTo>
                <a:lnTo>
                  <a:pt x="805535" y="3035300"/>
                </a:lnTo>
                <a:lnTo>
                  <a:pt x="827175" y="3048000"/>
                </a:lnTo>
                <a:lnTo>
                  <a:pt x="867232" y="3048000"/>
                </a:lnTo>
                <a:lnTo>
                  <a:pt x="878845" y="3060700"/>
                </a:lnTo>
                <a:lnTo>
                  <a:pt x="915098" y="3060700"/>
                </a:lnTo>
                <a:lnTo>
                  <a:pt x="895261" y="3035300"/>
                </a:lnTo>
                <a:close/>
              </a:path>
              <a:path w="1385570" h="3098800">
                <a:moveTo>
                  <a:pt x="923172" y="3022600"/>
                </a:moveTo>
                <a:lnTo>
                  <a:pt x="463473" y="3022600"/>
                </a:lnTo>
                <a:lnTo>
                  <a:pt x="454785" y="3035300"/>
                </a:lnTo>
                <a:lnTo>
                  <a:pt x="935799" y="3035300"/>
                </a:lnTo>
                <a:lnTo>
                  <a:pt x="923172" y="3022600"/>
                </a:lnTo>
                <a:close/>
              </a:path>
              <a:path w="1385570" h="3098800">
                <a:moveTo>
                  <a:pt x="896548" y="3009900"/>
                </a:moveTo>
                <a:lnTo>
                  <a:pt x="496668" y="3009900"/>
                </a:lnTo>
                <a:lnTo>
                  <a:pt x="481291" y="3022600"/>
                </a:lnTo>
                <a:lnTo>
                  <a:pt x="910034" y="3022600"/>
                </a:lnTo>
                <a:lnTo>
                  <a:pt x="896548" y="3009900"/>
                </a:lnTo>
                <a:close/>
              </a:path>
              <a:path w="1385570" h="3098800">
                <a:moveTo>
                  <a:pt x="765621" y="2882900"/>
                </a:moveTo>
                <a:lnTo>
                  <a:pt x="616470" y="2882900"/>
                </a:lnTo>
                <a:lnTo>
                  <a:pt x="604906" y="2895600"/>
                </a:lnTo>
                <a:lnTo>
                  <a:pt x="581216" y="2921000"/>
                </a:lnTo>
                <a:lnTo>
                  <a:pt x="549108" y="2959100"/>
                </a:lnTo>
                <a:lnTo>
                  <a:pt x="529831" y="2984500"/>
                </a:lnTo>
                <a:lnTo>
                  <a:pt x="520119" y="2997200"/>
                </a:lnTo>
                <a:lnTo>
                  <a:pt x="509338" y="3009900"/>
                </a:lnTo>
                <a:lnTo>
                  <a:pt x="875855" y="3009900"/>
                </a:lnTo>
                <a:lnTo>
                  <a:pt x="868311" y="2997200"/>
                </a:lnTo>
                <a:lnTo>
                  <a:pt x="863257" y="2997200"/>
                </a:lnTo>
                <a:lnTo>
                  <a:pt x="852964" y="2984500"/>
                </a:lnTo>
                <a:lnTo>
                  <a:pt x="842933" y="2971800"/>
                </a:lnTo>
                <a:lnTo>
                  <a:pt x="833060" y="2959100"/>
                </a:lnTo>
                <a:lnTo>
                  <a:pt x="823239" y="2959100"/>
                </a:lnTo>
                <a:lnTo>
                  <a:pt x="810807" y="2933700"/>
                </a:lnTo>
                <a:lnTo>
                  <a:pt x="786106" y="2908300"/>
                </a:lnTo>
                <a:lnTo>
                  <a:pt x="773988" y="2895600"/>
                </a:lnTo>
                <a:lnTo>
                  <a:pt x="769676" y="2895600"/>
                </a:lnTo>
                <a:lnTo>
                  <a:pt x="765621" y="2882900"/>
                </a:lnTo>
                <a:close/>
              </a:path>
              <a:path w="1385570" h="3098800">
                <a:moveTo>
                  <a:pt x="759891" y="2870200"/>
                </a:moveTo>
                <a:lnTo>
                  <a:pt x="622553" y="2870200"/>
                </a:lnTo>
                <a:lnTo>
                  <a:pt x="620179" y="2882900"/>
                </a:lnTo>
                <a:lnTo>
                  <a:pt x="762224" y="2882900"/>
                </a:lnTo>
                <a:lnTo>
                  <a:pt x="759891" y="2870200"/>
                </a:lnTo>
                <a:close/>
              </a:path>
              <a:path w="1385570" h="3098800">
                <a:moveTo>
                  <a:pt x="732557" y="2476500"/>
                </a:moveTo>
                <a:lnTo>
                  <a:pt x="636333" y="2476500"/>
                </a:lnTo>
                <a:lnTo>
                  <a:pt x="636333" y="2489200"/>
                </a:lnTo>
                <a:lnTo>
                  <a:pt x="634647" y="2552700"/>
                </a:lnTo>
                <a:lnTo>
                  <a:pt x="634123" y="2578100"/>
                </a:lnTo>
                <a:lnTo>
                  <a:pt x="633522" y="2616200"/>
                </a:lnTo>
                <a:lnTo>
                  <a:pt x="632955" y="2641600"/>
                </a:lnTo>
                <a:lnTo>
                  <a:pt x="631901" y="2692400"/>
                </a:lnTo>
                <a:lnTo>
                  <a:pt x="631799" y="2705100"/>
                </a:lnTo>
                <a:lnTo>
                  <a:pt x="629400" y="2730500"/>
                </a:lnTo>
                <a:lnTo>
                  <a:pt x="627040" y="2743200"/>
                </a:lnTo>
                <a:lnTo>
                  <a:pt x="624904" y="2768600"/>
                </a:lnTo>
                <a:lnTo>
                  <a:pt x="623277" y="2794000"/>
                </a:lnTo>
                <a:lnTo>
                  <a:pt x="622693" y="2806700"/>
                </a:lnTo>
                <a:lnTo>
                  <a:pt x="622794" y="2857500"/>
                </a:lnTo>
                <a:lnTo>
                  <a:pt x="622706" y="2870200"/>
                </a:lnTo>
                <a:lnTo>
                  <a:pt x="758323" y="2870200"/>
                </a:lnTo>
                <a:lnTo>
                  <a:pt x="757623" y="2857500"/>
                </a:lnTo>
                <a:lnTo>
                  <a:pt x="757396" y="2844800"/>
                </a:lnTo>
                <a:lnTo>
                  <a:pt x="757250" y="2844800"/>
                </a:lnTo>
                <a:lnTo>
                  <a:pt x="757213" y="2832100"/>
                </a:lnTo>
                <a:lnTo>
                  <a:pt x="757404" y="2832100"/>
                </a:lnTo>
                <a:lnTo>
                  <a:pt x="757986" y="2806700"/>
                </a:lnTo>
                <a:lnTo>
                  <a:pt x="758419" y="2806700"/>
                </a:lnTo>
                <a:lnTo>
                  <a:pt x="758956" y="2794000"/>
                </a:lnTo>
                <a:lnTo>
                  <a:pt x="759253" y="2781300"/>
                </a:lnTo>
                <a:lnTo>
                  <a:pt x="758964" y="2768600"/>
                </a:lnTo>
                <a:lnTo>
                  <a:pt x="757069" y="2743200"/>
                </a:lnTo>
                <a:lnTo>
                  <a:pt x="752621" y="2705100"/>
                </a:lnTo>
                <a:lnTo>
                  <a:pt x="750696" y="2679700"/>
                </a:lnTo>
                <a:lnTo>
                  <a:pt x="749790" y="2667000"/>
                </a:lnTo>
                <a:lnTo>
                  <a:pt x="748868" y="2628900"/>
                </a:lnTo>
                <a:lnTo>
                  <a:pt x="748004" y="2616200"/>
                </a:lnTo>
                <a:lnTo>
                  <a:pt x="746153" y="2590800"/>
                </a:lnTo>
                <a:lnTo>
                  <a:pt x="744077" y="2565400"/>
                </a:lnTo>
                <a:lnTo>
                  <a:pt x="741785" y="2552700"/>
                </a:lnTo>
                <a:lnTo>
                  <a:pt x="739292" y="2527300"/>
                </a:lnTo>
                <a:lnTo>
                  <a:pt x="737312" y="2501900"/>
                </a:lnTo>
                <a:lnTo>
                  <a:pt x="734998" y="2489200"/>
                </a:lnTo>
                <a:lnTo>
                  <a:pt x="732557" y="2476500"/>
                </a:lnTo>
                <a:close/>
              </a:path>
              <a:path w="1385570" h="3098800">
                <a:moveTo>
                  <a:pt x="581291" y="2501900"/>
                </a:moveTo>
                <a:lnTo>
                  <a:pt x="537933" y="2501900"/>
                </a:lnTo>
                <a:lnTo>
                  <a:pt x="541591" y="2514600"/>
                </a:lnTo>
                <a:lnTo>
                  <a:pt x="542645" y="2514600"/>
                </a:lnTo>
                <a:lnTo>
                  <a:pt x="543559" y="2527300"/>
                </a:lnTo>
                <a:lnTo>
                  <a:pt x="548474" y="2540000"/>
                </a:lnTo>
                <a:lnTo>
                  <a:pt x="568807" y="2540000"/>
                </a:lnTo>
                <a:lnTo>
                  <a:pt x="572579" y="2527300"/>
                </a:lnTo>
                <a:lnTo>
                  <a:pt x="575462" y="2527300"/>
                </a:lnTo>
                <a:lnTo>
                  <a:pt x="578053" y="2514600"/>
                </a:lnTo>
                <a:lnTo>
                  <a:pt x="581291" y="2501900"/>
                </a:lnTo>
                <a:close/>
              </a:path>
              <a:path w="1385570" h="3098800">
                <a:moveTo>
                  <a:pt x="489051" y="2514600"/>
                </a:moveTo>
                <a:lnTo>
                  <a:pt x="448614" y="2514600"/>
                </a:lnTo>
                <a:lnTo>
                  <a:pt x="462673" y="2527300"/>
                </a:lnTo>
                <a:lnTo>
                  <a:pt x="476167" y="2527300"/>
                </a:lnTo>
                <a:lnTo>
                  <a:pt x="489051" y="2514600"/>
                </a:lnTo>
                <a:close/>
              </a:path>
              <a:path w="1385570" h="3098800">
                <a:moveTo>
                  <a:pt x="537933" y="2501900"/>
                </a:moveTo>
                <a:lnTo>
                  <a:pt x="407494" y="2501900"/>
                </a:lnTo>
                <a:lnTo>
                  <a:pt x="401891" y="2514600"/>
                </a:lnTo>
                <a:lnTo>
                  <a:pt x="528751" y="2514600"/>
                </a:lnTo>
                <a:lnTo>
                  <a:pt x="537933" y="2501900"/>
                </a:lnTo>
                <a:close/>
              </a:path>
              <a:path w="1385570" h="3098800">
                <a:moveTo>
                  <a:pt x="595674" y="2489200"/>
                </a:moveTo>
                <a:lnTo>
                  <a:pt x="420218" y="2489200"/>
                </a:lnTo>
                <a:lnTo>
                  <a:pt x="413499" y="2501900"/>
                </a:lnTo>
                <a:lnTo>
                  <a:pt x="587501" y="2501900"/>
                </a:lnTo>
                <a:lnTo>
                  <a:pt x="595674" y="2489200"/>
                </a:lnTo>
                <a:close/>
              </a:path>
              <a:path w="1385570" h="3098800">
                <a:moveTo>
                  <a:pt x="726274" y="2349500"/>
                </a:moveTo>
                <a:lnTo>
                  <a:pt x="562380" y="2349500"/>
                </a:lnTo>
                <a:lnTo>
                  <a:pt x="559247" y="2362200"/>
                </a:lnTo>
                <a:lnTo>
                  <a:pt x="540473" y="2362200"/>
                </a:lnTo>
                <a:lnTo>
                  <a:pt x="542213" y="2374900"/>
                </a:lnTo>
                <a:lnTo>
                  <a:pt x="544334" y="2374900"/>
                </a:lnTo>
                <a:lnTo>
                  <a:pt x="545680" y="2387600"/>
                </a:lnTo>
                <a:lnTo>
                  <a:pt x="546607" y="2387600"/>
                </a:lnTo>
                <a:lnTo>
                  <a:pt x="547179" y="2400300"/>
                </a:lnTo>
                <a:lnTo>
                  <a:pt x="546874" y="2400300"/>
                </a:lnTo>
                <a:lnTo>
                  <a:pt x="544073" y="2413000"/>
                </a:lnTo>
                <a:lnTo>
                  <a:pt x="538189" y="2413000"/>
                </a:lnTo>
                <a:lnTo>
                  <a:pt x="530202" y="2425700"/>
                </a:lnTo>
                <a:lnTo>
                  <a:pt x="521093" y="2438400"/>
                </a:lnTo>
                <a:lnTo>
                  <a:pt x="468014" y="2438400"/>
                </a:lnTo>
                <a:lnTo>
                  <a:pt x="460316" y="2451100"/>
                </a:lnTo>
                <a:lnTo>
                  <a:pt x="452977" y="2463800"/>
                </a:lnTo>
                <a:lnTo>
                  <a:pt x="446138" y="2476500"/>
                </a:lnTo>
                <a:lnTo>
                  <a:pt x="441490" y="2489200"/>
                </a:lnTo>
                <a:lnTo>
                  <a:pt x="602751" y="2489200"/>
                </a:lnTo>
                <a:lnTo>
                  <a:pt x="608347" y="2476500"/>
                </a:lnTo>
                <a:lnTo>
                  <a:pt x="732557" y="2476500"/>
                </a:lnTo>
                <a:lnTo>
                  <a:pt x="730199" y="2463800"/>
                </a:lnTo>
                <a:lnTo>
                  <a:pt x="729589" y="2451100"/>
                </a:lnTo>
                <a:lnTo>
                  <a:pt x="729386" y="2451100"/>
                </a:lnTo>
                <a:lnTo>
                  <a:pt x="730250" y="2438400"/>
                </a:lnTo>
                <a:lnTo>
                  <a:pt x="731278" y="2425700"/>
                </a:lnTo>
                <a:lnTo>
                  <a:pt x="732068" y="2413000"/>
                </a:lnTo>
                <a:lnTo>
                  <a:pt x="732218" y="2400300"/>
                </a:lnTo>
                <a:lnTo>
                  <a:pt x="731438" y="2387600"/>
                </a:lnTo>
                <a:lnTo>
                  <a:pt x="729946" y="2374900"/>
                </a:lnTo>
                <a:lnTo>
                  <a:pt x="726274" y="2349500"/>
                </a:lnTo>
                <a:close/>
              </a:path>
              <a:path w="1385570" h="3098800">
                <a:moveTo>
                  <a:pt x="870846" y="2451100"/>
                </a:moveTo>
                <a:lnTo>
                  <a:pt x="841933" y="2451100"/>
                </a:lnTo>
                <a:lnTo>
                  <a:pt x="850477" y="2463800"/>
                </a:lnTo>
                <a:lnTo>
                  <a:pt x="860467" y="2463800"/>
                </a:lnTo>
                <a:lnTo>
                  <a:pt x="870846" y="2451100"/>
                </a:lnTo>
                <a:close/>
              </a:path>
              <a:path w="1385570" h="3098800">
                <a:moveTo>
                  <a:pt x="808193" y="2438400"/>
                </a:moveTo>
                <a:lnTo>
                  <a:pt x="801255" y="2438400"/>
                </a:lnTo>
                <a:lnTo>
                  <a:pt x="802639" y="2451100"/>
                </a:lnTo>
                <a:lnTo>
                  <a:pt x="808193" y="2438400"/>
                </a:lnTo>
                <a:close/>
              </a:path>
              <a:path w="1385570" h="3098800">
                <a:moveTo>
                  <a:pt x="869657" y="2438400"/>
                </a:moveTo>
                <a:lnTo>
                  <a:pt x="837519" y="2438400"/>
                </a:lnTo>
                <a:lnTo>
                  <a:pt x="839038" y="2451100"/>
                </a:lnTo>
                <a:lnTo>
                  <a:pt x="874928" y="2451100"/>
                </a:lnTo>
                <a:lnTo>
                  <a:pt x="869657" y="2438400"/>
                </a:lnTo>
                <a:close/>
              </a:path>
              <a:path w="1385570" h="3098800">
                <a:moveTo>
                  <a:pt x="925880" y="2438400"/>
                </a:moveTo>
                <a:lnTo>
                  <a:pt x="892428" y="2438400"/>
                </a:lnTo>
                <a:lnTo>
                  <a:pt x="897280" y="2451100"/>
                </a:lnTo>
                <a:lnTo>
                  <a:pt x="924839" y="2451100"/>
                </a:lnTo>
                <a:lnTo>
                  <a:pt x="925880" y="2438400"/>
                </a:lnTo>
                <a:close/>
              </a:path>
              <a:path w="1385570" h="3098800">
                <a:moveTo>
                  <a:pt x="285876" y="2425700"/>
                </a:moveTo>
                <a:lnTo>
                  <a:pt x="259864" y="2425700"/>
                </a:lnTo>
                <a:lnTo>
                  <a:pt x="267285" y="2438400"/>
                </a:lnTo>
                <a:lnTo>
                  <a:pt x="275394" y="2438400"/>
                </a:lnTo>
                <a:lnTo>
                  <a:pt x="285876" y="2425700"/>
                </a:lnTo>
                <a:close/>
              </a:path>
              <a:path w="1385570" h="3098800">
                <a:moveTo>
                  <a:pt x="324040" y="2425700"/>
                </a:moveTo>
                <a:lnTo>
                  <a:pt x="305549" y="2425700"/>
                </a:lnTo>
                <a:lnTo>
                  <a:pt x="311530" y="2438400"/>
                </a:lnTo>
                <a:lnTo>
                  <a:pt x="316280" y="2438400"/>
                </a:lnTo>
                <a:lnTo>
                  <a:pt x="324040" y="2425700"/>
                </a:lnTo>
                <a:close/>
              </a:path>
              <a:path w="1385570" h="3098800">
                <a:moveTo>
                  <a:pt x="500392" y="2425700"/>
                </a:moveTo>
                <a:lnTo>
                  <a:pt x="481393" y="2425700"/>
                </a:lnTo>
                <a:lnTo>
                  <a:pt x="475932" y="2438400"/>
                </a:lnTo>
                <a:lnTo>
                  <a:pt x="507682" y="2438400"/>
                </a:lnTo>
                <a:lnTo>
                  <a:pt x="500392" y="2425700"/>
                </a:lnTo>
                <a:close/>
              </a:path>
              <a:path w="1385570" h="3098800">
                <a:moveTo>
                  <a:pt x="808655" y="2425700"/>
                </a:moveTo>
                <a:lnTo>
                  <a:pt x="798043" y="2425700"/>
                </a:lnTo>
                <a:lnTo>
                  <a:pt x="798715" y="2438400"/>
                </a:lnTo>
                <a:lnTo>
                  <a:pt x="809793" y="2438400"/>
                </a:lnTo>
                <a:lnTo>
                  <a:pt x="808655" y="2425700"/>
                </a:lnTo>
                <a:close/>
              </a:path>
              <a:path w="1385570" h="3098800">
                <a:moveTo>
                  <a:pt x="856030" y="2425700"/>
                </a:moveTo>
                <a:lnTo>
                  <a:pt x="820496" y="2425700"/>
                </a:lnTo>
                <a:lnTo>
                  <a:pt x="826415" y="2438400"/>
                </a:lnTo>
                <a:lnTo>
                  <a:pt x="863828" y="2438400"/>
                </a:lnTo>
                <a:lnTo>
                  <a:pt x="856030" y="2425700"/>
                </a:lnTo>
                <a:close/>
              </a:path>
              <a:path w="1385570" h="3098800">
                <a:moveTo>
                  <a:pt x="928874" y="2413000"/>
                </a:moveTo>
                <a:lnTo>
                  <a:pt x="862685" y="2413000"/>
                </a:lnTo>
                <a:lnTo>
                  <a:pt x="870058" y="2425700"/>
                </a:lnTo>
                <a:lnTo>
                  <a:pt x="877423" y="2425700"/>
                </a:lnTo>
                <a:lnTo>
                  <a:pt x="884856" y="2438400"/>
                </a:lnTo>
                <a:lnTo>
                  <a:pt x="926742" y="2438400"/>
                </a:lnTo>
                <a:lnTo>
                  <a:pt x="927779" y="2425700"/>
                </a:lnTo>
                <a:lnTo>
                  <a:pt x="928874" y="2413000"/>
                </a:lnTo>
                <a:close/>
              </a:path>
              <a:path w="1385570" h="3098800">
                <a:moveTo>
                  <a:pt x="352272" y="2413000"/>
                </a:moveTo>
                <a:lnTo>
                  <a:pt x="247878" y="2413000"/>
                </a:lnTo>
                <a:lnTo>
                  <a:pt x="251447" y="2425700"/>
                </a:lnTo>
                <a:lnTo>
                  <a:pt x="344866" y="2425700"/>
                </a:lnTo>
                <a:lnTo>
                  <a:pt x="352272" y="2413000"/>
                </a:lnTo>
                <a:close/>
              </a:path>
              <a:path w="1385570" h="3098800">
                <a:moveTo>
                  <a:pt x="801039" y="2400300"/>
                </a:moveTo>
                <a:lnTo>
                  <a:pt x="784618" y="2400300"/>
                </a:lnTo>
                <a:lnTo>
                  <a:pt x="789655" y="2413000"/>
                </a:lnTo>
                <a:lnTo>
                  <a:pt x="794577" y="2425700"/>
                </a:lnTo>
                <a:lnTo>
                  <a:pt x="802690" y="2425700"/>
                </a:lnTo>
                <a:lnTo>
                  <a:pt x="796861" y="2413000"/>
                </a:lnTo>
                <a:lnTo>
                  <a:pt x="801039" y="2400300"/>
                </a:lnTo>
                <a:close/>
              </a:path>
              <a:path w="1385570" h="3098800">
                <a:moveTo>
                  <a:pt x="862685" y="2413000"/>
                </a:moveTo>
                <a:lnTo>
                  <a:pt x="810829" y="2413000"/>
                </a:lnTo>
                <a:lnTo>
                  <a:pt x="815579" y="2425700"/>
                </a:lnTo>
                <a:lnTo>
                  <a:pt x="855510" y="2425700"/>
                </a:lnTo>
                <a:lnTo>
                  <a:pt x="862685" y="2413000"/>
                </a:lnTo>
                <a:close/>
              </a:path>
              <a:path w="1385570" h="3098800">
                <a:moveTo>
                  <a:pt x="1151762" y="2387600"/>
                </a:moveTo>
                <a:lnTo>
                  <a:pt x="1100759" y="2387600"/>
                </a:lnTo>
                <a:lnTo>
                  <a:pt x="1115287" y="2400300"/>
                </a:lnTo>
                <a:lnTo>
                  <a:pt x="1122428" y="2413000"/>
                </a:lnTo>
                <a:lnTo>
                  <a:pt x="1129499" y="2413000"/>
                </a:lnTo>
                <a:lnTo>
                  <a:pt x="1134986" y="2425700"/>
                </a:lnTo>
                <a:lnTo>
                  <a:pt x="1152893" y="2425700"/>
                </a:lnTo>
                <a:lnTo>
                  <a:pt x="1154442" y="2413000"/>
                </a:lnTo>
                <a:lnTo>
                  <a:pt x="1151966" y="2400300"/>
                </a:lnTo>
                <a:lnTo>
                  <a:pt x="1151762" y="2387600"/>
                </a:lnTo>
                <a:close/>
              </a:path>
              <a:path w="1385570" h="3098800">
                <a:moveTo>
                  <a:pt x="437646" y="2400300"/>
                </a:moveTo>
                <a:lnTo>
                  <a:pt x="188196" y="2400300"/>
                </a:lnTo>
                <a:lnTo>
                  <a:pt x="195854" y="2413000"/>
                </a:lnTo>
                <a:lnTo>
                  <a:pt x="428748" y="2413000"/>
                </a:lnTo>
                <a:lnTo>
                  <a:pt x="437646" y="2400300"/>
                </a:lnTo>
                <a:close/>
              </a:path>
              <a:path w="1385570" h="3098800">
                <a:moveTo>
                  <a:pt x="930059" y="2400300"/>
                </a:moveTo>
                <a:lnTo>
                  <a:pt x="801039" y="2400300"/>
                </a:lnTo>
                <a:lnTo>
                  <a:pt x="806049" y="2413000"/>
                </a:lnTo>
                <a:lnTo>
                  <a:pt x="930160" y="2413000"/>
                </a:lnTo>
                <a:lnTo>
                  <a:pt x="930059" y="2400300"/>
                </a:lnTo>
                <a:close/>
              </a:path>
              <a:path w="1385570" h="3098800">
                <a:moveTo>
                  <a:pt x="1055268" y="2400300"/>
                </a:moveTo>
                <a:lnTo>
                  <a:pt x="1041127" y="2400300"/>
                </a:lnTo>
                <a:lnTo>
                  <a:pt x="1051547" y="2413000"/>
                </a:lnTo>
                <a:lnTo>
                  <a:pt x="1055268" y="2400300"/>
                </a:lnTo>
                <a:close/>
              </a:path>
              <a:path w="1385570" h="3098800">
                <a:moveTo>
                  <a:pt x="1187132" y="2387600"/>
                </a:moveTo>
                <a:lnTo>
                  <a:pt x="1170089" y="2387600"/>
                </a:lnTo>
                <a:lnTo>
                  <a:pt x="1173708" y="2400300"/>
                </a:lnTo>
                <a:lnTo>
                  <a:pt x="1182585" y="2413000"/>
                </a:lnTo>
                <a:lnTo>
                  <a:pt x="1192034" y="2413000"/>
                </a:lnTo>
                <a:lnTo>
                  <a:pt x="1187132" y="2387600"/>
                </a:lnTo>
                <a:close/>
              </a:path>
              <a:path w="1385570" h="3098800">
                <a:moveTo>
                  <a:pt x="472681" y="2387600"/>
                </a:moveTo>
                <a:lnTo>
                  <a:pt x="175856" y="2387600"/>
                </a:lnTo>
                <a:lnTo>
                  <a:pt x="181712" y="2400300"/>
                </a:lnTo>
                <a:lnTo>
                  <a:pt x="462711" y="2400300"/>
                </a:lnTo>
                <a:lnTo>
                  <a:pt x="472681" y="2387600"/>
                </a:lnTo>
                <a:close/>
              </a:path>
              <a:path w="1385570" h="3098800">
                <a:moveTo>
                  <a:pt x="910506" y="2387600"/>
                </a:moveTo>
                <a:lnTo>
                  <a:pt x="778636" y="2387600"/>
                </a:lnTo>
                <a:lnTo>
                  <a:pt x="779297" y="2400300"/>
                </a:lnTo>
                <a:lnTo>
                  <a:pt x="916746" y="2400300"/>
                </a:lnTo>
                <a:lnTo>
                  <a:pt x="910506" y="2387600"/>
                </a:lnTo>
                <a:close/>
              </a:path>
              <a:path w="1385570" h="3098800">
                <a:moveTo>
                  <a:pt x="1238874" y="2374900"/>
                </a:moveTo>
                <a:lnTo>
                  <a:pt x="1012101" y="2374900"/>
                </a:lnTo>
                <a:lnTo>
                  <a:pt x="1021456" y="2387600"/>
                </a:lnTo>
                <a:lnTo>
                  <a:pt x="1031114" y="2400300"/>
                </a:lnTo>
                <a:lnTo>
                  <a:pt x="1092579" y="2400300"/>
                </a:lnTo>
                <a:lnTo>
                  <a:pt x="1100759" y="2387600"/>
                </a:lnTo>
                <a:lnTo>
                  <a:pt x="1230236" y="2387600"/>
                </a:lnTo>
                <a:lnTo>
                  <a:pt x="1238874" y="2374900"/>
                </a:lnTo>
                <a:close/>
              </a:path>
              <a:path w="1385570" h="3098800">
                <a:moveTo>
                  <a:pt x="533171" y="2362200"/>
                </a:moveTo>
                <a:lnTo>
                  <a:pt x="158061" y="2362200"/>
                </a:lnTo>
                <a:lnTo>
                  <a:pt x="164191" y="2374900"/>
                </a:lnTo>
                <a:lnTo>
                  <a:pt x="170179" y="2387600"/>
                </a:lnTo>
                <a:lnTo>
                  <a:pt x="476237" y="2387600"/>
                </a:lnTo>
                <a:lnTo>
                  <a:pt x="482312" y="2374900"/>
                </a:lnTo>
                <a:lnTo>
                  <a:pt x="528162" y="2374900"/>
                </a:lnTo>
                <a:lnTo>
                  <a:pt x="533171" y="2362200"/>
                </a:lnTo>
                <a:close/>
              </a:path>
              <a:path w="1385570" h="3098800">
                <a:moveTo>
                  <a:pt x="757364" y="2374900"/>
                </a:moveTo>
                <a:lnTo>
                  <a:pt x="740486" y="2374900"/>
                </a:lnTo>
                <a:lnTo>
                  <a:pt x="742695" y="2387600"/>
                </a:lnTo>
                <a:lnTo>
                  <a:pt x="756792" y="2387600"/>
                </a:lnTo>
                <a:lnTo>
                  <a:pt x="757364" y="2374900"/>
                </a:lnTo>
                <a:close/>
              </a:path>
              <a:path w="1385570" h="3098800">
                <a:moveTo>
                  <a:pt x="889593" y="2362200"/>
                </a:moveTo>
                <a:lnTo>
                  <a:pt x="740576" y="2362200"/>
                </a:lnTo>
                <a:lnTo>
                  <a:pt x="740892" y="2374900"/>
                </a:lnTo>
                <a:lnTo>
                  <a:pt x="772455" y="2374900"/>
                </a:lnTo>
                <a:lnTo>
                  <a:pt x="776490" y="2387600"/>
                </a:lnTo>
                <a:lnTo>
                  <a:pt x="893559" y="2387600"/>
                </a:lnTo>
                <a:lnTo>
                  <a:pt x="892162" y="2374900"/>
                </a:lnTo>
                <a:lnTo>
                  <a:pt x="889593" y="2362200"/>
                </a:lnTo>
                <a:close/>
              </a:path>
              <a:path w="1385570" h="3098800">
                <a:moveTo>
                  <a:pt x="1255699" y="2349500"/>
                </a:moveTo>
                <a:lnTo>
                  <a:pt x="997127" y="2349500"/>
                </a:lnTo>
                <a:lnTo>
                  <a:pt x="1000645" y="2362200"/>
                </a:lnTo>
                <a:lnTo>
                  <a:pt x="1002753" y="2374900"/>
                </a:lnTo>
                <a:lnTo>
                  <a:pt x="1247535" y="2374900"/>
                </a:lnTo>
                <a:lnTo>
                  <a:pt x="1253912" y="2362200"/>
                </a:lnTo>
                <a:lnTo>
                  <a:pt x="1255699" y="2349500"/>
                </a:lnTo>
                <a:close/>
              </a:path>
              <a:path w="1385570" h="3098800">
                <a:moveTo>
                  <a:pt x="550278" y="2349500"/>
                </a:moveTo>
                <a:lnTo>
                  <a:pt x="146441" y="2349500"/>
                </a:lnTo>
                <a:lnTo>
                  <a:pt x="151955" y="2362200"/>
                </a:lnTo>
                <a:lnTo>
                  <a:pt x="543236" y="2362200"/>
                </a:lnTo>
                <a:lnTo>
                  <a:pt x="550278" y="2349500"/>
                </a:lnTo>
                <a:close/>
              </a:path>
              <a:path w="1385570" h="3098800">
                <a:moveTo>
                  <a:pt x="861656" y="2349500"/>
                </a:moveTo>
                <a:lnTo>
                  <a:pt x="726274" y="2349500"/>
                </a:lnTo>
                <a:lnTo>
                  <a:pt x="733363" y="2362200"/>
                </a:lnTo>
                <a:lnTo>
                  <a:pt x="863866" y="2362200"/>
                </a:lnTo>
                <a:lnTo>
                  <a:pt x="861656" y="2349500"/>
                </a:lnTo>
                <a:close/>
              </a:path>
              <a:path w="1385570" h="3098800">
                <a:moveTo>
                  <a:pt x="898167" y="2336800"/>
                </a:moveTo>
                <a:lnTo>
                  <a:pt x="862712" y="2336800"/>
                </a:lnTo>
                <a:lnTo>
                  <a:pt x="878697" y="2349500"/>
                </a:lnTo>
                <a:lnTo>
                  <a:pt x="894283" y="2362200"/>
                </a:lnTo>
                <a:lnTo>
                  <a:pt x="894638" y="2349500"/>
                </a:lnTo>
                <a:lnTo>
                  <a:pt x="895500" y="2349500"/>
                </a:lnTo>
                <a:lnTo>
                  <a:pt x="898167" y="2336800"/>
                </a:lnTo>
                <a:close/>
              </a:path>
              <a:path w="1385570" h="3098800">
                <a:moveTo>
                  <a:pt x="176794" y="2324100"/>
                </a:moveTo>
                <a:lnTo>
                  <a:pt x="142189" y="2324100"/>
                </a:lnTo>
                <a:lnTo>
                  <a:pt x="141395" y="2336800"/>
                </a:lnTo>
                <a:lnTo>
                  <a:pt x="142867" y="2349500"/>
                </a:lnTo>
                <a:lnTo>
                  <a:pt x="228942" y="2349500"/>
                </a:lnTo>
                <a:lnTo>
                  <a:pt x="217830" y="2336800"/>
                </a:lnTo>
                <a:lnTo>
                  <a:pt x="189166" y="2336800"/>
                </a:lnTo>
                <a:lnTo>
                  <a:pt x="176794" y="2324100"/>
                </a:lnTo>
                <a:close/>
              </a:path>
              <a:path w="1385570" h="3098800">
                <a:moveTo>
                  <a:pt x="827417" y="2336800"/>
                </a:moveTo>
                <a:lnTo>
                  <a:pt x="271525" y="2336800"/>
                </a:lnTo>
                <a:lnTo>
                  <a:pt x="264032" y="2349500"/>
                </a:lnTo>
                <a:lnTo>
                  <a:pt x="844465" y="2349500"/>
                </a:lnTo>
                <a:lnTo>
                  <a:pt x="827417" y="2336800"/>
                </a:lnTo>
                <a:close/>
              </a:path>
              <a:path w="1385570" h="3098800">
                <a:moveTo>
                  <a:pt x="1289265" y="2336800"/>
                </a:moveTo>
                <a:lnTo>
                  <a:pt x="936104" y="2336800"/>
                </a:lnTo>
                <a:lnTo>
                  <a:pt x="936358" y="2349500"/>
                </a:lnTo>
                <a:lnTo>
                  <a:pt x="1283972" y="2349500"/>
                </a:lnTo>
                <a:lnTo>
                  <a:pt x="1289265" y="2336800"/>
                </a:lnTo>
                <a:close/>
              </a:path>
              <a:path w="1385570" h="3098800">
                <a:moveTo>
                  <a:pt x="202493" y="2324100"/>
                </a:moveTo>
                <a:lnTo>
                  <a:pt x="195304" y="2324100"/>
                </a:lnTo>
                <a:lnTo>
                  <a:pt x="189166" y="2336800"/>
                </a:lnTo>
                <a:lnTo>
                  <a:pt x="210185" y="2336800"/>
                </a:lnTo>
                <a:lnTo>
                  <a:pt x="202493" y="2324100"/>
                </a:lnTo>
                <a:close/>
              </a:path>
              <a:path w="1385570" h="3098800">
                <a:moveTo>
                  <a:pt x="339940" y="2324100"/>
                </a:moveTo>
                <a:lnTo>
                  <a:pt x="331000" y="2324100"/>
                </a:lnTo>
                <a:lnTo>
                  <a:pt x="320368" y="2336800"/>
                </a:lnTo>
                <a:lnTo>
                  <a:pt x="344068" y="2336800"/>
                </a:lnTo>
                <a:lnTo>
                  <a:pt x="339940" y="2324100"/>
                </a:lnTo>
                <a:close/>
              </a:path>
              <a:path w="1385570" h="3098800">
                <a:moveTo>
                  <a:pt x="930376" y="2324100"/>
                </a:moveTo>
                <a:lnTo>
                  <a:pt x="386651" y="2324100"/>
                </a:lnTo>
                <a:lnTo>
                  <a:pt x="378956" y="2336800"/>
                </a:lnTo>
                <a:lnTo>
                  <a:pt x="923137" y="2336800"/>
                </a:lnTo>
                <a:lnTo>
                  <a:pt x="930376" y="2324100"/>
                </a:lnTo>
                <a:close/>
              </a:path>
              <a:path w="1385570" h="3098800">
                <a:moveTo>
                  <a:pt x="1321473" y="2324100"/>
                </a:moveTo>
                <a:lnTo>
                  <a:pt x="930376" y="2324100"/>
                </a:lnTo>
                <a:lnTo>
                  <a:pt x="935075" y="2336800"/>
                </a:lnTo>
                <a:lnTo>
                  <a:pt x="1314049" y="2336800"/>
                </a:lnTo>
                <a:lnTo>
                  <a:pt x="1321473" y="2324100"/>
                </a:lnTo>
                <a:close/>
              </a:path>
              <a:path w="1385570" h="3098800">
                <a:moveTo>
                  <a:pt x="163927" y="2311400"/>
                </a:moveTo>
                <a:lnTo>
                  <a:pt x="151599" y="2311400"/>
                </a:lnTo>
                <a:lnTo>
                  <a:pt x="143789" y="2324100"/>
                </a:lnTo>
                <a:lnTo>
                  <a:pt x="169417" y="2324100"/>
                </a:lnTo>
                <a:lnTo>
                  <a:pt x="163927" y="2311400"/>
                </a:lnTo>
                <a:close/>
              </a:path>
              <a:path w="1385570" h="3098800">
                <a:moveTo>
                  <a:pt x="1087945" y="2286000"/>
                </a:moveTo>
                <a:lnTo>
                  <a:pt x="427828" y="2286000"/>
                </a:lnTo>
                <a:lnTo>
                  <a:pt x="419636" y="2298700"/>
                </a:lnTo>
                <a:lnTo>
                  <a:pt x="412470" y="2311400"/>
                </a:lnTo>
                <a:lnTo>
                  <a:pt x="400024" y="2311400"/>
                </a:lnTo>
                <a:lnTo>
                  <a:pt x="393623" y="2324100"/>
                </a:lnTo>
                <a:lnTo>
                  <a:pt x="1326362" y="2324100"/>
                </a:lnTo>
                <a:lnTo>
                  <a:pt x="1328081" y="2311400"/>
                </a:lnTo>
                <a:lnTo>
                  <a:pt x="1329036" y="2298700"/>
                </a:lnTo>
                <a:lnTo>
                  <a:pt x="1083094" y="2298700"/>
                </a:lnTo>
                <a:lnTo>
                  <a:pt x="1087945" y="2286000"/>
                </a:lnTo>
                <a:close/>
              </a:path>
              <a:path w="1385570" h="3098800">
                <a:moveTo>
                  <a:pt x="345668" y="2286000"/>
                </a:moveTo>
                <a:lnTo>
                  <a:pt x="303682" y="2286000"/>
                </a:lnTo>
                <a:lnTo>
                  <a:pt x="301726" y="2298700"/>
                </a:lnTo>
                <a:lnTo>
                  <a:pt x="301104" y="2298700"/>
                </a:lnTo>
                <a:lnTo>
                  <a:pt x="304672" y="2311400"/>
                </a:lnTo>
                <a:lnTo>
                  <a:pt x="330128" y="2311400"/>
                </a:lnTo>
                <a:lnTo>
                  <a:pt x="338373" y="2298700"/>
                </a:lnTo>
                <a:lnTo>
                  <a:pt x="345668" y="2286000"/>
                </a:lnTo>
                <a:close/>
              </a:path>
              <a:path w="1385570" h="3098800">
                <a:moveTo>
                  <a:pt x="204457" y="2260600"/>
                </a:moveTo>
                <a:lnTo>
                  <a:pt x="135558" y="2260600"/>
                </a:lnTo>
                <a:lnTo>
                  <a:pt x="136469" y="2273300"/>
                </a:lnTo>
                <a:lnTo>
                  <a:pt x="140459" y="2286000"/>
                </a:lnTo>
                <a:lnTo>
                  <a:pt x="147358" y="2298700"/>
                </a:lnTo>
                <a:lnTo>
                  <a:pt x="167620" y="2298700"/>
                </a:lnTo>
                <a:lnTo>
                  <a:pt x="178447" y="2286000"/>
                </a:lnTo>
                <a:lnTo>
                  <a:pt x="187578" y="2286000"/>
                </a:lnTo>
                <a:lnTo>
                  <a:pt x="192030" y="2273300"/>
                </a:lnTo>
                <a:lnTo>
                  <a:pt x="200291" y="2273300"/>
                </a:lnTo>
                <a:lnTo>
                  <a:pt x="204457" y="2260600"/>
                </a:lnTo>
                <a:close/>
              </a:path>
              <a:path w="1385570" h="3098800">
                <a:moveTo>
                  <a:pt x="365912" y="2286000"/>
                </a:moveTo>
                <a:lnTo>
                  <a:pt x="352844" y="2286000"/>
                </a:lnTo>
                <a:lnTo>
                  <a:pt x="360946" y="2298700"/>
                </a:lnTo>
                <a:lnTo>
                  <a:pt x="365912" y="2286000"/>
                </a:lnTo>
                <a:close/>
              </a:path>
              <a:path w="1385570" h="3098800">
                <a:moveTo>
                  <a:pt x="1192860" y="2286000"/>
                </a:moveTo>
                <a:lnTo>
                  <a:pt x="1117412" y="2286000"/>
                </a:lnTo>
                <a:lnTo>
                  <a:pt x="1105255" y="2298700"/>
                </a:lnTo>
                <a:lnTo>
                  <a:pt x="1197292" y="2298700"/>
                </a:lnTo>
                <a:lnTo>
                  <a:pt x="1192860" y="2286000"/>
                </a:lnTo>
                <a:close/>
              </a:path>
              <a:path w="1385570" h="3098800">
                <a:moveTo>
                  <a:pt x="1233550" y="2260600"/>
                </a:moveTo>
                <a:lnTo>
                  <a:pt x="1219453" y="2260600"/>
                </a:lnTo>
                <a:lnTo>
                  <a:pt x="1212786" y="2273300"/>
                </a:lnTo>
                <a:lnTo>
                  <a:pt x="1208658" y="2286000"/>
                </a:lnTo>
                <a:lnTo>
                  <a:pt x="1205814" y="2286000"/>
                </a:lnTo>
                <a:lnTo>
                  <a:pt x="1202308" y="2298700"/>
                </a:lnTo>
                <a:lnTo>
                  <a:pt x="1355763" y="2298700"/>
                </a:lnTo>
                <a:lnTo>
                  <a:pt x="1352499" y="2286000"/>
                </a:lnTo>
                <a:lnTo>
                  <a:pt x="1350949" y="2273300"/>
                </a:lnTo>
                <a:lnTo>
                  <a:pt x="1243636" y="2273300"/>
                </a:lnTo>
                <a:lnTo>
                  <a:pt x="1233550" y="2260600"/>
                </a:lnTo>
                <a:close/>
              </a:path>
              <a:path w="1385570" h="3098800">
                <a:moveTo>
                  <a:pt x="426884" y="2273300"/>
                </a:moveTo>
                <a:lnTo>
                  <a:pt x="310870" y="2273300"/>
                </a:lnTo>
                <a:lnTo>
                  <a:pt x="307352" y="2286000"/>
                </a:lnTo>
                <a:lnTo>
                  <a:pt x="421614" y="2286000"/>
                </a:lnTo>
                <a:lnTo>
                  <a:pt x="426884" y="2273300"/>
                </a:lnTo>
                <a:close/>
              </a:path>
              <a:path w="1385570" h="3098800">
                <a:moveTo>
                  <a:pt x="1025423" y="2247900"/>
                </a:moveTo>
                <a:lnTo>
                  <a:pt x="494258" y="2247900"/>
                </a:lnTo>
                <a:lnTo>
                  <a:pt x="485923" y="2260600"/>
                </a:lnTo>
                <a:lnTo>
                  <a:pt x="476113" y="2273300"/>
                </a:lnTo>
                <a:lnTo>
                  <a:pt x="463679" y="2286000"/>
                </a:lnTo>
                <a:lnTo>
                  <a:pt x="1076129" y="2286000"/>
                </a:lnTo>
                <a:lnTo>
                  <a:pt x="1070398" y="2273300"/>
                </a:lnTo>
                <a:lnTo>
                  <a:pt x="1040404" y="2273300"/>
                </a:lnTo>
                <a:lnTo>
                  <a:pt x="1034097" y="2260600"/>
                </a:lnTo>
                <a:lnTo>
                  <a:pt x="1025423" y="2247900"/>
                </a:lnTo>
                <a:close/>
              </a:path>
              <a:path w="1385570" h="3098800">
                <a:moveTo>
                  <a:pt x="447825" y="2260600"/>
                </a:moveTo>
                <a:lnTo>
                  <a:pt x="254838" y="2260600"/>
                </a:lnTo>
                <a:lnTo>
                  <a:pt x="267727" y="2273300"/>
                </a:lnTo>
                <a:lnTo>
                  <a:pt x="435940" y="2273300"/>
                </a:lnTo>
                <a:lnTo>
                  <a:pt x="447825" y="2260600"/>
                </a:lnTo>
                <a:close/>
              </a:path>
              <a:path w="1385570" h="3098800">
                <a:moveTo>
                  <a:pt x="1350136" y="2260600"/>
                </a:moveTo>
                <a:lnTo>
                  <a:pt x="1273962" y="2260600"/>
                </a:lnTo>
                <a:lnTo>
                  <a:pt x="1275422" y="2273300"/>
                </a:lnTo>
                <a:lnTo>
                  <a:pt x="1356728" y="2273300"/>
                </a:lnTo>
                <a:lnTo>
                  <a:pt x="1350136" y="2260600"/>
                </a:lnTo>
                <a:close/>
              </a:path>
              <a:path w="1385570" h="3098800">
                <a:moveTo>
                  <a:pt x="503072" y="2235200"/>
                </a:moveTo>
                <a:lnTo>
                  <a:pt x="119735" y="2235200"/>
                </a:lnTo>
                <a:lnTo>
                  <a:pt x="138683" y="2247900"/>
                </a:lnTo>
                <a:lnTo>
                  <a:pt x="138836" y="2247900"/>
                </a:lnTo>
                <a:lnTo>
                  <a:pt x="137896" y="2260600"/>
                </a:lnTo>
                <a:lnTo>
                  <a:pt x="461937" y="2260600"/>
                </a:lnTo>
                <a:lnTo>
                  <a:pt x="462495" y="2247900"/>
                </a:lnTo>
                <a:lnTo>
                  <a:pt x="503072" y="2235200"/>
                </a:lnTo>
                <a:close/>
              </a:path>
              <a:path w="1385570" h="3098800">
                <a:moveTo>
                  <a:pt x="1289507" y="2247900"/>
                </a:moveTo>
                <a:lnTo>
                  <a:pt x="1270406" y="2247900"/>
                </a:lnTo>
                <a:lnTo>
                  <a:pt x="1271498" y="2260600"/>
                </a:lnTo>
                <a:lnTo>
                  <a:pt x="1295107" y="2260600"/>
                </a:lnTo>
                <a:lnTo>
                  <a:pt x="1289507" y="2247900"/>
                </a:lnTo>
                <a:close/>
              </a:path>
              <a:path w="1385570" h="3098800">
                <a:moveTo>
                  <a:pt x="1343672" y="2235200"/>
                </a:moveTo>
                <a:lnTo>
                  <a:pt x="1332306" y="2235200"/>
                </a:lnTo>
                <a:lnTo>
                  <a:pt x="1323124" y="2247900"/>
                </a:lnTo>
                <a:lnTo>
                  <a:pt x="1317955" y="2247900"/>
                </a:lnTo>
                <a:lnTo>
                  <a:pt x="1312443" y="2260600"/>
                </a:lnTo>
                <a:lnTo>
                  <a:pt x="1338770" y="2260600"/>
                </a:lnTo>
                <a:lnTo>
                  <a:pt x="1340523" y="2247900"/>
                </a:lnTo>
                <a:lnTo>
                  <a:pt x="1343672" y="2235200"/>
                </a:lnTo>
                <a:close/>
              </a:path>
              <a:path w="1385570" h="3098800">
                <a:moveTo>
                  <a:pt x="1013917" y="2235200"/>
                </a:moveTo>
                <a:lnTo>
                  <a:pt x="503072" y="2235200"/>
                </a:lnTo>
                <a:lnTo>
                  <a:pt x="499630" y="2247900"/>
                </a:lnTo>
                <a:lnTo>
                  <a:pt x="1018666" y="2247900"/>
                </a:lnTo>
                <a:lnTo>
                  <a:pt x="1013917" y="2235200"/>
                </a:lnTo>
                <a:close/>
              </a:path>
              <a:path w="1385570" h="3098800">
                <a:moveTo>
                  <a:pt x="1223278" y="2197100"/>
                </a:moveTo>
                <a:lnTo>
                  <a:pt x="94741" y="2197100"/>
                </a:lnTo>
                <a:lnTo>
                  <a:pt x="93326" y="2209800"/>
                </a:lnTo>
                <a:lnTo>
                  <a:pt x="96146" y="2222500"/>
                </a:lnTo>
                <a:lnTo>
                  <a:pt x="104512" y="2235200"/>
                </a:lnTo>
                <a:lnTo>
                  <a:pt x="1026312" y="2235200"/>
                </a:lnTo>
                <a:lnTo>
                  <a:pt x="1035263" y="2247900"/>
                </a:lnTo>
                <a:lnTo>
                  <a:pt x="1069632" y="2247900"/>
                </a:lnTo>
                <a:lnTo>
                  <a:pt x="1064761" y="2235200"/>
                </a:lnTo>
                <a:lnTo>
                  <a:pt x="1062163" y="2222500"/>
                </a:lnTo>
                <a:lnTo>
                  <a:pt x="1070942" y="2222500"/>
                </a:lnTo>
                <a:lnTo>
                  <a:pt x="1082995" y="2209800"/>
                </a:lnTo>
                <a:lnTo>
                  <a:pt x="1224472" y="2209800"/>
                </a:lnTo>
                <a:lnTo>
                  <a:pt x="1223278" y="2197100"/>
                </a:lnTo>
                <a:close/>
              </a:path>
              <a:path w="1385570" h="3098800">
                <a:moveTo>
                  <a:pt x="1225182" y="2209800"/>
                </a:moveTo>
                <a:lnTo>
                  <a:pt x="1162557" y="2209800"/>
                </a:lnTo>
                <a:lnTo>
                  <a:pt x="1167732" y="2222500"/>
                </a:lnTo>
                <a:lnTo>
                  <a:pt x="1173829" y="2222500"/>
                </a:lnTo>
                <a:lnTo>
                  <a:pt x="1181106" y="2235200"/>
                </a:lnTo>
                <a:lnTo>
                  <a:pt x="1220480" y="2235200"/>
                </a:lnTo>
                <a:lnTo>
                  <a:pt x="1225080" y="2222500"/>
                </a:lnTo>
                <a:lnTo>
                  <a:pt x="1225182" y="2209800"/>
                </a:lnTo>
                <a:close/>
              </a:path>
              <a:path w="1385570" h="3098800">
                <a:moveTo>
                  <a:pt x="77647" y="2197100"/>
                </a:moveTo>
                <a:lnTo>
                  <a:pt x="58582" y="2197100"/>
                </a:lnTo>
                <a:lnTo>
                  <a:pt x="64574" y="2209800"/>
                </a:lnTo>
                <a:lnTo>
                  <a:pt x="70883" y="2209800"/>
                </a:lnTo>
                <a:lnTo>
                  <a:pt x="77647" y="2197100"/>
                </a:lnTo>
                <a:close/>
              </a:path>
              <a:path w="1385570" h="3098800">
                <a:moveTo>
                  <a:pt x="1220516" y="2184400"/>
                </a:moveTo>
                <a:lnTo>
                  <a:pt x="32734" y="2184400"/>
                </a:lnTo>
                <a:lnTo>
                  <a:pt x="42728" y="2197100"/>
                </a:lnTo>
                <a:lnTo>
                  <a:pt x="1221930" y="2197100"/>
                </a:lnTo>
                <a:lnTo>
                  <a:pt x="1220516" y="2184400"/>
                </a:lnTo>
                <a:close/>
              </a:path>
              <a:path w="1385570" h="3098800">
                <a:moveTo>
                  <a:pt x="1227086" y="2171700"/>
                </a:moveTo>
                <a:lnTo>
                  <a:pt x="9715" y="2171700"/>
                </a:lnTo>
                <a:lnTo>
                  <a:pt x="22768" y="2184400"/>
                </a:lnTo>
                <a:lnTo>
                  <a:pt x="1221421" y="2184400"/>
                </a:lnTo>
                <a:lnTo>
                  <a:pt x="1227086" y="2171700"/>
                </a:lnTo>
                <a:close/>
              </a:path>
              <a:path w="1385570" h="3098800">
                <a:moveTo>
                  <a:pt x="1254129" y="2171700"/>
                </a:moveTo>
                <a:lnTo>
                  <a:pt x="1238706" y="2171700"/>
                </a:lnTo>
                <a:lnTo>
                  <a:pt x="1246585" y="2184400"/>
                </a:lnTo>
                <a:lnTo>
                  <a:pt x="1254129" y="2171700"/>
                </a:lnTo>
                <a:close/>
              </a:path>
              <a:path w="1385570" h="3098800">
                <a:moveTo>
                  <a:pt x="1267158" y="2159000"/>
                </a:moveTo>
                <a:lnTo>
                  <a:pt x="0" y="2159000"/>
                </a:lnTo>
                <a:lnTo>
                  <a:pt x="4127" y="2171700"/>
                </a:lnTo>
                <a:lnTo>
                  <a:pt x="1265552" y="2171700"/>
                </a:lnTo>
                <a:lnTo>
                  <a:pt x="1267158" y="2159000"/>
                </a:lnTo>
                <a:close/>
              </a:path>
              <a:path w="1385570" h="3098800">
                <a:moveTo>
                  <a:pt x="1261884" y="2133600"/>
                </a:moveTo>
                <a:lnTo>
                  <a:pt x="60461" y="2133600"/>
                </a:lnTo>
                <a:lnTo>
                  <a:pt x="48996" y="2146300"/>
                </a:lnTo>
                <a:lnTo>
                  <a:pt x="42913" y="2159000"/>
                </a:lnTo>
                <a:lnTo>
                  <a:pt x="1266569" y="2159000"/>
                </a:lnTo>
                <a:lnTo>
                  <a:pt x="1264462" y="2146300"/>
                </a:lnTo>
                <a:lnTo>
                  <a:pt x="1261884" y="2133600"/>
                </a:lnTo>
                <a:close/>
              </a:path>
              <a:path w="1385570" h="3098800">
                <a:moveTo>
                  <a:pt x="115862" y="2120900"/>
                </a:moveTo>
                <a:lnTo>
                  <a:pt x="85324" y="2120900"/>
                </a:lnTo>
                <a:lnTo>
                  <a:pt x="72486" y="2133600"/>
                </a:lnTo>
                <a:lnTo>
                  <a:pt x="120973" y="2133600"/>
                </a:lnTo>
                <a:lnTo>
                  <a:pt x="115862" y="2120900"/>
                </a:lnTo>
                <a:close/>
              </a:path>
              <a:path w="1385570" h="3098800">
                <a:moveTo>
                  <a:pt x="1062761" y="2095500"/>
                </a:moveTo>
                <a:lnTo>
                  <a:pt x="178384" y="2095500"/>
                </a:lnTo>
                <a:lnTo>
                  <a:pt x="176194" y="2108200"/>
                </a:lnTo>
                <a:lnTo>
                  <a:pt x="169541" y="2120900"/>
                </a:lnTo>
                <a:lnTo>
                  <a:pt x="158417" y="2133600"/>
                </a:lnTo>
                <a:lnTo>
                  <a:pt x="1273771" y="2133600"/>
                </a:lnTo>
                <a:lnTo>
                  <a:pt x="1278204" y="2120900"/>
                </a:lnTo>
                <a:lnTo>
                  <a:pt x="1282484" y="2120900"/>
                </a:lnTo>
                <a:lnTo>
                  <a:pt x="1279956" y="2108200"/>
                </a:lnTo>
                <a:lnTo>
                  <a:pt x="1060018" y="2108200"/>
                </a:lnTo>
                <a:lnTo>
                  <a:pt x="1062761" y="2095500"/>
                </a:lnTo>
                <a:close/>
              </a:path>
              <a:path w="1385570" h="3098800">
                <a:moveTo>
                  <a:pt x="1161346" y="2082800"/>
                </a:moveTo>
                <a:lnTo>
                  <a:pt x="1137259" y="2082800"/>
                </a:lnTo>
                <a:lnTo>
                  <a:pt x="1132694" y="2095500"/>
                </a:lnTo>
                <a:lnTo>
                  <a:pt x="1099667" y="2095500"/>
                </a:lnTo>
                <a:lnTo>
                  <a:pt x="1095844" y="2108200"/>
                </a:lnTo>
                <a:lnTo>
                  <a:pt x="1171079" y="2108200"/>
                </a:lnTo>
                <a:lnTo>
                  <a:pt x="1166668" y="2095500"/>
                </a:lnTo>
                <a:lnTo>
                  <a:pt x="1161346" y="2082800"/>
                </a:lnTo>
                <a:close/>
              </a:path>
              <a:path w="1385570" h="3098800">
                <a:moveTo>
                  <a:pt x="1269174" y="2095500"/>
                </a:moveTo>
                <a:lnTo>
                  <a:pt x="1192110" y="2095500"/>
                </a:lnTo>
                <a:lnTo>
                  <a:pt x="1180615" y="2108200"/>
                </a:lnTo>
                <a:lnTo>
                  <a:pt x="1270050" y="2108200"/>
                </a:lnTo>
                <a:lnTo>
                  <a:pt x="1269174" y="2095500"/>
                </a:lnTo>
                <a:close/>
              </a:path>
              <a:path w="1385570" h="3098800">
                <a:moveTo>
                  <a:pt x="1104417" y="2082800"/>
                </a:moveTo>
                <a:lnTo>
                  <a:pt x="158785" y="2082800"/>
                </a:lnTo>
                <a:lnTo>
                  <a:pt x="173278" y="2095500"/>
                </a:lnTo>
                <a:lnTo>
                  <a:pt x="1095984" y="2095500"/>
                </a:lnTo>
                <a:lnTo>
                  <a:pt x="1104417" y="2082800"/>
                </a:lnTo>
                <a:close/>
              </a:path>
              <a:path w="1385570" h="3098800">
                <a:moveTo>
                  <a:pt x="1265135" y="2082800"/>
                </a:moveTo>
                <a:lnTo>
                  <a:pt x="1247012" y="2082800"/>
                </a:lnTo>
                <a:lnTo>
                  <a:pt x="1240372" y="2095500"/>
                </a:lnTo>
                <a:lnTo>
                  <a:pt x="1268501" y="2095500"/>
                </a:lnTo>
                <a:lnTo>
                  <a:pt x="1265135" y="2082800"/>
                </a:lnTo>
                <a:close/>
              </a:path>
              <a:path w="1385570" h="3098800">
                <a:moveTo>
                  <a:pt x="1114188" y="2044700"/>
                </a:moveTo>
                <a:lnTo>
                  <a:pt x="163424" y="2044700"/>
                </a:lnTo>
                <a:lnTo>
                  <a:pt x="158610" y="2057400"/>
                </a:lnTo>
                <a:lnTo>
                  <a:pt x="151429" y="2070100"/>
                </a:lnTo>
                <a:lnTo>
                  <a:pt x="151495" y="2082800"/>
                </a:lnTo>
                <a:lnTo>
                  <a:pt x="1139837" y="2082800"/>
                </a:lnTo>
                <a:lnTo>
                  <a:pt x="1142733" y="2070100"/>
                </a:lnTo>
                <a:lnTo>
                  <a:pt x="1097914" y="2070100"/>
                </a:lnTo>
                <a:lnTo>
                  <a:pt x="1097445" y="2057400"/>
                </a:lnTo>
                <a:lnTo>
                  <a:pt x="1105496" y="2057400"/>
                </a:lnTo>
                <a:lnTo>
                  <a:pt x="1114188" y="2044700"/>
                </a:lnTo>
                <a:close/>
              </a:path>
              <a:path w="1385570" h="3098800">
                <a:moveTo>
                  <a:pt x="1186708" y="2032000"/>
                </a:moveTo>
                <a:lnTo>
                  <a:pt x="172392" y="2032000"/>
                </a:lnTo>
                <a:lnTo>
                  <a:pt x="167943" y="2044700"/>
                </a:lnTo>
                <a:lnTo>
                  <a:pt x="1184847" y="2044700"/>
                </a:lnTo>
                <a:lnTo>
                  <a:pt x="1186708" y="2032000"/>
                </a:lnTo>
                <a:close/>
              </a:path>
              <a:path w="1385570" h="3098800">
                <a:moveTo>
                  <a:pt x="222008" y="2019300"/>
                </a:moveTo>
                <a:lnTo>
                  <a:pt x="182346" y="2019300"/>
                </a:lnTo>
                <a:lnTo>
                  <a:pt x="178790" y="2032000"/>
                </a:lnTo>
                <a:lnTo>
                  <a:pt x="228568" y="2032000"/>
                </a:lnTo>
                <a:lnTo>
                  <a:pt x="222008" y="2019300"/>
                </a:lnTo>
                <a:close/>
              </a:path>
              <a:path w="1385570" h="3098800">
                <a:moveTo>
                  <a:pt x="1176134" y="1993900"/>
                </a:moveTo>
                <a:lnTo>
                  <a:pt x="286935" y="1993900"/>
                </a:lnTo>
                <a:lnTo>
                  <a:pt x="283727" y="2006600"/>
                </a:lnTo>
                <a:lnTo>
                  <a:pt x="283603" y="2019300"/>
                </a:lnTo>
                <a:lnTo>
                  <a:pt x="249427" y="2019300"/>
                </a:lnTo>
                <a:lnTo>
                  <a:pt x="238853" y="2032000"/>
                </a:lnTo>
                <a:lnTo>
                  <a:pt x="1185076" y="2032000"/>
                </a:lnTo>
                <a:lnTo>
                  <a:pt x="1179791" y="2019300"/>
                </a:lnTo>
                <a:lnTo>
                  <a:pt x="1173860" y="2006600"/>
                </a:lnTo>
                <a:lnTo>
                  <a:pt x="1172362" y="2006600"/>
                </a:lnTo>
                <a:lnTo>
                  <a:pt x="1176134" y="1993900"/>
                </a:lnTo>
                <a:close/>
              </a:path>
              <a:path w="1385570" h="3098800">
                <a:moveTo>
                  <a:pt x="1209687" y="1981200"/>
                </a:moveTo>
                <a:lnTo>
                  <a:pt x="1184808" y="1981200"/>
                </a:lnTo>
                <a:lnTo>
                  <a:pt x="1188364" y="1993900"/>
                </a:lnTo>
                <a:lnTo>
                  <a:pt x="1195235" y="1993900"/>
                </a:lnTo>
                <a:lnTo>
                  <a:pt x="1198232" y="2006600"/>
                </a:lnTo>
                <a:lnTo>
                  <a:pt x="1199730" y="2006600"/>
                </a:lnTo>
                <a:lnTo>
                  <a:pt x="1201839" y="2019300"/>
                </a:lnTo>
                <a:lnTo>
                  <a:pt x="1206550" y="2019300"/>
                </a:lnTo>
                <a:lnTo>
                  <a:pt x="1209687" y="1981200"/>
                </a:lnTo>
                <a:close/>
              </a:path>
              <a:path w="1385570" h="3098800">
                <a:moveTo>
                  <a:pt x="1181861" y="1981200"/>
                </a:moveTo>
                <a:lnTo>
                  <a:pt x="302031" y="1981200"/>
                </a:lnTo>
                <a:lnTo>
                  <a:pt x="293085" y="1993900"/>
                </a:lnTo>
                <a:lnTo>
                  <a:pt x="1178191" y="1993900"/>
                </a:lnTo>
                <a:lnTo>
                  <a:pt x="1181861" y="1981200"/>
                </a:lnTo>
                <a:close/>
              </a:path>
              <a:path w="1385570" h="3098800">
                <a:moveTo>
                  <a:pt x="1277835" y="1981200"/>
                </a:moveTo>
                <a:lnTo>
                  <a:pt x="1209687" y="1981200"/>
                </a:lnTo>
                <a:lnTo>
                  <a:pt x="1218655" y="1993900"/>
                </a:lnTo>
                <a:lnTo>
                  <a:pt x="1272330" y="1993900"/>
                </a:lnTo>
                <a:lnTo>
                  <a:pt x="1277835" y="1981200"/>
                </a:lnTo>
                <a:close/>
              </a:path>
              <a:path w="1385570" h="3098800">
                <a:moveTo>
                  <a:pt x="1309700" y="1968500"/>
                </a:moveTo>
                <a:lnTo>
                  <a:pt x="327581" y="1968500"/>
                </a:lnTo>
                <a:lnTo>
                  <a:pt x="319036" y="1981200"/>
                </a:lnTo>
                <a:lnTo>
                  <a:pt x="1303008" y="1981200"/>
                </a:lnTo>
                <a:lnTo>
                  <a:pt x="1309700" y="1968500"/>
                </a:lnTo>
                <a:close/>
              </a:path>
              <a:path w="1385570" h="3098800">
                <a:moveTo>
                  <a:pt x="1356944" y="1955800"/>
                </a:moveTo>
                <a:lnTo>
                  <a:pt x="324043" y="1955800"/>
                </a:lnTo>
                <a:lnTo>
                  <a:pt x="328462" y="1968500"/>
                </a:lnTo>
                <a:lnTo>
                  <a:pt x="1344244" y="1968500"/>
                </a:lnTo>
                <a:lnTo>
                  <a:pt x="1356944" y="1955800"/>
                </a:lnTo>
                <a:close/>
              </a:path>
              <a:path w="1385570" h="3098800">
                <a:moveTo>
                  <a:pt x="1377848" y="1943100"/>
                </a:moveTo>
                <a:lnTo>
                  <a:pt x="327380" y="1943100"/>
                </a:lnTo>
                <a:lnTo>
                  <a:pt x="323553" y="1955800"/>
                </a:lnTo>
                <a:lnTo>
                  <a:pt x="1378115" y="1955800"/>
                </a:lnTo>
                <a:lnTo>
                  <a:pt x="1377848" y="1943100"/>
                </a:lnTo>
                <a:close/>
              </a:path>
              <a:path w="1385570" h="3098800">
                <a:moveTo>
                  <a:pt x="1381300" y="1917700"/>
                </a:moveTo>
                <a:lnTo>
                  <a:pt x="319951" y="1917700"/>
                </a:lnTo>
                <a:lnTo>
                  <a:pt x="323722" y="1930400"/>
                </a:lnTo>
                <a:lnTo>
                  <a:pt x="325589" y="1943100"/>
                </a:lnTo>
                <a:lnTo>
                  <a:pt x="1378623" y="1943100"/>
                </a:lnTo>
                <a:lnTo>
                  <a:pt x="1383966" y="1930400"/>
                </a:lnTo>
                <a:lnTo>
                  <a:pt x="1385054" y="1930400"/>
                </a:lnTo>
                <a:lnTo>
                  <a:pt x="1381300" y="1917700"/>
                </a:lnTo>
                <a:close/>
              </a:path>
              <a:path w="1385570" h="3098800">
                <a:moveTo>
                  <a:pt x="1241551" y="1905000"/>
                </a:moveTo>
                <a:lnTo>
                  <a:pt x="279526" y="1905000"/>
                </a:lnTo>
                <a:lnTo>
                  <a:pt x="287064" y="1917700"/>
                </a:lnTo>
                <a:lnTo>
                  <a:pt x="1244803" y="1917700"/>
                </a:lnTo>
                <a:lnTo>
                  <a:pt x="1241551" y="1905000"/>
                </a:lnTo>
                <a:close/>
              </a:path>
              <a:path w="1385570" h="3098800">
                <a:moveTo>
                  <a:pt x="1282484" y="1892300"/>
                </a:moveTo>
                <a:lnTo>
                  <a:pt x="1263802" y="1892300"/>
                </a:lnTo>
                <a:lnTo>
                  <a:pt x="1259206" y="1905000"/>
                </a:lnTo>
                <a:lnTo>
                  <a:pt x="1244803" y="1917700"/>
                </a:lnTo>
                <a:lnTo>
                  <a:pt x="1304597" y="1917700"/>
                </a:lnTo>
                <a:lnTo>
                  <a:pt x="1295752" y="1905000"/>
                </a:lnTo>
                <a:lnTo>
                  <a:pt x="1288483" y="1905000"/>
                </a:lnTo>
                <a:lnTo>
                  <a:pt x="1282484" y="1892300"/>
                </a:lnTo>
                <a:close/>
              </a:path>
              <a:path w="1385570" h="3098800">
                <a:moveTo>
                  <a:pt x="1336491" y="1905000"/>
                </a:moveTo>
                <a:lnTo>
                  <a:pt x="1315326" y="1905000"/>
                </a:lnTo>
                <a:lnTo>
                  <a:pt x="1304597" y="1917700"/>
                </a:lnTo>
                <a:lnTo>
                  <a:pt x="1341588" y="1917700"/>
                </a:lnTo>
                <a:lnTo>
                  <a:pt x="1336491" y="1905000"/>
                </a:lnTo>
                <a:close/>
              </a:path>
              <a:path w="1385570" h="3098800">
                <a:moveTo>
                  <a:pt x="1380385" y="1905000"/>
                </a:moveTo>
                <a:lnTo>
                  <a:pt x="1356677" y="1905000"/>
                </a:lnTo>
                <a:lnTo>
                  <a:pt x="1347892" y="1917700"/>
                </a:lnTo>
                <a:lnTo>
                  <a:pt x="1376262" y="1917700"/>
                </a:lnTo>
                <a:lnTo>
                  <a:pt x="1380385" y="1905000"/>
                </a:lnTo>
                <a:close/>
              </a:path>
              <a:path w="1385570" h="3098800">
                <a:moveTo>
                  <a:pt x="1214811" y="1892300"/>
                </a:moveTo>
                <a:lnTo>
                  <a:pt x="248739" y="1892300"/>
                </a:lnTo>
                <a:lnTo>
                  <a:pt x="259500" y="1905000"/>
                </a:lnTo>
                <a:lnTo>
                  <a:pt x="1222641" y="1905000"/>
                </a:lnTo>
                <a:lnTo>
                  <a:pt x="1214811" y="1892300"/>
                </a:lnTo>
                <a:close/>
              </a:path>
              <a:path w="1385570" h="3098800">
                <a:moveTo>
                  <a:pt x="1330299" y="1892300"/>
                </a:moveTo>
                <a:lnTo>
                  <a:pt x="1315542" y="1892300"/>
                </a:lnTo>
                <a:lnTo>
                  <a:pt x="1314665" y="1905000"/>
                </a:lnTo>
                <a:lnTo>
                  <a:pt x="1331328" y="1905000"/>
                </a:lnTo>
                <a:lnTo>
                  <a:pt x="1330299" y="1892300"/>
                </a:lnTo>
                <a:close/>
              </a:path>
              <a:path w="1385570" h="3098800">
                <a:moveTo>
                  <a:pt x="1380020" y="1892300"/>
                </a:moveTo>
                <a:lnTo>
                  <a:pt x="1368158" y="1905000"/>
                </a:lnTo>
                <a:lnTo>
                  <a:pt x="1382350" y="1905000"/>
                </a:lnTo>
                <a:lnTo>
                  <a:pt x="1380020" y="1892300"/>
                </a:lnTo>
                <a:close/>
              </a:path>
              <a:path w="1385570" h="3098800">
                <a:moveTo>
                  <a:pt x="212153" y="1866900"/>
                </a:moveTo>
                <a:lnTo>
                  <a:pt x="195618" y="1866900"/>
                </a:lnTo>
                <a:lnTo>
                  <a:pt x="199034" y="1892300"/>
                </a:lnTo>
                <a:lnTo>
                  <a:pt x="207289" y="1892300"/>
                </a:lnTo>
                <a:lnTo>
                  <a:pt x="209270" y="1879600"/>
                </a:lnTo>
                <a:lnTo>
                  <a:pt x="210705" y="1879600"/>
                </a:lnTo>
                <a:lnTo>
                  <a:pt x="212153" y="1866900"/>
                </a:lnTo>
                <a:close/>
              </a:path>
              <a:path w="1385570" h="3098800">
                <a:moveTo>
                  <a:pt x="1142110" y="1879600"/>
                </a:moveTo>
                <a:lnTo>
                  <a:pt x="225717" y="1879600"/>
                </a:lnTo>
                <a:lnTo>
                  <a:pt x="231089" y="1892300"/>
                </a:lnTo>
                <a:lnTo>
                  <a:pt x="1139532" y="1892300"/>
                </a:lnTo>
                <a:lnTo>
                  <a:pt x="1142110" y="1879600"/>
                </a:lnTo>
                <a:close/>
              </a:path>
              <a:path w="1385570" h="3098800">
                <a:moveTo>
                  <a:pt x="189601" y="1866900"/>
                </a:moveTo>
                <a:lnTo>
                  <a:pt x="131813" y="1866900"/>
                </a:lnTo>
                <a:lnTo>
                  <a:pt x="134340" y="1879600"/>
                </a:lnTo>
                <a:lnTo>
                  <a:pt x="183757" y="1879600"/>
                </a:lnTo>
                <a:lnTo>
                  <a:pt x="189601" y="1866900"/>
                </a:lnTo>
                <a:close/>
              </a:path>
              <a:path w="1385570" h="3098800">
                <a:moveTo>
                  <a:pt x="1140713" y="1866900"/>
                </a:moveTo>
                <a:lnTo>
                  <a:pt x="226034" y="1866900"/>
                </a:lnTo>
                <a:lnTo>
                  <a:pt x="223304" y="1879600"/>
                </a:lnTo>
                <a:lnTo>
                  <a:pt x="1140510" y="1879600"/>
                </a:lnTo>
                <a:lnTo>
                  <a:pt x="1140713" y="1866900"/>
                </a:lnTo>
                <a:close/>
              </a:path>
              <a:path w="1385570" h="3098800">
                <a:moveTo>
                  <a:pt x="1126832" y="1854200"/>
                </a:moveTo>
                <a:lnTo>
                  <a:pt x="98463" y="1854200"/>
                </a:lnTo>
                <a:lnTo>
                  <a:pt x="106975" y="1866900"/>
                </a:lnTo>
                <a:lnTo>
                  <a:pt x="1132712" y="1866900"/>
                </a:lnTo>
                <a:lnTo>
                  <a:pt x="1126832" y="1854200"/>
                </a:lnTo>
                <a:close/>
              </a:path>
              <a:path w="1385570" h="3098800">
                <a:moveTo>
                  <a:pt x="1111173" y="1841500"/>
                </a:moveTo>
                <a:lnTo>
                  <a:pt x="60385" y="1841500"/>
                </a:lnTo>
                <a:lnTo>
                  <a:pt x="64161" y="1854200"/>
                </a:lnTo>
                <a:lnTo>
                  <a:pt x="1114437" y="1854200"/>
                </a:lnTo>
                <a:lnTo>
                  <a:pt x="1111173" y="1841500"/>
                </a:lnTo>
                <a:close/>
              </a:path>
              <a:path w="1385570" h="3098800">
                <a:moveTo>
                  <a:pt x="53492" y="1828800"/>
                </a:moveTo>
                <a:lnTo>
                  <a:pt x="33350" y="1828800"/>
                </a:lnTo>
                <a:lnTo>
                  <a:pt x="32892" y="1841500"/>
                </a:lnTo>
                <a:lnTo>
                  <a:pt x="53492" y="1828800"/>
                </a:lnTo>
                <a:close/>
              </a:path>
              <a:path w="1385570" h="3098800">
                <a:moveTo>
                  <a:pt x="1102766" y="1816100"/>
                </a:moveTo>
                <a:lnTo>
                  <a:pt x="34226" y="1816100"/>
                </a:lnTo>
                <a:lnTo>
                  <a:pt x="33769" y="1828800"/>
                </a:lnTo>
                <a:lnTo>
                  <a:pt x="53492" y="1828800"/>
                </a:lnTo>
                <a:lnTo>
                  <a:pt x="56994" y="1841500"/>
                </a:lnTo>
                <a:lnTo>
                  <a:pt x="1103960" y="1841500"/>
                </a:lnTo>
                <a:lnTo>
                  <a:pt x="1101013" y="1828800"/>
                </a:lnTo>
                <a:lnTo>
                  <a:pt x="1102766" y="1816100"/>
                </a:lnTo>
                <a:close/>
              </a:path>
              <a:path w="1385570" h="3098800">
                <a:moveTo>
                  <a:pt x="1115936" y="1803400"/>
                </a:moveTo>
                <a:lnTo>
                  <a:pt x="34175" y="1803400"/>
                </a:lnTo>
                <a:lnTo>
                  <a:pt x="29895" y="1816100"/>
                </a:lnTo>
                <a:lnTo>
                  <a:pt x="1112837" y="1816100"/>
                </a:lnTo>
                <a:lnTo>
                  <a:pt x="1115936" y="1803400"/>
                </a:lnTo>
                <a:close/>
              </a:path>
              <a:path w="1385570" h="3098800">
                <a:moveTo>
                  <a:pt x="60248" y="1790700"/>
                </a:moveTo>
                <a:lnTo>
                  <a:pt x="33820" y="1790700"/>
                </a:lnTo>
                <a:lnTo>
                  <a:pt x="35318" y="1803400"/>
                </a:lnTo>
                <a:lnTo>
                  <a:pt x="68821" y="1803400"/>
                </a:lnTo>
                <a:lnTo>
                  <a:pt x="60248" y="1790700"/>
                </a:lnTo>
                <a:close/>
              </a:path>
              <a:path w="1385570" h="3098800">
                <a:moveTo>
                  <a:pt x="94284" y="1778000"/>
                </a:moveTo>
                <a:lnTo>
                  <a:pt x="82499" y="1778000"/>
                </a:lnTo>
                <a:lnTo>
                  <a:pt x="81419" y="1790700"/>
                </a:lnTo>
                <a:lnTo>
                  <a:pt x="74244" y="1803400"/>
                </a:lnTo>
                <a:lnTo>
                  <a:pt x="95884" y="1803400"/>
                </a:lnTo>
                <a:lnTo>
                  <a:pt x="94284" y="1778000"/>
                </a:lnTo>
                <a:close/>
              </a:path>
              <a:path w="1385570" h="3098800">
                <a:moveTo>
                  <a:pt x="157100" y="1790700"/>
                </a:moveTo>
                <a:lnTo>
                  <a:pt x="119914" y="1790700"/>
                </a:lnTo>
                <a:lnTo>
                  <a:pt x="112793" y="1803400"/>
                </a:lnTo>
                <a:lnTo>
                  <a:pt x="161617" y="1803400"/>
                </a:lnTo>
                <a:lnTo>
                  <a:pt x="157100" y="1790700"/>
                </a:lnTo>
                <a:close/>
              </a:path>
              <a:path w="1385570" h="3098800">
                <a:moveTo>
                  <a:pt x="1113342" y="1790700"/>
                </a:moveTo>
                <a:lnTo>
                  <a:pt x="166500" y="1790700"/>
                </a:lnTo>
                <a:lnTo>
                  <a:pt x="161617" y="1803400"/>
                </a:lnTo>
                <a:lnTo>
                  <a:pt x="1114132" y="1803400"/>
                </a:lnTo>
                <a:lnTo>
                  <a:pt x="1113342" y="1790700"/>
                </a:lnTo>
                <a:close/>
              </a:path>
              <a:path w="1385570" h="3098800">
                <a:moveTo>
                  <a:pt x="40004" y="1778000"/>
                </a:moveTo>
                <a:lnTo>
                  <a:pt x="31864" y="1778000"/>
                </a:lnTo>
                <a:lnTo>
                  <a:pt x="32943" y="1790700"/>
                </a:lnTo>
                <a:lnTo>
                  <a:pt x="49314" y="1790700"/>
                </a:lnTo>
                <a:lnTo>
                  <a:pt x="40004" y="1778000"/>
                </a:lnTo>
                <a:close/>
              </a:path>
              <a:path w="1385570" h="3098800">
                <a:moveTo>
                  <a:pt x="140320" y="1778000"/>
                </a:moveTo>
                <a:lnTo>
                  <a:pt x="131671" y="1778000"/>
                </a:lnTo>
                <a:lnTo>
                  <a:pt x="126491" y="1790700"/>
                </a:lnTo>
                <a:lnTo>
                  <a:pt x="146278" y="1790700"/>
                </a:lnTo>
                <a:lnTo>
                  <a:pt x="140320" y="1778000"/>
                </a:lnTo>
                <a:close/>
              </a:path>
              <a:path w="1385570" h="3098800">
                <a:moveTo>
                  <a:pt x="1118219" y="1778000"/>
                </a:moveTo>
                <a:lnTo>
                  <a:pt x="195884" y="1778000"/>
                </a:lnTo>
                <a:lnTo>
                  <a:pt x="187782" y="1790700"/>
                </a:lnTo>
                <a:lnTo>
                  <a:pt x="1114704" y="1790700"/>
                </a:lnTo>
                <a:lnTo>
                  <a:pt x="1118219" y="1778000"/>
                </a:lnTo>
                <a:close/>
              </a:path>
              <a:path w="1385570" h="3098800">
                <a:moveTo>
                  <a:pt x="1129195" y="1765300"/>
                </a:moveTo>
                <a:lnTo>
                  <a:pt x="255866" y="1765300"/>
                </a:lnTo>
                <a:lnTo>
                  <a:pt x="258152" y="1778000"/>
                </a:lnTo>
                <a:lnTo>
                  <a:pt x="1127861" y="1778000"/>
                </a:lnTo>
                <a:lnTo>
                  <a:pt x="1129195" y="1765300"/>
                </a:lnTo>
                <a:close/>
              </a:path>
              <a:path w="1385570" h="3098800">
                <a:moveTo>
                  <a:pt x="1121092" y="1752600"/>
                </a:moveTo>
                <a:lnTo>
                  <a:pt x="269189" y="1752600"/>
                </a:lnTo>
                <a:lnTo>
                  <a:pt x="261852" y="1765300"/>
                </a:lnTo>
                <a:lnTo>
                  <a:pt x="1120000" y="1765300"/>
                </a:lnTo>
                <a:lnTo>
                  <a:pt x="1121092" y="1752600"/>
                </a:lnTo>
                <a:close/>
              </a:path>
              <a:path w="1385570" h="3098800">
                <a:moveTo>
                  <a:pt x="984045" y="1739900"/>
                </a:moveTo>
                <a:lnTo>
                  <a:pt x="285673" y="1739900"/>
                </a:lnTo>
                <a:lnTo>
                  <a:pt x="277316" y="1752600"/>
                </a:lnTo>
                <a:lnTo>
                  <a:pt x="996822" y="1752600"/>
                </a:lnTo>
                <a:lnTo>
                  <a:pt x="984045" y="1739900"/>
                </a:lnTo>
                <a:close/>
              </a:path>
              <a:path w="1385570" h="3098800">
                <a:moveTo>
                  <a:pt x="1029246" y="1739900"/>
                </a:moveTo>
                <a:lnTo>
                  <a:pt x="1004519" y="1739900"/>
                </a:lnTo>
                <a:lnTo>
                  <a:pt x="1003058" y="1752600"/>
                </a:lnTo>
                <a:lnTo>
                  <a:pt x="1031468" y="1752600"/>
                </a:lnTo>
                <a:lnTo>
                  <a:pt x="1029246" y="1739900"/>
                </a:lnTo>
                <a:close/>
              </a:path>
              <a:path w="1385570" h="3098800">
                <a:moveTo>
                  <a:pt x="1114742" y="1739900"/>
                </a:moveTo>
                <a:lnTo>
                  <a:pt x="1103071" y="1739900"/>
                </a:lnTo>
                <a:lnTo>
                  <a:pt x="1097171" y="1752600"/>
                </a:lnTo>
                <a:lnTo>
                  <a:pt x="1117853" y="1752600"/>
                </a:lnTo>
                <a:lnTo>
                  <a:pt x="1114742" y="1739900"/>
                </a:lnTo>
                <a:close/>
              </a:path>
              <a:path w="1385570" h="3098800">
                <a:moveTo>
                  <a:pt x="936675" y="1689100"/>
                </a:moveTo>
                <a:lnTo>
                  <a:pt x="316219" y="1689100"/>
                </a:lnTo>
                <a:lnTo>
                  <a:pt x="310875" y="1701800"/>
                </a:lnTo>
                <a:lnTo>
                  <a:pt x="306119" y="1714500"/>
                </a:lnTo>
                <a:lnTo>
                  <a:pt x="301358" y="1714500"/>
                </a:lnTo>
                <a:lnTo>
                  <a:pt x="297721" y="1727200"/>
                </a:lnTo>
                <a:lnTo>
                  <a:pt x="294449" y="1727200"/>
                </a:lnTo>
                <a:lnTo>
                  <a:pt x="290710" y="1739900"/>
                </a:lnTo>
                <a:lnTo>
                  <a:pt x="972904" y="1739900"/>
                </a:lnTo>
                <a:lnTo>
                  <a:pt x="963642" y="1727200"/>
                </a:lnTo>
                <a:lnTo>
                  <a:pt x="956500" y="1714500"/>
                </a:lnTo>
                <a:lnTo>
                  <a:pt x="951903" y="1701800"/>
                </a:lnTo>
                <a:lnTo>
                  <a:pt x="934758" y="1701800"/>
                </a:lnTo>
                <a:lnTo>
                  <a:pt x="936675" y="1689100"/>
                </a:lnTo>
                <a:close/>
              </a:path>
              <a:path w="1385570" h="3098800">
                <a:moveTo>
                  <a:pt x="349927" y="1676400"/>
                </a:moveTo>
                <a:lnTo>
                  <a:pt x="331148" y="1676400"/>
                </a:lnTo>
                <a:lnTo>
                  <a:pt x="322745" y="1689100"/>
                </a:lnTo>
                <a:lnTo>
                  <a:pt x="358673" y="1689100"/>
                </a:lnTo>
                <a:lnTo>
                  <a:pt x="349927" y="1676400"/>
                </a:lnTo>
                <a:close/>
              </a:path>
              <a:path w="1385570" h="3098800">
                <a:moveTo>
                  <a:pt x="1068489" y="1651000"/>
                </a:moveTo>
                <a:lnTo>
                  <a:pt x="392595" y="1651000"/>
                </a:lnTo>
                <a:lnTo>
                  <a:pt x="389468" y="1663700"/>
                </a:lnTo>
                <a:lnTo>
                  <a:pt x="384428" y="1676400"/>
                </a:lnTo>
                <a:lnTo>
                  <a:pt x="364502" y="1676400"/>
                </a:lnTo>
                <a:lnTo>
                  <a:pt x="362089" y="1689100"/>
                </a:lnTo>
                <a:lnTo>
                  <a:pt x="1028941" y="1689100"/>
                </a:lnTo>
                <a:lnTo>
                  <a:pt x="1038569" y="1676400"/>
                </a:lnTo>
                <a:lnTo>
                  <a:pt x="1048462" y="1663700"/>
                </a:lnTo>
                <a:lnTo>
                  <a:pt x="1068489" y="1651000"/>
                </a:lnTo>
                <a:close/>
              </a:path>
              <a:path w="1385570" h="3098800">
                <a:moveTo>
                  <a:pt x="1131061" y="1663700"/>
                </a:moveTo>
                <a:lnTo>
                  <a:pt x="1114132" y="1663700"/>
                </a:lnTo>
                <a:lnTo>
                  <a:pt x="1120432" y="1676400"/>
                </a:lnTo>
                <a:lnTo>
                  <a:pt x="1131061" y="1663700"/>
                </a:lnTo>
                <a:close/>
              </a:path>
              <a:path w="1385570" h="3098800">
                <a:moveTo>
                  <a:pt x="315302" y="1651000"/>
                </a:moveTo>
                <a:lnTo>
                  <a:pt x="282930" y="1651000"/>
                </a:lnTo>
                <a:lnTo>
                  <a:pt x="284949" y="1663700"/>
                </a:lnTo>
                <a:lnTo>
                  <a:pt x="309367" y="1663700"/>
                </a:lnTo>
                <a:lnTo>
                  <a:pt x="315302" y="1651000"/>
                </a:lnTo>
                <a:close/>
              </a:path>
              <a:path w="1385570" h="3098800">
                <a:moveTo>
                  <a:pt x="1128331" y="1651000"/>
                </a:moveTo>
                <a:lnTo>
                  <a:pt x="1100239" y="1651000"/>
                </a:lnTo>
                <a:lnTo>
                  <a:pt x="1104633" y="1663700"/>
                </a:lnTo>
                <a:lnTo>
                  <a:pt x="1129931" y="1663700"/>
                </a:lnTo>
                <a:lnTo>
                  <a:pt x="1128331" y="1651000"/>
                </a:lnTo>
                <a:close/>
              </a:path>
              <a:path w="1385570" h="3098800">
                <a:moveTo>
                  <a:pt x="1153261" y="1651000"/>
                </a:moveTo>
                <a:lnTo>
                  <a:pt x="1142631" y="1651000"/>
                </a:lnTo>
                <a:lnTo>
                  <a:pt x="1141552" y="1663700"/>
                </a:lnTo>
                <a:lnTo>
                  <a:pt x="1151610" y="1663700"/>
                </a:lnTo>
                <a:lnTo>
                  <a:pt x="1153261" y="1651000"/>
                </a:lnTo>
                <a:close/>
              </a:path>
              <a:path w="1385570" h="3098800">
                <a:moveTo>
                  <a:pt x="230428" y="1574800"/>
                </a:moveTo>
                <a:lnTo>
                  <a:pt x="150290" y="1574800"/>
                </a:lnTo>
                <a:lnTo>
                  <a:pt x="148835" y="1587500"/>
                </a:lnTo>
                <a:lnTo>
                  <a:pt x="174923" y="1625600"/>
                </a:lnTo>
                <a:lnTo>
                  <a:pt x="203009" y="1651000"/>
                </a:lnTo>
                <a:lnTo>
                  <a:pt x="345973" y="1651000"/>
                </a:lnTo>
                <a:lnTo>
                  <a:pt x="356029" y="1638300"/>
                </a:lnTo>
                <a:lnTo>
                  <a:pt x="367112" y="1638300"/>
                </a:lnTo>
                <a:lnTo>
                  <a:pt x="379395" y="1625600"/>
                </a:lnTo>
                <a:lnTo>
                  <a:pt x="416896" y="1625600"/>
                </a:lnTo>
                <a:lnTo>
                  <a:pt x="429067" y="1612900"/>
                </a:lnTo>
                <a:lnTo>
                  <a:pt x="1236049" y="1612900"/>
                </a:lnTo>
                <a:lnTo>
                  <a:pt x="1241526" y="1600200"/>
                </a:lnTo>
                <a:lnTo>
                  <a:pt x="1246606" y="1587500"/>
                </a:lnTo>
                <a:lnTo>
                  <a:pt x="234454" y="1587500"/>
                </a:lnTo>
                <a:lnTo>
                  <a:pt x="230428" y="1574800"/>
                </a:lnTo>
                <a:close/>
              </a:path>
              <a:path w="1385570" h="3098800">
                <a:moveTo>
                  <a:pt x="1195755" y="1625600"/>
                </a:moveTo>
                <a:lnTo>
                  <a:pt x="426624" y="1625600"/>
                </a:lnTo>
                <a:lnTo>
                  <a:pt x="415315" y="1638300"/>
                </a:lnTo>
                <a:lnTo>
                  <a:pt x="399973" y="1651000"/>
                </a:lnTo>
                <a:lnTo>
                  <a:pt x="1151191" y="1651000"/>
                </a:lnTo>
                <a:lnTo>
                  <a:pt x="1149692" y="1638300"/>
                </a:lnTo>
                <a:lnTo>
                  <a:pt x="1189139" y="1638300"/>
                </a:lnTo>
                <a:lnTo>
                  <a:pt x="1195755" y="1625600"/>
                </a:lnTo>
                <a:close/>
              </a:path>
              <a:path w="1385570" h="3098800">
                <a:moveTo>
                  <a:pt x="1180797" y="1638300"/>
                </a:moveTo>
                <a:lnTo>
                  <a:pt x="1160703" y="1638300"/>
                </a:lnTo>
                <a:lnTo>
                  <a:pt x="1167727" y="1651000"/>
                </a:lnTo>
                <a:lnTo>
                  <a:pt x="1174522" y="1651000"/>
                </a:lnTo>
                <a:lnTo>
                  <a:pt x="1180797" y="1638300"/>
                </a:lnTo>
                <a:close/>
              </a:path>
              <a:path w="1385570" h="3098800">
                <a:moveTo>
                  <a:pt x="1217434" y="1612900"/>
                </a:moveTo>
                <a:lnTo>
                  <a:pt x="441693" y="1612900"/>
                </a:lnTo>
                <a:lnTo>
                  <a:pt x="435038" y="1625600"/>
                </a:lnTo>
                <a:lnTo>
                  <a:pt x="1216558" y="1625600"/>
                </a:lnTo>
                <a:lnTo>
                  <a:pt x="1217434" y="1612900"/>
                </a:lnTo>
                <a:close/>
              </a:path>
              <a:path w="1385570" h="3098800">
                <a:moveTo>
                  <a:pt x="1105028" y="1574800"/>
                </a:moveTo>
                <a:lnTo>
                  <a:pt x="268897" y="1574800"/>
                </a:lnTo>
                <a:lnTo>
                  <a:pt x="261459" y="1587500"/>
                </a:lnTo>
                <a:lnTo>
                  <a:pt x="1112158" y="1587500"/>
                </a:lnTo>
                <a:lnTo>
                  <a:pt x="1105028" y="1574800"/>
                </a:lnTo>
                <a:close/>
              </a:path>
              <a:path w="1385570" h="3098800">
                <a:moveTo>
                  <a:pt x="1150480" y="1574800"/>
                </a:moveTo>
                <a:lnTo>
                  <a:pt x="1130553" y="1574800"/>
                </a:lnTo>
                <a:lnTo>
                  <a:pt x="1122959" y="1587500"/>
                </a:lnTo>
                <a:lnTo>
                  <a:pt x="1155331" y="1587500"/>
                </a:lnTo>
                <a:lnTo>
                  <a:pt x="1150480" y="1574800"/>
                </a:lnTo>
                <a:close/>
              </a:path>
              <a:path w="1385570" h="3098800">
                <a:moveTo>
                  <a:pt x="1215110" y="1549400"/>
                </a:moveTo>
                <a:lnTo>
                  <a:pt x="1206233" y="1549400"/>
                </a:lnTo>
                <a:lnTo>
                  <a:pt x="1206906" y="1562100"/>
                </a:lnTo>
                <a:lnTo>
                  <a:pt x="1207884" y="1574800"/>
                </a:lnTo>
                <a:lnTo>
                  <a:pt x="1162253" y="1574800"/>
                </a:lnTo>
                <a:lnTo>
                  <a:pt x="1161567" y="1587500"/>
                </a:lnTo>
                <a:lnTo>
                  <a:pt x="1259522" y="1587500"/>
                </a:lnTo>
                <a:lnTo>
                  <a:pt x="1260754" y="1574800"/>
                </a:lnTo>
                <a:lnTo>
                  <a:pt x="1261478" y="1562100"/>
                </a:lnTo>
                <a:lnTo>
                  <a:pt x="1217853" y="1562100"/>
                </a:lnTo>
                <a:lnTo>
                  <a:pt x="1215110" y="1549400"/>
                </a:lnTo>
                <a:close/>
              </a:path>
              <a:path w="1385570" h="3098800">
                <a:moveTo>
                  <a:pt x="171107" y="1562100"/>
                </a:moveTo>
                <a:lnTo>
                  <a:pt x="162839" y="1562100"/>
                </a:lnTo>
                <a:lnTo>
                  <a:pt x="155256" y="1574800"/>
                </a:lnTo>
                <a:lnTo>
                  <a:pt x="173634" y="1574800"/>
                </a:lnTo>
                <a:lnTo>
                  <a:pt x="171107" y="1562100"/>
                </a:lnTo>
                <a:close/>
              </a:path>
              <a:path w="1385570" h="3098800">
                <a:moveTo>
                  <a:pt x="1098537" y="1562100"/>
                </a:moveTo>
                <a:lnTo>
                  <a:pt x="286470" y="1562100"/>
                </a:lnTo>
                <a:lnTo>
                  <a:pt x="277271" y="1574800"/>
                </a:lnTo>
                <a:lnTo>
                  <a:pt x="1100758" y="1574800"/>
                </a:lnTo>
                <a:lnTo>
                  <a:pt x="1098537" y="1562100"/>
                </a:lnTo>
                <a:close/>
              </a:path>
              <a:path w="1385570" h="3098800">
                <a:moveTo>
                  <a:pt x="1179276" y="1562100"/>
                </a:moveTo>
                <a:lnTo>
                  <a:pt x="1173045" y="1562100"/>
                </a:lnTo>
                <a:lnTo>
                  <a:pt x="1168266" y="1574800"/>
                </a:lnTo>
                <a:lnTo>
                  <a:pt x="1188415" y="1574800"/>
                </a:lnTo>
                <a:lnTo>
                  <a:pt x="1179276" y="1562100"/>
                </a:lnTo>
                <a:close/>
              </a:path>
              <a:path w="1385570" h="3098800">
                <a:moveTo>
                  <a:pt x="1095438" y="1549400"/>
                </a:moveTo>
                <a:lnTo>
                  <a:pt x="326402" y="1549400"/>
                </a:lnTo>
                <a:lnTo>
                  <a:pt x="320890" y="1562100"/>
                </a:lnTo>
                <a:lnTo>
                  <a:pt x="1098181" y="1562100"/>
                </a:lnTo>
                <a:lnTo>
                  <a:pt x="1095438" y="1549400"/>
                </a:lnTo>
                <a:close/>
              </a:path>
              <a:path w="1385570" h="3098800">
                <a:moveTo>
                  <a:pt x="1252334" y="1549400"/>
                </a:moveTo>
                <a:lnTo>
                  <a:pt x="1237564" y="1549400"/>
                </a:lnTo>
                <a:lnTo>
                  <a:pt x="1232577" y="1562100"/>
                </a:lnTo>
                <a:lnTo>
                  <a:pt x="1251203" y="1562100"/>
                </a:lnTo>
                <a:lnTo>
                  <a:pt x="1252334" y="1549400"/>
                </a:lnTo>
                <a:close/>
              </a:path>
              <a:path w="1385570" h="3098800">
                <a:moveTo>
                  <a:pt x="1035240" y="1536700"/>
                </a:moveTo>
                <a:lnTo>
                  <a:pt x="387540" y="1536700"/>
                </a:lnTo>
                <a:lnTo>
                  <a:pt x="382879" y="1549400"/>
                </a:lnTo>
                <a:lnTo>
                  <a:pt x="1039728" y="1549400"/>
                </a:lnTo>
                <a:lnTo>
                  <a:pt x="1035240" y="1536700"/>
                </a:lnTo>
                <a:close/>
              </a:path>
              <a:path w="1385570" h="3098800">
                <a:moveTo>
                  <a:pt x="1057643" y="1536700"/>
                </a:moveTo>
                <a:lnTo>
                  <a:pt x="1050019" y="1549400"/>
                </a:lnTo>
                <a:lnTo>
                  <a:pt x="1067002" y="1549400"/>
                </a:lnTo>
                <a:lnTo>
                  <a:pt x="1057643" y="1536700"/>
                </a:lnTo>
                <a:close/>
              </a:path>
              <a:path w="1385570" h="3098800">
                <a:moveTo>
                  <a:pt x="1250645" y="1536700"/>
                </a:moveTo>
                <a:lnTo>
                  <a:pt x="1246250" y="1549400"/>
                </a:lnTo>
                <a:lnTo>
                  <a:pt x="1254404" y="1549400"/>
                </a:lnTo>
                <a:lnTo>
                  <a:pt x="1250645" y="1536700"/>
                </a:lnTo>
                <a:close/>
              </a:path>
              <a:path w="1385570" h="3098800">
                <a:moveTo>
                  <a:pt x="960475" y="1524000"/>
                </a:moveTo>
                <a:lnTo>
                  <a:pt x="401269" y="1524000"/>
                </a:lnTo>
                <a:lnTo>
                  <a:pt x="394685" y="1536700"/>
                </a:lnTo>
                <a:lnTo>
                  <a:pt x="961758" y="1536700"/>
                </a:lnTo>
                <a:lnTo>
                  <a:pt x="960475" y="1524000"/>
                </a:lnTo>
                <a:close/>
              </a:path>
              <a:path w="1385570" h="3098800">
                <a:moveTo>
                  <a:pt x="1023800" y="1524000"/>
                </a:moveTo>
                <a:lnTo>
                  <a:pt x="1010818" y="1524000"/>
                </a:lnTo>
                <a:lnTo>
                  <a:pt x="1000611" y="1536700"/>
                </a:lnTo>
                <a:lnTo>
                  <a:pt x="1029985" y="1536700"/>
                </a:lnTo>
                <a:lnTo>
                  <a:pt x="1023800" y="1524000"/>
                </a:lnTo>
                <a:close/>
              </a:path>
              <a:path w="1385570" h="3098800">
                <a:moveTo>
                  <a:pt x="993587" y="1511300"/>
                </a:moveTo>
                <a:lnTo>
                  <a:pt x="379539" y="1511300"/>
                </a:lnTo>
                <a:lnTo>
                  <a:pt x="384073" y="1524000"/>
                </a:lnTo>
                <a:lnTo>
                  <a:pt x="984529" y="1524000"/>
                </a:lnTo>
                <a:lnTo>
                  <a:pt x="993587" y="1511300"/>
                </a:lnTo>
                <a:close/>
              </a:path>
              <a:path w="1385570" h="3098800">
                <a:moveTo>
                  <a:pt x="1005101" y="1498600"/>
                </a:moveTo>
                <a:lnTo>
                  <a:pt x="376288" y="1498600"/>
                </a:lnTo>
                <a:lnTo>
                  <a:pt x="378701" y="1511300"/>
                </a:lnTo>
                <a:lnTo>
                  <a:pt x="1000917" y="1511300"/>
                </a:lnTo>
                <a:lnTo>
                  <a:pt x="1005101" y="1498600"/>
                </a:lnTo>
                <a:close/>
              </a:path>
              <a:path w="1385570" h="3098800">
                <a:moveTo>
                  <a:pt x="1003009" y="1485900"/>
                </a:moveTo>
                <a:lnTo>
                  <a:pt x="363943" y="1485900"/>
                </a:lnTo>
                <a:lnTo>
                  <a:pt x="368020" y="1498600"/>
                </a:lnTo>
                <a:lnTo>
                  <a:pt x="1004722" y="1498600"/>
                </a:lnTo>
                <a:lnTo>
                  <a:pt x="1003009" y="1485900"/>
                </a:lnTo>
                <a:close/>
              </a:path>
              <a:path w="1385570" h="3098800">
                <a:moveTo>
                  <a:pt x="1008751" y="1473200"/>
                </a:moveTo>
                <a:lnTo>
                  <a:pt x="368579" y="1473200"/>
                </a:lnTo>
                <a:lnTo>
                  <a:pt x="356400" y="1485900"/>
                </a:lnTo>
                <a:lnTo>
                  <a:pt x="1004363" y="1485900"/>
                </a:lnTo>
                <a:lnTo>
                  <a:pt x="1008751" y="1473200"/>
                </a:lnTo>
                <a:close/>
              </a:path>
              <a:path w="1385570" h="3098800">
                <a:moveTo>
                  <a:pt x="349886" y="1460500"/>
                </a:moveTo>
                <a:lnTo>
                  <a:pt x="302921" y="1460500"/>
                </a:lnTo>
                <a:lnTo>
                  <a:pt x="304754" y="1473200"/>
                </a:lnTo>
                <a:lnTo>
                  <a:pt x="341697" y="1473200"/>
                </a:lnTo>
                <a:lnTo>
                  <a:pt x="349886" y="1460500"/>
                </a:lnTo>
                <a:close/>
              </a:path>
              <a:path w="1385570" h="3098800">
                <a:moveTo>
                  <a:pt x="1092123" y="1460500"/>
                </a:moveTo>
                <a:lnTo>
                  <a:pt x="368338" y="1460500"/>
                </a:lnTo>
                <a:lnTo>
                  <a:pt x="367550" y="1473200"/>
                </a:lnTo>
                <a:lnTo>
                  <a:pt x="1083611" y="1473200"/>
                </a:lnTo>
                <a:lnTo>
                  <a:pt x="1092123" y="1460500"/>
                </a:lnTo>
                <a:close/>
              </a:path>
              <a:path w="1385570" h="3098800">
                <a:moveTo>
                  <a:pt x="1122006" y="1447800"/>
                </a:moveTo>
                <a:lnTo>
                  <a:pt x="306831" y="1447800"/>
                </a:lnTo>
                <a:lnTo>
                  <a:pt x="303663" y="1460500"/>
                </a:lnTo>
                <a:lnTo>
                  <a:pt x="1111796" y="1460500"/>
                </a:lnTo>
                <a:lnTo>
                  <a:pt x="1122006" y="1447800"/>
                </a:lnTo>
                <a:close/>
              </a:path>
              <a:path w="1385570" h="3098800">
                <a:moveTo>
                  <a:pt x="1139939" y="1435100"/>
                </a:moveTo>
                <a:lnTo>
                  <a:pt x="300888" y="1435100"/>
                </a:lnTo>
                <a:lnTo>
                  <a:pt x="304152" y="1447800"/>
                </a:lnTo>
                <a:lnTo>
                  <a:pt x="1135811" y="1447800"/>
                </a:lnTo>
                <a:lnTo>
                  <a:pt x="1139939" y="1435100"/>
                </a:lnTo>
                <a:close/>
              </a:path>
              <a:path w="1385570" h="3098800">
                <a:moveTo>
                  <a:pt x="1151242" y="1422400"/>
                </a:moveTo>
                <a:lnTo>
                  <a:pt x="273302" y="1422400"/>
                </a:lnTo>
                <a:lnTo>
                  <a:pt x="282628" y="1435100"/>
                </a:lnTo>
                <a:lnTo>
                  <a:pt x="1150886" y="1435100"/>
                </a:lnTo>
                <a:lnTo>
                  <a:pt x="1151242" y="1422400"/>
                </a:lnTo>
                <a:close/>
              </a:path>
              <a:path w="1385570" h="3098800">
                <a:moveTo>
                  <a:pt x="1102550" y="1409700"/>
                </a:moveTo>
                <a:lnTo>
                  <a:pt x="233440" y="1409700"/>
                </a:lnTo>
                <a:lnTo>
                  <a:pt x="247095" y="1422400"/>
                </a:lnTo>
                <a:lnTo>
                  <a:pt x="1104531" y="1422400"/>
                </a:lnTo>
                <a:lnTo>
                  <a:pt x="1102550" y="1409700"/>
                </a:lnTo>
                <a:close/>
              </a:path>
              <a:path w="1385570" h="3098800">
                <a:moveTo>
                  <a:pt x="1108290" y="1409700"/>
                </a:moveTo>
                <a:lnTo>
                  <a:pt x="1104531" y="1422400"/>
                </a:lnTo>
                <a:lnTo>
                  <a:pt x="1111288" y="1422400"/>
                </a:lnTo>
                <a:lnTo>
                  <a:pt x="1108290" y="1409700"/>
                </a:lnTo>
                <a:close/>
              </a:path>
              <a:path w="1385570" h="3098800">
                <a:moveTo>
                  <a:pt x="1053167" y="1371600"/>
                </a:moveTo>
                <a:lnTo>
                  <a:pt x="1018146" y="1371600"/>
                </a:lnTo>
                <a:lnTo>
                  <a:pt x="1012138" y="1384300"/>
                </a:lnTo>
                <a:lnTo>
                  <a:pt x="202539" y="1384300"/>
                </a:lnTo>
                <a:lnTo>
                  <a:pt x="208635" y="1397000"/>
                </a:lnTo>
                <a:lnTo>
                  <a:pt x="221206" y="1409700"/>
                </a:lnTo>
                <a:lnTo>
                  <a:pt x="1092123" y="1409700"/>
                </a:lnTo>
                <a:lnTo>
                  <a:pt x="1085989" y="1397000"/>
                </a:lnTo>
                <a:lnTo>
                  <a:pt x="1075304" y="1397000"/>
                </a:lnTo>
                <a:lnTo>
                  <a:pt x="1064583" y="1384300"/>
                </a:lnTo>
                <a:lnTo>
                  <a:pt x="1053167" y="1371600"/>
                </a:lnTo>
                <a:close/>
              </a:path>
              <a:path w="1385570" h="3098800">
                <a:moveTo>
                  <a:pt x="946988" y="1320800"/>
                </a:moveTo>
                <a:lnTo>
                  <a:pt x="254266" y="1320800"/>
                </a:lnTo>
                <a:lnTo>
                  <a:pt x="249948" y="1333500"/>
                </a:lnTo>
                <a:lnTo>
                  <a:pt x="248919" y="1333500"/>
                </a:lnTo>
                <a:lnTo>
                  <a:pt x="257848" y="1346200"/>
                </a:lnTo>
                <a:lnTo>
                  <a:pt x="271983" y="1346200"/>
                </a:lnTo>
                <a:lnTo>
                  <a:pt x="271881" y="1358900"/>
                </a:lnTo>
                <a:lnTo>
                  <a:pt x="265277" y="1358900"/>
                </a:lnTo>
                <a:lnTo>
                  <a:pt x="251298" y="1371600"/>
                </a:lnTo>
                <a:lnTo>
                  <a:pt x="186181" y="1371600"/>
                </a:lnTo>
                <a:lnTo>
                  <a:pt x="187375" y="1384300"/>
                </a:lnTo>
                <a:lnTo>
                  <a:pt x="968903" y="1384300"/>
                </a:lnTo>
                <a:lnTo>
                  <a:pt x="954555" y="1358900"/>
                </a:lnTo>
                <a:lnTo>
                  <a:pt x="946778" y="1346200"/>
                </a:lnTo>
                <a:lnTo>
                  <a:pt x="946988" y="1320800"/>
                </a:lnTo>
                <a:close/>
              </a:path>
              <a:path w="1385570" h="3098800">
                <a:moveTo>
                  <a:pt x="204660" y="1358900"/>
                </a:moveTo>
                <a:lnTo>
                  <a:pt x="199288" y="1371600"/>
                </a:lnTo>
                <a:lnTo>
                  <a:pt x="207962" y="1371600"/>
                </a:lnTo>
                <a:lnTo>
                  <a:pt x="204660" y="1358900"/>
                </a:lnTo>
                <a:close/>
              </a:path>
              <a:path w="1385570" h="3098800">
                <a:moveTo>
                  <a:pt x="1178783" y="1346200"/>
                </a:moveTo>
                <a:lnTo>
                  <a:pt x="1085432" y="1346200"/>
                </a:lnTo>
                <a:lnTo>
                  <a:pt x="1093339" y="1358900"/>
                </a:lnTo>
                <a:lnTo>
                  <a:pt x="1170152" y="1358900"/>
                </a:lnTo>
                <a:lnTo>
                  <a:pt x="1178783" y="1346200"/>
                </a:lnTo>
                <a:close/>
              </a:path>
              <a:path w="1385570" h="3098800">
                <a:moveTo>
                  <a:pt x="1181036" y="1320800"/>
                </a:moveTo>
                <a:lnTo>
                  <a:pt x="956500" y="1320800"/>
                </a:lnTo>
                <a:lnTo>
                  <a:pt x="958976" y="1333500"/>
                </a:lnTo>
                <a:lnTo>
                  <a:pt x="975287" y="1346200"/>
                </a:lnTo>
                <a:lnTo>
                  <a:pt x="1182803" y="1346200"/>
                </a:lnTo>
                <a:lnTo>
                  <a:pt x="1182263" y="1333500"/>
                </a:lnTo>
                <a:lnTo>
                  <a:pt x="1177213" y="1333500"/>
                </a:lnTo>
                <a:lnTo>
                  <a:pt x="1181036" y="1320800"/>
                </a:lnTo>
                <a:close/>
              </a:path>
              <a:path w="1385570" h="3098800">
                <a:moveTo>
                  <a:pt x="956500" y="1320800"/>
                </a:moveTo>
                <a:lnTo>
                  <a:pt x="946988" y="1320800"/>
                </a:lnTo>
                <a:lnTo>
                  <a:pt x="950874" y="1333500"/>
                </a:lnTo>
                <a:lnTo>
                  <a:pt x="956500" y="1320800"/>
                </a:lnTo>
                <a:close/>
              </a:path>
              <a:path w="1385570" h="3098800">
                <a:moveTo>
                  <a:pt x="1188415" y="1308100"/>
                </a:moveTo>
                <a:lnTo>
                  <a:pt x="259499" y="1308100"/>
                </a:lnTo>
                <a:lnTo>
                  <a:pt x="257632" y="1320800"/>
                </a:lnTo>
                <a:lnTo>
                  <a:pt x="1185379" y="1320800"/>
                </a:lnTo>
                <a:lnTo>
                  <a:pt x="1188415" y="1308100"/>
                </a:lnTo>
                <a:close/>
              </a:path>
              <a:path w="1385570" h="3098800">
                <a:moveTo>
                  <a:pt x="272287" y="1295400"/>
                </a:moveTo>
                <a:lnTo>
                  <a:pt x="264909" y="1295400"/>
                </a:lnTo>
                <a:lnTo>
                  <a:pt x="260159" y="1308100"/>
                </a:lnTo>
                <a:lnTo>
                  <a:pt x="283032" y="1308100"/>
                </a:lnTo>
                <a:lnTo>
                  <a:pt x="272287" y="1295400"/>
                </a:lnTo>
                <a:close/>
              </a:path>
              <a:path w="1385570" h="3098800">
                <a:moveTo>
                  <a:pt x="327180" y="1295400"/>
                </a:moveTo>
                <a:lnTo>
                  <a:pt x="305737" y="1295400"/>
                </a:lnTo>
                <a:lnTo>
                  <a:pt x="295008" y="1308100"/>
                </a:lnTo>
                <a:lnTo>
                  <a:pt x="338023" y="1308100"/>
                </a:lnTo>
                <a:lnTo>
                  <a:pt x="327180" y="1295400"/>
                </a:lnTo>
                <a:close/>
              </a:path>
              <a:path w="1385570" h="3098800">
                <a:moveTo>
                  <a:pt x="1189470" y="1295400"/>
                </a:moveTo>
                <a:lnTo>
                  <a:pt x="338696" y="1295400"/>
                </a:lnTo>
                <a:lnTo>
                  <a:pt x="338023" y="1308100"/>
                </a:lnTo>
                <a:lnTo>
                  <a:pt x="1190640" y="1308100"/>
                </a:lnTo>
                <a:lnTo>
                  <a:pt x="1189470" y="1295400"/>
                </a:lnTo>
                <a:close/>
              </a:path>
              <a:path w="1385570" h="3098800">
                <a:moveTo>
                  <a:pt x="1107566" y="1257300"/>
                </a:moveTo>
                <a:lnTo>
                  <a:pt x="1097800" y="1270000"/>
                </a:lnTo>
                <a:lnTo>
                  <a:pt x="422224" y="1270000"/>
                </a:lnTo>
                <a:lnTo>
                  <a:pt x="423468" y="1282700"/>
                </a:lnTo>
                <a:lnTo>
                  <a:pt x="344159" y="1282700"/>
                </a:lnTo>
                <a:lnTo>
                  <a:pt x="339674" y="1295400"/>
                </a:lnTo>
                <a:lnTo>
                  <a:pt x="1110665" y="1295400"/>
                </a:lnTo>
                <a:lnTo>
                  <a:pt x="1111122" y="1282700"/>
                </a:lnTo>
                <a:lnTo>
                  <a:pt x="1114221" y="1270000"/>
                </a:lnTo>
                <a:lnTo>
                  <a:pt x="1107566" y="1257300"/>
                </a:lnTo>
                <a:close/>
              </a:path>
              <a:path w="1385570" h="3098800">
                <a:moveTo>
                  <a:pt x="1123213" y="1282700"/>
                </a:moveTo>
                <a:lnTo>
                  <a:pt x="1116660" y="1295400"/>
                </a:lnTo>
                <a:lnTo>
                  <a:pt x="1136472" y="1295400"/>
                </a:lnTo>
                <a:lnTo>
                  <a:pt x="1123213" y="1282700"/>
                </a:lnTo>
                <a:close/>
              </a:path>
              <a:path w="1385570" h="3098800">
                <a:moveTo>
                  <a:pt x="1091310" y="1257300"/>
                </a:moveTo>
                <a:lnTo>
                  <a:pt x="413918" y="1257300"/>
                </a:lnTo>
                <a:lnTo>
                  <a:pt x="415670" y="1270000"/>
                </a:lnTo>
                <a:lnTo>
                  <a:pt x="1097800" y="1270000"/>
                </a:lnTo>
                <a:lnTo>
                  <a:pt x="1091310" y="1257300"/>
                </a:lnTo>
                <a:close/>
              </a:path>
              <a:path w="1385570" h="3098800">
                <a:moveTo>
                  <a:pt x="252729" y="1244600"/>
                </a:moveTo>
                <a:lnTo>
                  <a:pt x="218125" y="1244600"/>
                </a:lnTo>
                <a:lnTo>
                  <a:pt x="221314" y="1257300"/>
                </a:lnTo>
                <a:lnTo>
                  <a:pt x="247195" y="1257300"/>
                </a:lnTo>
                <a:lnTo>
                  <a:pt x="252729" y="1244600"/>
                </a:lnTo>
                <a:close/>
              </a:path>
              <a:path w="1385570" h="3098800">
                <a:moveTo>
                  <a:pt x="374699" y="1231900"/>
                </a:moveTo>
                <a:lnTo>
                  <a:pt x="323253" y="1231900"/>
                </a:lnTo>
                <a:lnTo>
                  <a:pt x="322491" y="1244600"/>
                </a:lnTo>
                <a:lnTo>
                  <a:pt x="321030" y="1257300"/>
                </a:lnTo>
                <a:lnTo>
                  <a:pt x="337008" y="1257300"/>
                </a:lnTo>
                <a:lnTo>
                  <a:pt x="341402" y="1244600"/>
                </a:lnTo>
                <a:lnTo>
                  <a:pt x="357185" y="1244600"/>
                </a:lnTo>
                <a:lnTo>
                  <a:pt x="374699" y="1231900"/>
                </a:lnTo>
                <a:close/>
              </a:path>
              <a:path w="1385570" h="3098800">
                <a:moveTo>
                  <a:pt x="451561" y="1244600"/>
                </a:moveTo>
                <a:lnTo>
                  <a:pt x="423380" y="1244600"/>
                </a:lnTo>
                <a:lnTo>
                  <a:pt x="415772" y="1257300"/>
                </a:lnTo>
                <a:lnTo>
                  <a:pt x="458235" y="1257300"/>
                </a:lnTo>
                <a:lnTo>
                  <a:pt x="451561" y="1244600"/>
                </a:lnTo>
                <a:close/>
              </a:path>
              <a:path w="1385570" h="3098800">
                <a:moveTo>
                  <a:pt x="1079068" y="1244600"/>
                </a:moveTo>
                <a:lnTo>
                  <a:pt x="499109" y="1244600"/>
                </a:lnTo>
                <a:lnTo>
                  <a:pt x="501738" y="1257300"/>
                </a:lnTo>
                <a:lnTo>
                  <a:pt x="1081138" y="1257300"/>
                </a:lnTo>
                <a:lnTo>
                  <a:pt x="1079068" y="1244600"/>
                </a:lnTo>
                <a:close/>
              </a:path>
              <a:path w="1385570" h="3098800">
                <a:moveTo>
                  <a:pt x="402348" y="1219200"/>
                </a:moveTo>
                <a:lnTo>
                  <a:pt x="220041" y="1219200"/>
                </a:lnTo>
                <a:lnTo>
                  <a:pt x="218389" y="1231900"/>
                </a:lnTo>
                <a:lnTo>
                  <a:pt x="217084" y="1244600"/>
                </a:lnTo>
                <a:lnTo>
                  <a:pt x="256298" y="1244600"/>
                </a:lnTo>
                <a:lnTo>
                  <a:pt x="259130" y="1231900"/>
                </a:lnTo>
                <a:lnTo>
                  <a:pt x="396948" y="1231900"/>
                </a:lnTo>
                <a:lnTo>
                  <a:pt x="402348" y="1219200"/>
                </a:lnTo>
                <a:close/>
              </a:path>
              <a:path w="1385570" h="3098800">
                <a:moveTo>
                  <a:pt x="488670" y="1219200"/>
                </a:moveTo>
                <a:lnTo>
                  <a:pt x="459193" y="1219200"/>
                </a:lnTo>
                <a:lnTo>
                  <a:pt x="461263" y="1231900"/>
                </a:lnTo>
                <a:lnTo>
                  <a:pt x="473392" y="1231900"/>
                </a:lnTo>
                <a:lnTo>
                  <a:pt x="481863" y="1244600"/>
                </a:lnTo>
                <a:lnTo>
                  <a:pt x="486511" y="1231900"/>
                </a:lnTo>
                <a:lnTo>
                  <a:pt x="488670" y="1219200"/>
                </a:lnTo>
                <a:close/>
              </a:path>
              <a:path w="1385570" h="3098800">
                <a:moveTo>
                  <a:pt x="518159" y="1231900"/>
                </a:moveTo>
                <a:lnTo>
                  <a:pt x="505929" y="1231900"/>
                </a:lnTo>
                <a:lnTo>
                  <a:pt x="506082" y="1244600"/>
                </a:lnTo>
                <a:lnTo>
                  <a:pt x="524408" y="1244600"/>
                </a:lnTo>
                <a:lnTo>
                  <a:pt x="518159" y="1231900"/>
                </a:lnTo>
                <a:close/>
              </a:path>
              <a:path w="1385570" h="3098800">
                <a:moveTo>
                  <a:pt x="1110665" y="1193800"/>
                </a:moveTo>
                <a:lnTo>
                  <a:pt x="551256" y="1193800"/>
                </a:lnTo>
                <a:lnTo>
                  <a:pt x="541383" y="1206500"/>
                </a:lnTo>
                <a:lnTo>
                  <a:pt x="533417" y="1219200"/>
                </a:lnTo>
                <a:lnTo>
                  <a:pt x="527658" y="1231900"/>
                </a:lnTo>
                <a:lnTo>
                  <a:pt x="524408" y="1244600"/>
                </a:lnTo>
                <a:lnTo>
                  <a:pt x="1026544" y="1244600"/>
                </a:lnTo>
                <a:lnTo>
                  <a:pt x="1022153" y="1231900"/>
                </a:lnTo>
                <a:lnTo>
                  <a:pt x="1055485" y="1231900"/>
                </a:lnTo>
                <a:lnTo>
                  <a:pt x="1065999" y="1219200"/>
                </a:lnTo>
                <a:lnTo>
                  <a:pt x="1087881" y="1219200"/>
                </a:lnTo>
                <a:lnTo>
                  <a:pt x="1095222" y="1206500"/>
                </a:lnTo>
                <a:lnTo>
                  <a:pt x="1105801" y="1206500"/>
                </a:lnTo>
                <a:lnTo>
                  <a:pt x="1110665" y="1193800"/>
                </a:lnTo>
                <a:close/>
              </a:path>
              <a:path w="1385570" h="3098800">
                <a:moveTo>
                  <a:pt x="435641" y="1193800"/>
                </a:moveTo>
                <a:lnTo>
                  <a:pt x="189331" y="1193800"/>
                </a:lnTo>
                <a:lnTo>
                  <a:pt x="188559" y="1206500"/>
                </a:lnTo>
                <a:lnTo>
                  <a:pt x="191355" y="1219200"/>
                </a:lnTo>
                <a:lnTo>
                  <a:pt x="416750" y="1219200"/>
                </a:lnTo>
                <a:lnTo>
                  <a:pt x="416661" y="1206500"/>
                </a:lnTo>
                <a:lnTo>
                  <a:pt x="427287" y="1206500"/>
                </a:lnTo>
                <a:lnTo>
                  <a:pt x="435641" y="1193800"/>
                </a:lnTo>
                <a:close/>
              </a:path>
              <a:path w="1385570" h="3098800">
                <a:moveTo>
                  <a:pt x="494563" y="1193800"/>
                </a:moveTo>
                <a:lnTo>
                  <a:pt x="452640" y="1193800"/>
                </a:lnTo>
                <a:lnTo>
                  <a:pt x="454036" y="1206500"/>
                </a:lnTo>
                <a:lnTo>
                  <a:pt x="455317" y="1206500"/>
                </a:lnTo>
                <a:lnTo>
                  <a:pt x="456898" y="1219200"/>
                </a:lnTo>
                <a:lnTo>
                  <a:pt x="490395" y="1219200"/>
                </a:lnTo>
                <a:lnTo>
                  <a:pt x="491893" y="1206500"/>
                </a:lnTo>
                <a:lnTo>
                  <a:pt x="494563" y="1193800"/>
                </a:lnTo>
                <a:close/>
              </a:path>
              <a:path w="1385570" h="3098800">
                <a:moveTo>
                  <a:pt x="1094104" y="1181100"/>
                </a:moveTo>
                <a:lnTo>
                  <a:pt x="175806" y="1181100"/>
                </a:lnTo>
                <a:lnTo>
                  <a:pt x="180339" y="1193800"/>
                </a:lnTo>
                <a:lnTo>
                  <a:pt x="1102513" y="1193800"/>
                </a:lnTo>
                <a:lnTo>
                  <a:pt x="1094104" y="1181100"/>
                </a:lnTo>
                <a:close/>
              </a:path>
              <a:path w="1385570" h="3098800">
                <a:moveTo>
                  <a:pt x="1034347" y="1155700"/>
                </a:moveTo>
                <a:lnTo>
                  <a:pt x="998829" y="1155700"/>
                </a:lnTo>
                <a:lnTo>
                  <a:pt x="994028" y="1168400"/>
                </a:lnTo>
                <a:lnTo>
                  <a:pt x="180911" y="1168400"/>
                </a:lnTo>
                <a:lnTo>
                  <a:pt x="180289" y="1181100"/>
                </a:lnTo>
                <a:lnTo>
                  <a:pt x="1054777" y="1181100"/>
                </a:lnTo>
                <a:lnTo>
                  <a:pt x="1034347" y="1155700"/>
                </a:lnTo>
                <a:close/>
              </a:path>
              <a:path w="1385570" h="3098800">
                <a:moveTo>
                  <a:pt x="192497" y="1155700"/>
                </a:moveTo>
                <a:lnTo>
                  <a:pt x="187702" y="1155700"/>
                </a:lnTo>
                <a:lnTo>
                  <a:pt x="184494" y="1168400"/>
                </a:lnTo>
                <a:lnTo>
                  <a:pt x="200367" y="1168400"/>
                </a:lnTo>
                <a:lnTo>
                  <a:pt x="192497" y="1155700"/>
                </a:lnTo>
                <a:close/>
              </a:path>
              <a:path w="1385570" h="3098800">
                <a:moveTo>
                  <a:pt x="265350" y="1155700"/>
                </a:moveTo>
                <a:lnTo>
                  <a:pt x="251946" y="1155700"/>
                </a:lnTo>
                <a:lnTo>
                  <a:pt x="246278" y="1168400"/>
                </a:lnTo>
                <a:lnTo>
                  <a:pt x="275755" y="1168400"/>
                </a:lnTo>
                <a:lnTo>
                  <a:pt x="265350" y="1155700"/>
                </a:lnTo>
                <a:close/>
              </a:path>
              <a:path w="1385570" h="3098800">
                <a:moveTo>
                  <a:pt x="288048" y="1155700"/>
                </a:moveTo>
                <a:lnTo>
                  <a:pt x="282359" y="1155700"/>
                </a:lnTo>
                <a:lnTo>
                  <a:pt x="275755" y="1168400"/>
                </a:lnTo>
                <a:lnTo>
                  <a:pt x="295109" y="1168400"/>
                </a:lnTo>
                <a:lnTo>
                  <a:pt x="288048" y="1155700"/>
                </a:lnTo>
                <a:close/>
              </a:path>
              <a:path w="1385570" h="3098800">
                <a:moveTo>
                  <a:pt x="964589" y="1155700"/>
                </a:moveTo>
                <a:lnTo>
                  <a:pt x="313969" y="1155700"/>
                </a:lnTo>
                <a:lnTo>
                  <a:pt x="309270" y="1168400"/>
                </a:lnTo>
                <a:lnTo>
                  <a:pt x="981646" y="1168400"/>
                </a:lnTo>
                <a:lnTo>
                  <a:pt x="964589" y="1155700"/>
                </a:lnTo>
                <a:close/>
              </a:path>
              <a:path w="1385570" h="3098800">
                <a:moveTo>
                  <a:pt x="336911" y="1143000"/>
                </a:moveTo>
                <a:lnTo>
                  <a:pt x="309003" y="1143000"/>
                </a:lnTo>
                <a:lnTo>
                  <a:pt x="311391" y="1155700"/>
                </a:lnTo>
                <a:lnTo>
                  <a:pt x="345147" y="1155700"/>
                </a:lnTo>
                <a:lnTo>
                  <a:pt x="336911" y="1143000"/>
                </a:lnTo>
                <a:close/>
              </a:path>
              <a:path w="1385570" h="3098800">
                <a:moveTo>
                  <a:pt x="408609" y="1104900"/>
                </a:moveTo>
                <a:lnTo>
                  <a:pt x="405510" y="1117600"/>
                </a:lnTo>
                <a:lnTo>
                  <a:pt x="403440" y="1130300"/>
                </a:lnTo>
                <a:lnTo>
                  <a:pt x="400494" y="1130300"/>
                </a:lnTo>
                <a:lnTo>
                  <a:pt x="397802" y="1143000"/>
                </a:lnTo>
                <a:lnTo>
                  <a:pt x="376948" y="1143000"/>
                </a:lnTo>
                <a:lnTo>
                  <a:pt x="374929" y="1155700"/>
                </a:lnTo>
                <a:lnTo>
                  <a:pt x="952033" y="1155700"/>
                </a:lnTo>
                <a:lnTo>
                  <a:pt x="945091" y="1143000"/>
                </a:lnTo>
                <a:lnTo>
                  <a:pt x="944879" y="1117600"/>
                </a:lnTo>
                <a:lnTo>
                  <a:pt x="414337" y="1117600"/>
                </a:lnTo>
                <a:lnTo>
                  <a:pt x="408609" y="1104900"/>
                </a:lnTo>
                <a:close/>
              </a:path>
              <a:path w="1385570" h="3098800">
                <a:moveTo>
                  <a:pt x="1016221" y="1143000"/>
                </a:moveTo>
                <a:lnTo>
                  <a:pt x="1010107" y="1143000"/>
                </a:lnTo>
                <a:lnTo>
                  <a:pt x="1004602" y="1155700"/>
                </a:lnTo>
                <a:lnTo>
                  <a:pt x="1023823" y="1155700"/>
                </a:lnTo>
                <a:lnTo>
                  <a:pt x="1016221" y="1143000"/>
                </a:lnTo>
                <a:close/>
              </a:path>
              <a:path w="1385570" h="3098800">
                <a:moveTo>
                  <a:pt x="390900" y="1117600"/>
                </a:moveTo>
                <a:lnTo>
                  <a:pt x="371795" y="1117600"/>
                </a:lnTo>
                <a:lnTo>
                  <a:pt x="370297" y="1130300"/>
                </a:lnTo>
                <a:lnTo>
                  <a:pt x="371487" y="1143000"/>
                </a:lnTo>
                <a:lnTo>
                  <a:pt x="376859" y="1130300"/>
                </a:lnTo>
                <a:lnTo>
                  <a:pt x="385521" y="1130300"/>
                </a:lnTo>
                <a:lnTo>
                  <a:pt x="390900" y="1117600"/>
                </a:lnTo>
                <a:close/>
              </a:path>
              <a:path w="1385570" h="3098800">
                <a:moveTo>
                  <a:pt x="1020508" y="1104900"/>
                </a:moveTo>
                <a:lnTo>
                  <a:pt x="422970" y="1104900"/>
                </a:lnTo>
                <a:lnTo>
                  <a:pt x="420268" y="1117600"/>
                </a:lnTo>
                <a:lnTo>
                  <a:pt x="982226" y="1117600"/>
                </a:lnTo>
                <a:lnTo>
                  <a:pt x="990726" y="1130300"/>
                </a:lnTo>
                <a:lnTo>
                  <a:pt x="1020991" y="1130300"/>
                </a:lnTo>
                <a:lnTo>
                  <a:pt x="1022121" y="1117600"/>
                </a:lnTo>
                <a:lnTo>
                  <a:pt x="1020508" y="1104900"/>
                </a:lnTo>
                <a:close/>
              </a:path>
              <a:path w="1385570" h="3098800">
                <a:moveTo>
                  <a:pt x="407365" y="1104900"/>
                </a:moveTo>
                <a:lnTo>
                  <a:pt x="388780" y="1104900"/>
                </a:lnTo>
                <a:lnTo>
                  <a:pt x="382523" y="1117600"/>
                </a:lnTo>
                <a:lnTo>
                  <a:pt x="401721" y="1117600"/>
                </a:lnTo>
                <a:lnTo>
                  <a:pt x="407365" y="1104900"/>
                </a:lnTo>
                <a:close/>
              </a:path>
              <a:path w="1385570" h="3098800">
                <a:moveTo>
                  <a:pt x="1067079" y="1092200"/>
                </a:moveTo>
                <a:lnTo>
                  <a:pt x="1051394" y="1092200"/>
                </a:lnTo>
                <a:lnTo>
                  <a:pt x="1058265" y="1117600"/>
                </a:lnTo>
                <a:lnTo>
                  <a:pt x="1061923" y="1117600"/>
                </a:lnTo>
                <a:lnTo>
                  <a:pt x="1063637" y="1104900"/>
                </a:lnTo>
                <a:lnTo>
                  <a:pt x="1067079" y="1092200"/>
                </a:lnTo>
                <a:close/>
              </a:path>
              <a:path w="1385570" h="3098800">
                <a:moveTo>
                  <a:pt x="386464" y="1092200"/>
                </a:moveTo>
                <a:lnTo>
                  <a:pt x="336242" y="1092200"/>
                </a:lnTo>
                <a:lnTo>
                  <a:pt x="347822" y="1104900"/>
                </a:lnTo>
                <a:lnTo>
                  <a:pt x="379459" y="1104900"/>
                </a:lnTo>
                <a:lnTo>
                  <a:pt x="386464" y="1092200"/>
                </a:lnTo>
                <a:close/>
              </a:path>
              <a:path w="1385570" h="3098800">
                <a:moveTo>
                  <a:pt x="430728" y="1092200"/>
                </a:moveTo>
                <a:lnTo>
                  <a:pt x="401269" y="1092200"/>
                </a:lnTo>
                <a:lnTo>
                  <a:pt x="398906" y="1104900"/>
                </a:lnTo>
                <a:lnTo>
                  <a:pt x="422941" y="1104900"/>
                </a:lnTo>
                <a:lnTo>
                  <a:pt x="430728" y="1092200"/>
                </a:lnTo>
                <a:close/>
              </a:path>
              <a:path w="1385570" h="3098800">
                <a:moveTo>
                  <a:pt x="1043190" y="1092200"/>
                </a:moveTo>
                <a:lnTo>
                  <a:pt x="454029" y="1092200"/>
                </a:lnTo>
                <a:lnTo>
                  <a:pt x="447714" y="1104900"/>
                </a:lnTo>
                <a:lnTo>
                  <a:pt x="1038910" y="1104900"/>
                </a:lnTo>
                <a:lnTo>
                  <a:pt x="1043190" y="1092200"/>
                </a:lnTo>
                <a:close/>
              </a:path>
              <a:path w="1385570" h="3098800">
                <a:moveTo>
                  <a:pt x="1118450" y="1092200"/>
                </a:moveTo>
                <a:lnTo>
                  <a:pt x="1067079" y="1092200"/>
                </a:lnTo>
                <a:lnTo>
                  <a:pt x="1073670" y="1104900"/>
                </a:lnTo>
                <a:lnTo>
                  <a:pt x="1111827" y="1104900"/>
                </a:lnTo>
                <a:lnTo>
                  <a:pt x="1118450" y="1092200"/>
                </a:lnTo>
                <a:close/>
              </a:path>
              <a:path w="1385570" h="3098800">
                <a:moveTo>
                  <a:pt x="1135447" y="1092200"/>
                </a:moveTo>
                <a:lnTo>
                  <a:pt x="1118450" y="1092200"/>
                </a:lnTo>
                <a:lnTo>
                  <a:pt x="1124054" y="1104900"/>
                </a:lnTo>
                <a:lnTo>
                  <a:pt x="1129428" y="1104900"/>
                </a:lnTo>
                <a:lnTo>
                  <a:pt x="1135447" y="1092200"/>
                </a:lnTo>
                <a:close/>
              </a:path>
              <a:path w="1385570" h="3098800">
                <a:moveTo>
                  <a:pt x="317423" y="1079500"/>
                </a:moveTo>
                <a:lnTo>
                  <a:pt x="291503" y="1079500"/>
                </a:lnTo>
                <a:lnTo>
                  <a:pt x="297853" y="1092200"/>
                </a:lnTo>
                <a:lnTo>
                  <a:pt x="312000" y="1092200"/>
                </a:lnTo>
                <a:lnTo>
                  <a:pt x="317423" y="1079500"/>
                </a:lnTo>
                <a:close/>
              </a:path>
              <a:path w="1385570" h="3098800">
                <a:moveTo>
                  <a:pt x="445771" y="1079500"/>
                </a:moveTo>
                <a:lnTo>
                  <a:pt x="317423" y="1079500"/>
                </a:lnTo>
                <a:lnTo>
                  <a:pt x="325272" y="1092200"/>
                </a:lnTo>
                <a:lnTo>
                  <a:pt x="438137" y="1092200"/>
                </a:lnTo>
                <a:lnTo>
                  <a:pt x="445771" y="1079500"/>
                </a:lnTo>
                <a:close/>
              </a:path>
              <a:path w="1385570" h="3098800">
                <a:moveTo>
                  <a:pt x="1178102" y="1079500"/>
                </a:moveTo>
                <a:lnTo>
                  <a:pt x="458916" y="1079500"/>
                </a:lnTo>
                <a:lnTo>
                  <a:pt x="466572" y="1092200"/>
                </a:lnTo>
                <a:lnTo>
                  <a:pt x="1167767" y="1092200"/>
                </a:lnTo>
                <a:lnTo>
                  <a:pt x="1178102" y="1079500"/>
                </a:lnTo>
                <a:close/>
              </a:path>
              <a:path w="1385570" h="3098800">
                <a:moveTo>
                  <a:pt x="1194714" y="1054100"/>
                </a:moveTo>
                <a:lnTo>
                  <a:pt x="332295" y="1054100"/>
                </a:lnTo>
                <a:lnTo>
                  <a:pt x="336321" y="1066800"/>
                </a:lnTo>
                <a:lnTo>
                  <a:pt x="331304" y="1066800"/>
                </a:lnTo>
                <a:lnTo>
                  <a:pt x="326301" y="1079500"/>
                </a:lnTo>
                <a:lnTo>
                  <a:pt x="1186865" y="1079500"/>
                </a:lnTo>
                <a:lnTo>
                  <a:pt x="1198803" y="1066800"/>
                </a:lnTo>
                <a:lnTo>
                  <a:pt x="1194714" y="1054100"/>
                </a:lnTo>
                <a:close/>
              </a:path>
              <a:path w="1385570" h="3098800">
                <a:moveTo>
                  <a:pt x="1142314" y="1041400"/>
                </a:moveTo>
                <a:lnTo>
                  <a:pt x="252996" y="1041400"/>
                </a:lnTo>
                <a:lnTo>
                  <a:pt x="256959" y="1054100"/>
                </a:lnTo>
                <a:lnTo>
                  <a:pt x="1149959" y="1054100"/>
                </a:lnTo>
                <a:lnTo>
                  <a:pt x="1142314" y="1041400"/>
                </a:lnTo>
                <a:close/>
              </a:path>
              <a:path w="1385570" h="3098800">
                <a:moveTo>
                  <a:pt x="1162710" y="1041400"/>
                </a:moveTo>
                <a:lnTo>
                  <a:pt x="1149489" y="1041400"/>
                </a:lnTo>
                <a:lnTo>
                  <a:pt x="1149959" y="1054100"/>
                </a:lnTo>
                <a:lnTo>
                  <a:pt x="1164462" y="1054100"/>
                </a:lnTo>
                <a:lnTo>
                  <a:pt x="1162710" y="1041400"/>
                </a:lnTo>
                <a:close/>
              </a:path>
              <a:path w="1385570" h="3098800">
                <a:moveTo>
                  <a:pt x="1197292" y="1041400"/>
                </a:moveTo>
                <a:lnTo>
                  <a:pt x="1184503" y="1041400"/>
                </a:lnTo>
                <a:lnTo>
                  <a:pt x="1171028" y="1054100"/>
                </a:lnTo>
                <a:lnTo>
                  <a:pt x="1195285" y="1054100"/>
                </a:lnTo>
                <a:lnTo>
                  <a:pt x="1197292" y="1041400"/>
                </a:lnTo>
                <a:close/>
              </a:path>
              <a:path w="1385570" h="3098800">
                <a:moveTo>
                  <a:pt x="1086951" y="1028700"/>
                </a:moveTo>
                <a:lnTo>
                  <a:pt x="261978" y="1028700"/>
                </a:lnTo>
                <a:lnTo>
                  <a:pt x="257632" y="1041400"/>
                </a:lnTo>
                <a:lnTo>
                  <a:pt x="1093960" y="1041400"/>
                </a:lnTo>
                <a:lnTo>
                  <a:pt x="1086951" y="1028700"/>
                </a:lnTo>
                <a:close/>
              </a:path>
              <a:path w="1385570" h="3098800">
                <a:moveTo>
                  <a:pt x="1123398" y="1028700"/>
                </a:moveTo>
                <a:lnTo>
                  <a:pt x="1113604" y="1028700"/>
                </a:lnTo>
                <a:lnTo>
                  <a:pt x="1105801" y="1041400"/>
                </a:lnTo>
                <a:lnTo>
                  <a:pt x="1130122" y="1041400"/>
                </a:lnTo>
                <a:lnTo>
                  <a:pt x="1123398" y="1028700"/>
                </a:lnTo>
                <a:close/>
              </a:path>
              <a:path w="1385570" h="3098800">
                <a:moveTo>
                  <a:pt x="1156157" y="1028700"/>
                </a:moveTo>
                <a:lnTo>
                  <a:pt x="1152182" y="1028700"/>
                </a:lnTo>
                <a:lnTo>
                  <a:pt x="1149959" y="1041400"/>
                </a:lnTo>
                <a:lnTo>
                  <a:pt x="1158887" y="1041400"/>
                </a:lnTo>
                <a:lnTo>
                  <a:pt x="1156157" y="1028700"/>
                </a:lnTo>
                <a:close/>
              </a:path>
              <a:path w="1385570" h="3098800">
                <a:moveTo>
                  <a:pt x="1038385" y="1016000"/>
                </a:moveTo>
                <a:lnTo>
                  <a:pt x="270551" y="1016000"/>
                </a:lnTo>
                <a:lnTo>
                  <a:pt x="266484" y="1028700"/>
                </a:lnTo>
                <a:lnTo>
                  <a:pt x="1050239" y="1028700"/>
                </a:lnTo>
                <a:lnTo>
                  <a:pt x="1038385" y="1016000"/>
                </a:lnTo>
                <a:close/>
              </a:path>
              <a:path w="1385570" h="3098800">
                <a:moveTo>
                  <a:pt x="1005689" y="977900"/>
                </a:moveTo>
                <a:lnTo>
                  <a:pt x="342711" y="977900"/>
                </a:lnTo>
                <a:lnTo>
                  <a:pt x="336572" y="990600"/>
                </a:lnTo>
                <a:lnTo>
                  <a:pt x="280015" y="990600"/>
                </a:lnTo>
                <a:lnTo>
                  <a:pt x="276344" y="1003300"/>
                </a:lnTo>
                <a:lnTo>
                  <a:pt x="273583" y="1016000"/>
                </a:lnTo>
                <a:lnTo>
                  <a:pt x="1026502" y="1016000"/>
                </a:lnTo>
                <a:lnTo>
                  <a:pt x="1031100" y="1003300"/>
                </a:lnTo>
                <a:lnTo>
                  <a:pt x="1020000" y="1003300"/>
                </a:lnTo>
                <a:lnTo>
                  <a:pt x="1010683" y="990600"/>
                </a:lnTo>
                <a:lnTo>
                  <a:pt x="1005689" y="977900"/>
                </a:lnTo>
                <a:close/>
              </a:path>
              <a:path w="1385570" h="3098800">
                <a:moveTo>
                  <a:pt x="1015836" y="952500"/>
                </a:moveTo>
                <a:lnTo>
                  <a:pt x="307047" y="952500"/>
                </a:lnTo>
                <a:lnTo>
                  <a:pt x="339330" y="977900"/>
                </a:lnTo>
                <a:lnTo>
                  <a:pt x="1004393" y="977900"/>
                </a:lnTo>
                <a:lnTo>
                  <a:pt x="1006170" y="965200"/>
                </a:lnTo>
                <a:lnTo>
                  <a:pt x="1023150" y="965200"/>
                </a:lnTo>
                <a:lnTo>
                  <a:pt x="1015836" y="952500"/>
                </a:lnTo>
                <a:close/>
              </a:path>
              <a:path w="1385570" h="3098800">
                <a:moveTo>
                  <a:pt x="1015301" y="965200"/>
                </a:moveTo>
                <a:lnTo>
                  <a:pt x="1009370" y="965200"/>
                </a:lnTo>
                <a:lnTo>
                  <a:pt x="1010704" y="977900"/>
                </a:lnTo>
                <a:lnTo>
                  <a:pt x="1015301" y="965200"/>
                </a:lnTo>
                <a:close/>
              </a:path>
              <a:path w="1385570" h="3098800">
                <a:moveTo>
                  <a:pt x="992073" y="939800"/>
                </a:moveTo>
                <a:lnTo>
                  <a:pt x="289077" y="939800"/>
                </a:lnTo>
                <a:lnTo>
                  <a:pt x="301574" y="952500"/>
                </a:lnTo>
                <a:lnTo>
                  <a:pt x="997443" y="952500"/>
                </a:lnTo>
                <a:lnTo>
                  <a:pt x="992073" y="939800"/>
                </a:lnTo>
                <a:close/>
              </a:path>
              <a:path w="1385570" h="3098800">
                <a:moveTo>
                  <a:pt x="1063993" y="927100"/>
                </a:moveTo>
                <a:lnTo>
                  <a:pt x="299453" y="927100"/>
                </a:lnTo>
                <a:lnTo>
                  <a:pt x="292900" y="939800"/>
                </a:lnTo>
                <a:lnTo>
                  <a:pt x="1016226" y="939800"/>
                </a:lnTo>
                <a:lnTo>
                  <a:pt x="1036897" y="952500"/>
                </a:lnTo>
                <a:lnTo>
                  <a:pt x="1064529" y="952500"/>
                </a:lnTo>
                <a:lnTo>
                  <a:pt x="1065962" y="939800"/>
                </a:lnTo>
                <a:lnTo>
                  <a:pt x="1063993" y="927100"/>
                </a:lnTo>
                <a:close/>
              </a:path>
              <a:path w="1385570" h="3098800">
                <a:moveTo>
                  <a:pt x="1057224" y="914400"/>
                </a:moveTo>
                <a:lnTo>
                  <a:pt x="347492" y="914400"/>
                </a:lnTo>
                <a:lnTo>
                  <a:pt x="341375" y="927100"/>
                </a:lnTo>
                <a:lnTo>
                  <a:pt x="1061669" y="927100"/>
                </a:lnTo>
                <a:lnTo>
                  <a:pt x="1057224" y="914400"/>
                </a:lnTo>
                <a:close/>
              </a:path>
              <a:path w="1385570" h="3098800">
                <a:moveTo>
                  <a:pt x="1057020" y="901700"/>
                </a:moveTo>
                <a:lnTo>
                  <a:pt x="360425" y="901700"/>
                </a:lnTo>
                <a:lnTo>
                  <a:pt x="353869" y="914400"/>
                </a:lnTo>
                <a:lnTo>
                  <a:pt x="1057173" y="914400"/>
                </a:lnTo>
                <a:lnTo>
                  <a:pt x="1057020" y="901700"/>
                </a:lnTo>
                <a:close/>
              </a:path>
              <a:path w="1385570" h="3098800">
                <a:moveTo>
                  <a:pt x="1064818" y="850900"/>
                </a:moveTo>
                <a:lnTo>
                  <a:pt x="1052917" y="850900"/>
                </a:lnTo>
                <a:lnTo>
                  <a:pt x="1042995" y="863600"/>
                </a:lnTo>
                <a:lnTo>
                  <a:pt x="1034923" y="863600"/>
                </a:lnTo>
                <a:lnTo>
                  <a:pt x="1028572" y="876300"/>
                </a:lnTo>
                <a:lnTo>
                  <a:pt x="1023340" y="889000"/>
                </a:lnTo>
                <a:lnTo>
                  <a:pt x="356412" y="889000"/>
                </a:lnTo>
                <a:lnTo>
                  <a:pt x="356943" y="901700"/>
                </a:lnTo>
                <a:lnTo>
                  <a:pt x="1043952" y="901700"/>
                </a:lnTo>
                <a:lnTo>
                  <a:pt x="1064818" y="850900"/>
                </a:lnTo>
                <a:close/>
              </a:path>
              <a:path w="1385570" h="3098800">
                <a:moveTo>
                  <a:pt x="1001878" y="876300"/>
                </a:moveTo>
                <a:lnTo>
                  <a:pt x="361619" y="876300"/>
                </a:lnTo>
                <a:lnTo>
                  <a:pt x="357682" y="889000"/>
                </a:lnTo>
                <a:lnTo>
                  <a:pt x="1006322" y="889000"/>
                </a:lnTo>
                <a:lnTo>
                  <a:pt x="1001878" y="876300"/>
                </a:lnTo>
                <a:close/>
              </a:path>
              <a:path w="1385570" h="3098800">
                <a:moveTo>
                  <a:pt x="952299" y="863600"/>
                </a:moveTo>
                <a:lnTo>
                  <a:pt x="335076" y="863600"/>
                </a:lnTo>
                <a:lnTo>
                  <a:pt x="341892" y="876300"/>
                </a:lnTo>
                <a:lnTo>
                  <a:pt x="967436" y="876300"/>
                </a:lnTo>
                <a:lnTo>
                  <a:pt x="952299" y="863600"/>
                </a:lnTo>
                <a:close/>
              </a:path>
              <a:path w="1385570" h="3098800">
                <a:moveTo>
                  <a:pt x="937595" y="850900"/>
                </a:moveTo>
                <a:lnTo>
                  <a:pt x="331673" y="850900"/>
                </a:lnTo>
                <a:lnTo>
                  <a:pt x="331775" y="863600"/>
                </a:lnTo>
                <a:lnTo>
                  <a:pt x="932121" y="863600"/>
                </a:lnTo>
                <a:lnTo>
                  <a:pt x="937595" y="850900"/>
                </a:lnTo>
                <a:close/>
              </a:path>
              <a:path w="1385570" h="3098800">
                <a:moveTo>
                  <a:pt x="968254" y="850900"/>
                </a:moveTo>
                <a:lnTo>
                  <a:pt x="937595" y="850900"/>
                </a:lnTo>
                <a:lnTo>
                  <a:pt x="944575" y="863600"/>
                </a:lnTo>
                <a:lnTo>
                  <a:pt x="962258" y="863600"/>
                </a:lnTo>
                <a:lnTo>
                  <a:pt x="968254" y="850900"/>
                </a:lnTo>
                <a:close/>
              </a:path>
              <a:path w="1385570" h="3098800">
                <a:moveTo>
                  <a:pt x="928727" y="838200"/>
                </a:moveTo>
                <a:lnTo>
                  <a:pt x="326859" y="838200"/>
                </a:lnTo>
                <a:lnTo>
                  <a:pt x="329145" y="850900"/>
                </a:lnTo>
                <a:lnTo>
                  <a:pt x="940498" y="850900"/>
                </a:lnTo>
                <a:lnTo>
                  <a:pt x="928727" y="838200"/>
                </a:lnTo>
                <a:close/>
              </a:path>
              <a:path w="1385570" h="3098800">
                <a:moveTo>
                  <a:pt x="915911" y="825500"/>
                </a:moveTo>
                <a:lnTo>
                  <a:pt x="321187" y="825500"/>
                </a:lnTo>
                <a:lnTo>
                  <a:pt x="320833" y="838200"/>
                </a:lnTo>
                <a:lnTo>
                  <a:pt x="917752" y="838200"/>
                </a:lnTo>
                <a:lnTo>
                  <a:pt x="915911" y="825500"/>
                </a:lnTo>
                <a:close/>
              </a:path>
              <a:path w="1385570" h="3098800">
                <a:moveTo>
                  <a:pt x="951649" y="825500"/>
                </a:moveTo>
                <a:lnTo>
                  <a:pt x="932531" y="825500"/>
                </a:lnTo>
                <a:lnTo>
                  <a:pt x="937247" y="838200"/>
                </a:lnTo>
                <a:lnTo>
                  <a:pt x="946226" y="838200"/>
                </a:lnTo>
                <a:lnTo>
                  <a:pt x="951649" y="825500"/>
                </a:lnTo>
                <a:close/>
              </a:path>
              <a:path w="1385570" h="3098800">
                <a:moveTo>
                  <a:pt x="981951" y="825500"/>
                </a:moveTo>
                <a:lnTo>
                  <a:pt x="956919" y="825500"/>
                </a:lnTo>
                <a:lnTo>
                  <a:pt x="963726" y="838200"/>
                </a:lnTo>
                <a:lnTo>
                  <a:pt x="977353" y="838200"/>
                </a:lnTo>
                <a:lnTo>
                  <a:pt x="981951" y="825500"/>
                </a:lnTo>
                <a:close/>
              </a:path>
              <a:path w="1385570" h="3098800">
                <a:moveTo>
                  <a:pt x="361822" y="812800"/>
                </a:moveTo>
                <a:lnTo>
                  <a:pt x="331025" y="812800"/>
                </a:lnTo>
                <a:lnTo>
                  <a:pt x="328002" y="825500"/>
                </a:lnTo>
                <a:lnTo>
                  <a:pt x="376491" y="825500"/>
                </a:lnTo>
                <a:lnTo>
                  <a:pt x="361822" y="812800"/>
                </a:lnTo>
                <a:close/>
              </a:path>
              <a:path w="1385570" h="3098800">
                <a:moveTo>
                  <a:pt x="411772" y="812800"/>
                </a:moveTo>
                <a:lnTo>
                  <a:pt x="399503" y="812800"/>
                </a:lnTo>
                <a:lnTo>
                  <a:pt x="392023" y="825500"/>
                </a:lnTo>
                <a:lnTo>
                  <a:pt x="422224" y="825500"/>
                </a:lnTo>
                <a:lnTo>
                  <a:pt x="411772" y="812800"/>
                </a:lnTo>
                <a:close/>
              </a:path>
              <a:path w="1385570" h="3098800">
                <a:moveTo>
                  <a:pt x="486511" y="800100"/>
                </a:moveTo>
                <a:lnTo>
                  <a:pt x="460450" y="800100"/>
                </a:lnTo>
                <a:lnTo>
                  <a:pt x="455818" y="812800"/>
                </a:lnTo>
                <a:lnTo>
                  <a:pt x="455135" y="812800"/>
                </a:lnTo>
                <a:lnTo>
                  <a:pt x="458368" y="825500"/>
                </a:lnTo>
                <a:lnTo>
                  <a:pt x="493991" y="825500"/>
                </a:lnTo>
                <a:lnTo>
                  <a:pt x="490435" y="812800"/>
                </a:lnTo>
                <a:lnTo>
                  <a:pt x="486511" y="800100"/>
                </a:lnTo>
                <a:close/>
              </a:path>
              <a:path w="1385570" h="3098800">
                <a:moveTo>
                  <a:pt x="988250" y="812800"/>
                </a:moveTo>
                <a:lnTo>
                  <a:pt x="524141" y="812800"/>
                </a:lnTo>
                <a:lnTo>
                  <a:pt x="520534" y="825500"/>
                </a:lnTo>
                <a:lnTo>
                  <a:pt x="983818" y="825500"/>
                </a:lnTo>
                <a:lnTo>
                  <a:pt x="988250" y="812800"/>
                </a:lnTo>
                <a:close/>
              </a:path>
              <a:path w="1385570" h="3098800">
                <a:moveTo>
                  <a:pt x="1009771" y="812800"/>
                </a:moveTo>
                <a:lnTo>
                  <a:pt x="988250" y="812800"/>
                </a:lnTo>
                <a:lnTo>
                  <a:pt x="990003" y="825500"/>
                </a:lnTo>
                <a:lnTo>
                  <a:pt x="1003790" y="825500"/>
                </a:lnTo>
                <a:lnTo>
                  <a:pt x="1009771" y="812800"/>
                </a:lnTo>
                <a:close/>
              </a:path>
              <a:path w="1385570" h="3098800">
                <a:moveTo>
                  <a:pt x="1037958" y="800100"/>
                </a:moveTo>
                <a:lnTo>
                  <a:pt x="547281" y="800100"/>
                </a:lnTo>
                <a:lnTo>
                  <a:pt x="545528" y="812800"/>
                </a:lnTo>
                <a:lnTo>
                  <a:pt x="1034516" y="812800"/>
                </a:lnTo>
                <a:lnTo>
                  <a:pt x="1037958" y="800100"/>
                </a:lnTo>
                <a:close/>
              </a:path>
              <a:path w="1385570" h="3098800">
                <a:moveTo>
                  <a:pt x="471703" y="787400"/>
                </a:moveTo>
                <a:lnTo>
                  <a:pt x="461632" y="787400"/>
                </a:lnTo>
                <a:lnTo>
                  <a:pt x="466521" y="800100"/>
                </a:lnTo>
                <a:lnTo>
                  <a:pt x="471703" y="787400"/>
                </a:lnTo>
                <a:close/>
              </a:path>
              <a:path w="1385570" h="3098800">
                <a:moveTo>
                  <a:pt x="490893" y="787400"/>
                </a:moveTo>
                <a:lnTo>
                  <a:pt x="484758" y="787400"/>
                </a:lnTo>
                <a:lnTo>
                  <a:pt x="488365" y="800100"/>
                </a:lnTo>
                <a:lnTo>
                  <a:pt x="490893" y="787400"/>
                </a:lnTo>
                <a:close/>
              </a:path>
              <a:path w="1385570" h="3098800">
                <a:moveTo>
                  <a:pt x="1063711" y="787400"/>
                </a:moveTo>
                <a:lnTo>
                  <a:pt x="547636" y="787400"/>
                </a:lnTo>
                <a:lnTo>
                  <a:pt x="547433" y="800100"/>
                </a:lnTo>
                <a:lnTo>
                  <a:pt x="1058367" y="800100"/>
                </a:lnTo>
                <a:lnTo>
                  <a:pt x="1063711" y="787400"/>
                </a:lnTo>
                <a:close/>
              </a:path>
              <a:path w="1385570" h="3098800">
                <a:moveTo>
                  <a:pt x="572717" y="762000"/>
                </a:moveTo>
                <a:lnTo>
                  <a:pt x="397243" y="762000"/>
                </a:lnTo>
                <a:lnTo>
                  <a:pt x="410542" y="774700"/>
                </a:lnTo>
                <a:lnTo>
                  <a:pt x="437045" y="787400"/>
                </a:lnTo>
                <a:lnTo>
                  <a:pt x="437832" y="787400"/>
                </a:lnTo>
                <a:lnTo>
                  <a:pt x="444010" y="774700"/>
                </a:lnTo>
                <a:lnTo>
                  <a:pt x="560887" y="774700"/>
                </a:lnTo>
                <a:lnTo>
                  <a:pt x="572717" y="762000"/>
                </a:lnTo>
                <a:close/>
              </a:path>
              <a:path w="1385570" h="3098800">
                <a:moveTo>
                  <a:pt x="520014" y="774700"/>
                </a:moveTo>
                <a:lnTo>
                  <a:pt x="449071" y="774700"/>
                </a:lnTo>
                <a:lnTo>
                  <a:pt x="453352" y="787400"/>
                </a:lnTo>
                <a:lnTo>
                  <a:pt x="512593" y="787400"/>
                </a:lnTo>
                <a:lnTo>
                  <a:pt x="520014" y="774700"/>
                </a:lnTo>
                <a:close/>
              </a:path>
              <a:path w="1385570" h="3098800">
                <a:moveTo>
                  <a:pt x="1063139" y="749300"/>
                </a:moveTo>
                <a:lnTo>
                  <a:pt x="996705" y="749300"/>
                </a:lnTo>
                <a:lnTo>
                  <a:pt x="990296" y="762000"/>
                </a:lnTo>
                <a:lnTo>
                  <a:pt x="590544" y="762000"/>
                </a:lnTo>
                <a:lnTo>
                  <a:pt x="584403" y="774700"/>
                </a:lnTo>
                <a:lnTo>
                  <a:pt x="565007" y="774700"/>
                </a:lnTo>
                <a:lnTo>
                  <a:pt x="558380" y="787400"/>
                </a:lnTo>
                <a:lnTo>
                  <a:pt x="1071186" y="787400"/>
                </a:lnTo>
                <a:lnTo>
                  <a:pt x="1071016" y="774700"/>
                </a:lnTo>
                <a:lnTo>
                  <a:pt x="1067338" y="762000"/>
                </a:lnTo>
                <a:lnTo>
                  <a:pt x="1063139" y="749300"/>
                </a:lnTo>
                <a:close/>
              </a:path>
              <a:path w="1385570" h="3098800">
                <a:moveTo>
                  <a:pt x="589864" y="749300"/>
                </a:moveTo>
                <a:lnTo>
                  <a:pt x="380408" y="749300"/>
                </a:lnTo>
                <a:lnTo>
                  <a:pt x="388365" y="762000"/>
                </a:lnTo>
                <a:lnTo>
                  <a:pt x="582745" y="762000"/>
                </a:lnTo>
                <a:lnTo>
                  <a:pt x="589864" y="749300"/>
                </a:lnTo>
                <a:close/>
              </a:path>
              <a:path w="1385570" h="3098800">
                <a:moveTo>
                  <a:pt x="976172" y="749300"/>
                </a:moveTo>
                <a:lnTo>
                  <a:pt x="610057" y="749300"/>
                </a:lnTo>
                <a:lnTo>
                  <a:pt x="603159" y="762000"/>
                </a:lnTo>
                <a:lnTo>
                  <a:pt x="983547" y="762000"/>
                </a:lnTo>
                <a:lnTo>
                  <a:pt x="976172" y="749300"/>
                </a:lnTo>
                <a:close/>
              </a:path>
              <a:path w="1385570" h="3098800">
                <a:moveTo>
                  <a:pt x="885825" y="723900"/>
                </a:moveTo>
                <a:lnTo>
                  <a:pt x="380352" y="723900"/>
                </a:lnTo>
                <a:lnTo>
                  <a:pt x="376948" y="736600"/>
                </a:lnTo>
                <a:lnTo>
                  <a:pt x="374626" y="749300"/>
                </a:lnTo>
                <a:lnTo>
                  <a:pt x="903681" y="749300"/>
                </a:lnTo>
                <a:lnTo>
                  <a:pt x="897287" y="736600"/>
                </a:lnTo>
                <a:lnTo>
                  <a:pt x="891397" y="736600"/>
                </a:lnTo>
                <a:lnTo>
                  <a:pt x="885825" y="723900"/>
                </a:lnTo>
                <a:close/>
              </a:path>
              <a:path w="1385570" h="3098800">
                <a:moveTo>
                  <a:pt x="936459" y="736600"/>
                </a:moveTo>
                <a:lnTo>
                  <a:pt x="926337" y="736600"/>
                </a:lnTo>
                <a:lnTo>
                  <a:pt x="920508" y="749300"/>
                </a:lnTo>
                <a:lnTo>
                  <a:pt x="943442" y="749300"/>
                </a:lnTo>
                <a:lnTo>
                  <a:pt x="936459" y="736600"/>
                </a:lnTo>
                <a:close/>
              </a:path>
              <a:path w="1385570" h="3098800">
                <a:moveTo>
                  <a:pt x="1051712" y="723900"/>
                </a:moveTo>
                <a:lnTo>
                  <a:pt x="1039533" y="723900"/>
                </a:lnTo>
                <a:lnTo>
                  <a:pt x="1036477" y="736600"/>
                </a:lnTo>
                <a:lnTo>
                  <a:pt x="1024524" y="736600"/>
                </a:lnTo>
                <a:lnTo>
                  <a:pt x="1016139" y="749300"/>
                </a:lnTo>
                <a:lnTo>
                  <a:pt x="1058582" y="749300"/>
                </a:lnTo>
                <a:lnTo>
                  <a:pt x="1053833" y="736600"/>
                </a:lnTo>
                <a:lnTo>
                  <a:pt x="1051712" y="723900"/>
                </a:lnTo>
                <a:close/>
              </a:path>
              <a:path w="1385570" h="3098800">
                <a:moveTo>
                  <a:pt x="429209" y="711200"/>
                </a:moveTo>
                <a:lnTo>
                  <a:pt x="386600" y="711200"/>
                </a:lnTo>
                <a:lnTo>
                  <a:pt x="382841" y="723900"/>
                </a:lnTo>
                <a:lnTo>
                  <a:pt x="431990" y="723900"/>
                </a:lnTo>
                <a:lnTo>
                  <a:pt x="429209" y="711200"/>
                </a:lnTo>
                <a:close/>
              </a:path>
              <a:path w="1385570" h="3098800">
                <a:moveTo>
                  <a:pt x="512850" y="711200"/>
                </a:moveTo>
                <a:lnTo>
                  <a:pt x="498551" y="711200"/>
                </a:lnTo>
                <a:lnTo>
                  <a:pt x="487641" y="723900"/>
                </a:lnTo>
                <a:lnTo>
                  <a:pt x="522909" y="723900"/>
                </a:lnTo>
                <a:lnTo>
                  <a:pt x="512850" y="711200"/>
                </a:lnTo>
                <a:close/>
              </a:path>
              <a:path w="1385570" h="3098800">
                <a:moveTo>
                  <a:pt x="875952" y="711200"/>
                </a:moveTo>
                <a:lnTo>
                  <a:pt x="529569" y="711200"/>
                </a:lnTo>
                <a:lnTo>
                  <a:pt x="522909" y="723900"/>
                </a:lnTo>
                <a:lnTo>
                  <a:pt x="880389" y="723900"/>
                </a:lnTo>
                <a:lnTo>
                  <a:pt x="875952" y="711200"/>
                </a:lnTo>
                <a:close/>
              </a:path>
              <a:path w="1385570" h="3098800">
                <a:moveTo>
                  <a:pt x="400811" y="698500"/>
                </a:moveTo>
                <a:lnTo>
                  <a:pt x="393687" y="698500"/>
                </a:lnTo>
                <a:lnTo>
                  <a:pt x="389445" y="711200"/>
                </a:lnTo>
                <a:lnTo>
                  <a:pt x="404502" y="711200"/>
                </a:lnTo>
                <a:lnTo>
                  <a:pt x="400811" y="698500"/>
                </a:lnTo>
                <a:close/>
              </a:path>
              <a:path w="1385570" h="3098800">
                <a:moveTo>
                  <a:pt x="836510" y="685800"/>
                </a:moveTo>
                <a:lnTo>
                  <a:pt x="549973" y="685800"/>
                </a:lnTo>
                <a:lnTo>
                  <a:pt x="542992" y="698500"/>
                </a:lnTo>
                <a:lnTo>
                  <a:pt x="536227" y="711200"/>
                </a:lnTo>
                <a:lnTo>
                  <a:pt x="871154" y="711200"/>
                </a:lnTo>
                <a:lnTo>
                  <a:pt x="865078" y="698500"/>
                </a:lnTo>
                <a:lnTo>
                  <a:pt x="841578" y="698500"/>
                </a:lnTo>
                <a:lnTo>
                  <a:pt x="836510" y="685800"/>
                </a:lnTo>
                <a:close/>
              </a:path>
              <a:path w="1385570" h="3098800">
                <a:moveTo>
                  <a:pt x="830497" y="673100"/>
                </a:moveTo>
                <a:lnTo>
                  <a:pt x="573613" y="673100"/>
                </a:lnTo>
                <a:lnTo>
                  <a:pt x="565607" y="685800"/>
                </a:lnTo>
                <a:lnTo>
                  <a:pt x="833111" y="685800"/>
                </a:lnTo>
                <a:lnTo>
                  <a:pt x="830497" y="673100"/>
                </a:lnTo>
                <a:close/>
              </a:path>
              <a:path w="1385570" h="3098800">
                <a:moveTo>
                  <a:pt x="524141" y="660400"/>
                </a:moveTo>
                <a:lnTo>
                  <a:pt x="487641" y="660400"/>
                </a:lnTo>
                <a:lnTo>
                  <a:pt x="489863" y="673100"/>
                </a:lnTo>
                <a:lnTo>
                  <a:pt x="521182" y="673100"/>
                </a:lnTo>
                <a:lnTo>
                  <a:pt x="524141" y="660400"/>
                </a:lnTo>
                <a:close/>
              </a:path>
              <a:path w="1385570" h="3098800">
                <a:moveTo>
                  <a:pt x="803743" y="635000"/>
                </a:moveTo>
                <a:lnTo>
                  <a:pt x="600354" y="635000"/>
                </a:lnTo>
                <a:lnTo>
                  <a:pt x="597773" y="647700"/>
                </a:lnTo>
                <a:lnTo>
                  <a:pt x="595293" y="647700"/>
                </a:lnTo>
                <a:lnTo>
                  <a:pt x="592660" y="660400"/>
                </a:lnTo>
                <a:lnTo>
                  <a:pt x="589622" y="660400"/>
                </a:lnTo>
                <a:lnTo>
                  <a:pt x="585273" y="673100"/>
                </a:lnTo>
                <a:lnTo>
                  <a:pt x="827959" y="673100"/>
                </a:lnTo>
                <a:lnTo>
                  <a:pt x="824788" y="660400"/>
                </a:lnTo>
                <a:lnTo>
                  <a:pt x="814377" y="647700"/>
                </a:lnTo>
                <a:lnTo>
                  <a:pt x="803743" y="635000"/>
                </a:lnTo>
                <a:close/>
              </a:path>
              <a:path w="1385570" h="3098800">
                <a:moveTo>
                  <a:pt x="991298" y="635000"/>
                </a:moveTo>
                <a:lnTo>
                  <a:pt x="899032" y="635000"/>
                </a:lnTo>
                <a:lnTo>
                  <a:pt x="914552" y="647700"/>
                </a:lnTo>
                <a:lnTo>
                  <a:pt x="931814" y="660400"/>
                </a:lnTo>
                <a:lnTo>
                  <a:pt x="949853" y="660400"/>
                </a:lnTo>
                <a:lnTo>
                  <a:pt x="967701" y="673100"/>
                </a:lnTo>
                <a:lnTo>
                  <a:pt x="982103" y="673100"/>
                </a:lnTo>
                <a:lnTo>
                  <a:pt x="980973" y="660400"/>
                </a:lnTo>
                <a:lnTo>
                  <a:pt x="980046" y="647700"/>
                </a:lnTo>
                <a:lnTo>
                  <a:pt x="989241" y="647700"/>
                </a:lnTo>
                <a:lnTo>
                  <a:pt x="991298" y="635000"/>
                </a:lnTo>
                <a:close/>
              </a:path>
              <a:path w="1385570" h="3098800">
                <a:moveTo>
                  <a:pt x="476237" y="647700"/>
                </a:moveTo>
                <a:lnTo>
                  <a:pt x="453405" y="647700"/>
                </a:lnTo>
                <a:lnTo>
                  <a:pt x="459324" y="660400"/>
                </a:lnTo>
                <a:lnTo>
                  <a:pt x="466599" y="660400"/>
                </a:lnTo>
                <a:lnTo>
                  <a:pt x="476237" y="647700"/>
                </a:lnTo>
                <a:close/>
              </a:path>
              <a:path w="1385570" h="3098800">
                <a:moveTo>
                  <a:pt x="526529" y="647700"/>
                </a:moveTo>
                <a:lnTo>
                  <a:pt x="486981" y="647700"/>
                </a:lnTo>
                <a:lnTo>
                  <a:pt x="487083" y="660400"/>
                </a:lnTo>
                <a:lnTo>
                  <a:pt x="525551" y="660400"/>
                </a:lnTo>
                <a:lnTo>
                  <a:pt x="526529" y="647700"/>
                </a:lnTo>
                <a:close/>
              </a:path>
              <a:path w="1385570" h="3098800">
                <a:moveTo>
                  <a:pt x="586206" y="622300"/>
                </a:moveTo>
                <a:lnTo>
                  <a:pt x="430860" y="622300"/>
                </a:lnTo>
                <a:lnTo>
                  <a:pt x="423532" y="635000"/>
                </a:lnTo>
                <a:lnTo>
                  <a:pt x="446303" y="635000"/>
                </a:lnTo>
                <a:lnTo>
                  <a:pt x="447840" y="647700"/>
                </a:lnTo>
                <a:lnTo>
                  <a:pt x="527342" y="647700"/>
                </a:lnTo>
                <a:lnTo>
                  <a:pt x="586206" y="622300"/>
                </a:lnTo>
                <a:close/>
              </a:path>
              <a:path w="1385570" h="3098800">
                <a:moveTo>
                  <a:pt x="780541" y="596900"/>
                </a:moveTo>
                <a:lnTo>
                  <a:pt x="432511" y="596900"/>
                </a:lnTo>
                <a:lnTo>
                  <a:pt x="429259" y="609600"/>
                </a:lnTo>
                <a:lnTo>
                  <a:pt x="430288" y="622300"/>
                </a:lnTo>
                <a:lnTo>
                  <a:pt x="586206" y="622300"/>
                </a:lnTo>
                <a:lnTo>
                  <a:pt x="588949" y="647700"/>
                </a:lnTo>
                <a:lnTo>
                  <a:pt x="600354" y="635000"/>
                </a:lnTo>
                <a:lnTo>
                  <a:pt x="803743" y="635000"/>
                </a:lnTo>
                <a:lnTo>
                  <a:pt x="793011" y="622300"/>
                </a:lnTo>
                <a:lnTo>
                  <a:pt x="780541" y="596900"/>
                </a:lnTo>
                <a:close/>
              </a:path>
              <a:path w="1385570" h="3098800">
                <a:moveTo>
                  <a:pt x="995427" y="622300"/>
                </a:moveTo>
                <a:lnTo>
                  <a:pt x="878128" y="622300"/>
                </a:lnTo>
                <a:lnTo>
                  <a:pt x="885355" y="635000"/>
                </a:lnTo>
                <a:lnTo>
                  <a:pt x="993051" y="635000"/>
                </a:lnTo>
                <a:lnTo>
                  <a:pt x="995427" y="622300"/>
                </a:lnTo>
                <a:close/>
              </a:path>
              <a:path w="1385570" h="3098800">
                <a:moveTo>
                  <a:pt x="972388" y="609600"/>
                </a:moveTo>
                <a:lnTo>
                  <a:pt x="845235" y="609600"/>
                </a:lnTo>
                <a:lnTo>
                  <a:pt x="851766" y="622300"/>
                </a:lnTo>
                <a:lnTo>
                  <a:pt x="969873" y="622300"/>
                </a:lnTo>
                <a:lnTo>
                  <a:pt x="972388" y="609600"/>
                </a:lnTo>
                <a:close/>
              </a:path>
              <a:path w="1385570" h="3098800">
                <a:moveTo>
                  <a:pt x="957110" y="596900"/>
                </a:moveTo>
                <a:lnTo>
                  <a:pt x="836307" y="596900"/>
                </a:lnTo>
                <a:lnTo>
                  <a:pt x="840549" y="609600"/>
                </a:lnTo>
                <a:lnTo>
                  <a:pt x="963929" y="609600"/>
                </a:lnTo>
                <a:lnTo>
                  <a:pt x="957110" y="596900"/>
                </a:lnTo>
                <a:close/>
              </a:path>
              <a:path w="1385570" h="3098800">
                <a:moveTo>
                  <a:pt x="778267" y="584200"/>
                </a:moveTo>
                <a:lnTo>
                  <a:pt x="489203" y="584200"/>
                </a:lnTo>
                <a:lnTo>
                  <a:pt x="483006" y="596900"/>
                </a:lnTo>
                <a:lnTo>
                  <a:pt x="777913" y="596900"/>
                </a:lnTo>
                <a:lnTo>
                  <a:pt x="778267" y="584200"/>
                </a:lnTo>
                <a:close/>
              </a:path>
              <a:path w="1385570" h="3098800">
                <a:moveTo>
                  <a:pt x="948969" y="584200"/>
                </a:moveTo>
                <a:lnTo>
                  <a:pt x="824630" y="584200"/>
                </a:lnTo>
                <a:lnTo>
                  <a:pt x="832535" y="596900"/>
                </a:lnTo>
                <a:lnTo>
                  <a:pt x="946106" y="596900"/>
                </a:lnTo>
                <a:lnTo>
                  <a:pt x="948969" y="584200"/>
                </a:lnTo>
                <a:close/>
              </a:path>
              <a:path w="1385570" h="3098800">
                <a:moveTo>
                  <a:pt x="780237" y="571500"/>
                </a:moveTo>
                <a:lnTo>
                  <a:pt x="490270" y="571500"/>
                </a:lnTo>
                <a:lnTo>
                  <a:pt x="489864" y="584200"/>
                </a:lnTo>
                <a:lnTo>
                  <a:pt x="778860" y="584200"/>
                </a:lnTo>
                <a:lnTo>
                  <a:pt x="780237" y="571500"/>
                </a:lnTo>
                <a:close/>
              </a:path>
              <a:path w="1385570" h="3098800">
                <a:moveTo>
                  <a:pt x="953033" y="571500"/>
                </a:moveTo>
                <a:lnTo>
                  <a:pt x="798998" y="571500"/>
                </a:lnTo>
                <a:lnTo>
                  <a:pt x="804456" y="584200"/>
                </a:lnTo>
                <a:lnTo>
                  <a:pt x="952360" y="584200"/>
                </a:lnTo>
                <a:lnTo>
                  <a:pt x="953033" y="571500"/>
                </a:lnTo>
                <a:close/>
              </a:path>
              <a:path w="1385570" h="3098800">
                <a:moveTo>
                  <a:pt x="935431" y="558800"/>
                </a:moveTo>
                <a:lnTo>
                  <a:pt x="546252" y="558800"/>
                </a:lnTo>
                <a:lnTo>
                  <a:pt x="543242" y="571500"/>
                </a:lnTo>
                <a:lnTo>
                  <a:pt x="938949" y="571500"/>
                </a:lnTo>
                <a:lnTo>
                  <a:pt x="935431" y="558800"/>
                </a:lnTo>
                <a:close/>
              </a:path>
              <a:path w="1385570" h="3098800">
                <a:moveTo>
                  <a:pt x="533171" y="546100"/>
                </a:moveTo>
                <a:lnTo>
                  <a:pt x="527691" y="546100"/>
                </a:lnTo>
                <a:lnTo>
                  <a:pt x="531012" y="558800"/>
                </a:lnTo>
                <a:lnTo>
                  <a:pt x="533171" y="546100"/>
                </a:lnTo>
                <a:close/>
              </a:path>
              <a:path w="1385570" h="3098800">
                <a:moveTo>
                  <a:pt x="898893" y="533400"/>
                </a:moveTo>
                <a:lnTo>
                  <a:pt x="536379" y="533400"/>
                </a:lnTo>
                <a:lnTo>
                  <a:pt x="531188" y="546100"/>
                </a:lnTo>
                <a:lnTo>
                  <a:pt x="542328" y="546100"/>
                </a:lnTo>
                <a:lnTo>
                  <a:pt x="544855" y="558800"/>
                </a:lnTo>
                <a:lnTo>
                  <a:pt x="903482" y="558800"/>
                </a:lnTo>
                <a:lnTo>
                  <a:pt x="900331" y="546100"/>
                </a:lnTo>
                <a:lnTo>
                  <a:pt x="898893" y="533400"/>
                </a:lnTo>
                <a:close/>
              </a:path>
              <a:path w="1385570" h="3098800">
                <a:moveTo>
                  <a:pt x="933932" y="546100"/>
                </a:moveTo>
                <a:lnTo>
                  <a:pt x="922578" y="546100"/>
                </a:lnTo>
                <a:lnTo>
                  <a:pt x="910260" y="558800"/>
                </a:lnTo>
                <a:lnTo>
                  <a:pt x="935075" y="558800"/>
                </a:lnTo>
                <a:lnTo>
                  <a:pt x="933932" y="546100"/>
                </a:lnTo>
                <a:close/>
              </a:path>
              <a:path w="1385570" h="3098800">
                <a:moveTo>
                  <a:pt x="515837" y="533400"/>
                </a:moveTo>
                <a:lnTo>
                  <a:pt x="484758" y="533400"/>
                </a:lnTo>
                <a:lnTo>
                  <a:pt x="478053" y="546100"/>
                </a:lnTo>
                <a:lnTo>
                  <a:pt x="508152" y="546100"/>
                </a:lnTo>
                <a:lnTo>
                  <a:pt x="515837" y="533400"/>
                </a:lnTo>
                <a:close/>
              </a:path>
              <a:path w="1385570" h="3098800">
                <a:moveTo>
                  <a:pt x="479742" y="520700"/>
                </a:moveTo>
                <a:lnTo>
                  <a:pt x="448462" y="520700"/>
                </a:lnTo>
                <a:lnTo>
                  <a:pt x="450316" y="533400"/>
                </a:lnTo>
                <a:lnTo>
                  <a:pt x="477113" y="533400"/>
                </a:lnTo>
                <a:lnTo>
                  <a:pt x="479742" y="520700"/>
                </a:lnTo>
                <a:close/>
              </a:path>
              <a:path w="1385570" h="3098800">
                <a:moveTo>
                  <a:pt x="867854" y="520700"/>
                </a:moveTo>
                <a:lnTo>
                  <a:pt x="498030" y="520700"/>
                </a:lnTo>
                <a:lnTo>
                  <a:pt x="491362" y="533400"/>
                </a:lnTo>
                <a:lnTo>
                  <a:pt x="865466" y="533400"/>
                </a:lnTo>
                <a:lnTo>
                  <a:pt x="867854" y="520700"/>
                </a:lnTo>
                <a:close/>
              </a:path>
              <a:path w="1385570" h="3098800">
                <a:moveTo>
                  <a:pt x="856754" y="508000"/>
                </a:moveTo>
                <a:lnTo>
                  <a:pt x="451682" y="508000"/>
                </a:lnTo>
                <a:lnTo>
                  <a:pt x="450621" y="520700"/>
                </a:lnTo>
                <a:lnTo>
                  <a:pt x="858875" y="520700"/>
                </a:lnTo>
                <a:lnTo>
                  <a:pt x="856754" y="508000"/>
                </a:lnTo>
                <a:close/>
              </a:path>
              <a:path w="1385570" h="3098800">
                <a:moveTo>
                  <a:pt x="846795" y="495300"/>
                </a:moveTo>
                <a:lnTo>
                  <a:pt x="452484" y="495300"/>
                </a:lnTo>
                <a:lnTo>
                  <a:pt x="451372" y="508000"/>
                </a:lnTo>
                <a:lnTo>
                  <a:pt x="853084" y="508000"/>
                </a:lnTo>
                <a:lnTo>
                  <a:pt x="846795" y="495300"/>
                </a:lnTo>
                <a:close/>
              </a:path>
              <a:path w="1385570" h="3098800">
                <a:moveTo>
                  <a:pt x="467715" y="469900"/>
                </a:moveTo>
                <a:lnTo>
                  <a:pt x="449448" y="469900"/>
                </a:lnTo>
                <a:lnTo>
                  <a:pt x="452933" y="482600"/>
                </a:lnTo>
                <a:lnTo>
                  <a:pt x="457187" y="495300"/>
                </a:lnTo>
                <a:lnTo>
                  <a:pt x="477113" y="495300"/>
                </a:lnTo>
                <a:lnTo>
                  <a:pt x="471385" y="482600"/>
                </a:lnTo>
                <a:lnTo>
                  <a:pt x="467715" y="469900"/>
                </a:lnTo>
                <a:close/>
              </a:path>
              <a:path w="1385570" h="3098800">
                <a:moveTo>
                  <a:pt x="842422" y="482600"/>
                </a:moveTo>
                <a:lnTo>
                  <a:pt x="480313" y="482600"/>
                </a:lnTo>
                <a:lnTo>
                  <a:pt x="477113" y="495300"/>
                </a:lnTo>
                <a:lnTo>
                  <a:pt x="843451" y="495300"/>
                </a:lnTo>
                <a:lnTo>
                  <a:pt x="842422" y="482600"/>
                </a:lnTo>
                <a:close/>
              </a:path>
              <a:path w="1385570" h="3098800">
                <a:moveTo>
                  <a:pt x="842505" y="469900"/>
                </a:moveTo>
                <a:lnTo>
                  <a:pt x="486359" y="469900"/>
                </a:lnTo>
                <a:lnTo>
                  <a:pt x="481291" y="482600"/>
                </a:lnTo>
                <a:lnTo>
                  <a:pt x="843381" y="482600"/>
                </a:lnTo>
                <a:lnTo>
                  <a:pt x="842505" y="469900"/>
                </a:lnTo>
                <a:close/>
              </a:path>
              <a:path w="1385570" h="3098800">
                <a:moveTo>
                  <a:pt x="442937" y="457200"/>
                </a:moveTo>
                <a:lnTo>
                  <a:pt x="446088" y="469900"/>
                </a:lnTo>
                <a:lnTo>
                  <a:pt x="449389" y="469900"/>
                </a:lnTo>
                <a:lnTo>
                  <a:pt x="442937" y="457200"/>
                </a:lnTo>
                <a:close/>
              </a:path>
              <a:path w="1385570" h="3098800">
                <a:moveTo>
                  <a:pt x="827468" y="444500"/>
                </a:moveTo>
                <a:lnTo>
                  <a:pt x="532930" y="444500"/>
                </a:lnTo>
                <a:lnTo>
                  <a:pt x="527608" y="457200"/>
                </a:lnTo>
                <a:lnTo>
                  <a:pt x="528942" y="457200"/>
                </a:lnTo>
                <a:lnTo>
                  <a:pt x="533603" y="469900"/>
                </a:lnTo>
                <a:lnTo>
                  <a:pt x="830351" y="469900"/>
                </a:lnTo>
                <a:lnTo>
                  <a:pt x="827565" y="457200"/>
                </a:lnTo>
                <a:lnTo>
                  <a:pt x="827468" y="444500"/>
                </a:lnTo>
                <a:close/>
              </a:path>
              <a:path w="1385570" h="3098800">
                <a:moveTo>
                  <a:pt x="918078" y="419100"/>
                </a:moveTo>
                <a:lnTo>
                  <a:pt x="826305" y="419100"/>
                </a:lnTo>
                <a:lnTo>
                  <a:pt x="835244" y="431800"/>
                </a:lnTo>
                <a:lnTo>
                  <a:pt x="843215" y="444500"/>
                </a:lnTo>
                <a:lnTo>
                  <a:pt x="850658" y="457200"/>
                </a:lnTo>
                <a:lnTo>
                  <a:pt x="853084" y="457200"/>
                </a:lnTo>
                <a:lnTo>
                  <a:pt x="851954" y="444500"/>
                </a:lnTo>
                <a:lnTo>
                  <a:pt x="888669" y="444500"/>
                </a:lnTo>
                <a:lnTo>
                  <a:pt x="883754" y="431800"/>
                </a:lnTo>
                <a:lnTo>
                  <a:pt x="919351" y="431800"/>
                </a:lnTo>
                <a:lnTo>
                  <a:pt x="918078" y="419100"/>
                </a:lnTo>
                <a:close/>
              </a:path>
              <a:path w="1385570" h="3098800">
                <a:moveTo>
                  <a:pt x="768861" y="419100"/>
                </a:moveTo>
                <a:lnTo>
                  <a:pt x="542967" y="419100"/>
                </a:lnTo>
                <a:lnTo>
                  <a:pt x="537438" y="431800"/>
                </a:lnTo>
                <a:lnTo>
                  <a:pt x="534365" y="444500"/>
                </a:lnTo>
                <a:lnTo>
                  <a:pt x="806645" y="444500"/>
                </a:lnTo>
                <a:lnTo>
                  <a:pt x="799358" y="431800"/>
                </a:lnTo>
                <a:lnTo>
                  <a:pt x="778196" y="431800"/>
                </a:lnTo>
                <a:lnTo>
                  <a:pt x="768861" y="419100"/>
                </a:lnTo>
                <a:close/>
              </a:path>
              <a:path w="1385570" h="3098800">
                <a:moveTo>
                  <a:pt x="919351" y="431800"/>
                </a:moveTo>
                <a:lnTo>
                  <a:pt x="896404" y="431800"/>
                </a:lnTo>
                <a:lnTo>
                  <a:pt x="900328" y="444500"/>
                </a:lnTo>
                <a:lnTo>
                  <a:pt x="917930" y="444500"/>
                </a:lnTo>
                <a:lnTo>
                  <a:pt x="919351" y="431800"/>
                </a:lnTo>
                <a:close/>
              </a:path>
              <a:path w="1385570" h="3098800">
                <a:moveTo>
                  <a:pt x="815085" y="419100"/>
                </a:moveTo>
                <a:lnTo>
                  <a:pt x="805449" y="419100"/>
                </a:lnTo>
                <a:lnTo>
                  <a:pt x="813688" y="431800"/>
                </a:lnTo>
                <a:lnTo>
                  <a:pt x="814628" y="431800"/>
                </a:lnTo>
                <a:lnTo>
                  <a:pt x="815085" y="419100"/>
                </a:lnTo>
                <a:close/>
              </a:path>
              <a:path w="1385570" h="3098800">
                <a:moveTo>
                  <a:pt x="751471" y="406400"/>
                </a:moveTo>
                <a:lnTo>
                  <a:pt x="560603" y="406400"/>
                </a:lnTo>
                <a:lnTo>
                  <a:pt x="556056" y="419100"/>
                </a:lnTo>
                <a:lnTo>
                  <a:pt x="760359" y="419100"/>
                </a:lnTo>
                <a:lnTo>
                  <a:pt x="751471" y="406400"/>
                </a:lnTo>
                <a:close/>
              </a:path>
              <a:path w="1385570" h="3098800">
                <a:moveTo>
                  <a:pt x="890755" y="393700"/>
                </a:moveTo>
                <a:lnTo>
                  <a:pt x="789774" y="393700"/>
                </a:lnTo>
                <a:lnTo>
                  <a:pt x="794067" y="406400"/>
                </a:lnTo>
                <a:lnTo>
                  <a:pt x="798563" y="419100"/>
                </a:lnTo>
                <a:lnTo>
                  <a:pt x="915092" y="419100"/>
                </a:lnTo>
                <a:lnTo>
                  <a:pt x="911377" y="406400"/>
                </a:lnTo>
                <a:lnTo>
                  <a:pt x="894181" y="406400"/>
                </a:lnTo>
                <a:lnTo>
                  <a:pt x="890755" y="393700"/>
                </a:lnTo>
                <a:close/>
              </a:path>
              <a:path w="1385570" h="3098800">
                <a:moveTo>
                  <a:pt x="738212" y="393700"/>
                </a:moveTo>
                <a:lnTo>
                  <a:pt x="577329" y="393700"/>
                </a:lnTo>
                <a:lnTo>
                  <a:pt x="570458" y="406400"/>
                </a:lnTo>
                <a:lnTo>
                  <a:pt x="743889" y="406400"/>
                </a:lnTo>
                <a:lnTo>
                  <a:pt x="738212" y="393700"/>
                </a:lnTo>
                <a:close/>
              </a:path>
              <a:path w="1385570" h="3098800">
                <a:moveTo>
                  <a:pt x="783875" y="393700"/>
                </a:moveTo>
                <a:lnTo>
                  <a:pt x="773878" y="393700"/>
                </a:lnTo>
                <a:lnTo>
                  <a:pt x="771207" y="406400"/>
                </a:lnTo>
                <a:lnTo>
                  <a:pt x="782816" y="406400"/>
                </a:lnTo>
                <a:lnTo>
                  <a:pt x="783875" y="393700"/>
                </a:lnTo>
                <a:close/>
              </a:path>
              <a:path w="1385570" h="3098800">
                <a:moveTo>
                  <a:pt x="923924" y="393700"/>
                </a:moveTo>
                <a:lnTo>
                  <a:pt x="907486" y="393700"/>
                </a:lnTo>
                <a:lnTo>
                  <a:pt x="901320" y="406400"/>
                </a:lnTo>
                <a:lnTo>
                  <a:pt x="911377" y="406400"/>
                </a:lnTo>
                <a:lnTo>
                  <a:pt x="923924" y="393700"/>
                </a:lnTo>
                <a:close/>
              </a:path>
              <a:path w="1385570" h="3098800">
                <a:moveTo>
                  <a:pt x="756486" y="381000"/>
                </a:moveTo>
                <a:lnTo>
                  <a:pt x="598637" y="381000"/>
                </a:lnTo>
                <a:lnTo>
                  <a:pt x="591845" y="393700"/>
                </a:lnTo>
                <a:lnTo>
                  <a:pt x="753205" y="393700"/>
                </a:lnTo>
                <a:lnTo>
                  <a:pt x="756486" y="381000"/>
                </a:lnTo>
                <a:close/>
              </a:path>
              <a:path w="1385570" h="3098800">
                <a:moveTo>
                  <a:pt x="850658" y="381000"/>
                </a:moveTo>
                <a:lnTo>
                  <a:pt x="763647" y="381000"/>
                </a:lnTo>
                <a:lnTo>
                  <a:pt x="770050" y="393700"/>
                </a:lnTo>
                <a:lnTo>
                  <a:pt x="856612" y="393700"/>
                </a:lnTo>
                <a:lnTo>
                  <a:pt x="850658" y="381000"/>
                </a:lnTo>
                <a:close/>
              </a:path>
              <a:path w="1385570" h="3098800">
                <a:moveTo>
                  <a:pt x="583056" y="368300"/>
                </a:moveTo>
                <a:lnTo>
                  <a:pt x="541756" y="368300"/>
                </a:lnTo>
                <a:lnTo>
                  <a:pt x="548830" y="381000"/>
                </a:lnTo>
                <a:lnTo>
                  <a:pt x="577164" y="381000"/>
                </a:lnTo>
                <a:lnTo>
                  <a:pt x="583056" y="368300"/>
                </a:lnTo>
                <a:close/>
              </a:path>
              <a:path w="1385570" h="3098800">
                <a:moveTo>
                  <a:pt x="785240" y="279400"/>
                </a:moveTo>
                <a:lnTo>
                  <a:pt x="598030" y="279400"/>
                </a:lnTo>
                <a:lnTo>
                  <a:pt x="589400" y="292100"/>
                </a:lnTo>
                <a:lnTo>
                  <a:pt x="654672" y="292100"/>
                </a:lnTo>
                <a:lnTo>
                  <a:pt x="656855" y="304800"/>
                </a:lnTo>
                <a:lnTo>
                  <a:pt x="654465" y="317500"/>
                </a:lnTo>
                <a:lnTo>
                  <a:pt x="652900" y="317500"/>
                </a:lnTo>
                <a:lnTo>
                  <a:pt x="657555" y="330200"/>
                </a:lnTo>
                <a:lnTo>
                  <a:pt x="648576" y="342900"/>
                </a:lnTo>
                <a:lnTo>
                  <a:pt x="633802" y="342900"/>
                </a:lnTo>
                <a:lnTo>
                  <a:pt x="624470" y="355600"/>
                </a:lnTo>
                <a:lnTo>
                  <a:pt x="616802" y="355600"/>
                </a:lnTo>
                <a:lnTo>
                  <a:pt x="612076" y="368300"/>
                </a:lnTo>
                <a:lnTo>
                  <a:pt x="609020" y="381000"/>
                </a:lnTo>
                <a:lnTo>
                  <a:pt x="859078" y="381000"/>
                </a:lnTo>
                <a:lnTo>
                  <a:pt x="854633" y="368300"/>
                </a:lnTo>
                <a:lnTo>
                  <a:pt x="846886" y="368300"/>
                </a:lnTo>
                <a:lnTo>
                  <a:pt x="837509" y="355600"/>
                </a:lnTo>
                <a:lnTo>
                  <a:pt x="825196" y="342900"/>
                </a:lnTo>
                <a:lnTo>
                  <a:pt x="811248" y="330200"/>
                </a:lnTo>
                <a:lnTo>
                  <a:pt x="796963" y="330200"/>
                </a:lnTo>
                <a:lnTo>
                  <a:pt x="784039" y="317500"/>
                </a:lnTo>
                <a:lnTo>
                  <a:pt x="777705" y="304800"/>
                </a:lnTo>
                <a:lnTo>
                  <a:pt x="778069" y="292100"/>
                </a:lnTo>
                <a:lnTo>
                  <a:pt x="785240" y="279400"/>
                </a:lnTo>
                <a:close/>
              </a:path>
              <a:path w="1385570" h="3098800">
                <a:moveTo>
                  <a:pt x="599097" y="355600"/>
                </a:moveTo>
                <a:lnTo>
                  <a:pt x="512584" y="355600"/>
                </a:lnTo>
                <a:lnTo>
                  <a:pt x="522706" y="368300"/>
                </a:lnTo>
                <a:lnTo>
                  <a:pt x="591180" y="368300"/>
                </a:lnTo>
                <a:lnTo>
                  <a:pt x="599097" y="355600"/>
                </a:lnTo>
                <a:close/>
              </a:path>
              <a:path w="1385570" h="3098800">
                <a:moveTo>
                  <a:pt x="615480" y="342900"/>
                </a:moveTo>
                <a:lnTo>
                  <a:pt x="498271" y="342900"/>
                </a:lnTo>
                <a:lnTo>
                  <a:pt x="506387" y="355600"/>
                </a:lnTo>
                <a:lnTo>
                  <a:pt x="607099" y="355600"/>
                </a:lnTo>
                <a:lnTo>
                  <a:pt x="615480" y="342900"/>
                </a:lnTo>
                <a:close/>
              </a:path>
              <a:path w="1385570" h="3098800">
                <a:moveTo>
                  <a:pt x="628465" y="330200"/>
                </a:moveTo>
                <a:lnTo>
                  <a:pt x="547236" y="330200"/>
                </a:lnTo>
                <a:lnTo>
                  <a:pt x="541136" y="342900"/>
                </a:lnTo>
                <a:lnTo>
                  <a:pt x="622050" y="342900"/>
                </a:lnTo>
                <a:lnTo>
                  <a:pt x="628465" y="330200"/>
                </a:lnTo>
                <a:close/>
              </a:path>
              <a:path w="1385570" h="3098800">
                <a:moveTo>
                  <a:pt x="649554" y="317500"/>
                </a:moveTo>
                <a:lnTo>
                  <a:pt x="559777" y="317500"/>
                </a:lnTo>
                <a:lnTo>
                  <a:pt x="553384" y="330200"/>
                </a:lnTo>
                <a:lnTo>
                  <a:pt x="646823" y="330200"/>
                </a:lnTo>
                <a:lnTo>
                  <a:pt x="649554" y="317500"/>
                </a:lnTo>
                <a:close/>
              </a:path>
              <a:path w="1385570" h="3098800">
                <a:moveTo>
                  <a:pt x="654672" y="292100"/>
                </a:moveTo>
                <a:lnTo>
                  <a:pt x="580623" y="292100"/>
                </a:lnTo>
                <a:lnTo>
                  <a:pt x="562559" y="304800"/>
                </a:lnTo>
                <a:lnTo>
                  <a:pt x="569836" y="317500"/>
                </a:lnTo>
                <a:lnTo>
                  <a:pt x="650544" y="317500"/>
                </a:lnTo>
                <a:lnTo>
                  <a:pt x="652284" y="304800"/>
                </a:lnTo>
                <a:lnTo>
                  <a:pt x="653326" y="304800"/>
                </a:lnTo>
                <a:lnTo>
                  <a:pt x="654672" y="292100"/>
                </a:lnTo>
                <a:close/>
              </a:path>
              <a:path w="1385570" h="3098800">
                <a:moveTo>
                  <a:pt x="781265" y="266700"/>
                </a:moveTo>
                <a:lnTo>
                  <a:pt x="606666" y="266700"/>
                </a:lnTo>
                <a:lnTo>
                  <a:pt x="603093" y="279400"/>
                </a:lnTo>
                <a:lnTo>
                  <a:pt x="787196" y="279400"/>
                </a:lnTo>
                <a:lnTo>
                  <a:pt x="781265" y="266700"/>
                </a:lnTo>
                <a:close/>
              </a:path>
              <a:path w="1385570" h="3098800">
                <a:moveTo>
                  <a:pt x="782040" y="241300"/>
                </a:moveTo>
                <a:lnTo>
                  <a:pt x="610984" y="241300"/>
                </a:lnTo>
                <a:lnTo>
                  <a:pt x="610273" y="254000"/>
                </a:lnTo>
                <a:lnTo>
                  <a:pt x="608981" y="266700"/>
                </a:lnTo>
                <a:lnTo>
                  <a:pt x="778675" y="266700"/>
                </a:lnTo>
                <a:lnTo>
                  <a:pt x="781062" y="254000"/>
                </a:lnTo>
                <a:lnTo>
                  <a:pt x="782815" y="254000"/>
                </a:lnTo>
                <a:lnTo>
                  <a:pt x="782040" y="241300"/>
                </a:lnTo>
                <a:close/>
              </a:path>
              <a:path w="1385570" h="3098800">
                <a:moveTo>
                  <a:pt x="767876" y="228600"/>
                </a:moveTo>
                <a:lnTo>
                  <a:pt x="624878" y="228600"/>
                </a:lnTo>
                <a:lnTo>
                  <a:pt x="616623" y="241300"/>
                </a:lnTo>
                <a:lnTo>
                  <a:pt x="771647" y="241300"/>
                </a:lnTo>
                <a:lnTo>
                  <a:pt x="767876" y="228600"/>
                </a:lnTo>
                <a:close/>
              </a:path>
              <a:path w="1385570" h="3098800">
                <a:moveTo>
                  <a:pt x="772236" y="190500"/>
                </a:moveTo>
                <a:lnTo>
                  <a:pt x="664478" y="190500"/>
                </a:lnTo>
                <a:lnTo>
                  <a:pt x="657161" y="203200"/>
                </a:lnTo>
                <a:lnTo>
                  <a:pt x="647977" y="215900"/>
                </a:lnTo>
                <a:lnTo>
                  <a:pt x="635457" y="228600"/>
                </a:lnTo>
                <a:lnTo>
                  <a:pt x="766140" y="228600"/>
                </a:lnTo>
                <a:lnTo>
                  <a:pt x="767689" y="215900"/>
                </a:lnTo>
                <a:lnTo>
                  <a:pt x="768870" y="215900"/>
                </a:lnTo>
                <a:lnTo>
                  <a:pt x="765721" y="203200"/>
                </a:lnTo>
                <a:lnTo>
                  <a:pt x="766648" y="203200"/>
                </a:lnTo>
                <a:lnTo>
                  <a:pt x="772236" y="190500"/>
                </a:lnTo>
                <a:close/>
              </a:path>
              <a:path w="1385570" h="3098800">
                <a:moveTo>
                  <a:pt x="761085" y="177800"/>
                </a:moveTo>
                <a:lnTo>
                  <a:pt x="670928" y="177800"/>
                </a:lnTo>
                <a:lnTo>
                  <a:pt x="671398" y="190500"/>
                </a:lnTo>
                <a:lnTo>
                  <a:pt x="762419" y="190500"/>
                </a:lnTo>
                <a:lnTo>
                  <a:pt x="761085" y="177800"/>
                </a:lnTo>
                <a:close/>
              </a:path>
              <a:path w="1385570" h="3098800">
                <a:moveTo>
                  <a:pt x="754278" y="114300"/>
                </a:moveTo>
                <a:lnTo>
                  <a:pt x="663854" y="114300"/>
                </a:lnTo>
                <a:lnTo>
                  <a:pt x="656999" y="127000"/>
                </a:lnTo>
                <a:lnTo>
                  <a:pt x="653326" y="139700"/>
                </a:lnTo>
                <a:lnTo>
                  <a:pt x="652024" y="152400"/>
                </a:lnTo>
                <a:lnTo>
                  <a:pt x="652284" y="165100"/>
                </a:lnTo>
                <a:lnTo>
                  <a:pt x="653615" y="177800"/>
                </a:lnTo>
                <a:lnTo>
                  <a:pt x="761187" y="177800"/>
                </a:lnTo>
                <a:lnTo>
                  <a:pt x="761339" y="165100"/>
                </a:lnTo>
                <a:lnTo>
                  <a:pt x="760514" y="152400"/>
                </a:lnTo>
                <a:lnTo>
                  <a:pt x="743419" y="152400"/>
                </a:lnTo>
                <a:lnTo>
                  <a:pt x="734593" y="139700"/>
                </a:lnTo>
                <a:lnTo>
                  <a:pt x="732218" y="139700"/>
                </a:lnTo>
                <a:lnTo>
                  <a:pt x="739495" y="127000"/>
                </a:lnTo>
                <a:lnTo>
                  <a:pt x="745477" y="127000"/>
                </a:lnTo>
                <a:lnTo>
                  <a:pt x="754278" y="114300"/>
                </a:lnTo>
                <a:close/>
              </a:path>
              <a:path w="1385570" h="3098800">
                <a:moveTo>
                  <a:pt x="755399" y="12700"/>
                </a:moveTo>
                <a:lnTo>
                  <a:pt x="698449" y="12700"/>
                </a:lnTo>
                <a:lnTo>
                  <a:pt x="696798" y="25400"/>
                </a:lnTo>
                <a:lnTo>
                  <a:pt x="693418" y="25400"/>
                </a:lnTo>
                <a:lnTo>
                  <a:pt x="690092" y="38100"/>
                </a:lnTo>
                <a:lnTo>
                  <a:pt x="686957" y="38100"/>
                </a:lnTo>
                <a:lnTo>
                  <a:pt x="684148" y="50800"/>
                </a:lnTo>
                <a:lnTo>
                  <a:pt x="681912" y="63500"/>
                </a:lnTo>
                <a:lnTo>
                  <a:pt x="680065" y="63500"/>
                </a:lnTo>
                <a:lnTo>
                  <a:pt x="678248" y="76200"/>
                </a:lnTo>
                <a:lnTo>
                  <a:pt x="676097" y="88900"/>
                </a:lnTo>
                <a:lnTo>
                  <a:pt x="673735" y="88900"/>
                </a:lnTo>
                <a:lnTo>
                  <a:pt x="671256" y="101600"/>
                </a:lnTo>
                <a:lnTo>
                  <a:pt x="668137" y="114300"/>
                </a:lnTo>
                <a:lnTo>
                  <a:pt x="755669" y="114300"/>
                </a:lnTo>
                <a:lnTo>
                  <a:pt x="748576" y="101600"/>
                </a:lnTo>
                <a:lnTo>
                  <a:pt x="753108" y="88900"/>
                </a:lnTo>
                <a:lnTo>
                  <a:pt x="753259" y="76200"/>
                </a:lnTo>
                <a:lnTo>
                  <a:pt x="735520" y="76200"/>
                </a:lnTo>
                <a:lnTo>
                  <a:pt x="740636" y="63500"/>
                </a:lnTo>
                <a:lnTo>
                  <a:pt x="742757" y="50800"/>
                </a:lnTo>
                <a:lnTo>
                  <a:pt x="745391" y="38100"/>
                </a:lnTo>
                <a:lnTo>
                  <a:pt x="752043" y="25400"/>
                </a:lnTo>
                <a:lnTo>
                  <a:pt x="755399" y="12700"/>
                </a:lnTo>
                <a:close/>
              </a:path>
              <a:path w="1385570" h="3098800">
                <a:moveTo>
                  <a:pt x="719373" y="0"/>
                </a:moveTo>
                <a:lnTo>
                  <a:pt x="708673" y="0"/>
                </a:lnTo>
                <a:lnTo>
                  <a:pt x="703249" y="12700"/>
                </a:lnTo>
                <a:lnTo>
                  <a:pt x="724268" y="12700"/>
                </a:lnTo>
                <a:lnTo>
                  <a:pt x="719373" y="0"/>
                </a:lnTo>
                <a:close/>
              </a:path>
              <a:path w="1385570" h="3098800">
                <a:moveTo>
                  <a:pt x="738720" y="0"/>
                </a:moveTo>
                <a:lnTo>
                  <a:pt x="731494" y="12700"/>
                </a:lnTo>
                <a:lnTo>
                  <a:pt x="745540" y="12700"/>
                </a:lnTo>
                <a:lnTo>
                  <a:pt x="738720" y="0"/>
                </a:lnTo>
                <a:close/>
              </a:path>
            </a:pathLst>
          </a:custGeom>
          <a:solidFill>
            <a:srgbClr val="A6A8AB">
              <a:alpha val="31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>
            <a:extLst>
              <a:ext uri="{FF2B5EF4-FFF2-40B4-BE49-F238E27FC236}">
                <a16:creationId xmlns:a16="http://schemas.microsoft.com/office/drawing/2014/main" id="{09AE9788-E027-589E-A32C-0D9F81FF8A63}"/>
              </a:ext>
            </a:extLst>
          </p:cNvPr>
          <p:cNvSpPr/>
          <p:nvPr/>
        </p:nvSpPr>
        <p:spPr>
          <a:xfrm>
            <a:off x="462254" y="1020381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71AD8093-E43B-8D65-8EFF-D6E739348B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49548" y="556945"/>
            <a:ext cx="68021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PAST DIOCESAN GRANT RECIPIENTS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2" name="object 242">
            <a:extLst>
              <a:ext uri="{FF2B5EF4-FFF2-40B4-BE49-F238E27FC236}">
                <a16:creationId xmlns:a16="http://schemas.microsoft.com/office/drawing/2014/main" id="{8E39F2A7-86BF-1FBE-CE48-2F811413F10E}"/>
              </a:ext>
            </a:extLst>
          </p:cNvPr>
          <p:cNvSpPr txBox="1"/>
          <p:nvPr/>
        </p:nvSpPr>
        <p:spPr>
          <a:xfrm>
            <a:off x="392694" y="2079709"/>
            <a:ext cx="4219774" cy="4462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St. Luke’s Food Pantry in Portland to meet increased need for food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Trinity, Lewiston to provide emergency cold temperature shelter, hotel rooms and transportation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“Dinner is Served” community meal program out of St. Brendan’s, Deer Isle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Loaves and Fishes at St. Peter’s in Rockland, a collaborative, community, weekend lunch program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St. Barnabas, Rumford Essentials Pantry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Trinity, Portland in support of their “Laundry Love” ministry</a:t>
            </a:r>
          </a:p>
        </p:txBody>
      </p:sp>
      <p:sp>
        <p:nvSpPr>
          <p:cNvPr id="243" name="object 241">
            <a:extLst>
              <a:ext uri="{FF2B5EF4-FFF2-40B4-BE49-F238E27FC236}">
                <a16:creationId xmlns:a16="http://schemas.microsoft.com/office/drawing/2014/main" id="{069A5886-B640-3525-476A-DD407CE5509B}"/>
              </a:ext>
            </a:extLst>
          </p:cNvPr>
          <p:cNvSpPr txBox="1">
            <a:spLocks/>
          </p:cNvSpPr>
          <p:nvPr/>
        </p:nvSpPr>
        <p:spPr>
          <a:xfrm>
            <a:off x="88900" y="1616272"/>
            <a:ext cx="404317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DOMESTIC POVERTY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5" name="object 242">
            <a:extLst>
              <a:ext uri="{FF2B5EF4-FFF2-40B4-BE49-F238E27FC236}">
                <a16:creationId xmlns:a16="http://schemas.microsoft.com/office/drawing/2014/main" id="{DCF13AA8-21C3-F72E-D641-C6A6D6BE1B3F}"/>
              </a:ext>
            </a:extLst>
          </p:cNvPr>
          <p:cNvSpPr txBox="1"/>
          <p:nvPr/>
        </p:nvSpPr>
        <p:spPr>
          <a:xfrm>
            <a:off x="5998567" y="2522477"/>
            <a:ext cx="4177563" cy="8386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</a:pPr>
            <a:endParaRPr lang="en-US" sz="2000" spc="10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298450" indent="-28575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endParaRPr lang="en-US" sz="1600" spc="-5" dirty="0">
              <a:solidFill>
                <a:srgbClr val="808285"/>
              </a:solidFill>
              <a:latin typeface="Lato" panose="020F0502020204030203" pitchFamily="34" charset="0"/>
              <a:cs typeface="Verdana"/>
            </a:endParaRPr>
          </a:p>
          <a:p>
            <a:pPr marL="285750" indent="-285750">
              <a:lnSpc>
                <a:spcPct val="100000"/>
              </a:lnSpc>
              <a:spcBef>
                <a:spcPts val="55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endParaRPr sz="1600" dirty="0">
              <a:latin typeface="Lato" panose="020F0502020204030203" pitchFamily="34" charset="0"/>
              <a:cs typeface="Verdana"/>
            </a:endParaRPr>
          </a:p>
        </p:txBody>
      </p:sp>
      <p:sp>
        <p:nvSpPr>
          <p:cNvPr id="246" name="object 241">
            <a:extLst>
              <a:ext uri="{FF2B5EF4-FFF2-40B4-BE49-F238E27FC236}">
                <a16:creationId xmlns:a16="http://schemas.microsoft.com/office/drawing/2014/main" id="{00EA302E-9275-7189-AA58-7110DC271124}"/>
              </a:ext>
            </a:extLst>
          </p:cNvPr>
          <p:cNvSpPr txBox="1">
            <a:spLocks/>
          </p:cNvSpPr>
          <p:nvPr/>
        </p:nvSpPr>
        <p:spPr>
          <a:xfrm>
            <a:off x="4742726" y="1635530"/>
            <a:ext cx="4668552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INTERNATIONAL POVERTY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7" name="object 242">
            <a:extLst>
              <a:ext uri="{FF2B5EF4-FFF2-40B4-BE49-F238E27FC236}">
                <a16:creationId xmlns:a16="http://schemas.microsoft.com/office/drawing/2014/main" id="{455E3EC6-C9F8-7597-D71C-98C293B9CBFE}"/>
              </a:ext>
            </a:extLst>
          </p:cNvPr>
          <p:cNvSpPr txBox="1"/>
          <p:nvPr/>
        </p:nvSpPr>
        <p:spPr>
          <a:xfrm>
            <a:off x="4897136" y="2079709"/>
            <a:ext cx="4668552" cy="23903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Christ Church, Gardiner for a school in </a:t>
            </a:r>
            <a:r>
              <a:rPr lang="en-US" sz="1900" i="1" spc="10" dirty="0" err="1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Morne</a:t>
            </a: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 Rosette, Haiti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Cathedral of St. Luke, Portland for the Ahli Arab Hospital in Gaza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St. Nicholas’, Scarborough toward medical supplies through </a:t>
            </a:r>
            <a:r>
              <a:rPr lang="en-US" sz="1900" i="1" spc="10" dirty="0" err="1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Konbit</a:t>
            </a: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 Sante for Haiti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Episcopal Peace Fellowship to support the “Food for Families” program in Beirut</a:t>
            </a:r>
          </a:p>
        </p:txBody>
      </p:sp>
      <p:sp>
        <p:nvSpPr>
          <p:cNvPr id="248" name="object 241">
            <a:extLst>
              <a:ext uri="{FF2B5EF4-FFF2-40B4-BE49-F238E27FC236}">
                <a16:creationId xmlns:a16="http://schemas.microsoft.com/office/drawing/2014/main" id="{86A75FC4-A7C0-4193-7163-B0A1B769B634}"/>
              </a:ext>
            </a:extLst>
          </p:cNvPr>
          <p:cNvSpPr txBox="1">
            <a:spLocks/>
          </p:cNvSpPr>
          <p:nvPr/>
        </p:nvSpPr>
        <p:spPr>
          <a:xfrm>
            <a:off x="4916934" y="4721797"/>
            <a:ext cx="32004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42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en-US" sz="2400" kern="0" spc="60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NEW INITIATIVES</a:t>
            </a:r>
            <a:endParaRPr lang="en-US" sz="2400" kern="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9" name="object 242">
            <a:extLst>
              <a:ext uri="{FF2B5EF4-FFF2-40B4-BE49-F238E27FC236}">
                <a16:creationId xmlns:a16="http://schemas.microsoft.com/office/drawing/2014/main" id="{7FD14168-2255-B01A-BE52-8CFB903983E3}"/>
              </a:ext>
            </a:extLst>
          </p:cNvPr>
          <p:cNvSpPr txBox="1"/>
          <p:nvPr/>
        </p:nvSpPr>
        <p:spPr>
          <a:xfrm>
            <a:off x="5045169" y="5197595"/>
            <a:ext cx="4873532" cy="11951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St. Paul’s, Brunswick in their support of New Mainers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Clr>
                <a:schemeClr val="accent3">
                  <a:lumMod val="50000"/>
                </a:schemeClr>
              </a:buClr>
              <a:buSzPct val="106000"/>
              <a:buFont typeface="Arial" panose="020B0604020202020204" pitchFamily="34" charset="0"/>
              <a:buChar char="•"/>
            </a:pPr>
            <a:r>
              <a:rPr lang="en-US" sz="1900" i="1" spc="10" dirty="0">
                <a:solidFill>
                  <a:srgbClr val="808285"/>
                </a:solidFill>
                <a:latin typeface="Lato" panose="020F0502020204030203" pitchFamily="34" charset="0"/>
                <a:cs typeface="Verdana"/>
              </a:rPr>
              <a:t>St. George's, Sanford for their Baby Blessings ministry</a:t>
            </a:r>
          </a:p>
        </p:txBody>
      </p:sp>
    </p:spTree>
    <p:extLst>
      <p:ext uri="{BB962C8B-B14F-4D97-AF65-F5344CB8AC3E}">
        <p14:creationId xmlns:p14="http://schemas.microsoft.com/office/powerpoint/2010/main" val="771933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387309-9727-26E2-A92D-9FE43D0FA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CAE42110-DE85-7792-9340-6CE3C63D4C40}"/>
              </a:ext>
            </a:extLst>
          </p:cNvPr>
          <p:cNvSpPr/>
          <p:nvPr/>
        </p:nvSpPr>
        <p:spPr>
          <a:xfrm>
            <a:off x="8985136" y="4439753"/>
            <a:ext cx="1385054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78BDD630-3044-ED8D-941A-BDC4B1D97BB6}"/>
              </a:ext>
            </a:extLst>
          </p:cNvPr>
          <p:cNvSpPr/>
          <p:nvPr/>
        </p:nvSpPr>
        <p:spPr>
          <a:xfrm>
            <a:off x="958860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04E0F99-008F-C4AA-2D0B-758600C25A82}"/>
              </a:ext>
            </a:extLst>
          </p:cNvPr>
          <p:cNvSpPr/>
          <p:nvPr/>
        </p:nvSpPr>
        <p:spPr>
          <a:xfrm>
            <a:off x="0" y="7429386"/>
            <a:ext cx="6097905" cy="130810"/>
          </a:xfrm>
          <a:custGeom>
            <a:avLst/>
            <a:gdLst/>
            <a:ahLst/>
            <a:cxnLst/>
            <a:rect l="l" t="t" r="r" b="b"/>
            <a:pathLst>
              <a:path w="6097905" h="130809">
                <a:moveTo>
                  <a:pt x="0" y="130619"/>
                </a:moveTo>
                <a:lnTo>
                  <a:pt x="6097422" y="130619"/>
                </a:lnTo>
                <a:lnTo>
                  <a:pt x="6097422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6AD1401F-7F9E-7231-1493-B47BB9130194}"/>
              </a:ext>
            </a:extLst>
          </p:cNvPr>
          <p:cNvGrpSpPr/>
          <p:nvPr/>
        </p:nvGrpSpPr>
        <p:grpSpPr>
          <a:xfrm>
            <a:off x="6097422" y="7429386"/>
            <a:ext cx="3491229" cy="130810"/>
            <a:chOff x="6097422" y="7429386"/>
            <a:chExt cx="3491229" cy="1308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3825D147-93A0-D0FD-BD27-40B7E6CE7468}"/>
                </a:ext>
              </a:extLst>
            </p:cNvPr>
            <p:cNvSpPr/>
            <p:nvPr/>
          </p:nvSpPr>
          <p:spPr>
            <a:xfrm>
              <a:off x="6097422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F974BDCE-E6C7-EF03-40AA-9A185C9F0053}"/>
                </a:ext>
              </a:extLst>
            </p:cNvPr>
            <p:cNvSpPr/>
            <p:nvPr/>
          </p:nvSpPr>
          <p:spPr>
            <a:xfrm>
              <a:off x="698787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BD22A6E3-9444-EF73-336C-C6992207CBB4}"/>
                </a:ext>
              </a:extLst>
            </p:cNvPr>
            <p:cNvSpPr/>
            <p:nvPr/>
          </p:nvSpPr>
          <p:spPr>
            <a:xfrm>
              <a:off x="7878305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48" y="130619"/>
                  </a:lnTo>
                  <a:lnTo>
                    <a:pt x="819848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074CC59D-6986-AC9C-B6A0-2EC537042104}"/>
                </a:ext>
              </a:extLst>
            </p:cNvPr>
            <p:cNvSpPr/>
            <p:nvPr/>
          </p:nvSpPr>
          <p:spPr>
            <a:xfrm>
              <a:off x="869815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3E1323F6-2067-5FC1-4FF3-57F8D3111897}"/>
              </a:ext>
            </a:extLst>
          </p:cNvPr>
          <p:cNvGrpSpPr/>
          <p:nvPr/>
        </p:nvGrpSpPr>
        <p:grpSpPr>
          <a:xfrm>
            <a:off x="9248749" y="440004"/>
            <a:ext cx="991869" cy="1160780"/>
            <a:chOff x="9248749" y="440004"/>
            <a:chExt cx="991869" cy="11607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18B58071-2575-1C2A-D44F-434699DAB7E1}"/>
                </a:ext>
              </a:extLst>
            </p:cNvPr>
            <p:cNvSpPr/>
            <p:nvPr/>
          </p:nvSpPr>
          <p:spPr>
            <a:xfrm>
              <a:off x="9248749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25" y="6286"/>
                  </a:moveTo>
                  <a:lnTo>
                    <a:pt x="985139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46" y="712901"/>
                  </a:lnTo>
                  <a:lnTo>
                    <a:pt x="49517" y="756907"/>
                  </a:lnTo>
                  <a:lnTo>
                    <a:pt x="70523" y="800011"/>
                  </a:lnTo>
                  <a:lnTo>
                    <a:pt x="95453" y="842454"/>
                  </a:lnTo>
                  <a:lnTo>
                    <a:pt x="124409" y="884504"/>
                  </a:lnTo>
                  <a:lnTo>
                    <a:pt x="157492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94" y="1072413"/>
                  </a:lnTo>
                  <a:lnTo>
                    <a:pt x="374040" y="1103845"/>
                  </a:lnTo>
                  <a:lnTo>
                    <a:pt x="419163" y="1127582"/>
                  </a:lnTo>
                  <a:lnTo>
                    <a:pt x="455460" y="1144130"/>
                  </a:lnTo>
                  <a:lnTo>
                    <a:pt x="491147" y="1157871"/>
                  </a:lnTo>
                  <a:lnTo>
                    <a:pt x="499986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14" y="886294"/>
                  </a:lnTo>
                  <a:lnTo>
                    <a:pt x="901509" y="845794"/>
                  </a:lnTo>
                  <a:lnTo>
                    <a:pt x="925093" y="804557"/>
                  </a:lnTo>
                  <a:lnTo>
                    <a:pt x="944880" y="762228"/>
                  </a:lnTo>
                  <a:lnTo>
                    <a:pt x="961009" y="718464"/>
                  </a:lnTo>
                  <a:lnTo>
                    <a:pt x="973594" y="672934"/>
                  </a:lnTo>
                  <a:lnTo>
                    <a:pt x="982776" y="625271"/>
                  </a:lnTo>
                  <a:lnTo>
                    <a:pt x="988682" y="575157"/>
                  </a:lnTo>
                  <a:lnTo>
                    <a:pt x="991387" y="522859"/>
                  </a:lnTo>
                  <a:lnTo>
                    <a:pt x="991425" y="20218"/>
                  </a:lnTo>
                  <a:lnTo>
                    <a:pt x="991425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4EF2C009-CAC4-6FE6-D617-76DFD5903CA5}"/>
                </a:ext>
              </a:extLst>
            </p:cNvPr>
            <p:cNvSpPr/>
            <p:nvPr/>
          </p:nvSpPr>
          <p:spPr>
            <a:xfrm>
              <a:off x="927016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08" y="0"/>
                  </a:moveTo>
                  <a:lnTo>
                    <a:pt x="1701" y="0"/>
                  </a:lnTo>
                  <a:lnTo>
                    <a:pt x="0" y="1714"/>
                  </a:lnTo>
                  <a:lnTo>
                    <a:pt x="0" y="468617"/>
                  </a:lnTo>
                  <a:lnTo>
                    <a:pt x="476008" y="468617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79F6FF23-98CC-A868-F9B0-809EAE9D7C8B}"/>
                </a:ext>
              </a:extLst>
            </p:cNvPr>
            <p:cNvSpPr/>
            <p:nvPr/>
          </p:nvSpPr>
          <p:spPr>
            <a:xfrm>
              <a:off x="9270161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08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2" y="79352"/>
                  </a:lnTo>
                  <a:lnTo>
                    <a:pt x="8736" y="125683"/>
                  </a:lnTo>
                  <a:lnTo>
                    <a:pt x="18166" y="170434"/>
                  </a:lnTo>
                  <a:lnTo>
                    <a:pt x="31093" y="213845"/>
                  </a:lnTo>
                  <a:lnTo>
                    <a:pt x="47612" y="256154"/>
                  </a:lnTo>
                  <a:lnTo>
                    <a:pt x="67817" y="297598"/>
                  </a:lnTo>
                  <a:lnTo>
                    <a:pt x="91799" y="338415"/>
                  </a:lnTo>
                  <a:lnTo>
                    <a:pt x="119653" y="378845"/>
                  </a:lnTo>
                  <a:lnTo>
                    <a:pt x="151472" y="419125"/>
                  </a:lnTo>
                  <a:lnTo>
                    <a:pt x="203815" y="474864"/>
                  </a:lnTo>
                  <a:lnTo>
                    <a:pt x="257699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502" y="612990"/>
                  </a:lnTo>
                  <a:lnTo>
                    <a:pt x="438453" y="628930"/>
                  </a:lnTo>
                  <a:lnTo>
                    <a:pt x="476008" y="643203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9F66098A-58FF-E64A-64AC-3EA6E5D4B379}"/>
                </a:ext>
              </a:extLst>
            </p:cNvPr>
            <p:cNvSpPr/>
            <p:nvPr/>
          </p:nvSpPr>
          <p:spPr>
            <a:xfrm>
              <a:off x="9746183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43" y="1270"/>
                  </a:lnTo>
                  <a:lnTo>
                    <a:pt x="47184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749CCA9E-32A8-637A-3E01-A17DECE35477}"/>
                </a:ext>
              </a:extLst>
            </p:cNvPr>
            <p:cNvSpPr/>
            <p:nvPr/>
          </p:nvSpPr>
          <p:spPr>
            <a:xfrm>
              <a:off x="974437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84" y="0"/>
                  </a:moveTo>
                  <a:lnTo>
                    <a:pt x="0" y="0"/>
                  </a:lnTo>
                  <a:lnTo>
                    <a:pt x="0" y="642618"/>
                  </a:lnTo>
                  <a:lnTo>
                    <a:pt x="4165" y="643978"/>
                  </a:lnTo>
                  <a:lnTo>
                    <a:pt x="9740" y="642162"/>
                  </a:lnTo>
                  <a:lnTo>
                    <a:pt x="79055" y="612990"/>
                  </a:lnTo>
                  <a:lnTo>
                    <a:pt x="122502" y="590137"/>
                  </a:lnTo>
                  <a:lnTo>
                    <a:pt x="171937" y="559847"/>
                  </a:lnTo>
                  <a:lnTo>
                    <a:pt x="224851" y="521597"/>
                  </a:lnTo>
                  <a:lnTo>
                    <a:pt x="278734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5" y="286964"/>
                  </a:lnTo>
                  <a:lnTo>
                    <a:pt x="437664" y="240579"/>
                  </a:lnTo>
                  <a:lnTo>
                    <a:pt x="452934" y="192242"/>
                  </a:lnTo>
                  <a:lnTo>
                    <a:pt x="464000" y="141483"/>
                  </a:lnTo>
                  <a:lnTo>
                    <a:pt x="471032" y="87829"/>
                  </a:lnTo>
                  <a:lnTo>
                    <a:pt x="474183" y="31203"/>
                  </a:lnTo>
                  <a:lnTo>
                    <a:pt x="474184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B046AF69-F442-01F3-2863-0898FF9D9622}"/>
                </a:ext>
              </a:extLst>
            </p:cNvPr>
            <p:cNvSpPr/>
            <p:nvPr/>
          </p:nvSpPr>
          <p:spPr>
            <a:xfrm>
              <a:off x="9270161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27" y="605053"/>
                  </a:moveTo>
                  <a:lnTo>
                    <a:pt x="337096" y="605053"/>
                  </a:lnTo>
                  <a:lnTo>
                    <a:pt x="337096" y="1045375"/>
                  </a:lnTo>
                  <a:lnTo>
                    <a:pt x="403502" y="1082293"/>
                  </a:lnTo>
                  <a:lnTo>
                    <a:pt x="438453" y="1098233"/>
                  </a:lnTo>
                  <a:lnTo>
                    <a:pt x="478383" y="1113281"/>
                  </a:lnTo>
                  <a:lnTo>
                    <a:pt x="483958" y="1111465"/>
                  </a:lnTo>
                  <a:lnTo>
                    <a:pt x="553273" y="1082293"/>
                  </a:lnTo>
                  <a:lnTo>
                    <a:pt x="596720" y="1059440"/>
                  </a:lnTo>
                  <a:lnTo>
                    <a:pt x="611327" y="1050490"/>
                  </a:lnTo>
                  <a:lnTo>
                    <a:pt x="611327" y="605053"/>
                  </a:lnTo>
                  <a:close/>
                </a:path>
                <a:path w="948690" h="1113790">
                  <a:moveTo>
                    <a:pt x="948408" y="330758"/>
                  </a:moveTo>
                  <a:lnTo>
                    <a:pt x="0" y="330758"/>
                  </a:lnTo>
                  <a:lnTo>
                    <a:pt x="0" y="500506"/>
                  </a:lnTo>
                  <a:lnTo>
                    <a:pt x="2712" y="548655"/>
                  </a:lnTo>
                  <a:lnTo>
                    <a:pt x="8736" y="594986"/>
                  </a:lnTo>
                  <a:lnTo>
                    <a:pt x="10858" y="605053"/>
                  </a:lnTo>
                  <a:lnTo>
                    <a:pt x="938969" y="605053"/>
                  </a:lnTo>
                  <a:lnTo>
                    <a:pt x="945250" y="557132"/>
                  </a:lnTo>
                  <a:lnTo>
                    <a:pt x="948401" y="500506"/>
                  </a:lnTo>
                  <a:lnTo>
                    <a:pt x="948408" y="330758"/>
                  </a:lnTo>
                  <a:close/>
                </a:path>
                <a:path w="948690" h="1113790">
                  <a:moveTo>
                    <a:pt x="611327" y="0"/>
                  </a:moveTo>
                  <a:lnTo>
                    <a:pt x="337096" y="0"/>
                  </a:lnTo>
                  <a:lnTo>
                    <a:pt x="337096" y="330758"/>
                  </a:lnTo>
                  <a:lnTo>
                    <a:pt x="611327" y="330758"/>
                  </a:lnTo>
                  <a:lnTo>
                    <a:pt x="61132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4A95FF6F-6EAC-AB4A-4C0A-FD83E77368C3}"/>
                </a:ext>
              </a:extLst>
            </p:cNvPr>
            <p:cNvSpPr/>
            <p:nvPr/>
          </p:nvSpPr>
          <p:spPr>
            <a:xfrm>
              <a:off x="9697136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302" y="1930"/>
                  </a:moveTo>
                  <a:lnTo>
                    <a:pt x="33210" y="2374"/>
                  </a:lnTo>
                  <a:lnTo>
                    <a:pt x="30835" y="5207"/>
                  </a:lnTo>
                  <a:lnTo>
                    <a:pt x="26644" y="9486"/>
                  </a:lnTo>
                  <a:lnTo>
                    <a:pt x="20751" y="16002"/>
                  </a:lnTo>
                  <a:lnTo>
                    <a:pt x="13169" y="25552"/>
                  </a:lnTo>
                  <a:lnTo>
                    <a:pt x="10261" y="29451"/>
                  </a:lnTo>
                  <a:lnTo>
                    <a:pt x="7010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60" y="32867"/>
                  </a:lnTo>
                  <a:lnTo>
                    <a:pt x="14643" y="32169"/>
                  </a:lnTo>
                  <a:lnTo>
                    <a:pt x="16573" y="29451"/>
                  </a:lnTo>
                  <a:lnTo>
                    <a:pt x="17589" y="28016"/>
                  </a:lnTo>
                  <a:lnTo>
                    <a:pt x="22326" y="19900"/>
                  </a:lnTo>
                  <a:lnTo>
                    <a:pt x="30124" y="14008"/>
                  </a:lnTo>
                  <a:lnTo>
                    <a:pt x="31330" y="12204"/>
                  </a:lnTo>
                  <a:lnTo>
                    <a:pt x="31915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99" y="4749"/>
                  </a:lnTo>
                  <a:lnTo>
                    <a:pt x="34302" y="1930"/>
                  </a:lnTo>
                  <a:close/>
                </a:path>
                <a:path w="92075" h="33019">
                  <a:moveTo>
                    <a:pt x="34937" y="1663"/>
                  </a:moveTo>
                  <a:lnTo>
                    <a:pt x="34328" y="1866"/>
                  </a:lnTo>
                  <a:lnTo>
                    <a:pt x="34937" y="1663"/>
                  </a:lnTo>
                  <a:close/>
                </a:path>
                <a:path w="92075" h="33019">
                  <a:moveTo>
                    <a:pt x="91770" y="31813"/>
                  </a:moveTo>
                  <a:lnTo>
                    <a:pt x="84759" y="26479"/>
                  </a:lnTo>
                  <a:lnTo>
                    <a:pt x="80987" y="27787"/>
                  </a:lnTo>
                  <a:lnTo>
                    <a:pt x="66890" y="12433"/>
                  </a:lnTo>
                  <a:lnTo>
                    <a:pt x="60388" y="4724"/>
                  </a:lnTo>
                  <a:lnTo>
                    <a:pt x="57912" y="1066"/>
                  </a:lnTo>
                  <a:lnTo>
                    <a:pt x="58216" y="368"/>
                  </a:lnTo>
                  <a:lnTo>
                    <a:pt x="57137" y="0"/>
                  </a:lnTo>
                  <a:lnTo>
                    <a:pt x="57962" y="7188"/>
                  </a:lnTo>
                  <a:lnTo>
                    <a:pt x="59905" y="9182"/>
                  </a:lnTo>
                  <a:lnTo>
                    <a:pt x="59855" y="10985"/>
                  </a:lnTo>
                  <a:lnTo>
                    <a:pt x="61658" y="13703"/>
                  </a:lnTo>
                  <a:lnTo>
                    <a:pt x="69443" y="19583"/>
                  </a:lnTo>
                  <a:lnTo>
                    <a:pt x="74180" y="27711"/>
                  </a:lnTo>
                  <a:lnTo>
                    <a:pt x="77622" y="32562"/>
                  </a:lnTo>
                  <a:lnTo>
                    <a:pt x="81064" y="31851"/>
                  </a:lnTo>
                  <a:lnTo>
                    <a:pt x="85331" y="32016"/>
                  </a:lnTo>
                  <a:lnTo>
                    <a:pt x="91770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540AF823-8E96-4707-3158-6155C4D97981}"/>
                </a:ext>
              </a:extLst>
            </p:cNvPr>
            <p:cNvSpPr/>
            <p:nvPr/>
          </p:nvSpPr>
          <p:spPr>
            <a:xfrm>
              <a:off x="984248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19" y="2514"/>
                  </a:lnTo>
                  <a:lnTo>
                    <a:pt x="952" y="2019"/>
                  </a:lnTo>
                  <a:lnTo>
                    <a:pt x="266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82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60" y="2082"/>
                  </a:lnTo>
                  <a:lnTo>
                    <a:pt x="11214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69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83" y="15951"/>
                  </a:lnTo>
                  <a:lnTo>
                    <a:pt x="23164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391" y="7048"/>
                  </a:lnTo>
                  <a:lnTo>
                    <a:pt x="29502" y="5981"/>
                  </a:lnTo>
                  <a:lnTo>
                    <a:pt x="28638" y="5778"/>
                  </a:lnTo>
                  <a:lnTo>
                    <a:pt x="27774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70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53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77" y="10972"/>
                  </a:lnTo>
                  <a:lnTo>
                    <a:pt x="26644" y="11595"/>
                  </a:lnTo>
                  <a:lnTo>
                    <a:pt x="28829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095" y="8686"/>
                  </a:lnTo>
                  <a:lnTo>
                    <a:pt x="29756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19512962-AFEA-D865-0E95-5B2680C2BA89}"/>
                </a:ext>
              </a:extLst>
            </p:cNvPr>
            <p:cNvSpPr/>
            <p:nvPr/>
          </p:nvSpPr>
          <p:spPr>
            <a:xfrm>
              <a:off x="9623920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42" y="281940"/>
                  </a:moveTo>
                  <a:lnTo>
                    <a:pt x="19164" y="281940"/>
                  </a:lnTo>
                  <a:lnTo>
                    <a:pt x="19672" y="282346"/>
                  </a:lnTo>
                  <a:lnTo>
                    <a:pt x="20142" y="281940"/>
                  </a:lnTo>
                  <a:close/>
                </a:path>
                <a:path w="244475" h="308609">
                  <a:moveTo>
                    <a:pt x="57010" y="167640"/>
                  </a:move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26" y="166370"/>
                  </a:lnTo>
                  <a:lnTo>
                    <a:pt x="56997" y="166370"/>
                  </a:lnTo>
                  <a:lnTo>
                    <a:pt x="56997" y="167538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15" y="217170"/>
                  </a:moveTo>
                  <a:lnTo>
                    <a:pt x="59448" y="215900"/>
                  </a:lnTo>
                  <a:lnTo>
                    <a:pt x="59880" y="217373"/>
                  </a:lnTo>
                  <a:lnTo>
                    <a:pt x="60515" y="217170"/>
                  </a:lnTo>
                  <a:close/>
                </a:path>
                <a:path w="244475" h="308609">
                  <a:moveTo>
                    <a:pt x="66865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23" y="102870"/>
                  </a:lnTo>
                  <a:lnTo>
                    <a:pt x="62623" y="104140"/>
                  </a:lnTo>
                  <a:lnTo>
                    <a:pt x="61810" y="105410"/>
                  </a:lnTo>
                  <a:lnTo>
                    <a:pt x="61595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65" y="104140"/>
                  </a:lnTo>
                  <a:close/>
                </a:path>
                <a:path w="244475" h="308609">
                  <a:moveTo>
                    <a:pt x="76263" y="274320"/>
                  </a:moveTo>
                  <a:lnTo>
                    <a:pt x="76149" y="273050"/>
                  </a:lnTo>
                  <a:lnTo>
                    <a:pt x="68580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94" y="274320"/>
                  </a:lnTo>
                  <a:lnTo>
                    <a:pt x="45872" y="275590"/>
                  </a:lnTo>
                  <a:lnTo>
                    <a:pt x="47409" y="275590"/>
                  </a:lnTo>
                  <a:lnTo>
                    <a:pt x="49085" y="276860"/>
                  </a:lnTo>
                  <a:lnTo>
                    <a:pt x="47256" y="276860"/>
                  </a:lnTo>
                  <a:lnTo>
                    <a:pt x="46024" y="278130"/>
                  </a:lnTo>
                  <a:lnTo>
                    <a:pt x="46380" y="281940"/>
                  </a:lnTo>
                  <a:lnTo>
                    <a:pt x="53136" y="281940"/>
                  </a:lnTo>
                  <a:lnTo>
                    <a:pt x="53568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18" y="278130"/>
                  </a:lnTo>
                  <a:lnTo>
                    <a:pt x="69405" y="274320"/>
                  </a:lnTo>
                  <a:lnTo>
                    <a:pt x="76263" y="274320"/>
                  </a:lnTo>
                  <a:close/>
                </a:path>
                <a:path w="244475" h="308609">
                  <a:moveTo>
                    <a:pt x="94640" y="193040"/>
                  </a:moveTo>
                  <a:lnTo>
                    <a:pt x="94513" y="192786"/>
                  </a:lnTo>
                  <a:lnTo>
                    <a:pt x="94119" y="193040"/>
                  </a:lnTo>
                  <a:lnTo>
                    <a:pt x="94640" y="193040"/>
                  </a:lnTo>
                  <a:close/>
                </a:path>
                <a:path w="244475" h="308609">
                  <a:moveTo>
                    <a:pt x="94970" y="236220"/>
                  </a:moveTo>
                  <a:lnTo>
                    <a:pt x="94894" y="236093"/>
                  </a:lnTo>
                  <a:lnTo>
                    <a:pt x="94500" y="236220"/>
                  </a:lnTo>
                  <a:lnTo>
                    <a:pt x="94970" y="236220"/>
                  </a:lnTo>
                  <a:close/>
                </a:path>
                <a:path w="244475" h="308609">
                  <a:moveTo>
                    <a:pt x="95427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34" y="187960"/>
                  </a:lnTo>
                  <a:lnTo>
                    <a:pt x="96291" y="189230"/>
                  </a:lnTo>
                  <a:lnTo>
                    <a:pt x="96481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58" y="53340"/>
                  </a:moveTo>
                  <a:lnTo>
                    <a:pt x="94869" y="53340"/>
                  </a:lnTo>
                  <a:lnTo>
                    <a:pt x="96570" y="54610"/>
                  </a:lnTo>
                  <a:lnTo>
                    <a:pt x="97358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44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26" y="208280"/>
                  </a:lnTo>
                  <a:lnTo>
                    <a:pt x="91503" y="209550"/>
                  </a:lnTo>
                  <a:lnTo>
                    <a:pt x="91363" y="210820"/>
                  </a:lnTo>
                  <a:lnTo>
                    <a:pt x="89585" y="212090"/>
                  </a:lnTo>
                  <a:lnTo>
                    <a:pt x="87998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26" y="213360"/>
                  </a:lnTo>
                  <a:lnTo>
                    <a:pt x="94335" y="213360"/>
                  </a:lnTo>
                  <a:lnTo>
                    <a:pt x="95669" y="212090"/>
                  </a:lnTo>
                  <a:lnTo>
                    <a:pt x="96380" y="210820"/>
                  </a:lnTo>
                  <a:lnTo>
                    <a:pt x="97866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71" y="210820"/>
                  </a:lnTo>
                  <a:lnTo>
                    <a:pt x="102247" y="212090"/>
                  </a:lnTo>
                  <a:lnTo>
                    <a:pt x="103543" y="212090"/>
                  </a:lnTo>
                  <a:lnTo>
                    <a:pt x="103759" y="210820"/>
                  </a:lnTo>
                  <a:lnTo>
                    <a:pt x="104114" y="210820"/>
                  </a:lnTo>
                  <a:lnTo>
                    <a:pt x="104419" y="209550"/>
                  </a:lnTo>
                  <a:lnTo>
                    <a:pt x="104660" y="208280"/>
                  </a:lnTo>
                  <a:lnTo>
                    <a:pt x="105244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49" y="219710"/>
                  </a:lnTo>
                  <a:lnTo>
                    <a:pt x="100355" y="220662"/>
                  </a:lnTo>
                  <a:lnTo>
                    <a:pt x="101625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37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67" y="22656"/>
                  </a:lnTo>
                  <a:lnTo>
                    <a:pt x="108902" y="22860"/>
                  </a:lnTo>
                  <a:lnTo>
                    <a:pt x="112522" y="21590"/>
                  </a:lnTo>
                  <a:lnTo>
                    <a:pt x="113118" y="20637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75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48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727" y="213169"/>
                  </a:moveTo>
                  <a:lnTo>
                    <a:pt x="132448" y="212090"/>
                  </a:lnTo>
                  <a:lnTo>
                    <a:pt x="127952" y="212090"/>
                  </a:lnTo>
                  <a:lnTo>
                    <a:pt x="132067" y="213360"/>
                  </a:lnTo>
                  <a:lnTo>
                    <a:pt x="132727" y="213169"/>
                  </a:lnTo>
                  <a:close/>
                </a:path>
                <a:path w="244475" h="308609">
                  <a:moveTo>
                    <a:pt x="136131" y="199390"/>
                  </a:moveTo>
                  <a:lnTo>
                    <a:pt x="135966" y="199351"/>
                  </a:lnTo>
                  <a:lnTo>
                    <a:pt x="135813" y="199390"/>
                  </a:lnTo>
                  <a:lnTo>
                    <a:pt x="136131" y="199390"/>
                  </a:lnTo>
                  <a:close/>
                </a:path>
                <a:path w="244475" h="308609">
                  <a:moveTo>
                    <a:pt x="138734" y="149860"/>
                  </a:moveTo>
                  <a:lnTo>
                    <a:pt x="138480" y="149682"/>
                  </a:lnTo>
                  <a:lnTo>
                    <a:pt x="138734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404" y="228473"/>
                  </a:lnTo>
                  <a:lnTo>
                    <a:pt x="138341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97" y="189674"/>
                  </a:moveTo>
                  <a:lnTo>
                    <a:pt x="141084" y="189230"/>
                  </a:lnTo>
                  <a:lnTo>
                    <a:pt x="140639" y="189230"/>
                  </a:lnTo>
                  <a:lnTo>
                    <a:pt x="141897" y="189674"/>
                  </a:lnTo>
                  <a:close/>
                </a:path>
                <a:path w="244475" h="308609">
                  <a:moveTo>
                    <a:pt x="142659" y="255828"/>
                  </a:moveTo>
                  <a:lnTo>
                    <a:pt x="142506" y="255270"/>
                  </a:lnTo>
                  <a:lnTo>
                    <a:pt x="141909" y="255270"/>
                  </a:lnTo>
                  <a:lnTo>
                    <a:pt x="142659" y="255828"/>
                  </a:lnTo>
                  <a:close/>
                </a:path>
                <a:path w="244475" h="308609">
                  <a:moveTo>
                    <a:pt x="143662" y="256540"/>
                  </a:moveTo>
                  <a:lnTo>
                    <a:pt x="142659" y="255828"/>
                  </a:lnTo>
                  <a:lnTo>
                    <a:pt x="142875" y="256540"/>
                  </a:lnTo>
                  <a:lnTo>
                    <a:pt x="143662" y="256540"/>
                  </a:lnTo>
                  <a:close/>
                </a:path>
                <a:path w="244475" h="308609">
                  <a:moveTo>
                    <a:pt x="144856" y="257416"/>
                  </a:moveTo>
                  <a:lnTo>
                    <a:pt x="144526" y="255270"/>
                  </a:lnTo>
                  <a:lnTo>
                    <a:pt x="143764" y="256540"/>
                  </a:lnTo>
                  <a:lnTo>
                    <a:pt x="144856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72" y="304507"/>
                  </a:lnTo>
                  <a:lnTo>
                    <a:pt x="149745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15" y="257810"/>
                  </a:lnTo>
                  <a:lnTo>
                    <a:pt x="144856" y="257416"/>
                  </a:lnTo>
                  <a:lnTo>
                    <a:pt x="145122" y="259080"/>
                  </a:lnTo>
                  <a:lnTo>
                    <a:pt x="150177" y="261086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903" y="63500"/>
                  </a:moveTo>
                  <a:lnTo>
                    <a:pt x="166674" y="62230"/>
                  </a:lnTo>
                  <a:lnTo>
                    <a:pt x="166573" y="60960"/>
                  </a:lnTo>
                  <a:lnTo>
                    <a:pt x="166573" y="59690"/>
                  </a:lnTo>
                  <a:lnTo>
                    <a:pt x="164477" y="59690"/>
                  </a:lnTo>
                  <a:lnTo>
                    <a:pt x="165620" y="60960"/>
                  </a:lnTo>
                  <a:lnTo>
                    <a:pt x="165303" y="62230"/>
                  </a:lnTo>
                  <a:lnTo>
                    <a:pt x="166217" y="63500"/>
                  </a:lnTo>
                  <a:lnTo>
                    <a:pt x="166903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52" y="267970"/>
                  </a:lnTo>
                  <a:lnTo>
                    <a:pt x="165315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14" y="101600"/>
                  </a:lnTo>
                  <a:lnTo>
                    <a:pt x="167068" y="100330"/>
                  </a:lnTo>
                  <a:lnTo>
                    <a:pt x="166916" y="99060"/>
                  </a:lnTo>
                  <a:lnTo>
                    <a:pt x="164376" y="99060"/>
                  </a:lnTo>
                  <a:lnTo>
                    <a:pt x="166204" y="101600"/>
                  </a:lnTo>
                  <a:lnTo>
                    <a:pt x="165811" y="102870"/>
                  </a:lnTo>
                  <a:lnTo>
                    <a:pt x="166712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92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92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72" y="109220"/>
                  </a:lnTo>
                  <a:lnTo>
                    <a:pt x="164680" y="110490"/>
                  </a:lnTo>
                  <a:lnTo>
                    <a:pt x="168440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46"/>
                  </a:lnTo>
                  <a:lnTo>
                    <a:pt x="175577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36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20" y="160020"/>
                  </a:lnTo>
                  <a:lnTo>
                    <a:pt x="177736" y="158750"/>
                  </a:lnTo>
                  <a:close/>
                </a:path>
                <a:path w="244475" h="308609">
                  <a:moveTo>
                    <a:pt x="178130" y="209372"/>
                  </a:moveTo>
                  <a:lnTo>
                    <a:pt x="176911" y="210820"/>
                  </a:lnTo>
                  <a:lnTo>
                    <a:pt x="177647" y="211099"/>
                  </a:lnTo>
                  <a:lnTo>
                    <a:pt x="177711" y="210820"/>
                  </a:lnTo>
                  <a:lnTo>
                    <a:pt x="178130" y="209372"/>
                  </a:lnTo>
                  <a:close/>
                </a:path>
                <a:path w="244475" h="308609">
                  <a:moveTo>
                    <a:pt x="189204" y="208280"/>
                  </a:moveTo>
                  <a:lnTo>
                    <a:pt x="187325" y="207899"/>
                  </a:lnTo>
                  <a:lnTo>
                    <a:pt x="187515" y="208280"/>
                  </a:lnTo>
                  <a:lnTo>
                    <a:pt x="189204" y="208280"/>
                  </a:lnTo>
                  <a:close/>
                </a:path>
                <a:path w="244475" h="308609">
                  <a:moveTo>
                    <a:pt x="196989" y="192532"/>
                  </a:moveTo>
                  <a:lnTo>
                    <a:pt x="196697" y="192570"/>
                  </a:lnTo>
                  <a:lnTo>
                    <a:pt x="196392" y="192570"/>
                  </a:lnTo>
                  <a:lnTo>
                    <a:pt x="196113" y="192544"/>
                  </a:lnTo>
                  <a:lnTo>
                    <a:pt x="196151" y="192900"/>
                  </a:lnTo>
                  <a:lnTo>
                    <a:pt x="196316" y="193255"/>
                  </a:lnTo>
                  <a:lnTo>
                    <a:pt x="196570" y="193598"/>
                  </a:lnTo>
                  <a:lnTo>
                    <a:pt x="196659" y="193268"/>
                  </a:lnTo>
                  <a:lnTo>
                    <a:pt x="196786" y="192925"/>
                  </a:lnTo>
                  <a:lnTo>
                    <a:pt x="196989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52" y="116840"/>
                  </a:moveTo>
                  <a:lnTo>
                    <a:pt x="204863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96" y="115570"/>
                  </a:lnTo>
                  <a:lnTo>
                    <a:pt x="196723" y="115570"/>
                  </a:lnTo>
                  <a:lnTo>
                    <a:pt x="198666" y="118110"/>
                  </a:lnTo>
                  <a:lnTo>
                    <a:pt x="200012" y="120624"/>
                  </a:lnTo>
                  <a:lnTo>
                    <a:pt x="202158" y="119380"/>
                  </a:lnTo>
                  <a:lnTo>
                    <a:pt x="204571" y="120650"/>
                  </a:lnTo>
                  <a:lnTo>
                    <a:pt x="204965" y="119380"/>
                  </a:lnTo>
                  <a:lnTo>
                    <a:pt x="205752" y="116840"/>
                  </a:lnTo>
                  <a:close/>
                </a:path>
                <a:path w="244475" h="308609">
                  <a:moveTo>
                    <a:pt x="209931" y="232410"/>
                  </a:moveTo>
                  <a:lnTo>
                    <a:pt x="208267" y="233654"/>
                  </a:lnTo>
                  <a:lnTo>
                    <a:pt x="209931" y="232410"/>
                  </a:lnTo>
                  <a:close/>
                </a:path>
                <a:path w="244475" h="308609">
                  <a:moveTo>
                    <a:pt x="228854" y="209169"/>
                  </a:moveTo>
                  <a:lnTo>
                    <a:pt x="227736" y="207860"/>
                  </a:lnTo>
                  <a:lnTo>
                    <a:pt x="227457" y="205638"/>
                  </a:lnTo>
                  <a:lnTo>
                    <a:pt x="226034" y="205092"/>
                  </a:lnTo>
                  <a:lnTo>
                    <a:pt x="225336" y="205511"/>
                  </a:lnTo>
                  <a:lnTo>
                    <a:pt x="223913" y="207454"/>
                  </a:lnTo>
                  <a:lnTo>
                    <a:pt x="223837" y="207657"/>
                  </a:lnTo>
                  <a:lnTo>
                    <a:pt x="225933" y="208165"/>
                  </a:lnTo>
                  <a:lnTo>
                    <a:pt x="227101" y="209130"/>
                  </a:lnTo>
                  <a:lnTo>
                    <a:pt x="228854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71" y="214630"/>
                  </a:lnTo>
                  <a:lnTo>
                    <a:pt x="242989" y="213360"/>
                  </a:lnTo>
                  <a:lnTo>
                    <a:pt x="243154" y="213360"/>
                  </a:lnTo>
                  <a:lnTo>
                    <a:pt x="243674" y="212090"/>
                  </a:lnTo>
                  <a:lnTo>
                    <a:pt x="241820" y="210820"/>
                  </a:lnTo>
                  <a:lnTo>
                    <a:pt x="240449" y="212090"/>
                  </a:lnTo>
                  <a:lnTo>
                    <a:pt x="238506" y="212090"/>
                  </a:lnTo>
                  <a:lnTo>
                    <a:pt x="238023" y="213360"/>
                  </a:lnTo>
                  <a:lnTo>
                    <a:pt x="237020" y="212090"/>
                  </a:lnTo>
                  <a:lnTo>
                    <a:pt x="236512" y="212090"/>
                  </a:lnTo>
                  <a:lnTo>
                    <a:pt x="235724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24" y="208280"/>
                  </a:lnTo>
                  <a:lnTo>
                    <a:pt x="233540" y="208280"/>
                  </a:lnTo>
                  <a:lnTo>
                    <a:pt x="234391" y="212090"/>
                  </a:lnTo>
                  <a:lnTo>
                    <a:pt x="232803" y="212090"/>
                  </a:lnTo>
                  <a:lnTo>
                    <a:pt x="227660" y="213360"/>
                  </a:lnTo>
                  <a:lnTo>
                    <a:pt x="227050" y="213360"/>
                  </a:lnTo>
                  <a:lnTo>
                    <a:pt x="225894" y="214630"/>
                  </a:lnTo>
                  <a:lnTo>
                    <a:pt x="230428" y="214630"/>
                  </a:lnTo>
                  <a:lnTo>
                    <a:pt x="233845" y="215900"/>
                  </a:lnTo>
                  <a:lnTo>
                    <a:pt x="233845" y="217170"/>
                  </a:lnTo>
                  <a:lnTo>
                    <a:pt x="226720" y="217170"/>
                  </a:lnTo>
                  <a:lnTo>
                    <a:pt x="223812" y="215900"/>
                  </a:lnTo>
                  <a:lnTo>
                    <a:pt x="219417" y="220980"/>
                  </a:lnTo>
                  <a:lnTo>
                    <a:pt x="218033" y="217373"/>
                  </a:lnTo>
                  <a:lnTo>
                    <a:pt x="217932" y="215900"/>
                  </a:lnTo>
                  <a:lnTo>
                    <a:pt x="217792" y="210820"/>
                  </a:lnTo>
                  <a:lnTo>
                    <a:pt x="217309" y="209550"/>
                  </a:lnTo>
                  <a:lnTo>
                    <a:pt x="217855" y="208280"/>
                  </a:lnTo>
                  <a:lnTo>
                    <a:pt x="218630" y="208280"/>
                  </a:lnTo>
                  <a:lnTo>
                    <a:pt x="218313" y="207010"/>
                  </a:lnTo>
                  <a:lnTo>
                    <a:pt x="218617" y="207010"/>
                  </a:lnTo>
                  <a:lnTo>
                    <a:pt x="217284" y="205740"/>
                  </a:lnTo>
                  <a:lnTo>
                    <a:pt x="216877" y="205740"/>
                  </a:lnTo>
                  <a:lnTo>
                    <a:pt x="216877" y="218440"/>
                  </a:lnTo>
                  <a:lnTo>
                    <a:pt x="213258" y="220980"/>
                  </a:lnTo>
                  <a:lnTo>
                    <a:pt x="212890" y="219710"/>
                  </a:lnTo>
                  <a:lnTo>
                    <a:pt x="211251" y="219710"/>
                  </a:lnTo>
                  <a:lnTo>
                    <a:pt x="209169" y="220980"/>
                  </a:lnTo>
                  <a:lnTo>
                    <a:pt x="206489" y="219710"/>
                  </a:lnTo>
                  <a:lnTo>
                    <a:pt x="204216" y="219710"/>
                  </a:lnTo>
                  <a:lnTo>
                    <a:pt x="204597" y="218440"/>
                  </a:lnTo>
                  <a:lnTo>
                    <a:pt x="205054" y="217170"/>
                  </a:lnTo>
                  <a:lnTo>
                    <a:pt x="204927" y="215900"/>
                  </a:lnTo>
                  <a:lnTo>
                    <a:pt x="204343" y="215900"/>
                  </a:lnTo>
                  <a:lnTo>
                    <a:pt x="204127" y="214630"/>
                  </a:lnTo>
                  <a:lnTo>
                    <a:pt x="205079" y="212090"/>
                  </a:lnTo>
                  <a:lnTo>
                    <a:pt x="206070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55" y="215900"/>
                  </a:lnTo>
                  <a:lnTo>
                    <a:pt x="199986" y="214630"/>
                  </a:lnTo>
                  <a:lnTo>
                    <a:pt x="200685" y="213360"/>
                  </a:lnTo>
                  <a:lnTo>
                    <a:pt x="199923" y="212090"/>
                  </a:lnTo>
                  <a:lnTo>
                    <a:pt x="200050" y="212090"/>
                  </a:lnTo>
                  <a:lnTo>
                    <a:pt x="202704" y="210820"/>
                  </a:lnTo>
                  <a:lnTo>
                    <a:pt x="204584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40" y="210820"/>
                  </a:lnTo>
                  <a:lnTo>
                    <a:pt x="215112" y="213360"/>
                  </a:lnTo>
                  <a:lnTo>
                    <a:pt x="216877" y="218440"/>
                  </a:lnTo>
                  <a:lnTo>
                    <a:pt x="216877" y="205740"/>
                  </a:lnTo>
                  <a:lnTo>
                    <a:pt x="214642" y="205740"/>
                  </a:lnTo>
                  <a:lnTo>
                    <a:pt x="214223" y="204470"/>
                  </a:lnTo>
                  <a:lnTo>
                    <a:pt x="208991" y="204470"/>
                  </a:lnTo>
                  <a:lnTo>
                    <a:pt x="208889" y="205740"/>
                  </a:lnTo>
                  <a:lnTo>
                    <a:pt x="207772" y="203200"/>
                  </a:lnTo>
                  <a:lnTo>
                    <a:pt x="205168" y="203200"/>
                  </a:lnTo>
                  <a:lnTo>
                    <a:pt x="202946" y="204470"/>
                  </a:lnTo>
                  <a:lnTo>
                    <a:pt x="202869" y="203200"/>
                  </a:lnTo>
                  <a:lnTo>
                    <a:pt x="203390" y="203200"/>
                  </a:lnTo>
                  <a:lnTo>
                    <a:pt x="204939" y="201930"/>
                  </a:lnTo>
                  <a:lnTo>
                    <a:pt x="204190" y="201930"/>
                  </a:lnTo>
                  <a:lnTo>
                    <a:pt x="203720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61" y="199390"/>
                  </a:lnTo>
                  <a:lnTo>
                    <a:pt x="200164" y="198120"/>
                  </a:lnTo>
                  <a:lnTo>
                    <a:pt x="198513" y="198120"/>
                  </a:lnTo>
                  <a:lnTo>
                    <a:pt x="199047" y="199351"/>
                  </a:lnTo>
                  <a:lnTo>
                    <a:pt x="199047" y="200660"/>
                  </a:lnTo>
                  <a:lnTo>
                    <a:pt x="198399" y="203200"/>
                  </a:lnTo>
                  <a:lnTo>
                    <a:pt x="200329" y="204470"/>
                  </a:lnTo>
                  <a:lnTo>
                    <a:pt x="201307" y="204470"/>
                  </a:lnTo>
                  <a:lnTo>
                    <a:pt x="200672" y="205740"/>
                  </a:lnTo>
                  <a:lnTo>
                    <a:pt x="197916" y="205740"/>
                  </a:lnTo>
                  <a:lnTo>
                    <a:pt x="199847" y="208280"/>
                  </a:lnTo>
                  <a:lnTo>
                    <a:pt x="201231" y="210820"/>
                  </a:lnTo>
                  <a:lnTo>
                    <a:pt x="198018" y="212090"/>
                  </a:lnTo>
                  <a:lnTo>
                    <a:pt x="195173" y="210820"/>
                  </a:lnTo>
                  <a:lnTo>
                    <a:pt x="191973" y="209550"/>
                  </a:lnTo>
                  <a:lnTo>
                    <a:pt x="190601" y="208280"/>
                  </a:lnTo>
                  <a:lnTo>
                    <a:pt x="189204" y="208280"/>
                  </a:lnTo>
                  <a:lnTo>
                    <a:pt x="185369" y="212090"/>
                  </a:lnTo>
                  <a:lnTo>
                    <a:pt x="180327" y="212090"/>
                  </a:lnTo>
                  <a:lnTo>
                    <a:pt x="177647" y="211099"/>
                  </a:lnTo>
                  <a:lnTo>
                    <a:pt x="177431" y="212090"/>
                  </a:lnTo>
                  <a:lnTo>
                    <a:pt x="176453" y="212090"/>
                  </a:lnTo>
                  <a:lnTo>
                    <a:pt x="176453" y="218440"/>
                  </a:lnTo>
                  <a:lnTo>
                    <a:pt x="176174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38" y="223520"/>
                  </a:lnTo>
                  <a:lnTo>
                    <a:pt x="154152" y="219710"/>
                  </a:lnTo>
                  <a:lnTo>
                    <a:pt x="154165" y="218440"/>
                  </a:lnTo>
                  <a:lnTo>
                    <a:pt x="153720" y="215900"/>
                  </a:lnTo>
                  <a:lnTo>
                    <a:pt x="156413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39" y="219710"/>
                  </a:lnTo>
                  <a:lnTo>
                    <a:pt x="163868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43" y="218440"/>
                  </a:lnTo>
                  <a:lnTo>
                    <a:pt x="176453" y="218440"/>
                  </a:lnTo>
                  <a:lnTo>
                    <a:pt x="176453" y="212090"/>
                  </a:lnTo>
                  <a:lnTo>
                    <a:pt x="175628" y="212090"/>
                  </a:lnTo>
                  <a:lnTo>
                    <a:pt x="174752" y="213360"/>
                  </a:lnTo>
                  <a:lnTo>
                    <a:pt x="173609" y="213360"/>
                  </a:lnTo>
                  <a:lnTo>
                    <a:pt x="171513" y="214630"/>
                  </a:lnTo>
                  <a:lnTo>
                    <a:pt x="167868" y="214630"/>
                  </a:lnTo>
                  <a:lnTo>
                    <a:pt x="167970" y="213360"/>
                  </a:lnTo>
                  <a:lnTo>
                    <a:pt x="168084" y="212090"/>
                  </a:lnTo>
                  <a:lnTo>
                    <a:pt x="168198" y="210820"/>
                  </a:lnTo>
                  <a:lnTo>
                    <a:pt x="160324" y="210820"/>
                  </a:lnTo>
                  <a:lnTo>
                    <a:pt x="157657" y="209550"/>
                  </a:lnTo>
                  <a:lnTo>
                    <a:pt x="159626" y="208280"/>
                  </a:lnTo>
                  <a:lnTo>
                    <a:pt x="160477" y="205740"/>
                  </a:lnTo>
                  <a:lnTo>
                    <a:pt x="164058" y="208280"/>
                  </a:lnTo>
                  <a:lnTo>
                    <a:pt x="169125" y="208280"/>
                  </a:lnTo>
                  <a:lnTo>
                    <a:pt x="171894" y="209550"/>
                  </a:lnTo>
                  <a:lnTo>
                    <a:pt x="178816" y="207010"/>
                  </a:lnTo>
                  <a:lnTo>
                    <a:pt x="178130" y="209372"/>
                  </a:lnTo>
                  <a:lnTo>
                    <a:pt x="179044" y="208280"/>
                  </a:lnTo>
                  <a:lnTo>
                    <a:pt x="180898" y="208280"/>
                  </a:lnTo>
                  <a:lnTo>
                    <a:pt x="182994" y="207010"/>
                  </a:lnTo>
                  <a:lnTo>
                    <a:pt x="187325" y="207899"/>
                  </a:lnTo>
                  <a:lnTo>
                    <a:pt x="186918" y="207010"/>
                  </a:lnTo>
                  <a:lnTo>
                    <a:pt x="186397" y="207010"/>
                  </a:lnTo>
                  <a:lnTo>
                    <a:pt x="187147" y="205740"/>
                  </a:lnTo>
                  <a:lnTo>
                    <a:pt x="187896" y="204470"/>
                  </a:lnTo>
                  <a:lnTo>
                    <a:pt x="188074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22" y="200660"/>
                  </a:lnTo>
                  <a:lnTo>
                    <a:pt x="191439" y="200660"/>
                  </a:lnTo>
                  <a:lnTo>
                    <a:pt x="190982" y="199390"/>
                  </a:lnTo>
                  <a:lnTo>
                    <a:pt x="191871" y="196850"/>
                  </a:lnTo>
                  <a:lnTo>
                    <a:pt x="192366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97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9009" y="190500"/>
                  </a:lnTo>
                  <a:lnTo>
                    <a:pt x="198983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27" y="185420"/>
                  </a:lnTo>
                  <a:lnTo>
                    <a:pt x="196926" y="184150"/>
                  </a:lnTo>
                  <a:lnTo>
                    <a:pt x="194868" y="184150"/>
                  </a:lnTo>
                  <a:lnTo>
                    <a:pt x="191973" y="185420"/>
                  </a:lnTo>
                  <a:lnTo>
                    <a:pt x="189611" y="185420"/>
                  </a:lnTo>
                  <a:lnTo>
                    <a:pt x="190080" y="186690"/>
                  </a:lnTo>
                  <a:lnTo>
                    <a:pt x="186804" y="186690"/>
                  </a:lnTo>
                  <a:lnTo>
                    <a:pt x="186804" y="200571"/>
                  </a:lnTo>
                  <a:lnTo>
                    <a:pt x="182676" y="203200"/>
                  </a:lnTo>
                  <a:lnTo>
                    <a:pt x="182549" y="203200"/>
                  </a:lnTo>
                  <a:lnTo>
                    <a:pt x="182206" y="201930"/>
                  </a:lnTo>
                  <a:lnTo>
                    <a:pt x="179870" y="201930"/>
                  </a:lnTo>
                  <a:lnTo>
                    <a:pt x="179959" y="200660"/>
                  </a:lnTo>
                  <a:lnTo>
                    <a:pt x="180835" y="199390"/>
                  </a:lnTo>
                  <a:lnTo>
                    <a:pt x="185216" y="199390"/>
                  </a:lnTo>
                  <a:lnTo>
                    <a:pt x="186804" y="200571"/>
                  </a:lnTo>
                  <a:lnTo>
                    <a:pt x="186804" y="186690"/>
                  </a:lnTo>
                  <a:lnTo>
                    <a:pt x="184721" y="186690"/>
                  </a:lnTo>
                  <a:lnTo>
                    <a:pt x="184391" y="185420"/>
                  </a:lnTo>
                  <a:lnTo>
                    <a:pt x="186194" y="185420"/>
                  </a:lnTo>
                  <a:lnTo>
                    <a:pt x="185572" y="184150"/>
                  </a:lnTo>
                  <a:lnTo>
                    <a:pt x="185115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35" y="186690"/>
                  </a:lnTo>
                  <a:lnTo>
                    <a:pt x="179387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99" y="189230"/>
                  </a:lnTo>
                  <a:lnTo>
                    <a:pt x="182118" y="193040"/>
                  </a:lnTo>
                  <a:lnTo>
                    <a:pt x="179412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96" y="194310"/>
                  </a:lnTo>
                  <a:lnTo>
                    <a:pt x="173151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99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22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31" y="205740"/>
                  </a:lnTo>
                  <a:lnTo>
                    <a:pt x="165595" y="204470"/>
                  </a:lnTo>
                  <a:lnTo>
                    <a:pt x="167182" y="201930"/>
                  </a:lnTo>
                  <a:lnTo>
                    <a:pt x="166509" y="201930"/>
                  </a:lnTo>
                  <a:lnTo>
                    <a:pt x="165214" y="200660"/>
                  </a:lnTo>
                  <a:lnTo>
                    <a:pt x="166649" y="200660"/>
                  </a:lnTo>
                  <a:lnTo>
                    <a:pt x="166878" y="199390"/>
                  </a:lnTo>
                  <a:lnTo>
                    <a:pt x="166700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4998" y="195580"/>
                  </a:lnTo>
                  <a:lnTo>
                    <a:pt x="167360" y="195580"/>
                  </a:lnTo>
                  <a:lnTo>
                    <a:pt x="165608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26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59" y="190500"/>
                  </a:lnTo>
                  <a:lnTo>
                    <a:pt x="160515" y="189230"/>
                  </a:lnTo>
                  <a:lnTo>
                    <a:pt x="160553" y="186690"/>
                  </a:lnTo>
                  <a:lnTo>
                    <a:pt x="162953" y="187960"/>
                  </a:lnTo>
                  <a:lnTo>
                    <a:pt x="166077" y="189230"/>
                  </a:lnTo>
                  <a:lnTo>
                    <a:pt x="167563" y="189230"/>
                  </a:lnTo>
                  <a:lnTo>
                    <a:pt x="166890" y="186690"/>
                  </a:lnTo>
                  <a:lnTo>
                    <a:pt x="171399" y="185420"/>
                  </a:lnTo>
                  <a:lnTo>
                    <a:pt x="166839" y="184150"/>
                  </a:lnTo>
                  <a:lnTo>
                    <a:pt x="167678" y="181610"/>
                  </a:lnTo>
                  <a:lnTo>
                    <a:pt x="171577" y="180340"/>
                  </a:lnTo>
                  <a:lnTo>
                    <a:pt x="172275" y="182880"/>
                  </a:lnTo>
                  <a:lnTo>
                    <a:pt x="172478" y="182880"/>
                  </a:lnTo>
                  <a:lnTo>
                    <a:pt x="172872" y="181610"/>
                  </a:lnTo>
                  <a:lnTo>
                    <a:pt x="172389" y="181610"/>
                  </a:lnTo>
                  <a:lnTo>
                    <a:pt x="172123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98" y="176530"/>
                  </a:lnTo>
                  <a:lnTo>
                    <a:pt x="171399" y="175260"/>
                  </a:lnTo>
                  <a:lnTo>
                    <a:pt x="170865" y="174650"/>
                  </a:lnTo>
                  <a:lnTo>
                    <a:pt x="170865" y="179070"/>
                  </a:lnTo>
                  <a:lnTo>
                    <a:pt x="167589" y="179070"/>
                  </a:lnTo>
                  <a:lnTo>
                    <a:pt x="166979" y="177800"/>
                  </a:lnTo>
                  <a:lnTo>
                    <a:pt x="167335" y="176530"/>
                  </a:lnTo>
                  <a:lnTo>
                    <a:pt x="167779" y="176530"/>
                  </a:lnTo>
                  <a:lnTo>
                    <a:pt x="168135" y="175260"/>
                  </a:lnTo>
                  <a:lnTo>
                    <a:pt x="169519" y="176530"/>
                  </a:lnTo>
                  <a:lnTo>
                    <a:pt x="170510" y="177800"/>
                  </a:lnTo>
                  <a:lnTo>
                    <a:pt x="170865" y="179070"/>
                  </a:lnTo>
                  <a:lnTo>
                    <a:pt x="170865" y="174650"/>
                  </a:lnTo>
                  <a:lnTo>
                    <a:pt x="169202" y="172720"/>
                  </a:lnTo>
                  <a:lnTo>
                    <a:pt x="168109" y="171450"/>
                  </a:lnTo>
                  <a:lnTo>
                    <a:pt x="168363" y="170180"/>
                  </a:lnTo>
                  <a:lnTo>
                    <a:pt x="166687" y="168910"/>
                  </a:lnTo>
                  <a:lnTo>
                    <a:pt x="164414" y="168910"/>
                  </a:lnTo>
                  <a:lnTo>
                    <a:pt x="164363" y="167640"/>
                  </a:lnTo>
                  <a:lnTo>
                    <a:pt x="164058" y="167640"/>
                  </a:lnTo>
                  <a:lnTo>
                    <a:pt x="163842" y="166370"/>
                  </a:lnTo>
                  <a:lnTo>
                    <a:pt x="164426" y="166370"/>
                  </a:lnTo>
                  <a:lnTo>
                    <a:pt x="165023" y="167640"/>
                  </a:lnTo>
                  <a:lnTo>
                    <a:pt x="168338" y="166370"/>
                  </a:lnTo>
                  <a:lnTo>
                    <a:pt x="171691" y="166370"/>
                  </a:lnTo>
                  <a:lnTo>
                    <a:pt x="169837" y="165100"/>
                  </a:lnTo>
                  <a:lnTo>
                    <a:pt x="166065" y="163830"/>
                  </a:lnTo>
                  <a:lnTo>
                    <a:pt x="162115" y="163830"/>
                  </a:lnTo>
                  <a:lnTo>
                    <a:pt x="162306" y="162560"/>
                  </a:lnTo>
                  <a:lnTo>
                    <a:pt x="155067" y="162560"/>
                  </a:lnTo>
                  <a:lnTo>
                    <a:pt x="151536" y="161290"/>
                  </a:lnTo>
                  <a:lnTo>
                    <a:pt x="151688" y="160020"/>
                  </a:lnTo>
                  <a:lnTo>
                    <a:pt x="151561" y="158750"/>
                  </a:lnTo>
                  <a:lnTo>
                    <a:pt x="150583" y="160020"/>
                  </a:lnTo>
                  <a:lnTo>
                    <a:pt x="148818" y="158750"/>
                  </a:lnTo>
                  <a:lnTo>
                    <a:pt x="149466" y="158750"/>
                  </a:lnTo>
                  <a:lnTo>
                    <a:pt x="147307" y="157543"/>
                  </a:lnTo>
                  <a:lnTo>
                    <a:pt x="147307" y="160020"/>
                  </a:lnTo>
                  <a:lnTo>
                    <a:pt x="146710" y="163830"/>
                  </a:lnTo>
                  <a:lnTo>
                    <a:pt x="142989" y="163830"/>
                  </a:lnTo>
                  <a:lnTo>
                    <a:pt x="142989" y="180340"/>
                  </a:lnTo>
                  <a:lnTo>
                    <a:pt x="140169" y="179070"/>
                  </a:lnTo>
                  <a:lnTo>
                    <a:pt x="138798" y="179070"/>
                  </a:lnTo>
                  <a:lnTo>
                    <a:pt x="138671" y="177800"/>
                  </a:lnTo>
                  <a:lnTo>
                    <a:pt x="138468" y="176530"/>
                  </a:lnTo>
                  <a:lnTo>
                    <a:pt x="139687" y="176530"/>
                  </a:lnTo>
                  <a:lnTo>
                    <a:pt x="141160" y="177800"/>
                  </a:lnTo>
                  <a:lnTo>
                    <a:pt x="142709" y="177800"/>
                  </a:lnTo>
                  <a:lnTo>
                    <a:pt x="142938" y="179070"/>
                  </a:lnTo>
                  <a:lnTo>
                    <a:pt x="142989" y="180340"/>
                  </a:lnTo>
                  <a:lnTo>
                    <a:pt x="142989" y="163830"/>
                  </a:lnTo>
                  <a:lnTo>
                    <a:pt x="142189" y="163830"/>
                  </a:lnTo>
                  <a:lnTo>
                    <a:pt x="138798" y="161290"/>
                  </a:lnTo>
                  <a:lnTo>
                    <a:pt x="137020" y="161290"/>
                  </a:lnTo>
                  <a:lnTo>
                    <a:pt x="134645" y="160020"/>
                  </a:lnTo>
                  <a:lnTo>
                    <a:pt x="132943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2003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79" y="166370"/>
                  </a:lnTo>
                  <a:lnTo>
                    <a:pt x="125082" y="165100"/>
                  </a:lnTo>
                  <a:lnTo>
                    <a:pt x="122897" y="163830"/>
                  </a:lnTo>
                  <a:lnTo>
                    <a:pt x="123685" y="163830"/>
                  </a:lnTo>
                  <a:lnTo>
                    <a:pt x="124434" y="162560"/>
                  </a:lnTo>
                  <a:lnTo>
                    <a:pt x="124853" y="162560"/>
                  </a:lnTo>
                  <a:lnTo>
                    <a:pt x="125082" y="161290"/>
                  </a:lnTo>
                  <a:lnTo>
                    <a:pt x="125120" y="160020"/>
                  </a:lnTo>
                  <a:lnTo>
                    <a:pt x="125336" y="162560"/>
                  </a:lnTo>
                  <a:lnTo>
                    <a:pt x="130365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48" y="156210"/>
                  </a:lnTo>
                  <a:lnTo>
                    <a:pt x="127800" y="152400"/>
                  </a:lnTo>
                  <a:lnTo>
                    <a:pt x="127800" y="153670"/>
                  </a:lnTo>
                  <a:lnTo>
                    <a:pt x="131711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77" y="158750"/>
                  </a:lnTo>
                  <a:lnTo>
                    <a:pt x="140906" y="158750"/>
                  </a:lnTo>
                  <a:lnTo>
                    <a:pt x="142240" y="160020"/>
                  </a:lnTo>
                  <a:lnTo>
                    <a:pt x="144145" y="161290"/>
                  </a:lnTo>
                  <a:lnTo>
                    <a:pt x="147307" y="160020"/>
                  </a:lnTo>
                  <a:lnTo>
                    <a:pt x="147307" y="157543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84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37" y="153670"/>
                  </a:lnTo>
                  <a:lnTo>
                    <a:pt x="135826" y="153670"/>
                  </a:lnTo>
                  <a:lnTo>
                    <a:pt x="134708" y="148590"/>
                  </a:lnTo>
                  <a:lnTo>
                    <a:pt x="138480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91" y="147320"/>
                  </a:lnTo>
                  <a:lnTo>
                    <a:pt x="130822" y="146050"/>
                  </a:lnTo>
                  <a:lnTo>
                    <a:pt x="131584" y="144780"/>
                  </a:lnTo>
                  <a:lnTo>
                    <a:pt x="130581" y="142240"/>
                  </a:lnTo>
                  <a:lnTo>
                    <a:pt x="129971" y="142240"/>
                  </a:lnTo>
                  <a:lnTo>
                    <a:pt x="130619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52" y="138430"/>
                  </a:lnTo>
                  <a:lnTo>
                    <a:pt x="129895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48" y="134531"/>
                  </a:lnTo>
                  <a:lnTo>
                    <a:pt x="130771" y="133350"/>
                  </a:lnTo>
                  <a:lnTo>
                    <a:pt x="131559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604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72" y="143510"/>
                  </a:lnTo>
                  <a:lnTo>
                    <a:pt x="137083" y="143510"/>
                  </a:lnTo>
                  <a:lnTo>
                    <a:pt x="138290" y="147320"/>
                  </a:lnTo>
                  <a:lnTo>
                    <a:pt x="138645" y="148590"/>
                  </a:lnTo>
                  <a:lnTo>
                    <a:pt x="138722" y="149758"/>
                  </a:lnTo>
                  <a:lnTo>
                    <a:pt x="143535" y="151130"/>
                  </a:lnTo>
                  <a:lnTo>
                    <a:pt x="145034" y="152400"/>
                  </a:lnTo>
                  <a:lnTo>
                    <a:pt x="147383" y="152400"/>
                  </a:lnTo>
                  <a:lnTo>
                    <a:pt x="155232" y="151130"/>
                  </a:lnTo>
                  <a:lnTo>
                    <a:pt x="155829" y="157480"/>
                  </a:lnTo>
                  <a:lnTo>
                    <a:pt x="154914" y="158750"/>
                  </a:lnTo>
                  <a:lnTo>
                    <a:pt x="156387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34" y="161290"/>
                  </a:lnTo>
                  <a:lnTo>
                    <a:pt x="160693" y="160020"/>
                  </a:lnTo>
                  <a:lnTo>
                    <a:pt x="160959" y="157480"/>
                  </a:lnTo>
                  <a:lnTo>
                    <a:pt x="159702" y="158750"/>
                  </a:lnTo>
                  <a:lnTo>
                    <a:pt x="161417" y="156210"/>
                  </a:lnTo>
                  <a:lnTo>
                    <a:pt x="162826" y="154940"/>
                  </a:lnTo>
                  <a:lnTo>
                    <a:pt x="163817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61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93" y="161290"/>
                  </a:lnTo>
                  <a:lnTo>
                    <a:pt x="175323" y="163830"/>
                  </a:lnTo>
                  <a:lnTo>
                    <a:pt x="175755" y="165100"/>
                  </a:lnTo>
                  <a:lnTo>
                    <a:pt x="171691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13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312" y="160020"/>
                  </a:lnTo>
                  <a:lnTo>
                    <a:pt x="187642" y="160020"/>
                  </a:lnTo>
                  <a:lnTo>
                    <a:pt x="187947" y="161290"/>
                  </a:lnTo>
                  <a:lnTo>
                    <a:pt x="189141" y="161290"/>
                  </a:lnTo>
                  <a:lnTo>
                    <a:pt x="189649" y="160020"/>
                  </a:lnTo>
                  <a:lnTo>
                    <a:pt x="189649" y="158750"/>
                  </a:lnTo>
                  <a:lnTo>
                    <a:pt x="191185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89" y="156210"/>
                  </a:lnTo>
                  <a:lnTo>
                    <a:pt x="192481" y="154940"/>
                  </a:lnTo>
                  <a:lnTo>
                    <a:pt x="190157" y="153670"/>
                  </a:lnTo>
                  <a:lnTo>
                    <a:pt x="187413" y="154940"/>
                  </a:lnTo>
                  <a:lnTo>
                    <a:pt x="185178" y="154051"/>
                  </a:lnTo>
                  <a:lnTo>
                    <a:pt x="185178" y="162560"/>
                  </a:lnTo>
                  <a:lnTo>
                    <a:pt x="183807" y="162560"/>
                  </a:lnTo>
                  <a:lnTo>
                    <a:pt x="184048" y="161290"/>
                  </a:lnTo>
                  <a:lnTo>
                    <a:pt x="182181" y="161290"/>
                  </a:lnTo>
                  <a:lnTo>
                    <a:pt x="184772" y="160020"/>
                  </a:lnTo>
                  <a:lnTo>
                    <a:pt x="185178" y="162560"/>
                  </a:lnTo>
                  <a:lnTo>
                    <a:pt x="185178" y="154051"/>
                  </a:lnTo>
                  <a:lnTo>
                    <a:pt x="184264" y="153670"/>
                  </a:lnTo>
                  <a:lnTo>
                    <a:pt x="183400" y="153670"/>
                  </a:lnTo>
                  <a:lnTo>
                    <a:pt x="181991" y="152400"/>
                  </a:lnTo>
                  <a:lnTo>
                    <a:pt x="183146" y="151130"/>
                  </a:lnTo>
                  <a:lnTo>
                    <a:pt x="187680" y="152400"/>
                  </a:lnTo>
                  <a:lnTo>
                    <a:pt x="190220" y="152400"/>
                  </a:lnTo>
                  <a:lnTo>
                    <a:pt x="189026" y="151130"/>
                  </a:lnTo>
                  <a:lnTo>
                    <a:pt x="186321" y="151130"/>
                  </a:lnTo>
                  <a:lnTo>
                    <a:pt x="185623" y="149860"/>
                  </a:lnTo>
                  <a:lnTo>
                    <a:pt x="184378" y="149860"/>
                  </a:lnTo>
                  <a:lnTo>
                    <a:pt x="184340" y="148590"/>
                  </a:lnTo>
                  <a:lnTo>
                    <a:pt x="182181" y="148590"/>
                  </a:lnTo>
                  <a:lnTo>
                    <a:pt x="180594" y="147320"/>
                  </a:lnTo>
                  <a:lnTo>
                    <a:pt x="178473" y="143776"/>
                  </a:lnTo>
                  <a:lnTo>
                    <a:pt x="178473" y="153670"/>
                  </a:lnTo>
                  <a:lnTo>
                    <a:pt x="175133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83" y="153670"/>
                  </a:lnTo>
                  <a:lnTo>
                    <a:pt x="172237" y="152400"/>
                  </a:lnTo>
                  <a:lnTo>
                    <a:pt x="172643" y="152400"/>
                  </a:lnTo>
                  <a:lnTo>
                    <a:pt x="172885" y="151130"/>
                  </a:lnTo>
                  <a:lnTo>
                    <a:pt x="174294" y="151130"/>
                  </a:lnTo>
                  <a:lnTo>
                    <a:pt x="174218" y="153670"/>
                  </a:lnTo>
                  <a:lnTo>
                    <a:pt x="175831" y="153670"/>
                  </a:lnTo>
                  <a:lnTo>
                    <a:pt x="176276" y="152400"/>
                  </a:lnTo>
                  <a:lnTo>
                    <a:pt x="176758" y="152400"/>
                  </a:lnTo>
                  <a:lnTo>
                    <a:pt x="177241" y="153670"/>
                  </a:lnTo>
                  <a:lnTo>
                    <a:pt x="178473" y="153670"/>
                  </a:lnTo>
                  <a:lnTo>
                    <a:pt x="178473" y="143776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203" y="143510"/>
                  </a:lnTo>
                  <a:lnTo>
                    <a:pt x="177304" y="140970"/>
                  </a:lnTo>
                  <a:lnTo>
                    <a:pt x="174904" y="140970"/>
                  </a:lnTo>
                  <a:lnTo>
                    <a:pt x="174320" y="138430"/>
                  </a:lnTo>
                  <a:lnTo>
                    <a:pt x="175615" y="139446"/>
                  </a:lnTo>
                  <a:lnTo>
                    <a:pt x="175818" y="138430"/>
                  </a:lnTo>
                  <a:lnTo>
                    <a:pt x="176301" y="138430"/>
                  </a:lnTo>
                  <a:lnTo>
                    <a:pt x="175348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60" y="152400"/>
                  </a:lnTo>
                  <a:lnTo>
                    <a:pt x="170332" y="151130"/>
                  </a:lnTo>
                  <a:lnTo>
                    <a:pt x="171018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87" y="147320"/>
                  </a:lnTo>
                  <a:lnTo>
                    <a:pt x="164134" y="147320"/>
                  </a:lnTo>
                  <a:lnTo>
                    <a:pt x="164134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60" y="151130"/>
                  </a:lnTo>
                  <a:lnTo>
                    <a:pt x="161874" y="151130"/>
                  </a:lnTo>
                  <a:lnTo>
                    <a:pt x="161404" y="149860"/>
                  </a:lnTo>
                  <a:lnTo>
                    <a:pt x="161734" y="148590"/>
                  </a:lnTo>
                  <a:lnTo>
                    <a:pt x="164134" y="148590"/>
                  </a:lnTo>
                  <a:lnTo>
                    <a:pt x="164134" y="147320"/>
                  </a:lnTo>
                  <a:lnTo>
                    <a:pt x="161886" y="147320"/>
                  </a:lnTo>
                  <a:lnTo>
                    <a:pt x="162267" y="144780"/>
                  </a:lnTo>
                  <a:lnTo>
                    <a:pt x="160997" y="143789"/>
                  </a:lnTo>
                  <a:lnTo>
                    <a:pt x="160997" y="144780"/>
                  </a:lnTo>
                  <a:lnTo>
                    <a:pt x="160502" y="147320"/>
                  </a:lnTo>
                  <a:lnTo>
                    <a:pt x="160375" y="147320"/>
                  </a:lnTo>
                  <a:lnTo>
                    <a:pt x="160375" y="152400"/>
                  </a:lnTo>
                  <a:lnTo>
                    <a:pt x="158165" y="152400"/>
                  </a:lnTo>
                  <a:lnTo>
                    <a:pt x="156502" y="151130"/>
                  </a:lnTo>
                  <a:lnTo>
                    <a:pt x="160096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43" y="147320"/>
                  </a:lnTo>
                  <a:lnTo>
                    <a:pt x="158153" y="146050"/>
                  </a:lnTo>
                  <a:lnTo>
                    <a:pt x="158165" y="144780"/>
                  </a:lnTo>
                  <a:lnTo>
                    <a:pt x="160997" y="144780"/>
                  </a:lnTo>
                  <a:lnTo>
                    <a:pt x="160997" y="143789"/>
                  </a:lnTo>
                  <a:lnTo>
                    <a:pt x="159029" y="142240"/>
                  </a:lnTo>
                  <a:lnTo>
                    <a:pt x="157289" y="142240"/>
                  </a:lnTo>
                  <a:lnTo>
                    <a:pt x="154368" y="140970"/>
                  </a:lnTo>
                  <a:lnTo>
                    <a:pt x="153428" y="139700"/>
                  </a:lnTo>
                  <a:lnTo>
                    <a:pt x="151688" y="138430"/>
                  </a:lnTo>
                  <a:lnTo>
                    <a:pt x="151853" y="137160"/>
                  </a:lnTo>
                  <a:lnTo>
                    <a:pt x="152336" y="137160"/>
                  </a:lnTo>
                  <a:lnTo>
                    <a:pt x="152984" y="135890"/>
                  </a:lnTo>
                  <a:lnTo>
                    <a:pt x="153200" y="135890"/>
                  </a:lnTo>
                  <a:lnTo>
                    <a:pt x="154800" y="134620"/>
                  </a:lnTo>
                  <a:lnTo>
                    <a:pt x="156400" y="133350"/>
                  </a:lnTo>
                  <a:lnTo>
                    <a:pt x="163360" y="134620"/>
                  </a:lnTo>
                  <a:lnTo>
                    <a:pt x="165188" y="138430"/>
                  </a:lnTo>
                  <a:lnTo>
                    <a:pt x="167500" y="138430"/>
                  </a:lnTo>
                  <a:lnTo>
                    <a:pt x="170256" y="139700"/>
                  </a:lnTo>
                  <a:lnTo>
                    <a:pt x="170675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75" y="137160"/>
                  </a:lnTo>
                  <a:lnTo>
                    <a:pt x="169570" y="135890"/>
                  </a:lnTo>
                  <a:lnTo>
                    <a:pt x="169621" y="134620"/>
                  </a:lnTo>
                  <a:lnTo>
                    <a:pt x="168998" y="135890"/>
                  </a:lnTo>
                  <a:lnTo>
                    <a:pt x="168084" y="134620"/>
                  </a:lnTo>
                  <a:lnTo>
                    <a:pt x="169621" y="134620"/>
                  </a:lnTo>
                  <a:lnTo>
                    <a:pt x="176822" y="134620"/>
                  </a:lnTo>
                  <a:lnTo>
                    <a:pt x="177965" y="132080"/>
                  </a:lnTo>
                  <a:lnTo>
                    <a:pt x="178015" y="129540"/>
                  </a:lnTo>
                  <a:lnTo>
                    <a:pt x="176860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31" y="125730"/>
                  </a:lnTo>
                  <a:lnTo>
                    <a:pt x="181292" y="127000"/>
                  </a:lnTo>
                  <a:lnTo>
                    <a:pt x="183578" y="125730"/>
                  </a:lnTo>
                  <a:lnTo>
                    <a:pt x="184251" y="124460"/>
                  </a:lnTo>
                  <a:lnTo>
                    <a:pt x="187833" y="124460"/>
                  </a:lnTo>
                  <a:lnTo>
                    <a:pt x="190512" y="125730"/>
                  </a:lnTo>
                  <a:lnTo>
                    <a:pt x="193052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35" y="123190"/>
                  </a:lnTo>
                  <a:lnTo>
                    <a:pt x="197789" y="121920"/>
                  </a:lnTo>
                  <a:lnTo>
                    <a:pt x="199974" y="120650"/>
                  </a:lnTo>
                  <a:lnTo>
                    <a:pt x="194005" y="120650"/>
                  </a:lnTo>
                  <a:lnTo>
                    <a:pt x="190792" y="119380"/>
                  </a:lnTo>
                  <a:lnTo>
                    <a:pt x="189407" y="118110"/>
                  </a:lnTo>
                  <a:lnTo>
                    <a:pt x="183680" y="116840"/>
                  </a:lnTo>
                  <a:lnTo>
                    <a:pt x="183400" y="114300"/>
                  </a:lnTo>
                  <a:lnTo>
                    <a:pt x="179336" y="111760"/>
                  </a:lnTo>
                  <a:lnTo>
                    <a:pt x="178358" y="111760"/>
                  </a:lnTo>
                  <a:lnTo>
                    <a:pt x="178904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69" y="107950"/>
                  </a:lnTo>
                  <a:lnTo>
                    <a:pt x="169976" y="107950"/>
                  </a:lnTo>
                  <a:lnTo>
                    <a:pt x="168948" y="106680"/>
                  </a:lnTo>
                  <a:lnTo>
                    <a:pt x="169087" y="107950"/>
                  </a:lnTo>
                  <a:lnTo>
                    <a:pt x="170510" y="110490"/>
                  </a:lnTo>
                  <a:lnTo>
                    <a:pt x="170370" y="111760"/>
                  </a:lnTo>
                  <a:lnTo>
                    <a:pt x="170141" y="113030"/>
                  </a:lnTo>
                  <a:lnTo>
                    <a:pt x="172834" y="114300"/>
                  </a:lnTo>
                  <a:lnTo>
                    <a:pt x="175615" y="115570"/>
                  </a:lnTo>
                  <a:lnTo>
                    <a:pt x="178460" y="116840"/>
                  </a:lnTo>
                  <a:lnTo>
                    <a:pt x="178714" y="116840"/>
                  </a:lnTo>
                  <a:lnTo>
                    <a:pt x="178866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15" y="118110"/>
                  </a:lnTo>
                  <a:lnTo>
                    <a:pt x="172897" y="118110"/>
                  </a:lnTo>
                  <a:lnTo>
                    <a:pt x="170243" y="116840"/>
                  </a:lnTo>
                  <a:lnTo>
                    <a:pt x="169811" y="116840"/>
                  </a:lnTo>
                  <a:lnTo>
                    <a:pt x="170789" y="118110"/>
                  </a:lnTo>
                  <a:lnTo>
                    <a:pt x="171323" y="119380"/>
                  </a:lnTo>
                  <a:lnTo>
                    <a:pt x="174409" y="119380"/>
                  </a:lnTo>
                  <a:lnTo>
                    <a:pt x="175158" y="120650"/>
                  </a:lnTo>
                  <a:lnTo>
                    <a:pt x="174218" y="121920"/>
                  </a:lnTo>
                  <a:lnTo>
                    <a:pt x="172834" y="123190"/>
                  </a:lnTo>
                  <a:lnTo>
                    <a:pt x="171119" y="123190"/>
                  </a:lnTo>
                  <a:lnTo>
                    <a:pt x="171119" y="132080"/>
                  </a:lnTo>
                  <a:lnTo>
                    <a:pt x="166408" y="132080"/>
                  </a:lnTo>
                  <a:lnTo>
                    <a:pt x="166827" y="133350"/>
                  </a:lnTo>
                  <a:lnTo>
                    <a:pt x="167055" y="133350"/>
                  </a:lnTo>
                  <a:lnTo>
                    <a:pt x="166827" y="134620"/>
                  </a:lnTo>
                  <a:lnTo>
                    <a:pt x="164071" y="134620"/>
                  </a:lnTo>
                  <a:lnTo>
                    <a:pt x="160858" y="132080"/>
                  </a:lnTo>
                  <a:lnTo>
                    <a:pt x="160591" y="130810"/>
                  </a:lnTo>
                  <a:lnTo>
                    <a:pt x="162928" y="130810"/>
                  </a:lnTo>
                  <a:lnTo>
                    <a:pt x="163283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61" y="130810"/>
                  </a:lnTo>
                  <a:lnTo>
                    <a:pt x="171119" y="132080"/>
                  </a:lnTo>
                  <a:lnTo>
                    <a:pt x="171119" y="123190"/>
                  </a:lnTo>
                  <a:lnTo>
                    <a:pt x="170332" y="123190"/>
                  </a:lnTo>
                  <a:lnTo>
                    <a:pt x="169138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44" y="121920"/>
                  </a:lnTo>
                  <a:lnTo>
                    <a:pt x="167208" y="119380"/>
                  </a:lnTo>
                  <a:lnTo>
                    <a:pt x="166585" y="119380"/>
                  </a:lnTo>
                  <a:lnTo>
                    <a:pt x="166662" y="118110"/>
                  </a:lnTo>
                  <a:lnTo>
                    <a:pt x="166471" y="118110"/>
                  </a:lnTo>
                  <a:lnTo>
                    <a:pt x="166598" y="116840"/>
                  </a:lnTo>
                  <a:lnTo>
                    <a:pt x="165404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72" y="127000"/>
                  </a:lnTo>
                  <a:lnTo>
                    <a:pt x="160401" y="127000"/>
                  </a:lnTo>
                  <a:lnTo>
                    <a:pt x="160464" y="12573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31" y="118110"/>
                  </a:lnTo>
                  <a:lnTo>
                    <a:pt x="161518" y="119380"/>
                  </a:lnTo>
                  <a:lnTo>
                    <a:pt x="158051" y="119380"/>
                  </a:lnTo>
                  <a:lnTo>
                    <a:pt x="157873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902" y="114300"/>
                  </a:lnTo>
                  <a:lnTo>
                    <a:pt x="158737" y="115570"/>
                  </a:lnTo>
                  <a:lnTo>
                    <a:pt x="158534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47" y="118110"/>
                  </a:lnTo>
                  <a:lnTo>
                    <a:pt x="155359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55" y="125120"/>
                  </a:lnTo>
                  <a:lnTo>
                    <a:pt x="151155" y="148590"/>
                  </a:lnTo>
                  <a:lnTo>
                    <a:pt x="145161" y="148590"/>
                  </a:lnTo>
                  <a:lnTo>
                    <a:pt x="143852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55" y="14478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76" y="139700"/>
                  </a:lnTo>
                  <a:lnTo>
                    <a:pt x="142735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88" y="146050"/>
                  </a:lnTo>
                  <a:lnTo>
                    <a:pt x="149009" y="147320"/>
                  </a:lnTo>
                  <a:lnTo>
                    <a:pt x="150368" y="147320"/>
                  </a:lnTo>
                  <a:lnTo>
                    <a:pt x="151155" y="148590"/>
                  </a:lnTo>
                  <a:lnTo>
                    <a:pt x="151155" y="125120"/>
                  </a:lnTo>
                  <a:lnTo>
                    <a:pt x="150202" y="124460"/>
                  </a:lnTo>
                  <a:lnTo>
                    <a:pt x="150482" y="125730"/>
                  </a:lnTo>
                  <a:lnTo>
                    <a:pt x="150126" y="125730"/>
                  </a:lnTo>
                  <a:lnTo>
                    <a:pt x="149136" y="127000"/>
                  </a:lnTo>
                  <a:lnTo>
                    <a:pt x="148551" y="127000"/>
                  </a:lnTo>
                  <a:lnTo>
                    <a:pt x="148043" y="128181"/>
                  </a:lnTo>
                  <a:lnTo>
                    <a:pt x="147980" y="130810"/>
                  </a:lnTo>
                  <a:lnTo>
                    <a:pt x="148399" y="133350"/>
                  </a:lnTo>
                  <a:lnTo>
                    <a:pt x="148628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94" y="132080"/>
                  </a:lnTo>
                  <a:lnTo>
                    <a:pt x="146570" y="129540"/>
                  </a:lnTo>
                  <a:lnTo>
                    <a:pt x="146570" y="128181"/>
                  </a:lnTo>
                  <a:lnTo>
                    <a:pt x="145491" y="127000"/>
                  </a:lnTo>
                  <a:lnTo>
                    <a:pt x="144957" y="126377"/>
                  </a:lnTo>
                  <a:lnTo>
                    <a:pt x="144957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611" y="133350"/>
                  </a:lnTo>
                  <a:lnTo>
                    <a:pt x="138277" y="132080"/>
                  </a:lnTo>
                  <a:lnTo>
                    <a:pt x="139090" y="130810"/>
                  </a:lnTo>
                  <a:lnTo>
                    <a:pt x="139458" y="130810"/>
                  </a:lnTo>
                  <a:lnTo>
                    <a:pt x="138099" y="129540"/>
                  </a:lnTo>
                  <a:lnTo>
                    <a:pt x="137668" y="128181"/>
                  </a:lnTo>
                  <a:lnTo>
                    <a:pt x="137426" y="127000"/>
                  </a:lnTo>
                  <a:lnTo>
                    <a:pt x="138404" y="128270"/>
                  </a:lnTo>
                  <a:lnTo>
                    <a:pt x="139103" y="129540"/>
                  </a:lnTo>
                  <a:lnTo>
                    <a:pt x="140970" y="129540"/>
                  </a:lnTo>
                  <a:lnTo>
                    <a:pt x="142265" y="130810"/>
                  </a:lnTo>
                  <a:lnTo>
                    <a:pt x="144957" y="132080"/>
                  </a:lnTo>
                  <a:lnTo>
                    <a:pt x="144957" y="126377"/>
                  </a:lnTo>
                  <a:lnTo>
                    <a:pt x="144411" y="125730"/>
                  </a:lnTo>
                  <a:lnTo>
                    <a:pt x="143179" y="124460"/>
                  </a:lnTo>
                  <a:lnTo>
                    <a:pt x="142582" y="123190"/>
                  </a:lnTo>
                  <a:lnTo>
                    <a:pt x="142354" y="121920"/>
                  </a:lnTo>
                  <a:lnTo>
                    <a:pt x="141617" y="121920"/>
                  </a:lnTo>
                  <a:lnTo>
                    <a:pt x="140614" y="120650"/>
                  </a:lnTo>
                  <a:lnTo>
                    <a:pt x="139268" y="120650"/>
                  </a:lnTo>
                  <a:lnTo>
                    <a:pt x="137642" y="119380"/>
                  </a:lnTo>
                  <a:lnTo>
                    <a:pt x="137363" y="119189"/>
                  </a:lnTo>
                  <a:lnTo>
                    <a:pt x="137363" y="125730"/>
                  </a:lnTo>
                  <a:lnTo>
                    <a:pt x="135128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507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99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26" y="119380"/>
                  </a:lnTo>
                  <a:lnTo>
                    <a:pt x="123190" y="116840"/>
                  </a:lnTo>
                  <a:lnTo>
                    <a:pt x="123875" y="117043"/>
                  </a:lnTo>
                  <a:lnTo>
                    <a:pt x="123621" y="116840"/>
                  </a:lnTo>
                  <a:lnTo>
                    <a:pt x="122262" y="115570"/>
                  </a:lnTo>
                  <a:lnTo>
                    <a:pt x="118529" y="115570"/>
                  </a:lnTo>
                  <a:lnTo>
                    <a:pt x="118973" y="118110"/>
                  </a:lnTo>
                  <a:lnTo>
                    <a:pt x="119849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66" y="121920"/>
                  </a:lnTo>
                  <a:lnTo>
                    <a:pt x="113538" y="120650"/>
                  </a:lnTo>
                  <a:lnTo>
                    <a:pt x="111417" y="120650"/>
                  </a:lnTo>
                  <a:lnTo>
                    <a:pt x="110185" y="121920"/>
                  </a:lnTo>
                  <a:lnTo>
                    <a:pt x="110388" y="123190"/>
                  </a:lnTo>
                  <a:lnTo>
                    <a:pt x="115328" y="123190"/>
                  </a:lnTo>
                  <a:lnTo>
                    <a:pt x="116154" y="124460"/>
                  </a:lnTo>
                  <a:lnTo>
                    <a:pt x="116065" y="125730"/>
                  </a:lnTo>
                  <a:lnTo>
                    <a:pt x="118706" y="125730"/>
                  </a:lnTo>
                  <a:lnTo>
                    <a:pt x="117208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57" y="129540"/>
                  </a:lnTo>
                  <a:lnTo>
                    <a:pt x="120370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37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79" y="138430"/>
                  </a:lnTo>
                  <a:lnTo>
                    <a:pt x="128016" y="140970"/>
                  </a:lnTo>
                  <a:lnTo>
                    <a:pt x="126847" y="140970"/>
                  </a:lnTo>
                  <a:lnTo>
                    <a:pt x="125641" y="142240"/>
                  </a:lnTo>
                  <a:lnTo>
                    <a:pt x="125196" y="143510"/>
                  </a:lnTo>
                  <a:lnTo>
                    <a:pt x="124231" y="143510"/>
                  </a:lnTo>
                  <a:lnTo>
                    <a:pt x="123024" y="146050"/>
                  </a:lnTo>
                  <a:lnTo>
                    <a:pt x="121551" y="148590"/>
                  </a:lnTo>
                  <a:lnTo>
                    <a:pt x="120497" y="150990"/>
                  </a:lnTo>
                  <a:lnTo>
                    <a:pt x="120497" y="166370"/>
                  </a:lnTo>
                  <a:lnTo>
                    <a:pt x="119697" y="167640"/>
                  </a:lnTo>
                  <a:lnTo>
                    <a:pt x="119443" y="168910"/>
                  </a:lnTo>
                  <a:lnTo>
                    <a:pt x="119024" y="167640"/>
                  </a:lnTo>
                  <a:lnTo>
                    <a:pt x="118097" y="167640"/>
                  </a:lnTo>
                  <a:lnTo>
                    <a:pt x="118618" y="166370"/>
                  </a:lnTo>
                  <a:lnTo>
                    <a:pt x="119481" y="166370"/>
                  </a:lnTo>
                  <a:lnTo>
                    <a:pt x="119430" y="165100"/>
                  </a:lnTo>
                  <a:lnTo>
                    <a:pt x="119951" y="165100"/>
                  </a:lnTo>
                  <a:lnTo>
                    <a:pt x="120497" y="166370"/>
                  </a:lnTo>
                  <a:lnTo>
                    <a:pt x="120497" y="150990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86" y="151130"/>
                  </a:lnTo>
                  <a:lnTo>
                    <a:pt x="117411" y="151130"/>
                  </a:lnTo>
                  <a:lnTo>
                    <a:pt x="116827" y="149860"/>
                  </a:lnTo>
                  <a:lnTo>
                    <a:pt x="116763" y="151130"/>
                  </a:lnTo>
                  <a:lnTo>
                    <a:pt x="115100" y="151130"/>
                  </a:lnTo>
                  <a:lnTo>
                    <a:pt x="116293" y="148590"/>
                  </a:lnTo>
                  <a:lnTo>
                    <a:pt x="118592" y="144780"/>
                  </a:lnTo>
                  <a:lnTo>
                    <a:pt x="118325" y="144780"/>
                  </a:lnTo>
                  <a:lnTo>
                    <a:pt x="118071" y="143510"/>
                  </a:lnTo>
                  <a:lnTo>
                    <a:pt x="116916" y="143510"/>
                  </a:lnTo>
                  <a:lnTo>
                    <a:pt x="117475" y="142240"/>
                  </a:lnTo>
                  <a:lnTo>
                    <a:pt x="116509" y="140970"/>
                  </a:lnTo>
                  <a:lnTo>
                    <a:pt x="114211" y="140970"/>
                  </a:lnTo>
                  <a:lnTo>
                    <a:pt x="114122" y="142240"/>
                  </a:lnTo>
                  <a:lnTo>
                    <a:pt x="113499" y="143510"/>
                  </a:lnTo>
                  <a:lnTo>
                    <a:pt x="112369" y="143510"/>
                  </a:lnTo>
                  <a:lnTo>
                    <a:pt x="111709" y="144780"/>
                  </a:lnTo>
                  <a:lnTo>
                    <a:pt x="110972" y="144780"/>
                  </a:lnTo>
                  <a:lnTo>
                    <a:pt x="110312" y="146050"/>
                  </a:lnTo>
                  <a:lnTo>
                    <a:pt x="110185" y="144780"/>
                  </a:lnTo>
                  <a:lnTo>
                    <a:pt x="109867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48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47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4452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801" y="127254"/>
                  </a:lnTo>
                  <a:lnTo>
                    <a:pt x="116865" y="127000"/>
                  </a:lnTo>
                  <a:lnTo>
                    <a:pt x="115176" y="124460"/>
                  </a:lnTo>
                  <a:lnTo>
                    <a:pt x="109054" y="124460"/>
                  </a:lnTo>
                  <a:lnTo>
                    <a:pt x="107696" y="124460"/>
                  </a:lnTo>
                  <a:lnTo>
                    <a:pt x="107696" y="143510"/>
                  </a:lnTo>
                  <a:lnTo>
                    <a:pt x="107696" y="146050"/>
                  </a:lnTo>
                  <a:lnTo>
                    <a:pt x="107213" y="146050"/>
                  </a:lnTo>
                  <a:lnTo>
                    <a:pt x="106184" y="147320"/>
                  </a:lnTo>
                  <a:lnTo>
                    <a:pt x="106286" y="148590"/>
                  </a:lnTo>
                  <a:lnTo>
                    <a:pt x="106743" y="148590"/>
                  </a:lnTo>
                  <a:lnTo>
                    <a:pt x="106260" y="149860"/>
                  </a:lnTo>
                  <a:lnTo>
                    <a:pt x="105829" y="151130"/>
                  </a:lnTo>
                  <a:lnTo>
                    <a:pt x="104482" y="152400"/>
                  </a:lnTo>
                  <a:lnTo>
                    <a:pt x="103809" y="152400"/>
                  </a:lnTo>
                  <a:lnTo>
                    <a:pt x="103390" y="153670"/>
                  </a:lnTo>
                  <a:lnTo>
                    <a:pt x="102781" y="153670"/>
                  </a:lnTo>
                  <a:lnTo>
                    <a:pt x="101307" y="154940"/>
                  </a:lnTo>
                  <a:lnTo>
                    <a:pt x="100736" y="156210"/>
                  </a:lnTo>
                  <a:lnTo>
                    <a:pt x="99275" y="156210"/>
                  </a:lnTo>
                  <a:lnTo>
                    <a:pt x="99021" y="157480"/>
                  </a:lnTo>
                  <a:lnTo>
                    <a:pt x="93484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81" y="162090"/>
                  </a:lnTo>
                  <a:lnTo>
                    <a:pt x="90081" y="168910"/>
                  </a:lnTo>
                  <a:lnTo>
                    <a:pt x="86690" y="171450"/>
                  </a:lnTo>
                  <a:lnTo>
                    <a:pt x="85267" y="169570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33" y="167640"/>
                  </a:lnTo>
                  <a:lnTo>
                    <a:pt x="87566" y="167640"/>
                  </a:lnTo>
                  <a:lnTo>
                    <a:pt x="88734" y="166370"/>
                  </a:lnTo>
                  <a:lnTo>
                    <a:pt x="89890" y="166370"/>
                  </a:lnTo>
                  <a:lnTo>
                    <a:pt x="90081" y="168910"/>
                  </a:lnTo>
                  <a:lnTo>
                    <a:pt x="90081" y="162090"/>
                  </a:lnTo>
                  <a:lnTo>
                    <a:pt x="89573" y="162560"/>
                  </a:lnTo>
                  <a:lnTo>
                    <a:pt x="89281" y="162560"/>
                  </a:lnTo>
                  <a:lnTo>
                    <a:pt x="89192" y="161290"/>
                  </a:lnTo>
                  <a:lnTo>
                    <a:pt x="86766" y="162560"/>
                  </a:lnTo>
                  <a:lnTo>
                    <a:pt x="86067" y="165100"/>
                  </a:lnTo>
                  <a:lnTo>
                    <a:pt x="83934" y="166014"/>
                  </a:lnTo>
                  <a:lnTo>
                    <a:pt x="83934" y="171450"/>
                  </a:lnTo>
                  <a:lnTo>
                    <a:pt x="83096" y="173990"/>
                  </a:lnTo>
                  <a:lnTo>
                    <a:pt x="82765" y="175260"/>
                  </a:lnTo>
                  <a:lnTo>
                    <a:pt x="81622" y="176530"/>
                  </a:lnTo>
                  <a:lnTo>
                    <a:pt x="80391" y="177800"/>
                  </a:lnTo>
                  <a:lnTo>
                    <a:pt x="79006" y="177800"/>
                  </a:lnTo>
                  <a:lnTo>
                    <a:pt x="77851" y="176530"/>
                  </a:lnTo>
                  <a:lnTo>
                    <a:pt x="77203" y="177800"/>
                  </a:lnTo>
                  <a:lnTo>
                    <a:pt x="76657" y="176530"/>
                  </a:lnTo>
                  <a:lnTo>
                    <a:pt x="77647" y="176530"/>
                  </a:lnTo>
                  <a:lnTo>
                    <a:pt x="79273" y="175260"/>
                  </a:lnTo>
                  <a:lnTo>
                    <a:pt x="79235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34" y="171450"/>
                  </a:lnTo>
                  <a:lnTo>
                    <a:pt x="83934" y="166014"/>
                  </a:lnTo>
                  <a:lnTo>
                    <a:pt x="83083" y="166370"/>
                  </a:lnTo>
                  <a:lnTo>
                    <a:pt x="81686" y="166370"/>
                  </a:lnTo>
                  <a:lnTo>
                    <a:pt x="81749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18" y="158750"/>
                  </a:lnTo>
                  <a:lnTo>
                    <a:pt x="84556" y="160020"/>
                  </a:lnTo>
                  <a:lnTo>
                    <a:pt x="83972" y="161290"/>
                  </a:lnTo>
                  <a:lnTo>
                    <a:pt x="81534" y="163830"/>
                  </a:lnTo>
                  <a:lnTo>
                    <a:pt x="80365" y="163830"/>
                  </a:lnTo>
                  <a:lnTo>
                    <a:pt x="80365" y="171450"/>
                  </a:lnTo>
                  <a:lnTo>
                    <a:pt x="77304" y="173990"/>
                  </a:lnTo>
                  <a:lnTo>
                    <a:pt x="75692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28" y="172720"/>
                  </a:lnTo>
                  <a:lnTo>
                    <a:pt x="78968" y="171450"/>
                  </a:lnTo>
                  <a:lnTo>
                    <a:pt x="78384" y="170180"/>
                  </a:lnTo>
                  <a:lnTo>
                    <a:pt x="78905" y="168910"/>
                  </a:lnTo>
                  <a:lnTo>
                    <a:pt x="79209" y="170180"/>
                  </a:lnTo>
                  <a:lnTo>
                    <a:pt x="79679" y="171450"/>
                  </a:lnTo>
                  <a:lnTo>
                    <a:pt x="80365" y="171450"/>
                  </a:lnTo>
                  <a:lnTo>
                    <a:pt x="80365" y="163830"/>
                  </a:lnTo>
                  <a:lnTo>
                    <a:pt x="79197" y="163830"/>
                  </a:lnTo>
                  <a:lnTo>
                    <a:pt x="75768" y="167640"/>
                  </a:lnTo>
                  <a:lnTo>
                    <a:pt x="77393" y="171450"/>
                  </a:lnTo>
                  <a:lnTo>
                    <a:pt x="73723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30" y="182880"/>
                  </a:lnTo>
                  <a:lnTo>
                    <a:pt x="69646" y="181610"/>
                  </a:lnTo>
                  <a:lnTo>
                    <a:pt x="70065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96" y="172720"/>
                  </a:lnTo>
                  <a:lnTo>
                    <a:pt x="64046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75" y="161290"/>
                  </a:lnTo>
                  <a:lnTo>
                    <a:pt x="70421" y="160020"/>
                  </a:lnTo>
                  <a:lnTo>
                    <a:pt x="71031" y="156210"/>
                  </a:lnTo>
                  <a:lnTo>
                    <a:pt x="81622" y="152400"/>
                  </a:lnTo>
                  <a:lnTo>
                    <a:pt x="85902" y="154940"/>
                  </a:lnTo>
                  <a:lnTo>
                    <a:pt x="86410" y="154940"/>
                  </a:lnTo>
                  <a:lnTo>
                    <a:pt x="87693" y="153670"/>
                  </a:lnTo>
                  <a:lnTo>
                    <a:pt x="88747" y="152400"/>
                  </a:lnTo>
                  <a:lnTo>
                    <a:pt x="88214" y="154940"/>
                  </a:lnTo>
                  <a:lnTo>
                    <a:pt x="89585" y="156210"/>
                  </a:lnTo>
                  <a:lnTo>
                    <a:pt x="88785" y="158750"/>
                  </a:lnTo>
                  <a:lnTo>
                    <a:pt x="89090" y="161290"/>
                  </a:lnTo>
                  <a:lnTo>
                    <a:pt x="89217" y="160020"/>
                  </a:lnTo>
                  <a:lnTo>
                    <a:pt x="90614" y="157480"/>
                  </a:lnTo>
                  <a:lnTo>
                    <a:pt x="92176" y="158750"/>
                  </a:lnTo>
                  <a:lnTo>
                    <a:pt x="91681" y="157480"/>
                  </a:lnTo>
                  <a:lnTo>
                    <a:pt x="91198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808" y="152400"/>
                  </a:lnTo>
                  <a:lnTo>
                    <a:pt x="92100" y="151130"/>
                  </a:lnTo>
                  <a:lnTo>
                    <a:pt x="95097" y="148590"/>
                  </a:lnTo>
                  <a:lnTo>
                    <a:pt x="95592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71" y="146050"/>
                  </a:lnTo>
                  <a:lnTo>
                    <a:pt x="97002" y="144780"/>
                  </a:lnTo>
                  <a:lnTo>
                    <a:pt x="98666" y="140970"/>
                  </a:lnTo>
                  <a:lnTo>
                    <a:pt x="103898" y="140970"/>
                  </a:lnTo>
                  <a:lnTo>
                    <a:pt x="105956" y="139700"/>
                  </a:lnTo>
                  <a:lnTo>
                    <a:pt x="107696" y="143510"/>
                  </a:lnTo>
                  <a:lnTo>
                    <a:pt x="107696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14" y="128270"/>
                  </a:lnTo>
                  <a:lnTo>
                    <a:pt x="96697" y="127000"/>
                  </a:lnTo>
                  <a:lnTo>
                    <a:pt x="96545" y="127000"/>
                  </a:lnTo>
                  <a:lnTo>
                    <a:pt x="97447" y="125730"/>
                  </a:lnTo>
                  <a:lnTo>
                    <a:pt x="96558" y="125730"/>
                  </a:lnTo>
                  <a:lnTo>
                    <a:pt x="95694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87" y="121920"/>
                  </a:lnTo>
                  <a:lnTo>
                    <a:pt x="93243" y="120650"/>
                  </a:lnTo>
                  <a:lnTo>
                    <a:pt x="92392" y="119380"/>
                  </a:lnTo>
                  <a:lnTo>
                    <a:pt x="94805" y="119380"/>
                  </a:lnTo>
                  <a:lnTo>
                    <a:pt x="96342" y="118110"/>
                  </a:lnTo>
                  <a:lnTo>
                    <a:pt x="94907" y="115570"/>
                  </a:lnTo>
                  <a:lnTo>
                    <a:pt x="97472" y="116840"/>
                  </a:lnTo>
                  <a:lnTo>
                    <a:pt x="96735" y="115570"/>
                  </a:lnTo>
                  <a:lnTo>
                    <a:pt x="97180" y="114300"/>
                  </a:lnTo>
                  <a:lnTo>
                    <a:pt x="98552" y="115570"/>
                  </a:lnTo>
                  <a:lnTo>
                    <a:pt x="99758" y="115570"/>
                  </a:lnTo>
                  <a:lnTo>
                    <a:pt x="101104" y="116840"/>
                  </a:lnTo>
                  <a:lnTo>
                    <a:pt x="102158" y="118110"/>
                  </a:lnTo>
                  <a:lnTo>
                    <a:pt x="101015" y="119380"/>
                  </a:lnTo>
                  <a:lnTo>
                    <a:pt x="101663" y="120650"/>
                  </a:lnTo>
                  <a:lnTo>
                    <a:pt x="102400" y="120650"/>
                  </a:lnTo>
                  <a:lnTo>
                    <a:pt x="102844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57" y="119380"/>
                  </a:lnTo>
                  <a:lnTo>
                    <a:pt x="106464" y="118110"/>
                  </a:lnTo>
                  <a:lnTo>
                    <a:pt x="105803" y="118110"/>
                  </a:lnTo>
                  <a:lnTo>
                    <a:pt x="103759" y="119380"/>
                  </a:lnTo>
                  <a:lnTo>
                    <a:pt x="103606" y="119380"/>
                  </a:lnTo>
                  <a:lnTo>
                    <a:pt x="103530" y="118110"/>
                  </a:lnTo>
                  <a:lnTo>
                    <a:pt x="103682" y="118110"/>
                  </a:lnTo>
                  <a:lnTo>
                    <a:pt x="105841" y="116840"/>
                  </a:lnTo>
                  <a:lnTo>
                    <a:pt x="106819" y="115658"/>
                  </a:lnTo>
                  <a:lnTo>
                    <a:pt x="106807" y="118110"/>
                  </a:lnTo>
                  <a:lnTo>
                    <a:pt x="107022" y="118110"/>
                  </a:lnTo>
                  <a:lnTo>
                    <a:pt x="107797" y="116840"/>
                  </a:lnTo>
                  <a:lnTo>
                    <a:pt x="108673" y="115570"/>
                  </a:lnTo>
                  <a:lnTo>
                    <a:pt x="109270" y="115570"/>
                  </a:lnTo>
                  <a:lnTo>
                    <a:pt x="109347" y="114300"/>
                  </a:lnTo>
                  <a:lnTo>
                    <a:pt x="111366" y="111760"/>
                  </a:lnTo>
                  <a:lnTo>
                    <a:pt x="113068" y="113030"/>
                  </a:lnTo>
                  <a:lnTo>
                    <a:pt x="114401" y="111760"/>
                  </a:lnTo>
                  <a:lnTo>
                    <a:pt x="115735" y="110490"/>
                  </a:lnTo>
                  <a:lnTo>
                    <a:pt x="117170" y="109220"/>
                  </a:lnTo>
                  <a:lnTo>
                    <a:pt x="118033" y="109220"/>
                  </a:lnTo>
                  <a:lnTo>
                    <a:pt x="119418" y="107950"/>
                  </a:lnTo>
                  <a:lnTo>
                    <a:pt x="120967" y="109220"/>
                  </a:lnTo>
                  <a:lnTo>
                    <a:pt x="121716" y="110490"/>
                  </a:lnTo>
                  <a:lnTo>
                    <a:pt x="119138" y="110490"/>
                  </a:lnTo>
                  <a:lnTo>
                    <a:pt x="118732" y="111760"/>
                  </a:lnTo>
                  <a:lnTo>
                    <a:pt x="119722" y="113030"/>
                  </a:lnTo>
                  <a:lnTo>
                    <a:pt x="120408" y="114300"/>
                  </a:lnTo>
                  <a:lnTo>
                    <a:pt x="122097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63" y="110490"/>
                  </a:lnTo>
                  <a:lnTo>
                    <a:pt x="123685" y="109220"/>
                  </a:lnTo>
                  <a:lnTo>
                    <a:pt x="124650" y="109220"/>
                  </a:lnTo>
                  <a:lnTo>
                    <a:pt x="125945" y="111760"/>
                  </a:lnTo>
                  <a:lnTo>
                    <a:pt x="127368" y="113030"/>
                  </a:lnTo>
                  <a:lnTo>
                    <a:pt x="128905" y="114300"/>
                  </a:lnTo>
                  <a:lnTo>
                    <a:pt x="128803" y="115570"/>
                  </a:lnTo>
                  <a:lnTo>
                    <a:pt x="127901" y="118110"/>
                  </a:lnTo>
                  <a:lnTo>
                    <a:pt x="130175" y="118110"/>
                  </a:lnTo>
                  <a:lnTo>
                    <a:pt x="130670" y="119380"/>
                  </a:lnTo>
                  <a:lnTo>
                    <a:pt x="127863" y="119380"/>
                  </a:lnTo>
                  <a:lnTo>
                    <a:pt x="128054" y="121920"/>
                  </a:lnTo>
                  <a:lnTo>
                    <a:pt x="128346" y="120650"/>
                  </a:lnTo>
                  <a:lnTo>
                    <a:pt x="128765" y="121920"/>
                  </a:lnTo>
                  <a:lnTo>
                    <a:pt x="129743" y="121920"/>
                  </a:lnTo>
                  <a:lnTo>
                    <a:pt x="130873" y="123190"/>
                  </a:lnTo>
                  <a:lnTo>
                    <a:pt x="131343" y="123190"/>
                  </a:lnTo>
                  <a:lnTo>
                    <a:pt x="134073" y="124460"/>
                  </a:lnTo>
                  <a:lnTo>
                    <a:pt x="137363" y="125730"/>
                  </a:lnTo>
                  <a:lnTo>
                    <a:pt x="137363" y="119189"/>
                  </a:lnTo>
                  <a:lnTo>
                    <a:pt x="134112" y="116840"/>
                  </a:lnTo>
                  <a:lnTo>
                    <a:pt x="137604" y="114300"/>
                  </a:lnTo>
                  <a:lnTo>
                    <a:pt x="139179" y="116840"/>
                  </a:lnTo>
                  <a:lnTo>
                    <a:pt x="140589" y="116840"/>
                  </a:lnTo>
                  <a:lnTo>
                    <a:pt x="141338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42" y="118110"/>
                  </a:lnTo>
                  <a:lnTo>
                    <a:pt x="145910" y="114300"/>
                  </a:lnTo>
                  <a:lnTo>
                    <a:pt x="149072" y="115570"/>
                  </a:lnTo>
                  <a:lnTo>
                    <a:pt x="146596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68" y="111760"/>
                  </a:lnTo>
                  <a:lnTo>
                    <a:pt x="151028" y="110490"/>
                  </a:lnTo>
                  <a:lnTo>
                    <a:pt x="151003" y="109220"/>
                  </a:lnTo>
                  <a:lnTo>
                    <a:pt x="151206" y="109220"/>
                  </a:lnTo>
                  <a:lnTo>
                    <a:pt x="151130" y="107950"/>
                  </a:lnTo>
                  <a:lnTo>
                    <a:pt x="151485" y="107950"/>
                  </a:lnTo>
                  <a:lnTo>
                    <a:pt x="151993" y="106680"/>
                  </a:lnTo>
                  <a:lnTo>
                    <a:pt x="150888" y="106680"/>
                  </a:lnTo>
                  <a:lnTo>
                    <a:pt x="148742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20" y="104140"/>
                  </a:lnTo>
                  <a:lnTo>
                    <a:pt x="151714" y="104140"/>
                  </a:lnTo>
                  <a:lnTo>
                    <a:pt x="153327" y="105410"/>
                  </a:lnTo>
                  <a:lnTo>
                    <a:pt x="153974" y="105410"/>
                  </a:lnTo>
                  <a:lnTo>
                    <a:pt x="154393" y="106680"/>
                  </a:lnTo>
                  <a:lnTo>
                    <a:pt x="154152" y="104140"/>
                  </a:lnTo>
                  <a:lnTo>
                    <a:pt x="152107" y="101600"/>
                  </a:lnTo>
                  <a:lnTo>
                    <a:pt x="153276" y="99060"/>
                  </a:lnTo>
                  <a:lnTo>
                    <a:pt x="152908" y="99060"/>
                  </a:lnTo>
                  <a:lnTo>
                    <a:pt x="152742" y="97790"/>
                  </a:lnTo>
                  <a:lnTo>
                    <a:pt x="154851" y="97790"/>
                  </a:lnTo>
                  <a:lnTo>
                    <a:pt x="157340" y="99060"/>
                  </a:lnTo>
                  <a:lnTo>
                    <a:pt x="159778" y="99060"/>
                  </a:lnTo>
                  <a:lnTo>
                    <a:pt x="158965" y="97790"/>
                  </a:lnTo>
                  <a:lnTo>
                    <a:pt x="157962" y="96520"/>
                  </a:lnTo>
                  <a:lnTo>
                    <a:pt x="159118" y="95250"/>
                  </a:lnTo>
                  <a:lnTo>
                    <a:pt x="156870" y="95250"/>
                  </a:lnTo>
                  <a:lnTo>
                    <a:pt x="154470" y="93980"/>
                  </a:lnTo>
                  <a:lnTo>
                    <a:pt x="154495" y="92710"/>
                  </a:lnTo>
                  <a:lnTo>
                    <a:pt x="151472" y="91440"/>
                  </a:lnTo>
                  <a:lnTo>
                    <a:pt x="149275" y="92557"/>
                  </a:lnTo>
                  <a:lnTo>
                    <a:pt x="149275" y="96520"/>
                  </a:lnTo>
                  <a:lnTo>
                    <a:pt x="148361" y="96520"/>
                  </a:lnTo>
                  <a:lnTo>
                    <a:pt x="147828" y="95250"/>
                  </a:lnTo>
                  <a:lnTo>
                    <a:pt x="147243" y="93980"/>
                  </a:lnTo>
                  <a:lnTo>
                    <a:pt x="147485" y="93980"/>
                  </a:lnTo>
                  <a:lnTo>
                    <a:pt x="148348" y="95250"/>
                  </a:lnTo>
                  <a:lnTo>
                    <a:pt x="149275" y="96520"/>
                  </a:lnTo>
                  <a:lnTo>
                    <a:pt x="149275" y="92557"/>
                  </a:lnTo>
                  <a:lnTo>
                    <a:pt x="148958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58" y="90170"/>
                  </a:lnTo>
                  <a:lnTo>
                    <a:pt x="132562" y="87630"/>
                  </a:lnTo>
                  <a:lnTo>
                    <a:pt x="135216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45" y="87630"/>
                  </a:lnTo>
                  <a:lnTo>
                    <a:pt x="152603" y="86372"/>
                  </a:lnTo>
                  <a:lnTo>
                    <a:pt x="155790" y="87630"/>
                  </a:lnTo>
                  <a:lnTo>
                    <a:pt x="159804" y="87630"/>
                  </a:lnTo>
                  <a:lnTo>
                    <a:pt x="161874" y="86372"/>
                  </a:lnTo>
                  <a:lnTo>
                    <a:pt x="163664" y="88900"/>
                  </a:lnTo>
                  <a:lnTo>
                    <a:pt x="163576" y="90170"/>
                  </a:lnTo>
                  <a:lnTo>
                    <a:pt x="164045" y="92710"/>
                  </a:lnTo>
                  <a:lnTo>
                    <a:pt x="163588" y="93980"/>
                  </a:lnTo>
                  <a:lnTo>
                    <a:pt x="165722" y="93980"/>
                  </a:lnTo>
                  <a:lnTo>
                    <a:pt x="168287" y="92710"/>
                  </a:lnTo>
                  <a:lnTo>
                    <a:pt x="171767" y="92710"/>
                  </a:lnTo>
                  <a:lnTo>
                    <a:pt x="174269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4002" y="83820"/>
                  </a:lnTo>
                  <a:lnTo>
                    <a:pt x="173012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35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58" y="82550"/>
                  </a:lnTo>
                  <a:lnTo>
                    <a:pt x="156489" y="82550"/>
                  </a:lnTo>
                  <a:lnTo>
                    <a:pt x="153263" y="81280"/>
                  </a:lnTo>
                  <a:lnTo>
                    <a:pt x="149402" y="81280"/>
                  </a:lnTo>
                  <a:lnTo>
                    <a:pt x="148005" y="82550"/>
                  </a:lnTo>
                  <a:lnTo>
                    <a:pt x="146050" y="82550"/>
                  </a:lnTo>
                  <a:lnTo>
                    <a:pt x="143154" y="81280"/>
                  </a:lnTo>
                  <a:lnTo>
                    <a:pt x="141935" y="80010"/>
                  </a:lnTo>
                  <a:lnTo>
                    <a:pt x="141706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97" y="73660"/>
                  </a:lnTo>
                  <a:lnTo>
                    <a:pt x="147167" y="72390"/>
                  </a:lnTo>
                  <a:lnTo>
                    <a:pt x="148170" y="73660"/>
                  </a:lnTo>
                  <a:lnTo>
                    <a:pt x="151422" y="73660"/>
                  </a:lnTo>
                  <a:lnTo>
                    <a:pt x="152996" y="72390"/>
                  </a:lnTo>
                  <a:lnTo>
                    <a:pt x="151257" y="72390"/>
                  </a:lnTo>
                  <a:lnTo>
                    <a:pt x="150368" y="71120"/>
                  </a:lnTo>
                  <a:lnTo>
                    <a:pt x="147828" y="71120"/>
                  </a:lnTo>
                  <a:lnTo>
                    <a:pt x="147942" y="69850"/>
                  </a:lnTo>
                  <a:lnTo>
                    <a:pt x="146824" y="67310"/>
                  </a:lnTo>
                  <a:lnTo>
                    <a:pt x="148056" y="68580"/>
                  </a:lnTo>
                  <a:lnTo>
                    <a:pt x="151345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381" y="72390"/>
                  </a:lnTo>
                  <a:lnTo>
                    <a:pt x="158699" y="72390"/>
                  </a:lnTo>
                  <a:lnTo>
                    <a:pt x="158826" y="73660"/>
                  </a:lnTo>
                  <a:lnTo>
                    <a:pt x="159575" y="73660"/>
                  </a:lnTo>
                  <a:lnTo>
                    <a:pt x="159461" y="71120"/>
                  </a:lnTo>
                  <a:lnTo>
                    <a:pt x="159664" y="71120"/>
                  </a:lnTo>
                  <a:lnTo>
                    <a:pt x="160832" y="72390"/>
                  </a:lnTo>
                  <a:lnTo>
                    <a:pt x="161848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35" y="72390"/>
                  </a:lnTo>
                  <a:lnTo>
                    <a:pt x="168313" y="71120"/>
                  </a:lnTo>
                  <a:lnTo>
                    <a:pt x="168313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56" y="74930"/>
                  </a:lnTo>
                  <a:lnTo>
                    <a:pt x="175602" y="74930"/>
                  </a:lnTo>
                  <a:lnTo>
                    <a:pt x="175450" y="76200"/>
                  </a:lnTo>
                  <a:lnTo>
                    <a:pt x="170243" y="73660"/>
                  </a:lnTo>
                  <a:lnTo>
                    <a:pt x="169227" y="73660"/>
                  </a:lnTo>
                  <a:lnTo>
                    <a:pt x="169621" y="76200"/>
                  </a:lnTo>
                  <a:lnTo>
                    <a:pt x="170802" y="76200"/>
                  </a:lnTo>
                  <a:lnTo>
                    <a:pt x="170116" y="77470"/>
                  </a:lnTo>
                  <a:lnTo>
                    <a:pt x="176999" y="77470"/>
                  </a:lnTo>
                  <a:lnTo>
                    <a:pt x="180111" y="80010"/>
                  </a:lnTo>
                  <a:lnTo>
                    <a:pt x="183095" y="80010"/>
                  </a:lnTo>
                  <a:lnTo>
                    <a:pt x="185267" y="81280"/>
                  </a:lnTo>
                  <a:lnTo>
                    <a:pt x="187312" y="80010"/>
                  </a:lnTo>
                  <a:lnTo>
                    <a:pt x="188277" y="80010"/>
                  </a:lnTo>
                  <a:lnTo>
                    <a:pt x="189179" y="78740"/>
                  </a:lnTo>
                  <a:lnTo>
                    <a:pt x="190284" y="78740"/>
                  </a:lnTo>
                  <a:lnTo>
                    <a:pt x="191147" y="77470"/>
                  </a:lnTo>
                  <a:lnTo>
                    <a:pt x="194678" y="76200"/>
                  </a:lnTo>
                  <a:lnTo>
                    <a:pt x="196634" y="76200"/>
                  </a:lnTo>
                  <a:lnTo>
                    <a:pt x="197586" y="73660"/>
                  </a:lnTo>
                  <a:lnTo>
                    <a:pt x="196862" y="73660"/>
                  </a:lnTo>
                  <a:lnTo>
                    <a:pt x="196342" y="72390"/>
                  </a:lnTo>
                  <a:lnTo>
                    <a:pt x="190296" y="72390"/>
                  </a:lnTo>
                  <a:lnTo>
                    <a:pt x="191858" y="74930"/>
                  </a:lnTo>
                  <a:lnTo>
                    <a:pt x="192976" y="76200"/>
                  </a:lnTo>
                  <a:lnTo>
                    <a:pt x="190373" y="77470"/>
                  </a:lnTo>
                  <a:lnTo>
                    <a:pt x="188087" y="76200"/>
                  </a:lnTo>
                  <a:lnTo>
                    <a:pt x="185496" y="76200"/>
                  </a:lnTo>
                  <a:lnTo>
                    <a:pt x="184378" y="74930"/>
                  </a:lnTo>
                  <a:lnTo>
                    <a:pt x="179743" y="73660"/>
                  </a:lnTo>
                  <a:lnTo>
                    <a:pt x="179514" y="71120"/>
                  </a:lnTo>
                  <a:lnTo>
                    <a:pt x="176225" y="69850"/>
                  </a:lnTo>
                  <a:lnTo>
                    <a:pt x="175450" y="69850"/>
                  </a:lnTo>
                  <a:lnTo>
                    <a:pt x="175882" y="68580"/>
                  </a:lnTo>
                  <a:lnTo>
                    <a:pt x="174078" y="68580"/>
                  </a:lnTo>
                  <a:lnTo>
                    <a:pt x="172313" y="67310"/>
                  </a:lnTo>
                  <a:lnTo>
                    <a:pt x="169545" y="67310"/>
                  </a:lnTo>
                  <a:lnTo>
                    <a:pt x="168668" y="66040"/>
                  </a:lnTo>
                  <a:lnTo>
                    <a:pt x="167843" y="64770"/>
                  </a:lnTo>
                  <a:lnTo>
                    <a:pt x="167881" y="67310"/>
                  </a:lnTo>
                  <a:lnTo>
                    <a:pt x="165696" y="67310"/>
                  </a:lnTo>
                  <a:lnTo>
                    <a:pt x="164299" y="68580"/>
                  </a:lnTo>
                  <a:lnTo>
                    <a:pt x="160108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81" y="62230"/>
                  </a:lnTo>
                  <a:lnTo>
                    <a:pt x="146392" y="59690"/>
                  </a:lnTo>
                  <a:lnTo>
                    <a:pt x="145567" y="59690"/>
                  </a:lnTo>
                  <a:lnTo>
                    <a:pt x="147650" y="58420"/>
                  </a:lnTo>
                  <a:lnTo>
                    <a:pt x="149186" y="59690"/>
                  </a:lnTo>
                  <a:lnTo>
                    <a:pt x="149631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14" y="63500"/>
                  </a:lnTo>
                  <a:lnTo>
                    <a:pt x="153809" y="62230"/>
                  </a:lnTo>
                  <a:lnTo>
                    <a:pt x="155714" y="64770"/>
                  </a:lnTo>
                  <a:lnTo>
                    <a:pt x="156057" y="64770"/>
                  </a:lnTo>
                  <a:lnTo>
                    <a:pt x="155854" y="63500"/>
                  </a:lnTo>
                  <a:lnTo>
                    <a:pt x="155054" y="62230"/>
                  </a:lnTo>
                  <a:lnTo>
                    <a:pt x="154901" y="60960"/>
                  </a:lnTo>
                  <a:lnTo>
                    <a:pt x="155994" y="60960"/>
                  </a:lnTo>
                  <a:lnTo>
                    <a:pt x="156121" y="62230"/>
                  </a:lnTo>
                  <a:lnTo>
                    <a:pt x="156946" y="62230"/>
                  </a:lnTo>
                  <a:lnTo>
                    <a:pt x="157861" y="60960"/>
                  </a:lnTo>
                  <a:lnTo>
                    <a:pt x="158508" y="62230"/>
                  </a:lnTo>
                  <a:lnTo>
                    <a:pt x="158750" y="63500"/>
                  </a:lnTo>
                  <a:lnTo>
                    <a:pt x="162737" y="63500"/>
                  </a:lnTo>
                  <a:lnTo>
                    <a:pt x="162941" y="60960"/>
                  </a:lnTo>
                  <a:lnTo>
                    <a:pt x="162229" y="60960"/>
                  </a:lnTo>
                  <a:lnTo>
                    <a:pt x="161137" y="59690"/>
                  </a:lnTo>
                  <a:lnTo>
                    <a:pt x="161734" y="59690"/>
                  </a:lnTo>
                  <a:lnTo>
                    <a:pt x="161163" y="58420"/>
                  </a:lnTo>
                  <a:lnTo>
                    <a:pt x="155422" y="58420"/>
                  </a:lnTo>
                  <a:lnTo>
                    <a:pt x="151180" y="57150"/>
                  </a:lnTo>
                  <a:lnTo>
                    <a:pt x="153835" y="54610"/>
                  </a:lnTo>
                  <a:lnTo>
                    <a:pt x="156311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99" y="54610"/>
                  </a:lnTo>
                  <a:lnTo>
                    <a:pt x="161836" y="54610"/>
                  </a:lnTo>
                  <a:lnTo>
                    <a:pt x="163449" y="55880"/>
                  </a:lnTo>
                  <a:lnTo>
                    <a:pt x="163156" y="54610"/>
                  </a:lnTo>
                  <a:lnTo>
                    <a:pt x="162928" y="54610"/>
                  </a:lnTo>
                  <a:lnTo>
                    <a:pt x="162306" y="53340"/>
                  </a:lnTo>
                  <a:lnTo>
                    <a:pt x="165633" y="52070"/>
                  </a:lnTo>
                  <a:lnTo>
                    <a:pt x="162179" y="50800"/>
                  </a:lnTo>
                  <a:lnTo>
                    <a:pt x="162725" y="49530"/>
                  </a:lnTo>
                  <a:lnTo>
                    <a:pt x="165519" y="48260"/>
                  </a:lnTo>
                  <a:lnTo>
                    <a:pt x="166141" y="49530"/>
                  </a:lnTo>
                  <a:lnTo>
                    <a:pt x="165950" y="48260"/>
                  </a:lnTo>
                  <a:lnTo>
                    <a:pt x="164388" y="46990"/>
                  </a:lnTo>
                  <a:lnTo>
                    <a:pt x="162674" y="48260"/>
                  </a:lnTo>
                  <a:lnTo>
                    <a:pt x="162013" y="46990"/>
                  </a:lnTo>
                  <a:lnTo>
                    <a:pt x="162598" y="45720"/>
                  </a:lnTo>
                  <a:lnTo>
                    <a:pt x="163512" y="44450"/>
                  </a:lnTo>
                  <a:lnTo>
                    <a:pt x="163106" y="43180"/>
                  </a:lnTo>
                  <a:lnTo>
                    <a:pt x="157226" y="43180"/>
                  </a:lnTo>
                  <a:lnTo>
                    <a:pt x="157403" y="44450"/>
                  </a:lnTo>
                  <a:lnTo>
                    <a:pt x="156095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19" y="46990"/>
                  </a:lnTo>
                  <a:lnTo>
                    <a:pt x="154127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76" y="50800"/>
                  </a:lnTo>
                  <a:lnTo>
                    <a:pt x="155168" y="52070"/>
                  </a:lnTo>
                  <a:lnTo>
                    <a:pt x="154762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41" y="52070"/>
                  </a:lnTo>
                  <a:lnTo>
                    <a:pt x="152730" y="53340"/>
                  </a:lnTo>
                  <a:lnTo>
                    <a:pt x="152069" y="53340"/>
                  </a:lnTo>
                  <a:lnTo>
                    <a:pt x="151320" y="54610"/>
                  </a:lnTo>
                  <a:lnTo>
                    <a:pt x="152196" y="54610"/>
                  </a:lnTo>
                  <a:lnTo>
                    <a:pt x="149656" y="58420"/>
                  </a:lnTo>
                  <a:lnTo>
                    <a:pt x="145757" y="57150"/>
                  </a:lnTo>
                  <a:lnTo>
                    <a:pt x="145338" y="56959"/>
                  </a:lnTo>
                  <a:lnTo>
                    <a:pt x="145338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38" y="68745"/>
                  </a:lnTo>
                  <a:lnTo>
                    <a:pt x="131838" y="101600"/>
                  </a:lnTo>
                  <a:lnTo>
                    <a:pt x="131610" y="102870"/>
                  </a:lnTo>
                  <a:lnTo>
                    <a:pt x="131305" y="104140"/>
                  </a:lnTo>
                  <a:lnTo>
                    <a:pt x="129781" y="101600"/>
                  </a:lnTo>
                  <a:lnTo>
                    <a:pt x="129044" y="101600"/>
                  </a:lnTo>
                  <a:lnTo>
                    <a:pt x="129222" y="100330"/>
                  </a:lnTo>
                  <a:lnTo>
                    <a:pt x="129463" y="97790"/>
                  </a:lnTo>
                  <a:lnTo>
                    <a:pt x="130225" y="99060"/>
                  </a:lnTo>
                  <a:lnTo>
                    <a:pt x="131838" y="101600"/>
                  </a:lnTo>
                  <a:lnTo>
                    <a:pt x="131838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65" y="68580"/>
                  </a:lnTo>
                  <a:lnTo>
                    <a:pt x="128651" y="71120"/>
                  </a:lnTo>
                  <a:lnTo>
                    <a:pt x="128066" y="72390"/>
                  </a:lnTo>
                  <a:lnTo>
                    <a:pt x="126796" y="76200"/>
                  </a:lnTo>
                  <a:lnTo>
                    <a:pt x="125717" y="76200"/>
                  </a:lnTo>
                  <a:lnTo>
                    <a:pt x="124002" y="74930"/>
                  </a:lnTo>
                  <a:lnTo>
                    <a:pt x="123405" y="74930"/>
                  </a:lnTo>
                  <a:lnTo>
                    <a:pt x="123634" y="76200"/>
                  </a:lnTo>
                  <a:lnTo>
                    <a:pt x="123913" y="77470"/>
                  </a:lnTo>
                  <a:lnTo>
                    <a:pt x="122758" y="80010"/>
                  </a:lnTo>
                  <a:lnTo>
                    <a:pt x="122821" y="81280"/>
                  </a:lnTo>
                  <a:lnTo>
                    <a:pt x="126339" y="83820"/>
                  </a:lnTo>
                  <a:lnTo>
                    <a:pt x="126453" y="81280"/>
                  </a:lnTo>
                  <a:lnTo>
                    <a:pt x="127127" y="85090"/>
                  </a:lnTo>
                  <a:lnTo>
                    <a:pt x="126860" y="85090"/>
                  </a:lnTo>
                  <a:lnTo>
                    <a:pt x="126568" y="86360"/>
                  </a:lnTo>
                  <a:lnTo>
                    <a:pt x="126339" y="86360"/>
                  </a:lnTo>
                  <a:lnTo>
                    <a:pt x="124612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110" y="81280"/>
                  </a:lnTo>
                  <a:lnTo>
                    <a:pt x="121297" y="80010"/>
                  </a:lnTo>
                  <a:lnTo>
                    <a:pt x="119011" y="77470"/>
                  </a:lnTo>
                  <a:lnTo>
                    <a:pt x="118897" y="76200"/>
                  </a:lnTo>
                  <a:lnTo>
                    <a:pt x="118795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5887" y="74930"/>
                  </a:lnTo>
                  <a:lnTo>
                    <a:pt x="115252" y="72390"/>
                  </a:lnTo>
                  <a:lnTo>
                    <a:pt x="116751" y="71120"/>
                  </a:lnTo>
                  <a:lnTo>
                    <a:pt x="117513" y="73660"/>
                  </a:lnTo>
                  <a:lnTo>
                    <a:pt x="117716" y="73660"/>
                  </a:lnTo>
                  <a:lnTo>
                    <a:pt x="117868" y="72390"/>
                  </a:lnTo>
                  <a:lnTo>
                    <a:pt x="118173" y="72390"/>
                  </a:lnTo>
                  <a:lnTo>
                    <a:pt x="118389" y="71120"/>
                  </a:lnTo>
                  <a:lnTo>
                    <a:pt x="117614" y="71120"/>
                  </a:lnTo>
                  <a:lnTo>
                    <a:pt x="117360" y="69850"/>
                  </a:lnTo>
                  <a:lnTo>
                    <a:pt x="116992" y="69850"/>
                  </a:lnTo>
                  <a:lnTo>
                    <a:pt x="113652" y="67310"/>
                  </a:lnTo>
                  <a:lnTo>
                    <a:pt x="116586" y="63500"/>
                  </a:lnTo>
                  <a:lnTo>
                    <a:pt x="119151" y="62230"/>
                  </a:lnTo>
                  <a:lnTo>
                    <a:pt x="118719" y="60960"/>
                  </a:lnTo>
                  <a:lnTo>
                    <a:pt x="118173" y="60960"/>
                  </a:lnTo>
                  <a:lnTo>
                    <a:pt x="117525" y="59690"/>
                  </a:lnTo>
                  <a:lnTo>
                    <a:pt x="115582" y="59690"/>
                  </a:lnTo>
                  <a:lnTo>
                    <a:pt x="114909" y="62230"/>
                  </a:lnTo>
                  <a:lnTo>
                    <a:pt x="111302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71" y="69850"/>
                  </a:lnTo>
                  <a:lnTo>
                    <a:pt x="104724" y="68580"/>
                  </a:lnTo>
                  <a:lnTo>
                    <a:pt x="105994" y="67310"/>
                  </a:lnTo>
                  <a:lnTo>
                    <a:pt x="107784" y="67310"/>
                  </a:lnTo>
                  <a:lnTo>
                    <a:pt x="107416" y="66040"/>
                  </a:lnTo>
                  <a:lnTo>
                    <a:pt x="107061" y="66040"/>
                  </a:lnTo>
                  <a:lnTo>
                    <a:pt x="106921" y="64770"/>
                  </a:lnTo>
                  <a:lnTo>
                    <a:pt x="107276" y="64770"/>
                  </a:lnTo>
                  <a:lnTo>
                    <a:pt x="109766" y="62230"/>
                  </a:lnTo>
                  <a:lnTo>
                    <a:pt x="112039" y="59690"/>
                  </a:lnTo>
                  <a:lnTo>
                    <a:pt x="113919" y="57150"/>
                  </a:lnTo>
                  <a:lnTo>
                    <a:pt x="111975" y="57150"/>
                  </a:lnTo>
                  <a:lnTo>
                    <a:pt x="111023" y="58420"/>
                  </a:lnTo>
                  <a:lnTo>
                    <a:pt x="111391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9004" y="62230"/>
                  </a:lnTo>
                  <a:lnTo>
                    <a:pt x="108496" y="63500"/>
                  </a:lnTo>
                  <a:lnTo>
                    <a:pt x="106426" y="64770"/>
                  </a:lnTo>
                  <a:lnTo>
                    <a:pt x="103301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17" y="62230"/>
                  </a:lnTo>
                  <a:lnTo>
                    <a:pt x="98679" y="62230"/>
                  </a:lnTo>
                  <a:lnTo>
                    <a:pt x="97802" y="60960"/>
                  </a:lnTo>
                  <a:lnTo>
                    <a:pt x="96659" y="62230"/>
                  </a:lnTo>
                  <a:lnTo>
                    <a:pt x="96596" y="60960"/>
                  </a:lnTo>
                  <a:lnTo>
                    <a:pt x="96354" y="59690"/>
                  </a:lnTo>
                  <a:lnTo>
                    <a:pt x="94792" y="59690"/>
                  </a:lnTo>
                  <a:lnTo>
                    <a:pt x="94615" y="58420"/>
                  </a:lnTo>
                  <a:lnTo>
                    <a:pt x="94894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92" y="53340"/>
                  </a:lnTo>
                  <a:lnTo>
                    <a:pt x="94094" y="52070"/>
                  </a:lnTo>
                  <a:lnTo>
                    <a:pt x="94627" y="50800"/>
                  </a:lnTo>
                  <a:lnTo>
                    <a:pt x="95199" y="49530"/>
                  </a:lnTo>
                  <a:lnTo>
                    <a:pt x="96151" y="48260"/>
                  </a:lnTo>
                  <a:lnTo>
                    <a:pt x="96583" y="48260"/>
                  </a:lnTo>
                  <a:lnTo>
                    <a:pt x="96901" y="46990"/>
                  </a:lnTo>
                  <a:lnTo>
                    <a:pt x="96558" y="45720"/>
                  </a:lnTo>
                  <a:lnTo>
                    <a:pt x="97891" y="43180"/>
                  </a:lnTo>
                  <a:lnTo>
                    <a:pt x="100139" y="43180"/>
                  </a:lnTo>
                  <a:lnTo>
                    <a:pt x="100355" y="41910"/>
                  </a:lnTo>
                  <a:lnTo>
                    <a:pt x="99834" y="38100"/>
                  </a:lnTo>
                  <a:lnTo>
                    <a:pt x="99669" y="36830"/>
                  </a:lnTo>
                  <a:lnTo>
                    <a:pt x="102895" y="35560"/>
                  </a:lnTo>
                  <a:lnTo>
                    <a:pt x="104013" y="38100"/>
                  </a:lnTo>
                  <a:lnTo>
                    <a:pt x="103847" y="39370"/>
                  </a:lnTo>
                  <a:lnTo>
                    <a:pt x="103708" y="39370"/>
                  </a:lnTo>
                  <a:lnTo>
                    <a:pt x="103124" y="40640"/>
                  </a:lnTo>
                  <a:lnTo>
                    <a:pt x="103657" y="41910"/>
                  </a:lnTo>
                  <a:lnTo>
                    <a:pt x="102679" y="44450"/>
                  </a:lnTo>
                  <a:lnTo>
                    <a:pt x="100965" y="43180"/>
                  </a:lnTo>
                  <a:lnTo>
                    <a:pt x="101803" y="45720"/>
                  </a:lnTo>
                  <a:lnTo>
                    <a:pt x="101219" y="45720"/>
                  </a:lnTo>
                  <a:lnTo>
                    <a:pt x="100914" y="46990"/>
                  </a:lnTo>
                  <a:lnTo>
                    <a:pt x="100660" y="48260"/>
                  </a:lnTo>
                  <a:lnTo>
                    <a:pt x="100749" y="49530"/>
                  </a:lnTo>
                  <a:lnTo>
                    <a:pt x="102095" y="50800"/>
                  </a:lnTo>
                  <a:lnTo>
                    <a:pt x="103263" y="52070"/>
                  </a:lnTo>
                  <a:lnTo>
                    <a:pt x="102450" y="54610"/>
                  </a:lnTo>
                  <a:lnTo>
                    <a:pt x="103187" y="55880"/>
                  </a:lnTo>
                  <a:lnTo>
                    <a:pt x="103962" y="57150"/>
                  </a:lnTo>
                  <a:lnTo>
                    <a:pt x="104482" y="57150"/>
                  </a:lnTo>
                  <a:lnTo>
                    <a:pt x="105625" y="55880"/>
                  </a:lnTo>
                  <a:lnTo>
                    <a:pt x="106883" y="55880"/>
                  </a:lnTo>
                  <a:lnTo>
                    <a:pt x="107734" y="54610"/>
                  </a:lnTo>
                  <a:lnTo>
                    <a:pt x="107226" y="53340"/>
                  </a:lnTo>
                  <a:lnTo>
                    <a:pt x="107530" y="52070"/>
                  </a:lnTo>
                  <a:lnTo>
                    <a:pt x="108038" y="50800"/>
                  </a:lnTo>
                  <a:lnTo>
                    <a:pt x="108750" y="50800"/>
                  </a:lnTo>
                  <a:lnTo>
                    <a:pt x="108877" y="49530"/>
                  </a:lnTo>
                  <a:lnTo>
                    <a:pt x="109143" y="49530"/>
                  </a:lnTo>
                  <a:lnTo>
                    <a:pt x="109067" y="48260"/>
                  </a:lnTo>
                  <a:lnTo>
                    <a:pt x="109359" y="46990"/>
                  </a:lnTo>
                  <a:lnTo>
                    <a:pt x="110413" y="44450"/>
                  </a:lnTo>
                  <a:lnTo>
                    <a:pt x="112128" y="46990"/>
                  </a:lnTo>
                  <a:lnTo>
                    <a:pt x="114185" y="44450"/>
                  </a:lnTo>
                  <a:lnTo>
                    <a:pt x="114096" y="43180"/>
                  </a:lnTo>
                  <a:lnTo>
                    <a:pt x="115125" y="41910"/>
                  </a:lnTo>
                  <a:lnTo>
                    <a:pt x="115519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44" y="43180"/>
                  </a:lnTo>
                  <a:lnTo>
                    <a:pt x="116941" y="45720"/>
                  </a:lnTo>
                  <a:lnTo>
                    <a:pt x="118948" y="46990"/>
                  </a:lnTo>
                  <a:lnTo>
                    <a:pt x="119507" y="49530"/>
                  </a:lnTo>
                  <a:lnTo>
                    <a:pt x="117195" y="49530"/>
                  </a:lnTo>
                  <a:lnTo>
                    <a:pt x="118033" y="53340"/>
                  </a:lnTo>
                  <a:lnTo>
                    <a:pt x="119189" y="54610"/>
                  </a:lnTo>
                  <a:lnTo>
                    <a:pt x="117322" y="53340"/>
                  </a:lnTo>
                  <a:lnTo>
                    <a:pt x="116586" y="55880"/>
                  </a:lnTo>
                  <a:lnTo>
                    <a:pt x="117665" y="55880"/>
                  </a:lnTo>
                  <a:lnTo>
                    <a:pt x="117513" y="57150"/>
                  </a:lnTo>
                  <a:lnTo>
                    <a:pt x="119405" y="57150"/>
                  </a:lnTo>
                  <a:lnTo>
                    <a:pt x="119646" y="58420"/>
                  </a:lnTo>
                  <a:lnTo>
                    <a:pt x="120383" y="60960"/>
                  </a:lnTo>
                  <a:lnTo>
                    <a:pt x="120840" y="60960"/>
                  </a:lnTo>
                  <a:lnTo>
                    <a:pt x="120802" y="62230"/>
                  </a:lnTo>
                  <a:lnTo>
                    <a:pt x="121094" y="63500"/>
                  </a:lnTo>
                  <a:lnTo>
                    <a:pt x="122199" y="63500"/>
                  </a:lnTo>
                  <a:lnTo>
                    <a:pt x="122682" y="64770"/>
                  </a:lnTo>
                  <a:lnTo>
                    <a:pt x="123507" y="64770"/>
                  </a:lnTo>
                  <a:lnTo>
                    <a:pt x="123748" y="66040"/>
                  </a:lnTo>
                  <a:lnTo>
                    <a:pt x="123901" y="66040"/>
                  </a:lnTo>
                  <a:lnTo>
                    <a:pt x="123723" y="67310"/>
                  </a:lnTo>
                  <a:lnTo>
                    <a:pt x="123101" y="67310"/>
                  </a:lnTo>
                  <a:lnTo>
                    <a:pt x="124891" y="68580"/>
                  </a:lnTo>
                  <a:lnTo>
                    <a:pt x="128651" y="71120"/>
                  </a:lnTo>
                  <a:lnTo>
                    <a:pt x="128651" y="68503"/>
                  </a:lnTo>
                  <a:lnTo>
                    <a:pt x="127101" y="67310"/>
                  </a:lnTo>
                  <a:lnTo>
                    <a:pt x="126796" y="67310"/>
                  </a:lnTo>
                  <a:lnTo>
                    <a:pt x="125857" y="64770"/>
                  </a:lnTo>
                  <a:lnTo>
                    <a:pt x="126517" y="60960"/>
                  </a:lnTo>
                  <a:lnTo>
                    <a:pt x="131521" y="60960"/>
                  </a:lnTo>
                  <a:lnTo>
                    <a:pt x="133959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23" y="66040"/>
                  </a:lnTo>
                  <a:lnTo>
                    <a:pt x="138112" y="64770"/>
                  </a:lnTo>
                  <a:lnTo>
                    <a:pt x="138988" y="66040"/>
                  </a:lnTo>
                  <a:lnTo>
                    <a:pt x="139522" y="66040"/>
                  </a:lnTo>
                  <a:lnTo>
                    <a:pt x="143040" y="67310"/>
                  </a:lnTo>
                  <a:lnTo>
                    <a:pt x="143865" y="68580"/>
                  </a:lnTo>
                  <a:lnTo>
                    <a:pt x="144170" y="69850"/>
                  </a:lnTo>
                  <a:lnTo>
                    <a:pt x="144424" y="69850"/>
                  </a:lnTo>
                  <a:lnTo>
                    <a:pt x="145338" y="71120"/>
                  </a:lnTo>
                  <a:lnTo>
                    <a:pt x="145338" y="56959"/>
                  </a:lnTo>
                  <a:lnTo>
                    <a:pt x="143027" y="55880"/>
                  </a:lnTo>
                  <a:lnTo>
                    <a:pt x="142748" y="55880"/>
                  </a:lnTo>
                  <a:lnTo>
                    <a:pt x="143941" y="57150"/>
                  </a:lnTo>
                  <a:lnTo>
                    <a:pt x="145313" y="57150"/>
                  </a:lnTo>
                  <a:lnTo>
                    <a:pt x="145199" y="58420"/>
                  </a:lnTo>
                  <a:lnTo>
                    <a:pt x="144373" y="58420"/>
                  </a:lnTo>
                  <a:lnTo>
                    <a:pt x="143471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89" y="55880"/>
                  </a:lnTo>
                  <a:lnTo>
                    <a:pt x="141008" y="54610"/>
                  </a:lnTo>
                  <a:lnTo>
                    <a:pt x="140576" y="55880"/>
                  </a:lnTo>
                  <a:lnTo>
                    <a:pt x="139103" y="54610"/>
                  </a:lnTo>
                  <a:lnTo>
                    <a:pt x="139065" y="53340"/>
                  </a:lnTo>
                  <a:lnTo>
                    <a:pt x="137769" y="52070"/>
                  </a:lnTo>
                  <a:lnTo>
                    <a:pt x="137236" y="52070"/>
                  </a:lnTo>
                  <a:lnTo>
                    <a:pt x="136093" y="53340"/>
                  </a:lnTo>
                  <a:lnTo>
                    <a:pt x="135851" y="53340"/>
                  </a:lnTo>
                  <a:lnTo>
                    <a:pt x="134391" y="54610"/>
                  </a:lnTo>
                  <a:lnTo>
                    <a:pt x="132549" y="53340"/>
                  </a:lnTo>
                  <a:lnTo>
                    <a:pt x="132194" y="50800"/>
                  </a:lnTo>
                  <a:lnTo>
                    <a:pt x="129870" y="53340"/>
                  </a:lnTo>
                  <a:lnTo>
                    <a:pt x="130479" y="50800"/>
                  </a:lnTo>
                  <a:lnTo>
                    <a:pt x="130352" y="48260"/>
                  </a:lnTo>
                  <a:lnTo>
                    <a:pt x="128016" y="49530"/>
                  </a:lnTo>
                  <a:lnTo>
                    <a:pt x="127977" y="48260"/>
                  </a:lnTo>
                  <a:lnTo>
                    <a:pt x="129578" y="45720"/>
                  </a:lnTo>
                  <a:lnTo>
                    <a:pt x="128714" y="44450"/>
                  </a:lnTo>
                  <a:lnTo>
                    <a:pt x="126276" y="44450"/>
                  </a:lnTo>
                  <a:lnTo>
                    <a:pt x="126707" y="43180"/>
                  </a:lnTo>
                  <a:lnTo>
                    <a:pt x="127952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58" y="45720"/>
                  </a:lnTo>
                  <a:lnTo>
                    <a:pt x="135915" y="44450"/>
                  </a:lnTo>
                  <a:lnTo>
                    <a:pt x="138303" y="45720"/>
                  </a:lnTo>
                  <a:lnTo>
                    <a:pt x="138544" y="46990"/>
                  </a:lnTo>
                  <a:lnTo>
                    <a:pt x="139230" y="46990"/>
                  </a:lnTo>
                  <a:lnTo>
                    <a:pt x="140055" y="48260"/>
                  </a:lnTo>
                  <a:lnTo>
                    <a:pt x="141058" y="48260"/>
                  </a:lnTo>
                  <a:lnTo>
                    <a:pt x="141770" y="49530"/>
                  </a:lnTo>
                  <a:lnTo>
                    <a:pt x="141617" y="50800"/>
                  </a:lnTo>
                  <a:lnTo>
                    <a:pt x="144132" y="50800"/>
                  </a:lnTo>
                  <a:lnTo>
                    <a:pt x="145630" y="52070"/>
                  </a:lnTo>
                  <a:lnTo>
                    <a:pt x="145884" y="50800"/>
                  </a:lnTo>
                  <a:lnTo>
                    <a:pt x="146392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54" y="44450"/>
                  </a:lnTo>
                  <a:lnTo>
                    <a:pt x="148691" y="44450"/>
                  </a:lnTo>
                  <a:lnTo>
                    <a:pt x="148412" y="40640"/>
                  </a:lnTo>
                  <a:lnTo>
                    <a:pt x="147129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36" y="48260"/>
                  </a:lnTo>
                  <a:lnTo>
                    <a:pt x="141097" y="48260"/>
                  </a:lnTo>
                  <a:lnTo>
                    <a:pt x="140906" y="46990"/>
                  </a:lnTo>
                  <a:lnTo>
                    <a:pt x="142913" y="46990"/>
                  </a:lnTo>
                  <a:lnTo>
                    <a:pt x="144030" y="48260"/>
                  </a:lnTo>
                  <a:lnTo>
                    <a:pt x="144310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22" y="38100"/>
                  </a:lnTo>
                  <a:lnTo>
                    <a:pt x="141439" y="36830"/>
                  </a:lnTo>
                  <a:lnTo>
                    <a:pt x="139585" y="35560"/>
                  </a:lnTo>
                  <a:lnTo>
                    <a:pt x="139090" y="35560"/>
                  </a:lnTo>
                  <a:lnTo>
                    <a:pt x="137299" y="34290"/>
                  </a:lnTo>
                  <a:lnTo>
                    <a:pt x="136436" y="33020"/>
                  </a:lnTo>
                  <a:lnTo>
                    <a:pt x="138938" y="33020"/>
                  </a:lnTo>
                  <a:lnTo>
                    <a:pt x="139674" y="34290"/>
                  </a:lnTo>
                  <a:lnTo>
                    <a:pt x="140665" y="35560"/>
                  </a:lnTo>
                  <a:lnTo>
                    <a:pt x="142519" y="35560"/>
                  </a:lnTo>
                  <a:lnTo>
                    <a:pt x="142798" y="34290"/>
                  </a:lnTo>
                  <a:lnTo>
                    <a:pt x="141579" y="34290"/>
                  </a:lnTo>
                  <a:lnTo>
                    <a:pt x="139776" y="33020"/>
                  </a:lnTo>
                  <a:lnTo>
                    <a:pt x="137401" y="31750"/>
                  </a:lnTo>
                  <a:lnTo>
                    <a:pt x="136588" y="30480"/>
                  </a:lnTo>
                  <a:lnTo>
                    <a:pt x="133997" y="30480"/>
                  </a:lnTo>
                  <a:lnTo>
                    <a:pt x="134099" y="31750"/>
                  </a:lnTo>
                  <a:lnTo>
                    <a:pt x="134620" y="33020"/>
                  </a:lnTo>
                  <a:lnTo>
                    <a:pt x="133680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25" y="30480"/>
                  </a:lnTo>
                  <a:lnTo>
                    <a:pt x="127533" y="31750"/>
                  </a:lnTo>
                  <a:lnTo>
                    <a:pt x="125996" y="31750"/>
                  </a:lnTo>
                  <a:lnTo>
                    <a:pt x="125514" y="33020"/>
                  </a:lnTo>
                  <a:lnTo>
                    <a:pt x="126860" y="33020"/>
                  </a:lnTo>
                  <a:lnTo>
                    <a:pt x="128155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58" y="36830"/>
                  </a:lnTo>
                  <a:lnTo>
                    <a:pt x="135864" y="40640"/>
                  </a:lnTo>
                  <a:lnTo>
                    <a:pt x="134531" y="40640"/>
                  </a:lnTo>
                  <a:lnTo>
                    <a:pt x="131953" y="39370"/>
                  </a:lnTo>
                  <a:lnTo>
                    <a:pt x="129578" y="38100"/>
                  </a:lnTo>
                  <a:lnTo>
                    <a:pt x="127368" y="38100"/>
                  </a:lnTo>
                  <a:lnTo>
                    <a:pt x="125818" y="36830"/>
                  </a:lnTo>
                  <a:lnTo>
                    <a:pt x="123977" y="36830"/>
                  </a:lnTo>
                  <a:lnTo>
                    <a:pt x="123355" y="38100"/>
                  </a:lnTo>
                  <a:lnTo>
                    <a:pt x="124129" y="38100"/>
                  </a:lnTo>
                  <a:lnTo>
                    <a:pt x="125145" y="40640"/>
                  </a:lnTo>
                  <a:lnTo>
                    <a:pt x="123088" y="41910"/>
                  </a:lnTo>
                  <a:lnTo>
                    <a:pt x="121196" y="41910"/>
                  </a:lnTo>
                  <a:lnTo>
                    <a:pt x="121399" y="40640"/>
                  </a:lnTo>
                  <a:lnTo>
                    <a:pt x="121704" y="39370"/>
                  </a:lnTo>
                  <a:lnTo>
                    <a:pt x="122110" y="39370"/>
                  </a:lnTo>
                  <a:lnTo>
                    <a:pt x="122567" y="38100"/>
                  </a:lnTo>
                  <a:lnTo>
                    <a:pt x="121081" y="38100"/>
                  </a:lnTo>
                  <a:lnTo>
                    <a:pt x="117881" y="35560"/>
                  </a:lnTo>
                  <a:lnTo>
                    <a:pt x="119684" y="31750"/>
                  </a:lnTo>
                  <a:lnTo>
                    <a:pt x="121475" y="31750"/>
                  </a:lnTo>
                  <a:lnTo>
                    <a:pt x="121386" y="30480"/>
                  </a:lnTo>
                  <a:lnTo>
                    <a:pt x="120573" y="29210"/>
                  </a:lnTo>
                  <a:lnTo>
                    <a:pt x="119583" y="29210"/>
                  </a:lnTo>
                  <a:lnTo>
                    <a:pt x="120408" y="26670"/>
                  </a:lnTo>
                  <a:lnTo>
                    <a:pt x="120129" y="25400"/>
                  </a:lnTo>
                  <a:lnTo>
                    <a:pt x="119329" y="24130"/>
                  </a:lnTo>
                  <a:lnTo>
                    <a:pt x="122148" y="21590"/>
                  </a:lnTo>
                  <a:lnTo>
                    <a:pt x="123837" y="25400"/>
                  </a:lnTo>
                  <a:lnTo>
                    <a:pt x="123774" y="24130"/>
                  </a:lnTo>
                  <a:lnTo>
                    <a:pt x="123050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48" y="19050"/>
                  </a:lnTo>
                  <a:lnTo>
                    <a:pt x="123532" y="19050"/>
                  </a:lnTo>
                  <a:lnTo>
                    <a:pt x="122847" y="16510"/>
                  </a:lnTo>
                  <a:lnTo>
                    <a:pt x="122021" y="16510"/>
                  </a:lnTo>
                  <a:lnTo>
                    <a:pt x="123228" y="15240"/>
                  </a:lnTo>
                  <a:lnTo>
                    <a:pt x="121437" y="15240"/>
                  </a:lnTo>
                  <a:lnTo>
                    <a:pt x="121081" y="13970"/>
                  </a:lnTo>
                  <a:lnTo>
                    <a:pt x="120027" y="15240"/>
                  </a:lnTo>
                  <a:lnTo>
                    <a:pt x="118897" y="16573"/>
                  </a:lnTo>
                  <a:lnTo>
                    <a:pt x="118897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58" y="35560"/>
                  </a:lnTo>
                  <a:lnTo>
                    <a:pt x="112433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65" y="35560"/>
                  </a:lnTo>
                  <a:lnTo>
                    <a:pt x="110972" y="34290"/>
                  </a:lnTo>
                  <a:lnTo>
                    <a:pt x="112649" y="34290"/>
                  </a:lnTo>
                  <a:lnTo>
                    <a:pt x="113245" y="31750"/>
                  </a:lnTo>
                  <a:lnTo>
                    <a:pt x="113741" y="30480"/>
                  </a:lnTo>
                  <a:lnTo>
                    <a:pt x="114134" y="29210"/>
                  </a:lnTo>
                  <a:lnTo>
                    <a:pt x="114592" y="27940"/>
                  </a:lnTo>
                  <a:lnTo>
                    <a:pt x="116103" y="26670"/>
                  </a:lnTo>
                  <a:lnTo>
                    <a:pt x="116471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97" y="27940"/>
                  </a:lnTo>
                  <a:lnTo>
                    <a:pt x="118897" y="16573"/>
                  </a:lnTo>
                  <a:lnTo>
                    <a:pt x="117856" y="17780"/>
                  </a:lnTo>
                  <a:lnTo>
                    <a:pt x="117436" y="17780"/>
                  </a:lnTo>
                  <a:lnTo>
                    <a:pt x="117081" y="19050"/>
                  </a:lnTo>
                  <a:lnTo>
                    <a:pt x="114109" y="19050"/>
                  </a:lnTo>
                  <a:lnTo>
                    <a:pt x="113118" y="20637"/>
                  </a:lnTo>
                  <a:lnTo>
                    <a:pt x="114947" y="24130"/>
                  </a:lnTo>
                  <a:lnTo>
                    <a:pt x="114185" y="24130"/>
                  </a:lnTo>
                  <a:lnTo>
                    <a:pt x="112864" y="25400"/>
                  </a:lnTo>
                  <a:lnTo>
                    <a:pt x="111150" y="26670"/>
                  </a:lnTo>
                  <a:lnTo>
                    <a:pt x="111633" y="29210"/>
                  </a:lnTo>
                  <a:lnTo>
                    <a:pt x="109308" y="33020"/>
                  </a:lnTo>
                  <a:lnTo>
                    <a:pt x="107340" y="32181"/>
                  </a:lnTo>
                  <a:lnTo>
                    <a:pt x="107340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33" y="53340"/>
                  </a:lnTo>
                  <a:lnTo>
                    <a:pt x="104546" y="52070"/>
                  </a:lnTo>
                  <a:lnTo>
                    <a:pt x="105410" y="50800"/>
                  </a:lnTo>
                  <a:lnTo>
                    <a:pt x="107061" y="49530"/>
                  </a:lnTo>
                  <a:lnTo>
                    <a:pt x="107213" y="52070"/>
                  </a:lnTo>
                  <a:lnTo>
                    <a:pt x="107340" y="52070"/>
                  </a:lnTo>
                  <a:lnTo>
                    <a:pt x="107340" y="32181"/>
                  </a:lnTo>
                  <a:lnTo>
                    <a:pt x="106362" y="31750"/>
                  </a:lnTo>
                  <a:lnTo>
                    <a:pt x="100076" y="31750"/>
                  </a:lnTo>
                  <a:lnTo>
                    <a:pt x="98158" y="27025"/>
                  </a:lnTo>
                  <a:lnTo>
                    <a:pt x="98158" y="29210"/>
                  </a:lnTo>
                  <a:lnTo>
                    <a:pt x="97713" y="31750"/>
                  </a:lnTo>
                  <a:lnTo>
                    <a:pt x="97155" y="33020"/>
                  </a:lnTo>
                  <a:lnTo>
                    <a:pt x="95758" y="33020"/>
                  </a:lnTo>
                  <a:lnTo>
                    <a:pt x="96037" y="34290"/>
                  </a:lnTo>
                  <a:lnTo>
                    <a:pt x="96329" y="34290"/>
                  </a:lnTo>
                  <a:lnTo>
                    <a:pt x="96685" y="35560"/>
                  </a:lnTo>
                  <a:lnTo>
                    <a:pt x="95275" y="35560"/>
                  </a:lnTo>
                  <a:lnTo>
                    <a:pt x="93878" y="36830"/>
                  </a:lnTo>
                  <a:lnTo>
                    <a:pt x="92456" y="36830"/>
                  </a:lnTo>
                  <a:lnTo>
                    <a:pt x="91757" y="35560"/>
                  </a:lnTo>
                  <a:lnTo>
                    <a:pt x="90881" y="35560"/>
                  </a:lnTo>
                  <a:lnTo>
                    <a:pt x="90347" y="34290"/>
                  </a:lnTo>
                  <a:lnTo>
                    <a:pt x="95618" y="31750"/>
                  </a:lnTo>
                  <a:lnTo>
                    <a:pt x="98158" y="29210"/>
                  </a:lnTo>
                  <a:lnTo>
                    <a:pt x="98158" y="27025"/>
                  </a:lnTo>
                  <a:lnTo>
                    <a:pt x="98018" y="26670"/>
                  </a:lnTo>
                  <a:lnTo>
                    <a:pt x="105930" y="26670"/>
                  </a:lnTo>
                  <a:lnTo>
                    <a:pt x="107581" y="24130"/>
                  </a:lnTo>
                  <a:lnTo>
                    <a:pt x="107746" y="25400"/>
                  </a:lnTo>
                  <a:lnTo>
                    <a:pt x="108267" y="22656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90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77" y="25400"/>
                  </a:lnTo>
                  <a:lnTo>
                    <a:pt x="97205" y="24130"/>
                  </a:lnTo>
                  <a:lnTo>
                    <a:pt x="96964" y="22860"/>
                  </a:lnTo>
                  <a:lnTo>
                    <a:pt x="98399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22" y="20320"/>
                  </a:lnTo>
                  <a:lnTo>
                    <a:pt x="91084" y="19050"/>
                  </a:lnTo>
                  <a:lnTo>
                    <a:pt x="89535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38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26" y="15240"/>
                  </a:lnTo>
                  <a:lnTo>
                    <a:pt x="100342" y="12700"/>
                  </a:lnTo>
                  <a:lnTo>
                    <a:pt x="103301" y="11430"/>
                  </a:lnTo>
                  <a:lnTo>
                    <a:pt x="103441" y="11430"/>
                  </a:lnTo>
                  <a:lnTo>
                    <a:pt x="102958" y="10160"/>
                  </a:lnTo>
                  <a:lnTo>
                    <a:pt x="101333" y="10160"/>
                  </a:lnTo>
                  <a:lnTo>
                    <a:pt x="99987" y="11430"/>
                  </a:lnTo>
                  <a:lnTo>
                    <a:pt x="99949" y="12700"/>
                  </a:lnTo>
                  <a:lnTo>
                    <a:pt x="96774" y="12700"/>
                  </a:lnTo>
                  <a:lnTo>
                    <a:pt x="95897" y="13970"/>
                  </a:lnTo>
                  <a:lnTo>
                    <a:pt x="93078" y="15240"/>
                  </a:lnTo>
                  <a:lnTo>
                    <a:pt x="89306" y="16433"/>
                  </a:lnTo>
                  <a:lnTo>
                    <a:pt x="89306" y="30480"/>
                  </a:lnTo>
                  <a:lnTo>
                    <a:pt x="88874" y="34290"/>
                  </a:lnTo>
                  <a:lnTo>
                    <a:pt x="86004" y="35560"/>
                  </a:lnTo>
                  <a:lnTo>
                    <a:pt x="81508" y="38100"/>
                  </a:lnTo>
                  <a:lnTo>
                    <a:pt x="75653" y="38100"/>
                  </a:lnTo>
                  <a:lnTo>
                    <a:pt x="72161" y="36830"/>
                  </a:lnTo>
                  <a:lnTo>
                    <a:pt x="74409" y="35560"/>
                  </a:lnTo>
                  <a:lnTo>
                    <a:pt x="77724" y="35560"/>
                  </a:lnTo>
                  <a:lnTo>
                    <a:pt x="78955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496" y="30480"/>
                  </a:lnTo>
                  <a:lnTo>
                    <a:pt x="77508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23" y="33020"/>
                  </a:lnTo>
                  <a:lnTo>
                    <a:pt x="71234" y="31750"/>
                  </a:lnTo>
                  <a:lnTo>
                    <a:pt x="69367" y="31750"/>
                  </a:lnTo>
                  <a:lnTo>
                    <a:pt x="68351" y="30480"/>
                  </a:lnTo>
                  <a:lnTo>
                    <a:pt x="67703" y="29210"/>
                  </a:lnTo>
                  <a:lnTo>
                    <a:pt x="70802" y="29210"/>
                  </a:lnTo>
                  <a:lnTo>
                    <a:pt x="71247" y="27940"/>
                  </a:lnTo>
                  <a:lnTo>
                    <a:pt x="72961" y="26670"/>
                  </a:lnTo>
                  <a:lnTo>
                    <a:pt x="73837" y="27940"/>
                  </a:lnTo>
                  <a:lnTo>
                    <a:pt x="75476" y="27940"/>
                  </a:lnTo>
                  <a:lnTo>
                    <a:pt x="76352" y="26670"/>
                  </a:lnTo>
                  <a:lnTo>
                    <a:pt x="78308" y="25400"/>
                  </a:lnTo>
                  <a:lnTo>
                    <a:pt x="79260" y="26670"/>
                  </a:lnTo>
                  <a:lnTo>
                    <a:pt x="80784" y="25400"/>
                  </a:lnTo>
                  <a:lnTo>
                    <a:pt x="80670" y="24130"/>
                  </a:lnTo>
                  <a:lnTo>
                    <a:pt x="82740" y="24130"/>
                  </a:lnTo>
                  <a:lnTo>
                    <a:pt x="83769" y="25400"/>
                  </a:lnTo>
                  <a:lnTo>
                    <a:pt x="83464" y="25400"/>
                  </a:lnTo>
                  <a:lnTo>
                    <a:pt x="85547" y="26670"/>
                  </a:lnTo>
                  <a:lnTo>
                    <a:pt x="81445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86" y="29210"/>
                  </a:lnTo>
                  <a:lnTo>
                    <a:pt x="85877" y="27940"/>
                  </a:lnTo>
                  <a:lnTo>
                    <a:pt x="87464" y="26670"/>
                  </a:lnTo>
                  <a:lnTo>
                    <a:pt x="89192" y="26670"/>
                  </a:lnTo>
                  <a:lnTo>
                    <a:pt x="89242" y="29210"/>
                  </a:lnTo>
                  <a:lnTo>
                    <a:pt x="89306" y="30480"/>
                  </a:lnTo>
                  <a:lnTo>
                    <a:pt x="89306" y="16433"/>
                  </a:lnTo>
                  <a:lnTo>
                    <a:pt x="89065" y="16510"/>
                  </a:lnTo>
                  <a:lnTo>
                    <a:pt x="86448" y="12700"/>
                  </a:lnTo>
                  <a:lnTo>
                    <a:pt x="87337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53" y="10160"/>
                  </a:lnTo>
                  <a:lnTo>
                    <a:pt x="83845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312" y="6350"/>
                  </a:lnTo>
                  <a:lnTo>
                    <a:pt x="84455" y="6350"/>
                  </a:lnTo>
                  <a:lnTo>
                    <a:pt x="84137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64" y="2540"/>
                  </a:lnTo>
                  <a:lnTo>
                    <a:pt x="81254" y="1270"/>
                  </a:lnTo>
                  <a:lnTo>
                    <a:pt x="77533" y="0"/>
                  </a:lnTo>
                  <a:lnTo>
                    <a:pt x="76339" y="0"/>
                  </a:lnTo>
                  <a:lnTo>
                    <a:pt x="75171" y="1270"/>
                  </a:lnTo>
                  <a:lnTo>
                    <a:pt x="74752" y="2540"/>
                  </a:lnTo>
                  <a:lnTo>
                    <a:pt x="75692" y="2540"/>
                  </a:lnTo>
                  <a:lnTo>
                    <a:pt x="76301" y="3810"/>
                  </a:lnTo>
                  <a:lnTo>
                    <a:pt x="75615" y="6350"/>
                  </a:lnTo>
                  <a:lnTo>
                    <a:pt x="73863" y="5080"/>
                  </a:lnTo>
                  <a:lnTo>
                    <a:pt x="72351" y="5080"/>
                  </a:lnTo>
                  <a:lnTo>
                    <a:pt x="72326" y="6350"/>
                  </a:lnTo>
                  <a:lnTo>
                    <a:pt x="71996" y="6350"/>
                  </a:lnTo>
                  <a:lnTo>
                    <a:pt x="71602" y="7620"/>
                  </a:lnTo>
                  <a:lnTo>
                    <a:pt x="72034" y="7620"/>
                  </a:lnTo>
                  <a:lnTo>
                    <a:pt x="72682" y="6350"/>
                  </a:lnTo>
                  <a:lnTo>
                    <a:pt x="75577" y="7620"/>
                  </a:lnTo>
                  <a:lnTo>
                    <a:pt x="76136" y="8890"/>
                  </a:lnTo>
                  <a:lnTo>
                    <a:pt x="72567" y="10160"/>
                  </a:lnTo>
                  <a:lnTo>
                    <a:pt x="75996" y="10160"/>
                  </a:lnTo>
                  <a:lnTo>
                    <a:pt x="75361" y="12700"/>
                  </a:lnTo>
                  <a:lnTo>
                    <a:pt x="78892" y="12700"/>
                  </a:lnTo>
                  <a:lnTo>
                    <a:pt x="80797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34" y="12700"/>
                  </a:lnTo>
                  <a:lnTo>
                    <a:pt x="87490" y="15240"/>
                  </a:lnTo>
                  <a:lnTo>
                    <a:pt x="87071" y="15367"/>
                  </a:lnTo>
                  <a:lnTo>
                    <a:pt x="87071" y="19050"/>
                  </a:lnTo>
                  <a:lnTo>
                    <a:pt x="85026" y="20320"/>
                  </a:lnTo>
                  <a:lnTo>
                    <a:pt x="83985" y="21590"/>
                  </a:lnTo>
                  <a:lnTo>
                    <a:pt x="83934" y="20320"/>
                  </a:lnTo>
                  <a:lnTo>
                    <a:pt x="82397" y="20320"/>
                  </a:lnTo>
                  <a:lnTo>
                    <a:pt x="82511" y="19050"/>
                  </a:lnTo>
                  <a:lnTo>
                    <a:pt x="87071" y="19050"/>
                  </a:lnTo>
                  <a:lnTo>
                    <a:pt x="87071" y="15367"/>
                  </a:lnTo>
                  <a:lnTo>
                    <a:pt x="83096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41" y="21590"/>
                  </a:lnTo>
                  <a:lnTo>
                    <a:pt x="79667" y="21590"/>
                  </a:lnTo>
                  <a:lnTo>
                    <a:pt x="79921" y="20320"/>
                  </a:lnTo>
                  <a:lnTo>
                    <a:pt x="80594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93" y="17780"/>
                  </a:lnTo>
                  <a:lnTo>
                    <a:pt x="77203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91" y="20320"/>
                  </a:lnTo>
                  <a:lnTo>
                    <a:pt x="72885" y="20320"/>
                  </a:lnTo>
                  <a:lnTo>
                    <a:pt x="73025" y="19050"/>
                  </a:lnTo>
                  <a:lnTo>
                    <a:pt x="72745" y="19494"/>
                  </a:lnTo>
                  <a:lnTo>
                    <a:pt x="72745" y="26670"/>
                  </a:lnTo>
                  <a:lnTo>
                    <a:pt x="70294" y="26670"/>
                  </a:lnTo>
                  <a:lnTo>
                    <a:pt x="67805" y="27940"/>
                  </a:lnTo>
                  <a:lnTo>
                    <a:pt x="64960" y="27940"/>
                  </a:lnTo>
                  <a:lnTo>
                    <a:pt x="65125" y="26670"/>
                  </a:lnTo>
                  <a:lnTo>
                    <a:pt x="65366" y="26670"/>
                  </a:lnTo>
                  <a:lnTo>
                    <a:pt x="70065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45" y="26670"/>
                  </a:lnTo>
                  <a:lnTo>
                    <a:pt x="72745" y="19494"/>
                  </a:lnTo>
                  <a:lnTo>
                    <a:pt x="72212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78" y="21590"/>
                  </a:lnTo>
                  <a:lnTo>
                    <a:pt x="65620" y="22860"/>
                  </a:lnTo>
                  <a:lnTo>
                    <a:pt x="64897" y="22860"/>
                  </a:lnTo>
                  <a:lnTo>
                    <a:pt x="61696" y="24130"/>
                  </a:lnTo>
                  <a:lnTo>
                    <a:pt x="61353" y="25400"/>
                  </a:lnTo>
                  <a:lnTo>
                    <a:pt x="56921" y="26670"/>
                  </a:lnTo>
                  <a:lnTo>
                    <a:pt x="55803" y="27940"/>
                  </a:lnTo>
                  <a:lnTo>
                    <a:pt x="53314" y="27940"/>
                  </a:lnTo>
                  <a:lnTo>
                    <a:pt x="51104" y="29210"/>
                  </a:lnTo>
                  <a:lnTo>
                    <a:pt x="48691" y="27940"/>
                  </a:lnTo>
                  <a:lnTo>
                    <a:pt x="49860" y="26670"/>
                  </a:lnTo>
                  <a:lnTo>
                    <a:pt x="51435" y="24130"/>
                  </a:lnTo>
                  <a:lnTo>
                    <a:pt x="45720" y="24130"/>
                  </a:lnTo>
                  <a:lnTo>
                    <a:pt x="45186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30" y="30480"/>
                  </a:lnTo>
                  <a:lnTo>
                    <a:pt x="52146" y="30480"/>
                  </a:lnTo>
                  <a:lnTo>
                    <a:pt x="52946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810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503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21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908" y="40640"/>
                  </a:lnTo>
                  <a:lnTo>
                    <a:pt x="55791" y="39370"/>
                  </a:lnTo>
                  <a:lnTo>
                    <a:pt x="53555" y="41910"/>
                  </a:lnTo>
                  <a:lnTo>
                    <a:pt x="52082" y="43180"/>
                  </a:lnTo>
                  <a:lnTo>
                    <a:pt x="58445" y="43180"/>
                  </a:lnTo>
                  <a:lnTo>
                    <a:pt x="56946" y="44450"/>
                  </a:lnTo>
                  <a:lnTo>
                    <a:pt x="56007" y="44450"/>
                  </a:lnTo>
                  <a:lnTo>
                    <a:pt x="55473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91" y="45720"/>
                  </a:lnTo>
                  <a:lnTo>
                    <a:pt x="43586" y="46990"/>
                  </a:lnTo>
                  <a:lnTo>
                    <a:pt x="41376" y="48260"/>
                  </a:lnTo>
                  <a:lnTo>
                    <a:pt x="51523" y="48260"/>
                  </a:lnTo>
                  <a:lnTo>
                    <a:pt x="52019" y="46990"/>
                  </a:lnTo>
                  <a:lnTo>
                    <a:pt x="52641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809" y="50800"/>
                  </a:lnTo>
                  <a:lnTo>
                    <a:pt x="55143" y="49530"/>
                  </a:lnTo>
                  <a:lnTo>
                    <a:pt x="55435" y="48260"/>
                  </a:lnTo>
                  <a:lnTo>
                    <a:pt x="57378" y="46990"/>
                  </a:lnTo>
                  <a:lnTo>
                    <a:pt x="58712" y="46990"/>
                  </a:lnTo>
                  <a:lnTo>
                    <a:pt x="62230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31" y="43180"/>
                  </a:lnTo>
                  <a:lnTo>
                    <a:pt x="73964" y="43180"/>
                  </a:lnTo>
                  <a:lnTo>
                    <a:pt x="73571" y="41910"/>
                  </a:lnTo>
                  <a:lnTo>
                    <a:pt x="73101" y="41910"/>
                  </a:lnTo>
                  <a:lnTo>
                    <a:pt x="72631" y="40640"/>
                  </a:lnTo>
                  <a:lnTo>
                    <a:pt x="75044" y="40640"/>
                  </a:lnTo>
                  <a:lnTo>
                    <a:pt x="75514" y="41910"/>
                  </a:lnTo>
                  <a:lnTo>
                    <a:pt x="76314" y="41910"/>
                  </a:lnTo>
                  <a:lnTo>
                    <a:pt x="76847" y="43180"/>
                  </a:lnTo>
                  <a:lnTo>
                    <a:pt x="75679" y="43180"/>
                  </a:lnTo>
                  <a:lnTo>
                    <a:pt x="76581" y="44450"/>
                  </a:lnTo>
                  <a:lnTo>
                    <a:pt x="77101" y="44450"/>
                  </a:lnTo>
                  <a:lnTo>
                    <a:pt x="76288" y="45720"/>
                  </a:lnTo>
                  <a:lnTo>
                    <a:pt x="76187" y="46990"/>
                  </a:lnTo>
                  <a:lnTo>
                    <a:pt x="74879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907" y="52070"/>
                  </a:lnTo>
                  <a:lnTo>
                    <a:pt x="70739" y="52070"/>
                  </a:lnTo>
                  <a:lnTo>
                    <a:pt x="69583" y="50800"/>
                  </a:lnTo>
                  <a:lnTo>
                    <a:pt x="67259" y="50800"/>
                  </a:lnTo>
                  <a:lnTo>
                    <a:pt x="66090" y="52070"/>
                  </a:lnTo>
                  <a:lnTo>
                    <a:pt x="65049" y="53340"/>
                  </a:lnTo>
                  <a:lnTo>
                    <a:pt x="65024" y="54610"/>
                  </a:lnTo>
                  <a:lnTo>
                    <a:pt x="64909" y="55880"/>
                  </a:lnTo>
                  <a:lnTo>
                    <a:pt x="62826" y="58420"/>
                  </a:lnTo>
                  <a:lnTo>
                    <a:pt x="58229" y="57150"/>
                  </a:lnTo>
                  <a:lnTo>
                    <a:pt x="59220" y="62230"/>
                  </a:lnTo>
                  <a:lnTo>
                    <a:pt x="61023" y="62230"/>
                  </a:lnTo>
                  <a:lnTo>
                    <a:pt x="61709" y="59690"/>
                  </a:lnTo>
                  <a:lnTo>
                    <a:pt x="63004" y="58420"/>
                  </a:lnTo>
                  <a:lnTo>
                    <a:pt x="64820" y="57150"/>
                  </a:lnTo>
                  <a:lnTo>
                    <a:pt x="67170" y="57150"/>
                  </a:lnTo>
                  <a:lnTo>
                    <a:pt x="69811" y="55880"/>
                  </a:lnTo>
                  <a:lnTo>
                    <a:pt x="71894" y="53340"/>
                  </a:lnTo>
                  <a:lnTo>
                    <a:pt x="73545" y="53340"/>
                  </a:lnTo>
                  <a:lnTo>
                    <a:pt x="73647" y="52070"/>
                  </a:lnTo>
                  <a:lnTo>
                    <a:pt x="74625" y="52070"/>
                  </a:lnTo>
                  <a:lnTo>
                    <a:pt x="75488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41" y="54610"/>
                  </a:lnTo>
                  <a:lnTo>
                    <a:pt x="80606" y="53340"/>
                  </a:lnTo>
                  <a:lnTo>
                    <a:pt x="81495" y="53340"/>
                  </a:lnTo>
                  <a:lnTo>
                    <a:pt x="81699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26" y="41910"/>
                  </a:lnTo>
                  <a:lnTo>
                    <a:pt x="90957" y="43180"/>
                  </a:lnTo>
                  <a:lnTo>
                    <a:pt x="91262" y="44450"/>
                  </a:lnTo>
                  <a:lnTo>
                    <a:pt x="93408" y="43180"/>
                  </a:lnTo>
                  <a:lnTo>
                    <a:pt x="93967" y="44450"/>
                  </a:lnTo>
                  <a:lnTo>
                    <a:pt x="92671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24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45" y="49530"/>
                  </a:lnTo>
                  <a:lnTo>
                    <a:pt x="87845" y="55880"/>
                  </a:lnTo>
                  <a:lnTo>
                    <a:pt x="87655" y="57150"/>
                  </a:lnTo>
                  <a:lnTo>
                    <a:pt x="87325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30" y="54610"/>
                  </a:lnTo>
                  <a:lnTo>
                    <a:pt x="87820" y="55880"/>
                  </a:lnTo>
                  <a:lnTo>
                    <a:pt x="87845" y="49530"/>
                  </a:lnTo>
                  <a:lnTo>
                    <a:pt x="87337" y="49530"/>
                  </a:lnTo>
                  <a:lnTo>
                    <a:pt x="86410" y="50800"/>
                  </a:lnTo>
                  <a:lnTo>
                    <a:pt x="85610" y="50800"/>
                  </a:lnTo>
                  <a:lnTo>
                    <a:pt x="85674" y="52070"/>
                  </a:lnTo>
                  <a:lnTo>
                    <a:pt x="85826" y="52070"/>
                  </a:lnTo>
                  <a:lnTo>
                    <a:pt x="86017" y="53340"/>
                  </a:lnTo>
                  <a:lnTo>
                    <a:pt x="84937" y="53340"/>
                  </a:lnTo>
                  <a:lnTo>
                    <a:pt x="83731" y="54610"/>
                  </a:lnTo>
                  <a:lnTo>
                    <a:pt x="82257" y="54610"/>
                  </a:lnTo>
                  <a:lnTo>
                    <a:pt x="81140" y="55880"/>
                  </a:lnTo>
                  <a:lnTo>
                    <a:pt x="80022" y="55880"/>
                  </a:lnTo>
                  <a:lnTo>
                    <a:pt x="80289" y="57150"/>
                  </a:lnTo>
                  <a:lnTo>
                    <a:pt x="81699" y="57150"/>
                  </a:lnTo>
                  <a:lnTo>
                    <a:pt x="82016" y="55880"/>
                  </a:lnTo>
                  <a:lnTo>
                    <a:pt x="83629" y="55880"/>
                  </a:lnTo>
                  <a:lnTo>
                    <a:pt x="85140" y="57150"/>
                  </a:lnTo>
                  <a:lnTo>
                    <a:pt x="84924" y="58420"/>
                  </a:lnTo>
                  <a:lnTo>
                    <a:pt x="85102" y="59690"/>
                  </a:lnTo>
                  <a:lnTo>
                    <a:pt x="84886" y="60960"/>
                  </a:lnTo>
                  <a:lnTo>
                    <a:pt x="85458" y="60960"/>
                  </a:lnTo>
                  <a:lnTo>
                    <a:pt x="85318" y="58420"/>
                  </a:lnTo>
                  <a:lnTo>
                    <a:pt x="88392" y="59690"/>
                  </a:lnTo>
                  <a:lnTo>
                    <a:pt x="89395" y="60960"/>
                  </a:lnTo>
                  <a:lnTo>
                    <a:pt x="86804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67" y="66040"/>
                  </a:lnTo>
                  <a:lnTo>
                    <a:pt x="94538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701" y="64770"/>
                  </a:lnTo>
                  <a:lnTo>
                    <a:pt x="98272" y="63500"/>
                  </a:lnTo>
                  <a:lnTo>
                    <a:pt x="101625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32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25" y="86360"/>
                  </a:lnTo>
                  <a:lnTo>
                    <a:pt x="93052" y="85090"/>
                  </a:lnTo>
                  <a:lnTo>
                    <a:pt x="94361" y="83820"/>
                  </a:lnTo>
                  <a:lnTo>
                    <a:pt x="95631" y="82550"/>
                  </a:lnTo>
                  <a:lnTo>
                    <a:pt x="96875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42" y="69850"/>
                  </a:lnTo>
                  <a:lnTo>
                    <a:pt x="94996" y="69850"/>
                  </a:lnTo>
                  <a:lnTo>
                    <a:pt x="93040" y="71120"/>
                  </a:lnTo>
                  <a:lnTo>
                    <a:pt x="92887" y="72390"/>
                  </a:lnTo>
                  <a:lnTo>
                    <a:pt x="91770" y="73660"/>
                  </a:lnTo>
                  <a:lnTo>
                    <a:pt x="92849" y="73660"/>
                  </a:lnTo>
                  <a:lnTo>
                    <a:pt x="92735" y="74930"/>
                  </a:lnTo>
                  <a:lnTo>
                    <a:pt x="91478" y="76200"/>
                  </a:lnTo>
                  <a:lnTo>
                    <a:pt x="89242" y="74930"/>
                  </a:lnTo>
                  <a:lnTo>
                    <a:pt x="90030" y="78740"/>
                  </a:lnTo>
                  <a:lnTo>
                    <a:pt x="88417" y="78740"/>
                  </a:lnTo>
                  <a:lnTo>
                    <a:pt x="88061" y="81280"/>
                  </a:lnTo>
                  <a:lnTo>
                    <a:pt x="88099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77" y="87630"/>
                  </a:lnTo>
                  <a:lnTo>
                    <a:pt x="90754" y="88900"/>
                  </a:lnTo>
                  <a:lnTo>
                    <a:pt x="91719" y="90170"/>
                  </a:lnTo>
                  <a:lnTo>
                    <a:pt x="92303" y="90170"/>
                  </a:lnTo>
                  <a:lnTo>
                    <a:pt x="94043" y="88900"/>
                  </a:lnTo>
                  <a:lnTo>
                    <a:pt x="95910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93" y="85090"/>
                  </a:lnTo>
                  <a:lnTo>
                    <a:pt x="98094" y="83820"/>
                  </a:lnTo>
                  <a:lnTo>
                    <a:pt x="99110" y="82550"/>
                  </a:lnTo>
                  <a:lnTo>
                    <a:pt x="99796" y="82550"/>
                  </a:lnTo>
                  <a:lnTo>
                    <a:pt x="99834" y="81280"/>
                  </a:lnTo>
                  <a:lnTo>
                    <a:pt x="102133" y="77470"/>
                  </a:lnTo>
                  <a:lnTo>
                    <a:pt x="104317" y="78740"/>
                  </a:lnTo>
                  <a:lnTo>
                    <a:pt x="105892" y="77470"/>
                  </a:lnTo>
                  <a:lnTo>
                    <a:pt x="107480" y="76200"/>
                  </a:lnTo>
                  <a:lnTo>
                    <a:pt x="107518" y="74930"/>
                  </a:lnTo>
                  <a:lnTo>
                    <a:pt x="109105" y="73660"/>
                  </a:lnTo>
                  <a:lnTo>
                    <a:pt x="110172" y="73660"/>
                  </a:lnTo>
                  <a:lnTo>
                    <a:pt x="111810" y="72390"/>
                  </a:lnTo>
                  <a:lnTo>
                    <a:pt x="113766" y="73660"/>
                  </a:lnTo>
                  <a:lnTo>
                    <a:pt x="114782" y="74930"/>
                  </a:lnTo>
                  <a:lnTo>
                    <a:pt x="111645" y="74930"/>
                  </a:lnTo>
                  <a:lnTo>
                    <a:pt x="111366" y="76200"/>
                  </a:lnTo>
                  <a:lnTo>
                    <a:pt x="111899" y="77470"/>
                  </a:lnTo>
                  <a:lnTo>
                    <a:pt x="112560" y="78740"/>
                  </a:lnTo>
                  <a:lnTo>
                    <a:pt x="113233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19" y="77470"/>
                  </a:lnTo>
                  <a:lnTo>
                    <a:pt x="115849" y="77470"/>
                  </a:lnTo>
                  <a:lnTo>
                    <a:pt x="117602" y="78740"/>
                  </a:lnTo>
                  <a:lnTo>
                    <a:pt x="119253" y="82550"/>
                  </a:lnTo>
                  <a:lnTo>
                    <a:pt x="115925" y="85090"/>
                  </a:lnTo>
                  <a:lnTo>
                    <a:pt x="114452" y="85090"/>
                  </a:lnTo>
                  <a:lnTo>
                    <a:pt x="114858" y="8636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78" y="86360"/>
                  </a:lnTo>
                  <a:lnTo>
                    <a:pt x="122745" y="83820"/>
                  </a:lnTo>
                  <a:lnTo>
                    <a:pt x="125514" y="86360"/>
                  </a:lnTo>
                  <a:lnTo>
                    <a:pt x="123456" y="87630"/>
                  </a:lnTo>
                  <a:lnTo>
                    <a:pt x="122161" y="88900"/>
                  </a:lnTo>
                  <a:lnTo>
                    <a:pt x="122669" y="90170"/>
                  </a:lnTo>
                  <a:lnTo>
                    <a:pt x="122631" y="91440"/>
                  </a:lnTo>
                  <a:lnTo>
                    <a:pt x="124523" y="93980"/>
                  </a:lnTo>
                  <a:lnTo>
                    <a:pt x="126326" y="92710"/>
                  </a:lnTo>
                  <a:lnTo>
                    <a:pt x="127495" y="96520"/>
                  </a:lnTo>
                  <a:lnTo>
                    <a:pt x="127381" y="97790"/>
                  </a:lnTo>
                  <a:lnTo>
                    <a:pt x="127736" y="99060"/>
                  </a:lnTo>
                  <a:lnTo>
                    <a:pt x="128422" y="99060"/>
                  </a:lnTo>
                  <a:lnTo>
                    <a:pt x="128803" y="101600"/>
                  </a:lnTo>
                  <a:lnTo>
                    <a:pt x="129705" y="102870"/>
                  </a:lnTo>
                  <a:lnTo>
                    <a:pt x="130162" y="102870"/>
                  </a:lnTo>
                  <a:lnTo>
                    <a:pt x="129082" y="104140"/>
                  </a:lnTo>
                  <a:lnTo>
                    <a:pt x="129857" y="105410"/>
                  </a:lnTo>
                  <a:lnTo>
                    <a:pt x="130810" y="105410"/>
                  </a:lnTo>
                  <a:lnTo>
                    <a:pt x="131673" y="106680"/>
                  </a:lnTo>
                  <a:lnTo>
                    <a:pt x="132219" y="105410"/>
                  </a:lnTo>
                  <a:lnTo>
                    <a:pt x="133057" y="105410"/>
                  </a:lnTo>
                  <a:lnTo>
                    <a:pt x="133464" y="104140"/>
                  </a:lnTo>
                  <a:lnTo>
                    <a:pt x="133870" y="102870"/>
                  </a:lnTo>
                  <a:lnTo>
                    <a:pt x="133134" y="101600"/>
                  </a:lnTo>
                  <a:lnTo>
                    <a:pt x="134366" y="99060"/>
                  </a:lnTo>
                  <a:lnTo>
                    <a:pt x="135788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99" y="93980"/>
                  </a:lnTo>
                  <a:lnTo>
                    <a:pt x="135382" y="92710"/>
                  </a:lnTo>
                  <a:lnTo>
                    <a:pt x="135864" y="91440"/>
                  </a:lnTo>
                  <a:lnTo>
                    <a:pt x="134112" y="91440"/>
                  </a:lnTo>
                  <a:lnTo>
                    <a:pt x="133616" y="90170"/>
                  </a:lnTo>
                  <a:lnTo>
                    <a:pt x="135432" y="90170"/>
                  </a:lnTo>
                  <a:lnTo>
                    <a:pt x="136728" y="91440"/>
                  </a:lnTo>
                  <a:lnTo>
                    <a:pt x="136347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32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74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61" y="100330"/>
                  </a:lnTo>
                  <a:lnTo>
                    <a:pt x="143294" y="102870"/>
                  </a:lnTo>
                  <a:lnTo>
                    <a:pt x="142760" y="101600"/>
                  </a:lnTo>
                  <a:lnTo>
                    <a:pt x="140716" y="101600"/>
                  </a:lnTo>
                  <a:lnTo>
                    <a:pt x="139026" y="102870"/>
                  </a:lnTo>
                  <a:lnTo>
                    <a:pt x="139763" y="104140"/>
                  </a:lnTo>
                  <a:lnTo>
                    <a:pt x="141465" y="102870"/>
                  </a:lnTo>
                  <a:lnTo>
                    <a:pt x="140360" y="105410"/>
                  </a:lnTo>
                  <a:lnTo>
                    <a:pt x="141312" y="106680"/>
                  </a:lnTo>
                  <a:lnTo>
                    <a:pt x="141516" y="107950"/>
                  </a:lnTo>
                  <a:lnTo>
                    <a:pt x="141249" y="110490"/>
                  </a:lnTo>
                  <a:lnTo>
                    <a:pt x="139700" y="110490"/>
                  </a:lnTo>
                  <a:lnTo>
                    <a:pt x="139407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99" y="111760"/>
                  </a:lnTo>
                  <a:lnTo>
                    <a:pt x="136423" y="111760"/>
                  </a:lnTo>
                  <a:lnTo>
                    <a:pt x="135547" y="113030"/>
                  </a:lnTo>
                  <a:lnTo>
                    <a:pt x="136118" y="114300"/>
                  </a:lnTo>
                  <a:lnTo>
                    <a:pt x="135991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49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17" y="109220"/>
                  </a:lnTo>
                  <a:lnTo>
                    <a:pt x="124904" y="107950"/>
                  </a:lnTo>
                  <a:lnTo>
                    <a:pt x="125196" y="106680"/>
                  </a:lnTo>
                  <a:lnTo>
                    <a:pt x="124345" y="106680"/>
                  </a:lnTo>
                  <a:lnTo>
                    <a:pt x="121094" y="104140"/>
                  </a:lnTo>
                  <a:lnTo>
                    <a:pt x="123634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48" y="99060"/>
                  </a:lnTo>
                  <a:lnTo>
                    <a:pt x="122326" y="101600"/>
                  </a:lnTo>
                  <a:lnTo>
                    <a:pt x="119291" y="102870"/>
                  </a:lnTo>
                  <a:lnTo>
                    <a:pt x="116776" y="105410"/>
                  </a:lnTo>
                  <a:lnTo>
                    <a:pt x="114592" y="106680"/>
                  </a:lnTo>
                  <a:lnTo>
                    <a:pt x="111912" y="107950"/>
                  </a:lnTo>
                  <a:lnTo>
                    <a:pt x="110490" y="107950"/>
                  </a:lnTo>
                  <a:lnTo>
                    <a:pt x="109804" y="106680"/>
                  </a:lnTo>
                  <a:lnTo>
                    <a:pt x="110096" y="105410"/>
                  </a:lnTo>
                  <a:lnTo>
                    <a:pt x="110629" y="105410"/>
                  </a:lnTo>
                  <a:lnTo>
                    <a:pt x="111048" y="104140"/>
                  </a:lnTo>
                  <a:lnTo>
                    <a:pt x="115316" y="104140"/>
                  </a:lnTo>
                  <a:lnTo>
                    <a:pt x="116560" y="102870"/>
                  </a:lnTo>
                  <a:lnTo>
                    <a:pt x="117602" y="100330"/>
                  </a:lnTo>
                  <a:lnTo>
                    <a:pt x="118440" y="99060"/>
                  </a:lnTo>
                  <a:lnTo>
                    <a:pt x="120307" y="97790"/>
                  </a:lnTo>
                  <a:lnTo>
                    <a:pt x="119913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100" y="93980"/>
                  </a:lnTo>
                  <a:lnTo>
                    <a:pt x="119456" y="92710"/>
                  </a:lnTo>
                  <a:lnTo>
                    <a:pt x="119583" y="91440"/>
                  </a:lnTo>
                  <a:lnTo>
                    <a:pt x="118287" y="92710"/>
                  </a:lnTo>
                  <a:lnTo>
                    <a:pt x="117614" y="93980"/>
                  </a:lnTo>
                  <a:lnTo>
                    <a:pt x="116865" y="92710"/>
                  </a:lnTo>
                  <a:lnTo>
                    <a:pt x="116293" y="92710"/>
                  </a:lnTo>
                  <a:lnTo>
                    <a:pt x="115773" y="91440"/>
                  </a:lnTo>
                  <a:lnTo>
                    <a:pt x="113665" y="91440"/>
                  </a:lnTo>
                  <a:lnTo>
                    <a:pt x="114896" y="90170"/>
                  </a:lnTo>
                  <a:lnTo>
                    <a:pt x="114439" y="90170"/>
                  </a:lnTo>
                  <a:lnTo>
                    <a:pt x="113855" y="88900"/>
                  </a:lnTo>
                  <a:lnTo>
                    <a:pt x="111912" y="88900"/>
                  </a:lnTo>
                  <a:lnTo>
                    <a:pt x="109397" y="87630"/>
                  </a:lnTo>
                  <a:lnTo>
                    <a:pt x="108902" y="88900"/>
                  </a:lnTo>
                  <a:lnTo>
                    <a:pt x="102819" y="88900"/>
                  </a:lnTo>
                  <a:lnTo>
                    <a:pt x="102577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99" y="92710"/>
                  </a:lnTo>
                  <a:lnTo>
                    <a:pt x="86893" y="95250"/>
                  </a:lnTo>
                  <a:lnTo>
                    <a:pt x="86791" y="96520"/>
                  </a:lnTo>
                  <a:lnTo>
                    <a:pt x="86436" y="96520"/>
                  </a:lnTo>
                  <a:lnTo>
                    <a:pt x="86169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810" y="95250"/>
                  </a:lnTo>
                  <a:lnTo>
                    <a:pt x="83718" y="95250"/>
                  </a:lnTo>
                  <a:lnTo>
                    <a:pt x="82588" y="93980"/>
                  </a:lnTo>
                  <a:lnTo>
                    <a:pt x="80873" y="95250"/>
                  </a:lnTo>
                  <a:lnTo>
                    <a:pt x="80784" y="93980"/>
                  </a:lnTo>
                  <a:lnTo>
                    <a:pt x="78511" y="93980"/>
                  </a:lnTo>
                  <a:lnTo>
                    <a:pt x="78447" y="92710"/>
                  </a:lnTo>
                  <a:lnTo>
                    <a:pt x="79032" y="90170"/>
                  </a:lnTo>
                  <a:lnTo>
                    <a:pt x="80441" y="90170"/>
                  </a:lnTo>
                  <a:lnTo>
                    <a:pt x="79362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85" y="100330"/>
                  </a:lnTo>
                  <a:lnTo>
                    <a:pt x="77152" y="101600"/>
                  </a:lnTo>
                  <a:lnTo>
                    <a:pt x="74231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36" y="86360"/>
                  </a:lnTo>
                  <a:lnTo>
                    <a:pt x="74688" y="85090"/>
                  </a:lnTo>
                  <a:lnTo>
                    <a:pt x="74447" y="82550"/>
                  </a:lnTo>
                  <a:lnTo>
                    <a:pt x="69545" y="83820"/>
                  </a:lnTo>
                  <a:lnTo>
                    <a:pt x="68110" y="83820"/>
                  </a:lnTo>
                  <a:lnTo>
                    <a:pt x="66827" y="85090"/>
                  </a:lnTo>
                  <a:lnTo>
                    <a:pt x="66840" y="87630"/>
                  </a:lnTo>
                  <a:lnTo>
                    <a:pt x="68275" y="87630"/>
                  </a:lnTo>
                  <a:lnTo>
                    <a:pt x="69392" y="88900"/>
                  </a:lnTo>
                  <a:lnTo>
                    <a:pt x="69164" y="91440"/>
                  </a:lnTo>
                  <a:lnTo>
                    <a:pt x="64909" y="91440"/>
                  </a:lnTo>
                  <a:lnTo>
                    <a:pt x="64985" y="92710"/>
                  </a:lnTo>
                  <a:lnTo>
                    <a:pt x="64960" y="93980"/>
                  </a:lnTo>
                  <a:lnTo>
                    <a:pt x="64643" y="95250"/>
                  </a:lnTo>
                  <a:lnTo>
                    <a:pt x="65354" y="95250"/>
                  </a:lnTo>
                  <a:lnTo>
                    <a:pt x="65493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65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31" y="101600"/>
                  </a:lnTo>
                  <a:lnTo>
                    <a:pt x="66865" y="104140"/>
                  </a:lnTo>
                  <a:lnTo>
                    <a:pt x="67246" y="104140"/>
                  </a:lnTo>
                  <a:lnTo>
                    <a:pt x="71158" y="105410"/>
                  </a:lnTo>
                  <a:lnTo>
                    <a:pt x="77635" y="105410"/>
                  </a:lnTo>
                  <a:lnTo>
                    <a:pt x="75653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13" y="111760"/>
                  </a:lnTo>
                  <a:lnTo>
                    <a:pt x="73367" y="111760"/>
                  </a:lnTo>
                  <a:lnTo>
                    <a:pt x="73698" y="110490"/>
                  </a:lnTo>
                  <a:lnTo>
                    <a:pt x="76441" y="110490"/>
                  </a:lnTo>
                  <a:lnTo>
                    <a:pt x="77762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20" y="107950"/>
                  </a:lnTo>
                  <a:lnTo>
                    <a:pt x="79692" y="107950"/>
                  </a:lnTo>
                  <a:lnTo>
                    <a:pt x="80213" y="106680"/>
                  </a:lnTo>
                  <a:lnTo>
                    <a:pt x="80759" y="106680"/>
                  </a:lnTo>
                  <a:lnTo>
                    <a:pt x="82118" y="105410"/>
                  </a:lnTo>
                  <a:lnTo>
                    <a:pt x="90792" y="105410"/>
                  </a:lnTo>
                  <a:lnTo>
                    <a:pt x="90728" y="102870"/>
                  </a:lnTo>
                  <a:lnTo>
                    <a:pt x="94208" y="101600"/>
                  </a:lnTo>
                  <a:lnTo>
                    <a:pt x="96697" y="104140"/>
                  </a:lnTo>
                  <a:lnTo>
                    <a:pt x="99466" y="104140"/>
                  </a:lnTo>
                  <a:lnTo>
                    <a:pt x="99949" y="105410"/>
                  </a:lnTo>
                  <a:lnTo>
                    <a:pt x="99796" y="104140"/>
                  </a:lnTo>
                  <a:lnTo>
                    <a:pt x="102400" y="105410"/>
                  </a:lnTo>
                  <a:lnTo>
                    <a:pt x="102158" y="107950"/>
                  </a:lnTo>
                  <a:lnTo>
                    <a:pt x="100330" y="110490"/>
                  </a:lnTo>
                  <a:lnTo>
                    <a:pt x="97777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907" y="114300"/>
                  </a:lnTo>
                  <a:lnTo>
                    <a:pt x="94183" y="114300"/>
                  </a:lnTo>
                  <a:lnTo>
                    <a:pt x="93967" y="113030"/>
                  </a:lnTo>
                  <a:lnTo>
                    <a:pt x="92976" y="111760"/>
                  </a:lnTo>
                  <a:lnTo>
                    <a:pt x="89623" y="111760"/>
                  </a:lnTo>
                  <a:lnTo>
                    <a:pt x="89001" y="113030"/>
                  </a:lnTo>
                  <a:lnTo>
                    <a:pt x="90335" y="113030"/>
                  </a:lnTo>
                  <a:lnTo>
                    <a:pt x="88671" y="114300"/>
                  </a:lnTo>
                  <a:lnTo>
                    <a:pt x="86766" y="115570"/>
                  </a:lnTo>
                  <a:lnTo>
                    <a:pt x="85737" y="114300"/>
                  </a:lnTo>
                  <a:lnTo>
                    <a:pt x="84137" y="114300"/>
                  </a:lnTo>
                  <a:lnTo>
                    <a:pt x="80835" y="113030"/>
                  </a:lnTo>
                  <a:lnTo>
                    <a:pt x="79311" y="111760"/>
                  </a:lnTo>
                  <a:lnTo>
                    <a:pt x="77762" y="111760"/>
                  </a:lnTo>
                  <a:lnTo>
                    <a:pt x="77101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97" y="118110"/>
                  </a:lnTo>
                  <a:lnTo>
                    <a:pt x="65735" y="119380"/>
                  </a:lnTo>
                  <a:lnTo>
                    <a:pt x="62763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41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39" y="118110"/>
                  </a:lnTo>
                  <a:lnTo>
                    <a:pt x="51244" y="115570"/>
                  </a:lnTo>
                  <a:lnTo>
                    <a:pt x="51955" y="116840"/>
                  </a:lnTo>
                  <a:lnTo>
                    <a:pt x="55079" y="116840"/>
                  </a:lnTo>
                  <a:lnTo>
                    <a:pt x="55880" y="115570"/>
                  </a:lnTo>
                  <a:lnTo>
                    <a:pt x="58077" y="115570"/>
                  </a:lnTo>
                  <a:lnTo>
                    <a:pt x="58966" y="116840"/>
                  </a:lnTo>
                  <a:lnTo>
                    <a:pt x="60972" y="116840"/>
                  </a:lnTo>
                  <a:lnTo>
                    <a:pt x="62204" y="115570"/>
                  </a:lnTo>
                  <a:lnTo>
                    <a:pt x="64681" y="115570"/>
                  </a:lnTo>
                  <a:lnTo>
                    <a:pt x="65811" y="116840"/>
                  </a:lnTo>
                  <a:lnTo>
                    <a:pt x="67843" y="115570"/>
                  </a:lnTo>
                  <a:lnTo>
                    <a:pt x="70446" y="115570"/>
                  </a:lnTo>
                  <a:lnTo>
                    <a:pt x="71462" y="116840"/>
                  </a:lnTo>
                  <a:lnTo>
                    <a:pt x="70878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93" y="113030"/>
                  </a:lnTo>
                  <a:lnTo>
                    <a:pt x="72694" y="111760"/>
                  </a:lnTo>
                  <a:lnTo>
                    <a:pt x="70078" y="110490"/>
                  </a:lnTo>
                  <a:lnTo>
                    <a:pt x="67830" y="113030"/>
                  </a:lnTo>
                  <a:lnTo>
                    <a:pt x="63068" y="111760"/>
                  </a:lnTo>
                  <a:lnTo>
                    <a:pt x="61760" y="110490"/>
                  </a:lnTo>
                  <a:lnTo>
                    <a:pt x="59677" y="109220"/>
                  </a:lnTo>
                  <a:lnTo>
                    <a:pt x="59334" y="109220"/>
                  </a:lnTo>
                  <a:lnTo>
                    <a:pt x="59563" y="107950"/>
                  </a:lnTo>
                  <a:lnTo>
                    <a:pt x="60032" y="107950"/>
                  </a:lnTo>
                  <a:lnTo>
                    <a:pt x="58521" y="106680"/>
                  </a:lnTo>
                  <a:lnTo>
                    <a:pt x="58000" y="106680"/>
                  </a:lnTo>
                  <a:lnTo>
                    <a:pt x="58000" y="111760"/>
                  </a:lnTo>
                  <a:lnTo>
                    <a:pt x="57708" y="113030"/>
                  </a:lnTo>
                  <a:lnTo>
                    <a:pt x="57632" y="114300"/>
                  </a:lnTo>
                  <a:lnTo>
                    <a:pt x="57899" y="114300"/>
                  </a:lnTo>
                  <a:lnTo>
                    <a:pt x="54775" y="115570"/>
                  </a:lnTo>
                  <a:lnTo>
                    <a:pt x="51625" y="115570"/>
                  </a:lnTo>
                  <a:lnTo>
                    <a:pt x="48501" y="114300"/>
                  </a:lnTo>
                  <a:lnTo>
                    <a:pt x="48336" y="114300"/>
                  </a:lnTo>
                  <a:lnTo>
                    <a:pt x="48704" y="113030"/>
                  </a:lnTo>
                  <a:lnTo>
                    <a:pt x="55067" y="113030"/>
                  </a:lnTo>
                  <a:lnTo>
                    <a:pt x="58000" y="111760"/>
                  </a:lnTo>
                  <a:lnTo>
                    <a:pt x="58000" y="106680"/>
                  </a:lnTo>
                  <a:lnTo>
                    <a:pt x="57124" y="106680"/>
                  </a:lnTo>
                  <a:lnTo>
                    <a:pt x="56070" y="104140"/>
                  </a:lnTo>
                  <a:lnTo>
                    <a:pt x="57327" y="102870"/>
                  </a:lnTo>
                  <a:lnTo>
                    <a:pt x="58547" y="101600"/>
                  </a:lnTo>
                  <a:lnTo>
                    <a:pt x="59220" y="100330"/>
                  </a:lnTo>
                  <a:lnTo>
                    <a:pt x="57531" y="101600"/>
                  </a:lnTo>
                  <a:lnTo>
                    <a:pt x="55473" y="100330"/>
                  </a:lnTo>
                  <a:lnTo>
                    <a:pt x="53695" y="99060"/>
                  </a:lnTo>
                  <a:lnTo>
                    <a:pt x="53467" y="99060"/>
                  </a:lnTo>
                  <a:lnTo>
                    <a:pt x="53327" y="97790"/>
                  </a:lnTo>
                  <a:lnTo>
                    <a:pt x="53187" y="99060"/>
                  </a:lnTo>
                  <a:lnTo>
                    <a:pt x="52882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20" y="102870"/>
                  </a:lnTo>
                  <a:lnTo>
                    <a:pt x="49136" y="101600"/>
                  </a:lnTo>
                  <a:lnTo>
                    <a:pt x="43815" y="101600"/>
                  </a:lnTo>
                  <a:lnTo>
                    <a:pt x="42214" y="100330"/>
                  </a:lnTo>
                  <a:lnTo>
                    <a:pt x="42303" y="101600"/>
                  </a:lnTo>
                  <a:lnTo>
                    <a:pt x="41922" y="101600"/>
                  </a:lnTo>
                  <a:lnTo>
                    <a:pt x="41922" y="102870"/>
                  </a:lnTo>
                  <a:lnTo>
                    <a:pt x="40919" y="102870"/>
                  </a:lnTo>
                  <a:lnTo>
                    <a:pt x="40843" y="104140"/>
                  </a:lnTo>
                  <a:lnTo>
                    <a:pt x="40208" y="104140"/>
                  </a:lnTo>
                  <a:lnTo>
                    <a:pt x="39725" y="105410"/>
                  </a:lnTo>
                  <a:lnTo>
                    <a:pt x="47637" y="105410"/>
                  </a:lnTo>
                  <a:lnTo>
                    <a:pt x="48653" y="106680"/>
                  </a:lnTo>
                  <a:lnTo>
                    <a:pt x="49593" y="106680"/>
                  </a:lnTo>
                  <a:lnTo>
                    <a:pt x="50355" y="109220"/>
                  </a:lnTo>
                  <a:lnTo>
                    <a:pt x="45123" y="109220"/>
                  </a:lnTo>
                  <a:lnTo>
                    <a:pt x="44310" y="111760"/>
                  </a:lnTo>
                  <a:lnTo>
                    <a:pt x="38735" y="110490"/>
                  </a:lnTo>
                  <a:lnTo>
                    <a:pt x="37172" y="111760"/>
                  </a:lnTo>
                  <a:lnTo>
                    <a:pt x="31292" y="111760"/>
                  </a:lnTo>
                  <a:lnTo>
                    <a:pt x="28575" y="110490"/>
                  </a:lnTo>
                  <a:lnTo>
                    <a:pt x="30378" y="109220"/>
                  </a:lnTo>
                  <a:lnTo>
                    <a:pt x="32626" y="107950"/>
                  </a:lnTo>
                  <a:lnTo>
                    <a:pt x="30632" y="106680"/>
                  </a:lnTo>
                  <a:lnTo>
                    <a:pt x="28549" y="105410"/>
                  </a:lnTo>
                  <a:lnTo>
                    <a:pt x="25755" y="105410"/>
                  </a:lnTo>
                  <a:lnTo>
                    <a:pt x="25019" y="106680"/>
                  </a:lnTo>
                  <a:lnTo>
                    <a:pt x="24155" y="106680"/>
                  </a:lnTo>
                  <a:lnTo>
                    <a:pt x="24511" y="109220"/>
                  </a:lnTo>
                  <a:lnTo>
                    <a:pt x="26746" y="109220"/>
                  </a:lnTo>
                  <a:lnTo>
                    <a:pt x="30264" y="111760"/>
                  </a:lnTo>
                  <a:lnTo>
                    <a:pt x="31064" y="113030"/>
                  </a:lnTo>
                  <a:lnTo>
                    <a:pt x="32143" y="113030"/>
                  </a:lnTo>
                  <a:lnTo>
                    <a:pt x="32956" y="114300"/>
                  </a:lnTo>
                  <a:lnTo>
                    <a:pt x="33883" y="115570"/>
                  </a:lnTo>
                  <a:lnTo>
                    <a:pt x="36004" y="116840"/>
                  </a:lnTo>
                  <a:lnTo>
                    <a:pt x="41973" y="116840"/>
                  </a:lnTo>
                  <a:lnTo>
                    <a:pt x="42379" y="118110"/>
                  </a:lnTo>
                  <a:lnTo>
                    <a:pt x="44297" y="119380"/>
                  </a:lnTo>
                  <a:lnTo>
                    <a:pt x="46520" y="119380"/>
                  </a:lnTo>
                  <a:lnTo>
                    <a:pt x="47739" y="121920"/>
                  </a:lnTo>
                  <a:lnTo>
                    <a:pt x="46558" y="121920"/>
                  </a:lnTo>
                  <a:lnTo>
                    <a:pt x="46202" y="123190"/>
                  </a:lnTo>
                  <a:lnTo>
                    <a:pt x="46710" y="125730"/>
                  </a:lnTo>
                  <a:lnTo>
                    <a:pt x="50800" y="127000"/>
                  </a:lnTo>
                  <a:lnTo>
                    <a:pt x="51981" y="125730"/>
                  </a:lnTo>
                  <a:lnTo>
                    <a:pt x="55156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106" y="123190"/>
                  </a:lnTo>
                  <a:lnTo>
                    <a:pt x="64033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34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40" y="120650"/>
                  </a:lnTo>
                  <a:lnTo>
                    <a:pt x="73533" y="119380"/>
                  </a:lnTo>
                  <a:lnTo>
                    <a:pt x="78854" y="119380"/>
                  </a:lnTo>
                  <a:lnTo>
                    <a:pt x="78955" y="116840"/>
                  </a:lnTo>
                  <a:lnTo>
                    <a:pt x="80314" y="115570"/>
                  </a:lnTo>
                  <a:lnTo>
                    <a:pt x="80962" y="115570"/>
                  </a:lnTo>
                  <a:lnTo>
                    <a:pt x="80365" y="116840"/>
                  </a:lnTo>
                  <a:lnTo>
                    <a:pt x="79883" y="119380"/>
                  </a:lnTo>
                  <a:lnTo>
                    <a:pt x="79756" y="119380"/>
                  </a:lnTo>
                  <a:lnTo>
                    <a:pt x="79603" y="120650"/>
                  </a:lnTo>
                  <a:lnTo>
                    <a:pt x="79171" y="121920"/>
                  </a:lnTo>
                  <a:lnTo>
                    <a:pt x="80086" y="121920"/>
                  </a:lnTo>
                  <a:lnTo>
                    <a:pt x="80860" y="123190"/>
                  </a:lnTo>
                  <a:lnTo>
                    <a:pt x="80518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17" y="125730"/>
                  </a:lnTo>
                  <a:lnTo>
                    <a:pt x="81876" y="127000"/>
                  </a:lnTo>
                  <a:lnTo>
                    <a:pt x="85509" y="127000"/>
                  </a:lnTo>
                  <a:lnTo>
                    <a:pt x="85344" y="129540"/>
                  </a:lnTo>
                  <a:lnTo>
                    <a:pt x="86537" y="129540"/>
                  </a:lnTo>
                  <a:lnTo>
                    <a:pt x="88900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41" y="129540"/>
                  </a:lnTo>
                  <a:lnTo>
                    <a:pt x="91909" y="130810"/>
                  </a:lnTo>
                  <a:lnTo>
                    <a:pt x="90373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55" y="133350"/>
                  </a:lnTo>
                  <a:lnTo>
                    <a:pt x="87464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97" y="137160"/>
                  </a:lnTo>
                  <a:lnTo>
                    <a:pt x="91655" y="135890"/>
                  </a:lnTo>
                  <a:lnTo>
                    <a:pt x="91681" y="134620"/>
                  </a:lnTo>
                  <a:lnTo>
                    <a:pt x="92608" y="134620"/>
                  </a:lnTo>
                  <a:lnTo>
                    <a:pt x="92938" y="135890"/>
                  </a:lnTo>
                  <a:lnTo>
                    <a:pt x="91948" y="138430"/>
                  </a:lnTo>
                  <a:lnTo>
                    <a:pt x="91236" y="139700"/>
                  </a:lnTo>
                  <a:lnTo>
                    <a:pt x="90436" y="140970"/>
                  </a:lnTo>
                  <a:lnTo>
                    <a:pt x="90385" y="142240"/>
                  </a:lnTo>
                  <a:lnTo>
                    <a:pt x="90030" y="142240"/>
                  </a:lnTo>
                  <a:lnTo>
                    <a:pt x="89217" y="143510"/>
                  </a:lnTo>
                  <a:lnTo>
                    <a:pt x="88773" y="144780"/>
                  </a:lnTo>
                  <a:lnTo>
                    <a:pt x="88569" y="143510"/>
                  </a:lnTo>
                  <a:lnTo>
                    <a:pt x="88252" y="143510"/>
                  </a:lnTo>
                  <a:lnTo>
                    <a:pt x="87033" y="142240"/>
                  </a:lnTo>
                  <a:lnTo>
                    <a:pt x="86080" y="140970"/>
                  </a:lnTo>
                  <a:lnTo>
                    <a:pt x="85064" y="14097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4912" y="139700"/>
                  </a:lnTo>
                  <a:lnTo>
                    <a:pt x="83985" y="140970"/>
                  </a:lnTo>
                  <a:lnTo>
                    <a:pt x="82296" y="140970"/>
                  </a:lnTo>
                  <a:lnTo>
                    <a:pt x="81483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51" y="144780"/>
                  </a:lnTo>
                  <a:lnTo>
                    <a:pt x="75857" y="146050"/>
                  </a:lnTo>
                  <a:lnTo>
                    <a:pt x="76873" y="146050"/>
                  </a:lnTo>
                  <a:lnTo>
                    <a:pt x="77508" y="147320"/>
                  </a:lnTo>
                  <a:lnTo>
                    <a:pt x="77444" y="148590"/>
                  </a:lnTo>
                  <a:lnTo>
                    <a:pt x="76962" y="148590"/>
                  </a:lnTo>
                  <a:lnTo>
                    <a:pt x="76923" y="149860"/>
                  </a:lnTo>
                  <a:lnTo>
                    <a:pt x="74168" y="149860"/>
                  </a:lnTo>
                  <a:lnTo>
                    <a:pt x="73101" y="151130"/>
                  </a:lnTo>
                  <a:lnTo>
                    <a:pt x="72720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33" y="161290"/>
                  </a:lnTo>
                  <a:lnTo>
                    <a:pt x="62268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712" y="168910"/>
                  </a:lnTo>
                  <a:lnTo>
                    <a:pt x="55473" y="168910"/>
                  </a:lnTo>
                  <a:lnTo>
                    <a:pt x="56438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44" y="181610"/>
                  </a:lnTo>
                  <a:lnTo>
                    <a:pt x="49695" y="182880"/>
                  </a:lnTo>
                  <a:lnTo>
                    <a:pt x="49542" y="182880"/>
                  </a:lnTo>
                  <a:lnTo>
                    <a:pt x="48514" y="184150"/>
                  </a:lnTo>
                  <a:lnTo>
                    <a:pt x="47739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78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96" y="186690"/>
                  </a:lnTo>
                  <a:lnTo>
                    <a:pt x="51727" y="184150"/>
                  </a:lnTo>
                  <a:lnTo>
                    <a:pt x="53911" y="185420"/>
                  </a:lnTo>
                  <a:lnTo>
                    <a:pt x="52273" y="186690"/>
                  </a:lnTo>
                  <a:lnTo>
                    <a:pt x="51612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2214" y="191770"/>
                  </a:lnTo>
                  <a:lnTo>
                    <a:pt x="41503" y="193040"/>
                  </a:lnTo>
                  <a:lnTo>
                    <a:pt x="42303" y="194310"/>
                  </a:lnTo>
                  <a:lnTo>
                    <a:pt x="41351" y="195580"/>
                  </a:lnTo>
                  <a:lnTo>
                    <a:pt x="40767" y="196850"/>
                  </a:lnTo>
                  <a:lnTo>
                    <a:pt x="40119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21" y="196850"/>
                  </a:lnTo>
                  <a:lnTo>
                    <a:pt x="47218" y="194310"/>
                  </a:lnTo>
                  <a:lnTo>
                    <a:pt x="50279" y="193040"/>
                  </a:lnTo>
                  <a:lnTo>
                    <a:pt x="56273" y="193040"/>
                  </a:lnTo>
                  <a:lnTo>
                    <a:pt x="55613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800" y="188023"/>
                  </a:lnTo>
                  <a:lnTo>
                    <a:pt x="54775" y="186690"/>
                  </a:lnTo>
                  <a:lnTo>
                    <a:pt x="56972" y="186690"/>
                  </a:lnTo>
                  <a:lnTo>
                    <a:pt x="57810" y="185420"/>
                  </a:lnTo>
                  <a:lnTo>
                    <a:pt x="58470" y="186690"/>
                  </a:lnTo>
                  <a:lnTo>
                    <a:pt x="59042" y="185420"/>
                  </a:lnTo>
                  <a:lnTo>
                    <a:pt x="59486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17" y="185420"/>
                  </a:lnTo>
                  <a:lnTo>
                    <a:pt x="65747" y="185420"/>
                  </a:lnTo>
                  <a:lnTo>
                    <a:pt x="67132" y="184150"/>
                  </a:lnTo>
                  <a:lnTo>
                    <a:pt x="68516" y="182880"/>
                  </a:lnTo>
                  <a:lnTo>
                    <a:pt x="68402" y="184150"/>
                  </a:lnTo>
                  <a:lnTo>
                    <a:pt x="68694" y="185420"/>
                  </a:lnTo>
                  <a:lnTo>
                    <a:pt x="68491" y="187960"/>
                  </a:lnTo>
                  <a:lnTo>
                    <a:pt x="69075" y="187960"/>
                  </a:lnTo>
                  <a:lnTo>
                    <a:pt x="70154" y="186690"/>
                  </a:lnTo>
                  <a:lnTo>
                    <a:pt x="69710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35" y="182880"/>
                  </a:lnTo>
                  <a:lnTo>
                    <a:pt x="78486" y="184150"/>
                  </a:lnTo>
                  <a:lnTo>
                    <a:pt x="82448" y="181610"/>
                  </a:lnTo>
                  <a:lnTo>
                    <a:pt x="83972" y="180340"/>
                  </a:lnTo>
                  <a:lnTo>
                    <a:pt x="82524" y="182880"/>
                  </a:lnTo>
                  <a:lnTo>
                    <a:pt x="83693" y="185420"/>
                  </a:lnTo>
                  <a:lnTo>
                    <a:pt x="82042" y="187960"/>
                  </a:lnTo>
                  <a:lnTo>
                    <a:pt x="81699" y="189230"/>
                  </a:lnTo>
                  <a:lnTo>
                    <a:pt x="82130" y="189230"/>
                  </a:lnTo>
                  <a:lnTo>
                    <a:pt x="84493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15" y="184150"/>
                  </a:lnTo>
                  <a:lnTo>
                    <a:pt x="87020" y="182880"/>
                  </a:lnTo>
                  <a:lnTo>
                    <a:pt x="87299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87" y="177800"/>
                  </a:lnTo>
                  <a:lnTo>
                    <a:pt x="93535" y="177800"/>
                  </a:lnTo>
                  <a:lnTo>
                    <a:pt x="94538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56" y="176530"/>
                  </a:lnTo>
                  <a:lnTo>
                    <a:pt x="96494" y="173990"/>
                  </a:lnTo>
                  <a:lnTo>
                    <a:pt x="99479" y="171450"/>
                  </a:lnTo>
                  <a:lnTo>
                    <a:pt x="105587" y="171450"/>
                  </a:lnTo>
                  <a:lnTo>
                    <a:pt x="106260" y="172720"/>
                  </a:lnTo>
                  <a:lnTo>
                    <a:pt x="105905" y="171450"/>
                  </a:lnTo>
                  <a:lnTo>
                    <a:pt x="108673" y="171450"/>
                  </a:lnTo>
                  <a:lnTo>
                    <a:pt x="109639" y="175260"/>
                  </a:lnTo>
                  <a:lnTo>
                    <a:pt x="108623" y="179070"/>
                  </a:lnTo>
                  <a:lnTo>
                    <a:pt x="108216" y="177800"/>
                  </a:lnTo>
                  <a:lnTo>
                    <a:pt x="106159" y="180340"/>
                  </a:lnTo>
                  <a:lnTo>
                    <a:pt x="106210" y="181610"/>
                  </a:lnTo>
                  <a:lnTo>
                    <a:pt x="106197" y="188023"/>
                  </a:lnTo>
                  <a:lnTo>
                    <a:pt x="105498" y="189230"/>
                  </a:lnTo>
                  <a:lnTo>
                    <a:pt x="103974" y="190500"/>
                  </a:lnTo>
                  <a:lnTo>
                    <a:pt x="103746" y="189230"/>
                  </a:lnTo>
                  <a:lnTo>
                    <a:pt x="103581" y="189230"/>
                  </a:lnTo>
                  <a:lnTo>
                    <a:pt x="103619" y="187960"/>
                  </a:lnTo>
                  <a:lnTo>
                    <a:pt x="104444" y="187960"/>
                  </a:lnTo>
                  <a:lnTo>
                    <a:pt x="106019" y="185420"/>
                  </a:lnTo>
                  <a:lnTo>
                    <a:pt x="106133" y="187960"/>
                  </a:lnTo>
                  <a:lnTo>
                    <a:pt x="106197" y="181622"/>
                  </a:lnTo>
                  <a:lnTo>
                    <a:pt x="104000" y="182880"/>
                  </a:lnTo>
                  <a:lnTo>
                    <a:pt x="101612" y="182880"/>
                  </a:lnTo>
                  <a:lnTo>
                    <a:pt x="100203" y="184150"/>
                  </a:lnTo>
                  <a:lnTo>
                    <a:pt x="98501" y="184150"/>
                  </a:lnTo>
                  <a:lnTo>
                    <a:pt x="98005" y="185420"/>
                  </a:lnTo>
                  <a:lnTo>
                    <a:pt x="100037" y="185420"/>
                  </a:lnTo>
                  <a:lnTo>
                    <a:pt x="101320" y="186690"/>
                  </a:lnTo>
                  <a:lnTo>
                    <a:pt x="102425" y="187960"/>
                  </a:lnTo>
                  <a:lnTo>
                    <a:pt x="101612" y="189230"/>
                  </a:lnTo>
                  <a:lnTo>
                    <a:pt x="101968" y="190500"/>
                  </a:lnTo>
                  <a:lnTo>
                    <a:pt x="102666" y="191770"/>
                  </a:lnTo>
                  <a:lnTo>
                    <a:pt x="100228" y="191770"/>
                  </a:lnTo>
                  <a:lnTo>
                    <a:pt x="98933" y="190500"/>
                  </a:lnTo>
                  <a:lnTo>
                    <a:pt x="96113" y="191770"/>
                  </a:lnTo>
                  <a:lnTo>
                    <a:pt x="94691" y="192684"/>
                  </a:lnTo>
                  <a:lnTo>
                    <a:pt x="94640" y="193040"/>
                  </a:lnTo>
                  <a:lnTo>
                    <a:pt x="95199" y="193040"/>
                  </a:lnTo>
                  <a:lnTo>
                    <a:pt x="97459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46" y="198120"/>
                  </a:lnTo>
                  <a:lnTo>
                    <a:pt x="101625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310" y="200660"/>
                  </a:lnTo>
                  <a:lnTo>
                    <a:pt x="98234" y="201930"/>
                  </a:lnTo>
                  <a:lnTo>
                    <a:pt x="96875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601" y="201930"/>
                  </a:lnTo>
                  <a:lnTo>
                    <a:pt x="85471" y="200660"/>
                  </a:lnTo>
                  <a:lnTo>
                    <a:pt x="85280" y="201930"/>
                  </a:lnTo>
                  <a:lnTo>
                    <a:pt x="84836" y="201930"/>
                  </a:lnTo>
                  <a:lnTo>
                    <a:pt x="85013" y="199390"/>
                  </a:lnTo>
                  <a:lnTo>
                    <a:pt x="85153" y="199390"/>
                  </a:lnTo>
                  <a:lnTo>
                    <a:pt x="86817" y="198120"/>
                  </a:lnTo>
                  <a:lnTo>
                    <a:pt x="87909" y="198120"/>
                  </a:lnTo>
                  <a:lnTo>
                    <a:pt x="90081" y="196850"/>
                  </a:lnTo>
                  <a:lnTo>
                    <a:pt x="89420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13" y="192786"/>
                  </a:lnTo>
                  <a:lnTo>
                    <a:pt x="94691" y="192684"/>
                  </a:lnTo>
                  <a:lnTo>
                    <a:pt x="94818" y="191770"/>
                  </a:lnTo>
                  <a:lnTo>
                    <a:pt x="95402" y="191770"/>
                  </a:lnTo>
                  <a:lnTo>
                    <a:pt x="94411" y="189230"/>
                  </a:lnTo>
                  <a:lnTo>
                    <a:pt x="95973" y="189230"/>
                  </a:lnTo>
                  <a:lnTo>
                    <a:pt x="95351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96" y="187960"/>
                  </a:lnTo>
                  <a:lnTo>
                    <a:pt x="85877" y="189230"/>
                  </a:lnTo>
                  <a:lnTo>
                    <a:pt x="84366" y="190157"/>
                  </a:lnTo>
                  <a:lnTo>
                    <a:pt x="84366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33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70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83" y="203200"/>
                  </a:lnTo>
                  <a:lnTo>
                    <a:pt x="70015" y="205740"/>
                  </a:lnTo>
                  <a:lnTo>
                    <a:pt x="67589" y="207010"/>
                  </a:lnTo>
                  <a:lnTo>
                    <a:pt x="67106" y="206502"/>
                  </a:lnTo>
                  <a:lnTo>
                    <a:pt x="67106" y="212090"/>
                  </a:lnTo>
                  <a:lnTo>
                    <a:pt x="67106" y="213360"/>
                  </a:lnTo>
                  <a:lnTo>
                    <a:pt x="66878" y="212090"/>
                  </a:lnTo>
                  <a:lnTo>
                    <a:pt x="67106" y="212090"/>
                  </a:lnTo>
                  <a:lnTo>
                    <a:pt x="67106" y="206502"/>
                  </a:lnTo>
                  <a:lnTo>
                    <a:pt x="66382" y="205740"/>
                  </a:lnTo>
                  <a:lnTo>
                    <a:pt x="63868" y="205740"/>
                  </a:lnTo>
                  <a:lnTo>
                    <a:pt x="62445" y="204470"/>
                  </a:lnTo>
                  <a:lnTo>
                    <a:pt x="61455" y="203200"/>
                  </a:lnTo>
                  <a:lnTo>
                    <a:pt x="63106" y="203200"/>
                  </a:lnTo>
                  <a:lnTo>
                    <a:pt x="65417" y="201930"/>
                  </a:lnTo>
                  <a:lnTo>
                    <a:pt x="65836" y="200660"/>
                  </a:lnTo>
                  <a:lnTo>
                    <a:pt x="67995" y="199390"/>
                  </a:lnTo>
                  <a:lnTo>
                    <a:pt x="69215" y="200660"/>
                  </a:lnTo>
                  <a:lnTo>
                    <a:pt x="71323" y="200660"/>
                  </a:lnTo>
                  <a:lnTo>
                    <a:pt x="72377" y="199390"/>
                  </a:lnTo>
                  <a:lnTo>
                    <a:pt x="74841" y="198120"/>
                  </a:lnTo>
                  <a:lnTo>
                    <a:pt x="76085" y="198120"/>
                  </a:lnTo>
                  <a:lnTo>
                    <a:pt x="77939" y="196850"/>
                  </a:lnTo>
                  <a:lnTo>
                    <a:pt x="77749" y="196850"/>
                  </a:lnTo>
                  <a:lnTo>
                    <a:pt x="80352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66" y="198120"/>
                  </a:lnTo>
                  <a:lnTo>
                    <a:pt x="84366" y="190157"/>
                  </a:lnTo>
                  <a:lnTo>
                    <a:pt x="83794" y="190500"/>
                  </a:lnTo>
                  <a:lnTo>
                    <a:pt x="81648" y="191770"/>
                  </a:lnTo>
                  <a:lnTo>
                    <a:pt x="81495" y="190500"/>
                  </a:lnTo>
                  <a:lnTo>
                    <a:pt x="78511" y="190500"/>
                  </a:lnTo>
                  <a:lnTo>
                    <a:pt x="76809" y="193040"/>
                  </a:lnTo>
                  <a:lnTo>
                    <a:pt x="67678" y="193040"/>
                  </a:lnTo>
                  <a:lnTo>
                    <a:pt x="67665" y="199390"/>
                  </a:lnTo>
                  <a:lnTo>
                    <a:pt x="64592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66" y="212090"/>
                  </a:lnTo>
                  <a:lnTo>
                    <a:pt x="56603" y="210820"/>
                  </a:lnTo>
                  <a:lnTo>
                    <a:pt x="58051" y="209550"/>
                  </a:lnTo>
                  <a:lnTo>
                    <a:pt x="58737" y="209550"/>
                  </a:lnTo>
                  <a:lnTo>
                    <a:pt x="59550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13" y="201930"/>
                  </a:lnTo>
                  <a:lnTo>
                    <a:pt x="57683" y="201930"/>
                  </a:lnTo>
                  <a:lnTo>
                    <a:pt x="57785" y="200660"/>
                  </a:lnTo>
                  <a:lnTo>
                    <a:pt x="58051" y="199390"/>
                  </a:lnTo>
                  <a:lnTo>
                    <a:pt x="61048" y="199390"/>
                  </a:lnTo>
                  <a:lnTo>
                    <a:pt x="63969" y="198120"/>
                  </a:lnTo>
                  <a:lnTo>
                    <a:pt x="66789" y="195580"/>
                  </a:lnTo>
                  <a:lnTo>
                    <a:pt x="66827" y="196850"/>
                  </a:lnTo>
                  <a:lnTo>
                    <a:pt x="67081" y="198120"/>
                  </a:lnTo>
                  <a:lnTo>
                    <a:pt x="67665" y="199390"/>
                  </a:lnTo>
                  <a:lnTo>
                    <a:pt x="67665" y="193014"/>
                  </a:lnTo>
                  <a:lnTo>
                    <a:pt x="67170" y="191770"/>
                  </a:lnTo>
                  <a:lnTo>
                    <a:pt x="67170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91" y="194310"/>
                  </a:lnTo>
                  <a:lnTo>
                    <a:pt x="57975" y="195580"/>
                  </a:lnTo>
                  <a:lnTo>
                    <a:pt x="56997" y="195580"/>
                  </a:lnTo>
                  <a:lnTo>
                    <a:pt x="54025" y="197485"/>
                  </a:lnTo>
                  <a:lnTo>
                    <a:pt x="54025" y="209143"/>
                  </a:lnTo>
                  <a:lnTo>
                    <a:pt x="51384" y="207746"/>
                  </a:lnTo>
                  <a:lnTo>
                    <a:pt x="51714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25" y="209143"/>
                  </a:lnTo>
                  <a:lnTo>
                    <a:pt x="54025" y="197485"/>
                  </a:lnTo>
                  <a:lnTo>
                    <a:pt x="53035" y="198120"/>
                  </a:lnTo>
                  <a:lnTo>
                    <a:pt x="52832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97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60" y="201930"/>
                  </a:lnTo>
                  <a:lnTo>
                    <a:pt x="39801" y="200660"/>
                  </a:lnTo>
                  <a:lnTo>
                    <a:pt x="38303" y="200660"/>
                  </a:lnTo>
                  <a:lnTo>
                    <a:pt x="39154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73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12" y="187960"/>
                  </a:lnTo>
                  <a:lnTo>
                    <a:pt x="40424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40" y="184150"/>
                  </a:lnTo>
                  <a:lnTo>
                    <a:pt x="41046" y="184150"/>
                  </a:lnTo>
                  <a:lnTo>
                    <a:pt x="43878" y="182880"/>
                  </a:lnTo>
                  <a:lnTo>
                    <a:pt x="43294" y="180340"/>
                  </a:lnTo>
                  <a:lnTo>
                    <a:pt x="43281" y="179070"/>
                  </a:lnTo>
                  <a:lnTo>
                    <a:pt x="43840" y="176530"/>
                  </a:lnTo>
                  <a:lnTo>
                    <a:pt x="42252" y="177800"/>
                  </a:lnTo>
                  <a:lnTo>
                    <a:pt x="40106" y="177800"/>
                  </a:lnTo>
                  <a:lnTo>
                    <a:pt x="39090" y="179070"/>
                  </a:lnTo>
                  <a:lnTo>
                    <a:pt x="39293" y="180340"/>
                  </a:lnTo>
                  <a:lnTo>
                    <a:pt x="38760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47" y="182880"/>
                  </a:lnTo>
                  <a:lnTo>
                    <a:pt x="34836" y="182880"/>
                  </a:lnTo>
                  <a:lnTo>
                    <a:pt x="33743" y="184150"/>
                  </a:lnTo>
                  <a:lnTo>
                    <a:pt x="33439" y="184150"/>
                  </a:lnTo>
                  <a:lnTo>
                    <a:pt x="33070" y="182880"/>
                  </a:lnTo>
                  <a:lnTo>
                    <a:pt x="30213" y="182880"/>
                  </a:lnTo>
                  <a:lnTo>
                    <a:pt x="30238" y="184150"/>
                  </a:lnTo>
                  <a:lnTo>
                    <a:pt x="25692" y="184150"/>
                  </a:lnTo>
                  <a:lnTo>
                    <a:pt x="24384" y="185420"/>
                  </a:lnTo>
                  <a:lnTo>
                    <a:pt x="24676" y="186690"/>
                  </a:lnTo>
                  <a:lnTo>
                    <a:pt x="24193" y="186690"/>
                  </a:lnTo>
                  <a:lnTo>
                    <a:pt x="25107" y="187960"/>
                  </a:lnTo>
                  <a:lnTo>
                    <a:pt x="25615" y="187960"/>
                  </a:lnTo>
                  <a:lnTo>
                    <a:pt x="25133" y="189230"/>
                  </a:lnTo>
                  <a:lnTo>
                    <a:pt x="24879" y="195580"/>
                  </a:lnTo>
                  <a:lnTo>
                    <a:pt x="23456" y="199390"/>
                  </a:lnTo>
                  <a:lnTo>
                    <a:pt x="22402" y="198120"/>
                  </a:lnTo>
                  <a:lnTo>
                    <a:pt x="21361" y="196850"/>
                  </a:lnTo>
                  <a:lnTo>
                    <a:pt x="20320" y="195580"/>
                  </a:lnTo>
                  <a:lnTo>
                    <a:pt x="19278" y="194310"/>
                  </a:lnTo>
                  <a:lnTo>
                    <a:pt x="16484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310" y="193040"/>
                  </a:lnTo>
                  <a:lnTo>
                    <a:pt x="16205" y="191770"/>
                  </a:lnTo>
                  <a:lnTo>
                    <a:pt x="15621" y="191770"/>
                  </a:lnTo>
                  <a:lnTo>
                    <a:pt x="10680" y="190500"/>
                  </a:lnTo>
                  <a:lnTo>
                    <a:pt x="9156" y="190500"/>
                  </a:lnTo>
                  <a:lnTo>
                    <a:pt x="10020" y="186690"/>
                  </a:lnTo>
                  <a:lnTo>
                    <a:pt x="7162" y="186690"/>
                  </a:lnTo>
                  <a:lnTo>
                    <a:pt x="7518" y="188023"/>
                  </a:lnTo>
                  <a:lnTo>
                    <a:pt x="7886" y="189230"/>
                  </a:lnTo>
                  <a:lnTo>
                    <a:pt x="7124" y="190500"/>
                  </a:lnTo>
                  <a:lnTo>
                    <a:pt x="6629" y="190500"/>
                  </a:lnTo>
                  <a:lnTo>
                    <a:pt x="5664" y="191770"/>
                  </a:lnTo>
                  <a:lnTo>
                    <a:pt x="5194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41" y="190500"/>
                  </a:lnTo>
                  <a:lnTo>
                    <a:pt x="736" y="191770"/>
                  </a:lnTo>
                  <a:lnTo>
                    <a:pt x="876" y="191770"/>
                  </a:lnTo>
                  <a:lnTo>
                    <a:pt x="393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86" y="196850"/>
                  </a:lnTo>
                  <a:lnTo>
                    <a:pt x="2692" y="198120"/>
                  </a:lnTo>
                  <a:lnTo>
                    <a:pt x="6184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71" y="200660"/>
                  </a:lnTo>
                  <a:lnTo>
                    <a:pt x="14211" y="198120"/>
                  </a:lnTo>
                  <a:lnTo>
                    <a:pt x="14795" y="198120"/>
                  </a:lnTo>
                  <a:lnTo>
                    <a:pt x="13995" y="200660"/>
                  </a:lnTo>
                  <a:lnTo>
                    <a:pt x="17437" y="200660"/>
                  </a:lnTo>
                  <a:lnTo>
                    <a:pt x="17741" y="201930"/>
                  </a:lnTo>
                  <a:lnTo>
                    <a:pt x="18237" y="201930"/>
                  </a:lnTo>
                  <a:lnTo>
                    <a:pt x="21729" y="203200"/>
                  </a:lnTo>
                  <a:lnTo>
                    <a:pt x="24612" y="200660"/>
                  </a:lnTo>
                  <a:lnTo>
                    <a:pt x="26936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43" y="205740"/>
                  </a:lnTo>
                  <a:lnTo>
                    <a:pt x="27940" y="204470"/>
                  </a:lnTo>
                  <a:lnTo>
                    <a:pt x="28333" y="204470"/>
                  </a:lnTo>
                  <a:lnTo>
                    <a:pt x="28956" y="203200"/>
                  </a:lnTo>
                  <a:lnTo>
                    <a:pt x="28206" y="201930"/>
                  </a:lnTo>
                  <a:lnTo>
                    <a:pt x="29311" y="199390"/>
                  </a:lnTo>
                  <a:lnTo>
                    <a:pt x="31940" y="200660"/>
                  </a:lnTo>
                  <a:lnTo>
                    <a:pt x="31407" y="201930"/>
                  </a:lnTo>
                  <a:lnTo>
                    <a:pt x="30873" y="201930"/>
                  </a:lnTo>
                  <a:lnTo>
                    <a:pt x="31356" y="203200"/>
                  </a:lnTo>
                  <a:lnTo>
                    <a:pt x="32004" y="203200"/>
                  </a:lnTo>
                  <a:lnTo>
                    <a:pt x="32753" y="204470"/>
                  </a:lnTo>
                  <a:lnTo>
                    <a:pt x="32969" y="204470"/>
                  </a:lnTo>
                  <a:lnTo>
                    <a:pt x="33464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37" y="205740"/>
                  </a:lnTo>
                  <a:lnTo>
                    <a:pt x="38976" y="205740"/>
                  </a:lnTo>
                  <a:lnTo>
                    <a:pt x="40055" y="207010"/>
                  </a:lnTo>
                  <a:lnTo>
                    <a:pt x="41427" y="207010"/>
                  </a:lnTo>
                  <a:lnTo>
                    <a:pt x="42570" y="208280"/>
                  </a:lnTo>
                  <a:lnTo>
                    <a:pt x="43789" y="208280"/>
                  </a:lnTo>
                  <a:lnTo>
                    <a:pt x="46367" y="209550"/>
                  </a:lnTo>
                  <a:lnTo>
                    <a:pt x="48501" y="208521"/>
                  </a:lnTo>
                  <a:lnTo>
                    <a:pt x="50063" y="213360"/>
                  </a:lnTo>
                  <a:lnTo>
                    <a:pt x="51917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48" y="215900"/>
                  </a:lnTo>
                  <a:lnTo>
                    <a:pt x="61468" y="215900"/>
                  </a:lnTo>
                  <a:lnTo>
                    <a:pt x="63715" y="217170"/>
                  </a:lnTo>
                  <a:lnTo>
                    <a:pt x="64541" y="215900"/>
                  </a:lnTo>
                  <a:lnTo>
                    <a:pt x="65189" y="214630"/>
                  </a:lnTo>
                  <a:lnTo>
                    <a:pt x="66522" y="215900"/>
                  </a:lnTo>
                  <a:lnTo>
                    <a:pt x="68313" y="214630"/>
                  </a:lnTo>
                  <a:lnTo>
                    <a:pt x="73380" y="214630"/>
                  </a:lnTo>
                  <a:lnTo>
                    <a:pt x="76949" y="212090"/>
                  </a:lnTo>
                  <a:lnTo>
                    <a:pt x="77800" y="214630"/>
                  </a:lnTo>
                  <a:lnTo>
                    <a:pt x="78562" y="214630"/>
                  </a:lnTo>
                  <a:lnTo>
                    <a:pt x="78435" y="215900"/>
                  </a:lnTo>
                  <a:lnTo>
                    <a:pt x="79082" y="215900"/>
                  </a:lnTo>
                  <a:lnTo>
                    <a:pt x="80048" y="214630"/>
                  </a:lnTo>
                  <a:lnTo>
                    <a:pt x="80327" y="214630"/>
                  </a:lnTo>
                  <a:lnTo>
                    <a:pt x="80276" y="213169"/>
                  </a:lnTo>
                  <a:lnTo>
                    <a:pt x="79654" y="212090"/>
                  </a:lnTo>
                  <a:lnTo>
                    <a:pt x="78105" y="210820"/>
                  </a:lnTo>
                  <a:lnTo>
                    <a:pt x="76822" y="210820"/>
                  </a:lnTo>
                  <a:lnTo>
                    <a:pt x="76720" y="208280"/>
                  </a:lnTo>
                  <a:lnTo>
                    <a:pt x="76466" y="208280"/>
                  </a:lnTo>
                  <a:lnTo>
                    <a:pt x="75933" y="207010"/>
                  </a:lnTo>
                  <a:lnTo>
                    <a:pt x="76339" y="207010"/>
                  </a:lnTo>
                  <a:lnTo>
                    <a:pt x="76492" y="205740"/>
                  </a:lnTo>
                  <a:lnTo>
                    <a:pt x="77216" y="205740"/>
                  </a:lnTo>
                  <a:lnTo>
                    <a:pt x="77787" y="207010"/>
                  </a:lnTo>
                  <a:lnTo>
                    <a:pt x="78308" y="207010"/>
                  </a:lnTo>
                  <a:lnTo>
                    <a:pt x="78460" y="208280"/>
                  </a:lnTo>
                  <a:lnTo>
                    <a:pt x="79222" y="208280"/>
                  </a:lnTo>
                  <a:lnTo>
                    <a:pt x="79743" y="209550"/>
                  </a:lnTo>
                  <a:lnTo>
                    <a:pt x="83413" y="209550"/>
                  </a:lnTo>
                  <a:lnTo>
                    <a:pt x="84264" y="210820"/>
                  </a:lnTo>
                  <a:lnTo>
                    <a:pt x="84937" y="210820"/>
                  </a:lnTo>
                  <a:lnTo>
                    <a:pt x="84709" y="209550"/>
                  </a:lnTo>
                  <a:lnTo>
                    <a:pt x="85204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89" y="205740"/>
                  </a:lnTo>
                  <a:lnTo>
                    <a:pt x="91008" y="204470"/>
                  </a:lnTo>
                  <a:lnTo>
                    <a:pt x="97459" y="204470"/>
                  </a:lnTo>
                  <a:lnTo>
                    <a:pt x="101447" y="205701"/>
                  </a:lnTo>
                  <a:lnTo>
                    <a:pt x="105740" y="204470"/>
                  </a:lnTo>
                  <a:lnTo>
                    <a:pt x="107530" y="204470"/>
                  </a:lnTo>
                  <a:lnTo>
                    <a:pt x="105270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17" y="207010"/>
                  </a:lnTo>
                  <a:lnTo>
                    <a:pt x="112179" y="205701"/>
                  </a:lnTo>
                  <a:lnTo>
                    <a:pt x="111925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102" y="200660"/>
                  </a:lnTo>
                  <a:lnTo>
                    <a:pt x="112458" y="200660"/>
                  </a:lnTo>
                  <a:lnTo>
                    <a:pt x="112712" y="201930"/>
                  </a:lnTo>
                  <a:lnTo>
                    <a:pt x="115697" y="199390"/>
                  </a:lnTo>
                  <a:lnTo>
                    <a:pt x="115011" y="196850"/>
                  </a:lnTo>
                  <a:lnTo>
                    <a:pt x="112725" y="195580"/>
                  </a:lnTo>
                  <a:lnTo>
                    <a:pt x="112560" y="195580"/>
                  </a:lnTo>
                  <a:lnTo>
                    <a:pt x="111226" y="190500"/>
                  </a:lnTo>
                  <a:lnTo>
                    <a:pt x="106464" y="190500"/>
                  </a:lnTo>
                  <a:lnTo>
                    <a:pt x="106159" y="189230"/>
                  </a:lnTo>
                  <a:lnTo>
                    <a:pt x="106451" y="187960"/>
                  </a:lnTo>
                  <a:lnTo>
                    <a:pt x="106921" y="186690"/>
                  </a:lnTo>
                  <a:lnTo>
                    <a:pt x="107581" y="186690"/>
                  </a:lnTo>
                  <a:lnTo>
                    <a:pt x="107975" y="185420"/>
                  </a:lnTo>
                  <a:lnTo>
                    <a:pt x="107924" y="184150"/>
                  </a:lnTo>
                  <a:lnTo>
                    <a:pt x="109245" y="181610"/>
                  </a:lnTo>
                  <a:lnTo>
                    <a:pt x="110832" y="182880"/>
                  </a:lnTo>
                  <a:lnTo>
                    <a:pt x="112077" y="181610"/>
                  </a:lnTo>
                  <a:lnTo>
                    <a:pt x="112801" y="181610"/>
                  </a:lnTo>
                  <a:lnTo>
                    <a:pt x="112725" y="180340"/>
                  </a:lnTo>
                  <a:lnTo>
                    <a:pt x="113715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52" y="179070"/>
                  </a:lnTo>
                  <a:lnTo>
                    <a:pt x="117640" y="180340"/>
                  </a:lnTo>
                  <a:lnTo>
                    <a:pt x="115582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19" y="182880"/>
                  </a:lnTo>
                  <a:lnTo>
                    <a:pt x="118859" y="181610"/>
                  </a:lnTo>
                  <a:lnTo>
                    <a:pt x="119735" y="181610"/>
                  </a:lnTo>
                  <a:lnTo>
                    <a:pt x="119468" y="180340"/>
                  </a:lnTo>
                  <a:lnTo>
                    <a:pt x="119265" y="180340"/>
                  </a:lnTo>
                  <a:lnTo>
                    <a:pt x="119443" y="179070"/>
                  </a:lnTo>
                  <a:lnTo>
                    <a:pt x="119672" y="177800"/>
                  </a:lnTo>
                  <a:lnTo>
                    <a:pt x="119849" y="177800"/>
                  </a:lnTo>
                  <a:lnTo>
                    <a:pt x="120116" y="176530"/>
                  </a:lnTo>
                  <a:lnTo>
                    <a:pt x="121691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900" y="172720"/>
                  </a:lnTo>
                  <a:lnTo>
                    <a:pt x="119100" y="168910"/>
                  </a:lnTo>
                  <a:lnTo>
                    <a:pt x="120891" y="170180"/>
                  </a:lnTo>
                  <a:lnTo>
                    <a:pt x="124307" y="170180"/>
                  </a:lnTo>
                  <a:lnTo>
                    <a:pt x="126161" y="171450"/>
                  </a:lnTo>
                  <a:lnTo>
                    <a:pt x="126479" y="172720"/>
                  </a:lnTo>
                  <a:lnTo>
                    <a:pt x="130149" y="173990"/>
                  </a:lnTo>
                  <a:lnTo>
                    <a:pt x="131991" y="172720"/>
                  </a:lnTo>
                  <a:lnTo>
                    <a:pt x="135026" y="175260"/>
                  </a:lnTo>
                  <a:lnTo>
                    <a:pt x="135318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44" y="179070"/>
                  </a:lnTo>
                  <a:lnTo>
                    <a:pt x="139458" y="180340"/>
                  </a:lnTo>
                  <a:lnTo>
                    <a:pt x="139153" y="181610"/>
                  </a:lnTo>
                  <a:lnTo>
                    <a:pt x="140462" y="181610"/>
                  </a:lnTo>
                  <a:lnTo>
                    <a:pt x="142532" y="182880"/>
                  </a:lnTo>
                  <a:lnTo>
                    <a:pt x="144487" y="182880"/>
                  </a:lnTo>
                  <a:lnTo>
                    <a:pt x="144894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15" y="179070"/>
                  </a:lnTo>
                  <a:lnTo>
                    <a:pt x="144564" y="177800"/>
                  </a:lnTo>
                  <a:lnTo>
                    <a:pt x="145567" y="176530"/>
                  </a:lnTo>
                  <a:lnTo>
                    <a:pt x="147040" y="175260"/>
                  </a:lnTo>
                  <a:lnTo>
                    <a:pt x="146926" y="173990"/>
                  </a:lnTo>
                  <a:lnTo>
                    <a:pt x="146735" y="173990"/>
                  </a:lnTo>
                  <a:lnTo>
                    <a:pt x="146431" y="172720"/>
                  </a:lnTo>
                  <a:lnTo>
                    <a:pt x="146507" y="171450"/>
                  </a:lnTo>
                  <a:lnTo>
                    <a:pt x="146215" y="168910"/>
                  </a:lnTo>
                  <a:lnTo>
                    <a:pt x="145402" y="167640"/>
                  </a:lnTo>
                  <a:lnTo>
                    <a:pt x="144183" y="166370"/>
                  </a:lnTo>
                  <a:lnTo>
                    <a:pt x="146227" y="166370"/>
                  </a:lnTo>
                  <a:lnTo>
                    <a:pt x="147078" y="167640"/>
                  </a:lnTo>
                  <a:lnTo>
                    <a:pt x="148577" y="166370"/>
                  </a:lnTo>
                  <a:lnTo>
                    <a:pt x="149936" y="165100"/>
                  </a:lnTo>
                  <a:lnTo>
                    <a:pt x="151739" y="165100"/>
                  </a:lnTo>
                  <a:lnTo>
                    <a:pt x="151333" y="170180"/>
                  </a:lnTo>
                  <a:lnTo>
                    <a:pt x="152438" y="171450"/>
                  </a:lnTo>
                  <a:lnTo>
                    <a:pt x="155702" y="172720"/>
                  </a:lnTo>
                  <a:lnTo>
                    <a:pt x="156654" y="173990"/>
                  </a:lnTo>
                  <a:lnTo>
                    <a:pt x="158127" y="172720"/>
                  </a:lnTo>
                  <a:lnTo>
                    <a:pt x="161734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29" y="176530"/>
                  </a:lnTo>
                  <a:lnTo>
                    <a:pt x="154127" y="176530"/>
                  </a:lnTo>
                  <a:lnTo>
                    <a:pt x="153517" y="177800"/>
                  </a:lnTo>
                  <a:lnTo>
                    <a:pt x="156705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97" y="181610"/>
                  </a:lnTo>
                  <a:lnTo>
                    <a:pt x="158851" y="182880"/>
                  </a:lnTo>
                  <a:lnTo>
                    <a:pt x="158064" y="182880"/>
                  </a:lnTo>
                  <a:lnTo>
                    <a:pt x="157378" y="184150"/>
                  </a:lnTo>
                  <a:lnTo>
                    <a:pt x="156705" y="184150"/>
                  </a:lnTo>
                  <a:lnTo>
                    <a:pt x="156743" y="185420"/>
                  </a:lnTo>
                  <a:lnTo>
                    <a:pt x="153936" y="185420"/>
                  </a:lnTo>
                  <a:lnTo>
                    <a:pt x="153009" y="186690"/>
                  </a:lnTo>
                  <a:lnTo>
                    <a:pt x="151968" y="186690"/>
                  </a:lnTo>
                  <a:lnTo>
                    <a:pt x="153314" y="187960"/>
                  </a:lnTo>
                  <a:lnTo>
                    <a:pt x="153073" y="187960"/>
                  </a:lnTo>
                  <a:lnTo>
                    <a:pt x="149428" y="191770"/>
                  </a:lnTo>
                  <a:lnTo>
                    <a:pt x="148513" y="191554"/>
                  </a:lnTo>
                  <a:lnTo>
                    <a:pt x="148513" y="194310"/>
                  </a:lnTo>
                  <a:lnTo>
                    <a:pt x="146570" y="194310"/>
                  </a:lnTo>
                  <a:lnTo>
                    <a:pt x="144157" y="193040"/>
                  </a:lnTo>
                  <a:lnTo>
                    <a:pt x="147548" y="193040"/>
                  </a:lnTo>
                  <a:lnTo>
                    <a:pt x="148513" y="194310"/>
                  </a:lnTo>
                  <a:lnTo>
                    <a:pt x="148513" y="191554"/>
                  </a:lnTo>
                  <a:lnTo>
                    <a:pt x="144259" y="190500"/>
                  </a:lnTo>
                  <a:lnTo>
                    <a:pt x="141897" y="189674"/>
                  </a:lnTo>
                  <a:lnTo>
                    <a:pt x="143433" y="190500"/>
                  </a:lnTo>
                  <a:lnTo>
                    <a:pt x="143624" y="190500"/>
                  </a:lnTo>
                  <a:lnTo>
                    <a:pt x="143395" y="191770"/>
                  </a:lnTo>
                  <a:lnTo>
                    <a:pt x="143243" y="193040"/>
                  </a:lnTo>
                  <a:lnTo>
                    <a:pt x="141401" y="193040"/>
                  </a:lnTo>
                  <a:lnTo>
                    <a:pt x="140563" y="195580"/>
                  </a:lnTo>
                  <a:lnTo>
                    <a:pt x="139204" y="195580"/>
                  </a:lnTo>
                  <a:lnTo>
                    <a:pt x="139103" y="194310"/>
                  </a:lnTo>
                  <a:lnTo>
                    <a:pt x="136982" y="194310"/>
                  </a:lnTo>
                  <a:lnTo>
                    <a:pt x="136004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96" y="189230"/>
                  </a:lnTo>
                  <a:lnTo>
                    <a:pt x="136525" y="187960"/>
                  </a:lnTo>
                  <a:lnTo>
                    <a:pt x="138760" y="189230"/>
                  </a:lnTo>
                  <a:lnTo>
                    <a:pt x="140639" y="189230"/>
                  </a:lnTo>
                  <a:lnTo>
                    <a:pt x="139560" y="187960"/>
                  </a:lnTo>
                  <a:lnTo>
                    <a:pt x="138023" y="186690"/>
                  </a:lnTo>
                  <a:lnTo>
                    <a:pt x="137401" y="187960"/>
                  </a:lnTo>
                  <a:lnTo>
                    <a:pt x="135496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46" y="185420"/>
                  </a:lnTo>
                  <a:lnTo>
                    <a:pt x="127749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5349" y="186690"/>
                  </a:lnTo>
                  <a:lnTo>
                    <a:pt x="124866" y="189230"/>
                  </a:lnTo>
                  <a:lnTo>
                    <a:pt x="124701" y="189230"/>
                  </a:lnTo>
                  <a:lnTo>
                    <a:pt x="122415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69" y="194310"/>
                  </a:lnTo>
                  <a:lnTo>
                    <a:pt x="126098" y="198120"/>
                  </a:lnTo>
                  <a:lnTo>
                    <a:pt x="124675" y="199390"/>
                  </a:lnTo>
                  <a:lnTo>
                    <a:pt x="125514" y="200660"/>
                  </a:lnTo>
                  <a:lnTo>
                    <a:pt x="130670" y="200660"/>
                  </a:lnTo>
                  <a:lnTo>
                    <a:pt x="130505" y="201930"/>
                  </a:lnTo>
                  <a:lnTo>
                    <a:pt x="132181" y="200660"/>
                  </a:lnTo>
                  <a:lnTo>
                    <a:pt x="132969" y="201930"/>
                  </a:lnTo>
                  <a:lnTo>
                    <a:pt x="133146" y="203200"/>
                  </a:lnTo>
                  <a:lnTo>
                    <a:pt x="133819" y="205740"/>
                  </a:lnTo>
                  <a:lnTo>
                    <a:pt x="135255" y="205740"/>
                  </a:lnTo>
                  <a:lnTo>
                    <a:pt x="135432" y="204470"/>
                  </a:lnTo>
                  <a:lnTo>
                    <a:pt x="138658" y="205740"/>
                  </a:lnTo>
                  <a:lnTo>
                    <a:pt x="138353" y="207010"/>
                  </a:lnTo>
                  <a:lnTo>
                    <a:pt x="140157" y="204470"/>
                  </a:lnTo>
                  <a:lnTo>
                    <a:pt x="141058" y="204470"/>
                  </a:lnTo>
                  <a:lnTo>
                    <a:pt x="141757" y="205740"/>
                  </a:lnTo>
                  <a:lnTo>
                    <a:pt x="143090" y="207010"/>
                  </a:lnTo>
                  <a:lnTo>
                    <a:pt x="143700" y="207010"/>
                  </a:lnTo>
                  <a:lnTo>
                    <a:pt x="146481" y="208280"/>
                  </a:lnTo>
                  <a:lnTo>
                    <a:pt x="147612" y="207010"/>
                  </a:lnTo>
                  <a:lnTo>
                    <a:pt x="148945" y="205740"/>
                  </a:lnTo>
                  <a:lnTo>
                    <a:pt x="147840" y="205740"/>
                  </a:lnTo>
                  <a:lnTo>
                    <a:pt x="146075" y="204470"/>
                  </a:lnTo>
                  <a:lnTo>
                    <a:pt x="145910" y="203200"/>
                  </a:lnTo>
                  <a:lnTo>
                    <a:pt x="143700" y="201930"/>
                  </a:lnTo>
                  <a:lnTo>
                    <a:pt x="141973" y="203200"/>
                  </a:lnTo>
                  <a:lnTo>
                    <a:pt x="139407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95" y="198120"/>
                  </a:lnTo>
                  <a:lnTo>
                    <a:pt x="131673" y="198120"/>
                  </a:lnTo>
                  <a:lnTo>
                    <a:pt x="135966" y="199351"/>
                  </a:lnTo>
                  <a:lnTo>
                    <a:pt x="139966" y="198120"/>
                  </a:lnTo>
                  <a:lnTo>
                    <a:pt x="146431" y="198120"/>
                  </a:lnTo>
                  <a:lnTo>
                    <a:pt x="146837" y="199390"/>
                  </a:lnTo>
                  <a:lnTo>
                    <a:pt x="149352" y="199390"/>
                  </a:lnTo>
                  <a:lnTo>
                    <a:pt x="150710" y="198120"/>
                  </a:lnTo>
                  <a:lnTo>
                    <a:pt x="152120" y="199351"/>
                  </a:lnTo>
                  <a:lnTo>
                    <a:pt x="152222" y="200660"/>
                  </a:lnTo>
                  <a:lnTo>
                    <a:pt x="152717" y="203200"/>
                  </a:lnTo>
                  <a:lnTo>
                    <a:pt x="152501" y="204470"/>
                  </a:lnTo>
                  <a:lnTo>
                    <a:pt x="153162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16" y="199390"/>
                  </a:lnTo>
                  <a:lnTo>
                    <a:pt x="159512" y="198120"/>
                  </a:lnTo>
                  <a:lnTo>
                    <a:pt x="161061" y="198120"/>
                  </a:lnTo>
                  <a:lnTo>
                    <a:pt x="161290" y="199390"/>
                  </a:lnTo>
                  <a:lnTo>
                    <a:pt x="163220" y="200660"/>
                  </a:lnTo>
                  <a:lnTo>
                    <a:pt x="160782" y="200660"/>
                  </a:lnTo>
                  <a:lnTo>
                    <a:pt x="160667" y="201930"/>
                  </a:lnTo>
                  <a:lnTo>
                    <a:pt x="160604" y="204470"/>
                  </a:lnTo>
                  <a:lnTo>
                    <a:pt x="159321" y="204470"/>
                  </a:lnTo>
                  <a:lnTo>
                    <a:pt x="157772" y="205740"/>
                  </a:lnTo>
                  <a:lnTo>
                    <a:pt x="157022" y="207010"/>
                  </a:lnTo>
                  <a:lnTo>
                    <a:pt x="155524" y="208280"/>
                  </a:lnTo>
                  <a:lnTo>
                    <a:pt x="153187" y="208280"/>
                  </a:lnTo>
                  <a:lnTo>
                    <a:pt x="153187" y="223520"/>
                  </a:lnTo>
                  <a:lnTo>
                    <a:pt x="152641" y="224790"/>
                  </a:lnTo>
                  <a:lnTo>
                    <a:pt x="151714" y="224790"/>
                  </a:lnTo>
                  <a:lnTo>
                    <a:pt x="150990" y="226060"/>
                  </a:lnTo>
                  <a:lnTo>
                    <a:pt x="149377" y="226060"/>
                  </a:lnTo>
                  <a:lnTo>
                    <a:pt x="149072" y="225818"/>
                  </a:lnTo>
                  <a:lnTo>
                    <a:pt x="149072" y="240030"/>
                  </a:lnTo>
                  <a:lnTo>
                    <a:pt x="143878" y="237490"/>
                  </a:lnTo>
                  <a:lnTo>
                    <a:pt x="141287" y="236220"/>
                  </a:lnTo>
                  <a:lnTo>
                    <a:pt x="141452" y="234950"/>
                  </a:lnTo>
                  <a:lnTo>
                    <a:pt x="139522" y="232410"/>
                  </a:lnTo>
                  <a:lnTo>
                    <a:pt x="139103" y="232410"/>
                  </a:lnTo>
                  <a:lnTo>
                    <a:pt x="137185" y="231140"/>
                  </a:lnTo>
                  <a:lnTo>
                    <a:pt x="135293" y="227330"/>
                  </a:lnTo>
                  <a:lnTo>
                    <a:pt x="138404" y="228473"/>
                  </a:lnTo>
                  <a:lnTo>
                    <a:pt x="138950" y="227330"/>
                  </a:lnTo>
                  <a:lnTo>
                    <a:pt x="139560" y="226060"/>
                  </a:lnTo>
                  <a:lnTo>
                    <a:pt x="143268" y="226060"/>
                  </a:lnTo>
                  <a:lnTo>
                    <a:pt x="142735" y="231140"/>
                  </a:lnTo>
                  <a:lnTo>
                    <a:pt x="143052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18"/>
                  </a:lnTo>
                  <a:lnTo>
                    <a:pt x="147777" y="224790"/>
                  </a:lnTo>
                  <a:lnTo>
                    <a:pt x="146189" y="224790"/>
                  </a:lnTo>
                  <a:lnTo>
                    <a:pt x="147129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50164" y="222250"/>
                  </a:lnTo>
                  <a:lnTo>
                    <a:pt x="153187" y="223520"/>
                  </a:lnTo>
                  <a:lnTo>
                    <a:pt x="153187" y="208280"/>
                  </a:lnTo>
                  <a:lnTo>
                    <a:pt x="152692" y="208280"/>
                  </a:lnTo>
                  <a:lnTo>
                    <a:pt x="152831" y="209550"/>
                  </a:lnTo>
                  <a:lnTo>
                    <a:pt x="151079" y="209550"/>
                  </a:lnTo>
                  <a:lnTo>
                    <a:pt x="149529" y="210820"/>
                  </a:lnTo>
                  <a:lnTo>
                    <a:pt x="148996" y="212090"/>
                  </a:lnTo>
                  <a:lnTo>
                    <a:pt x="148793" y="212090"/>
                  </a:lnTo>
                  <a:lnTo>
                    <a:pt x="150545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14" y="210820"/>
                  </a:lnTo>
                  <a:lnTo>
                    <a:pt x="136372" y="212090"/>
                  </a:lnTo>
                  <a:lnTo>
                    <a:pt x="132727" y="213169"/>
                  </a:lnTo>
                  <a:lnTo>
                    <a:pt x="133438" y="215900"/>
                  </a:lnTo>
                  <a:lnTo>
                    <a:pt x="133578" y="214630"/>
                  </a:lnTo>
                  <a:lnTo>
                    <a:pt x="135496" y="215900"/>
                  </a:lnTo>
                  <a:lnTo>
                    <a:pt x="142989" y="215900"/>
                  </a:lnTo>
                  <a:lnTo>
                    <a:pt x="141820" y="214630"/>
                  </a:lnTo>
                  <a:lnTo>
                    <a:pt x="141097" y="214630"/>
                  </a:lnTo>
                  <a:lnTo>
                    <a:pt x="142074" y="213360"/>
                  </a:lnTo>
                  <a:lnTo>
                    <a:pt x="145148" y="213360"/>
                  </a:lnTo>
                  <a:lnTo>
                    <a:pt x="145135" y="214630"/>
                  </a:lnTo>
                  <a:lnTo>
                    <a:pt x="145415" y="214630"/>
                  </a:lnTo>
                  <a:lnTo>
                    <a:pt x="144195" y="215900"/>
                  </a:lnTo>
                  <a:lnTo>
                    <a:pt x="142278" y="222250"/>
                  </a:lnTo>
                  <a:lnTo>
                    <a:pt x="139509" y="220980"/>
                  </a:lnTo>
                  <a:lnTo>
                    <a:pt x="135280" y="222250"/>
                  </a:lnTo>
                  <a:lnTo>
                    <a:pt x="132054" y="223520"/>
                  </a:lnTo>
                  <a:lnTo>
                    <a:pt x="130200" y="220980"/>
                  </a:lnTo>
                  <a:lnTo>
                    <a:pt x="129667" y="220243"/>
                  </a:lnTo>
                  <a:lnTo>
                    <a:pt x="129667" y="228600"/>
                  </a:lnTo>
                  <a:lnTo>
                    <a:pt x="128778" y="229870"/>
                  </a:lnTo>
                  <a:lnTo>
                    <a:pt x="129184" y="231140"/>
                  </a:lnTo>
                  <a:lnTo>
                    <a:pt x="125476" y="226060"/>
                  </a:lnTo>
                  <a:lnTo>
                    <a:pt x="127723" y="226060"/>
                  </a:lnTo>
                  <a:lnTo>
                    <a:pt x="128651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43"/>
                  </a:lnTo>
                  <a:lnTo>
                    <a:pt x="129286" y="219710"/>
                  </a:lnTo>
                  <a:lnTo>
                    <a:pt x="129743" y="218440"/>
                  </a:lnTo>
                  <a:lnTo>
                    <a:pt x="127825" y="216001"/>
                  </a:lnTo>
                  <a:lnTo>
                    <a:pt x="127825" y="223520"/>
                  </a:lnTo>
                  <a:lnTo>
                    <a:pt x="127647" y="222250"/>
                  </a:lnTo>
                  <a:lnTo>
                    <a:pt x="127698" y="222631"/>
                  </a:lnTo>
                  <a:lnTo>
                    <a:pt x="127825" y="223520"/>
                  </a:lnTo>
                  <a:lnTo>
                    <a:pt x="127825" y="216001"/>
                  </a:lnTo>
                  <a:lnTo>
                    <a:pt x="126263" y="215900"/>
                  </a:lnTo>
                  <a:lnTo>
                    <a:pt x="125349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52" y="212090"/>
                  </a:lnTo>
                  <a:lnTo>
                    <a:pt x="126072" y="209550"/>
                  </a:lnTo>
                  <a:lnTo>
                    <a:pt x="125260" y="209550"/>
                  </a:lnTo>
                  <a:lnTo>
                    <a:pt x="123063" y="210820"/>
                  </a:lnTo>
                  <a:lnTo>
                    <a:pt x="122770" y="209550"/>
                  </a:lnTo>
                  <a:lnTo>
                    <a:pt x="121894" y="209550"/>
                  </a:lnTo>
                  <a:lnTo>
                    <a:pt x="120611" y="208280"/>
                  </a:lnTo>
                  <a:lnTo>
                    <a:pt x="119367" y="207010"/>
                  </a:lnTo>
                  <a:lnTo>
                    <a:pt x="115214" y="207010"/>
                  </a:lnTo>
                  <a:lnTo>
                    <a:pt x="114249" y="208280"/>
                  </a:lnTo>
                  <a:lnTo>
                    <a:pt x="115443" y="209550"/>
                  </a:lnTo>
                  <a:lnTo>
                    <a:pt x="115646" y="210820"/>
                  </a:lnTo>
                  <a:lnTo>
                    <a:pt x="114896" y="213360"/>
                  </a:lnTo>
                  <a:lnTo>
                    <a:pt x="113055" y="210820"/>
                  </a:lnTo>
                  <a:lnTo>
                    <a:pt x="111747" y="209550"/>
                  </a:lnTo>
                  <a:lnTo>
                    <a:pt x="108445" y="209550"/>
                  </a:lnTo>
                  <a:lnTo>
                    <a:pt x="107721" y="210820"/>
                  </a:lnTo>
                  <a:lnTo>
                    <a:pt x="107213" y="210820"/>
                  </a:lnTo>
                  <a:lnTo>
                    <a:pt x="109347" y="212090"/>
                  </a:lnTo>
                  <a:lnTo>
                    <a:pt x="109677" y="215900"/>
                  </a:lnTo>
                  <a:lnTo>
                    <a:pt x="108140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27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51" y="231140"/>
                  </a:lnTo>
                  <a:lnTo>
                    <a:pt x="105689" y="229870"/>
                  </a:lnTo>
                  <a:lnTo>
                    <a:pt x="105676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68" y="224790"/>
                  </a:lnTo>
                  <a:lnTo>
                    <a:pt x="104038" y="227330"/>
                  </a:lnTo>
                  <a:lnTo>
                    <a:pt x="103212" y="227330"/>
                  </a:lnTo>
                  <a:lnTo>
                    <a:pt x="101155" y="231140"/>
                  </a:lnTo>
                  <a:lnTo>
                    <a:pt x="98145" y="230009"/>
                  </a:lnTo>
                  <a:lnTo>
                    <a:pt x="98145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73" y="241300"/>
                  </a:lnTo>
                  <a:lnTo>
                    <a:pt x="91719" y="242570"/>
                  </a:lnTo>
                  <a:lnTo>
                    <a:pt x="91897" y="243840"/>
                  </a:lnTo>
                  <a:lnTo>
                    <a:pt x="83794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73" y="238760"/>
                  </a:lnTo>
                  <a:lnTo>
                    <a:pt x="90093" y="236220"/>
                  </a:lnTo>
                  <a:lnTo>
                    <a:pt x="89954" y="234950"/>
                  </a:lnTo>
                  <a:lnTo>
                    <a:pt x="89814" y="233680"/>
                  </a:lnTo>
                  <a:lnTo>
                    <a:pt x="93687" y="233680"/>
                  </a:lnTo>
                  <a:lnTo>
                    <a:pt x="94894" y="236093"/>
                  </a:lnTo>
                  <a:lnTo>
                    <a:pt x="98145" y="234950"/>
                  </a:lnTo>
                  <a:lnTo>
                    <a:pt x="98145" y="230009"/>
                  </a:lnTo>
                  <a:lnTo>
                    <a:pt x="97790" y="229870"/>
                  </a:lnTo>
                  <a:lnTo>
                    <a:pt x="93408" y="228600"/>
                  </a:lnTo>
                  <a:lnTo>
                    <a:pt x="90512" y="229870"/>
                  </a:lnTo>
                  <a:lnTo>
                    <a:pt x="89662" y="227330"/>
                  </a:lnTo>
                  <a:lnTo>
                    <a:pt x="88404" y="223558"/>
                  </a:lnTo>
                  <a:lnTo>
                    <a:pt x="88404" y="227330"/>
                  </a:lnTo>
                  <a:lnTo>
                    <a:pt x="87833" y="228600"/>
                  </a:lnTo>
                  <a:lnTo>
                    <a:pt x="87134" y="229870"/>
                  </a:lnTo>
                  <a:lnTo>
                    <a:pt x="85471" y="229870"/>
                  </a:lnTo>
                  <a:lnTo>
                    <a:pt x="86436" y="232410"/>
                  </a:lnTo>
                  <a:lnTo>
                    <a:pt x="84797" y="232410"/>
                  </a:lnTo>
                  <a:lnTo>
                    <a:pt x="83769" y="233197"/>
                  </a:lnTo>
                  <a:lnTo>
                    <a:pt x="83769" y="252730"/>
                  </a:lnTo>
                  <a:lnTo>
                    <a:pt x="83096" y="255270"/>
                  </a:lnTo>
                  <a:lnTo>
                    <a:pt x="82867" y="256540"/>
                  </a:lnTo>
                  <a:lnTo>
                    <a:pt x="81089" y="257810"/>
                  </a:lnTo>
                  <a:lnTo>
                    <a:pt x="77508" y="259080"/>
                  </a:lnTo>
                  <a:lnTo>
                    <a:pt x="77571" y="257416"/>
                  </a:lnTo>
                  <a:lnTo>
                    <a:pt x="77647" y="256540"/>
                  </a:lnTo>
                  <a:lnTo>
                    <a:pt x="78079" y="255270"/>
                  </a:lnTo>
                  <a:lnTo>
                    <a:pt x="79984" y="255270"/>
                  </a:lnTo>
                  <a:lnTo>
                    <a:pt x="83769" y="252730"/>
                  </a:lnTo>
                  <a:lnTo>
                    <a:pt x="83769" y="233197"/>
                  </a:lnTo>
                  <a:lnTo>
                    <a:pt x="83134" y="233680"/>
                  </a:lnTo>
                  <a:lnTo>
                    <a:pt x="81457" y="233680"/>
                  </a:lnTo>
                  <a:lnTo>
                    <a:pt x="80708" y="232410"/>
                  </a:lnTo>
                  <a:lnTo>
                    <a:pt x="79743" y="232410"/>
                  </a:lnTo>
                  <a:lnTo>
                    <a:pt x="79171" y="231140"/>
                  </a:lnTo>
                  <a:lnTo>
                    <a:pt x="85394" y="228600"/>
                  </a:lnTo>
                  <a:lnTo>
                    <a:pt x="88404" y="227330"/>
                  </a:lnTo>
                  <a:lnTo>
                    <a:pt x="88404" y="223558"/>
                  </a:lnTo>
                  <a:lnTo>
                    <a:pt x="97574" y="223520"/>
                  </a:lnTo>
                  <a:lnTo>
                    <a:pt x="99568" y="222250"/>
                  </a:lnTo>
                  <a:lnTo>
                    <a:pt x="99707" y="222250"/>
                  </a:lnTo>
                  <a:lnTo>
                    <a:pt x="100228" y="220980"/>
                  </a:lnTo>
                  <a:lnTo>
                    <a:pt x="100355" y="220662"/>
                  </a:lnTo>
                  <a:lnTo>
                    <a:pt x="96672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57" y="215900"/>
                  </a:lnTo>
                  <a:lnTo>
                    <a:pt x="92837" y="215900"/>
                  </a:lnTo>
                  <a:lnTo>
                    <a:pt x="91744" y="216814"/>
                  </a:lnTo>
                  <a:lnTo>
                    <a:pt x="91744" y="220980"/>
                  </a:lnTo>
                  <a:lnTo>
                    <a:pt x="91224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44" y="220980"/>
                  </a:lnTo>
                  <a:lnTo>
                    <a:pt x="91744" y="216814"/>
                  </a:lnTo>
                  <a:lnTo>
                    <a:pt x="91313" y="217170"/>
                  </a:lnTo>
                  <a:lnTo>
                    <a:pt x="81915" y="215900"/>
                  </a:lnTo>
                  <a:lnTo>
                    <a:pt x="83743" y="218440"/>
                  </a:lnTo>
                  <a:lnTo>
                    <a:pt x="84162" y="218440"/>
                  </a:lnTo>
                  <a:lnTo>
                    <a:pt x="83807" y="219710"/>
                  </a:lnTo>
                  <a:lnTo>
                    <a:pt x="83261" y="219710"/>
                  </a:lnTo>
                  <a:lnTo>
                    <a:pt x="83515" y="218440"/>
                  </a:lnTo>
                  <a:lnTo>
                    <a:pt x="82969" y="218440"/>
                  </a:lnTo>
                  <a:lnTo>
                    <a:pt x="80314" y="215900"/>
                  </a:lnTo>
                  <a:lnTo>
                    <a:pt x="78613" y="217411"/>
                  </a:lnTo>
                  <a:lnTo>
                    <a:pt x="78613" y="222250"/>
                  </a:lnTo>
                  <a:lnTo>
                    <a:pt x="78155" y="224790"/>
                  </a:lnTo>
                  <a:lnTo>
                    <a:pt x="78168" y="226060"/>
                  </a:lnTo>
                  <a:lnTo>
                    <a:pt x="77457" y="231140"/>
                  </a:lnTo>
                  <a:lnTo>
                    <a:pt x="74041" y="232410"/>
                  </a:lnTo>
                  <a:lnTo>
                    <a:pt x="67945" y="233680"/>
                  </a:lnTo>
                  <a:lnTo>
                    <a:pt x="63817" y="233680"/>
                  </a:lnTo>
                  <a:lnTo>
                    <a:pt x="63817" y="248920"/>
                  </a:lnTo>
                  <a:lnTo>
                    <a:pt x="62890" y="250190"/>
                  </a:lnTo>
                  <a:lnTo>
                    <a:pt x="61785" y="251460"/>
                  </a:lnTo>
                  <a:lnTo>
                    <a:pt x="60985" y="252730"/>
                  </a:lnTo>
                  <a:lnTo>
                    <a:pt x="57632" y="252730"/>
                  </a:lnTo>
                  <a:lnTo>
                    <a:pt x="56781" y="251460"/>
                  </a:lnTo>
                  <a:lnTo>
                    <a:pt x="56299" y="250190"/>
                  </a:lnTo>
                  <a:lnTo>
                    <a:pt x="55803" y="250190"/>
                  </a:lnTo>
                  <a:lnTo>
                    <a:pt x="56896" y="248920"/>
                  </a:lnTo>
                  <a:lnTo>
                    <a:pt x="58839" y="248920"/>
                  </a:lnTo>
                  <a:lnTo>
                    <a:pt x="58915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17" y="248920"/>
                  </a:lnTo>
                  <a:lnTo>
                    <a:pt x="63817" y="233680"/>
                  </a:lnTo>
                  <a:lnTo>
                    <a:pt x="55245" y="233680"/>
                  </a:lnTo>
                  <a:lnTo>
                    <a:pt x="54952" y="226060"/>
                  </a:lnTo>
                  <a:lnTo>
                    <a:pt x="58077" y="226060"/>
                  </a:lnTo>
                  <a:lnTo>
                    <a:pt x="63258" y="224790"/>
                  </a:lnTo>
                  <a:lnTo>
                    <a:pt x="64109" y="226060"/>
                  </a:lnTo>
                  <a:lnTo>
                    <a:pt x="68059" y="227330"/>
                  </a:lnTo>
                  <a:lnTo>
                    <a:pt x="70789" y="227330"/>
                  </a:lnTo>
                  <a:lnTo>
                    <a:pt x="74244" y="226060"/>
                  </a:lnTo>
                  <a:lnTo>
                    <a:pt x="72351" y="224790"/>
                  </a:lnTo>
                  <a:lnTo>
                    <a:pt x="75806" y="219710"/>
                  </a:lnTo>
                  <a:lnTo>
                    <a:pt x="78613" y="222250"/>
                  </a:lnTo>
                  <a:lnTo>
                    <a:pt x="78613" y="217411"/>
                  </a:lnTo>
                  <a:lnTo>
                    <a:pt x="77431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501" y="218440"/>
                  </a:lnTo>
                  <a:lnTo>
                    <a:pt x="70713" y="217170"/>
                  </a:lnTo>
                  <a:lnTo>
                    <a:pt x="68732" y="217170"/>
                  </a:lnTo>
                  <a:lnTo>
                    <a:pt x="68199" y="215900"/>
                  </a:lnTo>
                  <a:lnTo>
                    <a:pt x="66268" y="217170"/>
                  </a:lnTo>
                  <a:lnTo>
                    <a:pt x="60617" y="219710"/>
                  </a:lnTo>
                  <a:lnTo>
                    <a:pt x="59880" y="217373"/>
                  </a:lnTo>
                  <a:lnTo>
                    <a:pt x="56400" y="218440"/>
                  </a:lnTo>
                  <a:lnTo>
                    <a:pt x="52489" y="218440"/>
                  </a:lnTo>
                  <a:lnTo>
                    <a:pt x="51041" y="219710"/>
                  </a:lnTo>
                  <a:lnTo>
                    <a:pt x="48729" y="219710"/>
                  </a:lnTo>
                  <a:lnTo>
                    <a:pt x="47866" y="220980"/>
                  </a:lnTo>
                  <a:lnTo>
                    <a:pt x="44767" y="223520"/>
                  </a:lnTo>
                  <a:lnTo>
                    <a:pt x="43383" y="223520"/>
                  </a:lnTo>
                  <a:lnTo>
                    <a:pt x="42824" y="227330"/>
                  </a:lnTo>
                  <a:lnTo>
                    <a:pt x="42748" y="228600"/>
                  </a:lnTo>
                  <a:lnTo>
                    <a:pt x="43688" y="229870"/>
                  </a:lnTo>
                  <a:lnTo>
                    <a:pt x="44424" y="229870"/>
                  </a:lnTo>
                  <a:lnTo>
                    <a:pt x="44691" y="231140"/>
                  </a:lnTo>
                  <a:lnTo>
                    <a:pt x="41922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24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25" y="233680"/>
                  </a:lnTo>
                  <a:lnTo>
                    <a:pt x="36258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63" y="238760"/>
                  </a:lnTo>
                  <a:lnTo>
                    <a:pt x="38315" y="240030"/>
                  </a:lnTo>
                  <a:lnTo>
                    <a:pt x="36537" y="240030"/>
                  </a:lnTo>
                  <a:lnTo>
                    <a:pt x="34772" y="238760"/>
                  </a:lnTo>
                  <a:lnTo>
                    <a:pt x="33020" y="238760"/>
                  </a:lnTo>
                  <a:lnTo>
                    <a:pt x="32804" y="240030"/>
                  </a:lnTo>
                  <a:lnTo>
                    <a:pt x="31318" y="240030"/>
                  </a:lnTo>
                  <a:lnTo>
                    <a:pt x="30111" y="238760"/>
                  </a:lnTo>
                  <a:lnTo>
                    <a:pt x="26746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202" y="241300"/>
                  </a:lnTo>
                  <a:lnTo>
                    <a:pt x="23177" y="243840"/>
                  </a:lnTo>
                  <a:lnTo>
                    <a:pt x="22923" y="245110"/>
                  </a:lnTo>
                  <a:lnTo>
                    <a:pt x="22631" y="246380"/>
                  </a:lnTo>
                  <a:lnTo>
                    <a:pt x="22987" y="245110"/>
                  </a:lnTo>
                  <a:lnTo>
                    <a:pt x="23380" y="245110"/>
                  </a:lnTo>
                  <a:lnTo>
                    <a:pt x="24409" y="243840"/>
                  </a:lnTo>
                  <a:lnTo>
                    <a:pt x="24142" y="242570"/>
                  </a:lnTo>
                  <a:lnTo>
                    <a:pt x="25781" y="241300"/>
                  </a:lnTo>
                  <a:lnTo>
                    <a:pt x="27406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13" y="241300"/>
                  </a:lnTo>
                  <a:lnTo>
                    <a:pt x="34772" y="242570"/>
                  </a:lnTo>
                  <a:lnTo>
                    <a:pt x="35153" y="243840"/>
                  </a:lnTo>
                  <a:lnTo>
                    <a:pt x="35217" y="245110"/>
                  </a:lnTo>
                  <a:lnTo>
                    <a:pt x="36118" y="245110"/>
                  </a:lnTo>
                  <a:lnTo>
                    <a:pt x="37719" y="243840"/>
                  </a:lnTo>
                  <a:lnTo>
                    <a:pt x="38125" y="242570"/>
                  </a:lnTo>
                  <a:lnTo>
                    <a:pt x="40449" y="241300"/>
                  </a:lnTo>
                  <a:lnTo>
                    <a:pt x="46075" y="241300"/>
                  </a:lnTo>
                  <a:lnTo>
                    <a:pt x="46863" y="240030"/>
                  </a:lnTo>
                  <a:lnTo>
                    <a:pt x="47650" y="238760"/>
                  </a:lnTo>
                  <a:lnTo>
                    <a:pt x="51879" y="238760"/>
                  </a:lnTo>
                  <a:lnTo>
                    <a:pt x="53467" y="240030"/>
                  </a:lnTo>
                  <a:lnTo>
                    <a:pt x="56642" y="240030"/>
                  </a:lnTo>
                  <a:lnTo>
                    <a:pt x="57327" y="238760"/>
                  </a:lnTo>
                  <a:lnTo>
                    <a:pt x="59817" y="238760"/>
                  </a:lnTo>
                  <a:lnTo>
                    <a:pt x="59372" y="237490"/>
                  </a:lnTo>
                  <a:lnTo>
                    <a:pt x="58356" y="236220"/>
                  </a:lnTo>
                  <a:lnTo>
                    <a:pt x="61137" y="236220"/>
                  </a:lnTo>
                  <a:lnTo>
                    <a:pt x="61645" y="237490"/>
                  </a:lnTo>
                  <a:lnTo>
                    <a:pt x="62547" y="237490"/>
                  </a:lnTo>
                  <a:lnTo>
                    <a:pt x="63144" y="238760"/>
                  </a:lnTo>
                  <a:lnTo>
                    <a:pt x="61747" y="238760"/>
                  </a:lnTo>
                  <a:lnTo>
                    <a:pt x="62763" y="240030"/>
                  </a:lnTo>
                  <a:lnTo>
                    <a:pt x="63347" y="240030"/>
                  </a:lnTo>
                  <a:lnTo>
                    <a:pt x="62344" y="241300"/>
                  </a:lnTo>
                  <a:lnTo>
                    <a:pt x="62179" y="242570"/>
                  </a:lnTo>
                  <a:lnTo>
                    <a:pt x="60579" y="243840"/>
                  </a:lnTo>
                  <a:lnTo>
                    <a:pt x="57632" y="243840"/>
                  </a:lnTo>
                  <a:lnTo>
                    <a:pt x="57734" y="246380"/>
                  </a:lnTo>
                  <a:lnTo>
                    <a:pt x="56997" y="247650"/>
                  </a:lnTo>
                  <a:lnTo>
                    <a:pt x="55651" y="246380"/>
                  </a:lnTo>
                  <a:lnTo>
                    <a:pt x="54381" y="245110"/>
                  </a:lnTo>
                  <a:lnTo>
                    <a:pt x="51536" y="245110"/>
                  </a:lnTo>
                  <a:lnTo>
                    <a:pt x="49898" y="247650"/>
                  </a:lnTo>
                  <a:lnTo>
                    <a:pt x="47612" y="248920"/>
                  </a:lnTo>
                  <a:lnTo>
                    <a:pt x="47612" y="252730"/>
                  </a:lnTo>
                  <a:lnTo>
                    <a:pt x="47078" y="254000"/>
                  </a:lnTo>
                  <a:lnTo>
                    <a:pt x="46113" y="255270"/>
                  </a:lnTo>
                  <a:lnTo>
                    <a:pt x="44983" y="255270"/>
                  </a:lnTo>
                  <a:lnTo>
                    <a:pt x="45859" y="254000"/>
                  </a:lnTo>
                  <a:lnTo>
                    <a:pt x="46761" y="254000"/>
                  </a:lnTo>
                  <a:lnTo>
                    <a:pt x="47599" y="252730"/>
                  </a:lnTo>
                  <a:lnTo>
                    <a:pt x="47612" y="248920"/>
                  </a:lnTo>
                  <a:lnTo>
                    <a:pt x="46697" y="250190"/>
                  </a:lnTo>
                  <a:lnTo>
                    <a:pt x="46037" y="250190"/>
                  </a:lnTo>
                  <a:lnTo>
                    <a:pt x="46977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71" y="255270"/>
                  </a:lnTo>
                  <a:lnTo>
                    <a:pt x="40843" y="256540"/>
                  </a:lnTo>
                  <a:lnTo>
                    <a:pt x="40563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56" y="256540"/>
                  </a:lnTo>
                  <a:lnTo>
                    <a:pt x="46418" y="259080"/>
                  </a:lnTo>
                  <a:lnTo>
                    <a:pt x="47345" y="260350"/>
                  </a:lnTo>
                  <a:lnTo>
                    <a:pt x="41465" y="262890"/>
                  </a:lnTo>
                  <a:lnTo>
                    <a:pt x="47104" y="264160"/>
                  </a:lnTo>
                  <a:lnTo>
                    <a:pt x="46050" y="267970"/>
                  </a:lnTo>
                  <a:lnTo>
                    <a:pt x="47904" y="267970"/>
                  </a:lnTo>
                  <a:lnTo>
                    <a:pt x="51866" y="266700"/>
                  </a:lnTo>
                  <a:lnTo>
                    <a:pt x="54978" y="265430"/>
                  </a:lnTo>
                  <a:lnTo>
                    <a:pt x="54838" y="269240"/>
                  </a:lnTo>
                  <a:lnTo>
                    <a:pt x="57277" y="269240"/>
                  </a:lnTo>
                  <a:lnTo>
                    <a:pt x="61468" y="266700"/>
                  </a:lnTo>
                  <a:lnTo>
                    <a:pt x="65989" y="271780"/>
                  </a:lnTo>
                  <a:lnTo>
                    <a:pt x="67500" y="271780"/>
                  </a:lnTo>
                  <a:lnTo>
                    <a:pt x="64287" y="267970"/>
                  </a:lnTo>
                  <a:lnTo>
                    <a:pt x="63969" y="267970"/>
                  </a:lnTo>
                  <a:lnTo>
                    <a:pt x="65722" y="266700"/>
                  </a:lnTo>
                  <a:lnTo>
                    <a:pt x="64465" y="265430"/>
                  </a:lnTo>
                  <a:lnTo>
                    <a:pt x="63373" y="264160"/>
                  </a:lnTo>
                  <a:lnTo>
                    <a:pt x="62166" y="262890"/>
                  </a:lnTo>
                  <a:lnTo>
                    <a:pt x="59791" y="264160"/>
                  </a:lnTo>
                  <a:lnTo>
                    <a:pt x="59944" y="262890"/>
                  </a:lnTo>
                  <a:lnTo>
                    <a:pt x="60032" y="261620"/>
                  </a:lnTo>
                  <a:lnTo>
                    <a:pt x="57378" y="261620"/>
                  </a:lnTo>
                  <a:lnTo>
                    <a:pt x="57810" y="259080"/>
                  </a:lnTo>
                  <a:lnTo>
                    <a:pt x="59118" y="257810"/>
                  </a:lnTo>
                  <a:lnTo>
                    <a:pt x="60998" y="257810"/>
                  </a:lnTo>
                  <a:lnTo>
                    <a:pt x="60871" y="256540"/>
                  </a:lnTo>
                  <a:lnTo>
                    <a:pt x="61137" y="255270"/>
                  </a:lnTo>
                  <a:lnTo>
                    <a:pt x="62560" y="255270"/>
                  </a:lnTo>
                  <a:lnTo>
                    <a:pt x="63487" y="254000"/>
                  </a:lnTo>
                  <a:lnTo>
                    <a:pt x="64541" y="254000"/>
                  </a:lnTo>
                  <a:lnTo>
                    <a:pt x="65608" y="252730"/>
                  </a:lnTo>
                  <a:lnTo>
                    <a:pt x="66789" y="251460"/>
                  </a:lnTo>
                  <a:lnTo>
                    <a:pt x="67183" y="251460"/>
                  </a:lnTo>
                  <a:lnTo>
                    <a:pt x="67525" y="250190"/>
                  </a:lnTo>
                  <a:lnTo>
                    <a:pt x="67297" y="250190"/>
                  </a:lnTo>
                  <a:lnTo>
                    <a:pt x="67970" y="248920"/>
                  </a:lnTo>
                  <a:lnTo>
                    <a:pt x="68008" y="246380"/>
                  </a:lnTo>
                  <a:lnTo>
                    <a:pt x="70764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45" y="241300"/>
                  </a:lnTo>
                  <a:lnTo>
                    <a:pt x="81495" y="242570"/>
                  </a:lnTo>
                  <a:lnTo>
                    <a:pt x="79857" y="243840"/>
                  </a:lnTo>
                  <a:lnTo>
                    <a:pt x="78536" y="243840"/>
                  </a:lnTo>
                  <a:lnTo>
                    <a:pt x="77914" y="245110"/>
                  </a:lnTo>
                  <a:lnTo>
                    <a:pt x="77203" y="245110"/>
                  </a:lnTo>
                  <a:lnTo>
                    <a:pt x="76568" y="246380"/>
                  </a:lnTo>
                  <a:lnTo>
                    <a:pt x="75742" y="247650"/>
                  </a:lnTo>
                  <a:lnTo>
                    <a:pt x="74676" y="247650"/>
                  </a:lnTo>
                  <a:lnTo>
                    <a:pt x="73799" y="248920"/>
                  </a:lnTo>
                  <a:lnTo>
                    <a:pt x="73342" y="248920"/>
                  </a:lnTo>
                  <a:lnTo>
                    <a:pt x="73025" y="250190"/>
                  </a:lnTo>
                  <a:lnTo>
                    <a:pt x="72809" y="251460"/>
                  </a:lnTo>
                  <a:lnTo>
                    <a:pt x="74549" y="252730"/>
                  </a:lnTo>
                  <a:lnTo>
                    <a:pt x="75679" y="255270"/>
                  </a:lnTo>
                  <a:lnTo>
                    <a:pt x="73520" y="256540"/>
                  </a:lnTo>
                  <a:lnTo>
                    <a:pt x="74117" y="259080"/>
                  </a:lnTo>
                  <a:lnTo>
                    <a:pt x="74980" y="260350"/>
                  </a:lnTo>
                  <a:lnTo>
                    <a:pt x="75412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80" y="259080"/>
                  </a:lnTo>
                  <a:lnTo>
                    <a:pt x="81940" y="257810"/>
                  </a:lnTo>
                  <a:lnTo>
                    <a:pt x="83185" y="256540"/>
                  </a:lnTo>
                  <a:lnTo>
                    <a:pt x="84874" y="255270"/>
                  </a:lnTo>
                  <a:lnTo>
                    <a:pt x="86258" y="255270"/>
                  </a:lnTo>
                  <a:lnTo>
                    <a:pt x="87414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43" y="251460"/>
                  </a:lnTo>
                  <a:lnTo>
                    <a:pt x="98780" y="248920"/>
                  </a:lnTo>
                  <a:lnTo>
                    <a:pt x="99275" y="247650"/>
                  </a:lnTo>
                  <a:lnTo>
                    <a:pt x="101663" y="246380"/>
                  </a:lnTo>
                  <a:lnTo>
                    <a:pt x="105410" y="246380"/>
                  </a:lnTo>
                  <a:lnTo>
                    <a:pt x="107518" y="247650"/>
                  </a:lnTo>
                  <a:lnTo>
                    <a:pt x="108254" y="250190"/>
                  </a:lnTo>
                  <a:lnTo>
                    <a:pt x="104101" y="250190"/>
                  </a:lnTo>
                  <a:lnTo>
                    <a:pt x="103035" y="251460"/>
                  </a:lnTo>
                  <a:lnTo>
                    <a:pt x="104178" y="254000"/>
                  </a:lnTo>
                  <a:lnTo>
                    <a:pt x="104863" y="255270"/>
                  </a:lnTo>
                  <a:lnTo>
                    <a:pt x="107073" y="254000"/>
                  </a:lnTo>
                  <a:lnTo>
                    <a:pt x="109385" y="252730"/>
                  </a:lnTo>
                  <a:lnTo>
                    <a:pt x="110998" y="252730"/>
                  </a:lnTo>
                  <a:lnTo>
                    <a:pt x="112712" y="254000"/>
                  </a:lnTo>
                  <a:lnTo>
                    <a:pt x="108077" y="260350"/>
                  </a:lnTo>
                  <a:lnTo>
                    <a:pt x="103022" y="265430"/>
                  </a:lnTo>
                  <a:lnTo>
                    <a:pt x="97586" y="270510"/>
                  </a:lnTo>
                  <a:lnTo>
                    <a:pt x="97370" y="267970"/>
                  </a:lnTo>
                  <a:lnTo>
                    <a:pt x="98247" y="265430"/>
                  </a:lnTo>
                  <a:lnTo>
                    <a:pt x="97497" y="265430"/>
                  </a:lnTo>
                  <a:lnTo>
                    <a:pt x="96837" y="266700"/>
                  </a:lnTo>
                  <a:lnTo>
                    <a:pt x="93878" y="267970"/>
                  </a:lnTo>
                  <a:lnTo>
                    <a:pt x="88531" y="271780"/>
                  </a:lnTo>
                  <a:lnTo>
                    <a:pt x="88988" y="266700"/>
                  </a:lnTo>
                  <a:lnTo>
                    <a:pt x="90932" y="265430"/>
                  </a:lnTo>
                  <a:lnTo>
                    <a:pt x="92227" y="264160"/>
                  </a:lnTo>
                  <a:lnTo>
                    <a:pt x="90792" y="264160"/>
                  </a:lnTo>
                  <a:lnTo>
                    <a:pt x="89636" y="262890"/>
                  </a:lnTo>
                  <a:lnTo>
                    <a:pt x="88747" y="264160"/>
                  </a:lnTo>
                  <a:lnTo>
                    <a:pt x="86537" y="264160"/>
                  </a:lnTo>
                  <a:lnTo>
                    <a:pt x="86474" y="266700"/>
                  </a:lnTo>
                  <a:lnTo>
                    <a:pt x="83985" y="267970"/>
                  </a:lnTo>
                  <a:lnTo>
                    <a:pt x="83248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84" y="270510"/>
                  </a:lnTo>
                  <a:lnTo>
                    <a:pt x="71882" y="271780"/>
                  </a:lnTo>
                  <a:lnTo>
                    <a:pt x="75946" y="271780"/>
                  </a:lnTo>
                  <a:lnTo>
                    <a:pt x="76238" y="270510"/>
                  </a:lnTo>
                  <a:lnTo>
                    <a:pt x="79184" y="270510"/>
                  </a:lnTo>
                  <a:lnTo>
                    <a:pt x="82105" y="269240"/>
                  </a:lnTo>
                  <a:lnTo>
                    <a:pt x="84950" y="267970"/>
                  </a:lnTo>
                  <a:lnTo>
                    <a:pt x="84213" y="269240"/>
                  </a:lnTo>
                  <a:lnTo>
                    <a:pt x="83553" y="269240"/>
                  </a:lnTo>
                  <a:lnTo>
                    <a:pt x="82651" y="271780"/>
                  </a:lnTo>
                  <a:lnTo>
                    <a:pt x="82067" y="271780"/>
                  </a:lnTo>
                  <a:lnTo>
                    <a:pt x="81572" y="273050"/>
                  </a:lnTo>
                  <a:lnTo>
                    <a:pt x="81203" y="274320"/>
                  </a:lnTo>
                  <a:lnTo>
                    <a:pt x="80124" y="275590"/>
                  </a:lnTo>
                  <a:lnTo>
                    <a:pt x="78930" y="276860"/>
                  </a:lnTo>
                  <a:lnTo>
                    <a:pt x="77584" y="276860"/>
                  </a:lnTo>
                  <a:lnTo>
                    <a:pt x="76936" y="278130"/>
                  </a:lnTo>
                  <a:lnTo>
                    <a:pt x="71970" y="278130"/>
                  </a:lnTo>
                  <a:lnTo>
                    <a:pt x="67843" y="280670"/>
                  </a:lnTo>
                  <a:lnTo>
                    <a:pt x="67208" y="281990"/>
                  </a:lnTo>
                  <a:lnTo>
                    <a:pt x="67208" y="290830"/>
                  </a:lnTo>
                  <a:lnTo>
                    <a:pt x="62763" y="293370"/>
                  </a:lnTo>
                  <a:lnTo>
                    <a:pt x="59956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38" y="289560"/>
                  </a:lnTo>
                  <a:lnTo>
                    <a:pt x="67157" y="288290"/>
                  </a:lnTo>
                  <a:lnTo>
                    <a:pt x="66903" y="289560"/>
                  </a:lnTo>
                  <a:lnTo>
                    <a:pt x="66852" y="290830"/>
                  </a:lnTo>
                  <a:lnTo>
                    <a:pt x="67208" y="290830"/>
                  </a:lnTo>
                  <a:lnTo>
                    <a:pt x="67208" y="281990"/>
                  </a:lnTo>
                  <a:lnTo>
                    <a:pt x="66611" y="283210"/>
                  </a:lnTo>
                  <a:lnTo>
                    <a:pt x="64401" y="284480"/>
                  </a:lnTo>
                  <a:lnTo>
                    <a:pt x="63639" y="284480"/>
                  </a:lnTo>
                  <a:lnTo>
                    <a:pt x="62052" y="285750"/>
                  </a:lnTo>
                  <a:lnTo>
                    <a:pt x="61544" y="287020"/>
                  </a:lnTo>
                  <a:lnTo>
                    <a:pt x="58483" y="289560"/>
                  </a:lnTo>
                  <a:lnTo>
                    <a:pt x="57632" y="288290"/>
                  </a:lnTo>
                  <a:lnTo>
                    <a:pt x="55473" y="287020"/>
                  </a:lnTo>
                  <a:lnTo>
                    <a:pt x="55321" y="287020"/>
                  </a:lnTo>
                  <a:lnTo>
                    <a:pt x="53822" y="285750"/>
                  </a:lnTo>
                  <a:lnTo>
                    <a:pt x="52425" y="285750"/>
                  </a:lnTo>
                  <a:lnTo>
                    <a:pt x="51219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47" y="288290"/>
                  </a:lnTo>
                  <a:lnTo>
                    <a:pt x="47879" y="289560"/>
                  </a:lnTo>
                  <a:lnTo>
                    <a:pt x="48818" y="290830"/>
                  </a:lnTo>
                  <a:lnTo>
                    <a:pt x="52616" y="292100"/>
                  </a:lnTo>
                  <a:lnTo>
                    <a:pt x="55600" y="292100"/>
                  </a:lnTo>
                  <a:lnTo>
                    <a:pt x="55778" y="295910"/>
                  </a:lnTo>
                  <a:lnTo>
                    <a:pt x="45339" y="295910"/>
                  </a:lnTo>
                  <a:lnTo>
                    <a:pt x="42964" y="293370"/>
                  </a:lnTo>
                  <a:lnTo>
                    <a:pt x="37807" y="293370"/>
                  </a:lnTo>
                  <a:lnTo>
                    <a:pt x="33286" y="294640"/>
                  </a:lnTo>
                  <a:lnTo>
                    <a:pt x="33147" y="292100"/>
                  </a:lnTo>
                  <a:lnTo>
                    <a:pt x="34366" y="290830"/>
                  </a:lnTo>
                  <a:lnTo>
                    <a:pt x="35636" y="290830"/>
                  </a:lnTo>
                  <a:lnTo>
                    <a:pt x="36944" y="289560"/>
                  </a:lnTo>
                  <a:lnTo>
                    <a:pt x="34277" y="289560"/>
                  </a:lnTo>
                  <a:lnTo>
                    <a:pt x="31635" y="288290"/>
                  </a:lnTo>
                  <a:lnTo>
                    <a:pt x="30772" y="288290"/>
                  </a:lnTo>
                  <a:lnTo>
                    <a:pt x="29210" y="287591"/>
                  </a:lnTo>
                  <a:lnTo>
                    <a:pt x="29210" y="297180"/>
                  </a:lnTo>
                  <a:lnTo>
                    <a:pt x="25412" y="297180"/>
                  </a:lnTo>
                  <a:lnTo>
                    <a:pt x="23228" y="295910"/>
                  </a:lnTo>
                  <a:lnTo>
                    <a:pt x="22593" y="295910"/>
                  </a:lnTo>
                  <a:lnTo>
                    <a:pt x="22872" y="294640"/>
                  </a:lnTo>
                  <a:lnTo>
                    <a:pt x="24345" y="294640"/>
                  </a:lnTo>
                  <a:lnTo>
                    <a:pt x="24752" y="295910"/>
                  </a:lnTo>
                  <a:lnTo>
                    <a:pt x="27724" y="295910"/>
                  </a:lnTo>
                  <a:lnTo>
                    <a:pt x="29210" y="297180"/>
                  </a:lnTo>
                  <a:lnTo>
                    <a:pt x="29210" y="287591"/>
                  </a:lnTo>
                  <a:lnTo>
                    <a:pt x="27978" y="287020"/>
                  </a:lnTo>
                  <a:lnTo>
                    <a:pt x="25946" y="285750"/>
                  </a:lnTo>
                  <a:lnTo>
                    <a:pt x="24422" y="287020"/>
                  </a:lnTo>
                  <a:lnTo>
                    <a:pt x="23660" y="287020"/>
                  </a:lnTo>
                  <a:lnTo>
                    <a:pt x="22809" y="285750"/>
                  </a:lnTo>
                  <a:lnTo>
                    <a:pt x="21653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72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45" y="294640"/>
                  </a:lnTo>
                  <a:lnTo>
                    <a:pt x="21793" y="295910"/>
                  </a:lnTo>
                  <a:lnTo>
                    <a:pt x="24015" y="299720"/>
                  </a:lnTo>
                  <a:lnTo>
                    <a:pt x="24955" y="299720"/>
                  </a:lnTo>
                  <a:lnTo>
                    <a:pt x="25984" y="300990"/>
                  </a:lnTo>
                  <a:lnTo>
                    <a:pt x="27508" y="300990"/>
                  </a:lnTo>
                  <a:lnTo>
                    <a:pt x="29413" y="302260"/>
                  </a:lnTo>
                  <a:lnTo>
                    <a:pt x="29743" y="302260"/>
                  </a:lnTo>
                  <a:lnTo>
                    <a:pt x="32372" y="303530"/>
                  </a:lnTo>
                  <a:lnTo>
                    <a:pt x="33464" y="302260"/>
                  </a:lnTo>
                  <a:lnTo>
                    <a:pt x="37426" y="302260"/>
                  </a:lnTo>
                  <a:lnTo>
                    <a:pt x="36461" y="303530"/>
                  </a:lnTo>
                  <a:lnTo>
                    <a:pt x="41846" y="306070"/>
                  </a:lnTo>
                  <a:lnTo>
                    <a:pt x="44005" y="303530"/>
                  </a:lnTo>
                  <a:lnTo>
                    <a:pt x="47117" y="304800"/>
                  </a:lnTo>
                  <a:lnTo>
                    <a:pt x="47282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38" y="303530"/>
                  </a:lnTo>
                  <a:lnTo>
                    <a:pt x="52705" y="303530"/>
                  </a:lnTo>
                  <a:lnTo>
                    <a:pt x="55067" y="302260"/>
                  </a:lnTo>
                  <a:lnTo>
                    <a:pt x="54381" y="302260"/>
                  </a:lnTo>
                  <a:lnTo>
                    <a:pt x="54902" y="299720"/>
                  </a:lnTo>
                  <a:lnTo>
                    <a:pt x="57492" y="298450"/>
                  </a:lnTo>
                  <a:lnTo>
                    <a:pt x="65341" y="298450"/>
                  </a:lnTo>
                  <a:lnTo>
                    <a:pt x="67576" y="297180"/>
                  </a:lnTo>
                  <a:lnTo>
                    <a:pt x="66103" y="297180"/>
                  </a:lnTo>
                  <a:lnTo>
                    <a:pt x="66751" y="294640"/>
                  </a:lnTo>
                  <a:lnTo>
                    <a:pt x="71221" y="294640"/>
                  </a:lnTo>
                  <a:lnTo>
                    <a:pt x="71259" y="293370"/>
                  </a:lnTo>
                  <a:lnTo>
                    <a:pt x="71462" y="288290"/>
                  </a:lnTo>
                  <a:lnTo>
                    <a:pt x="81153" y="287020"/>
                  </a:lnTo>
                  <a:lnTo>
                    <a:pt x="85585" y="285750"/>
                  </a:lnTo>
                  <a:lnTo>
                    <a:pt x="87744" y="285750"/>
                  </a:lnTo>
                  <a:lnTo>
                    <a:pt x="87630" y="284480"/>
                  </a:lnTo>
                  <a:lnTo>
                    <a:pt x="88176" y="284480"/>
                  </a:lnTo>
                  <a:lnTo>
                    <a:pt x="93421" y="280670"/>
                  </a:lnTo>
                  <a:lnTo>
                    <a:pt x="97104" y="278130"/>
                  </a:lnTo>
                  <a:lnTo>
                    <a:pt x="100037" y="274320"/>
                  </a:lnTo>
                  <a:lnTo>
                    <a:pt x="103822" y="271780"/>
                  </a:lnTo>
                  <a:lnTo>
                    <a:pt x="103873" y="273050"/>
                  </a:lnTo>
                  <a:lnTo>
                    <a:pt x="104292" y="274320"/>
                  </a:lnTo>
                  <a:lnTo>
                    <a:pt x="105410" y="275590"/>
                  </a:lnTo>
                  <a:lnTo>
                    <a:pt x="103035" y="279400"/>
                  </a:lnTo>
                  <a:lnTo>
                    <a:pt x="100914" y="278130"/>
                  </a:lnTo>
                  <a:lnTo>
                    <a:pt x="100787" y="284480"/>
                  </a:lnTo>
                  <a:lnTo>
                    <a:pt x="100431" y="285750"/>
                  </a:lnTo>
                  <a:lnTo>
                    <a:pt x="99453" y="285750"/>
                  </a:lnTo>
                  <a:lnTo>
                    <a:pt x="98348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30" y="293370"/>
                  </a:lnTo>
                  <a:lnTo>
                    <a:pt x="91122" y="293370"/>
                  </a:lnTo>
                  <a:lnTo>
                    <a:pt x="91224" y="294640"/>
                  </a:lnTo>
                  <a:lnTo>
                    <a:pt x="92100" y="295910"/>
                  </a:lnTo>
                  <a:lnTo>
                    <a:pt x="92456" y="298450"/>
                  </a:lnTo>
                  <a:lnTo>
                    <a:pt x="93052" y="298450"/>
                  </a:lnTo>
                  <a:lnTo>
                    <a:pt x="93560" y="297180"/>
                  </a:lnTo>
                  <a:lnTo>
                    <a:pt x="92913" y="295910"/>
                  </a:lnTo>
                  <a:lnTo>
                    <a:pt x="93903" y="294640"/>
                  </a:lnTo>
                  <a:lnTo>
                    <a:pt x="95516" y="293370"/>
                  </a:lnTo>
                  <a:lnTo>
                    <a:pt x="98856" y="292100"/>
                  </a:lnTo>
                  <a:lnTo>
                    <a:pt x="99580" y="292100"/>
                  </a:lnTo>
                  <a:lnTo>
                    <a:pt x="102209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67" y="292100"/>
                  </a:lnTo>
                  <a:lnTo>
                    <a:pt x="103492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84" y="293370"/>
                  </a:lnTo>
                  <a:lnTo>
                    <a:pt x="107035" y="294640"/>
                  </a:lnTo>
                  <a:lnTo>
                    <a:pt x="106667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502" y="289560"/>
                  </a:lnTo>
                  <a:lnTo>
                    <a:pt x="106489" y="288290"/>
                  </a:lnTo>
                  <a:lnTo>
                    <a:pt x="106756" y="285750"/>
                  </a:lnTo>
                  <a:lnTo>
                    <a:pt x="108496" y="284480"/>
                  </a:lnTo>
                  <a:lnTo>
                    <a:pt x="109855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36" y="283210"/>
                  </a:lnTo>
                  <a:lnTo>
                    <a:pt x="112229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23" y="275590"/>
                  </a:lnTo>
                  <a:lnTo>
                    <a:pt x="118910" y="275590"/>
                  </a:lnTo>
                  <a:lnTo>
                    <a:pt x="121043" y="274320"/>
                  </a:lnTo>
                  <a:lnTo>
                    <a:pt x="122948" y="278130"/>
                  </a:lnTo>
                  <a:lnTo>
                    <a:pt x="123037" y="280670"/>
                  </a:lnTo>
                  <a:lnTo>
                    <a:pt x="122516" y="280670"/>
                  </a:lnTo>
                  <a:lnTo>
                    <a:pt x="121323" y="281940"/>
                  </a:lnTo>
                  <a:lnTo>
                    <a:pt x="121793" y="284480"/>
                  </a:lnTo>
                  <a:lnTo>
                    <a:pt x="120942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40" y="287020"/>
                  </a:lnTo>
                  <a:lnTo>
                    <a:pt x="120700" y="288290"/>
                  </a:lnTo>
                  <a:lnTo>
                    <a:pt x="121488" y="288290"/>
                  </a:lnTo>
                  <a:lnTo>
                    <a:pt x="122364" y="287020"/>
                  </a:lnTo>
                  <a:lnTo>
                    <a:pt x="123418" y="287020"/>
                  </a:lnTo>
                  <a:lnTo>
                    <a:pt x="123786" y="284480"/>
                  </a:lnTo>
                  <a:lnTo>
                    <a:pt x="124028" y="283210"/>
                  </a:lnTo>
                  <a:lnTo>
                    <a:pt x="125463" y="283210"/>
                  </a:lnTo>
                  <a:lnTo>
                    <a:pt x="125666" y="281940"/>
                  </a:lnTo>
                  <a:lnTo>
                    <a:pt x="125844" y="280670"/>
                  </a:lnTo>
                  <a:lnTo>
                    <a:pt x="126847" y="280670"/>
                  </a:lnTo>
                  <a:lnTo>
                    <a:pt x="129717" y="281940"/>
                  </a:lnTo>
                  <a:lnTo>
                    <a:pt x="128905" y="283210"/>
                  </a:lnTo>
                  <a:lnTo>
                    <a:pt x="127520" y="285750"/>
                  </a:lnTo>
                  <a:lnTo>
                    <a:pt x="127850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38" y="294640"/>
                  </a:lnTo>
                  <a:lnTo>
                    <a:pt x="128778" y="294640"/>
                  </a:lnTo>
                  <a:lnTo>
                    <a:pt x="129400" y="298450"/>
                  </a:lnTo>
                  <a:lnTo>
                    <a:pt x="130835" y="298450"/>
                  </a:lnTo>
                  <a:lnTo>
                    <a:pt x="131203" y="297180"/>
                  </a:lnTo>
                  <a:lnTo>
                    <a:pt x="131648" y="295910"/>
                  </a:lnTo>
                  <a:lnTo>
                    <a:pt x="131508" y="294640"/>
                  </a:lnTo>
                  <a:lnTo>
                    <a:pt x="131483" y="293370"/>
                  </a:lnTo>
                  <a:lnTo>
                    <a:pt x="131813" y="293370"/>
                  </a:lnTo>
                  <a:lnTo>
                    <a:pt x="133197" y="294640"/>
                  </a:lnTo>
                  <a:lnTo>
                    <a:pt x="134632" y="294640"/>
                  </a:lnTo>
                  <a:lnTo>
                    <a:pt x="134696" y="295910"/>
                  </a:lnTo>
                  <a:lnTo>
                    <a:pt x="135242" y="295910"/>
                  </a:lnTo>
                  <a:lnTo>
                    <a:pt x="135267" y="297180"/>
                  </a:lnTo>
                  <a:lnTo>
                    <a:pt x="135407" y="295910"/>
                  </a:lnTo>
                  <a:lnTo>
                    <a:pt x="136017" y="298450"/>
                  </a:lnTo>
                  <a:lnTo>
                    <a:pt x="137134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30" y="307340"/>
                  </a:lnTo>
                  <a:lnTo>
                    <a:pt x="140271" y="308610"/>
                  </a:lnTo>
                  <a:lnTo>
                    <a:pt x="143141" y="306070"/>
                  </a:lnTo>
                  <a:lnTo>
                    <a:pt x="139306" y="304800"/>
                  </a:lnTo>
                  <a:lnTo>
                    <a:pt x="139407" y="300990"/>
                  </a:lnTo>
                  <a:lnTo>
                    <a:pt x="139725" y="300990"/>
                  </a:lnTo>
                  <a:lnTo>
                    <a:pt x="140182" y="299720"/>
                  </a:lnTo>
                  <a:lnTo>
                    <a:pt x="139903" y="298450"/>
                  </a:lnTo>
                  <a:lnTo>
                    <a:pt x="139979" y="297180"/>
                  </a:lnTo>
                  <a:lnTo>
                    <a:pt x="138582" y="295910"/>
                  </a:lnTo>
                  <a:lnTo>
                    <a:pt x="136296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779" y="292100"/>
                  </a:lnTo>
                  <a:lnTo>
                    <a:pt x="135559" y="292100"/>
                  </a:lnTo>
                  <a:lnTo>
                    <a:pt x="135394" y="290830"/>
                  </a:lnTo>
                  <a:lnTo>
                    <a:pt x="136042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40" y="288290"/>
                  </a:lnTo>
                  <a:lnTo>
                    <a:pt x="136398" y="287020"/>
                  </a:lnTo>
                  <a:lnTo>
                    <a:pt x="139433" y="287020"/>
                  </a:lnTo>
                  <a:lnTo>
                    <a:pt x="139814" y="288290"/>
                  </a:lnTo>
                  <a:lnTo>
                    <a:pt x="139407" y="288290"/>
                  </a:lnTo>
                  <a:lnTo>
                    <a:pt x="138861" y="289560"/>
                  </a:lnTo>
                  <a:lnTo>
                    <a:pt x="139268" y="289560"/>
                  </a:lnTo>
                  <a:lnTo>
                    <a:pt x="140169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38" y="295910"/>
                  </a:lnTo>
                  <a:lnTo>
                    <a:pt x="145503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212" y="300990"/>
                  </a:lnTo>
                  <a:lnTo>
                    <a:pt x="148767" y="302260"/>
                  </a:lnTo>
                  <a:lnTo>
                    <a:pt x="149288" y="303530"/>
                  </a:lnTo>
                  <a:lnTo>
                    <a:pt x="149872" y="304507"/>
                  </a:lnTo>
                  <a:lnTo>
                    <a:pt x="150304" y="303530"/>
                  </a:lnTo>
                  <a:lnTo>
                    <a:pt x="151612" y="303530"/>
                  </a:lnTo>
                  <a:lnTo>
                    <a:pt x="153200" y="304800"/>
                  </a:lnTo>
                  <a:lnTo>
                    <a:pt x="155079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91" y="308610"/>
                  </a:lnTo>
                  <a:lnTo>
                    <a:pt x="157175" y="304800"/>
                  </a:lnTo>
                  <a:lnTo>
                    <a:pt x="155765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82" y="302260"/>
                  </a:lnTo>
                  <a:lnTo>
                    <a:pt x="151460" y="300990"/>
                  </a:lnTo>
                  <a:lnTo>
                    <a:pt x="150393" y="299720"/>
                  </a:lnTo>
                  <a:lnTo>
                    <a:pt x="149923" y="298450"/>
                  </a:lnTo>
                  <a:lnTo>
                    <a:pt x="149123" y="297180"/>
                  </a:lnTo>
                  <a:lnTo>
                    <a:pt x="149377" y="297180"/>
                  </a:lnTo>
                  <a:lnTo>
                    <a:pt x="150774" y="298450"/>
                  </a:lnTo>
                  <a:lnTo>
                    <a:pt x="153695" y="300990"/>
                  </a:lnTo>
                  <a:lnTo>
                    <a:pt x="153479" y="298450"/>
                  </a:lnTo>
                  <a:lnTo>
                    <a:pt x="152654" y="297180"/>
                  </a:lnTo>
                  <a:lnTo>
                    <a:pt x="151549" y="295910"/>
                  </a:lnTo>
                  <a:lnTo>
                    <a:pt x="151765" y="295910"/>
                  </a:lnTo>
                  <a:lnTo>
                    <a:pt x="152234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95" y="290830"/>
                  </a:lnTo>
                  <a:lnTo>
                    <a:pt x="148602" y="289560"/>
                  </a:lnTo>
                  <a:lnTo>
                    <a:pt x="146977" y="288290"/>
                  </a:lnTo>
                  <a:lnTo>
                    <a:pt x="146100" y="287020"/>
                  </a:lnTo>
                  <a:lnTo>
                    <a:pt x="145262" y="288290"/>
                  </a:lnTo>
                  <a:lnTo>
                    <a:pt x="144665" y="287020"/>
                  </a:lnTo>
                  <a:lnTo>
                    <a:pt x="141452" y="287020"/>
                  </a:lnTo>
                  <a:lnTo>
                    <a:pt x="136093" y="281940"/>
                  </a:lnTo>
                  <a:lnTo>
                    <a:pt x="133540" y="279400"/>
                  </a:lnTo>
                  <a:lnTo>
                    <a:pt x="132219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36" y="271780"/>
                  </a:lnTo>
                  <a:lnTo>
                    <a:pt x="138226" y="271780"/>
                  </a:lnTo>
                  <a:lnTo>
                    <a:pt x="138239" y="275590"/>
                  </a:lnTo>
                  <a:lnTo>
                    <a:pt x="136702" y="274320"/>
                  </a:lnTo>
                  <a:lnTo>
                    <a:pt x="138010" y="276860"/>
                  </a:lnTo>
                  <a:lnTo>
                    <a:pt x="139547" y="278130"/>
                  </a:lnTo>
                  <a:lnTo>
                    <a:pt x="140068" y="279400"/>
                  </a:lnTo>
                  <a:lnTo>
                    <a:pt x="142024" y="280670"/>
                  </a:lnTo>
                  <a:lnTo>
                    <a:pt x="143217" y="279400"/>
                  </a:lnTo>
                  <a:lnTo>
                    <a:pt x="144729" y="281940"/>
                  </a:lnTo>
                  <a:lnTo>
                    <a:pt x="144868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82" y="284480"/>
                  </a:lnTo>
                  <a:lnTo>
                    <a:pt x="149758" y="285750"/>
                  </a:lnTo>
                  <a:lnTo>
                    <a:pt x="147942" y="284480"/>
                  </a:lnTo>
                  <a:lnTo>
                    <a:pt x="146697" y="284480"/>
                  </a:lnTo>
                  <a:lnTo>
                    <a:pt x="146608" y="285750"/>
                  </a:lnTo>
                  <a:lnTo>
                    <a:pt x="148031" y="285750"/>
                  </a:lnTo>
                  <a:lnTo>
                    <a:pt x="149669" y="288290"/>
                  </a:lnTo>
                  <a:lnTo>
                    <a:pt x="152323" y="288290"/>
                  </a:lnTo>
                  <a:lnTo>
                    <a:pt x="154432" y="289560"/>
                  </a:lnTo>
                  <a:lnTo>
                    <a:pt x="156337" y="292100"/>
                  </a:lnTo>
                  <a:lnTo>
                    <a:pt x="157340" y="292100"/>
                  </a:lnTo>
                  <a:lnTo>
                    <a:pt x="157340" y="290830"/>
                  </a:lnTo>
                  <a:lnTo>
                    <a:pt x="157010" y="289560"/>
                  </a:lnTo>
                  <a:lnTo>
                    <a:pt x="158407" y="287020"/>
                  </a:lnTo>
                  <a:lnTo>
                    <a:pt x="162775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96" y="287020"/>
                  </a:lnTo>
                  <a:lnTo>
                    <a:pt x="165265" y="287020"/>
                  </a:lnTo>
                  <a:lnTo>
                    <a:pt x="165023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49" y="288290"/>
                  </a:lnTo>
                  <a:lnTo>
                    <a:pt x="168986" y="289560"/>
                  </a:lnTo>
                  <a:lnTo>
                    <a:pt x="170522" y="289560"/>
                  </a:lnTo>
                  <a:lnTo>
                    <a:pt x="171221" y="290830"/>
                  </a:lnTo>
                  <a:lnTo>
                    <a:pt x="176403" y="290830"/>
                  </a:lnTo>
                  <a:lnTo>
                    <a:pt x="176961" y="293370"/>
                  </a:lnTo>
                  <a:lnTo>
                    <a:pt x="179095" y="295910"/>
                  </a:lnTo>
                  <a:lnTo>
                    <a:pt x="182727" y="298450"/>
                  </a:lnTo>
                  <a:lnTo>
                    <a:pt x="184467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68" y="299720"/>
                  </a:lnTo>
                  <a:lnTo>
                    <a:pt x="188468" y="298450"/>
                  </a:lnTo>
                  <a:lnTo>
                    <a:pt x="190792" y="298450"/>
                  </a:lnTo>
                  <a:lnTo>
                    <a:pt x="194919" y="299720"/>
                  </a:lnTo>
                  <a:lnTo>
                    <a:pt x="195668" y="297180"/>
                  </a:lnTo>
                  <a:lnTo>
                    <a:pt x="194779" y="295910"/>
                  </a:lnTo>
                  <a:lnTo>
                    <a:pt x="193954" y="295910"/>
                  </a:lnTo>
                  <a:lnTo>
                    <a:pt x="192316" y="294640"/>
                  </a:lnTo>
                  <a:lnTo>
                    <a:pt x="192760" y="292100"/>
                  </a:lnTo>
                  <a:lnTo>
                    <a:pt x="189242" y="289560"/>
                  </a:lnTo>
                  <a:lnTo>
                    <a:pt x="185089" y="292100"/>
                  </a:lnTo>
                  <a:lnTo>
                    <a:pt x="180314" y="290830"/>
                  </a:lnTo>
                  <a:lnTo>
                    <a:pt x="179006" y="289560"/>
                  </a:lnTo>
                  <a:lnTo>
                    <a:pt x="176898" y="288290"/>
                  </a:lnTo>
                  <a:lnTo>
                    <a:pt x="178638" y="285750"/>
                  </a:lnTo>
                  <a:lnTo>
                    <a:pt x="185483" y="288290"/>
                  </a:lnTo>
                  <a:lnTo>
                    <a:pt x="188849" y="288290"/>
                  </a:lnTo>
                  <a:lnTo>
                    <a:pt x="189318" y="287020"/>
                  </a:lnTo>
                  <a:lnTo>
                    <a:pt x="183984" y="287020"/>
                  </a:lnTo>
                  <a:lnTo>
                    <a:pt x="183451" y="285750"/>
                  </a:lnTo>
                  <a:lnTo>
                    <a:pt x="182397" y="285750"/>
                  </a:lnTo>
                  <a:lnTo>
                    <a:pt x="180759" y="284480"/>
                  </a:lnTo>
                  <a:lnTo>
                    <a:pt x="180492" y="283210"/>
                  </a:lnTo>
                  <a:lnTo>
                    <a:pt x="178752" y="283210"/>
                  </a:lnTo>
                  <a:lnTo>
                    <a:pt x="177165" y="281940"/>
                  </a:lnTo>
                  <a:lnTo>
                    <a:pt x="174790" y="280670"/>
                  </a:lnTo>
                  <a:lnTo>
                    <a:pt x="170218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66" y="271780"/>
                  </a:lnTo>
                  <a:lnTo>
                    <a:pt x="165493" y="267970"/>
                  </a:lnTo>
                  <a:lnTo>
                    <a:pt x="165265" y="266700"/>
                  </a:lnTo>
                  <a:lnTo>
                    <a:pt x="163995" y="267970"/>
                  </a:lnTo>
                  <a:lnTo>
                    <a:pt x="160591" y="266700"/>
                  </a:lnTo>
                  <a:lnTo>
                    <a:pt x="158038" y="265430"/>
                  </a:lnTo>
                  <a:lnTo>
                    <a:pt x="158127" y="262890"/>
                  </a:lnTo>
                  <a:lnTo>
                    <a:pt x="158178" y="261620"/>
                  </a:lnTo>
                  <a:lnTo>
                    <a:pt x="154736" y="262890"/>
                  </a:lnTo>
                  <a:lnTo>
                    <a:pt x="150177" y="261086"/>
                  </a:lnTo>
                  <a:lnTo>
                    <a:pt x="148653" y="264160"/>
                  </a:lnTo>
                  <a:lnTo>
                    <a:pt x="149542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85" y="266700"/>
                  </a:lnTo>
                  <a:lnTo>
                    <a:pt x="154978" y="266700"/>
                  </a:lnTo>
                  <a:lnTo>
                    <a:pt x="159143" y="270510"/>
                  </a:lnTo>
                  <a:lnTo>
                    <a:pt x="159766" y="271780"/>
                  </a:lnTo>
                  <a:lnTo>
                    <a:pt x="161467" y="276860"/>
                  </a:lnTo>
                  <a:lnTo>
                    <a:pt x="160870" y="279400"/>
                  </a:lnTo>
                  <a:lnTo>
                    <a:pt x="156171" y="280670"/>
                  </a:lnTo>
                  <a:lnTo>
                    <a:pt x="151079" y="281940"/>
                  </a:lnTo>
                  <a:lnTo>
                    <a:pt x="146494" y="280670"/>
                  </a:lnTo>
                  <a:lnTo>
                    <a:pt x="146634" y="279400"/>
                  </a:lnTo>
                  <a:lnTo>
                    <a:pt x="147066" y="275590"/>
                  </a:lnTo>
                  <a:lnTo>
                    <a:pt x="143192" y="273050"/>
                  </a:lnTo>
                  <a:lnTo>
                    <a:pt x="140804" y="273050"/>
                  </a:lnTo>
                  <a:lnTo>
                    <a:pt x="139776" y="271780"/>
                  </a:lnTo>
                  <a:lnTo>
                    <a:pt x="138252" y="269240"/>
                  </a:lnTo>
                  <a:lnTo>
                    <a:pt x="137947" y="267970"/>
                  </a:lnTo>
                  <a:lnTo>
                    <a:pt x="137642" y="266700"/>
                  </a:lnTo>
                  <a:lnTo>
                    <a:pt x="134505" y="266700"/>
                  </a:lnTo>
                  <a:lnTo>
                    <a:pt x="136563" y="265430"/>
                  </a:lnTo>
                  <a:lnTo>
                    <a:pt x="134937" y="264160"/>
                  </a:lnTo>
                  <a:lnTo>
                    <a:pt x="133629" y="262890"/>
                  </a:lnTo>
                  <a:lnTo>
                    <a:pt x="134785" y="262890"/>
                  </a:lnTo>
                  <a:lnTo>
                    <a:pt x="136258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21" y="259080"/>
                  </a:lnTo>
                  <a:lnTo>
                    <a:pt x="135318" y="257810"/>
                  </a:lnTo>
                  <a:lnTo>
                    <a:pt x="133197" y="257810"/>
                  </a:lnTo>
                  <a:lnTo>
                    <a:pt x="131648" y="256578"/>
                  </a:lnTo>
                  <a:lnTo>
                    <a:pt x="131648" y="265430"/>
                  </a:lnTo>
                  <a:lnTo>
                    <a:pt x="131343" y="266192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41" y="271780"/>
                  </a:lnTo>
                  <a:lnTo>
                    <a:pt x="127444" y="271780"/>
                  </a:lnTo>
                  <a:lnTo>
                    <a:pt x="127622" y="270510"/>
                  </a:lnTo>
                  <a:lnTo>
                    <a:pt x="127939" y="269240"/>
                  </a:lnTo>
                  <a:lnTo>
                    <a:pt x="128968" y="271780"/>
                  </a:lnTo>
                  <a:lnTo>
                    <a:pt x="130111" y="273050"/>
                  </a:lnTo>
                  <a:lnTo>
                    <a:pt x="131343" y="275590"/>
                  </a:lnTo>
                  <a:lnTo>
                    <a:pt x="131343" y="266192"/>
                  </a:lnTo>
                  <a:lnTo>
                    <a:pt x="131140" y="266700"/>
                  </a:lnTo>
                  <a:lnTo>
                    <a:pt x="129679" y="266700"/>
                  </a:lnTo>
                  <a:lnTo>
                    <a:pt x="129260" y="265430"/>
                  </a:lnTo>
                  <a:lnTo>
                    <a:pt x="131648" y="265430"/>
                  </a:lnTo>
                  <a:lnTo>
                    <a:pt x="131648" y="256578"/>
                  </a:lnTo>
                  <a:lnTo>
                    <a:pt x="130022" y="254000"/>
                  </a:lnTo>
                  <a:lnTo>
                    <a:pt x="130352" y="251460"/>
                  </a:lnTo>
                  <a:lnTo>
                    <a:pt x="130022" y="250190"/>
                  </a:lnTo>
                  <a:lnTo>
                    <a:pt x="135026" y="252730"/>
                  </a:lnTo>
                  <a:lnTo>
                    <a:pt x="135445" y="254000"/>
                  </a:lnTo>
                  <a:lnTo>
                    <a:pt x="136486" y="254000"/>
                  </a:lnTo>
                  <a:lnTo>
                    <a:pt x="136728" y="252730"/>
                  </a:lnTo>
                  <a:lnTo>
                    <a:pt x="135102" y="251460"/>
                  </a:lnTo>
                  <a:lnTo>
                    <a:pt x="134200" y="251460"/>
                  </a:lnTo>
                  <a:lnTo>
                    <a:pt x="132969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79" y="250190"/>
                  </a:lnTo>
                  <a:lnTo>
                    <a:pt x="125971" y="251460"/>
                  </a:lnTo>
                  <a:lnTo>
                    <a:pt x="125628" y="251460"/>
                  </a:lnTo>
                  <a:lnTo>
                    <a:pt x="126733" y="252730"/>
                  </a:lnTo>
                  <a:lnTo>
                    <a:pt x="128206" y="254000"/>
                  </a:lnTo>
                  <a:lnTo>
                    <a:pt x="128993" y="255270"/>
                  </a:lnTo>
                  <a:lnTo>
                    <a:pt x="129019" y="256540"/>
                  </a:lnTo>
                  <a:lnTo>
                    <a:pt x="127698" y="255270"/>
                  </a:lnTo>
                  <a:lnTo>
                    <a:pt x="126771" y="255270"/>
                  </a:lnTo>
                  <a:lnTo>
                    <a:pt x="124206" y="254000"/>
                  </a:lnTo>
                  <a:lnTo>
                    <a:pt x="121043" y="254000"/>
                  </a:lnTo>
                  <a:lnTo>
                    <a:pt x="121158" y="252730"/>
                  </a:lnTo>
                  <a:lnTo>
                    <a:pt x="119519" y="252730"/>
                  </a:lnTo>
                  <a:lnTo>
                    <a:pt x="119062" y="250190"/>
                  </a:lnTo>
                  <a:lnTo>
                    <a:pt x="118884" y="248920"/>
                  </a:lnTo>
                  <a:lnTo>
                    <a:pt x="118376" y="248920"/>
                  </a:lnTo>
                  <a:lnTo>
                    <a:pt x="117627" y="247650"/>
                  </a:lnTo>
                  <a:lnTo>
                    <a:pt x="115620" y="247650"/>
                  </a:lnTo>
                  <a:lnTo>
                    <a:pt x="115951" y="248920"/>
                  </a:lnTo>
                  <a:lnTo>
                    <a:pt x="115201" y="250190"/>
                  </a:lnTo>
                  <a:lnTo>
                    <a:pt x="113893" y="250190"/>
                  </a:lnTo>
                  <a:lnTo>
                    <a:pt x="112064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79" y="251460"/>
                  </a:lnTo>
                  <a:lnTo>
                    <a:pt x="111302" y="250190"/>
                  </a:lnTo>
                  <a:lnTo>
                    <a:pt x="111950" y="250190"/>
                  </a:lnTo>
                  <a:lnTo>
                    <a:pt x="112560" y="248920"/>
                  </a:lnTo>
                  <a:lnTo>
                    <a:pt x="113779" y="247650"/>
                  </a:lnTo>
                  <a:lnTo>
                    <a:pt x="114922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42" y="242570"/>
                  </a:lnTo>
                  <a:lnTo>
                    <a:pt x="109220" y="241300"/>
                  </a:lnTo>
                  <a:lnTo>
                    <a:pt x="113982" y="237490"/>
                  </a:lnTo>
                  <a:lnTo>
                    <a:pt x="117322" y="237490"/>
                  </a:lnTo>
                  <a:lnTo>
                    <a:pt x="117843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80" y="233680"/>
                  </a:lnTo>
                  <a:lnTo>
                    <a:pt x="112433" y="236220"/>
                  </a:lnTo>
                  <a:lnTo>
                    <a:pt x="107162" y="237490"/>
                  </a:lnTo>
                  <a:lnTo>
                    <a:pt x="102641" y="240030"/>
                  </a:lnTo>
                  <a:lnTo>
                    <a:pt x="98666" y="242570"/>
                  </a:lnTo>
                  <a:lnTo>
                    <a:pt x="95986" y="242570"/>
                  </a:lnTo>
                  <a:lnTo>
                    <a:pt x="96075" y="241300"/>
                  </a:lnTo>
                  <a:lnTo>
                    <a:pt x="98374" y="240030"/>
                  </a:lnTo>
                  <a:lnTo>
                    <a:pt x="99936" y="237490"/>
                  </a:lnTo>
                  <a:lnTo>
                    <a:pt x="103339" y="237490"/>
                  </a:lnTo>
                  <a:lnTo>
                    <a:pt x="104051" y="236093"/>
                  </a:lnTo>
                  <a:lnTo>
                    <a:pt x="104533" y="234950"/>
                  </a:lnTo>
                  <a:lnTo>
                    <a:pt x="106489" y="233680"/>
                  </a:lnTo>
                  <a:lnTo>
                    <a:pt x="109804" y="233680"/>
                  </a:lnTo>
                  <a:lnTo>
                    <a:pt x="110617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23" y="228600"/>
                  </a:lnTo>
                  <a:lnTo>
                    <a:pt x="111798" y="229870"/>
                  </a:lnTo>
                  <a:lnTo>
                    <a:pt x="111937" y="228600"/>
                  </a:lnTo>
                  <a:lnTo>
                    <a:pt x="112560" y="227330"/>
                  </a:lnTo>
                  <a:lnTo>
                    <a:pt x="116763" y="227330"/>
                  </a:lnTo>
                  <a:lnTo>
                    <a:pt x="116674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710" y="224790"/>
                  </a:lnTo>
                  <a:lnTo>
                    <a:pt x="117462" y="222250"/>
                  </a:lnTo>
                  <a:lnTo>
                    <a:pt x="117513" y="220980"/>
                  </a:lnTo>
                  <a:lnTo>
                    <a:pt x="118262" y="222250"/>
                  </a:lnTo>
                  <a:lnTo>
                    <a:pt x="118719" y="220980"/>
                  </a:lnTo>
                  <a:lnTo>
                    <a:pt x="119367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64" y="220980"/>
                  </a:lnTo>
                  <a:lnTo>
                    <a:pt x="121818" y="222250"/>
                  </a:lnTo>
                  <a:lnTo>
                    <a:pt x="122897" y="222250"/>
                  </a:lnTo>
                  <a:lnTo>
                    <a:pt x="123990" y="220980"/>
                  </a:lnTo>
                  <a:lnTo>
                    <a:pt x="125653" y="220980"/>
                  </a:lnTo>
                  <a:lnTo>
                    <a:pt x="124485" y="222250"/>
                  </a:lnTo>
                  <a:lnTo>
                    <a:pt x="123837" y="222250"/>
                  </a:lnTo>
                  <a:lnTo>
                    <a:pt x="123075" y="223520"/>
                  </a:lnTo>
                  <a:lnTo>
                    <a:pt x="122948" y="223520"/>
                  </a:lnTo>
                  <a:lnTo>
                    <a:pt x="123329" y="224790"/>
                  </a:lnTo>
                  <a:lnTo>
                    <a:pt x="124028" y="224790"/>
                  </a:lnTo>
                  <a:lnTo>
                    <a:pt x="123190" y="226060"/>
                  </a:lnTo>
                  <a:lnTo>
                    <a:pt x="122415" y="226060"/>
                  </a:lnTo>
                  <a:lnTo>
                    <a:pt x="121818" y="227330"/>
                  </a:lnTo>
                  <a:lnTo>
                    <a:pt x="121513" y="227330"/>
                  </a:lnTo>
                  <a:lnTo>
                    <a:pt x="121945" y="228600"/>
                  </a:lnTo>
                  <a:lnTo>
                    <a:pt x="125133" y="229870"/>
                  </a:lnTo>
                  <a:lnTo>
                    <a:pt x="129667" y="232410"/>
                  </a:lnTo>
                  <a:lnTo>
                    <a:pt x="125603" y="236220"/>
                  </a:lnTo>
                  <a:lnTo>
                    <a:pt x="123063" y="236220"/>
                  </a:lnTo>
                  <a:lnTo>
                    <a:pt x="124421" y="237490"/>
                  </a:lnTo>
                  <a:lnTo>
                    <a:pt x="124955" y="238760"/>
                  </a:lnTo>
                  <a:lnTo>
                    <a:pt x="125691" y="238760"/>
                  </a:lnTo>
                  <a:lnTo>
                    <a:pt x="126149" y="240030"/>
                  </a:lnTo>
                  <a:lnTo>
                    <a:pt x="127063" y="240030"/>
                  </a:lnTo>
                  <a:lnTo>
                    <a:pt x="127685" y="241300"/>
                  </a:lnTo>
                  <a:lnTo>
                    <a:pt x="127609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14" y="243840"/>
                  </a:lnTo>
                  <a:lnTo>
                    <a:pt x="131711" y="245110"/>
                  </a:lnTo>
                  <a:lnTo>
                    <a:pt x="133832" y="246380"/>
                  </a:lnTo>
                  <a:lnTo>
                    <a:pt x="134480" y="245110"/>
                  </a:lnTo>
                  <a:lnTo>
                    <a:pt x="135585" y="242570"/>
                  </a:lnTo>
                  <a:lnTo>
                    <a:pt x="134556" y="241300"/>
                  </a:lnTo>
                  <a:lnTo>
                    <a:pt x="130594" y="241300"/>
                  </a:lnTo>
                  <a:lnTo>
                    <a:pt x="131292" y="238760"/>
                  </a:lnTo>
                  <a:lnTo>
                    <a:pt x="133311" y="237490"/>
                  </a:lnTo>
                  <a:lnTo>
                    <a:pt x="136893" y="237490"/>
                  </a:lnTo>
                  <a:lnTo>
                    <a:pt x="139166" y="238760"/>
                  </a:lnTo>
                  <a:lnTo>
                    <a:pt x="139636" y="240030"/>
                  </a:lnTo>
                  <a:lnTo>
                    <a:pt x="144170" y="242570"/>
                  </a:lnTo>
                  <a:lnTo>
                    <a:pt x="146227" y="240030"/>
                  </a:lnTo>
                  <a:lnTo>
                    <a:pt x="150088" y="243840"/>
                  </a:lnTo>
                  <a:lnTo>
                    <a:pt x="150495" y="245110"/>
                  </a:lnTo>
                  <a:lnTo>
                    <a:pt x="152908" y="245110"/>
                  </a:lnTo>
                  <a:lnTo>
                    <a:pt x="154533" y="247650"/>
                  </a:lnTo>
                  <a:lnTo>
                    <a:pt x="155714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37" y="251460"/>
                  </a:lnTo>
                  <a:lnTo>
                    <a:pt x="162356" y="251460"/>
                  </a:lnTo>
                  <a:lnTo>
                    <a:pt x="163182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23" y="243840"/>
                  </a:lnTo>
                  <a:lnTo>
                    <a:pt x="164096" y="242570"/>
                  </a:lnTo>
                  <a:lnTo>
                    <a:pt x="159943" y="243776"/>
                  </a:lnTo>
                  <a:lnTo>
                    <a:pt x="159943" y="248920"/>
                  </a:lnTo>
                  <a:lnTo>
                    <a:pt x="156527" y="247650"/>
                  </a:lnTo>
                  <a:lnTo>
                    <a:pt x="154838" y="247650"/>
                  </a:lnTo>
                  <a:lnTo>
                    <a:pt x="154609" y="246380"/>
                  </a:lnTo>
                  <a:lnTo>
                    <a:pt x="154305" y="245110"/>
                  </a:lnTo>
                  <a:lnTo>
                    <a:pt x="153962" y="243840"/>
                  </a:lnTo>
                  <a:lnTo>
                    <a:pt x="155765" y="245110"/>
                  </a:lnTo>
                  <a:lnTo>
                    <a:pt x="157568" y="245110"/>
                  </a:lnTo>
                  <a:lnTo>
                    <a:pt x="159410" y="246380"/>
                  </a:lnTo>
                  <a:lnTo>
                    <a:pt x="159804" y="247650"/>
                  </a:lnTo>
                  <a:lnTo>
                    <a:pt x="159943" y="248920"/>
                  </a:lnTo>
                  <a:lnTo>
                    <a:pt x="159943" y="243776"/>
                  </a:lnTo>
                  <a:lnTo>
                    <a:pt x="159689" y="243840"/>
                  </a:lnTo>
                  <a:lnTo>
                    <a:pt x="158877" y="240030"/>
                  </a:lnTo>
                  <a:lnTo>
                    <a:pt x="153835" y="236220"/>
                  </a:lnTo>
                  <a:lnTo>
                    <a:pt x="150837" y="234950"/>
                  </a:lnTo>
                  <a:lnTo>
                    <a:pt x="152920" y="232410"/>
                  </a:lnTo>
                  <a:lnTo>
                    <a:pt x="157086" y="231140"/>
                  </a:lnTo>
                  <a:lnTo>
                    <a:pt x="157518" y="233680"/>
                  </a:lnTo>
                  <a:lnTo>
                    <a:pt x="157886" y="237490"/>
                  </a:lnTo>
                  <a:lnTo>
                    <a:pt x="163906" y="237490"/>
                  </a:lnTo>
                  <a:lnTo>
                    <a:pt x="163944" y="241300"/>
                  </a:lnTo>
                  <a:lnTo>
                    <a:pt x="164312" y="241300"/>
                  </a:lnTo>
                  <a:lnTo>
                    <a:pt x="164617" y="242570"/>
                  </a:lnTo>
                  <a:lnTo>
                    <a:pt x="165023" y="242570"/>
                  </a:lnTo>
                  <a:lnTo>
                    <a:pt x="165989" y="243840"/>
                  </a:lnTo>
                  <a:lnTo>
                    <a:pt x="166878" y="245110"/>
                  </a:lnTo>
                  <a:lnTo>
                    <a:pt x="169811" y="247650"/>
                  </a:lnTo>
                  <a:lnTo>
                    <a:pt x="171907" y="246380"/>
                  </a:lnTo>
                  <a:lnTo>
                    <a:pt x="170903" y="245110"/>
                  </a:lnTo>
                  <a:lnTo>
                    <a:pt x="170040" y="242570"/>
                  </a:lnTo>
                  <a:lnTo>
                    <a:pt x="167944" y="241300"/>
                  </a:lnTo>
                  <a:lnTo>
                    <a:pt x="168656" y="241300"/>
                  </a:lnTo>
                  <a:lnTo>
                    <a:pt x="170586" y="240030"/>
                  </a:lnTo>
                  <a:lnTo>
                    <a:pt x="173799" y="240030"/>
                  </a:lnTo>
                  <a:lnTo>
                    <a:pt x="174231" y="241300"/>
                  </a:lnTo>
                  <a:lnTo>
                    <a:pt x="174586" y="241300"/>
                  </a:lnTo>
                  <a:lnTo>
                    <a:pt x="176999" y="242570"/>
                  </a:lnTo>
                  <a:lnTo>
                    <a:pt x="177749" y="242570"/>
                  </a:lnTo>
                  <a:lnTo>
                    <a:pt x="178257" y="242570"/>
                  </a:lnTo>
                  <a:lnTo>
                    <a:pt x="179070" y="243840"/>
                  </a:lnTo>
                  <a:lnTo>
                    <a:pt x="178904" y="243840"/>
                  </a:lnTo>
                  <a:lnTo>
                    <a:pt x="177749" y="242570"/>
                  </a:lnTo>
                  <a:lnTo>
                    <a:pt x="174307" y="243840"/>
                  </a:lnTo>
                  <a:lnTo>
                    <a:pt x="171665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507" y="247650"/>
                  </a:lnTo>
                  <a:lnTo>
                    <a:pt x="178752" y="250190"/>
                  </a:lnTo>
                  <a:lnTo>
                    <a:pt x="179171" y="251460"/>
                  </a:lnTo>
                  <a:lnTo>
                    <a:pt x="177380" y="251460"/>
                  </a:lnTo>
                  <a:lnTo>
                    <a:pt x="176618" y="252730"/>
                  </a:lnTo>
                  <a:lnTo>
                    <a:pt x="176720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83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78" y="262890"/>
                  </a:lnTo>
                  <a:lnTo>
                    <a:pt x="162166" y="260350"/>
                  </a:lnTo>
                  <a:lnTo>
                    <a:pt x="157734" y="259080"/>
                  </a:lnTo>
                  <a:lnTo>
                    <a:pt x="156375" y="257810"/>
                  </a:lnTo>
                  <a:lnTo>
                    <a:pt x="153758" y="257810"/>
                  </a:lnTo>
                  <a:lnTo>
                    <a:pt x="151396" y="256540"/>
                  </a:lnTo>
                  <a:lnTo>
                    <a:pt x="151333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63" y="260350"/>
                  </a:lnTo>
                  <a:lnTo>
                    <a:pt x="161442" y="261620"/>
                  </a:lnTo>
                  <a:lnTo>
                    <a:pt x="161239" y="262890"/>
                  </a:lnTo>
                  <a:lnTo>
                    <a:pt x="161137" y="264160"/>
                  </a:lnTo>
                  <a:lnTo>
                    <a:pt x="167119" y="264160"/>
                  </a:lnTo>
                  <a:lnTo>
                    <a:pt x="168363" y="267970"/>
                  </a:lnTo>
                  <a:lnTo>
                    <a:pt x="174231" y="267970"/>
                  </a:lnTo>
                  <a:lnTo>
                    <a:pt x="177634" y="266700"/>
                  </a:lnTo>
                  <a:lnTo>
                    <a:pt x="178739" y="266700"/>
                  </a:lnTo>
                  <a:lnTo>
                    <a:pt x="178943" y="267970"/>
                  </a:lnTo>
                  <a:lnTo>
                    <a:pt x="180276" y="269240"/>
                  </a:lnTo>
                  <a:lnTo>
                    <a:pt x="181762" y="267970"/>
                  </a:lnTo>
                  <a:lnTo>
                    <a:pt x="182803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82" y="271780"/>
                  </a:lnTo>
                  <a:lnTo>
                    <a:pt x="189661" y="270510"/>
                  </a:lnTo>
                  <a:lnTo>
                    <a:pt x="189992" y="267970"/>
                  </a:lnTo>
                  <a:lnTo>
                    <a:pt x="188823" y="266700"/>
                  </a:lnTo>
                  <a:lnTo>
                    <a:pt x="187083" y="265430"/>
                  </a:lnTo>
                  <a:lnTo>
                    <a:pt x="190500" y="265430"/>
                  </a:lnTo>
                  <a:lnTo>
                    <a:pt x="189839" y="264160"/>
                  </a:lnTo>
                  <a:lnTo>
                    <a:pt x="188023" y="264160"/>
                  </a:lnTo>
                  <a:lnTo>
                    <a:pt x="187109" y="262890"/>
                  </a:lnTo>
                  <a:lnTo>
                    <a:pt x="183286" y="261620"/>
                  </a:lnTo>
                  <a:lnTo>
                    <a:pt x="181076" y="262890"/>
                  </a:lnTo>
                  <a:lnTo>
                    <a:pt x="177825" y="261620"/>
                  </a:lnTo>
                  <a:lnTo>
                    <a:pt x="170929" y="261620"/>
                  </a:lnTo>
                  <a:lnTo>
                    <a:pt x="175260" y="256540"/>
                  </a:lnTo>
                  <a:lnTo>
                    <a:pt x="179247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44" y="255270"/>
                  </a:lnTo>
                  <a:lnTo>
                    <a:pt x="184429" y="256540"/>
                  </a:lnTo>
                  <a:lnTo>
                    <a:pt x="188214" y="257810"/>
                  </a:lnTo>
                  <a:lnTo>
                    <a:pt x="189966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60" y="254000"/>
                  </a:lnTo>
                  <a:lnTo>
                    <a:pt x="188747" y="251460"/>
                  </a:lnTo>
                  <a:lnTo>
                    <a:pt x="189636" y="248920"/>
                  </a:lnTo>
                  <a:lnTo>
                    <a:pt x="194170" y="246380"/>
                  </a:lnTo>
                  <a:lnTo>
                    <a:pt x="195173" y="250190"/>
                  </a:lnTo>
                  <a:lnTo>
                    <a:pt x="195414" y="248920"/>
                  </a:lnTo>
                  <a:lnTo>
                    <a:pt x="195846" y="248920"/>
                  </a:lnTo>
                  <a:lnTo>
                    <a:pt x="195211" y="247650"/>
                  </a:lnTo>
                  <a:lnTo>
                    <a:pt x="194868" y="247650"/>
                  </a:lnTo>
                  <a:lnTo>
                    <a:pt x="194945" y="246380"/>
                  </a:lnTo>
                  <a:lnTo>
                    <a:pt x="194665" y="246380"/>
                  </a:lnTo>
                  <a:lnTo>
                    <a:pt x="194678" y="245110"/>
                  </a:lnTo>
                  <a:lnTo>
                    <a:pt x="192328" y="245110"/>
                  </a:lnTo>
                  <a:lnTo>
                    <a:pt x="189547" y="246380"/>
                  </a:lnTo>
                  <a:lnTo>
                    <a:pt x="188480" y="243840"/>
                  </a:lnTo>
                  <a:lnTo>
                    <a:pt x="188772" y="243840"/>
                  </a:lnTo>
                  <a:lnTo>
                    <a:pt x="189115" y="242570"/>
                  </a:lnTo>
                  <a:lnTo>
                    <a:pt x="187159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99" y="237490"/>
                  </a:lnTo>
                  <a:lnTo>
                    <a:pt x="175780" y="238760"/>
                  </a:lnTo>
                  <a:lnTo>
                    <a:pt x="174485" y="238760"/>
                  </a:lnTo>
                  <a:lnTo>
                    <a:pt x="173786" y="237490"/>
                  </a:lnTo>
                  <a:lnTo>
                    <a:pt x="173875" y="236220"/>
                  </a:lnTo>
                  <a:lnTo>
                    <a:pt x="172377" y="234950"/>
                  </a:lnTo>
                  <a:lnTo>
                    <a:pt x="171056" y="236220"/>
                  </a:lnTo>
                  <a:lnTo>
                    <a:pt x="169506" y="234950"/>
                  </a:lnTo>
                  <a:lnTo>
                    <a:pt x="169456" y="233680"/>
                  </a:lnTo>
                  <a:lnTo>
                    <a:pt x="169494" y="232410"/>
                  </a:lnTo>
                  <a:lnTo>
                    <a:pt x="169341" y="233680"/>
                  </a:lnTo>
                  <a:lnTo>
                    <a:pt x="168402" y="232410"/>
                  </a:lnTo>
                  <a:lnTo>
                    <a:pt x="168948" y="231140"/>
                  </a:lnTo>
                  <a:lnTo>
                    <a:pt x="167944" y="231140"/>
                  </a:lnTo>
                  <a:lnTo>
                    <a:pt x="168579" y="229870"/>
                  </a:lnTo>
                  <a:lnTo>
                    <a:pt x="170014" y="229870"/>
                  </a:lnTo>
                  <a:lnTo>
                    <a:pt x="170510" y="228600"/>
                  </a:lnTo>
                  <a:lnTo>
                    <a:pt x="173189" y="228600"/>
                  </a:lnTo>
                  <a:lnTo>
                    <a:pt x="172199" y="229870"/>
                  </a:lnTo>
                  <a:lnTo>
                    <a:pt x="172402" y="229870"/>
                  </a:lnTo>
                  <a:lnTo>
                    <a:pt x="174167" y="231140"/>
                  </a:lnTo>
                  <a:lnTo>
                    <a:pt x="174828" y="232410"/>
                  </a:lnTo>
                  <a:lnTo>
                    <a:pt x="177876" y="232410"/>
                  </a:lnTo>
                  <a:lnTo>
                    <a:pt x="179400" y="231140"/>
                  </a:lnTo>
                  <a:lnTo>
                    <a:pt x="183464" y="231140"/>
                  </a:lnTo>
                  <a:lnTo>
                    <a:pt x="184988" y="232410"/>
                  </a:lnTo>
                  <a:lnTo>
                    <a:pt x="188925" y="233680"/>
                  </a:lnTo>
                  <a:lnTo>
                    <a:pt x="190398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87" y="236220"/>
                  </a:lnTo>
                  <a:lnTo>
                    <a:pt x="195351" y="234950"/>
                  </a:lnTo>
                  <a:lnTo>
                    <a:pt x="195745" y="234950"/>
                  </a:lnTo>
                  <a:lnTo>
                    <a:pt x="196392" y="233680"/>
                  </a:lnTo>
                  <a:lnTo>
                    <a:pt x="197015" y="234950"/>
                  </a:lnTo>
                  <a:lnTo>
                    <a:pt x="198869" y="233680"/>
                  </a:lnTo>
                  <a:lnTo>
                    <a:pt x="208229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33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77" y="232410"/>
                  </a:lnTo>
                  <a:lnTo>
                    <a:pt x="197739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46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24" y="227330"/>
                  </a:lnTo>
                  <a:lnTo>
                    <a:pt x="191858" y="226060"/>
                  </a:lnTo>
                  <a:lnTo>
                    <a:pt x="190652" y="227330"/>
                  </a:lnTo>
                  <a:lnTo>
                    <a:pt x="190093" y="226060"/>
                  </a:lnTo>
                  <a:lnTo>
                    <a:pt x="189725" y="224790"/>
                  </a:lnTo>
                  <a:lnTo>
                    <a:pt x="189992" y="223520"/>
                  </a:lnTo>
                  <a:lnTo>
                    <a:pt x="188658" y="223520"/>
                  </a:lnTo>
                  <a:lnTo>
                    <a:pt x="188569" y="222250"/>
                  </a:lnTo>
                  <a:lnTo>
                    <a:pt x="186436" y="223456"/>
                  </a:lnTo>
                  <a:lnTo>
                    <a:pt x="186817" y="222250"/>
                  </a:lnTo>
                  <a:lnTo>
                    <a:pt x="181952" y="222250"/>
                  </a:lnTo>
                  <a:lnTo>
                    <a:pt x="180213" y="223520"/>
                  </a:lnTo>
                  <a:lnTo>
                    <a:pt x="178485" y="223520"/>
                  </a:lnTo>
                  <a:lnTo>
                    <a:pt x="178917" y="222250"/>
                  </a:lnTo>
                  <a:lnTo>
                    <a:pt x="179184" y="220980"/>
                  </a:lnTo>
                  <a:lnTo>
                    <a:pt x="181597" y="219710"/>
                  </a:lnTo>
                  <a:lnTo>
                    <a:pt x="184264" y="219710"/>
                  </a:lnTo>
                  <a:lnTo>
                    <a:pt x="185204" y="217170"/>
                  </a:lnTo>
                  <a:lnTo>
                    <a:pt x="182473" y="217170"/>
                  </a:lnTo>
                  <a:lnTo>
                    <a:pt x="179070" y="217170"/>
                  </a:lnTo>
                  <a:lnTo>
                    <a:pt x="180263" y="215900"/>
                  </a:lnTo>
                  <a:lnTo>
                    <a:pt x="182473" y="217170"/>
                  </a:lnTo>
                  <a:lnTo>
                    <a:pt x="184772" y="215900"/>
                  </a:lnTo>
                  <a:lnTo>
                    <a:pt x="185445" y="215900"/>
                  </a:lnTo>
                  <a:lnTo>
                    <a:pt x="186245" y="214630"/>
                  </a:lnTo>
                  <a:lnTo>
                    <a:pt x="186829" y="214630"/>
                  </a:lnTo>
                  <a:lnTo>
                    <a:pt x="188087" y="215900"/>
                  </a:lnTo>
                  <a:lnTo>
                    <a:pt x="190360" y="215900"/>
                  </a:lnTo>
                  <a:lnTo>
                    <a:pt x="191363" y="217170"/>
                  </a:lnTo>
                  <a:lnTo>
                    <a:pt x="192214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35" y="218440"/>
                  </a:lnTo>
                  <a:lnTo>
                    <a:pt x="195529" y="217170"/>
                  </a:lnTo>
                  <a:lnTo>
                    <a:pt x="196570" y="218440"/>
                  </a:lnTo>
                  <a:lnTo>
                    <a:pt x="198132" y="219710"/>
                  </a:lnTo>
                  <a:lnTo>
                    <a:pt x="199529" y="219710"/>
                  </a:lnTo>
                  <a:lnTo>
                    <a:pt x="199402" y="220980"/>
                  </a:lnTo>
                  <a:lnTo>
                    <a:pt x="197523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412" y="222250"/>
                  </a:lnTo>
                  <a:lnTo>
                    <a:pt x="203796" y="222250"/>
                  </a:lnTo>
                  <a:lnTo>
                    <a:pt x="203796" y="220980"/>
                  </a:lnTo>
                  <a:lnTo>
                    <a:pt x="204177" y="222250"/>
                  </a:lnTo>
                  <a:lnTo>
                    <a:pt x="205257" y="222250"/>
                  </a:lnTo>
                  <a:lnTo>
                    <a:pt x="205574" y="220980"/>
                  </a:lnTo>
                  <a:lnTo>
                    <a:pt x="207772" y="222250"/>
                  </a:lnTo>
                  <a:lnTo>
                    <a:pt x="207454" y="223520"/>
                  </a:lnTo>
                  <a:lnTo>
                    <a:pt x="208330" y="224790"/>
                  </a:lnTo>
                  <a:lnTo>
                    <a:pt x="209397" y="226060"/>
                  </a:lnTo>
                  <a:lnTo>
                    <a:pt x="210248" y="224790"/>
                  </a:lnTo>
                  <a:lnTo>
                    <a:pt x="209397" y="222250"/>
                  </a:lnTo>
                  <a:lnTo>
                    <a:pt x="212699" y="220980"/>
                  </a:lnTo>
                  <a:lnTo>
                    <a:pt x="213766" y="222250"/>
                  </a:lnTo>
                  <a:lnTo>
                    <a:pt x="213982" y="224790"/>
                  </a:lnTo>
                  <a:lnTo>
                    <a:pt x="214541" y="226060"/>
                  </a:lnTo>
                  <a:lnTo>
                    <a:pt x="215277" y="227330"/>
                  </a:lnTo>
                  <a:lnTo>
                    <a:pt x="216611" y="226060"/>
                  </a:lnTo>
                  <a:lnTo>
                    <a:pt x="216319" y="223520"/>
                  </a:lnTo>
                  <a:lnTo>
                    <a:pt x="215773" y="222250"/>
                  </a:lnTo>
                  <a:lnTo>
                    <a:pt x="218198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53" y="222250"/>
                  </a:lnTo>
                  <a:lnTo>
                    <a:pt x="229235" y="222250"/>
                  </a:lnTo>
                  <a:lnTo>
                    <a:pt x="228434" y="219710"/>
                  </a:lnTo>
                  <a:lnTo>
                    <a:pt x="229031" y="219710"/>
                  </a:lnTo>
                  <a:lnTo>
                    <a:pt x="229984" y="222250"/>
                  </a:lnTo>
                  <a:lnTo>
                    <a:pt x="235229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33" y="219710"/>
                  </a:lnTo>
                  <a:lnTo>
                    <a:pt x="241465" y="218440"/>
                  </a:lnTo>
                  <a:lnTo>
                    <a:pt x="242608" y="217170"/>
                  </a:lnTo>
                  <a:lnTo>
                    <a:pt x="243255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3471ADF2-F137-B34E-CBF3-247CF0D0D2DB}"/>
                </a:ext>
              </a:extLst>
            </p:cNvPr>
            <p:cNvSpPr/>
            <p:nvPr/>
          </p:nvSpPr>
          <p:spPr>
            <a:xfrm>
              <a:off x="981962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00" y="1625"/>
                  </a:moveTo>
                  <a:lnTo>
                    <a:pt x="2705" y="0"/>
                  </a:lnTo>
                  <a:lnTo>
                    <a:pt x="2413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089" y="2667"/>
                  </a:lnTo>
                  <a:lnTo>
                    <a:pt x="4445" y="2286"/>
                  </a:lnTo>
                  <a:lnTo>
                    <a:pt x="5600" y="1625"/>
                  </a:lnTo>
                  <a:close/>
                </a:path>
                <a:path w="38734" h="14605">
                  <a:moveTo>
                    <a:pt x="38138" y="12407"/>
                  </a:moveTo>
                  <a:lnTo>
                    <a:pt x="32435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34" y="13919"/>
                  </a:lnTo>
                  <a:lnTo>
                    <a:pt x="38138" y="14160"/>
                  </a:lnTo>
                  <a:lnTo>
                    <a:pt x="38138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D4DC9899-7008-03B7-9295-25949FBD3326}"/>
                </a:ext>
              </a:extLst>
            </p:cNvPr>
            <p:cNvSpPr/>
            <p:nvPr/>
          </p:nvSpPr>
          <p:spPr>
            <a:xfrm>
              <a:off x="979321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77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69D86D8F-A9F9-DBD5-0381-AC8C9AAB3BA7}"/>
                </a:ext>
              </a:extLst>
            </p:cNvPr>
            <p:cNvSpPr/>
            <p:nvPr/>
          </p:nvSpPr>
          <p:spPr>
            <a:xfrm>
              <a:off x="977771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39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489" y="2400"/>
                  </a:lnTo>
                  <a:lnTo>
                    <a:pt x="6858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81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3995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43" y="6146"/>
                  </a:lnTo>
                  <a:lnTo>
                    <a:pt x="17081" y="6261"/>
                  </a:lnTo>
                  <a:close/>
                </a:path>
                <a:path w="80645" h="48894">
                  <a:moveTo>
                    <a:pt x="33845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14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19" y="28752"/>
                  </a:lnTo>
                  <a:lnTo>
                    <a:pt x="28409" y="29146"/>
                  </a:lnTo>
                  <a:lnTo>
                    <a:pt x="28752" y="30302"/>
                  </a:lnTo>
                  <a:lnTo>
                    <a:pt x="28879" y="30378"/>
                  </a:lnTo>
                  <a:lnTo>
                    <a:pt x="33845" y="27355"/>
                  </a:lnTo>
                  <a:close/>
                </a:path>
                <a:path w="80645" h="48894">
                  <a:moveTo>
                    <a:pt x="34836" y="26746"/>
                  </a:moveTo>
                  <a:lnTo>
                    <a:pt x="33845" y="27355"/>
                  </a:lnTo>
                  <a:lnTo>
                    <a:pt x="34594" y="27393"/>
                  </a:lnTo>
                  <a:lnTo>
                    <a:pt x="34772" y="27127"/>
                  </a:lnTo>
                  <a:lnTo>
                    <a:pt x="34836" y="26746"/>
                  </a:lnTo>
                  <a:close/>
                </a:path>
                <a:path w="80645" h="48894">
                  <a:moveTo>
                    <a:pt x="47434" y="37922"/>
                  </a:moveTo>
                  <a:lnTo>
                    <a:pt x="46050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81" y="21907"/>
                  </a:lnTo>
                  <a:lnTo>
                    <a:pt x="42646" y="21082"/>
                  </a:lnTo>
                  <a:lnTo>
                    <a:pt x="42405" y="20675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81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85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75" y="26835"/>
                  </a:lnTo>
                  <a:lnTo>
                    <a:pt x="34772" y="27305"/>
                  </a:lnTo>
                  <a:lnTo>
                    <a:pt x="34658" y="27901"/>
                  </a:lnTo>
                  <a:lnTo>
                    <a:pt x="34099" y="31724"/>
                  </a:lnTo>
                  <a:lnTo>
                    <a:pt x="32600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76" y="37693"/>
                  </a:lnTo>
                  <a:lnTo>
                    <a:pt x="44221" y="38862"/>
                  </a:lnTo>
                  <a:lnTo>
                    <a:pt x="47434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32" y="36918"/>
                  </a:lnTo>
                  <a:lnTo>
                    <a:pt x="52082" y="36220"/>
                  </a:lnTo>
                  <a:lnTo>
                    <a:pt x="50787" y="37668"/>
                  </a:lnTo>
                  <a:lnTo>
                    <a:pt x="48907" y="37769"/>
                  </a:lnTo>
                  <a:lnTo>
                    <a:pt x="46253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189" y="41846"/>
                  </a:lnTo>
                  <a:lnTo>
                    <a:pt x="46558" y="42913"/>
                  </a:lnTo>
                  <a:lnTo>
                    <a:pt x="47650" y="40652"/>
                  </a:lnTo>
                  <a:lnTo>
                    <a:pt x="49885" y="38722"/>
                  </a:lnTo>
                  <a:lnTo>
                    <a:pt x="52260" y="38354"/>
                  </a:lnTo>
                  <a:lnTo>
                    <a:pt x="50342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30" y="42633"/>
                  </a:lnTo>
                  <a:lnTo>
                    <a:pt x="51257" y="43738"/>
                  </a:lnTo>
                  <a:lnTo>
                    <a:pt x="50419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36" y="35801"/>
                  </a:lnTo>
                  <a:lnTo>
                    <a:pt x="67602" y="34988"/>
                  </a:lnTo>
                  <a:lnTo>
                    <a:pt x="66052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19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49FCB723-B73A-7215-2B7C-5C6D063F7C67}"/>
                </a:ext>
              </a:extLst>
            </p:cNvPr>
            <p:cNvSpPr/>
            <p:nvPr/>
          </p:nvSpPr>
          <p:spPr>
            <a:xfrm>
              <a:off x="9772662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65" y="2628"/>
                  </a:moveTo>
                  <a:lnTo>
                    <a:pt x="4584" y="2120"/>
                  </a:lnTo>
                  <a:lnTo>
                    <a:pt x="2971" y="723"/>
                  </a:lnTo>
                  <a:lnTo>
                    <a:pt x="1778" y="787"/>
                  </a:lnTo>
                  <a:lnTo>
                    <a:pt x="1168" y="0"/>
                  </a:lnTo>
                  <a:lnTo>
                    <a:pt x="825" y="520"/>
                  </a:lnTo>
                  <a:lnTo>
                    <a:pt x="0" y="1447"/>
                  </a:lnTo>
                  <a:lnTo>
                    <a:pt x="3238" y="3721"/>
                  </a:lnTo>
                  <a:lnTo>
                    <a:pt x="3759" y="3124"/>
                  </a:lnTo>
                  <a:lnTo>
                    <a:pt x="4419" y="2679"/>
                  </a:lnTo>
                  <a:lnTo>
                    <a:pt x="4965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37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78A16BAB-0E4A-119D-6C62-F192151A9830}"/>
                </a:ext>
              </a:extLst>
            </p:cNvPr>
            <p:cNvSpPr/>
            <p:nvPr/>
          </p:nvSpPr>
          <p:spPr>
            <a:xfrm>
              <a:off x="9778898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68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4556" y="2755"/>
                  </a:lnTo>
                  <a:lnTo>
                    <a:pt x="32245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76" y="2044"/>
                  </a:lnTo>
                  <a:lnTo>
                    <a:pt x="26936" y="2159"/>
                  </a:lnTo>
                  <a:lnTo>
                    <a:pt x="30187" y="1879"/>
                  </a:lnTo>
                  <a:lnTo>
                    <a:pt x="32842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4A581214-7DEF-AEDA-B045-19148E2749C0}"/>
                </a:ext>
              </a:extLst>
            </p:cNvPr>
            <p:cNvSpPr/>
            <p:nvPr/>
          </p:nvSpPr>
          <p:spPr>
            <a:xfrm>
              <a:off x="9757536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47" y="584"/>
                  </a:lnTo>
                  <a:lnTo>
                    <a:pt x="1282" y="3784"/>
                  </a:lnTo>
                  <a:lnTo>
                    <a:pt x="2362" y="4470"/>
                  </a:lnTo>
                  <a:lnTo>
                    <a:pt x="2400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24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13" y="10388"/>
                  </a:lnTo>
                  <a:lnTo>
                    <a:pt x="5384" y="12039"/>
                  </a:lnTo>
                  <a:lnTo>
                    <a:pt x="7099" y="11722"/>
                  </a:lnTo>
                  <a:lnTo>
                    <a:pt x="9143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63" y="8623"/>
                  </a:lnTo>
                  <a:lnTo>
                    <a:pt x="15049" y="8839"/>
                  </a:lnTo>
                  <a:lnTo>
                    <a:pt x="13766" y="5803"/>
                  </a:lnTo>
                  <a:lnTo>
                    <a:pt x="11658" y="4622"/>
                  </a:lnTo>
                  <a:lnTo>
                    <a:pt x="9715" y="7124"/>
                  </a:lnTo>
                  <a:lnTo>
                    <a:pt x="9753" y="6045"/>
                  </a:lnTo>
                  <a:lnTo>
                    <a:pt x="5638" y="4508"/>
                  </a:lnTo>
                  <a:lnTo>
                    <a:pt x="5333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DE99F3E-0A51-3804-33A2-D1C6A7579C6E}"/>
                </a:ext>
              </a:extLst>
            </p:cNvPr>
            <p:cNvSpPr/>
            <p:nvPr/>
          </p:nvSpPr>
          <p:spPr>
            <a:xfrm>
              <a:off x="977602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68" y="6832"/>
                  </a:lnTo>
                  <a:lnTo>
                    <a:pt x="14312" y="5321"/>
                  </a:lnTo>
                  <a:lnTo>
                    <a:pt x="13703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83" y="8191"/>
                  </a:lnTo>
                  <a:lnTo>
                    <a:pt x="7442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54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82" y="98005"/>
                  </a:lnTo>
                  <a:lnTo>
                    <a:pt x="13360" y="98577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84" y="21653"/>
                  </a:lnTo>
                  <a:lnTo>
                    <a:pt x="41897" y="22288"/>
                  </a:lnTo>
                  <a:lnTo>
                    <a:pt x="44716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A6753C75-2708-BC38-A65A-4B752072CD08}"/>
                </a:ext>
              </a:extLst>
            </p:cNvPr>
            <p:cNvSpPr/>
            <p:nvPr/>
          </p:nvSpPr>
          <p:spPr>
            <a:xfrm>
              <a:off x="9730448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24" y="285711"/>
                  </a:moveTo>
                  <a:lnTo>
                    <a:pt x="5384" y="286105"/>
                  </a:lnTo>
                  <a:lnTo>
                    <a:pt x="4902" y="286067"/>
                  </a:lnTo>
                  <a:lnTo>
                    <a:pt x="4813" y="288429"/>
                  </a:lnTo>
                  <a:lnTo>
                    <a:pt x="5422" y="288772"/>
                  </a:lnTo>
                  <a:lnTo>
                    <a:pt x="5524" y="285711"/>
                  </a:lnTo>
                  <a:close/>
                </a:path>
                <a:path w="29209" h="509905">
                  <a:moveTo>
                    <a:pt x="5702" y="279806"/>
                  </a:moveTo>
                  <a:lnTo>
                    <a:pt x="5575" y="279857"/>
                  </a:lnTo>
                  <a:lnTo>
                    <a:pt x="4991" y="281914"/>
                  </a:lnTo>
                  <a:lnTo>
                    <a:pt x="5397" y="282968"/>
                  </a:lnTo>
                  <a:lnTo>
                    <a:pt x="5575" y="284010"/>
                  </a:lnTo>
                  <a:lnTo>
                    <a:pt x="5702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45" y="182664"/>
                  </a:lnTo>
                  <a:lnTo>
                    <a:pt x="6045" y="183070"/>
                  </a:lnTo>
                  <a:lnTo>
                    <a:pt x="6540" y="182956"/>
                  </a:lnTo>
                  <a:lnTo>
                    <a:pt x="6731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71" y="134315"/>
                  </a:moveTo>
                  <a:lnTo>
                    <a:pt x="9829" y="135140"/>
                  </a:lnTo>
                  <a:lnTo>
                    <a:pt x="9613" y="136080"/>
                  </a:lnTo>
                  <a:lnTo>
                    <a:pt x="9080" y="136626"/>
                  </a:lnTo>
                  <a:lnTo>
                    <a:pt x="8737" y="136372"/>
                  </a:lnTo>
                  <a:lnTo>
                    <a:pt x="9055" y="136956"/>
                  </a:lnTo>
                  <a:lnTo>
                    <a:pt x="9105" y="138353"/>
                  </a:lnTo>
                  <a:lnTo>
                    <a:pt x="9321" y="138328"/>
                  </a:lnTo>
                  <a:lnTo>
                    <a:pt x="9563" y="138353"/>
                  </a:lnTo>
                  <a:lnTo>
                    <a:pt x="9791" y="138404"/>
                  </a:lnTo>
                  <a:lnTo>
                    <a:pt x="9906" y="136626"/>
                  </a:lnTo>
                  <a:lnTo>
                    <a:pt x="10071" y="134315"/>
                  </a:lnTo>
                  <a:close/>
                </a:path>
                <a:path w="29209" h="509905">
                  <a:moveTo>
                    <a:pt x="10299" y="228765"/>
                  </a:moveTo>
                  <a:lnTo>
                    <a:pt x="9639" y="228079"/>
                  </a:lnTo>
                  <a:lnTo>
                    <a:pt x="9499" y="227888"/>
                  </a:lnTo>
                  <a:lnTo>
                    <a:pt x="8572" y="229463"/>
                  </a:lnTo>
                  <a:lnTo>
                    <a:pt x="9169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99" y="228765"/>
                  </a:lnTo>
                  <a:close/>
                </a:path>
                <a:path w="29209" h="509905">
                  <a:moveTo>
                    <a:pt x="12090" y="87274"/>
                  </a:moveTo>
                  <a:lnTo>
                    <a:pt x="12039" y="79336"/>
                  </a:lnTo>
                  <a:lnTo>
                    <a:pt x="9118" y="80911"/>
                  </a:lnTo>
                  <a:lnTo>
                    <a:pt x="9017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090" y="87274"/>
                  </a:lnTo>
                  <a:close/>
                </a:path>
                <a:path w="29209" h="509905">
                  <a:moveTo>
                    <a:pt x="13373" y="1409"/>
                  </a:moveTo>
                  <a:lnTo>
                    <a:pt x="11099" y="0"/>
                  </a:lnTo>
                  <a:lnTo>
                    <a:pt x="10744" y="8559"/>
                  </a:lnTo>
                  <a:lnTo>
                    <a:pt x="11569" y="7061"/>
                  </a:lnTo>
                  <a:lnTo>
                    <a:pt x="11887" y="4470"/>
                  </a:lnTo>
                  <a:lnTo>
                    <a:pt x="12420" y="3594"/>
                  </a:lnTo>
                  <a:lnTo>
                    <a:pt x="11950" y="2476"/>
                  </a:lnTo>
                  <a:lnTo>
                    <a:pt x="11557" y="762"/>
                  </a:lnTo>
                  <a:lnTo>
                    <a:pt x="13373" y="1409"/>
                  </a:lnTo>
                  <a:close/>
                </a:path>
                <a:path w="29209" h="509905">
                  <a:moveTo>
                    <a:pt x="14058" y="204584"/>
                  </a:moveTo>
                  <a:lnTo>
                    <a:pt x="13512" y="204190"/>
                  </a:lnTo>
                  <a:lnTo>
                    <a:pt x="13195" y="203809"/>
                  </a:lnTo>
                  <a:lnTo>
                    <a:pt x="12801" y="203682"/>
                  </a:lnTo>
                  <a:lnTo>
                    <a:pt x="11480" y="203847"/>
                  </a:lnTo>
                  <a:lnTo>
                    <a:pt x="11417" y="204876"/>
                  </a:lnTo>
                  <a:lnTo>
                    <a:pt x="12192" y="204482"/>
                  </a:lnTo>
                  <a:lnTo>
                    <a:pt x="13233" y="204381"/>
                  </a:lnTo>
                  <a:lnTo>
                    <a:pt x="14058" y="204584"/>
                  </a:lnTo>
                  <a:close/>
                </a:path>
                <a:path w="29209" h="509905">
                  <a:moveTo>
                    <a:pt x="14935" y="205955"/>
                  </a:moveTo>
                  <a:lnTo>
                    <a:pt x="14897" y="205651"/>
                  </a:lnTo>
                  <a:lnTo>
                    <a:pt x="14719" y="205333"/>
                  </a:lnTo>
                  <a:lnTo>
                    <a:pt x="14706" y="205613"/>
                  </a:lnTo>
                  <a:lnTo>
                    <a:pt x="14871" y="205981"/>
                  </a:lnTo>
                  <a:lnTo>
                    <a:pt x="14846" y="206311"/>
                  </a:lnTo>
                  <a:lnTo>
                    <a:pt x="14935" y="205955"/>
                  </a:lnTo>
                  <a:close/>
                </a:path>
                <a:path w="29209" h="509905">
                  <a:moveTo>
                    <a:pt x="15697" y="76250"/>
                  </a:moveTo>
                  <a:lnTo>
                    <a:pt x="15214" y="76619"/>
                  </a:lnTo>
                  <a:lnTo>
                    <a:pt x="15265" y="76987"/>
                  </a:lnTo>
                  <a:lnTo>
                    <a:pt x="15455" y="76898"/>
                  </a:lnTo>
                  <a:lnTo>
                    <a:pt x="15697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05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55" y="85940"/>
                  </a:lnTo>
                  <a:lnTo>
                    <a:pt x="12268" y="83870"/>
                  </a:lnTo>
                  <a:lnTo>
                    <a:pt x="12179" y="90487"/>
                  </a:lnTo>
                  <a:lnTo>
                    <a:pt x="8940" y="94056"/>
                  </a:lnTo>
                  <a:lnTo>
                    <a:pt x="9080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69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76" y="75171"/>
                  </a:moveTo>
                  <a:lnTo>
                    <a:pt x="15951" y="75184"/>
                  </a:lnTo>
                  <a:lnTo>
                    <a:pt x="15557" y="75247"/>
                  </a:lnTo>
                  <a:lnTo>
                    <a:pt x="15786" y="75933"/>
                  </a:lnTo>
                  <a:lnTo>
                    <a:pt x="15697" y="76250"/>
                  </a:lnTo>
                  <a:lnTo>
                    <a:pt x="15887" y="76098"/>
                  </a:lnTo>
                  <a:lnTo>
                    <a:pt x="16764" y="75933"/>
                  </a:lnTo>
                  <a:lnTo>
                    <a:pt x="16776" y="75171"/>
                  </a:lnTo>
                  <a:close/>
                </a:path>
                <a:path w="29209" h="509905">
                  <a:moveTo>
                    <a:pt x="17945" y="220967"/>
                  </a:moveTo>
                  <a:lnTo>
                    <a:pt x="17894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38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63" y="219062"/>
                  </a:lnTo>
                  <a:lnTo>
                    <a:pt x="11176" y="218782"/>
                  </a:lnTo>
                  <a:lnTo>
                    <a:pt x="11303" y="216674"/>
                  </a:lnTo>
                  <a:lnTo>
                    <a:pt x="11861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82" y="214274"/>
                  </a:lnTo>
                  <a:lnTo>
                    <a:pt x="10731" y="218782"/>
                  </a:lnTo>
                  <a:lnTo>
                    <a:pt x="9931" y="218274"/>
                  </a:lnTo>
                  <a:lnTo>
                    <a:pt x="9105" y="218503"/>
                  </a:lnTo>
                  <a:lnTo>
                    <a:pt x="8636" y="219062"/>
                  </a:lnTo>
                  <a:lnTo>
                    <a:pt x="8432" y="216103"/>
                  </a:lnTo>
                  <a:lnTo>
                    <a:pt x="7924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502" y="211277"/>
                  </a:lnTo>
                  <a:lnTo>
                    <a:pt x="6718" y="211556"/>
                  </a:lnTo>
                  <a:lnTo>
                    <a:pt x="6794" y="211709"/>
                  </a:lnTo>
                  <a:lnTo>
                    <a:pt x="6146" y="212217"/>
                  </a:lnTo>
                  <a:lnTo>
                    <a:pt x="6400" y="222021"/>
                  </a:lnTo>
                  <a:lnTo>
                    <a:pt x="7048" y="221437"/>
                  </a:lnTo>
                  <a:lnTo>
                    <a:pt x="7518" y="220967"/>
                  </a:lnTo>
                  <a:lnTo>
                    <a:pt x="7683" y="219875"/>
                  </a:lnTo>
                  <a:lnTo>
                    <a:pt x="9982" y="219722"/>
                  </a:lnTo>
                  <a:lnTo>
                    <a:pt x="10833" y="220853"/>
                  </a:lnTo>
                  <a:lnTo>
                    <a:pt x="10871" y="221170"/>
                  </a:lnTo>
                  <a:lnTo>
                    <a:pt x="10388" y="222440"/>
                  </a:lnTo>
                  <a:lnTo>
                    <a:pt x="10706" y="222516"/>
                  </a:lnTo>
                  <a:lnTo>
                    <a:pt x="11010" y="222516"/>
                  </a:lnTo>
                  <a:lnTo>
                    <a:pt x="11290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72" y="220967"/>
                  </a:lnTo>
                  <a:lnTo>
                    <a:pt x="11264" y="221081"/>
                  </a:lnTo>
                  <a:lnTo>
                    <a:pt x="11391" y="222072"/>
                  </a:lnTo>
                  <a:lnTo>
                    <a:pt x="11798" y="222872"/>
                  </a:lnTo>
                  <a:lnTo>
                    <a:pt x="12065" y="223291"/>
                  </a:lnTo>
                  <a:lnTo>
                    <a:pt x="9550" y="227799"/>
                  </a:lnTo>
                  <a:lnTo>
                    <a:pt x="10071" y="227939"/>
                  </a:lnTo>
                  <a:lnTo>
                    <a:pt x="10172" y="228079"/>
                  </a:lnTo>
                  <a:lnTo>
                    <a:pt x="10299" y="228765"/>
                  </a:lnTo>
                  <a:lnTo>
                    <a:pt x="11036" y="229476"/>
                  </a:lnTo>
                  <a:lnTo>
                    <a:pt x="11658" y="229997"/>
                  </a:lnTo>
                  <a:lnTo>
                    <a:pt x="13042" y="230670"/>
                  </a:lnTo>
                  <a:lnTo>
                    <a:pt x="13347" y="230797"/>
                  </a:lnTo>
                  <a:lnTo>
                    <a:pt x="15011" y="227799"/>
                  </a:lnTo>
                  <a:lnTo>
                    <a:pt x="16497" y="224726"/>
                  </a:lnTo>
                  <a:lnTo>
                    <a:pt x="17691" y="221589"/>
                  </a:lnTo>
                  <a:lnTo>
                    <a:pt x="17945" y="220967"/>
                  </a:lnTo>
                  <a:close/>
                </a:path>
                <a:path w="29209" h="509905">
                  <a:moveTo>
                    <a:pt x="18796" y="299516"/>
                  </a:moveTo>
                  <a:lnTo>
                    <a:pt x="18542" y="299478"/>
                  </a:lnTo>
                  <a:lnTo>
                    <a:pt x="17462" y="299808"/>
                  </a:lnTo>
                  <a:lnTo>
                    <a:pt x="16954" y="300012"/>
                  </a:lnTo>
                  <a:lnTo>
                    <a:pt x="16929" y="301383"/>
                  </a:lnTo>
                  <a:lnTo>
                    <a:pt x="17322" y="300888"/>
                  </a:lnTo>
                  <a:lnTo>
                    <a:pt x="17970" y="300532"/>
                  </a:lnTo>
                  <a:lnTo>
                    <a:pt x="18669" y="300329"/>
                  </a:lnTo>
                  <a:lnTo>
                    <a:pt x="18796" y="300177"/>
                  </a:lnTo>
                  <a:lnTo>
                    <a:pt x="18796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94" y="238417"/>
                  </a:lnTo>
                  <a:lnTo>
                    <a:pt x="18478" y="238366"/>
                  </a:lnTo>
                  <a:lnTo>
                    <a:pt x="18592" y="239179"/>
                  </a:lnTo>
                  <a:lnTo>
                    <a:pt x="18554" y="239915"/>
                  </a:lnTo>
                  <a:lnTo>
                    <a:pt x="18338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05" y="162394"/>
                  </a:lnTo>
                  <a:lnTo>
                    <a:pt x="12738" y="165315"/>
                  </a:lnTo>
                  <a:lnTo>
                    <a:pt x="10820" y="166827"/>
                  </a:lnTo>
                  <a:lnTo>
                    <a:pt x="9131" y="168135"/>
                  </a:lnTo>
                  <a:lnTo>
                    <a:pt x="8890" y="166560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69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24" y="169659"/>
                  </a:lnTo>
                  <a:lnTo>
                    <a:pt x="7670" y="169849"/>
                  </a:lnTo>
                  <a:lnTo>
                    <a:pt x="8191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48" y="169240"/>
                  </a:lnTo>
                  <a:lnTo>
                    <a:pt x="8483" y="168922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45" y="170230"/>
                  </a:lnTo>
                  <a:lnTo>
                    <a:pt x="9766" y="170954"/>
                  </a:lnTo>
                  <a:lnTo>
                    <a:pt x="11074" y="172059"/>
                  </a:lnTo>
                  <a:lnTo>
                    <a:pt x="13055" y="170434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7005" y="166738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710" y="359244"/>
                  </a:moveTo>
                  <a:lnTo>
                    <a:pt x="19253" y="358711"/>
                  </a:lnTo>
                  <a:lnTo>
                    <a:pt x="19329" y="359435"/>
                  </a:lnTo>
                  <a:lnTo>
                    <a:pt x="19316" y="359829"/>
                  </a:lnTo>
                  <a:lnTo>
                    <a:pt x="19545" y="359664"/>
                  </a:lnTo>
                  <a:lnTo>
                    <a:pt x="19710" y="359575"/>
                  </a:lnTo>
                  <a:lnTo>
                    <a:pt x="19710" y="359244"/>
                  </a:lnTo>
                  <a:close/>
                </a:path>
                <a:path w="29209" h="509905">
                  <a:moveTo>
                    <a:pt x="22999" y="91694"/>
                  </a:moveTo>
                  <a:lnTo>
                    <a:pt x="22504" y="89509"/>
                  </a:lnTo>
                  <a:lnTo>
                    <a:pt x="21043" y="87922"/>
                  </a:lnTo>
                  <a:lnTo>
                    <a:pt x="19088" y="85344"/>
                  </a:lnTo>
                  <a:lnTo>
                    <a:pt x="19659" y="83908"/>
                  </a:lnTo>
                  <a:lnTo>
                    <a:pt x="19354" y="83388"/>
                  </a:lnTo>
                  <a:lnTo>
                    <a:pt x="19189" y="83350"/>
                  </a:lnTo>
                  <a:lnTo>
                    <a:pt x="19151" y="83070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30" y="78016"/>
                  </a:lnTo>
                  <a:lnTo>
                    <a:pt x="15265" y="76987"/>
                  </a:lnTo>
                  <a:lnTo>
                    <a:pt x="13652" y="77736"/>
                  </a:lnTo>
                  <a:lnTo>
                    <a:pt x="12890" y="78003"/>
                  </a:lnTo>
                  <a:lnTo>
                    <a:pt x="12827" y="78320"/>
                  </a:lnTo>
                  <a:lnTo>
                    <a:pt x="12725" y="78613"/>
                  </a:lnTo>
                  <a:lnTo>
                    <a:pt x="12573" y="78841"/>
                  </a:lnTo>
                  <a:lnTo>
                    <a:pt x="12306" y="83299"/>
                  </a:lnTo>
                  <a:lnTo>
                    <a:pt x="12420" y="82588"/>
                  </a:lnTo>
                  <a:lnTo>
                    <a:pt x="12674" y="81673"/>
                  </a:lnTo>
                  <a:lnTo>
                    <a:pt x="13220" y="81114"/>
                  </a:lnTo>
                  <a:lnTo>
                    <a:pt x="13881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72" y="93433"/>
                  </a:lnTo>
                  <a:lnTo>
                    <a:pt x="22936" y="93065"/>
                  </a:lnTo>
                  <a:lnTo>
                    <a:pt x="22999" y="91694"/>
                  </a:lnTo>
                  <a:close/>
                </a:path>
                <a:path w="29209" h="509905">
                  <a:moveTo>
                    <a:pt x="28790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45" y="481647"/>
                  </a:lnTo>
                  <a:lnTo>
                    <a:pt x="17780" y="479107"/>
                  </a:lnTo>
                  <a:lnTo>
                    <a:pt x="18415" y="476567"/>
                  </a:lnTo>
                  <a:lnTo>
                    <a:pt x="19685" y="471487"/>
                  </a:lnTo>
                  <a:lnTo>
                    <a:pt x="20332" y="468947"/>
                  </a:lnTo>
                  <a:lnTo>
                    <a:pt x="20345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72" y="457517"/>
                  </a:lnTo>
                  <a:lnTo>
                    <a:pt x="19583" y="456247"/>
                  </a:lnTo>
                  <a:lnTo>
                    <a:pt x="20574" y="453707"/>
                  </a:lnTo>
                  <a:lnTo>
                    <a:pt x="21069" y="452437"/>
                  </a:lnTo>
                  <a:lnTo>
                    <a:pt x="22072" y="453707"/>
                  </a:lnTo>
                  <a:lnTo>
                    <a:pt x="22567" y="458787"/>
                  </a:lnTo>
                  <a:lnTo>
                    <a:pt x="23266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77" y="448627"/>
                  </a:lnTo>
                  <a:lnTo>
                    <a:pt x="22161" y="446087"/>
                  </a:lnTo>
                  <a:lnTo>
                    <a:pt x="21729" y="442277"/>
                  </a:lnTo>
                  <a:lnTo>
                    <a:pt x="21551" y="435927"/>
                  </a:lnTo>
                  <a:lnTo>
                    <a:pt x="21615" y="429577"/>
                  </a:lnTo>
                  <a:lnTo>
                    <a:pt x="21145" y="427037"/>
                  </a:lnTo>
                  <a:lnTo>
                    <a:pt x="21259" y="420687"/>
                  </a:lnTo>
                  <a:lnTo>
                    <a:pt x="21170" y="414337"/>
                  </a:lnTo>
                  <a:lnTo>
                    <a:pt x="20993" y="410527"/>
                  </a:lnTo>
                  <a:lnTo>
                    <a:pt x="20878" y="407987"/>
                  </a:lnTo>
                  <a:lnTo>
                    <a:pt x="20497" y="402907"/>
                  </a:lnTo>
                  <a:lnTo>
                    <a:pt x="20053" y="396557"/>
                  </a:lnTo>
                  <a:lnTo>
                    <a:pt x="19710" y="391477"/>
                  </a:lnTo>
                  <a:lnTo>
                    <a:pt x="19608" y="390207"/>
                  </a:lnTo>
                  <a:lnTo>
                    <a:pt x="19786" y="387667"/>
                  </a:lnTo>
                  <a:lnTo>
                    <a:pt x="19875" y="386397"/>
                  </a:lnTo>
                  <a:lnTo>
                    <a:pt x="20027" y="385127"/>
                  </a:lnTo>
                  <a:lnTo>
                    <a:pt x="20180" y="383857"/>
                  </a:lnTo>
                  <a:lnTo>
                    <a:pt x="20523" y="380047"/>
                  </a:lnTo>
                  <a:lnTo>
                    <a:pt x="20662" y="378777"/>
                  </a:lnTo>
                  <a:lnTo>
                    <a:pt x="20167" y="378777"/>
                  </a:lnTo>
                  <a:lnTo>
                    <a:pt x="19456" y="377507"/>
                  </a:lnTo>
                  <a:lnTo>
                    <a:pt x="19570" y="373697"/>
                  </a:lnTo>
                  <a:lnTo>
                    <a:pt x="19659" y="368617"/>
                  </a:lnTo>
                  <a:lnTo>
                    <a:pt x="19354" y="367347"/>
                  </a:lnTo>
                  <a:lnTo>
                    <a:pt x="19481" y="366077"/>
                  </a:lnTo>
                  <a:lnTo>
                    <a:pt x="19037" y="363537"/>
                  </a:lnTo>
                  <a:lnTo>
                    <a:pt x="18757" y="363537"/>
                  </a:lnTo>
                  <a:lnTo>
                    <a:pt x="18707" y="362699"/>
                  </a:lnTo>
                  <a:lnTo>
                    <a:pt x="18707" y="387667"/>
                  </a:lnTo>
                  <a:lnTo>
                    <a:pt x="18288" y="387667"/>
                  </a:lnTo>
                  <a:lnTo>
                    <a:pt x="18288" y="402907"/>
                  </a:lnTo>
                  <a:lnTo>
                    <a:pt x="17538" y="402907"/>
                  </a:lnTo>
                  <a:lnTo>
                    <a:pt x="17614" y="396557"/>
                  </a:lnTo>
                  <a:lnTo>
                    <a:pt x="18211" y="396557"/>
                  </a:lnTo>
                  <a:lnTo>
                    <a:pt x="18288" y="402907"/>
                  </a:lnTo>
                  <a:lnTo>
                    <a:pt x="18288" y="387667"/>
                  </a:lnTo>
                  <a:lnTo>
                    <a:pt x="18148" y="387667"/>
                  </a:lnTo>
                  <a:lnTo>
                    <a:pt x="17919" y="385127"/>
                  </a:lnTo>
                  <a:lnTo>
                    <a:pt x="18389" y="385127"/>
                  </a:lnTo>
                  <a:lnTo>
                    <a:pt x="18707" y="387667"/>
                  </a:lnTo>
                  <a:lnTo>
                    <a:pt x="18707" y="362699"/>
                  </a:lnTo>
                  <a:lnTo>
                    <a:pt x="18681" y="362267"/>
                  </a:lnTo>
                  <a:lnTo>
                    <a:pt x="17970" y="362267"/>
                  </a:lnTo>
                  <a:lnTo>
                    <a:pt x="17500" y="363537"/>
                  </a:lnTo>
                  <a:lnTo>
                    <a:pt x="17500" y="414337"/>
                  </a:lnTo>
                  <a:lnTo>
                    <a:pt x="16891" y="414337"/>
                  </a:lnTo>
                  <a:lnTo>
                    <a:pt x="16687" y="410527"/>
                  </a:lnTo>
                  <a:lnTo>
                    <a:pt x="17145" y="410527"/>
                  </a:lnTo>
                  <a:lnTo>
                    <a:pt x="17500" y="414337"/>
                  </a:lnTo>
                  <a:lnTo>
                    <a:pt x="17500" y="363537"/>
                  </a:lnTo>
                  <a:lnTo>
                    <a:pt x="17259" y="364807"/>
                  </a:lnTo>
                  <a:lnTo>
                    <a:pt x="16891" y="366077"/>
                  </a:lnTo>
                  <a:lnTo>
                    <a:pt x="16065" y="366077"/>
                  </a:lnTo>
                  <a:lnTo>
                    <a:pt x="15836" y="367347"/>
                  </a:lnTo>
                  <a:lnTo>
                    <a:pt x="16090" y="367347"/>
                  </a:lnTo>
                  <a:lnTo>
                    <a:pt x="16002" y="368617"/>
                  </a:lnTo>
                  <a:lnTo>
                    <a:pt x="15392" y="374967"/>
                  </a:lnTo>
                  <a:lnTo>
                    <a:pt x="15328" y="377507"/>
                  </a:lnTo>
                  <a:lnTo>
                    <a:pt x="15557" y="382587"/>
                  </a:lnTo>
                  <a:lnTo>
                    <a:pt x="15595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36" y="402907"/>
                  </a:lnTo>
                  <a:lnTo>
                    <a:pt x="15824" y="409257"/>
                  </a:lnTo>
                  <a:lnTo>
                    <a:pt x="15468" y="411797"/>
                  </a:lnTo>
                  <a:lnTo>
                    <a:pt x="16433" y="415607"/>
                  </a:lnTo>
                  <a:lnTo>
                    <a:pt x="17538" y="416877"/>
                  </a:lnTo>
                  <a:lnTo>
                    <a:pt x="19291" y="423227"/>
                  </a:lnTo>
                  <a:lnTo>
                    <a:pt x="19888" y="428307"/>
                  </a:lnTo>
                  <a:lnTo>
                    <a:pt x="19939" y="430847"/>
                  </a:lnTo>
                  <a:lnTo>
                    <a:pt x="19672" y="434657"/>
                  </a:lnTo>
                  <a:lnTo>
                    <a:pt x="19189" y="435927"/>
                  </a:lnTo>
                  <a:lnTo>
                    <a:pt x="18465" y="433387"/>
                  </a:lnTo>
                  <a:lnTo>
                    <a:pt x="17310" y="433387"/>
                  </a:lnTo>
                  <a:lnTo>
                    <a:pt x="17106" y="435927"/>
                  </a:lnTo>
                  <a:lnTo>
                    <a:pt x="18224" y="441007"/>
                  </a:lnTo>
                  <a:lnTo>
                    <a:pt x="16637" y="443547"/>
                  </a:lnTo>
                  <a:lnTo>
                    <a:pt x="16408" y="443547"/>
                  </a:lnTo>
                  <a:lnTo>
                    <a:pt x="16052" y="442277"/>
                  </a:lnTo>
                  <a:lnTo>
                    <a:pt x="15989" y="443547"/>
                  </a:lnTo>
                  <a:lnTo>
                    <a:pt x="15354" y="443547"/>
                  </a:lnTo>
                  <a:lnTo>
                    <a:pt x="15290" y="441007"/>
                  </a:lnTo>
                  <a:lnTo>
                    <a:pt x="15036" y="439737"/>
                  </a:lnTo>
                  <a:lnTo>
                    <a:pt x="15278" y="439737"/>
                  </a:lnTo>
                  <a:lnTo>
                    <a:pt x="14846" y="438467"/>
                  </a:lnTo>
                  <a:lnTo>
                    <a:pt x="14732" y="437197"/>
                  </a:lnTo>
                  <a:lnTo>
                    <a:pt x="14617" y="435927"/>
                  </a:lnTo>
                  <a:lnTo>
                    <a:pt x="13944" y="433387"/>
                  </a:lnTo>
                  <a:lnTo>
                    <a:pt x="13271" y="430847"/>
                  </a:lnTo>
                  <a:lnTo>
                    <a:pt x="11137" y="428307"/>
                  </a:lnTo>
                  <a:lnTo>
                    <a:pt x="10820" y="427075"/>
                  </a:lnTo>
                  <a:lnTo>
                    <a:pt x="10820" y="479107"/>
                  </a:lnTo>
                  <a:lnTo>
                    <a:pt x="10756" y="480263"/>
                  </a:lnTo>
                  <a:lnTo>
                    <a:pt x="10756" y="48799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53" y="491807"/>
                  </a:lnTo>
                  <a:lnTo>
                    <a:pt x="9791" y="490537"/>
                  </a:lnTo>
                  <a:lnTo>
                    <a:pt x="10020" y="487997"/>
                  </a:lnTo>
                  <a:lnTo>
                    <a:pt x="10756" y="487997"/>
                  </a:lnTo>
                  <a:lnTo>
                    <a:pt x="10756" y="480263"/>
                  </a:lnTo>
                  <a:lnTo>
                    <a:pt x="10680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20" y="479107"/>
                  </a:lnTo>
                  <a:lnTo>
                    <a:pt x="10820" y="427075"/>
                  </a:lnTo>
                  <a:lnTo>
                    <a:pt x="10756" y="426821"/>
                  </a:lnTo>
                  <a:lnTo>
                    <a:pt x="10756" y="476567"/>
                  </a:lnTo>
                  <a:lnTo>
                    <a:pt x="10210" y="476567"/>
                  </a:lnTo>
                  <a:lnTo>
                    <a:pt x="10033" y="475297"/>
                  </a:lnTo>
                  <a:lnTo>
                    <a:pt x="10147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44" y="475297"/>
                  </a:lnTo>
                  <a:lnTo>
                    <a:pt x="10756" y="476567"/>
                  </a:lnTo>
                  <a:lnTo>
                    <a:pt x="10756" y="426821"/>
                  </a:lnTo>
                  <a:lnTo>
                    <a:pt x="10731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26" y="462597"/>
                  </a:lnTo>
                  <a:lnTo>
                    <a:pt x="10426" y="462597"/>
                  </a:lnTo>
                  <a:lnTo>
                    <a:pt x="10541" y="465137"/>
                  </a:lnTo>
                  <a:lnTo>
                    <a:pt x="10731" y="467677"/>
                  </a:lnTo>
                  <a:lnTo>
                    <a:pt x="10731" y="426720"/>
                  </a:lnTo>
                  <a:lnTo>
                    <a:pt x="9512" y="421957"/>
                  </a:lnTo>
                  <a:lnTo>
                    <a:pt x="10248" y="419417"/>
                  </a:lnTo>
                  <a:lnTo>
                    <a:pt x="9766" y="418147"/>
                  </a:lnTo>
                  <a:lnTo>
                    <a:pt x="9144" y="416496"/>
                  </a:lnTo>
                  <a:lnTo>
                    <a:pt x="9144" y="430847"/>
                  </a:lnTo>
                  <a:lnTo>
                    <a:pt x="8534" y="430847"/>
                  </a:lnTo>
                  <a:lnTo>
                    <a:pt x="8496" y="428307"/>
                  </a:lnTo>
                  <a:lnTo>
                    <a:pt x="8597" y="425767"/>
                  </a:lnTo>
                  <a:lnTo>
                    <a:pt x="8623" y="423227"/>
                  </a:lnTo>
                  <a:lnTo>
                    <a:pt x="9042" y="423227"/>
                  </a:lnTo>
                  <a:lnTo>
                    <a:pt x="9144" y="430847"/>
                  </a:lnTo>
                  <a:lnTo>
                    <a:pt x="9144" y="416496"/>
                  </a:lnTo>
                  <a:lnTo>
                    <a:pt x="8813" y="415607"/>
                  </a:lnTo>
                  <a:lnTo>
                    <a:pt x="8343" y="414337"/>
                  </a:lnTo>
                  <a:lnTo>
                    <a:pt x="8102" y="414794"/>
                  </a:lnTo>
                  <a:lnTo>
                    <a:pt x="8102" y="460057"/>
                  </a:lnTo>
                  <a:lnTo>
                    <a:pt x="7721" y="460057"/>
                  </a:lnTo>
                  <a:lnTo>
                    <a:pt x="7721" y="468947"/>
                  </a:lnTo>
                  <a:lnTo>
                    <a:pt x="7366" y="471487"/>
                  </a:lnTo>
                  <a:lnTo>
                    <a:pt x="7200" y="471487"/>
                  </a:lnTo>
                  <a:lnTo>
                    <a:pt x="7200" y="500697"/>
                  </a:lnTo>
                  <a:lnTo>
                    <a:pt x="5854" y="503237"/>
                  </a:lnTo>
                  <a:lnTo>
                    <a:pt x="5321" y="503237"/>
                  </a:lnTo>
                  <a:lnTo>
                    <a:pt x="6667" y="500697"/>
                  </a:lnTo>
                  <a:lnTo>
                    <a:pt x="7200" y="500697"/>
                  </a:lnTo>
                  <a:lnTo>
                    <a:pt x="7200" y="471487"/>
                  </a:lnTo>
                  <a:lnTo>
                    <a:pt x="6705" y="471487"/>
                  </a:lnTo>
                  <a:lnTo>
                    <a:pt x="6769" y="470217"/>
                  </a:lnTo>
                  <a:lnTo>
                    <a:pt x="6972" y="468947"/>
                  </a:lnTo>
                  <a:lnTo>
                    <a:pt x="7721" y="468947"/>
                  </a:lnTo>
                  <a:lnTo>
                    <a:pt x="7721" y="460057"/>
                  </a:lnTo>
                  <a:lnTo>
                    <a:pt x="7505" y="460057"/>
                  </a:lnTo>
                  <a:lnTo>
                    <a:pt x="6997" y="457517"/>
                  </a:lnTo>
                  <a:lnTo>
                    <a:pt x="6870" y="456247"/>
                  </a:lnTo>
                  <a:lnTo>
                    <a:pt x="7137" y="453707"/>
                  </a:lnTo>
                  <a:lnTo>
                    <a:pt x="7708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94"/>
                  </a:lnTo>
                  <a:lnTo>
                    <a:pt x="7886" y="415188"/>
                  </a:lnTo>
                  <a:lnTo>
                    <a:pt x="7886" y="443547"/>
                  </a:lnTo>
                  <a:lnTo>
                    <a:pt x="7366" y="448627"/>
                  </a:lnTo>
                  <a:lnTo>
                    <a:pt x="6718" y="448627"/>
                  </a:lnTo>
                  <a:lnTo>
                    <a:pt x="7327" y="443547"/>
                  </a:lnTo>
                  <a:lnTo>
                    <a:pt x="7886" y="443547"/>
                  </a:lnTo>
                  <a:lnTo>
                    <a:pt x="7886" y="415188"/>
                  </a:lnTo>
                  <a:lnTo>
                    <a:pt x="7658" y="415607"/>
                  </a:lnTo>
                  <a:lnTo>
                    <a:pt x="9105" y="409257"/>
                  </a:lnTo>
                  <a:lnTo>
                    <a:pt x="8153" y="406717"/>
                  </a:lnTo>
                  <a:lnTo>
                    <a:pt x="8267" y="405447"/>
                  </a:lnTo>
                  <a:lnTo>
                    <a:pt x="8636" y="401637"/>
                  </a:lnTo>
                  <a:lnTo>
                    <a:pt x="8877" y="399097"/>
                  </a:lnTo>
                  <a:lnTo>
                    <a:pt x="9232" y="397827"/>
                  </a:lnTo>
                  <a:lnTo>
                    <a:pt x="9944" y="395287"/>
                  </a:lnTo>
                  <a:lnTo>
                    <a:pt x="10299" y="394017"/>
                  </a:lnTo>
                  <a:lnTo>
                    <a:pt x="10248" y="392747"/>
                  </a:lnTo>
                  <a:lnTo>
                    <a:pt x="10172" y="390207"/>
                  </a:lnTo>
                  <a:lnTo>
                    <a:pt x="10579" y="387667"/>
                  </a:lnTo>
                  <a:lnTo>
                    <a:pt x="12573" y="383857"/>
                  </a:lnTo>
                  <a:lnTo>
                    <a:pt x="12865" y="378777"/>
                  </a:lnTo>
                  <a:lnTo>
                    <a:pt x="12865" y="376237"/>
                  </a:lnTo>
                  <a:lnTo>
                    <a:pt x="12725" y="373697"/>
                  </a:lnTo>
                  <a:lnTo>
                    <a:pt x="12763" y="372427"/>
                  </a:lnTo>
                  <a:lnTo>
                    <a:pt x="13182" y="369887"/>
                  </a:lnTo>
                  <a:lnTo>
                    <a:pt x="13449" y="36861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41" y="366077"/>
                  </a:lnTo>
                  <a:lnTo>
                    <a:pt x="11734" y="366077"/>
                  </a:lnTo>
                  <a:lnTo>
                    <a:pt x="11595" y="367347"/>
                  </a:lnTo>
                  <a:lnTo>
                    <a:pt x="11582" y="368617"/>
                  </a:lnTo>
                  <a:lnTo>
                    <a:pt x="11582" y="374967"/>
                  </a:lnTo>
                  <a:lnTo>
                    <a:pt x="10934" y="374967"/>
                  </a:lnTo>
                  <a:lnTo>
                    <a:pt x="10896" y="369887"/>
                  </a:lnTo>
                  <a:lnTo>
                    <a:pt x="11468" y="369887"/>
                  </a:lnTo>
                  <a:lnTo>
                    <a:pt x="11582" y="374967"/>
                  </a:lnTo>
                  <a:lnTo>
                    <a:pt x="11582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74" y="378777"/>
                  </a:lnTo>
                  <a:lnTo>
                    <a:pt x="10007" y="376237"/>
                  </a:lnTo>
                  <a:lnTo>
                    <a:pt x="10528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20" y="369887"/>
                  </a:lnTo>
                  <a:lnTo>
                    <a:pt x="9080" y="369887"/>
                  </a:lnTo>
                  <a:lnTo>
                    <a:pt x="8305" y="371157"/>
                  </a:lnTo>
                  <a:lnTo>
                    <a:pt x="8267" y="372427"/>
                  </a:lnTo>
                  <a:lnTo>
                    <a:pt x="8610" y="373697"/>
                  </a:lnTo>
                  <a:lnTo>
                    <a:pt x="8686" y="374967"/>
                  </a:lnTo>
                  <a:lnTo>
                    <a:pt x="7366" y="374967"/>
                  </a:lnTo>
                  <a:lnTo>
                    <a:pt x="7366" y="397827"/>
                  </a:lnTo>
                  <a:lnTo>
                    <a:pt x="7239" y="398462"/>
                  </a:lnTo>
                  <a:lnTo>
                    <a:pt x="7239" y="405447"/>
                  </a:lnTo>
                  <a:lnTo>
                    <a:pt x="7239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34" y="437197"/>
                  </a:lnTo>
                  <a:lnTo>
                    <a:pt x="6413" y="437197"/>
                  </a:lnTo>
                  <a:lnTo>
                    <a:pt x="6146" y="435927"/>
                  </a:lnTo>
                  <a:lnTo>
                    <a:pt x="6286" y="434657"/>
                  </a:lnTo>
                  <a:lnTo>
                    <a:pt x="6502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718" y="409257"/>
                  </a:lnTo>
                  <a:lnTo>
                    <a:pt x="6718" y="428307"/>
                  </a:lnTo>
                  <a:lnTo>
                    <a:pt x="6045" y="428307"/>
                  </a:lnTo>
                  <a:lnTo>
                    <a:pt x="5727" y="425767"/>
                  </a:lnTo>
                  <a:lnTo>
                    <a:pt x="6464" y="425767"/>
                  </a:lnTo>
                  <a:lnTo>
                    <a:pt x="6718" y="428307"/>
                  </a:lnTo>
                  <a:lnTo>
                    <a:pt x="6718" y="409257"/>
                  </a:lnTo>
                  <a:lnTo>
                    <a:pt x="6502" y="409257"/>
                  </a:lnTo>
                  <a:lnTo>
                    <a:pt x="6502" y="407987"/>
                  </a:lnTo>
                  <a:lnTo>
                    <a:pt x="6502" y="405447"/>
                  </a:lnTo>
                  <a:lnTo>
                    <a:pt x="7239" y="405447"/>
                  </a:lnTo>
                  <a:lnTo>
                    <a:pt x="7239" y="398462"/>
                  </a:lnTo>
                  <a:lnTo>
                    <a:pt x="6591" y="401637"/>
                  </a:lnTo>
                  <a:lnTo>
                    <a:pt x="5981" y="401637"/>
                  </a:lnTo>
                  <a:lnTo>
                    <a:pt x="6756" y="397827"/>
                  </a:lnTo>
                  <a:lnTo>
                    <a:pt x="7366" y="397827"/>
                  </a:lnTo>
                  <a:lnTo>
                    <a:pt x="7366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51" y="385127"/>
                  </a:lnTo>
                  <a:lnTo>
                    <a:pt x="6756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26" y="377507"/>
                  </a:lnTo>
                  <a:lnTo>
                    <a:pt x="6057" y="380047"/>
                  </a:lnTo>
                  <a:lnTo>
                    <a:pt x="5930" y="380301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97" y="418147"/>
                  </a:lnTo>
                  <a:lnTo>
                    <a:pt x="5892" y="418147"/>
                  </a:lnTo>
                  <a:lnTo>
                    <a:pt x="5930" y="423227"/>
                  </a:lnTo>
                  <a:lnTo>
                    <a:pt x="5930" y="380301"/>
                  </a:lnTo>
                  <a:lnTo>
                    <a:pt x="4724" y="382587"/>
                  </a:lnTo>
                  <a:lnTo>
                    <a:pt x="3606" y="385127"/>
                  </a:lnTo>
                  <a:lnTo>
                    <a:pt x="4051" y="385127"/>
                  </a:lnTo>
                  <a:lnTo>
                    <a:pt x="4749" y="388937"/>
                  </a:lnTo>
                  <a:lnTo>
                    <a:pt x="4686" y="389356"/>
                  </a:lnTo>
                  <a:lnTo>
                    <a:pt x="4686" y="392747"/>
                  </a:lnTo>
                  <a:lnTo>
                    <a:pt x="4394" y="395287"/>
                  </a:lnTo>
                  <a:lnTo>
                    <a:pt x="3860" y="395287"/>
                  </a:lnTo>
                  <a:lnTo>
                    <a:pt x="3898" y="394017"/>
                  </a:lnTo>
                  <a:lnTo>
                    <a:pt x="4191" y="392747"/>
                  </a:lnTo>
                  <a:lnTo>
                    <a:pt x="4686" y="392747"/>
                  </a:lnTo>
                  <a:lnTo>
                    <a:pt x="4686" y="389356"/>
                  </a:lnTo>
                  <a:lnTo>
                    <a:pt x="4356" y="391477"/>
                  </a:lnTo>
                  <a:lnTo>
                    <a:pt x="2705" y="392747"/>
                  </a:lnTo>
                  <a:lnTo>
                    <a:pt x="2400" y="399097"/>
                  </a:lnTo>
                  <a:lnTo>
                    <a:pt x="2298" y="402907"/>
                  </a:lnTo>
                  <a:lnTo>
                    <a:pt x="2197" y="414337"/>
                  </a:lnTo>
                  <a:lnTo>
                    <a:pt x="2324" y="419417"/>
                  </a:lnTo>
                  <a:lnTo>
                    <a:pt x="2882" y="414337"/>
                  </a:lnTo>
                  <a:lnTo>
                    <a:pt x="2336" y="410527"/>
                  </a:lnTo>
                  <a:lnTo>
                    <a:pt x="4178" y="407987"/>
                  </a:lnTo>
                  <a:lnTo>
                    <a:pt x="4724" y="415607"/>
                  </a:lnTo>
                  <a:lnTo>
                    <a:pt x="3454" y="423227"/>
                  </a:lnTo>
                  <a:lnTo>
                    <a:pt x="4711" y="434657"/>
                  </a:lnTo>
                  <a:lnTo>
                    <a:pt x="5384" y="438467"/>
                  </a:lnTo>
                  <a:lnTo>
                    <a:pt x="4533" y="444817"/>
                  </a:lnTo>
                  <a:lnTo>
                    <a:pt x="4533" y="448627"/>
                  </a:lnTo>
                  <a:lnTo>
                    <a:pt x="4470" y="446087"/>
                  </a:lnTo>
                  <a:lnTo>
                    <a:pt x="3390" y="452437"/>
                  </a:lnTo>
                  <a:lnTo>
                    <a:pt x="3175" y="463867"/>
                  </a:lnTo>
                  <a:lnTo>
                    <a:pt x="4584" y="467677"/>
                  </a:lnTo>
                  <a:lnTo>
                    <a:pt x="5537" y="471487"/>
                  </a:lnTo>
                  <a:lnTo>
                    <a:pt x="5829" y="472757"/>
                  </a:lnTo>
                  <a:lnTo>
                    <a:pt x="6057" y="474027"/>
                  </a:lnTo>
                  <a:lnTo>
                    <a:pt x="6235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60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66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44" y="503237"/>
                  </a:lnTo>
                  <a:lnTo>
                    <a:pt x="9867" y="501967"/>
                  </a:lnTo>
                  <a:lnTo>
                    <a:pt x="10363" y="500697"/>
                  </a:lnTo>
                  <a:lnTo>
                    <a:pt x="10858" y="499427"/>
                  </a:lnTo>
                  <a:lnTo>
                    <a:pt x="12026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90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6158CD1C-7737-8F59-2673-AE600634F8A8}"/>
                </a:ext>
              </a:extLst>
            </p:cNvPr>
            <p:cNvSpPr/>
            <p:nvPr/>
          </p:nvSpPr>
          <p:spPr>
            <a:xfrm>
              <a:off x="973810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0" y="73126"/>
                  </a:moveTo>
                  <a:lnTo>
                    <a:pt x="7810" y="73126"/>
                  </a:lnTo>
                  <a:lnTo>
                    <a:pt x="8089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750" y="76784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0" y="73126"/>
                  </a:lnTo>
                  <a:close/>
                </a:path>
                <a:path w="12700" h="77469">
                  <a:moveTo>
                    <a:pt x="1639" y="48094"/>
                  </a:moveTo>
                  <a:lnTo>
                    <a:pt x="685" y="48094"/>
                  </a:lnTo>
                  <a:lnTo>
                    <a:pt x="2590" y="53174"/>
                  </a:lnTo>
                  <a:lnTo>
                    <a:pt x="2037" y="54978"/>
                  </a:lnTo>
                  <a:lnTo>
                    <a:pt x="1918" y="55791"/>
                  </a:lnTo>
                  <a:lnTo>
                    <a:pt x="3479" y="60998"/>
                  </a:lnTo>
                  <a:lnTo>
                    <a:pt x="5584" y="63792"/>
                  </a:lnTo>
                  <a:lnTo>
                    <a:pt x="5688" y="64134"/>
                  </a:lnTo>
                  <a:lnTo>
                    <a:pt x="6959" y="69291"/>
                  </a:lnTo>
                  <a:lnTo>
                    <a:pt x="7200" y="71297"/>
                  </a:lnTo>
                  <a:lnTo>
                    <a:pt x="7607" y="73228"/>
                  </a:lnTo>
                  <a:lnTo>
                    <a:pt x="7810" y="73126"/>
                  </a:lnTo>
                  <a:lnTo>
                    <a:pt x="10280" y="73126"/>
                  </a:lnTo>
                  <a:lnTo>
                    <a:pt x="9448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18" y="53136"/>
                  </a:lnTo>
                  <a:lnTo>
                    <a:pt x="3581" y="53136"/>
                  </a:lnTo>
                  <a:lnTo>
                    <a:pt x="3627" y="49707"/>
                  </a:lnTo>
                  <a:lnTo>
                    <a:pt x="1625" y="49695"/>
                  </a:lnTo>
                  <a:lnTo>
                    <a:pt x="1639" y="48094"/>
                  </a:lnTo>
                  <a:close/>
                </a:path>
                <a:path w="12700" h="77469">
                  <a:moveTo>
                    <a:pt x="12143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3" y="66293"/>
                  </a:lnTo>
                  <a:close/>
                </a:path>
                <a:path w="12700" h="77469">
                  <a:moveTo>
                    <a:pt x="12377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3" y="66293"/>
                  </a:lnTo>
                  <a:lnTo>
                    <a:pt x="12377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34" y="58026"/>
                  </a:lnTo>
                  <a:lnTo>
                    <a:pt x="6993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77" y="63017"/>
                  </a:lnTo>
                  <a:lnTo>
                    <a:pt x="11840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0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54" y="51320"/>
                  </a:lnTo>
                  <a:lnTo>
                    <a:pt x="6388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40" y="53111"/>
                  </a:lnTo>
                  <a:lnTo>
                    <a:pt x="3581" y="53136"/>
                  </a:lnTo>
                  <a:lnTo>
                    <a:pt x="5918" y="53136"/>
                  </a:lnTo>
                  <a:lnTo>
                    <a:pt x="6032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46" y="45631"/>
                  </a:lnTo>
                  <a:lnTo>
                    <a:pt x="2184" y="49707"/>
                  </a:lnTo>
                  <a:lnTo>
                    <a:pt x="3627" y="49707"/>
                  </a:lnTo>
                  <a:lnTo>
                    <a:pt x="3632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524" y="3441"/>
                  </a:lnTo>
                  <a:lnTo>
                    <a:pt x="5105" y="5321"/>
                  </a:lnTo>
                  <a:lnTo>
                    <a:pt x="5003" y="5892"/>
                  </a:lnTo>
                  <a:lnTo>
                    <a:pt x="5155" y="8877"/>
                  </a:lnTo>
                  <a:lnTo>
                    <a:pt x="5261" y="11709"/>
                  </a:lnTo>
                  <a:lnTo>
                    <a:pt x="4914" y="16738"/>
                  </a:lnTo>
                  <a:lnTo>
                    <a:pt x="2920" y="20370"/>
                  </a:lnTo>
                  <a:lnTo>
                    <a:pt x="2578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39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2" y="44043"/>
                  </a:lnTo>
                  <a:lnTo>
                    <a:pt x="4317" y="42430"/>
                  </a:lnTo>
                  <a:lnTo>
                    <a:pt x="4813" y="42303"/>
                  </a:lnTo>
                  <a:lnTo>
                    <a:pt x="8080" y="42303"/>
                  </a:lnTo>
                  <a:lnTo>
                    <a:pt x="7775" y="39712"/>
                  </a:lnTo>
                  <a:lnTo>
                    <a:pt x="2781" y="39712"/>
                  </a:lnTo>
                  <a:lnTo>
                    <a:pt x="2906" y="38087"/>
                  </a:lnTo>
                  <a:lnTo>
                    <a:pt x="2984" y="37503"/>
                  </a:lnTo>
                  <a:lnTo>
                    <a:pt x="3098" y="36283"/>
                  </a:lnTo>
                  <a:lnTo>
                    <a:pt x="3606" y="36271"/>
                  </a:lnTo>
                  <a:lnTo>
                    <a:pt x="5734" y="36271"/>
                  </a:lnTo>
                  <a:lnTo>
                    <a:pt x="5245" y="33718"/>
                  </a:lnTo>
                  <a:lnTo>
                    <a:pt x="5791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324" y="17729"/>
                  </a:lnTo>
                  <a:lnTo>
                    <a:pt x="7973" y="17729"/>
                  </a:lnTo>
                  <a:lnTo>
                    <a:pt x="7697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16" y="8877"/>
                  </a:lnTo>
                  <a:lnTo>
                    <a:pt x="8407" y="774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80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43" y="45554"/>
                  </a:lnTo>
                  <a:lnTo>
                    <a:pt x="5118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1" y="44043"/>
                  </a:lnTo>
                  <a:lnTo>
                    <a:pt x="8080" y="42303"/>
                  </a:lnTo>
                  <a:close/>
                </a:path>
                <a:path w="12700" h="77469">
                  <a:moveTo>
                    <a:pt x="5734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75" y="39712"/>
                  </a:lnTo>
                  <a:lnTo>
                    <a:pt x="7584" y="38087"/>
                  </a:lnTo>
                  <a:lnTo>
                    <a:pt x="6083" y="38087"/>
                  </a:lnTo>
                  <a:lnTo>
                    <a:pt x="5734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791" y="33578"/>
                  </a:lnTo>
                  <a:lnTo>
                    <a:pt x="6625" y="37503"/>
                  </a:lnTo>
                  <a:lnTo>
                    <a:pt x="6705" y="37947"/>
                  </a:lnTo>
                  <a:lnTo>
                    <a:pt x="6083" y="38087"/>
                  </a:lnTo>
                  <a:lnTo>
                    <a:pt x="7584" y="38087"/>
                  </a:lnTo>
                  <a:lnTo>
                    <a:pt x="7404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3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3" y="17729"/>
                  </a:lnTo>
                  <a:close/>
                </a:path>
                <a:path w="12700" h="77469">
                  <a:moveTo>
                    <a:pt x="7716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697" y="11709"/>
                  </a:lnTo>
                  <a:lnTo>
                    <a:pt x="7716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5798E38C-293F-BF8B-ABEF-235F4B94DFAB}"/>
                </a:ext>
              </a:extLst>
            </p:cNvPr>
            <p:cNvSpPr/>
            <p:nvPr/>
          </p:nvSpPr>
          <p:spPr>
            <a:xfrm>
              <a:off x="9735794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46" y="362953"/>
                  </a:lnTo>
                  <a:lnTo>
                    <a:pt x="50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55" y="377456"/>
                  </a:lnTo>
                  <a:lnTo>
                    <a:pt x="812" y="380453"/>
                  </a:lnTo>
                  <a:lnTo>
                    <a:pt x="1066" y="382054"/>
                  </a:lnTo>
                  <a:lnTo>
                    <a:pt x="1587" y="381977"/>
                  </a:lnTo>
                  <a:lnTo>
                    <a:pt x="1612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78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78" y="127838"/>
                  </a:lnTo>
                  <a:close/>
                </a:path>
                <a:path w="12700" h="382269">
                  <a:moveTo>
                    <a:pt x="3340" y="251294"/>
                  </a:moveTo>
                  <a:lnTo>
                    <a:pt x="1879" y="251206"/>
                  </a:lnTo>
                  <a:lnTo>
                    <a:pt x="698" y="250850"/>
                  </a:lnTo>
                  <a:lnTo>
                    <a:pt x="152" y="252399"/>
                  </a:lnTo>
                  <a:lnTo>
                    <a:pt x="2324" y="252552"/>
                  </a:lnTo>
                  <a:lnTo>
                    <a:pt x="2921" y="254965"/>
                  </a:lnTo>
                  <a:lnTo>
                    <a:pt x="2184" y="256679"/>
                  </a:lnTo>
                  <a:lnTo>
                    <a:pt x="2946" y="256857"/>
                  </a:lnTo>
                  <a:lnTo>
                    <a:pt x="3302" y="257060"/>
                  </a:lnTo>
                  <a:lnTo>
                    <a:pt x="3340" y="251294"/>
                  </a:lnTo>
                  <a:close/>
                </a:path>
                <a:path w="12700" h="382269">
                  <a:moveTo>
                    <a:pt x="3454" y="127127"/>
                  </a:moveTo>
                  <a:lnTo>
                    <a:pt x="2794" y="127203"/>
                  </a:lnTo>
                  <a:lnTo>
                    <a:pt x="2667" y="127215"/>
                  </a:lnTo>
                  <a:lnTo>
                    <a:pt x="2438" y="127215"/>
                  </a:lnTo>
                  <a:lnTo>
                    <a:pt x="1727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78" y="127838"/>
                  </a:lnTo>
                  <a:lnTo>
                    <a:pt x="2959" y="127609"/>
                  </a:lnTo>
                  <a:lnTo>
                    <a:pt x="3352" y="127215"/>
                  </a:lnTo>
                  <a:close/>
                </a:path>
                <a:path w="12700" h="382269">
                  <a:moveTo>
                    <a:pt x="3797" y="374662"/>
                  </a:moveTo>
                  <a:lnTo>
                    <a:pt x="3695" y="367982"/>
                  </a:lnTo>
                  <a:lnTo>
                    <a:pt x="3289" y="367982"/>
                  </a:lnTo>
                  <a:lnTo>
                    <a:pt x="3175" y="374662"/>
                  </a:lnTo>
                  <a:lnTo>
                    <a:pt x="3797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511" y="152285"/>
                  </a:lnTo>
                  <a:lnTo>
                    <a:pt x="5219" y="152044"/>
                  </a:lnTo>
                  <a:lnTo>
                    <a:pt x="4940" y="151155"/>
                  </a:lnTo>
                  <a:lnTo>
                    <a:pt x="4406" y="153085"/>
                  </a:lnTo>
                  <a:lnTo>
                    <a:pt x="3352" y="154330"/>
                  </a:lnTo>
                  <a:lnTo>
                    <a:pt x="2590" y="155130"/>
                  </a:lnTo>
                  <a:lnTo>
                    <a:pt x="3136" y="161658"/>
                  </a:lnTo>
                  <a:lnTo>
                    <a:pt x="3302" y="164020"/>
                  </a:lnTo>
                  <a:lnTo>
                    <a:pt x="3759" y="163449"/>
                  </a:lnTo>
                  <a:lnTo>
                    <a:pt x="4597" y="163233"/>
                  </a:lnTo>
                  <a:lnTo>
                    <a:pt x="5384" y="163741"/>
                  </a:lnTo>
                  <a:lnTo>
                    <a:pt x="5384" y="163233"/>
                  </a:lnTo>
                  <a:lnTo>
                    <a:pt x="5435" y="159397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34" y="148818"/>
                  </a:moveTo>
                  <a:lnTo>
                    <a:pt x="5461" y="148920"/>
                  </a:lnTo>
                  <a:lnTo>
                    <a:pt x="4813" y="149072"/>
                  </a:lnTo>
                  <a:lnTo>
                    <a:pt x="4191" y="149301"/>
                  </a:lnTo>
                  <a:lnTo>
                    <a:pt x="4279" y="147370"/>
                  </a:lnTo>
                  <a:lnTo>
                    <a:pt x="3467" y="147142"/>
                  </a:lnTo>
                  <a:lnTo>
                    <a:pt x="2324" y="147015"/>
                  </a:lnTo>
                  <a:lnTo>
                    <a:pt x="3302" y="148285"/>
                  </a:lnTo>
                  <a:lnTo>
                    <a:pt x="4902" y="150812"/>
                  </a:lnTo>
                  <a:lnTo>
                    <a:pt x="5334" y="150228"/>
                  </a:lnTo>
                  <a:lnTo>
                    <a:pt x="6070" y="149860"/>
                  </a:lnTo>
                  <a:lnTo>
                    <a:pt x="6096" y="149301"/>
                  </a:lnTo>
                  <a:lnTo>
                    <a:pt x="6134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43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188" y="23850"/>
                  </a:moveTo>
                  <a:lnTo>
                    <a:pt x="6692" y="24307"/>
                  </a:lnTo>
                  <a:lnTo>
                    <a:pt x="6743" y="32245"/>
                  </a:lnTo>
                  <a:lnTo>
                    <a:pt x="7188" y="23850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31" y="80848"/>
                  </a:lnTo>
                  <a:lnTo>
                    <a:pt x="6908" y="80543"/>
                  </a:lnTo>
                  <a:lnTo>
                    <a:pt x="5651" y="80098"/>
                  </a:lnTo>
                  <a:lnTo>
                    <a:pt x="5803" y="79590"/>
                  </a:lnTo>
                  <a:lnTo>
                    <a:pt x="5194" y="79502"/>
                  </a:lnTo>
                  <a:lnTo>
                    <a:pt x="4737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80" y="81064"/>
                  </a:lnTo>
                  <a:lnTo>
                    <a:pt x="7213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994" y="96342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42" y="98018"/>
                  </a:lnTo>
                  <a:lnTo>
                    <a:pt x="6908" y="98056"/>
                  </a:lnTo>
                  <a:lnTo>
                    <a:pt x="6946" y="97193"/>
                  </a:lnTo>
                  <a:lnTo>
                    <a:pt x="7239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15" y="159232"/>
                  </a:lnTo>
                  <a:lnTo>
                    <a:pt x="5943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83" y="247738"/>
                  </a:lnTo>
                  <a:lnTo>
                    <a:pt x="6591" y="248094"/>
                  </a:lnTo>
                  <a:lnTo>
                    <a:pt x="7251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53" y="0"/>
                  </a:moveTo>
                  <a:lnTo>
                    <a:pt x="8445" y="6362"/>
                  </a:lnTo>
                  <a:lnTo>
                    <a:pt x="8572" y="7061"/>
                  </a:lnTo>
                  <a:lnTo>
                    <a:pt x="8953" y="2374"/>
                  </a:lnTo>
                  <a:lnTo>
                    <a:pt x="8953" y="0"/>
                  </a:lnTo>
                  <a:close/>
                </a:path>
                <a:path w="12700" h="382269">
                  <a:moveTo>
                    <a:pt x="9499" y="86766"/>
                  </a:moveTo>
                  <a:lnTo>
                    <a:pt x="9220" y="86436"/>
                  </a:lnTo>
                  <a:lnTo>
                    <a:pt x="8953" y="85725"/>
                  </a:lnTo>
                  <a:lnTo>
                    <a:pt x="8966" y="84848"/>
                  </a:lnTo>
                  <a:lnTo>
                    <a:pt x="8166" y="83756"/>
                  </a:lnTo>
                  <a:lnTo>
                    <a:pt x="8001" y="83172"/>
                  </a:lnTo>
                  <a:lnTo>
                    <a:pt x="6870" y="84836"/>
                  </a:lnTo>
                  <a:lnTo>
                    <a:pt x="7239" y="85293"/>
                  </a:lnTo>
                  <a:lnTo>
                    <a:pt x="7099" y="85953"/>
                  </a:lnTo>
                  <a:lnTo>
                    <a:pt x="7277" y="86398"/>
                  </a:lnTo>
                  <a:lnTo>
                    <a:pt x="7848" y="86220"/>
                  </a:lnTo>
                  <a:lnTo>
                    <a:pt x="8382" y="86182"/>
                  </a:lnTo>
                  <a:lnTo>
                    <a:pt x="8851" y="86347"/>
                  </a:lnTo>
                  <a:lnTo>
                    <a:pt x="8483" y="87503"/>
                  </a:lnTo>
                  <a:lnTo>
                    <a:pt x="8763" y="87122"/>
                  </a:lnTo>
                  <a:lnTo>
                    <a:pt x="9118" y="86893"/>
                  </a:lnTo>
                  <a:lnTo>
                    <a:pt x="9499" y="86766"/>
                  </a:lnTo>
                  <a:close/>
                </a:path>
                <a:path w="12700" h="382269">
                  <a:moveTo>
                    <a:pt x="9944" y="250863"/>
                  </a:moveTo>
                  <a:lnTo>
                    <a:pt x="8585" y="249770"/>
                  </a:lnTo>
                  <a:lnTo>
                    <a:pt x="7251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800" y="250253"/>
                  </a:lnTo>
                  <a:lnTo>
                    <a:pt x="4889" y="251244"/>
                  </a:lnTo>
                  <a:lnTo>
                    <a:pt x="4419" y="251333"/>
                  </a:lnTo>
                  <a:lnTo>
                    <a:pt x="9702" y="251333"/>
                  </a:lnTo>
                  <a:lnTo>
                    <a:pt x="9944" y="250863"/>
                  </a:lnTo>
                  <a:close/>
                </a:path>
                <a:path w="12700" h="382269">
                  <a:moveTo>
                    <a:pt x="10071" y="252171"/>
                  </a:moveTo>
                  <a:lnTo>
                    <a:pt x="9639" y="251485"/>
                  </a:lnTo>
                  <a:lnTo>
                    <a:pt x="9702" y="251345"/>
                  </a:lnTo>
                  <a:lnTo>
                    <a:pt x="4356" y="251345"/>
                  </a:lnTo>
                  <a:lnTo>
                    <a:pt x="3987" y="251345"/>
                  </a:lnTo>
                  <a:lnTo>
                    <a:pt x="3568" y="251345"/>
                  </a:lnTo>
                  <a:lnTo>
                    <a:pt x="4381" y="252260"/>
                  </a:lnTo>
                  <a:lnTo>
                    <a:pt x="6096" y="254076"/>
                  </a:lnTo>
                  <a:lnTo>
                    <a:pt x="6934" y="253631"/>
                  </a:lnTo>
                  <a:lnTo>
                    <a:pt x="7988" y="253593"/>
                  </a:lnTo>
                  <a:lnTo>
                    <a:pt x="8877" y="254279"/>
                  </a:lnTo>
                  <a:lnTo>
                    <a:pt x="8407" y="253593"/>
                  </a:lnTo>
                  <a:lnTo>
                    <a:pt x="8089" y="253111"/>
                  </a:lnTo>
                  <a:lnTo>
                    <a:pt x="8597" y="252793"/>
                  </a:lnTo>
                  <a:lnTo>
                    <a:pt x="9258" y="252691"/>
                  </a:lnTo>
                  <a:lnTo>
                    <a:pt x="9994" y="252717"/>
                  </a:lnTo>
                  <a:lnTo>
                    <a:pt x="10071" y="252171"/>
                  </a:lnTo>
                  <a:close/>
                </a:path>
                <a:path w="12700" h="382269">
                  <a:moveTo>
                    <a:pt x="11607" y="244983"/>
                  </a:moveTo>
                  <a:lnTo>
                    <a:pt x="10464" y="245465"/>
                  </a:lnTo>
                  <a:lnTo>
                    <a:pt x="9944" y="245783"/>
                  </a:lnTo>
                  <a:lnTo>
                    <a:pt x="9855" y="245275"/>
                  </a:lnTo>
                  <a:lnTo>
                    <a:pt x="9677" y="244030"/>
                  </a:lnTo>
                  <a:lnTo>
                    <a:pt x="8966" y="243738"/>
                  </a:lnTo>
                  <a:lnTo>
                    <a:pt x="8001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75" y="245249"/>
                  </a:lnTo>
                  <a:lnTo>
                    <a:pt x="7099" y="244995"/>
                  </a:lnTo>
                  <a:lnTo>
                    <a:pt x="6832" y="245135"/>
                  </a:lnTo>
                  <a:lnTo>
                    <a:pt x="6388" y="245198"/>
                  </a:lnTo>
                  <a:lnTo>
                    <a:pt x="5638" y="245135"/>
                  </a:lnTo>
                  <a:lnTo>
                    <a:pt x="5588" y="246392"/>
                  </a:lnTo>
                  <a:lnTo>
                    <a:pt x="6883" y="247738"/>
                  </a:lnTo>
                  <a:lnTo>
                    <a:pt x="8318" y="246062"/>
                  </a:lnTo>
                  <a:lnTo>
                    <a:pt x="11531" y="248716"/>
                  </a:lnTo>
                  <a:lnTo>
                    <a:pt x="11442" y="248196"/>
                  </a:lnTo>
                  <a:lnTo>
                    <a:pt x="11061" y="247472"/>
                  </a:lnTo>
                  <a:lnTo>
                    <a:pt x="11201" y="246849"/>
                  </a:lnTo>
                  <a:lnTo>
                    <a:pt x="11544" y="246392"/>
                  </a:lnTo>
                  <a:lnTo>
                    <a:pt x="11582" y="246062"/>
                  </a:lnTo>
                  <a:lnTo>
                    <a:pt x="11582" y="245783"/>
                  </a:lnTo>
                  <a:lnTo>
                    <a:pt x="11607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2001" y="260934"/>
                  </a:lnTo>
                  <a:lnTo>
                    <a:pt x="11188" y="260311"/>
                  </a:lnTo>
                  <a:lnTo>
                    <a:pt x="10147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A03A900E-1CD8-DF6F-6D42-F7E5F2A21E5F}"/>
                </a:ext>
              </a:extLst>
            </p:cNvPr>
            <p:cNvSpPr/>
            <p:nvPr/>
          </p:nvSpPr>
          <p:spPr>
            <a:xfrm>
              <a:off x="9731972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905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905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80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52" y="127"/>
                  </a:lnTo>
                  <a:lnTo>
                    <a:pt x="10731" y="1841"/>
                  </a:lnTo>
                  <a:lnTo>
                    <a:pt x="10668" y="5041"/>
                  </a:lnTo>
                  <a:lnTo>
                    <a:pt x="11252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84" y="15722"/>
                  </a:lnTo>
                  <a:lnTo>
                    <a:pt x="12357" y="19697"/>
                  </a:lnTo>
                  <a:lnTo>
                    <a:pt x="12509" y="21831"/>
                  </a:lnTo>
                  <a:lnTo>
                    <a:pt x="13055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085912AA-4773-9B4B-7315-114422F306BD}"/>
                </a:ext>
              </a:extLst>
            </p:cNvPr>
            <p:cNvSpPr/>
            <p:nvPr/>
          </p:nvSpPr>
          <p:spPr>
            <a:xfrm>
              <a:off x="9737166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68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68" y="0"/>
                  </a:lnTo>
                  <a:close/>
                </a:path>
                <a:path w="8254" h="18415">
                  <a:moveTo>
                    <a:pt x="1498" y="16713"/>
                  </a:moveTo>
                  <a:lnTo>
                    <a:pt x="914" y="14541"/>
                  </a:lnTo>
                  <a:lnTo>
                    <a:pt x="774" y="12763"/>
                  </a:lnTo>
                  <a:lnTo>
                    <a:pt x="1003" y="10617"/>
                  </a:lnTo>
                  <a:lnTo>
                    <a:pt x="431" y="10629"/>
                  </a:lnTo>
                  <a:lnTo>
                    <a:pt x="165" y="12801"/>
                  </a:lnTo>
                  <a:lnTo>
                    <a:pt x="279" y="14643"/>
                  </a:lnTo>
                  <a:lnTo>
                    <a:pt x="787" y="16865"/>
                  </a:lnTo>
                  <a:lnTo>
                    <a:pt x="1498" y="16713"/>
                  </a:lnTo>
                  <a:close/>
                </a:path>
                <a:path w="8254" h="18415">
                  <a:moveTo>
                    <a:pt x="8153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53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0CBD4757-2827-5361-B3CC-F06637623595}"/>
                </a:ext>
              </a:extLst>
            </p:cNvPr>
            <p:cNvSpPr/>
            <p:nvPr/>
          </p:nvSpPr>
          <p:spPr>
            <a:xfrm>
              <a:off x="974088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76" y="2171"/>
                  </a:lnTo>
                  <a:lnTo>
                    <a:pt x="0" y="3441"/>
                  </a:lnTo>
                  <a:lnTo>
                    <a:pt x="546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F601DD23-BC3C-015B-1872-06A42370FE4A}"/>
                </a:ext>
              </a:extLst>
            </p:cNvPr>
            <p:cNvSpPr/>
            <p:nvPr/>
          </p:nvSpPr>
          <p:spPr>
            <a:xfrm>
              <a:off x="9736416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22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BB86B682-A61D-02F6-12E0-47FE9EAB3306}"/>
                </a:ext>
              </a:extLst>
            </p:cNvPr>
            <p:cNvSpPr/>
            <p:nvPr/>
          </p:nvSpPr>
          <p:spPr>
            <a:xfrm>
              <a:off x="9740925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50" y="0"/>
                  </a:moveTo>
                  <a:lnTo>
                    <a:pt x="342" y="12"/>
                  </a:lnTo>
                  <a:lnTo>
                    <a:pt x="0" y="2539"/>
                  </a:lnTo>
                  <a:lnTo>
                    <a:pt x="546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E648C4B3-2372-4695-A7AE-88FDE16562F9}"/>
                </a:ext>
              </a:extLst>
            </p:cNvPr>
            <p:cNvSpPr/>
            <p:nvPr/>
          </p:nvSpPr>
          <p:spPr>
            <a:xfrm>
              <a:off x="973430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29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24" y="8877"/>
                  </a:lnTo>
                  <a:lnTo>
                    <a:pt x="3429" y="6337"/>
                  </a:lnTo>
                  <a:close/>
                </a:path>
                <a:path w="15240" h="19050">
                  <a:moveTo>
                    <a:pt x="6934" y="2540"/>
                  </a:moveTo>
                  <a:lnTo>
                    <a:pt x="6629" y="0"/>
                  </a:lnTo>
                  <a:lnTo>
                    <a:pt x="6146" y="114"/>
                  </a:lnTo>
                  <a:lnTo>
                    <a:pt x="6413" y="2667"/>
                  </a:lnTo>
                  <a:lnTo>
                    <a:pt x="6934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28" y="9461"/>
                  </a:lnTo>
                  <a:lnTo>
                    <a:pt x="14058" y="9575"/>
                  </a:lnTo>
                  <a:lnTo>
                    <a:pt x="14300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4355E438-BBD0-8A6F-F029-D20FDD0C7DD5}"/>
                </a:ext>
              </a:extLst>
            </p:cNvPr>
            <p:cNvSpPr/>
            <p:nvPr/>
          </p:nvSpPr>
          <p:spPr>
            <a:xfrm>
              <a:off x="974375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60" y="2832"/>
                  </a:moveTo>
                  <a:lnTo>
                    <a:pt x="1447" y="0"/>
                  </a:lnTo>
                  <a:lnTo>
                    <a:pt x="876" y="0"/>
                  </a:lnTo>
                  <a:lnTo>
                    <a:pt x="863" y="2832"/>
                  </a:lnTo>
                  <a:lnTo>
                    <a:pt x="1460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8B9B8C60-4DBD-BC47-D2A5-8C5577C9C36B}"/>
                </a:ext>
              </a:extLst>
            </p:cNvPr>
            <p:cNvSpPr/>
            <p:nvPr/>
          </p:nvSpPr>
          <p:spPr>
            <a:xfrm>
              <a:off x="9747973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73" y="0"/>
                  </a:moveTo>
                  <a:lnTo>
                    <a:pt x="76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C2F18A1D-D38B-0C3C-9961-01A6DC9CD6E0}"/>
                </a:ext>
              </a:extLst>
            </p:cNvPr>
            <p:cNvSpPr/>
            <p:nvPr/>
          </p:nvSpPr>
          <p:spPr>
            <a:xfrm>
              <a:off x="9743350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46" y="0"/>
                  </a:moveTo>
                  <a:lnTo>
                    <a:pt x="0" y="126"/>
                  </a:lnTo>
                  <a:lnTo>
                    <a:pt x="838" y="4508"/>
                  </a:lnTo>
                  <a:lnTo>
                    <a:pt x="1447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F8699DFE-9E4C-5E94-58FB-79E8BF84BF82}"/>
                </a:ext>
              </a:extLst>
            </p:cNvPr>
            <p:cNvSpPr/>
            <p:nvPr/>
          </p:nvSpPr>
          <p:spPr>
            <a:xfrm>
              <a:off x="974134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58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03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1EE67E9A-526F-8105-21F8-616FBB1E2BC0}"/>
                </a:ext>
              </a:extLst>
            </p:cNvPr>
            <p:cNvSpPr/>
            <p:nvPr/>
          </p:nvSpPr>
          <p:spPr>
            <a:xfrm>
              <a:off x="9742893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77" y="38"/>
                  </a:lnTo>
                  <a:lnTo>
                    <a:pt x="381" y="546"/>
                  </a:lnTo>
                  <a:lnTo>
                    <a:pt x="457" y="1003"/>
                  </a:lnTo>
                  <a:lnTo>
                    <a:pt x="0" y="1231"/>
                  </a:lnTo>
                  <a:lnTo>
                    <a:pt x="76" y="1485"/>
                  </a:lnTo>
                  <a:lnTo>
                    <a:pt x="546" y="1498"/>
                  </a:lnTo>
                  <a:lnTo>
                    <a:pt x="787" y="838"/>
                  </a:lnTo>
                  <a:lnTo>
                    <a:pt x="863" y="41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CF70090A-97F6-E67A-7743-BB0FF934E20E}"/>
                </a:ext>
              </a:extLst>
            </p:cNvPr>
            <p:cNvSpPr/>
            <p:nvPr/>
          </p:nvSpPr>
          <p:spPr>
            <a:xfrm>
              <a:off x="973551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41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1841" y="2806"/>
                  </a:lnTo>
                  <a:lnTo>
                    <a:pt x="0" y="4140"/>
                  </a:lnTo>
                  <a:lnTo>
                    <a:pt x="317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65" y="8001"/>
                  </a:lnTo>
                  <a:lnTo>
                    <a:pt x="3581" y="8242"/>
                  </a:lnTo>
                  <a:lnTo>
                    <a:pt x="3632" y="8001"/>
                  </a:lnTo>
                  <a:lnTo>
                    <a:pt x="3746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56" y="2222"/>
                  </a:moveTo>
                  <a:lnTo>
                    <a:pt x="3365" y="2146"/>
                  </a:lnTo>
                  <a:lnTo>
                    <a:pt x="3340" y="3759"/>
                  </a:lnTo>
                  <a:lnTo>
                    <a:pt x="3213" y="4140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56" y="2222"/>
                  </a:lnTo>
                  <a:close/>
                </a:path>
                <a:path w="11429" h="156209">
                  <a:moveTo>
                    <a:pt x="6527" y="18669"/>
                  </a:moveTo>
                  <a:lnTo>
                    <a:pt x="4521" y="16852"/>
                  </a:lnTo>
                  <a:lnTo>
                    <a:pt x="3568" y="15913"/>
                  </a:lnTo>
                  <a:lnTo>
                    <a:pt x="3479" y="13931"/>
                  </a:lnTo>
                  <a:lnTo>
                    <a:pt x="3441" y="12141"/>
                  </a:lnTo>
                  <a:lnTo>
                    <a:pt x="1130" y="13931"/>
                  </a:lnTo>
                  <a:lnTo>
                    <a:pt x="863" y="13360"/>
                  </a:lnTo>
                  <a:lnTo>
                    <a:pt x="635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19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59" y="18935"/>
                  </a:lnTo>
                  <a:lnTo>
                    <a:pt x="6527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8991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20" y="0"/>
                  </a:lnTo>
                  <a:lnTo>
                    <a:pt x="8610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28" y="15392"/>
                  </a:lnTo>
                  <a:lnTo>
                    <a:pt x="10375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51C8B68C-96CA-55FC-97BF-A1881140C500}"/>
                </a:ext>
              </a:extLst>
            </p:cNvPr>
            <p:cNvSpPr/>
            <p:nvPr/>
          </p:nvSpPr>
          <p:spPr>
            <a:xfrm>
              <a:off x="974168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50" y="25"/>
                  </a:lnTo>
                  <a:lnTo>
                    <a:pt x="0" y="4089"/>
                  </a:lnTo>
                  <a:lnTo>
                    <a:pt x="558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E78CBD05-7F65-7334-D773-333040ABEC79}"/>
                </a:ext>
              </a:extLst>
            </p:cNvPr>
            <p:cNvSpPr/>
            <p:nvPr/>
          </p:nvSpPr>
          <p:spPr>
            <a:xfrm>
              <a:off x="9700984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80" y="83096"/>
                  </a:moveTo>
                  <a:lnTo>
                    <a:pt x="35610" y="81381"/>
                  </a:lnTo>
                  <a:lnTo>
                    <a:pt x="34645" y="77787"/>
                  </a:lnTo>
                  <a:lnTo>
                    <a:pt x="34505" y="77381"/>
                  </a:lnTo>
                  <a:lnTo>
                    <a:pt x="33235" y="73685"/>
                  </a:lnTo>
                  <a:lnTo>
                    <a:pt x="32893" y="70345"/>
                  </a:lnTo>
                  <a:lnTo>
                    <a:pt x="32893" y="81191"/>
                  </a:lnTo>
                  <a:lnTo>
                    <a:pt x="32702" y="81267"/>
                  </a:lnTo>
                  <a:lnTo>
                    <a:pt x="32702" y="85090"/>
                  </a:lnTo>
                  <a:lnTo>
                    <a:pt x="32537" y="86855"/>
                  </a:lnTo>
                  <a:lnTo>
                    <a:pt x="32270" y="88341"/>
                  </a:lnTo>
                  <a:lnTo>
                    <a:pt x="31661" y="90030"/>
                  </a:lnTo>
                  <a:lnTo>
                    <a:pt x="31102" y="89877"/>
                  </a:lnTo>
                  <a:lnTo>
                    <a:pt x="31661" y="88176"/>
                  </a:lnTo>
                  <a:lnTo>
                    <a:pt x="32004" y="86817"/>
                  </a:lnTo>
                  <a:lnTo>
                    <a:pt x="32194" y="85077"/>
                  </a:lnTo>
                  <a:lnTo>
                    <a:pt x="32702" y="85090"/>
                  </a:lnTo>
                  <a:lnTo>
                    <a:pt x="32702" y="81267"/>
                  </a:lnTo>
                  <a:lnTo>
                    <a:pt x="32359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359" y="79819"/>
                  </a:lnTo>
                  <a:lnTo>
                    <a:pt x="32893" y="81191"/>
                  </a:lnTo>
                  <a:lnTo>
                    <a:pt x="32893" y="70345"/>
                  </a:lnTo>
                  <a:lnTo>
                    <a:pt x="32854" y="69964"/>
                  </a:lnTo>
                  <a:lnTo>
                    <a:pt x="33947" y="62979"/>
                  </a:lnTo>
                  <a:lnTo>
                    <a:pt x="34010" y="55346"/>
                  </a:lnTo>
                  <a:lnTo>
                    <a:pt x="34848" y="48653"/>
                  </a:lnTo>
                  <a:lnTo>
                    <a:pt x="34175" y="44310"/>
                  </a:lnTo>
                  <a:lnTo>
                    <a:pt x="32918" y="32651"/>
                  </a:lnTo>
                  <a:lnTo>
                    <a:pt x="34188" y="25247"/>
                  </a:lnTo>
                  <a:lnTo>
                    <a:pt x="33655" y="17970"/>
                  </a:lnTo>
                  <a:lnTo>
                    <a:pt x="31813" y="20497"/>
                  </a:lnTo>
                  <a:lnTo>
                    <a:pt x="32359" y="24739"/>
                  </a:lnTo>
                  <a:lnTo>
                    <a:pt x="31369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73" y="50342"/>
                  </a:lnTo>
                  <a:lnTo>
                    <a:pt x="28943" y="62306"/>
                  </a:lnTo>
                  <a:lnTo>
                    <a:pt x="29933" y="68046"/>
                  </a:lnTo>
                  <a:lnTo>
                    <a:pt x="29324" y="79514"/>
                  </a:lnTo>
                  <a:lnTo>
                    <a:pt x="30124" y="81241"/>
                  </a:lnTo>
                  <a:lnTo>
                    <a:pt x="29781" y="81432"/>
                  </a:lnTo>
                  <a:lnTo>
                    <a:pt x="29781" y="93319"/>
                  </a:lnTo>
                  <a:lnTo>
                    <a:pt x="29641" y="94564"/>
                  </a:lnTo>
                  <a:lnTo>
                    <a:pt x="29400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16" y="95377"/>
                  </a:lnTo>
                  <a:lnTo>
                    <a:pt x="29133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32"/>
                  </a:lnTo>
                  <a:lnTo>
                    <a:pt x="29133" y="81762"/>
                  </a:lnTo>
                  <a:lnTo>
                    <a:pt x="22199" y="88442"/>
                  </a:lnTo>
                  <a:lnTo>
                    <a:pt x="22199" y="96799"/>
                  </a:lnTo>
                  <a:lnTo>
                    <a:pt x="19786" y="100076"/>
                  </a:lnTo>
                  <a:lnTo>
                    <a:pt x="19316" y="99733"/>
                  </a:lnTo>
                  <a:lnTo>
                    <a:pt x="21818" y="96507"/>
                  </a:lnTo>
                  <a:lnTo>
                    <a:pt x="22199" y="96799"/>
                  </a:lnTo>
                  <a:lnTo>
                    <a:pt x="22199" y="88442"/>
                  </a:lnTo>
                  <a:lnTo>
                    <a:pt x="11137" y="104355"/>
                  </a:lnTo>
                  <a:lnTo>
                    <a:pt x="8483" y="106756"/>
                  </a:lnTo>
                  <a:lnTo>
                    <a:pt x="1206" y="112318"/>
                  </a:lnTo>
                  <a:lnTo>
                    <a:pt x="317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43" y="109423"/>
                  </a:lnTo>
                  <a:lnTo>
                    <a:pt x="21920" y="110921"/>
                  </a:lnTo>
                  <a:lnTo>
                    <a:pt x="19469" y="117525"/>
                  </a:lnTo>
                  <a:lnTo>
                    <a:pt x="19431" y="120611"/>
                  </a:lnTo>
                  <a:lnTo>
                    <a:pt x="22567" y="119176"/>
                  </a:lnTo>
                  <a:lnTo>
                    <a:pt x="27482" y="114236"/>
                  </a:lnTo>
                  <a:lnTo>
                    <a:pt x="30886" y="109423"/>
                  </a:lnTo>
                  <a:lnTo>
                    <a:pt x="32791" y="106730"/>
                  </a:lnTo>
                  <a:lnTo>
                    <a:pt x="34493" y="103886"/>
                  </a:lnTo>
                  <a:lnTo>
                    <a:pt x="34137" y="100076"/>
                  </a:lnTo>
                  <a:lnTo>
                    <a:pt x="33832" y="96710"/>
                  </a:lnTo>
                  <a:lnTo>
                    <a:pt x="33858" y="95377"/>
                  </a:lnTo>
                  <a:lnTo>
                    <a:pt x="34378" y="93230"/>
                  </a:lnTo>
                  <a:lnTo>
                    <a:pt x="34759" y="91681"/>
                  </a:lnTo>
                  <a:lnTo>
                    <a:pt x="35496" y="90030"/>
                  </a:lnTo>
                  <a:lnTo>
                    <a:pt x="35826" y="89281"/>
                  </a:lnTo>
                  <a:lnTo>
                    <a:pt x="35941" y="88709"/>
                  </a:lnTo>
                  <a:lnTo>
                    <a:pt x="36029" y="86817"/>
                  </a:lnTo>
                  <a:lnTo>
                    <a:pt x="36080" y="85077"/>
                  </a:lnTo>
                  <a:lnTo>
                    <a:pt x="36080" y="83096"/>
                  </a:lnTo>
                  <a:close/>
                </a:path>
                <a:path w="84454" h="120650">
                  <a:moveTo>
                    <a:pt x="36182" y="38455"/>
                  </a:moveTo>
                  <a:lnTo>
                    <a:pt x="35877" y="35293"/>
                  </a:lnTo>
                  <a:lnTo>
                    <a:pt x="35191" y="35280"/>
                  </a:lnTo>
                  <a:lnTo>
                    <a:pt x="35496" y="38455"/>
                  </a:lnTo>
                  <a:lnTo>
                    <a:pt x="36182" y="38455"/>
                  </a:lnTo>
                  <a:close/>
                </a:path>
                <a:path w="84454" h="120650">
                  <a:moveTo>
                    <a:pt x="36664" y="111036"/>
                  </a:moveTo>
                  <a:lnTo>
                    <a:pt x="36131" y="110718"/>
                  </a:lnTo>
                  <a:lnTo>
                    <a:pt x="34632" y="113601"/>
                  </a:lnTo>
                  <a:lnTo>
                    <a:pt x="35140" y="113906"/>
                  </a:lnTo>
                  <a:lnTo>
                    <a:pt x="36664" y="111036"/>
                  </a:lnTo>
                  <a:close/>
                </a:path>
                <a:path w="84454" h="120650">
                  <a:moveTo>
                    <a:pt x="36715" y="15278"/>
                  </a:moveTo>
                  <a:lnTo>
                    <a:pt x="35966" y="15278"/>
                  </a:lnTo>
                  <a:lnTo>
                    <a:pt x="35966" y="18948"/>
                  </a:lnTo>
                  <a:lnTo>
                    <a:pt x="36715" y="18948"/>
                  </a:lnTo>
                  <a:lnTo>
                    <a:pt x="36715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95" y="77393"/>
                  </a:moveTo>
                  <a:lnTo>
                    <a:pt x="39903" y="73228"/>
                  </a:lnTo>
                  <a:lnTo>
                    <a:pt x="39090" y="73215"/>
                  </a:lnTo>
                  <a:lnTo>
                    <a:pt x="39408" y="77381"/>
                  </a:lnTo>
                  <a:lnTo>
                    <a:pt x="40195" y="77393"/>
                  </a:lnTo>
                  <a:close/>
                </a:path>
                <a:path w="84454" h="120650">
                  <a:moveTo>
                    <a:pt x="40220" y="98171"/>
                  </a:moveTo>
                  <a:lnTo>
                    <a:pt x="39484" y="98171"/>
                  </a:lnTo>
                  <a:lnTo>
                    <a:pt x="39179" y="101803"/>
                  </a:lnTo>
                  <a:lnTo>
                    <a:pt x="39852" y="101790"/>
                  </a:lnTo>
                  <a:lnTo>
                    <a:pt x="40220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611" y="84302"/>
                  </a:lnTo>
                  <a:lnTo>
                    <a:pt x="39509" y="85890"/>
                  </a:lnTo>
                  <a:lnTo>
                    <a:pt x="39674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35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144" y="91274"/>
                  </a:lnTo>
                  <a:lnTo>
                    <a:pt x="40335" y="88976"/>
                  </a:lnTo>
                  <a:close/>
                </a:path>
                <a:path w="84454" h="120650">
                  <a:moveTo>
                    <a:pt x="42862" y="61417"/>
                  </a:moveTo>
                  <a:lnTo>
                    <a:pt x="42570" y="57251"/>
                  </a:lnTo>
                  <a:lnTo>
                    <a:pt x="41757" y="57251"/>
                  </a:lnTo>
                  <a:lnTo>
                    <a:pt x="42075" y="61417"/>
                  </a:lnTo>
                  <a:lnTo>
                    <a:pt x="42862" y="61417"/>
                  </a:lnTo>
                  <a:close/>
                </a:path>
                <a:path w="84454" h="120650">
                  <a:moveTo>
                    <a:pt x="45605" y="51777"/>
                  </a:moveTo>
                  <a:lnTo>
                    <a:pt x="45516" y="50952"/>
                  </a:lnTo>
                  <a:lnTo>
                    <a:pt x="45224" y="49872"/>
                  </a:lnTo>
                  <a:lnTo>
                    <a:pt x="44932" y="49860"/>
                  </a:lnTo>
                  <a:lnTo>
                    <a:pt x="44500" y="50139"/>
                  </a:lnTo>
                  <a:lnTo>
                    <a:pt x="44754" y="51066"/>
                  </a:lnTo>
                  <a:lnTo>
                    <a:pt x="44831" y="51841"/>
                  </a:lnTo>
                  <a:lnTo>
                    <a:pt x="44818" y="53009"/>
                  </a:lnTo>
                  <a:lnTo>
                    <a:pt x="45453" y="52997"/>
                  </a:lnTo>
                  <a:lnTo>
                    <a:pt x="45605" y="51777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77" y="39763"/>
                  </a:lnTo>
                  <a:lnTo>
                    <a:pt x="45059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34" y="34772"/>
                  </a:moveTo>
                  <a:lnTo>
                    <a:pt x="46278" y="31724"/>
                  </a:lnTo>
                  <a:lnTo>
                    <a:pt x="45707" y="31711"/>
                  </a:lnTo>
                  <a:lnTo>
                    <a:pt x="46012" y="34772"/>
                  </a:lnTo>
                  <a:lnTo>
                    <a:pt x="46634" y="34772"/>
                  </a:lnTo>
                  <a:close/>
                </a:path>
                <a:path w="84454" h="120650">
                  <a:moveTo>
                    <a:pt x="84239" y="112052"/>
                  </a:moveTo>
                  <a:lnTo>
                    <a:pt x="72745" y="103276"/>
                  </a:lnTo>
                  <a:lnTo>
                    <a:pt x="64274" y="91287"/>
                  </a:lnTo>
                  <a:lnTo>
                    <a:pt x="61569" y="86880"/>
                  </a:lnTo>
                  <a:lnTo>
                    <a:pt x="55105" y="80416"/>
                  </a:lnTo>
                  <a:lnTo>
                    <a:pt x="54127" y="79895"/>
                  </a:lnTo>
                  <a:lnTo>
                    <a:pt x="54914" y="78168"/>
                  </a:lnTo>
                  <a:lnTo>
                    <a:pt x="54305" y="66840"/>
                  </a:lnTo>
                  <a:lnTo>
                    <a:pt x="55245" y="61252"/>
                  </a:lnTo>
                  <a:lnTo>
                    <a:pt x="53581" y="49631"/>
                  </a:lnTo>
                  <a:lnTo>
                    <a:pt x="53035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58" y="30518"/>
                  </a:lnTo>
                  <a:lnTo>
                    <a:pt x="50533" y="38620"/>
                  </a:lnTo>
                  <a:lnTo>
                    <a:pt x="49390" y="47307"/>
                  </a:lnTo>
                  <a:lnTo>
                    <a:pt x="50241" y="53987"/>
                  </a:lnTo>
                  <a:lnTo>
                    <a:pt x="50241" y="57924"/>
                  </a:lnTo>
                  <a:lnTo>
                    <a:pt x="48628" y="61341"/>
                  </a:lnTo>
                  <a:lnTo>
                    <a:pt x="49720" y="68326"/>
                  </a:lnTo>
                  <a:lnTo>
                    <a:pt x="49047" y="72402"/>
                  </a:lnTo>
                  <a:lnTo>
                    <a:pt x="47726" y="76250"/>
                  </a:lnTo>
                  <a:lnTo>
                    <a:pt x="44361" y="90182"/>
                  </a:lnTo>
                  <a:lnTo>
                    <a:pt x="44577" y="91541"/>
                  </a:lnTo>
                  <a:lnTo>
                    <a:pt x="46850" y="95224"/>
                  </a:lnTo>
                  <a:lnTo>
                    <a:pt x="48704" y="100901"/>
                  </a:lnTo>
                  <a:lnTo>
                    <a:pt x="49923" y="102933"/>
                  </a:lnTo>
                  <a:lnTo>
                    <a:pt x="55486" y="110807"/>
                  </a:lnTo>
                  <a:lnTo>
                    <a:pt x="60947" y="116586"/>
                  </a:lnTo>
                  <a:lnTo>
                    <a:pt x="64617" y="118846"/>
                  </a:lnTo>
                  <a:lnTo>
                    <a:pt x="64770" y="116166"/>
                  </a:lnTo>
                  <a:lnTo>
                    <a:pt x="61099" y="106718"/>
                  </a:lnTo>
                  <a:lnTo>
                    <a:pt x="63284" y="108762"/>
                  </a:lnTo>
                  <a:lnTo>
                    <a:pt x="82765" y="112839"/>
                  </a:lnTo>
                  <a:lnTo>
                    <a:pt x="84239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EAD66227-9195-9202-20FD-E46287ECE07E}"/>
                </a:ext>
              </a:extLst>
            </p:cNvPr>
            <p:cNvSpPr/>
            <p:nvPr/>
          </p:nvSpPr>
          <p:spPr>
            <a:xfrm>
              <a:off x="9720300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82" y="46951"/>
                  </a:moveTo>
                  <a:lnTo>
                    <a:pt x="2501" y="46659"/>
                  </a:lnTo>
                  <a:lnTo>
                    <a:pt x="0" y="49885"/>
                  </a:lnTo>
                  <a:lnTo>
                    <a:pt x="457" y="50228"/>
                  </a:lnTo>
                  <a:lnTo>
                    <a:pt x="2882" y="46951"/>
                  </a:lnTo>
                  <a:close/>
                </a:path>
                <a:path w="46990" h="55244">
                  <a:moveTo>
                    <a:pt x="7683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57" y="54902"/>
                  </a:lnTo>
                  <a:lnTo>
                    <a:pt x="7683" y="51625"/>
                  </a:lnTo>
                  <a:close/>
                </a:path>
                <a:path w="46990" h="55244">
                  <a:moveTo>
                    <a:pt x="10452" y="43472"/>
                  </a:moveTo>
                  <a:lnTo>
                    <a:pt x="9956" y="43383"/>
                  </a:lnTo>
                  <a:lnTo>
                    <a:pt x="9067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83" y="45732"/>
                  </a:lnTo>
                  <a:lnTo>
                    <a:pt x="10325" y="44716"/>
                  </a:lnTo>
                  <a:lnTo>
                    <a:pt x="10452" y="43472"/>
                  </a:lnTo>
                  <a:close/>
                </a:path>
                <a:path w="46990" h="55244">
                  <a:moveTo>
                    <a:pt x="12204" y="9563"/>
                  </a:moveTo>
                  <a:lnTo>
                    <a:pt x="12077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204" y="9563"/>
                  </a:lnTo>
                  <a:close/>
                </a:path>
                <a:path w="46990" h="55244">
                  <a:moveTo>
                    <a:pt x="13385" y="35255"/>
                  </a:moveTo>
                  <a:lnTo>
                    <a:pt x="12877" y="35242"/>
                  </a:lnTo>
                  <a:lnTo>
                    <a:pt x="12700" y="36969"/>
                  </a:lnTo>
                  <a:lnTo>
                    <a:pt x="11785" y="40030"/>
                  </a:lnTo>
                  <a:lnTo>
                    <a:pt x="12357" y="40182"/>
                  </a:lnTo>
                  <a:lnTo>
                    <a:pt x="12966" y="38481"/>
                  </a:lnTo>
                  <a:lnTo>
                    <a:pt x="13220" y="37020"/>
                  </a:lnTo>
                  <a:lnTo>
                    <a:pt x="13385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67" y="36347"/>
                  </a:lnTo>
                  <a:lnTo>
                    <a:pt x="31889" y="34620"/>
                  </a:lnTo>
                  <a:lnTo>
                    <a:pt x="31381" y="34632"/>
                  </a:lnTo>
                  <a:lnTo>
                    <a:pt x="31546" y="36398"/>
                  </a:lnTo>
                  <a:lnTo>
                    <a:pt x="31800" y="37858"/>
                  </a:lnTo>
                  <a:lnTo>
                    <a:pt x="32410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502" y="13500"/>
                  </a:moveTo>
                  <a:lnTo>
                    <a:pt x="33375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502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59" y="18249"/>
                  </a:lnTo>
                  <a:lnTo>
                    <a:pt x="32969" y="19977"/>
                  </a:lnTo>
                  <a:lnTo>
                    <a:pt x="32626" y="21348"/>
                  </a:lnTo>
                  <a:lnTo>
                    <a:pt x="32054" y="23037"/>
                  </a:lnTo>
                  <a:lnTo>
                    <a:pt x="32626" y="23190"/>
                  </a:lnTo>
                  <a:lnTo>
                    <a:pt x="33235" y="21488"/>
                  </a:lnTo>
                  <a:lnTo>
                    <a:pt x="33502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96" y="27101"/>
                  </a:lnTo>
                  <a:lnTo>
                    <a:pt x="33705" y="28829"/>
                  </a:lnTo>
                  <a:lnTo>
                    <a:pt x="33362" y="30200"/>
                  </a:lnTo>
                  <a:lnTo>
                    <a:pt x="32791" y="31889"/>
                  </a:lnTo>
                  <a:lnTo>
                    <a:pt x="33362" y="32042"/>
                  </a:lnTo>
                  <a:lnTo>
                    <a:pt x="33972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645" y="46177"/>
                  </a:lnTo>
                  <a:lnTo>
                    <a:pt x="34302" y="44805"/>
                  </a:lnTo>
                  <a:lnTo>
                    <a:pt x="34124" y="43078"/>
                  </a:lnTo>
                  <a:lnTo>
                    <a:pt x="33616" y="43091"/>
                  </a:lnTo>
                  <a:lnTo>
                    <a:pt x="33782" y="44856"/>
                  </a:lnTo>
                  <a:lnTo>
                    <a:pt x="34036" y="46316"/>
                  </a:lnTo>
                  <a:lnTo>
                    <a:pt x="34645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59" y="49796"/>
                  </a:moveTo>
                  <a:lnTo>
                    <a:pt x="45847" y="48171"/>
                  </a:lnTo>
                  <a:lnTo>
                    <a:pt x="44970" y="46977"/>
                  </a:lnTo>
                  <a:lnTo>
                    <a:pt x="43827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51" y="50101"/>
                  </a:lnTo>
                  <a:lnTo>
                    <a:pt x="46659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45A705C8-11B7-CA4C-017D-50F1DB27C186}"/>
                </a:ext>
              </a:extLst>
            </p:cNvPr>
            <p:cNvSpPr/>
            <p:nvPr/>
          </p:nvSpPr>
          <p:spPr>
            <a:xfrm>
              <a:off x="9833737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70" y="11366"/>
                  </a:moveTo>
                  <a:lnTo>
                    <a:pt x="3492" y="11023"/>
                  </a:lnTo>
                  <a:lnTo>
                    <a:pt x="2514" y="9639"/>
                  </a:lnTo>
                  <a:lnTo>
                    <a:pt x="368" y="9702"/>
                  </a:lnTo>
                  <a:lnTo>
                    <a:pt x="0" y="11099"/>
                  </a:lnTo>
                  <a:lnTo>
                    <a:pt x="88" y="12433"/>
                  </a:lnTo>
                  <a:lnTo>
                    <a:pt x="469" y="12827"/>
                  </a:lnTo>
                  <a:lnTo>
                    <a:pt x="1460" y="12077"/>
                  </a:lnTo>
                  <a:lnTo>
                    <a:pt x="3111" y="11620"/>
                  </a:lnTo>
                  <a:lnTo>
                    <a:pt x="4470" y="11366"/>
                  </a:lnTo>
                  <a:close/>
                </a:path>
                <a:path w="34290" h="18415">
                  <a:moveTo>
                    <a:pt x="15240" y="8432"/>
                  </a:moveTo>
                  <a:lnTo>
                    <a:pt x="14084" y="8140"/>
                  </a:lnTo>
                  <a:lnTo>
                    <a:pt x="11010" y="6616"/>
                  </a:lnTo>
                  <a:lnTo>
                    <a:pt x="10629" y="4305"/>
                  </a:lnTo>
                  <a:lnTo>
                    <a:pt x="7670" y="6781"/>
                  </a:lnTo>
                  <a:lnTo>
                    <a:pt x="7937" y="7797"/>
                  </a:lnTo>
                  <a:lnTo>
                    <a:pt x="8991" y="7886"/>
                  </a:lnTo>
                  <a:lnTo>
                    <a:pt x="10007" y="10160"/>
                  </a:lnTo>
                  <a:lnTo>
                    <a:pt x="11595" y="11188"/>
                  </a:lnTo>
                  <a:lnTo>
                    <a:pt x="13677" y="10477"/>
                  </a:lnTo>
                  <a:lnTo>
                    <a:pt x="13538" y="8851"/>
                  </a:lnTo>
                  <a:lnTo>
                    <a:pt x="15240" y="8432"/>
                  </a:lnTo>
                  <a:close/>
                </a:path>
                <a:path w="34290" h="18415">
                  <a:moveTo>
                    <a:pt x="29121" y="17043"/>
                  </a:moveTo>
                  <a:lnTo>
                    <a:pt x="28168" y="16319"/>
                  </a:lnTo>
                  <a:lnTo>
                    <a:pt x="27876" y="16941"/>
                  </a:lnTo>
                  <a:lnTo>
                    <a:pt x="27508" y="17437"/>
                  </a:lnTo>
                  <a:lnTo>
                    <a:pt x="27089" y="17830"/>
                  </a:lnTo>
                  <a:lnTo>
                    <a:pt x="28384" y="17589"/>
                  </a:lnTo>
                  <a:lnTo>
                    <a:pt x="29121" y="17043"/>
                  </a:lnTo>
                  <a:close/>
                </a:path>
                <a:path w="34290" h="18415">
                  <a:moveTo>
                    <a:pt x="34124" y="6934"/>
                  </a:moveTo>
                  <a:lnTo>
                    <a:pt x="33515" y="6616"/>
                  </a:lnTo>
                  <a:lnTo>
                    <a:pt x="33185" y="5727"/>
                  </a:lnTo>
                  <a:lnTo>
                    <a:pt x="31915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86" y="3467"/>
                  </a:lnTo>
                  <a:lnTo>
                    <a:pt x="31470" y="3314"/>
                  </a:lnTo>
                  <a:lnTo>
                    <a:pt x="32004" y="165"/>
                  </a:lnTo>
                  <a:lnTo>
                    <a:pt x="30886" y="0"/>
                  </a:lnTo>
                  <a:lnTo>
                    <a:pt x="29718" y="647"/>
                  </a:lnTo>
                  <a:lnTo>
                    <a:pt x="24472" y="6324"/>
                  </a:lnTo>
                  <a:lnTo>
                    <a:pt x="21285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15" y="3644"/>
                  </a:lnTo>
                  <a:lnTo>
                    <a:pt x="18135" y="4254"/>
                  </a:lnTo>
                  <a:lnTo>
                    <a:pt x="18427" y="5943"/>
                  </a:lnTo>
                  <a:lnTo>
                    <a:pt x="19253" y="6464"/>
                  </a:lnTo>
                  <a:lnTo>
                    <a:pt x="20027" y="8636"/>
                  </a:lnTo>
                  <a:lnTo>
                    <a:pt x="19939" y="9156"/>
                  </a:lnTo>
                  <a:lnTo>
                    <a:pt x="19151" y="9182"/>
                  </a:lnTo>
                  <a:lnTo>
                    <a:pt x="19253" y="10261"/>
                  </a:lnTo>
                  <a:lnTo>
                    <a:pt x="20421" y="11125"/>
                  </a:lnTo>
                  <a:lnTo>
                    <a:pt x="21653" y="11404"/>
                  </a:lnTo>
                  <a:lnTo>
                    <a:pt x="22186" y="10464"/>
                  </a:lnTo>
                  <a:lnTo>
                    <a:pt x="23190" y="10871"/>
                  </a:lnTo>
                  <a:lnTo>
                    <a:pt x="24574" y="9829"/>
                  </a:lnTo>
                  <a:lnTo>
                    <a:pt x="25552" y="7734"/>
                  </a:lnTo>
                  <a:lnTo>
                    <a:pt x="28041" y="8940"/>
                  </a:lnTo>
                  <a:lnTo>
                    <a:pt x="27774" y="10083"/>
                  </a:lnTo>
                  <a:lnTo>
                    <a:pt x="27876" y="11036"/>
                  </a:lnTo>
                  <a:lnTo>
                    <a:pt x="28473" y="11658"/>
                  </a:lnTo>
                  <a:lnTo>
                    <a:pt x="30645" y="11734"/>
                  </a:lnTo>
                  <a:lnTo>
                    <a:pt x="33324" y="12230"/>
                  </a:lnTo>
                  <a:lnTo>
                    <a:pt x="33896" y="10248"/>
                  </a:lnTo>
                  <a:lnTo>
                    <a:pt x="32423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24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92CE5FB4-FC9E-A732-F64D-56B5B587B9F9}"/>
                </a:ext>
              </a:extLst>
            </p:cNvPr>
            <p:cNvSpPr/>
            <p:nvPr/>
          </p:nvSpPr>
          <p:spPr>
            <a:xfrm>
              <a:off x="980535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39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175" y="7581"/>
                  </a:lnTo>
                  <a:lnTo>
                    <a:pt x="36550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46" y="6477"/>
                  </a:lnTo>
                  <a:lnTo>
                    <a:pt x="56426" y="5346"/>
                  </a:lnTo>
                  <a:lnTo>
                    <a:pt x="53924" y="4140"/>
                  </a:lnTo>
                  <a:lnTo>
                    <a:pt x="52959" y="6235"/>
                  </a:lnTo>
                  <a:lnTo>
                    <a:pt x="50634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85" y="3035"/>
                  </a:lnTo>
                  <a:lnTo>
                    <a:pt x="44526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03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03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24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65" y="8128"/>
                  </a:lnTo>
                  <a:lnTo>
                    <a:pt x="28054" y="7239"/>
                  </a:lnTo>
                  <a:lnTo>
                    <a:pt x="26263" y="6413"/>
                  </a:lnTo>
                  <a:lnTo>
                    <a:pt x="23482" y="7239"/>
                  </a:lnTo>
                  <a:lnTo>
                    <a:pt x="22885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72" y="7353"/>
                  </a:lnTo>
                  <a:lnTo>
                    <a:pt x="18580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52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41" y="6184"/>
                  </a:lnTo>
                  <a:lnTo>
                    <a:pt x="9791" y="6108"/>
                  </a:lnTo>
                  <a:lnTo>
                    <a:pt x="9779" y="4927"/>
                  </a:lnTo>
                  <a:lnTo>
                    <a:pt x="8407" y="4305"/>
                  </a:lnTo>
                  <a:lnTo>
                    <a:pt x="5905" y="4457"/>
                  </a:lnTo>
                  <a:lnTo>
                    <a:pt x="3898" y="4102"/>
                  </a:lnTo>
                  <a:lnTo>
                    <a:pt x="5130" y="5994"/>
                  </a:lnTo>
                  <a:lnTo>
                    <a:pt x="5626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795" y="13995"/>
                  </a:lnTo>
                  <a:lnTo>
                    <a:pt x="11823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10" y="20561"/>
                  </a:lnTo>
                  <a:lnTo>
                    <a:pt x="27101" y="24866"/>
                  </a:lnTo>
                  <a:lnTo>
                    <a:pt x="26339" y="23672"/>
                  </a:lnTo>
                  <a:lnTo>
                    <a:pt x="21958" y="25323"/>
                  </a:lnTo>
                  <a:lnTo>
                    <a:pt x="18186" y="26162"/>
                  </a:lnTo>
                  <a:lnTo>
                    <a:pt x="15036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38" y="24307"/>
                  </a:lnTo>
                  <a:lnTo>
                    <a:pt x="27787" y="25425"/>
                  </a:lnTo>
                  <a:lnTo>
                    <a:pt x="28994" y="28257"/>
                  </a:lnTo>
                  <a:lnTo>
                    <a:pt x="29718" y="29425"/>
                  </a:lnTo>
                  <a:lnTo>
                    <a:pt x="31140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23" y="23583"/>
                  </a:lnTo>
                  <a:lnTo>
                    <a:pt x="36563" y="25958"/>
                  </a:lnTo>
                  <a:lnTo>
                    <a:pt x="40259" y="24307"/>
                  </a:lnTo>
                  <a:lnTo>
                    <a:pt x="40614" y="23406"/>
                  </a:lnTo>
                  <a:lnTo>
                    <a:pt x="40690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18" y="17767"/>
                  </a:lnTo>
                  <a:lnTo>
                    <a:pt x="45300" y="21082"/>
                  </a:lnTo>
                  <a:lnTo>
                    <a:pt x="50596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48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9EB4BD22-80E5-C1F7-E46B-2866D5E1CAC0}"/>
                </a:ext>
              </a:extLst>
            </p:cNvPr>
            <p:cNvSpPr/>
            <p:nvPr/>
          </p:nvSpPr>
          <p:spPr>
            <a:xfrm>
              <a:off x="980437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01" y="4432"/>
                  </a:moveTo>
                  <a:lnTo>
                    <a:pt x="11772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60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04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01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094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19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2D72AA0F-6759-1748-7CA7-5ED6896336FA}"/>
                </a:ext>
              </a:extLst>
            </p:cNvPr>
            <p:cNvSpPr/>
            <p:nvPr/>
          </p:nvSpPr>
          <p:spPr>
            <a:xfrm>
              <a:off x="976054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14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74" y="44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CDAFF2C6-25DF-1132-1D3E-1C448FC81D5C}"/>
                </a:ext>
              </a:extLst>
            </p:cNvPr>
            <p:cNvSpPr/>
            <p:nvPr/>
          </p:nvSpPr>
          <p:spPr>
            <a:xfrm>
              <a:off x="975535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28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28" y="63"/>
                  </a:lnTo>
                  <a:close/>
                </a:path>
                <a:path w="97154" h="32384">
                  <a:moveTo>
                    <a:pt x="55626" y="13830"/>
                  </a:moveTo>
                  <a:lnTo>
                    <a:pt x="55118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79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45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27" y="8115"/>
                  </a:lnTo>
                  <a:lnTo>
                    <a:pt x="38785" y="7937"/>
                  </a:lnTo>
                  <a:lnTo>
                    <a:pt x="43345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26" y="13830"/>
                  </a:lnTo>
                  <a:close/>
                </a:path>
                <a:path w="97154" h="32384">
                  <a:moveTo>
                    <a:pt x="80010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66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70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83" y="28295"/>
                  </a:lnTo>
                  <a:lnTo>
                    <a:pt x="62522" y="30035"/>
                  </a:lnTo>
                  <a:lnTo>
                    <a:pt x="65036" y="31216"/>
                  </a:lnTo>
                  <a:lnTo>
                    <a:pt x="68173" y="32156"/>
                  </a:lnTo>
                  <a:lnTo>
                    <a:pt x="71970" y="31330"/>
                  </a:lnTo>
                  <a:lnTo>
                    <a:pt x="76327" y="29667"/>
                  </a:lnTo>
                  <a:lnTo>
                    <a:pt x="77101" y="30861"/>
                  </a:lnTo>
                  <a:lnTo>
                    <a:pt x="80010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12" y="14109"/>
                  </a:lnTo>
                  <a:lnTo>
                    <a:pt x="86563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09" y="16827"/>
                  </a:lnTo>
                  <a:lnTo>
                    <a:pt x="78524" y="18034"/>
                  </a:lnTo>
                  <a:lnTo>
                    <a:pt x="80645" y="24422"/>
                  </a:lnTo>
                  <a:lnTo>
                    <a:pt x="83439" y="28219"/>
                  </a:lnTo>
                  <a:lnTo>
                    <a:pt x="89103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D7E227AD-A8AE-2A66-07BD-38F90BE1972A}"/>
                </a:ext>
              </a:extLst>
            </p:cNvPr>
            <p:cNvSpPr/>
            <p:nvPr/>
          </p:nvSpPr>
          <p:spPr>
            <a:xfrm>
              <a:off x="974239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4927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67" y="4254"/>
                  </a:lnTo>
                  <a:lnTo>
                    <a:pt x="3390" y="4699"/>
                  </a:lnTo>
                  <a:lnTo>
                    <a:pt x="3937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19" y="23774"/>
                  </a:lnTo>
                  <a:lnTo>
                    <a:pt x="35496" y="21539"/>
                  </a:lnTo>
                  <a:lnTo>
                    <a:pt x="36360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69" y="31521"/>
                  </a:moveTo>
                  <a:lnTo>
                    <a:pt x="58153" y="30340"/>
                  </a:lnTo>
                  <a:lnTo>
                    <a:pt x="58140" y="29743"/>
                  </a:lnTo>
                  <a:lnTo>
                    <a:pt x="57416" y="30111"/>
                  </a:lnTo>
                  <a:lnTo>
                    <a:pt x="56756" y="30556"/>
                  </a:lnTo>
                  <a:lnTo>
                    <a:pt x="56121" y="31076"/>
                  </a:lnTo>
                  <a:lnTo>
                    <a:pt x="58369" y="31521"/>
                  </a:lnTo>
                  <a:close/>
                </a:path>
                <a:path w="98425" h="31750">
                  <a:moveTo>
                    <a:pt x="98285" y="30378"/>
                  </a:moveTo>
                  <a:lnTo>
                    <a:pt x="97624" y="29044"/>
                  </a:lnTo>
                  <a:lnTo>
                    <a:pt x="95542" y="29311"/>
                  </a:lnTo>
                  <a:lnTo>
                    <a:pt x="93878" y="29019"/>
                  </a:lnTo>
                  <a:lnTo>
                    <a:pt x="93510" y="28816"/>
                  </a:lnTo>
                  <a:lnTo>
                    <a:pt x="91313" y="29248"/>
                  </a:lnTo>
                  <a:lnTo>
                    <a:pt x="91414" y="30124"/>
                  </a:lnTo>
                  <a:lnTo>
                    <a:pt x="91884" y="30962"/>
                  </a:lnTo>
                  <a:lnTo>
                    <a:pt x="92570" y="31699"/>
                  </a:lnTo>
                  <a:lnTo>
                    <a:pt x="98285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631F2268-FB5E-8E18-1CA4-7627845D3664}"/>
                </a:ext>
              </a:extLst>
            </p:cNvPr>
            <p:cNvSpPr/>
            <p:nvPr/>
          </p:nvSpPr>
          <p:spPr>
            <a:xfrm>
              <a:off x="9824618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21" y="16954"/>
                  </a:moveTo>
                  <a:lnTo>
                    <a:pt x="152" y="16357"/>
                  </a:lnTo>
                  <a:lnTo>
                    <a:pt x="76" y="16586"/>
                  </a:lnTo>
                  <a:lnTo>
                    <a:pt x="673" y="17157"/>
                  </a:lnTo>
                  <a:lnTo>
                    <a:pt x="1308" y="17805"/>
                  </a:lnTo>
                  <a:lnTo>
                    <a:pt x="3340" y="17475"/>
                  </a:lnTo>
                  <a:lnTo>
                    <a:pt x="3721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40" y="16357"/>
                  </a:lnTo>
                  <a:lnTo>
                    <a:pt x="3898" y="16687"/>
                  </a:lnTo>
                  <a:lnTo>
                    <a:pt x="3835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26" y="1993"/>
                  </a:moveTo>
                  <a:lnTo>
                    <a:pt x="9029" y="1003"/>
                  </a:lnTo>
                  <a:lnTo>
                    <a:pt x="8928" y="88"/>
                  </a:lnTo>
                  <a:lnTo>
                    <a:pt x="8458" y="0"/>
                  </a:lnTo>
                  <a:lnTo>
                    <a:pt x="9055" y="2286"/>
                  </a:lnTo>
                  <a:lnTo>
                    <a:pt x="9512" y="3238"/>
                  </a:lnTo>
                  <a:lnTo>
                    <a:pt x="9626" y="1993"/>
                  </a:lnTo>
                  <a:close/>
                </a:path>
                <a:path w="27304" h="24765">
                  <a:moveTo>
                    <a:pt x="26974" y="10680"/>
                  </a:moveTo>
                  <a:lnTo>
                    <a:pt x="26822" y="8140"/>
                  </a:lnTo>
                  <a:lnTo>
                    <a:pt x="26733" y="6997"/>
                  </a:lnTo>
                  <a:lnTo>
                    <a:pt x="25463" y="4762"/>
                  </a:lnTo>
                  <a:lnTo>
                    <a:pt x="25247" y="4368"/>
                  </a:lnTo>
                  <a:lnTo>
                    <a:pt x="24574" y="4699"/>
                  </a:lnTo>
                  <a:lnTo>
                    <a:pt x="24307" y="4762"/>
                  </a:lnTo>
                  <a:lnTo>
                    <a:pt x="24155" y="4191"/>
                  </a:lnTo>
                  <a:lnTo>
                    <a:pt x="23520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49" y="5003"/>
                  </a:lnTo>
                  <a:lnTo>
                    <a:pt x="15417" y="5486"/>
                  </a:lnTo>
                  <a:lnTo>
                    <a:pt x="16078" y="6832"/>
                  </a:lnTo>
                  <a:lnTo>
                    <a:pt x="14173" y="7327"/>
                  </a:lnTo>
                  <a:lnTo>
                    <a:pt x="12268" y="7772"/>
                  </a:lnTo>
                  <a:lnTo>
                    <a:pt x="10363" y="8140"/>
                  </a:lnTo>
                  <a:lnTo>
                    <a:pt x="9906" y="7670"/>
                  </a:lnTo>
                  <a:lnTo>
                    <a:pt x="9677" y="7416"/>
                  </a:lnTo>
                  <a:lnTo>
                    <a:pt x="9220" y="6578"/>
                  </a:lnTo>
                  <a:lnTo>
                    <a:pt x="9105" y="5689"/>
                  </a:lnTo>
                  <a:lnTo>
                    <a:pt x="9842" y="5562"/>
                  </a:lnTo>
                  <a:lnTo>
                    <a:pt x="11303" y="5257"/>
                  </a:lnTo>
                  <a:lnTo>
                    <a:pt x="10515" y="4826"/>
                  </a:lnTo>
                  <a:lnTo>
                    <a:pt x="9944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72" y="4114"/>
                  </a:lnTo>
                  <a:lnTo>
                    <a:pt x="9271" y="4368"/>
                  </a:lnTo>
                  <a:lnTo>
                    <a:pt x="7835" y="6908"/>
                  </a:lnTo>
                  <a:lnTo>
                    <a:pt x="5448" y="7670"/>
                  </a:lnTo>
                  <a:lnTo>
                    <a:pt x="3238" y="7378"/>
                  </a:lnTo>
                  <a:lnTo>
                    <a:pt x="4508" y="8839"/>
                  </a:lnTo>
                  <a:lnTo>
                    <a:pt x="6350" y="9931"/>
                  </a:lnTo>
                  <a:lnTo>
                    <a:pt x="8115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27" y="15900"/>
                  </a:lnTo>
                  <a:lnTo>
                    <a:pt x="6705" y="17487"/>
                  </a:lnTo>
                  <a:lnTo>
                    <a:pt x="6832" y="18148"/>
                  </a:lnTo>
                  <a:lnTo>
                    <a:pt x="8788" y="20828"/>
                  </a:lnTo>
                  <a:lnTo>
                    <a:pt x="9944" y="22059"/>
                  </a:lnTo>
                  <a:lnTo>
                    <a:pt x="14605" y="24333"/>
                  </a:lnTo>
                  <a:lnTo>
                    <a:pt x="17830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500" y="12306"/>
                  </a:lnTo>
                  <a:lnTo>
                    <a:pt x="18034" y="11874"/>
                  </a:lnTo>
                  <a:lnTo>
                    <a:pt x="18491" y="11366"/>
                  </a:lnTo>
                  <a:lnTo>
                    <a:pt x="18859" y="10769"/>
                  </a:lnTo>
                  <a:lnTo>
                    <a:pt x="20091" y="11760"/>
                  </a:lnTo>
                  <a:lnTo>
                    <a:pt x="21742" y="12192"/>
                  </a:lnTo>
                  <a:lnTo>
                    <a:pt x="26670" y="10769"/>
                  </a:lnTo>
                  <a:lnTo>
                    <a:pt x="26974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FEE57853-A9AA-2937-9168-359E3790AE90}"/>
                </a:ext>
              </a:extLst>
            </p:cNvPr>
            <p:cNvSpPr/>
            <p:nvPr/>
          </p:nvSpPr>
          <p:spPr>
            <a:xfrm>
              <a:off x="974911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58" y="444"/>
                  </a:moveTo>
                  <a:lnTo>
                    <a:pt x="850" y="177"/>
                  </a:lnTo>
                  <a:lnTo>
                    <a:pt x="571" y="0"/>
                  </a:lnTo>
                  <a:lnTo>
                    <a:pt x="393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58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09" y="1104"/>
                  </a:lnTo>
                  <a:lnTo>
                    <a:pt x="2247" y="1397"/>
                  </a:lnTo>
                  <a:lnTo>
                    <a:pt x="2489" y="1739"/>
                  </a:lnTo>
                  <a:lnTo>
                    <a:pt x="2540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41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3987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63" y="36614"/>
                  </a:moveTo>
                  <a:lnTo>
                    <a:pt x="45974" y="35331"/>
                  </a:lnTo>
                  <a:lnTo>
                    <a:pt x="44119" y="36334"/>
                  </a:lnTo>
                  <a:lnTo>
                    <a:pt x="42392" y="36931"/>
                  </a:lnTo>
                  <a:lnTo>
                    <a:pt x="40373" y="36106"/>
                  </a:lnTo>
                  <a:lnTo>
                    <a:pt x="36372" y="33769"/>
                  </a:lnTo>
                  <a:lnTo>
                    <a:pt x="36195" y="32524"/>
                  </a:lnTo>
                  <a:lnTo>
                    <a:pt x="36753" y="30911"/>
                  </a:lnTo>
                  <a:lnTo>
                    <a:pt x="34328" y="30048"/>
                  </a:lnTo>
                  <a:lnTo>
                    <a:pt x="30238" y="29298"/>
                  </a:lnTo>
                  <a:lnTo>
                    <a:pt x="29845" y="30505"/>
                  </a:lnTo>
                  <a:lnTo>
                    <a:pt x="27012" y="33413"/>
                  </a:lnTo>
                  <a:lnTo>
                    <a:pt x="26377" y="31915"/>
                  </a:lnTo>
                  <a:lnTo>
                    <a:pt x="23164" y="32524"/>
                  </a:lnTo>
                  <a:lnTo>
                    <a:pt x="26123" y="33705"/>
                  </a:lnTo>
                  <a:lnTo>
                    <a:pt x="26187" y="35369"/>
                  </a:lnTo>
                  <a:lnTo>
                    <a:pt x="28549" y="36880"/>
                  </a:lnTo>
                  <a:lnTo>
                    <a:pt x="29273" y="36106"/>
                  </a:lnTo>
                  <a:lnTo>
                    <a:pt x="31165" y="37045"/>
                  </a:lnTo>
                  <a:lnTo>
                    <a:pt x="32550" y="38163"/>
                  </a:lnTo>
                  <a:lnTo>
                    <a:pt x="36957" y="39789"/>
                  </a:lnTo>
                  <a:lnTo>
                    <a:pt x="43268" y="41440"/>
                  </a:lnTo>
                  <a:lnTo>
                    <a:pt x="47371" y="36449"/>
                  </a:lnTo>
                  <a:lnTo>
                    <a:pt x="47663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82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20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32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691" y="43865"/>
                  </a:lnTo>
                  <a:lnTo>
                    <a:pt x="70599" y="43688"/>
                  </a:lnTo>
                  <a:lnTo>
                    <a:pt x="74066" y="43014"/>
                  </a:lnTo>
                  <a:lnTo>
                    <a:pt x="75069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05" y="23495"/>
                  </a:moveTo>
                  <a:lnTo>
                    <a:pt x="102654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15" y="24104"/>
                  </a:lnTo>
                  <a:lnTo>
                    <a:pt x="84531" y="25933"/>
                  </a:lnTo>
                  <a:lnTo>
                    <a:pt x="85128" y="26924"/>
                  </a:lnTo>
                  <a:lnTo>
                    <a:pt x="85013" y="28155"/>
                  </a:lnTo>
                  <a:lnTo>
                    <a:pt x="83959" y="24942"/>
                  </a:lnTo>
                  <a:lnTo>
                    <a:pt x="83058" y="21247"/>
                  </a:lnTo>
                  <a:lnTo>
                    <a:pt x="82435" y="17538"/>
                  </a:lnTo>
                  <a:lnTo>
                    <a:pt x="76847" y="20459"/>
                  </a:lnTo>
                  <a:lnTo>
                    <a:pt x="76682" y="21958"/>
                  </a:lnTo>
                  <a:lnTo>
                    <a:pt x="74345" y="22707"/>
                  </a:lnTo>
                  <a:lnTo>
                    <a:pt x="73113" y="21196"/>
                  </a:lnTo>
                  <a:lnTo>
                    <a:pt x="70904" y="21869"/>
                  </a:lnTo>
                  <a:lnTo>
                    <a:pt x="69507" y="23342"/>
                  </a:lnTo>
                  <a:lnTo>
                    <a:pt x="69532" y="25311"/>
                  </a:lnTo>
                  <a:lnTo>
                    <a:pt x="69748" y="25615"/>
                  </a:lnTo>
                  <a:lnTo>
                    <a:pt x="69659" y="26212"/>
                  </a:lnTo>
                  <a:lnTo>
                    <a:pt x="70650" y="27686"/>
                  </a:lnTo>
                  <a:lnTo>
                    <a:pt x="72275" y="25908"/>
                  </a:lnTo>
                  <a:lnTo>
                    <a:pt x="73431" y="26098"/>
                  </a:lnTo>
                  <a:lnTo>
                    <a:pt x="77190" y="27495"/>
                  </a:lnTo>
                  <a:lnTo>
                    <a:pt x="76936" y="29425"/>
                  </a:lnTo>
                  <a:lnTo>
                    <a:pt x="77609" y="31026"/>
                  </a:lnTo>
                  <a:lnTo>
                    <a:pt x="78740" y="32321"/>
                  </a:lnTo>
                  <a:lnTo>
                    <a:pt x="80949" y="32626"/>
                  </a:lnTo>
                  <a:lnTo>
                    <a:pt x="83337" y="31851"/>
                  </a:lnTo>
                  <a:lnTo>
                    <a:pt x="84975" y="28676"/>
                  </a:lnTo>
                  <a:lnTo>
                    <a:pt x="85013" y="28194"/>
                  </a:lnTo>
                  <a:lnTo>
                    <a:pt x="86004" y="29756"/>
                  </a:lnTo>
                  <a:lnTo>
                    <a:pt x="87566" y="30530"/>
                  </a:lnTo>
                  <a:lnTo>
                    <a:pt x="89839" y="30594"/>
                  </a:lnTo>
                  <a:lnTo>
                    <a:pt x="93738" y="29933"/>
                  </a:lnTo>
                  <a:lnTo>
                    <a:pt x="97142" y="28740"/>
                  </a:lnTo>
                  <a:lnTo>
                    <a:pt x="98920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16" y="27863"/>
                  </a:lnTo>
                  <a:lnTo>
                    <a:pt x="107505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88A6597E-697C-8820-506B-839B7F618AA0}"/>
                </a:ext>
              </a:extLst>
            </p:cNvPr>
            <p:cNvSpPr/>
            <p:nvPr/>
          </p:nvSpPr>
          <p:spPr>
            <a:xfrm>
              <a:off x="974041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69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09" y="1752"/>
                  </a:lnTo>
                  <a:lnTo>
                    <a:pt x="0" y="2641"/>
                  </a:lnTo>
                  <a:lnTo>
                    <a:pt x="76" y="3632"/>
                  </a:lnTo>
                  <a:lnTo>
                    <a:pt x="2654" y="1511"/>
                  </a:lnTo>
                  <a:lnTo>
                    <a:pt x="4457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093" y="7251"/>
                  </a:lnTo>
                  <a:lnTo>
                    <a:pt x="13169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68"/>
                  </a:lnTo>
                  <a:lnTo>
                    <a:pt x="17640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59" y="40703"/>
                  </a:lnTo>
                  <a:lnTo>
                    <a:pt x="38481" y="37388"/>
                  </a:lnTo>
                  <a:lnTo>
                    <a:pt x="34975" y="37350"/>
                  </a:lnTo>
                  <a:lnTo>
                    <a:pt x="34785" y="37185"/>
                  </a:lnTo>
                  <a:lnTo>
                    <a:pt x="34099" y="36563"/>
                  </a:lnTo>
                  <a:lnTo>
                    <a:pt x="33731" y="35725"/>
                  </a:lnTo>
                  <a:lnTo>
                    <a:pt x="33045" y="35026"/>
                  </a:lnTo>
                  <a:lnTo>
                    <a:pt x="32143" y="34442"/>
                  </a:lnTo>
                  <a:lnTo>
                    <a:pt x="34048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82" y="24117"/>
                  </a:lnTo>
                  <a:lnTo>
                    <a:pt x="21018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472" y="24523"/>
                  </a:lnTo>
                  <a:lnTo>
                    <a:pt x="20764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77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11" y="24892"/>
                  </a:lnTo>
                  <a:lnTo>
                    <a:pt x="30238" y="24828"/>
                  </a:lnTo>
                  <a:lnTo>
                    <a:pt x="30772" y="24638"/>
                  </a:lnTo>
                  <a:lnTo>
                    <a:pt x="31864" y="24409"/>
                  </a:lnTo>
                  <a:lnTo>
                    <a:pt x="35090" y="23799"/>
                  </a:lnTo>
                  <a:lnTo>
                    <a:pt x="35725" y="25298"/>
                  </a:lnTo>
                  <a:lnTo>
                    <a:pt x="37160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887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10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22" y="11747"/>
                  </a:lnTo>
                  <a:lnTo>
                    <a:pt x="23139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59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05" y="24117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66" y="22542"/>
                  </a:lnTo>
                  <a:lnTo>
                    <a:pt x="13627" y="23736"/>
                  </a:lnTo>
                  <a:lnTo>
                    <a:pt x="13589" y="24777"/>
                  </a:lnTo>
                  <a:lnTo>
                    <a:pt x="15113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24" y="30149"/>
                  </a:lnTo>
                  <a:lnTo>
                    <a:pt x="19989" y="31496"/>
                  </a:lnTo>
                  <a:lnTo>
                    <a:pt x="21336" y="32689"/>
                  </a:lnTo>
                  <a:lnTo>
                    <a:pt x="19761" y="32969"/>
                  </a:lnTo>
                  <a:lnTo>
                    <a:pt x="18300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68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79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71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39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39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37" y="16383"/>
                  </a:lnTo>
                  <a:lnTo>
                    <a:pt x="59690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4457" y="15748"/>
                  </a:lnTo>
                  <a:lnTo>
                    <a:pt x="55410" y="17614"/>
                  </a:lnTo>
                  <a:lnTo>
                    <a:pt x="53314" y="18021"/>
                  </a:lnTo>
                  <a:lnTo>
                    <a:pt x="50253" y="15646"/>
                  </a:lnTo>
                  <a:lnTo>
                    <a:pt x="49479" y="14947"/>
                  </a:lnTo>
                  <a:lnTo>
                    <a:pt x="48488" y="13843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26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894" y="24396"/>
                  </a:lnTo>
                  <a:lnTo>
                    <a:pt x="45085" y="25654"/>
                  </a:lnTo>
                  <a:lnTo>
                    <a:pt x="49072" y="27978"/>
                  </a:lnTo>
                  <a:lnTo>
                    <a:pt x="51092" y="28803"/>
                  </a:lnTo>
                  <a:lnTo>
                    <a:pt x="53492" y="27978"/>
                  </a:lnTo>
                  <a:lnTo>
                    <a:pt x="54102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24" y="23825"/>
                  </a:lnTo>
                  <a:lnTo>
                    <a:pt x="59397" y="23368"/>
                  </a:lnTo>
                  <a:lnTo>
                    <a:pt x="60883" y="22631"/>
                  </a:lnTo>
                  <a:lnTo>
                    <a:pt x="61696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29" y="27495"/>
                  </a:moveTo>
                  <a:lnTo>
                    <a:pt x="88696" y="25654"/>
                  </a:lnTo>
                  <a:lnTo>
                    <a:pt x="86309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75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37" y="21958"/>
                  </a:lnTo>
                  <a:lnTo>
                    <a:pt x="77863" y="24206"/>
                  </a:lnTo>
                  <a:lnTo>
                    <a:pt x="72466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81" y="32600"/>
                  </a:lnTo>
                  <a:lnTo>
                    <a:pt x="84340" y="33172"/>
                  </a:lnTo>
                  <a:lnTo>
                    <a:pt x="88036" y="33782"/>
                  </a:lnTo>
                  <a:lnTo>
                    <a:pt x="91160" y="31750"/>
                  </a:lnTo>
                  <a:lnTo>
                    <a:pt x="92329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2BB44DAC-6B9F-F386-E069-2748CB8D991F}"/>
                </a:ext>
              </a:extLst>
            </p:cNvPr>
            <p:cNvSpPr/>
            <p:nvPr/>
          </p:nvSpPr>
          <p:spPr>
            <a:xfrm>
              <a:off x="974496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191" y="355"/>
                  </a:lnTo>
                  <a:lnTo>
                    <a:pt x="4000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01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62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07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26" y="35661"/>
                  </a:moveTo>
                  <a:lnTo>
                    <a:pt x="81089" y="34467"/>
                  </a:lnTo>
                  <a:lnTo>
                    <a:pt x="78460" y="34874"/>
                  </a:lnTo>
                  <a:lnTo>
                    <a:pt x="75971" y="34569"/>
                  </a:lnTo>
                  <a:lnTo>
                    <a:pt x="76911" y="35001"/>
                  </a:lnTo>
                  <a:lnTo>
                    <a:pt x="77470" y="36220"/>
                  </a:lnTo>
                  <a:lnTo>
                    <a:pt x="77495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51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26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62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6382EF47-16AD-7B65-96C4-5BAD34291ABC}"/>
                </a:ext>
              </a:extLst>
            </p:cNvPr>
            <p:cNvSpPr/>
            <p:nvPr/>
          </p:nvSpPr>
          <p:spPr>
            <a:xfrm>
              <a:off x="9738880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35" y="26606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35" y="26606"/>
                  </a:lnTo>
                  <a:close/>
                </a:path>
                <a:path w="83184" h="55880">
                  <a:moveTo>
                    <a:pt x="11176" y="8318"/>
                  </a:moveTo>
                  <a:lnTo>
                    <a:pt x="11163" y="7239"/>
                  </a:lnTo>
                  <a:lnTo>
                    <a:pt x="11150" y="6451"/>
                  </a:lnTo>
                  <a:lnTo>
                    <a:pt x="10452" y="5943"/>
                  </a:lnTo>
                  <a:lnTo>
                    <a:pt x="9601" y="5943"/>
                  </a:lnTo>
                  <a:lnTo>
                    <a:pt x="8191" y="7239"/>
                  </a:lnTo>
                  <a:lnTo>
                    <a:pt x="9080" y="5207"/>
                  </a:lnTo>
                  <a:lnTo>
                    <a:pt x="9156" y="2298"/>
                  </a:lnTo>
                  <a:lnTo>
                    <a:pt x="9169" y="1676"/>
                  </a:lnTo>
                  <a:lnTo>
                    <a:pt x="5981" y="2298"/>
                  </a:lnTo>
                  <a:lnTo>
                    <a:pt x="6007" y="1676"/>
                  </a:lnTo>
                  <a:lnTo>
                    <a:pt x="6172" y="1181"/>
                  </a:lnTo>
                  <a:lnTo>
                    <a:pt x="6400" y="635"/>
                  </a:lnTo>
                  <a:lnTo>
                    <a:pt x="6096" y="406"/>
                  </a:lnTo>
                  <a:lnTo>
                    <a:pt x="4483" y="2794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75" y="4673"/>
                  </a:lnTo>
                  <a:lnTo>
                    <a:pt x="4953" y="5207"/>
                  </a:lnTo>
                  <a:lnTo>
                    <a:pt x="3898" y="5676"/>
                  </a:lnTo>
                  <a:lnTo>
                    <a:pt x="2959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16" y="9029"/>
                  </a:lnTo>
                  <a:lnTo>
                    <a:pt x="2705" y="9359"/>
                  </a:lnTo>
                  <a:lnTo>
                    <a:pt x="7912" y="9359"/>
                  </a:lnTo>
                  <a:lnTo>
                    <a:pt x="8089" y="8318"/>
                  </a:lnTo>
                  <a:lnTo>
                    <a:pt x="8750" y="8483"/>
                  </a:lnTo>
                  <a:lnTo>
                    <a:pt x="8102" y="12280"/>
                  </a:lnTo>
                  <a:lnTo>
                    <a:pt x="7467" y="12115"/>
                  </a:lnTo>
                  <a:lnTo>
                    <a:pt x="7607" y="11252"/>
                  </a:lnTo>
                  <a:lnTo>
                    <a:pt x="7886" y="9525"/>
                  </a:lnTo>
                  <a:lnTo>
                    <a:pt x="5892" y="9525"/>
                  </a:lnTo>
                  <a:lnTo>
                    <a:pt x="5892" y="16116"/>
                  </a:lnTo>
                  <a:lnTo>
                    <a:pt x="5219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54" y="11252"/>
                  </a:lnTo>
                  <a:lnTo>
                    <a:pt x="5892" y="16116"/>
                  </a:lnTo>
                  <a:lnTo>
                    <a:pt x="5892" y="9525"/>
                  </a:lnTo>
                  <a:lnTo>
                    <a:pt x="3543" y="9525"/>
                  </a:lnTo>
                  <a:lnTo>
                    <a:pt x="3543" y="19405"/>
                  </a:lnTo>
                  <a:lnTo>
                    <a:pt x="3352" y="21094"/>
                  </a:lnTo>
                  <a:lnTo>
                    <a:pt x="3238" y="26365"/>
                  </a:lnTo>
                  <a:lnTo>
                    <a:pt x="2692" y="26365"/>
                  </a:lnTo>
                  <a:lnTo>
                    <a:pt x="2578" y="24561"/>
                  </a:lnTo>
                  <a:lnTo>
                    <a:pt x="2667" y="21844"/>
                  </a:lnTo>
                  <a:lnTo>
                    <a:pt x="2933" y="19494"/>
                  </a:lnTo>
                  <a:lnTo>
                    <a:pt x="3543" y="19405"/>
                  </a:lnTo>
                  <a:lnTo>
                    <a:pt x="3543" y="9525"/>
                  </a:lnTo>
                  <a:lnTo>
                    <a:pt x="2755" y="9525"/>
                  </a:lnTo>
                  <a:lnTo>
                    <a:pt x="609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65" y="13703"/>
                  </a:lnTo>
                  <a:lnTo>
                    <a:pt x="1333" y="13500"/>
                  </a:lnTo>
                  <a:lnTo>
                    <a:pt x="990" y="13474"/>
                  </a:lnTo>
                  <a:lnTo>
                    <a:pt x="901" y="16116"/>
                  </a:lnTo>
                  <a:lnTo>
                    <a:pt x="723" y="16916"/>
                  </a:lnTo>
                  <a:lnTo>
                    <a:pt x="609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65" y="27165"/>
                  </a:lnTo>
                  <a:lnTo>
                    <a:pt x="1155" y="28092"/>
                  </a:lnTo>
                  <a:lnTo>
                    <a:pt x="4406" y="31038"/>
                  </a:lnTo>
                  <a:lnTo>
                    <a:pt x="5651" y="32118"/>
                  </a:lnTo>
                  <a:lnTo>
                    <a:pt x="6934" y="33172"/>
                  </a:lnTo>
                  <a:lnTo>
                    <a:pt x="7391" y="33299"/>
                  </a:lnTo>
                  <a:lnTo>
                    <a:pt x="7810" y="33578"/>
                  </a:lnTo>
                  <a:lnTo>
                    <a:pt x="8102" y="34048"/>
                  </a:lnTo>
                  <a:lnTo>
                    <a:pt x="10299" y="33439"/>
                  </a:lnTo>
                  <a:lnTo>
                    <a:pt x="11112" y="33324"/>
                  </a:lnTo>
                  <a:lnTo>
                    <a:pt x="10820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512" y="32118"/>
                  </a:lnTo>
                  <a:lnTo>
                    <a:pt x="9448" y="30441"/>
                  </a:lnTo>
                  <a:lnTo>
                    <a:pt x="8267" y="29476"/>
                  </a:lnTo>
                  <a:lnTo>
                    <a:pt x="7112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13" y="26365"/>
                  </a:lnTo>
                  <a:lnTo>
                    <a:pt x="6997" y="22872"/>
                  </a:lnTo>
                  <a:lnTo>
                    <a:pt x="7658" y="23025"/>
                  </a:lnTo>
                  <a:lnTo>
                    <a:pt x="7035" y="26606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87" y="26136"/>
                  </a:lnTo>
                  <a:lnTo>
                    <a:pt x="10566" y="26365"/>
                  </a:lnTo>
                  <a:lnTo>
                    <a:pt x="10858" y="26517"/>
                  </a:lnTo>
                  <a:lnTo>
                    <a:pt x="10883" y="25781"/>
                  </a:lnTo>
                  <a:lnTo>
                    <a:pt x="10922" y="24599"/>
                  </a:lnTo>
                  <a:lnTo>
                    <a:pt x="10680" y="24599"/>
                  </a:lnTo>
                  <a:lnTo>
                    <a:pt x="10553" y="24599"/>
                  </a:lnTo>
                  <a:lnTo>
                    <a:pt x="9715" y="22872"/>
                  </a:lnTo>
                  <a:lnTo>
                    <a:pt x="11125" y="21094"/>
                  </a:lnTo>
                  <a:lnTo>
                    <a:pt x="10680" y="19405"/>
                  </a:lnTo>
                  <a:lnTo>
                    <a:pt x="10604" y="19126"/>
                  </a:lnTo>
                  <a:lnTo>
                    <a:pt x="10109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54" y="14490"/>
                  </a:lnTo>
                  <a:lnTo>
                    <a:pt x="9740" y="12496"/>
                  </a:lnTo>
                  <a:lnTo>
                    <a:pt x="9893" y="12585"/>
                  </a:lnTo>
                  <a:lnTo>
                    <a:pt x="9994" y="12280"/>
                  </a:lnTo>
                  <a:lnTo>
                    <a:pt x="10388" y="10629"/>
                  </a:lnTo>
                  <a:lnTo>
                    <a:pt x="10693" y="9207"/>
                  </a:lnTo>
                  <a:lnTo>
                    <a:pt x="11176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45" y="44411"/>
                  </a:lnTo>
                  <a:lnTo>
                    <a:pt x="29349" y="43027"/>
                  </a:lnTo>
                  <a:lnTo>
                    <a:pt x="29895" y="44335"/>
                  </a:lnTo>
                  <a:lnTo>
                    <a:pt x="30581" y="45516"/>
                  </a:lnTo>
                  <a:lnTo>
                    <a:pt x="32169" y="46202"/>
                  </a:lnTo>
                  <a:lnTo>
                    <a:pt x="31229" y="47891"/>
                  </a:lnTo>
                  <a:lnTo>
                    <a:pt x="36029" y="49771"/>
                  </a:lnTo>
                  <a:lnTo>
                    <a:pt x="36741" y="48729"/>
                  </a:lnTo>
                  <a:lnTo>
                    <a:pt x="37668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29" y="51993"/>
                  </a:moveTo>
                  <a:lnTo>
                    <a:pt x="55943" y="51638"/>
                  </a:lnTo>
                  <a:lnTo>
                    <a:pt x="55549" y="52260"/>
                  </a:lnTo>
                  <a:lnTo>
                    <a:pt x="54190" y="53543"/>
                  </a:lnTo>
                  <a:lnTo>
                    <a:pt x="52984" y="54229"/>
                  </a:lnTo>
                  <a:lnTo>
                    <a:pt x="54952" y="54571"/>
                  </a:lnTo>
                  <a:lnTo>
                    <a:pt x="55499" y="54203"/>
                  </a:lnTo>
                  <a:lnTo>
                    <a:pt x="56184" y="53936"/>
                  </a:lnTo>
                  <a:lnTo>
                    <a:pt x="56819" y="53848"/>
                  </a:lnTo>
                  <a:lnTo>
                    <a:pt x="58229" y="51993"/>
                  </a:lnTo>
                  <a:close/>
                </a:path>
                <a:path w="83184" h="55880">
                  <a:moveTo>
                    <a:pt x="82575" y="54711"/>
                  </a:moveTo>
                  <a:lnTo>
                    <a:pt x="81788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85" y="54711"/>
                  </a:lnTo>
                  <a:lnTo>
                    <a:pt x="77508" y="55283"/>
                  </a:lnTo>
                  <a:lnTo>
                    <a:pt x="82575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3F409B43-D1BE-8423-AE02-D22B20052C35}"/>
                </a:ext>
              </a:extLst>
            </p:cNvPr>
            <p:cNvSpPr/>
            <p:nvPr/>
          </p:nvSpPr>
          <p:spPr>
            <a:xfrm>
              <a:off x="977475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82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51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14" y="10782"/>
                  </a:moveTo>
                  <a:lnTo>
                    <a:pt x="61048" y="9398"/>
                  </a:lnTo>
                  <a:lnTo>
                    <a:pt x="56616" y="4051"/>
                  </a:lnTo>
                  <a:lnTo>
                    <a:pt x="56934" y="2387"/>
                  </a:lnTo>
                  <a:lnTo>
                    <a:pt x="54737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12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23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20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887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21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23" y="11925"/>
                  </a:lnTo>
                  <a:lnTo>
                    <a:pt x="49479" y="10604"/>
                  </a:lnTo>
                  <a:lnTo>
                    <a:pt x="52095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37" y="12788"/>
                  </a:lnTo>
                  <a:lnTo>
                    <a:pt x="60845" y="12293"/>
                  </a:lnTo>
                  <a:lnTo>
                    <a:pt x="61214" y="10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431440EA-EBC3-D3C5-74B0-2511F881554C}"/>
                </a:ext>
              </a:extLst>
            </p:cNvPr>
            <p:cNvSpPr/>
            <p:nvPr/>
          </p:nvSpPr>
          <p:spPr>
            <a:xfrm>
              <a:off x="9748228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188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893" y="7353"/>
                  </a:lnTo>
                  <a:lnTo>
                    <a:pt x="13411" y="3949"/>
                  </a:lnTo>
                  <a:lnTo>
                    <a:pt x="12395" y="4279"/>
                  </a:lnTo>
                  <a:lnTo>
                    <a:pt x="10490" y="2133"/>
                  </a:lnTo>
                  <a:lnTo>
                    <a:pt x="9690" y="1803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85" y="889"/>
                  </a:lnTo>
                  <a:lnTo>
                    <a:pt x="203" y="2159"/>
                  </a:lnTo>
                  <a:lnTo>
                    <a:pt x="0" y="4381"/>
                  </a:lnTo>
                  <a:lnTo>
                    <a:pt x="279" y="5334"/>
                  </a:lnTo>
                  <a:lnTo>
                    <a:pt x="1028" y="5105"/>
                  </a:lnTo>
                  <a:lnTo>
                    <a:pt x="3352" y="7988"/>
                  </a:lnTo>
                  <a:lnTo>
                    <a:pt x="3111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16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77" y="36741"/>
                  </a:moveTo>
                  <a:lnTo>
                    <a:pt x="22923" y="27889"/>
                  </a:lnTo>
                  <a:lnTo>
                    <a:pt x="18745" y="28663"/>
                  </a:lnTo>
                  <a:lnTo>
                    <a:pt x="18440" y="27203"/>
                  </a:lnTo>
                  <a:lnTo>
                    <a:pt x="18986" y="22656"/>
                  </a:lnTo>
                  <a:lnTo>
                    <a:pt x="15265" y="22123"/>
                  </a:lnTo>
                  <a:lnTo>
                    <a:pt x="14033" y="24485"/>
                  </a:lnTo>
                  <a:lnTo>
                    <a:pt x="14490" y="25260"/>
                  </a:lnTo>
                  <a:lnTo>
                    <a:pt x="10985" y="23774"/>
                  </a:lnTo>
                  <a:lnTo>
                    <a:pt x="12877" y="26924"/>
                  </a:lnTo>
                  <a:lnTo>
                    <a:pt x="14808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77" y="36741"/>
                  </a:lnTo>
                  <a:close/>
                </a:path>
                <a:path w="74295" h="38734">
                  <a:moveTo>
                    <a:pt x="52146" y="14757"/>
                  </a:moveTo>
                  <a:lnTo>
                    <a:pt x="44170" y="13754"/>
                  </a:lnTo>
                  <a:lnTo>
                    <a:pt x="43345" y="15189"/>
                  </a:lnTo>
                  <a:lnTo>
                    <a:pt x="40309" y="15621"/>
                  </a:lnTo>
                  <a:lnTo>
                    <a:pt x="36918" y="15709"/>
                  </a:lnTo>
                  <a:lnTo>
                    <a:pt x="33616" y="14376"/>
                  </a:lnTo>
                  <a:lnTo>
                    <a:pt x="35420" y="13449"/>
                  </a:lnTo>
                  <a:lnTo>
                    <a:pt x="32105" y="9474"/>
                  </a:lnTo>
                  <a:lnTo>
                    <a:pt x="29425" y="11747"/>
                  </a:lnTo>
                  <a:lnTo>
                    <a:pt x="30518" y="19786"/>
                  </a:lnTo>
                  <a:lnTo>
                    <a:pt x="33794" y="21056"/>
                  </a:lnTo>
                  <a:lnTo>
                    <a:pt x="39662" y="22479"/>
                  </a:lnTo>
                  <a:lnTo>
                    <a:pt x="51866" y="22009"/>
                  </a:lnTo>
                  <a:lnTo>
                    <a:pt x="52146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694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37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34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36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6997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1158" y="37579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C6248612-F41D-1E3D-185A-6A5EC3DD0094}"/>
                </a:ext>
              </a:extLst>
            </p:cNvPr>
            <p:cNvSpPr/>
            <p:nvPr/>
          </p:nvSpPr>
          <p:spPr>
            <a:xfrm>
              <a:off x="975381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52" y="8242"/>
                  </a:lnTo>
                  <a:lnTo>
                    <a:pt x="10998" y="8928"/>
                  </a:lnTo>
                  <a:lnTo>
                    <a:pt x="11506" y="9652"/>
                  </a:lnTo>
                  <a:lnTo>
                    <a:pt x="11963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21" y="6896"/>
                  </a:lnTo>
                  <a:lnTo>
                    <a:pt x="22326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41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41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04" y="6311"/>
                  </a:lnTo>
                  <a:lnTo>
                    <a:pt x="16027" y="7048"/>
                  </a:lnTo>
                  <a:lnTo>
                    <a:pt x="16179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596" y="11074"/>
                  </a:lnTo>
                  <a:lnTo>
                    <a:pt x="20294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76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394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BE201370-80F5-F9E4-D798-10559F3F06D1}"/>
                </a:ext>
              </a:extLst>
            </p:cNvPr>
            <p:cNvSpPr/>
            <p:nvPr/>
          </p:nvSpPr>
          <p:spPr>
            <a:xfrm>
              <a:off x="9778720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71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21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33A00149-7BA0-29FF-225B-FCFC828362B5}"/>
                </a:ext>
              </a:extLst>
            </p:cNvPr>
            <p:cNvSpPr/>
            <p:nvPr/>
          </p:nvSpPr>
          <p:spPr>
            <a:xfrm>
              <a:off x="979210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731C2B4-07AD-0917-6676-9BE9CF25D983}"/>
                </a:ext>
              </a:extLst>
            </p:cNvPr>
            <p:cNvSpPr/>
            <p:nvPr/>
          </p:nvSpPr>
          <p:spPr>
            <a:xfrm>
              <a:off x="9758693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41" y="7264"/>
                  </a:moveTo>
                  <a:lnTo>
                    <a:pt x="12788" y="5549"/>
                  </a:lnTo>
                  <a:lnTo>
                    <a:pt x="10871" y="5283"/>
                  </a:lnTo>
                  <a:lnTo>
                    <a:pt x="8470" y="5651"/>
                  </a:lnTo>
                  <a:lnTo>
                    <a:pt x="8851" y="3403"/>
                  </a:lnTo>
                  <a:lnTo>
                    <a:pt x="8648" y="2616"/>
                  </a:lnTo>
                  <a:lnTo>
                    <a:pt x="3987" y="1066"/>
                  </a:lnTo>
                  <a:lnTo>
                    <a:pt x="1752" y="0"/>
                  </a:lnTo>
                  <a:lnTo>
                    <a:pt x="723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22" y="6311"/>
                  </a:lnTo>
                  <a:lnTo>
                    <a:pt x="4343" y="6858"/>
                  </a:lnTo>
                  <a:lnTo>
                    <a:pt x="4432" y="7454"/>
                  </a:lnTo>
                  <a:lnTo>
                    <a:pt x="5778" y="7505"/>
                  </a:lnTo>
                  <a:lnTo>
                    <a:pt x="6629" y="5905"/>
                  </a:lnTo>
                  <a:lnTo>
                    <a:pt x="9385" y="5892"/>
                  </a:lnTo>
                  <a:lnTo>
                    <a:pt x="11798" y="7112"/>
                  </a:lnTo>
                  <a:lnTo>
                    <a:pt x="13741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3992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39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10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33" y="15125"/>
                  </a:lnTo>
                  <a:lnTo>
                    <a:pt x="35534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32" y="20472"/>
                  </a:moveTo>
                  <a:lnTo>
                    <a:pt x="48221" y="19304"/>
                  </a:lnTo>
                  <a:lnTo>
                    <a:pt x="46126" y="20205"/>
                  </a:lnTo>
                  <a:lnTo>
                    <a:pt x="46634" y="20294"/>
                  </a:lnTo>
                  <a:lnTo>
                    <a:pt x="44272" y="20777"/>
                  </a:lnTo>
                  <a:lnTo>
                    <a:pt x="42138" y="23075"/>
                  </a:lnTo>
                  <a:lnTo>
                    <a:pt x="46710" y="24168"/>
                  </a:lnTo>
                  <a:lnTo>
                    <a:pt x="50596" y="24422"/>
                  </a:lnTo>
                  <a:lnTo>
                    <a:pt x="54432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FCB4AF1F-C356-A87B-2540-86BBBCBB7CF9}"/>
                </a:ext>
              </a:extLst>
            </p:cNvPr>
            <p:cNvSpPr/>
            <p:nvPr/>
          </p:nvSpPr>
          <p:spPr>
            <a:xfrm>
              <a:off x="9781577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15" y="5422"/>
                  </a:moveTo>
                  <a:lnTo>
                    <a:pt x="8242" y="5422"/>
                  </a:lnTo>
                  <a:lnTo>
                    <a:pt x="10541" y="5753"/>
                  </a:lnTo>
                  <a:lnTo>
                    <a:pt x="10210" y="8445"/>
                  </a:lnTo>
                  <a:lnTo>
                    <a:pt x="12649" y="9194"/>
                  </a:lnTo>
                  <a:lnTo>
                    <a:pt x="13855" y="8585"/>
                  </a:lnTo>
                  <a:lnTo>
                    <a:pt x="15951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15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7" y="4838"/>
                  </a:lnTo>
                  <a:lnTo>
                    <a:pt x="5334" y="5499"/>
                  </a:lnTo>
                  <a:lnTo>
                    <a:pt x="6413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15" y="5422"/>
                  </a:lnTo>
                  <a:lnTo>
                    <a:pt x="20120" y="4813"/>
                  </a:lnTo>
                  <a:lnTo>
                    <a:pt x="11188" y="4813"/>
                  </a:lnTo>
                  <a:lnTo>
                    <a:pt x="10617" y="4749"/>
                  </a:lnTo>
                  <a:lnTo>
                    <a:pt x="11036" y="4533"/>
                  </a:lnTo>
                  <a:lnTo>
                    <a:pt x="11557" y="4470"/>
                  </a:lnTo>
                  <a:lnTo>
                    <a:pt x="20241" y="4470"/>
                  </a:lnTo>
                  <a:lnTo>
                    <a:pt x="20668" y="3263"/>
                  </a:lnTo>
                  <a:lnTo>
                    <a:pt x="14236" y="3263"/>
                  </a:lnTo>
                  <a:lnTo>
                    <a:pt x="11455" y="3175"/>
                  </a:lnTo>
                  <a:lnTo>
                    <a:pt x="9436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42" y="5422"/>
                  </a:moveTo>
                  <a:close/>
                </a:path>
                <a:path w="21590" h="9525">
                  <a:moveTo>
                    <a:pt x="20241" y="4470"/>
                  </a:moveTo>
                  <a:lnTo>
                    <a:pt x="11557" y="4470"/>
                  </a:lnTo>
                  <a:lnTo>
                    <a:pt x="12217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20" y="4813"/>
                  </a:lnTo>
                  <a:lnTo>
                    <a:pt x="20241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36" y="3263"/>
                  </a:lnTo>
                  <a:lnTo>
                    <a:pt x="20668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3EF166AC-F3BD-AA1A-3A5D-58908A15CC9D}"/>
                </a:ext>
              </a:extLst>
            </p:cNvPr>
            <p:cNvSpPr/>
            <p:nvPr/>
          </p:nvSpPr>
          <p:spPr>
            <a:xfrm>
              <a:off x="981011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33" y="1231"/>
                  </a:lnTo>
                  <a:lnTo>
                    <a:pt x="4051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54" y="1244"/>
                  </a:lnTo>
                  <a:lnTo>
                    <a:pt x="3467" y="76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2ED3C85F-3673-53CD-B7D5-C0C8E729E39D}"/>
                </a:ext>
              </a:extLst>
            </p:cNvPr>
            <p:cNvSpPr/>
            <p:nvPr/>
          </p:nvSpPr>
          <p:spPr>
            <a:xfrm>
              <a:off x="974391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19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71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38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53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10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3253" y="20853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06414BA3-9E3D-5578-ADD5-4DCBA53C2D4F}"/>
                </a:ext>
              </a:extLst>
            </p:cNvPr>
            <p:cNvSpPr/>
            <p:nvPr/>
          </p:nvSpPr>
          <p:spPr>
            <a:xfrm>
              <a:off x="976542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393" y="26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495" y="990"/>
                  </a:lnTo>
                  <a:lnTo>
                    <a:pt x="761" y="1054"/>
                  </a:lnTo>
                  <a:lnTo>
                    <a:pt x="622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0ADBFD6B-DACC-2348-29CF-97D20E1EF191}"/>
                </a:ext>
              </a:extLst>
            </p:cNvPr>
            <p:cNvSpPr/>
            <p:nvPr/>
          </p:nvSpPr>
          <p:spPr>
            <a:xfrm>
              <a:off x="9765982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67" y="12420"/>
                  </a:moveTo>
                  <a:lnTo>
                    <a:pt x="8305" y="11430"/>
                  </a:lnTo>
                  <a:lnTo>
                    <a:pt x="4711" y="10337"/>
                  </a:lnTo>
                  <a:lnTo>
                    <a:pt x="5003" y="6731"/>
                  </a:lnTo>
                  <a:lnTo>
                    <a:pt x="4902" y="4419"/>
                  </a:lnTo>
                  <a:lnTo>
                    <a:pt x="1041" y="4724"/>
                  </a:lnTo>
                  <a:lnTo>
                    <a:pt x="292" y="5537"/>
                  </a:lnTo>
                  <a:lnTo>
                    <a:pt x="0" y="6705"/>
                  </a:lnTo>
                  <a:lnTo>
                    <a:pt x="609" y="8496"/>
                  </a:lnTo>
                  <a:lnTo>
                    <a:pt x="1816" y="9550"/>
                  </a:lnTo>
                  <a:lnTo>
                    <a:pt x="4292" y="12992"/>
                  </a:lnTo>
                  <a:lnTo>
                    <a:pt x="7874" y="12433"/>
                  </a:lnTo>
                  <a:lnTo>
                    <a:pt x="9067" y="12420"/>
                  </a:lnTo>
                  <a:close/>
                </a:path>
                <a:path w="55245" h="13334">
                  <a:moveTo>
                    <a:pt x="55054" y="10579"/>
                  </a:moveTo>
                  <a:lnTo>
                    <a:pt x="53149" y="6921"/>
                  </a:lnTo>
                  <a:lnTo>
                    <a:pt x="53721" y="5435"/>
                  </a:lnTo>
                  <a:lnTo>
                    <a:pt x="51904" y="3949"/>
                  </a:lnTo>
                  <a:lnTo>
                    <a:pt x="51384" y="5029"/>
                  </a:lnTo>
                  <a:lnTo>
                    <a:pt x="48806" y="4203"/>
                  </a:lnTo>
                  <a:lnTo>
                    <a:pt x="48183" y="3746"/>
                  </a:lnTo>
                  <a:lnTo>
                    <a:pt x="45466" y="3759"/>
                  </a:lnTo>
                  <a:lnTo>
                    <a:pt x="44919" y="4089"/>
                  </a:lnTo>
                  <a:lnTo>
                    <a:pt x="43421" y="3886"/>
                  </a:lnTo>
                  <a:lnTo>
                    <a:pt x="41770" y="3302"/>
                  </a:lnTo>
                  <a:lnTo>
                    <a:pt x="41275" y="977"/>
                  </a:lnTo>
                  <a:lnTo>
                    <a:pt x="37744" y="0"/>
                  </a:lnTo>
                  <a:lnTo>
                    <a:pt x="35433" y="990"/>
                  </a:lnTo>
                  <a:lnTo>
                    <a:pt x="33629" y="2552"/>
                  </a:lnTo>
                  <a:lnTo>
                    <a:pt x="34251" y="2540"/>
                  </a:lnTo>
                  <a:lnTo>
                    <a:pt x="34988" y="1892"/>
                  </a:lnTo>
                  <a:lnTo>
                    <a:pt x="39712" y="927"/>
                  </a:lnTo>
                  <a:lnTo>
                    <a:pt x="39751" y="2057"/>
                  </a:lnTo>
                  <a:lnTo>
                    <a:pt x="41351" y="4114"/>
                  </a:lnTo>
                  <a:lnTo>
                    <a:pt x="42075" y="3860"/>
                  </a:lnTo>
                  <a:lnTo>
                    <a:pt x="42583" y="4508"/>
                  </a:lnTo>
                  <a:lnTo>
                    <a:pt x="42913" y="5803"/>
                  </a:lnTo>
                  <a:lnTo>
                    <a:pt x="43535" y="5613"/>
                  </a:lnTo>
                  <a:lnTo>
                    <a:pt x="43459" y="6438"/>
                  </a:lnTo>
                  <a:lnTo>
                    <a:pt x="44488" y="6921"/>
                  </a:lnTo>
                  <a:lnTo>
                    <a:pt x="45478" y="8318"/>
                  </a:lnTo>
                  <a:lnTo>
                    <a:pt x="46812" y="8559"/>
                  </a:lnTo>
                  <a:lnTo>
                    <a:pt x="48475" y="8445"/>
                  </a:lnTo>
                  <a:lnTo>
                    <a:pt x="49390" y="8877"/>
                  </a:lnTo>
                  <a:lnTo>
                    <a:pt x="49403" y="9652"/>
                  </a:lnTo>
                  <a:lnTo>
                    <a:pt x="49898" y="9702"/>
                  </a:lnTo>
                  <a:lnTo>
                    <a:pt x="50380" y="10121"/>
                  </a:lnTo>
                  <a:lnTo>
                    <a:pt x="50952" y="10134"/>
                  </a:lnTo>
                  <a:lnTo>
                    <a:pt x="50050" y="11061"/>
                  </a:lnTo>
                  <a:lnTo>
                    <a:pt x="49834" y="11696"/>
                  </a:lnTo>
                  <a:lnTo>
                    <a:pt x="50025" y="12141"/>
                  </a:lnTo>
                  <a:lnTo>
                    <a:pt x="51447" y="11264"/>
                  </a:lnTo>
                  <a:lnTo>
                    <a:pt x="53289" y="10782"/>
                  </a:lnTo>
                  <a:lnTo>
                    <a:pt x="54584" y="11341"/>
                  </a:lnTo>
                  <a:lnTo>
                    <a:pt x="54787" y="10693"/>
                  </a:lnTo>
                  <a:lnTo>
                    <a:pt x="55054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81213E8C-6978-D065-0C05-81247A665BA5}"/>
                </a:ext>
              </a:extLst>
            </p:cNvPr>
            <p:cNvSpPr/>
            <p:nvPr/>
          </p:nvSpPr>
          <p:spPr>
            <a:xfrm>
              <a:off x="9744646" y="88313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5" h="46355">
                  <a:moveTo>
                    <a:pt x="16243" y="32245"/>
                  </a:moveTo>
                  <a:lnTo>
                    <a:pt x="15252" y="29248"/>
                  </a:lnTo>
                  <a:lnTo>
                    <a:pt x="12877" y="29222"/>
                  </a:lnTo>
                  <a:lnTo>
                    <a:pt x="12852" y="27813"/>
                  </a:lnTo>
                  <a:lnTo>
                    <a:pt x="14185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50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74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43" y="32245"/>
                  </a:lnTo>
                  <a:close/>
                </a:path>
                <a:path w="61595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47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27" y="11938"/>
                  </a:lnTo>
                  <a:lnTo>
                    <a:pt x="7162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78" y="4737"/>
                  </a:lnTo>
                  <a:lnTo>
                    <a:pt x="6642" y="3454"/>
                  </a:lnTo>
                  <a:lnTo>
                    <a:pt x="5207" y="1866"/>
                  </a:lnTo>
                  <a:lnTo>
                    <a:pt x="3924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00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1993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60" y="18669"/>
                  </a:lnTo>
                  <a:lnTo>
                    <a:pt x="7848" y="18275"/>
                  </a:lnTo>
                  <a:lnTo>
                    <a:pt x="11899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1595" h="46355">
                  <a:moveTo>
                    <a:pt x="28232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84" y="23368"/>
                  </a:lnTo>
                  <a:lnTo>
                    <a:pt x="28232" y="24460"/>
                  </a:lnTo>
                  <a:close/>
                </a:path>
                <a:path w="61595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1595" h="46355">
                  <a:moveTo>
                    <a:pt x="37465" y="34912"/>
                  </a:moveTo>
                  <a:lnTo>
                    <a:pt x="37198" y="34709"/>
                  </a:lnTo>
                  <a:lnTo>
                    <a:pt x="37071" y="34582"/>
                  </a:lnTo>
                  <a:lnTo>
                    <a:pt x="37109" y="34772"/>
                  </a:lnTo>
                  <a:lnTo>
                    <a:pt x="37198" y="34988"/>
                  </a:lnTo>
                  <a:lnTo>
                    <a:pt x="37350" y="35191"/>
                  </a:lnTo>
                  <a:lnTo>
                    <a:pt x="37465" y="34912"/>
                  </a:lnTo>
                  <a:close/>
                </a:path>
                <a:path w="61595" h="46355">
                  <a:moveTo>
                    <a:pt x="40271" y="35534"/>
                  </a:moveTo>
                  <a:lnTo>
                    <a:pt x="39382" y="35585"/>
                  </a:lnTo>
                  <a:lnTo>
                    <a:pt x="38315" y="35433"/>
                  </a:lnTo>
                  <a:lnTo>
                    <a:pt x="37528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1595" h="46355">
                  <a:moveTo>
                    <a:pt x="43408" y="39268"/>
                  </a:moveTo>
                  <a:lnTo>
                    <a:pt x="42672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86" y="37960"/>
                  </a:lnTo>
                  <a:lnTo>
                    <a:pt x="41008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68" y="40487"/>
                  </a:lnTo>
                  <a:lnTo>
                    <a:pt x="43103" y="39903"/>
                  </a:lnTo>
                  <a:lnTo>
                    <a:pt x="43408" y="39268"/>
                  </a:lnTo>
                  <a:close/>
                </a:path>
                <a:path w="61595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68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44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1595" h="46355">
                  <a:moveTo>
                    <a:pt x="51054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74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27" y="27787"/>
                  </a:lnTo>
                  <a:lnTo>
                    <a:pt x="30949" y="28638"/>
                  </a:lnTo>
                  <a:lnTo>
                    <a:pt x="32702" y="29476"/>
                  </a:lnTo>
                  <a:lnTo>
                    <a:pt x="33616" y="31305"/>
                  </a:lnTo>
                  <a:lnTo>
                    <a:pt x="36563" y="33020"/>
                  </a:lnTo>
                  <a:lnTo>
                    <a:pt x="38303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60" y="36487"/>
                  </a:lnTo>
                  <a:lnTo>
                    <a:pt x="51054" y="35445"/>
                  </a:lnTo>
                  <a:close/>
                </a:path>
                <a:path w="61595" h="46355">
                  <a:moveTo>
                    <a:pt x="60998" y="44424"/>
                  </a:moveTo>
                  <a:lnTo>
                    <a:pt x="60947" y="44221"/>
                  </a:lnTo>
                  <a:lnTo>
                    <a:pt x="60477" y="44196"/>
                  </a:lnTo>
                  <a:lnTo>
                    <a:pt x="60020" y="44183"/>
                  </a:lnTo>
                  <a:lnTo>
                    <a:pt x="58432" y="43980"/>
                  </a:lnTo>
                  <a:lnTo>
                    <a:pt x="58013" y="44196"/>
                  </a:lnTo>
                  <a:lnTo>
                    <a:pt x="57492" y="43992"/>
                  </a:lnTo>
                  <a:lnTo>
                    <a:pt x="57048" y="43637"/>
                  </a:lnTo>
                  <a:lnTo>
                    <a:pt x="56527" y="43446"/>
                  </a:lnTo>
                  <a:lnTo>
                    <a:pt x="56045" y="43218"/>
                  </a:lnTo>
                  <a:lnTo>
                    <a:pt x="55549" y="42951"/>
                  </a:lnTo>
                  <a:lnTo>
                    <a:pt x="55105" y="43611"/>
                  </a:lnTo>
                  <a:lnTo>
                    <a:pt x="54368" y="43942"/>
                  </a:lnTo>
                  <a:lnTo>
                    <a:pt x="53492" y="43713"/>
                  </a:lnTo>
                  <a:lnTo>
                    <a:pt x="53479" y="42494"/>
                  </a:lnTo>
                  <a:lnTo>
                    <a:pt x="53517" y="42176"/>
                  </a:lnTo>
                  <a:lnTo>
                    <a:pt x="53530" y="41846"/>
                  </a:lnTo>
                  <a:lnTo>
                    <a:pt x="52819" y="41516"/>
                  </a:lnTo>
                  <a:lnTo>
                    <a:pt x="52336" y="4138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1219" y="42176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618" y="41744"/>
                  </a:lnTo>
                  <a:lnTo>
                    <a:pt x="49047" y="42049"/>
                  </a:lnTo>
                  <a:lnTo>
                    <a:pt x="48628" y="42583"/>
                  </a:lnTo>
                  <a:lnTo>
                    <a:pt x="48552" y="42773"/>
                  </a:lnTo>
                  <a:lnTo>
                    <a:pt x="49796" y="42595"/>
                  </a:lnTo>
                  <a:lnTo>
                    <a:pt x="50939" y="42494"/>
                  </a:lnTo>
                  <a:lnTo>
                    <a:pt x="51485" y="42773"/>
                  </a:lnTo>
                  <a:lnTo>
                    <a:pt x="51409" y="43078"/>
                  </a:lnTo>
                  <a:lnTo>
                    <a:pt x="51320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98" y="4442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FCC8FCBE-4EC8-1901-9FC1-2496D1131FD4}"/>
                </a:ext>
              </a:extLst>
            </p:cNvPr>
            <p:cNvSpPr/>
            <p:nvPr/>
          </p:nvSpPr>
          <p:spPr>
            <a:xfrm>
              <a:off x="976216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11" y="4699"/>
                  </a:moveTo>
                  <a:lnTo>
                    <a:pt x="4699" y="2819"/>
                  </a:lnTo>
                  <a:lnTo>
                    <a:pt x="4419" y="2120"/>
                  </a:lnTo>
                  <a:lnTo>
                    <a:pt x="1447" y="749"/>
                  </a:lnTo>
                  <a:lnTo>
                    <a:pt x="0" y="0"/>
                  </a:lnTo>
                  <a:lnTo>
                    <a:pt x="558" y="2794"/>
                  </a:lnTo>
                  <a:lnTo>
                    <a:pt x="4711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03" y="7924"/>
                  </a:lnTo>
                  <a:lnTo>
                    <a:pt x="17868" y="8204"/>
                  </a:lnTo>
                  <a:lnTo>
                    <a:pt x="17272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54" y="10363"/>
                  </a:moveTo>
                  <a:lnTo>
                    <a:pt x="51371" y="9207"/>
                  </a:lnTo>
                  <a:lnTo>
                    <a:pt x="49618" y="9334"/>
                  </a:lnTo>
                  <a:lnTo>
                    <a:pt x="48260" y="9004"/>
                  </a:lnTo>
                  <a:lnTo>
                    <a:pt x="47967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494" y="10541"/>
                  </a:lnTo>
                  <a:lnTo>
                    <a:pt x="47040" y="11176"/>
                  </a:lnTo>
                  <a:lnTo>
                    <a:pt x="51854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933C9887-E137-E835-254C-59A38D1941FE}"/>
                </a:ext>
              </a:extLst>
            </p:cNvPr>
            <p:cNvSpPr/>
            <p:nvPr/>
          </p:nvSpPr>
          <p:spPr>
            <a:xfrm>
              <a:off x="980799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23" y="2717"/>
                  </a:lnTo>
                  <a:lnTo>
                    <a:pt x="863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8DD3BE01-3506-E8B6-A422-839B00889377}"/>
                </a:ext>
              </a:extLst>
            </p:cNvPr>
            <p:cNvSpPr/>
            <p:nvPr/>
          </p:nvSpPr>
          <p:spPr>
            <a:xfrm>
              <a:off x="9746818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80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84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55" y="0"/>
                  </a:lnTo>
                  <a:lnTo>
                    <a:pt x="1524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16" y="26441"/>
                  </a:moveTo>
                  <a:lnTo>
                    <a:pt x="29070" y="25285"/>
                  </a:lnTo>
                  <a:lnTo>
                    <a:pt x="27470" y="26035"/>
                  </a:lnTo>
                  <a:lnTo>
                    <a:pt x="26022" y="26441"/>
                  </a:lnTo>
                  <a:lnTo>
                    <a:pt x="21158" y="23545"/>
                  </a:lnTo>
                  <a:lnTo>
                    <a:pt x="21056" y="22491"/>
                  </a:lnTo>
                  <a:lnTo>
                    <a:pt x="21602" y="21170"/>
                  </a:lnTo>
                  <a:lnTo>
                    <a:pt x="17564" y="19735"/>
                  </a:lnTo>
                  <a:lnTo>
                    <a:pt x="16256" y="19532"/>
                  </a:lnTo>
                  <a:lnTo>
                    <a:pt x="15875" y="20497"/>
                  </a:lnTo>
                  <a:lnTo>
                    <a:pt x="13385" y="22796"/>
                  </a:lnTo>
                  <a:lnTo>
                    <a:pt x="12928" y="21513"/>
                  </a:lnTo>
                  <a:lnTo>
                    <a:pt x="10223" y="21869"/>
                  </a:lnTo>
                  <a:lnTo>
                    <a:pt x="12623" y="22987"/>
                  </a:lnTo>
                  <a:lnTo>
                    <a:pt x="12598" y="24384"/>
                  </a:lnTo>
                  <a:lnTo>
                    <a:pt x="14503" y="25742"/>
                  </a:lnTo>
                  <a:lnTo>
                    <a:pt x="15125" y="25133"/>
                  </a:lnTo>
                  <a:lnTo>
                    <a:pt x="16662" y="26009"/>
                  </a:lnTo>
                  <a:lnTo>
                    <a:pt x="17754" y="27000"/>
                  </a:lnTo>
                  <a:lnTo>
                    <a:pt x="21361" y="28575"/>
                  </a:lnTo>
                  <a:lnTo>
                    <a:pt x="26530" y="30251"/>
                  </a:lnTo>
                  <a:lnTo>
                    <a:pt x="30175" y="26289"/>
                  </a:lnTo>
                  <a:lnTo>
                    <a:pt x="30416" y="26441"/>
                  </a:lnTo>
                  <a:close/>
                </a:path>
                <a:path w="81279" h="40640">
                  <a:moveTo>
                    <a:pt x="39827" y="38582"/>
                  </a:moveTo>
                  <a:lnTo>
                    <a:pt x="38493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33" y="35712"/>
                  </a:lnTo>
                  <a:lnTo>
                    <a:pt x="36614" y="35814"/>
                  </a:lnTo>
                  <a:lnTo>
                    <a:pt x="36664" y="36042"/>
                  </a:lnTo>
                  <a:lnTo>
                    <a:pt x="36779" y="37706"/>
                  </a:lnTo>
                  <a:lnTo>
                    <a:pt x="36525" y="38811"/>
                  </a:lnTo>
                  <a:lnTo>
                    <a:pt x="35699" y="39966"/>
                  </a:lnTo>
                  <a:lnTo>
                    <a:pt x="37731" y="40576"/>
                  </a:lnTo>
                  <a:lnTo>
                    <a:pt x="37884" y="39230"/>
                  </a:lnTo>
                  <a:lnTo>
                    <a:pt x="38569" y="38569"/>
                  </a:lnTo>
                  <a:lnTo>
                    <a:pt x="39827" y="38582"/>
                  </a:lnTo>
                  <a:close/>
                </a:path>
                <a:path w="81279" h="40640">
                  <a:moveTo>
                    <a:pt x="41833" y="38582"/>
                  </a:moveTo>
                  <a:lnTo>
                    <a:pt x="39827" y="38582"/>
                  </a:lnTo>
                  <a:lnTo>
                    <a:pt x="40322" y="38811"/>
                  </a:lnTo>
                  <a:lnTo>
                    <a:pt x="41833" y="38582"/>
                  </a:lnTo>
                  <a:close/>
                </a:path>
                <a:path w="81279" h="40640">
                  <a:moveTo>
                    <a:pt x="43853" y="37744"/>
                  </a:moveTo>
                  <a:lnTo>
                    <a:pt x="43383" y="37706"/>
                  </a:lnTo>
                  <a:lnTo>
                    <a:pt x="43802" y="38049"/>
                  </a:lnTo>
                  <a:lnTo>
                    <a:pt x="43853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49"/>
                  </a:lnTo>
                  <a:lnTo>
                    <a:pt x="43751" y="38404"/>
                  </a:lnTo>
                  <a:lnTo>
                    <a:pt x="42176" y="38531"/>
                  </a:lnTo>
                  <a:lnTo>
                    <a:pt x="41833" y="38582"/>
                  </a:lnTo>
                  <a:lnTo>
                    <a:pt x="42303" y="38582"/>
                  </a:lnTo>
                  <a:lnTo>
                    <a:pt x="43611" y="39395"/>
                  </a:lnTo>
                  <a:lnTo>
                    <a:pt x="45186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901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74" y="33845"/>
                  </a:lnTo>
                  <a:lnTo>
                    <a:pt x="49250" y="33337"/>
                  </a:lnTo>
                  <a:lnTo>
                    <a:pt x="50253" y="33274"/>
                  </a:lnTo>
                  <a:lnTo>
                    <a:pt x="52298" y="32994"/>
                  </a:lnTo>
                  <a:lnTo>
                    <a:pt x="53187" y="32385"/>
                  </a:lnTo>
                  <a:lnTo>
                    <a:pt x="53492" y="31648"/>
                  </a:lnTo>
                  <a:lnTo>
                    <a:pt x="52616" y="31457"/>
                  </a:lnTo>
                  <a:lnTo>
                    <a:pt x="51701" y="31089"/>
                  </a:lnTo>
                  <a:lnTo>
                    <a:pt x="51015" y="30657"/>
                  </a:lnTo>
                  <a:lnTo>
                    <a:pt x="50165" y="30111"/>
                  </a:lnTo>
                  <a:lnTo>
                    <a:pt x="49517" y="29108"/>
                  </a:lnTo>
                  <a:lnTo>
                    <a:pt x="48310" y="28448"/>
                  </a:lnTo>
                  <a:lnTo>
                    <a:pt x="46418" y="28194"/>
                  </a:lnTo>
                  <a:lnTo>
                    <a:pt x="46278" y="28117"/>
                  </a:lnTo>
                  <a:lnTo>
                    <a:pt x="45339" y="27597"/>
                  </a:lnTo>
                  <a:lnTo>
                    <a:pt x="43180" y="27279"/>
                  </a:lnTo>
                  <a:lnTo>
                    <a:pt x="40055" y="26454"/>
                  </a:lnTo>
                  <a:lnTo>
                    <a:pt x="37655" y="25273"/>
                  </a:lnTo>
                  <a:lnTo>
                    <a:pt x="37617" y="27863"/>
                  </a:lnTo>
                  <a:lnTo>
                    <a:pt x="35661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7007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710" y="32778"/>
                  </a:lnTo>
                  <a:lnTo>
                    <a:pt x="44462" y="33147"/>
                  </a:lnTo>
                  <a:lnTo>
                    <a:pt x="45466" y="33274"/>
                  </a:lnTo>
                  <a:lnTo>
                    <a:pt x="47231" y="33375"/>
                  </a:lnTo>
                  <a:lnTo>
                    <a:pt x="47650" y="33375"/>
                  </a:lnTo>
                  <a:lnTo>
                    <a:pt x="47358" y="33515"/>
                  </a:lnTo>
                  <a:lnTo>
                    <a:pt x="45847" y="34721"/>
                  </a:lnTo>
                  <a:lnTo>
                    <a:pt x="44881" y="35699"/>
                  </a:lnTo>
                  <a:lnTo>
                    <a:pt x="43637" y="35496"/>
                  </a:lnTo>
                  <a:lnTo>
                    <a:pt x="43395" y="35394"/>
                  </a:lnTo>
                  <a:lnTo>
                    <a:pt x="43751" y="36042"/>
                  </a:lnTo>
                  <a:lnTo>
                    <a:pt x="43853" y="37744"/>
                  </a:lnTo>
                  <a:lnTo>
                    <a:pt x="46926" y="37947"/>
                  </a:lnTo>
                  <a:lnTo>
                    <a:pt x="49669" y="37858"/>
                  </a:lnTo>
                  <a:lnTo>
                    <a:pt x="50673" y="38455"/>
                  </a:lnTo>
                  <a:lnTo>
                    <a:pt x="53390" y="39382"/>
                  </a:lnTo>
                  <a:lnTo>
                    <a:pt x="53886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99" y="21183"/>
                  </a:moveTo>
                  <a:lnTo>
                    <a:pt x="61569" y="20370"/>
                  </a:lnTo>
                  <a:lnTo>
                    <a:pt x="61353" y="19431"/>
                  </a:lnTo>
                  <a:lnTo>
                    <a:pt x="61226" y="18694"/>
                  </a:lnTo>
                  <a:lnTo>
                    <a:pt x="60731" y="16129"/>
                  </a:lnTo>
                  <a:lnTo>
                    <a:pt x="60642" y="15621"/>
                  </a:lnTo>
                  <a:lnTo>
                    <a:pt x="60490" y="14376"/>
                  </a:lnTo>
                  <a:lnTo>
                    <a:pt x="60261" y="12204"/>
                  </a:lnTo>
                  <a:lnTo>
                    <a:pt x="55460" y="14376"/>
                  </a:lnTo>
                  <a:lnTo>
                    <a:pt x="55257" y="15621"/>
                  </a:lnTo>
                  <a:lnTo>
                    <a:pt x="53289" y="16129"/>
                  </a:lnTo>
                  <a:lnTo>
                    <a:pt x="52349" y="14859"/>
                  </a:lnTo>
                  <a:lnTo>
                    <a:pt x="51638" y="14973"/>
                  </a:lnTo>
                  <a:lnTo>
                    <a:pt x="50126" y="15341"/>
                  </a:lnTo>
                  <a:lnTo>
                    <a:pt x="48539" y="17094"/>
                  </a:lnTo>
                  <a:lnTo>
                    <a:pt x="49314" y="18326"/>
                  </a:lnTo>
                  <a:lnTo>
                    <a:pt x="49237" y="18897"/>
                  </a:lnTo>
                  <a:lnTo>
                    <a:pt x="49504" y="19431"/>
                  </a:lnTo>
                  <a:lnTo>
                    <a:pt x="49987" y="20078"/>
                  </a:lnTo>
                  <a:lnTo>
                    <a:pt x="51422" y="18694"/>
                  </a:lnTo>
                  <a:lnTo>
                    <a:pt x="52362" y="18897"/>
                  </a:lnTo>
                  <a:lnTo>
                    <a:pt x="55410" y="20243"/>
                  </a:lnTo>
                  <a:lnTo>
                    <a:pt x="55232" y="21183"/>
                  </a:lnTo>
                  <a:lnTo>
                    <a:pt x="55181" y="22021"/>
                  </a:lnTo>
                  <a:lnTo>
                    <a:pt x="55613" y="23202"/>
                  </a:lnTo>
                  <a:lnTo>
                    <a:pt x="56489" y="24345"/>
                  </a:lnTo>
                  <a:lnTo>
                    <a:pt x="58318" y="24688"/>
                  </a:lnTo>
                  <a:lnTo>
                    <a:pt x="60337" y="24155"/>
                  </a:lnTo>
                  <a:lnTo>
                    <a:pt x="61722" y="22021"/>
                  </a:lnTo>
                  <a:lnTo>
                    <a:pt x="61772" y="21844"/>
                  </a:lnTo>
                  <a:lnTo>
                    <a:pt x="61899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96" y="18211"/>
                  </a:lnTo>
                  <a:lnTo>
                    <a:pt x="76695" y="14681"/>
                  </a:lnTo>
                  <a:lnTo>
                    <a:pt x="73660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306" y="15405"/>
                  </a:lnTo>
                  <a:lnTo>
                    <a:pt x="61861" y="17106"/>
                  </a:lnTo>
                  <a:lnTo>
                    <a:pt x="61518" y="17780"/>
                  </a:lnTo>
                  <a:lnTo>
                    <a:pt x="61620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300" y="23355"/>
                  </a:lnTo>
                  <a:lnTo>
                    <a:pt x="66713" y="23342"/>
                  </a:lnTo>
                  <a:lnTo>
                    <a:pt x="69075" y="23075"/>
                  </a:lnTo>
                  <a:lnTo>
                    <a:pt x="73482" y="21602"/>
                  </a:lnTo>
                  <a:lnTo>
                    <a:pt x="73533" y="22199"/>
                  </a:lnTo>
                  <a:lnTo>
                    <a:pt x="74028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ACB4C3CA-F624-4F71-8F1C-AD8A436CF107}"/>
                </a:ext>
              </a:extLst>
            </p:cNvPr>
            <p:cNvSpPr/>
            <p:nvPr/>
          </p:nvSpPr>
          <p:spPr>
            <a:xfrm>
              <a:off x="973983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61" y="8166"/>
                  </a:lnTo>
                  <a:lnTo>
                    <a:pt x="20269" y="7975"/>
                  </a:lnTo>
                  <a:lnTo>
                    <a:pt x="19405" y="7162"/>
                  </a:lnTo>
                  <a:lnTo>
                    <a:pt x="19126" y="6083"/>
                  </a:lnTo>
                  <a:lnTo>
                    <a:pt x="16078" y="2997"/>
                  </a:lnTo>
                  <a:lnTo>
                    <a:pt x="14249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84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16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39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63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70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38" y="14185"/>
                  </a:moveTo>
                  <a:lnTo>
                    <a:pt x="42672" y="12725"/>
                  </a:lnTo>
                  <a:lnTo>
                    <a:pt x="41719" y="11137"/>
                  </a:lnTo>
                  <a:lnTo>
                    <a:pt x="40233" y="10985"/>
                  </a:lnTo>
                  <a:lnTo>
                    <a:pt x="40779" y="8394"/>
                  </a:lnTo>
                  <a:lnTo>
                    <a:pt x="38519" y="9029"/>
                  </a:lnTo>
                  <a:lnTo>
                    <a:pt x="36588" y="7785"/>
                  </a:lnTo>
                  <a:lnTo>
                    <a:pt x="35661" y="6858"/>
                  </a:lnTo>
                  <a:lnTo>
                    <a:pt x="36995" y="3937"/>
                  </a:lnTo>
                  <a:lnTo>
                    <a:pt x="34074" y="5803"/>
                  </a:lnTo>
                  <a:lnTo>
                    <a:pt x="34645" y="3746"/>
                  </a:lnTo>
                  <a:lnTo>
                    <a:pt x="34048" y="3390"/>
                  </a:lnTo>
                  <a:lnTo>
                    <a:pt x="32410" y="4241"/>
                  </a:lnTo>
                  <a:lnTo>
                    <a:pt x="29654" y="6934"/>
                  </a:lnTo>
                  <a:lnTo>
                    <a:pt x="28651" y="8902"/>
                  </a:lnTo>
                  <a:lnTo>
                    <a:pt x="30302" y="10172"/>
                  </a:lnTo>
                  <a:lnTo>
                    <a:pt x="29730" y="11696"/>
                  </a:lnTo>
                  <a:lnTo>
                    <a:pt x="28041" y="15138"/>
                  </a:lnTo>
                  <a:lnTo>
                    <a:pt x="28143" y="16192"/>
                  </a:lnTo>
                  <a:lnTo>
                    <a:pt x="33007" y="19088"/>
                  </a:lnTo>
                  <a:lnTo>
                    <a:pt x="36055" y="17932"/>
                  </a:lnTo>
                  <a:lnTo>
                    <a:pt x="40182" y="14947"/>
                  </a:lnTo>
                  <a:lnTo>
                    <a:pt x="42138" y="14211"/>
                  </a:lnTo>
                  <a:lnTo>
                    <a:pt x="42938" y="14185"/>
                  </a:lnTo>
                  <a:close/>
                </a:path>
                <a:path w="67945" h="25400">
                  <a:moveTo>
                    <a:pt x="67386" y="19989"/>
                  </a:moveTo>
                  <a:lnTo>
                    <a:pt x="64452" y="18275"/>
                  </a:lnTo>
                  <a:lnTo>
                    <a:pt x="62598" y="15862"/>
                  </a:lnTo>
                  <a:lnTo>
                    <a:pt x="62103" y="14503"/>
                  </a:lnTo>
                  <a:lnTo>
                    <a:pt x="62395" y="12903"/>
                  </a:lnTo>
                  <a:lnTo>
                    <a:pt x="59347" y="11569"/>
                  </a:lnTo>
                  <a:lnTo>
                    <a:pt x="58394" y="11353"/>
                  </a:lnTo>
                  <a:lnTo>
                    <a:pt x="56349" y="13373"/>
                  </a:lnTo>
                  <a:lnTo>
                    <a:pt x="55664" y="10871"/>
                  </a:lnTo>
                  <a:lnTo>
                    <a:pt x="51765" y="12623"/>
                  </a:lnTo>
                  <a:lnTo>
                    <a:pt x="50927" y="14427"/>
                  </a:lnTo>
                  <a:lnTo>
                    <a:pt x="55486" y="16560"/>
                  </a:lnTo>
                  <a:lnTo>
                    <a:pt x="50965" y="16891"/>
                  </a:lnTo>
                  <a:lnTo>
                    <a:pt x="51638" y="19786"/>
                  </a:lnTo>
                  <a:lnTo>
                    <a:pt x="53403" y="20840"/>
                  </a:lnTo>
                  <a:lnTo>
                    <a:pt x="55283" y="21107"/>
                  </a:lnTo>
                  <a:lnTo>
                    <a:pt x="56502" y="21767"/>
                  </a:lnTo>
                  <a:lnTo>
                    <a:pt x="57150" y="22771"/>
                  </a:lnTo>
                  <a:lnTo>
                    <a:pt x="59588" y="24117"/>
                  </a:lnTo>
                  <a:lnTo>
                    <a:pt x="63500" y="24993"/>
                  </a:lnTo>
                  <a:lnTo>
                    <a:pt x="66205" y="23469"/>
                  </a:lnTo>
                  <a:lnTo>
                    <a:pt x="67386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CD1ADDFC-599E-0931-DE6F-5038D26D9E72}"/>
                </a:ext>
              </a:extLst>
            </p:cNvPr>
            <p:cNvSpPr/>
            <p:nvPr/>
          </p:nvSpPr>
          <p:spPr>
            <a:xfrm>
              <a:off x="9800983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50" y="0"/>
                  </a:moveTo>
                  <a:lnTo>
                    <a:pt x="0" y="444"/>
                  </a:lnTo>
                  <a:lnTo>
                    <a:pt x="1549" y="419"/>
                  </a:lnTo>
                  <a:lnTo>
                    <a:pt x="1193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B42AE303-B814-2598-79A6-2199E5F5D106}"/>
                </a:ext>
              </a:extLst>
            </p:cNvPr>
            <p:cNvSpPr/>
            <p:nvPr/>
          </p:nvSpPr>
          <p:spPr>
            <a:xfrm>
              <a:off x="976207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26" y="5562"/>
                  </a:moveTo>
                  <a:lnTo>
                    <a:pt x="6019" y="5054"/>
                  </a:lnTo>
                  <a:lnTo>
                    <a:pt x="6045" y="4406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6426" y="5562"/>
                  </a:lnTo>
                  <a:close/>
                </a:path>
                <a:path w="47625" h="9525">
                  <a:moveTo>
                    <a:pt x="24955" y="8572"/>
                  </a:moveTo>
                  <a:lnTo>
                    <a:pt x="24701" y="8420"/>
                  </a:lnTo>
                  <a:lnTo>
                    <a:pt x="22148" y="7937"/>
                  </a:lnTo>
                  <a:lnTo>
                    <a:pt x="20612" y="7924"/>
                  </a:lnTo>
                  <a:lnTo>
                    <a:pt x="18529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497" y="4889"/>
                  </a:lnTo>
                  <a:lnTo>
                    <a:pt x="14592" y="5029"/>
                  </a:lnTo>
                  <a:lnTo>
                    <a:pt x="13411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16" y="8470"/>
                  </a:lnTo>
                  <a:lnTo>
                    <a:pt x="20510" y="9093"/>
                  </a:lnTo>
                  <a:lnTo>
                    <a:pt x="24168" y="9461"/>
                  </a:lnTo>
                  <a:lnTo>
                    <a:pt x="24625" y="8763"/>
                  </a:lnTo>
                  <a:lnTo>
                    <a:pt x="24955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85" y="7340"/>
                  </a:lnTo>
                  <a:lnTo>
                    <a:pt x="38608" y="7454"/>
                  </a:lnTo>
                  <a:lnTo>
                    <a:pt x="41084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656" y="8724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9C9416B7-80D6-9CCE-CCB2-22DED0A970D9}"/>
                </a:ext>
              </a:extLst>
            </p:cNvPr>
            <p:cNvSpPr/>
            <p:nvPr/>
          </p:nvSpPr>
          <p:spPr>
            <a:xfrm>
              <a:off x="9786772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D5D72017-6E6D-53FB-61FF-CC7579B501D5}"/>
                </a:ext>
              </a:extLst>
            </p:cNvPr>
            <p:cNvSpPr/>
            <p:nvPr/>
          </p:nvSpPr>
          <p:spPr>
            <a:xfrm>
              <a:off x="974846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58" y="8001"/>
                  </a:moveTo>
                  <a:lnTo>
                    <a:pt x="19583" y="8559"/>
                  </a:lnTo>
                  <a:lnTo>
                    <a:pt x="18745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44" y="6438"/>
                  </a:lnTo>
                  <a:lnTo>
                    <a:pt x="16522" y="6070"/>
                  </a:lnTo>
                  <a:lnTo>
                    <a:pt x="16154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60" y="5334"/>
                  </a:lnTo>
                  <a:lnTo>
                    <a:pt x="10223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67" y="5283"/>
                  </a:lnTo>
                  <a:lnTo>
                    <a:pt x="8509" y="6705"/>
                  </a:lnTo>
                  <a:lnTo>
                    <a:pt x="8394" y="7480"/>
                  </a:lnTo>
                  <a:lnTo>
                    <a:pt x="9436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40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56" y="8559"/>
                  </a:lnTo>
                  <a:lnTo>
                    <a:pt x="22758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01" y="7734"/>
                  </a:lnTo>
                  <a:lnTo>
                    <a:pt x="47282" y="7772"/>
                  </a:lnTo>
                  <a:lnTo>
                    <a:pt x="46748" y="7607"/>
                  </a:lnTo>
                  <a:lnTo>
                    <a:pt x="46228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55" y="9918"/>
                  </a:lnTo>
                  <a:lnTo>
                    <a:pt x="38684" y="9652"/>
                  </a:lnTo>
                  <a:lnTo>
                    <a:pt x="38214" y="9931"/>
                  </a:lnTo>
                  <a:lnTo>
                    <a:pt x="37973" y="10236"/>
                  </a:lnTo>
                  <a:lnTo>
                    <a:pt x="37566" y="10998"/>
                  </a:lnTo>
                  <a:lnTo>
                    <a:pt x="37261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50" y="11518"/>
                  </a:lnTo>
                  <a:lnTo>
                    <a:pt x="50761" y="11252"/>
                  </a:lnTo>
                  <a:lnTo>
                    <a:pt x="51384" y="10121"/>
                  </a:lnTo>
                  <a:lnTo>
                    <a:pt x="52044" y="8940"/>
                  </a:lnTo>
                  <a:lnTo>
                    <a:pt x="51828" y="8864"/>
                  </a:lnTo>
                  <a:lnTo>
                    <a:pt x="52832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06AF317E-4551-DEEF-62AF-46E3E09F48CF}"/>
                </a:ext>
              </a:extLst>
            </p:cNvPr>
            <p:cNvSpPr/>
            <p:nvPr/>
          </p:nvSpPr>
          <p:spPr>
            <a:xfrm>
              <a:off x="975862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23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17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1465" y="8991"/>
                  </a:lnTo>
                  <a:lnTo>
                    <a:pt x="40652" y="8496"/>
                  </a:lnTo>
                  <a:lnTo>
                    <a:pt x="37566" y="7378"/>
                  </a:lnTo>
                  <a:lnTo>
                    <a:pt x="35674" y="6692"/>
                  </a:lnTo>
                  <a:lnTo>
                    <a:pt x="32270" y="6667"/>
                  </a:lnTo>
                  <a:lnTo>
                    <a:pt x="29108" y="7378"/>
                  </a:lnTo>
                  <a:lnTo>
                    <a:pt x="28117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6009" y="10947"/>
                  </a:lnTo>
                  <a:lnTo>
                    <a:pt x="25933" y="11341"/>
                  </a:lnTo>
                  <a:lnTo>
                    <a:pt x="25425" y="13017"/>
                  </a:lnTo>
                  <a:lnTo>
                    <a:pt x="26377" y="13144"/>
                  </a:lnTo>
                  <a:lnTo>
                    <a:pt x="28270" y="13563"/>
                  </a:lnTo>
                  <a:lnTo>
                    <a:pt x="29972" y="13881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14" y="10947"/>
                  </a:lnTo>
                  <a:lnTo>
                    <a:pt x="38823" y="11341"/>
                  </a:lnTo>
                  <a:lnTo>
                    <a:pt x="39992" y="10947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14" y="9766"/>
                  </a:lnTo>
                  <a:lnTo>
                    <a:pt x="50139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78547610-1CC4-34E9-4471-5821733B6AB1}"/>
                </a:ext>
              </a:extLst>
            </p:cNvPr>
            <p:cNvSpPr/>
            <p:nvPr/>
          </p:nvSpPr>
          <p:spPr>
            <a:xfrm>
              <a:off x="9720783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488"/>
                  </a:lnTo>
                  <a:lnTo>
                    <a:pt x="0" y="44665"/>
                  </a:lnTo>
                  <a:lnTo>
                    <a:pt x="152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647" y="43573"/>
                  </a:lnTo>
                  <a:lnTo>
                    <a:pt x="1028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31" y="469"/>
                  </a:moveTo>
                  <a:lnTo>
                    <a:pt x="20916" y="114"/>
                  </a:lnTo>
                  <a:lnTo>
                    <a:pt x="20637" y="0"/>
                  </a:lnTo>
                  <a:lnTo>
                    <a:pt x="20688" y="203"/>
                  </a:lnTo>
                  <a:lnTo>
                    <a:pt x="21005" y="952"/>
                  </a:lnTo>
                  <a:lnTo>
                    <a:pt x="21031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3B94021A-163B-E4CD-592B-A7FADF21563B}"/>
                </a:ext>
              </a:extLst>
            </p:cNvPr>
            <p:cNvSpPr/>
            <p:nvPr/>
          </p:nvSpPr>
          <p:spPr>
            <a:xfrm>
              <a:off x="972751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25" y="20129"/>
                  </a:lnTo>
                  <a:lnTo>
                    <a:pt x="38" y="22567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45F5DDE1-ACE8-1793-C7B8-BC19D1E281C3}"/>
                </a:ext>
              </a:extLst>
            </p:cNvPr>
            <p:cNvSpPr/>
            <p:nvPr/>
          </p:nvSpPr>
          <p:spPr>
            <a:xfrm>
              <a:off x="974100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65" y="0"/>
                  </a:moveTo>
                  <a:lnTo>
                    <a:pt x="88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77" y="19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ECA91228-191F-2797-E270-A801D83B82BA}"/>
                </a:ext>
              </a:extLst>
            </p:cNvPr>
            <p:cNvSpPr/>
            <p:nvPr/>
          </p:nvSpPr>
          <p:spPr>
            <a:xfrm>
              <a:off x="971833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38" y="7924"/>
                  </a:lnTo>
                  <a:lnTo>
                    <a:pt x="4140" y="7607"/>
                  </a:lnTo>
                  <a:lnTo>
                    <a:pt x="3479" y="7759"/>
                  </a:lnTo>
                  <a:lnTo>
                    <a:pt x="3873" y="8636"/>
                  </a:lnTo>
                  <a:lnTo>
                    <a:pt x="3733" y="8534"/>
                  </a:lnTo>
                  <a:lnTo>
                    <a:pt x="3098" y="8242"/>
                  </a:lnTo>
                  <a:lnTo>
                    <a:pt x="2565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16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45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28" y="2349"/>
                  </a:lnTo>
                  <a:lnTo>
                    <a:pt x="22440" y="927"/>
                  </a:lnTo>
                  <a:lnTo>
                    <a:pt x="21031" y="0"/>
                  </a:lnTo>
                  <a:lnTo>
                    <a:pt x="19989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76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69" y="8826"/>
                  </a:lnTo>
                  <a:lnTo>
                    <a:pt x="12484" y="9220"/>
                  </a:lnTo>
                  <a:lnTo>
                    <a:pt x="11734" y="11658"/>
                  </a:lnTo>
                  <a:lnTo>
                    <a:pt x="12052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6814" y="13246"/>
                  </a:lnTo>
                  <a:lnTo>
                    <a:pt x="17157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898" y="13017"/>
                  </a:lnTo>
                  <a:lnTo>
                    <a:pt x="21844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E563DAD0-4EE3-13C1-1CF7-379D3CC6FDB2}"/>
                </a:ext>
              </a:extLst>
            </p:cNvPr>
            <p:cNvSpPr/>
            <p:nvPr/>
          </p:nvSpPr>
          <p:spPr>
            <a:xfrm>
              <a:off x="9689274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43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52" y="15379"/>
                  </a:lnTo>
                  <a:lnTo>
                    <a:pt x="2171" y="15176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26" y="4699"/>
                  </a:moveTo>
                  <a:lnTo>
                    <a:pt x="23698" y="4343"/>
                  </a:lnTo>
                  <a:lnTo>
                    <a:pt x="23495" y="4064"/>
                  </a:lnTo>
                  <a:lnTo>
                    <a:pt x="21640" y="4292"/>
                  </a:lnTo>
                  <a:lnTo>
                    <a:pt x="19494" y="4851"/>
                  </a:lnTo>
                  <a:lnTo>
                    <a:pt x="13830" y="8559"/>
                  </a:lnTo>
                  <a:lnTo>
                    <a:pt x="10642" y="9842"/>
                  </a:lnTo>
                  <a:lnTo>
                    <a:pt x="7480" y="10350"/>
                  </a:lnTo>
                  <a:lnTo>
                    <a:pt x="8458" y="10845"/>
                  </a:lnTo>
                  <a:lnTo>
                    <a:pt x="8966" y="11595"/>
                  </a:lnTo>
                  <a:lnTo>
                    <a:pt x="8686" y="12509"/>
                  </a:lnTo>
                  <a:lnTo>
                    <a:pt x="9817" y="12471"/>
                  </a:lnTo>
                  <a:lnTo>
                    <a:pt x="12242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40" y="8051"/>
                  </a:lnTo>
                  <a:lnTo>
                    <a:pt x="20929" y="9334"/>
                  </a:lnTo>
                  <a:lnTo>
                    <a:pt x="23888" y="7112"/>
                  </a:lnTo>
                  <a:lnTo>
                    <a:pt x="24066" y="5727"/>
                  </a:lnTo>
                  <a:lnTo>
                    <a:pt x="24726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4913F7E1-517D-A676-0A37-8130383C76B2}"/>
                </a:ext>
              </a:extLst>
            </p:cNvPr>
            <p:cNvSpPr/>
            <p:nvPr/>
          </p:nvSpPr>
          <p:spPr>
            <a:xfrm>
              <a:off x="964651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24" y="9372"/>
                  </a:moveTo>
                  <a:lnTo>
                    <a:pt x="6248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79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24" y="9372"/>
                  </a:lnTo>
                  <a:close/>
                </a:path>
                <a:path w="45084" h="9525">
                  <a:moveTo>
                    <a:pt x="44615" y="3492"/>
                  </a:moveTo>
                  <a:lnTo>
                    <a:pt x="44259" y="2540"/>
                  </a:lnTo>
                  <a:lnTo>
                    <a:pt x="44297" y="1244"/>
                  </a:lnTo>
                  <a:lnTo>
                    <a:pt x="44564" y="0"/>
                  </a:lnTo>
                  <a:lnTo>
                    <a:pt x="38836" y="2540"/>
                  </a:lnTo>
                  <a:lnTo>
                    <a:pt x="35890" y="3568"/>
                  </a:lnTo>
                  <a:lnTo>
                    <a:pt x="37363" y="5219"/>
                  </a:lnTo>
                  <a:lnTo>
                    <a:pt x="37896" y="6096"/>
                  </a:lnTo>
                  <a:lnTo>
                    <a:pt x="42405" y="4470"/>
                  </a:lnTo>
                  <a:lnTo>
                    <a:pt x="44615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C317B516-F929-861E-B42D-9AB50810DC8F}"/>
                </a:ext>
              </a:extLst>
            </p:cNvPr>
            <p:cNvSpPr/>
            <p:nvPr/>
          </p:nvSpPr>
          <p:spPr>
            <a:xfrm>
              <a:off x="965706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31" y="49187"/>
                  </a:moveTo>
                  <a:lnTo>
                    <a:pt x="22466" y="46393"/>
                  </a:lnTo>
                  <a:lnTo>
                    <a:pt x="20993" y="46062"/>
                  </a:lnTo>
                  <a:lnTo>
                    <a:pt x="19469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60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31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72" y="50469"/>
                  </a:lnTo>
                  <a:lnTo>
                    <a:pt x="37122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71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37" y="2806"/>
                  </a:lnTo>
                  <a:lnTo>
                    <a:pt x="54698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49491" y="15074"/>
                  </a:lnTo>
                  <a:lnTo>
                    <a:pt x="52451" y="18122"/>
                  </a:lnTo>
                  <a:lnTo>
                    <a:pt x="53124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72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8999" y="17868"/>
                  </a:lnTo>
                  <a:lnTo>
                    <a:pt x="68516" y="15836"/>
                  </a:lnTo>
                  <a:lnTo>
                    <a:pt x="69761" y="14363"/>
                  </a:lnTo>
                  <a:lnTo>
                    <a:pt x="70586" y="12877"/>
                  </a:lnTo>
                  <a:lnTo>
                    <a:pt x="70231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43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1CB352C2-D847-64FF-2C93-F367827B55C5}"/>
                </a:ext>
              </a:extLst>
            </p:cNvPr>
            <p:cNvSpPr/>
            <p:nvPr/>
          </p:nvSpPr>
          <p:spPr>
            <a:xfrm>
              <a:off x="967831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75" y="24498"/>
                  </a:lnTo>
                  <a:lnTo>
                    <a:pt x="14325" y="24561"/>
                  </a:lnTo>
                  <a:lnTo>
                    <a:pt x="10947" y="26454"/>
                  </a:lnTo>
                  <a:lnTo>
                    <a:pt x="9118" y="26314"/>
                  </a:lnTo>
                  <a:lnTo>
                    <a:pt x="3098" y="26555"/>
                  </a:lnTo>
                  <a:lnTo>
                    <a:pt x="520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57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85" y="2463"/>
                  </a:lnTo>
                  <a:lnTo>
                    <a:pt x="49428" y="0"/>
                  </a:lnTo>
                  <a:lnTo>
                    <a:pt x="47536" y="901"/>
                  </a:lnTo>
                  <a:lnTo>
                    <a:pt x="45643" y="2247"/>
                  </a:lnTo>
                  <a:lnTo>
                    <a:pt x="44665" y="3403"/>
                  </a:lnTo>
                  <a:lnTo>
                    <a:pt x="42710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45" y="19304"/>
                  </a:lnTo>
                  <a:lnTo>
                    <a:pt x="37122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3446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0ACD0A04-76FF-CA54-2B0E-66DEF737B345}"/>
                </a:ext>
              </a:extLst>
            </p:cNvPr>
            <p:cNvSpPr/>
            <p:nvPr/>
          </p:nvSpPr>
          <p:spPr>
            <a:xfrm>
              <a:off x="969342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69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0ACA6630-8E3A-A4DA-12D8-0122DAED16BF}"/>
                </a:ext>
              </a:extLst>
            </p:cNvPr>
            <p:cNvSpPr/>
            <p:nvPr/>
          </p:nvSpPr>
          <p:spPr>
            <a:xfrm>
              <a:off x="965032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48" y="28105"/>
                  </a:lnTo>
                  <a:lnTo>
                    <a:pt x="41592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02" y="32156"/>
                  </a:lnTo>
                  <a:lnTo>
                    <a:pt x="36614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07" y="63"/>
                  </a:moveTo>
                  <a:lnTo>
                    <a:pt x="68910" y="190"/>
                  </a:lnTo>
                  <a:lnTo>
                    <a:pt x="68186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83" y="2324"/>
                  </a:lnTo>
                  <a:lnTo>
                    <a:pt x="69507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4F93702D-5DD2-7032-56E2-DB64F8873648}"/>
                </a:ext>
              </a:extLst>
            </p:cNvPr>
            <p:cNvSpPr/>
            <p:nvPr/>
          </p:nvSpPr>
          <p:spPr>
            <a:xfrm>
              <a:off x="964124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22" y="31153"/>
                  </a:moveTo>
                  <a:lnTo>
                    <a:pt x="24955" y="31153"/>
                  </a:lnTo>
                  <a:lnTo>
                    <a:pt x="24345" y="32893"/>
                  </a:lnTo>
                  <a:lnTo>
                    <a:pt x="30124" y="34175"/>
                  </a:lnTo>
                  <a:lnTo>
                    <a:pt x="31422" y="31153"/>
                  </a:lnTo>
                  <a:close/>
                </a:path>
                <a:path w="64134" h="34290">
                  <a:moveTo>
                    <a:pt x="20997" y="31711"/>
                  </a:moveTo>
                  <a:lnTo>
                    <a:pt x="14871" y="31711"/>
                  </a:lnTo>
                  <a:lnTo>
                    <a:pt x="16929" y="31965"/>
                  </a:lnTo>
                  <a:lnTo>
                    <a:pt x="17449" y="32854"/>
                  </a:lnTo>
                  <a:lnTo>
                    <a:pt x="20129" y="32778"/>
                  </a:lnTo>
                  <a:lnTo>
                    <a:pt x="20997" y="31711"/>
                  </a:lnTo>
                  <a:close/>
                </a:path>
                <a:path w="64134" h="34290">
                  <a:moveTo>
                    <a:pt x="38328" y="30746"/>
                  </a:moveTo>
                  <a:lnTo>
                    <a:pt x="31597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1" y="32232"/>
                  </a:lnTo>
                  <a:lnTo>
                    <a:pt x="38328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62" y="29362"/>
                  </a:lnTo>
                  <a:lnTo>
                    <a:pt x="13271" y="31915"/>
                  </a:lnTo>
                  <a:lnTo>
                    <a:pt x="14871" y="31711"/>
                  </a:lnTo>
                  <a:lnTo>
                    <a:pt x="20997" y="31711"/>
                  </a:lnTo>
                  <a:lnTo>
                    <a:pt x="24955" y="31153"/>
                  </a:lnTo>
                  <a:lnTo>
                    <a:pt x="31422" y="31153"/>
                  </a:lnTo>
                  <a:lnTo>
                    <a:pt x="31597" y="30746"/>
                  </a:lnTo>
                  <a:lnTo>
                    <a:pt x="38328" y="30746"/>
                  </a:lnTo>
                  <a:lnTo>
                    <a:pt x="39179" y="29756"/>
                  </a:lnTo>
                  <a:lnTo>
                    <a:pt x="40157" y="29222"/>
                  </a:lnTo>
                  <a:lnTo>
                    <a:pt x="41982" y="27914"/>
                  </a:lnTo>
                  <a:lnTo>
                    <a:pt x="9067" y="27901"/>
                  </a:lnTo>
                  <a:lnTo>
                    <a:pt x="9156" y="26949"/>
                  </a:lnTo>
                  <a:lnTo>
                    <a:pt x="10210" y="26873"/>
                  </a:lnTo>
                  <a:lnTo>
                    <a:pt x="11048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75" y="26593"/>
                  </a:lnTo>
                  <a:lnTo>
                    <a:pt x="41325" y="24155"/>
                  </a:lnTo>
                  <a:lnTo>
                    <a:pt x="41992" y="23876"/>
                  </a:lnTo>
                  <a:lnTo>
                    <a:pt x="19151" y="23876"/>
                  </a:lnTo>
                  <a:lnTo>
                    <a:pt x="18478" y="21488"/>
                  </a:lnTo>
                  <a:lnTo>
                    <a:pt x="19583" y="20777"/>
                  </a:lnTo>
                  <a:lnTo>
                    <a:pt x="21144" y="19494"/>
                  </a:lnTo>
                  <a:lnTo>
                    <a:pt x="19215" y="19494"/>
                  </a:lnTo>
                  <a:lnTo>
                    <a:pt x="18315" y="19354"/>
                  </a:lnTo>
                  <a:lnTo>
                    <a:pt x="8712" y="19354"/>
                  </a:lnTo>
                  <a:lnTo>
                    <a:pt x="8508" y="18948"/>
                  </a:lnTo>
                  <a:lnTo>
                    <a:pt x="8298" y="18719"/>
                  </a:lnTo>
                  <a:lnTo>
                    <a:pt x="6146" y="18719"/>
                  </a:lnTo>
                  <a:lnTo>
                    <a:pt x="5358" y="18059"/>
                  </a:lnTo>
                  <a:lnTo>
                    <a:pt x="5263" y="17932"/>
                  </a:lnTo>
                  <a:lnTo>
                    <a:pt x="4749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75" y="26593"/>
                  </a:moveTo>
                  <a:lnTo>
                    <a:pt x="14046" y="26593"/>
                  </a:lnTo>
                  <a:lnTo>
                    <a:pt x="15697" y="27216"/>
                  </a:lnTo>
                  <a:lnTo>
                    <a:pt x="16319" y="27609"/>
                  </a:lnTo>
                  <a:lnTo>
                    <a:pt x="14160" y="27800"/>
                  </a:lnTo>
                  <a:lnTo>
                    <a:pt x="11976" y="27914"/>
                  </a:lnTo>
                  <a:lnTo>
                    <a:pt x="41999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70" y="27698"/>
                  </a:lnTo>
                  <a:lnTo>
                    <a:pt x="41541" y="27660"/>
                  </a:lnTo>
                  <a:lnTo>
                    <a:pt x="41475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48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04" y="21704"/>
                  </a:lnTo>
                  <a:lnTo>
                    <a:pt x="19151" y="23876"/>
                  </a:lnTo>
                  <a:lnTo>
                    <a:pt x="4199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57" y="17589"/>
                  </a:moveTo>
                  <a:lnTo>
                    <a:pt x="39128" y="17589"/>
                  </a:lnTo>
                  <a:lnTo>
                    <a:pt x="40627" y="17602"/>
                  </a:lnTo>
                  <a:lnTo>
                    <a:pt x="41389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84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03" y="19634"/>
                  </a:lnTo>
                  <a:lnTo>
                    <a:pt x="51993" y="17945"/>
                  </a:lnTo>
                  <a:lnTo>
                    <a:pt x="45694" y="17945"/>
                  </a:lnTo>
                  <a:lnTo>
                    <a:pt x="45357" y="17589"/>
                  </a:lnTo>
                  <a:close/>
                </a:path>
                <a:path w="64134" h="34290">
                  <a:moveTo>
                    <a:pt x="21843" y="18948"/>
                  </a:moveTo>
                  <a:lnTo>
                    <a:pt x="20548" y="19304"/>
                  </a:lnTo>
                  <a:lnTo>
                    <a:pt x="19215" y="19494"/>
                  </a:lnTo>
                  <a:lnTo>
                    <a:pt x="21144" y="19494"/>
                  </a:lnTo>
                  <a:lnTo>
                    <a:pt x="21843" y="18948"/>
                  </a:lnTo>
                  <a:close/>
                </a:path>
                <a:path w="64134" h="34290">
                  <a:moveTo>
                    <a:pt x="10299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15" y="19354"/>
                  </a:lnTo>
                  <a:lnTo>
                    <a:pt x="16433" y="19062"/>
                  </a:lnTo>
                  <a:lnTo>
                    <a:pt x="15366" y="18224"/>
                  </a:lnTo>
                  <a:lnTo>
                    <a:pt x="12445" y="17932"/>
                  </a:lnTo>
                  <a:lnTo>
                    <a:pt x="10299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46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093" y="11645"/>
                  </a:moveTo>
                  <a:lnTo>
                    <a:pt x="35166" y="13030"/>
                  </a:lnTo>
                  <a:lnTo>
                    <a:pt x="33413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4" y="16027"/>
                  </a:lnTo>
                  <a:lnTo>
                    <a:pt x="33731" y="17818"/>
                  </a:lnTo>
                  <a:lnTo>
                    <a:pt x="37668" y="18059"/>
                  </a:lnTo>
                  <a:lnTo>
                    <a:pt x="39128" y="17589"/>
                  </a:lnTo>
                  <a:lnTo>
                    <a:pt x="45357" y="17589"/>
                  </a:lnTo>
                  <a:lnTo>
                    <a:pt x="44983" y="17195"/>
                  </a:lnTo>
                  <a:lnTo>
                    <a:pt x="43218" y="15887"/>
                  </a:lnTo>
                  <a:lnTo>
                    <a:pt x="45516" y="14478"/>
                  </a:lnTo>
                  <a:lnTo>
                    <a:pt x="46345" y="13919"/>
                  </a:lnTo>
                  <a:lnTo>
                    <a:pt x="42786" y="13919"/>
                  </a:lnTo>
                  <a:lnTo>
                    <a:pt x="41920" y="12814"/>
                  </a:lnTo>
                  <a:lnTo>
                    <a:pt x="39306" y="12814"/>
                  </a:lnTo>
                  <a:lnTo>
                    <a:pt x="37528" y="11671"/>
                  </a:lnTo>
                  <a:lnTo>
                    <a:pt x="36093" y="11645"/>
                  </a:lnTo>
                  <a:close/>
                </a:path>
                <a:path w="64134" h="34290">
                  <a:moveTo>
                    <a:pt x="55727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694" y="17945"/>
                  </a:lnTo>
                  <a:lnTo>
                    <a:pt x="51993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73" y="16116"/>
                  </a:lnTo>
                  <a:lnTo>
                    <a:pt x="55727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389" y="11493"/>
                  </a:lnTo>
                  <a:lnTo>
                    <a:pt x="42786" y="13919"/>
                  </a:lnTo>
                  <a:lnTo>
                    <a:pt x="46345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48" y="11328"/>
                  </a:lnTo>
                  <a:lnTo>
                    <a:pt x="59905" y="9245"/>
                  </a:lnTo>
                  <a:lnTo>
                    <a:pt x="61652" y="8331"/>
                  </a:lnTo>
                  <a:lnTo>
                    <a:pt x="47624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48" y="11328"/>
                  </a:moveTo>
                  <a:lnTo>
                    <a:pt x="49949" y="11328"/>
                  </a:lnTo>
                  <a:lnTo>
                    <a:pt x="50672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27" y="12979"/>
                  </a:lnTo>
                  <a:lnTo>
                    <a:pt x="55524" y="11811"/>
                  </a:lnTo>
                  <a:lnTo>
                    <a:pt x="56348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0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83" y="5994"/>
                  </a:moveTo>
                  <a:lnTo>
                    <a:pt x="48590" y="5994"/>
                  </a:lnTo>
                  <a:lnTo>
                    <a:pt x="48717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4" y="8331"/>
                  </a:lnTo>
                  <a:lnTo>
                    <a:pt x="61652" y="8331"/>
                  </a:lnTo>
                  <a:lnTo>
                    <a:pt x="63544" y="7340"/>
                  </a:lnTo>
                  <a:lnTo>
                    <a:pt x="59296" y="7340"/>
                  </a:lnTo>
                  <a:lnTo>
                    <a:pt x="56959" y="6629"/>
                  </a:lnTo>
                  <a:lnTo>
                    <a:pt x="56583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4" y="7340"/>
                  </a:lnTo>
                  <a:lnTo>
                    <a:pt x="63835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84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590" y="5994"/>
                  </a:lnTo>
                  <a:lnTo>
                    <a:pt x="56583" y="5994"/>
                  </a:lnTo>
                  <a:lnTo>
                    <a:pt x="55562" y="4267"/>
                  </a:lnTo>
                  <a:lnTo>
                    <a:pt x="56629" y="3530"/>
                  </a:lnTo>
                  <a:lnTo>
                    <a:pt x="56921" y="3263"/>
                  </a:lnTo>
                  <a:lnTo>
                    <a:pt x="43967" y="3263"/>
                  </a:lnTo>
                  <a:lnTo>
                    <a:pt x="43484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5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04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1" y="3263"/>
                  </a:lnTo>
                  <a:lnTo>
                    <a:pt x="49834" y="3175"/>
                  </a:lnTo>
                  <a:lnTo>
                    <a:pt x="50020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2" y="3162"/>
                  </a:lnTo>
                  <a:lnTo>
                    <a:pt x="57657" y="2590"/>
                  </a:lnTo>
                  <a:lnTo>
                    <a:pt x="57980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0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0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3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82" y="292"/>
                  </a:lnTo>
                  <a:lnTo>
                    <a:pt x="5359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0E3EB62B-5DF4-0E4B-4C91-FB770B2563D7}"/>
                </a:ext>
              </a:extLst>
            </p:cNvPr>
            <p:cNvSpPr/>
            <p:nvPr/>
          </p:nvSpPr>
          <p:spPr>
            <a:xfrm>
              <a:off x="9659734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910" y="35102"/>
                  </a:moveTo>
                  <a:lnTo>
                    <a:pt x="22136" y="32410"/>
                  </a:lnTo>
                  <a:lnTo>
                    <a:pt x="20650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56" y="30086"/>
                  </a:lnTo>
                  <a:lnTo>
                    <a:pt x="0" y="36296"/>
                  </a:lnTo>
                  <a:lnTo>
                    <a:pt x="673" y="38684"/>
                  </a:lnTo>
                  <a:lnTo>
                    <a:pt x="4826" y="36512"/>
                  </a:lnTo>
                  <a:lnTo>
                    <a:pt x="10058" y="36322"/>
                  </a:lnTo>
                  <a:lnTo>
                    <a:pt x="12712" y="37388"/>
                  </a:lnTo>
                  <a:lnTo>
                    <a:pt x="22910" y="35102"/>
                  </a:lnTo>
                  <a:close/>
                </a:path>
                <a:path w="54609" h="38734">
                  <a:moveTo>
                    <a:pt x="52641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66" y="21932"/>
                  </a:lnTo>
                  <a:lnTo>
                    <a:pt x="37045" y="26631"/>
                  </a:lnTo>
                  <a:lnTo>
                    <a:pt x="37795" y="30924"/>
                  </a:lnTo>
                  <a:lnTo>
                    <a:pt x="35941" y="31280"/>
                  </a:lnTo>
                  <a:lnTo>
                    <a:pt x="33553" y="32423"/>
                  </a:lnTo>
                  <a:lnTo>
                    <a:pt x="33324" y="34442"/>
                  </a:lnTo>
                  <a:lnTo>
                    <a:pt x="34836" y="34569"/>
                  </a:lnTo>
                  <a:lnTo>
                    <a:pt x="35826" y="33629"/>
                  </a:lnTo>
                  <a:lnTo>
                    <a:pt x="37338" y="33235"/>
                  </a:lnTo>
                  <a:lnTo>
                    <a:pt x="38912" y="33185"/>
                  </a:lnTo>
                  <a:lnTo>
                    <a:pt x="40043" y="33489"/>
                  </a:lnTo>
                  <a:lnTo>
                    <a:pt x="42037" y="32702"/>
                  </a:lnTo>
                  <a:lnTo>
                    <a:pt x="45631" y="30327"/>
                  </a:lnTo>
                  <a:lnTo>
                    <a:pt x="45808" y="29565"/>
                  </a:lnTo>
                  <a:lnTo>
                    <a:pt x="46482" y="28651"/>
                  </a:lnTo>
                  <a:lnTo>
                    <a:pt x="47320" y="28206"/>
                  </a:lnTo>
                  <a:lnTo>
                    <a:pt x="48171" y="28117"/>
                  </a:lnTo>
                  <a:lnTo>
                    <a:pt x="50901" y="25641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50" y="21894"/>
                  </a:lnTo>
                  <a:lnTo>
                    <a:pt x="52641" y="21196"/>
                  </a:lnTo>
                  <a:close/>
                </a:path>
                <a:path w="54609" h="38734">
                  <a:moveTo>
                    <a:pt x="54521" y="558"/>
                  </a:moveTo>
                  <a:lnTo>
                    <a:pt x="53594" y="114"/>
                  </a:lnTo>
                  <a:lnTo>
                    <a:pt x="53187" y="0"/>
                  </a:lnTo>
                  <a:lnTo>
                    <a:pt x="52374" y="431"/>
                  </a:lnTo>
                  <a:lnTo>
                    <a:pt x="51701" y="1016"/>
                  </a:lnTo>
                  <a:lnTo>
                    <a:pt x="50152" y="1320"/>
                  </a:lnTo>
                  <a:lnTo>
                    <a:pt x="49936" y="1689"/>
                  </a:lnTo>
                  <a:lnTo>
                    <a:pt x="50952" y="2908"/>
                  </a:lnTo>
                  <a:lnTo>
                    <a:pt x="52857" y="1905"/>
                  </a:lnTo>
                  <a:lnTo>
                    <a:pt x="54521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A023619B-CC58-F340-A3A8-FE1456EBAC36}"/>
                </a:ext>
              </a:extLst>
            </p:cNvPr>
            <p:cNvSpPr/>
            <p:nvPr/>
          </p:nvSpPr>
          <p:spPr>
            <a:xfrm>
              <a:off x="9682569" y="889177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46" y="31267"/>
                  </a:moveTo>
                  <a:lnTo>
                    <a:pt x="18224" y="30657"/>
                  </a:lnTo>
                  <a:lnTo>
                    <a:pt x="16065" y="30073"/>
                  </a:lnTo>
                  <a:lnTo>
                    <a:pt x="14503" y="30124"/>
                  </a:lnTo>
                  <a:lnTo>
                    <a:pt x="12979" y="30518"/>
                  </a:lnTo>
                  <a:lnTo>
                    <a:pt x="10058" y="33083"/>
                  </a:lnTo>
                  <a:lnTo>
                    <a:pt x="2425" y="34836"/>
                  </a:lnTo>
                  <a:lnTo>
                    <a:pt x="0" y="35852"/>
                  </a:lnTo>
                  <a:lnTo>
                    <a:pt x="215" y="39357"/>
                  </a:lnTo>
                  <a:lnTo>
                    <a:pt x="3314" y="39458"/>
                  </a:lnTo>
                  <a:lnTo>
                    <a:pt x="5956" y="37896"/>
                  </a:lnTo>
                  <a:lnTo>
                    <a:pt x="14439" y="35191"/>
                  </a:lnTo>
                  <a:lnTo>
                    <a:pt x="14452" y="34696"/>
                  </a:lnTo>
                  <a:lnTo>
                    <a:pt x="17157" y="33909"/>
                  </a:lnTo>
                  <a:lnTo>
                    <a:pt x="18402" y="33083"/>
                  </a:lnTo>
                  <a:lnTo>
                    <a:pt x="18796" y="32194"/>
                  </a:lnTo>
                  <a:lnTo>
                    <a:pt x="18846" y="31267"/>
                  </a:lnTo>
                  <a:close/>
                </a:path>
                <a:path w="41275" h="40005">
                  <a:moveTo>
                    <a:pt x="41097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E919BC58-12E9-77FF-74AC-B9B373027F5A}"/>
                </a:ext>
              </a:extLst>
            </p:cNvPr>
            <p:cNvSpPr/>
            <p:nvPr/>
          </p:nvSpPr>
          <p:spPr>
            <a:xfrm>
              <a:off x="967284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397" y="43434"/>
                  </a:moveTo>
                  <a:lnTo>
                    <a:pt x="5295" y="42659"/>
                  </a:lnTo>
                  <a:lnTo>
                    <a:pt x="3416" y="42748"/>
                  </a:lnTo>
                  <a:lnTo>
                    <a:pt x="2895" y="43192"/>
                  </a:lnTo>
                  <a:lnTo>
                    <a:pt x="1930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397" y="43434"/>
                  </a:lnTo>
                  <a:close/>
                </a:path>
                <a:path w="71120" h="45084">
                  <a:moveTo>
                    <a:pt x="33655" y="36982"/>
                  </a:moveTo>
                  <a:lnTo>
                    <a:pt x="33045" y="36664"/>
                  </a:lnTo>
                  <a:lnTo>
                    <a:pt x="32397" y="36410"/>
                  </a:lnTo>
                  <a:lnTo>
                    <a:pt x="31724" y="36258"/>
                  </a:lnTo>
                  <a:lnTo>
                    <a:pt x="31851" y="36779"/>
                  </a:lnTo>
                  <a:lnTo>
                    <a:pt x="31927" y="37299"/>
                  </a:lnTo>
                  <a:lnTo>
                    <a:pt x="31953" y="37833"/>
                  </a:lnTo>
                  <a:lnTo>
                    <a:pt x="33655" y="36982"/>
                  </a:lnTo>
                  <a:close/>
                </a:path>
                <a:path w="71120" h="45084">
                  <a:moveTo>
                    <a:pt x="47993" y="27584"/>
                  </a:moveTo>
                  <a:lnTo>
                    <a:pt x="47955" y="24599"/>
                  </a:lnTo>
                  <a:lnTo>
                    <a:pt x="44107" y="27736"/>
                  </a:lnTo>
                  <a:lnTo>
                    <a:pt x="43992" y="28397"/>
                  </a:lnTo>
                  <a:lnTo>
                    <a:pt x="44373" y="30340"/>
                  </a:lnTo>
                  <a:lnTo>
                    <a:pt x="47993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802" y="1511"/>
                  </a:lnTo>
                  <a:lnTo>
                    <a:pt x="70739" y="825"/>
                  </a:lnTo>
                  <a:lnTo>
                    <a:pt x="70599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57" y="2476"/>
                  </a:lnTo>
                  <a:lnTo>
                    <a:pt x="68618" y="2743"/>
                  </a:lnTo>
                  <a:lnTo>
                    <a:pt x="69265" y="3200"/>
                  </a:lnTo>
                  <a:lnTo>
                    <a:pt x="69824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2AE1064C-3DBB-D0FB-A456-F6FAEFB4FAA0}"/>
                </a:ext>
              </a:extLst>
            </p:cNvPr>
            <p:cNvSpPr/>
            <p:nvPr/>
          </p:nvSpPr>
          <p:spPr>
            <a:xfrm>
              <a:off x="967691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14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38C4C950-4698-DD7A-6196-DCC1B534D854}"/>
                </a:ext>
              </a:extLst>
            </p:cNvPr>
            <p:cNvSpPr/>
            <p:nvPr/>
          </p:nvSpPr>
          <p:spPr>
            <a:xfrm>
              <a:off x="9658362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83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44" y="44348"/>
                  </a:lnTo>
                  <a:lnTo>
                    <a:pt x="16433" y="43967"/>
                  </a:lnTo>
                  <a:lnTo>
                    <a:pt x="17907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70" y="36207"/>
                  </a:moveTo>
                  <a:lnTo>
                    <a:pt x="30467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74" y="34175"/>
                  </a:lnTo>
                  <a:lnTo>
                    <a:pt x="24155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790" y="43281"/>
                  </a:lnTo>
                  <a:lnTo>
                    <a:pt x="25400" y="41935"/>
                  </a:lnTo>
                  <a:lnTo>
                    <a:pt x="25590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00" y="37642"/>
                  </a:lnTo>
                  <a:lnTo>
                    <a:pt x="30670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03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24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498" y="39128"/>
                  </a:lnTo>
                  <a:lnTo>
                    <a:pt x="50749" y="40144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74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61" y="33464"/>
                  </a:lnTo>
                  <a:lnTo>
                    <a:pt x="58178" y="34010"/>
                  </a:lnTo>
                  <a:lnTo>
                    <a:pt x="58331" y="34353"/>
                  </a:lnTo>
                  <a:lnTo>
                    <a:pt x="58407" y="34874"/>
                  </a:lnTo>
                  <a:lnTo>
                    <a:pt x="59334" y="34544"/>
                  </a:lnTo>
                  <a:lnTo>
                    <a:pt x="60299" y="34010"/>
                  </a:lnTo>
                  <a:lnTo>
                    <a:pt x="62623" y="33972"/>
                  </a:lnTo>
                  <a:lnTo>
                    <a:pt x="62623" y="34353"/>
                  </a:lnTo>
                  <a:lnTo>
                    <a:pt x="64020" y="33959"/>
                  </a:lnTo>
                  <a:lnTo>
                    <a:pt x="64973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86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35" y="32588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25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42" y="10566"/>
                  </a:lnTo>
                  <a:lnTo>
                    <a:pt x="71564" y="10566"/>
                  </a:lnTo>
                  <a:lnTo>
                    <a:pt x="70294" y="11176"/>
                  </a:lnTo>
                  <a:lnTo>
                    <a:pt x="70129" y="13246"/>
                  </a:lnTo>
                  <a:lnTo>
                    <a:pt x="71970" y="12230"/>
                  </a:lnTo>
                  <a:lnTo>
                    <a:pt x="76860" y="7543"/>
                  </a:lnTo>
                  <a:lnTo>
                    <a:pt x="80479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E961FF54-23B1-F065-63FE-E691FCE1E182}"/>
                </a:ext>
              </a:extLst>
            </p:cNvPr>
            <p:cNvSpPr/>
            <p:nvPr/>
          </p:nvSpPr>
          <p:spPr>
            <a:xfrm>
              <a:off x="967999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36" y="43103"/>
                  </a:lnTo>
                  <a:lnTo>
                    <a:pt x="15087" y="42837"/>
                  </a:lnTo>
                  <a:lnTo>
                    <a:pt x="11176" y="41935"/>
                  </a:lnTo>
                  <a:lnTo>
                    <a:pt x="9448" y="41338"/>
                  </a:lnTo>
                  <a:lnTo>
                    <a:pt x="7404" y="42138"/>
                  </a:lnTo>
                  <a:lnTo>
                    <a:pt x="7505" y="43103"/>
                  </a:lnTo>
                  <a:lnTo>
                    <a:pt x="6159" y="43878"/>
                  </a:lnTo>
                  <a:lnTo>
                    <a:pt x="5702" y="43942"/>
                  </a:lnTo>
                  <a:lnTo>
                    <a:pt x="5257" y="44069"/>
                  </a:lnTo>
                  <a:lnTo>
                    <a:pt x="5524" y="43713"/>
                  </a:lnTo>
                  <a:lnTo>
                    <a:pt x="6489" y="41935"/>
                  </a:lnTo>
                  <a:lnTo>
                    <a:pt x="6540" y="40373"/>
                  </a:lnTo>
                  <a:lnTo>
                    <a:pt x="7289" y="39306"/>
                  </a:lnTo>
                  <a:lnTo>
                    <a:pt x="10299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66" y="38404"/>
                  </a:lnTo>
                  <a:lnTo>
                    <a:pt x="15189" y="38074"/>
                  </a:lnTo>
                  <a:lnTo>
                    <a:pt x="15214" y="35801"/>
                  </a:lnTo>
                  <a:lnTo>
                    <a:pt x="15227" y="35306"/>
                  </a:lnTo>
                  <a:lnTo>
                    <a:pt x="10795" y="35801"/>
                  </a:lnTo>
                  <a:lnTo>
                    <a:pt x="14744" y="32740"/>
                  </a:lnTo>
                  <a:lnTo>
                    <a:pt x="13563" y="31026"/>
                  </a:lnTo>
                  <a:lnTo>
                    <a:pt x="9423" y="29946"/>
                  </a:lnTo>
                  <a:lnTo>
                    <a:pt x="9283" y="32664"/>
                  </a:lnTo>
                  <a:lnTo>
                    <a:pt x="8572" y="32131"/>
                  </a:lnTo>
                  <a:lnTo>
                    <a:pt x="6883" y="30962"/>
                  </a:lnTo>
                  <a:lnTo>
                    <a:pt x="6007" y="31356"/>
                  </a:lnTo>
                  <a:lnTo>
                    <a:pt x="3340" y="33324"/>
                  </a:lnTo>
                  <a:lnTo>
                    <a:pt x="3962" y="34925"/>
                  </a:lnTo>
                  <a:lnTo>
                    <a:pt x="3759" y="36423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41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06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03" y="49034"/>
                  </a:lnTo>
                  <a:lnTo>
                    <a:pt x="17233" y="48425"/>
                  </a:lnTo>
                  <a:lnTo>
                    <a:pt x="17907" y="47129"/>
                  </a:lnTo>
                  <a:lnTo>
                    <a:pt x="20142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779" y="29349"/>
                  </a:moveTo>
                  <a:lnTo>
                    <a:pt x="35648" y="26987"/>
                  </a:lnTo>
                  <a:lnTo>
                    <a:pt x="34683" y="25958"/>
                  </a:lnTo>
                  <a:lnTo>
                    <a:pt x="33807" y="24498"/>
                  </a:lnTo>
                  <a:lnTo>
                    <a:pt x="35140" y="22872"/>
                  </a:lnTo>
                  <a:lnTo>
                    <a:pt x="33743" y="21018"/>
                  </a:lnTo>
                  <a:lnTo>
                    <a:pt x="30518" y="18757"/>
                  </a:lnTo>
                  <a:lnTo>
                    <a:pt x="28778" y="18186"/>
                  </a:lnTo>
                  <a:lnTo>
                    <a:pt x="28270" y="18669"/>
                  </a:lnTo>
                  <a:lnTo>
                    <a:pt x="29057" y="20586"/>
                  </a:lnTo>
                  <a:lnTo>
                    <a:pt x="26035" y="19304"/>
                  </a:lnTo>
                  <a:lnTo>
                    <a:pt x="27927" y="22072"/>
                  </a:lnTo>
                  <a:lnTo>
                    <a:pt x="26873" y="23647"/>
                  </a:lnTo>
                  <a:lnTo>
                    <a:pt x="25641" y="24866"/>
                  </a:lnTo>
                  <a:lnTo>
                    <a:pt x="23291" y="24625"/>
                  </a:lnTo>
                  <a:lnTo>
                    <a:pt x="24371" y="27203"/>
                  </a:lnTo>
                  <a:lnTo>
                    <a:pt x="22961" y="27635"/>
                  </a:lnTo>
                  <a:lnTo>
                    <a:pt x="22377" y="29451"/>
                  </a:lnTo>
                  <a:lnTo>
                    <a:pt x="22428" y="31026"/>
                  </a:lnTo>
                  <a:lnTo>
                    <a:pt x="23901" y="30975"/>
                  </a:lnTo>
                  <a:lnTo>
                    <a:pt x="26504" y="31851"/>
                  </a:lnTo>
                  <a:lnTo>
                    <a:pt x="30530" y="33845"/>
                  </a:lnTo>
                  <a:lnTo>
                    <a:pt x="32029" y="30048"/>
                  </a:lnTo>
                  <a:lnTo>
                    <a:pt x="33578" y="30073"/>
                  </a:lnTo>
                  <a:lnTo>
                    <a:pt x="36779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66" y="15138"/>
                  </a:lnTo>
                  <a:lnTo>
                    <a:pt x="57175" y="15316"/>
                  </a:lnTo>
                  <a:lnTo>
                    <a:pt x="56489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08" y="10426"/>
                  </a:lnTo>
                  <a:lnTo>
                    <a:pt x="55740" y="9436"/>
                  </a:lnTo>
                  <a:lnTo>
                    <a:pt x="54114" y="10477"/>
                  </a:lnTo>
                  <a:lnTo>
                    <a:pt x="53619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64" y="18135"/>
                  </a:lnTo>
                  <a:lnTo>
                    <a:pt x="43726" y="19304"/>
                  </a:lnTo>
                  <a:lnTo>
                    <a:pt x="43040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00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71" y="26492"/>
                  </a:lnTo>
                  <a:lnTo>
                    <a:pt x="48666" y="26530"/>
                  </a:lnTo>
                  <a:lnTo>
                    <a:pt x="49263" y="26733"/>
                  </a:lnTo>
                  <a:lnTo>
                    <a:pt x="49631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14" y="25361"/>
                  </a:lnTo>
                  <a:lnTo>
                    <a:pt x="54140" y="23901"/>
                  </a:lnTo>
                  <a:lnTo>
                    <a:pt x="54889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60" y="21069"/>
                  </a:lnTo>
                  <a:lnTo>
                    <a:pt x="56235" y="19913"/>
                  </a:lnTo>
                  <a:lnTo>
                    <a:pt x="56438" y="20307"/>
                  </a:lnTo>
                  <a:lnTo>
                    <a:pt x="56807" y="20840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830" y="3771"/>
                  </a:moveTo>
                  <a:lnTo>
                    <a:pt x="67437" y="2273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554" y="939"/>
                  </a:lnTo>
                  <a:lnTo>
                    <a:pt x="64287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0528" y="1003"/>
                  </a:lnTo>
                  <a:lnTo>
                    <a:pt x="57581" y="4686"/>
                  </a:lnTo>
                  <a:lnTo>
                    <a:pt x="61290" y="6883"/>
                  </a:lnTo>
                  <a:lnTo>
                    <a:pt x="61302" y="4991"/>
                  </a:lnTo>
                  <a:lnTo>
                    <a:pt x="64541" y="3149"/>
                  </a:lnTo>
                  <a:lnTo>
                    <a:pt x="67017" y="4876"/>
                  </a:lnTo>
                  <a:lnTo>
                    <a:pt x="67830" y="377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D8B286C1-846D-C5B1-B83C-62BF60595E2B}"/>
                </a:ext>
              </a:extLst>
            </p:cNvPr>
            <p:cNvSpPr/>
            <p:nvPr/>
          </p:nvSpPr>
          <p:spPr>
            <a:xfrm>
              <a:off x="9661449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17" y="27012"/>
                  </a:moveTo>
                  <a:lnTo>
                    <a:pt x="12763" y="26758"/>
                  </a:lnTo>
                  <a:lnTo>
                    <a:pt x="12357" y="26301"/>
                  </a:lnTo>
                  <a:lnTo>
                    <a:pt x="11899" y="26492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17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61" y="42303"/>
                  </a:lnTo>
                  <a:lnTo>
                    <a:pt x="9499" y="42037"/>
                  </a:lnTo>
                  <a:lnTo>
                    <a:pt x="7442" y="43434"/>
                  </a:lnTo>
                  <a:lnTo>
                    <a:pt x="8178" y="44246"/>
                  </a:lnTo>
                  <a:lnTo>
                    <a:pt x="8788" y="45351"/>
                  </a:lnTo>
                  <a:lnTo>
                    <a:pt x="9677" y="45770"/>
                  </a:lnTo>
                  <a:lnTo>
                    <a:pt x="9639" y="45135"/>
                  </a:lnTo>
                  <a:lnTo>
                    <a:pt x="10058" y="44640"/>
                  </a:lnTo>
                  <a:lnTo>
                    <a:pt x="10121" y="44107"/>
                  </a:lnTo>
                  <a:lnTo>
                    <a:pt x="12941" y="44615"/>
                  </a:lnTo>
                  <a:lnTo>
                    <a:pt x="12788" y="44183"/>
                  </a:lnTo>
                  <a:lnTo>
                    <a:pt x="12801" y="43649"/>
                  </a:lnTo>
                  <a:lnTo>
                    <a:pt x="13258" y="42341"/>
                  </a:lnTo>
                  <a:lnTo>
                    <a:pt x="13639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76" y="3162"/>
                  </a:moveTo>
                  <a:lnTo>
                    <a:pt x="72440" y="2425"/>
                  </a:lnTo>
                  <a:lnTo>
                    <a:pt x="70548" y="3810"/>
                  </a:lnTo>
                  <a:lnTo>
                    <a:pt x="70650" y="3403"/>
                  </a:lnTo>
                  <a:lnTo>
                    <a:pt x="70764" y="2959"/>
                  </a:lnTo>
                  <a:lnTo>
                    <a:pt x="70866" y="2019"/>
                  </a:lnTo>
                  <a:lnTo>
                    <a:pt x="71335" y="1447"/>
                  </a:lnTo>
                  <a:lnTo>
                    <a:pt x="71424" y="1143"/>
                  </a:lnTo>
                  <a:lnTo>
                    <a:pt x="70065" y="0"/>
                  </a:lnTo>
                  <a:lnTo>
                    <a:pt x="69430" y="1143"/>
                  </a:lnTo>
                  <a:lnTo>
                    <a:pt x="68503" y="2120"/>
                  </a:lnTo>
                  <a:lnTo>
                    <a:pt x="68046" y="3403"/>
                  </a:lnTo>
                  <a:lnTo>
                    <a:pt x="67767" y="2794"/>
                  </a:lnTo>
                  <a:lnTo>
                    <a:pt x="66294" y="3987"/>
                  </a:lnTo>
                  <a:lnTo>
                    <a:pt x="66078" y="4851"/>
                  </a:lnTo>
                  <a:lnTo>
                    <a:pt x="65646" y="5524"/>
                  </a:lnTo>
                  <a:lnTo>
                    <a:pt x="66586" y="5740"/>
                  </a:lnTo>
                  <a:lnTo>
                    <a:pt x="67462" y="6146"/>
                  </a:lnTo>
                  <a:lnTo>
                    <a:pt x="68897" y="6159"/>
                  </a:lnTo>
                  <a:lnTo>
                    <a:pt x="69469" y="5918"/>
                  </a:lnTo>
                  <a:lnTo>
                    <a:pt x="70205" y="4787"/>
                  </a:lnTo>
                  <a:lnTo>
                    <a:pt x="70434" y="4152"/>
                  </a:lnTo>
                  <a:lnTo>
                    <a:pt x="71348" y="3810"/>
                  </a:lnTo>
                  <a:lnTo>
                    <a:pt x="71653" y="3695"/>
                  </a:lnTo>
                  <a:lnTo>
                    <a:pt x="74676" y="3162"/>
                  </a:lnTo>
                  <a:close/>
                </a:path>
                <a:path w="84454" h="46355">
                  <a:moveTo>
                    <a:pt x="76352" y="3276"/>
                  </a:moveTo>
                  <a:lnTo>
                    <a:pt x="75831" y="2959"/>
                  </a:lnTo>
                  <a:lnTo>
                    <a:pt x="74676" y="3162"/>
                  </a:lnTo>
                  <a:lnTo>
                    <a:pt x="76187" y="3657"/>
                  </a:lnTo>
                  <a:lnTo>
                    <a:pt x="76352" y="3276"/>
                  </a:lnTo>
                  <a:close/>
                </a:path>
                <a:path w="84454" h="46355">
                  <a:moveTo>
                    <a:pt x="80759" y="3162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59" y="1651"/>
                  </a:lnTo>
                  <a:lnTo>
                    <a:pt x="77470" y="1447"/>
                  </a:lnTo>
                  <a:lnTo>
                    <a:pt x="77177" y="1473"/>
                  </a:lnTo>
                  <a:lnTo>
                    <a:pt x="76352" y="3276"/>
                  </a:lnTo>
                  <a:lnTo>
                    <a:pt x="77304" y="3810"/>
                  </a:lnTo>
                  <a:lnTo>
                    <a:pt x="77800" y="5092"/>
                  </a:lnTo>
                  <a:lnTo>
                    <a:pt x="77939" y="6248"/>
                  </a:lnTo>
                  <a:lnTo>
                    <a:pt x="80759" y="3162"/>
                  </a:lnTo>
                  <a:close/>
                </a:path>
                <a:path w="84454" h="46355">
                  <a:moveTo>
                    <a:pt x="84074" y="19773"/>
                  </a:moveTo>
                  <a:lnTo>
                    <a:pt x="83997" y="19608"/>
                  </a:lnTo>
                  <a:lnTo>
                    <a:pt x="83921" y="19773"/>
                  </a:lnTo>
                  <a:lnTo>
                    <a:pt x="84074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39F6EA2-BDE1-04EB-EE7D-D5D39BA5D08E}"/>
                </a:ext>
              </a:extLst>
            </p:cNvPr>
            <p:cNvSpPr/>
            <p:nvPr/>
          </p:nvSpPr>
          <p:spPr>
            <a:xfrm>
              <a:off x="9674822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28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32" y="14478"/>
                  </a:lnTo>
                  <a:lnTo>
                    <a:pt x="7518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30" y="13106"/>
                  </a:moveTo>
                  <a:lnTo>
                    <a:pt x="25412" y="12471"/>
                  </a:lnTo>
                  <a:lnTo>
                    <a:pt x="24612" y="11772"/>
                  </a:lnTo>
                  <a:lnTo>
                    <a:pt x="23761" y="10591"/>
                  </a:lnTo>
                  <a:lnTo>
                    <a:pt x="21729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69" y="13246"/>
                  </a:lnTo>
                  <a:lnTo>
                    <a:pt x="24777" y="13589"/>
                  </a:lnTo>
                  <a:lnTo>
                    <a:pt x="26530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41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0E3CF086-8B14-66F0-6691-08ED1FA0BA12}"/>
                </a:ext>
              </a:extLst>
            </p:cNvPr>
            <p:cNvSpPr/>
            <p:nvPr/>
          </p:nvSpPr>
          <p:spPr>
            <a:xfrm>
              <a:off x="971532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66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24D2FFC2-A363-8114-A120-F09088273CA8}"/>
                </a:ext>
              </a:extLst>
            </p:cNvPr>
            <p:cNvSpPr/>
            <p:nvPr/>
          </p:nvSpPr>
          <p:spPr>
            <a:xfrm>
              <a:off x="966189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84" y="546"/>
                  </a:lnTo>
                  <a:lnTo>
                    <a:pt x="14897" y="3022"/>
                  </a:lnTo>
                  <a:lnTo>
                    <a:pt x="12065" y="3416"/>
                  </a:lnTo>
                  <a:lnTo>
                    <a:pt x="10464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70" y="2222"/>
                  </a:lnTo>
                  <a:lnTo>
                    <a:pt x="3352" y="3568"/>
                  </a:lnTo>
                  <a:lnTo>
                    <a:pt x="3695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39" y="11938"/>
                  </a:lnTo>
                  <a:lnTo>
                    <a:pt x="10388" y="11671"/>
                  </a:lnTo>
                  <a:lnTo>
                    <a:pt x="11480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46" y="5219"/>
                  </a:lnTo>
                  <a:lnTo>
                    <a:pt x="19062" y="3035"/>
                  </a:lnTo>
                  <a:lnTo>
                    <a:pt x="18745" y="2628"/>
                  </a:lnTo>
                  <a:lnTo>
                    <a:pt x="22644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A91A2651-4A3A-81B8-B660-D62381B4BFAE}"/>
                </a:ext>
              </a:extLst>
            </p:cNvPr>
            <p:cNvSpPr/>
            <p:nvPr/>
          </p:nvSpPr>
          <p:spPr>
            <a:xfrm>
              <a:off x="9674237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84" y="32753"/>
                  </a:moveTo>
                  <a:lnTo>
                    <a:pt x="26250" y="31813"/>
                  </a:lnTo>
                  <a:lnTo>
                    <a:pt x="24853" y="30835"/>
                  </a:lnTo>
                  <a:lnTo>
                    <a:pt x="22860" y="30568"/>
                  </a:lnTo>
                  <a:lnTo>
                    <a:pt x="21513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65" y="32131"/>
                  </a:lnTo>
                  <a:lnTo>
                    <a:pt x="13195" y="32207"/>
                  </a:lnTo>
                  <a:lnTo>
                    <a:pt x="11912" y="33820"/>
                  </a:lnTo>
                  <a:lnTo>
                    <a:pt x="8394" y="34632"/>
                  </a:lnTo>
                  <a:lnTo>
                    <a:pt x="7061" y="34531"/>
                  </a:lnTo>
                  <a:lnTo>
                    <a:pt x="5118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38" y="39065"/>
                  </a:lnTo>
                  <a:lnTo>
                    <a:pt x="457" y="39382"/>
                  </a:lnTo>
                  <a:lnTo>
                    <a:pt x="0" y="41224"/>
                  </a:lnTo>
                  <a:lnTo>
                    <a:pt x="635" y="43116"/>
                  </a:lnTo>
                  <a:lnTo>
                    <a:pt x="4140" y="43675"/>
                  </a:lnTo>
                  <a:lnTo>
                    <a:pt x="7861" y="44627"/>
                  </a:lnTo>
                  <a:lnTo>
                    <a:pt x="10985" y="44030"/>
                  </a:lnTo>
                  <a:lnTo>
                    <a:pt x="14732" y="41427"/>
                  </a:lnTo>
                  <a:lnTo>
                    <a:pt x="15773" y="40449"/>
                  </a:lnTo>
                  <a:lnTo>
                    <a:pt x="16941" y="38468"/>
                  </a:lnTo>
                  <a:lnTo>
                    <a:pt x="19265" y="37973"/>
                  </a:lnTo>
                  <a:lnTo>
                    <a:pt x="20408" y="39344"/>
                  </a:lnTo>
                  <a:lnTo>
                    <a:pt x="21590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61" y="36588"/>
                  </a:lnTo>
                  <a:lnTo>
                    <a:pt x="25869" y="34886"/>
                  </a:lnTo>
                  <a:lnTo>
                    <a:pt x="25806" y="32994"/>
                  </a:lnTo>
                  <a:lnTo>
                    <a:pt x="25971" y="33743"/>
                  </a:lnTo>
                  <a:lnTo>
                    <a:pt x="26784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44" y="14452"/>
                  </a:lnTo>
                  <a:lnTo>
                    <a:pt x="37960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40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91" y="23012"/>
                  </a:lnTo>
                  <a:lnTo>
                    <a:pt x="21844" y="24218"/>
                  </a:lnTo>
                  <a:lnTo>
                    <a:pt x="25336" y="25742"/>
                  </a:lnTo>
                  <a:lnTo>
                    <a:pt x="31191" y="25438"/>
                  </a:lnTo>
                  <a:lnTo>
                    <a:pt x="35687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303" y="4445"/>
                  </a:moveTo>
                  <a:lnTo>
                    <a:pt x="65011" y="2146"/>
                  </a:lnTo>
                  <a:lnTo>
                    <a:pt x="64528" y="863"/>
                  </a:lnTo>
                  <a:lnTo>
                    <a:pt x="63055" y="0"/>
                  </a:lnTo>
                  <a:lnTo>
                    <a:pt x="58864" y="749"/>
                  </a:lnTo>
                  <a:lnTo>
                    <a:pt x="57645" y="1193"/>
                  </a:lnTo>
                  <a:lnTo>
                    <a:pt x="56692" y="2971"/>
                  </a:lnTo>
                  <a:lnTo>
                    <a:pt x="55473" y="3200"/>
                  </a:lnTo>
                  <a:lnTo>
                    <a:pt x="54165" y="5092"/>
                  </a:lnTo>
                  <a:lnTo>
                    <a:pt x="53251" y="4813"/>
                  </a:lnTo>
                  <a:lnTo>
                    <a:pt x="52946" y="8382"/>
                  </a:lnTo>
                  <a:lnTo>
                    <a:pt x="54660" y="9525"/>
                  </a:lnTo>
                  <a:lnTo>
                    <a:pt x="57810" y="10731"/>
                  </a:lnTo>
                  <a:lnTo>
                    <a:pt x="57404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45" y="19786"/>
                  </a:lnTo>
                  <a:lnTo>
                    <a:pt x="52222" y="19088"/>
                  </a:lnTo>
                  <a:lnTo>
                    <a:pt x="56045" y="19621"/>
                  </a:lnTo>
                  <a:lnTo>
                    <a:pt x="58978" y="20535"/>
                  </a:lnTo>
                  <a:lnTo>
                    <a:pt x="61315" y="16484"/>
                  </a:lnTo>
                  <a:lnTo>
                    <a:pt x="60833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30" y="11315"/>
                  </a:lnTo>
                  <a:lnTo>
                    <a:pt x="62636" y="8356"/>
                  </a:lnTo>
                  <a:lnTo>
                    <a:pt x="62433" y="8394"/>
                  </a:lnTo>
                  <a:lnTo>
                    <a:pt x="64389" y="5257"/>
                  </a:lnTo>
                  <a:lnTo>
                    <a:pt x="65074" y="5448"/>
                  </a:lnTo>
                  <a:lnTo>
                    <a:pt x="65303" y="444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6009D4CC-63D9-09E7-4675-F2786D954C7F}"/>
                </a:ext>
              </a:extLst>
            </p:cNvPr>
            <p:cNvSpPr/>
            <p:nvPr/>
          </p:nvSpPr>
          <p:spPr>
            <a:xfrm>
              <a:off x="973918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85" y="0"/>
                  </a:lnTo>
                  <a:lnTo>
                    <a:pt x="0" y="1460"/>
                  </a:lnTo>
                  <a:lnTo>
                    <a:pt x="1104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53" y="40424"/>
                  </a:lnTo>
                  <a:lnTo>
                    <a:pt x="24142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34" y="46316"/>
                  </a:lnTo>
                  <a:lnTo>
                    <a:pt x="44386" y="45923"/>
                  </a:lnTo>
                  <a:lnTo>
                    <a:pt x="44069" y="45453"/>
                  </a:lnTo>
                  <a:lnTo>
                    <a:pt x="42748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53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F7162D3D-A3F5-2E94-7CC0-414939A590A7}"/>
                </a:ext>
              </a:extLst>
            </p:cNvPr>
            <p:cNvSpPr/>
            <p:nvPr/>
          </p:nvSpPr>
          <p:spPr>
            <a:xfrm>
              <a:off x="978256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20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20" y="2616"/>
                  </a:lnTo>
                  <a:lnTo>
                    <a:pt x="342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49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2F895626-40F6-B6A3-61AE-12F6E847AEA9}"/>
                </a:ext>
              </a:extLst>
            </p:cNvPr>
            <p:cNvSpPr/>
            <p:nvPr/>
          </p:nvSpPr>
          <p:spPr>
            <a:xfrm>
              <a:off x="9742729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18" y="12623"/>
                  </a:moveTo>
                  <a:lnTo>
                    <a:pt x="7645" y="9207"/>
                  </a:lnTo>
                  <a:lnTo>
                    <a:pt x="7531" y="11493"/>
                  </a:lnTo>
                  <a:lnTo>
                    <a:pt x="4013" y="8978"/>
                  </a:lnTo>
                  <a:lnTo>
                    <a:pt x="3949" y="7505"/>
                  </a:lnTo>
                  <a:lnTo>
                    <a:pt x="5105" y="5969"/>
                  </a:lnTo>
                  <a:lnTo>
                    <a:pt x="4279" y="2501"/>
                  </a:lnTo>
                  <a:lnTo>
                    <a:pt x="749" y="0"/>
                  </a:lnTo>
                  <a:lnTo>
                    <a:pt x="304" y="673"/>
                  </a:lnTo>
                  <a:lnTo>
                    <a:pt x="0" y="3073"/>
                  </a:lnTo>
                  <a:lnTo>
                    <a:pt x="203" y="4953"/>
                  </a:lnTo>
                  <a:lnTo>
                    <a:pt x="2489" y="7607"/>
                  </a:lnTo>
                  <a:lnTo>
                    <a:pt x="5803" y="13233"/>
                  </a:lnTo>
                  <a:lnTo>
                    <a:pt x="7759" y="14249"/>
                  </a:lnTo>
                  <a:lnTo>
                    <a:pt x="8318" y="12623"/>
                  </a:lnTo>
                  <a:close/>
                </a:path>
                <a:path w="56515" h="53975">
                  <a:moveTo>
                    <a:pt x="17322" y="42316"/>
                  </a:moveTo>
                  <a:lnTo>
                    <a:pt x="16751" y="40830"/>
                  </a:lnTo>
                  <a:lnTo>
                    <a:pt x="14338" y="41478"/>
                  </a:lnTo>
                  <a:lnTo>
                    <a:pt x="11899" y="37376"/>
                  </a:lnTo>
                  <a:lnTo>
                    <a:pt x="12141" y="36207"/>
                  </a:lnTo>
                  <a:lnTo>
                    <a:pt x="12877" y="34874"/>
                  </a:lnTo>
                  <a:lnTo>
                    <a:pt x="10274" y="32397"/>
                  </a:lnTo>
                  <a:lnTo>
                    <a:pt x="9652" y="32969"/>
                  </a:lnTo>
                  <a:lnTo>
                    <a:pt x="7251" y="34226"/>
                  </a:lnTo>
                  <a:lnTo>
                    <a:pt x="6045" y="35725"/>
                  </a:lnTo>
                  <a:lnTo>
                    <a:pt x="6121" y="37134"/>
                  </a:lnTo>
                  <a:lnTo>
                    <a:pt x="6756" y="38481"/>
                  </a:lnTo>
                  <a:lnTo>
                    <a:pt x="7353" y="37947"/>
                  </a:lnTo>
                  <a:lnTo>
                    <a:pt x="8153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22" y="42316"/>
                  </a:lnTo>
                  <a:close/>
                </a:path>
                <a:path w="56515" h="53975">
                  <a:moveTo>
                    <a:pt x="31394" y="52489"/>
                  </a:moveTo>
                  <a:lnTo>
                    <a:pt x="30353" y="51511"/>
                  </a:lnTo>
                  <a:lnTo>
                    <a:pt x="29616" y="50152"/>
                  </a:lnTo>
                  <a:lnTo>
                    <a:pt x="29464" y="48920"/>
                  </a:lnTo>
                  <a:lnTo>
                    <a:pt x="28829" y="47980"/>
                  </a:lnTo>
                  <a:lnTo>
                    <a:pt x="27622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67" y="45262"/>
                  </a:lnTo>
                  <a:lnTo>
                    <a:pt x="20370" y="45161"/>
                  </a:lnTo>
                  <a:lnTo>
                    <a:pt x="18796" y="42252"/>
                  </a:lnTo>
                  <a:lnTo>
                    <a:pt x="15303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45" y="49949"/>
                  </a:lnTo>
                  <a:lnTo>
                    <a:pt x="23774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111" y="50152"/>
                  </a:lnTo>
                  <a:lnTo>
                    <a:pt x="30099" y="53530"/>
                  </a:lnTo>
                  <a:lnTo>
                    <a:pt x="31394" y="52489"/>
                  </a:lnTo>
                  <a:close/>
                </a:path>
                <a:path w="56515" h="53975">
                  <a:moveTo>
                    <a:pt x="56362" y="48094"/>
                  </a:moveTo>
                  <a:lnTo>
                    <a:pt x="53987" y="47739"/>
                  </a:lnTo>
                  <a:lnTo>
                    <a:pt x="52527" y="47282"/>
                  </a:lnTo>
                  <a:lnTo>
                    <a:pt x="51993" y="45897"/>
                  </a:lnTo>
                  <a:lnTo>
                    <a:pt x="51015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15" y="42291"/>
                  </a:lnTo>
                  <a:lnTo>
                    <a:pt x="51701" y="38138"/>
                  </a:lnTo>
                  <a:lnTo>
                    <a:pt x="50241" y="36499"/>
                  </a:lnTo>
                  <a:lnTo>
                    <a:pt x="49631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900" y="37757"/>
                  </a:lnTo>
                  <a:lnTo>
                    <a:pt x="42646" y="37795"/>
                  </a:lnTo>
                  <a:lnTo>
                    <a:pt x="40436" y="38430"/>
                  </a:lnTo>
                  <a:lnTo>
                    <a:pt x="40982" y="34556"/>
                  </a:lnTo>
                  <a:lnTo>
                    <a:pt x="40741" y="32829"/>
                  </a:lnTo>
                  <a:lnTo>
                    <a:pt x="37782" y="33947"/>
                  </a:lnTo>
                  <a:lnTo>
                    <a:pt x="37325" y="34963"/>
                  </a:lnTo>
                  <a:lnTo>
                    <a:pt x="36182" y="35318"/>
                  </a:lnTo>
                  <a:lnTo>
                    <a:pt x="35179" y="33870"/>
                  </a:lnTo>
                  <a:lnTo>
                    <a:pt x="34366" y="33947"/>
                  </a:lnTo>
                  <a:lnTo>
                    <a:pt x="32677" y="35598"/>
                  </a:lnTo>
                  <a:lnTo>
                    <a:pt x="32321" y="36360"/>
                  </a:lnTo>
                  <a:lnTo>
                    <a:pt x="32410" y="37096"/>
                  </a:lnTo>
                  <a:lnTo>
                    <a:pt x="32219" y="38354"/>
                  </a:lnTo>
                  <a:lnTo>
                    <a:pt x="32359" y="39141"/>
                  </a:lnTo>
                  <a:lnTo>
                    <a:pt x="33718" y="37909"/>
                  </a:lnTo>
                  <a:lnTo>
                    <a:pt x="34302" y="38315"/>
                  </a:lnTo>
                  <a:lnTo>
                    <a:pt x="35979" y="40373"/>
                  </a:lnTo>
                  <a:lnTo>
                    <a:pt x="35318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93" y="42646"/>
                  </a:lnTo>
                  <a:lnTo>
                    <a:pt x="40093" y="40906"/>
                  </a:lnTo>
                  <a:lnTo>
                    <a:pt x="40297" y="39420"/>
                  </a:lnTo>
                  <a:lnTo>
                    <a:pt x="40881" y="40462"/>
                  </a:lnTo>
                  <a:lnTo>
                    <a:pt x="40093" y="42646"/>
                  </a:lnTo>
                  <a:lnTo>
                    <a:pt x="40208" y="44323"/>
                  </a:lnTo>
                  <a:lnTo>
                    <a:pt x="41097" y="45491"/>
                  </a:lnTo>
                  <a:lnTo>
                    <a:pt x="42722" y="45948"/>
                  </a:lnTo>
                  <a:lnTo>
                    <a:pt x="44399" y="46126"/>
                  </a:lnTo>
                  <a:lnTo>
                    <a:pt x="46596" y="45770"/>
                  </a:lnTo>
                  <a:lnTo>
                    <a:pt x="47802" y="45364"/>
                  </a:lnTo>
                  <a:lnTo>
                    <a:pt x="47663" y="46012"/>
                  </a:lnTo>
                  <a:lnTo>
                    <a:pt x="47866" y="46634"/>
                  </a:lnTo>
                  <a:lnTo>
                    <a:pt x="47790" y="47193"/>
                  </a:lnTo>
                  <a:lnTo>
                    <a:pt x="48412" y="47040"/>
                  </a:lnTo>
                  <a:lnTo>
                    <a:pt x="48348" y="49301"/>
                  </a:lnTo>
                  <a:lnTo>
                    <a:pt x="48069" y="50342"/>
                  </a:lnTo>
                  <a:lnTo>
                    <a:pt x="48793" y="51752"/>
                  </a:lnTo>
                  <a:lnTo>
                    <a:pt x="50330" y="52222"/>
                  </a:lnTo>
                  <a:lnTo>
                    <a:pt x="54025" y="50749"/>
                  </a:lnTo>
                  <a:lnTo>
                    <a:pt x="55410" y="49733"/>
                  </a:lnTo>
                  <a:lnTo>
                    <a:pt x="56362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63FB8C08-9866-ADCF-A7B1-44EF8C8D4DB5}"/>
                </a:ext>
              </a:extLst>
            </p:cNvPr>
            <p:cNvSpPr/>
            <p:nvPr/>
          </p:nvSpPr>
          <p:spPr>
            <a:xfrm>
              <a:off x="9742576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49" y="12712"/>
                  </a:lnTo>
                  <a:lnTo>
                    <a:pt x="10185" y="12319"/>
                  </a:lnTo>
                  <a:lnTo>
                    <a:pt x="9753" y="9779"/>
                  </a:lnTo>
                  <a:lnTo>
                    <a:pt x="9080" y="9359"/>
                  </a:lnTo>
                  <a:lnTo>
                    <a:pt x="8712" y="8293"/>
                  </a:lnTo>
                  <a:lnTo>
                    <a:pt x="8839" y="7073"/>
                  </a:lnTo>
                  <a:lnTo>
                    <a:pt x="7658" y="3124"/>
                  </a:lnTo>
                  <a:lnTo>
                    <a:pt x="5867" y="4914"/>
                  </a:lnTo>
                  <a:lnTo>
                    <a:pt x="3975" y="2286"/>
                  </a:lnTo>
                  <a:lnTo>
                    <a:pt x="4013" y="1003"/>
                  </a:lnTo>
                  <a:lnTo>
                    <a:pt x="3505" y="0"/>
                  </a:lnTo>
                  <a:lnTo>
                    <a:pt x="927" y="2336"/>
                  </a:lnTo>
                  <a:lnTo>
                    <a:pt x="444" y="4038"/>
                  </a:lnTo>
                  <a:lnTo>
                    <a:pt x="0" y="4826"/>
                  </a:lnTo>
                  <a:lnTo>
                    <a:pt x="1244" y="6146"/>
                  </a:lnTo>
                  <a:lnTo>
                    <a:pt x="1778" y="8788"/>
                  </a:lnTo>
                  <a:lnTo>
                    <a:pt x="2120" y="8610"/>
                  </a:lnTo>
                  <a:lnTo>
                    <a:pt x="1752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43" y="9855"/>
                  </a:lnTo>
                  <a:lnTo>
                    <a:pt x="5321" y="9969"/>
                  </a:lnTo>
                  <a:lnTo>
                    <a:pt x="7175" y="7708"/>
                  </a:lnTo>
                  <a:lnTo>
                    <a:pt x="8597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73" y="11976"/>
                  </a:lnTo>
                  <a:lnTo>
                    <a:pt x="4965" y="12560"/>
                  </a:lnTo>
                  <a:lnTo>
                    <a:pt x="2438" y="15227"/>
                  </a:lnTo>
                  <a:lnTo>
                    <a:pt x="5689" y="16967"/>
                  </a:lnTo>
                  <a:lnTo>
                    <a:pt x="7988" y="16573"/>
                  </a:lnTo>
                  <a:lnTo>
                    <a:pt x="10426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47" y="18897"/>
                  </a:moveTo>
                  <a:lnTo>
                    <a:pt x="22656" y="16979"/>
                  </a:lnTo>
                  <a:lnTo>
                    <a:pt x="21704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86" y="11137"/>
                  </a:lnTo>
                  <a:lnTo>
                    <a:pt x="21526" y="8204"/>
                  </a:lnTo>
                  <a:lnTo>
                    <a:pt x="19011" y="9690"/>
                  </a:lnTo>
                  <a:lnTo>
                    <a:pt x="19989" y="7543"/>
                  </a:lnTo>
                  <a:lnTo>
                    <a:pt x="19685" y="7035"/>
                  </a:lnTo>
                  <a:lnTo>
                    <a:pt x="18338" y="7645"/>
                  </a:lnTo>
                  <a:lnTo>
                    <a:pt x="15709" y="10058"/>
                  </a:lnTo>
                  <a:lnTo>
                    <a:pt x="14465" y="12014"/>
                  </a:lnTo>
                  <a:lnTo>
                    <a:pt x="15214" y="13728"/>
                  </a:lnTo>
                  <a:lnTo>
                    <a:pt x="12280" y="18707"/>
                  </a:lnTo>
                  <a:lnTo>
                    <a:pt x="12039" y="19875"/>
                  </a:lnTo>
                  <a:lnTo>
                    <a:pt x="14478" y="23977"/>
                  </a:lnTo>
                  <a:lnTo>
                    <a:pt x="16891" y="23329"/>
                  </a:lnTo>
                  <a:lnTo>
                    <a:pt x="20523" y="20828"/>
                  </a:lnTo>
                  <a:lnTo>
                    <a:pt x="22059" y="20421"/>
                  </a:lnTo>
                  <a:lnTo>
                    <a:pt x="22593" y="20548"/>
                  </a:lnTo>
                  <a:lnTo>
                    <a:pt x="22847" y="18897"/>
                  </a:lnTo>
                  <a:close/>
                </a:path>
                <a:path w="37465" h="36830">
                  <a:moveTo>
                    <a:pt x="37465" y="31572"/>
                  </a:moveTo>
                  <a:lnTo>
                    <a:pt x="35979" y="29146"/>
                  </a:lnTo>
                  <a:lnTo>
                    <a:pt x="35420" y="26149"/>
                  </a:lnTo>
                  <a:lnTo>
                    <a:pt x="35471" y="24561"/>
                  </a:lnTo>
                  <a:lnTo>
                    <a:pt x="36131" y="22872"/>
                  </a:lnTo>
                  <a:lnTo>
                    <a:pt x="34455" y="20815"/>
                  </a:lnTo>
                  <a:lnTo>
                    <a:pt x="33870" y="20408"/>
                  </a:lnTo>
                  <a:lnTo>
                    <a:pt x="31915" y="22212"/>
                  </a:lnTo>
                  <a:lnTo>
                    <a:pt x="32169" y="19354"/>
                  </a:lnTo>
                  <a:lnTo>
                    <a:pt x="29019" y="20497"/>
                  </a:lnTo>
                  <a:lnTo>
                    <a:pt x="27940" y="22313"/>
                  </a:lnTo>
                  <a:lnTo>
                    <a:pt x="30416" y="25527"/>
                  </a:lnTo>
                  <a:lnTo>
                    <a:pt x="27266" y="25019"/>
                  </a:lnTo>
                  <a:lnTo>
                    <a:pt x="26885" y="28308"/>
                  </a:lnTo>
                  <a:lnTo>
                    <a:pt x="27774" y="29806"/>
                  </a:lnTo>
                  <a:lnTo>
                    <a:pt x="28981" y="30467"/>
                  </a:lnTo>
                  <a:lnTo>
                    <a:pt x="29616" y="31407"/>
                  </a:lnTo>
                  <a:lnTo>
                    <a:pt x="29756" y="32639"/>
                  </a:lnTo>
                  <a:lnTo>
                    <a:pt x="31026" y="34582"/>
                  </a:lnTo>
                  <a:lnTo>
                    <a:pt x="33401" y="36309"/>
                  </a:lnTo>
                  <a:lnTo>
                    <a:pt x="35674" y="35140"/>
                  </a:lnTo>
                  <a:lnTo>
                    <a:pt x="37465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09008F40-2F62-0198-0008-ECFA542DAD25}"/>
                </a:ext>
              </a:extLst>
            </p:cNvPr>
            <p:cNvSpPr/>
            <p:nvPr/>
          </p:nvSpPr>
          <p:spPr>
            <a:xfrm>
              <a:off x="9784283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35" y="76"/>
                  </a:moveTo>
                  <a:lnTo>
                    <a:pt x="0" y="0"/>
                  </a:lnTo>
                  <a:lnTo>
                    <a:pt x="1104" y="482"/>
                  </a:lnTo>
                  <a:lnTo>
                    <a:pt x="2247" y="1917"/>
                  </a:lnTo>
                  <a:lnTo>
                    <a:pt x="3149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30" y="6731"/>
                  </a:lnTo>
                  <a:lnTo>
                    <a:pt x="8127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42" y="6210"/>
                  </a:lnTo>
                  <a:lnTo>
                    <a:pt x="8775" y="5118"/>
                  </a:lnTo>
                  <a:lnTo>
                    <a:pt x="7988" y="5308"/>
                  </a:lnTo>
                  <a:lnTo>
                    <a:pt x="8420" y="4216"/>
                  </a:lnTo>
                  <a:lnTo>
                    <a:pt x="6146" y="3873"/>
                  </a:lnTo>
                  <a:lnTo>
                    <a:pt x="5638" y="3073"/>
                  </a:lnTo>
                  <a:lnTo>
                    <a:pt x="5397" y="1943"/>
                  </a:lnTo>
                  <a:lnTo>
                    <a:pt x="3505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12934CF6-3C14-0908-C789-E947FC85D5E1}"/>
                </a:ext>
              </a:extLst>
            </p:cNvPr>
            <p:cNvSpPr/>
            <p:nvPr/>
          </p:nvSpPr>
          <p:spPr>
            <a:xfrm>
              <a:off x="974324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77" y="6756"/>
                  </a:lnTo>
                  <a:lnTo>
                    <a:pt x="5219" y="448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193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57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098" y="10515"/>
                  </a:lnTo>
                  <a:lnTo>
                    <a:pt x="3213" y="10287"/>
                  </a:lnTo>
                  <a:lnTo>
                    <a:pt x="3378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35" y="10515"/>
                  </a:lnTo>
                  <a:lnTo>
                    <a:pt x="6959" y="9753"/>
                  </a:lnTo>
                  <a:lnTo>
                    <a:pt x="7035" y="9550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69" y="9017"/>
                  </a:lnTo>
                  <a:lnTo>
                    <a:pt x="7124" y="9550"/>
                  </a:lnTo>
                  <a:lnTo>
                    <a:pt x="7073" y="9855"/>
                  </a:lnTo>
                  <a:lnTo>
                    <a:pt x="7200" y="10109"/>
                  </a:lnTo>
                  <a:lnTo>
                    <a:pt x="7531" y="10210"/>
                  </a:lnTo>
                  <a:lnTo>
                    <a:pt x="7988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06" y="44246"/>
                  </a:moveTo>
                  <a:lnTo>
                    <a:pt x="36779" y="43916"/>
                  </a:lnTo>
                  <a:lnTo>
                    <a:pt x="36728" y="43065"/>
                  </a:lnTo>
                  <a:lnTo>
                    <a:pt x="36385" y="42329"/>
                  </a:lnTo>
                  <a:lnTo>
                    <a:pt x="34455" y="40678"/>
                  </a:lnTo>
                  <a:lnTo>
                    <a:pt x="33185" y="41275"/>
                  </a:lnTo>
                  <a:lnTo>
                    <a:pt x="33134" y="39230"/>
                  </a:lnTo>
                  <a:lnTo>
                    <a:pt x="32600" y="39217"/>
                  </a:lnTo>
                  <a:lnTo>
                    <a:pt x="32677" y="40119"/>
                  </a:lnTo>
                  <a:lnTo>
                    <a:pt x="32385" y="40741"/>
                  </a:lnTo>
                  <a:lnTo>
                    <a:pt x="31597" y="41363"/>
                  </a:lnTo>
                  <a:lnTo>
                    <a:pt x="35026" y="43802"/>
                  </a:lnTo>
                  <a:lnTo>
                    <a:pt x="36817" y="44945"/>
                  </a:lnTo>
                  <a:lnTo>
                    <a:pt x="36906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84" y="51092"/>
                  </a:lnTo>
                  <a:lnTo>
                    <a:pt x="53721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74" y="51003"/>
                  </a:lnTo>
                  <a:lnTo>
                    <a:pt x="50914" y="52057"/>
                  </a:lnTo>
                  <a:lnTo>
                    <a:pt x="53492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524BEC47-D54A-123F-4DDE-568A58EB4598}"/>
                </a:ext>
              </a:extLst>
            </p:cNvPr>
            <p:cNvSpPr/>
            <p:nvPr/>
          </p:nvSpPr>
          <p:spPr>
            <a:xfrm>
              <a:off x="9750272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35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12" y="812"/>
                  </a:lnTo>
                  <a:lnTo>
                    <a:pt x="304" y="482"/>
                  </a:lnTo>
                  <a:lnTo>
                    <a:pt x="533" y="177"/>
                  </a:lnTo>
                  <a:lnTo>
                    <a:pt x="635" y="0"/>
                  </a:lnTo>
                  <a:close/>
                </a:path>
                <a:path w="59054" h="37465">
                  <a:moveTo>
                    <a:pt x="58991" y="37414"/>
                  </a:moveTo>
                  <a:lnTo>
                    <a:pt x="58127" y="36309"/>
                  </a:lnTo>
                  <a:lnTo>
                    <a:pt x="56261" y="35445"/>
                  </a:lnTo>
                  <a:lnTo>
                    <a:pt x="53962" y="34086"/>
                  </a:lnTo>
                  <a:lnTo>
                    <a:pt x="52133" y="34315"/>
                  </a:lnTo>
                  <a:lnTo>
                    <a:pt x="51041" y="35090"/>
                  </a:lnTo>
                  <a:lnTo>
                    <a:pt x="50393" y="36258"/>
                  </a:lnTo>
                  <a:lnTo>
                    <a:pt x="50850" y="35928"/>
                  </a:lnTo>
                  <a:lnTo>
                    <a:pt x="51422" y="35750"/>
                  </a:lnTo>
                  <a:lnTo>
                    <a:pt x="51968" y="35826"/>
                  </a:lnTo>
                  <a:lnTo>
                    <a:pt x="54597" y="35610"/>
                  </a:lnTo>
                  <a:lnTo>
                    <a:pt x="56743" y="36156"/>
                  </a:lnTo>
                  <a:lnTo>
                    <a:pt x="58991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A8E380B9-2737-5C70-FDA1-FF4E8C69C6DE}"/>
                </a:ext>
              </a:extLst>
            </p:cNvPr>
            <p:cNvSpPr/>
            <p:nvPr/>
          </p:nvSpPr>
          <p:spPr>
            <a:xfrm>
              <a:off x="9765500" y="82925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4">
                  <a:moveTo>
                    <a:pt x="3733" y="1574"/>
                  </a:moveTo>
                  <a:lnTo>
                    <a:pt x="3556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12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29845" h="23494">
                  <a:moveTo>
                    <a:pt x="10426" y="6311"/>
                  </a:moveTo>
                  <a:lnTo>
                    <a:pt x="10350" y="5422"/>
                  </a:lnTo>
                  <a:lnTo>
                    <a:pt x="8813" y="5346"/>
                  </a:lnTo>
                  <a:lnTo>
                    <a:pt x="8039" y="5727"/>
                  </a:lnTo>
                  <a:lnTo>
                    <a:pt x="7607" y="3289"/>
                  </a:lnTo>
                  <a:lnTo>
                    <a:pt x="6070" y="2857"/>
                  </a:lnTo>
                  <a:lnTo>
                    <a:pt x="3987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07" y="8509"/>
                  </a:lnTo>
                  <a:lnTo>
                    <a:pt x="7759" y="8331"/>
                  </a:lnTo>
                  <a:lnTo>
                    <a:pt x="8661" y="8001"/>
                  </a:lnTo>
                  <a:lnTo>
                    <a:pt x="10134" y="6946"/>
                  </a:lnTo>
                  <a:lnTo>
                    <a:pt x="10426" y="6311"/>
                  </a:lnTo>
                  <a:close/>
                </a:path>
                <a:path w="29845" h="23494">
                  <a:moveTo>
                    <a:pt x="29845" y="20218"/>
                  </a:moveTo>
                  <a:lnTo>
                    <a:pt x="28028" y="19710"/>
                  </a:lnTo>
                  <a:lnTo>
                    <a:pt x="27647" y="18338"/>
                  </a:lnTo>
                  <a:lnTo>
                    <a:pt x="25857" y="17602"/>
                  </a:lnTo>
                  <a:lnTo>
                    <a:pt x="24892" y="18376"/>
                  </a:lnTo>
                  <a:lnTo>
                    <a:pt x="23177" y="18072"/>
                  </a:lnTo>
                  <a:lnTo>
                    <a:pt x="22288" y="17208"/>
                  </a:lnTo>
                  <a:lnTo>
                    <a:pt x="20269" y="16459"/>
                  </a:lnTo>
                  <a:lnTo>
                    <a:pt x="19253" y="16484"/>
                  </a:lnTo>
                  <a:lnTo>
                    <a:pt x="17881" y="15341"/>
                  </a:lnTo>
                  <a:lnTo>
                    <a:pt x="18211" y="18376"/>
                  </a:lnTo>
                  <a:lnTo>
                    <a:pt x="18770" y="18961"/>
                  </a:lnTo>
                  <a:lnTo>
                    <a:pt x="21805" y="19037"/>
                  </a:lnTo>
                  <a:lnTo>
                    <a:pt x="22390" y="19608"/>
                  </a:lnTo>
                  <a:lnTo>
                    <a:pt x="22275" y="20675"/>
                  </a:lnTo>
                  <a:lnTo>
                    <a:pt x="24168" y="20891"/>
                  </a:lnTo>
                  <a:lnTo>
                    <a:pt x="24409" y="22034"/>
                  </a:lnTo>
                  <a:lnTo>
                    <a:pt x="24917" y="22847"/>
                  </a:lnTo>
                  <a:lnTo>
                    <a:pt x="27190" y="23177"/>
                  </a:lnTo>
                  <a:lnTo>
                    <a:pt x="28524" y="21170"/>
                  </a:lnTo>
                  <a:lnTo>
                    <a:pt x="29845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1434FAC6-4D77-732D-BD2B-F530039893AD}"/>
                </a:ext>
              </a:extLst>
            </p:cNvPr>
            <p:cNvSpPr/>
            <p:nvPr/>
          </p:nvSpPr>
          <p:spPr>
            <a:xfrm>
              <a:off x="977883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15" y="0"/>
                  </a:lnTo>
                  <a:lnTo>
                    <a:pt x="6223" y="546"/>
                  </a:lnTo>
                  <a:lnTo>
                    <a:pt x="7302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54" y="3898"/>
                  </a:lnTo>
                  <a:lnTo>
                    <a:pt x="5346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46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33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73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49" y="16814"/>
                  </a:moveTo>
                  <a:lnTo>
                    <a:pt x="26035" y="6896"/>
                  </a:lnTo>
                  <a:lnTo>
                    <a:pt x="22860" y="7035"/>
                  </a:lnTo>
                  <a:lnTo>
                    <a:pt x="21310" y="7988"/>
                  </a:lnTo>
                  <a:lnTo>
                    <a:pt x="20523" y="9804"/>
                  </a:lnTo>
                  <a:lnTo>
                    <a:pt x="21323" y="9613"/>
                  </a:lnTo>
                  <a:lnTo>
                    <a:pt x="24599" y="11531"/>
                  </a:lnTo>
                  <a:lnTo>
                    <a:pt x="24828" y="13601"/>
                  </a:lnTo>
                  <a:lnTo>
                    <a:pt x="29464" y="14960"/>
                  </a:lnTo>
                  <a:lnTo>
                    <a:pt x="30568" y="16116"/>
                  </a:lnTo>
                  <a:lnTo>
                    <a:pt x="33172" y="16624"/>
                  </a:lnTo>
                  <a:lnTo>
                    <a:pt x="35445" y="17564"/>
                  </a:lnTo>
                  <a:lnTo>
                    <a:pt x="38049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C5A5E595-9709-C941-3A79-30BA283D0D98}"/>
                </a:ext>
              </a:extLst>
            </p:cNvPr>
            <p:cNvSpPr/>
            <p:nvPr/>
          </p:nvSpPr>
          <p:spPr>
            <a:xfrm>
              <a:off x="972480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20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28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17" y="1244"/>
                  </a:lnTo>
                  <a:lnTo>
                    <a:pt x="1981" y="58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412C6584-93A9-C4B9-5AA0-6D689D89A5BC}"/>
                </a:ext>
              </a:extLst>
            </p:cNvPr>
            <p:cNvSpPr/>
            <p:nvPr/>
          </p:nvSpPr>
          <p:spPr>
            <a:xfrm>
              <a:off x="969909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38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797" y="24257"/>
                  </a:lnTo>
                  <a:lnTo>
                    <a:pt x="2057" y="25933"/>
                  </a:lnTo>
                  <a:lnTo>
                    <a:pt x="533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83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13" y="10464"/>
                  </a:moveTo>
                  <a:lnTo>
                    <a:pt x="17373" y="10109"/>
                  </a:lnTo>
                  <a:lnTo>
                    <a:pt x="16725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13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47" y="406"/>
                  </a:lnTo>
                  <a:lnTo>
                    <a:pt x="21082" y="215"/>
                  </a:lnTo>
                  <a:lnTo>
                    <a:pt x="20980" y="0"/>
                  </a:lnTo>
                  <a:lnTo>
                    <a:pt x="20789" y="317"/>
                  </a:lnTo>
                  <a:lnTo>
                    <a:pt x="20612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308D7A3A-0398-D104-1A2C-1678978ABD93}"/>
                </a:ext>
              </a:extLst>
            </p:cNvPr>
            <p:cNvSpPr/>
            <p:nvPr/>
          </p:nvSpPr>
          <p:spPr>
            <a:xfrm>
              <a:off x="9700323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912" y="30873"/>
                  </a:moveTo>
                  <a:lnTo>
                    <a:pt x="7620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18" y="32537"/>
                  </a:lnTo>
                  <a:lnTo>
                    <a:pt x="2844" y="33769"/>
                  </a:lnTo>
                  <a:lnTo>
                    <a:pt x="2895" y="35204"/>
                  </a:lnTo>
                  <a:lnTo>
                    <a:pt x="1244" y="36334"/>
                  </a:lnTo>
                  <a:lnTo>
                    <a:pt x="558" y="36563"/>
                  </a:lnTo>
                  <a:lnTo>
                    <a:pt x="0" y="36842"/>
                  </a:lnTo>
                  <a:lnTo>
                    <a:pt x="266" y="37084"/>
                  </a:lnTo>
                  <a:lnTo>
                    <a:pt x="812" y="37452"/>
                  </a:lnTo>
                  <a:lnTo>
                    <a:pt x="1447" y="37287"/>
                  </a:lnTo>
                  <a:lnTo>
                    <a:pt x="2603" y="37642"/>
                  </a:lnTo>
                  <a:lnTo>
                    <a:pt x="4000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705" y="34353"/>
                  </a:lnTo>
                  <a:lnTo>
                    <a:pt x="7175" y="32981"/>
                  </a:lnTo>
                  <a:lnTo>
                    <a:pt x="7912" y="30873"/>
                  </a:lnTo>
                  <a:close/>
                </a:path>
                <a:path w="31750" h="38100">
                  <a:moveTo>
                    <a:pt x="8877" y="30124"/>
                  </a:moveTo>
                  <a:lnTo>
                    <a:pt x="8369" y="29565"/>
                  </a:lnTo>
                  <a:lnTo>
                    <a:pt x="7912" y="30873"/>
                  </a:lnTo>
                  <a:lnTo>
                    <a:pt x="8877" y="30124"/>
                  </a:lnTo>
                  <a:close/>
                </a:path>
                <a:path w="31750" h="38100">
                  <a:moveTo>
                    <a:pt x="13677" y="29133"/>
                  </a:moveTo>
                  <a:lnTo>
                    <a:pt x="13500" y="26682"/>
                  </a:lnTo>
                  <a:lnTo>
                    <a:pt x="12992" y="26517"/>
                  </a:lnTo>
                  <a:lnTo>
                    <a:pt x="12331" y="26631"/>
                  </a:lnTo>
                  <a:lnTo>
                    <a:pt x="11176" y="27622"/>
                  </a:lnTo>
                  <a:lnTo>
                    <a:pt x="11442" y="27978"/>
                  </a:lnTo>
                  <a:lnTo>
                    <a:pt x="10299" y="29489"/>
                  </a:lnTo>
                  <a:lnTo>
                    <a:pt x="9321" y="29781"/>
                  </a:lnTo>
                  <a:lnTo>
                    <a:pt x="8877" y="30124"/>
                  </a:lnTo>
                  <a:lnTo>
                    <a:pt x="10299" y="31635"/>
                  </a:lnTo>
                  <a:lnTo>
                    <a:pt x="13677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95" y="952"/>
                  </a:lnTo>
                  <a:lnTo>
                    <a:pt x="27914" y="1358"/>
                  </a:lnTo>
                  <a:lnTo>
                    <a:pt x="27279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99" y="4686"/>
                  </a:lnTo>
                  <a:lnTo>
                    <a:pt x="21767" y="6553"/>
                  </a:lnTo>
                  <a:lnTo>
                    <a:pt x="20980" y="7823"/>
                  </a:lnTo>
                  <a:lnTo>
                    <a:pt x="18516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41" y="17691"/>
                  </a:lnTo>
                  <a:lnTo>
                    <a:pt x="17995" y="18300"/>
                  </a:lnTo>
                  <a:lnTo>
                    <a:pt x="20764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82" y="12915"/>
                  </a:lnTo>
                  <a:lnTo>
                    <a:pt x="27622" y="11518"/>
                  </a:lnTo>
                  <a:lnTo>
                    <a:pt x="28905" y="11112"/>
                  </a:lnTo>
                  <a:lnTo>
                    <a:pt x="29730" y="9423"/>
                  </a:lnTo>
                  <a:lnTo>
                    <a:pt x="29895" y="8585"/>
                  </a:lnTo>
                  <a:lnTo>
                    <a:pt x="29781" y="7658"/>
                  </a:lnTo>
                  <a:lnTo>
                    <a:pt x="30810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7A2D0770-461F-37A0-EB4E-CD939A307C51}"/>
                </a:ext>
              </a:extLst>
            </p:cNvPr>
            <p:cNvSpPr/>
            <p:nvPr/>
          </p:nvSpPr>
          <p:spPr>
            <a:xfrm>
              <a:off x="9807104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33" y="0"/>
                  </a:moveTo>
                  <a:lnTo>
                    <a:pt x="0" y="495"/>
                  </a:lnTo>
                  <a:lnTo>
                    <a:pt x="901" y="1549"/>
                  </a:lnTo>
                  <a:lnTo>
                    <a:pt x="1625" y="2641"/>
                  </a:lnTo>
                  <a:lnTo>
                    <a:pt x="1752" y="3517"/>
                  </a:lnTo>
                  <a:lnTo>
                    <a:pt x="3390" y="3390"/>
                  </a:lnTo>
                  <a:lnTo>
                    <a:pt x="4978" y="1917"/>
                  </a:lnTo>
                  <a:lnTo>
                    <a:pt x="6527" y="1143"/>
                  </a:lnTo>
                  <a:lnTo>
                    <a:pt x="5765" y="66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167B246E-115A-92DB-7F31-5AA3BA1D3227}"/>
                </a:ext>
              </a:extLst>
            </p:cNvPr>
            <p:cNvSpPr/>
            <p:nvPr/>
          </p:nvSpPr>
          <p:spPr>
            <a:xfrm>
              <a:off x="976176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6870" y="5562"/>
                  </a:lnTo>
                  <a:lnTo>
                    <a:pt x="6591" y="5334"/>
                  </a:lnTo>
                  <a:lnTo>
                    <a:pt x="6794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C3C22333-C411-E593-3311-569488C3A580}"/>
                </a:ext>
              </a:extLst>
            </p:cNvPr>
            <p:cNvSpPr/>
            <p:nvPr/>
          </p:nvSpPr>
          <p:spPr>
            <a:xfrm>
              <a:off x="9749777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102" y="0"/>
                  </a:moveTo>
                  <a:lnTo>
                    <a:pt x="5651" y="965"/>
                  </a:lnTo>
                  <a:lnTo>
                    <a:pt x="3174" y="1041"/>
                  </a:lnTo>
                  <a:lnTo>
                    <a:pt x="2641" y="1460"/>
                  </a:lnTo>
                  <a:lnTo>
                    <a:pt x="2920" y="952"/>
                  </a:lnTo>
                  <a:lnTo>
                    <a:pt x="673" y="660"/>
                  </a:lnTo>
                  <a:lnTo>
                    <a:pt x="0" y="4318"/>
                  </a:lnTo>
                  <a:lnTo>
                    <a:pt x="927" y="7302"/>
                  </a:lnTo>
                  <a:lnTo>
                    <a:pt x="1244" y="6680"/>
                  </a:lnTo>
                  <a:lnTo>
                    <a:pt x="2908" y="8178"/>
                  </a:lnTo>
                  <a:lnTo>
                    <a:pt x="2997" y="9385"/>
                  </a:lnTo>
                  <a:lnTo>
                    <a:pt x="3695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48" y="9664"/>
                  </a:lnTo>
                  <a:lnTo>
                    <a:pt x="13868" y="10058"/>
                  </a:lnTo>
                  <a:lnTo>
                    <a:pt x="14262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58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42B6FFB6-C68D-0D56-A895-866D2473E2DC}"/>
                </a:ext>
              </a:extLst>
            </p:cNvPr>
            <p:cNvSpPr/>
            <p:nvPr/>
          </p:nvSpPr>
          <p:spPr>
            <a:xfrm>
              <a:off x="979225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41" y="3848"/>
                  </a:lnTo>
                  <a:lnTo>
                    <a:pt x="3721" y="5041"/>
                  </a:lnTo>
                  <a:lnTo>
                    <a:pt x="4241" y="4343"/>
                  </a:lnTo>
                  <a:lnTo>
                    <a:pt x="4686" y="6108"/>
                  </a:lnTo>
                  <a:lnTo>
                    <a:pt x="5664" y="6972"/>
                  </a:lnTo>
                  <a:lnTo>
                    <a:pt x="6375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598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48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36DDB191-084F-6DB6-9F74-C825DAB361A5}"/>
                </a:ext>
              </a:extLst>
            </p:cNvPr>
            <p:cNvSpPr/>
            <p:nvPr/>
          </p:nvSpPr>
          <p:spPr>
            <a:xfrm>
              <a:off x="9756483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13" y="24269"/>
                  </a:moveTo>
                  <a:lnTo>
                    <a:pt x="15786" y="23469"/>
                  </a:lnTo>
                  <a:lnTo>
                    <a:pt x="14909" y="22555"/>
                  </a:lnTo>
                  <a:lnTo>
                    <a:pt x="14033" y="21920"/>
                  </a:lnTo>
                  <a:lnTo>
                    <a:pt x="14681" y="22733"/>
                  </a:lnTo>
                  <a:lnTo>
                    <a:pt x="15798" y="24472"/>
                  </a:lnTo>
                  <a:lnTo>
                    <a:pt x="16713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24" y="0"/>
                  </a:lnTo>
                  <a:lnTo>
                    <a:pt x="20472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87" y="22821"/>
                  </a:moveTo>
                  <a:lnTo>
                    <a:pt x="34302" y="21628"/>
                  </a:lnTo>
                  <a:lnTo>
                    <a:pt x="31026" y="21844"/>
                  </a:lnTo>
                  <a:lnTo>
                    <a:pt x="31483" y="20447"/>
                  </a:lnTo>
                  <a:lnTo>
                    <a:pt x="31013" y="18440"/>
                  </a:lnTo>
                  <a:lnTo>
                    <a:pt x="31102" y="17157"/>
                  </a:lnTo>
                  <a:lnTo>
                    <a:pt x="29349" y="14490"/>
                  </a:lnTo>
                  <a:lnTo>
                    <a:pt x="27254" y="16116"/>
                  </a:lnTo>
                  <a:lnTo>
                    <a:pt x="23723" y="16103"/>
                  </a:lnTo>
                  <a:lnTo>
                    <a:pt x="23228" y="15316"/>
                  </a:lnTo>
                  <a:lnTo>
                    <a:pt x="20053" y="14681"/>
                  </a:lnTo>
                  <a:lnTo>
                    <a:pt x="18783" y="15189"/>
                  </a:lnTo>
                  <a:lnTo>
                    <a:pt x="14185" y="14897"/>
                  </a:lnTo>
                  <a:lnTo>
                    <a:pt x="14262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67" y="14071"/>
                  </a:lnTo>
                  <a:lnTo>
                    <a:pt x="0" y="15341"/>
                  </a:lnTo>
                  <a:lnTo>
                    <a:pt x="4495" y="18351"/>
                  </a:lnTo>
                  <a:lnTo>
                    <a:pt x="12890" y="19608"/>
                  </a:lnTo>
                  <a:lnTo>
                    <a:pt x="16395" y="20472"/>
                  </a:lnTo>
                  <a:lnTo>
                    <a:pt x="18910" y="19621"/>
                  </a:lnTo>
                  <a:lnTo>
                    <a:pt x="21945" y="20523"/>
                  </a:lnTo>
                  <a:lnTo>
                    <a:pt x="21920" y="22644"/>
                  </a:lnTo>
                  <a:lnTo>
                    <a:pt x="24307" y="23368"/>
                  </a:lnTo>
                  <a:lnTo>
                    <a:pt x="26555" y="23431"/>
                  </a:lnTo>
                  <a:lnTo>
                    <a:pt x="25400" y="24333"/>
                  </a:lnTo>
                  <a:lnTo>
                    <a:pt x="26403" y="25400"/>
                  </a:lnTo>
                  <a:lnTo>
                    <a:pt x="27228" y="26847"/>
                  </a:lnTo>
                  <a:lnTo>
                    <a:pt x="30835" y="27178"/>
                  </a:lnTo>
                  <a:lnTo>
                    <a:pt x="36969" y="26136"/>
                  </a:lnTo>
                  <a:lnTo>
                    <a:pt x="37045" y="24930"/>
                  </a:lnTo>
                  <a:lnTo>
                    <a:pt x="38252" y="23571"/>
                  </a:lnTo>
                  <a:lnTo>
                    <a:pt x="39687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34" y="11493"/>
                  </a:lnTo>
                  <a:lnTo>
                    <a:pt x="36893" y="9448"/>
                  </a:lnTo>
                  <a:lnTo>
                    <a:pt x="35928" y="8724"/>
                  </a:lnTo>
                  <a:lnTo>
                    <a:pt x="33718" y="9702"/>
                  </a:lnTo>
                  <a:lnTo>
                    <a:pt x="33718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91" y="5372"/>
                  </a:lnTo>
                  <a:lnTo>
                    <a:pt x="30937" y="6413"/>
                  </a:lnTo>
                  <a:lnTo>
                    <a:pt x="31902" y="8026"/>
                  </a:lnTo>
                  <a:lnTo>
                    <a:pt x="32613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72" y="13233"/>
                  </a:lnTo>
                  <a:lnTo>
                    <a:pt x="37147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92" y="15684"/>
                  </a:moveTo>
                  <a:lnTo>
                    <a:pt x="64236" y="14122"/>
                  </a:lnTo>
                  <a:lnTo>
                    <a:pt x="61696" y="15125"/>
                  </a:lnTo>
                  <a:lnTo>
                    <a:pt x="59842" y="13970"/>
                  </a:lnTo>
                  <a:lnTo>
                    <a:pt x="60820" y="12280"/>
                  </a:lnTo>
                  <a:lnTo>
                    <a:pt x="58788" y="11430"/>
                  </a:lnTo>
                  <a:lnTo>
                    <a:pt x="55600" y="12814"/>
                  </a:lnTo>
                  <a:lnTo>
                    <a:pt x="54013" y="14312"/>
                  </a:lnTo>
                  <a:lnTo>
                    <a:pt x="51803" y="14401"/>
                  </a:lnTo>
                  <a:lnTo>
                    <a:pt x="49377" y="14033"/>
                  </a:lnTo>
                  <a:lnTo>
                    <a:pt x="50800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706" y="17678"/>
                  </a:lnTo>
                  <a:lnTo>
                    <a:pt x="39839" y="19583"/>
                  </a:lnTo>
                  <a:lnTo>
                    <a:pt x="42608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14" y="18046"/>
                  </a:lnTo>
                  <a:lnTo>
                    <a:pt x="51015" y="19011"/>
                  </a:lnTo>
                  <a:lnTo>
                    <a:pt x="53543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61" y="17995"/>
                  </a:lnTo>
                  <a:lnTo>
                    <a:pt x="64770" y="19151"/>
                  </a:lnTo>
                  <a:lnTo>
                    <a:pt x="65633" y="17449"/>
                  </a:lnTo>
                  <a:lnTo>
                    <a:pt x="66192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4C363D50-05DC-B016-98EA-B93615FB142D}"/>
                </a:ext>
              </a:extLst>
            </p:cNvPr>
            <p:cNvSpPr/>
            <p:nvPr/>
          </p:nvSpPr>
          <p:spPr>
            <a:xfrm>
              <a:off x="9741293" y="83916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28" y="4826"/>
                  </a:lnTo>
                  <a:lnTo>
                    <a:pt x="5727" y="8737"/>
                  </a:lnTo>
                  <a:lnTo>
                    <a:pt x="5791" y="8966"/>
                  </a:lnTo>
                  <a:lnTo>
                    <a:pt x="5791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23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7784" h="29209">
                  <a:moveTo>
                    <a:pt x="57785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43" y="28384"/>
                  </a:lnTo>
                  <a:lnTo>
                    <a:pt x="57785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CFE213FD-ECBB-6D6F-1F00-350DE1F91E88}"/>
                </a:ext>
              </a:extLst>
            </p:cNvPr>
            <p:cNvSpPr/>
            <p:nvPr/>
          </p:nvSpPr>
          <p:spPr>
            <a:xfrm>
              <a:off x="9793516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57" y="13195"/>
                  </a:moveTo>
                  <a:lnTo>
                    <a:pt x="17386" y="13068"/>
                  </a:lnTo>
                  <a:lnTo>
                    <a:pt x="16611" y="12979"/>
                  </a:lnTo>
                  <a:lnTo>
                    <a:pt x="15849" y="13055"/>
                  </a:lnTo>
                  <a:lnTo>
                    <a:pt x="15100" y="13208"/>
                  </a:lnTo>
                  <a:lnTo>
                    <a:pt x="16040" y="13385"/>
                  </a:lnTo>
                  <a:lnTo>
                    <a:pt x="17957" y="13195"/>
                  </a:lnTo>
                  <a:close/>
                </a:path>
                <a:path w="46990" h="15240">
                  <a:moveTo>
                    <a:pt x="29210" y="12344"/>
                  </a:moveTo>
                  <a:lnTo>
                    <a:pt x="27787" y="13449"/>
                  </a:lnTo>
                  <a:lnTo>
                    <a:pt x="28498" y="13703"/>
                  </a:lnTo>
                  <a:lnTo>
                    <a:pt x="29210" y="12344"/>
                  </a:lnTo>
                  <a:close/>
                </a:path>
                <a:path w="46990" h="15240">
                  <a:moveTo>
                    <a:pt x="31178" y="14605"/>
                  </a:moveTo>
                  <a:lnTo>
                    <a:pt x="28498" y="13703"/>
                  </a:lnTo>
                  <a:lnTo>
                    <a:pt x="28155" y="14363"/>
                  </a:lnTo>
                  <a:lnTo>
                    <a:pt x="27571" y="14706"/>
                  </a:lnTo>
                  <a:lnTo>
                    <a:pt x="26860" y="14884"/>
                  </a:lnTo>
                  <a:lnTo>
                    <a:pt x="28562" y="15240"/>
                  </a:lnTo>
                  <a:lnTo>
                    <a:pt x="29933" y="15062"/>
                  </a:lnTo>
                  <a:lnTo>
                    <a:pt x="31178" y="14605"/>
                  </a:lnTo>
                  <a:close/>
                </a:path>
                <a:path w="46990" h="15240">
                  <a:moveTo>
                    <a:pt x="46951" y="0"/>
                  </a:moveTo>
                  <a:lnTo>
                    <a:pt x="36296" y="5168"/>
                  </a:lnTo>
                  <a:lnTo>
                    <a:pt x="35902" y="2946"/>
                  </a:lnTo>
                  <a:lnTo>
                    <a:pt x="33058" y="2870"/>
                  </a:lnTo>
                  <a:lnTo>
                    <a:pt x="29933" y="3340"/>
                  </a:lnTo>
                  <a:lnTo>
                    <a:pt x="30683" y="3644"/>
                  </a:lnTo>
                  <a:lnTo>
                    <a:pt x="31318" y="3962"/>
                  </a:lnTo>
                  <a:lnTo>
                    <a:pt x="34632" y="7708"/>
                  </a:lnTo>
                  <a:lnTo>
                    <a:pt x="29286" y="7416"/>
                  </a:lnTo>
                  <a:lnTo>
                    <a:pt x="24790" y="7632"/>
                  </a:lnTo>
                  <a:lnTo>
                    <a:pt x="21272" y="7747"/>
                  </a:lnTo>
                  <a:lnTo>
                    <a:pt x="18656" y="8509"/>
                  </a:lnTo>
                  <a:lnTo>
                    <a:pt x="19011" y="4203"/>
                  </a:lnTo>
                  <a:lnTo>
                    <a:pt x="14071" y="8712"/>
                  </a:lnTo>
                  <a:lnTo>
                    <a:pt x="13423" y="7531"/>
                  </a:lnTo>
                  <a:lnTo>
                    <a:pt x="12433" y="5715"/>
                  </a:lnTo>
                  <a:lnTo>
                    <a:pt x="12395" y="5524"/>
                  </a:lnTo>
                  <a:lnTo>
                    <a:pt x="14871" y="3213"/>
                  </a:lnTo>
                  <a:lnTo>
                    <a:pt x="16179" y="2463"/>
                  </a:lnTo>
                  <a:lnTo>
                    <a:pt x="13995" y="2425"/>
                  </a:lnTo>
                  <a:lnTo>
                    <a:pt x="12280" y="1447"/>
                  </a:lnTo>
                  <a:lnTo>
                    <a:pt x="7035" y="1384"/>
                  </a:lnTo>
                  <a:lnTo>
                    <a:pt x="5994" y="2159"/>
                  </a:lnTo>
                  <a:lnTo>
                    <a:pt x="5435" y="4318"/>
                  </a:lnTo>
                  <a:lnTo>
                    <a:pt x="5321" y="5715"/>
                  </a:lnTo>
                  <a:lnTo>
                    <a:pt x="4495" y="5524"/>
                  </a:lnTo>
                  <a:lnTo>
                    <a:pt x="3530" y="5765"/>
                  </a:lnTo>
                  <a:lnTo>
                    <a:pt x="1219" y="6972"/>
                  </a:lnTo>
                  <a:lnTo>
                    <a:pt x="12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55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54" y="10185"/>
                  </a:lnTo>
                  <a:lnTo>
                    <a:pt x="4953" y="7531"/>
                  </a:lnTo>
                  <a:lnTo>
                    <a:pt x="9639" y="10579"/>
                  </a:lnTo>
                  <a:lnTo>
                    <a:pt x="13843" y="11277"/>
                  </a:lnTo>
                  <a:lnTo>
                    <a:pt x="16649" y="11442"/>
                  </a:lnTo>
                  <a:lnTo>
                    <a:pt x="20548" y="11582"/>
                  </a:lnTo>
                  <a:lnTo>
                    <a:pt x="30416" y="10033"/>
                  </a:lnTo>
                  <a:lnTo>
                    <a:pt x="29210" y="12344"/>
                  </a:lnTo>
                  <a:lnTo>
                    <a:pt x="30861" y="11061"/>
                  </a:lnTo>
                  <a:lnTo>
                    <a:pt x="33997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61" y="9906"/>
                  </a:lnTo>
                  <a:lnTo>
                    <a:pt x="37795" y="10033"/>
                  </a:lnTo>
                  <a:lnTo>
                    <a:pt x="39776" y="10706"/>
                  </a:lnTo>
                  <a:lnTo>
                    <a:pt x="41452" y="9906"/>
                  </a:lnTo>
                  <a:lnTo>
                    <a:pt x="42545" y="9385"/>
                  </a:lnTo>
                  <a:lnTo>
                    <a:pt x="42849" y="8712"/>
                  </a:lnTo>
                  <a:lnTo>
                    <a:pt x="42951" y="8509"/>
                  </a:lnTo>
                  <a:lnTo>
                    <a:pt x="43319" y="7708"/>
                  </a:lnTo>
                  <a:lnTo>
                    <a:pt x="44513" y="5168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0C378A77-0D7E-7C0C-D2F9-D039ADCB9249}"/>
                </a:ext>
              </a:extLst>
            </p:cNvPr>
            <p:cNvSpPr/>
            <p:nvPr/>
          </p:nvSpPr>
          <p:spPr>
            <a:xfrm>
              <a:off x="9763912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0294" y="6946"/>
                  </a:lnTo>
                  <a:lnTo>
                    <a:pt x="18834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53" y="2362"/>
                  </a:lnTo>
                  <a:lnTo>
                    <a:pt x="8077" y="482"/>
                  </a:lnTo>
                  <a:lnTo>
                    <a:pt x="6832" y="0"/>
                  </a:lnTo>
                  <a:lnTo>
                    <a:pt x="8077" y="2209"/>
                  </a:lnTo>
                  <a:lnTo>
                    <a:pt x="7835" y="2921"/>
                  </a:lnTo>
                  <a:lnTo>
                    <a:pt x="10375" y="3644"/>
                  </a:lnTo>
                  <a:lnTo>
                    <a:pt x="12103" y="4559"/>
                  </a:lnTo>
                  <a:lnTo>
                    <a:pt x="13995" y="3987"/>
                  </a:lnTo>
                  <a:lnTo>
                    <a:pt x="14947" y="4178"/>
                  </a:lnTo>
                  <a:lnTo>
                    <a:pt x="11430" y="5753"/>
                  </a:lnTo>
                  <a:lnTo>
                    <a:pt x="8191" y="6261"/>
                  </a:lnTo>
                  <a:lnTo>
                    <a:pt x="7175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27" y="11772"/>
                  </a:lnTo>
                  <a:lnTo>
                    <a:pt x="3162" y="13792"/>
                  </a:lnTo>
                  <a:lnTo>
                    <a:pt x="6057" y="14490"/>
                  </a:lnTo>
                  <a:lnTo>
                    <a:pt x="6108" y="15201"/>
                  </a:lnTo>
                  <a:lnTo>
                    <a:pt x="8001" y="15290"/>
                  </a:lnTo>
                  <a:lnTo>
                    <a:pt x="9410" y="13385"/>
                  </a:lnTo>
                  <a:lnTo>
                    <a:pt x="13271" y="13411"/>
                  </a:lnTo>
                  <a:lnTo>
                    <a:pt x="16510" y="14897"/>
                  </a:lnTo>
                  <a:lnTo>
                    <a:pt x="22402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21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96" y="23050"/>
                  </a:lnTo>
                  <a:lnTo>
                    <a:pt x="44475" y="23787"/>
                  </a:lnTo>
                  <a:lnTo>
                    <a:pt x="41960" y="26136"/>
                  </a:lnTo>
                  <a:lnTo>
                    <a:pt x="43688" y="29298"/>
                  </a:lnTo>
                  <a:lnTo>
                    <a:pt x="48615" y="24777"/>
                  </a:lnTo>
                  <a:lnTo>
                    <a:pt x="48260" y="29095"/>
                  </a:lnTo>
                  <a:lnTo>
                    <a:pt x="50876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77" y="33172"/>
                  </a:moveTo>
                  <a:lnTo>
                    <a:pt x="71335" y="31965"/>
                  </a:lnTo>
                  <a:lnTo>
                    <a:pt x="67398" y="30619"/>
                  </a:lnTo>
                  <a:lnTo>
                    <a:pt x="64465" y="30505"/>
                  </a:lnTo>
                  <a:lnTo>
                    <a:pt x="62915" y="31038"/>
                  </a:lnTo>
                  <a:lnTo>
                    <a:pt x="63601" y="31153"/>
                  </a:lnTo>
                  <a:lnTo>
                    <a:pt x="60464" y="31648"/>
                  </a:lnTo>
                  <a:lnTo>
                    <a:pt x="57391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77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C913C463-E3D3-4069-6D3B-8EAEF410D125}"/>
                </a:ext>
              </a:extLst>
            </p:cNvPr>
            <p:cNvSpPr/>
            <p:nvPr/>
          </p:nvSpPr>
          <p:spPr>
            <a:xfrm>
              <a:off x="9795789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66" y="0"/>
                  </a:moveTo>
                  <a:lnTo>
                    <a:pt x="1181" y="2654"/>
                  </a:lnTo>
                  <a:lnTo>
                    <a:pt x="292" y="3098"/>
                  </a:lnTo>
                  <a:lnTo>
                    <a:pt x="0" y="3568"/>
                  </a:lnTo>
                  <a:lnTo>
                    <a:pt x="533" y="5473"/>
                  </a:lnTo>
                  <a:lnTo>
                    <a:pt x="5232" y="6781"/>
                  </a:lnTo>
                  <a:lnTo>
                    <a:pt x="9309" y="6807"/>
                  </a:lnTo>
                  <a:lnTo>
                    <a:pt x="11048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82" y="6832"/>
                  </a:lnTo>
                  <a:lnTo>
                    <a:pt x="28155" y="2501"/>
                  </a:lnTo>
                  <a:lnTo>
                    <a:pt x="18275" y="4051"/>
                  </a:lnTo>
                  <a:lnTo>
                    <a:pt x="11556" y="3746"/>
                  </a:lnTo>
                  <a:lnTo>
                    <a:pt x="7365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4FBF0890-F79F-2700-BBD5-564136FEB716}"/>
                </a:ext>
              </a:extLst>
            </p:cNvPr>
            <p:cNvSpPr/>
            <p:nvPr/>
          </p:nvSpPr>
          <p:spPr>
            <a:xfrm>
              <a:off x="9764611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40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35" y="6172"/>
                  </a:moveTo>
                  <a:lnTo>
                    <a:pt x="14033" y="5448"/>
                  </a:lnTo>
                  <a:lnTo>
                    <a:pt x="14020" y="5092"/>
                  </a:lnTo>
                  <a:lnTo>
                    <a:pt x="13550" y="5321"/>
                  </a:lnTo>
                  <a:lnTo>
                    <a:pt x="13131" y="5600"/>
                  </a:lnTo>
                  <a:lnTo>
                    <a:pt x="12750" y="5918"/>
                  </a:lnTo>
                  <a:lnTo>
                    <a:pt x="13208" y="6019"/>
                  </a:lnTo>
                  <a:lnTo>
                    <a:pt x="14135" y="6172"/>
                  </a:lnTo>
                  <a:close/>
                </a:path>
                <a:path w="39370" h="6350">
                  <a:moveTo>
                    <a:pt x="38773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512" y="5181"/>
                  </a:lnTo>
                  <a:lnTo>
                    <a:pt x="35560" y="4546"/>
                  </a:lnTo>
                  <a:lnTo>
                    <a:pt x="34480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42" y="6261"/>
                  </a:lnTo>
                  <a:lnTo>
                    <a:pt x="37592" y="5778"/>
                  </a:lnTo>
                  <a:lnTo>
                    <a:pt x="38773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70832AA8-461D-5684-30F1-7CDA05DA8FCF}"/>
                </a:ext>
              </a:extLst>
            </p:cNvPr>
            <p:cNvSpPr/>
            <p:nvPr/>
          </p:nvSpPr>
          <p:spPr>
            <a:xfrm>
              <a:off x="9748532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43" y="1155"/>
                  </a:lnTo>
                  <a:lnTo>
                    <a:pt x="2273" y="355"/>
                  </a:lnTo>
                  <a:lnTo>
                    <a:pt x="469" y="0"/>
                  </a:lnTo>
                  <a:lnTo>
                    <a:pt x="838" y="825"/>
                  </a:lnTo>
                  <a:lnTo>
                    <a:pt x="825" y="1968"/>
                  </a:lnTo>
                  <a:lnTo>
                    <a:pt x="0" y="3124"/>
                  </a:lnTo>
                  <a:lnTo>
                    <a:pt x="4978" y="5435"/>
                  </a:lnTo>
                  <a:lnTo>
                    <a:pt x="7340" y="6807"/>
                  </a:lnTo>
                  <a:lnTo>
                    <a:pt x="11264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62" y="21945"/>
                  </a:moveTo>
                  <a:lnTo>
                    <a:pt x="26720" y="21158"/>
                  </a:lnTo>
                  <a:lnTo>
                    <a:pt x="24511" y="22136"/>
                  </a:lnTo>
                  <a:lnTo>
                    <a:pt x="20802" y="20193"/>
                  </a:lnTo>
                  <a:lnTo>
                    <a:pt x="20675" y="19431"/>
                  </a:lnTo>
                  <a:lnTo>
                    <a:pt x="21031" y="18427"/>
                  </a:lnTo>
                  <a:lnTo>
                    <a:pt x="17970" y="17538"/>
                  </a:lnTo>
                  <a:lnTo>
                    <a:pt x="17005" y="17437"/>
                  </a:lnTo>
                  <a:lnTo>
                    <a:pt x="16764" y="18173"/>
                  </a:lnTo>
                  <a:lnTo>
                    <a:pt x="15024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65" y="20154"/>
                  </a:lnTo>
                  <a:lnTo>
                    <a:pt x="14503" y="21183"/>
                  </a:lnTo>
                  <a:lnTo>
                    <a:pt x="15963" y="22110"/>
                  </a:lnTo>
                  <a:lnTo>
                    <a:pt x="16395" y="21628"/>
                  </a:lnTo>
                  <a:lnTo>
                    <a:pt x="17576" y="22212"/>
                  </a:lnTo>
                  <a:lnTo>
                    <a:pt x="18427" y="22898"/>
                  </a:lnTo>
                  <a:lnTo>
                    <a:pt x="21145" y="23901"/>
                  </a:lnTo>
                  <a:lnTo>
                    <a:pt x="25044" y="24930"/>
                  </a:lnTo>
                  <a:lnTo>
                    <a:pt x="27584" y="21856"/>
                  </a:lnTo>
                  <a:lnTo>
                    <a:pt x="27762" y="21945"/>
                  </a:lnTo>
                  <a:close/>
                </a:path>
                <a:path w="55245" h="26669">
                  <a:moveTo>
                    <a:pt x="45034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84" y="22669"/>
                  </a:lnTo>
                  <a:lnTo>
                    <a:pt x="39662" y="22555"/>
                  </a:lnTo>
                  <a:lnTo>
                    <a:pt x="38849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35" y="21539"/>
                  </a:lnTo>
                  <a:lnTo>
                    <a:pt x="26568" y="24104"/>
                  </a:lnTo>
                  <a:lnTo>
                    <a:pt x="32829" y="25057"/>
                  </a:lnTo>
                  <a:lnTo>
                    <a:pt x="34201" y="24701"/>
                  </a:lnTo>
                  <a:lnTo>
                    <a:pt x="36550" y="25184"/>
                  </a:lnTo>
                  <a:lnTo>
                    <a:pt x="37122" y="26111"/>
                  </a:lnTo>
                  <a:lnTo>
                    <a:pt x="39154" y="26416"/>
                  </a:lnTo>
                  <a:lnTo>
                    <a:pt x="44056" y="25895"/>
                  </a:lnTo>
                  <a:lnTo>
                    <a:pt x="44678" y="25501"/>
                  </a:lnTo>
                  <a:lnTo>
                    <a:pt x="45034" y="24815"/>
                  </a:lnTo>
                  <a:close/>
                </a:path>
                <a:path w="55245" h="26669">
                  <a:moveTo>
                    <a:pt x="50711" y="17272"/>
                  </a:moveTo>
                  <a:lnTo>
                    <a:pt x="50177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20" y="15684"/>
                  </a:lnTo>
                  <a:lnTo>
                    <a:pt x="45313" y="13220"/>
                  </a:lnTo>
                  <a:lnTo>
                    <a:pt x="44945" y="13119"/>
                  </a:lnTo>
                  <a:lnTo>
                    <a:pt x="44221" y="13347"/>
                  </a:lnTo>
                  <a:lnTo>
                    <a:pt x="43472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62" y="14960"/>
                  </a:lnTo>
                  <a:lnTo>
                    <a:pt x="41389" y="15151"/>
                  </a:lnTo>
                  <a:lnTo>
                    <a:pt x="41338" y="15519"/>
                  </a:lnTo>
                  <a:lnTo>
                    <a:pt x="41960" y="16421"/>
                  </a:lnTo>
                  <a:lnTo>
                    <a:pt x="42964" y="15328"/>
                  </a:lnTo>
                  <a:lnTo>
                    <a:pt x="43662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51" y="19291"/>
                  </a:lnTo>
                  <a:lnTo>
                    <a:pt x="48310" y="19469"/>
                  </a:lnTo>
                  <a:lnTo>
                    <a:pt x="49784" y="18999"/>
                  </a:lnTo>
                  <a:lnTo>
                    <a:pt x="50711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762" y="17983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BE491658-B2D6-C478-D6AD-CCBC5AB27A1F}"/>
                </a:ext>
              </a:extLst>
            </p:cNvPr>
            <p:cNvSpPr/>
            <p:nvPr/>
          </p:nvSpPr>
          <p:spPr>
            <a:xfrm>
              <a:off x="975019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80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69" y="3200"/>
                  </a:lnTo>
                  <a:lnTo>
                    <a:pt x="5575" y="1993"/>
                  </a:lnTo>
                  <a:lnTo>
                    <a:pt x="5283" y="1041"/>
                  </a:lnTo>
                  <a:lnTo>
                    <a:pt x="3873" y="406"/>
                  </a:lnTo>
                  <a:lnTo>
                    <a:pt x="3073" y="431"/>
                  </a:lnTo>
                  <a:lnTo>
                    <a:pt x="1689" y="0"/>
                  </a:lnTo>
                  <a:lnTo>
                    <a:pt x="419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14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47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19" y="4356"/>
                  </a:lnTo>
                  <a:lnTo>
                    <a:pt x="24295" y="3695"/>
                  </a:lnTo>
                  <a:lnTo>
                    <a:pt x="25146" y="1485"/>
                  </a:lnTo>
                  <a:lnTo>
                    <a:pt x="23190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66" y="2463"/>
                  </a:lnTo>
                  <a:lnTo>
                    <a:pt x="18605" y="5105"/>
                  </a:lnTo>
                  <a:lnTo>
                    <a:pt x="20459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590" y="12357"/>
                  </a:lnTo>
                  <a:lnTo>
                    <a:pt x="22847" y="12865"/>
                  </a:lnTo>
                  <a:lnTo>
                    <a:pt x="25044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298" y="12065"/>
                  </a:moveTo>
                  <a:lnTo>
                    <a:pt x="46062" y="10922"/>
                  </a:lnTo>
                  <a:lnTo>
                    <a:pt x="44577" y="9220"/>
                  </a:lnTo>
                  <a:lnTo>
                    <a:pt x="44157" y="8229"/>
                  </a:lnTo>
                  <a:lnTo>
                    <a:pt x="44310" y="7035"/>
                  </a:lnTo>
                  <a:lnTo>
                    <a:pt x="41287" y="6057"/>
                  </a:lnTo>
                  <a:lnTo>
                    <a:pt x="39865" y="7632"/>
                  </a:lnTo>
                  <a:lnTo>
                    <a:pt x="39243" y="5816"/>
                  </a:lnTo>
                  <a:lnTo>
                    <a:pt x="36449" y="7277"/>
                  </a:lnTo>
                  <a:lnTo>
                    <a:pt x="35902" y="8636"/>
                  </a:lnTo>
                  <a:lnTo>
                    <a:pt x="39357" y="10033"/>
                  </a:lnTo>
                  <a:lnTo>
                    <a:pt x="36029" y="10464"/>
                  </a:lnTo>
                  <a:lnTo>
                    <a:pt x="36652" y="12585"/>
                  </a:lnTo>
                  <a:lnTo>
                    <a:pt x="37998" y="13296"/>
                  </a:lnTo>
                  <a:lnTo>
                    <a:pt x="39408" y="13398"/>
                  </a:lnTo>
                  <a:lnTo>
                    <a:pt x="40322" y="13830"/>
                  </a:lnTo>
                  <a:lnTo>
                    <a:pt x="40843" y="14554"/>
                  </a:lnTo>
                  <a:lnTo>
                    <a:pt x="42710" y="15443"/>
                  </a:lnTo>
                  <a:lnTo>
                    <a:pt x="45631" y="15925"/>
                  </a:lnTo>
                  <a:lnTo>
                    <a:pt x="47574" y="14681"/>
                  </a:lnTo>
                  <a:lnTo>
                    <a:pt x="48298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76234A62-3A58-01AC-CD6B-36596F57B6AB}"/>
                </a:ext>
              </a:extLst>
            </p:cNvPr>
            <p:cNvSpPr/>
            <p:nvPr/>
          </p:nvSpPr>
          <p:spPr>
            <a:xfrm>
              <a:off x="975415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71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71" y="2247"/>
                  </a:lnTo>
                  <a:close/>
                </a:path>
                <a:path w="17779" h="11429">
                  <a:moveTo>
                    <a:pt x="17322" y="11074"/>
                  </a:moveTo>
                  <a:lnTo>
                    <a:pt x="16764" y="11036"/>
                  </a:lnTo>
                  <a:lnTo>
                    <a:pt x="16230" y="10960"/>
                  </a:lnTo>
                  <a:lnTo>
                    <a:pt x="15659" y="10807"/>
                  </a:lnTo>
                  <a:lnTo>
                    <a:pt x="16090" y="11163"/>
                  </a:lnTo>
                  <a:lnTo>
                    <a:pt x="16789" y="11303"/>
                  </a:lnTo>
                  <a:lnTo>
                    <a:pt x="17081" y="11239"/>
                  </a:lnTo>
                  <a:lnTo>
                    <a:pt x="17322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B5EC3DFD-1717-B89F-CF2E-E27F462EDC4E}"/>
                </a:ext>
              </a:extLst>
            </p:cNvPr>
            <p:cNvSpPr/>
            <p:nvPr/>
          </p:nvSpPr>
          <p:spPr>
            <a:xfrm>
              <a:off x="9742729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78" y="1473"/>
                  </a:moveTo>
                  <a:lnTo>
                    <a:pt x="2387" y="330"/>
                  </a:lnTo>
                  <a:lnTo>
                    <a:pt x="1231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27" y="533"/>
                  </a:lnTo>
                  <a:lnTo>
                    <a:pt x="520" y="533"/>
                  </a:lnTo>
                  <a:lnTo>
                    <a:pt x="901" y="609"/>
                  </a:lnTo>
                  <a:lnTo>
                    <a:pt x="1181" y="787"/>
                  </a:lnTo>
                  <a:lnTo>
                    <a:pt x="685" y="1536"/>
                  </a:lnTo>
                  <a:lnTo>
                    <a:pt x="1295" y="1054"/>
                  </a:lnTo>
                  <a:lnTo>
                    <a:pt x="2019" y="1130"/>
                  </a:lnTo>
                  <a:lnTo>
                    <a:pt x="2578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16" y="29502"/>
                  </a:lnTo>
                  <a:lnTo>
                    <a:pt x="19951" y="29984"/>
                  </a:lnTo>
                  <a:lnTo>
                    <a:pt x="19850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52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1869" y="31800"/>
                  </a:lnTo>
                  <a:lnTo>
                    <a:pt x="22098" y="32004"/>
                  </a:lnTo>
                  <a:lnTo>
                    <a:pt x="22352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72" y="34988"/>
                  </a:lnTo>
                  <a:lnTo>
                    <a:pt x="28930" y="33985"/>
                  </a:lnTo>
                  <a:lnTo>
                    <a:pt x="27152" y="32842"/>
                  </a:lnTo>
                  <a:lnTo>
                    <a:pt x="27178" y="33794"/>
                  </a:lnTo>
                  <a:lnTo>
                    <a:pt x="27012" y="34645"/>
                  </a:lnTo>
                  <a:lnTo>
                    <a:pt x="26479" y="35039"/>
                  </a:lnTo>
                  <a:lnTo>
                    <a:pt x="29794" y="36957"/>
                  </a:lnTo>
                  <a:lnTo>
                    <a:pt x="31508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B82E119E-1E1A-0233-7B5C-F905ECC36CFE}"/>
                </a:ext>
              </a:extLst>
            </p:cNvPr>
            <p:cNvSpPr/>
            <p:nvPr/>
          </p:nvSpPr>
          <p:spPr>
            <a:xfrm>
              <a:off x="9749523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65" y="3759"/>
                  </a:lnTo>
                  <a:lnTo>
                    <a:pt x="2844" y="1612"/>
                  </a:lnTo>
                  <a:lnTo>
                    <a:pt x="812" y="876"/>
                  </a:lnTo>
                  <a:lnTo>
                    <a:pt x="571" y="1231"/>
                  </a:lnTo>
                  <a:lnTo>
                    <a:pt x="0" y="2654"/>
                  </a:lnTo>
                  <a:lnTo>
                    <a:pt x="1955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88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56" y="0"/>
                  </a:lnTo>
                  <a:lnTo>
                    <a:pt x="6781" y="1511"/>
                  </a:lnTo>
                  <a:lnTo>
                    <a:pt x="6934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23" y="5168"/>
                  </a:lnTo>
                  <a:lnTo>
                    <a:pt x="6654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62" y="8750"/>
                  </a:lnTo>
                  <a:lnTo>
                    <a:pt x="7543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88" y="6477"/>
                  </a:lnTo>
                  <a:close/>
                </a:path>
                <a:path w="29845" h="30479">
                  <a:moveTo>
                    <a:pt x="21539" y="30048"/>
                  </a:moveTo>
                  <a:lnTo>
                    <a:pt x="21183" y="28613"/>
                  </a:lnTo>
                  <a:lnTo>
                    <a:pt x="19723" y="28168"/>
                  </a:lnTo>
                  <a:lnTo>
                    <a:pt x="18669" y="28206"/>
                  </a:lnTo>
                  <a:lnTo>
                    <a:pt x="18516" y="23634"/>
                  </a:lnTo>
                  <a:lnTo>
                    <a:pt x="13055" y="23190"/>
                  </a:lnTo>
                  <a:lnTo>
                    <a:pt x="10160" y="21666"/>
                  </a:lnTo>
                  <a:lnTo>
                    <a:pt x="9334" y="21602"/>
                  </a:lnTo>
                  <a:lnTo>
                    <a:pt x="8775" y="24485"/>
                  </a:lnTo>
                  <a:lnTo>
                    <a:pt x="8991" y="25260"/>
                  </a:lnTo>
                  <a:lnTo>
                    <a:pt x="8737" y="25768"/>
                  </a:lnTo>
                  <a:lnTo>
                    <a:pt x="10985" y="26339"/>
                  </a:lnTo>
                  <a:lnTo>
                    <a:pt x="14173" y="29057"/>
                  </a:lnTo>
                  <a:lnTo>
                    <a:pt x="15976" y="30010"/>
                  </a:lnTo>
                  <a:lnTo>
                    <a:pt x="17767" y="30378"/>
                  </a:lnTo>
                  <a:lnTo>
                    <a:pt x="18338" y="29997"/>
                  </a:lnTo>
                  <a:lnTo>
                    <a:pt x="20066" y="29845"/>
                  </a:lnTo>
                  <a:lnTo>
                    <a:pt x="20713" y="30353"/>
                  </a:lnTo>
                  <a:lnTo>
                    <a:pt x="21539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79" y="26670"/>
                  </a:lnTo>
                  <a:lnTo>
                    <a:pt x="27470" y="26847"/>
                  </a:lnTo>
                  <a:lnTo>
                    <a:pt x="27419" y="27927"/>
                  </a:lnTo>
                  <a:lnTo>
                    <a:pt x="27990" y="28435"/>
                  </a:lnTo>
                  <a:lnTo>
                    <a:pt x="28778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A760CFCE-710F-C567-56D7-A95B68C3AEC5}"/>
                </a:ext>
              </a:extLst>
            </p:cNvPr>
            <p:cNvSpPr/>
            <p:nvPr/>
          </p:nvSpPr>
          <p:spPr>
            <a:xfrm>
              <a:off x="974594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15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70" y="355"/>
                  </a:lnTo>
                  <a:lnTo>
                    <a:pt x="1663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25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192" y="14960"/>
                  </a:lnTo>
                  <a:lnTo>
                    <a:pt x="12573" y="14249"/>
                  </a:lnTo>
                  <a:lnTo>
                    <a:pt x="12331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24" y="23202"/>
                  </a:moveTo>
                  <a:lnTo>
                    <a:pt x="31432" y="20650"/>
                  </a:lnTo>
                  <a:lnTo>
                    <a:pt x="29984" y="20294"/>
                  </a:lnTo>
                  <a:lnTo>
                    <a:pt x="26581" y="20116"/>
                  </a:lnTo>
                  <a:lnTo>
                    <a:pt x="25552" y="20218"/>
                  </a:lnTo>
                  <a:lnTo>
                    <a:pt x="23647" y="18821"/>
                  </a:lnTo>
                  <a:lnTo>
                    <a:pt x="22771" y="18783"/>
                  </a:lnTo>
                  <a:lnTo>
                    <a:pt x="21920" y="18973"/>
                  </a:lnTo>
                  <a:lnTo>
                    <a:pt x="20777" y="19735"/>
                  </a:lnTo>
                  <a:lnTo>
                    <a:pt x="20497" y="20269"/>
                  </a:lnTo>
                  <a:lnTo>
                    <a:pt x="20942" y="21882"/>
                  </a:lnTo>
                  <a:lnTo>
                    <a:pt x="28397" y="23037"/>
                  </a:lnTo>
                  <a:lnTo>
                    <a:pt x="30035" y="23761"/>
                  </a:lnTo>
                  <a:lnTo>
                    <a:pt x="31724" y="23202"/>
                  </a:lnTo>
                  <a:close/>
                </a:path>
                <a:path w="93345" h="40005">
                  <a:moveTo>
                    <a:pt x="73228" y="30060"/>
                  </a:moveTo>
                  <a:lnTo>
                    <a:pt x="73037" y="29933"/>
                  </a:lnTo>
                  <a:lnTo>
                    <a:pt x="72732" y="29603"/>
                  </a:lnTo>
                  <a:lnTo>
                    <a:pt x="72466" y="28511"/>
                  </a:lnTo>
                  <a:lnTo>
                    <a:pt x="71158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358" y="29857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28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21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23" y="39103"/>
                  </a:lnTo>
                  <a:lnTo>
                    <a:pt x="86093" y="39395"/>
                  </a:lnTo>
                  <a:lnTo>
                    <a:pt x="85750" y="39624"/>
                  </a:lnTo>
                  <a:lnTo>
                    <a:pt x="85382" y="39751"/>
                  </a:lnTo>
                  <a:lnTo>
                    <a:pt x="86233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887" y="30226"/>
                  </a:moveTo>
                  <a:lnTo>
                    <a:pt x="92240" y="29832"/>
                  </a:lnTo>
                  <a:lnTo>
                    <a:pt x="91363" y="29933"/>
                  </a:lnTo>
                  <a:lnTo>
                    <a:pt x="86702" y="32067"/>
                  </a:lnTo>
                  <a:lnTo>
                    <a:pt x="85217" y="30149"/>
                  </a:lnTo>
                  <a:lnTo>
                    <a:pt x="85496" y="28105"/>
                  </a:lnTo>
                  <a:lnTo>
                    <a:pt x="83731" y="28371"/>
                  </a:lnTo>
                  <a:lnTo>
                    <a:pt x="83693" y="28892"/>
                  </a:lnTo>
                  <a:lnTo>
                    <a:pt x="83375" y="29184"/>
                  </a:lnTo>
                  <a:lnTo>
                    <a:pt x="83121" y="30289"/>
                  </a:lnTo>
                  <a:lnTo>
                    <a:pt x="83489" y="30822"/>
                  </a:lnTo>
                  <a:lnTo>
                    <a:pt x="83413" y="32334"/>
                  </a:lnTo>
                  <a:lnTo>
                    <a:pt x="83235" y="32639"/>
                  </a:lnTo>
                  <a:lnTo>
                    <a:pt x="82740" y="32448"/>
                  </a:lnTo>
                  <a:lnTo>
                    <a:pt x="82524" y="33147"/>
                  </a:lnTo>
                  <a:lnTo>
                    <a:pt x="83362" y="34290"/>
                  </a:lnTo>
                  <a:lnTo>
                    <a:pt x="83705" y="34455"/>
                  </a:lnTo>
                  <a:lnTo>
                    <a:pt x="84264" y="34010"/>
                  </a:lnTo>
                  <a:lnTo>
                    <a:pt x="84810" y="34505"/>
                  </a:lnTo>
                  <a:lnTo>
                    <a:pt x="85902" y="34201"/>
                  </a:lnTo>
                  <a:lnTo>
                    <a:pt x="87020" y="33210"/>
                  </a:lnTo>
                  <a:lnTo>
                    <a:pt x="88226" y="34569"/>
                  </a:lnTo>
                  <a:lnTo>
                    <a:pt x="87769" y="35191"/>
                  </a:lnTo>
                  <a:lnTo>
                    <a:pt x="87591" y="35801"/>
                  </a:lnTo>
                  <a:lnTo>
                    <a:pt x="87795" y="36334"/>
                  </a:lnTo>
                  <a:lnTo>
                    <a:pt x="89103" y="36931"/>
                  </a:lnTo>
                  <a:lnTo>
                    <a:pt x="90614" y="37922"/>
                  </a:lnTo>
                  <a:lnTo>
                    <a:pt x="91465" y="36855"/>
                  </a:lnTo>
                  <a:lnTo>
                    <a:pt x="90957" y="35534"/>
                  </a:lnTo>
                  <a:lnTo>
                    <a:pt x="91122" y="35001"/>
                  </a:lnTo>
                  <a:lnTo>
                    <a:pt x="91592" y="35153"/>
                  </a:lnTo>
                  <a:lnTo>
                    <a:pt x="92456" y="34886"/>
                  </a:lnTo>
                  <a:lnTo>
                    <a:pt x="92163" y="34531"/>
                  </a:lnTo>
                  <a:lnTo>
                    <a:pt x="92189" y="33921"/>
                  </a:lnTo>
                  <a:lnTo>
                    <a:pt x="91617" y="33070"/>
                  </a:lnTo>
                  <a:lnTo>
                    <a:pt x="90424" y="32423"/>
                  </a:lnTo>
                  <a:lnTo>
                    <a:pt x="90868" y="31750"/>
                  </a:lnTo>
                  <a:lnTo>
                    <a:pt x="91757" y="32004"/>
                  </a:lnTo>
                  <a:lnTo>
                    <a:pt x="92887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744A2CC0-2852-E72D-EEA9-2D090ACC4ACF}"/>
                </a:ext>
              </a:extLst>
            </p:cNvPr>
            <p:cNvSpPr/>
            <p:nvPr/>
          </p:nvSpPr>
          <p:spPr>
            <a:xfrm>
              <a:off x="982003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31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0048EDC2-E085-C394-8D46-30BD4569974C}"/>
                </a:ext>
              </a:extLst>
            </p:cNvPr>
            <p:cNvSpPr/>
            <p:nvPr/>
          </p:nvSpPr>
          <p:spPr>
            <a:xfrm>
              <a:off x="979749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73" y="5194"/>
                  </a:moveTo>
                  <a:lnTo>
                    <a:pt x="6616" y="4533"/>
                  </a:lnTo>
                  <a:lnTo>
                    <a:pt x="5778" y="3962"/>
                  </a:lnTo>
                  <a:lnTo>
                    <a:pt x="5143" y="2997"/>
                  </a:lnTo>
                  <a:lnTo>
                    <a:pt x="5422" y="2717"/>
                  </a:lnTo>
                  <a:lnTo>
                    <a:pt x="6413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36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394" y="4876"/>
                  </a:lnTo>
                  <a:lnTo>
                    <a:pt x="6057" y="4965"/>
                  </a:lnTo>
                  <a:lnTo>
                    <a:pt x="7073" y="5194"/>
                  </a:lnTo>
                  <a:close/>
                </a:path>
                <a:path w="29845" h="13969">
                  <a:moveTo>
                    <a:pt x="29260" y="12674"/>
                  </a:moveTo>
                  <a:lnTo>
                    <a:pt x="23583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60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B3A61C0C-E70F-7E5C-050D-D2E4AF4EC2DA}"/>
                </a:ext>
              </a:extLst>
            </p:cNvPr>
            <p:cNvSpPr/>
            <p:nvPr/>
          </p:nvSpPr>
          <p:spPr>
            <a:xfrm>
              <a:off x="977704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53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65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06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86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799" y="16040"/>
                  </a:lnTo>
                  <a:lnTo>
                    <a:pt x="24193" y="15011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77" y="10998"/>
                  </a:lnTo>
                  <a:lnTo>
                    <a:pt x="22047" y="11290"/>
                  </a:lnTo>
                  <a:lnTo>
                    <a:pt x="20993" y="10845"/>
                  </a:lnTo>
                  <a:lnTo>
                    <a:pt x="20015" y="9829"/>
                  </a:lnTo>
                  <a:lnTo>
                    <a:pt x="20053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54" y="3848"/>
                  </a:lnTo>
                  <a:lnTo>
                    <a:pt x="10553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19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78" y="5295"/>
                  </a:lnTo>
                  <a:lnTo>
                    <a:pt x="4508" y="6515"/>
                  </a:lnTo>
                  <a:lnTo>
                    <a:pt x="4800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34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75" y="14312"/>
                  </a:lnTo>
                  <a:lnTo>
                    <a:pt x="17767" y="19685"/>
                  </a:lnTo>
                  <a:lnTo>
                    <a:pt x="18745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87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34" y="36220"/>
                  </a:moveTo>
                  <a:lnTo>
                    <a:pt x="36195" y="32804"/>
                  </a:lnTo>
                  <a:lnTo>
                    <a:pt x="33959" y="30111"/>
                  </a:lnTo>
                  <a:lnTo>
                    <a:pt x="30391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54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099" y="37198"/>
                  </a:lnTo>
                  <a:lnTo>
                    <a:pt x="34264" y="38112"/>
                  </a:lnTo>
                  <a:lnTo>
                    <a:pt x="37134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50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149BED3A-9F4D-D562-E2FB-BA563A904D1C}"/>
                </a:ext>
              </a:extLst>
            </p:cNvPr>
            <p:cNvSpPr/>
            <p:nvPr/>
          </p:nvSpPr>
          <p:spPr>
            <a:xfrm>
              <a:off x="982770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705" y="7467"/>
                  </a:lnTo>
                  <a:lnTo>
                    <a:pt x="2286" y="7289"/>
                  </a:lnTo>
                  <a:lnTo>
                    <a:pt x="1638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38" y="8191"/>
                  </a:lnTo>
                  <a:lnTo>
                    <a:pt x="317" y="8470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66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591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27" y="11277"/>
                  </a:moveTo>
                  <a:lnTo>
                    <a:pt x="18580" y="10795"/>
                  </a:lnTo>
                  <a:lnTo>
                    <a:pt x="18389" y="11188"/>
                  </a:lnTo>
                  <a:lnTo>
                    <a:pt x="18161" y="11544"/>
                  </a:lnTo>
                  <a:lnTo>
                    <a:pt x="17868" y="11798"/>
                  </a:lnTo>
                  <a:lnTo>
                    <a:pt x="18745" y="11633"/>
                  </a:lnTo>
                  <a:lnTo>
                    <a:pt x="19227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23" y="3073"/>
                  </a:lnTo>
                  <a:lnTo>
                    <a:pt x="19862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53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36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43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78" y="5118"/>
                  </a:lnTo>
                  <a:lnTo>
                    <a:pt x="18516" y="5918"/>
                  </a:lnTo>
                  <a:lnTo>
                    <a:pt x="18338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43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7B53C06F-27AF-AC14-E0C2-D9B595840E81}"/>
                </a:ext>
              </a:extLst>
            </p:cNvPr>
            <p:cNvSpPr/>
            <p:nvPr/>
          </p:nvSpPr>
          <p:spPr>
            <a:xfrm>
              <a:off x="980890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33" y="571"/>
                  </a:lnTo>
                  <a:lnTo>
                    <a:pt x="546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387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02" y="3175"/>
                  </a:lnTo>
                  <a:lnTo>
                    <a:pt x="22618" y="4838"/>
                  </a:lnTo>
                  <a:lnTo>
                    <a:pt x="22606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BCBCEE13-5DF7-B395-73E1-7E6DE89218C6}"/>
                </a:ext>
              </a:extLst>
            </p:cNvPr>
            <p:cNvSpPr/>
            <p:nvPr/>
          </p:nvSpPr>
          <p:spPr>
            <a:xfrm>
              <a:off x="9767036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718" y="4203"/>
                  </a:moveTo>
                  <a:lnTo>
                    <a:pt x="1816" y="0"/>
                  </a:lnTo>
                  <a:lnTo>
                    <a:pt x="177" y="647"/>
                  </a:lnTo>
                  <a:lnTo>
                    <a:pt x="0" y="1993"/>
                  </a:lnTo>
                  <a:lnTo>
                    <a:pt x="63" y="2311"/>
                  </a:lnTo>
                  <a:lnTo>
                    <a:pt x="2387" y="5283"/>
                  </a:lnTo>
                  <a:lnTo>
                    <a:pt x="4838" y="7912"/>
                  </a:lnTo>
                  <a:lnTo>
                    <a:pt x="4889" y="6642"/>
                  </a:lnTo>
                  <a:lnTo>
                    <a:pt x="5448" y="5232"/>
                  </a:lnTo>
                  <a:lnTo>
                    <a:pt x="6019" y="4572"/>
                  </a:lnTo>
                  <a:lnTo>
                    <a:pt x="6718" y="4203"/>
                  </a:lnTo>
                  <a:close/>
                </a:path>
                <a:path w="73659" h="30480">
                  <a:moveTo>
                    <a:pt x="49695" y="29032"/>
                  </a:moveTo>
                  <a:lnTo>
                    <a:pt x="49009" y="28600"/>
                  </a:lnTo>
                  <a:lnTo>
                    <a:pt x="48031" y="28397"/>
                  </a:lnTo>
                  <a:lnTo>
                    <a:pt x="47066" y="27749"/>
                  </a:lnTo>
                  <a:lnTo>
                    <a:pt x="47967" y="26619"/>
                  </a:lnTo>
                  <a:lnTo>
                    <a:pt x="45554" y="26060"/>
                  </a:lnTo>
                  <a:lnTo>
                    <a:pt x="45554" y="26733"/>
                  </a:lnTo>
                  <a:lnTo>
                    <a:pt x="44272" y="27114"/>
                  </a:lnTo>
                  <a:lnTo>
                    <a:pt x="42697" y="27178"/>
                  </a:lnTo>
                  <a:lnTo>
                    <a:pt x="41224" y="26924"/>
                  </a:lnTo>
                  <a:lnTo>
                    <a:pt x="41440" y="27343"/>
                  </a:lnTo>
                  <a:lnTo>
                    <a:pt x="42519" y="28282"/>
                  </a:lnTo>
                  <a:lnTo>
                    <a:pt x="43205" y="28587"/>
                  </a:lnTo>
                  <a:lnTo>
                    <a:pt x="43573" y="29095"/>
                  </a:lnTo>
                  <a:lnTo>
                    <a:pt x="47104" y="29768"/>
                  </a:lnTo>
                  <a:lnTo>
                    <a:pt x="48653" y="29222"/>
                  </a:lnTo>
                  <a:lnTo>
                    <a:pt x="49695" y="29032"/>
                  </a:lnTo>
                  <a:close/>
                </a:path>
                <a:path w="73659" h="30480">
                  <a:moveTo>
                    <a:pt x="73406" y="28651"/>
                  </a:moveTo>
                  <a:lnTo>
                    <a:pt x="73050" y="27419"/>
                  </a:lnTo>
                  <a:lnTo>
                    <a:pt x="67157" y="28054"/>
                  </a:lnTo>
                  <a:lnTo>
                    <a:pt x="66154" y="30022"/>
                  </a:lnTo>
                  <a:lnTo>
                    <a:pt x="70421" y="29362"/>
                  </a:lnTo>
                  <a:lnTo>
                    <a:pt x="73406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040C9DCC-BDE4-BE6C-04CC-A6465D822F65}"/>
                </a:ext>
              </a:extLst>
            </p:cNvPr>
            <p:cNvSpPr/>
            <p:nvPr/>
          </p:nvSpPr>
          <p:spPr>
            <a:xfrm>
              <a:off x="9811461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91" y="14655"/>
                  </a:moveTo>
                  <a:lnTo>
                    <a:pt x="8762" y="16027"/>
                  </a:lnTo>
                  <a:lnTo>
                    <a:pt x="10782" y="19456"/>
                  </a:lnTo>
                  <a:lnTo>
                    <a:pt x="15201" y="19024"/>
                  </a:lnTo>
                  <a:lnTo>
                    <a:pt x="12547" y="16294"/>
                  </a:lnTo>
                  <a:lnTo>
                    <a:pt x="13573" y="15278"/>
                  </a:lnTo>
                  <a:lnTo>
                    <a:pt x="9474" y="15278"/>
                  </a:lnTo>
                  <a:lnTo>
                    <a:pt x="7391" y="14655"/>
                  </a:lnTo>
                  <a:close/>
                </a:path>
                <a:path w="35559" h="19684">
                  <a:moveTo>
                    <a:pt x="16725" y="7162"/>
                  </a:moveTo>
                  <a:lnTo>
                    <a:pt x="12026" y="7162"/>
                  </a:lnTo>
                  <a:lnTo>
                    <a:pt x="15125" y="8788"/>
                  </a:lnTo>
                  <a:lnTo>
                    <a:pt x="17310" y="11582"/>
                  </a:lnTo>
                  <a:lnTo>
                    <a:pt x="15629" y="14058"/>
                  </a:lnTo>
                  <a:lnTo>
                    <a:pt x="15608" y="14224"/>
                  </a:lnTo>
                  <a:lnTo>
                    <a:pt x="16505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81" y="17513"/>
                  </a:lnTo>
                  <a:lnTo>
                    <a:pt x="17424" y="17653"/>
                  </a:lnTo>
                  <a:lnTo>
                    <a:pt x="18046" y="18148"/>
                  </a:lnTo>
                  <a:lnTo>
                    <a:pt x="18377" y="17132"/>
                  </a:lnTo>
                  <a:lnTo>
                    <a:pt x="18443" y="16294"/>
                  </a:lnTo>
                  <a:lnTo>
                    <a:pt x="18033" y="15455"/>
                  </a:lnTo>
                  <a:lnTo>
                    <a:pt x="17259" y="14224"/>
                  </a:lnTo>
                  <a:lnTo>
                    <a:pt x="18910" y="13589"/>
                  </a:lnTo>
                  <a:lnTo>
                    <a:pt x="24261" y="13589"/>
                  </a:lnTo>
                  <a:lnTo>
                    <a:pt x="24371" y="12814"/>
                  </a:lnTo>
                  <a:lnTo>
                    <a:pt x="24829" y="12687"/>
                  </a:lnTo>
                  <a:lnTo>
                    <a:pt x="19557" y="12687"/>
                  </a:lnTo>
                  <a:lnTo>
                    <a:pt x="17756" y="10210"/>
                  </a:lnTo>
                  <a:lnTo>
                    <a:pt x="16725" y="7162"/>
                  </a:lnTo>
                  <a:close/>
                </a:path>
                <a:path w="35559" h="19684">
                  <a:moveTo>
                    <a:pt x="14871" y="13639"/>
                  </a:moveTo>
                  <a:lnTo>
                    <a:pt x="11976" y="14744"/>
                  </a:lnTo>
                  <a:lnTo>
                    <a:pt x="9474" y="15278"/>
                  </a:lnTo>
                  <a:lnTo>
                    <a:pt x="13573" y="15278"/>
                  </a:lnTo>
                  <a:lnTo>
                    <a:pt x="14804" y="14058"/>
                  </a:lnTo>
                  <a:lnTo>
                    <a:pt x="14871" y="13639"/>
                  </a:lnTo>
                  <a:close/>
                </a:path>
                <a:path w="35559" h="19684">
                  <a:moveTo>
                    <a:pt x="24261" y="13589"/>
                  </a:moveTo>
                  <a:lnTo>
                    <a:pt x="18910" y="13589"/>
                  </a:lnTo>
                  <a:lnTo>
                    <a:pt x="21628" y="15151"/>
                  </a:lnTo>
                  <a:lnTo>
                    <a:pt x="24091" y="14058"/>
                  </a:lnTo>
                  <a:lnTo>
                    <a:pt x="24261" y="13589"/>
                  </a:lnTo>
                  <a:close/>
                </a:path>
                <a:path w="35559" h="19684">
                  <a:moveTo>
                    <a:pt x="15201" y="13665"/>
                  </a:moveTo>
                  <a:lnTo>
                    <a:pt x="15010" y="13854"/>
                  </a:lnTo>
                  <a:lnTo>
                    <a:pt x="15379" y="14427"/>
                  </a:lnTo>
                  <a:lnTo>
                    <a:pt x="15517" y="14224"/>
                  </a:lnTo>
                  <a:lnTo>
                    <a:pt x="15488" y="14058"/>
                  </a:lnTo>
                  <a:lnTo>
                    <a:pt x="15201" y="13665"/>
                  </a:lnTo>
                  <a:close/>
                </a:path>
                <a:path w="35559" h="19684">
                  <a:moveTo>
                    <a:pt x="34994" y="6057"/>
                  </a:moveTo>
                  <a:lnTo>
                    <a:pt x="28625" y="6057"/>
                  </a:lnTo>
                  <a:lnTo>
                    <a:pt x="28981" y="7289"/>
                  </a:lnTo>
                  <a:lnTo>
                    <a:pt x="25984" y="8001"/>
                  </a:lnTo>
                  <a:lnTo>
                    <a:pt x="23863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29" y="12687"/>
                  </a:lnTo>
                  <a:lnTo>
                    <a:pt x="25882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502" y="10172"/>
                  </a:lnTo>
                  <a:lnTo>
                    <a:pt x="25336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48" y="9740"/>
                  </a:lnTo>
                  <a:lnTo>
                    <a:pt x="30035" y="7632"/>
                  </a:lnTo>
                  <a:lnTo>
                    <a:pt x="33866" y="7632"/>
                  </a:lnTo>
                  <a:lnTo>
                    <a:pt x="34404" y="7137"/>
                  </a:lnTo>
                  <a:lnTo>
                    <a:pt x="34645" y="6794"/>
                  </a:lnTo>
                  <a:lnTo>
                    <a:pt x="34823" y="6388"/>
                  </a:lnTo>
                  <a:lnTo>
                    <a:pt x="34994" y="6057"/>
                  </a:lnTo>
                  <a:close/>
                </a:path>
                <a:path w="35559" h="19684">
                  <a:moveTo>
                    <a:pt x="30748" y="9740"/>
                  </a:moveTo>
                  <a:lnTo>
                    <a:pt x="26034" y="9740"/>
                  </a:lnTo>
                  <a:lnTo>
                    <a:pt x="27406" y="11925"/>
                  </a:lnTo>
                  <a:lnTo>
                    <a:pt x="30924" y="10261"/>
                  </a:lnTo>
                  <a:lnTo>
                    <a:pt x="30748" y="9740"/>
                  </a:lnTo>
                  <a:close/>
                </a:path>
                <a:path w="35559" h="19684">
                  <a:moveTo>
                    <a:pt x="33866" y="7632"/>
                  </a:moveTo>
                  <a:lnTo>
                    <a:pt x="30035" y="7632"/>
                  </a:lnTo>
                  <a:lnTo>
                    <a:pt x="32003" y="8293"/>
                  </a:lnTo>
                  <a:lnTo>
                    <a:pt x="33273" y="8178"/>
                  </a:lnTo>
                  <a:lnTo>
                    <a:pt x="33866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43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606" y="7048"/>
                  </a:lnTo>
                  <a:lnTo>
                    <a:pt x="4597" y="7251"/>
                  </a:lnTo>
                  <a:lnTo>
                    <a:pt x="5270" y="7683"/>
                  </a:lnTo>
                  <a:lnTo>
                    <a:pt x="8178" y="7162"/>
                  </a:lnTo>
                  <a:lnTo>
                    <a:pt x="16725" y="7162"/>
                  </a:lnTo>
                  <a:lnTo>
                    <a:pt x="16319" y="5943"/>
                  </a:lnTo>
                  <a:lnTo>
                    <a:pt x="15806" y="5270"/>
                  </a:lnTo>
                  <a:lnTo>
                    <a:pt x="15724" y="5105"/>
                  </a:lnTo>
                  <a:lnTo>
                    <a:pt x="15951" y="4533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84" y="3441"/>
                  </a:lnTo>
                  <a:lnTo>
                    <a:pt x="5486" y="2514"/>
                  </a:lnTo>
                  <a:lnTo>
                    <a:pt x="4914" y="2489"/>
                  </a:lnTo>
                  <a:lnTo>
                    <a:pt x="4432" y="2082"/>
                  </a:lnTo>
                  <a:lnTo>
                    <a:pt x="3936" y="2019"/>
                  </a:lnTo>
                  <a:lnTo>
                    <a:pt x="3924" y="1244"/>
                  </a:lnTo>
                  <a:lnTo>
                    <a:pt x="3259" y="939"/>
                  </a:lnTo>
                  <a:lnTo>
                    <a:pt x="1346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76" y="3517"/>
                  </a:moveTo>
                  <a:lnTo>
                    <a:pt x="23748" y="5562"/>
                  </a:lnTo>
                  <a:lnTo>
                    <a:pt x="23317" y="5676"/>
                  </a:lnTo>
                  <a:lnTo>
                    <a:pt x="22732" y="6680"/>
                  </a:lnTo>
                  <a:lnTo>
                    <a:pt x="24422" y="6578"/>
                  </a:lnTo>
                  <a:lnTo>
                    <a:pt x="26290" y="6388"/>
                  </a:lnTo>
                  <a:lnTo>
                    <a:pt x="28625" y="6057"/>
                  </a:lnTo>
                  <a:lnTo>
                    <a:pt x="34994" y="6057"/>
                  </a:lnTo>
                  <a:lnTo>
                    <a:pt x="35191" y="5676"/>
                  </a:lnTo>
                  <a:lnTo>
                    <a:pt x="35407" y="4775"/>
                  </a:lnTo>
                  <a:lnTo>
                    <a:pt x="35542" y="3771"/>
                  </a:lnTo>
                  <a:lnTo>
                    <a:pt x="28359" y="3771"/>
                  </a:lnTo>
                  <a:lnTo>
                    <a:pt x="27076" y="3517"/>
                  </a:lnTo>
                  <a:close/>
                </a:path>
                <a:path w="35559" h="19684">
                  <a:moveTo>
                    <a:pt x="7810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84" y="4508"/>
                  </a:lnTo>
                  <a:lnTo>
                    <a:pt x="16548" y="4076"/>
                  </a:lnTo>
                  <a:lnTo>
                    <a:pt x="16421" y="4000"/>
                  </a:lnTo>
                  <a:lnTo>
                    <a:pt x="8889" y="3924"/>
                  </a:lnTo>
                  <a:lnTo>
                    <a:pt x="7810" y="3162"/>
                  </a:lnTo>
                  <a:close/>
                </a:path>
                <a:path w="35559" h="19684">
                  <a:moveTo>
                    <a:pt x="11341" y="2578"/>
                  </a:moveTo>
                  <a:lnTo>
                    <a:pt x="11074" y="2616"/>
                  </a:lnTo>
                  <a:lnTo>
                    <a:pt x="10464" y="2857"/>
                  </a:lnTo>
                  <a:lnTo>
                    <a:pt x="9829" y="2857"/>
                  </a:lnTo>
                  <a:lnTo>
                    <a:pt x="9321" y="3073"/>
                  </a:lnTo>
                  <a:lnTo>
                    <a:pt x="9143" y="3314"/>
                  </a:lnTo>
                  <a:lnTo>
                    <a:pt x="9061" y="3771"/>
                  </a:lnTo>
                  <a:lnTo>
                    <a:pt x="8889" y="3924"/>
                  </a:lnTo>
                  <a:lnTo>
                    <a:pt x="16349" y="3924"/>
                  </a:lnTo>
                  <a:lnTo>
                    <a:pt x="16049" y="3454"/>
                  </a:lnTo>
                  <a:lnTo>
                    <a:pt x="15994" y="2933"/>
                  </a:lnTo>
                  <a:lnTo>
                    <a:pt x="11341" y="2921"/>
                  </a:lnTo>
                  <a:lnTo>
                    <a:pt x="10464" y="2857"/>
                  </a:lnTo>
                  <a:lnTo>
                    <a:pt x="10134" y="2832"/>
                  </a:lnTo>
                  <a:lnTo>
                    <a:pt x="11346" y="2832"/>
                  </a:lnTo>
                  <a:lnTo>
                    <a:pt x="11341" y="2578"/>
                  </a:lnTo>
                  <a:close/>
                </a:path>
                <a:path w="35559" h="19684">
                  <a:moveTo>
                    <a:pt x="28867" y="0"/>
                  </a:moveTo>
                  <a:lnTo>
                    <a:pt x="27000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42" y="3771"/>
                  </a:lnTo>
                  <a:lnTo>
                    <a:pt x="35559" y="3644"/>
                  </a:lnTo>
                  <a:lnTo>
                    <a:pt x="35286" y="3517"/>
                  </a:lnTo>
                  <a:lnTo>
                    <a:pt x="34925" y="3175"/>
                  </a:lnTo>
                  <a:lnTo>
                    <a:pt x="30962" y="3175"/>
                  </a:lnTo>
                  <a:lnTo>
                    <a:pt x="30175" y="3136"/>
                  </a:lnTo>
                  <a:lnTo>
                    <a:pt x="29730" y="2959"/>
                  </a:lnTo>
                  <a:lnTo>
                    <a:pt x="28955" y="2387"/>
                  </a:lnTo>
                  <a:lnTo>
                    <a:pt x="28867" y="0"/>
                  </a:lnTo>
                  <a:close/>
                </a:path>
                <a:path w="35559" h="19684">
                  <a:moveTo>
                    <a:pt x="33146" y="736"/>
                  </a:moveTo>
                  <a:lnTo>
                    <a:pt x="32499" y="2082"/>
                  </a:lnTo>
                  <a:lnTo>
                    <a:pt x="31280" y="3009"/>
                  </a:lnTo>
                  <a:lnTo>
                    <a:pt x="30962" y="3175"/>
                  </a:lnTo>
                  <a:lnTo>
                    <a:pt x="34925" y="3175"/>
                  </a:lnTo>
                  <a:lnTo>
                    <a:pt x="34719" y="2959"/>
                  </a:lnTo>
                  <a:lnTo>
                    <a:pt x="34785" y="1524"/>
                  </a:lnTo>
                  <a:lnTo>
                    <a:pt x="33146" y="736"/>
                  </a:lnTo>
                  <a:close/>
                </a:path>
                <a:path w="35559" h="19684">
                  <a:moveTo>
                    <a:pt x="12103" y="2489"/>
                  </a:moveTo>
                  <a:lnTo>
                    <a:pt x="11442" y="2933"/>
                  </a:lnTo>
                  <a:lnTo>
                    <a:pt x="15994" y="2933"/>
                  </a:lnTo>
                  <a:lnTo>
                    <a:pt x="16001" y="2768"/>
                  </a:lnTo>
                  <a:lnTo>
                    <a:pt x="12979" y="2768"/>
                  </a:lnTo>
                  <a:lnTo>
                    <a:pt x="12585" y="2514"/>
                  </a:lnTo>
                  <a:lnTo>
                    <a:pt x="12103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41" y="2578"/>
                  </a:lnTo>
                  <a:lnTo>
                    <a:pt x="12979" y="2768"/>
                  </a:lnTo>
                  <a:lnTo>
                    <a:pt x="16001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3009" y="825"/>
                  </a:moveTo>
                  <a:lnTo>
                    <a:pt x="1346" y="939"/>
                  </a:lnTo>
                  <a:lnTo>
                    <a:pt x="3259" y="939"/>
                  </a:lnTo>
                  <a:lnTo>
                    <a:pt x="3009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78F93A52-6972-6156-1028-05F17F0FC552}"/>
                </a:ext>
              </a:extLst>
            </p:cNvPr>
            <p:cNvSpPr/>
            <p:nvPr/>
          </p:nvSpPr>
          <p:spPr>
            <a:xfrm>
              <a:off x="9798228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55" y="5994"/>
                  </a:lnTo>
                  <a:lnTo>
                    <a:pt x="10972" y="5334"/>
                  </a:lnTo>
                  <a:lnTo>
                    <a:pt x="10439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18" y="3187"/>
                  </a:lnTo>
                  <a:lnTo>
                    <a:pt x="7518" y="1143"/>
                  </a:lnTo>
                  <a:lnTo>
                    <a:pt x="7480" y="0"/>
                  </a:lnTo>
                  <a:lnTo>
                    <a:pt x="2755" y="977"/>
                  </a:lnTo>
                  <a:lnTo>
                    <a:pt x="1511" y="2019"/>
                  </a:lnTo>
                  <a:lnTo>
                    <a:pt x="1282" y="2540"/>
                  </a:lnTo>
                  <a:lnTo>
                    <a:pt x="1663" y="3175"/>
                  </a:lnTo>
                  <a:lnTo>
                    <a:pt x="0" y="1320"/>
                  </a:lnTo>
                  <a:lnTo>
                    <a:pt x="596" y="4330"/>
                  </a:lnTo>
                  <a:lnTo>
                    <a:pt x="2997" y="3784"/>
                  </a:lnTo>
                  <a:lnTo>
                    <a:pt x="2908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74" y="11696"/>
                  </a:lnTo>
                  <a:lnTo>
                    <a:pt x="11506" y="12534"/>
                  </a:lnTo>
                  <a:lnTo>
                    <a:pt x="13081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30" y="18275"/>
                  </a:moveTo>
                  <a:lnTo>
                    <a:pt x="28346" y="15481"/>
                  </a:lnTo>
                  <a:lnTo>
                    <a:pt x="25247" y="13855"/>
                  </a:lnTo>
                  <a:lnTo>
                    <a:pt x="21412" y="13855"/>
                  </a:lnTo>
                  <a:lnTo>
                    <a:pt x="16560" y="14808"/>
                  </a:lnTo>
                  <a:lnTo>
                    <a:pt x="15468" y="15341"/>
                  </a:lnTo>
                  <a:lnTo>
                    <a:pt x="13373" y="15494"/>
                  </a:lnTo>
                  <a:lnTo>
                    <a:pt x="8839" y="13881"/>
                  </a:lnTo>
                  <a:lnTo>
                    <a:pt x="7683" y="15913"/>
                  </a:lnTo>
                  <a:lnTo>
                    <a:pt x="9080" y="16256"/>
                  </a:lnTo>
                  <a:lnTo>
                    <a:pt x="9956" y="17449"/>
                  </a:lnTo>
                  <a:lnTo>
                    <a:pt x="13106" y="18211"/>
                  </a:lnTo>
                  <a:lnTo>
                    <a:pt x="15849" y="16230"/>
                  </a:lnTo>
                  <a:lnTo>
                    <a:pt x="18186" y="18199"/>
                  </a:lnTo>
                  <a:lnTo>
                    <a:pt x="17881" y="19431"/>
                  </a:lnTo>
                  <a:lnTo>
                    <a:pt x="19507" y="20904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105" y="20332"/>
                  </a:lnTo>
                  <a:lnTo>
                    <a:pt x="28613" y="21120"/>
                  </a:lnTo>
                  <a:lnTo>
                    <a:pt x="30530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17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61" y="9613"/>
                  </a:lnTo>
                  <a:lnTo>
                    <a:pt x="30429" y="10287"/>
                  </a:lnTo>
                  <a:lnTo>
                    <a:pt x="29184" y="11239"/>
                  </a:lnTo>
                  <a:lnTo>
                    <a:pt x="28930" y="11849"/>
                  </a:lnTo>
                  <a:lnTo>
                    <a:pt x="29552" y="12649"/>
                  </a:lnTo>
                  <a:lnTo>
                    <a:pt x="30949" y="16878"/>
                  </a:lnTo>
                  <a:lnTo>
                    <a:pt x="32804" y="19392"/>
                  </a:lnTo>
                  <a:lnTo>
                    <a:pt x="36550" y="12382"/>
                  </a:lnTo>
                  <a:lnTo>
                    <a:pt x="40309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595FA194-0DF7-2CAF-B005-E3FEAC726B31}"/>
                </a:ext>
              </a:extLst>
            </p:cNvPr>
            <p:cNvSpPr/>
            <p:nvPr/>
          </p:nvSpPr>
          <p:spPr>
            <a:xfrm>
              <a:off x="9745650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39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27" y="61137"/>
                  </a:moveTo>
                  <a:lnTo>
                    <a:pt x="31927" y="59270"/>
                  </a:lnTo>
                  <a:lnTo>
                    <a:pt x="30175" y="58229"/>
                  </a:lnTo>
                  <a:lnTo>
                    <a:pt x="28841" y="56819"/>
                  </a:lnTo>
                  <a:lnTo>
                    <a:pt x="29197" y="57543"/>
                  </a:lnTo>
                  <a:lnTo>
                    <a:pt x="28498" y="60134"/>
                  </a:lnTo>
                  <a:lnTo>
                    <a:pt x="25095" y="58356"/>
                  </a:lnTo>
                  <a:lnTo>
                    <a:pt x="24879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51" y="61239"/>
                  </a:lnTo>
                  <a:lnTo>
                    <a:pt x="32727" y="61137"/>
                  </a:lnTo>
                  <a:close/>
                </a:path>
                <a:path w="41275" h="62865">
                  <a:moveTo>
                    <a:pt x="41148" y="60528"/>
                  </a:moveTo>
                  <a:lnTo>
                    <a:pt x="40982" y="60452"/>
                  </a:lnTo>
                  <a:lnTo>
                    <a:pt x="40741" y="60642"/>
                  </a:lnTo>
                  <a:lnTo>
                    <a:pt x="40563" y="60794"/>
                  </a:lnTo>
                  <a:lnTo>
                    <a:pt x="40347" y="60921"/>
                  </a:lnTo>
                  <a:lnTo>
                    <a:pt x="40627" y="60845"/>
                  </a:lnTo>
                  <a:lnTo>
                    <a:pt x="40906" y="60718"/>
                  </a:lnTo>
                  <a:lnTo>
                    <a:pt x="41148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D5E4EE18-CF7F-FF8B-710A-C36BFE60DC0E}"/>
                </a:ext>
              </a:extLst>
            </p:cNvPr>
            <p:cNvSpPr/>
            <p:nvPr/>
          </p:nvSpPr>
          <p:spPr>
            <a:xfrm>
              <a:off x="9750844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19" y="6565"/>
                  </a:moveTo>
                  <a:lnTo>
                    <a:pt x="2032" y="2235"/>
                  </a:lnTo>
                  <a:lnTo>
                    <a:pt x="1016" y="0"/>
                  </a:lnTo>
                  <a:lnTo>
                    <a:pt x="508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54" y="4826"/>
                  </a:lnTo>
                  <a:lnTo>
                    <a:pt x="1651" y="7264"/>
                  </a:lnTo>
                  <a:lnTo>
                    <a:pt x="3606" y="6883"/>
                  </a:lnTo>
                  <a:lnTo>
                    <a:pt x="4419" y="6565"/>
                  </a:lnTo>
                  <a:close/>
                </a:path>
                <a:path w="27304" h="33655">
                  <a:moveTo>
                    <a:pt x="13690" y="19481"/>
                  </a:moveTo>
                  <a:lnTo>
                    <a:pt x="12509" y="18148"/>
                  </a:lnTo>
                  <a:lnTo>
                    <a:pt x="11963" y="18326"/>
                  </a:lnTo>
                  <a:lnTo>
                    <a:pt x="11404" y="18415"/>
                  </a:lnTo>
                  <a:lnTo>
                    <a:pt x="10541" y="18415"/>
                  </a:lnTo>
                  <a:lnTo>
                    <a:pt x="9486" y="18211"/>
                  </a:lnTo>
                  <a:lnTo>
                    <a:pt x="10490" y="19405"/>
                  </a:lnTo>
                  <a:lnTo>
                    <a:pt x="10998" y="19469"/>
                  </a:lnTo>
                  <a:lnTo>
                    <a:pt x="11518" y="19634"/>
                  </a:lnTo>
                  <a:lnTo>
                    <a:pt x="11938" y="19875"/>
                  </a:lnTo>
                  <a:lnTo>
                    <a:pt x="13690" y="19481"/>
                  </a:lnTo>
                  <a:close/>
                </a:path>
                <a:path w="27304" h="33655">
                  <a:moveTo>
                    <a:pt x="26860" y="31978"/>
                  </a:moveTo>
                  <a:lnTo>
                    <a:pt x="26771" y="31343"/>
                  </a:lnTo>
                  <a:lnTo>
                    <a:pt x="23863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99" y="29425"/>
                  </a:lnTo>
                  <a:lnTo>
                    <a:pt x="23380" y="30251"/>
                  </a:lnTo>
                  <a:lnTo>
                    <a:pt x="23469" y="30899"/>
                  </a:lnTo>
                  <a:lnTo>
                    <a:pt x="26758" y="33045"/>
                  </a:lnTo>
                  <a:lnTo>
                    <a:pt x="26860" y="319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8D6EF462-1A5A-5ECD-7823-BB45FF7501A4}"/>
                </a:ext>
              </a:extLst>
            </p:cNvPr>
            <p:cNvSpPr/>
            <p:nvPr/>
          </p:nvSpPr>
          <p:spPr>
            <a:xfrm>
              <a:off x="9749129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75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95" y="2984"/>
                  </a:lnTo>
                  <a:lnTo>
                    <a:pt x="4521" y="1282"/>
                  </a:lnTo>
                  <a:lnTo>
                    <a:pt x="1651" y="0"/>
                  </a:lnTo>
                  <a:lnTo>
                    <a:pt x="635" y="482"/>
                  </a:lnTo>
                  <a:lnTo>
                    <a:pt x="266" y="2044"/>
                  </a:lnTo>
                  <a:lnTo>
                    <a:pt x="0" y="2336"/>
                  </a:lnTo>
                  <a:lnTo>
                    <a:pt x="812" y="6477"/>
                  </a:lnTo>
                  <a:lnTo>
                    <a:pt x="685" y="7810"/>
                  </a:lnTo>
                  <a:lnTo>
                    <a:pt x="1257" y="9969"/>
                  </a:lnTo>
                  <a:lnTo>
                    <a:pt x="1879" y="10833"/>
                  </a:lnTo>
                  <a:lnTo>
                    <a:pt x="3644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9001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53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38" y="13004"/>
                  </a:lnTo>
                  <a:lnTo>
                    <a:pt x="29705" y="10922"/>
                  </a:lnTo>
                  <a:lnTo>
                    <a:pt x="27647" y="10731"/>
                  </a:lnTo>
                  <a:lnTo>
                    <a:pt x="25768" y="11150"/>
                  </a:lnTo>
                  <a:lnTo>
                    <a:pt x="28790" y="12674"/>
                  </a:lnTo>
                  <a:lnTo>
                    <a:pt x="27025" y="13741"/>
                  </a:lnTo>
                  <a:lnTo>
                    <a:pt x="26352" y="15659"/>
                  </a:lnTo>
                  <a:lnTo>
                    <a:pt x="27432" y="15798"/>
                  </a:lnTo>
                  <a:lnTo>
                    <a:pt x="28270" y="17868"/>
                  </a:lnTo>
                  <a:lnTo>
                    <a:pt x="28333" y="21844"/>
                  </a:lnTo>
                  <a:lnTo>
                    <a:pt x="29222" y="22440"/>
                  </a:lnTo>
                  <a:lnTo>
                    <a:pt x="30556" y="22237"/>
                  </a:lnTo>
                  <a:lnTo>
                    <a:pt x="32042" y="23583"/>
                  </a:lnTo>
                  <a:lnTo>
                    <a:pt x="31965" y="24434"/>
                  </a:lnTo>
                  <a:lnTo>
                    <a:pt x="33782" y="27876"/>
                  </a:lnTo>
                  <a:lnTo>
                    <a:pt x="35928" y="28854"/>
                  </a:lnTo>
                  <a:lnTo>
                    <a:pt x="37261" y="28308"/>
                  </a:lnTo>
                  <a:lnTo>
                    <a:pt x="38277" y="26746"/>
                  </a:lnTo>
                  <a:lnTo>
                    <a:pt x="37795" y="23850"/>
                  </a:lnTo>
                  <a:lnTo>
                    <a:pt x="37998" y="21856"/>
                  </a:lnTo>
                  <a:lnTo>
                    <a:pt x="39001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2616C15A-B713-FA12-D407-817E3CF7A963}"/>
                </a:ext>
              </a:extLst>
            </p:cNvPr>
            <p:cNvSpPr/>
            <p:nvPr/>
          </p:nvSpPr>
          <p:spPr>
            <a:xfrm>
              <a:off x="974905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387" y="16383"/>
                  </a:moveTo>
                  <a:lnTo>
                    <a:pt x="2032" y="16700"/>
                  </a:lnTo>
                  <a:lnTo>
                    <a:pt x="1866" y="16878"/>
                  </a:lnTo>
                  <a:lnTo>
                    <a:pt x="1866" y="17030"/>
                  </a:lnTo>
                  <a:lnTo>
                    <a:pt x="2120" y="16840"/>
                  </a:lnTo>
                  <a:lnTo>
                    <a:pt x="2298" y="16637"/>
                  </a:lnTo>
                  <a:lnTo>
                    <a:pt x="2387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495" y="0"/>
                  </a:lnTo>
                  <a:lnTo>
                    <a:pt x="0" y="3098"/>
                  </a:lnTo>
                  <a:lnTo>
                    <a:pt x="1625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14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07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06" y="48158"/>
                  </a:lnTo>
                  <a:lnTo>
                    <a:pt x="22440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03" y="41783"/>
                  </a:lnTo>
                  <a:lnTo>
                    <a:pt x="16408" y="41516"/>
                  </a:lnTo>
                  <a:lnTo>
                    <a:pt x="14732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79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188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14" y="41986"/>
                  </a:lnTo>
                  <a:lnTo>
                    <a:pt x="11188" y="42875"/>
                  </a:lnTo>
                  <a:lnTo>
                    <a:pt x="11163" y="43751"/>
                  </a:lnTo>
                  <a:lnTo>
                    <a:pt x="12052" y="44234"/>
                  </a:lnTo>
                  <a:lnTo>
                    <a:pt x="13462" y="44005"/>
                  </a:lnTo>
                  <a:lnTo>
                    <a:pt x="14846" y="45466"/>
                  </a:lnTo>
                  <a:lnTo>
                    <a:pt x="25095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2ECA03C6-E554-A024-74E8-241FC6C5CDE3}"/>
                </a:ext>
              </a:extLst>
            </p:cNvPr>
            <p:cNvSpPr/>
            <p:nvPr/>
          </p:nvSpPr>
          <p:spPr>
            <a:xfrm>
              <a:off x="9689300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34" y="8991"/>
                  </a:moveTo>
                  <a:lnTo>
                    <a:pt x="49809" y="8648"/>
                  </a:lnTo>
                  <a:lnTo>
                    <a:pt x="49745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88" y="5245"/>
                  </a:lnTo>
                  <a:lnTo>
                    <a:pt x="48082" y="6464"/>
                  </a:lnTo>
                  <a:lnTo>
                    <a:pt x="44996" y="7137"/>
                  </a:lnTo>
                  <a:lnTo>
                    <a:pt x="43065" y="6642"/>
                  </a:lnTo>
                  <a:lnTo>
                    <a:pt x="43065" y="17272"/>
                  </a:lnTo>
                  <a:lnTo>
                    <a:pt x="39077" y="19532"/>
                  </a:lnTo>
                  <a:lnTo>
                    <a:pt x="37985" y="20574"/>
                  </a:lnTo>
                  <a:lnTo>
                    <a:pt x="37973" y="21920"/>
                  </a:lnTo>
                  <a:lnTo>
                    <a:pt x="36195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86" y="27241"/>
                  </a:lnTo>
                  <a:lnTo>
                    <a:pt x="31534" y="28524"/>
                  </a:lnTo>
                  <a:lnTo>
                    <a:pt x="30391" y="28371"/>
                  </a:lnTo>
                  <a:lnTo>
                    <a:pt x="28143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47" y="26289"/>
                  </a:lnTo>
                  <a:lnTo>
                    <a:pt x="28524" y="25057"/>
                  </a:lnTo>
                  <a:lnTo>
                    <a:pt x="28448" y="23558"/>
                  </a:lnTo>
                  <a:lnTo>
                    <a:pt x="29972" y="22225"/>
                  </a:lnTo>
                  <a:lnTo>
                    <a:pt x="31191" y="22669"/>
                  </a:lnTo>
                  <a:lnTo>
                    <a:pt x="31991" y="22225"/>
                  </a:lnTo>
                  <a:lnTo>
                    <a:pt x="32804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69" y="18859"/>
                  </a:lnTo>
                  <a:lnTo>
                    <a:pt x="37338" y="17246"/>
                  </a:lnTo>
                  <a:lnTo>
                    <a:pt x="37045" y="16865"/>
                  </a:lnTo>
                  <a:lnTo>
                    <a:pt x="37922" y="16078"/>
                  </a:lnTo>
                  <a:lnTo>
                    <a:pt x="38239" y="15798"/>
                  </a:lnTo>
                  <a:lnTo>
                    <a:pt x="38874" y="15240"/>
                  </a:lnTo>
                  <a:lnTo>
                    <a:pt x="40297" y="15798"/>
                  </a:lnTo>
                  <a:lnTo>
                    <a:pt x="40360" y="16078"/>
                  </a:lnTo>
                  <a:lnTo>
                    <a:pt x="40487" y="17068"/>
                  </a:lnTo>
                  <a:lnTo>
                    <a:pt x="43065" y="17272"/>
                  </a:lnTo>
                  <a:lnTo>
                    <a:pt x="43065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39" y="11963"/>
                  </a:lnTo>
                  <a:lnTo>
                    <a:pt x="38709" y="11303"/>
                  </a:lnTo>
                  <a:lnTo>
                    <a:pt x="38595" y="10960"/>
                  </a:lnTo>
                  <a:lnTo>
                    <a:pt x="36068" y="11417"/>
                  </a:lnTo>
                  <a:lnTo>
                    <a:pt x="35382" y="14185"/>
                  </a:lnTo>
                  <a:lnTo>
                    <a:pt x="31292" y="15798"/>
                  </a:lnTo>
                  <a:lnTo>
                    <a:pt x="29591" y="15278"/>
                  </a:lnTo>
                  <a:lnTo>
                    <a:pt x="29591" y="21920"/>
                  </a:lnTo>
                  <a:lnTo>
                    <a:pt x="27432" y="23825"/>
                  </a:lnTo>
                  <a:lnTo>
                    <a:pt x="25158" y="25590"/>
                  </a:lnTo>
                  <a:lnTo>
                    <a:pt x="22758" y="27152"/>
                  </a:lnTo>
                  <a:lnTo>
                    <a:pt x="22415" y="26644"/>
                  </a:lnTo>
                  <a:lnTo>
                    <a:pt x="21971" y="26149"/>
                  </a:lnTo>
                  <a:lnTo>
                    <a:pt x="21844" y="25590"/>
                  </a:lnTo>
                  <a:lnTo>
                    <a:pt x="21844" y="24676"/>
                  </a:lnTo>
                  <a:lnTo>
                    <a:pt x="24015" y="22999"/>
                  </a:lnTo>
                  <a:lnTo>
                    <a:pt x="26263" y="20916"/>
                  </a:lnTo>
                  <a:lnTo>
                    <a:pt x="27978" y="19202"/>
                  </a:lnTo>
                  <a:lnTo>
                    <a:pt x="28333" y="20243"/>
                  </a:lnTo>
                  <a:lnTo>
                    <a:pt x="28841" y="21183"/>
                  </a:lnTo>
                  <a:lnTo>
                    <a:pt x="29591" y="21920"/>
                  </a:lnTo>
                  <a:lnTo>
                    <a:pt x="29591" y="15278"/>
                  </a:lnTo>
                  <a:lnTo>
                    <a:pt x="27825" y="16078"/>
                  </a:lnTo>
                  <a:lnTo>
                    <a:pt x="27254" y="15633"/>
                  </a:lnTo>
                  <a:lnTo>
                    <a:pt x="26962" y="15011"/>
                  </a:lnTo>
                  <a:lnTo>
                    <a:pt x="26847" y="14325"/>
                  </a:lnTo>
                  <a:lnTo>
                    <a:pt x="26250" y="15290"/>
                  </a:lnTo>
                  <a:lnTo>
                    <a:pt x="25590" y="16217"/>
                  </a:lnTo>
                  <a:lnTo>
                    <a:pt x="23215" y="18262"/>
                  </a:lnTo>
                  <a:lnTo>
                    <a:pt x="21526" y="19202"/>
                  </a:lnTo>
                  <a:lnTo>
                    <a:pt x="19837" y="19989"/>
                  </a:lnTo>
                  <a:lnTo>
                    <a:pt x="20637" y="20916"/>
                  </a:lnTo>
                  <a:lnTo>
                    <a:pt x="19786" y="21005"/>
                  </a:lnTo>
                  <a:lnTo>
                    <a:pt x="17183" y="24028"/>
                  </a:lnTo>
                  <a:lnTo>
                    <a:pt x="17526" y="25590"/>
                  </a:lnTo>
                  <a:lnTo>
                    <a:pt x="17627" y="26162"/>
                  </a:lnTo>
                  <a:lnTo>
                    <a:pt x="13500" y="29083"/>
                  </a:lnTo>
                  <a:lnTo>
                    <a:pt x="12776" y="30619"/>
                  </a:lnTo>
                  <a:lnTo>
                    <a:pt x="10375" y="31991"/>
                  </a:lnTo>
                  <a:lnTo>
                    <a:pt x="8407" y="33718"/>
                  </a:lnTo>
                  <a:lnTo>
                    <a:pt x="5562" y="33845"/>
                  </a:lnTo>
                  <a:lnTo>
                    <a:pt x="6007" y="31381"/>
                  </a:lnTo>
                  <a:lnTo>
                    <a:pt x="6908" y="29070"/>
                  </a:lnTo>
                  <a:lnTo>
                    <a:pt x="5003" y="29413"/>
                  </a:lnTo>
                  <a:lnTo>
                    <a:pt x="3035" y="29845"/>
                  </a:lnTo>
                  <a:lnTo>
                    <a:pt x="990" y="31381"/>
                  </a:lnTo>
                  <a:lnTo>
                    <a:pt x="647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23" y="34531"/>
                  </a:lnTo>
                  <a:lnTo>
                    <a:pt x="8890" y="34861"/>
                  </a:lnTo>
                  <a:lnTo>
                    <a:pt x="10160" y="35039"/>
                  </a:lnTo>
                  <a:lnTo>
                    <a:pt x="11328" y="35509"/>
                  </a:lnTo>
                  <a:lnTo>
                    <a:pt x="12522" y="35814"/>
                  </a:lnTo>
                  <a:lnTo>
                    <a:pt x="14795" y="35826"/>
                  </a:lnTo>
                  <a:lnTo>
                    <a:pt x="16700" y="34328"/>
                  </a:lnTo>
                  <a:lnTo>
                    <a:pt x="17081" y="34061"/>
                  </a:lnTo>
                  <a:lnTo>
                    <a:pt x="17399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507" y="33121"/>
                  </a:lnTo>
                  <a:lnTo>
                    <a:pt x="20294" y="33667"/>
                  </a:lnTo>
                  <a:lnTo>
                    <a:pt x="21094" y="33655"/>
                  </a:lnTo>
                  <a:lnTo>
                    <a:pt x="22352" y="33655"/>
                  </a:lnTo>
                  <a:lnTo>
                    <a:pt x="23418" y="32816"/>
                  </a:lnTo>
                  <a:lnTo>
                    <a:pt x="23952" y="32397"/>
                  </a:lnTo>
                  <a:lnTo>
                    <a:pt x="26136" y="33794"/>
                  </a:lnTo>
                  <a:lnTo>
                    <a:pt x="26695" y="34734"/>
                  </a:lnTo>
                  <a:lnTo>
                    <a:pt x="25895" y="35433"/>
                  </a:lnTo>
                  <a:lnTo>
                    <a:pt x="26454" y="36944"/>
                  </a:lnTo>
                  <a:lnTo>
                    <a:pt x="28054" y="38620"/>
                  </a:lnTo>
                  <a:lnTo>
                    <a:pt x="32029" y="37922"/>
                  </a:lnTo>
                  <a:lnTo>
                    <a:pt x="31940" y="36944"/>
                  </a:lnTo>
                  <a:lnTo>
                    <a:pt x="32067" y="34912"/>
                  </a:lnTo>
                  <a:lnTo>
                    <a:pt x="32842" y="32397"/>
                  </a:lnTo>
                  <a:lnTo>
                    <a:pt x="33426" y="30505"/>
                  </a:lnTo>
                  <a:lnTo>
                    <a:pt x="38684" y="30289"/>
                  </a:lnTo>
                  <a:lnTo>
                    <a:pt x="38658" y="28524"/>
                  </a:lnTo>
                  <a:lnTo>
                    <a:pt x="38620" y="25806"/>
                  </a:lnTo>
                  <a:lnTo>
                    <a:pt x="40665" y="25819"/>
                  </a:lnTo>
                  <a:lnTo>
                    <a:pt x="42278" y="28803"/>
                  </a:lnTo>
                  <a:lnTo>
                    <a:pt x="44691" y="25806"/>
                  </a:lnTo>
                  <a:lnTo>
                    <a:pt x="45389" y="24917"/>
                  </a:lnTo>
                  <a:lnTo>
                    <a:pt x="45504" y="24676"/>
                  </a:lnTo>
                  <a:lnTo>
                    <a:pt x="45605" y="24117"/>
                  </a:lnTo>
                  <a:lnTo>
                    <a:pt x="45808" y="22999"/>
                  </a:lnTo>
                  <a:lnTo>
                    <a:pt x="45732" y="21780"/>
                  </a:lnTo>
                  <a:lnTo>
                    <a:pt x="45199" y="19189"/>
                  </a:lnTo>
                  <a:lnTo>
                    <a:pt x="44754" y="18516"/>
                  </a:lnTo>
                  <a:lnTo>
                    <a:pt x="45783" y="17068"/>
                  </a:lnTo>
                  <a:lnTo>
                    <a:pt x="45872" y="16078"/>
                  </a:lnTo>
                  <a:lnTo>
                    <a:pt x="46443" y="15240"/>
                  </a:lnTo>
                  <a:lnTo>
                    <a:pt x="47205" y="14122"/>
                  </a:lnTo>
                  <a:lnTo>
                    <a:pt x="45961" y="11963"/>
                  </a:lnTo>
                  <a:lnTo>
                    <a:pt x="47256" y="8648"/>
                  </a:lnTo>
                  <a:lnTo>
                    <a:pt x="47980" y="9461"/>
                  </a:lnTo>
                  <a:lnTo>
                    <a:pt x="49834" y="8991"/>
                  </a:lnTo>
                  <a:close/>
                </a:path>
                <a:path w="53340" h="38734">
                  <a:moveTo>
                    <a:pt x="52882" y="0"/>
                  </a:moveTo>
                  <a:lnTo>
                    <a:pt x="52311" y="279"/>
                  </a:lnTo>
                  <a:lnTo>
                    <a:pt x="51295" y="1016"/>
                  </a:lnTo>
                  <a:lnTo>
                    <a:pt x="50939" y="1638"/>
                  </a:lnTo>
                  <a:lnTo>
                    <a:pt x="50698" y="2298"/>
                  </a:lnTo>
                  <a:lnTo>
                    <a:pt x="51193" y="2146"/>
                  </a:lnTo>
                  <a:lnTo>
                    <a:pt x="51854" y="2057"/>
                  </a:lnTo>
                  <a:lnTo>
                    <a:pt x="52730" y="2095"/>
                  </a:lnTo>
                  <a:lnTo>
                    <a:pt x="52705" y="1320"/>
                  </a:lnTo>
                  <a:lnTo>
                    <a:pt x="52743" y="622"/>
                  </a:lnTo>
                  <a:lnTo>
                    <a:pt x="5288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89FED4A6-10B5-2EBB-5985-56D91C3405CD}"/>
                </a:ext>
              </a:extLst>
            </p:cNvPr>
            <p:cNvSpPr/>
            <p:nvPr/>
          </p:nvSpPr>
          <p:spPr>
            <a:xfrm>
              <a:off x="971108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61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76" y="83769"/>
                  </a:lnTo>
                  <a:lnTo>
                    <a:pt x="0" y="84289"/>
                  </a:lnTo>
                  <a:lnTo>
                    <a:pt x="190" y="85255"/>
                  </a:lnTo>
                  <a:lnTo>
                    <a:pt x="990" y="86245"/>
                  </a:lnTo>
                  <a:lnTo>
                    <a:pt x="3365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80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02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74" y="54660"/>
                  </a:lnTo>
                  <a:lnTo>
                    <a:pt x="23406" y="55359"/>
                  </a:lnTo>
                  <a:lnTo>
                    <a:pt x="23202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70" y="8724"/>
                  </a:lnTo>
                  <a:lnTo>
                    <a:pt x="32880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1483" y="7035"/>
                  </a:lnTo>
                  <a:lnTo>
                    <a:pt x="32461" y="6248"/>
                  </a:lnTo>
                  <a:lnTo>
                    <a:pt x="33794" y="5118"/>
                  </a:lnTo>
                  <a:lnTo>
                    <a:pt x="31978" y="2984"/>
                  </a:lnTo>
                  <a:lnTo>
                    <a:pt x="30226" y="4483"/>
                  </a:lnTo>
                  <a:lnTo>
                    <a:pt x="29819" y="4787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095" y="939"/>
                  </a:lnTo>
                  <a:lnTo>
                    <a:pt x="28282" y="12"/>
                  </a:lnTo>
                  <a:lnTo>
                    <a:pt x="28130" y="0"/>
                  </a:lnTo>
                  <a:lnTo>
                    <a:pt x="28016" y="5765"/>
                  </a:lnTo>
                  <a:lnTo>
                    <a:pt x="28867" y="6248"/>
                  </a:lnTo>
                  <a:lnTo>
                    <a:pt x="29667" y="7099"/>
                  </a:lnTo>
                  <a:lnTo>
                    <a:pt x="30530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699" y="10045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80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04" y="12166"/>
                  </a:lnTo>
                  <a:lnTo>
                    <a:pt x="36182" y="11480"/>
                  </a:lnTo>
                  <a:lnTo>
                    <a:pt x="36169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15" y="13779"/>
                  </a:moveTo>
                  <a:lnTo>
                    <a:pt x="38277" y="10972"/>
                  </a:lnTo>
                  <a:lnTo>
                    <a:pt x="37795" y="10515"/>
                  </a:lnTo>
                  <a:lnTo>
                    <a:pt x="36715" y="9613"/>
                  </a:lnTo>
                  <a:lnTo>
                    <a:pt x="36804" y="12166"/>
                  </a:lnTo>
                  <a:lnTo>
                    <a:pt x="38315" y="13779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15" y="13779"/>
                  </a:lnTo>
                  <a:lnTo>
                    <a:pt x="38328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03" y="16954"/>
                  </a:lnTo>
                  <a:lnTo>
                    <a:pt x="38811" y="16433"/>
                  </a:lnTo>
                  <a:lnTo>
                    <a:pt x="38366" y="16090"/>
                  </a:lnTo>
                  <a:lnTo>
                    <a:pt x="38328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82" y="20650"/>
                  </a:lnTo>
                  <a:lnTo>
                    <a:pt x="34772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65" y="17881"/>
                  </a:lnTo>
                  <a:lnTo>
                    <a:pt x="28981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790" y="21996"/>
                  </a:lnTo>
                  <a:lnTo>
                    <a:pt x="24142" y="22783"/>
                  </a:lnTo>
                  <a:lnTo>
                    <a:pt x="24295" y="25374"/>
                  </a:lnTo>
                  <a:lnTo>
                    <a:pt x="22199" y="25603"/>
                  </a:lnTo>
                  <a:lnTo>
                    <a:pt x="19913" y="26746"/>
                  </a:lnTo>
                  <a:lnTo>
                    <a:pt x="17691" y="28117"/>
                  </a:lnTo>
                  <a:lnTo>
                    <a:pt x="17957" y="28841"/>
                  </a:lnTo>
                  <a:lnTo>
                    <a:pt x="18135" y="29540"/>
                  </a:lnTo>
                  <a:lnTo>
                    <a:pt x="18122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03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03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39" y="36068"/>
                  </a:lnTo>
                  <a:lnTo>
                    <a:pt x="11912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62" y="37833"/>
                  </a:lnTo>
                  <a:lnTo>
                    <a:pt x="17259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20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32" y="21856"/>
                  </a:lnTo>
                  <a:lnTo>
                    <a:pt x="28663" y="21209"/>
                  </a:lnTo>
                  <a:lnTo>
                    <a:pt x="28651" y="20650"/>
                  </a:lnTo>
                  <a:lnTo>
                    <a:pt x="28460" y="20116"/>
                  </a:lnTo>
                  <a:lnTo>
                    <a:pt x="28752" y="19634"/>
                  </a:lnTo>
                  <a:lnTo>
                    <a:pt x="29641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067" y="2302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83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5001" y="26289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47" y="25361"/>
                  </a:lnTo>
                  <a:lnTo>
                    <a:pt x="34823" y="25514"/>
                  </a:lnTo>
                  <a:lnTo>
                    <a:pt x="34925" y="25844"/>
                  </a:lnTo>
                  <a:lnTo>
                    <a:pt x="35560" y="26212"/>
                  </a:lnTo>
                  <a:lnTo>
                    <a:pt x="36360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32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F71E1607-32A6-13F2-388F-9E3218D02CFB}"/>
                </a:ext>
              </a:extLst>
            </p:cNvPr>
            <p:cNvSpPr/>
            <p:nvPr/>
          </p:nvSpPr>
          <p:spPr>
            <a:xfrm>
              <a:off x="9699714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37" y="52146"/>
                  </a:lnTo>
                  <a:lnTo>
                    <a:pt x="5778" y="51739"/>
                  </a:lnTo>
                  <a:lnTo>
                    <a:pt x="3873" y="52146"/>
                  </a:lnTo>
                  <a:lnTo>
                    <a:pt x="495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64" y="53200"/>
                  </a:lnTo>
                  <a:lnTo>
                    <a:pt x="6972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78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72" y="444"/>
                  </a:lnTo>
                  <a:lnTo>
                    <a:pt x="46278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A85F0E24-474A-4C6F-5795-54EB63C33083}"/>
                </a:ext>
              </a:extLst>
            </p:cNvPr>
            <p:cNvSpPr/>
            <p:nvPr/>
          </p:nvSpPr>
          <p:spPr>
            <a:xfrm>
              <a:off x="9714839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26" y="29933"/>
                  </a:moveTo>
                  <a:lnTo>
                    <a:pt x="14947" y="29730"/>
                  </a:lnTo>
                  <a:lnTo>
                    <a:pt x="14795" y="28473"/>
                  </a:lnTo>
                  <a:lnTo>
                    <a:pt x="13335" y="27901"/>
                  </a:lnTo>
                  <a:lnTo>
                    <a:pt x="11506" y="29527"/>
                  </a:lnTo>
                  <a:lnTo>
                    <a:pt x="11798" y="29908"/>
                  </a:lnTo>
                  <a:lnTo>
                    <a:pt x="10629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77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308" y="38963"/>
                  </a:lnTo>
                  <a:lnTo>
                    <a:pt x="0" y="39522"/>
                  </a:lnTo>
                  <a:lnTo>
                    <a:pt x="1206" y="40576"/>
                  </a:lnTo>
                  <a:lnTo>
                    <a:pt x="2603" y="41021"/>
                  </a:lnTo>
                  <a:lnTo>
                    <a:pt x="5994" y="41198"/>
                  </a:lnTo>
                  <a:lnTo>
                    <a:pt x="7759" y="39916"/>
                  </a:lnTo>
                  <a:lnTo>
                    <a:pt x="6743" y="37846"/>
                  </a:lnTo>
                  <a:lnTo>
                    <a:pt x="9804" y="36296"/>
                  </a:lnTo>
                  <a:lnTo>
                    <a:pt x="10655" y="36791"/>
                  </a:lnTo>
                  <a:lnTo>
                    <a:pt x="12458" y="34556"/>
                  </a:lnTo>
                  <a:lnTo>
                    <a:pt x="12446" y="33248"/>
                  </a:lnTo>
                  <a:lnTo>
                    <a:pt x="13538" y="32207"/>
                  </a:lnTo>
                  <a:lnTo>
                    <a:pt x="17526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49" y="1244"/>
                  </a:lnTo>
                  <a:lnTo>
                    <a:pt x="25247" y="1993"/>
                  </a:lnTo>
                  <a:lnTo>
                    <a:pt x="22504" y="1866"/>
                  </a:lnTo>
                  <a:lnTo>
                    <a:pt x="20828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42" y="19138"/>
                  </a:lnTo>
                  <a:lnTo>
                    <a:pt x="24676" y="16789"/>
                  </a:lnTo>
                  <a:lnTo>
                    <a:pt x="25387" y="14325"/>
                  </a:lnTo>
                  <a:lnTo>
                    <a:pt x="25742" y="13703"/>
                  </a:lnTo>
                  <a:lnTo>
                    <a:pt x="29997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296F7D74-3FC4-A06A-78B8-26C813F22944}"/>
                </a:ext>
              </a:extLst>
            </p:cNvPr>
            <p:cNvSpPr/>
            <p:nvPr/>
          </p:nvSpPr>
          <p:spPr>
            <a:xfrm>
              <a:off x="9694862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74" y="19519"/>
                  </a:moveTo>
                  <a:lnTo>
                    <a:pt x="13360" y="17818"/>
                  </a:lnTo>
                  <a:lnTo>
                    <a:pt x="11823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57" y="32308"/>
                  </a:lnTo>
                  <a:lnTo>
                    <a:pt x="5461" y="30226"/>
                  </a:lnTo>
                  <a:lnTo>
                    <a:pt x="7213" y="29210"/>
                  </a:lnTo>
                  <a:lnTo>
                    <a:pt x="7937" y="27673"/>
                  </a:lnTo>
                  <a:lnTo>
                    <a:pt x="12090" y="24752"/>
                  </a:lnTo>
                  <a:lnTo>
                    <a:pt x="11620" y="22618"/>
                  </a:lnTo>
                  <a:lnTo>
                    <a:pt x="14224" y="19596"/>
                  </a:lnTo>
                  <a:lnTo>
                    <a:pt x="15074" y="19519"/>
                  </a:lnTo>
                  <a:close/>
                </a:path>
                <a:path w="33654" h="33019">
                  <a:moveTo>
                    <a:pt x="33324" y="3987"/>
                  </a:moveTo>
                  <a:lnTo>
                    <a:pt x="31851" y="2616"/>
                  </a:lnTo>
                  <a:lnTo>
                    <a:pt x="32334" y="0"/>
                  </a:lnTo>
                  <a:lnTo>
                    <a:pt x="28638" y="3886"/>
                  </a:lnTo>
                  <a:lnTo>
                    <a:pt x="24574" y="5384"/>
                  </a:lnTo>
                  <a:lnTo>
                    <a:pt x="22961" y="5791"/>
                  </a:lnTo>
                  <a:lnTo>
                    <a:pt x="21971" y="7708"/>
                  </a:lnTo>
                  <a:lnTo>
                    <a:pt x="22618" y="8572"/>
                  </a:lnTo>
                  <a:lnTo>
                    <a:pt x="22110" y="10083"/>
                  </a:lnTo>
                  <a:lnTo>
                    <a:pt x="21196" y="11493"/>
                  </a:lnTo>
                  <a:lnTo>
                    <a:pt x="21399" y="13614"/>
                  </a:lnTo>
                  <a:lnTo>
                    <a:pt x="21691" y="14236"/>
                  </a:lnTo>
                  <a:lnTo>
                    <a:pt x="22275" y="14681"/>
                  </a:lnTo>
                  <a:lnTo>
                    <a:pt x="23990" y="13868"/>
                  </a:lnTo>
                  <a:lnTo>
                    <a:pt x="25717" y="14401"/>
                  </a:lnTo>
                  <a:lnTo>
                    <a:pt x="29832" y="12788"/>
                  </a:lnTo>
                  <a:lnTo>
                    <a:pt x="30505" y="10020"/>
                  </a:lnTo>
                  <a:lnTo>
                    <a:pt x="33159" y="9525"/>
                  </a:lnTo>
                  <a:lnTo>
                    <a:pt x="32550" y="6578"/>
                  </a:lnTo>
                  <a:lnTo>
                    <a:pt x="33324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1B802F1B-35F1-78DF-1162-3A0C710BCA6E}"/>
                </a:ext>
              </a:extLst>
            </p:cNvPr>
            <p:cNvSpPr/>
            <p:nvPr/>
          </p:nvSpPr>
          <p:spPr>
            <a:xfrm>
              <a:off x="963675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5"/>
                  </a:moveTo>
                  <a:lnTo>
                    <a:pt x="11798" y="8508"/>
                  </a:lnTo>
                  <a:lnTo>
                    <a:pt x="12001" y="11125"/>
                  </a:lnTo>
                  <a:lnTo>
                    <a:pt x="13233" y="8635"/>
                  </a:lnTo>
                  <a:lnTo>
                    <a:pt x="13286" y="7675"/>
                  </a:lnTo>
                  <a:close/>
                </a:path>
                <a:path w="15240" h="11430">
                  <a:moveTo>
                    <a:pt x="13354" y="6439"/>
                  </a:moveTo>
                  <a:lnTo>
                    <a:pt x="13286" y="7675"/>
                  </a:lnTo>
                  <a:lnTo>
                    <a:pt x="14541" y="6972"/>
                  </a:lnTo>
                  <a:lnTo>
                    <a:pt x="13354" y="6439"/>
                  </a:lnTo>
                  <a:close/>
                </a:path>
                <a:path w="15240" h="11430">
                  <a:moveTo>
                    <a:pt x="14307" y="3581"/>
                  </a:moveTo>
                  <a:lnTo>
                    <a:pt x="6985" y="3581"/>
                  </a:lnTo>
                  <a:lnTo>
                    <a:pt x="13354" y="6439"/>
                  </a:lnTo>
                  <a:lnTo>
                    <a:pt x="13436" y="4940"/>
                  </a:lnTo>
                  <a:lnTo>
                    <a:pt x="14307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76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75" y="4584"/>
                  </a:lnTo>
                  <a:lnTo>
                    <a:pt x="6985" y="3581"/>
                  </a:lnTo>
                  <a:lnTo>
                    <a:pt x="14307" y="3581"/>
                  </a:lnTo>
                  <a:lnTo>
                    <a:pt x="14648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81" y="2997"/>
                  </a:moveTo>
                  <a:lnTo>
                    <a:pt x="14325" y="3047"/>
                  </a:lnTo>
                  <a:lnTo>
                    <a:pt x="14648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0B447E4A-4428-D0E4-66ED-A46F562A1D21}"/>
                </a:ext>
              </a:extLst>
            </p:cNvPr>
            <p:cNvSpPr/>
            <p:nvPr/>
          </p:nvSpPr>
          <p:spPr>
            <a:xfrm>
              <a:off x="9657600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736" y="32981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60" y="0"/>
                  </a:lnTo>
                  <a:lnTo>
                    <a:pt x="35737" y="165"/>
                  </a:lnTo>
                  <a:lnTo>
                    <a:pt x="35890" y="1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A16390FE-52B0-7155-DCF8-E48D3F7A1EEC}"/>
                </a:ext>
              </a:extLst>
            </p:cNvPr>
            <p:cNvSpPr/>
            <p:nvPr/>
          </p:nvSpPr>
          <p:spPr>
            <a:xfrm>
              <a:off x="962690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83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11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21" y="3314"/>
                  </a:lnTo>
                  <a:lnTo>
                    <a:pt x="32448" y="3175"/>
                  </a:lnTo>
                  <a:lnTo>
                    <a:pt x="31762" y="2971"/>
                  </a:lnTo>
                  <a:lnTo>
                    <a:pt x="30734" y="3556"/>
                  </a:lnTo>
                  <a:lnTo>
                    <a:pt x="30708" y="2603"/>
                  </a:lnTo>
                  <a:lnTo>
                    <a:pt x="30568" y="2552"/>
                  </a:lnTo>
                  <a:lnTo>
                    <a:pt x="30314" y="2413"/>
                  </a:lnTo>
                  <a:lnTo>
                    <a:pt x="29362" y="2324"/>
                  </a:lnTo>
                  <a:lnTo>
                    <a:pt x="28511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07" y="5778"/>
                  </a:lnTo>
                  <a:lnTo>
                    <a:pt x="33058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26" y="6819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41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71" y="4356"/>
                  </a:lnTo>
                  <a:lnTo>
                    <a:pt x="39839" y="4241"/>
                  </a:lnTo>
                  <a:close/>
                </a:path>
                <a:path w="42545" h="6984">
                  <a:moveTo>
                    <a:pt x="42214" y="3556"/>
                  </a:moveTo>
                  <a:lnTo>
                    <a:pt x="39966" y="4203"/>
                  </a:lnTo>
                  <a:lnTo>
                    <a:pt x="39966" y="4597"/>
                  </a:lnTo>
                  <a:lnTo>
                    <a:pt x="41859" y="4864"/>
                  </a:lnTo>
                  <a:lnTo>
                    <a:pt x="42125" y="4000"/>
                  </a:lnTo>
                  <a:lnTo>
                    <a:pt x="42214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B3417DBC-BD2B-46FC-D185-207468D5FF71}"/>
                </a:ext>
              </a:extLst>
            </p:cNvPr>
            <p:cNvSpPr/>
            <p:nvPr/>
          </p:nvSpPr>
          <p:spPr>
            <a:xfrm>
              <a:off x="9618396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608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56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82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95" y="10299"/>
                  </a:lnTo>
                  <a:close/>
                </a:path>
                <a:path w="69215" h="20955">
                  <a:moveTo>
                    <a:pt x="16179" y="10109"/>
                  </a:moveTo>
                  <a:lnTo>
                    <a:pt x="15748" y="10248"/>
                  </a:lnTo>
                  <a:lnTo>
                    <a:pt x="15976" y="10299"/>
                  </a:lnTo>
                  <a:lnTo>
                    <a:pt x="16179" y="10287"/>
                  </a:lnTo>
                  <a:lnTo>
                    <a:pt x="16179" y="10109"/>
                  </a:lnTo>
                  <a:close/>
                </a:path>
                <a:path w="69215" h="20955">
                  <a:moveTo>
                    <a:pt x="18605" y="12611"/>
                  </a:moveTo>
                  <a:lnTo>
                    <a:pt x="16548" y="10248"/>
                  </a:lnTo>
                  <a:lnTo>
                    <a:pt x="16383" y="10274"/>
                  </a:lnTo>
                  <a:lnTo>
                    <a:pt x="16306" y="12255"/>
                  </a:lnTo>
                  <a:lnTo>
                    <a:pt x="18211" y="12979"/>
                  </a:lnTo>
                  <a:lnTo>
                    <a:pt x="18364" y="13017"/>
                  </a:lnTo>
                  <a:lnTo>
                    <a:pt x="18567" y="12865"/>
                  </a:lnTo>
                  <a:lnTo>
                    <a:pt x="18605" y="12611"/>
                  </a:lnTo>
                  <a:close/>
                </a:path>
                <a:path w="69215" h="20955">
                  <a:moveTo>
                    <a:pt x="68872" y="2489"/>
                  </a:moveTo>
                  <a:lnTo>
                    <a:pt x="68605" y="2044"/>
                  </a:lnTo>
                  <a:lnTo>
                    <a:pt x="68287" y="1498"/>
                  </a:lnTo>
                  <a:lnTo>
                    <a:pt x="66700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52" y="304"/>
                  </a:lnTo>
                  <a:lnTo>
                    <a:pt x="62166" y="1765"/>
                  </a:lnTo>
                  <a:lnTo>
                    <a:pt x="58991" y="2044"/>
                  </a:lnTo>
                  <a:lnTo>
                    <a:pt x="57404" y="1193"/>
                  </a:lnTo>
                  <a:lnTo>
                    <a:pt x="53174" y="1028"/>
                  </a:lnTo>
                  <a:lnTo>
                    <a:pt x="51600" y="2552"/>
                  </a:lnTo>
                  <a:lnTo>
                    <a:pt x="47498" y="3124"/>
                  </a:lnTo>
                  <a:lnTo>
                    <a:pt x="45961" y="2921"/>
                  </a:lnTo>
                  <a:lnTo>
                    <a:pt x="43649" y="4267"/>
                  </a:lnTo>
                  <a:lnTo>
                    <a:pt x="43243" y="5715"/>
                  </a:lnTo>
                  <a:lnTo>
                    <a:pt x="41643" y="6553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14" y="4953"/>
                  </a:lnTo>
                  <a:lnTo>
                    <a:pt x="40398" y="4419"/>
                  </a:lnTo>
                  <a:lnTo>
                    <a:pt x="40309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90" y="4381"/>
                  </a:lnTo>
                  <a:lnTo>
                    <a:pt x="39090" y="6858"/>
                  </a:lnTo>
                  <a:lnTo>
                    <a:pt x="38557" y="7023"/>
                  </a:lnTo>
                  <a:lnTo>
                    <a:pt x="38100" y="7315"/>
                  </a:lnTo>
                  <a:lnTo>
                    <a:pt x="37515" y="8585"/>
                  </a:lnTo>
                  <a:lnTo>
                    <a:pt x="37553" y="9321"/>
                  </a:lnTo>
                  <a:lnTo>
                    <a:pt x="37642" y="9563"/>
                  </a:lnTo>
                  <a:lnTo>
                    <a:pt x="35712" y="9105"/>
                  </a:lnTo>
                  <a:lnTo>
                    <a:pt x="34391" y="8851"/>
                  </a:lnTo>
                  <a:lnTo>
                    <a:pt x="34302" y="9385"/>
                  </a:lnTo>
                  <a:lnTo>
                    <a:pt x="33794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31" y="8851"/>
                  </a:lnTo>
                  <a:lnTo>
                    <a:pt x="31318" y="8001"/>
                  </a:lnTo>
                  <a:lnTo>
                    <a:pt x="33769" y="6756"/>
                  </a:lnTo>
                  <a:lnTo>
                    <a:pt x="36499" y="7188"/>
                  </a:lnTo>
                  <a:lnTo>
                    <a:pt x="39090" y="6858"/>
                  </a:lnTo>
                  <a:lnTo>
                    <a:pt x="39090" y="4381"/>
                  </a:lnTo>
                  <a:lnTo>
                    <a:pt x="37947" y="4000"/>
                  </a:lnTo>
                  <a:lnTo>
                    <a:pt x="37236" y="3822"/>
                  </a:lnTo>
                  <a:lnTo>
                    <a:pt x="36830" y="3721"/>
                  </a:lnTo>
                  <a:lnTo>
                    <a:pt x="36080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57" y="5715"/>
                  </a:lnTo>
                  <a:lnTo>
                    <a:pt x="29883" y="6045"/>
                  </a:lnTo>
                  <a:lnTo>
                    <a:pt x="28905" y="7200"/>
                  </a:lnTo>
                  <a:lnTo>
                    <a:pt x="28511" y="7391"/>
                  </a:lnTo>
                  <a:lnTo>
                    <a:pt x="28168" y="7645"/>
                  </a:lnTo>
                  <a:lnTo>
                    <a:pt x="27813" y="7874"/>
                  </a:lnTo>
                  <a:lnTo>
                    <a:pt x="27520" y="8178"/>
                  </a:lnTo>
                  <a:lnTo>
                    <a:pt x="27114" y="9321"/>
                  </a:lnTo>
                  <a:lnTo>
                    <a:pt x="27000" y="10985"/>
                  </a:lnTo>
                  <a:lnTo>
                    <a:pt x="27317" y="11531"/>
                  </a:lnTo>
                  <a:lnTo>
                    <a:pt x="29222" y="11404"/>
                  </a:lnTo>
                  <a:lnTo>
                    <a:pt x="30632" y="12573"/>
                  </a:lnTo>
                  <a:lnTo>
                    <a:pt x="32486" y="12585"/>
                  </a:lnTo>
                  <a:lnTo>
                    <a:pt x="32778" y="12573"/>
                  </a:lnTo>
                  <a:lnTo>
                    <a:pt x="33045" y="12534"/>
                  </a:lnTo>
                  <a:lnTo>
                    <a:pt x="33705" y="11518"/>
                  </a:lnTo>
                  <a:lnTo>
                    <a:pt x="33909" y="11404"/>
                  </a:lnTo>
                  <a:lnTo>
                    <a:pt x="34658" y="10998"/>
                  </a:lnTo>
                  <a:lnTo>
                    <a:pt x="36195" y="11366"/>
                  </a:lnTo>
                  <a:lnTo>
                    <a:pt x="36982" y="10998"/>
                  </a:lnTo>
                  <a:lnTo>
                    <a:pt x="37858" y="10706"/>
                  </a:lnTo>
                  <a:lnTo>
                    <a:pt x="38823" y="10795"/>
                  </a:lnTo>
                  <a:lnTo>
                    <a:pt x="39547" y="11125"/>
                  </a:lnTo>
                  <a:lnTo>
                    <a:pt x="40944" y="11544"/>
                  </a:lnTo>
                  <a:lnTo>
                    <a:pt x="41630" y="11684"/>
                  </a:lnTo>
                  <a:lnTo>
                    <a:pt x="45212" y="12700"/>
                  </a:lnTo>
                  <a:lnTo>
                    <a:pt x="53860" y="10706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18" y="7175"/>
                  </a:lnTo>
                  <a:lnTo>
                    <a:pt x="61175" y="8636"/>
                  </a:lnTo>
                  <a:lnTo>
                    <a:pt x="62534" y="8928"/>
                  </a:lnTo>
                  <a:lnTo>
                    <a:pt x="63233" y="8001"/>
                  </a:lnTo>
                  <a:lnTo>
                    <a:pt x="63207" y="7175"/>
                  </a:lnTo>
                  <a:lnTo>
                    <a:pt x="63195" y="6858"/>
                  </a:lnTo>
                  <a:lnTo>
                    <a:pt x="63182" y="6654"/>
                  </a:lnTo>
                  <a:lnTo>
                    <a:pt x="63169" y="6324"/>
                  </a:lnTo>
                  <a:lnTo>
                    <a:pt x="64719" y="5245"/>
                  </a:lnTo>
                  <a:lnTo>
                    <a:pt x="66103" y="6159"/>
                  </a:lnTo>
                  <a:lnTo>
                    <a:pt x="67017" y="5245"/>
                  </a:lnTo>
                  <a:lnTo>
                    <a:pt x="67716" y="4546"/>
                  </a:lnTo>
                  <a:lnTo>
                    <a:pt x="67741" y="3124"/>
                  </a:lnTo>
                  <a:lnTo>
                    <a:pt x="67729" y="2667"/>
                  </a:lnTo>
                  <a:lnTo>
                    <a:pt x="67881" y="3416"/>
                  </a:lnTo>
                  <a:lnTo>
                    <a:pt x="68681" y="2667"/>
                  </a:lnTo>
                  <a:lnTo>
                    <a:pt x="68872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F84ED371-9BEE-F966-63D2-2438D2E29D8B}"/>
                </a:ext>
              </a:extLst>
            </p:cNvPr>
            <p:cNvSpPr/>
            <p:nvPr/>
          </p:nvSpPr>
          <p:spPr>
            <a:xfrm>
              <a:off x="9618599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83" y="15201"/>
                  </a:moveTo>
                  <a:lnTo>
                    <a:pt x="8026" y="14973"/>
                  </a:lnTo>
                  <a:lnTo>
                    <a:pt x="7607" y="14643"/>
                  </a:lnTo>
                  <a:lnTo>
                    <a:pt x="7213" y="14198"/>
                  </a:lnTo>
                  <a:lnTo>
                    <a:pt x="6578" y="15024"/>
                  </a:lnTo>
                  <a:lnTo>
                    <a:pt x="7353" y="15303"/>
                  </a:lnTo>
                  <a:lnTo>
                    <a:pt x="8483" y="15201"/>
                  </a:lnTo>
                  <a:close/>
                </a:path>
                <a:path w="29845" h="15875">
                  <a:moveTo>
                    <a:pt x="13220" y="7023"/>
                  </a:moveTo>
                  <a:lnTo>
                    <a:pt x="13042" y="6096"/>
                  </a:lnTo>
                  <a:lnTo>
                    <a:pt x="12369" y="6273"/>
                  </a:lnTo>
                  <a:lnTo>
                    <a:pt x="12179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12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24" y="4978"/>
                  </a:lnTo>
                  <a:lnTo>
                    <a:pt x="2120" y="1473"/>
                  </a:lnTo>
                  <a:lnTo>
                    <a:pt x="1066" y="1219"/>
                  </a:lnTo>
                  <a:lnTo>
                    <a:pt x="152" y="1625"/>
                  </a:lnTo>
                  <a:lnTo>
                    <a:pt x="1358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84" y="5346"/>
                  </a:lnTo>
                  <a:lnTo>
                    <a:pt x="1358" y="5537"/>
                  </a:lnTo>
                  <a:lnTo>
                    <a:pt x="508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79" y="8267"/>
                  </a:lnTo>
                  <a:lnTo>
                    <a:pt x="1714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97" y="9728"/>
                  </a:lnTo>
                  <a:lnTo>
                    <a:pt x="6045" y="8902"/>
                  </a:lnTo>
                  <a:lnTo>
                    <a:pt x="5562" y="8013"/>
                  </a:lnTo>
                  <a:lnTo>
                    <a:pt x="7366" y="6413"/>
                  </a:lnTo>
                  <a:lnTo>
                    <a:pt x="8661" y="7937"/>
                  </a:lnTo>
                  <a:lnTo>
                    <a:pt x="10071" y="8470"/>
                  </a:lnTo>
                  <a:lnTo>
                    <a:pt x="10807" y="7886"/>
                  </a:lnTo>
                  <a:lnTo>
                    <a:pt x="11480" y="8547"/>
                  </a:lnTo>
                  <a:lnTo>
                    <a:pt x="12446" y="8026"/>
                  </a:lnTo>
                  <a:lnTo>
                    <a:pt x="13220" y="7023"/>
                  </a:lnTo>
                  <a:close/>
                </a:path>
                <a:path w="29845" h="15875">
                  <a:moveTo>
                    <a:pt x="22085" y="2273"/>
                  </a:moveTo>
                  <a:lnTo>
                    <a:pt x="21996" y="1612"/>
                  </a:lnTo>
                  <a:lnTo>
                    <a:pt x="22047" y="1358"/>
                  </a:lnTo>
                  <a:lnTo>
                    <a:pt x="19011" y="0"/>
                  </a:lnTo>
                  <a:lnTo>
                    <a:pt x="19227" y="2006"/>
                  </a:lnTo>
                  <a:lnTo>
                    <a:pt x="17018" y="4013"/>
                  </a:lnTo>
                  <a:lnTo>
                    <a:pt x="16129" y="4533"/>
                  </a:lnTo>
                  <a:lnTo>
                    <a:pt x="17653" y="4483"/>
                  </a:lnTo>
                  <a:lnTo>
                    <a:pt x="17932" y="5867"/>
                  </a:lnTo>
                  <a:lnTo>
                    <a:pt x="19837" y="5969"/>
                  </a:lnTo>
                  <a:lnTo>
                    <a:pt x="20916" y="4737"/>
                  </a:lnTo>
                  <a:lnTo>
                    <a:pt x="21209" y="2590"/>
                  </a:lnTo>
                  <a:lnTo>
                    <a:pt x="22085" y="2273"/>
                  </a:lnTo>
                  <a:close/>
                </a:path>
                <a:path w="29845" h="15875">
                  <a:moveTo>
                    <a:pt x="29756" y="4267"/>
                  </a:moveTo>
                  <a:lnTo>
                    <a:pt x="29489" y="3136"/>
                  </a:lnTo>
                  <a:lnTo>
                    <a:pt x="28854" y="2057"/>
                  </a:lnTo>
                  <a:lnTo>
                    <a:pt x="27051" y="2514"/>
                  </a:lnTo>
                  <a:lnTo>
                    <a:pt x="26568" y="3898"/>
                  </a:lnTo>
                  <a:lnTo>
                    <a:pt x="25819" y="4419"/>
                  </a:lnTo>
                  <a:lnTo>
                    <a:pt x="27025" y="4305"/>
                  </a:lnTo>
                  <a:lnTo>
                    <a:pt x="28511" y="4292"/>
                  </a:lnTo>
                  <a:lnTo>
                    <a:pt x="29514" y="4686"/>
                  </a:lnTo>
                  <a:lnTo>
                    <a:pt x="29756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0CDF49E8-C331-9611-5938-70231589E8AA}"/>
                </a:ext>
              </a:extLst>
            </p:cNvPr>
            <p:cNvSpPr/>
            <p:nvPr/>
          </p:nvSpPr>
          <p:spPr>
            <a:xfrm>
              <a:off x="963843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71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76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00" y="38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1F98FD02-CA8C-E94C-22AC-34DEF4B3D10B}"/>
                </a:ext>
              </a:extLst>
            </p:cNvPr>
            <p:cNvSpPr/>
            <p:nvPr/>
          </p:nvSpPr>
          <p:spPr>
            <a:xfrm>
              <a:off x="963355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55" y="47713"/>
                  </a:moveTo>
                  <a:lnTo>
                    <a:pt x="40005" y="47383"/>
                  </a:lnTo>
                  <a:lnTo>
                    <a:pt x="38239" y="48247"/>
                  </a:lnTo>
                  <a:lnTo>
                    <a:pt x="36220" y="48717"/>
                  </a:lnTo>
                  <a:lnTo>
                    <a:pt x="34467" y="48717"/>
                  </a:lnTo>
                  <a:lnTo>
                    <a:pt x="34239" y="47891"/>
                  </a:lnTo>
                  <a:lnTo>
                    <a:pt x="31394" y="49428"/>
                  </a:lnTo>
                  <a:lnTo>
                    <a:pt x="32600" y="50126"/>
                  </a:lnTo>
                  <a:lnTo>
                    <a:pt x="32918" y="50533"/>
                  </a:lnTo>
                  <a:lnTo>
                    <a:pt x="31940" y="51701"/>
                  </a:lnTo>
                  <a:lnTo>
                    <a:pt x="30784" y="52311"/>
                  </a:lnTo>
                  <a:lnTo>
                    <a:pt x="30073" y="53098"/>
                  </a:lnTo>
                  <a:lnTo>
                    <a:pt x="32689" y="52946"/>
                  </a:lnTo>
                  <a:lnTo>
                    <a:pt x="33604" y="53098"/>
                  </a:lnTo>
                  <a:lnTo>
                    <a:pt x="37833" y="50977"/>
                  </a:lnTo>
                  <a:lnTo>
                    <a:pt x="38100" y="50203"/>
                  </a:lnTo>
                  <a:lnTo>
                    <a:pt x="38862" y="49568"/>
                  </a:lnTo>
                  <a:lnTo>
                    <a:pt x="40055" y="47713"/>
                  </a:lnTo>
                  <a:close/>
                </a:path>
                <a:path w="83820" h="61594">
                  <a:moveTo>
                    <a:pt x="83299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42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38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299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4F3D8426-3D9C-4132-1FB6-7C02925C5405}"/>
                </a:ext>
              </a:extLst>
            </p:cNvPr>
            <p:cNvSpPr/>
            <p:nvPr/>
          </p:nvSpPr>
          <p:spPr>
            <a:xfrm>
              <a:off x="963307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38" y="35725"/>
                  </a:lnTo>
                  <a:lnTo>
                    <a:pt x="14020" y="34988"/>
                  </a:lnTo>
                  <a:lnTo>
                    <a:pt x="9804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22" y="43484"/>
                  </a:lnTo>
                  <a:lnTo>
                    <a:pt x="15976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70" y="31737"/>
                  </a:lnTo>
                  <a:lnTo>
                    <a:pt x="37439" y="35420"/>
                  </a:lnTo>
                  <a:lnTo>
                    <a:pt x="34086" y="35852"/>
                  </a:lnTo>
                  <a:lnTo>
                    <a:pt x="16751" y="45110"/>
                  </a:lnTo>
                  <a:lnTo>
                    <a:pt x="20205" y="48018"/>
                  </a:lnTo>
                  <a:lnTo>
                    <a:pt x="20574" y="46837"/>
                  </a:lnTo>
                  <a:lnTo>
                    <a:pt x="24612" y="47180"/>
                  </a:lnTo>
                  <a:lnTo>
                    <a:pt x="27990" y="46964"/>
                  </a:lnTo>
                  <a:lnTo>
                    <a:pt x="31610" y="44462"/>
                  </a:lnTo>
                  <a:lnTo>
                    <a:pt x="32194" y="43853"/>
                  </a:lnTo>
                  <a:lnTo>
                    <a:pt x="33147" y="42011"/>
                  </a:lnTo>
                  <a:lnTo>
                    <a:pt x="32334" y="40576"/>
                  </a:lnTo>
                  <a:lnTo>
                    <a:pt x="34556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55" y="16725"/>
                  </a:moveTo>
                  <a:lnTo>
                    <a:pt x="49212" y="12712"/>
                  </a:lnTo>
                  <a:lnTo>
                    <a:pt x="47777" y="15646"/>
                  </a:lnTo>
                  <a:lnTo>
                    <a:pt x="47612" y="13258"/>
                  </a:lnTo>
                  <a:lnTo>
                    <a:pt x="42710" y="13385"/>
                  </a:lnTo>
                  <a:lnTo>
                    <a:pt x="39293" y="13728"/>
                  </a:lnTo>
                  <a:lnTo>
                    <a:pt x="39674" y="15189"/>
                  </a:lnTo>
                  <a:lnTo>
                    <a:pt x="38379" y="18351"/>
                  </a:lnTo>
                  <a:lnTo>
                    <a:pt x="37376" y="18300"/>
                  </a:lnTo>
                  <a:lnTo>
                    <a:pt x="36969" y="19291"/>
                  </a:lnTo>
                  <a:lnTo>
                    <a:pt x="36563" y="22059"/>
                  </a:lnTo>
                  <a:lnTo>
                    <a:pt x="36042" y="22694"/>
                  </a:lnTo>
                  <a:lnTo>
                    <a:pt x="35433" y="23012"/>
                  </a:lnTo>
                  <a:lnTo>
                    <a:pt x="34124" y="27000"/>
                  </a:lnTo>
                  <a:lnTo>
                    <a:pt x="34124" y="28689"/>
                  </a:lnTo>
                  <a:lnTo>
                    <a:pt x="34950" y="31483"/>
                  </a:lnTo>
                  <a:lnTo>
                    <a:pt x="36703" y="31483"/>
                  </a:lnTo>
                  <a:lnTo>
                    <a:pt x="46761" y="19773"/>
                  </a:lnTo>
                  <a:lnTo>
                    <a:pt x="47269" y="19786"/>
                  </a:lnTo>
                  <a:lnTo>
                    <a:pt x="46316" y="16903"/>
                  </a:lnTo>
                  <a:lnTo>
                    <a:pt x="49555" y="16725"/>
                  </a:lnTo>
                  <a:close/>
                </a:path>
                <a:path w="80645" h="48259">
                  <a:moveTo>
                    <a:pt x="80429" y="4648"/>
                  </a:moveTo>
                  <a:lnTo>
                    <a:pt x="79057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66" y="0"/>
                  </a:lnTo>
                  <a:lnTo>
                    <a:pt x="61874" y="3911"/>
                  </a:lnTo>
                  <a:lnTo>
                    <a:pt x="61264" y="8496"/>
                  </a:lnTo>
                  <a:lnTo>
                    <a:pt x="60718" y="9359"/>
                  </a:lnTo>
                  <a:lnTo>
                    <a:pt x="57810" y="10236"/>
                  </a:lnTo>
                  <a:lnTo>
                    <a:pt x="55105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03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11" y="16090"/>
                  </a:lnTo>
                  <a:lnTo>
                    <a:pt x="70027" y="12573"/>
                  </a:lnTo>
                  <a:lnTo>
                    <a:pt x="72377" y="12446"/>
                  </a:lnTo>
                  <a:lnTo>
                    <a:pt x="74790" y="9918"/>
                  </a:lnTo>
                  <a:lnTo>
                    <a:pt x="76161" y="7150"/>
                  </a:lnTo>
                  <a:lnTo>
                    <a:pt x="77241" y="8267"/>
                  </a:lnTo>
                  <a:lnTo>
                    <a:pt x="76657" y="10591"/>
                  </a:lnTo>
                  <a:lnTo>
                    <a:pt x="74295" y="12547"/>
                  </a:lnTo>
                  <a:lnTo>
                    <a:pt x="72567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37" y="9918"/>
                  </a:lnTo>
                  <a:lnTo>
                    <a:pt x="79629" y="7086"/>
                  </a:lnTo>
                  <a:lnTo>
                    <a:pt x="80429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89933539-8A2D-D8DC-1BF2-7F3078483567}"/>
                </a:ext>
              </a:extLst>
            </p:cNvPr>
            <p:cNvSpPr/>
            <p:nvPr/>
          </p:nvSpPr>
          <p:spPr>
            <a:xfrm>
              <a:off x="961373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38" y="17970"/>
                  </a:moveTo>
                  <a:lnTo>
                    <a:pt x="26183" y="17983"/>
                  </a:lnTo>
                  <a:lnTo>
                    <a:pt x="25654" y="19621"/>
                  </a:lnTo>
                  <a:lnTo>
                    <a:pt x="24942" y="21361"/>
                  </a:lnTo>
                  <a:lnTo>
                    <a:pt x="26339" y="26669"/>
                  </a:lnTo>
                  <a:lnTo>
                    <a:pt x="29718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8862" y="19253"/>
                  </a:lnTo>
                  <a:lnTo>
                    <a:pt x="39001" y="18973"/>
                  </a:lnTo>
                  <a:lnTo>
                    <a:pt x="39279" y="18973"/>
                  </a:lnTo>
                  <a:lnTo>
                    <a:pt x="37738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1" y="19105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1" y="19105"/>
                  </a:lnTo>
                  <a:close/>
                </a:path>
                <a:path w="45084" h="27940">
                  <a:moveTo>
                    <a:pt x="39279" y="18973"/>
                  </a:moveTo>
                  <a:lnTo>
                    <a:pt x="39001" y="18973"/>
                  </a:lnTo>
                  <a:lnTo>
                    <a:pt x="39481" y="19105"/>
                  </a:lnTo>
                  <a:lnTo>
                    <a:pt x="39279" y="18973"/>
                  </a:lnTo>
                  <a:close/>
                </a:path>
                <a:path w="45084" h="27940">
                  <a:moveTo>
                    <a:pt x="36795" y="14617"/>
                  </a:moveTo>
                  <a:lnTo>
                    <a:pt x="22974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79" y="17970"/>
                  </a:lnTo>
                  <a:lnTo>
                    <a:pt x="25946" y="17983"/>
                  </a:lnTo>
                  <a:lnTo>
                    <a:pt x="26187" y="17970"/>
                  </a:lnTo>
                  <a:lnTo>
                    <a:pt x="37738" y="17970"/>
                  </a:lnTo>
                  <a:lnTo>
                    <a:pt x="37620" y="17602"/>
                  </a:lnTo>
                  <a:lnTo>
                    <a:pt x="36795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195" y="8623"/>
                  </a:lnTo>
                  <a:lnTo>
                    <a:pt x="17665" y="9093"/>
                  </a:lnTo>
                  <a:lnTo>
                    <a:pt x="17224" y="10833"/>
                  </a:lnTo>
                  <a:lnTo>
                    <a:pt x="17112" y="11569"/>
                  </a:lnTo>
                  <a:lnTo>
                    <a:pt x="17462" y="13703"/>
                  </a:lnTo>
                  <a:lnTo>
                    <a:pt x="20993" y="14719"/>
                  </a:lnTo>
                  <a:lnTo>
                    <a:pt x="22047" y="14770"/>
                  </a:lnTo>
                  <a:lnTo>
                    <a:pt x="22974" y="14617"/>
                  </a:lnTo>
                  <a:lnTo>
                    <a:pt x="36795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39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297" y="6908"/>
                  </a:lnTo>
                  <a:lnTo>
                    <a:pt x="35182" y="6616"/>
                  </a:lnTo>
                  <a:lnTo>
                    <a:pt x="35081" y="6121"/>
                  </a:lnTo>
                  <a:lnTo>
                    <a:pt x="35039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5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72" y="8369"/>
                  </a:lnTo>
                  <a:lnTo>
                    <a:pt x="10393" y="9105"/>
                  </a:lnTo>
                  <a:lnTo>
                    <a:pt x="12471" y="9969"/>
                  </a:lnTo>
                  <a:lnTo>
                    <a:pt x="14795" y="9283"/>
                  </a:lnTo>
                  <a:lnTo>
                    <a:pt x="16687" y="8864"/>
                  </a:lnTo>
                  <a:lnTo>
                    <a:pt x="17195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895" y="7543"/>
                  </a:lnTo>
                  <a:lnTo>
                    <a:pt x="25205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53" y="5600"/>
                  </a:lnTo>
                  <a:lnTo>
                    <a:pt x="4673" y="4648"/>
                  </a:lnTo>
                  <a:lnTo>
                    <a:pt x="4975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70" y="6121"/>
                  </a:lnTo>
                  <a:lnTo>
                    <a:pt x="19723" y="6692"/>
                  </a:lnTo>
                  <a:lnTo>
                    <a:pt x="19558" y="7302"/>
                  </a:lnTo>
                  <a:lnTo>
                    <a:pt x="25205" y="7302"/>
                  </a:lnTo>
                  <a:lnTo>
                    <a:pt x="22339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41" y="3174"/>
                  </a:moveTo>
                  <a:lnTo>
                    <a:pt x="13208" y="3708"/>
                  </a:lnTo>
                  <a:lnTo>
                    <a:pt x="12103" y="4432"/>
                  </a:lnTo>
                  <a:lnTo>
                    <a:pt x="9817" y="4749"/>
                  </a:lnTo>
                  <a:lnTo>
                    <a:pt x="7353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41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5" y="4165"/>
                  </a:lnTo>
                  <a:lnTo>
                    <a:pt x="5969" y="2578"/>
                  </a:lnTo>
                  <a:lnTo>
                    <a:pt x="7708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9D735DD7-8DD6-EC07-8C11-E3A463B14174}"/>
                </a:ext>
              </a:extLst>
            </p:cNvPr>
            <p:cNvSpPr/>
            <p:nvPr/>
          </p:nvSpPr>
          <p:spPr>
            <a:xfrm>
              <a:off x="9641903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70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75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37" y="9232"/>
                  </a:lnTo>
                  <a:lnTo>
                    <a:pt x="41960" y="9867"/>
                  </a:lnTo>
                  <a:lnTo>
                    <a:pt x="41808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86" y="0"/>
                  </a:moveTo>
                  <a:lnTo>
                    <a:pt x="60096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84" y="3454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EC9A1531-3B77-6218-2238-78442E43909E}"/>
                </a:ext>
              </a:extLst>
            </p:cNvPr>
            <p:cNvSpPr/>
            <p:nvPr/>
          </p:nvSpPr>
          <p:spPr>
            <a:xfrm>
              <a:off x="962759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39" y="25654"/>
                  </a:moveTo>
                  <a:lnTo>
                    <a:pt x="36741" y="24498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63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54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86" y="20713"/>
                  </a:lnTo>
                  <a:lnTo>
                    <a:pt x="2705" y="25146"/>
                  </a:lnTo>
                  <a:lnTo>
                    <a:pt x="241" y="25095"/>
                  </a:lnTo>
                  <a:lnTo>
                    <a:pt x="0" y="26162"/>
                  </a:lnTo>
                  <a:lnTo>
                    <a:pt x="1612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54" y="30949"/>
                  </a:lnTo>
                  <a:lnTo>
                    <a:pt x="6527" y="30378"/>
                  </a:lnTo>
                  <a:lnTo>
                    <a:pt x="6616" y="29641"/>
                  </a:lnTo>
                  <a:lnTo>
                    <a:pt x="8470" y="30543"/>
                  </a:lnTo>
                  <a:lnTo>
                    <a:pt x="12039" y="31800"/>
                  </a:lnTo>
                  <a:lnTo>
                    <a:pt x="17183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70" y="29946"/>
                  </a:lnTo>
                  <a:lnTo>
                    <a:pt x="20967" y="27330"/>
                  </a:lnTo>
                  <a:lnTo>
                    <a:pt x="22453" y="26504"/>
                  </a:lnTo>
                  <a:lnTo>
                    <a:pt x="22402" y="27457"/>
                  </a:lnTo>
                  <a:lnTo>
                    <a:pt x="21170" y="29946"/>
                  </a:lnTo>
                  <a:lnTo>
                    <a:pt x="21361" y="31026"/>
                  </a:lnTo>
                  <a:lnTo>
                    <a:pt x="22936" y="33794"/>
                  </a:lnTo>
                  <a:lnTo>
                    <a:pt x="25438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387" y="29235"/>
                  </a:lnTo>
                  <a:lnTo>
                    <a:pt x="33324" y="27762"/>
                  </a:lnTo>
                  <a:lnTo>
                    <a:pt x="34518" y="27571"/>
                  </a:lnTo>
                  <a:lnTo>
                    <a:pt x="36233" y="29425"/>
                  </a:lnTo>
                  <a:lnTo>
                    <a:pt x="37261" y="27889"/>
                  </a:lnTo>
                  <a:lnTo>
                    <a:pt x="37172" y="27254"/>
                  </a:lnTo>
                  <a:lnTo>
                    <a:pt x="37439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06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196" y="38112"/>
                  </a:lnTo>
                  <a:lnTo>
                    <a:pt x="41503" y="39179"/>
                  </a:lnTo>
                  <a:lnTo>
                    <a:pt x="40106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55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597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01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66" y="34544"/>
                  </a:moveTo>
                  <a:lnTo>
                    <a:pt x="82588" y="33896"/>
                  </a:lnTo>
                  <a:lnTo>
                    <a:pt x="81927" y="35471"/>
                  </a:lnTo>
                  <a:lnTo>
                    <a:pt x="78968" y="32423"/>
                  </a:lnTo>
                  <a:lnTo>
                    <a:pt x="78549" y="31165"/>
                  </a:lnTo>
                  <a:lnTo>
                    <a:pt x="76911" y="31330"/>
                  </a:lnTo>
                  <a:lnTo>
                    <a:pt x="74269" y="31940"/>
                  </a:lnTo>
                  <a:lnTo>
                    <a:pt x="71742" y="32842"/>
                  </a:lnTo>
                  <a:lnTo>
                    <a:pt x="72313" y="34544"/>
                  </a:lnTo>
                  <a:lnTo>
                    <a:pt x="72123" y="35852"/>
                  </a:lnTo>
                  <a:lnTo>
                    <a:pt x="67932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299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49" y="40436"/>
                  </a:lnTo>
                  <a:lnTo>
                    <a:pt x="77584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66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27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57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63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16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FFA1E037-D1A7-B312-2D6A-FEE1D2099454}"/>
                </a:ext>
              </a:extLst>
            </p:cNvPr>
            <p:cNvSpPr/>
            <p:nvPr/>
          </p:nvSpPr>
          <p:spPr>
            <a:xfrm>
              <a:off x="965022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00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56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19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23" y="33642"/>
                  </a:lnTo>
                  <a:lnTo>
                    <a:pt x="13512" y="32423"/>
                  </a:lnTo>
                  <a:lnTo>
                    <a:pt x="15074" y="31699"/>
                  </a:lnTo>
                  <a:lnTo>
                    <a:pt x="17475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82" y="26187"/>
                  </a:moveTo>
                  <a:lnTo>
                    <a:pt x="48666" y="23228"/>
                  </a:lnTo>
                  <a:lnTo>
                    <a:pt x="47815" y="21742"/>
                  </a:lnTo>
                  <a:lnTo>
                    <a:pt x="47218" y="19799"/>
                  </a:lnTo>
                  <a:lnTo>
                    <a:pt x="49377" y="18313"/>
                  </a:lnTo>
                  <a:lnTo>
                    <a:pt x="48247" y="15760"/>
                  </a:lnTo>
                  <a:lnTo>
                    <a:pt x="45669" y="13017"/>
                  </a:lnTo>
                  <a:lnTo>
                    <a:pt x="43942" y="13741"/>
                  </a:lnTo>
                  <a:lnTo>
                    <a:pt x="42710" y="13614"/>
                  </a:lnTo>
                  <a:lnTo>
                    <a:pt x="42583" y="13881"/>
                  </a:lnTo>
                  <a:lnTo>
                    <a:pt x="41198" y="13335"/>
                  </a:lnTo>
                  <a:lnTo>
                    <a:pt x="40093" y="14770"/>
                  </a:lnTo>
                  <a:lnTo>
                    <a:pt x="39890" y="16002"/>
                  </a:lnTo>
                  <a:lnTo>
                    <a:pt x="38392" y="17043"/>
                  </a:lnTo>
                  <a:lnTo>
                    <a:pt x="37185" y="17284"/>
                  </a:lnTo>
                  <a:lnTo>
                    <a:pt x="35293" y="18567"/>
                  </a:lnTo>
                  <a:lnTo>
                    <a:pt x="34810" y="18440"/>
                  </a:lnTo>
                  <a:lnTo>
                    <a:pt x="34569" y="19342"/>
                  </a:lnTo>
                  <a:lnTo>
                    <a:pt x="34696" y="20104"/>
                  </a:lnTo>
                  <a:lnTo>
                    <a:pt x="32804" y="20180"/>
                  </a:lnTo>
                  <a:lnTo>
                    <a:pt x="31508" y="22098"/>
                  </a:lnTo>
                  <a:lnTo>
                    <a:pt x="31076" y="23926"/>
                  </a:lnTo>
                  <a:lnTo>
                    <a:pt x="32931" y="24307"/>
                  </a:lnTo>
                  <a:lnTo>
                    <a:pt x="35852" y="26111"/>
                  </a:lnTo>
                  <a:lnTo>
                    <a:pt x="38163" y="28270"/>
                  </a:lnTo>
                  <a:lnTo>
                    <a:pt x="40665" y="29921"/>
                  </a:lnTo>
                  <a:lnTo>
                    <a:pt x="43192" y="30784"/>
                  </a:lnTo>
                  <a:lnTo>
                    <a:pt x="45300" y="29921"/>
                  </a:lnTo>
                  <a:lnTo>
                    <a:pt x="49491" y="27495"/>
                  </a:lnTo>
                  <a:lnTo>
                    <a:pt x="49682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78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85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05D31638-7833-E854-2E73-24AB915379DD}"/>
                </a:ext>
              </a:extLst>
            </p:cNvPr>
            <p:cNvSpPr/>
            <p:nvPr/>
          </p:nvSpPr>
          <p:spPr>
            <a:xfrm>
              <a:off x="9641471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508" y="11988"/>
                  </a:moveTo>
                  <a:lnTo>
                    <a:pt x="381" y="11671"/>
                  </a:lnTo>
                  <a:lnTo>
                    <a:pt x="330" y="11328"/>
                  </a:lnTo>
                  <a:lnTo>
                    <a:pt x="355" y="10985"/>
                  </a:lnTo>
                  <a:lnTo>
                    <a:pt x="127" y="10909"/>
                  </a:lnTo>
                  <a:lnTo>
                    <a:pt x="0" y="10858"/>
                  </a:lnTo>
                  <a:lnTo>
                    <a:pt x="88" y="11277"/>
                  </a:lnTo>
                  <a:lnTo>
                    <a:pt x="266" y="11645"/>
                  </a:lnTo>
                  <a:lnTo>
                    <a:pt x="508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77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68" y="1587"/>
                  </a:lnTo>
                  <a:lnTo>
                    <a:pt x="8915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17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14" y="17614"/>
                  </a:moveTo>
                  <a:lnTo>
                    <a:pt x="13423" y="17945"/>
                  </a:lnTo>
                  <a:lnTo>
                    <a:pt x="10693" y="17526"/>
                  </a:lnTo>
                  <a:lnTo>
                    <a:pt x="8255" y="18770"/>
                  </a:lnTo>
                  <a:lnTo>
                    <a:pt x="9067" y="19634"/>
                  </a:lnTo>
                  <a:lnTo>
                    <a:pt x="9728" y="20777"/>
                  </a:lnTo>
                  <a:lnTo>
                    <a:pt x="10718" y="21247"/>
                  </a:lnTo>
                  <a:lnTo>
                    <a:pt x="10718" y="20624"/>
                  </a:lnTo>
                  <a:lnTo>
                    <a:pt x="11226" y="20154"/>
                  </a:lnTo>
                  <a:lnTo>
                    <a:pt x="11315" y="19621"/>
                  </a:lnTo>
                  <a:lnTo>
                    <a:pt x="14566" y="20320"/>
                  </a:lnTo>
                  <a:lnTo>
                    <a:pt x="14414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14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E3D24DF7-38F1-0ED7-DB63-487DF9FAC559}"/>
                </a:ext>
              </a:extLst>
            </p:cNvPr>
            <p:cNvSpPr/>
            <p:nvPr/>
          </p:nvSpPr>
          <p:spPr>
            <a:xfrm>
              <a:off x="965694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35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27" y="10998"/>
                  </a:lnTo>
                  <a:lnTo>
                    <a:pt x="28625" y="10236"/>
                  </a:lnTo>
                  <a:lnTo>
                    <a:pt x="28105" y="9652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14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84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8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62629C6C-FA15-39ED-AB8B-25C1CCEDFB96}"/>
                </a:ext>
              </a:extLst>
            </p:cNvPr>
            <p:cNvSpPr/>
            <p:nvPr/>
          </p:nvSpPr>
          <p:spPr>
            <a:xfrm>
              <a:off x="970371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68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546" y="34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826DC3AA-55E1-0001-E17B-2EB63C3C026A}"/>
                </a:ext>
              </a:extLst>
            </p:cNvPr>
            <p:cNvSpPr/>
            <p:nvPr/>
          </p:nvSpPr>
          <p:spPr>
            <a:xfrm>
              <a:off x="964197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23" y="0"/>
                  </a:lnTo>
                  <a:lnTo>
                    <a:pt x="18719" y="266"/>
                  </a:lnTo>
                  <a:lnTo>
                    <a:pt x="17678" y="2679"/>
                  </a:lnTo>
                  <a:lnTo>
                    <a:pt x="14973" y="2959"/>
                  </a:lnTo>
                  <a:lnTo>
                    <a:pt x="14122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22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28" y="12738"/>
                  </a:lnTo>
                  <a:lnTo>
                    <a:pt x="762" y="13246"/>
                  </a:lnTo>
                  <a:lnTo>
                    <a:pt x="3695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65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23" y="7772"/>
                  </a:lnTo>
                  <a:lnTo>
                    <a:pt x="22758" y="6477"/>
                  </a:lnTo>
                  <a:lnTo>
                    <a:pt x="23177" y="4851"/>
                  </a:lnTo>
                  <a:lnTo>
                    <a:pt x="22161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506" y="13004"/>
                  </a:lnTo>
                  <a:lnTo>
                    <a:pt x="61366" y="12814"/>
                  </a:lnTo>
                  <a:lnTo>
                    <a:pt x="57277" y="11684"/>
                  </a:lnTo>
                  <a:lnTo>
                    <a:pt x="56667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01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24" y="23444"/>
                  </a:lnTo>
                  <a:lnTo>
                    <a:pt x="54571" y="22606"/>
                  </a:lnTo>
                  <a:lnTo>
                    <a:pt x="55143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48E8AABD-6D4C-2966-9B40-6C4DE642862F}"/>
                </a:ext>
              </a:extLst>
            </p:cNvPr>
            <p:cNvSpPr/>
            <p:nvPr/>
          </p:nvSpPr>
          <p:spPr>
            <a:xfrm>
              <a:off x="967888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40" y="9652"/>
                  </a:lnTo>
                  <a:lnTo>
                    <a:pt x="17386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75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20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53" y="32194"/>
                  </a:lnTo>
                  <a:lnTo>
                    <a:pt x="38773" y="29400"/>
                  </a:lnTo>
                  <a:lnTo>
                    <a:pt x="39204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11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83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78" y="1714"/>
                  </a:lnTo>
                  <a:lnTo>
                    <a:pt x="44234" y="2413"/>
                  </a:lnTo>
                  <a:lnTo>
                    <a:pt x="43586" y="1739"/>
                  </a:lnTo>
                  <a:lnTo>
                    <a:pt x="41351" y="4241"/>
                  </a:lnTo>
                  <a:lnTo>
                    <a:pt x="40297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26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189" y="19989"/>
                  </a:lnTo>
                  <a:lnTo>
                    <a:pt x="49085" y="16116"/>
                  </a:lnTo>
                  <a:lnTo>
                    <a:pt x="48602" y="14541"/>
                  </a:lnTo>
                  <a:lnTo>
                    <a:pt x="50685" y="12395"/>
                  </a:lnTo>
                  <a:lnTo>
                    <a:pt x="52222" y="12192"/>
                  </a:lnTo>
                  <a:lnTo>
                    <a:pt x="53162" y="11188"/>
                  </a:lnTo>
                  <a:lnTo>
                    <a:pt x="51066" y="8191"/>
                  </a:lnTo>
                  <a:lnTo>
                    <a:pt x="51866" y="7747"/>
                  </a:lnTo>
                  <a:lnTo>
                    <a:pt x="53174" y="5118"/>
                  </a:lnTo>
                  <a:lnTo>
                    <a:pt x="54711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7BE7D805-D0A4-8C85-4314-34E95BCF0F4F}"/>
                </a:ext>
              </a:extLst>
            </p:cNvPr>
            <p:cNvSpPr/>
            <p:nvPr/>
          </p:nvSpPr>
          <p:spPr>
            <a:xfrm>
              <a:off x="9699853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74" y="15328"/>
                  </a:lnTo>
                  <a:lnTo>
                    <a:pt x="1854" y="14782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06" y="14541"/>
                  </a:lnTo>
                  <a:lnTo>
                    <a:pt x="0" y="15278"/>
                  </a:lnTo>
                  <a:lnTo>
                    <a:pt x="520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37" y="9144"/>
                  </a:moveTo>
                  <a:lnTo>
                    <a:pt x="9347" y="9067"/>
                  </a:lnTo>
                  <a:lnTo>
                    <a:pt x="8991" y="8877"/>
                  </a:lnTo>
                  <a:lnTo>
                    <a:pt x="8902" y="9728"/>
                  </a:lnTo>
                  <a:lnTo>
                    <a:pt x="9144" y="9588"/>
                  </a:lnTo>
                  <a:lnTo>
                    <a:pt x="9347" y="9385"/>
                  </a:lnTo>
                  <a:lnTo>
                    <a:pt x="9537" y="9144"/>
                  </a:lnTo>
                  <a:close/>
                </a:path>
                <a:path w="21590" h="20955">
                  <a:moveTo>
                    <a:pt x="18872" y="482"/>
                  </a:moveTo>
                  <a:lnTo>
                    <a:pt x="18135" y="139"/>
                  </a:lnTo>
                  <a:lnTo>
                    <a:pt x="17526" y="0"/>
                  </a:lnTo>
                  <a:lnTo>
                    <a:pt x="16903" y="127"/>
                  </a:lnTo>
                  <a:lnTo>
                    <a:pt x="18199" y="889"/>
                  </a:lnTo>
                  <a:lnTo>
                    <a:pt x="18872" y="482"/>
                  </a:lnTo>
                  <a:close/>
                </a:path>
                <a:path w="21590" h="20955">
                  <a:moveTo>
                    <a:pt x="21145" y="18351"/>
                  </a:moveTo>
                  <a:lnTo>
                    <a:pt x="20447" y="18884"/>
                  </a:lnTo>
                  <a:lnTo>
                    <a:pt x="19748" y="19659"/>
                  </a:lnTo>
                  <a:lnTo>
                    <a:pt x="18999" y="20332"/>
                  </a:lnTo>
                  <a:lnTo>
                    <a:pt x="19405" y="20472"/>
                  </a:lnTo>
                  <a:lnTo>
                    <a:pt x="19634" y="20510"/>
                  </a:lnTo>
                  <a:lnTo>
                    <a:pt x="20091" y="19761"/>
                  </a:lnTo>
                  <a:lnTo>
                    <a:pt x="21145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DADF5538-C3D1-0A6B-52A9-FA049AC36B16}"/>
                </a:ext>
              </a:extLst>
            </p:cNvPr>
            <p:cNvSpPr/>
            <p:nvPr/>
          </p:nvSpPr>
          <p:spPr>
            <a:xfrm>
              <a:off x="9700717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1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4" y="2120"/>
                  </a:lnTo>
                  <a:lnTo>
                    <a:pt x="1308" y="2324"/>
                  </a:lnTo>
                  <a:lnTo>
                    <a:pt x="1879" y="2717"/>
                  </a:lnTo>
                  <a:lnTo>
                    <a:pt x="5803" y="1765"/>
                  </a:lnTo>
                  <a:lnTo>
                    <a:pt x="3530" y="1244"/>
                  </a:lnTo>
                  <a:lnTo>
                    <a:pt x="2933" y="1003"/>
                  </a:lnTo>
                  <a:lnTo>
                    <a:pt x="2425" y="54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4DA953AA-8363-E1E3-1B79-E0226AD26F7A}"/>
                </a:ext>
              </a:extLst>
            </p:cNvPr>
            <p:cNvSpPr/>
            <p:nvPr/>
          </p:nvSpPr>
          <p:spPr>
            <a:xfrm>
              <a:off x="967353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23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23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75" y="23063"/>
                  </a:lnTo>
                  <a:lnTo>
                    <a:pt x="6426" y="22580"/>
                  </a:lnTo>
                  <a:lnTo>
                    <a:pt x="6908" y="22491"/>
                  </a:lnTo>
                  <a:lnTo>
                    <a:pt x="5854" y="22034"/>
                  </a:lnTo>
                  <a:lnTo>
                    <a:pt x="3771" y="22110"/>
                  </a:lnTo>
                  <a:lnTo>
                    <a:pt x="850" y="23190"/>
                  </a:lnTo>
                  <a:lnTo>
                    <a:pt x="0" y="24193"/>
                  </a:lnTo>
                  <a:lnTo>
                    <a:pt x="1790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72" y="20739"/>
                  </a:lnTo>
                  <a:lnTo>
                    <a:pt x="17157" y="20904"/>
                  </a:lnTo>
                  <a:lnTo>
                    <a:pt x="17386" y="20967"/>
                  </a:lnTo>
                  <a:lnTo>
                    <a:pt x="17500" y="20789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53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70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17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62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49" y="8178"/>
                  </a:lnTo>
                  <a:lnTo>
                    <a:pt x="46405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DF923D75-619F-9557-7884-7BB424A0103A}"/>
                </a:ext>
              </a:extLst>
            </p:cNvPr>
            <p:cNvSpPr/>
            <p:nvPr/>
          </p:nvSpPr>
          <p:spPr>
            <a:xfrm>
              <a:off x="9683343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73" y="10706"/>
                  </a:lnTo>
                  <a:lnTo>
                    <a:pt x="18376" y="10325"/>
                  </a:lnTo>
                  <a:lnTo>
                    <a:pt x="17526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84" y="1219"/>
                  </a:lnTo>
                  <a:lnTo>
                    <a:pt x="42214" y="1549"/>
                  </a:lnTo>
                  <a:lnTo>
                    <a:pt x="38036" y="127"/>
                  </a:lnTo>
                  <a:lnTo>
                    <a:pt x="38049" y="596"/>
                  </a:lnTo>
                  <a:lnTo>
                    <a:pt x="34759" y="800"/>
                  </a:lnTo>
                  <a:lnTo>
                    <a:pt x="33896" y="355"/>
                  </a:lnTo>
                  <a:lnTo>
                    <a:pt x="31584" y="863"/>
                  </a:lnTo>
                  <a:lnTo>
                    <a:pt x="31165" y="1524"/>
                  </a:lnTo>
                  <a:lnTo>
                    <a:pt x="28651" y="1498"/>
                  </a:lnTo>
                  <a:lnTo>
                    <a:pt x="27305" y="127"/>
                  </a:lnTo>
                  <a:lnTo>
                    <a:pt x="25831" y="2336"/>
                  </a:lnTo>
                  <a:lnTo>
                    <a:pt x="25793" y="3416"/>
                  </a:lnTo>
                  <a:lnTo>
                    <a:pt x="25298" y="5092"/>
                  </a:lnTo>
                  <a:lnTo>
                    <a:pt x="25501" y="6261"/>
                  </a:lnTo>
                  <a:lnTo>
                    <a:pt x="23190" y="6045"/>
                  </a:lnTo>
                  <a:lnTo>
                    <a:pt x="19278" y="6997"/>
                  </a:lnTo>
                  <a:lnTo>
                    <a:pt x="20231" y="7645"/>
                  </a:lnTo>
                  <a:lnTo>
                    <a:pt x="20993" y="8801"/>
                  </a:lnTo>
                  <a:lnTo>
                    <a:pt x="20942" y="9804"/>
                  </a:lnTo>
                  <a:lnTo>
                    <a:pt x="24688" y="10769"/>
                  </a:lnTo>
                  <a:lnTo>
                    <a:pt x="27825" y="10477"/>
                  </a:lnTo>
                  <a:lnTo>
                    <a:pt x="28511" y="9283"/>
                  </a:lnTo>
                  <a:lnTo>
                    <a:pt x="29324" y="8394"/>
                  </a:lnTo>
                  <a:lnTo>
                    <a:pt x="28562" y="7632"/>
                  </a:lnTo>
                  <a:lnTo>
                    <a:pt x="30416" y="7518"/>
                  </a:lnTo>
                  <a:lnTo>
                    <a:pt x="31940" y="7010"/>
                  </a:lnTo>
                  <a:lnTo>
                    <a:pt x="32092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78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411209E8-1D37-71E5-BBB9-67B1DAFE4C73}"/>
                </a:ext>
              </a:extLst>
            </p:cNvPr>
            <p:cNvSpPr/>
            <p:nvPr/>
          </p:nvSpPr>
          <p:spPr>
            <a:xfrm>
              <a:off x="964864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52" y="5435"/>
                  </a:moveTo>
                  <a:lnTo>
                    <a:pt x="5219" y="5435"/>
                  </a:lnTo>
                  <a:lnTo>
                    <a:pt x="5473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64" y="7315"/>
                  </a:lnTo>
                  <a:lnTo>
                    <a:pt x="6395" y="7848"/>
                  </a:lnTo>
                  <a:lnTo>
                    <a:pt x="5295" y="9601"/>
                  </a:lnTo>
                  <a:lnTo>
                    <a:pt x="6692" y="13347"/>
                  </a:lnTo>
                  <a:lnTo>
                    <a:pt x="13495" y="8775"/>
                  </a:lnTo>
                  <a:lnTo>
                    <a:pt x="13881" y="8026"/>
                  </a:lnTo>
                  <a:lnTo>
                    <a:pt x="13931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52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0" y="8775"/>
                  </a:lnTo>
                  <a:lnTo>
                    <a:pt x="17259" y="8318"/>
                  </a:lnTo>
                  <a:lnTo>
                    <a:pt x="17596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7" y="7904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31" y="7848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19" y="5435"/>
                  </a:lnTo>
                  <a:lnTo>
                    <a:pt x="12352" y="5435"/>
                  </a:lnTo>
                  <a:lnTo>
                    <a:pt x="12052" y="4673"/>
                  </a:lnTo>
                  <a:lnTo>
                    <a:pt x="13144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30" y="2730"/>
                  </a:lnTo>
                  <a:lnTo>
                    <a:pt x="7014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64" y="596"/>
                  </a:lnTo>
                  <a:lnTo>
                    <a:pt x="10159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2" y="3187"/>
                  </a:lnTo>
                  <a:lnTo>
                    <a:pt x="14738" y="2565"/>
                  </a:lnTo>
                  <a:lnTo>
                    <a:pt x="13563" y="2565"/>
                  </a:lnTo>
                  <a:lnTo>
                    <a:pt x="12001" y="2235"/>
                  </a:lnTo>
                  <a:lnTo>
                    <a:pt x="10838" y="596"/>
                  </a:lnTo>
                  <a:lnTo>
                    <a:pt x="10731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60" y="2247"/>
                  </a:moveTo>
                  <a:lnTo>
                    <a:pt x="13563" y="2565"/>
                  </a:lnTo>
                  <a:lnTo>
                    <a:pt x="14738" y="2565"/>
                  </a:lnTo>
                  <a:lnTo>
                    <a:pt x="14960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65" y="1181"/>
                  </a:lnTo>
                  <a:lnTo>
                    <a:pt x="1432" y="1549"/>
                  </a:lnTo>
                  <a:lnTo>
                    <a:pt x="1346" y="1955"/>
                  </a:lnTo>
                  <a:lnTo>
                    <a:pt x="7014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C8C1D3FA-F408-EA2C-6225-8A4FB0DBB216}"/>
                </a:ext>
              </a:extLst>
            </p:cNvPr>
            <p:cNvSpPr/>
            <p:nvPr/>
          </p:nvSpPr>
          <p:spPr>
            <a:xfrm>
              <a:off x="9655378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68" y="24066"/>
                  </a:moveTo>
                  <a:lnTo>
                    <a:pt x="2933" y="23926"/>
                  </a:lnTo>
                  <a:lnTo>
                    <a:pt x="2476" y="24206"/>
                  </a:lnTo>
                  <a:lnTo>
                    <a:pt x="1676" y="24384"/>
                  </a:lnTo>
                  <a:lnTo>
                    <a:pt x="330" y="24345"/>
                  </a:lnTo>
                  <a:lnTo>
                    <a:pt x="0" y="25247"/>
                  </a:lnTo>
                  <a:lnTo>
                    <a:pt x="2489" y="25603"/>
                  </a:lnTo>
                  <a:lnTo>
                    <a:pt x="3721" y="25704"/>
                  </a:lnTo>
                  <a:lnTo>
                    <a:pt x="4114" y="25196"/>
                  </a:lnTo>
                  <a:lnTo>
                    <a:pt x="4356" y="24638"/>
                  </a:lnTo>
                  <a:lnTo>
                    <a:pt x="4368" y="24066"/>
                  </a:lnTo>
                  <a:close/>
                </a:path>
                <a:path w="60959" h="26034">
                  <a:moveTo>
                    <a:pt x="26987" y="22923"/>
                  </a:moveTo>
                  <a:lnTo>
                    <a:pt x="26555" y="22631"/>
                  </a:lnTo>
                  <a:lnTo>
                    <a:pt x="26085" y="22390"/>
                  </a:lnTo>
                  <a:lnTo>
                    <a:pt x="25590" y="22199"/>
                  </a:lnTo>
                  <a:lnTo>
                    <a:pt x="25628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17" y="23088"/>
                  </a:lnTo>
                  <a:lnTo>
                    <a:pt x="26987" y="22923"/>
                  </a:lnTo>
                  <a:close/>
                </a:path>
                <a:path w="60959" h="26034">
                  <a:moveTo>
                    <a:pt x="37109" y="17957"/>
                  </a:moveTo>
                  <a:lnTo>
                    <a:pt x="36499" y="17678"/>
                  </a:lnTo>
                  <a:lnTo>
                    <a:pt x="36169" y="17462"/>
                  </a:lnTo>
                  <a:lnTo>
                    <a:pt x="36029" y="17932"/>
                  </a:lnTo>
                  <a:lnTo>
                    <a:pt x="36017" y="18554"/>
                  </a:lnTo>
                  <a:lnTo>
                    <a:pt x="36080" y="19253"/>
                  </a:lnTo>
                  <a:lnTo>
                    <a:pt x="37058" y="18757"/>
                  </a:lnTo>
                  <a:lnTo>
                    <a:pt x="37109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312" y="254"/>
                  </a:lnTo>
                  <a:lnTo>
                    <a:pt x="59512" y="0"/>
                  </a:lnTo>
                  <a:lnTo>
                    <a:pt x="59207" y="25"/>
                  </a:lnTo>
                  <a:lnTo>
                    <a:pt x="58648" y="596"/>
                  </a:lnTo>
                  <a:lnTo>
                    <a:pt x="59143" y="863"/>
                  </a:lnTo>
                  <a:lnTo>
                    <a:pt x="59893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9712A4E1-B64E-31E3-5EF7-7B8EB6386F23}"/>
                </a:ext>
              </a:extLst>
            </p:cNvPr>
            <p:cNvSpPr/>
            <p:nvPr/>
          </p:nvSpPr>
          <p:spPr>
            <a:xfrm>
              <a:off x="9659175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30" y="15252"/>
                  </a:lnTo>
                  <a:lnTo>
                    <a:pt x="317" y="15836"/>
                  </a:lnTo>
                  <a:lnTo>
                    <a:pt x="0" y="16497"/>
                  </a:lnTo>
                  <a:lnTo>
                    <a:pt x="152" y="17284"/>
                  </a:lnTo>
                  <a:lnTo>
                    <a:pt x="393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414" y="5067"/>
                  </a:moveTo>
                  <a:lnTo>
                    <a:pt x="41325" y="3848"/>
                  </a:lnTo>
                  <a:lnTo>
                    <a:pt x="41325" y="3073"/>
                  </a:lnTo>
                  <a:lnTo>
                    <a:pt x="41338" y="2832"/>
                  </a:lnTo>
                  <a:lnTo>
                    <a:pt x="40627" y="2832"/>
                  </a:lnTo>
                  <a:lnTo>
                    <a:pt x="39966" y="2616"/>
                  </a:lnTo>
                  <a:lnTo>
                    <a:pt x="39636" y="1130"/>
                  </a:lnTo>
                  <a:lnTo>
                    <a:pt x="39903" y="698"/>
                  </a:lnTo>
                  <a:lnTo>
                    <a:pt x="40335" y="381"/>
                  </a:lnTo>
                  <a:lnTo>
                    <a:pt x="39573" y="0"/>
                  </a:lnTo>
                  <a:lnTo>
                    <a:pt x="37833" y="3073"/>
                  </a:lnTo>
                  <a:lnTo>
                    <a:pt x="36728" y="431"/>
                  </a:lnTo>
                  <a:lnTo>
                    <a:pt x="33540" y="2997"/>
                  </a:lnTo>
                  <a:lnTo>
                    <a:pt x="33820" y="4064"/>
                  </a:lnTo>
                  <a:lnTo>
                    <a:pt x="33121" y="4749"/>
                  </a:lnTo>
                  <a:lnTo>
                    <a:pt x="33401" y="4902"/>
                  </a:lnTo>
                  <a:lnTo>
                    <a:pt x="35547" y="5372"/>
                  </a:lnTo>
                  <a:lnTo>
                    <a:pt x="37388" y="3848"/>
                  </a:lnTo>
                  <a:lnTo>
                    <a:pt x="41414" y="5067"/>
                  </a:lnTo>
                  <a:close/>
                </a:path>
                <a:path w="42545" h="17780">
                  <a:moveTo>
                    <a:pt x="41808" y="6972"/>
                  </a:moveTo>
                  <a:lnTo>
                    <a:pt x="41630" y="6134"/>
                  </a:lnTo>
                  <a:lnTo>
                    <a:pt x="41084" y="6972"/>
                  </a:lnTo>
                  <a:lnTo>
                    <a:pt x="41770" y="9004"/>
                  </a:lnTo>
                  <a:lnTo>
                    <a:pt x="41808" y="6972"/>
                  </a:lnTo>
                  <a:close/>
                </a:path>
                <a:path w="42545" h="17780">
                  <a:moveTo>
                    <a:pt x="42189" y="5295"/>
                  </a:moveTo>
                  <a:lnTo>
                    <a:pt x="41414" y="5067"/>
                  </a:lnTo>
                  <a:lnTo>
                    <a:pt x="41630" y="6134"/>
                  </a:lnTo>
                  <a:lnTo>
                    <a:pt x="42189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1EAD64AB-B262-FE32-41C4-7FF6DE65DC6B}"/>
                </a:ext>
              </a:extLst>
            </p:cNvPr>
            <p:cNvSpPr/>
            <p:nvPr/>
          </p:nvSpPr>
          <p:spPr>
            <a:xfrm>
              <a:off x="9644659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48" y="24993"/>
                  </a:lnTo>
                  <a:lnTo>
                    <a:pt x="3098" y="27711"/>
                  </a:lnTo>
                  <a:lnTo>
                    <a:pt x="0" y="27978"/>
                  </a:lnTo>
                  <a:lnTo>
                    <a:pt x="2882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65" y="30213"/>
                  </a:lnTo>
                  <a:lnTo>
                    <a:pt x="9207" y="31191"/>
                  </a:lnTo>
                  <a:lnTo>
                    <a:pt x="13652" y="30899"/>
                  </a:lnTo>
                  <a:lnTo>
                    <a:pt x="14452" y="30073"/>
                  </a:lnTo>
                  <a:lnTo>
                    <a:pt x="14668" y="29489"/>
                  </a:lnTo>
                  <a:lnTo>
                    <a:pt x="14516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57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08" y="22517"/>
                  </a:lnTo>
                  <a:lnTo>
                    <a:pt x="15468" y="24942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51" y="32054"/>
                  </a:lnTo>
                  <a:lnTo>
                    <a:pt x="18935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20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45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63" y="34544"/>
                  </a:moveTo>
                  <a:lnTo>
                    <a:pt x="37528" y="32169"/>
                  </a:lnTo>
                  <a:lnTo>
                    <a:pt x="35115" y="33896"/>
                  </a:lnTo>
                  <a:lnTo>
                    <a:pt x="33604" y="33769"/>
                  </a:lnTo>
                  <a:lnTo>
                    <a:pt x="33489" y="31775"/>
                  </a:lnTo>
                  <a:lnTo>
                    <a:pt x="31673" y="32766"/>
                  </a:lnTo>
                  <a:lnTo>
                    <a:pt x="27647" y="33832"/>
                  </a:lnTo>
                  <a:lnTo>
                    <a:pt x="26847" y="34328"/>
                  </a:lnTo>
                  <a:lnTo>
                    <a:pt x="25400" y="34594"/>
                  </a:lnTo>
                  <a:lnTo>
                    <a:pt x="24485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71" y="37909"/>
                  </a:lnTo>
                  <a:lnTo>
                    <a:pt x="22656" y="38252"/>
                  </a:lnTo>
                  <a:lnTo>
                    <a:pt x="24904" y="38455"/>
                  </a:lnTo>
                  <a:lnTo>
                    <a:pt x="28702" y="38036"/>
                  </a:lnTo>
                  <a:lnTo>
                    <a:pt x="29857" y="37731"/>
                  </a:lnTo>
                  <a:lnTo>
                    <a:pt x="30340" y="36715"/>
                  </a:lnTo>
                  <a:lnTo>
                    <a:pt x="32740" y="35966"/>
                  </a:lnTo>
                  <a:lnTo>
                    <a:pt x="34175" y="36195"/>
                  </a:lnTo>
                  <a:lnTo>
                    <a:pt x="40563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87" y="30175"/>
                  </a:lnTo>
                  <a:lnTo>
                    <a:pt x="51574" y="30822"/>
                  </a:lnTo>
                  <a:lnTo>
                    <a:pt x="48818" y="30543"/>
                  </a:lnTo>
                  <a:lnTo>
                    <a:pt x="48107" y="28956"/>
                  </a:lnTo>
                  <a:lnTo>
                    <a:pt x="47879" y="27178"/>
                  </a:lnTo>
                  <a:lnTo>
                    <a:pt x="45694" y="28079"/>
                  </a:lnTo>
                  <a:lnTo>
                    <a:pt x="46151" y="29070"/>
                  </a:lnTo>
                  <a:lnTo>
                    <a:pt x="46113" y="29883"/>
                  </a:lnTo>
                  <a:lnTo>
                    <a:pt x="42481" y="32296"/>
                  </a:lnTo>
                  <a:lnTo>
                    <a:pt x="40093" y="31508"/>
                  </a:lnTo>
                  <a:lnTo>
                    <a:pt x="39090" y="32435"/>
                  </a:lnTo>
                  <a:lnTo>
                    <a:pt x="39268" y="32308"/>
                  </a:lnTo>
                  <a:lnTo>
                    <a:pt x="42227" y="35229"/>
                  </a:lnTo>
                  <a:lnTo>
                    <a:pt x="46139" y="33756"/>
                  </a:lnTo>
                  <a:lnTo>
                    <a:pt x="48856" y="32435"/>
                  </a:lnTo>
                  <a:lnTo>
                    <a:pt x="50812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42" y="3225"/>
                  </a:moveTo>
                  <a:lnTo>
                    <a:pt x="70827" y="1892"/>
                  </a:lnTo>
                  <a:lnTo>
                    <a:pt x="70231" y="889"/>
                  </a:lnTo>
                  <a:lnTo>
                    <a:pt x="66700" y="0"/>
                  </a:lnTo>
                  <a:lnTo>
                    <a:pt x="65862" y="5753"/>
                  </a:lnTo>
                  <a:lnTo>
                    <a:pt x="65481" y="5791"/>
                  </a:lnTo>
                  <a:lnTo>
                    <a:pt x="65112" y="6604"/>
                  </a:lnTo>
                  <a:lnTo>
                    <a:pt x="63119" y="6908"/>
                  </a:lnTo>
                  <a:lnTo>
                    <a:pt x="60960" y="7594"/>
                  </a:lnTo>
                  <a:lnTo>
                    <a:pt x="60769" y="10325"/>
                  </a:lnTo>
                  <a:lnTo>
                    <a:pt x="58902" y="12280"/>
                  </a:lnTo>
                  <a:lnTo>
                    <a:pt x="57899" y="11925"/>
                  </a:lnTo>
                  <a:lnTo>
                    <a:pt x="55245" y="12319"/>
                  </a:lnTo>
                  <a:lnTo>
                    <a:pt x="54432" y="12890"/>
                  </a:lnTo>
                  <a:lnTo>
                    <a:pt x="54152" y="13335"/>
                  </a:lnTo>
                  <a:lnTo>
                    <a:pt x="54495" y="14808"/>
                  </a:lnTo>
                  <a:lnTo>
                    <a:pt x="55867" y="15036"/>
                  </a:lnTo>
                  <a:lnTo>
                    <a:pt x="55854" y="16802"/>
                  </a:lnTo>
                  <a:lnTo>
                    <a:pt x="56375" y="19291"/>
                  </a:lnTo>
                  <a:lnTo>
                    <a:pt x="56286" y="21209"/>
                  </a:lnTo>
                  <a:lnTo>
                    <a:pt x="56946" y="22466"/>
                  </a:lnTo>
                  <a:lnTo>
                    <a:pt x="58077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61" y="22288"/>
                  </a:lnTo>
                  <a:lnTo>
                    <a:pt x="61074" y="20853"/>
                  </a:lnTo>
                  <a:lnTo>
                    <a:pt x="60490" y="19278"/>
                  </a:lnTo>
                  <a:lnTo>
                    <a:pt x="62255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76" y="16891"/>
                  </a:lnTo>
                  <a:lnTo>
                    <a:pt x="64185" y="16395"/>
                  </a:lnTo>
                  <a:lnTo>
                    <a:pt x="64414" y="15049"/>
                  </a:lnTo>
                  <a:lnTo>
                    <a:pt x="62903" y="13500"/>
                  </a:lnTo>
                  <a:lnTo>
                    <a:pt x="61290" y="13309"/>
                  </a:lnTo>
                  <a:lnTo>
                    <a:pt x="60960" y="14782"/>
                  </a:lnTo>
                  <a:lnTo>
                    <a:pt x="59855" y="14630"/>
                  </a:lnTo>
                  <a:lnTo>
                    <a:pt x="59283" y="13957"/>
                  </a:lnTo>
                  <a:lnTo>
                    <a:pt x="65278" y="10350"/>
                  </a:lnTo>
                  <a:lnTo>
                    <a:pt x="64884" y="8750"/>
                  </a:lnTo>
                  <a:lnTo>
                    <a:pt x="65684" y="7810"/>
                  </a:lnTo>
                  <a:lnTo>
                    <a:pt x="66611" y="7315"/>
                  </a:lnTo>
                  <a:lnTo>
                    <a:pt x="67843" y="7137"/>
                  </a:lnTo>
                  <a:lnTo>
                    <a:pt x="68846" y="6057"/>
                  </a:lnTo>
                  <a:lnTo>
                    <a:pt x="70104" y="5092"/>
                  </a:lnTo>
                  <a:lnTo>
                    <a:pt x="70942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D0C1D99E-584D-8D5A-C64F-6D16D81D8816}"/>
                </a:ext>
              </a:extLst>
            </p:cNvPr>
            <p:cNvSpPr/>
            <p:nvPr/>
          </p:nvSpPr>
          <p:spPr>
            <a:xfrm>
              <a:off x="966071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09" y="18656"/>
                  </a:moveTo>
                  <a:lnTo>
                    <a:pt x="9029" y="18567"/>
                  </a:lnTo>
                  <a:lnTo>
                    <a:pt x="12458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42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16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09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76" y="13931"/>
                  </a:lnTo>
                  <a:lnTo>
                    <a:pt x="28194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52" y="8280"/>
                  </a:lnTo>
                  <a:lnTo>
                    <a:pt x="25069" y="7696"/>
                  </a:lnTo>
                  <a:lnTo>
                    <a:pt x="24612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52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05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16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54" y="1117"/>
                  </a:moveTo>
                  <a:lnTo>
                    <a:pt x="51028" y="266"/>
                  </a:lnTo>
                  <a:lnTo>
                    <a:pt x="50825" y="0"/>
                  </a:lnTo>
                  <a:lnTo>
                    <a:pt x="50368" y="584"/>
                  </a:lnTo>
                  <a:lnTo>
                    <a:pt x="50203" y="1270"/>
                  </a:lnTo>
                  <a:lnTo>
                    <a:pt x="50520" y="1917"/>
                  </a:lnTo>
                  <a:lnTo>
                    <a:pt x="50850" y="1600"/>
                  </a:lnTo>
                  <a:lnTo>
                    <a:pt x="51054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DAB892E9-AC0D-7563-DC51-AAFCFE5D3B3B}"/>
                </a:ext>
              </a:extLst>
            </p:cNvPr>
            <p:cNvSpPr/>
            <p:nvPr/>
          </p:nvSpPr>
          <p:spPr>
            <a:xfrm>
              <a:off x="9697630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77" y="7086"/>
                  </a:moveTo>
                  <a:lnTo>
                    <a:pt x="5537" y="7086"/>
                  </a:lnTo>
                  <a:lnTo>
                    <a:pt x="5966" y="7315"/>
                  </a:lnTo>
                  <a:lnTo>
                    <a:pt x="6324" y="7442"/>
                  </a:lnTo>
                  <a:lnTo>
                    <a:pt x="6730" y="7531"/>
                  </a:lnTo>
                  <a:lnTo>
                    <a:pt x="7569" y="8788"/>
                  </a:lnTo>
                  <a:lnTo>
                    <a:pt x="7175" y="10934"/>
                  </a:lnTo>
                  <a:lnTo>
                    <a:pt x="9880" y="13868"/>
                  </a:lnTo>
                  <a:lnTo>
                    <a:pt x="12026" y="13512"/>
                  </a:lnTo>
                  <a:lnTo>
                    <a:pt x="13995" y="10820"/>
                  </a:lnTo>
                  <a:lnTo>
                    <a:pt x="14287" y="9779"/>
                  </a:lnTo>
                  <a:lnTo>
                    <a:pt x="14535" y="8026"/>
                  </a:lnTo>
                  <a:lnTo>
                    <a:pt x="14477" y="7086"/>
                  </a:lnTo>
                  <a:close/>
                </a:path>
                <a:path w="18415" h="13970">
                  <a:moveTo>
                    <a:pt x="5918" y="3048"/>
                  </a:moveTo>
                  <a:lnTo>
                    <a:pt x="4152" y="3632"/>
                  </a:lnTo>
                  <a:lnTo>
                    <a:pt x="1866" y="3975"/>
                  </a:lnTo>
                  <a:lnTo>
                    <a:pt x="609" y="4013"/>
                  </a:lnTo>
                  <a:lnTo>
                    <a:pt x="660" y="5321"/>
                  </a:lnTo>
                  <a:lnTo>
                    <a:pt x="469" y="5359"/>
                  </a:lnTo>
                  <a:lnTo>
                    <a:pt x="241" y="5372"/>
                  </a:lnTo>
                  <a:lnTo>
                    <a:pt x="0" y="5372"/>
                  </a:lnTo>
                  <a:lnTo>
                    <a:pt x="3" y="7442"/>
                  </a:lnTo>
                  <a:lnTo>
                    <a:pt x="876" y="9486"/>
                  </a:lnTo>
                  <a:lnTo>
                    <a:pt x="4330" y="8763"/>
                  </a:lnTo>
                  <a:lnTo>
                    <a:pt x="5130" y="8026"/>
                  </a:lnTo>
                  <a:lnTo>
                    <a:pt x="5537" y="7086"/>
                  </a:lnTo>
                  <a:lnTo>
                    <a:pt x="14477" y="7086"/>
                  </a:lnTo>
                  <a:lnTo>
                    <a:pt x="14541" y="6070"/>
                  </a:lnTo>
                  <a:lnTo>
                    <a:pt x="14868" y="5997"/>
                  </a:lnTo>
                  <a:lnTo>
                    <a:pt x="13550" y="5892"/>
                  </a:lnTo>
                  <a:lnTo>
                    <a:pt x="11762" y="3987"/>
                  </a:lnTo>
                  <a:lnTo>
                    <a:pt x="5943" y="3987"/>
                  </a:lnTo>
                  <a:lnTo>
                    <a:pt x="5918" y="3048"/>
                  </a:lnTo>
                  <a:close/>
                </a:path>
                <a:path w="18415" h="13970">
                  <a:moveTo>
                    <a:pt x="17843" y="4622"/>
                  </a:moveTo>
                  <a:lnTo>
                    <a:pt x="16186" y="5892"/>
                  </a:lnTo>
                  <a:lnTo>
                    <a:pt x="16060" y="6083"/>
                  </a:lnTo>
                  <a:lnTo>
                    <a:pt x="16370" y="6235"/>
                  </a:lnTo>
                  <a:lnTo>
                    <a:pt x="17640" y="5803"/>
                  </a:lnTo>
                  <a:lnTo>
                    <a:pt x="17792" y="5219"/>
                  </a:lnTo>
                  <a:lnTo>
                    <a:pt x="17947" y="4940"/>
                  </a:lnTo>
                  <a:lnTo>
                    <a:pt x="17843" y="4622"/>
                  </a:lnTo>
                  <a:close/>
                </a:path>
                <a:path w="18415" h="13970">
                  <a:moveTo>
                    <a:pt x="15570" y="5842"/>
                  </a:moveTo>
                  <a:lnTo>
                    <a:pt x="14868" y="5997"/>
                  </a:lnTo>
                  <a:lnTo>
                    <a:pt x="15938" y="6083"/>
                  </a:lnTo>
                  <a:lnTo>
                    <a:pt x="15570" y="5842"/>
                  </a:lnTo>
                  <a:close/>
                </a:path>
                <a:path w="18415" h="13970">
                  <a:moveTo>
                    <a:pt x="10105" y="1244"/>
                  </a:moveTo>
                  <a:lnTo>
                    <a:pt x="9537" y="1244"/>
                  </a:lnTo>
                  <a:lnTo>
                    <a:pt x="9628" y="2857"/>
                  </a:lnTo>
                  <a:lnTo>
                    <a:pt x="9588" y="3009"/>
                  </a:lnTo>
                  <a:lnTo>
                    <a:pt x="7162" y="3708"/>
                  </a:lnTo>
                  <a:lnTo>
                    <a:pt x="5943" y="3987"/>
                  </a:lnTo>
                  <a:lnTo>
                    <a:pt x="11762" y="3987"/>
                  </a:lnTo>
                  <a:lnTo>
                    <a:pt x="11763" y="3632"/>
                  </a:lnTo>
                  <a:lnTo>
                    <a:pt x="12395" y="2857"/>
                  </a:lnTo>
                  <a:lnTo>
                    <a:pt x="13052" y="1778"/>
                  </a:lnTo>
                  <a:lnTo>
                    <a:pt x="13129" y="1587"/>
                  </a:lnTo>
                  <a:lnTo>
                    <a:pt x="10642" y="1587"/>
                  </a:lnTo>
                  <a:lnTo>
                    <a:pt x="10105" y="1244"/>
                  </a:lnTo>
                  <a:close/>
                </a:path>
                <a:path w="18415" h="13970">
                  <a:moveTo>
                    <a:pt x="8585" y="0"/>
                  </a:moveTo>
                  <a:lnTo>
                    <a:pt x="8496" y="1181"/>
                  </a:lnTo>
                  <a:lnTo>
                    <a:pt x="8178" y="1663"/>
                  </a:lnTo>
                  <a:lnTo>
                    <a:pt x="9093" y="1397"/>
                  </a:lnTo>
                  <a:lnTo>
                    <a:pt x="9537" y="1244"/>
                  </a:lnTo>
                  <a:lnTo>
                    <a:pt x="10105" y="1244"/>
                  </a:lnTo>
                  <a:lnTo>
                    <a:pt x="8991" y="533"/>
                  </a:lnTo>
                  <a:lnTo>
                    <a:pt x="8750" y="279"/>
                  </a:lnTo>
                  <a:lnTo>
                    <a:pt x="8585" y="0"/>
                  </a:lnTo>
                  <a:close/>
                </a:path>
                <a:path w="18415" h="13970">
                  <a:moveTo>
                    <a:pt x="13385" y="482"/>
                  </a:moveTo>
                  <a:lnTo>
                    <a:pt x="12217" y="1308"/>
                  </a:lnTo>
                  <a:lnTo>
                    <a:pt x="10642" y="1587"/>
                  </a:lnTo>
                  <a:lnTo>
                    <a:pt x="13129" y="1587"/>
                  </a:lnTo>
                  <a:lnTo>
                    <a:pt x="13385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EFBA0A62-CDA0-A6FC-84BB-E173B9E74025}"/>
                </a:ext>
              </a:extLst>
            </p:cNvPr>
            <p:cNvSpPr/>
            <p:nvPr/>
          </p:nvSpPr>
          <p:spPr>
            <a:xfrm>
              <a:off x="9703536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86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38" y="23876"/>
                  </a:lnTo>
                  <a:lnTo>
                    <a:pt x="2476" y="23253"/>
                  </a:lnTo>
                  <a:lnTo>
                    <a:pt x="3683" y="22885"/>
                  </a:lnTo>
                  <a:lnTo>
                    <a:pt x="3848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80" y="11633"/>
                  </a:moveTo>
                  <a:lnTo>
                    <a:pt x="23660" y="11531"/>
                  </a:lnTo>
                  <a:lnTo>
                    <a:pt x="23152" y="11480"/>
                  </a:lnTo>
                  <a:lnTo>
                    <a:pt x="22618" y="11493"/>
                  </a:lnTo>
                  <a:lnTo>
                    <a:pt x="22783" y="11823"/>
                  </a:lnTo>
                  <a:lnTo>
                    <a:pt x="23012" y="12547"/>
                  </a:lnTo>
                  <a:lnTo>
                    <a:pt x="23799" y="11963"/>
                  </a:lnTo>
                  <a:lnTo>
                    <a:pt x="24180" y="11633"/>
                  </a:lnTo>
                  <a:close/>
                </a:path>
                <a:path w="33654" h="24129">
                  <a:moveTo>
                    <a:pt x="33528" y="2146"/>
                  </a:moveTo>
                  <a:lnTo>
                    <a:pt x="33020" y="0"/>
                  </a:lnTo>
                  <a:lnTo>
                    <a:pt x="30619" y="2921"/>
                  </a:lnTo>
                  <a:lnTo>
                    <a:pt x="30632" y="3492"/>
                  </a:lnTo>
                  <a:lnTo>
                    <a:pt x="31229" y="4800"/>
                  </a:lnTo>
                  <a:lnTo>
                    <a:pt x="33528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7E2C373B-68BA-8DE8-50E3-2DC879B19EC7}"/>
                </a:ext>
              </a:extLst>
            </p:cNvPr>
            <p:cNvSpPr/>
            <p:nvPr/>
          </p:nvSpPr>
          <p:spPr>
            <a:xfrm>
              <a:off x="969959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07" y="85521"/>
                  </a:lnTo>
                  <a:lnTo>
                    <a:pt x="6223" y="86067"/>
                  </a:lnTo>
                  <a:lnTo>
                    <a:pt x="6184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77" y="37338"/>
                  </a:lnTo>
                  <a:lnTo>
                    <a:pt x="6921" y="37846"/>
                  </a:lnTo>
                  <a:lnTo>
                    <a:pt x="7010" y="38100"/>
                  </a:lnTo>
                  <a:lnTo>
                    <a:pt x="7454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60" y="41275"/>
                  </a:moveTo>
                  <a:lnTo>
                    <a:pt x="10604" y="40132"/>
                  </a:lnTo>
                  <a:lnTo>
                    <a:pt x="10490" y="39370"/>
                  </a:lnTo>
                  <a:lnTo>
                    <a:pt x="10566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69" y="40259"/>
                  </a:lnTo>
                  <a:lnTo>
                    <a:pt x="10160" y="42037"/>
                  </a:lnTo>
                  <a:lnTo>
                    <a:pt x="11760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189" y="65151"/>
                  </a:lnTo>
                  <a:close/>
                </a:path>
                <a:path w="85090" h="87629">
                  <a:moveTo>
                    <a:pt x="20916" y="37198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916" y="37198"/>
                  </a:lnTo>
                  <a:close/>
                </a:path>
                <a:path w="85090" h="87629">
                  <a:moveTo>
                    <a:pt x="23660" y="68834"/>
                  </a:moveTo>
                  <a:lnTo>
                    <a:pt x="23533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088" y="66929"/>
                  </a:lnTo>
                  <a:lnTo>
                    <a:pt x="19088" y="66929"/>
                  </a:lnTo>
                  <a:lnTo>
                    <a:pt x="18186" y="66929"/>
                  </a:lnTo>
                  <a:lnTo>
                    <a:pt x="17932" y="67437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10" y="68834"/>
                  </a:lnTo>
                  <a:lnTo>
                    <a:pt x="15354" y="69469"/>
                  </a:lnTo>
                  <a:lnTo>
                    <a:pt x="15138" y="70866"/>
                  </a:lnTo>
                  <a:lnTo>
                    <a:pt x="14897" y="71374"/>
                  </a:lnTo>
                  <a:lnTo>
                    <a:pt x="14820" y="71755"/>
                  </a:lnTo>
                  <a:lnTo>
                    <a:pt x="14973" y="72136"/>
                  </a:lnTo>
                  <a:lnTo>
                    <a:pt x="15074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49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18" y="70231"/>
                  </a:lnTo>
                  <a:lnTo>
                    <a:pt x="18707" y="69977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77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424" y="69723"/>
                  </a:lnTo>
                  <a:lnTo>
                    <a:pt x="21323" y="69977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60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916" y="37198"/>
                  </a:lnTo>
                  <a:lnTo>
                    <a:pt x="23025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65"/>
                  </a:moveTo>
                  <a:lnTo>
                    <a:pt x="31623" y="45212"/>
                  </a:lnTo>
                  <a:lnTo>
                    <a:pt x="31762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65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57" y="51003"/>
                  </a:lnTo>
                  <a:lnTo>
                    <a:pt x="64744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46" y="55245"/>
                  </a:moveTo>
                  <a:lnTo>
                    <a:pt x="78371" y="55156"/>
                  </a:lnTo>
                  <a:lnTo>
                    <a:pt x="79133" y="55918"/>
                  </a:lnTo>
                  <a:lnTo>
                    <a:pt x="79146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02" y="57150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74" y="56134"/>
                  </a:lnTo>
                  <a:lnTo>
                    <a:pt x="82550" y="54483"/>
                  </a:lnTo>
                  <a:lnTo>
                    <a:pt x="82473" y="53975"/>
                  </a:lnTo>
                  <a:lnTo>
                    <a:pt x="81953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24" y="53594"/>
                  </a:lnTo>
                  <a:lnTo>
                    <a:pt x="80124" y="53213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6987" y="51054"/>
                  </a:lnTo>
                  <a:lnTo>
                    <a:pt x="77939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52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74" y="48641"/>
                  </a:lnTo>
                  <a:lnTo>
                    <a:pt x="78219" y="48641"/>
                  </a:lnTo>
                  <a:lnTo>
                    <a:pt x="78168" y="48133"/>
                  </a:lnTo>
                  <a:lnTo>
                    <a:pt x="77139" y="47879"/>
                  </a:lnTo>
                  <a:lnTo>
                    <a:pt x="77482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09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51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83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224" y="42672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38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00" y="36957"/>
                  </a:lnTo>
                  <a:lnTo>
                    <a:pt x="66624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41" y="35814"/>
                  </a:lnTo>
                  <a:lnTo>
                    <a:pt x="64211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66" y="35687"/>
                  </a:lnTo>
                  <a:lnTo>
                    <a:pt x="65138" y="35306"/>
                  </a:lnTo>
                  <a:lnTo>
                    <a:pt x="65519" y="35052"/>
                  </a:lnTo>
                  <a:lnTo>
                    <a:pt x="63728" y="34544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80" y="40640"/>
                  </a:lnTo>
                  <a:lnTo>
                    <a:pt x="61379" y="40132"/>
                  </a:lnTo>
                  <a:lnTo>
                    <a:pt x="61252" y="40005"/>
                  </a:lnTo>
                  <a:lnTo>
                    <a:pt x="60871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44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28" y="36830"/>
                  </a:lnTo>
                  <a:lnTo>
                    <a:pt x="61087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35" y="37719"/>
                  </a:lnTo>
                  <a:lnTo>
                    <a:pt x="57200" y="37084"/>
                  </a:lnTo>
                  <a:lnTo>
                    <a:pt x="57315" y="36703"/>
                  </a:lnTo>
                  <a:lnTo>
                    <a:pt x="58267" y="35306"/>
                  </a:lnTo>
                  <a:lnTo>
                    <a:pt x="59410" y="36195"/>
                  </a:lnTo>
                  <a:lnTo>
                    <a:pt x="60909" y="37198"/>
                  </a:lnTo>
                  <a:lnTo>
                    <a:pt x="61010" y="37465"/>
                  </a:lnTo>
                  <a:lnTo>
                    <a:pt x="61010" y="36258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82" y="33909"/>
                  </a:lnTo>
                  <a:lnTo>
                    <a:pt x="61417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093" y="33782"/>
                  </a:lnTo>
                  <a:lnTo>
                    <a:pt x="59283" y="33274"/>
                  </a:lnTo>
                  <a:lnTo>
                    <a:pt x="59385" y="32893"/>
                  </a:lnTo>
                  <a:lnTo>
                    <a:pt x="59283" y="29718"/>
                  </a:lnTo>
                  <a:lnTo>
                    <a:pt x="59194" y="28702"/>
                  </a:lnTo>
                  <a:lnTo>
                    <a:pt x="58648" y="29210"/>
                  </a:lnTo>
                  <a:lnTo>
                    <a:pt x="58140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05" y="36449"/>
                  </a:lnTo>
                  <a:lnTo>
                    <a:pt x="50711" y="37084"/>
                  </a:lnTo>
                  <a:lnTo>
                    <a:pt x="50317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47" y="30861"/>
                  </a:lnTo>
                  <a:lnTo>
                    <a:pt x="49580" y="29337"/>
                  </a:lnTo>
                  <a:lnTo>
                    <a:pt x="51511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08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65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24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45" y="38481"/>
                  </a:lnTo>
                  <a:lnTo>
                    <a:pt x="41503" y="40132"/>
                  </a:lnTo>
                  <a:lnTo>
                    <a:pt x="40652" y="36068"/>
                  </a:lnTo>
                  <a:lnTo>
                    <a:pt x="40728" y="35052"/>
                  </a:lnTo>
                  <a:lnTo>
                    <a:pt x="41338" y="32512"/>
                  </a:lnTo>
                  <a:lnTo>
                    <a:pt x="42265" y="28702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29" y="17526"/>
                  </a:lnTo>
                  <a:lnTo>
                    <a:pt x="42443" y="17272"/>
                  </a:lnTo>
                  <a:lnTo>
                    <a:pt x="42049" y="16319"/>
                  </a:lnTo>
                  <a:lnTo>
                    <a:pt x="47650" y="10541"/>
                  </a:lnTo>
                  <a:lnTo>
                    <a:pt x="48437" y="9588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47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00"/>
                  </a:lnTo>
                  <a:lnTo>
                    <a:pt x="40830" y="27051"/>
                  </a:lnTo>
                  <a:lnTo>
                    <a:pt x="39903" y="25527"/>
                  </a:lnTo>
                  <a:lnTo>
                    <a:pt x="39471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09" y="22987"/>
                  </a:lnTo>
                  <a:lnTo>
                    <a:pt x="39738" y="24384"/>
                  </a:lnTo>
                  <a:lnTo>
                    <a:pt x="40449" y="25654"/>
                  </a:lnTo>
                  <a:lnTo>
                    <a:pt x="40551" y="25908"/>
                  </a:lnTo>
                  <a:lnTo>
                    <a:pt x="40830" y="27051"/>
                  </a:lnTo>
                  <a:lnTo>
                    <a:pt x="40830" y="18300"/>
                  </a:lnTo>
                  <a:lnTo>
                    <a:pt x="40043" y="19812"/>
                  </a:lnTo>
                  <a:lnTo>
                    <a:pt x="39928" y="20066"/>
                  </a:lnTo>
                  <a:lnTo>
                    <a:pt x="39077" y="21590"/>
                  </a:lnTo>
                  <a:lnTo>
                    <a:pt x="39065" y="21082"/>
                  </a:lnTo>
                  <a:lnTo>
                    <a:pt x="38722" y="20701"/>
                  </a:lnTo>
                  <a:lnTo>
                    <a:pt x="38265" y="20447"/>
                  </a:lnTo>
                  <a:lnTo>
                    <a:pt x="37884" y="20739"/>
                  </a:lnTo>
                  <a:lnTo>
                    <a:pt x="37884" y="28448"/>
                  </a:lnTo>
                  <a:lnTo>
                    <a:pt x="37541" y="28829"/>
                  </a:lnTo>
                  <a:lnTo>
                    <a:pt x="37490" y="29083"/>
                  </a:lnTo>
                  <a:lnTo>
                    <a:pt x="37604" y="29337"/>
                  </a:lnTo>
                  <a:lnTo>
                    <a:pt x="37693" y="32512"/>
                  </a:lnTo>
                  <a:lnTo>
                    <a:pt x="36347" y="32131"/>
                  </a:lnTo>
                  <a:lnTo>
                    <a:pt x="36563" y="33439"/>
                  </a:lnTo>
                  <a:lnTo>
                    <a:pt x="35166" y="30734"/>
                  </a:lnTo>
                  <a:lnTo>
                    <a:pt x="37236" y="28829"/>
                  </a:lnTo>
                  <a:lnTo>
                    <a:pt x="37884" y="28448"/>
                  </a:lnTo>
                  <a:lnTo>
                    <a:pt x="37884" y="20739"/>
                  </a:lnTo>
                  <a:lnTo>
                    <a:pt x="37426" y="21082"/>
                  </a:lnTo>
                  <a:lnTo>
                    <a:pt x="36385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3807" y="29337"/>
                  </a:lnTo>
                  <a:lnTo>
                    <a:pt x="32296" y="31115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16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50" y="40640"/>
                  </a:lnTo>
                  <a:lnTo>
                    <a:pt x="23482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10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56" y="43053"/>
                  </a:lnTo>
                  <a:lnTo>
                    <a:pt x="16929" y="43688"/>
                  </a:lnTo>
                  <a:lnTo>
                    <a:pt x="16383" y="42545"/>
                  </a:lnTo>
                  <a:lnTo>
                    <a:pt x="18148" y="41275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54" y="38862"/>
                  </a:lnTo>
                  <a:lnTo>
                    <a:pt x="16510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02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12" y="28194"/>
                  </a:lnTo>
                  <a:lnTo>
                    <a:pt x="32042" y="27305"/>
                  </a:lnTo>
                  <a:lnTo>
                    <a:pt x="33134" y="26416"/>
                  </a:lnTo>
                  <a:lnTo>
                    <a:pt x="32880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58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49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195" y="8509"/>
                  </a:lnTo>
                  <a:lnTo>
                    <a:pt x="39865" y="8890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489" y="18415"/>
                  </a:lnTo>
                  <a:lnTo>
                    <a:pt x="28270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38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53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08" y="32385"/>
                  </a:lnTo>
                  <a:lnTo>
                    <a:pt x="20815" y="32766"/>
                  </a:lnTo>
                  <a:lnTo>
                    <a:pt x="19189" y="35179"/>
                  </a:lnTo>
                  <a:lnTo>
                    <a:pt x="15646" y="35814"/>
                  </a:lnTo>
                  <a:lnTo>
                    <a:pt x="14046" y="38481"/>
                  </a:lnTo>
                  <a:lnTo>
                    <a:pt x="14389" y="38481"/>
                  </a:lnTo>
                  <a:lnTo>
                    <a:pt x="14655" y="38595"/>
                  </a:lnTo>
                  <a:lnTo>
                    <a:pt x="14922" y="38735"/>
                  </a:lnTo>
                  <a:lnTo>
                    <a:pt x="14655" y="38595"/>
                  </a:lnTo>
                  <a:lnTo>
                    <a:pt x="15138" y="41732"/>
                  </a:lnTo>
                  <a:lnTo>
                    <a:pt x="15328" y="41275"/>
                  </a:lnTo>
                  <a:lnTo>
                    <a:pt x="15151" y="41783"/>
                  </a:lnTo>
                  <a:lnTo>
                    <a:pt x="14808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29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57" y="40894"/>
                  </a:lnTo>
                  <a:lnTo>
                    <a:pt x="25450" y="40640"/>
                  </a:lnTo>
                  <a:lnTo>
                    <a:pt x="27063" y="39624"/>
                  </a:lnTo>
                  <a:lnTo>
                    <a:pt x="30149" y="37198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84" y="35433"/>
                  </a:lnTo>
                  <a:lnTo>
                    <a:pt x="40005" y="36830"/>
                  </a:lnTo>
                  <a:lnTo>
                    <a:pt x="38277" y="38481"/>
                  </a:lnTo>
                  <a:lnTo>
                    <a:pt x="39827" y="38735"/>
                  </a:lnTo>
                  <a:lnTo>
                    <a:pt x="39484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17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58" y="38989"/>
                  </a:lnTo>
                  <a:lnTo>
                    <a:pt x="36487" y="40474"/>
                  </a:lnTo>
                  <a:lnTo>
                    <a:pt x="36487" y="50292"/>
                  </a:lnTo>
                  <a:lnTo>
                    <a:pt x="36423" y="49657"/>
                  </a:lnTo>
                  <a:lnTo>
                    <a:pt x="36487" y="50292"/>
                  </a:lnTo>
                  <a:lnTo>
                    <a:pt x="36487" y="40474"/>
                  </a:lnTo>
                  <a:lnTo>
                    <a:pt x="36029" y="41656"/>
                  </a:lnTo>
                  <a:lnTo>
                    <a:pt x="35864" y="41783"/>
                  </a:lnTo>
                  <a:lnTo>
                    <a:pt x="35801" y="41910"/>
                  </a:lnTo>
                  <a:lnTo>
                    <a:pt x="35712" y="42291"/>
                  </a:lnTo>
                  <a:lnTo>
                    <a:pt x="34518" y="42418"/>
                  </a:lnTo>
                  <a:lnTo>
                    <a:pt x="34112" y="42545"/>
                  </a:lnTo>
                  <a:lnTo>
                    <a:pt x="33807" y="43865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59" y="49022"/>
                  </a:lnTo>
                  <a:lnTo>
                    <a:pt x="34417" y="51181"/>
                  </a:lnTo>
                  <a:lnTo>
                    <a:pt x="32651" y="51308"/>
                  </a:lnTo>
                  <a:lnTo>
                    <a:pt x="30467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6225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11" y="55918"/>
                  </a:lnTo>
                  <a:lnTo>
                    <a:pt x="24587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787" y="53467"/>
                  </a:lnTo>
                  <a:lnTo>
                    <a:pt x="27660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16" y="48260"/>
                  </a:lnTo>
                  <a:lnTo>
                    <a:pt x="31711" y="46863"/>
                  </a:lnTo>
                  <a:lnTo>
                    <a:pt x="31978" y="47371"/>
                  </a:lnTo>
                  <a:lnTo>
                    <a:pt x="31889" y="46863"/>
                  </a:lnTo>
                  <a:lnTo>
                    <a:pt x="31762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21" y="44704"/>
                  </a:lnTo>
                  <a:lnTo>
                    <a:pt x="28079" y="44907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38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07"/>
                  </a:lnTo>
                  <a:lnTo>
                    <a:pt x="26809" y="45974"/>
                  </a:lnTo>
                  <a:lnTo>
                    <a:pt x="24803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14" y="48882"/>
                  </a:lnTo>
                  <a:lnTo>
                    <a:pt x="23901" y="48717"/>
                  </a:lnTo>
                  <a:lnTo>
                    <a:pt x="23812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887" y="56007"/>
                  </a:lnTo>
                  <a:lnTo>
                    <a:pt x="16624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05" y="54102"/>
                  </a:lnTo>
                  <a:lnTo>
                    <a:pt x="19926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694" y="53086"/>
                  </a:lnTo>
                  <a:lnTo>
                    <a:pt x="22796" y="53213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43" y="59690"/>
                  </a:lnTo>
                  <a:lnTo>
                    <a:pt x="16002" y="61468"/>
                  </a:lnTo>
                  <a:lnTo>
                    <a:pt x="13931" y="60579"/>
                  </a:lnTo>
                  <a:lnTo>
                    <a:pt x="14071" y="60706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46" y="61468"/>
                  </a:lnTo>
                  <a:lnTo>
                    <a:pt x="12738" y="61087"/>
                  </a:lnTo>
                  <a:lnTo>
                    <a:pt x="11950" y="61849"/>
                  </a:lnTo>
                  <a:lnTo>
                    <a:pt x="10795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699" y="62992"/>
                  </a:lnTo>
                  <a:lnTo>
                    <a:pt x="8801" y="63119"/>
                  </a:lnTo>
                  <a:lnTo>
                    <a:pt x="7594" y="63246"/>
                  </a:lnTo>
                  <a:lnTo>
                    <a:pt x="7632" y="63500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43" y="64643"/>
                  </a:lnTo>
                  <a:lnTo>
                    <a:pt x="7581" y="64897"/>
                  </a:lnTo>
                  <a:lnTo>
                    <a:pt x="7708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18" y="67614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397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60" y="70104"/>
                  </a:lnTo>
                  <a:lnTo>
                    <a:pt x="2654" y="70612"/>
                  </a:lnTo>
                  <a:lnTo>
                    <a:pt x="2578" y="71374"/>
                  </a:lnTo>
                  <a:lnTo>
                    <a:pt x="1333" y="72771"/>
                  </a:lnTo>
                  <a:lnTo>
                    <a:pt x="825" y="73406"/>
                  </a:lnTo>
                  <a:lnTo>
                    <a:pt x="0" y="73533"/>
                  </a:lnTo>
                  <a:lnTo>
                    <a:pt x="977" y="73660"/>
                  </a:lnTo>
                  <a:lnTo>
                    <a:pt x="2032" y="73279"/>
                  </a:lnTo>
                  <a:lnTo>
                    <a:pt x="3390" y="72517"/>
                  </a:lnTo>
                  <a:lnTo>
                    <a:pt x="3911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489" y="70993"/>
                  </a:lnTo>
                  <a:lnTo>
                    <a:pt x="6997" y="71374"/>
                  </a:lnTo>
                  <a:lnTo>
                    <a:pt x="7416" y="71755"/>
                  </a:lnTo>
                  <a:lnTo>
                    <a:pt x="7721" y="72390"/>
                  </a:lnTo>
                  <a:lnTo>
                    <a:pt x="7429" y="72644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34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22" y="66294"/>
                  </a:lnTo>
                  <a:lnTo>
                    <a:pt x="15113" y="66167"/>
                  </a:lnTo>
                  <a:lnTo>
                    <a:pt x="16319" y="65405"/>
                  </a:lnTo>
                  <a:lnTo>
                    <a:pt x="16395" y="64452"/>
                  </a:lnTo>
                  <a:lnTo>
                    <a:pt x="17056" y="64008"/>
                  </a:lnTo>
                  <a:lnTo>
                    <a:pt x="17373" y="63881"/>
                  </a:lnTo>
                  <a:lnTo>
                    <a:pt x="16268" y="63119"/>
                  </a:lnTo>
                  <a:lnTo>
                    <a:pt x="17259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15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380" y="66040"/>
                  </a:lnTo>
                  <a:lnTo>
                    <a:pt x="19126" y="66802"/>
                  </a:lnTo>
                  <a:lnTo>
                    <a:pt x="23037" y="66802"/>
                  </a:lnTo>
                  <a:lnTo>
                    <a:pt x="22872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52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82" y="60706"/>
                  </a:lnTo>
                  <a:lnTo>
                    <a:pt x="26936" y="60960"/>
                  </a:lnTo>
                  <a:lnTo>
                    <a:pt x="27279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467" y="66802"/>
                  </a:lnTo>
                  <a:lnTo>
                    <a:pt x="30238" y="64770"/>
                  </a:lnTo>
                  <a:lnTo>
                    <a:pt x="30213" y="64300"/>
                  </a:lnTo>
                  <a:lnTo>
                    <a:pt x="30340" y="62738"/>
                  </a:lnTo>
                  <a:lnTo>
                    <a:pt x="30441" y="62230"/>
                  </a:lnTo>
                  <a:lnTo>
                    <a:pt x="30632" y="61976"/>
                  </a:lnTo>
                  <a:lnTo>
                    <a:pt x="30670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72" y="58674"/>
                  </a:lnTo>
                  <a:lnTo>
                    <a:pt x="31369" y="57785"/>
                  </a:lnTo>
                  <a:lnTo>
                    <a:pt x="31013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77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3883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791" y="60960"/>
                  </a:lnTo>
                  <a:lnTo>
                    <a:pt x="32639" y="61214"/>
                  </a:lnTo>
                  <a:lnTo>
                    <a:pt x="32461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13" y="64300"/>
                  </a:lnTo>
                  <a:lnTo>
                    <a:pt x="30327" y="64643"/>
                  </a:lnTo>
                  <a:lnTo>
                    <a:pt x="31203" y="66294"/>
                  </a:lnTo>
                  <a:lnTo>
                    <a:pt x="30556" y="66751"/>
                  </a:lnTo>
                  <a:lnTo>
                    <a:pt x="30111" y="67056"/>
                  </a:lnTo>
                  <a:lnTo>
                    <a:pt x="30099" y="67614"/>
                  </a:lnTo>
                  <a:lnTo>
                    <a:pt x="30238" y="67335"/>
                  </a:lnTo>
                  <a:lnTo>
                    <a:pt x="30175" y="68707"/>
                  </a:lnTo>
                  <a:lnTo>
                    <a:pt x="30378" y="69596"/>
                  </a:lnTo>
                  <a:lnTo>
                    <a:pt x="31877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473" y="72644"/>
                  </a:lnTo>
                  <a:lnTo>
                    <a:pt x="33362" y="73533"/>
                  </a:lnTo>
                  <a:lnTo>
                    <a:pt x="34239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11" y="72263"/>
                  </a:lnTo>
                  <a:lnTo>
                    <a:pt x="38061" y="71755"/>
                  </a:lnTo>
                  <a:lnTo>
                    <a:pt x="37541" y="71120"/>
                  </a:lnTo>
                  <a:lnTo>
                    <a:pt x="37668" y="69723"/>
                  </a:lnTo>
                  <a:lnTo>
                    <a:pt x="38074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16" y="65786"/>
                  </a:lnTo>
                  <a:lnTo>
                    <a:pt x="39535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59" y="62992"/>
                  </a:lnTo>
                  <a:lnTo>
                    <a:pt x="43903" y="61468"/>
                  </a:lnTo>
                  <a:lnTo>
                    <a:pt x="43942" y="60198"/>
                  </a:lnTo>
                  <a:lnTo>
                    <a:pt x="44551" y="59436"/>
                  </a:lnTo>
                  <a:lnTo>
                    <a:pt x="44907" y="59055"/>
                  </a:lnTo>
                  <a:lnTo>
                    <a:pt x="45427" y="59182"/>
                  </a:lnTo>
                  <a:lnTo>
                    <a:pt x="45478" y="59055"/>
                  </a:lnTo>
                  <a:lnTo>
                    <a:pt x="45720" y="58547"/>
                  </a:lnTo>
                  <a:lnTo>
                    <a:pt x="45313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05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20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47" y="74676"/>
                  </a:lnTo>
                  <a:lnTo>
                    <a:pt x="51206" y="73279"/>
                  </a:lnTo>
                  <a:lnTo>
                    <a:pt x="53746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72" y="74041"/>
                  </a:lnTo>
                  <a:lnTo>
                    <a:pt x="56680" y="74930"/>
                  </a:lnTo>
                  <a:lnTo>
                    <a:pt x="57238" y="76327"/>
                  </a:lnTo>
                  <a:lnTo>
                    <a:pt x="57581" y="77089"/>
                  </a:lnTo>
                  <a:lnTo>
                    <a:pt x="56934" y="77089"/>
                  </a:lnTo>
                  <a:lnTo>
                    <a:pt x="56540" y="75184"/>
                  </a:lnTo>
                  <a:lnTo>
                    <a:pt x="56146" y="74803"/>
                  </a:lnTo>
                  <a:lnTo>
                    <a:pt x="55651" y="75184"/>
                  </a:lnTo>
                  <a:lnTo>
                    <a:pt x="54114" y="77089"/>
                  </a:lnTo>
                  <a:lnTo>
                    <a:pt x="53035" y="79629"/>
                  </a:lnTo>
                  <a:lnTo>
                    <a:pt x="52628" y="80137"/>
                  </a:lnTo>
                  <a:lnTo>
                    <a:pt x="52400" y="80391"/>
                  </a:lnTo>
                  <a:lnTo>
                    <a:pt x="53467" y="82550"/>
                  </a:lnTo>
                  <a:lnTo>
                    <a:pt x="55702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45" y="85344"/>
                  </a:lnTo>
                  <a:lnTo>
                    <a:pt x="58674" y="85217"/>
                  </a:lnTo>
                  <a:lnTo>
                    <a:pt x="59283" y="85471"/>
                  </a:lnTo>
                  <a:lnTo>
                    <a:pt x="59423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81" y="78486"/>
                  </a:lnTo>
                  <a:lnTo>
                    <a:pt x="58877" y="78994"/>
                  </a:lnTo>
                  <a:lnTo>
                    <a:pt x="60642" y="80518"/>
                  </a:lnTo>
                  <a:lnTo>
                    <a:pt x="61976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07" y="78486"/>
                  </a:lnTo>
                  <a:lnTo>
                    <a:pt x="62865" y="78359"/>
                  </a:lnTo>
                  <a:lnTo>
                    <a:pt x="61429" y="77089"/>
                  </a:lnTo>
                  <a:lnTo>
                    <a:pt x="61925" y="75184"/>
                  </a:lnTo>
                  <a:lnTo>
                    <a:pt x="60667" y="74041"/>
                  </a:lnTo>
                  <a:lnTo>
                    <a:pt x="60248" y="73660"/>
                  </a:lnTo>
                  <a:lnTo>
                    <a:pt x="60121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54" y="67310"/>
                  </a:lnTo>
                  <a:lnTo>
                    <a:pt x="53835" y="67564"/>
                  </a:lnTo>
                  <a:lnTo>
                    <a:pt x="58229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3995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00" y="78994"/>
                  </a:lnTo>
                  <a:lnTo>
                    <a:pt x="69926" y="79375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68" y="77851"/>
                  </a:lnTo>
                  <a:lnTo>
                    <a:pt x="76796" y="75692"/>
                  </a:lnTo>
                  <a:lnTo>
                    <a:pt x="76695" y="74803"/>
                  </a:lnTo>
                  <a:lnTo>
                    <a:pt x="76174" y="73279"/>
                  </a:lnTo>
                  <a:lnTo>
                    <a:pt x="76009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78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55" y="65278"/>
                  </a:lnTo>
                  <a:lnTo>
                    <a:pt x="63652" y="65024"/>
                  </a:lnTo>
                  <a:lnTo>
                    <a:pt x="61087" y="64008"/>
                  </a:lnTo>
                  <a:lnTo>
                    <a:pt x="59715" y="65278"/>
                  </a:lnTo>
                  <a:lnTo>
                    <a:pt x="58470" y="64770"/>
                  </a:lnTo>
                  <a:lnTo>
                    <a:pt x="58547" y="64389"/>
                  </a:lnTo>
                  <a:lnTo>
                    <a:pt x="58610" y="64135"/>
                  </a:lnTo>
                  <a:lnTo>
                    <a:pt x="56819" y="62738"/>
                  </a:lnTo>
                  <a:lnTo>
                    <a:pt x="56426" y="61341"/>
                  </a:lnTo>
                  <a:lnTo>
                    <a:pt x="56324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696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795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00" y="51562"/>
                  </a:lnTo>
                  <a:lnTo>
                    <a:pt x="53924" y="49911"/>
                  </a:lnTo>
                  <a:lnTo>
                    <a:pt x="53327" y="49530"/>
                  </a:lnTo>
                  <a:lnTo>
                    <a:pt x="52603" y="49022"/>
                  </a:lnTo>
                  <a:lnTo>
                    <a:pt x="54610" y="56896"/>
                  </a:lnTo>
                  <a:lnTo>
                    <a:pt x="50292" y="59309"/>
                  </a:lnTo>
                  <a:lnTo>
                    <a:pt x="50088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56" y="53213"/>
                  </a:lnTo>
                  <a:lnTo>
                    <a:pt x="47231" y="53086"/>
                  </a:lnTo>
                  <a:lnTo>
                    <a:pt x="46888" y="53086"/>
                  </a:lnTo>
                  <a:lnTo>
                    <a:pt x="46431" y="53340"/>
                  </a:lnTo>
                  <a:lnTo>
                    <a:pt x="45529" y="51943"/>
                  </a:lnTo>
                  <a:lnTo>
                    <a:pt x="43294" y="54864"/>
                  </a:lnTo>
                  <a:lnTo>
                    <a:pt x="41783" y="57277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671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36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79" y="56769"/>
                  </a:lnTo>
                  <a:lnTo>
                    <a:pt x="35293" y="55499"/>
                  </a:lnTo>
                  <a:lnTo>
                    <a:pt x="35331" y="54864"/>
                  </a:lnTo>
                  <a:lnTo>
                    <a:pt x="36995" y="54483"/>
                  </a:lnTo>
                  <a:lnTo>
                    <a:pt x="36995" y="54229"/>
                  </a:lnTo>
                  <a:lnTo>
                    <a:pt x="36906" y="52705"/>
                  </a:lnTo>
                  <a:lnTo>
                    <a:pt x="37439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52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85" y="48514"/>
                  </a:lnTo>
                  <a:lnTo>
                    <a:pt x="38442" y="48387"/>
                  </a:lnTo>
                  <a:lnTo>
                    <a:pt x="39052" y="48514"/>
                  </a:lnTo>
                  <a:lnTo>
                    <a:pt x="39014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49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103" y="48717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77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62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64" y="42926"/>
                  </a:lnTo>
                  <a:lnTo>
                    <a:pt x="56565" y="42164"/>
                  </a:lnTo>
                  <a:lnTo>
                    <a:pt x="56857" y="41148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39" y="45085"/>
                  </a:lnTo>
                  <a:lnTo>
                    <a:pt x="58661" y="45339"/>
                  </a:lnTo>
                  <a:lnTo>
                    <a:pt x="58572" y="45720"/>
                  </a:lnTo>
                  <a:lnTo>
                    <a:pt x="58661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36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33" y="47244"/>
                  </a:lnTo>
                  <a:lnTo>
                    <a:pt x="63131" y="48006"/>
                  </a:lnTo>
                  <a:lnTo>
                    <a:pt x="63347" y="48260"/>
                  </a:lnTo>
                  <a:lnTo>
                    <a:pt x="64274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57" y="51003"/>
                  </a:lnTo>
                  <a:lnTo>
                    <a:pt x="64846" y="51181"/>
                  </a:lnTo>
                  <a:lnTo>
                    <a:pt x="64731" y="51308"/>
                  </a:lnTo>
                  <a:lnTo>
                    <a:pt x="64668" y="51562"/>
                  </a:lnTo>
                  <a:lnTo>
                    <a:pt x="64897" y="52451"/>
                  </a:lnTo>
                  <a:lnTo>
                    <a:pt x="65100" y="52959"/>
                  </a:lnTo>
                  <a:lnTo>
                    <a:pt x="65849" y="54483"/>
                  </a:lnTo>
                  <a:lnTo>
                    <a:pt x="66776" y="54737"/>
                  </a:lnTo>
                  <a:lnTo>
                    <a:pt x="66675" y="52451"/>
                  </a:lnTo>
                  <a:lnTo>
                    <a:pt x="66560" y="52197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02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48" y="52832"/>
                  </a:lnTo>
                  <a:lnTo>
                    <a:pt x="69024" y="52705"/>
                  </a:lnTo>
                  <a:lnTo>
                    <a:pt x="69684" y="53848"/>
                  </a:lnTo>
                  <a:lnTo>
                    <a:pt x="70637" y="54991"/>
                  </a:lnTo>
                  <a:lnTo>
                    <a:pt x="71716" y="55499"/>
                  </a:lnTo>
                  <a:lnTo>
                    <a:pt x="72656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01" y="56769"/>
                  </a:lnTo>
                  <a:lnTo>
                    <a:pt x="72339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688" y="51689"/>
                  </a:lnTo>
                  <a:lnTo>
                    <a:pt x="69926" y="52070"/>
                  </a:lnTo>
                  <a:lnTo>
                    <a:pt x="69342" y="51943"/>
                  </a:lnTo>
                  <a:lnTo>
                    <a:pt x="69291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262" y="49657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8999" y="47879"/>
                  </a:lnTo>
                  <a:lnTo>
                    <a:pt x="68249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51" y="46863"/>
                  </a:lnTo>
                  <a:lnTo>
                    <a:pt x="70815" y="47498"/>
                  </a:lnTo>
                  <a:lnTo>
                    <a:pt x="70497" y="47625"/>
                  </a:lnTo>
                  <a:lnTo>
                    <a:pt x="69875" y="48006"/>
                  </a:lnTo>
                  <a:lnTo>
                    <a:pt x="70154" y="48133"/>
                  </a:lnTo>
                  <a:lnTo>
                    <a:pt x="70815" y="48514"/>
                  </a:lnTo>
                  <a:lnTo>
                    <a:pt x="70815" y="49276"/>
                  </a:lnTo>
                  <a:lnTo>
                    <a:pt x="71983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44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71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48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889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30050C9B-4143-BA9D-5EED-36A591F1ED88}"/>
                </a:ext>
              </a:extLst>
            </p:cNvPr>
            <p:cNvSpPr/>
            <p:nvPr/>
          </p:nvSpPr>
          <p:spPr>
            <a:xfrm>
              <a:off x="9692043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73" y="38544"/>
                  </a:moveTo>
                  <a:lnTo>
                    <a:pt x="13741" y="37871"/>
                  </a:lnTo>
                  <a:lnTo>
                    <a:pt x="13779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42" y="37630"/>
                  </a:lnTo>
                  <a:lnTo>
                    <a:pt x="4140" y="38036"/>
                  </a:lnTo>
                  <a:lnTo>
                    <a:pt x="3467" y="36906"/>
                  </a:lnTo>
                  <a:lnTo>
                    <a:pt x="1714" y="38735"/>
                  </a:lnTo>
                  <a:lnTo>
                    <a:pt x="2781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48" y="43865"/>
                  </a:lnTo>
                  <a:lnTo>
                    <a:pt x="6159" y="43484"/>
                  </a:lnTo>
                  <a:lnTo>
                    <a:pt x="6350" y="42976"/>
                  </a:lnTo>
                  <a:lnTo>
                    <a:pt x="6197" y="42557"/>
                  </a:lnTo>
                  <a:lnTo>
                    <a:pt x="9753" y="42176"/>
                  </a:lnTo>
                  <a:lnTo>
                    <a:pt x="13627" y="40436"/>
                  </a:lnTo>
                  <a:lnTo>
                    <a:pt x="14084" y="39725"/>
                  </a:lnTo>
                  <a:lnTo>
                    <a:pt x="14173" y="38544"/>
                  </a:lnTo>
                  <a:close/>
                </a:path>
                <a:path w="53340" h="44450">
                  <a:moveTo>
                    <a:pt x="22313" y="32816"/>
                  </a:moveTo>
                  <a:lnTo>
                    <a:pt x="22072" y="32499"/>
                  </a:lnTo>
                  <a:lnTo>
                    <a:pt x="21932" y="31877"/>
                  </a:lnTo>
                  <a:lnTo>
                    <a:pt x="21526" y="31140"/>
                  </a:lnTo>
                  <a:lnTo>
                    <a:pt x="20294" y="30721"/>
                  </a:lnTo>
                  <a:lnTo>
                    <a:pt x="18834" y="31013"/>
                  </a:lnTo>
                  <a:lnTo>
                    <a:pt x="18592" y="32232"/>
                  </a:lnTo>
                  <a:lnTo>
                    <a:pt x="17056" y="32512"/>
                  </a:lnTo>
                  <a:lnTo>
                    <a:pt x="16510" y="31711"/>
                  </a:lnTo>
                  <a:lnTo>
                    <a:pt x="12433" y="31724"/>
                  </a:lnTo>
                  <a:lnTo>
                    <a:pt x="13220" y="34036"/>
                  </a:lnTo>
                  <a:lnTo>
                    <a:pt x="14147" y="37871"/>
                  </a:lnTo>
                  <a:lnTo>
                    <a:pt x="14173" y="38544"/>
                  </a:lnTo>
                  <a:lnTo>
                    <a:pt x="14947" y="39306"/>
                  </a:lnTo>
                  <a:lnTo>
                    <a:pt x="16230" y="40132"/>
                  </a:lnTo>
                  <a:lnTo>
                    <a:pt x="17805" y="39852"/>
                  </a:lnTo>
                  <a:lnTo>
                    <a:pt x="18973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15" y="35801"/>
                  </a:lnTo>
                  <a:lnTo>
                    <a:pt x="20129" y="33883"/>
                  </a:lnTo>
                  <a:lnTo>
                    <a:pt x="20726" y="33439"/>
                  </a:lnTo>
                  <a:lnTo>
                    <a:pt x="22174" y="33947"/>
                  </a:lnTo>
                  <a:lnTo>
                    <a:pt x="22313" y="32816"/>
                  </a:lnTo>
                  <a:close/>
                </a:path>
                <a:path w="53340" h="44450">
                  <a:moveTo>
                    <a:pt x="40068" y="33553"/>
                  </a:moveTo>
                  <a:lnTo>
                    <a:pt x="36360" y="32499"/>
                  </a:lnTo>
                  <a:lnTo>
                    <a:pt x="34785" y="34988"/>
                  </a:lnTo>
                  <a:lnTo>
                    <a:pt x="33324" y="35445"/>
                  </a:lnTo>
                  <a:lnTo>
                    <a:pt x="32486" y="33629"/>
                  </a:lnTo>
                  <a:lnTo>
                    <a:pt x="31165" y="35229"/>
                  </a:lnTo>
                  <a:lnTo>
                    <a:pt x="27838" y="37731"/>
                  </a:lnTo>
                  <a:lnTo>
                    <a:pt x="27279" y="38493"/>
                  </a:lnTo>
                  <a:lnTo>
                    <a:pt x="26035" y="39281"/>
                  </a:lnTo>
                  <a:lnTo>
                    <a:pt x="25387" y="40132"/>
                  </a:lnTo>
                  <a:lnTo>
                    <a:pt x="25260" y="41046"/>
                  </a:lnTo>
                  <a:lnTo>
                    <a:pt x="23634" y="43307"/>
                  </a:lnTo>
                  <a:lnTo>
                    <a:pt x="24130" y="43611"/>
                  </a:lnTo>
                  <a:lnTo>
                    <a:pt x="31419" y="39395"/>
                  </a:lnTo>
                  <a:lnTo>
                    <a:pt x="33350" y="37807"/>
                  </a:lnTo>
                  <a:lnTo>
                    <a:pt x="34772" y="37465"/>
                  </a:lnTo>
                  <a:lnTo>
                    <a:pt x="40068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66" y="24117"/>
                  </a:lnTo>
                  <a:lnTo>
                    <a:pt x="45847" y="23063"/>
                  </a:lnTo>
                  <a:lnTo>
                    <a:pt x="45605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59" y="27139"/>
                  </a:lnTo>
                  <a:lnTo>
                    <a:pt x="41897" y="29654"/>
                  </a:lnTo>
                  <a:lnTo>
                    <a:pt x="40995" y="30721"/>
                  </a:lnTo>
                  <a:lnTo>
                    <a:pt x="38493" y="30899"/>
                  </a:lnTo>
                  <a:lnTo>
                    <a:pt x="37922" y="32131"/>
                  </a:lnTo>
                  <a:lnTo>
                    <a:pt x="38023" y="31953"/>
                  </a:lnTo>
                  <a:lnTo>
                    <a:pt x="39890" y="32740"/>
                  </a:lnTo>
                  <a:lnTo>
                    <a:pt x="41122" y="32651"/>
                  </a:lnTo>
                  <a:lnTo>
                    <a:pt x="41376" y="31572"/>
                  </a:lnTo>
                  <a:lnTo>
                    <a:pt x="42291" y="30683"/>
                  </a:lnTo>
                  <a:lnTo>
                    <a:pt x="44297" y="27152"/>
                  </a:lnTo>
                  <a:lnTo>
                    <a:pt x="44284" y="25908"/>
                  </a:lnTo>
                  <a:lnTo>
                    <a:pt x="46621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63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66" y="850"/>
                  </a:lnTo>
                  <a:lnTo>
                    <a:pt x="51092" y="419"/>
                  </a:lnTo>
                  <a:lnTo>
                    <a:pt x="50812" y="0"/>
                  </a:lnTo>
                  <a:lnTo>
                    <a:pt x="50292" y="863"/>
                  </a:lnTo>
                  <a:lnTo>
                    <a:pt x="49974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37" y="6083"/>
                  </a:lnTo>
                  <a:lnTo>
                    <a:pt x="45783" y="6769"/>
                  </a:lnTo>
                  <a:lnTo>
                    <a:pt x="44805" y="8267"/>
                  </a:lnTo>
                  <a:lnTo>
                    <a:pt x="44729" y="8775"/>
                  </a:lnTo>
                  <a:lnTo>
                    <a:pt x="45834" y="10388"/>
                  </a:lnTo>
                  <a:lnTo>
                    <a:pt x="49339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DECCED6D-1291-E53A-F397-5466A9452AB0}"/>
                </a:ext>
              </a:extLst>
            </p:cNvPr>
            <p:cNvSpPr/>
            <p:nvPr/>
          </p:nvSpPr>
          <p:spPr>
            <a:xfrm>
              <a:off x="970923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40" y="33134"/>
                  </a:lnTo>
                  <a:lnTo>
                    <a:pt x="8572" y="32143"/>
                  </a:lnTo>
                  <a:lnTo>
                    <a:pt x="5283" y="32169"/>
                  </a:lnTo>
                  <a:lnTo>
                    <a:pt x="5600" y="34150"/>
                  </a:lnTo>
                  <a:lnTo>
                    <a:pt x="3530" y="33375"/>
                  </a:lnTo>
                  <a:lnTo>
                    <a:pt x="1219" y="35750"/>
                  </a:lnTo>
                  <a:lnTo>
                    <a:pt x="1943" y="36779"/>
                  </a:lnTo>
                  <a:lnTo>
                    <a:pt x="2019" y="37884"/>
                  </a:lnTo>
                  <a:lnTo>
                    <a:pt x="1485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02" y="42164"/>
                  </a:lnTo>
                  <a:lnTo>
                    <a:pt x="8051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84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34" y="23571"/>
                  </a:lnTo>
                  <a:lnTo>
                    <a:pt x="23583" y="22148"/>
                  </a:lnTo>
                  <a:lnTo>
                    <a:pt x="22237" y="21082"/>
                  </a:lnTo>
                  <a:lnTo>
                    <a:pt x="19456" y="20078"/>
                  </a:lnTo>
                  <a:lnTo>
                    <a:pt x="18034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13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38" y="27901"/>
                  </a:lnTo>
                  <a:lnTo>
                    <a:pt x="14986" y="29311"/>
                  </a:lnTo>
                  <a:lnTo>
                    <a:pt x="15278" y="30429"/>
                  </a:lnTo>
                  <a:lnTo>
                    <a:pt x="17462" y="30073"/>
                  </a:lnTo>
                  <a:lnTo>
                    <a:pt x="22199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04" y="10210"/>
                  </a:moveTo>
                  <a:lnTo>
                    <a:pt x="35788" y="10210"/>
                  </a:lnTo>
                  <a:lnTo>
                    <a:pt x="35013" y="10223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64" y="17995"/>
                  </a:lnTo>
                  <a:lnTo>
                    <a:pt x="29146" y="18796"/>
                  </a:lnTo>
                  <a:lnTo>
                    <a:pt x="28435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63" y="23025"/>
                  </a:lnTo>
                  <a:lnTo>
                    <a:pt x="28994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42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64" y="10007"/>
                  </a:lnTo>
                  <a:lnTo>
                    <a:pt x="36029" y="10007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493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896" y="19812"/>
                  </a:lnTo>
                  <a:lnTo>
                    <a:pt x="38100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85" y="431"/>
                  </a:lnTo>
                  <a:lnTo>
                    <a:pt x="44132" y="0"/>
                  </a:lnTo>
                  <a:lnTo>
                    <a:pt x="43307" y="190"/>
                  </a:lnTo>
                  <a:lnTo>
                    <a:pt x="44297" y="812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6F7EC011-87DE-3B5B-D02F-1AD09F4D8F98}"/>
                </a:ext>
              </a:extLst>
            </p:cNvPr>
            <p:cNvSpPr/>
            <p:nvPr/>
          </p:nvSpPr>
          <p:spPr>
            <a:xfrm>
              <a:off x="971222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54" y="114"/>
                  </a:moveTo>
                  <a:lnTo>
                    <a:pt x="0" y="0"/>
                  </a:lnTo>
                  <a:lnTo>
                    <a:pt x="63" y="228"/>
                  </a:lnTo>
                  <a:lnTo>
                    <a:pt x="190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05" y="1066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DA155F87-8D21-FA59-39B3-C8A12EDFA1DE}"/>
                </a:ext>
              </a:extLst>
            </p:cNvPr>
            <p:cNvSpPr/>
            <p:nvPr/>
          </p:nvSpPr>
          <p:spPr>
            <a:xfrm>
              <a:off x="9715982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27" y="23774"/>
                  </a:moveTo>
                  <a:lnTo>
                    <a:pt x="4660" y="23812"/>
                  </a:lnTo>
                  <a:lnTo>
                    <a:pt x="3746" y="24587"/>
                  </a:lnTo>
                  <a:lnTo>
                    <a:pt x="3606" y="24790"/>
                  </a:lnTo>
                  <a:lnTo>
                    <a:pt x="0" y="27495"/>
                  </a:lnTo>
                  <a:lnTo>
                    <a:pt x="546" y="28600"/>
                  </a:lnTo>
                  <a:lnTo>
                    <a:pt x="1460" y="28041"/>
                  </a:lnTo>
                  <a:lnTo>
                    <a:pt x="850" y="27622"/>
                  </a:lnTo>
                  <a:lnTo>
                    <a:pt x="1993" y="26416"/>
                  </a:lnTo>
                  <a:lnTo>
                    <a:pt x="3568" y="25133"/>
                  </a:lnTo>
                  <a:lnTo>
                    <a:pt x="4927" y="23774"/>
                  </a:lnTo>
                  <a:close/>
                </a:path>
                <a:path w="25400" h="29209">
                  <a:moveTo>
                    <a:pt x="19672" y="11163"/>
                  </a:moveTo>
                  <a:lnTo>
                    <a:pt x="18859" y="10388"/>
                  </a:lnTo>
                  <a:lnTo>
                    <a:pt x="18605" y="9944"/>
                  </a:lnTo>
                  <a:lnTo>
                    <a:pt x="16865" y="10655"/>
                  </a:lnTo>
                  <a:lnTo>
                    <a:pt x="16497" y="11150"/>
                  </a:lnTo>
                  <a:lnTo>
                    <a:pt x="16751" y="11391"/>
                  </a:lnTo>
                  <a:lnTo>
                    <a:pt x="15659" y="12217"/>
                  </a:lnTo>
                  <a:lnTo>
                    <a:pt x="16129" y="13106"/>
                  </a:lnTo>
                  <a:lnTo>
                    <a:pt x="15646" y="14986"/>
                  </a:lnTo>
                  <a:lnTo>
                    <a:pt x="14338" y="16217"/>
                  </a:lnTo>
                  <a:lnTo>
                    <a:pt x="13436" y="17551"/>
                  </a:lnTo>
                  <a:lnTo>
                    <a:pt x="14338" y="17665"/>
                  </a:lnTo>
                  <a:lnTo>
                    <a:pt x="16268" y="15608"/>
                  </a:lnTo>
                  <a:lnTo>
                    <a:pt x="18059" y="13436"/>
                  </a:lnTo>
                  <a:lnTo>
                    <a:pt x="19672" y="11163"/>
                  </a:lnTo>
                  <a:close/>
                </a:path>
                <a:path w="25400" h="29209">
                  <a:moveTo>
                    <a:pt x="24917" y="2387"/>
                  </a:moveTo>
                  <a:lnTo>
                    <a:pt x="24358" y="1638"/>
                  </a:lnTo>
                  <a:lnTo>
                    <a:pt x="23939" y="838"/>
                  </a:lnTo>
                  <a:lnTo>
                    <a:pt x="23647" y="0"/>
                  </a:lnTo>
                  <a:lnTo>
                    <a:pt x="22428" y="2044"/>
                  </a:lnTo>
                  <a:lnTo>
                    <a:pt x="23190" y="1765"/>
                  </a:lnTo>
                  <a:lnTo>
                    <a:pt x="23088" y="4394"/>
                  </a:lnTo>
                  <a:lnTo>
                    <a:pt x="21882" y="5372"/>
                  </a:lnTo>
                  <a:lnTo>
                    <a:pt x="22682" y="5981"/>
                  </a:lnTo>
                  <a:lnTo>
                    <a:pt x="22694" y="6477"/>
                  </a:lnTo>
                  <a:lnTo>
                    <a:pt x="24917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4267E2C1-C403-C1C6-B9D1-4AEB06F81888}"/>
                </a:ext>
              </a:extLst>
            </p:cNvPr>
            <p:cNvSpPr/>
            <p:nvPr/>
          </p:nvSpPr>
          <p:spPr>
            <a:xfrm>
              <a:off x="972930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4D1CF1F4-FB57-A83E-4D80-BB6A42B0C0F6}"/>
                </a:ext>
              </a:extLst>
            </p:cNvPr>
            <p:cNvSpPr/>
            <p:nvPr/>
          </p:nvSpPr>
          <p:spPr>
            <a:xfrm>
              <a:off x="9715753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89" y="6223"/>
                  </a:moveTo>
                  <a:lnTo>
                    <a:pt x="5511" y="6223"/>
                  </a:lnTo>
                  <a:lnTo>
                    <a:pt x="5435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502" y="6477"/>
                  </a:lnTo>
                  <a:lnTo>
                    <a:pt x="10589" y="6223"/>
                  </a:lnTo>
                  <a:close/>
                </a:path>
                <a:path w="15875" h="8254">
                  <a:moveTo>
                    <a:pt x="9067" y="2235"/>
                  </a:moveTo>
                  <a:lnTo>
                    <a:pt x="8089" y="2603"/>
                  </a:lnTo>
                  <a:lnTo>
                    <a:pt x="7823" y="2946"/>
                  </a:lnTo>
                  <a:lnTo>
                    <a:pt x="7594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81" y="7366"/>
                  </a:lnTo>
                  <a:lnTo>
                    <a:pt x="3848" y="7277"/>
                  </a:lnTo>
                  <a:lnTo>
                    <a:pt x="4127" y="6832"/>
                  </a:lnTo>
                  <a:lnTo>
                    <a:pt x="4178" y="6477"/>
                  </a:lnTo>
                  <a:lnTo>
                    <a:pt x="5156" y="6261"/>
                  </a:lnTo>
                  <a:lnTo>
                    <a:pt x="5511" y="6223"/>
                  </a:lnTo>
                  <a:lnTo>
                    <a:pt x="10589" y="6223"/>
                  </a:lnTo>
                  <a:lnTo>
                    <a:pt x="11036" y="4914"/>
                  </a:lnTo>
                  <a:lnTo>
                    <a:pt x="12852" y="2578"/>
                  </a:lnTo>
                  <a:lnTo>
                    <a:pt x="12983" y="2489"/>
                  </a:lnTo>
                  <a:lnTo>
                    <a:pt x="10325" y="2489"/>
                  </a:lnTo>
                  <a:lnTo>
                    <a:pt x="9067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50" y="63"/>
                  </a:lnTo>
                  <a:lnTo>
                    <a:pt x="12865" y="965"/>
                  </a:lnTo>
                  <a:lnTo>
                    <a:pt x="12090" y="1816"/>
                  </a:lnTo>
                  <a:lnTo>
                    <a:pt x="10325" y="2489"/>
                  </a:lnTo>
                  <a:lnTo>
                    <a:pt x="12983" y="2489"/>
                  </a:lnTo>
                  <a:lnTo>
                    <a:pt x="14262" y="1625"/>
                  </a:lnTo>
                  <a:lnTo>
                    <a:pt x="15494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9C6ABF4A-5E7D-E4D8-92C9-1C489B6B5FDE}"/>
                </a:ext>
              </a:extLst>
            </p:cNvPr>
            <p:cNvSpPr/>
            <p:nvPr/>
          </p:nvSpPr>
          <p:spPr>
            <a:xfrm>
              <a:off x="9710102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52" y="28181"/>
                  </a:lnTo>
                  <a:lnTo>
                    <a:pt x="3898" y="28092"/>
                  </a:lnTo>
                  <a:lnTo>
                    <a:pt x="3124" y="28041"/>
                  </a:lnTo>
                  <a:lnTo>
                    <a:pt x="2692" y="28130"/>
                  </a:lnTo>
                  <a:lnTo>
                    <a:pt x="2336" y="28371"/>
                  </a:lnTo>
                  <a:lnTo>
                    <a:pt x="2197" y="28448"/>
                  </a:lnTo>
                  <a:lnTo>
                    <a:pt x="1968" y="27698"/>
                  </a:lnTo>
                  <a:lnTo>
                    <a:pt x="1346" y="27000"/>
                  </a:lnTo>
                  <a:lnTo>
                    <a:pt x="774" y="27127"/>
                  </a:lnTo>
                  <a:lnTo>
                    <a:pt x="88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82" y="30962"/>
                  </a:lnTo>
                  <a:lnTo>
                    <a:pt x="2908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26" y="20370"/>
                  </a:moveTo>
                  <a:lnTo>
                    <a:pt x="18211" y="18453"/>
                  </a:lnTo>
                  <a:lnTo>
                    <a:pt x="19469" y="18427"/>
                  </a:lnTo>
                  <a:lnTo>
                    <a:pt x="17157" y="17767"/>
                  </a:lnTo>
                  <a:lnTo>
                    <a:pt x="16040" y="18122"/>
                  </a:lnTo>
                  <a:lnTo>
                    <a:pt x="15735" y="18948"/>
                  </a:lnTo>
                  <a:lnTo>
                    <a:pt x="13538" y="20116"/>
                  </a:lnTo>
                  <a:lnTo>
                    <a:pt x="11569" y="21856"/>
                  </a:lnTo>
                  <a:lnTo>
                    <a:pt x="9588" y="25412"/>
                  </a:lnTo>
                  <a:lnTo>
                    <a:pt x="8928" y="27432"/>
                  </a:lnTo>
                  <a:lnTo>
                    <a:pt x="12090" y="26136"/>
                  </a:lnTo>
                  <a:lnTo>
                    <a:pt x="12700" y="25196"/>
                  </a:lnTo>
                  <a:lnTo>
                    <a:pt x="14719" y="24447"/>
                  </a:lnTo>
                  <a:lnTo>
                    <a:pt x="15989" y="24688"/>
                  </a:lnTo>
                  <a:lnTo>
                    <a:pt x="17741" y="24015"/>
                  </a:lnTo>
                  <a:lnTo>
                    <a:pt x="20726" y="20370"/>
                  </a:lnTo>
                  <a:close/>
                </a:path>
                <a:path w="31115" h="32384">
                  <a:moveTo>
                    <a:pt x="30607" y="3238"/>
                  </a:moveTo>
                  <a:lnTo>
                    <a:pt x="28968" y="0"/>
                  </a:lnTo>
                  <a:lnTo>
                    <a:pt x="24955" y="5765"/>
                  </a:lnTo>
                  <a:lnTo>
                    <a:pt x="24638" y="7150"/>
                  </a:lnTo>
                  <a:lnTo>
                    <a:pt x="18567" y="12128"/>
                  </a:lnTo>
                  <a:lnTo>
                    <a:pt x="21361" y="16052"/>
                  </a:lnTo>
                  <a:lnTo>
                    <a:pt x="25349" y="14173"/>
                  </a:lnTo>
                  <a:lnTo>
                    <a:pt x="26111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22" y="9613"/>
                  </a:lnTo>
                  <a:lnTo>
                    <a:pt x="28968" y="9093"/>
                  </a:lnTo>
                  <a:lnTo>
                    <a:pt x="29070" y="6451"/>
                  </a:lnTo>
                  <a:lnTo>
                    <a:pt x="28321" y="6731"/>
                  </a:lnTo>
                  <a:lnTo>
                    <a:pt x="30607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980AEA46-78B4-299D-A507-C4F5F2B8081C}"/>
                </a:ext>
              </a:extLst>
            </p:cNvPr>
            <p:cNvSpPr/>
            <p:nvPr/>
          </p:nvSpPr>
          <p:spPr>
            <a:xfrm>
              <a:off x="974933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84" y="1219"/>
                  </a:lnTo>
                  <a:lnTo>
                    <a:pt x="3632" y="469"/>
                  </a:lnTo>
                  <a:lnTo>
                    <a:pt x="2311" y="0"/>
                  </a:lnTo>
                  <a:lnTo>
                    <a:pt x="1104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2997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60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12" y="45707"/>
                  </a:lnTo>
                  <a:lnTo>
                    <a:pt x="63779" y="45529"/>
                  </a:lnTo>
                  <a:lnTo>
                    <a:pt x="63995" y="45300"/>
                  </a:lnTo>
                  <a:lnTo>
                    <a:pt x="64160" y="45008"/>
                  </a:lnTo>
                  <a:close/>
                </a:path>
                <a:path w="64770" h="45720">
                  <a:moveTo>
                    <a:pt x="64211" y="28587"/>
                  </a:moveTo>
                  <a:lnTo>
                    <a:pt x="61823" y="28168"/>
                  </a:lnTo>
                  <a:lnTo>
                    <a:pt x="59004" y="29616"/>
                  </a:lnTo>
                  <a:lnTo>
                    <a:pt x="56730" y="33312"/>
                  </a:lnTo>
                  <a:lnTo>
                    <a:pt x="57353" y="33731"/>
                  </a:lnTo>
                  <a:lnTo>
                    <a:pt x="54635" y="35115"/>
                  </a:lnTo>
                  <a:lnTo>
                    <a:pt x="55308" y="35242"/>
                  </a:lnTo>
                  <a:lnTo>
                    <a:pt x="55816" y="35013"/>
                  </a:lnTo>
                  <a:lnTo>
                    <a:pt x="58140" y="35318"/>
                  </a:lnTo>
                  <a:lnTo>
                    <a:pt x="58623" y="35775"/>
                  </a:lnTo>
                  <a:lnTo>
                    <a:pt x="59677" y="36296"/>
                  </a:lnTo>
                  <a:lnTo>
                    <a:pt x="60032" y="34810"/>
                  </a:lnTo>
                  <a:lnTo>
                    <a:pt x="61874" y="33134"/>
                  </a:lnTo>
                  <a:lnTo>
                    <a:pt x="62204" y="31610"/>
                  </a:lnTo>
                  <a:lnTo>
                    <a:pt x="61887" y="31584"/>
                  </a:lnTo>
                  <a:lnTo>
                    <a:pt x="61772" y="31419"/>
                  </a:lnTo>
                  <a:lnTo>
                    <a:pt x="62014" y="30149"/>
                  </a:lnTo>
                  <a:lnTo>
                    <a:pt x="63144" y="29210"/>
                  </a:lnTo>
                  <a:lnTo>
                    <a:pt x="64211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51A6BB58-90BD-B6E4-3679-9458FC19D86E}"/>
                </a:ext>
              </a:extLst>
            </p:cNvPr>
            <p:cNvSpPr/>
            <p:nvPr/>
          </p:nvSpPr>
          <p:spPr>
            <a:xfrm>
              <a:off x="9763455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18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304" y="2260"/>
                  </a:lnTo>
                  <a:lnTo>
                    <a:pt x="1358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32" y="5829"/>
                  </a:lnTo>
                  <a:lnTo>
                    <a:pt x="5918" y="5219"/>
                  </a:lnTo>
                  <a:close/>
                </a:path>
                <a:path w="38734" h="23495">
                  <a:moveTo>
                    <a:pt x="20091" y="14503"/>
                  </a:moveTo>
                  <a:lnTo>
                    <a:pt x="18402" y="13627"/>
                  </a:lnTo>
                  <a:lnTo>
                    <a:pt x="17411" y="14312"/>
                  </a:lnTo>
                  <a:lnTo>
                    <a:pt x="16014" y="14770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95" y="15481"/>
                  </a:lnTo>
                  <a:lnTo>
                    <a:pt x="18503" y="15570"/>
                  </a:lnTo>
                  <a:lnTo>
                    <a:pt x="20091" y="14503"/>
                  </a:lnTo>
                  <a:close/>
                </a:path>
                <a:path w="38734" h="23495">
                  <a:moveTo>
                    <a:pt x="38277" y="22948"/>
                  </a:moveTo>
                  <a:lnTo>
                    <a:pt x="37973" y="21856"/>
                  </a:ln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77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FFD85E31-AE2C-44DA-5811-91C57E170E69}"/>
                </a:ext>
              </a:extLst>
            </p:cNvPr>
            <p:cNvSpPr/>
            <p:nvPr/>
          </p:nvSpPr>
          <p:spPr>
            <a:xfrm>
              <a:off x="9765195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35" y="13220"/>
                  </a:moveTo>
                  <a:lnTo>
                    <a:pt x="546" y="12903"/>
                  </a:lnTo>
                  <a:lnTo>
                    <a:pt x="546" y="12598"/>
                  </a:lnTo>
                  <a:lnTo>
                    <a:pt x="622" y="12293"/>
                  </a:lnTo>
                  <a:lnTo>
                    <a:pt x="0" y="12941"/>
                  </a:lnTo>
                  <a:lnTo>
                    <a:pt x="241" y="13030"/>
                  </a:lnTo>
                  <a:lnTo>
                    <a:pt x="635" y="13220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50" y="2565"/>
                  </a:lnTo>
                  <a:lnTo>
                    <a:pt x="19278" y="1943"/>
                  </a:lnTo>
                  <a:lnTo>
                    <a:pt x="16217" y="1358"/>
                  </a:lnTo>
                  <a:lnTo>
                    <a:pt x="13208" y="1244"/>
                  </a:lnTo>
                  <a:lnTo>
                    <a:pt x="9969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41" y="4102"/>
                  </a:lnTo>
                  <a:lnTo>
                    <a:pt x="16205" y="4559"/>
                  </a:lnTo>
                  <a:lnTo>
                    <a:pt x="17221" y="3657"/>
                  </a:lnTo>
                  <a:lnTo>
                    <a:pt x="19558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3CD5C8E4-3415-7F41-82F8-48D0D58CF561}"/>
                </a:ext>
              </a:extLst>
            </p:cNvPr>
            <p:cNvSpPr/>
            <p:nvPr/>
          </p:nvSpPr>
          <p:spPr>
            <a:xfrm>
              <a:off x="9765804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70" y="10363"/>
                  </a:moveTo>
                  <a:lnTo>
                    <a:pt x="7505" y="10083"/>
                  </a:lnTo>
                  <a:lnTo>
                    <a:pt x="7670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34" y="6299"/>
                  </a:lnTo>
                  <a:lnTo>
                    <a:pt x="3581" y="5245"/>
                  </a:lnTo>
                  <a:lnTo>
                    <a:pt x="4229" y="2184"/>
                  </a:lnTo>
                  <a:lnTo>
                    <a:pt x="4406" y="177"/>
                  </a:lnTo>
                  <a:lnTo>
                    <a:pt x="1054" y="0"/>
                  </a:lnTo>
                  <a:lnTo>
                    <a:pt x="317" y="622"/>
                  </a:lnTo>
                  <a:lnTo>
                    <a:pt x="114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81" y="4241"/>
                  </a:lnTo>
                  <a:lnTo>
                    <a:pt x="3530" y="8115"/>
                  </a:lnTo>
                  <a:lnTo>
                    <a:pt x="3403" y="10553"/>
                  </a:lnTo>
                  <a:lnTo>
                    <a:pt x="7391" y="10820"/>
                  </a:lnTo>
                  <a:lnTo>
                    <a:pt x="7531" y="10820"/>
                  </a:lnTo>
                  <a:lnTo>
                    <a:pt x="7454" y="10083"/>
                  </a:lnTo>
                  <a:lnTo>
                    <a:pt x="7277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52" y="12484"/>
                  </a:moveTo>
                  <a:lnTo>
                    <a:pt x="46151" y="9791"/>
                  </a:lnTo>
                  <a:lnTo>
                    <a:pt x="45593" y="7734"/>
                  </a:lnTo>
                  <a:lnTo>
                    <a:pt x="46253" y="6527"/>
                  </a:lnTo>
                  <a:lnTo>
                    <a:pt x="44856" y="5054"/>
                  </a:lnTo>
                  <a:lnTo>
                    <a:pt x="44284" y="5930"/>
                  </a:lnTo>
                  <a:lnTo>
                    <a:pt x="42164" y="4914"/>
                  </a:lnTo>
                  <a:lnTo>
                    <a:pt x="41668" y="4457"/>
                  </a:lnTo>
                  <a:lnTo>
                    <a:pt x="39344" y="4152"/>
                  </a:lnTo>
                  <a:lnTo>
                    <a:pt x="38836" y="4381"/>
                  </a:lnTo>
                  <a:lnTo>
                    <a:pt x="37579" y="4051"/>
                  </a:lnTo>
                  <a:lnTo>
                    <a:pt x="36220" y="3352"/>
                  </a:lnTo>
                  <a:lnTo>
                    <a:pt x="36055" y="1308"/>
                  </a:lnTo>
                  <a:lnTo>
                    <a:pt x="33121" y="63"/>
                  </a:lnTo>
                  <a:lnTo>
                    <a:pt x="31026" y="660"/>
                  </a:lnTo>
                  <a:lnTo>
                    <a:pt x="29311" y="1790"/>
                  </a:lnTo>
                  <a:lnTo>
                    <a:pt x="32905" y="2146"/>
                  </a:lnTo>
                  <a:lnTo>
                    <a:pt x="32067" y="3009"/>
                  </a:lnTo>
                  <a:lnTo>
                    <a:pt x="31546" y="3886"/>
                  </a:lnTo>
                  <a:lnTo>
                    <a:pt x="31623" y="6057"/>
                  </a:lnTo>
                  <a:lnTo>
                    <a:pt x="32753" y="5778"/>
                  </a:lnTo>
                  <a:lnTo>
                    <a:pt x="34391" y="7531"/>
                  </a:lnTo>
                  <a:lnTo>
                    <a:pt x="35979" y="11442"/>
                  </a:lnTo>
                  <a:lnTo>
                    <a:pt x="37096" y="11696"/>
                  </a:lnTo>
                  <a:lnTo>
                    <a:pt x="38328" y="10972"/>
                  </a:lnTo>
                  <a:lnTo>
                    <a:pt x="40335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15" y="15494"/>
                  </a:lnTo>
                  <a:lnTo>
                    <a:pt x="47345" y="14414"/>
                  </a:lnTo>
                  <a:lnTo>
                    <a:pt x="47752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8DDCC137-FB97-BA6E-E9D9-FF1D55DB7A20}"/>
                </a:ext>
              </a:extLst>
            </p:cNvPr>
            <p:cNvSpPr/>
            <p:nvPr/>
          </p:nvSpPr>
          <p:spPr>
            <a:xfrm>
              <a:off x="9750006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391" y="12166"/>
                  </a:lnTo>
                  <a:lnTo>
                    <a:pt x="6362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75" y="8775"/>
                  </a:lnTo>
                  <a:lnTo>
                    <a:pt x="10985" y="7823"/>
                  </a:lnTo>
                  <a:lnTo>
                    <a:pt x="10198" y="6591"/>
                  </a:lnTo>
                  <a:lnTo>
                    <a:pt x="9626" y="4953"/>
                  </a:lnTo>
                  <a:lnTo>
                    <a:pt x="8242" y="2844"/>
                  </a:lnTo>
                  <a:lnTo>
                    <a:pt x="6515" y="2159"/>
                  </a:lnTo>
                  <a:lnTo>
                    <a:pt x="5041" y="558"/>
                  </a:lnTo>
                  <a:lnTo>
                    <a:pt x="3390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24" y="3556"/>
                  </a:lnTo>
                  <a:lnTo>
                    <a:pt x="2565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84" y="16395"/>
                  </a:lnTo>
                  <a:lnTo>
                    <a:pt x="5778" y="16408"/>
                  </a:lnTo>
                  <a:lnTo>
                    <a:pt x="9245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7719" y="25133"/>
                  </a:lnTo>
                  <a:lnTo>
                    <a:pt x="36893" y="23761"/>
                  </a:lnTo>
                  <a:lnTo>
                    <a:pt x="34175" y="22415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625" y="21894"/>
                  </a:lnTo>
                  <a:lnTo>
                    <a:pt x="27101" y="21386"/>
                  </a:lnTo>
                  <a:lnTo>
                    <a:pt x="26441" y="21120"/>
                  </a:lnTo>
                  <a:lnTo>
                    <a:pt x="25971" y="20891"/>
                  </a:lnTo>
                  <a:lnTo>
                    <a:pt x="24295" y="19469"/>
                  </a:lnTo>
                  <a:lnTo>
                    <a:pt x="25260" y="19088"/>
                  </a:lnTo>
                  <a:lnTo>
                    <a:pt x="25133" y="17856"/>
                  </a:lnTo>
                  <a:lnTo>
                    <a:pt x="24663" y="17665"/>
                  </a:lnTo>
                  <a:lnTo>
                    <a:pt x="24244" y="17386"/>
                  </a:lnTo>
                  <a:lnTo>
                    <a:pt x="24079" y="16802"/>
                  </a:lnTo>
                  <a:lnTo>
                    <a:pt x="23583" y="16802"/>
                  </a:lnTo>
                  <a:lnTo>
                    <a:pt x="22999" y="16586"/>
                  </a:lnTo>
                  <a:lnTo>
                    <a:pt x="22504" y="16256"/>
                  </a:lnTo>
                  <a:lnTo>
                    <a:pt x="21844" y="16611"/>
                  </a:lnTo>
                  <a:lnTo>
                    <a:pt x="21361" y="17208"/>
                  </a:lnTo>
                  <a:lnTo>
                    <a:pt x="21234" y="17856"/>
                  </a:lnTo>
                  <a:lnTo>
                    <a:pt x="20828" y="19062"/>
                  </a:lnTo>
                  <a:lnTo>
                    <a:pt x="20345" y="21894"/>
                  </a:lnTo>
                  <a:lnTo>
                    <a:pt x="20243" y="22644"/>
                  </a:lnTo>
                  <a:lnTo>
                    <a:pt x="22440" y="24472"/>
                  </a:lnTo>
                  <a:lnTo>
                    <a:pt x="26619" y="27114"/>
                  </a:lnTo>
                  <a:lnTo>
                    <a:pt x="36220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ADDD1B22-3BAE-587F-E2C4-2A61D3FBF625}"/>
                </a:ext>
              </a:extLst>
            </p:cNvPr>
            <p:cNvSpPr/>
            <p:nvPr/>
          </p:nvSpPr>
          <p:spPr>
            <a:xfrm>
              <a:off x="9769513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92" y="0"/>
                  </a:lnTo>
                  <a:lnTo>
                    <a:pt x="228" y="304"/>
                  </a:lnTo>
                  <a:lnTo>
                    <a:pt x="127" y="571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73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66" y="7772"/>
                  </a:moveTo>
                  <a:lnTo>
                    <a:pt x="12446" y="6731"/>
                  </a:lnTo>
                  <a:lnTo>
                    <a:pt x="10363" y="5486"/>
                  </a:lnTo>
                  <a:lnTo>
                    <a:pt x="8343" y="4089"/>
                  </a:lnTo>
                  <a:lnTo>
                    <a:pt x="8356" y="5270"/>
                  </a:lnTo>
                  <a:lnTo>
                    <a:pt x="8166" y="6311"/>
                  </a:lnTo>
                  <a:lnTo>
                    <a:pt x="7556" y="6781"/>
                  </a:lnTo>
                  <a:lnTo>
                    <a:pt x="9423" y="8039"/>
                  </a:lnTo>
                  <a:lnTo>
                    <a:pt x="11341" y="9144"/>
                  </a:lnTo>
                  <a:lnTo>
                    <a:pt x="13284" y="10058"/>
                  </a:lnTo>
                  <a:lnTo>
                    <a:pt x="14566" y="7772"/>
                  </a:lnTo>
                  <a:close/>
                </a:path>
                <a:path w="38100" h="13334">
                  <a:moveTo>
                    <a:pt x="37617" y="11899"/>
                  </a:moveTo>
                  <a:lnTo>
                    <a:pt x="37426" y="11074"/>
                  </a:lnTo>
                  <a:lnTo>
                    <a:pt x="36195" y="11290"/>
                  </a:lnTo>
                  <a:lnTo>
                    <a:pt x="35585" y="11811"/>
                  </a:lnTo>
                  <a:lnTo>
                    <a:pt x="34315" y="11696"/>
                  </a:lnTo>
                  <a:lnTo>
                    <a:pt x="33362" y="12547"/>
                  </a:lnTo>
                  <a:lnTo>
                    <a:pt x="33032" y="13017"/>
                  </a:lnTo>
                  <a:lnTo>
                    <a:pt x="35801" y="12471"/>
                  </a:lnTo>
                  <a:lnTo>
                    <a:pt x="37617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85858989-E701-2C94-0E2D-2799FBE6AE1A}"/>
                </a:ext>
              </a:extLst>
            </p:cNvPr>
            <p:cNvSpPr/>
            <p:nvPr/>
          </p:nvSpPr>
          <p:spPr>
            <a:xfrm>
              <a:off x="974672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57" y="45389"/>
                  </a:moveTo>
                  <a:lnTo>
                    <a:pt x="46647" y="45389"/>
                  </a:lnTo>
                  <a:lnTo>
                    <a:pt x="48031" y="48145"/>
                  </a:lnTo>
                  <a:lnTo>
                    <a:pt x="51446" y="45935"/>
                  </a:lnTo>
                  <a:lnTo>
                    <a:pt x="51374" y="45656"/>
                  </a:lnTo>
                  <a:lnTo>
                    <a:pt x="51257" y="45389"/>
                  </a:lnTo>
                  <a:close/>
                </a:path>
                <a:path w="69215" h="48259">
                  <a:moveTo>
                    <a:pt x="62481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78" y="47840"/>
                  </a:lnTo>
                  <a:lnTo>
                    <a:pt x="44538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57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893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14" y="41046"/>
                  </a:lnTo>
                  <a:lnTo>
                    <a:pt x="62481" y="40754"/>
                  </a:lnTo>
                  <a:close/>
                </a:path>
                <a:path w="69215" h="48259">
                  <a:moveTo>
                    <a:pt x="55893" y="44208"/>
                  </a:moveTo>
                  <a:lnTo>
                    <a:pt x="53428" y="44208"/>
                  </a:lnTo>
                  <a:lnTo>
                    <a:pt x="54114" y="44996"/>
                  </a:lnTo>
                  <a:lnTo>
                    <a:pt x="55803" y="44551"/>
                  </a:lnTo>
                  <a:lnTo>
                    <a:pt x="55893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31" y="37096"/>
                  </a:moveTo>
                  <a:lnTo>
                    <a:pt x="30391" y="37096"/>
                  </a:lnTo>
                  <a:lnTo>
                    <a:pt x="32042" y="37655"/>
                  </a:lnTo>
                  <a:lnTo>
                    <a:pt x="32236" y="38493"/>
                  </a:lnTo>
                  <a:lnTo>
                    <a:pt x="32358" y="39458"/>
                  </a:lnTo>
                  <a:lnTo>
                    <a:pt x="32156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81" y="40754"/>
                  </a:lnTo>
                  <a:lnTo>
                    <a:pt x="63944" y="39839"/>
                  </a:lnTo>
                  <a:lnTo>
                    <a:pt x="65645" y="39839"/>
                  </a:lnTo>
                  <a:lnTo>
                    <a:pt x="65785" y="39700"/>
                  </a:lnTo>
                  <a:lnTo>
                    <a:pt x="55816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7" y="38379"/>
                  </a:lnTo>
                  <a:lnTo>
                    <a:pt x="58823" y="38087"/>
                  </a:lnTo>
                  <a:lnTo>
                    <a:pt x="45796" y="38087"/>
                  </a:lnTo>
                  <a:lnTo>
                    <a:pt x="42567" y="38011"/>
                  </a:lnTo>
                  <a:lnTo>
                    <a:pt x="39090" y="38011"/>
                  </a:lnTo>
                  <a:lnTo>
                    <a:pt x="39131" y="37096"/>
                  </a:lnTo>
                  <a:close/>
                </a:path>
                <a:path w="69215" h="48259">
                  <a:moveTo>
                    <a:pt x="65645" y="39839"/>
                  </a:moveTo>
                  <a:lnTo>
                    <a:pt x="63944" y="39839"/>
                  </a:lnTo>
                  <a:lnTo>
                    <a:pt x="65544" y="39941"/>
                  </a:lnTo>
                  <a:close/>
                </a:path>
                <a:path w="69215" h="48259">
                  <a:moveTo>
                    <a:pt x="67733" y="37744"/>
                  </a:moveTo>
                  <a:lnTo>
                    <a:pt x="60223" y="37744"/>
                  </a:lnTo>
                  <a:lnTo>
                    <a:pt x="60401" y="38582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16" y="39700"/>
                  </a:lnTo>
                  <a:lnTo>
                    <a:pt x="65785" y="39700"/>
                  </a:lnTo>
                  <a:lnTo>
                    <a:pt x="67733" y="37744"/>
                  </a:lnTo>
                  <a:close/>
                </a:path>
                <a:path w="69215" h="48259">
                  <a:moveTo>
                    <a:pt x="58497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7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796" y="38087"/>
                  </a:lnTo>
                  <a:lnTo>
                    <a:pt x="58823" y="38087"/>
                  </a:lnTo>
                  <a:lnTo>
                    <a:pt x="58966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3" y="37744"/>
                  </a:lnTo>
                  <a:lnTo>
                    <a:pt x="68542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090" y="38011"/>
                  </a:lnTo>
                  <a:lnTo>
                    <a:pt x="42567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13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09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31" y="37096"/>
                  </a:lnTo>
                  <a:lnTo>
                    <a:pt x="39147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1" y="34696"/>
                  </a:lnTo>
                  <a:lnTo>
                    <a:pt x="30340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53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6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34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895" y="33083"/>
                  </a:lnTo>
                  <a:lnTo>
                    <a:pt x="52044" y="33159"/>
                  </a:lnTo>
                  <a:lnTo>
                    <a:pt x="51274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2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81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74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47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20" y="32638"/>
                  </a:lnTo>
                  <a:lnTo>
                    <a:pt x="37350" y="32638"/>
                  </a:lnTo>
                  <a:lnTo>
                    <a:pt x="35484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896" y="31051"/>
                  </a:lnTo>
                  <a:lnTo>
                    <a:pt x="37350" y="32638"/>
                  </a:lnTo>
                  <a:lnTo>
                    <a:pt x="44120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86" y="31292"/>
                  </a:lnTo>
                  <a:lnTo>
                    <a:pt x="43734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35" y="29641"/>
                  </a:lnTo>
                  <a:lnTo>
                    <a:pt x="39382" y="30987"/>
                  </a:lnTo>
                  <a:lnTo>
                    <a:pt x="43734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61" y="29248"/>
                  </a:moveTo>
                  <a:lnTo>
                    <a:pt x="59728" y="30162"/>
                  </a:lnTo>
                  <a:lnTo>
                    <a:pt x="59563" y="30505"/>
                  </a:lnTo>
                  <a:lnTo>
                    <a:pt x="59474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61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69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493" y="26299"/>
                  </a:moveTo>
                  <a:lnTo>
                    <a:pt x="61531" y="27444"/>
                  </a:lnTo>
                  <a:lnTo>
                    <a:pt x="61496" y="28092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493" y="26299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53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47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493" y="26299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29" y="11239"/>
                  </a:lnTo>
                  <a:lnTo>
                    <a:pt x="18059" y="16357"/>
                  </a:lnTo>
                  <a:lnTo>
                    <a:pt x="21836" y="16357"/>
                  </a:lnTo>
                  <a:lnTo>
                    <a:pt x="20561" y="12928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47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ECFF3871-3FAA-8043-0E9D-CFA5B11261D0}"/>
                </a:ext>
              </a:extLst>
            </p:cNvPr>
            <p:cNvSpPr/>
            <p:nvPr/>
          </p:nvSpPr>
          <p:spPr>
            <a:xfrm>
              <a:off x="9754679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109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64" y="1041"/>
                  </a:lnTo>
                  <a:lnTo>
                    <a:pt x="3594" y="0"/>
                  </a:lnTo>
                  <a:lnTo>
                    <a:pt x="1714" y="127"/>
                  </a:lnTo>
                  <a:lnTo>
                    <a:pt x="901" y="635"/>
                  </a:lnTo>
                  <a:lnTo>
                    <a:pt x="0" y="3175"/>
                  </a:lnTo>
                  <a:lnTo>
                    <a:pt x="2209" y="6324"/>
                  </a:lnTo>
                  <a:lnTo>
                    <a:pt x="6680" y="11150"/>
                  </a:lnTo>
                  <a:lnTo>
                    <a:pt x="10109" y="13766"/>
                  </a:lnTo>
                  <a:close/>
                </a:path>
                <a:path w="45720" h="37465">
                  <a:moveTo>
                    <a:pt x="24511" y="36830"/>
                  </a:moveTo>
                  <a:lnTo>
                    <a:pt x="24091" y="35077"/>
                  </a:lnTo>
                  <a:lnTo>
                    <a:pt x="22440" y="34531"/>
                  </a:lnTo>
                  <a:lnTo>
                    <a:pt x="21221" y="34569"/>
                  </a:lnTo>
                  <a:lnTo>
                    <a:pt x="21056" y="28943"/>
                  </a:lnTo>
                  <a:lnTo>
                    <a:pt x="14833" y="28397"/>
                  </a:lnTo>
                  <a:lnTo>
                    <a:pt x="11531" y="26543"/>
                  </a:lnTo>
                  <a:lnTo>
                    <a:pt x="10604" y="26454"/>
                  </a:lnTo>
                  <a:lnTo>
                    <a:pt x="9944" y="29997"/>
                  </a:lnTo>
                  <a:lnTo>
                    <a:pt x="10210" y="30949"/>
                  </a:lnTo>
                  <a:lnTo>
                    <a:pt x="9893" y="31559"/>
                  </a:lnTo>
                  <a:lnTo>
                    <a:pt x="12484" y="32283"/>
                  </a:lnTo>
                  <a:lnTo>
                    <a:pt x="16116" y="35623"/>
                  </a:lnTo>
                  <a:lnTo>
                    <a:pt x="18161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58" y="37211"/>
                  </a:lnTo>
                  <a:lnTo>
                    <a:pt x="24511" y="36830"/>
                  </a:lnTo>
                  <a:close/>
                </a:path>
                <a:path w="45720" h="37465">
                  <a:moveTo>
                    <a:pt x="45681" y="32118"/>
                  </a:moveTo>
                  <a:lnTo>
                    <a:pt x="39598" y="28206"/>
                  </a:lnTo>
                  <a:lnTo>
                    <a:pt x="36207" y="29946"/>
                  </a:lnTo>
                  <a:lnTo>
                    <a:pt x="35610" y="31775"/>
                  </a:lnTo>
                  <a:lnTo>
                    <a:pt x="33172" y="32740"/>
                  </a:lnTo>
                  <a:lnTo>
                    <a:pt x="32194" y="32600"/>
                  </a:lnTo>
                  <a:lnTo>
                    <a:pt x="31254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70" y="34048"/>
                  </a:lnTo>
                  <a:lnTo>
                    <a:pt x="42684" y="33223"/>
                  </a:lnTo>
                  <a:lnTo>
                    <a:pt x="45580" y="34366"/>
                  </a:lnTo>
                  <a:lnTo>
                    <a:pt x="45681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58A2D1CD-62C1-9182-A52A-886EFB2A5532}"/>
                </a:ext>
              </a:extLst>
            </p:cNvPr>
            <p:cNvSpPr/>
            <p:nvPr/>
          </p:nvSpPr>
          <p:spPr>
            <a:xfrm>
              <a:off x="974808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48" y="19278"/>
                  </a:lnTo>
                  <a:lnTo>
                    <a:pt x="8267" y="18211"/>
                  </a:lnTo>
                  <a:lnTo>
                    <a:pt x="7810" y="17411"/>
                  </a:lnTo>
                  <a:lnTo>
                    <a:pt x="8331" y="19558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72" y="53924"/>
                  </a:moveTo>
                  <a:lnTo>
                    <a:pt x="13550" y="50190"/>
                  </a:lnTo>
                  <a:lnTo>
                    <a:pt x="11188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63" y="43294"/>
                  </a:lnTo>
                  <a:lnTo>
                    <a:pt x="3416" y="44145"/>
                  </a:lnTo>
                  <a:lnTo>
                    <a:pt x="5283" y="49136"/>
                  </a:lnTo>
                  <a:lnTo>
                    <a:pt x="8432" y="52984"/>
                  </a:lnTo>
                  <a:lnTo>
                    <a:pt x="10147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72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32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46" y="14871"/>
                  </a:lnTo>
                  <a:lnTo>
                    <a:pt x="15506" y="14046"/>
                  </a:lnTo>
                  <a:lnTo>
                    <a:pt x="13525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40" y="10833"/>
                  </a:lnTo>
                  <a:lnTo>
                    <a:pt x="5346" y="10693"/>
                  </a:lnTo>
                  <a:lnTo>
                    <a:pt x="5765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33" y="16713"/>
                  </a:lnTo>
                  <a:lnTo>
                    <a:pt x="13436" y="18313"/>
                  </a:lnTo>
                  <a:lnTo>
                    <a:pt x="12941" y="20167"/>
                  </a:lnTo>
                  <a:lnTo>
                    <a:pt x="14376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03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03" y="13512"/>
                  </a:moveTo>
                  <a:lnTo>
                    <a:pt x="27482" y="14173"/>
                  </a:lnTo>
                  <a:lnTo>
                    <a:pt x="26200" y="14554"/>
                  </a:lnTo>
                  <a:lnTo>
                    <a:pt x="25971" y="12484"/>
                  </a:lnTo>
                  <a:lnTo>
                    <a:pt x="25488" y="11595"/>
                  </a:lnTo>
                  <a:lnTo>
                    <a:pt x="23787" y="11874"/>
                  </a:lnTo>
                  <a:lnTo>
                    <a:pt x="24091" y="10706"/>
                  </a:lnTo>
                  <a:lnTo>
                    <a:pt x="23291" y="8737"/>
                  </a:lnTo>
                  <a:lnTo>
                    <a:pt x="23368" y="8039"/>
                  </a:lnTo>
                  <a:lnTo>
                    <a:pt x="23101" y="7391"/>
                  </a:lnTo>
                  <a:lnTo>
                    <a:pt x="22694" y="8229"/>
                  </a:lnTo>
                  <a:lnTo>
                    <a:pt x="23050" y="11607"/>
                  </a:lnTo>
                  <a:lnTo>
                    <a:pt x="22948" y="12319"/>
                  </a:lnTo>
                  <a:lnTo>
                    <a:pt x="22009" y="12446"/>
                  </a:lnTo>
                  <a:lnTo>
                    <a:pt x="22618" y="14846"/>
                  </a:lnTo>
                  <a:lnTo>
                    <a:pt x="25654" y="14452"/>
                  </a:lnTo>
                  <a:lnTo>
                    <a:pt x="27673" y="16484"/>
                  </a:lnTo>
                  <a:lnTo>
                    <a:pt x="27800" y="16764"/>
                  </a:lnTo>
                  <a:lnTo>
                    <a:pt x="28003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290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84" y="66687"/>
                  </a:lnTo>
                  <a:lnTo>
                    <a:pt x="29413" y="64973"/>
                  </a:lnTo>
                  <a:lnTo>
                    <a:pt x="28422" y="64909"/>
                  </a:lnTo>
                  <a:lnTo>
                    <a:pt x="27444" y="65151"/>
                  </a:lnTo>
                  <a:lnTo>
                    <a:pt x="26162" y="66078"/>
                  </a:lnTo>
                  <a:lnTo>
                    <a:pt x="25819" y="66751"/>
                  </a:lnTo>
                  <a:lnTo>
                    <a:pt x="26174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81" y="25692"/>
                  </a:moveTo>
                  <a:lnTo>
                    <a:pt x="43141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79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23" y="24638"/>
                  </a:lnTo>
                  <a:lnTo>
                    <a:pt x="34899" y="25171"/>
                  </a:lnTo>
                  <a:lnTo>
                    <a:pt x="33604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3319" y="27101"/>
                  </a:lnTo>
                  <a:lnTo>
                    <a:pt x="44081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BBEA85ED-2187-20FC-088A-72E2DCD5586D}"/>
                </a:ext>
              </a:extLst>
            </p:cNvPr>
            <p:cNvSpPr/>
            <p:nvPr/>
          </p:nvSpPr>
          <p:spPr>
            <a:xfrm>
              <a:off x="9769525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59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93E9A1A2-EEE5-239F-96CB-7A6966FE7A3F}"/>
                </a:ext>
              </a:extLst>
            </p:cNvPr>
            <p:cNvSpPr/>
            <p:nvPr/>
          </p:nvSpPr>
          <p:spPr>
            <a:xfrm>
              <a:off x="976947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08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633" y="30543"/>
                  </a:lnTo>
                  <a:lnTo>
                    <a:pt x="11137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589" y="34658"/>
                  </a:lnTo>
                  <a:lnTo>
                    <a:pt x="18592" y="35382"/>
                  </a:lnTo>
                  <a:lnTo>
                    <a:pt x="19545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14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45" y="25819"/>
                  </a:lnTo>
                  <a:lnTo>
                    <a:pt x="23025" y="26162"/>
                  </a:lnTo>
                  <a:lnTo>
                    <a:pt x="24371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44" y="23139"/>
                  </a:lnTo>
                  <a:lnTo>
                    <a:pt x="10426" y="25819"/>
                  </a:lnTo>
                  <a:lnTo>
                    <a:pt x="9994" y="22567"/>
                  </a:lnTo>
                  <a:lnTo>
                    <a:pt x="10287" y="22377"/>
                  </a:lnTo>
                  <a:lnTo>
                    <a:pt x="12268" y="21145"/>
                  </a:lnTo>
                  <a:lnTo>
                    <a:pt x="13208" y="20878"/>
                  </a:lnTo>
                  <a:lnTo>
                    <a:pt x="11836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64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85" y="24066"/>
                  </a:lnTo>
                  <a:lnTo>
                    <a:pt x="1409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298" y="24485"/>
                  </a:lnTo>
                  <a:lnTo>
                    <a:pt x="3009" y="24333"/>
                  </a:lnTo>
                  <a:lnTo>
                    <a:pt x="4597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06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82" y="32296"/>
                  </a:lnTo>
                  <a:lnTo>
                    <a:pt x="23291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46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FADF8D45-C5F3-EE85-3B60-54B1F5DDCC1B}"/>
                </a:ext>
              </a:extLst>
            </p:cNvPr>
            <p:cNvSpPr/>
            <p:nvPr/>
          </p:nvSpPr>
          <p:spPr>
            <a:xfrm>
              <a:off x="975506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5989" y="11404"/>
                  </a:moveTo>
                  <a:lnTo>
                    <a:pt x="15036" y="6591"/>
                  </a:lnTo>
                  <a:lnTo>
                    <a:pt x="13881" y="5422"/>
                  </a:lnTo>
                  <a:lnTo>
                    <a:pt x="13576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35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63" y="5207"/>
                  </a:lnTo>
                  <a:lnTo>
                    <a:pt x="1358" y="7366"/>
                  </a:lnTo>
                  <a:lnTo>
                    <a:pt x="3149" y="8737"/>
                  </a:lnTo>
                  <a:lnTo>
                    <a:pt x="3009" y="9372"/>
                  </a:lnTo>
                  <a:lnTo>
                    <a:pt x="4254" y="9956"/>
                  </a:lnTo>
                  <a:lnTo>
                    <a:pt x="5626" y="8648"/>
                  </a:lnTo>
                  <a:lnTo>
                    <a:pt x="8191" y="9677"/>
                  </a:lnTo>
                  <a:lnTo>
                    <a:pt x="10020" y="11849"/>
                  </a:lnTo>
                  <a:lnTo>
                    <a:pt x="13804" y="13957"/>
                  </a:lnTo>
                  <a:lnTo>
                    <a:pt x="15976" y="13804"/>
                  </a:lnTo>
                  <a:lnTo>
                    <a:pt x="15989" y="11404"/>
                  </a:lnTo>
                  <a:close/>
                </a:path>
                <a:path w="43179" h="44450">
                  <a:moveTo>
                    <a:pt x="38798" y="36207"/>
                  </a:moveTo>
                  <a:lnTo>
                    <a:pt x="37439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44" y="24320"/>
                  </a:lnTo>
                  <a:lnTo>
                    <a:pt x="27736" y="26720"/>
                  </a:lnTo>
                  <a:lnTo>
                    <a:pt x="26695" y="27000"/>
                  </a:lnTo>
                  <a:lnTo>
                    <a:pt x="24422" y="28435"/>
                  </a:lnTo>
                  <a:lnTo>
                    <a:pt x="24853" y="31686"/>
                  </a:lnTo>
                  <a:lnTo>
                    <a:pt x="29171" y="29006"/>
                  </a:lnTo>
                  <a:lnTo>
                    <a:pt x="27952" y="32715"/>
                  </a:lnTo>
                  <a:lnTo>
                    <a:pt x="29870" y="32715"/>
                  </a:lnTo>
                  <a:lnTo>
                    <a:pt x="35293" y="34544"/>
                  </a:lnTo>
                  <a:lnTo>
                    <a:pt x="38798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94A8D779-B107-F325-0783-86335C754BE5}"/>
                </a:ext>
              </a:extLst>
            </p:cNvPr>
            <p:cNvSpPr/>
            <p:nvPr/>
          </p:nvSpPr>
          <p:spPr>
            <a:xfrm>
              <a:off x="9771392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92" y="1943"/>
                  </a:lnTo>
                  <a:lnTo>
                    <a:pt x="381" y="2108"/>
                  </a:lnTo>
                  <a:lnTo>
                    <a:pt x="101" y="2438"/>
                  </a:lnTo>
                  <a:lnTo>
                    <a:pt x="0" y="4254"/>
                  </a:lnTo>
                  <a:lnTo>
                    <a:pt x="2844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45" y="7861"/>
                  </a:lnTo>
                  <a:lnTo>
                    <a:pt x="11277" y="9359"/>
                  </a:lnTo>
                  <a:lnTo>
                    <a:pt x="13792" y="12077"/>
                  </a:lnTo>
                  <a:lnTo>
                    <a:pt x="16154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79" y="7670"/>
                  </a:lnTo>
                  <a:lnTo>
                    <a:pt x="7759" y="5638"/>
                  </a:lnTo>
                  <a:lnTo>
                    <a:pt x="5118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573F5914-8522-5D10-9EFC-FB06D6A0C42E}"/>
                </a:ext>
              </a:extLst>
            </p:cNvPr>
            <p:cNvSpPr/>
            <p:nvPr/>
          </p:nvSpPr>
          <p:spPr>
            <a:xfrm>
              <a:off x="9696259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93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14" y="34886"/>
                  </a:lnTo>
                  <a:lnTo>
                    <a:pt x="1574" y="34899"/>
                  </a:lnTo>
                  <a:lnTo>
                    <a:pt x="1651" y="35102"/>
                  </a:lnTo>
                  <a:lnTo>
                    <a:pt x="1803" y="35255"/>
                  </a:lnTo>
                  <a:lnTo>
                    <a:pt x="1993" y="35394"/>
                  </a:lnTo>
                  <a:close/>
                </a:path>
                <a:path w="38734" h="38734">
                  <a:moveTo>
                    <a:pt x="6705" y="27368"/>
                  </a:moveTo>
                  <a:lnTo>
                    <a:pt x="4851" y="26454"/>
                  </a:lnTo>
                  <a:lnTo>
                    <a:pt x="5207" y="26136"/>
                  </a:lnTo>
                  <a:lnTo>
                    <a:pt x="3416" y="23533"/>
                  </a:lnTo>
                  <a:lnTo>
                    <a:pt x="1485" y="22593"/>
                  </a:lnTo>
                  <a:lnTo>
                    <a:pt x="0" y="22974"/>
                  </a:lnTo>
                  <a:lnTo>
                    <a:pt x="736" y="23393"/>
                  </a:lnTo>
                  <a:lnTo>
                    <a:pt x="1536" y="24028"/>
                  </a:lnTo>
                  <a:lnTo>
                    <a:pt x="1816" y="24942"/>
                  </a:lnTo>
                  <a:lnTo>
                    <a:pt x="1676" y="25120"/>
                  </a:lnTo>
                  <a:lnTo>
                    <a:pt x="1549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94" y="28409"/>
                  </a:lnTo>
                  <a:lnTo>
                    <a:pt x="4203" y="27990"/>
                  </a:lnTo>
                  <a:lnTo>
                    <a:pt x="4495" y="27635"/>
                  </a:lnTo>
                  <a:lnTo>
                    <a:pt x="5943" y="27343"/>
                  </a:lnTo>
                  <a:lnTo>
                    <a:pt x="6299" y="27482"/>
                  </a:lnTo>
                  <a:lnTo>
                    <a:pt x="6705" y="27368"/>
                  </a:lnTo>
                  <a:close/>
                </a:path>
                <a:path w="38734" h="38734">
                  <a:moveTo>
                    <a:pt x="10325" y="35153"/>
                  </a:moveTo>
                  <a:lnTo>
                    <a:pt x="9220" y="35877"/>
                  </a:lnTo>
                  <a:lnTo>
                    <a:pt x="7886" y="36207"/>
                  </a:lnTo>
                  <a:lnTo>
                    <a:pt x="7048" y="37376"/>
                  </a:lnTo>
                  <a:lnTo>
                    <a:pt x="7620" y="37668"/>
                  </a:lnTo>
                  <a:lnTo>
                    <a:pt x="8178" y="38150"/>
                  </a:lnTo>
                  <a:lnTo>
                    <a:pt x="8737" y="38188"/>
                  </a:lnTo>
                  <a:lnTo>
                    <a:pt x="8597" y="37858"/>
                  </a:lnTo>
                  <a:lnTo>
                    <a:pt x="8712" y="37503"/>
                  </a:lnTo>
                  <a:lnTo>
                    <a:pt x="8636" y="37198"/>
                  </a:lnTo>
                  <a:lnTo>
                    <a:pt x="10287" y="36893"/>
                  </a:lnTo>
                  <a:lnTo>
                    <a:pt x="10109" y="36690"/>
                  </a:lnTo>
                  <a:lnTo>
                    <a:pt x="10007" y="36398"/>
                  </a:lnTo>
                  <a:lnTo>
                    <a:pt x="9982" y="35610"/>
                  </a:lnTo>
                  <a:lnTo>
                    <a:pt x="10109" y="35356"/>
                  </a:lnTo>
                  <a:lnTo>
                    <a:pt x="10325" y="35153"/>
                  </a:lnTo>
                  <a:close/>
                </a:path>
                <a:path w="38734" h="38734">
                  <a:moveTo>
                    <a:pt x="16560" y="22225"/>
                  </a:moveTo>
                  <a:lnTo>
                    <a:pt x="16103" y="21412"/>
                  </a:lnTo>
                  <a:lnTo>
                    <a:pt x="16129" y="20980"/>
                  </a:lnTo>
                  <a:lnTo>
                    <a:pt x="16294" y="20624"/>
                  </a:lnTo>
                  <a:lnTo>
                    <a:pt x="15341" y="20510"/>
                  </a:lnTo>
                  <a:lnTo>
                    <a:pt x="12077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82" y="21386"/>
                  </a:lnTo>
                  <a:lnTo>
                    <a:pt x="16560" y="22225"/>
                  </a:lnTo>
                  <a:close/>
                </a:path>
                <a:path w="38734" h="38734">
                  <a:moveTo>
                    <a:pt x="35128" y="1841"/>
                  </a:moveTo>
                  <a:lnTo>
                    <a:pt x="33616" y="1866"/>
                  </a:lnTo>
                  <a:lnTo>
                    <a:pt x="33159" y="2730"/>
                  </a:lnTo>
                  <a:lnTo>
                    <a:pt x="33070" y="3213"/>
                  </a:lnTo>
                  <a:lnTo>
                    <a:pt x="33629" y="2730"/>
                  </a:lnTo>
                  <a:lnTo>
                    <a:pt x="35128" y="1841"/>
                  </a:lnTo>
                  <a:close/>
                </a:path>
                <a:path w="38734" h="38734">
                  <a:moveTo>
                    <a:pt x="36093" y="1536"/>
                  </a:moveTo>
                  <a:lnTo>
                    <a:pt x="35737" y="1473"/>
                  </a:lnTo>
                  <a:lnTo>
                    <a:pt x="35128" y="1841"/>
                  </a:lnTo>
                  <a:lnTo>
                    <a:pt x="36080" y="1816"/>
                  </a:lnTo>
                  <a:lnTo>
                    <a:pt x="36093" y="1536"/>
                  </a:lnTo>
                  <a:close/>
                </a:path>
                <a:path w="38734" h="38734">
                  <a:moveTo>
                    <a:pt x="38506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69" y="393"/>
                  </a:lnTo>
                  <a:lnTo>
                    <a:pt x="36093" y="1536"/>
                  </a:lnTo>
                  <a:lnTo>
                    <a:pt x="36728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14" y="1219"/>
                  </a:lnTo>
                  <a:lnTo>
                    <a:pt x="38506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0B60A5C1-A730-B4E2-AEC2-2555818E31A1}"/>
                </a:ext>
              </a:extLst>
            </p:cNvPr>
            <p:cNvSpPr/>
            <p:nvPr/>
          </p:nvSpPr>
          <p:spPr>
            <a:xfrm>
              <a:off x="970501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59" y="32804"/>
                  </a:moveTo>
                  <a:lnTo>
                    <a:pt x="3644" y="32486"/>
                  </a:lnTo>
                  <a:lnTo>
                    <a:pt x="1384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59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31" y="20205"/>
                  </a:moveTo>
                  <a:lnTo>
                    <a:pt x="21793" y="19469"/>
                  </a:lnTo>
                  <a:lnTo>
                    <a:pt x="22364" y="18745"/>
                  </a:lnTo>
                  <a:lnTo>
                    <a:pt x="22364" y="17094"/>
                  </a:lnTo>
                  <a:lnTo>
                    <a:pt x="20231" y="19824"/>
                  </a:lnTo>
                  <a:lnTo>
                    <a:pt x="19062" y="21094"/>
                  </a:lnTo>
                  <a:lnTo>
                    <a:pt x="19558" y="21526"/>
                  </a:lnTo>
                  <a:lnTo>
                    <a:pt x="20231" y="21869"/>
                  </a:lnTo>
                  <a:lnTo>
                    <a:pt x="20802" y="22288"/>
                  </a:lnTo>
                  <a:lnTo>
                    <a:pt x="22631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11" y="0"/>
                  </a:lnTo>
                  <a:lnTo>
                    <a:pt x="28803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02" y="7518"/>
                  </a:lnTo>
                  <a:lnTo>
                    <a:pt x="30454" y="6997"/>
                  </a:lnTo>
                  <a:lnTo>
                    <a:pt x="30632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107B9C5C-B716-EC81-F9C2-FE28AD540BB9}"/>
                </a:ext>
              </a:extLst>
            </p:cNvPr>
            <p:cNvSpPr/>
            <p:nvPr/>
          </p:nvSpPr>
          <p:spPr>
            <a:xfrm>
              <a:off x="9727056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228"/>
                  </a:lnTo>
                  <a:lnTo>
                    <a:pt x="101" y="444"/>
                  </a:lnTo>
                  <a:lnTo>
                    <a:pt x="76" y="685"/>
                  </a:lnTo>
                  <a:lnTo>
                    <a:pt x="215" y="609"/>
                  </a:lnTo>
                  <a:lnTo>
                    <a:pt x="469" y="457"/>
                  </a:lnTo>
                  <a:lnTo>
                    <a:pt x="33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060456BC-680D-1C21-321B-244611DF0041}"/>
                </a:ext>
              </a:extLst>
            </p:cNvPr>
            <p:cNvSpPr/>
            <p:nvPr/>
          </p:nvSpPr>
          <p:spPr>
            <a:xfrm>
              <a:off x="9697580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16" y="1206"/>
                  </a:lnTo>
                  <a:lnTo>
                    <a:pt x="6477" y="2197"/>
                  </a:lnTo>
                  <a:lnTo>
                    <a:pt x="6553" y="3695"/>
                  </a:lnTo>
                  <a:lnTo>
                    <a:pt x="4978" y="4533"/>
                  </a:lnTo>
                  <a:lnTo>
                    <a:pt x="4622" y="4394"/>
                  </a:lnTo>
                  <a:lnTo>
                    <a:pt x="3175" y="4686"/>
                  </a:lnTo>
                  <a:lnTo>
                    <a:pt x="1625" y="5854"/>
                  </a:lnTo>
                  <a:lnTo>
                    <a:pt x="1181" y="5245"/>
                  </a:lnTo>
                  <a:lnTo>
                    <a:pt x="419" y="6362"/>
                  </a:lnTo>
                  <a:lnTo>
                    <a:pt x="952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901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73" y="9931"/>
                  </a:lnTo>
                  <a:lnTo>
                    <a:pt x="5880" y="9296"/>
                  </a:lnTo>
                  <a:lnTo>
                    <a:pt x="6743" y="9779"/>
                  </a:lnTo>
                  <a:lnTo>
                    <a:pt x="7416" y="9182"/>
                  </a:lnTo>
                  <a:lnTo>
                    <a:pt x="8102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65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16" y="63"/>
                  </a:lnTo>
                  <a:lnTo>
                    <a:pt x="26593" y="254"/>
                  </a:lnTo>
                  <a:lnTo>
                    <a:pt x="26873" y="1689"/>
                  </a:lnTo>
                  <a:lnTo>
                    <a:pt x="27571" y="3898"/>
                  </a:lnTo>
                  <a:lnTo>
                    <a:pt x="26035" y="4749"/>
                  </a:lnTo>
                  <a:lnTo>
                    <a:pt x="24892" y="5626"/>
                  </a:lnTo>
                  <a:lnTo>
                    <a:pt x="25628" y="7366"/>
                  </a:lnTo>
                  <a:lnTo>
                    <a:pt x="25552" y="8089"/>
                  </a:lnTo>
                  <a:lnTo>
                    <a:pt x="28155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65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0CCE3D88-520E-A8CC-ACC3-CFB7994E834D}"/>
                </a:ext>
              </a:extLst>
            </p:cNvPr>
            <p:cNvSpPr/>
            <p:nvPr/>
          </p:nvSpPr>
          <p:spPr>
            <a:xfrm>
              <a:off x="9706229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77" y="25146"/>
                  </a:moveTo>
                  <a:lnTo>
                    <a:pt x="12395" y="24739"/>
                  </a:lnTo>
                  <a:lnTo>
                    <a:pt x="10579" y="24625"/>
                  </a:lnTo>
                  <a:lnTo>
                    <a:pt x="9652" y="25234"/>
                  </a:lnTo>
                  <a:lnTo>
                    <a:pt x="9677" y="26149"/>
                  </a:lnTo>
                  <a:lnTo>
                    <a:pt x="8293" y="26962"/>
                  </a:lnTo>
                  <a:lnTo>
                    <a:pt x="7391" y="26835"/>
                  </a:lnTo>
                  <a:lnTo>
                    <a:pt x="5422" y="27635"/>
                  </a:lnTo>
                  <a:lnTo>
                    <a:pt x="5054" y="28778"/>
                  </a:lnTo>
                  <a:lnTo>
                    <a:pt x="3314" y="29933"/>
                  </a:lnTo>
                  <a:lnTo>
                    <a:pt x="2578" y="30149"/>
                  </a:lnTo>
                  <a:lnTo>
                    <a:pt x="1828" y="31356"/>
                  </a:lnTo>
                  <a:lnTo>
                    <a:pt x="1981" y="32207"/>
                  </a:lnTo>
                  <a:lnTo>
                    <a:pt x="1435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76" y="36106"/>
                  </a:lnTo>
                  <a:lnTo>
                    <a:pt x="5080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82" y="30010"/>
                  </a:lnTo>
                  <a:lnTo>
                    <a:pt x="11468" y="29895"/>
                  </a:lnTo>
                  <a:lnTo>
                    <a:pt x="11582" y="29235"/>
                  </a:lnTo>
                  <a:lnTo>
                    <a:pt x="11163" y="28371"/>
                  </a:lnTo>
                  <a:lnTo>
                    <a:pt x="11633" y="27470"/>
                  </a:lnTo>
                  <a:lnTo>
                    <a:pt x="12458" y="27673"/>
                  </a:lnTo>
                  <a:lnTo>
                    <a:pt x="12827" y="26454"/>
                  </a:lnTo>
                  <a:lnTo>
                    <a:pt x="12509" y="25641"/>
                  </a:lnTo>
                  <a:lnTo>
                    <a:pt x="12649" y="25844"/>
                  </a:lnTo>
                  <a:lnTo>
                    <a:pt x="12877" y="25146"/>
                  </a:lnTo>
                  <a:close/>
                </a:path>
                <a:path w="29209" h="36195">
                  <a:moveTo>
                    <a:pt x="17106" y="17094"/>
                  </a:moveTo>
                  <a:lnTo>
                    <a:pt x="15659" y="12382"/>
                  </a:lnTo>
                  <a:lnTo>
                    <a:pt x="13919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34" y="19926"/>
                  </a:lnTo>
                  <a:lnTo>
                    <a:pt x="7010" y="21170"/>
                  </a:lnTo>
                  <a:lnTo>
                    <a:pt x="9372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106" y="17094"/>
                  </a:lnTo>
                  <a:close/>
                </a:path>
                <a:path w="29209" h="36195">
                  <a:moveTo>
                    <a:pt x="27457" y="14986"/>
                  </a:moveTo>
                  <a:lnTo>
                    <a:pt x="26149" y="16560"/>
                  </a:lnTo>
                  <a:lnTo>
                    <a:pt x="26174" y="16040"/>
                  </a:lnTo>
                  <a:lnTo>
                    <a:pt x="25031" y="14998"/>
                  </a:lnTo>
                  <a:lnTo>
                    <a:pt x="23406" y="16103"/>
                  </a:lnTo>
                  <a:lnTo>
                    <a:pt x="24739" y="18503"/>
                  </a:lnTo>
                  <a:lnTo>
                    <a:pt x="24955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14" y="21247"/>
                  </a:lnTo>
                  <a:lnTo>
                    <a:pt x="26581" y="18503"/>
                  </a:lnTo>
                  <a:lnTo>
                    <a:pt x="26873" y="18669"/>
                  </a:lnTo>
                  <a:lnTo>
                    <a:pt x="27305" y="17145"/>
                  </a:lnTo>
                  <a:lnTo>
                    <a:pt x="27457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889" y="1943"/>
                  </a:lnTo>
                  <a:lnTo>
                    <a:pt x="27266" y="762"/>
                  </a:lnTo>
                  <a:lnTo>
                    <a:pt x="26746" y="165"/>
                  </a:lnTo>
                  <a:lnTo>
                    <a:pt x="25768" y="0"/>
                  </a:lnTo>
                  <a:lnTo>
                    <a:pt x="23660" y="1270"/>
                  </a:lnTo>
                  <a:lnTo>
                    <a:pt x="22377" y="2463"/>
                  </a:lnTo>
                  <a:lnTo>
                    <a:pt x="22402" y="3124"/>
                  </a:lnTo>
                  <a:lnTo>
                    <a:pt x="22009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33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396" y="10871"/>
                  </a:lnTo>
                  <a:lnTo>
                    <a:pt x="22644" y="13423"/>
                  </a:lnTo>
                  <a:lnTo>
                    <a:pt x="23825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06" y="9271"/>
                  </a:lnTo>
                  <a:lnTo>
                    <a:pt x="27635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5AFE7289-E29B-DCBF-1096-8E0B9E579876}"/>
                </a:ext>
              </a:extLst>
            </p:cNvPr>
            <p:cNvSpPr/>
            <p:nvPr/>
          </p:nvSpPr>
          <p:spPr>
            <a:xfrm>
              <a:off x="9772942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21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21" y="1092"/>
                  </a:lnTo>
                  <a:close/>
                </a:path>
                <a:path w="14604" h="12065">
                  <a:moveTo>
                    <a:pt x="12966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71" y="12065"/>
                  </a:lnTo>
                  <a:lnTo>
                    <a:pt x="12661" y="11976"/>
                  </a:lnTo>
                  <a:lnTo>
                    <a:pt x="12839" y="11861"/>
                  </a:lnTo>
                  <a:lnTo>
                    <a:pt x="12966" y="11684"/>
                  </a:lnTo>
                  <a:close/>
                </a:path>
                <a:path w="14604" h="12065">
                  <a:moveTo>
                    <a:pt x="14058" y="2768"/>
                  </a:moveTo>
                  <a:lnTo>
                    <a:pt x="12801" y="2387"/>
                  </a:lnTo>
                  <a:lnTo>
                    <a:pt x="11163" y="2984"/>
                  </a:lnTo>
                  <a:lnTo>
                    <a:pt x="9702" y="4851"/>
                  </a:lnTo>
                  <a:lnTo>
                    <a:pt x="10007" y="5105"/>
                  </a:lnTo>
                  <a:lnTo>
                    <a:pt x="8445" y="5689"/>
                  </a:lnTo>
                  <a:lnTo>
                    <a:pt x="8788" y="5803"/>
                  </a:lnTo>
                  <a:lnTo>
                    <a:pt x="9093" y="5715"/>
                  </a:lnTo>
                  <a:lnTo>
                    <a:pt x="10325" y="6019"/>
                  </a:lnTo>
                  <a:lnTo>
                    <a:pt x="10579" y="6311"/>
                  </a:lnTo>
                  <a:lnTo>
                    <a:pt x="11099" y="6654"/>
                  </a:lnTo>
                  <a:lnTo>
                    <a:pt x="11391" y="5867"/>
                  </a:lnTo>
                  <a:lnTo>
                    <a:pt x="12496" y="5080"/>
                  </a:lnTo>
                  <a:lnTo>
                    <a:pt x="12788" y="4279"/>
                  </a:lnTo>
                  <a:lnTo>
                    <a:pt x="12598" y="4254"/>
                  </a:lnTo>
                  <a:lnTo>
                    <a:pt x="12776" y="3479"/>
                  </a:lnTo>
                  <a:lnTo>
                    <a:pt x="13449" y="3035"/>
                  </a:lnTo>
                  <a:lnTo>
                    <a:pt x="14058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D86FDA23-B701-3811-D2DF-AF424F07EC96}"/>
                </a:ext>
              </a:extLst>
            </p:cNvPr>
            <p:cNvSpPr/>
            <p:nvPr/>
          </p:nvSpPr>
          <p:spPr>
            <a:xfrm>
              <a:off x="976029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139" y="635"/>
                  </a:lnTo>
                  <a:lnTo>
                    <a:pt x="190" y="1244"/>
                  </a:lnTo>
                  <a:lnTo>
                    <a:pt x="698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74" y="8902"/>
                  </a:lnTo>
                  <a:lnTo>
                    <a:pt x="7874" y="9055"/>
                  </a:lnTo>
                  <a:lnTo>
                    <a:pt x="7556" y="9067"/>
                  </a:lnTo>
                  <a:lnTo>
                    <a:pt x="8305" y="9601"/>
                  </a:lnTo>
                  <a:lnTo>
                    <a:pt x="8585" y="9550"/>
                  </a:lnTo>
                  <a:lnTo>
                    <a:pt x="8915" y="9575"/>
                  </a:lnTo>
                  <a:lnTo>
                    <a:pt x="9182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31" y="14655"/>
                  </a:moveTo>
                  <a:lnTo>
                    <a:pt x="19202" y="13970"/>
                  </a:lnTo>
                  <a:lnTo>
                    <a:pt x="17246" y="13182"/>
                  </a:lnTo>
                  <a:lnTo>
                    <a:pt x="16294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31" y="14935"/>
                  </a:lnTo>
                  <a:lnTo>
                    <a:pt x="19431" y="1465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540A55AB-0AA7-6B24-493A-885B8181754D}"/>
                </a:ext>
              </a:extLst>
            </p:cNvPr>
            <p:cNvSpPr/>
            <p:nvPr/>
          </p:nvSpPr>
          <p:spPr>
            <a:xfrm>
              <a:off x="976050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241" y="101"/>
                  </a:ln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405291FD-06ED-0C3D-0191-C13577DA150D}"/>
                </a:ext>
              </a:extLst>
            </p:cNvPr>
            <p:cNvSpPr/>
            <p:nvPr/>
          </p:nvSpPr>
          <p:spPr>
            <a:xfrm>
              <a:off x="976082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73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495" y="231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30" y="5918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196" y="9804"/>
                  </a:moveTo>
                  <a:lnTo>
                    <a:pt x="24536" y="8242"/>
                  </a:lnTo>
                  <a:lnTo>
                    <a:pt x="24358" y="7086"/>
                  </a:lnTo>
                  <a:lnTo>
                    <a:pt x="24803" y="6477"/>
                  </a:lnTo>
                  <a:lnTo>
                    <a:pt x="24130" y="5588"/>
                  </a:lnTo>
                  <a:lnTo>
                    <a:pt x="23774" y="6019"/>
                  </a:lnTo>
                  <a:lnTo>
                    <a:pt x="22440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58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16" y="2298"/>
                  </a:lnTo>
                  <a:lnTo>
                    <a:pt x="15913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897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47" y="8915"/>
                  </a:lnTo>
                  <a:lnTo>
                    <a:pt x="21336" y="9410"/>
                  </a:lnTo>
                  <a:lnTo>
                    <a:pt x="22847" y="11087"/>
                  </a:lnTo>
                  <a:lnTo>
                    <a:pt x="24142" y="11328"/>
                  </a:lnTo>
                  <a:lnTo>
                    <a:pt x="24892" y="10680"/>
                  </a:lnTo>
                  <a:lnTo>
                    <a:pt x="25196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604A833E-F39E-048B-A606-B351A9443B62}"/>
                </a:ext>
              </a:extLst>
            </p:cNvPr>
            <p:cNvSpPr/>
            <p:nvPr/>
          </p:nvSpPr>
          <p:spPr>
            <a:xfrm>
              <a:off x="9756013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590" y="10452"/>
                  </a:moveTo>
                  <a:lnTo>
                    <a:pt x="1384" y="9664"/>
                  </a:lnTo>
                  <a:lnTo>
                    <a:pt x="863" y="9867"/>
                  </a:lnTo>
                  <a:lnTo>
                    <a:pt x="546" y="10160"/>
                  </a:lnTo>
                  <a:lnTo>
                    <a:pt x="0" y="12484"/>
                  </a:lnTo>
                  <a:lnTo>
                    <a:pt x="114" y="14160"/>
                  </a:lnTo>
                  <a:lnTo>
                    <a:pt x="1168" y="15722"/>
                  </a:lnTo>
                  <a:lnTo>
                    <a:pt x="1752" y="15697"/>
                  </a:lnTo>
                  <a:lnTo>
                    <a:pt x="2527" y="14617"/>
                  </a:lnTo>
                  <a:lnTo>
                    <a:pt x="2425" y="13131"/>
                  </a:lnTo>
                  <a:lnTo>
                    <a:pt x="1333" y="12839"/>
                  </a:lnTo>
                  <a:lnTo>
                    <a:pt x="1498" y="12192"/>
                  </a:lnTo>
                  <a:lnTo>
                    <a:pt x="2590" y="10452"/>
                  </a:lnTo>
                  <a:close/>
                </a:path>
                <a:path w="22859" h="27304">
                  <a:moveTo>
                    <a:pt x="4025" y="1892"/>
                  </a:moveTo>
                  <a:lnTo>
                    <a:pt x="3581" y="1816"/>
                  </a:lnTo>
                  <a:lnTo>
                    <a:pt x="3276" y="825"/>
                  </a:lnTo>
                  <a:lnTo>
                    <a:pt x="3225" y="406"/>
                  </a:lnTo>
                  <a:lnTo>
                    <a:pt x="2946" y="0"/>
                  </a:lnTo>
                  <a:lnTo>
                    <a:pt x="3022" y="1117"/>
                  </a:lnTo>
                  <a:lnTo>
                    <a:pt x="3009" y="2362"/>
                  </a:lnTo>
                  <a:lnTo>
                    <a:pt x="2882" y="2895"/>
                  </a:lnTo>
                  <a:lnTo>
                    <a:pt x="2679" y="3390"/>
                  </a:lnTo>
                  <a:lnTo>
                    <a:pt x="3187" y="3314"/>
                  </a:lnTo>
                  <a:lnTo>
                    <a:pt x="3695" y="3098"/>
                  </a:lnTo>
                  <a:lnTo>
                    <a:pt x="4025" y="1892"/>
                  </a:lnTo>
                  <a:close/>
                </a:path>
                <a:path w="22859" h="27304">
                  <a:moveTo>
                    <a:pt x="4724" y="6985"/>
                  </a:moveTo>
                  <a:lnTo>
                    <a:pt x="2997" y="5854"/>
                  </a:lnTo>
                  <a:lnTo>
                    <a:pt x="1854" y="4889"/>
                  </a:lnTo>
                  <a:lnTo>
                    <a:pt x="901" y="6375"/>
                  </a:lnTo>
                  <a:lnTo>
                    <a:pt x="622" y="7327"/>
                  </a:lnTo>
                  <a:lnTo>
                    <a:pt x="2171" y="7734"/>
                  </a:lnTo>
                  <a:lnTo>
                    <a:pt x="3200" y="8470"/>
                  </a:lnTo>
                  <a:lnTo>
                    <a:pt x="4724" y="6985"/>
                  </a:lnTo>
                  <a:close/>
                </a:path>
                <a:path w="22859" h="27304">
                  <a:moveTo>
                    <a:pt x="17297" y="14351"/>
                  </a:moveTo>
                  <a:lnTo>
                    <a:pt x="16878" y="13220"/>
                  </a:lnTo>
                  <a:lnTo>
                    <a:pt x="14592" y="11760"/>
                  </a:lnTo>
                  <a:lnTo>
                    <a:pt x="13982" y="12153"/>
                  </a:lnTo>
                  <a:lnTo>
                    <a:pt x="12382" y="11658"/>
                  </a:lnTo>
                  <a:lnTo>
                    <a:pt x="11315" y="11150"/>
                  </a:lnTo>
                  <a:lnTo>
                    <a:pt x="10236" y="9969"/>
                  </a:lnTo>
                  <a:lnTo>
                    <a:pt x="11150" y="9944"/>
                  </a:lnTo>
                  <a:lnTo>
                    <a:pt x="10566" y="7708"/>
                  </a:lnTo>
                  <a:lnTo>
                    <a:pt x="9105" y="8089"/>
                  </a:lnTo>
                  <a:lnTo>
                    <a:pt x="7950" y="11557"/>
                  </a:lnTo>
                  <a:lnTo>
                    <a:pt x="9029" y="12712"/>
                  </a:lnTo>
                  <a:lnTo>
                    <a:pt x="10960" y="14274"/>
                  </a:lnTo>
                  <a:lnTo>
                    <a:pt x="14592" y="15875"/>
                  </a:lnTo>
                  <a:lnTo>
                    <a:pt x="16776" y="15113"/>
                  </a:lnTo>
                  <a:lnTo>
                    <a:pt x="17297" y="14351"/>
                  </a:lnTo>
                  <a:close/>
                </a:path>
                <a:path w="22859" h="27304">
                  <a:moveTo>
                    <a:pt x="22720" y="24904"/>
                  </a:moveTo>
                  <a:lnTo>
                    <a:pt x="21717" y="24777"/>
                  </a:lnTo>
                  <a:lnTo>
                    <a:pt x="21018" y="23863"/>
                  </a:lnTo>
                  <a:lnTo>
                    <a:pt x="21120" y="23228"/>
                  </a:lnTo>
                  <a:lnTo>
                    <a:pt x="20485" y="22275"/>
                  </a:lnTo>
                  <a:lnTo>
                    <a:pt x="19850" y="22072"/>
                  </a:lnTo>
                  <a:lnTo>
                    <a:pt x="18757" y="21348"/>
                  </a:lnTo>
                  <a:lnTo>
                    <a:pt x="18364" y="21082"/>
                  </a:lnTo>
                  <a:lnTo>
                    <a:pt x="18021" y="20205"/>
                  </a:lnTo>
                  <a:lnTo>
                    <a:pt x="16878" y="19723"/>
                  </a:lnTo>
                  <a:lnTo>
                    <a:pt x="16433" y="19532"/>
                  </a:lnTo>
                  <a:lnTo>
                    <a:pt x="15570" y="19532"/>
                  </a:lnTo>
                  <a:lnTo>
                    <a:pt x="14452" y="18872"/>
                  </a:lnTo>
                  <a:lnTo>
                    <a:pt x="14389" y="18148"/>
                  </a:lnTo>
                  <a:lnTo>
                    <a:pt x="13728" y="17691"/>
                  </a:lnTo>
                  <a:lnTo>
                    <a:pt x="13182" y="17513"/>
                  </a:lnTo>
                  <a:lnTo>
                    <a:pt x="12877" y="17500"/>
                  </a:lnTo>
                  <a:lnTo>
                    <a:pt x="12065" y="17614"/>
                  </a:lnTo>
                  <a:lnTo>
                    <a:pt x="11645" y="17894"/>
                  </a:lnTo>
                  <a:lnTo>
                    <a:pt x="11874" y="18427"/>
                  </a:lnTo>
                  <a:lnTo>
                    <a:pt x="12077" y="18148"/>
                  </a:lnTo>
                  <a:lnTo>
                    <a:pt x="11912" y="18427"/>
                  </a:lnTo>
                  <a:lnTo>
                    <a:pt x="11722" y="18872"/>
                  </a:lnTo>
                  <a:lnTo>
                    <a:pt x="12065" y="19824"/>
                  </a:lnTo>
                  <a:lnTo>
                    <a:pt x="12763" y="19723"/>
                  </a:lnTo>
                  <a:lnTo>
                    <a:pt x="13157" y="20421"/>
                  </a:lnTo>
                  <a:lnTo>
                    <a:pt x="12827" y="21056"/>
                  </a:lnTo>
                  <a:lnTo>
                    <a:pt x="12928" y="21551"/>
                  </a:lnTo>
                  <a:lnTo>
                    <a:pt x="13512" y="21691"/>
                  </a:lnTo>
                  <a:lnTo>
                    <a:pt x="14262" y="21348"/>
                  </a:lnTo>
                  <a:lnTo>
                    <a:pt x="15265" y="21983"/>
                  </a:lnTo>
                  <a:lnTo>
                    <a:pt x="20955" y="26555"/>
                  </a:lnTo>
                  <a:lnTo>
                    <a:pt x="22021" y="26873"/>
                  </a:lnTo>
                  <a:lnTo>
                    <a:pt x="22631" y="26238"/>
                  </a:lnTo>
                  <a:lnTo>
                    <a:pt x="22720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990B9D0E-38CD-7C7E-21DD-2508773F66D5}"/>
                </a:ext>
              </a:extLst>
            </p:cNvPr>
            <p:cNvSpPr/>
            <p:nvPr/>
          </p:nvSpPr>
          <p:spPr>
            <a:xfrm>
              <a:off x="973832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04" y="35407"/>
                  </a:lnTo>
                  <a:lnTo>
                    <a:pt x="0" y="36017"/>
                  </a:lnTo>
                  <a:lnTo>
                    <a:pt x="647" y="36728"/>
                  </a:lnTo>
                  <a:lnTo>
                    <a:pt x="1663" y="38214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25" y="16700"/>
                  </a:moveTo>
                  <a:lnTo>
                    <a:pt x="3594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619" y="29387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70" y="20904"/>
                  </a:lnTo>
                  <a:lnTo>
                    <a:pt x="4025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67" y="2032"/>
                  </a:lnTo>
                  <a:lnTo>
                    <a:pt x="16383" y="0"/>
                  </a:lnTo>
                  <a:lnTo>
                    <a:pt x="13208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05" y="20396"/>
                  </a:lnTo>
                  <a:lnTo>
                    <a:pt x="8597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73" y="12598"/>
                  </a:lnTo>
                  <a:lnTo>
                    <a:pt x="13322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54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69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32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86" y="26708"/>
                  </a:lnTo>
                  <a:lnTo>
                    <a:pt x="16192" y="28727"/>
                  </a:lnTo>
                  <a:lnTo>
                    <a:pt x="16979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55" y="39331"/>
                  </a:moveTo>
                  <a:lnTo>
                    <a:pt x="21348" y="39738"/>
                  </a:lnTo>
                  <a:lnTo>
                    <a:pt x="20459" y="40551"/>
                  </a:lnTo>
                  <a:lnTo>
                    <a:pt x="20561" y="41402"/>
                  </a:lnTo>
                  <a:lnTo>
                    <a:pt x="21145" y="40805"/>
                  </a:lnTo>
                  <a:lnTo>
                    <a:pt x="21590" y="40119"/>
                  </a:lnTo>
                  <a:lnTo>
                    <a:pt x="21755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32A3B26B-D698-800B-B135-C67AC2811507}"/>
                </a:ext>
              </a:extLst>
            </p:cNvPr>
            <p:cNvSpPr/>
            <p:nvPr/>
          </p:nvSpPr>
          <p:spPr>
            <a:xfrm>
              <a:off x="974048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62" y="11112"/>
                  </a:moveTo>
                  <a:lnTo>
                    <a:pt x="1447" y="8382"/>
                  </a:lnTo>
                  <a:lnTo>
                    <a:pt x="0" y="12700"/>
                  </a:lnTo>
                  <a:lnTo>
                    <a:pt x="1562" y="11112"/>
                  </a:lnTo>
                  <a:close/>
                </a:path>
                <a:path w="13970" h="54609">
                  <a:moveTo>
                    <a:pt x="4546" y="3721"/>
                  </a:moveTo>
                  <a:lnTo>
                    <a:pt x="4483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33" y="342"/>
                  </a:lnTo>
                  <a:lnTo>
                    <a:pt x="1866" y="0"/>
                  </a:lnTo>
                  <a:lnTo>
                    <a:pt x="1562" y="3721"/>
                  </a:lnTo>
                  <a:lnTo>
                    <a:pt x="1447" y="8382"/>
                  </a:lnTo>
                  <a:lnTo>
                    <a:pt x="4546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62" y="11112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10" y="9563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28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495" y="45415"/>
                  </a:lnTo>
                  <a:lnTo>
                    <a:pt x="3429" y="45059"/>
                  </a:lnTo>
                  <a:lnTo>
                    <a:pt x="5549" y="48577"/>
                  </a:lnTo>
                  <a:lnTo>
                    <a:pt x="6007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23" y="54559"/>
                  </a:lnTo>
                  <a:lnTo>
                    <a:pt x="13728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B1A898B9-2F61-0391-CB86-8157C2E62848}"/>
                </a:ext>
              </a:extLst>
            </p:cNvPr>
            <p:cNvSpPr/>
            <p:nvPr/>
          </p:nvSpPr>
          <p:spPr>
            <a:xfrm>
              <a:off x="9736252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48" y="18516"/>
                  </a:moveTo>
                  <a:lnTo>
                    <a:pt x="3073" y="19939"/>
                  </a:lnTo>
                  <a:lnTo>
                    <a:pt x="2882" y="20624"/>
                  </a:lnTo>
                  <a:lnTo>
                    <a:pt x="3289" y="20180"/>
                  </a:lnTo>
                  <a:lnTo>
                    <a:pt x="3581" y="19621"/>
                  </a:lnTo>
                  <a:lnTo>
                    <a:pt x="3848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71" y="7353"/>
                  </a:lnTo>
                  <a:lnTo>
                    <a:pt x="10998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18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25" y="25844"/>
                  </a:lnTo>
                  <a:lnTo>
                    <a:pt x="4114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52" y="31203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51" y="30772"/>
                  </a:lnTo>
                  <a:lnTo>
                    <a:pt x="7150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56" y="29895"/>
                  </a:lnTo>
                  <a:lnTo>
                    <a:pt x="11201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26" y="25311"/>
                  </a:lnTo>
                  <a:lnTo>
                    <a:pt x="6096" y="22961"/>
                  </a:lnTo>
                  <a:lnTo>
                    <a:pt x="11201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13" y="9969"/>
                  </a:lnTo>
                  <a:lnTo>
                    <a:pt x="17564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60" y="45542"/>
                  </a:moveTo>
                  <a:lnTo>
                    <a:pt x="23863" y="45199"/>
                  </a:lnTo>
                  <a:lnTo>
                    <a:pt x="21691" y="44856"/>
                  </a:lnTo>
                  <a:lnTo>
                    <a:pt x="22593" y="46050"/>
                  </a:lnTo>
                  <a:lnTo>
                    <a:pt x="23342" y="47396"/>
                  </a:lnTo>
                  <a:lnTo>
                    <a:pt x="23368" y="48412"/>
                  </a:lnTo>
                  <a:lnTo>
                    <a:pt x="24460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84DAC840-CDCE-FA7F-FAC3-B1D03C4A7A4B}"/>
                </a:ext>
              </a:extLst>
            </p:cNvPr>
            <p:cNvSpPr/>
            <p:nvPr/>
          </p:nvSpPr>
          <p:spPr>
            <a:xfrm>
              <a:off x="974236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31" y="1206"/>
                  </a:moveTo>
                  <a:lnTo>
                    <a:pt x="660" y="11455"/>
                  </a:lnTo>
                  <a:lnTo>
                    <a:pt x="3505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76" y="7048"/>
                  </a:lnTo>
                  <a:lnTo>
                    <a:pt x="6515" y="4711"/>
                  </a:lnTo>
                  <a:lnTo>
                    <a:pt x="6731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17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35" y="51663"/>
                  </a:moveTo>
                  <a:lnTo>
                    <a:pt x="16916" y="50165"/>
                  </a:lnTo>
                  <a:lnTo>
                    <a:pt x="17272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41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19" y="56159"/>
                  </a:lnTo>
                  <a:lnTo>
                    <a:pt x="6286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56" y="62204"/>
                  </a:lnTo>
                  <a:lnTo>
                    <a:pt x="7924" y="63919"/>
                  </a:lnTo>
                  <a:lnTo>
                    <a:pt x="12344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67" y="56515"/>
                  </a:lnTo>
                  <a:lnTo>
                    <a:pt x="19037" y="52959"/>
                  </a:lnTo>
                  <a:lnTo>
                    <a:pt x="19735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099BD60F-91A1-FC95-D639-0528B43EE93D}"/>
                </a:ext>
              </a:extLst>
            </p:cNvPr>
            <p:cNvSpPr/>
            <p:nvPr/>
          </p:nvSpPr>
          <p:spPr>
            <a:xfrm>
              <a:off x="9735401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37" y="0"/>
                  </a:moveTo>
                  <a:lnTo>
                    <a:pt x="7010" y="393"/>
                  </a:lnTo>
                  <a:lnTo>
                    <a:pt x="4927" y="3048"/>
                  </a:lnTo>
                  <a:lnTo>
                    <a:pt x="4927" y="7061"/>
                  </a:lnTo>
                  <a:lnTo>
                    <a:pt x="4432" y="9867"/>
                  </a:lnTo>
                  <a:lnTo>
                    <a:pt x="2933" y="12242"/>
                  </a:lnTo>
                  <a:lnTo>
                    <a:pt x="1752" y="13373"/>
                  </a:lnTo>
                  <a:lnTo>
                    <a:pt x="482" y="16573"/>
                  </a:lnTo>
                  <a:lnTo>
                    <a:pt x="0" y="20675"/>
                  </a:lnTo>
                  <a:lnTo>
                    <a:pt x="1333" y="21678"/>
                  </a:lnTo>
                  <a:lnTo>
                    <a:pt x="1778" y="21615"/>
                  </a:lnTo>
                  <a:lnTo>
                    <a:pt x="2413" y="21056"/>
                  </a:lnTo>
                  <a:lnTo>
                    <a:pt x="4965" y="20739"/>
                  </a:lnTo>
                  <a:lnTo>
                    <a:pt x="4076" y="16090"/>
                  </a:lnTo>
                  <a:lnTo>
                    <a:pt x="4864" y="12585"/>
                  </a:lnTo>
                  <a:lnTo>
                    <a:pt x="6769" y="7239"/>
                  </a:lnTo>
                  <a:lnTo>
                    <a:pt x="11137" y="0"/>
                  </a:lnTo>
                  <a:close/>
                </a:path>
                <a:path w="15875" h="56515">
                  <a:moveTo>
                    <a:pt x="15709" y="33782"/>
                  </a:moveTo>
                  <a:lnTo>
                    <a:pt x="14185" y="31559"/>
                  </a:lnTo>
                  <a:lnTo>
                    <a:pt x="13157" y="31216"/>
                  </a:lnTo>
                  <a:lnTo>
                    <a:pt x="11722" y="30200"/>
                  </a:lnTo>
                  <a:lnTo>
                    <a:pt x="10490" y="30124"/>
                  </a:lnTo>
                  <a:lnTo>
                    <a:pt x="11099" y="28473"/>
                  </a:lnTo>
                  <a:lnTo>
                    <a:pt x="13208" y="25260"/>
                  </a:lnTo>
                  <a:lnTo>
                    <a:pt x="9855" y="28994"/>
                  </a:lnTo>
                  <a:lnTo>
                    <a:pt x="9956" y="30162"/>
                  </a:lnTo>
                  <a:lnTo>
                    <a:pt x="8902" y="30721"/>
                  </a:lnTo>
                  <a:lnTo>
                    <a:pt x="7124" y="35191"/>
                  </a:lnTo>
                  <a:lnTo>
                    <a:pt x="6959" y="37007"/>
                  </a:lnTo>
                  <a:lnTo>
                    <a:pt x="8623" y="37655"/>
                  </a:lnTo>
                  <a:lnTo>
                    <a:pt x="8369" y="40309"/>
                  </a:lnTo>
                  <a:lnTo>
                    <a:pt x="6883" y="42011"/>
                  </a:lnTo>
                  <a:lnTo>
                    <a:pt x="4762" y="52006"/>
                  </a:lnTo>
                  <a:lnTo>
                    <a:pt x="5702" y="56476"/>
                  </a:lnTo>
                  <a:lnTo>
                    <a:pt x="7543" y="54800"/>
                  </a:lnTo>
                  <a:lnTo>
                    <a:pt x="8280" y="49568"/>
                  </a:lnTo>
                  <a:lnTo>
                    <a:pt x="7823" y="49834"/>
                  </a:lnTo>
                  <a:lnTo>
                    <a:pt x="11023" y="45643"/>
                  </a:lnTo>
                  <a:lnTo>
                    <a:pt x="10566" y="45516"/>
                  </a:lnTo>
                  <a:lnTo>
                    <a:pt x="11785" y="41833"/>
                  </a:lnTo>
                  <a:lnTo>
                    <a:pt x="12598" y="40995"/>
                  </a:lnTo>
                  <a:lnTo>
                    <a:pt x="13119" y="38315"/>
                  </a:lnTo>
                  <a:lnTo>
                    <a:pt x="12661" y="37668"/>
                  </a:lnTo>
                  <a:lnTo>
                    <a:pt x="13766" y="34912"/>
                  </a:lnTo>
                  <a:lnTo>
                    <a:pt x="15709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852B55B8-3773-A656-C903-EE510C353ED4}"/>
                </a:ext>
              </a:extLst>
            </p:cNvPr>
            <p:cNvSpPr/>
            <p:nvPr/>
          </p:nvSpPr>
          <p:spPr>
            <a:xfrm>
              <a:off x="972088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90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41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D4FF81A2-FB35-1EB6-7371-56A79DA881DA}"/>
                </a:ext>
              </a:extLst>
            </p:cNvPr>
            <p:cNvSpPr/>
            <p:nvPr/>
          </p:nvSpPr>
          <p:spPr>
            <a:xfrm>
              <a:off x="968889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55" y="83553"/>
                  </a:lnTo>
                  <a:lnTo>
                    <a:pt x="393" y="84213"/>
                  </a:lnTo>
                  <a:lnTo>
                    <a:pt x="139" y="84632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20" y="77673"/>
                  </a:lnTo>
                  <a:lnTo>
                    <a:pt x="20599" y="77635"/>
                  </a:lnTo>
                  <a:lnTo>
                    <a:pt x="19316" y="77419"/>
                  </a:lnTo>
                  <a:lnTo>
                    <a:pt x="19138" y="77927"/>
                  </a:lnTo>
                  <a:lnTo>
                    <a:pt x="19113" y="78460"/>
                  </a:lnTo>
                  <a:lnTo>
                    <a:pt x="18986" y="78447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64" y="48755"/>
                  </a:lnTo>
                  <a:lnTo>
                    <a:pt x="53975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79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078" y="32537"/>
                  </a:moveTo>
                  <a:lnTo>
                    <a:pt x="69964" y="29298"/>
                  </a:lnTo>
                  <a:lnTo>
                    <a:pt x="69672" y="27889"/>
                  </a:lnTo>
                  <a:lnTo>
                    <a:pt x="69557" y="27622"/>
                  </a:lnTo>
                  <a:lnTo>
                    <a:pt x="67995" y="25781"/>
                  </a:lnTo>
                  <a:lnTo>
                    <a:pt x="65786" y="22631"/>
                  </a:lnTo>
                  <a:lnTo>
                    <a:pt x="66408" y="20866"/>
                  </a:lnTo>
                  <a:lnTo>
                    <a:pt x="65214" y="18757"/>
                  </a:lnTo>
                  <a:lnTo>
                    <a:pt x="64008" y="16408"/>
                  </a:lnTo>
                  <a:lnTo>
                    <a:pt x="62814" y="14033"/>
                  </a:lnTo>
                  <a:lnTo>
                    <a:pt x="61887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21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57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60" y="14033"/>
                  </a:lnTo>
                  <a:lnTo>
                    <a:pt x="51308" y="14630"/>
                  </a:lnTo>
                  <a:lnTo>
                    <a:pt x="50152" y="1673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48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33" y="23799"/>
                  </a:lnTo>
                  <a:lnTo>
                    <a:pt x="53060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427"/>
                  </a:lnTo>
                  <a:lnTo>
                    <a:pt x="50723" y="43383"/>
                  </a:lnTo>
                  <a:lnTo>
                    <a:pt x="47866" y="47828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945" y="47586"/>
                  </a:lnTo>
                  <a:lnTo>
                    <a:pt x="48488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136" y="47828"/>
                  </a:lnTo>
                  <a:lnTo>
                    <a:pt x="49695" y="48475"/>
                  </a:lnTo>
                  <a:lnTo>
                    <a:pt x="49911" y="48336"/>
                  </a:lnTo>
                  <a:lnTo>
                    <a:pt x="49847" y="47586"/>
                  </a:lnTo>
                  <a:lnTo>
                    <a:pt x="51765" y="47599"/>
                  </a:lnTo>
                  <a:lnTo>
                    <a:pt x="51943" y="48209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71" y="46723"/>
                  </a:lnTo>
                  <a:lnTo>
                    <a:pt x="53467" y="45796"/>
                  </a:lnTo>
                  <a:lnTo>
                    <a:pt x="53898" y="45364"/>
                  </a:lnTo>
                  <a:lnTo>
                    <a:pt x="54533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65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080" y="44246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49" y="45707"/>
                  </a:lnTo>
                  <a:lnTo>
                    <a:pt x="62623" y="45453"/>
                  </a:lnTo>
                  <a:lnTo>
                    <a:pt x="61976" y="45440"/>
                  </a:lnTo>
                  <a:lnTo>
                    <a:pt x="62014" y="44589"/>
                  </a:lnTo>
                  <a:lnTo>
                    <a:pt x="62382" y="43776"/>
                  </a:lnTo>
                  <a:lnTo>
                    <a:pt x="61099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496" y="37261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04" y="19037"/>
                  </a:lnTo>
                  <a:lnTo>
                    <a:pt x="58305" y="18834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08" y="27724"/>
                  </a:lnTo>
                  <a:lnTo>
                    <a:pt x="70078" y="3253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0362E201-7399-5DDD-5C9C-4A346E5A55F5}"/>
                </a:ext>
              </a:extLst>
            </p:cNvPr>
            <p:cNvSpPr/>
            <p:nvPr/>
          </p:nvSpPr>
          <p:spPr>
            <a:xfrm>
              <a:off x="973739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165"/>
                  </a:lnTo>
                  <a:lnTo>
                    <a:pt x="279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95B05F52-E4E8-CCCB-3D94-22691F6B976B}"/>
                </a:ext>
              </a:extLst>
            </p:cNvPr>
            <p:cNvSpPr/>
            <p:nvPr/>
          </p:nvSpPr>
          <p:spPr>
            <a:xfrm>
              <a:off x="969163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30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24" y="12865"/>
                  </a:lnTo>
                  <a:lnTo>
                    <a:pt x="12954" y="13614"/>
                  </a:lnTo>
                  <a:lnTo>
                    <a:pt x="13068" y="14020"/>
                  </a:lnTo>
                  <a:lnTo>
                    <a:pt x="11557" y="14973"/>
                  </a:lnTo>
                  <a:lnTo>
                    <a:pt x="10591" y="14909"/>
                  </a:lnTo>
                  <a:lnTo>
                    <a:pt x="8636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57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11" y="20993"/>
                  </a:lnTo>
                  <a:lnTo>
                    <a:pt x="6172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71" y="17018"/>
                  </a:lnTo>
                  <a:lnTo>
                    <a:pt x="13741" y="16522"/>
                  </a:lnTo>
                  <a:lnTo>
                    <a:pt x="17830" y="15976"/>
                  </a:lnTo>
                  <a:close/>
                </a:path>
                <a:path w="38734" h="21590">
                  <a:moveTo>
                    <a:pt x="37515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318" y="266"/>
                  </a:lnTo>
                  <a:lnTo>
                    <a:pt x="32626" y="1841"/>
                  </a:lnTo>
                  <a:lnTo>
                    <a:pt x="29311" y="3136"/>
                  </a:lnTo>
                  <a:lnTo>
                    <a:pt x="26009" y="3848"/>
                  </a:lnTo>
                  <a:lnTo>
                    <a:pt x="25895" y="4965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06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44" y="7442"/>
                  </a:lnTo>
                  <a:lnTo>
                    <a:pt x="28663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893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77" y="2997"/>
                  </a:lnTo>
                  <a:lnTo>
                    <a:pt x="36093" y="2146"/>
                  </a:lnTo>
                  <a:lnTo>
                    <a:pt x="37338" y="1143"/>
                  </a:lnTo>
                  <a:lnTo>
                    <a:pt x="37515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55" y="1143"/>
                  </a:lnTo>
                  <a:lnTo>
                    <a:pt x="37846" y="1562"/>
                  </a:lnTo>
                  <a:lnTo>
                    <a:pt x="38328" y="26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AD535B75-E362-1542-DB9D-0DF222084809}"/>
                </a:ext>
              </a:extLst>
            </p:cNvPr>
            <p:cNvSpPr/>
            <p:nvPr/>
          </p:nvSpPr>
          <p:spPr>
            <a:xfrm>
              <a:off x="967261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61" y="3098"/>
                  </a:lnTo>
                  <a:lnTo>
                    <a:pt x="0" y="10579"/>
                  </a:lnTo>
                  <a:lnTo>
                    <a:pt x="2413" y="11442"/>
                  </a:lnTo>
                  <a:lnTo>
                    <a:pt x="5283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61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853" y="215"/>
                  </a:lnTo>
                  <a:lnTo>
                    <a:pt x="24333" y="1498"/>
                  </a:lnTo>
                  <a:lnTo>
                    <a:pt x="24206" y="2120"/>
                  </a:lnTo>
                  <a:lnTo>
                    <a:pt x="24231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60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349" y="4254"/>
                  </a:moveTo>
                  <a:lnTo>
                    <a:pt x="28917" y="4241"/>
                  </a:lnTo>
                  <a:lnTo>
                    <a:pt x="29121" y="4267"/>
                  </a:lnTo>
                  <a:lnTo>
                    <a:pt x="29349" y="4254"/>
                  </a:lnTo>
                  <a:close/>
                </a:path>
                <a:path w="35559" h="12065">
                  <a:moveTo>
                    <a:pt x="32842" y="2578"/>
                  </a:moveTo>
                  <a:lnTo>
                    <a:pt x="31889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02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04" y="2705"/>
                  </a:lnTo>
                  <a:lnTo>
                    <a:pt x="32842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85" y="2260"/>
                  </a:lnTo>
                  <a:lnTo>
                    <a:pt x="32931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37758384-784B-4E4A-CF5C-02A0A4909B33}"/>
                </a:ext>
              </a:extLst>
            </p:cNvPr>
            <p:cNvSpPr/>
            <p:nvPr/>
          </p:nvSpPr>
          <p:spPr>
            <a:xfrm>
              <a:off x="9682188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32" y="4914"/>
                  </a:moveTo>
                  <a:lnTo>
                    <a:pt x="3035" y="4648"/>
                  </a:lnTo>
                  <a:lnTo>
                    <a:pt x="2552" y="4864"/>
                  </a:lnTo>
                  <a:lnTo>
                    <a:pt x="1739" y="4953"/>
                  </a:lnTo>
                  <a:lnTo>
                    <a:pt x="419" y="4787"/>
                  </a:lnTo>
                  <a:lnTo>
                    <a:pt x="0" y="5651"/>
                  </a:lnTo>
                  <a:lnTo>
                    <a:pt x="2413" y="6248"/>
                  </a:lnTo>
                  <a:lnTo>
                    <a:pt x="3632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32" y="4914"/>
                  </a:lnTo>
                  <a:close/>
                </a:path>
                <a:path w="40640" h="6984">
                  <a:moveTo>
                    <a:pt x="26898" y="6096"/>
                  </a:moveTo>
                  <a:lnTo>
                    <a:pt x="26479" y="5753"/>
                  </a:lnTo>
                  <a:lnTo>
                    <a:pt x="26047" y="5473"/>
                  </a:lnTo>
                  <a:lnTo>
                    <a:pt x="25577" y="5232"/>
                  </a:lnTo>
                  <a:lnTo>
                    <a:pt x="25527" y="6007"/>
                  </a:lnTo>
                  <a:lnTo>
                    <a:pt x="25438" y="6375"/>
                  </a:lnTo>
                  <a:lnTo>
                    <a:pt x="26898" y="6096"/>
                  </a:lnTo>
                  <a:close/>
                </a:path>
                <a:path w="40640" h="6984">
                  <a:moveTo>
                    <a:pt x="40030" y="0"/>
                  </a:moveTo>
                  <a:lnTo>
                    <a:pt x="36576" y="1422"/>
                  </a:lnTo>
                  <a:lnTo>
                    <a:pt x="36309" y="1943"/>
                  </a:lnTo>
                  <a:lnTo>
                    <a:pt x="36233" y="3365"/>
                  </a:lnTo>
                  <a:lnTo>
                    <a:pt x="39484" y="2095"/>
                  </a:lnTo>
                  <a:lnTo>
                    <a:pt x="4003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D7727F94-8DA3-6259-95C7-00687179BBEB}"/>
                </a:ext>
              </a:extLst>
            </p:cNvPr>
            <p:cNvSpPr/>
            <p:nvPr/>
          </p:nvSpPr>
          <p:spPr>
            <a:xfrm>
              <a:off x="967526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85" y="22085"/>
                  </a:moveTo>
                  <a:lnTo>
                    <a:pt x="11468" y="22136"/>
                  </a:lnTo>
                  <a:lnTo>
                    <a:pt x="11404" y="22720"/>
                  </a:lnTo>
                  <a:lnTo>
                    <a:pt x="11036" y="23342"/>
                  </a:lnTo>
                  <a:lnTo>
                    <a:pt x="11099" y="24130"/>
                  </a:lnTo>
                  <a:lnTo>
                    <a:pt x="11391" y="23533"/>
                  </a:lnTo>
                  <a:lnTo>
                    <a:pt x="11785" y="22085"/>
                  </a:lnTo>
                  <a:close/>
                </a:path>
                <a:path w="159384" h="79375">
                  <a:moveTo>
                    <a:pt x="14732" y="32880"/>
                  </a:moveTo>
                  <a:lnTo>
                    <a:pt x="14681" y="32715"/>
                  </a:lnTo>
                  <a:lnTo>
                    <a:pt x="14528" y="32499"/>
                  </a:lnTo>
                  <a:lnTo>
                    <a:pt x="13830" y="32308"/>
                  </a:lnTo>
                  <a:lnTo>
                    <a:pt x="14732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1112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47" y="27025"/>
                  </a:lnTo>
                  <a:lnTo>
                    <a:pt x="8140" y="26746"/>
                  </a:lnTo>
                  <a:lnTo>
                    <a:pt x="6921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78" y="24739"/>
                  </a:lnTo>
                  <a:lnTo>
                    <a:pt x="1689" y="25107"/>
                  </a:lnTo>
                  <a:lnTo>
                    <a:pt x="1511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56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76" y="29603"/>
                  </a:lnTo>
                  <a:lnTo>
                    <a:pt x="5994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51" y="36639"/>
                  </a:lnTo>
                  <a:lnTo>
                    <a:pt x="5295" y="36995"/>
                  </a:lnTo>
                  <a:lnTo>
                    <a:pt x="4991" y="37414"/>
                  </a:lnTo>
                  <a:lnTo>
                    <a:pt x="5588" y="37122"/>
                  </a:lnTo>
                  <a:lnTo>
                    <a:pt x="6731" y="36690"/>
                  </a:lnTo>
                  <a:lnTo>
                    <a:pt x="7607" y="37172"/>
                  </a:lnTo>
                  <a:lnTo>
                    <a:pt x="8724" y="37172"/>
                  </a:lnTo>
                  <a:lnTo>
                    <a:pt x="9690" y="36690"/>
                  </a:lnTo>
                  <a:lnTo>
                    <a:pt x="10325" y="36360"/>
                  </a:lnTo>
                  <a:lnTo>
                    <a:pt x="10566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34" y="35077"/>
                  </a:lnTo>
                  <a:lnTo>
                    <a:pt x="12103" y="34645"/>
                  </a:lnTo>
                  <a:lnTo>
                    <a:pt x="12814" y="33655"/>
                  </a:lnTo>
                  <a:lnTo>
                    <a:pt x="12903" y="33210"/>
                  </a:lnTo>
                  <a:lnTo>
                    <a:pt x="13525" y="32219"/>
                  </a:lnTo>
                  <a:lnTo>
                    <a:pt x="13830" y="32308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01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068" y="32486"/>
                  </a:moveTo>
                  <a:lnTo>
                    <a:pt x="14782" y="32880"/>
                  </a:lnTo>
                  <a:lnTo>
                    <a:pt x="15049" y="33223"/>
                  </a:lnTo>
                  <a:lnTo>
                    <a:pt x="16344" y="33426"/>
                  </a:lnTo>
                  <a:lnTo>
                    <a:pt x="16751" y="33007"/>
                  </a:lnTo>
                  <a:lnTo>
                    <a:pt x="16941" y="32880"/>
                  </a:lnTo>
                  <a:lnTo>
                    <a:pt x="17068" y="32486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292" y="33909"/>
                  </a:moveTo>
                  <a:lnTo>
                    <a:pt x="103974" y="34544"/>
                  </a:lnTo>
                  <a:lnTo>
                    <a:pt x="104292" y="33909"/>
                  </a:lnTo>
                  <a:close/>
                </a:path>
                <a:path w="159384" h="79375">
                  <a:moveTo>
                    <a:pt x="112547" y="25793"/>
                  </a:moveTo>
                  <a:lnTo>
                    <a:pt x="110883" y="28575"/>
                  </a:lnTo>
                  <a:lnTo>
                    <a:pt x="111518" y="28752"/>
                  </a:lnTo>
                  <a:lnTo>
                    <a:pt x="112483" y="26162"/>
                  </a:lnTo>
                  <a:lnTo>
                    <a:pt x="112547" y="25793"/>
                  </a:lnTo>
                  <a:close/>
                </a:path>
                <a:path w="159384" h="79375">
                  <a:moveTo>
                    <a:pt x="113182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793"/>
                  </a:lnTo>
                  <a:lnTo>
                    <a:pt x="113182" y="24739"/>
                  </a:lnTo>
                  <a:close/>
                </a:path>
                <a:path w="159384" h="79375">
                  <a:moveTo>
                    <a:pt x="113944" y="24650"/>
                  </a:moveTo>
                  <a:lnTo>
                    <a:pt x="113550" y="24130"/>
                  </a:lnTo>
                  <a:lnTo>
                    <a:pt x="113182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72" y="74917"/>
                  </a:moveTo>
                  <a:lnTo>
                    <a:pt x="118300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72" y="74917"/>
                  </a:lnTo>
                  <a:close/>
                </a:path>
                <a:path w="159384" h="79375">
                  <a:moveTo>
                    <a:pt x="121716" y="74180"/>
                  </a:moveTo>
                  <a:lnTo>
                    <a:pt x="120764" y="74549"/>
                  </a:lnTo>
                  <a:lnTo>
                    <a:pt x="120662" y="74676"/>
                  </a:lnTo>
                  <a:lnTo>
                    <a:pt x="120573" y="74930"/>
                  </a:lnTo>
                  <a:lnTo>
                    <a:pt x="121716" y="74180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41" y="44475"/>
                  </a:lnTo>
                  <a:lnTo>
                    <a:pt x="125209" y="44831"/>
                  </a:lnTo>
                  <a:lnTo>
                    <a:pt x="125349" y="45974"/>
                  </a:lnTo>
                  <a:lnTo>
                    <a:pt x="125209" y="46355"/>
                  </a:lnTo>
                  <a:lnTo>
                    <a:pt x="124993" y="46736"/>
                  </a:lnTo>
                  <a:lnTo>
                    <a:pt x="125476" y="46736"/>
                  </a:lnTo>
                  <a:lnTo>
                    <a:pt x="125768" y="46863"/>
                  </a:lnTo>
                  <a:lnTo>
                    <a:pt x="125907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7596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77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7965" y="67691"/>
                  </a:lnTo>
                  <a:lnTo>
                    <a:pt x="128181" y="67437"/>
                  </a:lnTo>
                  <a:lnTo>
                    <a:pt x="127736" y="67056"/>
                  </a:lnTo>
                  <a:lnTo>
                    <a:pt x="127355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46" y="64008"/>
                  </a:lnTo>
                  <a:lnTo>
                    <a:pt x="126593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32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19" y="60325"/>
                  </a:lnTo>
                  <a:lnTo>
                    <a:pt x="125603" y="59690"/>
                  </a:lnTo>
                  <a:lnTo>
                    <a:pt x="123621" y="58293"/>
                  </a:lnTo>
                  <a:lnTo>
                    <a:pt x="123494" y="57658"/>
                  </a:lnTo>
                  <a:lnTo>
                    <a:pt x="122961" y="57150"/>
                  </a:lnTo>
                  <a:lnTo>
                    <a:pt x="122580" y="56388"/>
                  </a:lnTo>
                  <a:lnTo>
                    <a:pt x="122326" y="55880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54" y="47625"/>
                  </a:lnTo>
                  <a:lnTo>
                    <a:pt x="118452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496" y="44704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191" y="47498"/>
                  </a:lnTo>
                  <a:lnTo>
                    <a:pt x="107073" y="47244"/>
                  </a:lnTo>
                  <a:lnTo>
                    <a:pt x="104851" y="46736"/>
                  </a:lnTo>
                  <a:lnTo>
                    <a:pt x="103619" y="46024"/>
                  </a:lnTo>
                  <a:lnTo>
                    <a:pt x="103619" y="47625"/>
                  </a:lnTo>
                  <a:lnTo>
                    <a:pt x="103149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03" y="48768"/>
                  </a:lnTo>
                  <a:lnTo>
                    <a:pt x="101663" y="48641"/>
                  </a:lnTo>
                  <a:lnTo>
                    <a:pt x="101663" y="48514"/>
                  </a:lnTo>
                  <a:lnTo>
                    <a:pt x="101714" y="47498"/>
                  </a:lnTo>
                  <a:lnTo>
                    <a:pt x="102336" y="47371"/>
                  </a:lnTo>
                  <a:lnTo>
                    <a:pt x="102958" y="47371"/>
                  </a:lnTo>
                  <a:lnTo>
                    <a:pt x="103581" y="47244"/>
                  </a:lnTo>
                  <a:lnTo>
                    <a:pt x="103619" y="47625"/>
                  </a:lnTo>
                  <a:lnTo>
                    <a:pt x="103619" y="46024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492" y="42926"/>
                  </a:lnTo>
                  <a:lnTo>
                    <a:pt x="103568" y="42799"/>
                  </a:lnTo>
                  <a:lnTo>
                    <a:pt x="103708" y="42545"/>
                  </a:lnTo>
                  <a:lnTo>
                    <a:pt x="103682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40" y="40640"/>
                  </a:lnTo>
                  <a:lnTo>
                    <a:pt x="105143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31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78" y="40005"/>
                  </a:lnTo>
                  <a:lnTo>
                    <a:pt x="106400" y="39497"/>
                  </a:lnTo>
                  <a:lnTo>
                    <a:pt x="106311" y="39243"/>
                  </a:lnTo>
                  <a:lnTo>
                    <a:pt x="106311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57" y="36957"/>
                  </a:lnTo>
                  <a:lnTo>
                    <a:pt x="105867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11" y="34925"/>
                  </a:lnTo>
                  <a:lnTo>
                    <a:pt x="103987" y="34671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36" y="31750"/>
                  </a:lnTo>
                  <a:lnTo>
                    <a:pt x="105600" y="31369"/>
                  </a:lnTo>
                  <a:lnTo>
                    <a:pt x="106121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67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31" y="35433"/>
                  </a:lnTo>
                  <a:lnTo>
                    <a:pt x="115531" y="36449"/>
                  </a:lnTo>
                  <a:lnTo>
                    <a:pt x="116332" y="37973"/>
                  </a:lnTo>
                  <a:lnTo>
                    <a:pt x="119253" y="39370"/>
                  </a:lnTo>
                  <a:lnTo>
                    <a:pt x="120446" y="39624"/>
                  </a:lnTo>
                  <a:lnTo>
                    <a:pt x="121831" y="41275"/>
                  </a:lnTo>
                  <a:lnTo>
                    <a:pt x="121894" y="42545"/>
                  </a:lnTo>
                  <a:lnTo>
                    <a:pt x="122770" y="43434"/>
                  </a:lnTo>
                  <a:lnTo>
                    <a:pt x="123317" y="43688"/>
                  </a:lnTo>
                  <a:lnTo>
                    <a:pt x="123825" y="43815"/>
                  </a:lnTo>
                  <a:lnTo>
                    <a:pt x="123494" y="43688"/>
                  </a:lnTo>
                  <a:lnTo>
                    <a:pt x="123545" y="43307"/>
                  </a:lnTo>
                  <a:lnTo>
                    <a:pt x="123634" y="43053"/>
                  </a:lnTo>
                  <a:lnTo>
                    <a:pt x="124206" y="43688"/>
                  </a:lnTo>
                  <a:lnTo>
                    <a:pt x="124345" y="44196"/>
                  </a:lnTo>
                  <a:lnTo>
                    <a:pt x="124790" y="44437"/>
                  </a:lnTo>
                  <a:lnTo>
                    <a:pt x="124561" y="43688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68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59" y="44450"/>
                  </a:lnTo>
                  <a:lnTo>
                    <a:pt x="134048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66" y="40132"/>
                  </a:lnTo>
                  <a:lnTo>
                    <a:pt x="127622" y="40767"/>
                  </a:lnTo>
                  <a:lnTo>
                    <a:pt x="126517" y="40513"/>
                  </a:lnTo>
                  <a:lnTo>
                    <a:pt x="126479" y="40005"/>
                  </a:lnTo>
                  <a:lnTo>
                    <a:pt x="123304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44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59" y="34417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53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34" y="30480"/>
                  </a:lnTo>
                  <a:lnTo>
                    <a:pt x="119634" y="30226"/>
                  </a:lnTo>
                  <a:lnTo>
                    <a:pt x="118859" y="29845"/>
                  </a:lnTo>
                  <a:lnTo>
                    <a:pt x="118376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06" y="29337"/>
                  </a:lnTo>
                  <a:lnTo>
                    <a:pt x="114312" y="29083"/>
                  </a:lnTo>
                  <a:lnTo>
                    <a:pt x="113347" y="28448"/>
                  </a:lnTo>
                  <a:lnTo>
                    <a:pt x="112636" y="29083"/>
                  </a:lnTo>
                  <a:lnTo>
                    <a:pt x="111518" y="28752"/>
                  </a:lnTo>
                  <a:lnTo>
                    <a:pt x="110972" y="30226"/>
                  </a:lnTo>
                  <a:lnTo>
                    <a:pt x="107035" y="29083"/>
                  </a:lnTo>
                  <a:lnTo>
                    <a:pt x="104851" y="28448"/>
                  </a:lnTo>
                  <a:lnTo>
                    <a:pt x="101371" y="27432"/>
                  </a:lnTo>
                  <a:lnTo>
                    <a:pt x="100241" y="26682"/>
                  </a:lnTo>
                  <a:lnTo>
                    <a:pt x="100241" y="44475"/>
                  </a:lnTo>
                  <a:lnTo>
                    <a:pt x="100088" y="44526"/>
                  </a:lnTo>
                  <a:lnTo>
                    <a:pt x="100088" y="46609"/>
                  </a:lnTo>
                  <a:lnTo>
                    <a:pt x="99275" y="47879"/>
                  </a:lnTo>
                  <a:lnTo>
                    <a:pt x="98971" y="48514"/>
                  </a:lnTo>
                  <a:lnTo>
                    <a:pt x="97256" y="47752"/>
                  </a:lnTo>
                  <a:lnTo>
                    <a:pt x="95580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393" y="44831"/>
                  </a:lnTo>
                  <a:lnTo>
                    <a:pt x="98234" y="45847"/>
                  </a:lnTo>
                  <a:lnTo>
                    <a:pt x="100088" y="46609"/>
                  </a:lnTo>
                  <a:lnTo>
                    <a:pt x="100088" y="44526"/>
                  </a:lnTo>
                  <a:lnTo>
                    <a:pt x="99517" y="44704"/>
                  </a:lnTo>
                  <a:lnTo>
                    <a:pt x="98374" y="43815"/>
                  </a:lnTo>
                  <a:lnTo>
                    <a:pt x="98336" y="43688"/>
                  </a:lnTo>
                  <a:lnTo>
                    <a:pt x="98209" y="43053"/>
                  </a:lnTo>
                  <a:lnTo>
                    <a:pt x="98082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77" y="42418"/>
                  </a:lnTo>
                  <a:lnTo>
                    <a:pt x="89331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592" y="29083"/>
                  </a:lnTo>
                  <a:lnTo>
                    <a:pt x="94945" y="29337"/>
                  </a:lnTo>
                  <a:lnTo>
                    <a:pt x="94805" y="30734"/>
                  </a:lnTo>
                  <a:lnTo>
                    <a:pt x="94678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02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41" y="44475"/>
                  </a:lnTo>
                  <a:lnTo>
                    <a:pt x="100241" y="26682"/>
                  </a:lnTo>
                  <a:lnTo>
                    <a:pt x="99466" y="26162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04" y="19685"/>
                  </a:lnTo>
                  <a:lnTo>
                    <a:pt x="95605" y="19177"/>
                  </a:lnTo>
                  <a:lnTo>
                    <a:pt x="95872" y="18415"/>
                  </a:lnTo>
                  <a:lnTo>
                    <a:pt x="95986" y="18161"/>
                  </a:lnTo>
                  <a:lnTo>
                    <a:pt x="96113" y="17526"/>
                  </a:lnTo>
                  <a:lnTo>
                    <a:pt x="96418" y="17145"/>
                  </a:lnTo>
                  <a:lnTo>
                    <a:pt x="96621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36" y="17018"/>
                  </a:lnTo>
                  <a:lnTo>
                    <a:pt x="98831" y="17018"/>
                  </a:lnTo>
                  <a:lnTo>
                    <a:pt x="98717" y="16510"/>
                  </a:lnTo>
                  <a:lnTo>
                    <a:pt x="98704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07" y="12204"/>
                  </a:lnTo>
                  <a:lnTo>
                    <a:pt x="94107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15" y="18478"/>
                  </a:lnTo>
                  <a:lnTo>
                    <a:pt x="88315" y="41783"/>
                  </a:lnTo>
                  <a:lnTo>
                    <a:pt x="87325" y="41021"/>
                  </a:lnTo>
                  <a:lnTo>
                    <a:pt x="87579" y="40386"/>
                  </a:lnTo>
                  <a:lnTo>
                    <a:pt x="88315" y="41783"/>
                  </a:lnTo>
                  <a:lnTo>
                    <a:pt x="88315" y="18478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68" y="18923"/>
                  </a:lnTo>
                  <a:lnTo>
                    <a:pt x="92062" y="20701"/>
                  </a:lnTo>
                  <a:lnTo>
                    <a:pt x="94107" y="22352"/>
                  </a:lnTo>
                  <a:lnTo>
                    <a:pt x="94107" y="12204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51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410"/>
                  </a:lnTo>
                  <a:lnTo>
                    <a:pt x="90170" y="13970"/>
                  </a:lnTo>
                  <a:lnTo>
                    <a:pt x="89166" y="13843"/>
                  </a:lnTo>
                  <a:lnTo>
                    <a:pt x="88226" y="13589"/>
                  </a:lnTo>
                  <a:lnTo>
                    <a:pt x="87426" y="12954"/>
                  </a:lnTo>
                  <a:lnTo>
                    <a:pt x="87045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410"/>
                  </a:lnTo>
                  <a:lnTo>
                    <a:pt x="89319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05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02" y="10541"/>
                  </a:lnTo>
                  <a:lnTo>
                    <a:pt x="82130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82" y="34417"/>
                  </a:lnTo>
                  <a:lnTo>
                    <a:pt x="83515" y="31369"/>
                  </a:lnTo>
                  <a:lnTo>
                    <a:pt x="82842" y="30607"/>
                  </a:lnTo>
                  <a:lnTo>
                    <a:pt x="82410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089" y="27686"/>
                  </a:lnTo>
                  <a:lnTo>
                    <a:pt x="81521" y="27940"/>
                  </a:lnTo>
                  <a:lnTo>
                    <a:pt x="81483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80467" y="25781"/>
                  </a:lnTo>
                  <a:lnTo>
                    <a:pt x="79552" y="23876"/>
                  </a:lnTo>
                  <a:lnTo>
                    <a:pt x="79438" y="23495"/>
                  </a:lnTo>
                  <a:lnTo>
                    <a:pt x="79019" y="21590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26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090" y="21971"/>
                  </a:lnTo>
                  <a:lnTo>
                    <a:pt x="85217" y="22352"/>
                  </a:lnTo>
                  <a:lnTo>
                    <a:pt x="83743" y="25400"/>
                  </a:lnTo>
                  <a:lnTo>
                    <a:pt x="83604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3997" y="17145"/>
                  </a:lnTo>
                  <a:lnTo>
                    <a:pt x="80518" y="16637"/>
                  </a:lnTo>
                  <a:lnTo>
                    <a:pt x="77736" y="16637"/>
                  </a:lnTo>
                  <a:lnTo>
                    <a:pt x="76847" y="13970"/>
                  </a:lnTo>
                  <a:lnTo>
                    <a:pt x="76555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04" y="254"/>
                  </a:lnTo>
                  <a:lnTo>
                    <a:pt x="70726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9037" y="254"/>
                  </a:lnTo>
                  <a:lnTo>
                    <a:pt x="68732" y="1016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06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79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55" y="8382"/>
                  </a:lnTo>
                  <a:lnTo>
                    <a:pt x="65405" y="8636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43" y="14224"/>
                  </a:lnTo>
                  <a:lnTo>
                    <a:pt x="51549" y="10668"/>
                  </a:lnTo>
                  <a:lnTo>
                    <a:pt x="55651" y="11303"/>
                  </a:lnTo>
                  <a:lnTo>
                    <a:pt x="55626" y="11176"/>
                  </a:lnTo>
                  <a:lnTo>
                    <a:pt x="55676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61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19" y="7112"/>
                  </a:lnTo>
                  <a:lnTo>
                    <a:pt x="52476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58" y="10160"/>
                  </a:lnTo>
                  <a:lnTo>
                    <a:pt x="46964" y="10541"/>
                  </a:lnTo>
                  <a:lnTo>
                    <a:pt x="46964" y="20828"/>
                  </a:lnTo>
                  <a:lnTo>
                    <a:pt x="46532" y="22352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64" y="20828"/>
                  </a:lnTo>
                  <a:lnTo>
                    <a:pt x="46964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70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41" y="18288"/>
                  </a:lnTo>
                  <a:lnTo>
                    <a:pt x="40525" y="18669"/>
                  </a:lnTo>
                  <a:lnTo>
                    <a:pt x="40411" y="18923"/>
                  </a:lnTo>
                  <a:lnTo>
                    <a:pt x="40284" y="19431"/>
                  </a:lnTo>
                  <a:lnTo>
                    <a:pt x="41351" y="20701"/>
                  </a:lnTo>
                  <a:lnTo>
                    <a:pt x="42037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24" y="24892"/>
                  </a:lnTo>
                  <a:lnTo>
                    <a:pt x="45897" y="24257"/>
                  </a:lnTo>
                  <a:lnTo>
                    <a:pt x="45948" y="23876"/>
                  </a:lnTo>
                  <a:lnTo>
                    <a:pt x="46596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892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56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823" y="23749"/>
                  </a:lnTo>
                  <a:lnTo>
                    <a:pt x="57696" y="25654"/>
                  </a:lnTo>
                  <a:lnTo>
                    <a:pt x="57950" y="26797"/>
                  </a:lnTo>
                  <a:lnTo>
                    <a:pt x="58140" y="26543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55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893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6395" y="17907"/>
                  </a:lnTo>
                  <a:lnTo>
                    <a:pt x="67627" y="17018"/>
                  </a:lnTo>
                  <a:lnTo>
                    <a:pt x="67906" y="16510"/>
                  </a:lnTo>
                  <a:lnTo>
                    <a:pt x="67945" y="16383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487" y="10922"/>
                  </a:lnTo>
                  <a:lnTo>
                    <a:pt x="67487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70" y="12573"/>
                  </a:lnTo>
                  <a:lnTo>
                    <a:pt x="70624" y="12827"/>
                  </a:lnTo>
                  <a:lnTo>
                    <a:pt x="70739" y="13208"/>
                  </a:lnTo>
                  <a:lnTo>
                    <a:pt x="71132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80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69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58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23" y="21336"/>
                  </a:lnTo>
                  <a:lnTo>
                    <a:pt x="74841" y="21844"/>
                  </a:lnTo>
                  <a:lnTo>
                    <a:pt x="74891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35" y="24384"/>
                  </a:lnTo>
                  <a:lnTo>
                    <a:pt x="78765" y="25781"/>
                  </a:lnTo>
                  <a:lnTo>
                    <a:pt x="78803" y="26162"/>
                  </a:lnTo>
                  <a:lnTo>
                    <a:pt x="78701" y="26543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25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86" y="29083"/>
                  </a:lnTo>
                  <a:lnTo>
                    <a:pt x="72009" y="30099"/>
                  </a:lnTo>
                  <a:lnTo>
                    <a:pt x="72466" y="30226"/>
                  </a:lnTo>
                  <a:lnTo>
                    <a:pt x="73025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62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16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73" y="44323"/>
                  </a:lnTo>
                  <a:lnTo>
                    <a:pt x="92925" y="48895"/>
                  </a:lnTo>
                  <a:lnTo>
                    <a:pt x="93980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08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02" y="56134"/>
                  </a:lnTo>
                  <a:lnTo>
                    <a:pt x="108254" y="55499"/>
                  </a:lnTo>
                  <a:lnTo>
                    <a:pt x="109474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14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74" y="55626"/>
                  </a:lnTo>
                  <a:lnTo>
                    <a:pt x="114173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39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17" y="60198"/>
                  </a:lnTo>
                  <a:lnTo>
                    <a:pt x="118122" y="61595"/>
                  </a:lnTo>
                  <a:lnTo>
                    <a:pt x="118757" y="63373"/>
                  </a:lnTo>
                  <a:lnTo>
                    <a:pt x="119786" y="65405"/>
                  </a:lnTo>
                  <a:lnTo>
                    <a:pt x="120853" y="65786"/>
                  </a:lnTo>
                  <a:lnTo>
                    <a:pt x="121246" y="68072"/>
                  </a:lnTo>
                  <a:lnTo>
                    <a:pt x="122250" y="67945"/>
                  </a:lnTo>
                  <a:lnTo>
                    <a:pt x="123063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13" y="67056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67" y="68961"/>
                  </a:lnTo>
                  <a:lnTo>
                    <a:pt x="123939" y="68580"/>
                  </a:lnTo>
                  <a:lnTo>
                    <a:pt x="123837" y="67945"/>
                  </a:lnTo>
                  <a:lnTo>
                    <a:pt x="124904" y="67691"/>
                  </a:lnTo>
                  <a:lnTo>
                    <a:pt x="125869" y="68326"/>
                  </a:lnTo>
                  <a:lnTo>
                    <a:pt x="126936" y="68707"/>
                  </a:lnTo>
                  <a:lnTo>
                    <a:pt x="127787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77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402" y="70612"/>
                  </a:lnTo>
                  <a:lnTo>
                    <a:pt x="123240" y="70993"/>
                  </a:lnTo>
                  <a:lnTo>
                    <a:pt x="122504" y="73660"/>
                  </a:lnTo>
                  <a:lnTo>
                    <a:pt x="121742" y="74168"/>
                  </a:lnTo>
                  <a:lnTo>
                    <a:pt x="121881" y="74549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21" y="77216"/>
                  </a:lnTo>
                  <a:lnTo>
                    <a:pt x="124358" y="77978"/>
                  </a:lnTo>
                  <a:lnTo>
                    <a:pt x="127215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9501" y="74168"/>
                  </a:lnTo>
                  <a:lnTo>
                    <a:pt x="128905" y="73406"/>
                  </a:lnTo>
                  <a:lnTo>
                    <a:pt x="129032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32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4378" y="70612"/>
                  </a:lnTo>
                  <a:lnTo>
                    <a:pt x="135813" y="70104"/>
                  </a:lnTo>
                  <a:lnTo>
                    <a:pt x="135877" y="69723"/>
                  </a:lnTo>
                  <a:close/>
                </a:path>
                <a:path w="159384" h="79375">
                  <a:moveTo>
                    <a:pt x="136232" y="70612"/>
                  </a:moveTo>
                  <a:lnTo>
                    <a:pt x="136182" y="69977"/>
                  </a:lnTo>
                  <a:lnTo>
                    <a:pt x="135928" y="70065"/>
                  </a:lnTo>
                  <a:lnTo>
                    <a:pt x="136042" y="70739"/>
                  </a:lnTo>
                  <a:lnTo>
                    <a:pt x="136232" y="70612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38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733" y="63246"/>
                  </a:lnTo>
                  <a:lnTo>
                    <a:pt x="154038" y="62484"/>
                  </a:lnTo>
                  <a:lnTo>
                    <a:pt x="152069" y="62738"/>
                  </a:lnTo>
                  <a:lnTo>
                    <a:pt x="151765" y="62865"/>
                  </a:lnTo>
                  <a:lnTo>
                    <a:pt x="152120" y="65913"/>
                  </a:lnTo>
                  <a:lnTo>
                    <a:pt x="151028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08" y="66421"/>
                  </a:lnTo>
                  <a:lnTo>
                    <a:pt x="149034" y="67437"/>
                  </a:lnTo>
                  <a:lnTo>
                    <a:pt x="151485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1033" y="60325"/>
                  </a:lnTo>
                  <a:lnTo>
                    <a:pt x="140982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67" y="58166"/>
                  </a:lnTo>
                  <a:lnTo>
                    <a:pt x="135966" y="58166"/>
                  </a:lnTo>
                  <a:lnTo>
                    <a:pt x="135318" y="57785"/>
                  </a:lnTo>
                  <a:lnTo>
                    <a:pt x="134734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59" y="56769"/>
                  </a:lnTo>
                  <a:lnTo>
                    <a:pt x="130289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83" y="55118"/>
                  </a:lnTo>
                  <a:lnTo>
                    <a:pt x="130238" y="54864"/>
                  </a:lnTo>
                  <a:lnTo>
                    <a:pt x="130543" y="54102"/>
                  </a:lnTo>
                  <a:lnTo>
                    <a:pt x="129844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41" y="54737"/>
                  </a:lnTo>
                  <a:lnTo>
                    <a:pt x="127114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38" y="57658"/>
                  </a:lnTo>
                  <a:lnTo>
                    <a:pt x="128104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69" y="58547"/>
                  </a:lnTo>
                  <a:lnTo>
                    <a:pt x="128028" y="59309"/>
                  </a:lnTo>
                  <a:lnTo>
                    <a:pt x="128841" y="59944"/>
                  </a:lnTo>
                  <a:lnTo>
                    <a:pt x="129298" y="60579"/>
                  </a:lnTo>
                  <a:lnTo>
                    <a:pt x="132181" y="61214"/>
                  </a:lnTo>
                  <a:lnTo>
                    <a:pt x="135737" y="62738"/>
                  </a:lnTo>
                  <a:lnTo>
                    <a:pt x="137972" y="65405"/>
                  </a:lnTo>
                  <a:lnTo>
                    <a:pt x="138912" y="68834"/>
                  </a:lnTo>
                  <a:lnTo>
                    <a:pt x="136423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36" y="74180"/>
                  </a:lnTo>
                  <a:lnTo>
                    <a:pt x="136690" y="74422"/>
                  </a:lnTo>
                  <a:lnTo>
                    <a:pt x="137083" y="75184"/>
                  </a:lnTo>
                  <a:lnTo>
                    <a:pt x="138176" y="73914"/>
                  </a:lnTo>
                  <a:lnTo>
                    <a:pt x="138061" y="72390"/>
                  </a:lnTo>
                  <a:lnTo>
                    <a:pt x="137845" y="71247"/>
                  </a:lnTo>
                  <a:lnTo>
                    <a:pt x="139636" y="71247"/>
                  </a:lnTo>
                  <a:lnTo>
                    <a:pt x="141541" y="73787"/>
                  </a:lnTo>
                  <a:lnTo>
                    <a:pt x="144233" y="73660"/>
                  </a:lnTo>
                  <a:lnTo>
                    <a:pt x="144665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13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58" y="70485"/>
                  </a:lnTo>
                  <a:lnTo>
                    <a:pt x="152196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13" y="68453"/>
                  </a:lnTo>
                  <a:lnTo>
                    <a:pt x="158661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57" y="66802"/>
                  </a:lnTo>
                  <a:lnTo>
                    <a:pt x="158813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F8290EC9-893F-1011-6E8E-043F51AC48DF}"/>
                </a:ext>
              </a:extLst>
            </p:cNvPr>
            <p:cNvSpPr/>
            <p:nvPr/>
          </p:nvSpPr>
          <p:spPr>
            <a:xfrm>
              <a:off x="9672028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54" y="15125"/>
                  </a:lnTo>
                  <a:lnTo>
                    <a:pt x="11239" y="13639"/>
                  </a:lnTo>
                  <a:lnTo>
                    <a:pt x="8864" y="14312"/>
                  </a:lnTo>
                  <a:lnTo>
                    <a:pt x="5778" y="13144"/>
                  </a:lnTo>
                  <a:lnTo>
                    <a:pt x="5715" y="11836"/>
                  </a:lnTo>
                  <a:lnTo>
                    <a:pt x="3327" y="12636"/>
                  </a:lnTo>
                  <a:lnTo>
                    <a:pt x="3111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27" y="19227"/>
                  </a:lnTo>
                  <a:lnTo>
                    <a:pt x="5016" y="18859"/>
                  </a:lnTo>
                  <a:lnTo>
                    <a:pt x="5422" y="18516"/>
                  </a:lnTo>
                  <a:lnTo>
                    <a:pt x="5486" y="18059"/>
                  </a:lnTo>
                  <a:lnTo>
                    <a:pt x="8788" y="19380"/>
                  </a:lnTo>
                  <a:lnTo>
                    <a:pt x="13182" y="19545"/>
                  </a:lnTo>
                  <a:lnTo>
                    <a:pt x="14071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55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05" y="20586"/>
                  </a:lnTo>
                  <a:lnTo>
                    <a:pt x="16929" y="21069"/>
                  </a:lnTo>
                  <a:lnTo>
                    <a:pt x="18326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17" y="16916"/>
                  </a:lnTo>
                  <a:lnTo>
                    <a:pt x="22466" y="16789"/>
                  </a:lnTo>
                  <a:lnTo>
                    <a:pt x="23495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08" y="23850"/>
                  </a:lnTo>
                  <a:lnTo>
                    <a:pt x="25857" y="24269"/>
                  </a:lnTo>
                  <a:lnTo>
                    <a:pt x="24396" y="24384"/>
                  </a:lnTo>
                  <a:lnTo>
                    <a:pt x="23444" y="24828"/>
                  </a:lnTo>
                  <a:lnTo>
                    <a:pt x="22910" y="25565"/>
                  </a:lnTo>
                  <a:lnTo>
                    <a:pt x="20408" y="26822"/>
                  </a:lnTo>
                  <a:lnTo>
                    <a:pt x="20675" y="27305"/>
                  </a:lnTo>
                  <a:lnTo>
                    <a:pt x="21323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70" y="26974"/>
                  </a:lnTo>
                  <a:lnTo>
                    <a:pt x="31508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27" y="20637"/>
                  </a:lnTo>
                  <a:lnTo>
                    <a:pt x="51308" y="21590"/>
                  </a:lnTo>
                  <a:lnTo>
                    <a:pt x="49898" y="20129"/>
                  </a:lnTo>
                  <a:lnTo>
                    <a:pt x="49250" y="18973"/>
                  </a:lnTo>
                  <a:lnTo>
                    <a:pt x="46659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51" y="21818"/>
                  </a:lnTo>
                  <a:lnTo>
                    <a:pt x="42786" y="23304"/>
                  </a:lnTo>
                  <a:lnTo>
                    <a:pt x="41516" y="23825"/>
                  </a:lnTo>
                  <a:lnTo>
                    <a:pt x="39230" y="22809"/>
                  </a:lnTo>
                  <a:lnTo>
                    <a:pt x="38150" y="23622"/>
                  </a:lnTo>
                  <a:lnTo>
                    <a:pt x="38341" y="23533"/>
                  </a:lnTo>
                  <a:lnTo>
                    <a:pt x="40957" y="26708"/>
                  </a:lnTo>
                  <a:lnTo>
                    <a:pt x="44970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30" y="23799"/>
                  </a:lnTo>
                  <a:lnTo>
                    <a:pt x="51841" y="22834"/>
                  </a:lnTo>
                  <a:lnTo>
                    <a:pt x="51879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89" y="5283"/>
                  </a:moveTo>
                  <a:close/>
                </a:path>
                <a:path w="69215" h="28575">
                  <a:moveTo>
                    <a:pt x="69037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81" y="8229"/>
                  </a:lnTo>
                  <a:lnTo>
                    <a:pt x="59220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37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CAB3400A-E092-B4BD-806F-00E482F536DB}"/>
                </a:ext>
              </a:extLst>
            </p:cNvPr>
            <p:cNvSpPr/>
            <p:nvPr/>
          </p:nvSpPr>
          <p:spPr>
            <a:xfrm>
              <a:off x="968725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42" y="12649"/>
                  </a:lnTo>
                  <a:lnTo>
                    <a:pt x="9347" y="11150"/>
                  </a:lnTo>
                  <a:lnTo>
                    <a:pt x="8699" y="13017"/>
                  </a:lnTo>
                  <a:lnTo>
                    <a:pt x="7226" y="11391"/>
                  </a:lnTo>
                  <a:lnTo>
                    <a:pt x="4114" y="12407"/>
                  </a:lnTo>
                  <a:lnTo>
                    <a:pt x="4267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43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69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61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38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40" y="11734"/>
                  </a:lnTo>
                  <a:lnTo>
                    <a:pt x="30048" y="10845"/>
                  </a:lnTo>
                  <a:lnTo>
                    <a:pt x="29362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692" y="6642"/>
                  </a:lnTo>
                  <a:lnTo>
                    <a:pt x="25920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04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64" y="11963"/>
                  </a:lnTo>
                  <a:lnTo>
                    <a:pt x="19177" y="13144"/>
                  </a:lnTo>
                  <a:lnTo>
                    <a:pt x="18910" y="14262"/>
                  </a:lnTo>
                  <a:lnTo>
                    <a:pt x="20980" y="14947"/>
                  </a:lnTo>
                  <a:lnTo>
                    <a:pt x="24752" y="17907"/>
                  </a:lnTo>
                  <a:lnTo>
                    <a:pt x="26276" y="18427"/>
                  </a:lnTo>
                  <a:lnTo>
                    <a:pt x="30124" y="16421"/>
                  </a:lnTo>
                  <a:lnTo>
                    <a:pt x="30238" y="15621"/>
                  </a:lnTo>
                  <a:close/>
                </a:path>
                <a:path w="59054" h="21590">
                  <a:moveTo>
                    <a:pt x="49860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094" y="7200"/>
                  </a:lnTo>
                  <a:lnTo>
                    <a:pt x="41224" y="8445"/>
                  </a:lnTo>
                  <a:lnTo>
                    <a:pt x="39903" y="6870"/>
                  </a:lnTo>
                  <a:lnTo>
                    <a:pt x="37452" y="9093"/>
                  </a:lnTo>
                  <a:lnTo>
                    <a:pt x="37185" y="9893"/>
                  </a:lnTo>
                  <a:lnTo>
                    <a:pt x="36487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11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094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60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81" y="1155"/>
                  </a:lnTo>
                  <a:lnTo>
                    <a:pt x="57492" y="596"/>
                  </a:lnTo>
                  <a:lnTo>
                    <a:pt x="56769" y="520"/>
                  </a:lnTo>
                  <a:lnTo>
                    <a:pt x="56146" y="1003"/>
                  </a:lnTo>
                  <a:lnTo>
                    <a:pt x="56654" y="254"/>
                  </a:lnTo>
                  <a:lnTo>
                    <a:pt x="55994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4D1F1882-A19F-E524-55B0-B67CB840A065}"/>
                </a:ext>
              </a:extLst>
            </p:cNvPr>
            <p:cNvSpPr/>
            <p:nvPr/>
          </p:nvSpPr>
          <p:spPr>
            <a:xfrm>
              <a:off x="971514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389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39" y="6502"/>
                  </a:lnTo>
                  <a:lnTo>
                    <a:pt x="6172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689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3995" y="4356"/>
                  </a:lnTo>
                  <a:lnTo>
                    <a:pt x="14389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32" y="1905"/>
                  </a:lnTo>
                  <a:lnTo>
                    <a:pt x="17640" y="965"/>
                  </a:lnTo>
                  <a:lnTo>
                    <a:pt x="17792" y="49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EA570C78-ECAA-5023-8C16-99A5BD2EE33A}"/>
                </a:ext>
              </a:extLst>
            </p:cNvPr>
            <p:cNvSpPr/>
            <p:nvPr/>
          </p:nvSpPr>
          <p:spPr>
            <a:xfrm>
              <a:off x="969023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52" y="10934"/>
                  </a:moveTo>
                  <a:lnTo>
                    <a:pt x="3860" y="10541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52" y="10934"/>
                  </a:lnTo>
                  <a:close/>
                </a:path>
                <a:path w="34290" h="11429">
                  <a:moveTo>
                    <a:pt x="27254" y="5702"/>
                  </a:moveTo>
                  <a:lnTo>
                    <a:pt x="26695" y="5308"/>
                  </a:lnTo>
                  <a:lnTo>
                    <a:pt x="26517" y="4432"/>
                  </a:lnTo>
                  <a:lnTo>
                    <a:pt x="26543" y="3441"/>
                  </a:lnTo>
                  <a:lnTo>
                    <a:pt x="24714" y="4622"/>
                  </a:lnTo>
                  <a:lnTo>
                    <a:pt x="22821" y="5664"/>
                  </a:lnTo>
                  <a:lnTo>
                    <a:pt x="20891" y="6527"/>
                  </a:lnTo>
                  <a:lnTo>
                    <a:pt x="21742" y="7797"/>
                  </a:lnTo>
                  <a:lnTo>
                    <a:pt x="22059" y="8458"/>
                  </a:lnTo>
                  <a:lnTo>
                    <a:pt x="23812" y="7683"/>
                  </a:lnTo>
                  <a:lnTo>
                    <a:pt x="25552" y="6756"/>
                  </a:lnTo>
                  <a:lnTo>
                    <a:pt x="27254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04" y="2324"/>
                  </a:lnTo>
                  <a:lnTo>
                    <a:pt x="31762" y="2527"/>
                  </a:lnTo>
                  <a:lnTo>
                    <a:pt x="31508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985" y="495"/>
                  </a:ln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071B7420-9F51-DD8A-28BC-8A5713721755}"/>
                </a:ext>
              </a:extLst>
            </p:cNvPr>
            <p:cNvSpPr/>
            <p:nvPr/>
          </p:nvSpPr>
          <p:spPr>
            <a:xfrm>
              <a:off x="968272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34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07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4" y="33032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47" y="40767"/>
                  </a:lnTo>
                  <a:lnTo>
                    <a:pt x="0" y="41783"/>
                  </a:lnTo>
                  <a:lnTo>
                    <a:pt x="2857" y="44450"/>
                  </a:lnTo>
                  <a:lnTo>
                    <a:pt x="4317" y="44450"/>
                  </a:lnTo>
                  <a:lnTo>
                    <a:pt x="6045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25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71" y="44323"/>
                  </a:lnTo>
                  <a:lnTo>
                    <a:pt x="9169" y="43815"/>
                  </a:lnTo>
                  <a:lnTo>
                    <a:pt x="7518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52" y="40132"/>
                  </a:lnTo>
                  <a:lnTo>
                    <a:pt x="14376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788" y="37973"/>
                  </a:lnTo>
                  <a:lnTo>
                    <a:pt x="12293" y="37211"/>
                  </a:lnTo>
                  <a:lnTo>
                    <a:pt x="11747" y="36957"/>
                  </a:lnTo>
                  <a:lnTo>
                    <a:pt x="8356" y="36957"/>
                  </a:lnTo>
                  <a:lnTo>
                    <a:pt x="8280" y="36576"/>
                  </a:lnTo>
                  <a:lnTo>
                    <a:pt x="7975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4" y="33032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531" y="44069"/>
                  </a:lnTo>
                  <a:lnTo>
                    <a:pt x="11671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59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20" y="40767"/>
                  </a:lnTo>
                  <a:lnTo>
                    <a:pt x="26835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18" y="42037"/>
                  </a:lnTo>
                  <a:lnTo>
                    <a:pt x="35826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18" y="42037"/>
                  </a:moveTo>
                  <a:lnTo>
                    <a:pt x="34721" y="42037"/>
                  </a:lnTo>
                  <a:lnTo>
                    <a:pt x="35813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5" y="37973"/>
                  </a:lnTo>
                  <a:lnTo>
                    <a:pt x="34213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43" y="41021"/>
                  </a:lnTo>
                  <a:lnTo>
                    <a:pt x="29578" y="41783"/>
                  </a:lnTo>
                  <a:lnTo>
                    <a:pt x="35826" y="41783"/>
                  </a:lnTo>
                  <a:lnTo>
                    <a:pt x="35966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80" y="36449"/>
                  </a:lnTo>
                  <a:lnTo>
                    <a:pt x="20929" y="37592"/>
                  </a:lnTo>
                  <a:lnTo>
                    <a:pt x="21094" y="37719"/>
                  </a:lnTo>
                  <a:lnTo>
                    <a:pt x="22237" y="38227"/>
                  </a:lnTo>
                  <a:lnTo>
                    <a:pt x="22783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692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79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40" y="35306"/>
                  </a:lnTo>
                  <a:lnTo>
                    <a:pt x="45408" y="34925"/>
                  </a:lnTo>
                  <a:lnTo>
                    <a:pt x="31851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85" y="36576"/>
                  </a:lnTo>
                  <a:lnTo>
                    <a:pt x="8356" y="36957"/>
                  </a:lnTo>
                  <a:lnTo>
                    <a:pt x="11747" y="36957"/>
                  </a:lnTo>
                  <a:lnTo>
                    <a:pt x="10655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75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58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51" y="34925"/>
                  </a:lnTo>
                  <a:lnTo>
                    <a:pt x="40576" y="34925"/>
                  </a:lnTo>
                  <a:lnTo>
                    <a:pt x="41338" y="33274"/>
                  </a:lnTo>
                  <a:lnTo>
                    <a:pt x="46714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58" y="29591"/>
                  </a:lnTo>
                  <a:close/>
                </a:path>
                <a:path w="62865" h="51434">
                  <a:moveTo>
                    <a:pt x="46714" y="33274"/>
                  </a:moveTo>
                  <a:lnTo>
                    <a:pt x="41338" y="33274"/>
                  </a:lnTo>
                  <a:lnTo>
                    <a:pt x="41389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08" y="34925"/>
                  </a:lnTo>
                  <a:lnTo>
                    <a:pt x="45377" y="34544"/>
                  </a:lnTo>
                  <a:lnTo>
                    <a:pt x="45694" y="34163"/>
                  </a:lnTo>
                  <a:lnTo>
                    <a:pt x="46714" y="33274"/>
                  </a:lnTo>
                  <a:close/>
                </a:path>
                <a:path w="62865" h="51434">
                  <a:moveTo>
                    <a:pt x="6083" y="32639"/>
                  </a:moveTo>
                  <a:lnTo>
                    <a:pt x="5524" y="32893"/>
                  </a:lnTo>
                  <a:lnTo>
                    <a:pt x="5644" y="33032"/>
                  </a:lnTo>
                  <a:lnTo>
                    <a:pt x="6083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05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487" y="28575"/>
                  </a:lnTo>
                  <a:lnTo>
                    <a:pt x="38785" y="29718"/>
                  </a:lnTo>
                  <a:lnTo>
                    <a:pt x="38366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6" y="24130"/>
                  </a:lnTo>
                  <a:lnTo>
                    <a:pt x="51168" y="24130"/>
                  </a:lnTo>
                  <a:lnTo>
                    <a:pt x="5118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21" y="20066"/>
                  </a:lnTo>
                  <a:lnTo>
                    <a:pt x="51168" y="24130"/>
                  </a:lnTo>
                  <a:lnTo>
                    <a:pt x="56426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85" y="20955"/>
                  </a:lnTo>
                  <a:lnTo>
                    <a:pt x="59105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25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3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14" y="19685"/>
                  </a:lnTo>
                  <a:lnTo>
                    <a:pt x="44979" y="19177"/>
                  </a:lnTo>
                  <a:lnTo>
                    <a:pt x="45004" y="18923"/>
                  </a:lnTo>
                  <a:lnTo>
                    <a:pt x="45123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18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87" y="20193"/>
                  </a:lnTo>
                  <a:lnTo>
                    <a:pt x="46456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79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52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3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74" y="17018"/>
                  </a:lnTo>
                  <a:lnTo>
                    <a:pt x="47345" y="16510"/>
                  </a:lnTo>
                  <a:lnTo>
                    <a:pt x="48475" y="16129"/>
                  </a:lnTo>
                  <a:lnTo>
                    <a:pt x="49783" y="14351"/>
                  </a:lnTo>
                  <a:lnTo>
                    <a:pt x="51269" y="12827"/>
                  </a:lnTo>
                  <a:lnTo>
                    <a:pt x="55353" y="12827"/>
                  </a:lnTo>
                  <a:lnTo>
                    <a:pt x="56719" y="10414"/>
                  </a:lnTo>
                  <a:lnTo>
                    <a:pt x="49212" y="10414"/>
                  </a:lnTo>
                  <a:lnTo>
                    <a:pt x="48679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47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53" y="12827"/>
                  </a:moveTo>
                  <a:lnTo>
                    <a:pt x="51269" y="12827"/>
                  </a:lnTo>
                  <a:lnTo>
                    <a:pt x="52006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82" y="14224"/>
                  </a:lnTo>
                  <a:lnTo>
                    <a:pt x="55353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090" y="9779"/>
                  </a:lnTo>
                  <a:lnTo>
                    <a:pt x="36258" y="10795"/>
                  </a:lnTo>
                  <a:lnTo>
                    <a:pt x="33743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79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33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75" y="2413"/>
                  </a:lnTo>
                  <a:lnTo>
                    <a:pt x="32384" y="3048"/>
                  </a:lnTo>
                  <a:lnTo>
                    <a:pt x="31684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391" y="8382"/>
                  </a:lnTo>
                  <a:lnTo>
                    <a:pt x="32435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502" y="10287"/>
                  </a:lnTo>
                  <a:lnTo>
                    <a:pt x="31559" y="11176"/>
                  </a:lnTo>
                  <a:lnTo>
                    <a:pt x="31483" y="11557"/>
                  </a:lnTo>
                  <a:lnTo>
                    <a:pt x="32105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27" y="8763"/>
                  </a:lnTo>
                  <a:lnTo>
                    <a:pt x="43599" y="8128"/>
                  </a:lnTo>
                  <a:lnTo>
                    <a:pt x="41782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09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19" y="10414"/>
                  </a:lnTo>
                  <a:lnTo>
                    <a:pt x="57467" y="9017"/>
                  </a:lnTo>
                  <a:lnTo>
                    <a:pt x="57175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08" y="6731"/>
                  </a:lnTo>
                  <a:lnTo>
                    <a:pt x="56356" y="6477"/>
                  </a:lnTo>
                  <a:lnTo>
                    <a:pt x="55943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15" y="8255"/>
                  </a:lnTo>
                  <a:lnTo>
                    <a:pt x="43827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887" y="7747"/>
                  </a:lnTo>
                  <a:lnTo>
                    <a:pt x="42354" y="7874"/>
                  </a:lnTo>
                  <a:lnTo>
                    <a:pt x="41782" y="8128"/>
                  </a:lnTo>
                  <a:lnTo>
                    <a:pt x="43599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18" y="3937"/>
                  </a:moveTo>
                  <a:lnTo>
                    <a:pt x="56781" y="4953"/>
                  </a:lnTo>
                  <a:lnTo>
                    <a:pt x="56387" y="5842"/>
                  </a:lnTo>
                  <a:lnTo>
                    <a:pt x="55943" y="6477"/>
                  </a:lnTo>
                  <a:lnTo>
                    <a:pt x="56356" y="6477"/>
                  </a:lnTo>
                  <a:lnTo>
                    <a:pt x="57226" y="5588"/>
                  </a:lnTo>
                  <a:lnTo>
                    <a:pt x="58493" y="4191"/>
                  </a:lnTo>
                  <a:lnTo>
                    <a:pt x="58153" y="4191"/>
                  </a:lnTo>
                  <a:lnTo>
                    <a:pt x="57518" y="3937"/>
                  </a:lnTo>
                  <a:close/>
                </a:path>
                <a:path w="62865" h="51434">
                  <a:moveTo>
                    <a:pt x="60147" y="0"/>
                  </a:moveTo>
                  <a:lnTo>
                    <a:pt x="60007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76" y="2413"/>
                  </a:lnTo>
                  <a:lnTo>
                    <a:pt x="58973" y="2667"/>
                  </a:lnTo>
                  <a:lnTo>
                    <a:pt x="58153" y="4191"/>
                  </a:lnTo>
                  <a:lnTo>
                    <a:pt x="58493" y="4191"/>
                  </a:lnTo>
                  <a:lnTo>
                    <a:pt x="58839" y="3810"/>
                  </a:lnTo>
                  <a:lnTo>
                    <a:pt x="59918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47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09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0E5F389B-9DD2-0C1D-BDFB-5056ECA2E9A5}"/>
                </a:ext>
              </a:extLst>
            </p:cNvPr>
            <p:cNvSpPr/>
            <p:nvPr/>
          </p:nvSpPr>
          <p:spPr>
            <a:xfrm>
              <a:off x="9696374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81" y="27876"/>
                  </a:lnTo>
                  <a:lnTo>
                    <a:pt x="12230" y="27622"/>
                  </a:lnTo>
                  <a:lnTo>
                    <a:pt x="11353" y="27749"/>
                  </a:lnTo>
                  <a:lnTo>
                    <a:pt x="9131" y="26924"/>
                  </a:lnTo>
                  <a:lnTo>
                    <a:pt x="8585" y="25387"/>
                  </a:lnTo>
                  <a:lnTo>
                    <a:pt x="5524" y="23964"/>
                  </a:lnTo>
                  <a:lnTo>
                    <a:pt x="0" y="27216"/>
                  </a:lnTo>
                  <a:lnTo>
                    <a:pt x="101" y="29095"/>
                  </a:lnTo>
                  <a:lnTo>
                    <a:pt x="2730" y="28143"/>
                  </a:lnTo>
                  <a:lnTo>
                    <a:pt x="5715" y="28841"/>
                  </a:lnTo>
                  <a:lnTo>
                    <a:pt x="7112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48" y="26746"/>
                  </a:moveTo>
                  <a:lnTo>
                    <a:pt x="32156" y="26225"/>
                  </a:lnTo>
                  <a:lnTo>
                    <a:pt x="32397" y="25412"/>
                  </a:lnTo>
                  <a:lnTo>
                    <a:pt x="31800" y="22453"/>
                  </a:lnTo>
                  <a:lnTo>
                    <a:pt x="30543" y="22644"/>
                  </a:lnTo>
                  <a:lnTo>
                    <a:pt x="27965" y="24091"/>
                  </a:lnTo>
                  <a:lnTo>
                    <a:pt x="22326" y="24549"/>
                  </a:lnTo>
                  <a:lnTo>
                    <a:pt x="22174" y="29260"/>
                  </a:lnTo>
                  <a:lnTo>
                    <a:pt x="21082" y="29235"/>
                  </a:lnTo>
                  <a:lnTo>
                    <a:pt x="19583" y="29692"/>
                  </a:lnTo>
                  <a:lnTo>
                    <a:pt x="19215" y="31153"/>
                  </a:lnTo>
                  <a:lnTo>
                    <a:pt x="20066" y="31483"/>
                  </a:lnTo>
                  <a:lnTo>
                    <a:pt x="20726" y="30949"/>
                  </a:lnTo>
                  <a:lnTo>
                    <a:pt x="22504" y="31115"/>
                  </a:lnTo>
                  <a:lnTo>
                    <a:pt x="23114" y="31508"/>
                  </a:lnTo>
                  <a:lnTo>
                    <a:pt x="24968" y="31115"/>
                  </a:lnTo>
                  <a:lnTo>
                    <a:pt x="26809" y="30149"/>
                  </a:lnTo>
                  <a:lnTo>
                    <a:pt x="30099" y="27343"/>
                  </a:lnTo>
                  <a:lnTo>
                    <a:pt x="32448" y="26746"/>
                  </a:lnTo>
                  <a:close/>
                </a:path>
                <a:path w="41909" h="31750">
                  <a:moveTo>
                    <a:pt x="41427" y="2895"/>
                  </a:moveTo>
                  <a:lnTo>
                    <a:pt x="40589" y="787"/>
                  </a:lnTo>
                  <a:lnTo>
                    <a:pt x="39839" y="368"/>
                  </a:lnTo>
                  <a:lnTo>
                    <a:pt x="38354" y="355"/>
                  </a:lnTo>
                  <a:lnTo>
                    <a:pt x="37617" y="0"/>
                  </a:lnTo>
                  <a:lnTo>
                    <a:pt x="36131" y="1498"/>
                  </a:lnTo>
                  <a:lnTo>
                    <a:pt x="32804" y="6807"/>
                  </a:lnTo>
                  <a:lnTo>
                    <a:pt x="32512" y="8026"/>
                  </a:lnTo>
                  <a:lnTo>
                    <a:pt x="32258" y="11823"/>
                  </a:lnTo>
                  <a:lnTo>
                    <a:pt x="35369" y="9613"/>
                  </a:lnTo>
                  <a:lnTo>
                    <a:pt x="39420" y="5562"/>
                  </a:lnTo>
                  <a:lnTo>
                    <a:pt x="41427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763ABF53-98F3-921A-470B-F4B358CAAF68}"/>
                </a:ext>
              </a:extLst>
            </p:cNvPr>
            <p:cNvSpPr/>
            <p:nvPr/>
          </p:nvSpPr>
          <p:spPr>
            <a:xfrm>
              <a:off x="9708743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88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65" y="24498"/>
                  </a:lnTo>
                  <a:lnTo>
                    <a:pt x="3454" y="23761"/>
                  </a:lnTo>
                  <a:lnTo>
                    <a:pt x="11150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66" y="1231"/>
                  </a:moveTo>
                  <a:lnTo>
                    <a:pt x="31584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73" y="2006"/>
                  </a:lnTo>
                  <a:lnTo>
                    <a:pt x="26009" y="3340"/>
                  </a:lnTo>
                  <a:lnTo>
                    <a:pt x="24866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66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B91A15AC-C8BB-7B4C-5584-016C4732E27A}"/>
                </a:ext>
              </a:extLst>
            </p:cNvPr>
            <p:cNvSpPr/>
            <p:nvPr/>
          </p:nvSpPr>
          <p:spPr>
            <a:xfrm>
              <a:off x="9681603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44" y="20497"/>
                  </a:lnTo>
                  <a:lnTo>
                    <a:pt x="9105" y="19329"/>
                  </a:lnTo>
                  <a:lnTo>
                    <a:pt x="3365" y="22098"/>
                  </a:lnTo>
                  <a:lnTo>
                    <a:pt x="355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35" y="10071"/>
                  </a:lnTo>
                  <a:lnTo>
                    <a:pt x="28714" y="9093"/>
                  </a:lnTo>
                  <a:lnTo>
                    <a:pt x="29337" y="6413"/>
                  </a:lnTo>
                  <a:lnTo>
                    <a:pt x="28143" y="7302"/>
                  </a:lnTo>
                  <a:lnTo>
                    <a:pt x="28524" y="10858"/>
                  </a:lnTo>
                  <a:lnTo>
                    <a:pt x="26809" y="9994"/>
                  </a:lnTo>
                  <a:lnTo>
                    <a:pt x="24447" y="12052"/>
                  </a:lnTo>
                  <a:lnTo>
                    <a:pt x="24015" y="12801"/>
                  </a:lnTo>
                  <a:lnTo>
                    <a:pt x="23964" y="13919"/>
                  </a:lnTo>
                  <a:lnTo>
                    <a:pt x="23812" y="13919"/>
                  </a:lnTo>
                  <a:lnTo>
                    <a:pt x="23964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61" y="774"/>
                  </a:moveTo>
                  <a:lnTo>
                    <a:pt x="37020" y="520"/>
                  </a:lnTo>
                  <a:lnTo>
                    <a:pt x="36893" y="266"/>
                  </a:lnTo>
                  <a:lnTo>
                    <a:pt x="36855" y="0"/>
                  </a:lnTo>
                  <a:lnTo>
                    <a:pt x="35852" y="914"/>
                  </a:lnTo>
                  <a:lnTo>
                    <a:pt x="37261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C5475056-5F4B-8AD2-CD31-A7FAEEC07840}"/>
                </a:ext>
              </a:extLst>
            </p:cNvPr>
            <p:cNvSpPr/>
            <p:nvPr/>
          </p:nvSpPr>
          <p:spPr>
            <a:xfrm>
              <a:off x="973996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787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2D2F4DBA-FA79-D457-A73F-C53F5679FE09}"/>
                </a:ext>
              </a:extLst>
            </p:cNvPr>
            <p:cNvSpPr/>
            <p:nvPr/>
          </p:nvSpPr>
          <p:spPr>
            <a:xfrm>
              <a:off x="968537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78" y="26695"/>
                  </a:lnTo>
                  <a:lnTo>
                    <a:pt x="20332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84" y="25946"/>
                  </a:lnTo>
                  <a:lnTo>
                    <a:pt x="14630" y="27279"/>
                  </a:lnTo>
                  <a:lnTo>
                    <a:pt x="13385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40" y="28930"/>
                  </a:lnTo>
                  <a:lnTo>
                    <a:pt x="4381" y="29870"/>
                  </a:lnTo>
                  <a:lnTo>
                    <a:pt x="3949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78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62" y="774"/>
                  </a:lnTo>
                  <a:lnTo>
                    <a:pt x="44818" y="1333"/>
                  </a:lnTo>
                  <a:lnTo>
                    <a:pt x="44132" y="901"/>
                  </a:lnTo>
                  <a:lnTo>
                    <a:pt x="41071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14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42" y="14973"/>
                  </a:lnTo>
                  <a:lnTo>
                    <a:pt x="25908" y="16306"/>
                  </a:lnTo>
                  <a:lnTo>
                    <a:pt x="28486" y="17729"/>
                  </a:lnTo>
                  <a:lnTo>
                    <a:pt x="32207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36" y="17741"/>
                  </a:lnTo>
                  <a:lnTo>
                    <a:pt x="35687" y="17132"/>
                  </a:lnTo>
                  <a:lnTo>
                    <a:pt x="35534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45" y="12560"/>
                  </a:lnTo>
                  <a:lnTo>
                    <a:pt x="44754" y="10617"/>
                  </a:lnTo>
                  <a:lnTo>
                    <a:pt x="44691" y="9042"/>
                  </a:lnTo>
                  <a:lnTo>
                    <a:pt x="46761" y="7175"/>
                  </a:lnTo>
                  <a:lnTo>
                    <a:pt x="47180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FEF96992-14E4-5EAA-F02E-2B8E44FFAFB8}"/>
                </a:ext>
              </a:extLst>
            </p:cNvPr>
            <p:cNvSpPr/>
            <p:nvPr/>
          </p:nvSpPr>
          <p:spPr>
            <a:xfrm>
              <a:off x="966059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18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25" y="24828"/>
                  </a:lnTo>
                  <a:lnTo>
                    <a:pt x="6019" y="23609"/>
                  </a:lnTo>
                  <a:lnTo>
                    <a:pt x="9182" y="22898"/>
                  </a:lnTo>
                  <a:lnTo>
                    <a:pt x="10502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82" y="0"/>
                  </a:moveTo>
                  <a:lnTo>
                    <a:pt x="41808" y="2933"/>
                  </a:lnTo>
                  <a:lnTo>
                    <a:pt x="36728" y="3289"/>
                  </a:lnTo>
                  <a:lnTo>
                    <a:pt x="34798" y="3238"/>
                  </a:lnTo>
                  <a:lnTo>
                    <a:pt x="33020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78" y="10896"/>
                  </a:lnTo>
                  <a:lnTo>
                    <a:pt x="30492" y="11620"/>
                  </a:lnTo>
                  <a:lnTo>
                    <a:pt x="31000" y="12268"/>
                  </a:lnTo>
                  <a:lnTo>
                    <a:pt x="33197" y="11912"/>
                  </a:lnTo>
                  <a:lnTo>
                    <a:pt x="34975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82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50ED3F3F-D149-D3B0-82C4-F75FBC616E70}"/>
                </a:ext>
              </a:extLst>
            </p:cNvPr>
            <p:cNvSpPr/>
            <p:nvPr/>
          </p:nvSpPr>
          <p:spPr>
            <a:xfrm>
              <a:off x="966847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31" y="19494"/>
                  </a:lnTo>
                  <a:lnTo>
                    <a:pt x="5664" y="20091"/>
                  </a:lnTo>
                  <a:lnTo>
                    <a:pt x="5016" y="21056"/>
                  </a:lnTo>
                  <a:lnTo>
                    <a:pt x="5422" y="22961"/>
                  </a:lnTo>
                  <a:lnTo>
                    <a:pt x="6654" y="23012"/>
                  </a:lnTo>
                  <a:lnTo>
                    <a:pt x="8089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74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52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63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74" y="20510"/>
                  </a:lnTo>
                  <a:lnTo>
                    <a:pt x="11277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8" y="11023"/>
                  </a:moveTo>
                  <a:lnTo>
                    <a:pt x="30124" y="11023"/>
                  </a:lnTo>
                  <a:lnTo>
                    <a:pt x="30565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01" y="17830"/>
                  </a:lnTo>
                  <a:lnTo>
                    <a:pt x="36984" y="16446"/>
                  </a:lnTo>
                  <a:lnTo>
                    <a:pt x="37375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713" y="11430"/>
                  </a:lnTo>
                  <a:lnTo>
                    <a:pt x="36438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2" y="16471"/>
                  </a:lnTo>
                  <a:lnTo>
                    <a:pt x="10363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2988" y="14376"/>
                  </a:lnTo>
                  <a:lnTo>
                    <a:pt x="25438" y="13589"/>
                  </a:lnTo>
                  <a:lnTo>
                    <a:pt x="27889" y="12420"/>
                  </a:lnTo>
                  <a:lnTo>
                    <a:pt x="28234" y="12204"/>
                  </a:lnTo>
                  <a:lnTo>
                    <a:pt x="27495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79" y="14630"/>
                  </a:lnTo>
                  <a:lnTo>
                    <a:pt x="11303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699" y="10160"/>
                  </a:lnTo>
                  <a:lnTo>
                    <a:pt x="1270" y="11963"/>
                  </a:lnTo>
                  <a:lnTo>
                    <a:pt x="4749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48" y="14554"/>
                  </a:lnTo>
                  <a:lnTo>
                    <a:pt x="5486" y="14376"/>
                  </a:lnTo>
                  <a:lnTo>
                    <a:pt x="7848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693" y="11277"/>
                  </a:lnTo>
                  <a:lnTo>
                    <a:pt x="14560" y="11188"/>
                  </a:lnTo>
                  <a:lnTo>
                    <a:pt x="12471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42" y="9715"/>
                  </a:lnTo>
                  <a:lnTo>
                    <a:pt x="10845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24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67" y="11430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3" y="9982"/>
                  </a:moveTo>
                  <a:lnTo>
                    <a:pt x="29032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68" y="11188"/>
                  </a:lnTo>
                  <a:lnTo>
                    <a:pt x="28574" y="11353"/>
                  </a:lnTo>
                  <a:lnTo>
                    <a:pt x="27495" y="12204"/>
                  </a:lnTo>
                  <a:lnTo>
                    <a:pt x="28234" y="12204"/>
                  </a:lnTo>
                  <a:lnTo>
                    <a:pt x="30124" y="11023"/>
                  </a:lnTo>
                  <a:lnTo>
                    <a:pt x="36438" y="11023"/>
                  </a:lnTo>
                  <a:lnTo>
                    <a:pt x="35923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74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32" y="9982"/>
                  </a:lnTo>
                  <a:lnTo>
                    <a:pt x="35923" y="9982"/>
                  </a:lnTo>
                  <a:lnTo>
                    <a:pt x="35076" y="8267"/>
                  </a:lnTo>
                  <a:lnTo>
                    <a:pt x="34974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71" y="11188"/>
                  </a:lnTo>
                  <a:lnTo>
                    <a:pt x="14560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0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82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1" y="4838"/>
                  </a:lnTo>
                  <a:lnTo>
                    <a:pt x="21608" y="5181"/>
                  </a:lnTo>
                  <a:lnTo>
                    <a:pt x="20421" y="6184"/>
                  </a:lnTo>
                  <a:lnTo>
                    <a:pt x="20918" y="7315"/>
                  </a:lnTo>
                  <a:lnTo>
                    <a:pt x="21563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74" y="8026"/>
                  </a:lnTo>
                  <a:lnTo>
                    <a:pt x="35799" y="7061"/>
                  </a:lnTo>
                  <a:lnTo>
                    <a:pt x="22987" y="7061"/>
                  </a:lnTo>
                  <a:lnTo>
                    <a:pt x="23063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57" y="4381"/>
                  </a:lnTo>
                  <a:lnTo>
                    <a:pt x="4161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293" y="5181"/>
                  </a:lnTo>
                  <a:lnTo>
                    <a:pt x="14668" y="5181"/>
                  </a:lnTo>
                  <a:lnTo>
                    <a:pt x="15144" y="4864"/>
                  </a:lnTo>
                  <a:lnTo>
                    <a:pt x="14129" y="4572"/>
                  </a:lnTo>
                  <a:lnTo>
                    <a:pt x="10477" y="4572"/>
                  </a:lnTo>
                  <a:lnTo>
                    <a:pt x="8953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03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799" y="7061"/>
                  </a:lnTo>
                  <a:lnTo>
                    <a:pt x="36255" y="6337"/>
                  </a:lnTo>
                  <a:lnTo>
                    <a:pt x="32004" y="6337"/>
                  </a:lnTo>
                  <a:lnTo>
                    <a:pt x="30835" y="6299"/>
                  </a:lnTo>
                  <a:lnTo>
                    <a:pt x="29667" y="6210"/>
                  </a:lnTo>
                  <a:lnTo>
                    <a:pt x="29678" y="5930"/>
                  </a:lnTo>
                  <a:lnTo>
                    <a:pt x="24447" y="5918"/>
                  </a:lnTo>
                  <a:lnTo>
                    <a:pt x="24231" y="5867"/>
                  </a:lnTo>
                  <a:lnTo>
                    <a:pt x="24003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61" y="4051"/>
                  </a:lnTo>
                  <a:lnTo>
                    <a:pt x="33365" y="5384"/>
                  </a:lnTo>
                  <a:lnTo>
                    <a:pt x="33241" y="5918"/>
                  </a:lnTo>
                  <a:lnTo>
                    <a:pt x="33121" y="6299"/>
                  </a:lnTo>
                  <a:lnTo>
                    <a:pt x="32004" y="6337"/>
                  </a:lnTo>
                  <a:lnTo>
                    <a:pt x="36255" y="6337"/>
                  </a:lnTo>
                  <a:lnTo>
                    <a:pt x="36510" y="5930"/>
                  </a:lnTo>
                  <a:lnTo>
                    <a:pt x="36759" y="5054"/>
                  </a:lnTo>
                  <a:lnTo>
                    <a:pt x="35750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46" y="4978"/>
                  </a:lnTo>
                  <a:lnTo>
                    <a:pt x="24625" y="5930"/>
                  </a:lnTo>
                  <a:lnTo>
                    <a:pt x="29678" y="5930"/>
                  </a:lnTo>
                  <a:lnTo>
                    <a:pt x="29713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68" y="5181"/>
                  </a:moveTo>
                  <a:lnTo>
                    <a:pt x="12293" y="5181"/>
                  </a:lnTo>
                  <a:lnTo>
                    <a:pt x="14058" y="5588"/>
                  </a:lnTo>
                  <a:lnTo>
                    <a:pt x="14668" y="5181"/>
                  </a:lnTo>
                  <a:close/>
                </a:path>
                <a:path w="41275" h="23494">
                  <a:moveTo>
                    <a:pt x="29718" y="4978"/>
                  </a:moveTo>
                  <a:lnTo>
                    <a:pt x="28041" y="5080"/>
                  </a:lnTo>
                  <a:lnTo>
                    <a:pt x="29713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50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188" y="4241"/>
                  </a:moveTo>
                  <a:lnTo>
                    <a:pt x="10477" y="4572"/>
                  </a:lnTo>
                  <a:lnTo>
                    <a:pt x="14129" y="4572"/>
                  </a:lnTo>
                  <a:lnTo>
                    <a:pt x="13423" y="4381"/>
                  </a:lnTo>
                  <a:lnTo>
                    <a:pt x="11188" y="4241"/>
                  </a:lnTo>
                  <a:close/>
                </a:path>
                <a:path w="41275" h="23494">
                  <a:moveTo>
                    <a:pt x="32473" y="2070"/>
                  </a:moveTo>
                  <a:lnTo>
                    <a:pt x="32397" y="3048"/>
                  </a:lnTo>
                  <a:lnTo>
                    <a:pt x="32283" y="3581"/>
                  </a:lnTo>
                  <a:lnTo>
                    <a:pt x="31940" y="4076"/>
                  </a:lnTo>
                  <a:lnTo>
                    <a:pt x="33261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561" y="2349"/>
                  </a:lnTo>
                  <a:lnTo>
                    <a:pt x="32473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526" y="95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66B31131-7242-8AD1-3EC9-D3861EE28951}"/>
                </a:ext>
              </a:extLst>
            </p:cNvPr>
            <p:cNvSpPr/>
            <p:nvPr/>
          </p:nvSpPr>
          <p:spPr>
            <a:xfrm>
              <a:off x="969813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594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24" y="18503"/>
                  </a:lnTo>
                  <a:lnTo>
                    <a:pt x="3467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819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937B9E6B-5B96-2B37-69CD-0894B8D0698D}"/>
                </a:ext>
              </a:extLst>
            </p:cNvPr>
            <p:cNvSpPr/>
            <p:nvPr/>
          </p:nvSpPr>
          <p:spPr>
            <a:xfrm>
              <a:off x="9687801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63" y="35102"/>
                  </a:moveTo>
                  <a:lnTo>
                    <a:pt x="8775" y="33642"/>
                  </a:lnTo>
                  <a:lnTo>
                    <a:pt x="6934" y="35166"/>
                  </a:lnTo>
                  <a:lnTo>
                    <a:pt x="4508" y="34544"/>
                  </a:lnTo>
                  <a:lnTo>
                    <a:pt x="3670" y="34048"/>
                  </a:lnTo>
                  <a:lnTo>
                    <a:pt x="3162" y="32931"/>
                  </a:lnTo>
                  <a:lnTo>
                    <a:pt x="1765" y="34251"/>
                  </a:lnTo>
                  <a:lnTo>
                    <a:pt x="2298" y="38074"/>
                  </a:lnTo>
                  <a:lnTo>
                    <a:pt x="0" y="38735"/>
                  </a:lnTo>
                  <a:lnTo>
                    <a:pt x="1968" y="40919"/>
                  </a:lnTo>
                  <a:lnTo>
                    <a:pt x="3746" y="42024"/>
                  </a:lnTo>
                  <a:lnTo>
                    <a:pt x="5295" y="42684"/>
                  </a:lnTo>
                  <a:lnTo>
                    <a:pt x="5245" y="42164"/>
                  </a:lnTo>
                  <a:lnTo>
                    <a:pt x="5473" y="41605"/>
                  </a:lnTo>
                  <a:lnTo>
                    <a:pt x="5359" y="40995"/>
                  </a:lnTo>
                  <a:lnTo>
                    <a:pt x="8724" y="41821"/>
                  </a:lnTo>
                  <a:lnTo>
                    <a:pt x="11620" y="41579"/>
                  </a:lnTo>
                  <a:lnTo>
                    <a:pt x="12623" y="40817"/>
                  </a:lnTo>
                  <a:lnTo>
                    <a:pt x="13119" y="39624"/>
                  </a:lnTo>
                  <a:lnTo>
                    <a:pt x="13144" y="38811"/>
                  </a:lnTo>
                  <a:lnTo>
                    <a:pt x="12471" y="36766"/>
                  </a:lnTo>
                  <a:lnTo>
                    <a:pt x="13563" y="35102"/>
                  </a:lnTo>
                  <a:close/>
                </a:path>
                <a:path w="55245" h="49530">
                  <a:moveTo>
                    <a:pt x="37757" y="41910"/>
                  </a:moveTo>
                  <a:lnTo>
                    <a:pt x="34378" y="39204"/>
                  </a:lnTo>
                  <a:lnTo>
                    <a:pt x="32689" y="41808"/>
                  </a:lnTo>
                  <a:lnTo>
                    <a:pt x="31292" y="41846"/>
                  </a:lnTo>
                  <a:lnTo>
                    <a:pt x="30657" y="39230"/>
                  </a:lnTo>
                  <a:lnTo>
                    <a:pt x="29298" y="40792"/>
                  </a:lnTo>
                  <a:lnTo>
                    <a:pt x="25971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82" y="44919"/>
                  </a:lnTo>
                  <a:lnTo>
                    <a:pt x="23279" y="46037"/>
                  </a:lnTo>
                  <a:lnTo>
                    <a:pt x="21577" y="48336"/>
                  </a:lnTo>
                  <a:lnTo>
                    <a:pt x="21983" y="48895"/>
                  </a:lnTo>
                  <a:lnTo>
                    <a:pt x="22669" y="49276"/>
                  </a:lnTo>
                  <a:lnTo>
                    <a:pt x="24752" y="49225"/>
                  </a:lnTo>
                  <a:lnTo>
                    <a:pt x="26416" y="48869"/>
                  </a:lnTo>
                  <a:lnTo>
                    <a:pt x="29006" y="47599"/>
                  </a:lnTo>
                  <a:lnTo>
                    <a:pt x="29171" y="46189"/>
                  </a:lnTo>
                  <a:lnTo>
                    <a:pt x="31102" y="44869"/>
                  </a:lnTo>
                  <a:lnTo>
                    <a:pt x="32473" y="44970"/>
                  </a:lnTo>
                  <a:lnTo>
                    <a:pt x="37757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526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31" y="31521"/>
                  </a:lnTo>
                  <a:lnTo>
                    <a:pt x="43853" y="30187"/>
                  </a:lnTo>
                  <a:lnTo>
                    <a:pt x="41744" y="31508"/>
                  </a:lnTo>
                  <a:lnTo>
                    <a:pt x="40589" y="32664"/>
                  </a:lnTo>
                  <a:lnTo>
                    <a:pt x="41275" y="33909"/>
                  </a:lnTo>
                  <a:lnTo>
                    <a:pt x="41465" y="34988"/>
                  </a:lnTo>
                  <a:lnTo>
                    <a:pt x="39801" y="37617"/>
                  </a:lnTo>
                  <a:lnTo>
                    <a:pt x="38849" y="38658"/>
                  </a:lnTo>
                  <a:lnTo>
                    <a:pt x="36499" y="37960"/>
                  </a:lnTo>
                  <a:lnTo>
                    <a:pt x="35864" y="39319"/>
                  </a:lnTo>
                  <a:lnTo>
                    <a:pt x="35991" y="39128"/>
                  </a:lnTo>
                  <a:lnTo>
                    <a:pt x="39420" y="42570"/>
                  </a:lnTo>
                  <a:lnTo>
                    <a:pt x="42545" y="40093"/>
                  </a:lnTo>
                  <a:lnTo>
                    <a:pt x="44615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55" y="33121"/>
                  </a:lnTo>
                  <a:lnTo>
                    <a:pt x="48526" y="31623"/>
                  </a:lnTo>
                  <a:close/>
                </a:path>
                <a:path w="55245" h="49530">
                  <a:moveTo>
                    <a:pt x="55016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90" y="1625"/>
                  </a:lnTo>
                  <a:lnTo>
                    <a:pt x="50634" y="3060"/>
                  </a:lnTo>
                  <a:lnTo>
                    <a:pt x="50253" y="3721"/>
                  </a:lnTo>
                  <a:lnTo>
                    <a:pt x="48768" y="8801"/>
                  </a:lnTo>
                  <a:lnTo>
                    <a:pt x="48145" y="9969"/>
                  </a:lnTo>
                  <a:lnTo>
                    <a:pt x="47104" y="9677"/>
                  </a:lnTo>
                  <a:lnTo>
                    <a:pt x="43484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82" y="8051"/>
                  </a:lnTo>
                  <a:lnTo>
                    <a:pt x="54470" y="5715"/>
                  </a:lnTo>
                  <a:lnTo>
                    <a:pt x="55016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945C28E5-5DE4-E8F1-46AD-4E270E119F51}"/>
                </a:ext>
              </a:extLst>
            </p:cNvPr>
            <p:cNvSpPr/>
            <p:nvPr/>
          </p:nvSpPr>
          <p:spPr>
            <a:xfrm>
              <a:off x="970344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68" y="35788"/>
                  </a:moveTo>
                  <a:lnTo>
                    <a:pt x="10426" y="32766"/>
                  </a:lnTo>
                  <a:lnTo>
                    <a:pt x="7277" y="33121"/>
                  </a:lnTo>
                  <a:lnTo>
                    <a:pt x="9880" y="30264"/>
                  </a:lnTo>
                  <a:lnTo>
                    <a:pt x="8864" y="28575"/>
                  </a:lnTo>
                  <a:lnTo>
                    <a:pt x="5791" y="27393"/>
                  </a:lnTo>
                  <a:lnTo>
                    <a:pt x="5918" y="30022"/>
                  </a:lnTo>
                  <a:lnTo>
                    <a:pt x="4051" y="28308"/>
                  </a:lnTo>
                  <a:lnTo>
                    <a:pt x="3454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23" y="38531"/>
                  </a:lnTo>
                  <a:lnTo>
                    <a:pt x="8496" y="37680"/>
                  </a:lnTo>
                  <a:lnTo>
                    <a:pt x="9728" y="37134"/>
                  </a:lnTo>
                  <a:lnTo>
                    <a:pt x="10668" y="35788"/>
                  </a:lnTo>
                  <a:close/>
                </a:path>
                <a:path w="46354" h="43180">
                  <a:moveTo>
                    <a:pt x="25819" y="28600"/>
                  </a:moveTo>
                  <a:lnTo>
                    <a:pt x="25615" y="27520"/>
                  </a:lnTo>
                  <a:lnTo>
                    <a:pt x="24447" y="25336"/>
                  </a:lnTo>
                  <a:lnTo>
                    <a:pt x="23660" y="24307"/>
                  </a:lnTo>
                  <a:lnTo>
                    <a:pt x="22910" y="22847"/>
                  </a:lnTo>
                  <a:lnTo>
                    <a:pt x="23736" y="21310"/>
                  </a:lnTo>
                  <a:lnTo>
                    <a:pt x="22567" y="19469"/>
                  </a:lnTo>
                  <a:lnTo>
                    <a:pt x="19685" y="17145"/>
                  </a:lnTo>
                  <a:lnTo>
                    <a:pt x="21259" y="16065"/>
                  </a:lnTo>
                  <a:lnTo>
                    <a:pt x="21678" y="14706"/>
                  </a:lnTo>
                  <a:lnTo>
                    <a:pt x="22275" y="14389"/>
                  </a:lnTo>
                  <a:lnTo>
                    <a:pt x="21437" y="11442"/>
                  </a:lnTo>
                  <a:lnTo>
                    <a:pt x="23152" y="12509"/>
                  </a:lnTo>
                  <a:lnTo>
                    <a:pt x="24130" y="10337"/>
                  </a:lnTo>
                  <a:lnTo>
                    <a:pt x="23596" y="8953"/>
                  </a:lnTo>
                  <a:lnTo>
                    <a:pt x="24320" y="7721"/>
                  </a:lnTo>
                  <a:lnTo>
                    <a:pt x="24485" y="6756"/>
                  </a:lnTo>
                  <a:lnTo>
                    <a:pt x="23368" y="4724"/>
                  </a:lnTo>
                  <a:lnTo>
                    <a:pt x="20142" y="5486"/>
                  </a:lnTo>
                  <a:lnTo>
                    <a:pt x="20815" y="10185"/>
                  </a:lnTo>
                  <a:lnTo>
                    <a:pt x="20612" y="11722"/>
                  </a:lnTo>
                  <a:lnTo>
                    <a:pt x="18364" y="11404"/>
                  </a:lnTo>
                  <a:lnTo>
                    <a:pt x="17030" y="14528"/>
                  </a:lnTo>
                  <a:lnTo>
                    <a:pt x="17513" y="16992"/>
                  </a:lnTo>
                  <a:lnTo>
                    <a:pt x="17907" y="17462"/>
                  </a:lnTo>
                  <a:lnTo>
                    <a:pt x="18605" y="17462"/>
                  </a:lnTo>
                  <a:lnTo>
                    <a:pt x="19151" y="18910"/>
                  </a:lnTo>
                  <a:lnTo>
                    <a:pt x="16852" y="17576"/>
                  </a:lnTo>
                  <a:lnTo>
                    <a:pt x="18465" y="20307"/>
                  </a:lnTo>
                  <a:lnTo>
                    <a:pt x="17830" y="21805"/>
                  </a:lnTo>
                  <a:lnTo>
                    <a:pt x="17043" y="22948"/>
                  </a:lnTo>
                  <a:lnTo>
                    <a:pt x="15341" y="22656"/>
                  </a:lnTo>
                  <a:lnTo>
                    <a:pt x="16332" y="25184"/>
                  </a:lnTo>
                  <a:lnTo>
                    <a:pt x="15354" y="25565"/>
                  </a:lnTo>
                  <a:lnTo>
                    <a:pt x="15087" y="27317"/>
                  </a:lnTo>
                  <a:lnTo>
                    <a:pt x="15265" y="28841"/>
                  </a:lnTo>
                  <a:lnTo>
                    <a:pt x="17322" y="29184"/>
                  </a:lnTo>
                  <a:lnTo>
                    <a:pt x="21691" y="32004"/>
                  </a:lnTo>
                  <a:lnTo>
                    <a:pt x="23202" y="32270"/>
                  </a:lnTo>
                  <a:lnTo>
                    <a:pt x="25819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01" y="11531"/>
                  </a:lnTo>
                  <a:lnTo>
                    <a:pt x="38938" y="9931"/>
                  </a:lnTo>
                  <a:lnTo>
                    <a:pt x="37426" y="8902"/>
                  </a:lnTo>
                  <a:lnTo>
                    <a:pt x="36334" y="9880"/>
                  </a:lnTo>
                  <a:lnTo>
                    <a:pt x="35598" y="10083"/>
                  </a:lnTo>
                  <a:lnTo>
                    <a:pt x="34569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86" y="13411"/>
                  </a:lnTo>
                  <a:lnTo>
                    <a:pt x="29552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49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491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94" y="762"/>
                  </a:lnTo>
                  <a:lnTo>
                    <a:pt x="43154" y="889"/>
                  </a:lnTo>
                  <a:lnTo>
                    <a:pt x="43014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29" y="25"/>
                  </a:lnTo>
                  <a:lnTo>
                    <a:pt x="40157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16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871" y="9829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85" y="4965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86CE44A6-501B-4A06-E66F-5408201416EE}"/>
                </a:ext>
              </a:extLst>
            </p:cNvPr>
            <p:cNvSpPr/>
            <p:nvPr/>
          </p:nvSpPr>
          <p:spPr>
            <a:xfrm>
              <a:off x="9672256" y="878534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9664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52" y="9652"/>
                  </a:lnTo>
                  <a:lnTo>
                    <a:pt x="3289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64" y="6934"/>
                  </a:lnTo>
                  <a:close/>
                </a:path>
                <a:path w="40004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60" y="4660"/>
                  </a:lnTo>
                  <a:lnTo>
                    <a:pt x="31356" y="2781"/>
                  </a:lnTo>
                  <a:close/>
                </a:path>
                <a:path w="40004" h="10159">
                  <a:moveTo>
                    <a:pt x="40005" y="723"/>
                  </a:moveTo>
                  <a:lnTo>
                    <a:pt x="39852" y="457"/>
                  </a:lnTo>
                  <a:lnTo>
                    <a:pt x="39789" y="215"/>
                  </a:lnTo>
                  <a:lnTo>
                    <a:pt x="39827" y="0"/>
                  </a:lnTo>
                  <a:lnTo>
                    <a:pt x="38684" y="419"/>
                  </a:lnTo>
                  <a:lnTo>
                    <a:pt x="39116" y="508"/>
                  </a:lnTo>
                  <a:lnTo>
                    <a:pt x="39573" y="647"/>
                  </a:lnTo>
                  <a:lnTo>
                    <a:pt x="40005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1EAD1703-D2B3-8A60-AD83-5FA4F745DF7E}"/>
                </a:ext>
              </a:extLst>
            </p:cNvPr>
            <p:cNvSpPr/>
            <p:nvPr/>
          </p:nvSpPr>
          <p:spPr>
            <a:xfrm>
              <a:off x="973885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63" y="177"/>
                  </a:lnTo>
                  <a:lnTo>
                    <a:pt x="254" y="533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EDC63F2E-B6A5-45F1-EB50-DA982D65846F}"/>
                </a:ext>
              </a:extLst>
            </p:cNvPr>
            <p:cNvSpPr/>
            <p:nvPr/>
          </p:nvSpPr>
          <p:spPr>
            <a:xfrm>
              <a:off x="9675165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07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66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28" y="14478"/>
                  </a:lnTo>
                  <a:lnTo>
                    <a:pt x="7721" y="14224"/>
                  </a:lnTo>
                  <a:lnTo>
                    <a:pt x="6819" y="13246"/>
                  </a:lnTo>
                  <a:lnTo>
                    <a:pt x="4622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36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490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07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26" y="2425"/>
                  </a:lnTo>
                  <a:lnTo>
                    <a:pt x="48704" y="2959"/>
                  </a:lnTo>
                  <a:lnTo>
                    <a:pt x="48209" y="2438"/>
                  </a:lnTo>
                  <a:lnTo>
                    <a:pt x="45440" y="1600"/>
                  </a:lnTo>
                  <a:lnTo>
                    <a:pt x="42964" y="0"/>
                  </a:lnTo>
                  <a:lnTo>
                    <a:pt x="39471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62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14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539CF2B8-456F-BA6B-1ACB-2930EBC49955}"/>
                </a:ext>
              </a:extLst>
            </p:cNvPr>
            <p:cNvSpPr/>
            <p:nvPr/>
          </p:nvSpPr>
          <p:spPr>
            <a:xfrm>
              <a:off x="9652495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14" y="0"/>
                  </a:moveTo>
                  <a:lnTo>
                    <a:pt x="8051" y="965"/>
                  </a:lnTo>
                  <a:lnTo>
                    <a:pt x="5905" y="1689"/>
                  </a:lnTo>
                  <a:lnTo>
                    <a:pt x="1803" y="3784"/>
                  </a:lnTo>
                  <a:lnTo>
                    <a:pt x="0" y="5232"/>
                  </a:lnTo>
                  <a:lnTo>
                    <a:pt x="2730" y="6692"/>
                  </a:lnTo>
                  <a:lnTo>
                    <a:pt x="6375" y="6667"/>
                  </a:lnTo>
                  <a:lnTo>
                    <a:pt x="8597" y="6921"/>
                  </a:lnTo>
                  <a:lnTo>
                    <a:pt x="10172" y="6235"/>
                  </a:lnTo>
                  <a:lnTo>
                    <a:pt x="15735" y="6464"/>
                  </a:lnTo>
                  <a:lnTo>
                    <a:pt x="16548" y="4711"/>
                  </a:lnTo>
                  <a:lnTo>
                    <a:pt x="20891" y="3987"/>
                  </a:lnTo>
                  <a:lnTo>
                    <a:pt x="21793" y="4546"/>
                  </a:lnTo>
                  <a:lnTo>
                    <a:pt x="21031" y="2070"/>
                  </a:lnTo>
                  <a:lnTo>
                    <a:pt x="20091" y="1320"/>
                  </a:lnTo>
                  <a:lnTo>
                    <a:pt x="19075" y="1181"/>
                  </a:lnTo>
                  <a:lnTo>
                    <a:pt x="16167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685C6E03-A1EB-A945-39C6-604FC6220912}"/>
                </a:ext>
              </a:extLst>
            </p:cNvPr>
            <p:cNvSpPr/>
            <p:nvPr/>
          </p:nvSpPr>
          <p:spPr>
            <a:xfrm>
              <a:off x="969107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25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098" y="26746"/>
                  </a:lnTo>
                  <a:lnTo>
                    <a:pt x="26187" y="27101"/>
                  </a:lnTo>
                  <a:lnTo>
                    <a:pt x="26225" y="27470"/>
                  </a:lnTo>
                  <a:lnTo>
                    <a:pt x="26225" y="27825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38" y="18211"/>
                  </a:moveTo>
                  <a:lnTo>
                    <a:pt x="36487" y="20510"/>
                  </a:lnTo>
                  <a:lnTo>
                    <a:pt x="36360" y="20980"/>
                  </a:lnTo>
                  <a:lnTo>
                    <a:pt x="36601" y="22339"/>
                  </a:lnTo>
                  <a:lnTo>
                    <a:pt x="39649" y="20345"/>
                  </a:lnTo>
                  <a:lnTo>
                    <a:pt x="39738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74" y="0"/>
                  </a:lnTo>
                  <a:lnTo>
                    <a:pt x="56819" y="2247"/>
                  </a:lnTo>
                  <a:lnTo>
                    <a:pt x="57340" y="2425"/>
                  </a:lnTo>
                  <a:lnTo>
                    <a:pt x="57861" y="2743"/>
                  </a:lnTo>
                  <a:lnTo>
                    <a:pt x="58293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9D04614A-D9A6-CD18-07DC-6CBA71D3CCF5}"/>
                </a:ext>
              </a:extLst>
            </p:cNvPr>
            <p:cNvSpPr/>
            <p:nvPr/>
          </p:nvSpPr>
          <p:spPr>
            <a:xfrm>
              <a:off x="969459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77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830A9D2D-5D55-55DD-3653-BD8B84D9D9E4}"/>
                </a:ext>
              </a:extLst>
            </p:cNvPr>
            <p:cNvSpPr/>
            <p:nvPr/>
          </p:nvSpPr>
          <p:spPr>
            <a:xfrm>
              <a:off x="9679470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29197"/>
                  </a:moveTo>
                  <a:lnTo>
                    <a:pt x="15049" y="28041"/>
                  </a:lnTo>
                  <a:lnTo>
                    <a:pt x="14287" y="27533"/>
                  </a:lnTo>
                  <a:lnTo>
                    <a:pt x="12293" y="27216"/>
                  </a:lnTo>
                  <a:lnTo>
                    <a:pt x="7797" y="28155"/>
                  </a:lnTo>
                  <a:lnTo>
                    <a:pt x="5892" y="27965"/>
                  </a:lnTo>
                  <a:lnTo>
                    <a:pt x="5461" y="27444"/>
                  </a:lnTo>
                  <a:lnTo>
                    <a:pt x="4445" y="27165"/>
                  </a:lnTo>
                  <a:lnTo>
                    <a:pt x="2806" y="28041"/>
                  </a:lnTo>
                  <a:lnTo>
                    <a:pt x="3200" y="30632"/>
                  </a:lnTo>
                  <a:lnTo>
                    <a:pt x="0" y="31356"/>
                  </a:lnTo>
                  <a:lnTo>
                    <a:pt x="3314" y="33337"/>
                  </a:lnTo>
                  <a:lnTo>
                    <a:pt x="5943" y="33858"/>
                  </a:lnTo>
                  <a:lnTo>
                    <a:pt x="5956" y="33489"/>
                  </a:lnTo>
                  <a:lnTo>
                    <a:pt x="6286" y="33058"/>
                  </a:lnTo>
                  <a:lnTo>
                    <a:pt x="6248" y="32626"/>
                  </a:lnTo>
                  <a:lnTo>
                    <a:pt x="9931" y="33045"/>
                  </a:lnTo>
                  <a:lnTo>
                    <a:pt x="14300" y="32270"/>
                  </a:lnTo>
                  <a:lnTo>
                    <a:pt x="14960" y="31699"/>
                  </a:lnTo>
                  <a:lnTo>
                    <a:pt x="15367" y="30607"/>
                  </a:lnTo>
                  <a:lnTo>
                    <a:pt x="15125" y="29883"/>
                  </a:lnTo>
                  <a:lnTo>
                    <a:pt x="15367" y="2919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20" y="24561"/>
                  </a:lnTo>
                  <a:lnTo>
                    <a:pt x="22123" y="24536"/>
                  </a:lnTo>
                  <a:lnTo>
                    <a:pt x="21539" y="25641"/>
                  </a:lnTo>
                  <a:lnTo>
                    <a:pt x="19900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00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56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18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07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15" y="30010"/>
                  </a:lnTo>
                  <a:lnTo>
                    <a:pt x="33350" y="31216"/>
                  </a:lnTo>
                  <a:lnTo>
                    <a:pt x="29311" y="32842"/>
                  </a:lnTo>
                  <a:lnTo>
                    <a:pt x="28536" y="33439"/>
                  </a:lnTo>
                  <a:lnTo>
                    <a:pt x="27076" y="33909"/>
                  </a:lnTo>
                  <a:lnTo>
                    <a:pt x="26200" y="34556"/>
                  </a:lnTo>
                  <a:lnTo>
                    <a:pt x="25806" y="35382"/>
                  </a:lnTo>
                  <a:lnTo>
                    <a:pt x="24053" y="36715"/>
                  </a:lnTo>
                  <a:lnTo>
                    <a:pt x="23393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48" y="35191"/>
                  </a:lnTo>
                  <a:lnTo>
                    <a:pt x="34823" y="34124"/>
                  </a:lnTo>
                  <a:lnTo>
                    <a:pt x="36360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16" y="23609"/>
                  </a:lnTo>
                  <a:lnTo>
                    <a:pt x="54000" y="24612"/>
                  </a:lnTo>
                  <a:lnTo>
                    <a:pt x="51460" y="22999"/>
                  </a:lnTo>
                  <a:lnTo>
                    <a:pt x="51308" y="22656"/>
                  </a:lnTo>
                  <a:lnTo>
                    <a:pt x="48742" y="23736"/>
                  </a:lnTo>
                  <a:lnTo>
                    <a:pt x="47294" y="24650"/>
                  </a:lnTo>
                  <a:lnTo>
                    <a:pt x="47891" y="25527"/>
                  </a:lnTo>
                  <a:lnTo>
                    <a:pt x="47955" y="26314"/>
                  </a:lnTo>
                  <a:lnTo>
                    <a:pt x="45681" y="28333"/>
                  </a:lnTo>
                  <a:lnTo>
                    <a:pt x="44475" y="29146"/>
                  </a:lnTo>
                  <a:lnTo>
                    <a:pt x="41897" y="28765"/>
                  </a:lnTo>
                  <a:lnTo>
                    <a:pt x="40995" y="29794"/>
                  </a:lnTo>
                  <a:lnTo>
                    <a:pt x="41148" y="29641"/>
                  </a:lnTo>
                  <a:lnTo>
                    <a:pt x="44564" y="31991"/>
                  </a:lnTo>
                  <a:lnTo>
                    <a:pt x="48450" y="30010"/>
                  </a:lnTo>
                  <a:lnTo>
                    <a:pt x="51092" y="28333"/>
                  </a:lnTo>
                  <a:lnTo>
                    <a:pt x="52933" y="26581"/>
                  </a:lnTo>
                  <a:lnTo>
                    <a:pt x="53505" y="26924"/>
                  </a:lnTo>
                  <a:lnTo>
                    <a:pt x="54838" y="25654"/>
                  </a:lnTo>
                  <a:lnTo>
                    <a:pt x="54635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78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27" y="1231"/>
                  </a:lnTo>
                  <a:lnTo>
                    <a:pt x="62814" y="2387"/>
                  </a:lnTo>
                  <a:lnTo>
                    <a:pt x="62052" y="3098"/>
                  </a:lnTo>
                  <a:lnTo>
                    <a:pt x="61010" y="5461"/>
                  </a:lnTo>
                  <a:lnTo>
                    <a:pt x="59245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54" y="9245"/>
                  </a:lnTo>
                  <a:lnTo>
                    <a:pt x="54952" y="11074"/>
                  </a:lnTo>
                  <a:lnTo>
                    <a:pt x="59042" y="9867"/>
                  </a:lnTo>
                  <a:lnTo>
                    <a:pt x="63741" y="5981"/>
                  </a:lnTo>
                  <a:lnTo>
                    <a:pt x="66789" y="4127"/>
                  </a:lnTo>
                  <a:lnTo>
                    <a:pt x="67678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A2E220EF-ADD1-0772-08FC-D1944C109470}"/>
                </a:ext>
              </a:extLst>
            </p:cNvPr>
            <p:cNvSpPr/>
            <p:nvPr/>
          </p:nvSpPr>
          <p:spPr>
            <a:xfrm>
              <a:off x="969681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02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095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78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15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02" y="12725"/>
                  </a:lnTo>
                  <a:lnTo>
                    <a:pt x="28765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54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09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494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43" y="14668"/>
                  </a:lnTo>
                  <a:lnTo>
                    <a:pt x="18630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07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37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49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68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088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12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D22967E2-007A-9B99-A78C-3A335AE5CBBD}"/>
                </a:ext>
              </a:extLst>
            </p:cNvPr>
            <p:cNvSpPr/>
            <p:nvPr/>
          </p:nvSpPr>
          <p:spPr>
            <a:xfrm>
              <a:off x="9741420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1003" y="11087"/>
                  </a:moveTo>
                  <a:lnTo>
                    <a:pt x="393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98" y="18046"/>
                  </a:lnTo>
                  <a:lnTo>
                    <a:pt x="723" y="13525"/>
                  </a:lnTo>
                  <a:lnTo>
                    <a:pt x="1003" y="11087"/>
                  </a:lnTo>
                  <a:close/>
                </a:path>
                <a:path w="6350" h="18415">
                  <a:moveTo>
                    <a:pt x="6210" y="165"/>
                  </a:moveTo>
                  <a:lnTo>
                    <a:pt x="5549" y="0"/>
                  </a:lnTo>
                  <a:lnTo>
                    <a:pt x="4914" y="3797"/>
                  </a:lnTo>
                  <a:lnTo>
                    <a:pt x="5562" y="3949"/>
                  </a:lnTo>
                  <a:lnTo>
                    <a:pt x="6210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C499FF92-EDB7-57C2-A2D1-7059B20A4C08}"/>
                </a:ext>
              </a:extLst>
            </p:cNvPr>
            <p:cNvSpPr/>
            <p:nvPr/>
          </p:nvSpPr>
          <p:spPr>
            <a:xfrm>
              <a:off x="9722751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99" y="0"/>
                  </a:lnTo>
                  <a:lnTo>
                    <a:pt x="2755" y="1193"/>
                  </a:lnTo>
                  <a:lnTo>
                    <a:pt x="1371" y="2413"/>
                  </a:lnTo>
                  <a:lnTo>
                    <a:pt x="0" y="4140"/>
                  </a:lnTo>
                  <a:lnTo>
                    <a:pt x="393" y="4546"/>
                  </a:lnTo>
                  <a:lnTo>
                    <a:pt x="1765" y="2882"/>
                  </a:lnTo>
                  <a:lnTo>
                    <a:pt x="3124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28" y="1079"/>
                  </a:lnTo>
                  <a:lnTo>
                    <a:pt x="34734" y="1485"/>
                  </a:lnTo>
                  <a:lnTo>
                    <a:pt x="36461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>
            <a:extLst>
              <a:ext uri="{FF2B5EF4-FFF2-40B4-BE49-F238E27FC236}">
                <a16:creationId xmlns:a16="http://schemas.microsoft.com/office/drawing/2014/main" id="{A7B50255-1EB2-C845-104E-6ECDE9DD4C85}"/>
              </a:ext>
            </a:extLst>
          </p:cNvPr>
          <p:cNvSpPr/>
          <p:nvPr/>
        </p:nvSpPr>
        <p:spPr>
          <a:xfrm>
            <a:off x="546100" y="111442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32322CAF-B903-753A-C108-474C2B0E5E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12" y="556945"/>
            <a:ext cx="634368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135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GOALS OF THE GRANTS COMMITTEE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CDC74D63-C5DE-E7AC-DACD-76F2D3CDFD5A}"/>
              </a:ext>
            </a:extLst>
          </p:cNvPr>
          <p:cNvSpPr txBox="1"/>
          <p:nvPr/>
        </p:nvSpPr>
        <p:spPr>
          <a:xfrm>
            <a:off x="525509" y="1289750"/>
            <a:ext cx="910091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Awareness</a:t>
            </a:r>
          </a:p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Servanthood</a:t>
            </a:r>
          </a:p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Understanding</a:t>
            </a:r>
          </a:p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Defining</a:t>
            </a:r>
          </a:p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Partnerships</a:t>
            </a:r>
          </a:p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Relationships</a:t>
            </a:r>
          </a:p>
          <a:p>
            <a:pPr marL="800100" lvl="1" indent="-34290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Beyond the Church Doors</a:t>
            </a: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394E9AC2-F800-7066-920E-6AA577A25DA5}"/>
              </a:ext>
            </a:extLst>
          </p:cNvPr>
          <p:cNvSpPr txBox="1"/>
          <p:nvPr/>
        </p:nvSpPr>
        <p:spPr>
          <a:xfrm>
            <a:off x="622300" y="6206949"/>
            <a:ext cx="95734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algn="ctr" fontAlgn="base">
              <a:spcAft>
                <a:spcPts val="1125"/>
              </a:spcAft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Dare to dream, seek partners, be present, and care for all of God’s beloved children</a:t>
            </a:r>
          </a:p>
        </p:txBody>
      </p:sp>
    </p:spTree>
    <p:extLst>
      <p:ext uri="{BB962C8B-B14F-4D97-AF65-F5344CB8AC3E}">
        <p14:creationId xmlns:p14="http://schemas.microsoft.com/office/powerpoint/2010/main" val="179912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774DA9-004D-D764-B86D-204D5FC5B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A797787-55DA-8730-ABC3-F140E94B0DF4}"/>
              </a:ext>
            </a:extLst>
          </p:cNvPr>
          <p:cNvSpPr/>
          <p:nvPr/>
        </p:nvSpPr>
        <p:spPr>
          <a:xfrm>
            <a:off x="8985136" y="4439753"/>
            <a:ext cx="1385054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FB8FF1D8-B5A9-2BD4-1CEA-86327D0CEAB5}"/>
              </a:ext>
            </a:extLst>
          </p:cNvPr>
          <p:cNvSpPr/>
          <p:nvPr/>
        </p:nvSpPr>
        <p:spPr>
          <a:xfrm>
            <a:off x="958860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C420CB5-0C44-707F-E933-7E3FF294B68E}"/>
              </a:ext>
            </a:extLst>
          </p:cNvPr>
          <p:cNvSpPr/>
          <p:nvPr/>
        </p:nvSpPr>
        <p:spPr>
          <a:xfrm>
            <a:off x="0" y="7429386"/>
            <a:ext cx="6097905" cy="130810"/>
          </a:xfrm>
          <a:custGeom>
            <a:avLst/>
            <a:gdLst/>
            <a:ahLst/>
            <a:cxnLst/>
            <a:rect l="l" t="t" r="r" b="b"/>
            <a:pathLst>
              <a:path w="6097905" h="130809">
                <a:moveTo>
                  <a:pt x="0" y="130619"/>
                </a:moveTo>
                <a:lnTo>
                  <a:pt x="6097422" y="130619"/>
                </a:lnTo>
                <a:lnTo>
                  <a:pt x="6097422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5F5F6C75-C6E8-67DC-B095-8C5D8FCA2B89}"/>
              </a:ext>
            </a:extLst>
          </p:cNvPr>
          <p:cNvGrpSpPr/>
          <p:nvPr/>
        </p:nvGrpSpPr>
        <p:grpSpPr>
          <a:xfrm>
            <a:off x="6097422" y="7429386"/>
            <a:ext cx="3491229" cy="130810"/>
            <a:chOff x="6097422" y="7429386"/>
            <a:chExt cx="3491229" cy="1308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F147B14C-C4DD-3EB8-E1B4-58579905EBD3}"/>
                </a:ext>
              </a:extLst>
            </p:cNvPr>
            <p:cNvSpPr/>
            <p:nvPr/>
          </p:nvSpPr>
          <p:spPr>
            <a:xfrm>
              <a:off x="6097422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7DDC0498-0672-4CEE-6FDF-ED1590CA133A}"/>
                </a:ext>
              </a:extLst>
            </p:cNvPr>
            <p:cNvSpPr/>
            <p:nvPr/>
          </p:nvSpPr>
          <p:spPr>
            <a:xfrm>
              <a:off x="698787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F7238D51-4C1B-6DD2-19DD-126A3E99BA6C}"/>
                </a:ext>
              </a:extLst>
            </p:cNvPr>
            <p:cNvSpPr/>
            <p:nvPr/>
          </p:nvSpPr>
          <p:spPr>
            <a:xfrm>
              <a:off x="7878305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48" y="130619"/>
                  </a:lnTo>
                  <a:lnTo>
                    <a:pt x="819848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D8DAC5B1-2B9F-38FE-DF4C-5223315513A4}"/>
                </a:ext>
              </a:extLst>
            </p:cNvPr>
            <p:cNvSpPr/>
            <p:nvPr/>
          </p:nvSpPr>
          <p:spPr>
            <a:xfrm>
              <a:off x="869815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46219D2E-2FFB-6A05-1964-FA6B4EA93605}"/>
              </a:ext>
            </a:extLst>
          </p:cNvPr>
          <p:cNvGrpSpPr/>
          <p:nvPr/>
        </p:nvGrpSpPr>
        <p:grpSpPr>
          <a:xfrm>
            <a:off x="9248749" y="440004"/>
            <a:ext cx="991869" cy="1160780"/>
            <a:chOff x="9248749" y="440004"/>
            <a:chExt cx="991869" cy="11607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7C9862FA-E3A5-CA02-EA98-669F7D770A1A}"/>
                </a:ext>
              </a:extLst>
            </p:cNvPr>
            <p:cNvSpPr/>
            <p:nvPr/>
          </p:nvSpPr>
          <p:spPr>
            <a:xfrm>
              <a:off x="9248749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25" y="6286"/>
                  </a:moveTo>
                  <a:lnTo>
                    <a:pt x="985139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46" y="712901"/>
                  </a:lnTo>
                  <a:lnTo>
                    <a:pt x="49517" y="756907"/>
                  </a:lnTo>
                  <a:lnTo>
                    <a:pt x="70523" y="800011"/>
                  </a:lnTo>
                  <a:lnTo>
                    <a:pt x="95453" y="842454"/>
                  </a:lnTo>
                  <a:lnTo>
                    <a:pt x="124409" y="884504"/>
                  </a:lnTo>
                  <a:lnTo>
                    <a:pt x="157492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94" y="1072413"/>
                  </a:lnTo>
                  <a:lnTo>
                    <a:pt x="374040" y="1103845"/>
                  </a:lnTo>
                  <a:lnTo>
                    <a:pt x="419163" y="1127582"/>
                  </a:lnTo>
                  <a:lnTo>
                    <a:pt x="455460" y="1144130"/>
                  </a:lnTo>
                  <a:lnTo>
                    <a:pt x="491147" y="1157871"/>
                  </a:lnTo>
                  <a:lnTo>
                    <a:pt x="499986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14" y="886294"/>
                  </a:lnTo>
                  <a:lnTo>
                    <a:pt x="901509" y="845794"/>
                  </a:lnTo>
                  <a:lnTo>
                    <a:pt x="925093" y="804557"/>
                  </a:lnTo>
                  <a:lnTo>
                    <a:pt x="944880" y="762228"/>
                  </a:lnTo>
                  <a:lnTo>
                    <a:pt x="961009" y="718464"/>
                  </a:lnTo>
                  <a:lnTo>
                    <a:pt x="973594" y="672934"/>
                  </a:lnTo>
                  <a:lnTo>
                    <a:pt x="982776" y="625271"/>
                  </a:lnTo>
                  <a:lnTo>
                    <a:pt x="988682" y="575157"/>
                  </a:lnTo>
                  <a:lnTo>
                    <a:pt x="991387" y="522859"/>
                  </a:lnTo>
                  <a:lnTo>
                    <a:pt x="991425" y="20218"/>
                  </a:lnTo>
                  <a:lnTo>
                    <a:pt x="991425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3C8DFE42-1B93-F26E-E9D3-2133DA13754A}"/>
                </a:ext>
              </a:extLst>
            </p:cNvPr>
            <p:cNvSpPr/>
            <p:nvPr/>
          </p:nvSpPr>
          <p:spPr>
            <a:xfrm>
              <a:off x="927016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08" y="0"/>
                  </a:moveTo>
                  <a:lnTo>
                    <a:pt x="1701" y="0"/>
                  </a:lnTo>
                  <a:lnTo>
                    <a:pt x="0" y="1714"/>
                  </a:lnTo>
                  <a:lnTo>
                    <a:pt x="0" y="468617"/>
                  </a:lnTo>
                  <a:lnTo>
                    <a:pt x="476008" y="468617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64CD4111-B4CB-DCEB-DCDF-A67013DB4D21}"/>
                </a:ext>
              </a:extLst>
            </p:cNvPr>
            <p:cNvSpPr/>
            <p:nvPr/>
          </p:nvSpPr>
          <p:spPr>
            <a:xfrm>
              <a:off x="9270161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08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2" y="79352"/>
                  </a:lnTo>
                  <a:lnTo>
                    <a:pt x="8736" y="125683"/>
                  </a:lnTo>
                  <a:lnTo>
                    <a:pt x="18166" y="170434"/>
                  </a:lnTo>
                  <a:lnTo>
                    <a:pt x="31093" y="213845"/>
                  </a:lnTo>
                  <a:lnTo>
                    <a:pt x="47612" y="256154"/>
                  </a:lnTo>
                  <a:lnTo>
                    <a:pt x="67817" y="297598"/>
                  </a:lnTo>
                  <a:lnTo>
                    <a:pt x="91799" y="338415"/>
                  </a:lnTo>
                  <a:lnTo>
                    <a:pt x="119653" y="378845"/>
                  </a:lnTo>
                  <a:lnTo>
                    <a:pt x="151472" y="419125"/>
                  </a:lnTo>
                  <a:lnTo>
                    <a:pt x="203815" y="474864"/>
                  </a:lnTo>
                  <a:lnTo>
                    <a:pt x="257699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502" y="612990"/>
                  </a:lnTo>
                  <a:lnTo>
                    <a:pt x="438453" y="628930"/>
                  </a:lnTo>
                  <a:lnTo>
                    <a:pt x="476008" y="643203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1E614A80-B4CD-1443-3095-D09845BA7F3E}"/>
                </a:ext>
              </a:extLst>
            </p:cNvPr>
            <p:cNvSpPr/>
            <p:nvPr/>
          </p:nvSpPr>
          <p:spPr>
            <a:xfrm>
              <a:off x="9746183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43" y="1270"/>
                  </a:lnTo>
                  <a:lnTo>
                    <a:pt x="47184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3666BDAE-F795-96B4-D277-381C3CEA0542}"/>
                </a:ext>
              </a:extLst>
            </p:cNvPr>
            <p:cNvSpPr/>
            <p:nvPr/>
          </p:nvSpPr>
          <p:spPr>
            <a:xfrm>
              <a:off x="974437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84" y="0"/>
                  </a:moveTo>
                  <a:lnTo>
                    <a:pt x="0" y="0"/>
                  </a:lnTo>
                  <a:lnTo>
                    <a:pt x="0" y="642618"/>
                  </a:lnTo>
                  <a:lnTo>
                    <a:pt x="4165" y="643978"/>
                  </a:lnTo>
                  <a:lnTo>
                    <a:pt x="9740" y="642162"/>
                  </a:lnTo>
                  <a:lnTo>
                    <a:pt x="79055" y="612990"/>
                  </a:lnTo>
                  <a:lnTo>
                    <a:pt x="122502" y="590137"/>
                  </a:lnTo>
                  <a:lnTo>
                    <a:pt x="171937" y="559847"/>
                  </a:lnTo>
                  <a:lnTo>
                    <a:pt x="224851" y="521597"/>
                  </a:lnTo>
                  <a:lnTo>
                    <a:pt x="278734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5" y="286964"/>
                  </a:lnTo>
                  <a:lnTo>
                    <a:pt x="437664" y="240579"/>
                  </a:lnTo>
                  <a:lnTo>
                    <a:pt x="452934" y="192242"/>
                  </a:lnTo>
                  <a:lnTo>
                    <a:pt x="464000" y="141483"/>
                  </a:lnTo>
                  <a:lnTo>
                    <a:pt x="471032" y="87829"/>
                  </a:lnTo>
                  <a:lnTo>
                    <a:pt x="474183" y="31203"/>
                  </a:lnTo>
                  <a:lnTo>
                    <a:pt x="474184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CF4B0AC6-3B80-8906-7B55-644E021D77BE}"/>
                </a:ext>
              </a:extLst>
            </p:cNvPr>
            <p:cNvSpPr/>
            <p:nvPr/>
          </p:nvSpPr>
          <p:spPr>
            <a:xfrm>
              <a:off x="9270161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27" y="605053"/>
                  </a:moveTo>
                  <a:lnTo>
                    <a:pt x="337096" y="605053"/>
                  </a:lnTo>
                  <a:lnTo>
                    <a:pt x="337096" y="1045375"/>
                  </a:lnTo>
                  <a:lnTo>
                    <a:pt x="403502" y="1082293"/>
                  </a:lnTo>
                  <a:lnTo>
                    <a:pt x="438453" y="1098233"/>
                  </a:lnTo>
                  <a:lnTo>
                    <a:pt x="478383" y="1113281"/>
                  </a:lnTo>
                  <a:lnTo>
                    <a:pt x="483958" y="1111465"/>
                  </a:lnTo>
                  <a:lnTo>
                    <a:pt x="553273" y="1082293"/>
                  </a:lnTo>
                  <a:lnTo>
                    <a:pt x="596720" y="1059440"/>
                  </a:lnTo>
                  <a:lnTo>
                    <a:pt x="611327" y="1050490"/>
                  </a:lnTo>
                  <a:lnTo>
                    <a:pt x="611327" y="605053"/>
                  </a:lnTo>
                  <a:close/>
                </a:path>
                <a:path w="948690" h="1113790">
                  <a:moveTo>
                    <a:pt x="948408" y="330758"/>
                  </a:moveTo>
                  <a:lnTo>
                    <a:pt x="0" y="330758"/>
                  </a:lnTo>
                  <a:lnTo>
                    <a:pt x="0" y="500506"/>
                  </a:lnTo>
                  <a:lnTo>
                    <a:pt x="2712" y="548655"/>
                  </a:lnTo>
                  <a:lnTo>
                    <a:pt x="8736" y="594986"/>
                  </a:lnTo>
                  <a:lnTo>
                    <a:pt x="10858" y="605053"/>
                  </a:lnTo>
                  <a:lnTo>
                    <a:pt x="938969" y="605053"/>
                  </a:lnTo>
                  <a:lnTo>
                    <a:pt x="945250" y="557132"/>
                  </a:lnTo>
                  <a:lnTo>
                    <a:pt x="948401" y="500506"/>
                  </a:lnTo>
                  <a:lnTo>
                    <a:pt x="948408" y="330758"/>
                  </a:lnTo>
                  <a:close/>
                </a:path>
                <a:path w="948690" h="1113790">
                  <a:moveTo>
                    <a:pt x="611327" y="0"/>
                  </a:moveTo>
                  <a:lnTo>
                    <a:pt x="337096" y="0"/>
                  </a:lnTo>
                  <a:lnTo>
                    <a:pt x="337096" y="330758"/>
                  </a:lnTo>
                  <a:lnTo>
                    <a:pt x="611327" y="330758"/>
                  </a:lnTo>
                  <a:lnTo>
                    <a:pt x="61132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E1596C53-3F0B-C3F4-5338-60A6116D16A0}"/>
                </a:ext>
              </a:extLst>
            </p:cNvPr>
            <p:cNvSpPr/>
            <p:nvPr/>
          </p:nvSpPr>
          <p:spPr>
            <a:xfrm>
              <a:off x="9697136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302" y="1930"/>
                  </a:moveTo>
                  <a:lnTo>
                    <a:pt x="33210" y="2374"/>
                  </a:lnTo>
                  <a:lnTo>
                    <a:pt x="30835" y="5207"/>
                  </a:lnTo>
                  <a:lnTo>
                    <a:pt x="26644" y="9486"/>
                  </a:lnTo>
                  <a:lnTo>
                    <a:pt x="20751" y="16002"/>
                  </a:lnTo>
                  <a:lnTo>
                    <a:pt x="13169" y="25552"/>
                  </a:lnTo>
                  <a:lnTo>
                    <a:pt x="10261" y="29451"/>
                  </a:lnTo>
                  <a:lnTo>
                    <a:pt x="7010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60" y="32867"/>
                  </a:lnTo>
                  <a:lnTo>
                    <a:pt x="14643" y="32169"/>
                  </a:lnTo>
                  <a:lnTo>
                    <a:pt x="16573" y="29451"/>
                  </a:lnTo>
                  <a:lnTo>
                    <a:pt x="17589" y="28016"/>
                  </a:lnTo>
                  <a:lnTo>
                    <a:pt x="22326" y="19900"/>
                  </a:lnTo>
                  <a:lnTo>
                    <a:pt x="30124" y="14008"/>
                  </a:lnTo>
                  <a:lnTo>
                    <a:pt x="31330" y="12204"/>
                  </a:lnTo>
                  <a:lnTo>
                    <a:pt x="31915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99" y="4749"/>
                  </a:lnTo>
                  <a:lnTo>
                    <a:pt x="34302" y="1930"/>
                  </a:lnTo>
                  <a:close/>
                </a:path>
                <a:path w="92075" h="33019">
                  <a:moveTo>
                    <a:pt x="34937" y="1663"/>
                  </a:moveTo>
                  <a:lnTo>
                    <a:pt x="34328" y="1866"/>
                  </a:lnTo>
                  <a:lnTo>
                    <a:pt x="34937" y="1663"/>
                  </a:lnTo>
                  <a:close/>
                </a:path>
                <a:path w="92075" h="33019">
                  <a:moveTo>
                    <a:pt x="91770" y="31813"/>
                  </a:moveTo>
                  <a:lnTo>
                    <a:pt x="84759" y="26479"/>
                  </a:lnTo>
                  <a:lnTo>
                    <a:pt x="80987" y="27787"/>
                  </a:lnTo>
                  <a:lnTo>
                    <a:pt x="66890" y="12433"/>
                  </a:lnTo>
                  <a:lnTo>
                    <a:pt x="60388" y="4724"/>
                  </a:lnTo>
                  <a:lnTo>
                    <a:pt x="57912" y="1066"/>
                  </a:lnTo>
                  <a:lnTo>
                    <a:pt x="58216" y="368"/>
                  </a:lnTo>
                  <a:lnTo>
                    <a:pt x="57137" y="0"/>
                  </a:lnTo>
                  <a:lnTo>
                    <a:pt x="57962" y="7188"/>
                  </a:lnTo>
                  <a:lnTo>
                    <a:pt x="59905" y="9182"/>
                  </a:lnTo>
                  <a:lnTo>
                    <a:pt x="59855" y="10985"/>
                  </a:lnTo>
                  <a:lnTo>
                    <a:pt x="61658" y="13703"/>
                  </a:lnTo>
                  <a:lnTo>
                    <a:pt x="69443" y="19583"/>
                  </a:lnTo>
                  <a:lnTo>
                    <a:pt x="74180" y="27711"/>
                  </a:lnTo>
                  <a:lnTo>
                    <a:pt x="77622" y="32562"/>
                  </a:lnTo>
                  <a:lnTo>
                    <a:pt x="81064" y="31851"/>
                  </a:lnTo>
                  <a:lnTo>
                    <a:pt x="85331" y="32016"/>
                  </a:lnTo>
                  <a:lnTo>
                    <a:pt x="91770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EE4F8BCC-5B47-C7FB-BF84-410CC3A6CD03}"/>
                </a:ext>
              </a:extLst>
            </p:cNvPr>
            <p:cNvSpPr/>
            <p:nvPr/>
          </p:nvSpPr>
          <p:spPr>
            <a:xfrm>
              <a:off x="984248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19" y="2514"/>
                  </a:lnTo>
                  <a:lnTo>
                    <a:pt x="952" y="2019"/>
                  </a:lnTo>
                  <a:lnTo>
                    <a:pt x="266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82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60" y="2082"/>
                  </a:lnTo>
                  <a:lnTo>
                    <a:pt x="11214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69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83" y="15951"/>
                  </a:lnTo>
                  <a:lnTo>
                    <a:pt x="23164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391" y="7048"/>
                  </a:lnTo>
                  <a:lnTo>
                    <a:pt x="29502" y="5981"/>
                  </a:lnTo>
                  <a:lnTo>
                    <a:pt x="28638" y="5778"/>
                  </a:lnTo>
                  <a:lnTo>
                    <a:pt x="27774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70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53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77" y="10972"/>
                  </a:lnTo>
                  <a:lnTo>
                    <a:pt x="26644" y="11595"/>
                  </a:lnTo>
                  <a:lnTo>
                    <a:pt x="28829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095" y="8686"/>
                  </a:lnTo>
                  <a:lnTo>
                    <a:pt x="29756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A6B40E31-713E-B425-2B3A-5FFB412D9C0A}"/>
                </a:ext>
              </a:extLst>
            </p:cNvPr>
            <p:cNvSpPr/>
            <p:nvPr/>
          </p:nvSpPr>
          <p:spPr>
            <a:xfrm>
              <a:off x="9623920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42" y="281940"/>
                  </a:moveTo>
                  <a:lnTo>
                    <a:pt x="19164" y="281940"/>
                  </a:lnTo>
                  <a:lnTo>
                    <a:pt x="19672" y="282346"/>
                  </a:lnTo>
                  <a:lnTo>
                    <a:pt x="20142" y="281940"/>
                  </a:lnTo>
                  <a:close/>
                </a:path>
                <a:path w="244475" h="308609">
                  <a:moveTo>
                    <a:pt x="57010" y="167640"/>
                  </a:move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26" y="166370"/>
                  </a:lnTo>
                  <a:lnTo>
                    <a:pt x="56997" y="166370"/>
                  </a:lnTo>
                  <a:lnTo>
                    <a:pt x="56997" y="167538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15" y="217170"/>
                  </a:moveTo>
                  <a:lnTo>
                    <a:pt x="59448" y="215900"/>
                  </a:lnTo>
                  <a:lnTo>
                    <a:pt x="59880" y="217373"/>
                  </a:lnTo>
                  <a:lnTo>
                    <a:pt x="60515" y="217170"/>
                  </a:lnTo>
                  <a:close/>
                </a:path>
                <a:path w="244475" h="308609">
                  <a:moveTo>
                    <a:pt x="66865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23" y="102870"/>
                  </a:lnTo>
                  <a:lnTo>
                    <a:pt x="62623" y="104140"/>
                  </a:lnTo>
                  <a:lnTo>
                    <a:pt x="61810" y="105410"/>
                  </a:lnTo>
                  <a:lnTo>
                    <a:pt x="61595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65" y="104140"/>
                  </a:lnTo>
                  <a:close/>
                </a:path>
                <a:path w="244475" h="308609">
                  <a:moveTo>
                    <a:pt x="76263" y="274320"/>
                  </a:moveTo>
                  <a:lnTo>
                    <a:pt x="76149" y="273050"/>
                  </a:lnTo>
                  <a:lnTo>
                    <a:pt x="68580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94" y="274320"/>
                  </a:lnTo>
                  <a:lnTo>
                    <a:pt x="45872" y="275590"/>
                  </a:lnTo>
                  <a:lnTo>
                    <a:pt x="47409" y="275590"/>
                  </a:lnTo>
                  <a:lnTo>
                    <a:pt x="49085" y="276860"/>
                  </a:lnTo>
                  <a:lnTo>
                    <a:pt x="47256" y="276860"/>
                  </a:lnTo>
                  <a:lnTo>
                    <a:pt x="46024" y="278130"/>
                  </a:lnTo>
                  <a:lnTo>
                    <a:pt x="46380" y="281940"/>
                  </a:lnTo>
                  <a:lnTo>
                    <a:pt x="53136" y="281940"/>
                  </a:lnTo>
                  <a:lnTo>
                    <a:pt x="53568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18" y="278130"/>
                  </a:lnTo>
                  <a:lnTo>
                    <a:pt x="69405" y="274320"/>
                  </a:lnTo>
                  <a:lnTo>
                    <a:pt x="76263" y="274320"/>
                  </a:lnTo>
                  <a:close/>
                </a:path>
                <a:path w="244475" h="308609">
                  <a:moveTo>
                    <a:pt x="94640" y="193040"/>
                  </a:moveTo>
                  <a:lnTo>
                    <a:pt x="94513" y="192786"/>
                  </a:lnTo>
                  <a:lnTo>
                    <a:pt x="94119" y="193040"/>
                  </a:lnTo>
                  <a:lnTo>
                    <a:pt x="94640" y="193040"/>
                  </a:lnTo>
                  <a:close/>
                </a:path>
                <a:path w="244475" h="308609">
                  <a:moveTo>
                    <a:pt x="94970" y="236220"/>
                  </a:moveTo>
                  <a:lnTo>
                    <a:pt x="94894" y="236093"/>
                  </a:lnTo>
                  <a:lnTo>
                    <a:pt x="94500" y="236220"/>
                  </a:lnTo>
                  <a:lnTo>
                    <a:pt x="94970" y="236220"/>
                  </a:lnTo>
                  <a:close/>
                </a:path>
                <a:path w="244475" h="308609">
                  <a:moveTo>
                    <a:pt x="95427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34" y="187960"/>
                  </a:lnTo>
                  <a:lnTo>
                    <a:pt x="96291" y="189230"/>
                  </a:lnTo>
                  <a:lnTo>
                    <a:pt x="96481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58" y="53340"/>
                  </a:moveTo>
                  <a:lnTo>
                    <a:pt x="94869" y="53340"/>
                  </a:lnTo>
                  <a:lnTo>
                    <a:pt x="96570" y="54610"/>
                  </a:lnTo>
                  <a:lnTo>
                    <a:pt x="97358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44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26" y="208280"/>
                  </a:lnTo>
                  <a:lnTo>
                    <a:pt x="91503" y="209550"/>
                  </a:lnTo>
                  <a:lnTo>
                    <a:pt x="91363" y="210820"/>
                  </a:lnTo>
                  <a:lnTo>
                    <a:pt x="89585" y="212090"/>
                  </a:lnTo>
                  <a:lnTo>
                    <a:pt x="87998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26" y="213360"/>
                  </a:lnTo>
                  <a:lnTo>
                    <a:pt x="94335" y="213360"/>
                  </a:lnTo>
                  <a:lnTo>
                    <a:pt x="95669" y="212090"/>
                  </a:lnTo>
                  <a:lnTo>
                    <a:pt x="96380" y="210820"/>
                  </a:lnTo>
                  <a:lnTo>
                    <a:pt x="97866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71" y="210820"/>
                  </a:lnTo>
                  <a:lnTo>
                    <a:pt x="102247" y="212090"/>
                  </a:lnTo>
                  <a:lnTo>
                    <a:pt x="103543" y="212090"/>
                  </a:lnTo>
                  <a:lnTo>
                    <a:pt x="103759" y="210820"/>
                  </a:lnTo>
                  <a:lnTo>
                    <a:pt x="104114" y="210820"/>
                  </a:lnTo>
                  <a:lnTo>
                    <a:pt x="104419" y="209550"/>
                  </a:lnTo>
                  <a:lnTo>
                    <a:pt x="104660" y="208280"/>
                  </a:lnTo>
                  <a:lnTo>
                    <a:pt x="105244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49" y="219710"/>
                  </a:lnTo>
                  <a:lnTo>
                    <a:pt x="100355" y="220662"/>
                  </a:lnTo>
                  <a:lnTo>
                    <a:pt x="101625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37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67" y="22656"/>
                  </a:lnTo>
                  <a:lnTo>
                    <a:pt x="108902" y="22860"/>
                  </a:lnTo>
                  <a:lnTo>
                    <a:pt x="112522" y="21590"/>
                  </a:lnTo>
                  <a:lnTo>
                    <a:pt x="113118" y="20637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75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48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727" y="213169"/>
                  </a:moveTo>
                  <a:lnTo>
                    <a:pt x="132448" y="212090"/>
                  </a:lnTo>
                  <a:lnTo>
                    <a:pt x="127952" y="212090"/>
                  </a:lnTo>
                  <a:lnTo>
                    <a:pt x="132067" y="213360"/>
                  </a:lnTo>
                  <a:lnTo>
                    <a:pt x="132727" y="213169"/>
                  </a:lnTo>
                  <a:close/>
                </a:path>
                <a:path w="244475" h="308609">
                  <a:moveTo>
                    <a:pt x="136131" y="199390"/>
                  </a:moveTo>
                  <a:lnTo>
                    <a:pt x="135966" y="199351"/>
                  </a:lnTo>
                  <a:lnTo>
                    <a:pt x="135813" y="199390"/>
                  </a:lnTo>
                  <a:lnTo>
                    <a:pt x="136131" y="199390"/>
                  </a:lnTo>
                  <a:close/>
                </a:path>
                <a:path w="244475" h="308609">
                  <a:moveTo>
                    <a:pt x="138734" y="149860"/>
                  </a:moveTo>
                  <a:lnTo>
                    <a:pt x="138480" y="149682"/>
                  </a:lnTo>
                  <a:lnTo>
                    <a:pt x="138734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404" y="228473"/>
                  </a:lnTo>
                  <a:lnTo>
                    <a:pt x="138341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97" y="189674"/>
                  </a:moveTo>
                  <a:lnTo>
                    <a:pt x="141084" y="189230"/>
                  </a:lnTo>
                  <a:lnTo>
                    <a:pt x="140639" y="189230"/>
                  </a:lnTo>
                  <a:lnTo>
                    <a:pt x="141897" y="189674"/>
                  </a:lnTo>
                  <a:close/>
                </a:path>
                <a:path w="244475" h="308609">
                  <a:moveTo>
                    <a:pt x="142659" y="255828"/>
                  </a:moveTo>
                  <a:lnTo>
                    <a:pt x="142506" y="255270"/>
                  </a:lnTo>
                  <a:lnTo>
                    <a:pt x="141909" y="255270"/>
                  </a:lnTo>
                  <a:lnTo>
                    <a:pt x="142659" y="255828"/>
                  </a:lnTo>
                  <a:close/>
                </a:path>
                <a:path w="244475" h="308609">
                  <a:moveTo>
                    <a:pt x="143662" y="256540"/>
                  </a:moveTo>
                  <a:lnTo>
                    <a:pt x="142659" y="255828"/>
                  </a:lnTo>
                  <a:lnTo>
                    <a:pt x="142875" y="256540"/>
                  </a:lnTo>
                  <a:lnTo>
                    <a:pt x="143662" y="256540"/>
                  </a:lnTo>
                  <a:close/>
                </a:path>
                <a:path w="244475" h="308609">
                  <a:moveTo>
                    <a:pt x="144856" y="257416"/>
                  </a:moveTo>
                  <a:lnTo>
                    <a:pt x="144526" y="255270"/>
                  </a:lnTo>
                  <a:lnTo>
                    <a:pt x="143764" y="256540"/>
                  </a:lnTo>
                  <a:lnTo>
                    <a:pt x="144856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72" y="304507"/>
                  </a:lnTo>
                  <a:lnTo>
                    <a:pt x="149745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15" y="257810"/>
                  </a:lnTo>
                  <a:lnTo>
                    <a:pt x="144856" y="257416"/>
                  </a:lnTo>
                  <a:lnTo>
                    <a:pt x="145122" y="259080"/>
                  </a:lnTo>
                  <a:lnTo>
                    <a:pt x="150177" y="261086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903" y="63500"/>
                  </a:moveTo>
                  <a:lnTo>
                    <a:pt x="166674" y="62230"/>
                  </a:lnTo>
                  <a:lnTo>
                    <a:pt x="166573" y="60960"/>
                  </a:lnTo>
                  <a:lnTo>
                    <a:pt x="166573" y="59690"/>
                  </a:lnTo>
                  <a:lnTo>
                    <a:pt x="164477" y="59690"/>
                  </a:lnTo>
                  <a:lnTo>
                    <a:pt x="165620" y="60960"/>
                  </a:lnTo>
                  <a:lnTo>
                    <a:pt x="165303" y="62230"/>
                  </a:lnTo>
                  <a:lnTo>
                    <a:pt x="166217" y="63500"/>
                  </a:lnTo>
                  <a:lnTo>
                    <a:pt x="166903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52" y="267970"/>
                  </a:lnTo>
                  <a:lnTo>
                    <a:pt x="165315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14" y="101600"/>
                  </a:lnTo>
                  <a:lnTo>
                    <a:pt x="167068" y="100330"/>
                  </a:lnTo>
                  <a:lnTo>
                    <a:pt x="166916" y="99060"/>
                  </a:lnTo>
                  <a:lnTo>
                    <a:pt x="164376" y="99060"/>
                  </a:lnTo>
                  <a:lnTo>
                    <a:pt x="166204" y="101600"/>
                  </a:lnTo>
                  <a:lnTo>
                    <a:pt x="165811" y="102870"/>
                  </a:lnTo>
                  <a:lnTo>
                    <a:pt x="166712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92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92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72" y="109220"/>
                  </a:lnTo>
                  <a:lnTo>
                    <a:pt x="164680" y="110490"/>
                  </a:lnTo>
                  <a:lnTo>
                    <a:pt x="168440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46"/>
                  </a:lnTo>
                  <a:lnTo>
                    <a:pt x="175577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36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20" y="160020"/>
                  </a:lnTo>
                  <a:lnTo>
                    <a:pt x="177736" y="158750"/>
                  </a:lnTo>
                  <a:close/>
                </a:path>
                <a:path w="244475" h="308609">
                  <a:moveTo>
                    <a:pt x="178130" y="209372"/>
                  </a:moveTo>
                  <a:lnTo>
                    <a:pt x="176911" y="210820"/>
                  </a:lnTo>
                  <a:lnTo>
                    <a:pt x="177647" y="211099"/>
                  </a:lnTo>
                  <a:lnTo>
                    <a:pt x="177711" y="210820"/>
                  </a:lnTo>
                  <a:lnTo>
                    <a:pt x="178130" y="209372"/>
                  </a:lnTo>
                  <a:close/>
                </a:path>
                <a:path w="244475" h="308609">
                  <a:moveTo>
                    <a:pt x="189204" y="208280"/>
                  </a:moveTo>
                  <a:lnTo>
                    <a:pt x="187325" y="207899"/>
                  </a:lnTo>
                  <a:lnTo>
                    <a:pt x="187515" y="208280"/>
                  </a:lnTo>
                  <a:lnTo>
                    <a:pt x="189204" y="208280"/>
                  </a:lnTo>
                  <a:close/>
                </a:path>
                <a:path w="244475" h="308609">
                  <a:moveTo>
                    <a:pt x="196989" y="192532"/>
                  </a:moveTo>
                  <a:lnTo>
                    <a:pt x="196697" y="192570"/>
                  </a:lnTo>
                  <a:lnTo>
                    <a:pt x="196392" y="192570"/>
                  </a:lnTo>
                  <a:lnTo>
                    <a:pt x="196113" y="192544"/>
                  </a:lnTo>
                  <a:lnTo>
                    <a:pt x="196151" y="192900"/>
                  </a:lnTo>
                  <a:lnTo>
                    <a:pt x="196316" y="193255"/>
                  </a:lnTo>
                  <a:lnTo>
                    <a:pt x="196570" y="193598"/>
                  </a:lnTo>
                  <a:lnTo>
                    <a:pt x="196659" y="193268"/>
                  </a:lnTo>
                  <a:lnTo>
                    <a:pt x="196786" y="192925"/>
                  </a:lnTo>
                  <a:lnTo>
                    <a:pt x="196989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52" y="116840"/>
                  </a:moveTo>
                  <a:lnTo>
                    <a:pt x="204863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96" y="115570"/>
                  </a:lnTo>
                  <a:lnTo>
                    <a:pt x="196723" y="115570"/>
                  </a:lnTo>
                  <a:lnTo>
                    <a:pt x="198666" y="118110"/>
                  </a:lnTo>
                  <a:lnTo>
                    <a:pt x="200012" y="120624"/>
                  </a:lnTo>
                  <a:lnTo>
                    <a:pt x="202158" y="119380"/>
                  </a:lnTo>
                  <a:lnTo>
                    <a:pt x="204571" y="120650"/>
                  </a:lnTo>
                  <a:lnTo>
                    <a:pt x="204965" y="119380"/>
                  </a:lnTo>
                  <a:lnTo>
                    <a:pt x="205752" y="116840"/>
                  </a:lnTo>
                  <a:close/>
                </a:path>
                <a:path w="244475" h="308609">
                  <a:moveTo>
                    <a:pt x="209931" y="232410"/>
                  </a:moveTo>
                  <a:lnTo>
                    <a:pt x="208267" y="233654"/>
                  </a:lnTo>
                  <a:lnTo>
                    <a:pt x="209931" y="232410"/>
                  </a:lnTo>
                  <a:close/>
                </a:path>
                <a:path w="244475" h="308609">
                  <a:moveTo>
                    <a:pt x="228854" y="209169"/>
                  </a:moveTo>
                  <a:lnTo>
                    <a:pt x="227736" y="207860"/>
                  </a:lnTo>
                  <a:lnTo>
                    <a:pt x="227457" y="205638"/>
                  </a:lnTo>
                  <a:lnTo>
                    <a:pt x="226034" y="205092"/>
                  </a:lnTo>
                  <a:lnTo>
                    <a:pt x="225336" y="205511"/>
                  </a:lnTo>
                  <a:lnTo>
                    <a:pt x="223913" y="207454"/>
                  </a:lnTo>
                  <a:lnTo>
                    <a:pt x="223837" y="207657"/>
                  </a:lnTo>
                  <a:lnTo>
                    <a:pt x="225933" y="208165"/>
                  </a:lnTo>
                  <a:lnTo>
                    <a:pt x="227101" y="209130"/>
                  </a:lnTo>
                  <a:lnTo>
                    <a:pt x="228854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71" y="214630"/>
                  </a:lnTo>
                  <a:lnTo>
                    <a:pt x="242989" y="213360"/>
                  </a:lnTo>
                  <a:lnTo>
                    <a:pt x="243154" y="213360"/>
                  </a:lnTo>
                  <a:lnTo>
                    <a:pt x="243674" y="212090"/>
                  </a:lnTo>
                  <a:lnTo>
                    <a:pt x="241820" y="210820"/>
                  </a:lnTo>
                  <a:lnTo>
                    <a:pt x="240449" y="212090"/>
                  </a:lnTo>
                  <a:lnTo>
                    <a:pt x="238506" y="212090"/>
                  </a:lnTo>
                  <a:lnTo>
                    <a:pt x="238023" y="213360"/>
                  </a:lnTo>
                  <a:lnTo>
                    <a:pt x="237020" y="212090"/>
                  </a:lnTo>
                  <a:lnTo>
                    <a:pt x="236512" y="212090"/>
                  </a:lnTo>
                  <a:lnTo>
                    <a:pt x="235724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24" y="208280"/>
                  </a:lnTo>
                  <a:lnTo>
                    <a:pt x="233540" y="208280"/>
                  </a:lnTo>
                  <a:lnTo>
                    <a:pt x="234391" y="212090"/>
                  </a:lnTo>
                  <a:lnTo>
                    <a:pt x="232803" y="212090"/>
                  </a:lnTo>
                  <a:lnTo>
                    <a:pt x="227660" y="213360"/>
                  </a:lnTo>
                  <a:lnTo>
                    <a:pt x="227050" y="213360"/>
                  </a:lnTo>
                  <a:lnTo>
                    <a:pt x="225894" y="214630"/>
                  </a:lnTo>
                  <a:lnTo>
                    <a:pt x="230428" y="214630"/>
                  </a:lnTo>
                  <a:lnTo>
                    <a:pt x="233845" y="215900"/>
                  </a:lnTo>
                  <a:lnTo>
                    <a:pt x="233845" y="217170"/>
                  </a:lnTo>
                  <a:lnTo>
                    <a:pt x="226720" y="217170"/>
                  </a:lnTo>
                  <a:lnTo>
                    <a:pt x="223812" y="215900"/>
                  </a:lnTo>
                  <a:lnTo>
                    <a:pt x="219417" y="220980"/>
                  </a:lnTo>
                  <a:lnTo>
                    <a:pt x="218033" y="217373"/>
                  </a:lnTo>
                  <a:lnTo>
                    <a:pt x="217932" y="215900"/>
                  </a:lnTo>
                  <a:lnTo>
                    <a:pt x="217792" y="210820"/>
                  </a:lnTo>
                  <a:lnTo>
                    <a:pt x="217309" y="209550"/>
                  </a:lnTo>
                  <a:lnTo>
                    <a:pt x="217855" y="208280"/>
                  </a:lnTo>
                  <a:lnTo>
                    <a:pt x="218630" y="208280"/>
                  </a:lnTo>
                  <a:lnTo>
                    <a:pt x="218313" y="207010"/>
                  </a:lnTo>
                  <a:lnTo>
                    <a:pt x="218617" y="207010"/>
                  </a:lnTo>
                  <a:lnTo>
                    <a:pt x="217284" y="205740"/>
                  </a:lnTo>
                  <a:lnTo>
                    <a:pt x="216877" y="205740"/>
                  </a:lnTo>
                  <a:lnTo>
                    <a:pt x="216877" y="218440"/>
                  </a:lnTo>
                  <a:lnTo>
                    <a:pt x="213258" y="220980"/>
                  </a:lnTo>
                  <a:lnTo>
                    <a:pt x="212890" y="219710"/>
                  </a:lnTo>
                  <a:lnTo>
                    <a:pt x="211251" y="219710"/>
                  </a:lnTo>
                  <a:lnTo>
                    <a:pt x="209169" y="220980"/>
                  </a:lnTo>
                  <a:lnTo>
                    <a:pt x="206489" y="219710"/>
                  </a:lnTo>
                  <a:lnTo>
                    <a:pt x="204216" y="219710"/>
                  </a:lnTo>
                  <a:lnTo>
                    <a:pt x="204597" y="218440"/>
                  </a:lnTo>
                  <a:lnTo>
                    <a:pt x="205054" y="217170"/>
                  </a:lnTo>
                  <a:lnTo>
                    <a:pt x="204927" y="215900"/>
                  </a:lnTo>
                  <a:lnTo>
                    <a:pt x="204343" y="215900"/>
                  </a:lnTo>
                  <a:lnTo>
                    <a:pt x="204127" y="214630"/>
                  </a:lnTo>
                  <a:lnTo>
                    <a:pt x="205079" y="212090"/>
                  </a:lnTo>
                  <a:lnTo>
                    <a:pt x="206070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55" y="215900"/>
                  </a:lnTo>
                  <a:lnTo>
                    <a:pt x="199986" y="214630"/>
                  </a:lnTo>
                  <a:lnTo>
                    <a:pt x="200685" y="213360"/>
                  </a:lnTo>
                  <a:lnTo>
                    <a:pt x="199923" y="212090"/>
                  </a:lnTo>
                  <a:lnTo>
                    <a:pt x="200050" y="212090"/>
                  </a:lnTo>
                  <a:lnTo>
                    <a:pt x="202704" y="210820"/>
                  </a:lnTo>
                  <a:lnTo>
                    <a:pt x="204584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40" y="210820"/>
                  </a:lnTo>
                  <a:lnTo>
                    <a:pt x="215112" y="213360"/>
                  </a:lnTo>
                  <a:lnTo>
                    <a:pt x="216877" y="218440"/>
                  </a:lnTo>
                  <a:lnTo>
                    <a:pt x="216877" y="205740"/>
                  </a:lnTo>
                  <a:lnTo>
                    <a:pt x="214642" y="205740"/>
                  </a:lnTo>
                  <a:lnTo>
                    <a:pt x="214223" y="204470"/>
                  </a:lnTo>
                  <a:lnTo>
                    <a:pt x="208991" y="204470"/>
                  </a:lnTo>
                  <a:lnTo>
                    <a:pt x="208889" y="205740"/>
                  </a:lnTo>
                  <a:lnTo>
                    <a:pt x="207772" y="203200"/>
                  </a:lnTo>
                  <a:lnTo>
                    <a:pt x="205168" y="203200"/>
                  </a:lnTo>
                  <a:lnTo>
                    <a:pt x="202946" y="204470"/>
                  </a:lnTo>
                  <a:lnTo>
                    <a:pt x="202869" y="203200"/>
                  </a:lnTo>
                  <a:lnTo>
                    <a:pt x="203390" y="203200"/>
                  </a:lnTo>
                  <a:lnTo>
                    <a:pt x="204939" y="201930"/>
                  </a:lnTo>
                  <a:lnTo>
                    <a:pt x="204190" y="201930"/>
                  </a:lnTo>
                  <a:lnTo>
                    <a:pt x="203720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61" y="199390"/>
                  </a:lnTo>
                  <a:lnTo>
                    <a:pt x="200164" y="198120"/>
                  </a:lnTo>
                  <a:lnTo>
                    <a:pt x="198513" y="198120"/>
                  </a:lnTo>
                  <a:lnTo>
                    <a:pt x="199047" y="199351"/>
                  </a:lnTo>
                  <a:lnTo>
                    <a:pt x="199047" y="200660"/>
                  </a:lnTo>
                  <a:lnTo>
                    <a:pt x="198399" y="203200"/>
                  </a:lnTo>
                  <a:lnTo>
                    <a:pt x="200329" y="204470"/>
                  </a:lnTo>
                  <a:lnTo>
                    <a:pt x="201307" y="204470"/>
                  </a:lnTo>
                  <a:lnTo>
                    <a:pt x="200672" y="205740"/>
                  </a:lnTo>
                  <a:lnTo>
                    <a:pt x="197916" y="205740"/>
                  </a:lnTo>
                  <a:lnTo>
                    <a:pt x="199847" y="208280"/>
                  </a:lnTo>
                  <a:lnTo>
                    <a:pt x="201231" y="210820"/>
                  </a:lnTo>
                  <a:lnTo>
                    <a:pt x="198018" y="212090"/>
                  </a:lnTo>
                  <a:lnTo>
                    <a:pt x="195173" y="210820"/>
                  </a:lnTo>
                  <a:lnTo>
                    <a:pt x="191973" y="209550"/>
                  </a:lnTo>
                  <a:lnTo>
                    <a:pt x="190601" y="208280"/>
                  </a:lnTo>
                  <a:lnTo>
                    <a:pt x="189204" y="208280"/>
                  </a:lnTo>
                  <a:lnTo>
                    <a:pt x="185369" y="212090"/>
                  </a:lnTo>
                  <a:lnTo>
                    <a:pt x="180327" y="212090"/>
                  </a:lnTo>
                  <a:lnTo>
                    <a:pt x="177647" y="211099"/>
                  </a:lnTo>
                  <a:lnTo>
                    <a:pt x="177431" y="212090"/>
                  </a:lnTo>
                  <a:lnTo>
                    <a:pt x="176453" y="212090"/>
                  </a:lnTo>
                  <a:lnTo>
                    <a:pt x="176453" y="218440"/>
                  </a:lnTo>
                  <a:lnTo>
                    <a:pt x="176174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38" y="223520"/>
                  </a:lnTo>
                  <a:lnTo>
                    <a:pt x="154152" y="219710"/>
                  </a:lnTo>
                  <a:lnTo>
                    <a:pt x="154165" y="218440"/>
                  </a:lnTo>
                  <a:lnTo>
                    <a:pt x="153720" y="215900"/>
                  </a:lnTo>
                  <a:lnTo>
                    <a:pt x="156413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39" y="219710"/>
                  </a:lnTo>
                  <a:lnTo>
                    <a:pt x="163868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43" y="218440"/>
                  </a:lnTo>
                  <a:lnTo>
                    <a:pt x="176453" y="218440"/>
                  </a:lnTo>
                  <a:lnTo>
                    <a:pt x="176453" y="212090"/>
                  </a:lnTo>
                  <a:lnTo>
                    <a:pt x="175628" y="212090"/>
                  </a:lnTo>
                  <a:lnTo>
                    <a:pt x="174752" y="213360"/>
                  </a:lnTo>
                  <a:lnTo>
                    <a:pt x="173609" y="213360"/>
                  </a:lnTo>
                  <a:lnTo>
                    <a:pt x="171513" y="214630"/>
                  </a:lnTo>
                  <a:lnTo>
                    <a:pt x="167868" y="214630"/>
                  </a:lnTo>
                  <a:lnTo>
                    <a:pt x="167970" y="213360"/>
                  </a:lnTo>
                  <a:lnTo>
                    <a:pt x="168084" y="212090"/>
                  </a:lnTo>
                  <a:lnTo>
                    <a:pt x="168198" y="210820"/>
                  </a:lnTo>
                  <a:lnTo>
                    <a:pt x="160324" y="210820"/>
                  </a:lnTo>
                  <a:lnTo>
                    <a:pt x="157657" y="209550"/>
                  </a:lnTo>
                  <a:lnTo>
                    <a:pt x="159626" y="208280"/>
                  </a:lnTo>
                  <a:lnTo>
                    <a:pt x="160477" y="205740"/>
                  </a:lnTo>
                  <a:lnTo>
                    <a:pt x="164058" y="208280"/>
                  </a:lnTo>
                  <a:lnTo>
                    <a:pt x="169125" y="208280"/>
                  </a:lnTo>
                  <a:lnTo>
                    <a:pt x="171894" y="209550"/>
                  </a:lnTo>
                  <a:lnTo>
                    <a:pt x="178816" y="207010"/>
                  </a:lnTo>
                  <a:lnTo>
                    <a:pt x="178130" y="209372"/>
                  </a:lnTo>
                  <a:lnTo>
                    <a:pt x="179044" y="208280"/>
                  </a:lnTo>
                  <a:lnTo>
                    <a:pt x="180898" y="208280"/>
                  </a:lnTo>
                  <a:lnTo>
                    <a:pt x="182994" y="207010"/>
                  </a:lnTo>
                  <a:lnTo>
                    <a:pt x="187325" y="207899"/>
                  </a:lnTo>
                  <a:lnTo>
                    <a:pt x="186918" y="207010"/>
                  </a:lnTo>
                  <a:lnTo>
                    <a:pt x="186397" y="207010"/>
                  </a:lnTo>
                  <a:lnTo>
                    <a:pt x="187147" y="205740"/>
                  </a:lnTo>
                  <a:lnTo>
                    <a:pt x="187896" y="204470"/>
                  </a:lnTo>
                  <a:lnTo>
                    <a:pt x="188074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22" y="200660"/>
                  </a:lnTo>
                  <a:lnTo>
                    <a:pt x="191439" y="200660"/>
                  </a:lnTo>
                  <a:lnTo>
                    <a:pt x="190982" y="199390"/>
                  </a:lnTo>
                  <a:lnTo>
                    <a:pt x="191871" y="196850"/>
                  </a:lnTo>
                  <a:lnTo>
                    <a:pt x="192366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97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9009" y="190500"/>
                  </a:lnTo>
                  <a:lnTo>
                    <a:pt x="198983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27" y="185420"/>
                  </a:lnTo>
                  <a:lnTo>
                    <a:pt x="196926" y="184150"/>
                  </a:lnTo>
                  <a:lnTo>
                    <a:pt x="194868" y="184150"/>
                  </a:lnTo>
                  <a:lnTo>
                    <a:pt x="191973" y="185420"/>
                  </a:lnTo>
                  <a:lnTo>
                    <a:pt x="189611" y="185420"/>
                  </a:lnTo>
                  <a:lnTo>
                    <a:pt x="190080" y="186690"/>
                  </a:lnTo>
                  <a:lnTo>
                    <a:pt x="186804" y="186690"/>
                  </a:lnTo>
                  <a:lnTo>
                    <a:pt x="186804" y="200571"/>
                  </a:lnTo>
                  <a:lnTo>
                    <a:pt x="182676" y="203200"/>
                  </a:lnTo>
                  <a:lnTo>
                    <a:pt x="182549" y="203200"/>
                  </a:lnTo>
                  <a:lnTo>
                    <a:pt x="182206" y="201930"/>
                  </a:lnTo>
                  <a:lnTo>
                    <a:pt x="179870" y="201930"/>
                  </a:lnTo>
                  <a:lnTo>
                    <a:pt x="179959" y="200660"/>
                  </a:lnTo>
                  <a:lnTo>
                    <a:pt x="180835" y="199390"/>
                  </a:lnTo>
                  <a:lnTo>
                    <a:pt x="185216" y="199390"/>
                  </a:lnTo>
                  <a:lnTo>
                    <a:pt x="186804" y="200571"/>
                  </a:lnTo>
                  <a:lnTo>
                    <a:pt x="186804" y="186690"/>
                  </a:lnTo>
                  <a:lnTo>
                    <a:pt x="184721" y="186690"/>
                  </a:lnTo>
                  <a:lnTo>
                    <a:pt x="184391" y="185420"/>
                  </a:lnTo>
                  <a:lnTo>
                    <a:pt x="186194" y="185420"/>
                  </a:lnTo>
                  <a:lnTo>
                    <a:pt x="185572" y="184150"/>
                  </a:lnTo>
                  <a:lnTo>
                    <a:pt x="185115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35" y="186690"/>
                  </a:lnTo>
                  <a:lnTo>
                    <a:pt x="179387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99" y="189230"/>
                  </a:lnTo>
                  <a:lnTo>
                    <a:pt x="182118" y="193040"/>
                  </a:lnTo>
                  <a:lnTo>
                    <a:pt x="179412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96" y="194310"/>
                  </a:lnTo>
                  <a:lnTo>
                    <a:pt x="173151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99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22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31" y="205740"/>
                  </a:lnTo>
                  <a:lnTo>
                    <a:pt x="165595" y="204470"/>
                  </a:lnTo>
                  <a:lnTo>
                    <a:pt x="167182" y="201930"/>
                  </a:lnTo>
                  <a:lnTo>
                    <a:pt x="166509" y="201930"/>
                  </a:lnTo>
                  <a:lnTo>
                    <a:pt x="165214" y="200660"/>
                  </a:lnTo>
                  <a:lnTo>
                    <a:pt x="166649" y="200660"/>
                  </a:lnTo>
                  <a:lnTo>
                    <a:pt x="166878" y="199390"/>
                  </a:lnTo>
                  <a:lnTo>
                    <a:pt x="166700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4998" y="195580"/>
                  </a:lnTo>
                  <a:lnTo>
                    <a:pt x="167360" y="195580"/>
                  </a:lnTo>
                  <a:lnTo>
                    <a:pt x="165608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26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59" y="190500"/>
                  </a:lnTo>
                  <a:lnTo>
                    <a:pt x="160515" y="189230"/>
                  </a:lnTo>
                  <a:lnTo>
                    <a:pt x="160553" y="186690"/>
                  </a:lnTo>
                  <a:lnTo>
                    <a:pt x="162953" y="187960"/>
                  </a:lnTo>
                  <a:lnTo>
                    <a:pt x="166077" y="189230"/>
                  </a:lnTo>
                  <a:lnTo>
                    <a:pt x="167563" y="189230"/>
                  </a:lnTo>
                  <a:lnTo>
                    <a:pt x="166890" y="186690"/>
                  </a:lnTo>
                  <a:lnTo>
                    <a:pt x="171399" y="185420"/>
                  </a:lnTo>
                  <a:lnTo>
                    <a:pt x="166839" y="184150"/>
                  </a:lnTo>
                  <a:lnTo>
                    <a:pt x="167678" y="181610"/>
                  </a:lnTo>
                  <a:lnTo>
                    <a:pt x="171577" y="180340"/>
                  </a:lnTo>
                  <a:lnTo>
                    <a:pt x="172275" y="182880"/>
                  </a:lnTo>
                  <a:lnTo>
                    <a:pt x="172478" y="182880"/>
                  </a:lnTo>
                  <a:lnTo>
                    <a:pt x="172872" y="181610"/>
                  </a:lnTo>
                  <a:lnTo>
                    <a:pt x="172389" y="181610"/>
                  </a:lnTo>
                  <a:lnTo>
                    <a:pt x="172123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98" y="176530"/>
                  </a:lnTo>
                  <a:lnTo>
                    <a:pt x="171399" y="175260"/>
                  </a:lnTo>
                  <a:lnTo>
                    <a:pt x="170865" y="174650"/>
                  </a:lnTo>
                  <a:lnTo>
                    <a:pt x="170865" y="179070"/>
                  </a:lnTo>
                  <a:lnTo>
                    <a:pt x="167589" y="179070"/>
                  </a:lnTo>
                  <a:lnTo>
                    <a:pt x="166979" y="177800"/>
                  </a:lnTo>
                  <a:lnTo>
                    <a:pt x="167335" y="176530"/>
                  </a:lnTo>
                  <a:lnTo>
                    <a:pt x="167779" y="176530"/>
                  </a:lnTo>
                  <a:lnTo>
                    <a:pt x="168135" y="175260"/>
                  </a:lnTo>
                  <a:lnTo>
                    <a:pt x="169519" y="176530"/>
                  </a:lnTo>
                  <a:lnTo>
                    <a:pt x="170510" y="177800"/>
                  </a:lnTo>
                  <a:lnTo>
                    <a:pt x="170865" y="179070"/>
                  </a:lnTo>
                  <a:lnTo>
                    <a:pt x="170865" y="174650"/>
                  </a:lnTo>
                  <a:lnTo>
                    <a:pt x="169202" y="172720"/>
                  </a:lnTo>
                  <a:lnTo>
                    <a:pt x="168109" y="171450"/>
                  </a:lnTo>
                  <a:lnTo>
                    <a:pt x="168363" y="170180"/>
                  </a:lnTo>
                  <a:lnTo>
                    <a:pt x="166687" y="168910"/>
                  </a:lnTo>
                  <a:lnTo>
                    <a:pt x="164414" y="168910"/>
                  </a:lnTo>
                  <a:lnTo>
                    <a:pt x="164363" y="167640"/>
                  </a:lnTo>
                  <a:lnTo>
                    <a:pt x="164058" y="167640"/>
                  </a:lnTo>
                  <a:lnTo>
                    <a:pt x="163842" y="166370"/>
                  </a:lnTo>
                  <a:lnTo>
                    <a:pt x="164426" y="166370"/>
                  </a:lnTo>
                  <a:lnTo>
                    <a:pt x="165023" y="167640"/>
                  </a:lnTo>
                  <a:lnTo>
                    <a:pt x="168338" y="166370"/>
                  </a:lnTo>
                  <a:lnTo>
                    <a:pt x="171691" y="166370"/>
                  </a:lnTo>
                  <a:lnTo>
                    <a:pt x="169837" y="165100"/>
                  </a:lnTo>
                  <a:lnTo>
                    <a:pt x="166065" y="163830"/>
                  </a:lnTo>
                  <a:lnTo>
                    <a:pt x="162115" y="163830"/>
                  </a:lnTo>
                  <a:lnTo>
                    <a:pt x="162306" y="162560"/>
                  </a:lnTo>
                  <a:lnTo>
                    <a:pt x="155067" y="162560"/>
                  </a:lnTo>
                  <a:lnTo>
                    <a:pt x="151536" y="161290"/>
                  </a:lnTo>
                  <a:lnTo>
                    <a:pt x="151688" y="160020"/>
                  </a:lnTo>
                  <a:lnTo>
                    <a:pt x="151561" y="158750"/>
                  </a:lnTo>
                  <a:lnTo>
                    <a:pt x="150583" y="160020"/>
                  </a:lnTo>
                  <a:lnTo>
                    <a:pt x="148818" y="158750"/>
                  </a:lnTo>
                  <a:lnTo>
                    <a:pt x="149466" y="158750"/>
                  </a:lnTo>
                  <a:lnTo>
                    <a:pt x="147307" y="157543"/>
                  </a:lnTo>
                  <a:lnTo>
                    <a:pt x="147307" y="160020"/>
                  </a:lnTo>
                  <a:lnTo>
                    <a:pt x="146710" y="163830"/>
                  </a:lnTo>
                  <a:lnTo>
                    <a:pt x="142989" y="163830"/>
                  </a:lnTo>
                  <a:lnTo>
                    <a:pt x="142989" y="180340"/>
                  </a:lnTo>
                  <a:lnTo>
                    <a:pt x="140169" y="179070"/>
                  </a:lnTo>
                  <a:lnTo>
                    <a:pt x="138798" y="179070"/>
                  </a:lnTo>
                  <a:lnTo>
                    <a:pt x="138671" y="177800"/>
                  </a:lnTo>
                  <a:lnTo>
                    <a:pt x="138468" y="176530"/>
                  </a:lnTo>
                  <a:lnTo>
                    <a:pt x="139687" y="176530"/>
                  </a:lnTo>
                  <a:lnTo>
                    <a:pt x="141160" y="177800"/>
                  </a:lnTo>
                  <a:lnTo>
                    <a:pt x="142709" y="177800"/>
                  </a:lnTo>
                  <a:lnTo>
                    <a:pt x="142938" y="179070"/>
                  </a:lnTo>
                  <a:lnTo>
                    <a:pt x="142989" y="180340"/>
                  </a:lnTo>
                  <a:lnTo>
                    <a:pt x="142989" y="163830"/>
                  </a:lnTo>
                  <a:lnTo>
                    <a:pt x="142189" y="163830"/>
                  </a:lnTo>
                  <a:lnTo>
                    <a:pt x="138798" y="161290"/>
                  </a:lnTo>
                  <a:lnTo>
                    <a:pt x="137020" y="161290"/>
                  </a:lnTo>
                  <a:lnTo>
                    <a:pt x="134645" y="160020"/>
                  </a:lnTo>
                  <a:lnTo>
                    <a:pt x="132943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2003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79" y="166370"/>
                  </a:lnTo>
                  <a:lnTo>
                    <a:pt x="125082" y="165100"/>
                  </a:lnTo>
                  <a:lnTo>
                    <a:pt x="122897" y="163830"/>
                  </a:lnTo>
                  <a:lnTo>
                    <a:pt x="123685" y="163830"/>
                  </a:lnTo>
                  <a:lnTo>
                    <a:pt x="124434" y="162560"/>
                  </a:lnTo>
                  <a:lnTo>
                    <a:pt x="124853" y="162560"/>
                  </a:lnTo>
                  <a:lnTo>
                    <a:pt x="125082" y="161290"/>
                  </a:lnTo>
                  <a:lnTo>
                    <a:pt x="125120" y="160020"/>
                  </a:lnTo>
                  <a:lnTo>
                    <a:pt x="125336" y="162560"/>
                  </a:lnTo>
                  <a:lnTo>
                    <a:pt x="130365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48" y="156210"/>
                  </a:lnTo>
                  <a:lnTo>
                    <a:pt x="127800" y="152400"/>
                  </a:lnTo>
                  <a:lnTo>
                    <a:pt x="127800" y="153670"/>
                  </a:lnTo>
                  <a:lnTo>
                    <a:pt x="131711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77" y="158750"/>
                  </a:lnTo>
                  <a:lnTo>
                    <a:pt x="140906" y="158750"/>
                  </a:lnTo>
                  <a:lnTo>
                    <a:pt x="142240" y="160020"/>
                  </a:lnTo>
                  <a:lnTo>
                    <a:pt x="144145" y="161290"/>
                  </a:lnTo>
                  <a:lnTo>
                    <a:pt x="147307" y="160020"/>
                  </a:lnTo>
                  <a:lnTo>
                    <a:pt x="147307" y="157543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84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37" y="153670"/>
                  </a:lnTo>
                  <a:lnTo>
                    <a:pt x="135826" y="153670"/>
                  </a:lnTo>
                  <a:lnTo>
                    <a:pt x="134708" y="148590"/>
                  </a:lnTo>
                  <a:lnTo>
                    <a:pt x="138480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91" y="147320"/>
                  </a:lnTo>
                  <a:lnTo>
                    <a:pt x="130822" y="146050"/>
                  </a:lnTo>
                  <a:lnTo>
                    <a:pt x="131584" y="144780"/>
                  </a:lnTo>
                  <a:lnTo>
                    <a:pt x="130581" y="142240"/>
                  </a:lnTo>
                  <a:lnTo>
                    <a:pt x="129971" y="142240"/>
                  </a:lnTo>
                  <a:lnTo>
                    <a:pt x="130619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52" y="138430"/>
                  </a:lnTo>
                  <a:lnTo>
                    <a:pt x="129895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48" y="134531"/>
                  </a:lnTo>
                  <a:lnTo>
                    <a:pt x="130771" y="133350"/>
                  </a:lnTo>
                  <a:lnTo>
                    <a:pt x="131559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604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72" y="143510"/>
                  </a:lnTo>
                  <a:lnTo>
                    <a:pt x="137083" y="143510"/>
                  </a:lnTo>
                  <a:lnTo>
                    <a:pt x="138290" y="147320"/>
                  </a:lnTo>
                  <a:lnTo>
                    <a:pt x="138645" y="148590"/>
                  </a:lnTo>
                  <a:lnTo>
                    <a:pt x="138722" y="149758"/>
                  </a:lnTo>
                  <a:lnTo>
                    <a:pt x="143535" y="151130"/>
                  </a:lnTo>
                  <a:lnTo>
                    <a:pt x="145034" y="152400"/>
                  </a:lnTo>
                  <a:lnTo>
                    <a:pt x="147383" y="152400"/>
                  </a:lnTo>
                  <a:lnTo>
                    <a:pt x="155232" y="151130"/>
                  </a:lnTo>
                  <a:lnTo>
                    <a:pt x="155829" y="157480"/>
                  </a:lnTo>
                  <a:lnTo>
                    <a:pt x="154914" y="158750"/>
                  </a:lnTo>
                  <a:lnTo>
                    <a:pt x="156387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34" y="161290"/>
                  </a:lnTo>
                  <a:lnTo>
                    <a:pt x="160693" y="160020"/>
                  </a:lnTo>
                  <a:lnTo>
                    <a:pt x="160959" y="157480"/>
                  </a:lnTo>
                  <a:lnTo>
                    <a:pt x="159702" y="158750"/>
                  </a:lnTo>
                  <a:lnTo>
                    <a:pt x="161417" y="156210"/>
                  </a:lnTo>
                  <a:lnTo>
                    <a:pt x="162826" y="154940"/>
                  </a:lnTo>
                  <a:lnTo>
                    <a:pt x="163817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61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93" y="161290"/>
                  </a:lnTo>
                  <a:lnTo>
                    <a:pt x="175323" y="163830"/>
                  </a:lnTo>
                  <a:lnTo>
                    <a:pt x="175755" y="165100"/>
                  </a:lnTo>
                  <a:lnTo>
                    <a:pt x="171691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13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312" y="160020"/>
                  </a:lnTo>
                  <a:lnTo>
                    <a:pt x="187642" y="160020"/>
                  </a:lnTo>
                  <a:lnTo>
                    <a:pt x="187947" y="161290"/>
                  </a:lnTo>
                  <a:lnTo>
                    <a:pt x="189141" y="161290"/>
                  </a:lnTo>
                  <a:lnTo>
                    <a:pt x="189649" y="160020"/>
                  </a:lnTo>
                  <a:lnTo>
                    <a:pt x="189649" y="158750"/>
                  </a:lnTo>
                  <a:lnTo>
                    <a:pt x="191185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89" y="156210"/>
                  </a:lnTo>
                  <a:lnTo>
                    <a:pt x="192481" y="154940"/>
                  </a:lnTo>
                  <a:lnTo>
                    <a:pt x="190157" y="153670"/>
                  </a:lnTo>
                  <a:lnTo>
                    <a:pt x="187413" y="154940"/>
                  </a:lnTo>
                  <a:lnTo>
                    <a:pt x="185178" y="154051"/>
                  </a:lnTo>
                  <a:lnTo>
                    <a:pt x="185178" y="162560"/>
                  </a:lnTo>
                  <a:lnTo>
                    <a:pt x="183807" y="162560"/>
                  </a:lnTo>
                  <a:lnTo>
                    <a:pt x="184048" y="161290"/>
                  </a:lnTo>
                  <a:lnTo>
                    <a:pt x="182181" y="161290"/>
                  </a:lnTo>
                  <a:lnTo>
                    <a:pt x="184772" y="160020"/>
                  </a:lnTo>
                  <a:lnTo>
                    <a:pt x="185178" y="162560"/>
                  </a:lnTo>
                  <a:lnTo>
                    <a:pt x="185178" y="154051"/>
                  </a:lnTo>
                  <a:lnTo>
                    <a:pt x="184264" y="153670"/>
                  </a:lnTo>
                  <a:lnTo>
                    <a:pt x="183400" y="153670"/>
                  </a:lnTo>
                  <a:lnTo>
                    <a:pt x="181991" y="152400"/>
                  </a:lnTo>
                  <a:lnTo>
                    <a:pt x="183146" y="151130"/>
                  </a:lnTo>
                  <a:lnTo>
                    <a:pt x="187680" y="152400"/>
                  </a:lnTo>
                  <a:lnTo>
                    <a:pt x="190220" y="152400"/>
                  </a:lnTo>
                  <a:lnTo>
                    <a:pt x="189026" y="151130"/>
                  </a:lnTo>
                  <a:lnTo>
                    <a:pt x="186321" y="151130"/>
                  </a:lnTo>
                  <a:lnTo>
                    <a:pt x="185623" y="149860"/>
                  </a:lnTo>
                  <a:lnTo>
                    <a:pt x="184378" y="149860"/>
                  </a:lnTo>
                  <a:lnTo>
                    <a:pt x="184340" y="148590"/>
                  </a:lnTo>
                  <a:lnTo>
                    <a:pt x="182181" y="148590"/>
                  </a:lnTo>
                  <a:lnTo>
                    <a:pt x="180594" y="147320"/>
                  </a:lnTo>
                  <a:lnTo>
                    <a:pt x="178473" y="143776"/>
                  </a:lnTo>
                  <a:lnTo>
                    <a:pt x="178473" y="153670"/>
                  </a:lnTo>
                  <a:lnTo>
                    <a:pt x="175133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83" y="153670"/>
                  </a:lnTo>
                  <a:lnTo>
                    <a:pt x="172237" y="152400"/>
                  </a:lnTo>
                  <a:lnTo>
                    <a:pt x="172643" y="152400"/>
                  </a:lnTo>
                  <a:lnTo>
                    <a:pt x="172885" y="151130"/>
                  </a:lnTo>
                  <a:lnTo>
                    <a:pt x="174294" y="151130"/>
                  </a:lnTo>
                  <a:lnTo>
                    <a:pt x="174218" y="153670"/>
                  </a:lnTo>
                  <a:lnTo>
                    <a:pt x="175831" y="153670"/>
                  </a:lnTo>
                  <a:lnTo>
                    <a:pt x="176276" y="152400"/>
                  </a:lnTo>
                  <a:lnTo>
                    <a:pt x="176758" y="152400"/>
                  </a:lnTo>
                  <a:lnTo>
                    <a:pt x="177241" y="153670"/>
                  </a:lnTo>
                  <a:lnTo>
                    <a:pt x="178473" y="153670"/>
                  </a:lnTo>
                  <a:lnTo>
                    <a:pt x="178473" y="143776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203" y="143510"/>
                  </a:lnTo>
                  <a:lnTo>
                    <a:pt x="177304" y="140970"/>
                  </a:lnTo>
                  <a:lnTo>
                    <a:pt x="174904" y="140970"/>
                  </a:lnTo>
                  <a:lnTo>
                    <a:pt x="174320" y="138430"/>
                  </a:lnTo>
                  <a:lnTo>
                    <a:pt x="175615" y="139446"/>
                  </a:lnTo>
                  <a:lnTo>
                    <a:pt x="175818" y="138430"/>
                  </a:lnTo>
                  <a:lnTo>
                    <a:pt x="176301" y="138430"/>
                  </a:lnTo>
                  <a:lnTo>
                    <a:pt x="175348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60" y="152400"/>
                  </a:lnTo>
                  <a:lnTo>
                    <a:pt x="170332" y="151130"/>
                  </a:lnTo>
                  <a:lnTo>
                    <a:pt x="171018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87" y="147320"/>
                  </a:lnTo>
                  <a:lnTo>
                    <a:pt x="164134" y="147320"/>
                  </a:lnTo>
                  <a:lnTo>
                    <a:pt x="164134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60" y="151130"/>
                  </a:lnTo>
                  <a:lnTo>
                    <a:pt x="161874" y="151130"/>
                  </a:lnTo>
                  <a:lnTo>
                    <a:pt x="161404" y="149860"/>
                  </a:lnTo>
                  <a:lnTo>
                    <a:pt x="161734" y="148590"/>
                  </a:lnTo>
                  <a:lnTo>
                    <a:pt x="164134" y="148590"/>
                  </a:lnTo>
                  <a:lnTo>
                    <a:pt x="164134" y="147320"/>
                  </a:lnTo>
                  <a:lnTo>
                    <a:pt x="161886" y="147320"/>
                  </a:lnTo>
                  <a:lnTo>
                    <a:pt x="162267" y="144780"/>
                  </a:lnTo>
                  <a:lnTo>
                    <a:pt x="160997" y="143789"/>
                  </a:lnTo>
                  <a:lnTo>
                    <a:pt x="160997" y="144780"/>
                  </a:lnTo>
                  <a:lnTo>
                    <a:pt x="160502" y="147320"/>
                  </a:lnTo>
                  <a:lnTo>
                    <a:pt x="160375" y="147320"/>
                  </a:lnTo>
                  <a:lnTo>
                    <a:pt x="160375" y="152400"/>
                  </a:lnTo>
                  <a:lnTo>
                    <a:pt x="158165" y="152400"/>
                  </a:lnTo>
                  <a:lnTo>
                    <a:pt x="156502" y="151130"/>
                  </a:lnTo>
                  <a:lnTo>
                    <a:pt x="160096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43" y="147320"/>
                  </a:lnTo>
                  <a:lnTo>
                    <a:pt x="158153" y="146050"/>
                  </a:lnTo>
                  <a:lnTo>
                    <a:pt x="158165" y="144780"/>
                  </a:lnTo>
                  <a:lnTo>
                    <a:pt x="160997" y="144780"/>
                  </a:lnTo>
                  <a:lnTo>
                    <a:pt x="160997" y="143789"/>
                  </a:lnTo>
                  <a:lnTo>
                    <a:pt x="159029" y="142240"/>
                  </a:lnTo>
                  <a:lnTo>
                    <a:pt x="157289" y="142240"/>
                  </a:lnTo>
                  <a:lnTo>
                    <a:pt x="154368" y="140970"/>
                  </a:lnTo>
                  <a:lnTo>
                    <a:pt x="153428" y="139700"/>
                  </a:lnTo>
                  <a:lnTo>
                    <a:pt x="151688" y="138430"/>
                  </a:lnTo>
                  <a:lnTo>
                    <a:pt x="151853" y="137160"/>
                  </a:lnTo>
                  <a:lnTo>
                    <a:pt x="152336" y="137160"/>
                  </a:lnTo>
                  <a:lnTo>
                    <a:pt x="152984" y="135890"/>
                  </a:lnTo>
                  <a:lnTo>
                    <a:pt x="153200" y="135890"/>
                  </a:lnTo>
                  <a:lnTo>
                    <a:pt x="154800" y="134620"/>
                  </a:lnTo>
                  <a:lnTo>
                    <a:pt x="156400" y="133350"/>
                  </a:lnTo>
                  <a:lnTo>
                    <a:pt x="163360" y="134620"/>
                  </a:lnTo>
                  <a:lnTo>
                    <a:pt x="165188" y="138430"/>
                  </a:lnTo>
                  <a:lnTo>
                    <a:pt x="167500" y="138430"/>
                  </a:lnTo>
                  <a:lnTo>
                    <a:pt x="170256" y="139700"/>
                  </a:lnTo>
                  <a:lnTo>
                    <a:pt x="170675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75" y="137160"/>
                  </a:lnTo>
                  <a:lnTo>
                    <a:pt x="169570" y="135890"/>
                  </a:lnTo>
                  <a:lnTo>
                    <a:pt x="169621" y="134620"/>
                  </a:lnTo>
                  <a:lnTo>
                    <a:pt x="168998" y="135890"/>
                  </a:lnTo>
                  <a:lnTo>
                    <a:pt x="168084" y="134620"/>
                  </a:lnTo>
                  <a:lnTo>
                    <a:pt x="169621" y="134620"/>
                  </a:lnTo>
                  <a:lnTo>
                    <a:pt x="176822" y="134620"/>
                  </a:lnTo>
                  <a:lnTo>
                    <a:pt x="177965" y="132080"/>
                  </a:lnTo>
                  <a:lnTo>
                    <a:pt x="178015" y="129540"/>
                  </a:lnTo>
                  <a:lnTo>
                    <a:pt x="176860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31" y="125730"/>
                  </a:lnTo>
                  <a:lnTo>
                    <a:pt x="181292" y="127000"/>
                  </a:lnTo>
                  <a:lnTo>
                    <a:pt x="183578" y="125730"/>
                  </a:lnTo>
                  <a:lnTo>
                    <a:pt x="184251" y="124460"/>
                  </a:lnTo>
                  <a:lnTo>
                    <a:pt x="187833" y="124460"/>
                  </a:lnTo>
                  <a:lnTo>
                    <a:pt x="190512" y="125730"/>
                  </a:lnTo>
                  <a:lnTo>
                    <a:pt x="193052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35" y="123190"/>
                  </a:lnTo>
                  <a:lnTo>
                    <a:pt x="197789" y="121920"/>
                  </a:lnTo>
                  <a:lnTo>
                    <a:pt x="199974" y="120650"/>
                  </a:lnTo>
                  <a:lnTo>
                    <a:pt x="194005" y="120650"/>
                  </a:lnTo>
                  <a:lnTo>
                    <a:pt x="190792" y="119380"/>
                  </a:lnTo>
                  <a:lnTo>
                    <a:pt x="189407" y="118110"/>
                  </a:lnTo>
                  <a:lnTo>
                    <a:pt x="183680" y="116840"/>
                  </a:lnTo>
                  <a:lnTo>
                    <a:pt x="183400" y="114300"/>
                  </a:lnTo>
                  <a:lnTo>
                    <a:pt x="179336" y="111760"/>
                  </a:lnTo>
                  <a:lnTo>
                    <a:pt x="178358" y="111760"/>
                  </a:lnTo>
                  <a:lnTo>
                    <a:pt x="178904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69" y="107950"/>
                  </a:lnTo>
                  <a:lnTo>
                    <a:pt x="169976" y="107950"/>
                  </a:lnTo>
                  <a:lnTo>
                    <a:pt x="168948" y="106680"/>
                  </a:lnTo>
                  <a:lnTo>
                    <a:pt x="169087" y="107950"/>
                  </a:lnTo>
                  <a:lnTo>
                    <a:pt x="170510" y="110490"/>
                  </a:lnTo>
                  <a:lnTo>
                    <a:pt x="170370" y="111760"/>
                  </a:lnTo>
                  <a:lnTo>
                    <a:pt x="170141" y="113030"/>
                  </a:lnTo>
                  <a:lnTo>
                    <a:pt x="172834" y="114300"/>
                  </a:lnTo>
                  <a:lnTo>
                    <a:pt x="175615" y="115570"/>
                  </a:lnTo>
                  <a:lnTo>
                    <a:pt x="178460" y="116840"/>
                  </a:lnTo>
                  <a:lnTo>
                    <a:pt x="178714" y="116840"/>
                  </a:lnTo>
                  <a:lnTo>
                    <a:pt x="178866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15" y="118110"/>
                  </a:lnTo>
                  <a:lnTo>
                    <a:pt x="172897" y="118110"/>
                  </a:lnTo>
                  <a:lnTo>
                    <a:pt x="170243" y="116840"/>
                  </a:lnTo>
                  <a:lnTo>
                    <a:pt x="169811" y="116840"/>
                  </a:lnTo>
                  <a:lnTo>
                    <a:pt x="170789" y="118110"/>
                  </a:lnTo>
                  <a:lnTo>
                    <a:pt x="171323" y="119380"/>
                  </a:lnTo>
                  <a:lnTo>
                    <a:pt x="174409" y="119380"/>
                  </a:lnTo>
                  <a:lnTo>
                    <a:pt x="175158" y="120650"/>
                  </a:lnTo>
                  <a:lnTo>
                    <a:pt x="174218" y="121920"/>
                  </a:lnTo>
                  <a:lnTo>
                    <a:pt x="172834" y="123190"/>
                  </a:lnTo>
                  <a:lnTo>
                    <a:pt x="171119" y="123190"/>
                  </a:lnTo>
                  <a:lnTo>
                    <a:pt x="171119" y="132080"/>
                  </a:lnTo>
                  <a:lnTo>
                    <a:pt x="166408" y="132080"/>
                  </a:lnTo>
                  <a:lnTo>
                    <a:pt x="166827" y="133350"/>
                  </a:lnTo>
                  <a:lnTo>
                    <a:pt x="167055" y="133350"/>
                  </a:lnTo>
                  <a:lnTo>
                    <a:pt x="166827" y="134620"/>
                  </a:lnTo>
                  <a:lnTo>
                    <a:pt x="164071" y="134620"/>
                  </a:lnTo>
                  <a:lnTo>
                    <a:pt x="160858" y="132080"/>
                  </a:lnTo>
                  <a:lnTo>
                    <a:pt x="160591" y="130810"/>
                  </a:lnTo>
                  <a:lnTo>
                    <a:pt x="162928" y="130810"/>
                  </a:lnTo>
                  <a:lnTo>
                    <a:pt x="163283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61" y="130810"/>
                  </a:lnTo>
                  <a:lnTo>
                    <a:pt x="171119" y="132080"/>
                  </a:lnTo>
                  <a:lnTo>
                    <a:pt x="171119" y="123190"/>
                  </a:lnTo>
                  <a:lnTo>
                    <a:pt x="170332" y="123190"/>
                  </a:lnTo>
                  <a:lnTo>
                    <a:pt x="169138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44" y="121920"/>
                  </a:lnTo>
                  <a:lnTo>
                    <a:pt x="167208" y="119380"/>
                  </a:lnTo>
                  <a:lnTo>
                    <a:pt x="166585" y="119380"/>
                  </a:lnTo>
                  <a:lnTo>
                    <a:pt x="166662" y="118110"/>
                  </a:lnTo>
                  <a:lnTo>
                    <a:pt x="166471" y="118110"/>
                  </a:lnTo>
                  <a:lnTo>
                    <a:pt x="166598" y="116840"/>
                  </a:lnTo>
                  <a:lnTo>
                    <a:pt x="165404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72" y="127000"/>
                  </a:lnTo>
                  <a:lnTo>
                    <a:pt x="160401" y="127000"/>
                  </a:lnTo>
                  <a:lnTo>
                    <a:pt x="160464" y="12573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31" y="118110"/>
                  </a:lnTo>
                  <a:lnTo>
                    <a:pt x="161518" y="119380"/>
                  </a:lnTo>
                  <a:lnTo>
                    <a:pt x="158051" y="119380"/>
                  </a:lnTo>
                  <a:lnTo>
                    <a:pt x="157873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902" y="114300"/>
                  </a:lnTo>
                  <a:lnTo>
                    <a:pt x="158737" y="115570"/>
                  </a:lnTo>
                  <a:lnTo>
                    <a:pt x="158534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47" y="118110"/>
                  </a:lnTo>
                  <a:lnTo>
                    <a:pt x="155359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55" y="125120"/>
                  </a:lnTo>
                  <a:lnTo>
                    <a:pt x="151155" y="148590"/>
                  </a:lnTo>
                  <a:lnTo>
                    <a:pt x="145161" y="148590"/>
                  </a:lnTo>
                  <a:lnTo>
                    <a:pt x="143852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55" y="14478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76" y="139700"/>
                  </a:lnTo>
                  <a:lnTo>
                    <a:pt x="142735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88" y="146050"/>
                  </a:lnTo>
                  <a:lnTo>
                    <a:pt x="149009" y="147320"/>
                  </a:lnTo>
                  <a:lnTo>
                    <a:pt x="150368" y="147320"/>
                  </a:lnTo>
                  <a:lnTo>
                    <a:pt x="151155" y="148590"/>
                  </a:lnTo>
                  <a:lnTo>
                    <a:pt x="151155" y="125120"/>
                  </a:lnTo>
                  <a:lnTo>
                    <a:pt x="150202" y="124460"/>
                  </a:lnTo>
                  <a:lnTo>
                    <a:pt x="150482" y="125730"/>
                  </a:lnTo>
                  <a:lnTo>
                    <a:pt x="150126" y="125730"/>
                  </a:lnTo>
                  <a:lnTo>
                    <a:pt x="149136" y="127000"/>
                  </a:lnTo>
                  <a:lnTo>
                    <a:pt x="148551" y="127000"/>
                  </a:lnTo>
                  <a:lnTo>
                    <a:pt x="148043" y="128181"/>
                  </a:lnTo>
                  <a:lnTo>
                    <a:pt x="147980" y="130810"/>
                  </a:lnTo>
                  <a:lnTo>
                    <a:pt x="148399" y="133350"/>
                  </a:lnTo>
                  <a:lnTo>
                    <a:pt x="148628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94" y="132080"/>
                  </a:lnTo>
                  <a:lnTo>
                    <a:pt x="146570" y="129540"/>
                  </a:lnTo>
                  <a:lnTo>
                    <a:pt x="146570" y="128181"/>
                  </a:lnTo>
                  <a:lnTo>
                    <a:pt x="145491" y="127000"/>
                  </a:lnTo>
                  <a:lnTo>
                    <a:pt x="144957" y="126377"/>
                  </a:lnTo>
                  <a:lnTo>
                    <a:pt x="144957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611" y="133350"/>
                  </a:lnTo>
                  <a:lnTo>
                    <a:pt x="138277" y="132080"/>
                  </a:lnTo>
                  <a:lnTo>
                    <a:pt x="139090" y="130810"/>
                  </a:lnTo>
                  <a:lnTo>
                    <a:pt x="139458" y="130810"/>
                  </a:lnTo>
                  <a:lnTo>
                    <a:pt x="138099" y="129540"/>
                  </a:lnTo>
                  <a:lnTo>
                    <a:pt x="137668" y="128181"/>
                  </a:lnTo>
                  <a:lnTo>
                    <a:pt x="137426" y="127000"/>
                  </a:lnTo>
                  <a:lnTo>
                    <a:pt x="138404" y="128270"/>
                  </a:lnTo>
                  <a:lnTo>
                    <a:pt x="139103" y="129540"/>
                  </a:lnTo>
                  <a:lnTo>
                    <a:pt x="140970" y="129540"/>
                  </a:lnTo>
                  <a:lnTo>
                    <a:pt x="142265" y="130810"/>
                  </a:lnTo>
                  <a:lnTo>
                    <a:pt x="144957" y="132080"/>
                  </a:lnTo>
                  <a:lnTo>
                    <a:pt x="144957" y="126377"/>
                  </a:lnTo>
                  <a:lnTo>
                    <a:pt x="144411" y="125730"/>
                  </a:lnTo>
                  <a:lnTo>
                    <a:pt x="143179" y="124460"/>
                  </a:lnTo>
                  <a:lnTo>
                    <a:pt x="142582" y="123190"/>
                  </a:lnTo>
                  <a:lnTo>
                    <a:pt x="142354" y="121920"/>
                  </a:lnTo>
                  <a:lnTo>
                    <a:pt x="141617" y="121920"/>
                  </a:lnTo>
                  <a:lnTo>
                    <a:pt x="140614" y="120650"/>
                  </a:lnTo>
                  <a:lnTo>
                    <a:pt x="139268" y="120650"/>
                  </a:lnTo>
                  <a:lnTo>
                    <a:pt x="137642" y="119380"/>
                  </a:lnTo>
                  <a:lnTo>
                    <a:pt x="137363" y="119189"/>
                  </a:lnTo>
                  <a:lnTo>
                    <a:pt x="137363" y="125730"/>
                  </a:lnTo>
                  <a:lnTo>
                    <a:pt x="135128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507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99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26" y="119380"/>
                  </a:lnTo>
                  <a:lnTo>
                    <a:pt x="123190" y="116840"/>
                  </a:lnTo>
                  <a:lnTo>
                    <a:pt x="123875" y="117043"/>
                  </a:lnTo>
                  <a:lnTo>
                    <a:pt x="123621" y="116840"/>
                  </a:lnTo>
                  <a:lnTo>
                    <a:pt x="122262" y="115570"/>
                  </a:lnTo>
                  <a:lnTo>
                    <a:pt x="118529" y="115570"/>
                  </a:lnTo>
                  <a:lnTo>
                    <a:pt x="118973" y="118110"/>
                  </a:lnTo>
                  <a:lnTo>
                    <a:pt x="119849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66" y="121920"/>
                  </a:lnTo>
                  <a:lnTo>
                    <a:pt x="113538" y="120650"/>
                  </a:lnTo>
                  <a:lnTo>
                    <a:pt x="111417" y="120650"/>
                  </a:lnTo>
                  <a:lnTo>
                    <a:pt x="110185" y="121920"/>
                  </a:lnTo>
                  <a:lnTo>
                    <a:pt x="110388" y="123190"/>
                  </a:lnTo>
                  <a:lnTo>
                    <a:pt x="115328" y="123190"/>
                  </a:lnTo>
                  <a:lnTo>
                    <a:pt x="116154" y="124460"/>
                  </a:lnTo>
                  <a:lnTo>
                    <a:pt x="116065" y="125730"/>
                  </a:lnTo>
                  <a:lnTo>
                    <a:pt x="118706" y="125730"/>
                  </a:lnTo>
                  <a:lnTo>
                    <a:pt x="117208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57" y="129540"/>
                  </a:lnTo>
                  <a:lnTo>
                    <a:pt x="120370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37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79" y="138430"/>
                  </a:lnTo>
                  <a:lnTo>
                    <a:pt x="128016" y="140970"/>
                  </a:lnTo>
                  <a:lnTo>
                    <a:pt x="126847" y="140970"/>
                  </a:lnTo>
                  <a:lnTo>
                    <a:pt x="125641" y="142240"/>
                  </a:lnTo>
                  <a:lnTo>
                    <a:pt x="125196" y="143510"/>
                  </a:lnTo>
                  <a:lnTo>
                    <a:pt x="124231" y="143510"/>
                  </a:lnTo>
                  <a:lnTo>
                    <a:pt x="123024" y="146050"/>
                  </a:lnTo>
                  <a:lnTo>
                    <a:pt x="121551" y="148590"/>
                  </a:lnTo>
                  <a:lnTo>
                    <a:pt x="120497" y="150990"/>
                  </a:lnTo>
                  <a:lnTo>
                    <a:pt x="120497" y="166370"/>
                  </a:lnTo>
                  <a:lnTo>
                    <a:pt x="119697" y="167640"/>
                  </a:lnTo>
                  <a:lnTo>
                    <a:pt x="119443" y="168910"/>
                  </a:lnTo>
                  <a:lnTo>
                    <a:pt x="119024" y="167640"/>
                  </a:lnTo>
                  <a:lnTo>
                    <a:pt x="118097" y="167640"/>
                  </a:lnTo>
                  <a:lnTo>
                    <a:pt x="118618" y="166370"/>
                  </a:lnTo>
                  <a:lnTo>
                    <a:pt x="119481" y="166370"/>
                  </a:lnTo>
                  <a:lnTo>
                    <a:pt x="119430" y="165100"/>
                  </a:lnTo>
                  <a:lnTo>
                    <a:pt x="119951" y="165100"/>
                  </a:lnTo>
                  <a:lnTo>
                    <a:pt x="120497" y="166370"/>
                  </a:lnTo>
                  <a:lnTo>
                    <a:pt x="120497" y="150990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86" y="151130"/>
                  </a:lnTo>
                  <a:lnTo>
                    <a:pt x="117411" y="151130"/>
                  </a:lnTo>
                  <a:lnTo>
                    <a:pt x="116827" y="149860"/>
                  </a:lnTo>
                  <a:lnTo>
                    <a:pt x="116763" y="151130"/>
                  </a:lnTo>
                  <a:lnTo>
                    <a:pt x="115100" y="151130"/>
                  </a:lnTo>
                  <a:lnTo>
                    <a:pt x="116293" y="148590"/>
                  </a:lnTo>
                  <a:lnTo>
                    <a:pt x="118592" y="144780"/>
                  </a:lnTo>
                  <a:lnTo>
                    <a:pt x="118325" y="144780"/>
                  </a:lnTo>
                  <a:lnTo>
                    <a:pt x="118071" y="143510"/>
                  </a:lnTo>
                  <a:lnTo>
                    <a:pt x="116916" y="143510"/>
                  </a:lnTo>
                  <a:lnTo>
                    <a:pt x="117475" y="142240"/>
                  </a:lnTo>
                  <a:lnTo>
                    <a:pt x="116509" y="140970"/>
                  </a:lnTo>
                  <a:lnTo>
                    <a:pt x="114211" y="140970"/>
                  </a:lnTo>
                  <a:lnTo>
                    <a:pt x="114122" y="142240"/>
                  </a:lnTo>
                  <a:lnTo>
                    <a:pt x="113499" y="143510"/>
                  </a:lnTo>
                  <a:lnTo>
                    <a:pt x="112369" y="143510"/>
                  </a:lnTo>
                  <a:lnTo>
                    <a:pt x="111709" y="144780"/>
                  </a:lnTo>
                  <a:lnTo>
                    <a:pt x="110972" y="144780"/>
                  </a:lnTo>
                  <a:lnTo>
                    <a:pt x="110312" y="146050"/>
                  </a:lnTo>
                  <a:lnTo>
                    <a:pt x="110185" y="144780"/>
                  </a:lnTo>
                  <a:lnTo>
                    <a:pt x="109867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48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47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4452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801" y="127254"/>
                  </a:lnTo>
                  <a:lnTo>
                    <a:pt x="116865" y="127000"/>
                  </a:lnTo>
                  <a:lnTo>
                    <a:pt x="115176" y="124460"/>
                  </a:lnTo>
                  <a:lnTo>
                    <a:pt x="109054" y="124460"/>
                  </a:lnTo>
                  <a:lnTo>
                    <a:pt x="107696" y="124460"/>
                  </a:lnTo>
                  <a:lnTo>
                    <a:pt x="107696" y="143510"/>
                  </a:lnTo>
                  <a:lnTo>
                    <a:pt x="107696" y="146050"/>
                  </a:lnTo>
                  <a:lnTo>
                    <a:pt x="107213" y="146050"/>
                  </a:lnTo>
                  <a:lnTo>
                    <a:pt x="106184" y="147320"/>
                  </a:lnTo>
                  <a:lnTo>
                    <a:pt x="106286" y="148590"/>
                  </a:lnTo>
                  <a:lnTo>
                    <a:pt x="106743" y="148590"/>
                  </a:lnTo>
                  <a:lnTo>
                    <a:pt x="106260" y="149860"/>
                  </a:lnTo>
                  <a:lnTo>
                    <a:pt x="105829" y="151130"/>
                  </a:lnTo>
                  <a:lnTo>
                    <a:pt x="104482" y="152400"/>
                  </a:lnTo>
                  <a:lnTo>
                    <a:pt x="103809" y="152400"/>
                  </a:lnTo>
                  <a:lnTo>
                    <a:pt x="103390" y="153670"/>
                  </a:lnTo>
                  <a:lnTo>
                    <a:pt x="102781" y="153670"/>
                  </a:lnTo>
                  <a:lnTo>
                    <a:pt x="101307" y="154940"/>
                  </a:lnTo>
                  <a:lnTo>
                    <a:pt x="100736" y="156210"/>
                  </a:lnTo>
                  <a:lnTo>
                    <a:pt x="99275" y="156210"/>
                  </a:lnTo>
                  <a:lnTo>
                    <a:pt x="99021" y="157480"/>
                  </a:lnTo>
                  <a:lnTo>
                    <a:pt x="93484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81" y="162090"/>
                  </a:lnTo>
                  <a:lnTo>
                    <a:pt x="90081" y="168910"/>
                  </a:lnTo>
                  <a:lnTo>
                    <a:pt x="86690" y="171450"/>
                  </a:lnTo>
                  <a:lnTo>
                    <a:pt x="85267" y="169570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33" y="167640"/>
                  </a:lnTo>
                  <a:lnTo>
                    <a:pt x="87566" y="167640"/>
                  </a:lnTo>
                  <a:lnTo>
                    <a:pt x="88734" y="166370"/>
                  </a:lnTo>
                  <a:lnTo>
                    <a:pt x="89890" y="166370"/>
                  </a:lnTo>
                  <a:lnTo>
                    <a:pt x="90081" y="168910"/>
                  </a:lnTo>
                  <a:lnTo>
                    <a:pt x="90081" y="162090"/>
                  </a:lnTo>
                  <a:lnTo>
                    <a:pt x="89573" y="162560"/>
                  </a:lnTo>
                  <a:lnTo>
                    <a:pt x="89281" y="162560"/>
                  </a:lnTo>
                  <a:lnTo>
                    <a:pt x="89192" y="161290"/>
                  </a:lnTo>
                  <a:lnTo>
                    <a:pt x="86766" y="162560"/>
                  </a:lnTo>
                  <a:lnTo>
                    <a:pt x="86067" y="165100"/>
                  </a:lnTo>
                  <a:lnTo>
                    <a:pt x="83934" y="166014"/>
                  </a:lnTo>
                  <a:lnTo>
                    <a:pt x="83934" y="171450"/>
                  </a:lnTo>
                  <a:lnTo>
                    <a:pt x="83096" y="173990"/>
                  </a:lnTo>
                  <a:lnTo>
                    <a:pt x="82765" y="175260"/>
                  </a:lnTo>
                  <a:lnTo>
                    <a:pt x="81622" y="176530"/>
                  </a:lnTo>
                  <a:lnTo>
                    <a:pt x="80391" y="177800"/>
                  </a:lnTo>
                  <a:lnTo>
                    <a:pt x="79006" y="177800"/>
                  </a:lnTo>
                  <a:lnTo>
                    <a:pt x="77851" y="176530"/>
                  </a:lnTo>
                  <a:lnTo>
                    <a:pt x="77203" y="177800"/>
                  </a:lnTo>
                  <a:lnTo>
                    <a:pt x="76657" y="176530"/>
                  </a:lnTo>
                  <a:lnTo>
                    <a:pt x="77647" y="176530"/>
                  </a:lnTo>
                  <a:lnTo>
                    <a:pt x="79273" y="175260"/>
                  </a:lnTo>
                  <a:lnTo>
                    <a:pt x="79235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34" y="171450"/>
                  </a:lnTo>
                  <a:lnTo>
                    <a:pt x="83934" y="166014"/>
                  </a:lnTo>
                  <a:lnTo>
                    <a:pt x="83083" y="166370"/>
                  </a:lnTo>
                  <a:lnTo>
                    <a:pt x="81686" y="166370"/>
                  </a:lnTo>
                  <a:lnTo>
                    <a:pt x="81749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18" y="158750"/>
                  </a:lnTo>
                  <a:lnTo>
                    <a:pt x="84556" y="160020"/>
                  </a:lnTo>
                  <a:lnTo>
                    <a:pt x="83972" y="161290"/>
                  </a:lnTo>
                  <a:lnTo>
                    <a:pt x="81534" y="163830"/>
                  </a:lnTo>
                  <a:lnTo>
                    <a:pt x="80365" y="163830"/>
                  </a:lnTo>
                  <a:lnTo>
                    <a:pt x="80365" y="171450"/>
                  </a:lnTo>
                  <a:lnTo>
                    <a:pt x="77304" y="173990"/>
                  </a:lnTo>
                  <a:lnTo>
                    <a:pt x="75692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28" y="172720"/>
                  </a:lnTo>
                  <a:lnTo>
                    <a:pt x="78968" y="171450"/>
                  </a:lnTo>
                  <a:lnTo>
                    <a:pt x="78384" y="170180"/>
                  </a:lnTo>
                  <a:lnTo>
                    <a:pt x="78905" y="168910"/>
                  </a:lnTo>
                  <a:lnTo>
                    <a:pt x="79209" y="170180"/>
                  </a:lnTo>
                  <a:lnTo>
                    <a:pt x="79679" y="171450"/>
                  </a:lnTo>
                  <a:lnTo>
                    <a:pt x="80365" y="171450"/>
                  </a:lnTo>
                  <a:lnTo>
                    <a:pt x="80365" y="163830"/>
                  </a:lnTo>
                  <a:lnTo>
                    <a:pt x="79197" y="163830"/>
                  </a:lnTo>
                  <a:lnTo>
                    <a:pt x="75768" y="167640"/>
                  </a:lnTo>
                  <a:lnTo>
                    <a:pt x="77393" y="171450"/>
                  </a:lnTo>
                  <a:lnTo>
                    <a:pt x="73723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30" y="182880"/>
                  </a:lnTo>
                  <a:lnTo>
                    <a:pt x="69646" y="181610"/>
                  </a:lnTo>
                  <a:lnTo>
                    <a:pt x="70065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96" y="172720"/>
                  </a:lnTo>
                  <a:lnTo>
                    <a:pt x="64046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75" y="161290"/>
                  </a:lnTo>
                  <a:lnTo>
                    <a:pt x="70421" y="160020"/>
                  </a:lnTo>
                  <a:lnTo>
                    <a:pt x="71031" y="156210"/>
                  </a:lnTo>
                  <a:lnTo>
                    <a:pt x="81622" y="152400"/>
                  </a:lnTo>
                  <a:lnTo>
                    <a:pt x="85902" y="154940"/>
                  </a:lnTo>
                  <a:lnTo>
                    <a:pt x="86410" y="154940"/>
                  </a:lnTo>
                  <a:lnTo>
                    <a:pt x="87693" y="153670"/>
                  </a:lnTo>
                  <a:lnTo>
                    <a:pt x="88747" y="152400"/>
                  </a:lnTo>
                  <a:lnTo>
                    <a:pt x="88214" y="154940"/>
                  </a:lnTo>
                  <a:lnTo>
                    <a:pt x="89585" y="156210"/>
                  </a:lnTo>
                  <a:lnTo>
                    <a:pt x="88785" y="158750"/>
                  </a:lnTo>
                  <a:lnTo>
                    <a:pt x="89090" y="161290"/>
                  </a:lnTo>
                  <a:lnTo>
                    <a:pt x="89217" y="160020"/>
                  </a:lnTo>
                  <a:lnTo>
                    <a:pt x="90614" y="157480"/>
                  </a:lnTo>
                  <a:lnTo>
                    <a:pt x="92176" y="158750"/>
                  </a:lnTo>
                  <a:lnTo>
                    <a:pt x="91681" y="157480"/>
                  </a:lnTo>
                  <a:lnTo>
                    <a:pt x="91198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808" y="152400"/>
                  </a:lnTo>
                  <a:lnTo>
                    <a:pt x="92100" y="151130"/>
                  </a:lnTo>
                  <a:lnTo>
                    <a:pt x="95097" y="148590"/>
                  </a:lnTo>
                  <a:lnTo>
                    <a:pt x="95592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71" y="146050"/>
                  </a:lnTo>
                  <a:lnTo>
                    <a:pt x="97002" y="144780"/>
                  </a:lnTo>
                  <a:lnTo>
                    <a:pt x="98666" y="140970"/>
                  </a:lnTo>
                  <a:lnTo>
                    <a:pt x="103898" y="140970"/>
                  </a:lnTo>
                  <a:lnTo>
                    <a:pt x="105956" y="139700"/>
                  </a:lnTo>
                  <a:lnTo>
                    <a:pt x="107696" y="143510"/>
                  </a:lnTo>
                  <a:lnTo>
                    <a:pt x="107696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14" y="128270"/>
                  </a:lnTo>
                  <a:lnTo>
                    <a:pt x="96697" y="127000"/>
                  </a:lnTo>
                  <a:lnTo>
                    <a:pt x="96545" y="127000"/>
                  </a:lnTo>
                  <a:lnTo>
                    <a:pt x="97447" y="125730"/>
                  </a:lnTo>
                  <a:lnTo>
                    <a:pt x="96558" y="125730"/>
                  </a:lnTo>
                  <a:lnTo>
                    <a:pt x="95694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87" y="121920"/>
                  </a:lnTo>
                  <a:lnTo>
                    <a:pt x="93243" y="120650"/>
                  </a:lnTo>
                  <a:lnTo>
                    <a:pt x="92392" y="119380"/>
                  </a:lnTo>
                  <a:lnTo>
                    <a:pt x="94805" y="119380"/>
                  </a:lnTo>
                  <a:lnTo>
                    <a:pt x="96342" y="118110"/>
                  </a:lnTo>
                  <a:lnTo>
                    <a:pt x="94907" y="115570"/>
                  </a:lnTo>
                  <a:lnTo>
                    <a:pt x="97472" y="116840"/>
                  </a:lnTo>
                  <a:lnTo>
                    <a:pt x="96735" y="115570"/>
                  </a:lnTo>
                  <a:lnTo>
                    <a:pt x="97180" y="114300"/>
                  </a:lnTo>
                  <a:lnTo>
                    <a:pt x="98552" y="115570"/>
                  </a:lnTo>
                  <a:lnTo>
                    <a:pt x="99758" y="115570"/>
                  </a:lnTo>
                  <a:lnTo>
                    <a:pt x="101104" y="116840"/>
                  </a:lnTo>
                  <a:lnTo>
                    <a:pt x="102158" y="118110"/>
                  </a:lnTo>
                  <a:lnTo>
                    <a:pt x="101015" y="119380"/>
                  </a:lnTo>
                  <a:lnTo>
                    <a:pt x="101663" y="120650"/>
                  </a:lnTo>
                  <a:lnTo>
                    <a:pt x="102400" y="120650"/>
                  </a:lnTo>
                  <a:lnTo>
                    <a:pt x="102844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57" y="119380"/>
                  </a:lnTo>
                  <a:lnTo>
                    <a:pt x="106464" y="118110"/>
                  </a:lnTo>
                  <a:lnTo>
                    <a:pt x="105803" y="118110"/>
                  </a:lnTo>
                  <a:lnTo>
                    <a:pt x="103759" y="119380"/>
                  </a:lnTo>
                  <a:lnTo>
                    <a:pt x="103606" y="119380"/>
                  </a:lnTo>
                  <a:lnTo>
                    <a:pt x="103530" y="118110"/>
                  </a:lnTo>
                  <a:lnTo>
                    <a:pt x="103682" y="118110"/>
                  </a:lnTo>
                  <a:lnTo>
                    <a:pt x="105841" y="116840"/>
                  </a:lnTo>
                  <a:lnTo>
                    <a:pt x="106819" y="115658"/>
                  </a:lnTo>
                  <a:lnTo>
                    <a:pt x="106807" y="118110"/>
                  </a:lnTo>
                  <a:lnTo>
                    <a:pt x="107022" y="118110"/>
                  </a:lnTo>
                  <a:lnTo>
                    <a:pt x="107797" y="116840"/>
                  </a:lnTo>
                  <a:lnTo>
                    <a:pt x="108673" y="115570"/>
                  </a:lnTo>
                  <a:lnTo>
                    <a:pt x="109270" y="115570"/>
                  </a:lnTo>
                  <a:lnTo>
                    <a:pt x="109347" y="114300"/>
                  </a:lnTo>
                  <a:lnTo>
                    <a:pt x="111366" y="111760"/>
                  </a:lnTo>
                  <a:lnTo>
                    <a:pt x="113068" y="113030"/>
                  </a:lnTo>
                  <a:lnTo>
                    <a:pt x="114401" y="111760"/>
                  </a:lnTo>
                  <a:lnTo>
                    <a:pt x="115735" y="110490"/>
                  </a:lnTo>
                  <a:lnTo>
                    <a:pt x="117170" y="109220"/>
                  </a:lnTo>
                  <a:lnTo>
                    <a:pt x="118033" y="109220"/>
                  </a:lnTo>
                  <a:lnTo>
                    <a:pt x="119418" y="107950"/>
                  </a:lnTo>
                  <a:lnTo>
                    <a:pt x="120967" y="109220"/>
                  </a:lnTo>
                  <a:lnTo>
                    <a:pt x="121716" y="110490"/>
                  </a:lnTo>
                  <a:lnTo>
                    <a:pt x="119138" y="110490"/>
                  </a:lnTo>
                  <a:lnTo>
                    <a:pt x="118732" y="111760"/>
                  </a:lnTo>
                  <a:lnTo>
                    <a:pt x="119722" y="113030"/>
                  </a:lnTo>
                  <a:lnTo>
                    <a:pt x="120408" y="114300"/>
                  </a:lnTo>
                  <a:lnTo>
                    <a:pt x="122097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63" y="110490"/>
                  </a:lnTo>
                  <a:lnTo>
                    <a:pt x="123685" y="109220"/>
                  </a:lnTo>
                  <a:lnTo>
                    <a:pt x="124650" y="109220"/>
                  </a:lnTo>
                  <a:lnTo>
                    <a:pt x="125945" y="111760"/>
                  </a:lnTo>
                  <a:lnTo>
                    <a:pt x="127368" y="113030"/>
                  </a:lnTo>
                  <a:lnTo>
                    <a:pt x="128905" y="114300"/>
                  </a:lnTo>
                  <a:lnTo>
                    <a:pt x="128803" y="115570"/>
                  </a:lnTo>
                  <a:lnTo>
                    <a:pt x="127901" y="118110"/>
                  </a:lnTo>
                  <a:lnTo>
                    <a:pt x="130175" y="118110"/>
                  </a:lnTo>
                  <a:lnTo>
                    <a:pt x="130670" y="119380"/>
                  </a:lnTo>
                  <a:lnTo>
                    <a:pt x="127863" y="119380"/>
                  </a:lnTo>
                  <a:lnTo>
                    <a:pt x="128054" y="121920"/>
                  </a:lnTo>
                  <a:lnTo>
                    <a:pt x="128346" y="120650"/>
                  </a:lnTo>
                  <a:lnTo>
                    <a:pt x="128765" y="121920"/>
                  </a:lnTo>
                  <a:lnTo>
                    <a:pt x="129743" y="121920"/>
                  </a:lnTo>
                  <a:lnTo>
                    <a:pt x="130873" y="123190"/>
                  </a:lnTo>
                  <a:lnTo>
                    <a:pt x="131343" y="123190"/>
                  </a:lnTo>
                  <a:lnTo>
                    <a:pt x="134073" y="124460"/>
                  </a:lnTo>
                  <a:lnTo>
                    <a:pt x="137363" y="125730"/>
                  </a:lnTo>
                  <a:lnTo>
                    <a:pt x="137363" y="119189"/>
                  </a:lnTo>
                  <a:lnTo>
                    <a:pt x="134112" y="116840"/>
                  </a:lnTo>
                  <a:lnTo>
                    <a:pt x="137604" y="114300"/>
                  </a:lnTo>
                  <a:lnTo>
                    <a:pt x="139179" y="116840"/>
                  </a:lnTo>
                  <a:lnTo>
                    <a:pt x="140589" y="116840"/>
                  </a:lnTo>
                  <a:lnTo>
                    <a:pt x="141338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42" y="118110"/>
                  </a:lnTo>
                  <a:lnTo>
                    <a:pt x="145910" y="114300"/>
                  </a:lnTo>
                  <a:lnTo>
                    <a:pt x="149072" y="115570"/>
                  </a:lnTo>
                  <a:lnTo>
                    <a:pt x="146596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68" y="111760"/>
                  </a:lnTo>
                  <a:lnTo>
                    <a:pt x="151028" y="110490"/>
                  </a:lnTo>
                  <a:lnTo>
                    <a:pt x="151003" y="109220"/>
                  </a:lnTo>
                  <a:lnTo>
                    <a:pt x="151206" y="109220"/>
                  </a:lnTo>
                  <a:lnTo>
                    <a:pt x="151130" y="107950"/>
                  </a:lnTo>
                  <a:lnTo>
                    <a:pt x="151485" y="107950"/>
                  </a:lnTo>
                  <a:lnTo>
                    <a:pt x="151993" y="106680"/>
                  </a:lnTo>
                  <a:lnTo>
                    <a:pt x="150888" y="106680"/>
                  </a:lnTo>
                  <a:lnTo>
                    <a:pt x="148742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20" y="104140"/>
                  </a:lnTo>
                  <a:lnTo>
                    <a:pt x="151714" y="104140"/>
                  </a:lnTo>
                  <a:lnTo>
                    <a:pt x="153327" y="105410"/>
                  </a:lnTo>
                  <a:lnTo>
                    <a:pt x="153974" y="105410"/>
                  </a:lnTo>
                  <a:lnTo>
                    <a:pt x="154393" y="106680"/>
                  </a:lnTo>
                  <a:lnTo>
                    <a:pt x="154152" y="104140"/>
                  </a:lnTo>
                  <a:lnTo>
                    <a:pt x="152107" y="101600"/>
                  </a:lnTo>
                  <a:lnTo>
                    <a:pt x="153276" y="99060"/>
                  </a:lnTo>
                  <a:lnTo>
                    <a:pt x="152908" y="99060"/>
                  </a:lnTo>
                  <a:lnTo>
                    <a:pt x="152742" y="97790"/>
                  </a:lnTo>
                  <a:lnTo>
                    <a:pt x="154851" y="97790"/>
                  </a:lnTo>
                  <a:lnTo>
                    <a:pt x="157340" y="99060"/>
                  </a:lnTo>
                  <a:lnTo>
                    <a:pt x="159778" y="99060"/>
                  </a:lnTo>
                  <a:lnTo>
                    <a:pt x="158965" y="97790"/>
                  </a:lnTo>
                  <a:lnTo>
                    <a:pt x="157962" y="96520"/>
                  </a:lnTo>
                  <a:lnTo>
                    <a:pt x="159118" y="95250"/>
                  </a:lnTo>
                  <a:lnTo>
                    <a:pt x="156870" y="95250"/>
                  </a:lnTo>
                  <a:lnTo>
                    <a:pt x="154470" y="93980"/>
                  </a:lnTo>
                  <a:lnTo>
                    <a:pt x="154495" y="92710"/>
                  </a:lnTo>
                  <a:lnTo>
                    <a:pt x="151472" y="91440"/>
                  </a:lnTo>
                  <a:lnTo>
                    <a:pt x="149275" y="92557"/>
                  </a:lnTo>
                  <a:lnTo>
                    <a:pt x="149275" y="96520"/>
                  </a:lnTo>
                  <a:lnTo>
                    <a:pt x="148361" y="96520"/>
                  </a:lnTo>
                  <a:lnTo>
                    <a:pt x="147828" y="95250"/>
                  </a:lnTo>
                  <a:lnTo>
                    <a:pt x="147243" y="93980"/>
                  </a:lnTo>
                  <a:lnTo>
                    <a:pt x="147485" y="93980"/>
                  </a:lnTo>
                  <a:lnTo>
                    <a:pt x="148348" y="95250"/>
                  </a:lnTo>
                  <a:lnTo>
                    <a:pt x="149275" y="96520"/>
                  </a:lnTo>
                  <a:lnTo>
                    <a:pt x="149275" y="92557"/>
                  </a:lnTo>
                  <a:lnTo>
                    <a:pt x="148958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58" y="90170"/>
                  </a:lnTo>
                  <a:lnTo>
                    <a:pt x="132562" y="87630"/>
                  </a:lnTo>
                  <a:lnTo>
                    <a:pt x="135216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45" y="87630"/>
                  </a:lnTo>
                  <a:lnTo>
                    <a:pt x="152603" y="86372"/>
                  </a:lnTo>
                  <a:lnTo>
                    <a:pt x="155790" y="87630"/>
                  </a:lnTo>
                  <a:lnTo>
                    <a:pt x="159804" y="87630"/>
                  </a:lnTo>
                  <a:lnTo>
                    <a:pt x="161874" y="86372"/>
                  </a:lnTo>
                  <a:lnTo>
                    <a:pt x="163664" y="88900"/>
                  </a:lnTo>
                  <a:lnTo>
                    <a:pt x="163576" y="90170"/>
                  </a:lnTo>
                  <a:lnTo>
                    <a:pt x="164045" y="92710"/>
                  </a:lnTo>
                  <a:lnTo>
                    <a:pt x="163588" y="93980"/>
                  </a:lnTo>
                  <a:lnTo>
                    <a:pt x="165722" y="93980"/>
                  </a:lnTo>
                  <a:lnTo>
                    <a:pt x="168287" y="92710"/>
                  </a:lnTo>
                  <a:lnTo>
                    <a:pt x="171767" y="92710"/>
                  </a:lnTo>
                  <a:lnTo>
                    <a:pt x="174269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4002" y="83820"/>
                  </a:lnTo>
                  <a:lnTo>
                    <a:pt x="173012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35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58" y="82550"/>
                  </a:lnTo>
                  <a:lnTo>
                    <a:pt x="156489" y="82550"/>
                  </a:lnTo>
                  <a:lnTo>
                    <a:pt x="153263" y="81280"/>
                  </a:lnTo>
                  <a:lnTo>
                    <a:pt x="149402" y="81280"/>
                  </a:lnTo>
                  <a:lnTo>
                    <a:pt x="148005" y="82550"/>
                  </a:lnTo>
                  <a:lnTo>
                    <a:pt x="146050" y="82550"/>
                  </a:lnTo>
                  <a:lnTo>
                    <a:pt x="143154" y="81280"/>
                  </a:lnTo>
                  <a:lnTo>
                    <a:pt x="141935" y="80010"/>
                  </a:lnTo>
                  <a:lnTo>
                    <a:pt x="141706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97" y="73660"/>
                  </a:lnTo>
                  <a:lnTo>
                    <a:pt x="147167" y="72390"/>
                  </a:lnTo>
                  <a:lnTo>
                    <a:pt x="148170" y="73660"/>
                  </a:lnTo>
                  <a:lnTo>
                    <a:pt x="151422" y="73660"/>
                  </a:lnTo>
                  <a:lnTo>
                    <a:pt x="152996" y="72390"/>
                  </a:lnTo>
                  <a:lnTo>
                    <a:pt x="151257" y="72390"/>
                  </a:lnTo>
                  <a:lnTo>
                    <a:pt x="150368" y="71120"/>
                  </a:lnTo>
                  <a:lnTo>
                    <a:pt x="147828" y="71120"/>
                  </a:lnTo>
                  <a:lnTo>
                    <a:pt x="147942" y="69850"/>
                  </a:lnTo>
                  <a:lnTo>
                    <a:pt x="146824" y="67310"/>
                  </a:lnTo>
                  <a:lnTo>
                    <a:pt x="148056" y="68580"/>
                  </a:lnTo>
                  <a:lnTo>
                    <a:pt x="151345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381" y="72390"/>
                  </a:lnTo>
                  <a:lnTo>
                    <a:pt x="158699" y="72390"/>
                  </a:lnTo>
                  <a:lnTo>
                    <a:pt x="158826" y="73660"/>
                  </a:lnTo>
                  <a:lnTo>
                    <a:pt x="159575" y="73660"/>
                  </a:lnTo>
                  <a:lnTo>
                    <a:pt x="159461" y="71120"/>
                  </a:lnTo>
                  <a:lnTo>
                    <a:pt x="159664" y="71120"/>
                  </a:lnTo>
                  <a:lnTo>
                    <a:pt x="160832" y="72390"/>
                  </a:lnTo>
                  <a:lnTo>
                    <a:pt x="161848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35" y="72390"/>
                  </a:lnTo>
                  <a:lnTo>
                    <a:pt x="168313" y="71120"/>
                  </a:lnTo>
                  <a:lnTo>
                    <a:pt x="168313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56" y="74930"/>
                  </a:lnTo>
                  <a:lnTo>
                    <a:pt x="175602" y="74930"/>
                  </a:lnTo>
                  <a:lnTo>
                    <a:pt x="175450" y="76200"/>
                  </a:lnTo>
                  <a:lnTo>
                    <a:pt x="170243" y="73660"/>
                  </a:lnTo>
                  <a:lnTo>
                    <a:pt x="169227" y="73660"/>
                  </a:lnTo>
                  <a:lnTo>
                    <a:pt x="169621" y="76200"/>
                  </a:lnTo>
                  <a:lnTo>
                    <a:pt x="170802" y="76200"/>
                  </a:lnTo>
                  <a:lnTo>
                    <a:pt x="170116" y="77470"/>
                  </a:lnTo>
                  <a:lnTo>
                    <a:pt x="176999" y="77470"/>
                  </a:lnTo>
                  <a:lnTo>
                    <a:pt x="180111" y="80010"/>
                  </a:lnTo>
                  <a:lnTo>
                    <a:pt x="183095" y="80010"/>
                  </a:lnTo>
                  <a:lnTo>
                    <a:pt x="185267" y="81280"/>
                  </a:lnTo>
                  <a:lnTo>
                    <a:pt x="187312" y="80010"/>
                  </a:lnTo>
                  <a:lnTo>
                    <a:pt x="188277" y="80010"/>
                  </a:lnTo>
                  <a:lnTo>
                    <a:pt x="189179" y="78740"/>
                  </a:lnTo>
                  <a:lnTo>
                    <a:pt x="190284" y="78740"/>
                  </a:lnTo>
                  <a:lnTo>
                    <a:pt x="191147" y="77470"/>
                  </a:lnTo>
                  <a:lnTo>
                    <a:pt x="194678" y="76200"/>
                  </a:lnTo>
                  <a:lnTo>
                    <a:pt x="196634" y="76200"/>
                  </a:lnTo>
                  <a:lnTo>
                    <a:pt x="197586" y="73660"/>
                  </a:lnTo>
                  <a:lnTo>
                    <a:pt x="196862" y="73660"/>
                  </a:lnTo>
                  <a:lnTo>
                    <a:pt x="196342" y="72390"/>
                  </a:lnTo>
                  <a:lnTo>
                    <a:pt x="190296" y="72390"/>
                  </a:lnTo>
                  <a:lnTo>
                    <a:pt x="191858" y="74930"/>
                  </a:lnTo>
                  <a:lnTo>
                    <a:pt x="192976" y="76200"/>
                  </a:lnTo>
                  <a:lnTo>
                    <a:pt x="190373" y="77470"/>
                  </a:lnTo>
                  <a:lnTo>
                    <a:pt x="188087" y="76200"/>
                  </a:lnTo>
                  <a:lnTo>
                    <a:pt x="185496" y="76200"/>
                  </a:lnTo>
                  <a:lnTo>
                    <a:pt x="184378" y="74930"/>
                  </a:lnTo>
                  <a:lnTo>
                    <a:pt x="179743" y="73660"/>
                  </a:lnTo>
                  <a:lnTo>
                    <a:pt x="179514" y="71120"/>
                  </a:lnTo>
                  <a:lnTo>
                    <a:pt x="176225" y="69850"/>
                  </a:lnTo>
                  <a:lnTo>
                    <a:pt x="175450" y="69850"/>
                  </a:lnTo>
                  <a:lnTo>
                    <a:pt x="175882" y="68580"/>
                  </a:lnTo>
                  <a:lnTo>
                    <a:pt x="174078" y="68580"/>
                  </a:lnTo>
                  <a:lnTo>
                    <a:pt x="172313" y="67310"/>
                  </a:lnTo>
                  <a:lnTo>
                    <a:pt x="169545" y="67310"/>
                  </a:lnTo>
                  <a:lnTo>
                    <a:pt x="168668" y="66040"/>
                  </a:lnTo>
                  <a:lnTo>
                    <a:pt x="167843" y="64770"/>
                  </a:lnTo>
                  <a:lnTo>
                    <a:pt x="167881" y="67310"/>
                  </a:lnTo>
                  <a:lnTo>
                    <a:pt x="165696" y="67310"/>
                  </a:lnTo>
                  <a:lnTo>
                    <a:pt x="164299" y="68580"/>
                  </a:lnTo>
                  <a:lnTo>
                    <a:pt x="160108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81" y="62230"/>
                  </a:lnTo>
                  <a:lnTo>
                    <a:pt x="146392" y="59690"/>
                  </a:lnTo>
                  <a:lnTo>
                    <a:pt x="145567" y="59690"/>
                  </a:lnTo>
                  <a:lnTo>
                    <a:pt x="147650" y="58420"/>
                  </a:lnTo>
                  <a:lnTo>
                    <a:pt x="149186" y="59690"/>
                  </a:lnTo>
                  <a:lnTo>
                    <a:pt x="149631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14" y="63500"/>
                  </a:lnTo>
                  <a:lnTo>
                    <a:pt x="153809" y="62230"/>
                  </a:lnTo>
                  <a:lnTo>
                    <a:pt x="155714" y="64770"/>
                  </a:lnTo>
                  <a:lnTo>
                    <a:pt x="156057" y="64770"/>
                  </a:lnTo>
                  <a:lnTo>
                    <a:pt x="155854" y="63500"/>
                  </a:lnTo>
                  <a:lnTo>
                    <a:pt x="155054" y="62230"/>
                  </a:lnTo>
                  <a:lnTo>
                    <a:pt x="154901" y="60960"/>
                  </a:lnTo>
                  <a:lnTo>
                    <a:pt x="155994" y="60960"/>
                  </a:lnTo>
                  <a:lnTo>
                    <a:pt x="156121" y="62230"/>
                  </a:lnTo>
                  <a:lnTo>
                    <a:pt x="156946" y="62230"/>
                  </a:lnTo>
                  <a:lnTo>
                    <a:pt x="157861" y="60960"/>
                  </a:lnTo>
                  <a:lnTo>
                    <a:pt x="158508" y="62230"/>
                  </a:lnTo>
                  <a:lnTo>
                    <a:pt x="158750" y="63500"/>
                  </a:lnTo>
                  <a:lnTo>
                    <a:pt x="162737" y="63500"/>
                  </a:lnTo>
                  <a:lnTo>
                    <a:pt x="162941" y="60960"/>
                  </a:lnTo>
                  <a:lnTo>
                    <a:pt x="162229" y="60960"/>
                  </a:lnTo>
                  <a:lnTo>
                    <a:pt x="161137" y="59690"/>
                  </a:lnTo>
                  <a:lnTo>
                    <a:pt x="161734" y="59690"/>
                  </a:lnTo>
                  <a:lnTo>
                    <a:pt x="161163" y="58420"/>
                  </a:lnTo>
                  <a:lnTo>
                    <a:pt x="155422" y="58420"/>
                  </a:lnTo>
                  <a:lnTo>
                    <a:pt x="151180" y="57150"/>
                  </a:lnTo>
                  <a:lnTo>
                    <a:pt x="153835" y="54610"/>
                  </a:lnTo>
                  <a:lnTo>
                    <a:pt x="156311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99" y="54610"/>
                  </a:lnTo>
                  <a:lnTo>
                    <a:pt x="161836" y="54610"/>
                  </a:lnTo>
                  <a:lnTo>
                    <a:pt x="163449" y="55880"/>
                  </a:lnTo>
                  <a:lnTo>
                    <a:pt x="163156" y="54610"/>
                  </a:lnTo>
                  <a:lnTo>
                    <a:pt x="162928" y="54610"/>
                  </a:lnTo>
                  <a:lnTo>
                    <a:pt x="162306" y="53340"/>
                  </a:lnTo>
                  <a:lnTo>
                    <a:pt x="165633" y="52070"/>
                  </a:lnTo>
                  <a:lnTo>
                    <a:pt x="162179" y="50800"/>
                  </a:lnTo>
                  <a:lnTo>
                    <a:pt x="162725" y="49530"/>
                  </a:lnTo>
                  <a:lnTo>
                    <a:pt x="165519" y="48260"/>
                  </a:lnTo>
                  <a:lnTo>
                    <a:pt x="166141" y="49530"/>
                  </a:lnTo>
                  <a:lnTo>
                    <a:pt x="165950" y="48260"/>
                  </a:lnTo>
                  <a:lnTo>
                    <a:pt x="164388" y="46990"/>
                  </a:lnTo>
                  <a:lnTo>
                    <a:pt x="162674" y="48260"/>
                  </a:lnTo>
                  <a:lnTo>
                    <a:pt x="162013" y="46990"/>
                  </a:lnTo>
                  <a:lnTo>
                    <a:pt x="162598" y="45720"/>
                  </a:lnTo>
                  <a:lnTo>
                    <a:pt x="163512" y="44450"/>
                  </a:lnTo>
                  <a:lnTo>
                    <a:pt x="163106" y="43180"/>
                  </a:lnTo>
                  <a:lnTo>
                    <a:pt x="157226" y="43180"/>
                  </a:lnTo>
                  <a:lnTo>
                    <a:pt x="157403" y="44450"/>
                  </a:lnTo>
                  <a:lnTo>
                    <a:pt x="156095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19" y="46990"/>
                  </a:lnTo>
                  <a:lnTo>
                    <a:pt x="154127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76" y="50800"/>
                  </a:lnTo>
                  <a:lnTo>
                    <a:pt x="155168" y="52070"/>
                  </a:lnTo>
                  <a:lnTo>
                    <a:pt x="154762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41" y="52070"/>
                  </a:lnTo>
                  <a:lnTo>
                    <a:pt x="152730" y="53340"/>
                  </a:lnTo>
                  <a:lnTo>
                    <a:pt x="152069" y="53340"/>
                  </a:lnTo>
                  <a:lnTo>
                    <a:pt x="151320" y="54610"/>
                  </a:lnTo>
                  <a:lnTo>
                    <a:pt x="152196" y="54610"/>
                  </a:lnTo>
                  <a:lnTo>
                    <a:pt x="149656" y="58420"/>
                  </a:lnTo>
                  <a:lnTo>
                    <a:pt x="145757" y="57150"/>
                  </a:lnTo>
                  <a:lnTo>
                    <a:pt x="145338" y="56959"/>
                  </a:lnTo>
                  <a:lnTo>
                    <a:pt x="145338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38" y="68745"/>
                  </a:lnTo>
                  <a:lnTo>
                    <a:pt x="131838" y="101600"/>
                  </a:lnTo>
                  <a:lnTo>
                    <a:pt x="131610" y="102870"/>
                  </a:lnTo>
                  <a:lnTo>
                    <a:pt x="131305" y="104140"/>
                  </a:lnTo>
                  <a:lnTo>
                    <a:pt x="129781" y="101600"/>
                  </a:lnTo>
                  <a:lnTo>
                    <a:pt x="129044" y="101600"/>
                  </a:lnTo>
                  <a:lnTo>
                    <a:pt x="129222" y="100330"/>
                  </a:lnTo>
                  <a:lnTo>
                    <a:pt x="129463" y="97790"/>
                  </a:lnTo>
                  <a:lnTo>
                    <a:pt x="130225" y="99060"/>
                  </a:lnTo>
                  <a:lnTo>
                    <a:pt x="131838" y="101600"/>
                  </a:lnTo>
                  <a:lnTo>
                    <a:pt x="131838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65" y="68580"/>
                  </a:lnTo>
                  <a:lnTo>
                    <a:pt x="128651" y="71120"/>
                  </a:lnTo>
                  <a:lnTo>
                    <a:pt x="128066" y="72390"/>
                  </a:lnTo>
                  <a:lnTo>
                    <a:pt x="126796" y="76200"/>
                  </a:lnTo>
                  <a:lnTo>
                    <a:pt x="125717" y="76200"/>
                  </a:lnTo>
                  <a:lnTo>
                    <a:pt x="124002" y="74930"/>
                  </a:lnTo>
                  <a:lnTo>
                    <a:pt x="123405" y="74930"/>
                  </a:lnTo>
                  <a:lnTo>
                    <a:pt x="123634" y="76200"/>
                  </a:lnTo>
                  <a:lnTo>
                    <a:pt x="123913" y="77470"/>
                  </a:lnTo>
                  <a:lnTo>
                    <a:pt x="122758" y="80010"/>
                  </a:lnTo>
                  <a:lnTo>
                    <a:pt x="122821" y="81280"/>
                  </a:lnTo>
                  <a:lnTo>
                    <a:pt x="126339" y="83820"/>
                  </a:lnTo>
                  <a:lnTo>
                    <a:pt x="126453" y="81280"/>
                  </a:lnTo>
                  <a:lnTo>
                    <a:pt x="127127" y="85090"/>
                  </a:lnTo>
                  <a:lnTo>
                    <a:pt x="126860" y="85090"/>
                  </a:lnTo>
                  <a:lnTo>
                    <a:pt x="126568" y="86360"/>
                  </a:lnTo>
                  <a:lnTo>
                    <a:pt x="126339" y="86360"/>
                  </a:lnTo>
                  <a:lnTo>
                    <a:pt x="124612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110" y="81280"/>
                  </a:lnTo>
                  <a:lnTo>
                    <a:pt x="121297" y="80010"/>
                  </a:lnTo>
                  <a:lnTo>
                    <a:pt x="119011" y="77470"/>
                  </a:lnTo>
                  <a:lnTo>
                    <a:pt x="118897" y="76200"/>
                  </a:lnTo>
                  <a:lnTo>
                    <a:pt x="118795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5887" y="74930"/>
                  </a:lnTo>
                  <a:lnTo>
                    <a:pt x="115252" y="72390"/>
                  </a:lnTo>
                  <a:lnTo>
                    <a:pt x="116751" y="71120"/>
                  </a:lnTo>
                  <a:lnTo>
                    <a:pt x="117513" y="73660"/>
                  </a:lnTo>
                  <a:lnTo>
                    <a:pt x="117716" y="73660"/>
                  </a:lnTo>
                  <a:lnTo>
                    <a:pt x="117868" y="72390"/>
                  </a:lnTo>
                  <a:lnTo>
                    <a:pt x="118173" y="72390"/>
                  </a:lnTo>
                  <a:lnTo>
                    <a:pt x="118389" y="71120"/>
                  </a:lnTo>
                  <a:lnTo>
                    <a:pt x="117614" y="71120"/>
                  </a:lnTo>
                  <a:lnTo>
                    <a:pt x="117360" y="69850"/>
                  </a:lnTo>
                  <a:lnTo>
                    <a:pt x="116992" y="69850"/>
                  </a:lnTo>
                  <a:lnTo>
                    <a:pt x="113652" y="67310"/>
                  </a:lnTo>
                  <a:lnTo>
                    <a:pt x="116586" y="63500"/>
                  </a:lnTo>
                  <a:lnTo>
                    <a:pt x="119151" y="62230"/>
                  </a:lnTo>
                  <a:lnTo>
                    <a:pt x="118719" y="60960"/>
                  </a:lnTo>
                  <a:lnTo>
                    <a:pt x="118173" y="60960"/>
                  </a:lnTo>
                  <a:lnTo>
                    <a:pt x="117525" y="59690"/>
                  </a:lnTo>
                  <a:lnTo>
                    <a:pt x="115582" y="59690"/>
                  </a:lnTo>
                  <a:lnTo>
                    <a:pt x="114909" y="62230"/>
                  </a:lnTo>
                  <a:lnTo>
                    <a:pt x="111302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71" y="69850"/>
                  </a:lnTo>
                  <a:lnTo>
                    <a:pt x="104724" y="68580"/>
                  </a:lnTo>
                  <a:lnTo>
                    <a:pt x="105994" y="67310"/>
                  </a:lnTo>
                  <a:lnTo>
                    <a:pt x="107784" y="67310"/>
                  </a:lnTo>
                  <a:lnTo>
                    <a:pt x="107416" y="66040"/>
                  </a:lnTo>
                  <a:lnTo>
                    <a:pt x="107061" y="66040"/>
                  </a:lnTo>
                  <a:lnTo>
                    <a:pt x="106921" y="64770"/>
                  </a:lnTo>
                  <a:lnTo>
                    <a:pt x="107276" y="64770"/>
                  </a:lnTo>
                  <a:lnTo>
                    <a:pt x="109766" y="62230"/>
                  </a:lnTo>
                  <a:lnTo>
                    <a:pt x="112039" y="59690"/>
                  </a:lnTo>
                  <a:lnTo>
                    <a:pt x="113919" y="57150"/>
                  </a:lnTo>
                  <a:lnTo>
                    <a:pt x="111975" y="57150"/>
                  </a:lnTo>
                  <a:lnTo>
                    <a:pt x="111023" y="58420"/>
                  </a:lnTo>
                  <a:lnTo>
                    <a:pt x="111391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9004" y="62230"/>
                  </a:lnTo>
                  <a:lnTo>
                    <a:pt x="108496" y="63500"/>
                  </a:lnTo>
                  <a:lnTo>
                    <a:pt x="106426" y="64770"/>
                  </a:lnTo>
                  <a:lnTo>
                    <a:pt x="103301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17" y="62230"/>
                  </a:lnTo>
                  <a:lnTo>
                    <a:pt x="98679" y="62230"/>
                  </a:lnTo>
                  <a:lnTo>
                    <a:pt x="97802" y="60960"/>
                  </a:lnTo>
                  <a:lnTo>
                    <a:pt x="96659" y="62230"/>
                  </a:lnTo>
                  <a:lnTo>
                    <a:pt x="96596" y="60960"/>
                  </a:lnTo>
                  <a:lnTo>
                    <a:pt x="96354" y="59690"/>
                  </a:lnTo>
                  <a:lnTo>
                    <a:pt x="94792" y="59690"/>
                  </a:lnTo>
                  <a:lnTo>
                    <a:pt x="94615" y="58420"/>
                  </a:lnTo>
                  <a:lnTo>
                    <a:pt x="94894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92" y="53340"/>
                  </a:lnTo>
                  <a:lnTo>
                    <a:pt x="94094" y="52070"/>
                  </a:lnTo>
                  <a:lnTo>
                    <a:pt x="94627" y="50800"/>
                  </a:lnTo>
                  <a:lnTo>
                    <a:pt x="95199" y="49530"/>
                  </a:lnTo>
                  <a:lnTo>
                    <a:pt x="96151" y="48260"/>
                  </a:lnTo>
                  <a:lnTo>
                    <a:pt x="96583" y="48260"/>
                  </a:lnTo>
                  <a:lnTo>
                    <a:pt x="96901" y="46990"/>
                  </a:lnTo>
                  <a:lnTo>
                    <a:pt x="96558" y="45720"/>
                  </a:lnTo>
                  <a:lnTo>
                    <a:pt x="97891" y="43180"/>
                  </a:lnTo>
                  <a:lnTo>
                    <a:pt x="100139" y="43180"/>
                  </a:lnTo>
                  <a:lnTo>
                    <a:pt x="100355" y="41910"/>
                  </a:lnTo>
                  <a:lnTo>
                    <a:pt x="99834" y="38100"/>
                  </a:lnTo>
                  <a:lnTo>
                    <a:pt x="99669" y="36830"/>
                  </a:lnTo>
                  <a:lnTo>
                    <a:pt x="102895" y="35560"/>
                  </a:lnTo>
                  <a:lnTo>
                    <a:pt x="104013" y="38100"/>
                  </a:lnTo>
                  <a:lnTo>
                    <a:pt x="103847" y="39370"/>
                  </a:lnTo>
                  <a:lnTo>
                    <a:pt x="103708" y="39370"/>
                  </a:lnTo>
                  <a:lnTo>
                    <a:pt x="103124" y="40640"/>
                  </a:lnTo>
                  <a:lnTo>
                    <a:pt x="103657" y="41910"/>
                  </a:lnTo>
                  <a:lnTo>
                    <a:pt x="102679" y="44450"/>
                  </a:lnTo>
                  <a:lnTo>
                    <a:pt x="100965" y="43180"/>
                  </a:lnTo>
                  <a:lnTo>
                    <a:pt x="101803" y="45720"/>
                  </a:lnTo>
                  <a:lnTo>
                    <a:pt x="101219" y="45720"/>
                  </a:lnTo>
                  <a:lnTo>
                    <a:pt x="100914" y="46990"/>
                  </a:lnTo>
                  <a:lnTo>
                    <a:pt x="100660" y="48260"/>
                  </a:lnTo>
                  <a:lnTo>
                    <a:pt x="100749" y="49530"/>
                  </a:lnTo>
                  <a:lnTo>
                    <a:pt x="102095" y="50800"/>
                  </a:lnTo>
                  <a:lnTo>
                    <a:pt x="103263" y="52070"/>
                  </a:lnTo>
                  <a:lnTo>
                    <a:pt x="102450" y="54610"/>
                  </a:lnTo>
                  <a:lnTo>
                    <a:pt x="103187" y="55880"/>
                  </a:lnTo>
                  <a:lnTo>
                    <a:pt x="103962" y="57150"/>
                  </a:lnTo>
                  <a:lnTo>
                    <a:pt x="104482" y="57150"/>
                  </a:lnTo>
                  <a:lnTo>
                    <a:pt x="105625" y="55880"/>
                  </a:lnTo>
                  <a:lnTo>
                    <a:pt x="106883" y="55880"/>
                  </a:lnTo>
                  <a:lnTo>
                    <a:pt x="107734" y="54610"/>
                  </a:lnTo>
                  <a:lnTo>
                    <a:pt x="107226" y="53340"/>
                  </a:lnTo>
                  <a:lnTo>
                    <a:pt x="107530" y="52070"/>
                  </a:lnTo>
                  <a:lnTo>
                    <a:pt x="108038" y="50800"/>
                  </a:lnTo>
                  <a:lnTo>
                    <a:pt x="108750" y="50800"/>
                  </a:lnTo>
                  <a:lnTo>
                    <a:pt x="108877" y="49530"/>
                  </a:lnTo>
                  <a:lnTo>
                    <a:pt x="109143" y="49530"/>
                  </a:lnTo>
                  <a:lnTo>
                    <a:pt x="109067" y="48260"/>
                  </a:lnTo>
                  <a:lnTo>
                    <a:pt x="109359" y="46990"/>
                  </a:lnTo>
                  <a:lnTo>
                    <a:pt x="110413" y="44450"/>
                  </a:lnTo>
                  <a:lnTo>
                    <a:pt x="112128" y="46990"/>
                  </a:lnTo>
                  <a:lnTo>
                    <a:pt x="114185" y="44450"/>
                  </a:lnTo>
                  <a:lnTo>
                    <a:pt x="114096" y="43180"/>
                  </a:lnTo>
                  <a:lnTo>
                    <a:pt x="115125" y="41910"/>
                  </a:lnTo>
                  <a:lnTo>
                    <a:pt x="115519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44" y="43180"/>
                  </a:lnTo>
                  <a:lnTo>
                    <a:pt x="116941" y="45720"/>
                  </a:lnTo>
                  <a:lnTo>
                    <a:pt x="118948" y="46990"/>
                  </a:lnTo>
                  <a:lnTo>
                    <a:pt x="119507" y="49530"/>
                  </a:lnTo>
                  <a:lnTo>
                    <a:pt x="117195" y="49530"/>
                  </a:lnTo>
                  <a:lnTo>
                    <a:pt x="118033" y="53340"/>
                  </a:lnTo>
                  <a:lnTo>
                    <a:pt x="119189" y="54610"/>
                  </a:lnTo>
                  <a:lnTo>
                    <a:pt x="117322" y="53340"/>
                  </a:lnTo>
                  <a:lnTo>
                    <a:pt x="116586" y="55880"/>
                  </a:lnTo>
                  <a:lnTo>
                    <a:pt x="117665" y="55880"/>
                  </a:lnTo>
                  <a:lnTo>
                    <a:pt x="117513" y="57150"/>
                  </a:lnTo>
                  <a:lnTo>
                    <a:pt x="119405" y="57150"/>
                  </a:lnTo>
                  <a:lnTo>
                    <a:pt x="119646" y="58420"/>
                  </a:lnTo>
                  <a:lnTo>
                    <a:pt x="120383" y="60960"/>
                  </a:lnTo>
                  <a:lnTo>
                    <a:pt x="120840" y="60960"/>
                  </a:lnTo>
                  <a:lnTo>
                    <a:pt x="120802" y="62230"/>
                  </a:lnTo>
                  <a:lnTo>
                    <a:pt x="121094" y="63500"/>
                  </a:lnTo>
                  <a:lnTo>
                    <a:pt x="122199" y="63500"/>
                  </a:lnTo>
                  <a:lnTo>
                    <a:pt x="122682" y="64770"/>
                  </a:lnTo>
                  <a:lnTo>
                    <a:pt x="123507" y="64770"/>
                  </a:lnTo>
                  <a:lnTo>
                    <a:pt x="123748" y="66040"/>
                  </a:lnTo>
                  <a:lnTo>
                    <a:pt x="123901" y="66040"/>
                  </a:lnTo>
                  <a:lnTo>
                    <a:pt x="123723" y="67310"/>
                  </a:lnTo>
                  <a:lnTo>
                    <a:pt x="123101" y="67310"/>
                  </a:lnTo>
                  <a:lnTo>
                    <a:pt x="124891" y="68580"/>
                  </a:lnTo>
                  <a:lnTo>
                    <a:pt x="128651" y="71120"/>
                  </a:lnTo>
                  <a:lnTo>
                    <a:pt x="128651" y="68503"/>
                  </a:lnTo>
                  <a:lnTo>
                    <a:pt x="127101" y="67310"/>
                  </a:lnTo>
                  <a:lnTo>
                    <a:pt x="126796" y="67310"/>
                  </a:lnTo>
                  <a:lnTo>
                    <a:pt x="125857" y="64770"/>
                  </a:lnTo>
                  <a:lnTo>
                    <a:pt x="126517" y="60960"/>
                  </a:lnTo>
                  <a:lnTo>
                    <a:pt x="131521" y="60960"/>
                  </a:lnTo>
                  <a:lnTo>
                    <a:pt x="133959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23" y="66040"/>
                  </a:lnTo>
                  <a:lnTo>
                    <a:pt x="138112" y="64770"/>
                  </a:lnTo>
                  <a:lnTo>
                    <a:pt x="138988" y="66040"/>
                  </a:lnTo>
                  <a:lnTo>
                    <a:pt x="139522" y="66040"/>
                  </a:lnTo>
                  <a:lnTo>
                    <a:pt x="143040" y="67310"/>
                  </a:lnTo>
                  <a:lnTo>
                    <a:pt x="143865" y="68580"/>
                  </a:lnTo>
                  <a:lnTo>
                    <a:pt x="144170" y="69850"/>
                  </a:lnTo>
                  <a:lnTo>
                    <a:pt x="144424" y="69850"/>
                  </a:lnTo>
                  <a:lnTo>
                    <a:pt x="145338" y="71120"/>
                  </a:lnTo>
                  <a:lnTo>
                    <a:pt x="145338" y="56959"/>
                  </a:lnTo>
                  <a:lnTo>
                    <a:pt x="143027" y="55880"/>
                  </a:lnTo>
                  <a:lnTo>
                    <a:pt x="142748" y="55880"/>
                  </a:lnTo>
                  <a:lnTo>
                    <a:pt x="143941" y="57150"/>
                  </a:lnTo>
                  <a:lnTo>
                    <a:pt x="145313" y="57150"/>
                  </a:lnTo>
                  <a:lnTo>
                    <a:pt x="145199" y="58420"/>
                  </a:lnTo>
                  <a:lnTo>
                    <a:pt x="144373" y="58420"/>
                  </a:lnTo>
                  <a:lnTo>
                    <a:pt x="143471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89" y="55880"/>
                  </a:lnTo>
                  <a:lnTo>
                    <a:pt x="141008" y="54610"/>
                  </a:lnTo>
                  <a:lnTo>
                    <a:pt x="140576" y="55880"/>
                  </a:lnTo>
                  <a:lnTo>
                    <a:pt x="139103" y="54610"/>
                  </a:lnTo>
                  <a:lnTo>
                    <a:pt x="139065" y="53340"/>
                  </a:lnTo>
                  <a:lnTo>
                    <a:pt x="137769" y="52070"/>
                  </a:lnTo>
                  <a:lnTo>
                    <a:pt x="137236" y="52070"/>
                  </a:lnTo>
                  <a:lnTo>
                    <a:pt x="136093" y="53340"/>
                  </a:lnTo>
                  <a:lnTo>
                    <a:pt x="135851" y="53340"/>
                  </a:lnTo>
                  <a:lnTo>
                    <a:pt x="134391" y="54610"/>
                  </a:lnTo>
                  <a:lnTo>
                    <a:pt x="132549" y="53340"/>
                  </a:lnTo>
                  <a:lnTo>
                    <a:pt x="132194" y="50800"/>
                  </a:lnTo>
                  <a:lnTo>
                    <a:pt x="129870" y="53340"/>
                  </a:lnTo>
                  <a:lnTo>
                    <a:pt x="130479" y="50800"/>
                  </a:lnTo>
                  <a:lnTo>
                    <a:pt x="130352" y="48260"/>
                  </a:lnTo>
                  <a:lnTo>
                    <a:pt x="128016" y="49530"/>
                  </a:lnTo>
                  <a:lnTo>
                    <a:pt x="127977" y="48260"/>
                  </a:lnTo>
                  <a:lnTo>
                    <a:pt x="129578" y="45720"/>
                  </a:lnTo>
                  <a:lnTo>
                    <a:pt x="128714" y="44450"/>
                  </a:lnTo>
                  <a:lnTo>
                    <a:pt x="126276" y="44450"/>
                  </a:lnTo>
                  <a:lnTo>
                    <a:pt x="126707" y="43180"/>
                  </a:lnTo>
                  <a:lnTo>
                    <a:pt x="127952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58" y="45720"/>
                  </a:lnTo>
                  <a:lnTo>
                    <a:pt x="135915" y="44450"/>
                  </a:lnTo>
                  <a:lnTo>
                    <a:pt x="138303" y="45720"/>
                  </a:lnTo>
                  <a:lnTo>
                    <a:pt x="138544" y="46990"/>
                  </a:lnTo>
                  <a:lnTo>
                    <a:pt x="139230" y="46990"/>
                  </a:lnTo>
                  <a:lnTo>
                    <a:pt x="140055" y="48260"/>
                  </a:lnTo>
                  <a:lnTo>
                    <a:pt x="141058" y="48260"/>
                  </a:lnTo>
                  <a:lnTo>
                    <a:pt x="141770" y="49530"/>
                  </a:lnTo>
                  <a:lnTo>
                    <a:pt x="141617" y="50800"/>
                  </a:lnTo>
                  <a:lnTo>
                    <a:pt x="144132" y="50800"/>
                  </a:lnTo>
                  <a:lnTo>
                    <a:pt x="145630" y="52070"/>
                  </a:lnTo>
                  <a:lnTo>
                    <a:pt x="145884" y="50800"/>
                  </a:lnTo>
                  <a:lnTo>
                    <a:pt x="146392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54" y="44450"/>
                  </a:lnTo>
                  <a:lnTo>
                    <a:pt x="148691" y="44450"/>
                  </a:lnTo>
                  <a:lnTo>
                    <a:pt x="148412" y="40640"/>
                  </a:lnTo>
                  <a:lnTo>
                    <a:pt x="147129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36" y="48260"/>
                  </a:lnTo>
                  <a:lnTo>
                    <a:pt x="141097" y="48260"/>
                  </a:lnTo>
                  <a:lnTo>
                    <a:pt x="140906" y="46990"/>
                  </a:lnTo>
                  <a:lnTo>
                    <a:pt x="142913" y="46990"/>
                  </a:lnTo>
                  <a:lnTo>
                    <a:pt x="144030" y="48260"/>
                  </a:lnTo>
                  <a:lnTo>
                    <a:pt x="144310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22" y="38100"/>
                  </a:lnTo>
                  <a:lnTo>
                    <a:pt x="141439" y="36830"/>
                  </a:lnTo>
                  <a:lnTo>
                    <a:pt x="139585" y="35560"/>
                  </a:lnTo>
                  <a:lnTo>
                    <a:pt x="139090" y="35560"/>
                  </a:lnTo>
                  <a:lnTo>
                    <a:pt x="137299" y="34290"/>
                  </a:lnTo>
                  <a:lnTo>
                    <a:pt x="136436" y="33020"/>
                  </a:lnTo>
                  <a:lnTo>
                    <a:pt x="138938" y="33020"/>
                  </a:lnTo>
                  <a:lnTo>
                    <a:pt x="139674" y="34290"/>
                  </a:lnTo>
                  <a:lnTo>
                    <a:pt x="140665" y="35560"/>
                  </a:lnTo>
                  <a:lnTo>
                    <a:pt x="142519" y="35560"/>
                  </a:lnTo>
                  <a:lnTo>
                    <a:pt x="142798" y="34290"/>
                  </a:lnTo>
                  <a:lnTo>
                    <a:pt x="141579" y="34290"/>
                  </a:lnTo>
                  <a:lnTo>
                    <a:pt x="139776" y="33020"/>
                  </a:lnTo>
                  <a:lnTo>
                    <a:pt x="137401" y="31750"/>
                  </a:lnTo>
                  <a:lnTo>
                    <a:pt x="136588" y="30480"/>
                  </a:lnTo>
                  <a:lnTo>
                    <a:pt x="133997" y="30480"/>
                  </a:lnTo>
                  <a:lnTo>
                    <a:pt x="134099" y="31750"/>
                  </a:lnTo>
                  <a:lnTo>
                    <a:pt x="134620" y="33020"/>
                  </a:lnTo>
                  <a:lnTo>
                    <a:pt x="133680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25" y="30480"/>
                  </a:lnTo>
                  <a:lnTo>
                    <a:pt x="127533" y="31750"/>
                  </a:lnTo>
                  <a:lnTo>
                    <a:pt x="125996" y="31750"/>
                  </a:lnTo>
                  <a:lnTo>
                    <a:pt x="125514" y="33020"/>
                  </a:lnTo>
                  <a:lnTo>
                    <a:pt x="126860" y="33020"/>
                  </a:lnTo>
                  <a:lnTo>
                    <a:pt x="128155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58" y="36830"/>
                  </a:lnTo>
                  <a:lnTo>
                    <a:pt x="135864" y="40640"/>
                  </a:lnTo>
                  <a:lnTo>
                    <a:pt x="134531" y="40640"/>
                  </a:lnTo>
                  <a:lnTo>
                    <a:pt x="131953" y="39370"/>
                  </a:lnTo>
                  <a:lnTo>
                    <a:pt x="129578" y="38100"/>
                  </a:lnTo>
                  <a:lnTo>
                    <a:pt x="127368" y="38100"/>
                  </a:lnTo>
                  <a:lnTo>
                    <a:pt x="125818" y="36830"/>
                  </a:lnTo>
                  <a:lnTo>
                    <a:pt x="123977" y="36830"/>
                  </a:lnTo>
                  <a:lnTo>
                    <a:pt x="123355" y="38100"/>
                  </a:lnTo>
                  <a:lnTo>
                    <a:pt x="124129" y="38100"/>
                  </a:lnTo>
                  <a:lnTo>
                    <a:pt x="125145" y="40640"/>
                  </a:lnTo>
                  <a:lnTo>
                    <a:pt x="123088" y="41910"/>
                  </a:lnTo>
                  <a:lnTo>
                    <a:pt x="121196" y="41910"/>
                  </a:lnTo>
                  <a:lnTo>
                    <a:pt x="121399" y="40640"/>
                  </a:lnTo>
                  <a:lnTo>
                    <a:pt x="121704" y="39370"/>
                  </a:lnTo>
                  <a:lnTo>
                    <a:pt x="122110" y="39370"/>
                  </a:lnTo>
                  <a:lnTo>
                    <a:pt x="122567" y="38100"/>
                  </a:lnTo>
                  <a:lnTo>
                    <a:pt x="121081" y="38100"/>
                  </a:lnTo>
                  <a:lnTo>
                    <a:pt x="117881" y="35560"/>
                  </a:lnTo>
                  <a:lnTo>
                    <a:pt x="119684" y="31750"/>
                  </a:lnTo>
                  <a:lnTo>
                    <a:pt x="121475" y="31750"/>
                  </a:lnTo>
                  <a:lnTo>
                    <a:pt x="121386" y="30480"/>
                  </a:lnTo>
                  <a:lnTo>
                    <a:pt x="120573" y="29210"/>
                  </a:lnTo>
                  <a:lnTo>
                    <a:pt x="119583" y="29210"/>
                  </a:lnTo>
                  <a:lnTo>
                    <a:pt x="120408" y="26670"/>
                  </a:lnTo>
                  <a:lnTo>
                    <a:pt x="120129" y="25400"/>
                  </a:lnTo>
                  <a:lnTo>
                    <a:pt x="119329" y="24130"/>
                  </a:lnTo>
                  <a:lnTo>
                    <a:pt x="122148" y="21590"/>
                  </a:lnTo>
                  <a:lnTo>
                    <a:pt x="123837" y="25400"/>
                  </a:lnTo>
                  <a:lnTo>
                    <a:pt x="123774" y="24130"/>
                  </a:lnTo>
                  <a:lnTo>
                    <a:pt x="123050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48" y="19050"/>
                  </a:lnTo>
                  <a:lnTo>
                    <a:pt x="123532" y="19050"/>
                  </a:lnTo>
                  <a:lnTo>
                    <a:pt x="122847" y="16510"/>
                  </a:lnTo>
                  <a:lnTo>
                    <a:pt x="122021" y="16510"/>
                  </a:lnTo>
                  <a:lnTo>
                    <a:pt x="123228" y="15240"/>
                  </a:lnTo>
                  <a:lnTo>
                    <a:pt x="121437" y="15240"/>
                  </a:lnTo>
                  <a:lnTo>
                    <a:pt x="121081" y="13970"/>
                  </a:lnTo>
                  <a:lnTo>
                    <a:pt x="120027" y="15240"/>
                  </a:lnTo>
                  <a:lnTo>
                    <a:pt x="118897" y="16573"/>
                  </a:lnTo>
                  <a:lnTo>
                    <a:pt x="118897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58" y="35560"/>
                  </a:lnTo>
                  <a:lnTo>
                    <a:pt x="112433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65" y="35560"/>
                  </a:lnTo>
                  <a:lnTo>
                    <a:pt x="110972" y="34290"/>
                  </a:lnTo>
                  <a:lnTo>
                    <a:pt x="112649" y="34290"/>
                  </a:lnTo>
                  <a:lnTo>
                    <a:pt x="113245" y="31750"/>
                  </a:lnTo>
                  <a:lnTo>
                    <a:pt x="113741" y="30480"/>
                  </a:lnTo>
                  <a:lnTo>
                    <a:pt x="114134" y="29210"/>
                  </a:lnTo>
                  <a:lnTo>
                    <a:pt x="114592" y="27940"/>
                  </a:lnTo>
                  <a:lnTo>
                    <a:pt x="116103" y="26670"/>
                  </a:lnTo>
                  <a:lnTo>
                    <a:pt x="116471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97" y="27940"/>
                  </a:lnTo>
                  <a:lnTo>
                    <a:pt x="118897" y="16573"/>
                  </a:lnTo>
                  <a:lnTo>
                    <a:pt x="117856" y="17780"/>
                  </a:lnTo>
                  <a:lnTo>
                    <a:pt x="117436" y="17780"/>
                  </a:lnTo>
                  <a:lnTo>
                    <a:pt x="117081" y="19050"/>
                  </a:lnTo>
                  <a:lnTo>
                    <a:pt x="114109" y="19050"/>
                  </a:lnTo>
                  <a:lnTo>
                    <a:pt x="113118" y="20637"/>
                  </a:lnTo>
                  <a:lnTo>
                    <a:pt x="114947" y="24130"/>
                  </a:lnTo>
                  <a:lnTo>
                    <a:pt x="114185" y="24130"/>
                  </a:lnTo>
                  <a:lnTo>
                    <a:pt x="112864" y="25400"/>
                  </a:lnTo>
                  <a:lnTo>
                    <a:pt x="111150" y="26670"/>
                  </a:lnTo>
                  <a:lnTo>
                    <a:pt x="111633" y="29210"/>
                  </a:lnTo>
                  <a:lnTo>
                    <a:pt x="109308" y="33020"/>
                  </a:lnTo>
                  <a:lnTo>
                    <a:pt x="107340" y="32181"/>
                  </a:lnTo>
                  <a:lnTo>
                    <a:pt x="107340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33" y="53340"/>
                  </a:lnTo>
                  <a:lnTo>
                    <a:pt x="104546" y="52070"/>
                  </a:lnTo>
                  <a:lnTo>
                    <a:pt x="105410" y="50800"/>
                  </a:lnTo>
                  <a:lnTo>
                    <a:pt x="107061" y="49530"/>
                  </a:lnTo>
                  <a:lnTo>
                    <a:pt x="107213" y="52070"/>
                  </a:lnTo>
                  <a:lnTo>
                    <a:pt x="107340" y="52070"/>
                  </a:lnTo>
                  <a:lnTo>
                    <a:pt x="107340" y="32181"/>
                  </a:lnTo>
                  <a:lnTo>
                    <a:pt x="106362" y="31750"/>
                  </a:lnTo>
                  <a:lnTo>
                    <a:pt x="100076" y="31750"/>
                  </a:lnTo>
                  <a:lnTo>
                    <a:pt x="98158" y="27025"/>
                  </a:lnTo>
                  <a:lnTo>
                    <a:pt x="98158" y="29210"/>
                  </a:lnTo>
                  <a:lnTo>
                    <a:pt x="97713" y="31750"/>
                  </a:lnTo>
                  <a:lnTo>
                    <a:pt x="97155" y="33020"/>
                  </a:lnTo>
                  <a:lnTo>
                    <a:pt x="95758" y="33020"/>
                  </a:lnTo>
                  <a:lnTo>
                    <a:pt x="96037" y="34290"/>
                  </a:lnTo>
                  <a:lnTo>
                    <a:pt x="96329" y="34290"/>
                  </a:lnTo>
                  <a:lnTo>
                    <a:pt x="96685" y="35560"/>
                  </a:lnTo>
                  <a:lnTo>
                    <a:pt x="95275" y="35560"/>
                  </a:lnTo>
                  <a:lnTo>
                    <a:pt x="93878" y="36830"/>
                  </a:lnTo>
                  <a:lnTo>
                    <a:pt x="92456" y="36830"/>
                  </a:lnTo>
                  <a:lnTo>
                    <a:pt x="91757" y="35560"/>
                  </a:lnTo>
                  <a:lnTo>
                    <a:pt x="90881" y="35560"/>
                  </a:lnTo>
                  <a:lnTo>
                    <a:pt x="90347" y="34290"/>
                  </a:lnTo>
                  <a:lnTo>
                    <a:pt x="95618" y="31750"/>
                  </a:lnTo>
                  <a:lnTo>
                    <a:pt x="98158" y="29210"/>
                  </a:lnTo>
                  <a:lnTo>
                    <a:pt x="98158" y="27025"/>
                  </a:lnTo>
                  <a:lnTo>
                    <a:pt x="98018" y="26670"/>
                  </a:lnTo>
                  <a:lnTo>
                    <a:pt x="105930" y="26670"/>
                  </a:lnTo>
                  <a:lnTo>
                    <a:pt x="107581" y="24130"/>
                  </a:lnTo>
                  <a:lnTo>
                    <a:pt x="107746" y="25400"/>
                  </a:lnTo>
                  <a:lnTo>
                    <a:pt x="108267" y="22656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90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77" y="25400"/>
                  </a:lnTo>
                  <a:lnTo>
                    <a:pt x="97205" y="24130"/>
                  </a:lnTo>
                  <a:lnTo>
                    <a:pt x="96964" y="22860"/>
                  </a:lnTo>
                  <a:lnTo>
                    <a:pt x="98399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22" y="20320"/>
                  </a:lnTo>
                  <a:lnTo>
                    <a:pt x="91084" y="19050"/>
                  </a:lnTo>
                  <a:lnTo>
                    <a:pt x="89535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38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26" y="15240"/>
                  </a:lnTo>
                  <a:lnTo>
                    <a:pt x="100342" y="12700"/>
                  </a:lnTo>
                  <a:lnTo>
                    <a:pt x="103301" y="11430"/>
                  </a:lnTo>
                  <a:lnTo>
                    <a:pt x="103441" y="11430"/>
                  </a:lnTo>
                  <a:lnTo>
                    <a:pt x="102958" y="10160"/>
                  </a:lnTo>
                  <a:lnTo>
                    <a:pt x="101333" y="10160"/>
                  </a:lnTo>
                  <a:lnTo>
                    <a:pt x="99987" y="11430"/>
                  </a:lnTo>
                  <a:lnTo>
                    <a:pt x="99949" y="12700"/>
                  </a:lnTo>
                  <a:lnTo>
                    <a:pt x="96774" y="12700"/>
                  </a:lnTo>
                  <a:lnTo>
                    <a:pt x="95897" y="13970"/>
                  </a:lnTo>
                  <a:lnTo>
                    <a:pt x="93078" y="15240"/>
                  </a:lnTo>
                  <a:lnTo>
                    <a:pt x="89306" y="16433"/>
                  </a:lnTo>
                  <a:lnTo>
                    <a:pt x="89306" y="30480"/>
                  </a:lnTo>
                  <a:lnTo>
                    <a:pt x="88874" y="34290"/>
                  </a:lnTo>
                  <a:lnTo>
                    <a:pt x="86004" y="35560"/>
                  </a:lnTo>
                  <a:lnTo>
                    <a:pt x="81508" y="38100"/>
                  </a:lnTo>
                  <a:lnTo>
                    <a:pt x="75653" y="38100"/>
                  </a:lnTo>
                  <a:lnTo>
                    <a:pt x="72161" y="36830"/>
                  </a:lnTo>
                  <a:lnTo>
                    <a:pt x="74409" y="35560"/>
                  </a:lnTo>
                  <a:lnTo>
                    <a:pt x="77724" y="35560"/>
                  </a:lnTo>
                  <a:lnTo>
                    <a:pt x="78955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496" y="30480"/>
                  </a:lnTo>
                  <a:lnTo>
                    <a:pt x="77508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23" y="33020"/>
                  </a:lnTo>
                  <a:lnTo>
                    <a:pt x="71234" y="31750"/>
                  </a:lnTo>
                  <a:lnTo>
                    <a:pt x="69367" y="31750"/>
                  </a:lnTo>
                  <a:lnTo>
                    <a:pt x="68351" y="30480"/>
                  </a:lnTo>
                  <a:lnTo>
                    <a:pt x="67703" y="29210"/>
                  </a:lnTo>
                  <a:lnTo>
                    <a:pt x="70802" y="29210"/>
                  </a:lnTo>
                  <a:lnTo>
                    <a:pt x="71247" y="27940"/>
                  </a:lnTo>
                  <a:lnTo>
                    <a:pt x="72961" y="26670"/>
                  </a:lnTo>
                  <a:lnTo>
                    <a:pt x="73837" y="27940"/>
                  </a:lnTo>
                  <a:lnTo>
                    <a:pt x="75476" y="27940"/>
                  </a:lnTo>
                  <a:lnTo>
                    <a:pt x="76352" y="26670"/>
                  </a:lnTo>
                  <a:lnTo>
                    <a:pt x="78308" y="25400"/>
                  </a:lnTo>
                  <a:lnTo>
                    <a:pt x="79260" y="26670"/>
                  </a:lnTo>
                  <a:lnTo>
                    <a:pt x="80784" y="25400"/>
                  </a:lnTo>
                  <a:lnTo>
                    <a:pt x="80670" y="24130"/>
                  </a:lnTo>
                  <a:lnTo>
                    <a:pt x="82740" y="24130"/>
                  </a:lnTo>
                  <a:lnTo>
                    <a:pt x="83769" y="25400"/>
                  </a:lnTo>
                  <a:lnTo>
                    <a:pt x="83464" y="25400"/>
                  </a:lnTo>
                  <a:lnTo>
                    <a:pt x="85547" y="26670"/>
                  </a:lnTo>
                  <a:lnTo>
                    <a:pt x="81445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86" y="29210"/>
                  </a:lnTo>
                  <a:lnTo>
                    <a:pt x="85877" y="27940"/>
                  </a:lnTo>
                  <a:lnTo>
                    <a:pt x="87464" y="26670"/>
                  </a:lnTo>
                  <a:lnTo>
                    <a:pt x="89192" y="26670"/>
                  </a:lnTo>
                  <a:lnTo>
                    <a:pt x="89242" y="29210"/>
                  </a:lnTo>
                  <a:lnTo>
                    <a:pt x="89306" y="30480"/>
                  </a:lnTo>
                  <a:lnTo>
                    <a:pt x="89306" y="16433"/>
                  </a:lnTo>
                  <a:lnTo>
                    <a:pt x="89065" y="16510"/>
                  </a:lnTo>
                  <a:lnTo>
                    <a:pt x="86448" y="12700"/>
                  </a:lnTo>
                  <a:lnTo>
                    <a:pt x="87337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53" y="10160"/>
                  </a:lnTo>
                  <a:lnTo>
                    <a:pt x="83845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312" y="6350"/>
                  </a:lnTo>
                  <a:lnTo>
                    <a:pt x="84455" y="6350"/>
                  </a:lnTo>
                  <a:lnTo>
                    <a:pt x="84137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64" y="2540"/>
                  </a:lnTo>
                  <a:lnTo>
                    <a:pt x="81254" y="1270"/>
                  </a:lnTo>
                  <a:lnTo>
                    <a:pt x="77533" y="0"/>
                  </a:lnTo>
                  <a:lnTo>
                    <a:pt x="76339" y="0"/>
                  </a:lnTo>
                  <a:lnTo>
                    <a:pt x="75171" y="1270"/>
                  </a:lnTo>
                  <a:lnTo>
                    <a:pt x="74752" y="2540"/>
                  </a:lnTo>
                  <a:lnTo>
                    <a:pt x="75692" y="2540"/>
                  </a:lnTo>
                  <a:lnTo>
                    <a:pt x="76301" y="3810"/>
                  </a:lnTo>
                  <a:lnTo>
                    <a:pt x="75615" y="6350"/>
                  </a:lnTo>
                  <a:lnTo>
                    <a:pt x="73863" y="5080"/>
                  </a:lnTo>
                  <a:lnTo>
                    <a:pt x="72351" y="5080"/>
                  </a:lnTo>
                  <a:lnTo>
                    <a:pt x="72326" y="6350"/>
                  </a:lnTo>
                  <a:lnTo>
                    <a:pt x="71996" y="6350"/>
                  </a:lnTo>
                  <a:lnTo>
                    <a:pt x="71602" y="7620"/>
                  </a:lnTo>
                  <a:lnTo>
                    <a:pt x="72034" y="7620"/>
                  </a:lnTo>
                  <a:lnTo>
                    <a:pt x="72682" y="6350"/>
                  </a:lnTo>
                  <a:lnTo>
                    <a:pt x="75577" y="7620"/>
                  </a:lnTo>
                  <a:lnTo>
                    <a:pt x="76136" y="8890"/>
                  </a:lnTo>
                  <a:lnTo>
                    <a:pt x="72567" y="10160"/>
                  </a:lnTo>
                  <a:lnTo>
                    <a:pt x="75996" y="10160"/>
                  </a:lnTo>
                  <a:lnTo>
                    <a:pt x="75361" y="12700"/>
                  </a:lnTo>
                  <a:lnTo>
                    <a:pt x="78892" y="12700"/>
                  </a:lnTo>
                  <a:lnTo>
                    <a:pt x="80797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34" y="12700"/>
                  </a:lnTo>
                  <a:lnTo>
                    <a:pt x="87490" y="15240"/>
                  </a:lnTo>
                  <a:lnTo>
                    <a:pt x="87071" y="15367"/>
                  </a:lnTo>
                  <a:lnTo>
                    <a:pt x="87071" y="19050"/>
                  </a:lnTo>
                  <a:lnTo>
                    <a:pt x="85026" y="20320"/>
                  </a:lnTo>
                  <a:lnTo>
                    <a:pt x="83985" y="21590"/>
                  </a:lnTo>
                  <a:lnTo>
                    <a:pt x="83934" y="20320"/>
                  </a:lnTo>
                  <a:lnTo>
                    <a:pt x="82397" y="20320"/>
                  </a:lnTo>
                  <a:lnTo>
                    <a:pt x="82511" y="19050"/>
                  </a:lnTo>
                  <a:lnTo>
                    <a:pt x="87071" y="19050"/>
                  </a:lnTo>
                  <a:lnTo>
                    <a:pt x="87071" y="15367"/>
                  </a:lnTo>
                  <a:lnTo>
                    <a:pt x="83096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41" y="21590"/>
                  </a:lnTo>
                  <a:lnTo>
                    <a:pt x="79667" y="21590"/>
                  </a:lnTo>
                  <a:lnTo>
                    <a:pt x="79921" y="20320"/>
                  </a:lnTo>
                  <a:lnTo>
                    <a:pt x="80594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93" y="17780"/>
                  </a:lnTo>
                  <a:lnTo>
                    <a:pt x="77203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91" y="20320"/>
                  </a:lnTo>
                  <a:lnTo>
                    <a:pt x="72885" y="20320"/>
                  </a:lnTo>
                  <a:lnTo>
                    <a:pt x="73025" y="19050"/>
                  </a:lnTo>
                  <a:lnTo>
                    <a:pt x="72745" y="19494"/>
                  </a:lnTo>
                  <a:lnTo>
                    <a:pt x="72745" y="26670"/>
                  </a:lnTo>
                  <a:lnTo>
                    <a:pt x="70294" y="26670"/>
                  </a:lnTo>
                  <a:lnTo>
                    <a:pt x="67805" y="27940"/>
                  </a:lnTo>
                  <a:lnTo>
                    <a:pt x="64960" y="27940"/>
                  </a:lnTo>
                  <a:lnTo>
                    <a:pt x="65125" y="26670"/>
                  </a:lnTo>
                  <a:lnTo>
                    <a:pt x="65366" y="26670"/>
                  </a:lnTo>
                  <a:lnTo>
                    <a:pt x="70065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45" y="26670"/>
                  </a:lnTo>
                  <a:lnTo>
                    <a:pt x="72745" y="19494"/>
                  </a:lnTo>
                  <a:lnTo>
                    <a:pt x="72212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78" y="21590"/>
                  </a:lnTo>
                  <a:lnTo>
                    <a:pt x="65620" y="22860"/>
                  </a:lnTo>
                  <a:lnTo>
                    <a:pt x="64897" y="22860"/>
                  </a:lnTo>
                  <a:lnTo>
                    <a:pt x="61696" y="24130"/>
                  </a:lnTo>
                  <a:lnTo>
                    <a:pt x="61353" y="25400"/>
                  </a:lnTo>
                  <a:lnTo>
                    <a:pt x="56921" y="26670"/>
                  </a:lnTo>
                  <a:lnTo>
                    <a:pt x="55803" y="27940"/>
                  </a:lnTo>
                  <a:lnTo>
                    <a:pt x="53314" y="27940"/>
                  </a:lnTo>
                  <a:lnTo>
                    <a:pt x="51104" y="29210"/>
                  </a:lnTo>
                  <a:lnTo>
                    <a:pt x="48691" y="27940"/>
                  </a:lnTo>
                  <a:lnTo>
                    <a:pt x="49860" y="26670"/>
                  </a:lnTo>
                  <a:lnTo>
                    <a:pt x="51435" y="24130"/>
                  </a:lnTo>
                  <a:lnTo>
                    <a:pt x="45720" y="24130"/>
                  </a:lnTo>
                  <a:lnTo>
                    <a:pt x="45186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30" y="30480"/>
                  </a:lnTo>
                  <a:lnTo>
                    <a:pt x="52146" y="30480"/>
                  </a:lnTo>
                  <a:lnTo>
                    <a:pt x="52946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810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503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21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908" y="40640"/>
                  </a:lnTo>
                  <a:lnTo>
                    <a:pt x="55791" y="39370"/>
                  </a:lnTo>
                  <a:lnTo>
                    <a:pt x="53555" y="41910"/>
                  </a:lnTo>
                  <a:lnTo>
                    <a:pt x="52082" y="43180"/>
                  </a:lnTo>
                  <a:lnTo>
                    <a:pt x="58445" y="43180"/>
                  </a:lnTo>
                  <a:lnTo>
                    <a:pt x="56946" y="44450"/>
                  </a:lnTo>
                  <a:lnTo>
                    <a:pt x="56007" y="44450"/>
                  </a:lnTo>
                  <a:lnTo>
                    <a:pt x="55473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91" y="45720"/>
                  </a:lnTo>
                  <a:lnTo>
                    <a:pt x="43586" y="46990"/>
                  </a:lnTo>
                  <a:lnTo>
                    <a:pt x="41376" y="48260"/>
                  </a:lnTo>
                  <a:lnTo>
                    <a:pt x="51523" y="48260"/>
                  </a:lnTo>
                  <a:lnTo>
                    <a:pt x="52019" y="46990"/>
                  </a:lnTo>
                  <a:lnTo>
                    <a:pt x="52641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809" y="50800"/>
                  </a:lnTo>
                  <a:lnTo>
                    <a:pt x="55143" y="49530"/>
                  </a:lnTo>
                  <a:lnTo>
                    <a:pt x="55435" y="48260"/>
                  </a:lnTo>
                  <a:lnTo>
                    <a:pt x="57378" y="46990"/>
                  </a:lnTo>
                  <a:lnTo>
                    <a:pt x="58712" y="46990"/>
                  </a:lnTo>
                  <a:lnTo>
                    <a:pt x="62230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31" y="43180"/>
                  </a:lnTo>
                  <a:lnTo>
                    <a:pt x="73964" y="43180"/>
                  </a:lnTo>
                  <a:lnTo>
                    <a:pt x="73571" y="41910"/>
                  </a:lnTo>
                  <a:lnTo>
                    <a:pt x="73101" y="41910"/>
                  </a:lnTo>
                  <a:lnTo>
                    <a:pt x="72631" y="40640"/>
                  </a:lnTo>
                  <a:lnTo>
                    <a:pt x="75044" y="40640"/>
                  </a:lnTo>
                  <a:lnTo>
                    <a:pt x="75514" y="41910"/>
                  </a:lnTo>
                  <a:lnTo>
                    <a:pt x="76314" y="41910"/>
                  </a:lnTo>
                  <a:lnTo>
                    <a:pt x="76847" y="43180"/>
                  </a:lnTo>
                  <a:lnTo>
                    <a:pt x="75679" y="43180"/>
                  </a:lnTo>
                  <a:lnTo>
                    <a:pt x="76581" y="44450"/>
                  </a:lnTo>
                  <a:lnTo>
                    <a:pt x="77101" y="44450"/>
                  </a:lnTo>
                  <a:lnTo>
                    <a:pt x="76288" y="45720"/>
                  </a:lnTo>
                  <a:lnTo>
                    <a:pt x="76187" y="46990"/>
                  </a:lnTo>
                  <a:lnTo>
                    <a:pt x="74879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907" y="52070"/>
                  </a:lnTo>
                  <a:lnTo>
                    <a:pt x="70739" y="52070"/>
                  </a:lnTo>
                  <a:lnTo>
                    <a:pt x="69583" y="50800"/>
                  </a:lnTo>
                  <a:lnTo>
                    <a:pt x="67259" y="50800"/>
                  </a:lnTo>
                  <a:lnTo>
                    <a:pt x="66090" y="52070"/>
                  </a:lnTo>
                  <a:lnTo>
                    <a:pt x="65049" y="53340"/>
                  </a:lnTo>
                  <a:lnTo>
                    <a:pt x="65024" y="54610"/>
                  </a:lnTo>
                  <a:lnTo>
                    <a:pt x="64909" y="55880"/>
                  </a:lnTo>
                  <a:lnTo>
                    <a:pt x="62826" y="58420"/>
                  </a:lnTo>
                  <a:lnTo>
                    <a:pt x="58229" y="57150"/>
                  </a:lnTo>
                  <a:lnTo>
                    <a:pt x="59220" y="62230"/>
                  </a:lnTo>
                  <a:lnTo>
                    <a:pt x="61023" y="62230"/>
                  </a:lnTo>
                  <a:lnTo>
                    <a:pt x="61709" y="59690"/>
                  </a:lnTo>
                  <a:lnTo>
                    <a:pt x="63004" y="58420"/>
                  </a:lnTo>
                  <a:lnTo>
                    <a:pt x="64820" y="57150"/>
                  </a:lnTo>
                  <a:lnTo>
                    <a:pt x="67170" y="57150"/>
                  </a:lnTo>
                  <a:lnTo>
                    <a:pt x="69811" y="55880"/>
                  </a:lnTo>
                  <a:lnTo>
                    <a:pt x="71894" y="53340"/>
                  </a:lnTo>
                  <a:lnTo>
                    <a:pt x="73545" y="53340"/>
                  </a:lnTo>
                  <a:lnTo>
                    <a:pt x="73647" y="52070"/>
                  </a:lnTo>
                  <a:lnTo>
                    <a:pt x="74625" y="52070"/>
                  </a:lnTo>
                  <a:lnTo>
                    <a:pt x="75488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41" y="54610"/>
                  </a:lnTo>
                  <a:lnTo>
                    <a:pt x="80606" y="53340"/>
                  </a:lnTo>
                  <a:lnTo>
                    <a:pt x="81495" y="53340"/>
                  </a:lnTo>
                  <a:lnTo>
                    <a:pt x="81699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26" y="41910"/>
                  </a:lnTo>
                  <a:lnTo>
                    <a:pt x="90957" y="43180"/>
                  </a:lnTo>
                  <a:lnTo>
                    <a:pt x="91262" y="44450"/>
                  </a:lnTo>
                  <a:lnTo>
                    <a:pt x="93408" y="43180"/>
                  </a:lnTo>
                  <a:lnTo>
                    <a:pt x="93967" y="44450"/>
                  </a:lnTo>
                  <a:lnTo>
                    <a:pt x="92671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24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45" y="49530"/>
                  </a:lnTo>
                  <a:lnTo>
                    <a:pt x="87845" y="55880"/>
                  </a:lnTo>
                  <a:lnTo>
                    <a:pt x="87655" y="57150"/>
                  </a:lnTo>
                  <a:lnTo>
                    <a:pt x="87325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30" y="54610"/>
                  </a:lnTo>
                  <a:lnTo>
                    <a:pt x="87820" y="55880"/>
                  </a:lnTo>
                  <a:lnTo>
                    <a:pt x="87845" y="49530"/>
                  </a:lnTo>
                  <a:lnTo>
                    <a:pt x="87337" y="49530"/>
                  </a:lnTo>
                  <a:lnTo>
                    <a:pt x="86410" y="50800"/>
                  </a:lnTo>
                  <a:lnTo>
                    <a:pt x="85610" y="50800"/>
                  </a:lnTo>
                  <a:lnTo>
                    <a:pt x="85674" y="52070"/>
                  </a:lnTo>
                  <a:lnTo>
                    <a:pt x="85826" y="52070"/>
                  </a:lnTo>
                  <a:lnTo>
                    <a:pt x="86017" y="53340"/>
                  </a:lnTo>
                  <a:lnTo>
                    <a:pt x="84937" y="53340"/>
                  </a:lnTo>
                  <a:lnTo>
                    <a:pt x="83731" y="54610"/>
                  </a:lnTo>
                  <a:lnTo>
                    <a:pt x="82257" y="54610"/>
                  </a:lnTo>
                  <a:lnTo>
                    <a:pt x="81140" y="55880"/>
                  </a:lnTo>
                  <a:lnTo>
                    <a:pt x="80022" y="55880"/>
                  </a:lnTo>
                  <a:lnTo>
                    <a:pt x="80289" y="57150"/>
                  </a:lnTo>
                  <a:lnTo>
                    <a:pt x="81699" y="57150"/>
                  </a:lnTo>
                  <a:lnTo>
                    <a:pt x="82016" y="55880"/>
                  </a:lnTo>
                  <a:lnTo>
                    <a:pt x="83629" y="55880"/>
                  </a:lnTo>
                  <a:lnTo>
                    <a:pt x="85140" y="57150"/>
                  </a:lnTo>
                  <a:lnTo>
                    <a:pt x="84924" y="58420"/>
                  </a:lnTo>
                  <a:lnTo>
                    <a:pt x="85102" y="59690"/>
                  </a:lnTo>
                  <a:lnTo>
                    <a:pt x="84886" y="60960"/>
                  </a:lnTo>
                  <a:lnTo>
                    <a:pt x="85458" y="60960"/>
                  </a:lnTo>
                  <a:lnTo>
                    <a:pt x="85318" y="58420"/>
                  </a:lnTo>
                  <a:lnTo>
                    <a:pt x="88392" y="59690"/>
                  </a:lnTo>
                  <a:lnTo>
                    <a:pt x="89395" y="60960"/>
                  </a:lnTo>
                  <a:lnTo>
                    <a:pt x="86804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67" y="66040"/>
                  </a:lnTo>
                  <a:lnTo>
                    <a:pt x="94538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701" y="64770"/>
                  </a:lnTo>
                  <a:lnTo>
                    <a:pt x="98272" y="63500"/>
                  </a:lnTo>
                  <a:lnTo>
                    <a:pt x="101625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32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25" y="86360"/>
                  </a:lnTo>
                  <a:lnTo>
                    <a:pt x="93052" y="85090"/>
                  </a:lnTo>
                  <a:lnTo>
                    <a:pt x="94361" y="83820"/>
                  </a:lnTo>
                  <a:lnTo>
                    <a:pt x="95631" y="82550"/>
                  </a:lnTo>
                  <a:lnTo>
                    <a:pt x="96875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42" y="69850"/>
                  </a:lnTo>
                  <a:lnTo>
                    <a:pt x="94996" y="69850"/>
                  </a:lnTo>
                  <a:lnTo>
                    <a:pt x="93040" y="71120"/>
                  </a:lnTo>
                  <a:lnTo>
                    <a:pt x="92887" y="72390"/>
                  </a:lnTo>
                  <a:lnTo>
                    <a:pt x="91770" y="73660"/>
                  </a:lnTo>
                  <a:lnTo>
                    <a:pt x="92849" y="73660"/>
                  </a:lnTo>
                  <a:lnTo>
                    <a:pt x="92735" y="74930"/>
                  </a:lnTo>
                  <a:lnTo>
                    <a:pt x="91478" y="76200"/>
                  </a:lnTo>
                  <a:lnTo>
                    <a:pt x="89242" y="74930"/>
                  </a:lnTo>
                  <a:lnTo>
                    <a:pt x="90030" y="78740"/>
                  </a:lnTo>
                  <a:lnTo>
                    <a:pt x="88417" y="78740"/>
                  </a:lnTo>
                  <a:lnTo>
                    <a:pt x="88061" y="81280"/>
                  </a:lnTo>
                  <a:lnTo>
                    <a:pt x="88099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77" y="87630"/>
                  </a:lnTo>
                  <a:lnTo>
                    <a:pt x="90754" y="88900"/>
                  </a:lnTo>
                  <a:lnTo>
                    <a:pt x="91719" y="90170"/>
                  </a:lnTo>
                  <a:lnTo>
                    <a:pt x="92303" y="90170"/>
                  </a:lnTo>
                  <a:lnTo>
                    <a:pt x="94043" y="88900"/>
                  </a:lnTo>
                  <a:lnTo>
                    <a:pt x="95910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93" y="85090"/>
                  </a:lnTo>
                  <a:lnTo>
                    <a:pt x="98094" y="83820"/>
                  </a:lnTo>
                  <a:lnTo>
                    <a:pt x="99110" y="82550"/>
                  </a:lnTo>
                  <a:lnTo>
                    <a:pt x="99796" y="82550"/>
                  </a:lnTo>
                  <a:lnTo>
                    <a:pt x="99834" y="81280"/>
                  </a:lnTo>
                  <a:lnTo>
                    <a:pt x="102133" y="77470"/>
                  </a:lnTo>
                  <a:lnTo>
                    <a:pt x="104317" y="78740"/>
                  </a:lnTo>
                  <a:lnTo>
                    <a:pt x="105892" y="77470"/>
                  </a:lnTo>
                  <a:lnTo>
                    <a:pt x="107480" y="76200"/>
                  </a:lnTo>
                  <a:lnTo>
                    <a:pt x="107518" y="74930"/>
                  </a:lnTo>
                  <a:lnTo>
                    <a:pt x="109105" y="73660"/>
                  </a:lnTo>
                  <a:lnTo>
                    <a:pt x="110172" y="73660"/>
                  </a:lnTo>
                  <a:lnTo>
                    <a:pt x="111810" y="72390"/>
                  </a:lnTo>
                  <a:lnTo>
                    <a:pt x="113766" y="73660"/>
                  </a:lnTo>
                  <a:lnTo>
                    <a:pt x="114782" y="74930"/>
                  </a:lnTo>
                  <a:lnTo>
                    <a:pt x="111645" y="74930"/>
                  </a:lnTo>
                  <a:lnTo>
                    <a:pt x="111366" y="76200"/>
                  </a:lnTo>
                  <a:lnTo>
                    <a:pt x="111899" y="77470"/>
                  </a:lnTo>
                  <a:lnTo>
                    <a:pt x="112560" y="78740"/>
                  </a:lnTo>
                  <a:lnTo>
                    <a:pt x="113233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19" y="77470"/>
                  </a:lnTo>
                  <a:lnTo>
                    <a:pt x="115849" y="77470"/>
                  </a:lnTo>
                  <a:lnTo>
                    <a:pt x="117602" y="78740"/>
                  </a:lnTo>
                  <a:lnTo>
                    <a:pt x="119253" y="82550"/>
                  </a:lnTo>
                  <a:lnTo>
                    <a:pt x="115925" y="85090"/>
                  </a:lnTo>
                  <a:lnTo>
                    <a:pt x="114452" y="85090"/>
                  </a:lnTo>
                  <a:lnTo>
                    <a:pt x="114858" y="8636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78" y="86360"/>
                  </a:lnTo>
                  <a:lnTo>
                    <a:pt x="122745" y="83820"/>
                  </a:lnTo>
                  <a:lnTo>
                    <a:pt x="125514" y="86360"/>
                  </a:lnTo>
                  <a:lnTo>
                    <a:pt x="123456" y="87630"/>
                  </a:lnTo>
                  <a:lnTo>
                    <a:pt x="122161" y="88900"/>
                  </a:lnTo>
                  <a:lnTo>
                    <a:pt x="122669" y="90170"/>
                  </a:lnTo>
                  <a:lnTo>
                    <a:pt x="122631" y="91440"/>
                  </a:lnTo>
                  <a:lnTo>
                    <a:pt x="124523" y="93980"/>
                  </a:lnTo>
                  <a:lnTo>
                    <a:pt x="126326" y="92710"/>
                  </a:lnTo>
                  <a:lnTo>
                    <a:pt x="127495" y="96520"/>
                  </a:lnTo>
                  <a:lnTo>
                    <a:pt x="127381" y="97790"/>
                  </a:lnTo>
                  <a:lnTo>
                    <a:pt x="127736" y="99060"/>
                  </a:lnTo>
                  <a:lnTo>
                    <a:pt x="128422" y="99060"/>
                  </a:lnTo>
                  <a:lnTo>
                    <a:pt x="128803" y="101600"/>
                  </a:lnTo>
                  <a:lnTo>
                    <a:pt x="129705" y="102870"/>
                  </a:lnTo>
                  <a:lnTo>
                    <a:pt x="130162" y="102870"/>
                  </a:lnTo>
                  <a:lnTo>
                    <a:pt x="129082" y="104140"/>
                  </a:lnTo>
                  <a:lnTo>
                    <a:pt x="129857" y="105410"/>
                  </a:lnTo>
                  <a:lnTo>
                    <a:pt x="130810" y="105410"/>
                  </a:lnTo>
                  <a:lnTo>
                    <a:pt x="131673" y="106680"/>
                  </a:lnTo>
                  <a:lnTo>
                    <a:pt x="132219" y="105410"/>
                  </a:lnTo>
                  <a:lnTo>
                    <a:pt x="133057" y="105410"/>
                  </a:lnTo>
                  <a:lnTo>
                    <a:pt x="133464" y="104140"/>
                  </a:lnTo>
                  <a:lnTo>
                    <a:pt x="133870" y="102870"/>
                  </a:lnTo>
                  <a:lnTo>
                    <a:pt x="133134" y="101600"/>
                  </a:lnTo>
                  <a:lnTo>
                    <a:pt x="134366" y="99060"/>
                  </a:lnTo>
                  <a:lnTo>
                    <a:pt x="135788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99" y="93980"/>
                  </a:lnTo>
                  <a:lnTo>
                    <a:pt x="135382" y="92710"/>
                  </a:lnTo>
                  <a:lnTo>
                    <a:pt x="135864" y="91440"/>
                  </a:lnTo>
                  <a:lnTo>
                    <a:pt x="134112" y="91440"/>
                  </a:lnTo>
                  <a:lnTo>
                    <a:pt x="133616" y="90170"/>
                  </a:lnTo>
                  <a:lnTo>
                    <a:pt x="135432" y="90170"/>
                  </a:lnTo>
                  <a:lnTo>
                    <a:pt x="136728" y="91440"/>
                  </a:lnTo>
                  <a:lnTo>
                    <a:pt x="136347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32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74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61" y="100330"/>
                  </a:lnTo>
                  <a:lnTo>
                    <a:pt x="143294" y="102870"/>
                  </a:lnTo>
                  <a:lnTo>
                    <a:pt x="142760" y="101600"/>
                  </a:lnTo>
                  <a:lnTo>
                    <a:pt x="140716" y="101600"/>
                  </a:lnTo>
                  <a:lnTo>
                    <a:pt x="139026" y="102870"/>
                  </a:lnTo>
                  <a:lnTo>
                    <a:pt x="139763" y="104140"/>
                  </a:lnTo>
                  <a:lnTo>
                    <a:pt x="141465" y="102870"/>
                  </a:lnTo>
                  <a:lnTo>
                    <a:pt x="140360" y="105410"/>
                  </a:lnTo>
                  <a:lnTo>
                    <a:pt x="141312" y="106680"/>
                  </a:lnTo>
                  <a:lnTo>
                    <a:pt x="141516" y="107950"/>
                  </a:lnTo>
                  <a:lnTo>
                    <a:pt x="141249" y="110490"/>
                  </a:lnTo>
                  <a:lnTo>
                    <a:pt x="139700" y="110490"/>
                  </a:lnTo>
                  <a:lnTo>
                    <a:pt x="139407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99" y="111760"/>
                  </a:lnTo>
                  <a:lnTo>
                    <a:pt x="136423" y="111760"/>
                  </a:lnTo>
                  <a:lnTo>
                    <a:pt x="135547" y="113030"/>
                  </a:lnTo>
                  <a:lnTo>
                    <a:pt x="136118" y="114300"/>
                  </a:lnTo>
                  <a:lnTo>
                    <a:pt x="135991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49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17" y="109220"/>
                  </a:lnTo>
                  <a:lnTo>
                    <a:pt x="124904" y="107950"/>
                  </a:lnTo>
                  <a:lnTo>
                    <a:pt x="125196" y="106680"/>
                  </a:lnTo>
                  <a:lnTo>
                    <a:pt x="124345" y="106680"/>
                  </a:lnTo>
                  <a:lnTo>
                    <a:pt x="121094" y="104140"/>
                  </a:lnTo>
                  <a:lnTo>
                    <a:pt x="123634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48" y="99060"/>
                  </a:lnTo>
                  <a:lnTo>
                    <a:pt x="122326" y="101600"/>
                  </a:lnTo>
                  <a:lnTo>
                    <a:pt x="119291" y="102870"/>
                  </a:lnTo>
                  <a:lnTo>
                    <a:pt x="116776" y="105410"/>
                  </a:lnTo>
                  <a:lnTo>
                    <a:pt x="114592" y="106680"/>
                  </a:lnTo>
                  <a:lnTo>
                    <a:pt x="111912" y="107950"/>
                  </a:lnTo>
                  <a:lnTo>
                    <a:pt x="110490" y="107950"/>
                  </a:lnTo>
                  <a:lnTo>
                    <a:pt x="109804" y="106680"/>
                  </a:lnTo>
                  <a:lnTo>
                    <a:pt x="110096" y="105410"/>
                  </a:lnTo>
                  <a:lnTo>
                    <a:pt x="110629" y="105410"/>
                  </a:lnTo>
                  <a:lnTo>
                    <a:pt x="111048" y="104140"/>
                  </a:lnTo>
                  <a:lnTo>
                    <a:pt x="115316" y="104140"/>
                  </a:lnTo>
                  <a:lnTo>
                    <a:pt x="116560" y="102870"/>
                  </a:lnTo>
                  <a:lnTo>
                    <a:pt x="117602" y="100330"/>
                  </a:lnTo>
                  <a:lnTo>
                    <a:pt x="118440" y="99060"/>
                  </a:lnTo>
                  <a:lnTo>
                    <a:pt x="120307" y="97790"/>
                  </a:lnTo>
                  <a:lnTo>
                    <a:pt x="119913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100" y="93980"/>
                  </a:lnTo>
                  <a:lnTo>
                    <a:pt x="119456" y="92710"/>
                  </a:lnTo>
                  <a:lnTo>
                    <a:pt x="119583" y="91440"/>
                  </a:lnTo>
                  <a:lnTo>
                    <a:pt x="118287" y="92710"/>
                  </a:lnTo>
                  <a:lnTo>
                    <a:pt x="117614" y="93980"/>
                  </a:lnTo>
                  <a:lnTo>
                    <a:pt x="116865" y="92710"/>
                  </a:lnTo>
                  <a:lnTo>
                    <a:pt x="116293" y="92710"/>
                  </a:lnTo>
                  <a:lnTo>
                    <a:pt x="115773" y="91440"/>
                  </a:lnTo>
                  <a:lnTo>
                    <a:pt x="113665" y="91440"/>
                  </a:lnTo>
                  <a:lnTo>
                    <a:pt x="114896" y="90170"/>
                  </a:lnTo>
                  <a:lnTo>
                    <a:pt x="114439" y="90170"/>
                  </a:lnTo>
                  <a:lnTo>
                    <a:pt x="113855" y="88900"/>
                  </a:lnTo>
                  <a:lnTo>
                    <a:pt x="111912" y="88900"/>
                  </a:lnTo>
                  <a:lnTo>
                    <a:pt x="109397" y="87630"/>
                  </a:lnTo>
                  <a:lnTo>
                    <a:pt x="108902" y="88900"/>
                  </a:lnTo>
                  <a:lnTo>
                    <a:pt x="102819" y="88900"/>
                  </a:lnTo>
                  <a:lnTo>
                    <a:pt x="102577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99" y="92710"/>
                  </a:lnTo>
                  <a:lnTo>
                    <a:pt x="86893" y="95250"/>
                  </a:lnTo>
                  <a:lnTo>
                    <a:pt x="86791" y="96520"/>
                  </a:lnTo>
                  <a:lnTo>
                    <a:pt x="86436" y="96520"/>
                  </a:lnTo>
                  <a:lnTo>
                    <a:pt x="86169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810" y="95250"/>
                  </a:lnTo>
                  <a:lnTo>
                    <a:pt x="83718" y="95250"/>
                  </a:lnTo>
                  <a:lnTo>
                    <a:pt x="82588" y="93980"/>
                  </a:lnTo>
                  <a:lnTo>
                    <a:pt x="80873" y="95250"/>
                  </a:lnTo>
                  <a:lnTo>
                    <a:pt x="80784" y="93980"/>
                  </a:lnTo>
                  <a:lnTo>
                    <a:pt x="78511" y="93980"/>
                  </a:lnTo>
                  <a:lnTo>
                    <a:pt x="78447" y="92710"/>
                  </a:lnTo>
                  <a:lnTo>
                    <a:pt x="79032" y="90170"/>
                  </a:lnTo>
                  <a:lnTo>
                    <a:pt x="80441" y="90170"/>
                  </a:lnTo>
                  <a:lnTo>
                    <a:pt x="79362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85" y="100330"/>
                  </a:lnTo>
                  <a:lnTo>
                    <a:pt x="77152" y="101600"/>
                  </a:lnTo>
                  <a:lnTo>
                    <a:pt x="74231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36" y="86360"/>
                  </a:lnTo>
                  <a:lnTo>
                    <a:pt x="74688" y="85090"/>
                  </a:lnTo>
                  <a:lnTo>
                    <a:pt x="74447" y="82550"/>
                  </a:lnTo>
                  <a:lnTo>
                    <a:pt x="69545" y="83820"/>
                  </a:lnTo>
                  <a:lnTo>
                    <a:pt x="68110" y="83820"/>
                  </a:lnTo>
                  <a:lnTo>
                    <a:pt x="66827" y="85090"/>
                  </a:lnTo>
                  <a:lnTo>
                    <a:pt x="66840" y="87630"/>
                  </a:lnTo>
                  <a:lnTo>
                    <a:pt x="68275" y="87630"/>
                  </a:lnTo>
                  <a:lnTo>
                    <a:pt x="69392" y="88900"/>
                  </a:lnTo>
                  <a:lnTo>
                    <a:pt x="69164" y="91440"/>
                  </a:lnTo>
                  <a:lnTo>
                    <a:pt x="64909" y="91440"/>
                  </a:lnTo>
                  <a:lnTo>
                    <a:pt x="64985" y="92710"/>
                  </a:lnTo>
                  <a:lnTo>
                    <a:pt x="64960" y="93980"/>
                  </a:lnTo>
                  <a:lnTo>
                    <a:pt x="64643" y="95250"/>
                  </a:lnTo>
                  <a:lnTo>
                    <a:pt x="65354" y="95250"/>
                  </a:lnTo>
                  <a:lnTo>
                    <a:pt x="65493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65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31" y="101600"/>
                  </a:lnTo>
                  <a:lnTo>
                    <a:pt x="66865" y="104140"/>
                  </a:lnTo>
                  <a:lnTo>
                    <a:pt x="67246" y="104140"/>
                  </a:lnTo>
                  <a:lnTo>
                    <a:pt x="71158" y="105410"/>
                  </a:lnTo>
                  <a:lnTo>
                    <a:pt x="77635" y="105410"/>
                  </a:lnTo>
                  <a:lnTo>
                    <a:pt x="75653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13" y="111760"/>
                  </a:lnTo>
                  <a:lnTo>
                    <a:pt x="73367" y="111760"/>
                  </a:lnTo>
                  <a:lnTo>
                    <a:pt x="73698" y="110490"/>
                  </a:lnTo>
                  <a:lnTo>
                    <a:pt x="76441" y="110490"/>
                  </a:lnTo>
                  <a:lnTo>
                    <a:pt x="77762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20" y="107950"/>
                  </a:lnTo>
                  <a:lnTo>
                    <a:pt x="79692" y="107950"/>
                  </a:lnTo>
                  <a:lnTo>
                    <a:pt x="80213" y="106680"/>
                  </a:lnTo>
                  <a:lnTo>
                    <a:pt x="80759" y="106680"/>
                  </a:lnTo>
                  <a:lnTo>
                    <a:pt x="82118" y="105410"/>
                  </a:lnTo>
                  <a:lnTo>
                    <a:pt x="90792" y="105410"/>
                  </a:lnTo>
                  <a:lnTo>
                    <a:pt x="90728" y="102870"/>
                  </a:lnTo>
                  <a:lnTo>
                    <a:pt x="94208" y="101600"/>
                  </a:lnTo>
                  <a:lnTo>
                    <a:pt x="96697" y="104140"/>
                  </a:lnTo>
                  <a:lnTo>
                    <a:pt x="99466" y="104140"/>
                  </a:lnTo>
                  <a:lnTo>
                    <a:pt x="99949" y="105410"/>
                  </a:lnTo>
                  <a:lnTo>
                    <a:pt x="99796" y="104140"/>
                  </a:lnTo>
                  <a:lnTo>
                    <a:pt x="102400" y="105410"/>
                  </a:lnTo>
                  <a:lnTo>
                    <a:pt x="102158" y="107950"/>
                  </a:lnTo>
                  <a:lnTo>
                    <a:pt x="100330" y="110490"/>
                  </a:lnTo>
                  <a:lnTo>
                    <a:pt x="97777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907" y="114300"/>
                  </a:lnTo>
                  <a:lnTo>
                    <a:pt x="94183" y="114300"/>
                  </a:lnTo>
                  <a:lnTo>
                    <a:pt x="93967" y="113030"/>
                  </a:lnTo>
                  <a:lnTo>
                    <a:pt x="92976" y="111760"/>
                  </a:lnTo>
                  <a:lnTo>
                    <a:pt x="89623" y="111760"/>
                  </a:lnTo>
                  <a:lnTo>
                    <a:pt x="89001" y="113030"/>
                  </a:lnTo>
                  <a:lnTo>
                    <a:pt x="90335" y="113030"/>
                  </a:lnTo>
                  <a:lnTo>
                    <a:pt x="88671" y="114300"/>
                  </a:lnTo>
                  <a:lnTo>
                    <a:pt x="86766" y="115570"/>
                  </a:lnTo>
                  <a:lnTo>
                    <a:pt x="85737" y="114300"/>
                  </a:lnTo>
                  <a:lnTo>
                    <a:pt x="84137" y="114300"/>
                  </a:lnTo>
                  <a:lnTo>
                    <a:pt x="80835" y="113030"/>
                  </a:lnTo>
                  <a:lnTo>
                    <a:pt x="79311" y="111760"/>
                  </a:lnTo>
                  <a:lnTo>
                    <a:pt x="77762" y="111760"/>
                  </a:lnTo>
                  <a:lnTo>
                    <a:pt x="77101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97" y="118110"/>
                  </a:lnTo>
                  <a:lnTo>
                    <a:pt x="65735" y="119380"/>
                  </a:lnTo>
                  <a:lnTo>
                    <a:pt x="62763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41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39" y="118110"/>
                  </a:lnTo>
                  <a:lnTo>
                    <a:pt x="51244" y="115570"/>
                  </a:lnTo>
                  <a:lnTo>
                    <a:pt x="51955" y="116840"/>
                  </a:lnTo>
                  <a:lnTo>
                    <a:pt x="55079" y="116840"/>
                  </a:lnTo>
                  <a:lnTo>
                    <a:pt x="55880" y="115570"/>
                  </a:lnTo>
                  <a:lnTo>
                    <a:pt x="58077" y="115570"/>
                  </a:lnTo>
                  <a:lnTo>
                    <a:pt x="58966" y="116840"/>
                  </a:lnTo>
                  <a:lnTo>
                    <a:pt x="60972" y="116840"/>
                  </a:lnTo>
                  <a:lnTo>
                    <a:pt x="62204" y="115570"/>
                  </a:lnTo>
                  <a:lnTo>
                    <a:pt x="64681" y="115570"/>
                  </a:lnTo>
                  <a:lnTo>
                    <a:pt x="65811" y="116840"/>
                  </a:lnTo>
                  <a:lnTo>
                    <a:pt x="67843" y="115570"/>
                  </a:lnTo>
                  <a:lnTo>
                    <a:pt x="70446" y="115570"/>
                  </a:lnTo>
                  <a:lnTo>
                    <a:pt x="71462" y="116840"/>
                  </a:lnTo>
                  <a:lnTo>
                    <a:pt x="70878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93" y="113030"/>
                  </a:lnTo>
                  <a:lnTo>
                    <a:pt x="72694" y="111760"/>
                  </a:lnTo>
                  <a:lnTo>
                    <a:pt x="70078" y="110490"/>
                  </a:lnTo>
                  <a:lnTo>
                    <a:pt x="67830" y="113030"/>
                  </a:lnTo>
                  <a:lnTo>
                    <a:pt x="63068" y="111760"/>
                  </a:lnTo>
                  <a:lnTo>
                    <a:pt x="61760" y="110490"/>
                  </a:lnTo>
                  <a:lnTo>
                    <a:pt x="59677" y="109220"/>
                  </a:lnTo>
                  <a:lnTo>
                    <a:pt x="59334" y="109220"/>
                  </a:lnTo>
                  <a:lnTo>
                    <a:pt x="59563" y="107950"/>
                  </a:lnTo>
                  <a:lnTo>
                    <a:pt x="60032" y="107950"/>
                  </a:lnTo>
                  <a:lnTo>
                    <a:pt x="58521" y="106680"/>
                  </a:lnTo>
                  <a:lnTo>
                    <a:pt x="58000" y="106680"/>
                  </a:lnTo>
                  <a:lnTo>
                    <a:pt x="58000" y="111760"/>
                  </a:lnTo>
                  <a:lnTo>
                    <a:pt x="57708" y="113030"/>
                  </a:lnTo>
                  <a:lnTo>
                    <a:pt x="57632" y="114300"/>
                  </a:lnTo>
                  <a:lnTo>
                    <a:pt x="57899" y="114300"/>
                  </a:lnTo>
                  <a:lnTo>
                    <a:pt x="54775" y="115570"/>
                  </a:lnTo>
                  <a:lnTo>
                    <a:pt x="51625" y="115570"/>
                  </a:lnTo>
                  <a:lnTo>
                    <a:pt x="48501" y="114300"/>
                  </a:lnTo>
                  <a:lnTo>
                    <a:pt x="48336" y="114300"/>
                  </a:lnTo>
                  <a:lnTo>
                    <a:pt x="48704" y="113030"/>
                  </a:lnTo>
                  <a:lnTo>
                    <a:pt x="55067" y="113030"/>
                  </a:lnTo>
                  <a:lnTo>
                    <a:pt x="58000" y="111760"/>
                  </a:lnTo>
                  <a:lnTo>
                    <a:pt x="58000" y="106680"/>
                  </a:lnTo>
                  <a:lnTo>
                    <a:pt x="57124" y="106680"/>
                  </a:lnTo>
                  <a:lnTo>
                    <a:pt x="56070" y="104140"/>
                  </a:lnTo>
                  <a:lnTo>
                    <a:pt x="57327" y="102870"/>
                  </a:lnTo>
                  <a:lnTo>
                    <a:pt x="58547" y="101600"/>
                  </a:lnTo>
                  <a:lnTo>
                    <a:pt x="59220" y="100330"/>
                  </a:lnTo>
                  <a:lnTo>
                    <a:pt x="57531" y="101600"/>
                  </a:lnTo>
                  <a:lnTo>
                    <a:pt x="55473" y="100330"/>
                  </a:lnTo>
                  <a:lnTo>
                    <a:pt x="53695" y="99060"/>
                  </a:lnTo>
                  <a:lnTo>
                    <a:pt x="53467" y="99060"/>
                  </a:lnTo>
                  <a:lnTo>
                    <a:pt x="53327" y="97790"/>
                  </a:lnTo>
                  <a:lnTo>
                    <a:pt x="53187" y="99060"/>
                  </a:lnTo>
                  <a:lnTo>
                    <a:pt x="52882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20" y="102870"/>
                  </a:lnTo>
                  <a:lnTo>
                    <a:pt x="49136" y="101600"/>
                  </a:lnTo>
                  <a:lnTo>
                    <a:pt x="43815" y="101600"/>
                  </a:lnTo>
                  <a:lnTo>
                    <a:pt x="42214" y="100330"/>
                  </a:lnTo>
                  <a:lnTo>
                    <a:pt x="42303" y="101600"/>
                  </a:lnTo>
                  <a:lnTo>
                    <a:pt x="41922" y="101600"/>
                  </a:lnTo>
                  <a:lnTo>
                    <a:pt x="41922" y="102870"/>
                  </a:lnTo>
                  <a:lnTo>
                    <a:pt x="40919" y="102870"/>
                  </a:lnTo>
                  <a:lnTo>
                    <a:pt x="40843" y="104140"/>
                  </a:lnTo>
                  <a:lnTo>
                    <a:pt x="40208" y="104140"/>
                  </a:lnTo>
                  <a:lnTo>
                    <a:pt x="39725" y="105410"/>
                  </a:lnTo>
                  <a:lnTo>
                    <a:pt x="47637" y="105410"/>
                  </a:lnTo>
                  <a:lnTo>
                    <a:pt x="48653" y="106680"/>
                  </a:lnTo>
                  <a:lnTo>
                    <a:pt x="49593" y="106680"/>
                  </a:lnTo>
                  <a:lnTo>
                    <a:pt x="50355" y="109220"/>
                  </a:lnTo>
                  <a:lnTo>
                    <a:pt x="45123" y="109220"/>
                  </a:lnTo>
                  <a:lnTo>
                    <a:pt x="44310" y="111760"/>
                  </a:lnTo>
                  <a:lnTo>
                    <a:pt x="38735" y="110490"/>
                  </a:lnTo>
                  <a:lnTo>
                    <a:pt x="37172" y="111760"/>
                  </a:lnTo>
                  <a:lnTo>
                    <a:pt x="31292" y="111760"/>
                  </a:lnTo>
                  <a:lnTo>
                    <a:pt x="28575" y="110490"/>
                  </a:lnTo>
                  <a:lnTo>
                    <a:pt x="30378" y="109220"/>
                  </a:lnTo>
                  <a:lnTo>
                    <a:pt x="32626" y="107950"/>
                  </a:lnTo>
                  <a:lnTo>
                    <a:pt x="30632" y="106680"/>
                  </a:lnTo>
                  <a:lnTo>
                    <a:pt x="28549" y="105410"/>
                  </a:lnTo>
                  <a:lnTo>
                    <a:pt x="25755" y="105410"/>
                  </a:lnTo>
                  <a:lnTo>
                    <a:pt x="25019" y="106680"/>
                  </a:lnTo>
                  <a:lnTo>
                    <a:pt x="24155" y="106680"/>
                  </a:lnTo>
                  <a:lnTo>
                    <a:pt x="24511" y="109220"/>
                  </a:lnTo>
                  <a:lnTo>
                    <a:pt x="26746" y="109220"/>
                  </a:lnTo>
                  <a:lnTo>
                    <a:pt x="30264" y="111760"/>
                  </a:lnTo>
                  <a:lnTo>
                    <a:pt x="31064" y="113030"/>
                  </a:lnTo>
                  <a:lnTo>
                    <a:pt x="32143" y="113030"/>
                  </a:lnTo>
                  <a:lnTo>
                    <a:pt x="32956" y="114300"/>
                  </a:lnTo>
                  <a:lnTo>
                    <a:pt x="33883" y="115570"/>
                  </a:lnTo>
                  <a:lnTo>
                    <a:pt x="36004" y="116840"/>
                  </a:lnTo>
                  <a:lnTo>
                    <a:pt x="41973" y="116840"/>
                  </a:lnTo>
                  <a:lnTo>
                    <a:pt x="42379" y="118110"/>
                  </a:lnTo>
                  <a:lnTo>
                    <a:pt x="44297" y="119380"/>
                  </a:lnTo>
                  <a:lnTo>
                    <a:pt x="46520" y="119380"/>
                  </a:lnTo>
                  <a:lnTo>
                    <a:pt x="47739" y="121920"/>
                  </a:lnTo>
                  <a:lnTo>
                    <a:pt x="46558" y="121920"/>
                  </a:lnTo>
                  <a:lnTo>
                    <a:pt x="46202" y="123190"/>
                  </a:lnTo>
                  <a:lnTo>
                    <a:pt x="46710" y="125730"/>
                  </a:lnTo>
                  <a:lnTo>
                    <a:pt x="50800" y="127000"/>
                  </a:lnTo>
                  <a:lnTo>
                    <a:pt x="51981" y="125730"/>
                  </a:lnTo>
                  <a:lnTo>
                    <a:pt x="55156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106" y="123190"/>
                  </a:lnTo>
                  <a:lnTo>
                    <a:pt x="64033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34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40" y="120650"/>
                  </a:lnTo>
                  <a:lnTo>
                    <a:pt x="73533" y="119380"/>
                  </a:lnTo>
                  <a:lnTo>
                    <a:pt x="78854" y="119380"/>
                  </a:lnTo>
                  <a:lnTo>
                    <a:pt x="78955" y="116840"/>
                  </a:lnTo>
                  <a:lnTo>
                    <a:pt x="80314" y="115570"/>
                  </a:lnTo>
                  <a:lnTo>
                    <a:pt x="80962" y="115570"/>
                  </a:lnTo>
                  <a:lnTo>
                    <a:pt x="80365" y="116840"/>
                  </a:lnTo>
                  <a:lnTo>
                    <a:pt x="79883" y="119380"/>
                  </a:lnTo>
                  <a:lnTo>
                    <a:pt x="79756" y="119380"/>
                  </a:lnTo>
                  <a:lnTo>
                    <a:pt x="79603" y="120650"/>
                  </a:lnTo>
                  <a:lnTo>
                    <a:pt x="79171" y="121920"/>
                  </a:lnTo>
                  <a:lnTo>
                    <a:pt x="80086" y="121920"/>
                  </a:lnTo>
                  <a:lnTo>
                    <a:pt x="80860" y="123190"/>
                  </a:lnTo>
                  <a:lnTo>
                    <a:pt x="80518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17" y="125730"/>
                  </a:lnTo>
                  <a:lnTo>
                    <a:pt x="81876" y="127000"/>
                  </a:lnTo>
                  <a:lnTo>
                    <a:pt x="85509" y="127000"/>
                  </a:lnTo>
                  <a:lnTo>
                    <a:pt x="85344" y="129540"/>
                  </a:lnTo>
                  <a:lnTo>
                    <a:pt x="86537" y="129540"/>
                  </a:lnTo>
                  <a:lnTo>
                    <a:pt x="88900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41" y="129540"/>
                  </a:lnTo>
                  <a:lnTo>
                    <a:pt x="91909" y="130810"/>
                  </a:lnTo>
                  <a:lnTo>
                    <a:pt x="90373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55" y="133350"/>
                  </a:lnTo>
                  <a:lnTo>
                    <a:pt x="87464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97" y="137160"/>
                  </a:lnTo>
                  <a:lnTo>
                    <a:pt x="91655" y="135890"/>
                  </a:lnTo>
                  <a:lnTo>
                    <a:pt x="91681" y="134620"/>
                  </a:lnTo>
                  <a:lnTo>
                    <a:pt x="92608" y="134620"/>
                  </a:lnTo>
                  <a:lnTo>
                    <a:pt x="92938" y="135890"/>
                  </a:lnTo>
                  <a:lnTo>
                    <a:pt x="91948" y="138430"/>
                  </a:lnTo>
                  <a:lnTo>
                    <a:pt x="91236" y="139700"/>
                  </a:lnTo>
                  <a:lnTo>
                    <a:pt x="90436" y="140970"/>
                  </a:lnTo>
                  <a:lnTo>
                    <a:pt x="90385" y="142240"/>
                  </a:lnTo>
                  <a:lnTo>
                    <a:pt x="90030" y="142240"/>
                  </a:lnTo>
                  <a:lnTo>
                    <a:pt x="89217" y="143510"/>
                  </a:lnTo>
                  <a:lnTo>
                    <a:pt x="88773" y="144780"/>
                  </a:lnTo>
                  <a:lnTo>
                    <a:pt x="88569" y="143510"/>
                  </a:lnTo>
                  <a:lnTo>
                    <a:pt x="88252" y="143510"/>
                  </a:lnTo>
                  <a:lnTo>
                    <a:pt x="87033" y="142240"/>
                  </a:lnTo>
                  <a:lnTo>
                    <a:pt x="86080" y="140970"/>
                  </a:lnTo>
                  <a:lnTo>
                    <a:pt x="85064" y="14097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4912" y="139700"/>
                  </a:lnTo>
                  <a:lnTo>
                    <a:pt x="83985" y="140970"/>
                  </a:lnTo>
                  <a:lnTo>
                    <a:pt x="82296" y="140970"/>
                  </a:lnTo>
                  <a:lnTo>
                    <a:pt x="81483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51" y="144780"/>
                  </a:lnTo>
                  <a:lnTo>
                    <a:pt x="75857" y="146050"/>
                  </a:lnTo>
                  <a:lnTo>
                    <a:pt x="76873" y="146050"/>
                  </a:lnTo>
                  <a:lnTo>
                    <a:pt x="77508" y="147320"/>
                  </a:lnTo>
                  <a:lnTo>
                    <a:pt x="77444" y="148590"/>
                  </a:lnTo>
                  <a:lnTo>
                    <a:pt x="76962" y="148590"/>
                  </a:lnTo>
                  <a:lnTo>
                    <a:pt x="76923" y="149860"/>
                  </a:lnTo>
                  <a:lnTo>
                    <a:pt x="74168" y="149860"/>
                  </a:lnTo>
                  <a:lnTo>
                    <a:pt x="73101" y="151130"/>
                  </a:lnTo>
                  <a:lnTo>
                    <a:pt x="72720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33" y="161290"/>
                  </a:lnTo>
                  <a:lnTo>
                    <a:pt x="62268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712" y="168910"/>
                  </a:lnTo>
                  <a:lnTo>
                    <a:pt x="55473" y="168910"/>
                  </a:lnTo>
                  <a:lnTo>
                    <a:pt x="56438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44" y="181610"/>
                  </a:lnTo>
                  <a:lnTo>
                    <a:pt x="49695" y="182880"/>
                  </a:lnTo>
                  <a:lnTo>
                    <a:pt x="49542" y="182880"/>
                  </a:lnTo>
                  <a:lnTo>
                    <a:pt x="48514" y="184150"/>
                  </a:lnTo>
                  <a:lnTo>
                    <a:pt x="47739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78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96" y="186690"/>
                  </a:lnTo>
                  <a:lnTo>
                    <a:pt x="51727" y="184150"/>
                  </a:lnTo>
                  <a:lnTo>
                    <a:pt x="53911" y="185420"/>
                  </a:lnTo>
                  <a:lnTo>
                    <a:pt x="52273" y="186690"/>
                  </a:lnTo>
                  <a:lnTo>
                    <a:pt x="51612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2214" y="191770"/>
                  </a:lnTo>
                  <a:lnTo>
                    <a:pt x="41503" y="193040"/>
                  </a:lnTo>
                  <a:lnTo>
                    <a:pt x="42303" y="194310"/>
                  </a:lnTo>
                  <a:lnTo>
                    <a:pt x="41351" y="195580"/>
                  </a:lnTo>
                  <a:lnTo>
                    <a:pt x="40767" y="196850"/>
                  </a:lnTo>
                  <a:lnTo>
                    <a:pt x="40119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21" y="196850"/>
                  </a:lnTo>
                  <a:lnTo>
                    <a:pt x="47218" y="194310"/>
                  </a:lnTo>
                  <a:lnTo>
                    <a:pt x="50279" y="193040"/>
                  </a:lnTo>
                  <a:lnTo>
                    <a:pt x="56273" y="193040"/>
                  </a:lnTo>
                  <a:lnTo>
                    <a:pt x="55613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800" y="188023"/>
                  </a:lnTo>
                  <a:lnTo>
                    <a:pt x="54775" y="186690"/>
                  </a:lnTo>
                  <a:lnTo>
                    <a:pt x="56972" y="186690"/>
                  </a:lnTo>
                  <a:lnTo>
                    <a:pt x="57810" y="185420"/>
                  </a:lnTo>
                  <a:lnTo>
                    <a:pt x="58470" y="186690"/>
                  </a:lnTo>
                  <a:lnTo>
                    <a:pt x="59042" y="185420"/>
                  </a:lnTo>
                  <a:lnTo>
                    <a:pt x="59486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17" y="185420"/>
                  </a:lnTo>
                  <a:lnTo>
                    <a:pt x="65747" y="185420"/>
                  </a:lnTo>
                  <a:lnTo>
                    <a:pt x="67132" y="184150"/>
                  </a:lnTo>
                  <a:lnTo>
                    <a:pt x="68516" y="182880"/>
                  </a:lnTo>
                  <a:lnTo>
                    <a:pt x="68402" y="184150"/>
                  </a:lnTo>
                  <a:lnTo>
                    <a:pt x="68694" y="185420"/>
                  </a:lnTo>
                  <a:lnTo>
                    <a:pt x="68491" y="187960"/>
                  </a:lnTo>
                  <a:lnTo>
                    <a:pt x="69075" y="187960"/>
                  </a:lnTo>
                  <a:lnTo>
                    <a:pt x="70154" y="186690"/>
                  </a:lnTo>
                  <a:lnTo>
                    <a:pt x="69710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35" y="182880"/>
                  </a:lnTo>
                  <a:lnTo>
                    <a:pt x="78486" y="184150"/>
                  </a:lnTo>
                  <a:lnTo>
                    <a:pt x="82448" y="181610"/>
                  </a:lnTo>
                  <a:lnTo>
                    <a:pt x="83972" y="180340"/>
                  </a:lnTo>
                  <a:lnTo>
                    <a:pt x="82524" y="182880"/>
                  </a:lnTo>
                  <a:lnTo>
                    <a:pt x="83693" y="185420"/>
                  </a:lnTo>
                  <a:lnTo>
                    <a:pt x="82042" y="187960"/>
                  </a:lnTo>
                  <a:lnTo>
                    <a:pt x="81699" y="189230"/>
                  </a:lnTo>
                  <a:lnTo>
                    <a:pt x="82130" y="189230"/>
                  </a:lnTo>
                  <a:lnTo>
                    <a:pt x="84493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15" y="184150"/>
                  </a:lnTo>
                  <a:lnTo>
                    <a:pt x="87020" y="182880"/>
                  </a:lnTo>
                  <a:lnTo>
                    <a:pt x="87299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87" y="177800"/>
                  </a:lnTo>
                  <a:lnTo>
                    <a:pt x="93535" y="177800"/>
                  </a:lnTo>
                  <a:lnTo>
                    <a:pt x="94538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56" y="176530"/>
                  </a:lnTo>
                  <a:lnTo>
                    <a:pt x="96494" y="173990"/>
                  </a:lnTo>
                  <a:lnTo>
                    <a:pt x="99479" y="171450"/>
                  </a:lnTo>
                  <a:lnTo>
                    <a:pt x="105587" y="171450"/>
                  </a:lnTo>
                  <a:lnTo>
                    <a:pt x="106260" y="172720"/>
                  </a:lnTo>
                  <a:lnTo>
                    <a:pt x="105905" y="171450"/>
                  </a:lnTo>
                  <a:lnTo>
                    <a:pt x="108673" y="171450"/>
                  </a:lnTo>
                  <a:lnTo>
                    <a:pt x="109639" y="175260"/>
                  </a:lnTo>
                  <a:lnTo>
                    <a:pt x="108623" y="179070"/>
                  </a:lnTo>
                  <a:lnTo>
                    <a:pt x="108216" y="177800"/>
                  </a:lnTo>
                  <a:lnTo>
                    <a:pt x="106159" y="180340"/>
                  </a:lnTo>
                  <a:lnTo>
                    <a:pt x="106210" y="181610"/>
                  </a:lnTo>
                  <a:lnTo>
                    <a:pt x="106197" y="188023"/>
                  </a:lnTo>
                  <a:lnTo>
                    <a:pt x="105498" y="189230"/>
                  </a:lnTo>
                  <a:lnTo>
                    <a:pt x="103974" y="190500"/>
                  </a:lnTo>
                  <a:lnTo>
                    <a:pt x="103746" y="189230"/>
                  </a:lnTo>
                  <a:lnTo>
                    <a:pt x="103581" y="189230"/>
                  </a:lnTo>
                  <a:lnTo>
                    <a:pt x="103619" y="187960"/>
                  </a:lnTo>
                  <a:lnTo>
                    <a:pt x="104444" y="187960"/>
                  </a:lnTo>
                  <a:lnTo>
                    <a:pt x="106019" y="185420"/>
                  </a:lnTo>
                  <a:lnTo>
                    <a:pt x="106133" y="187960"/>
                  </a:lnTo>
                  <a:lnTo>
                    <a:pt x="106197" y="181622"/>
                  </a:lnTo>
                  <a:lnTo>
                    <a:pt x="104000" y="182880"/>
                  </a:lnTo>
                  <a:lnTo>
                    <a:pt x="101612" y="182880"/>
                  </a:lnTo>
                  <a:lnTo>
                    <a:pt x="100203" y="184150"/>
                  </a:lnTo>
                  <a:lnTo>
                    <a:pt x="98501" y="184150"/>
                  </a:lnTo>
                  <a:lnTo>
                    <a:pt x="98005" y="185420"/>
                  </a:lnTo>
                  <a:lnTo>
                    <a:pt x="100037" y="185420"/>
                  </a:lnTo>
                  <a:lnTo>
                    <a:pt x="101320" y="186690"/>
                  </a:lnTo>
                  <a:lnTo>
                    <a:pt x="102425" y="187960"/>
                  </a:lnTo>
                  <a:lnTo>
                    <a:pt x="101612" y="189230"/>
                  </a:lnTo>
                  <a:lnTo>
                    <a:pt x="101968" y="190500"/>
                  </a:lnTo>
                  <a:lnTo>
                    <a:pt x="102666" y="191770"/>
                  </a:lnTo>
                  <a:lnTo>
                    <a:pt x="100228" y="191770"/>
                  </a:lnTo>
                  <a:lnTo>
                    <a:pt x="98933" y="190500"/>
                  </a:lnTo>
                  <a:lnTo>
                    <a:pt x="96113" y="191770"/>
                  </a:lnTo>
                  <a:lnTo>
                    <a:pt x="94691" y="192684"/>
                  </a:lnTo>
                  <a:lnTo>
                    <a:pt x="94640" y="193040"/>
                  </a:lnTo>
                  <a:lnTo>
                    <a:pt x="95199" y="193040"/>
                  </a:lnTo>
                  <a:lnTo>
                    <a:pt x="97459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46" y="198120"/>
                  </a:lnTo>
                  <a:lnTo>
                    <a:pt x="101625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310" y="200660"/>
                  </a:lnTo>
                  <a:lnTo>
                    <a:pt x="98234" y="201930"/>
                  </a:lnTo>
                  <a:lnTo>
                    <a:pt x="96875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601" y="201930"/>
                  </a:lnTo>
                  <a:lnTo>
                    <a:pt x="85471" y="200660"/>
                  </a:lnTo>
                  <a:lnTo>
                    <a:pt x="85280" y="201930"/>
                  </a:lnTo>
                  <a:lnTo>
                    <a:pt x="84836" y="201930"/>
                  </a:lnTo>
                  <a:lnTo>
                    <a:pt x="85013" y="199390"/>
                  </a:lnTo>
                  <a:lnTo>
                    <a:pt x="85153" y="199390"/>
                  </a:lnTo>
                  <a:lnTo>
                    <a:pt x="86817" y="198120"/>
                  </a:lnTo>
                  <a:lnTo>
                    <a:pt x="87909" y="198120"/>
                  </a:lnTo>
                  <a:lnTo>
                    <a:pt x="90081" y="196850"/>
                  </a:lnTo>
                  <a:lnTo>
                    <a:pt x="89420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13" y="192786"/>
                  </a:lnTo>
                  <a:lnTo>
                    <a:pt x="94691" y="192684"/>
                  </a:lnTo>
                  <a:lnTo>
                    <a:pt x="94818" y="191770"/>
                  </a:lnTo>
                  <a:lnTo>
                    <a:pt x="95402" y="191770"/>
                  </a:lnTo>
                  <a:lnTo>
                    <a:pt x="94411" y="189230"/>
                  </a:lnTo>
                  <a:lnTo>
                    <a:pt x="95973" y="189230"/>
                  </a:lnTo>
                  <a:lnTo>
                    <a:pt x="95351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96" y="187960"/>
                  </a:lnTo>
                  <a:lnTo>
                    <a:pt x="85877" y="189230"/>
                  </a:lnTo>
                  <a:lnTo>
                    <a:pt x="84366" y="190157"/>
                  </a:lnTo>
                  <a:lnTo>
                    <a:pt x="84366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33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70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83" y="203200"/>
                  </a:lnTo>
                  <a:lnTo>
                    <a:pt x="70015" y="205740"/>
                  </a:lnTo>
                  <a:lnTo>
                    <a:pt x="67589" y="207010"/>
                  </a:lnTo>
                  <a:lnTo>
                    <a:pt x="67106" y="206502"/>
                  </a:lnTo>
                  <a:lnTo>
                    <a:pt x="67106" y="212090"/>
                  </a:lnTo>
                  <a:lnTo>
                    <a:pt x="67106" y="213360"/>
                  </a:lnTo>
                  <a:lnTo>
                    <a:pt x="66878" y="212090"/>
                  </a:lnTo>
                  <a:lnTo>
                    <a:pt x="67106" y="212090"/>
                  </a:lnTo>
                  <a:lnTo>
                    <a:pt x="67106" y="206502"/>
                  </a:lnTo>
                  <a:lnTo>
                    <a:pt x="66382" y="205740"/>
                  </a:lnTo>
                  <a:lnTo>
                    <a:pt x="63868" y="205740"/>
                  </a:lnTo>
                  <a:lnTo>
                    <a:pt x="62445" y="204470"/>
                  </a:lnTo>
                  <a:lnTo>
                    <a:pt x="61455" y="203200"/>
                  </a:lnTo>
                  <a:lnTo>
                    <a:pt x="63106" y="203200"/>
                  </a:lnTo>
                  <a:lnTo>
                    <a:pt x="65417" y="201930"/>
                  </a:lnTo>
                  <a:lnTo>
                    <a:pt x="65836" y="200660"/>
                  </a:lnTo>
                  <a:lnTo>
                    <a:pt x="67995" y="199390"/>
                  </a:lnTo>
                  <a:lnTo>
                    <a:pt x="69215" y="200660"/>
                  </a:lnTo>
                  <a:lnTo>
                    <a:pt x="71323" y="200660"/>
                  </a:lnTo>
                  <a:lnTo>
                    <a:pt x="72377" y="199390"/>
                  </a:lnTo>
                  <a:lnTo>
                    <a:pt x="74841" y="198120"/>
                  </a:lnTo>
                  <a:lnTo>
                    <a:pt x="76085" y="198120"/>
                  </a:lnTo>
                  <a:lnTo>
                    <a:pt x="77939" y="196850"/>
                  </a:lnTo>
                  <a:lnTo>
                    <a:pt x="77749" y="196850"/>
                  </a:lnTo>
                  <a:lnTo>
                    <a:pt x="80352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66" y="198120"/>
                  </a:lnTo>
                  <a:lnTo>
                    <a:pt x="84366" y="190157"/>
                  </a:lnTo>
                  <a:lnTo>
                    <a:pt x="83794" y="190500"/>
                  </a:lnTo>
                  <a:lnTo>
                    <a:pt x="81648" y="191770"/>
                  </a:lnTo>
                  <a:lnTo>
                    <a:pt x="81495" y="190500"/>
                  </a:lnTo>
                  <a:lnTo>
                    <a:pt x="78511" y="190500"/>
                  </a:lnTo>
                  <a:lnTo>
                    <a:pt x="76809" y="193040"/>
                  </a:lnTo>
                  <a:lnTo>
                    <a:pt x="67678" y="193040"/>
                  </a:lnTo>
                  <a:lnTo>
                    <a:pt x="67665" y="199390"/>
                  </a:lnTo>
                  <a:lnTo>
                    <a:pt x="64592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66" y="212090"/>
                  </a:lnTo>
                  <a:lnTo>
                    <a:pt x="56603" y="210820"/>
                  </a:lnTo>
                  <a:lnTo>
                    <a:pt x="58051" y="209550"/>
                  </a:lnTo>
                  <a:lnTo>
                    <a:pt x="58737" y="209550"/>
                  </a:lnTo>
                  <a:lnTo>
                    <a:pt x="59550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13" y="201930"/>
                  </a:lnTo>
                  <a:lnTo>
                    <a:pt x="57683" y="201930"/>
                  </a:lnTo>
                  <a:lnTo>
                    <a:pt x="57785" y="200660"/>
                  </a:lnTo>
                  <a:lnTo>
                    <a:pt x="58051" y="199390"/>
                  </a:lnTo>
                  <a:lnTo>
                    <a:pt x="61048" y="199390"/>
                  </a:lnTo>
                  <a:lnTo>
                    <a:pt x="63969" y="198120"/>
                  </a:lnTo>
                  <a:lnTo>
                    <a:pt x="66789" y="195580"/>
                  </a:lnTo>
                  <a:lnTo>
                    <a:pt x="66827" y="196850"/>
                  </a:lnTo>
                  <a:lnTo>
                    <a:pt x="67081" y="198120"/>
                  </a:lnTo>
                  <a:lnTo>
                    <a:pt x="67665" y="199390"/>
                  </a:lnTo>
                  <a:lnTo>
                    <a:pt x="67665" y="193014"/>
                  </a:lnTo>
                  <a:lnTo>
                    <a:pt x="67170" y="191770"/>
                  </a:lnTo>
                  <a:lnTo>
                    <a:pt x="67170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91" y="194310"/>
                  </a:lnTo>
                  <a:lnTo>
                    <a:pt x="57975" y="195580"/>
                  </a:lnTo>
                  <a:lnTo>
                    <a:pt x="56997" y="195580"/>
                  </a:lnTo>
                  <a:lnTo>
                    <a:pt x="54025" y="197485"/>
                  </a:lnTo>
                  <a:lnTo>
                    <a:pt x="54025" y="209143"/>
                  </a:lnTo>
                  <a:lnTo>
                    <a:pt x="51384" y="207746"/>
                  </a:lnTo>
                  <a:lnTo>
                    <a:pt x="51714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25" y="209143"/>
                  </a:lnTo>
                  <a:lnTo>
                    <a:pt x="54025" y="197485"/>
                  </a:lnTo>
                  <a:lnTo>
                    <a:pt x="53035" y="198120"/>
                  </a:lnTo>
                  <a:lnTo>
                    <a:pt x="52832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97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60" y="201930"/>
                  </a:lnTo>
                  <a:lnTo>
                    <a:pt x="39801" y="200660"/>
                  </a:lnTo>
                  <a:lnTo>
                    <a:pt x="38303" y="200660"/>
                  </a:lnTo>
                  <a:lnTo>
                    <a:pt x="39154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73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12" y="187960"/>
                  </a:lnTo>
                  <a:lnTo>
                    <a:pt x="40424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40" y="184150"/>
                  </a:lnTo>
                  <a:lnTo>
                    <a:pt x="41046" y="184150"/>
                  </a:lnTo>
                  <a:lnTo>
                    <a:pt x="43878" y="182880"/>
                  </a:lnTo>
                  <a:lnTo>
                    <a:pt x="43294" y="180340"/>
                  </a:lnTo>
                  <a:lnTo>
                    <a:pt x="43281" y="179070"/>
                  </a:lnTo>
                  <a:lnTo>
                    <a:pt x="43840" y="176530"/>
                  </a:lnTo>
                  <a:lnTo>
                    <a:pt x="42252" y="177800"/>
                  </a:lnTo>
                  <a:lnTo>
                    <a:pt x="40106" y="177800"/>
                  </a:lnTo>
                  <a:lnTo>
                    <a:pt x="39090" y="179070"/>
                  </a:lnTo>
                  <a:lnTo>
                    <a:pt x="39293" y="180340"/>
                  </a:lnTo>
                  <a:lnTo>
                    <a:pt x="38760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47" y="182880"/>
                  </a:lnTo>
                  <a:lnTo>
                    <a:pt x="34836" y="182880"/>
                  </a:lnTo>
                  <a:lnTo>
                    <a:pt x="33743" y="184150"/>
                  </a:lnTo>
                  <a:lnTo>
                    <a:pt x="33439" y="184150"/>
                  </a:lnTo>
                  <a:lnTo>
                    <a:pt x="33070" y="182880"/>
                  </a:lnTo>
                  <a:lnTo>
                    <a:pt x="30213" y="182880"/>
                  </a:lnTo>
                  <a:lnTo>
                    <a:pt x="30238" y="184150"/>
                  </a:lnTo>
                  <a:lnTo>
                    <a:pt x="25692" y="184150"/>
                  </a:lnTo>
                  <a:lnTo>
                    <a:pt x="24384" y="185420"/>
                  </a:lnTo>
                  <a:lnTo>
                    <a:pt x="24676" y="186690"/>
                  </a:lnTo>
                  <a:lnTo>
                    <a:pt x="24193" y="186690"/>
                  </a:lnTo>
                  <a:lnTo>
                    <a:pt x="25107" y="187960"/>
                  </a:lnTo>
                  <a:lnTo>
                    <a:pt x="25615" y="187960"/>
                  </a:lnTo>
                  <a:lnTo>
                    <a:pt x="25133" y="189230"/>
                  </a:lnTo>
                  <a:lnTo>
                    <a:pt x="24879" y="195580"/>
                  </a:lnTo>
                  <a:lnTo>
                    <a:pt x="23456" y="199390"/>
                  </a:lnTo>
                  <a:lnTo>
                    <a:pt x="22402" y="198120"/>
                  </a:lnTo>
                  <a:lnTo>
                    <a:pt x="21361" y="196850"/>
                  </a:lnTo>
                  <a:lnTo>
                    <a:pt x="20320" y="195580"/>
                  </a:lnTo>
                  <a:lnTo>
                    <a:pt x="19278" y="194310"/>
                  </a:lnTo>
                  <a:lnTo>
                    <a:pt x="16484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310" y="193040"/>
                  </a:lnTo>
                  <a:lnTo>
                    <a:pt x="16205" y="191770"/>
                  </a:lnTo>
                  <a:lnTo>
                    <a:pt x="15621" y="191770"/>
                  </a:lnTo>
                  <a:lnTo>
                    <a:pt x="10680" y="190500"/>
                  </a:lnTo>
                  <a:lnTo>
                    <a:pt x="9156" y="190500"/>
                  </a:lnTo>
                  <a:lnTo>
                    <a:pt x="10020" y="186690"/>
                  </a:lnTo>
                  <a:lnTo>
                    <a:pt x="7162" y="186690"/>
                  </a:lnTo>
                  <a:lnTo>
                    <a:pt x="7518" y="188023"/>
                  </a:lnTo>
                  <a:lnTo>
                    <a:pt x="7886" y="189230"/>
                  </a:lnTo>
                  <a:lnTo>
                    <a:pt x="7124" y="190500"/>
                  </a:lnTo>
                  <a:lnTo>
                    <a:pt x="6629" y="190500"/>
                  </a:lnTo>
                  <a:lnTo>
                    <a:pt x="5664" y="191770"/>
                  </a:lnTo>
                  <a:lnTo>
                    <a:pt x="5194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41" y="190500"/>
                  </a:lnTo>
                  <a:lnTo>
                    <a:pt x="736" y="191770"/>
                  </a:lnTo>
                  <a:lnTo>
                    <a:pt x="876" y="191770"/>
                  </a:lnTo>
                  <a:lnTo>
                    <a:pt x="393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86" y="196850"/>
                  </a:lnTo>
                  <a:lnTo>
                    <a:pt x="2692" y="198120"/>
                  </a:lnTo>
                  <a:lnTo>
                    <a:pt x="6184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71" y="200660"/>
                  </a:lnTo>
                  <a:lnTo>
                    <a:pt x="14211" y="198120"/>
                  </a:lnTo>
                  <a:lnTo>
                    <a:pt x="14795" y="198120"/>
                  </a:lnTo>
                  <a:lnTo>
                    <a:pt x="13995" y="200660"/>
                  </a:lnTo>
                  <a:lnTo>
                    <a:pt x="17437" y="200660"/>
                  </a:lnTo>
                  <a:lnTo>
                    <a:pt x="17741" y="201930"/>
                  </a:lnTo>
                  <a:lnTo>
                    <a:pt x="18237" y="201930"/>
                  </a:lnTo>
                  <a:lnTo>
                    <a:pt x="21729" y="203200"/>
                  </a:lnTo>
                  <a:lnTo>
                    <a:pt x="24612" y="200660"/>
                  </a:lnTo>
                  <a:lnTo>
                    <a:pt x="26936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43" y="205740"/>
                  </a:lnTo>
                  <a:lnTo>
                    <a:pt x="27940" y="204470"/>
                  </a:lnTo>
                  <a:lnTo>
                    <a:pt x="28333" y="204470"/>
                  </a:lnTo>
                  <a:lnTo>
                    <a:pt x="28956" y="203200"/>
                  </a:lnTo>
                  <a:lnTo>
                    <a:pt x="28206" y="201930"/>
                  </a:lnTo>
                  <a:lnTo>
                    <a:pt x="29311" y="199390"/>
                  </a:lnTo>
                  <a:lnTo>
                    <a:pt x="31940" y="200660"/>
                  </a:lnTo>
                  <a:lnTo>
                    <a:pt x="31407" y="201930"/>
                  </a:lnTo>
                  <a:lnTo>
                    <a:pt x="30873" y="201930"/>
                  </a:lnTo>
                  <a:lnTo>
                    <a:pt x="31356" y="203200"/>
                  </a:lnTo>
                  <a:lnTo>
                    <a:pt x="32004" y="203200"/>
                  </a:lnTo>
                  <a:lnTo>
                    <a:pt x="32753" y="204470"/>
                  </a:lnTo>
                  <a:lnTo>
                    <a:pt x="32969" y="204470"/>
                  </a:lnTo>
                  <a:lnTo>
                    <a:pt x="33464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37" y="205740"/>
                  </a:lnTo>
                  <a:lnTo>
                    <a:pt x="38976" y="205740"/>
                  </a:lnTo>
                  <a:lnTo>
                    <a:pt x="40055" y="207010"/>
                  </a:lnTo>
                  <a:lnTo>
                    <a:pt x="41427" y="207010"/>
                  </a:lnTo>
                  <a:lnTo>
                    <a:pt x="42570" y="208280"/>
                  </a:lnTo>
                  <a:lnTo>
                    <a:pt x="43789" y="208280"/>
                  </a:lnTo>
                  <a:lnTo>
                    <a:pt x="46367" y="209550"/>
                  </a:lnTo>
                  <a:lnTo>
                    <a:pt x="48501" y="208521"/>
                  </a:lnTo>
                  <a:lnTo>
                    <a:pt x="50063" y="213360"/>
                  </a:lnTo>
                  <a:lnTo>
                    <a:pt x="51917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48" y="215900"/>
                  </a:lnTo>
                  <a:lnTo>
                    <a:pt x="61468" y="215900"/>
                  </a:lnTo>
                  <a:lnTo>
                    <a:pt x="63715" y="217170"/>
                  </a:lnTo>
                  <a:lnTo>
                    <a:pt x="64541" y="215900"/>
                  </a:lnTo>
                  <a:lnTo>
                    <a:pt x="65189" y="214630"/>
                  </a:lnTo>
                  <a:lnTo>
                    <a:pt x="66522" y="215900"/>
                  </a:lnTo>
                  <a:lnTo>
                    <a:pt x="68313" y="214630"/>
                  </a:lnTo>
                  <a:lnTo>
                    <a:pt x="73380" y="214630"/>
                  </a:lnTo>
                  <a:lnTo>
                    <a:pt x="76949" y="212090"/>
                  </a:lnTo>
                  <a:lnTo>
                    <a:pt x="77800" y="214630"/>
                  </a:lnTo>
                  <a:lnTo>
                    <a:pt x="78562" y="214630"/>
                  </a:lnTo>
                  <a:lnTo>
                    <a:pt x="78435" y="215900"/>
                  </a:lnTo>
                  <a:lnTo>
                    <a:pt x="79082" y="215900"/>
                  </a:lnTo>
                  <a:lnTo>
                    <a:pt x="80048" y="214630"/>
                  </a:lnTo>
                  <a:lnTo>
                    <a:pt x="80327" y="214630"/>
                  </a:lnTo>
                  <a:lnTo>
                    <a:pt x="80276" y="213169"/>
                  </a:lnTo>
                  <a:lnTo>
                    <a:pt x="79654" y="212090"/>
                  </a:lnTo>
                  <a:lnTo>
                    <a:pt x="78105" y="210820"/>
                  </a:lnTo>
                  <a:lnTo>
                    <a:pt x="76822" y="210820"/>
                  </a:lnTo>
                  <a:lnTo>
                    <a:pt x="76720" y="208280"/>
                  </a:lnTo>
                  <a:lnTo>
                    <a:pt x="76466" y="208280"/>
                  </a:lnTo>
                  <a:lnTo>
                    <a:pt x="75933" y="207010"/>
                  </a:lnTo>
                  <a:lnTo>
                    <a:pt x="76339" y="207010"/>
                  </a:lnTo>
                  <a:lnTo>
                    <a:pt x="76492" y="205740"/>
                  </a:lnTo>
                  <a:lnTo>
                    <a:pt x="77216" y="205740"/>
                  </a:lnTo>
                  <a:lnTo>
                    <a:pt x="77787" y="207010"/>
                  </a:lnTo>
                  <a:lnTo>
                    <a:pt x="78308" y="207010"/>
                  </a:lnTo>
                  <a:lnTo>
                    <a:pt x="78460" y="208280"/>
                  </a:lnTo>
                  <a:lnTo>
                    <a:pt x="79222" y="208280"/>
                  </a:lnTo>
                  <a:lnTo>
                    <a:pt x="79743" y="209550"/>
                  </a:lnTo>
                  <a:lnTo>
                    <a:pt x="83413" y="209550"/>
                  </a:lnTo>
                  <a:lnTo>
                    <a:pt x="84264" y="210820"/>
                  </a:lnTo>
                  <a:lnTo>
                    <a:pt x="84937" y="210820"/>
                  </a:lnTo>
                  <a:lnTo>
                    <a:pt x="84709" y="209550"/>
                  </a:lnTo>
                  <a:lnTo>
                    <a:pt x="85204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89" y="205740"/>
                  </a:lnTo>
                  <a:lnTo>
                    <a:pt x="91008" y="204470"/>
                  </a:lnTo>
                  <a:lnTo>
                    <a:pt x="97459" y="204470"/>
                  </a:lnTo>
                  <a:lnTo>
                    <a:pt x="101447" y="205701"/>
                  </a:lnTo>
                  <a:lnTo>
                    <a:pt x="105740" y="204470"/>
                  </a:lnTo>
                  <a:lnTo>
                    <a:pt x="107530" y="204470"/>
                  </a:lnTo>
                  <a:lnTo>
                    <a:pt x="105270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17" y="207010"/>
                  </a:lnTo>
                  <a:lnTo>
                    <a:pt x="112179" y="205701"/>
                  </a:lnTo>
                  <a:lnTo>
                    <a:pt x="111925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102" y="200660"/>
                  </a:lnTo>
                  <a:lnTo>
                    <a:pt x="112458" y="200660"/>
                  </a:lnTo>
                  <a:lnTo>
                    <a:pt x="112712" y="201930"/>
                  </a:lnTo>
                  <a:lnTo>
                    <a:pt x="115697" y="199390"/>
                  </a:lnTo>
                  <a:lnTo>
                    <a:pt x="115011" y="196850"/>
                  </a:lnTo>
                  <a:lnTo>
                    <a:pt x="112725" y="195580"/>
                  </a:lnTo>
                  <a:lnTo>
                    <a:pt x="112560" y="195580"/>
                  </a:lnTo>
                  <a:lnTo>
                    <a:pt x="111226" y="190500"/>
                  </a:lnTo>
                  <a:lnTo>
                    <a:pt x="106464" y="190500"/>
                  </a:lnTo>
                  <a:lnTo>
                    <a:pt x="106159" y="189230"/>
                  </a:lnTo>
                  <a:lnTo>
                    <a:pt x="106451" y="187960"/>
                  </a:lnTo>
                  <a:lnTo>
                    <a:pt x="106921" y="186690"/>
                  </a:lnTo>
                  <a:lnTo>
                    <a:pt x="107581" y="186690"/>
                  </a:lnTo>
                  <a:lnTo>
                    <a:pt x="107975" y="185420"/>
                  </a:lnTo>
                  <a:lnTo>
                    <a:pt x="107924" y="184150"/>
                  </a:lnTo>
                  <a:lnTo>
                    <a:pt x="109245" y="181610"/>
                  </a:lnTo>
                  <a:lnTo>
                    <a:pt x="110832" y="182880"/>
                  </a:lnTo>
                  <a:lnTo>
                    <a:pt x="112077" y="181610"/>
                  </a:lnTo>
                  <a:lnTo>
                    <a:pt x="112801" y="181610"/>
                  </a:lnTo>
                  <a:lnTo>
                    <a:pt x="112725" y="180340"/>
                  </a:lnTo>
                  <a:lnTo>
                    <a:pt x="113715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52" y="179070"/>
                  </a:lnTo>
                  <a:lnTo>
                    <a:pt x="117640" y="180340"/>
                  </a:lnTo>
                  <a:lnTo>
                    <a:pt x="115582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19" y="182880"/>
                  </a:lnTo>
                  <a:lnTo>
                    <a:pt x="118859" y="181610"/>
                  </a:lnTo>
                  <a:lnTo>
                    <a:pt x="119735" y="181610"/>
                  </a:lnTo>
                  <a:lnTo>
                    <a:pt x="119468" y="180340"/>
                  </a:lnTo>
                  <a:lnTo>
                    <a:pt x="119265" y="180340"/>
                  </a:lnTo>
                  <a:lnTo>
                    <a:pt x="119443" y="179070"/>
                  </a:lnTo>
                  <a:lnTo>
                    <a:pt x="119672" y="177800"/>
                  </a:lnTo>
                  <a:lnTo>
                    <a:pt x="119849" y="177800"/>
                  </a:lnTo>
                  <a:lnTo>
                    <a:pt x="120116" y="176530"/>
                  </a:lnTo>
                  <a:lnTo>
                    <a:pt x="121691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900" y="172720"/>
                  </a:lnTo>
                  <a:lnTo>
                    <a:pt x="119100" y="168910"/>
                  </a:lnTo>
                  <a:lnTo>
                    <a:pt x="120891" y="170180"/>
                  </a:lnTo>
                  <a:lnTo>
                    <a:pt x="124307" y="170180"/>
                  </a:lnTo>
                  <a:lnTo>
                    <a:pt x="126161" y="171450"/>
                  </a:lnTo>
                  <a:lnTo>
                    <a:pt x="126479" y="172720"/>
                  </a:lnTo>
                  <a:lnTo>
                    <a:pt x="130149" y="173990"/>
                  </a:lnTo>
                  <a:lnTo>
                    <a:pt x="131991" y="172720"/>
                  </a:lnTo>
                  <a:lnTo>
                    <a:pt x="135026" y="175260"/>
                  </a:lnTo>
                  <a:lnTo>
                    <a:pt x="135318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44" y="179070"/>
                  </a:lnTo>
                  <a:lnTo>
                    <a:pt x="139458" y="180340"/>
                  </a:lnTo>
                  <a:lnTo>
                    <a:pt x="139153" y="181610"/>
                  </a:lnTo>
                  <a:lnTo>
                    <a:pt x="140462" y="181610"/>
                  </a:lnTo>
                  <a:lnTo>
                    <a:pt x="142532" y="182880"/>
                  </a:lnTo>
                  <a:lnTo>
                    <a:pt x="144487" y="182880"/>
                  </a:lnTo>
                  <a:lnTo>
                    <a:pt x="144894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15" y="179070"/>
                  </a:lnTo>
                  <a:lnTo>
                    <a:pt x="144564" y="177800"/>
                  </a:lnTo>
                  <a:lnTo>
                    <a:pt x="145567" y="176530"/>
                  </a:lnTo>
                  <a:lnTo>
                    <a:pt x="147040" y="175260"/>
                  </a:lnTo>
                  <a:lnTo>
                    <a:pt x="146926" y="173990"/>
                  </a:lnTo>
                  <a:lnTo>
                    <a:pt x="146735" y="173990"/>
                  </a:lnTo>
                  <a:lnTo>
                    <a:pt x="146431" y="172720"/>
                  </a:lnTo>
                  <a:lnTo>
                    <a:pt x="146507" y="171450"/>
                  </a:lnTo>
                  <a:lnTo>
                    <a:pt x="146215" y="168910"/>
                  </a:lnTo>
                  <a:lnTo>
                    <a:pt x="145402" y="167640"/>
                  </a:lnTo>
                  <a:lnTo>
                    <a:pt x="144183" y="166370"/>
                  </a:lnTo>
                  <a:lnTo>
                    <a:pt x="146227" y="166370"/>
                  </a:lnTo>
                  <a:lnTo>
                    <a:pt x="147078" y="167640"/>
                  </a:lnTo>
                  <a:lnTo>
                    <a:pt x="148577" y="166370"/>
                  </a:lnTo>
                  <a:lnTo>
                    <a:pt x="149936" y="165100"/>
                  </a:lnTo>
                  <a:lnTo>
                    <a:pt x="151739" y="165100"/>
                  </a:lnTo>
                  <a:lnTo>
                    <a:pt x="151333" y="170180"/>
                  </a:lnTo>
                  <a:lnTo>
                    <a:pt x="152438" y="171450"/>
                  </a:lnTo>
                  <a:lnTo>
                    <a:pt x="155702" y="172720"/>
                  </a:lnTo>
                  <a:lnTo>
                    <a:pt x="156654" y="173990"/>
                  </a:lnTo>
                  <a:lnTo>
                    <a:pt x="158127" y="172720"/>
                  </a:lnTo>
                  <a:lnTo>
                    <a:pt x="161734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29" y="176530"/>
                  </a:lnTo>
                  <a:lnTo>
                    <a:pt x="154127" y="176530"/>
                  </a:lnTo>
                  <a:lnTo>
                    <a:pt x="153517" y="177800"/>
                  </a:lnTo>
                  <a:lnTo>
                    <a:pt x="156705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97" y="181610"/>
                  </a:lnTo>
                  <a:lnTo>
                    <a:pt x="158851" y="182880"/>
                  </a:lnTo>
                  <a:lnTo>
                    <a:pt x="158064" y="182880"/>
                  </a:lnTo>
                  <a:lnTo>
                    <a:pt x="157378" y="184150"/>
                  </a:lnTo>
                  <a:lnTo>
                    <a:pt x="156705" y="184150"/>
                  </a:lnTo>
                  <a:lnTo>
                    <a:pt x="156743" y="185420"/>
                  </a:lnTo>
                  <a:lnTo>
                    <a:pt x="153936" y="185420"/>
                  </a:lnTo>
                  <a:lnTo>
                    <a:pt x="153009" y="186690"/>
                  </a:lnTo>
                  <a:lnTo>
                    <a:pt x="151968" y="186690"/>
                  </a:lnTo>
                  <a:lnTo>
                    <a:pt x="153314" y="187960"/>
                  </a:lnTo>
                  <a:lnTo>
                    <a:pt x="153073" y="187960"/>
                  </a:lnTo>
                  <a:lnTo>
                    <a:pt x="149428" y="191770"/>
                  </a:lnTo>
                  <a:lnTo>
                    <a:pt x="148513" y="191554"/>
                  </a:lnTo>
                  <a:lnTo>
                    <a:pt x="148513" y="194310"/>
                  </a:lnTo>
                  <a:lnTo>
                    <a:pt x="146570" y="194310"/>
                  </a:lnTo>
                  <a:lnTo>
                    <a:pt x="144157" y="193040"/>
                  </a:lnTo>
                  <a:lnTo>
                    <a:pt x="147548" y="193040"/>
                  </a:lnTo>
                  <a:lnTo>
                    <a:pt x="148513" y="194310"/>
                  </a:lnTo>
                  <a:lnTo>
                    <a:pt x="148513" y="191554"/>
                  </a:lnTo>
                  <a:lnTo>
                    <a:pt x="144259" y="190500"/>
                  </a:lnTo>
                  <a:lnTo>
                    <a:pt x="141897" y="189674"/>
                  </a:lnTo>
                  <a:lnTo>
                    <a:pt x="143433" y="190500"/>
                  </a:lnTo>
                  <a:lnTo>
                    <a:pt x="143624" y="190500"/>
                  </a:lnTo>
                  <a:lnTo>
                    <a:pt x="143395" y="191770"/>
                  </a:lnTo>
                  <a:lnTo>
                    <a:pt x="143243" y="193040"/>
                  </a:lnTo>
                  <a:lnTo>
                    <a:pt x="141401" y="193040"/>
                  </a:lnTo>
                  <a:lnTo>
                    <a:pt x="140563" y="195580"/>
                  </a:lnTo>
                  <a:lnTo>
                    <a:pt x="139204" y="195580"/>
                  </a:lnTo>
                  <a:lnTo>
                    <a:pt x="139103" y="194310"/>
                  </a:lnTo>
                  <a:lnTo>
                    <a:pt x="136982" y="194310"/>
                  </a:lnTo>
                  <a:lnTo>
                    <a:pt x="136004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96" y="189230"/>
                  </a:lnTo>
                  <a:lnTo>
                    <a:pt x="136525" y="187960"/>
                  </a:lnTo>
                  <a:lnTo>
                    <a:pt x="138760" y="189230"/>
                  </a:lnTo>
                  <a:lnTo>
                    <a:pt x="140639" y="189230"/>
                  </a:lnTo>
                  <a:lnTo>
                    <a:pt x="139560" y="187960"/>
                  </a:lnTo>
                  <a:lnTo>
                    <a:pt x="138023" y="186690"/>
                  </a:lnTo>
                  <a:lnTo>
                    <a:pt x="137401" y="187960"/>
                  </a:lnTo>
                  <a:lnTo>
                    <a:pt x="135496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46" y="185420"/>
                  </a:lnTo>
                  <a:lnTo>
                    <a:pt x="127749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5349" y="186690"/>
                  </a:lnTo>
                  <a:lnTo>
                    <a:pt x="124866" y="189230"/>
                  </a:lnTo>
                  <a:lnTo>
                    <a:pt x="124701" y="189230"/>
                  </a:lnTo>
                  <a:lnTo>
                    <a:pt x="122415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69" y="194310"/>
                  </a:lnTo>
                  <a:lnTo>
                    <a:pt x="126098" y="198120"/>
                  </a:lnTo>
                  <a:lnTo>
                    <a:pt x="124675" y="199390"/>
                  </a:lnTo>
                  <a:lnTo>
                    <a:pt x="125514" y="200660"/>
                  </a:lnTo>
                  <a:lnTo>
                    <a:pt x="130670" y="200660"/>
                  </a:lnTo>
                  <a:lnTo>
                    <a:pt x="130505" y="201930"/>
                  </a:lnTo>
                  <a:lnTo>
                    <a:pt x="132181" y="200660"/>
                  </a:lnTo>
                  <a:lnTo>
                    <a:pt x="132969" y="201930"/>
                  </a:lnTo>
                  <a:lnTo>
                    <a:pt x="133146" y="203200"/>
                  </a:lnTo>
                  <a:lnTo>
                    <a:pt x="133819" y="205740"/>
                  </a:lnTo>
                  <a:lnTo>
                    <a:pt x="135255" y="205740"/>
                  </a:lnTo>
                  <a:lnTo>
                    <a:pt x="135432" y="204470"/>
                  </a:lnTo>
                  <a:lnTo>
                    <a:pt x="138658" y="205740"/>
                  </a:lnTo>
                  <a:lnTo>
                    <a:pt x="138353" y="207010"/>
                  </a:lnTo>
                  <a:lnTo>
                    <a:pt x="140157" y="204470"/>
                  </a:lnTo>
                  <a:lnTo>
                    <a:pt x="141058" y="204470"/>
                  </a:lnTo>
                  <a:lnTo>
                    <a:pt x="141757" y="205740"/>
                  </a:lnTo>
                  <a:lnTo>
                    <a:pt x="143090" y="207010"/>
                  </a:lnTo>
                  <a:lnTo>
                    <a:pt x="143700" y="207010"/>
                  </a:lnTo>
                  <a:lnTo>
                    <a:pt x="146481" y="208280"/>
                  </a:lnTo>
                  <a:lnTo>
                    <a:pt x="147612" y="207010"/>
                  </a:lnTo>
                  <a:lnTo>
                    <a:pt x="148945" y="205740"/>
                  </a:lnTo>
                  <a:lnTo>
                    <a:pt x="147840" y="205740"/>
                  </a:lnTo>
                  <a:lnTo>
                    <a:pt x="146075" y="204470"/>
                  </a:lnTo>
                  <a:lnTo>
                    <a:pt x="145910" y="203200"/>
                  </a:lnTo>
                  <a:lnTo>
                    <a:pt x="143700" y="201930"/>
                  </a:lnTo>
                  <a:lnTo>
                    <a:pt x="141973" y="203200"/>
                  </a:lnTo>
                  <a:lnTo>
                    <a:pt x="139407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95" y="198120"/>
                  </a:lnTo>
                  <a:lnTo>
                    <a:pt x="131673" y="198120"/>
                  </a:lnTo>
                  <a:lnTo>
                    <a:pt x="135966" y="199351"/>
                  </a:lnTo>
                  <a:lnTo>
                    <a:pt x="139966" y="198120"/>
                  </a:lnTo>
                  <a:lnTo>
                    <a:pt x="146431" y="198120"/>
                  </a:lnTo>
                  <a:lnTo>
                    <a:pt x="146837" y="199390"/>
                  </a:lnTo>
                  <a:lnTo>
                    <a:pt x="149352" y="199390"/>
                  </a:lnTo>
                  <a:lnTo>
                    <a:pt x="150710" y="198120"/>
                  </a:lnTo>
                  <a:lnTo>
                    <a:pt x="152120" y="199351"/>
                  </a:lnTo>
                  <a:lnTo>
                    <a:pt x="152222" y="200660"/>
                  </a:lnTo>
                  <a:lnTo>
                    <a:pt x="152717" y="203200"/>
                  </a:lnTo>
                  <a:lnTo>
                    <a:pt x="152501" y="204470"/>
                  </a:lnTo>
                  <a:lnTo>
                    <a:pt x="153162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16" y="199390"/>
                  </a:lnTo>
                  <a:lnTo>
                    <a:pt x="159512" y="198120"/>
                  </a:lnTo>
                  <a:lnTo>
                    <a:pt x="161061" y="198120"/>
                  </a:lnTo>
                  <a:lnTo>
                    <a:pt x="161290" y="199390"/>
                  </a:lnTo>
                  <a:lnTo>
                    <a:pt x="163220" y="200660"/>
                  </a:lnTo>
                  <a:lnTo>
                    <a:pt x="160782" y="200660"/>
                  </a:lnTo>
                  <a:lnTo>
                    <a:pt x="160667" y="201930"/>
                  </a:lnTo>
                  <a:lnTo>
                    <a:pt x="160604" y="204470"/>
                  </a:lnTo>
                  <a:lnTo>
                    <a:pt x="159321" y="204470"/>
                  </a:lnTo>
                  <a:lnTo>
                    <a:pt x="157772" y="205740"/>
                  </a:lnTo>
                  <a:lnTo>
                    <a:pt x="157022" y="207010"/>
                  </a:lnTo>
                  <a:lnTo>
                    <a:pt x="155524" y="208280"/>
                  </a:lnTo>
                  <a:lnTo>
                    <a:pt x="153187" y="208280"/>
                  </a:lnTo>
                  <a:lnTo>
                    <a:pt x="153187" y="223520"/>
                  </a:lnTo>
                  <a:lnTo>
                    <a:pt x="152641" y="224790"/>
                  </a:lnTo>
                  <a:lnTo>
                    <a:pt x="151714" y="224790"/>
                  </a:lnTo>
                  <a:lnTo>
                    <a:pt x="150990" y="226060"/>
                  </a:lnTo>
                  <a:lnTo>
                    <a:pt x="149377" y="226060"/>
                  </a:lnTo>
                  <a:lnTo>
                    <a:pt x="149072" y="225818"/>
                  </a:lnTo>
                  <a:lnTo>
                    <a:pt x="149072" y="240030"/>
                  </a:lnTo>
                  <a:lnTo>
                    <a:pt x="143878" y="237490"/>
                  </a:lnTo>
                  <a:lnTo>
                    <a:pt x="141287" y="236220"/>
                  </a:lnTo>
                  <a:lnTo>
                    <a:pt x="141452" y="234950"/>
                  </a:lnTo>
                  <a:lnTo>
                    <a:pt x="139522" y="232410"/>
                  </a:lnTo>
                  <a:lnTo>
                    <a:pt x="139103" y="232410"/>
                  </a:lnTo>
                  <a:lnTo>
                    <a:pt x="137185" y="231140"/>
                  </a:lnTo>
                  <a:lnTo>
                    <a:pt x="135293" y="227330"/>
                  </a:lnTo>
                  <a:lnTo>
                    <a:pt x="138404" y="228473"/>
                  </a:lnTo>
                  <a:lnTo>
                    <a:pt x="138950" y="227330"/>
                  </a:lnTo>
                  <a:lnTo>
                    <a:pt x="139560" y="226060"/>
                  </a:lnTo>
                  <a:lnTo>
                    <a:pt x="143268" y="226060"/>
                  </a:lnTo>
                  <a:lnTo>
                    <a:pt x="142735" y="231140"/>
                  </a:lnTo>
                  <a:lnTo>
                    <a:pt x="143052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18"/>
                  </a:lnTo>
                  <a:lnTo>
                    <a:pt x="147777" y="224790"/>
                  </a:lnTo>
                  <a:lnTo>
                    <a:pt x="146189" y="224790"/>
                  </a:lnTo>
                  <a:lnTo>
                    <a:pt x="147129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50164" y="222250"/>
                  </a:lnTo>
                  <a:lnTo>
                    <a:pt x="153187" y="223520"/>
                  </a:lnTo>
                  <a:lnTo>
                    <a:pt x="153187" y="208280"/>
                  </a:lnTo>
                  <a:lnTo>
                    <a:pt x="152692" y="208280"/>
                  </a:lnTo>
                  <a:lnTo>
                    <a:pt x="152831" y="209550"/>
                  </a:lnTo>
                  <a:lnTo>
                    <a:pt x="151079" y="209550"/>
                  </a:lnTo>
                  <a:lnTo>
                    <a:pt x="149529" y="210820"/>
                  </a:lnTo>
                  <a:lnTo>
                    <a:pt x="148996" y="212090"/>
                  </a:lnTo>
                  <a:lnTo>
                    <a:pt x="148793" y="212090"/>
                  </a:lnTo>
                  <a:lnTo>
                    <a:pt x="150545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14" y="210820"/>
                  </a:lnTo>
                  <a:lnTo>
                    <a:pt x="136372" y="212090"/>
                  </a:lnTo>
                  <a:lnTo>
                    <a:pt x="132727" y="213169"/>
                  </a:lnTo>
                  <a:lnTo>
                    <a:pt x="133438" y="215900"/>
                  </a:lnTo>
                  <a:lnTo>
                    <a:pt x="133578" y="214630"/>
                  </a:lnTo>
                  <a:lnTo>
                    <a:pt x="135496" y="215900"/>
                  </a:lnTo>
                  <a:lnTo>
                    <a:pt x="142989" y="215900"/>
                  </a:lnTo>
                  <a:lnTo>
                    <a:pt x="141820" y="214630"/>
                  </a:lnTo>
                  <a:lnTo>
                    <a:pt x="141097" y="214630"/>
                  </a:lnTo>
                  <a:lnTo>
                    <a:pt x="142074" y="213360"/>
                  </a:lnTo>
                  <a:lnTo>
                    <a:pt x="145148" y="213360"/>
                  </a:lnTo>
                  <a:lnTo>
                    <a:pt x="145135" y="214630"/>
                  </a:lnTo>
                  <a:lnTo>
                    <a:pt x="145415" y="214630"/>
                  </a:lnTo>
                  <a:lnTo>
                    <a:pt x="144195" y="215900"/>
                  </a:lnTo>
                  <a:lnTo>
                    <a:pt x="142278" y="222250"/>
                  </a:lnTo>
                  <a:lnTo>
                    <a:pt x="139509" y="220980"/>
                  </a:lnTo>
                  <a:lnTo>
                    <a:pt x="135280" y="222250"/>
                  </a:lnTo>
                  <a:lnTo>
                    <a:pt x="132054" y="223520"/>
                  </a:lnTo>
                  <a:lnTo>
                    <a:pt x="130200" y="220980"/>
                  </a:lnTo>
                  <a:lnTo>
                    <a:pt x="129667" y="220243"/>
                  </a:lnTo>
                  <a:lnTo>
                    <a:pt x="129667" y="228600"/>
                  </a:lnTo>
                  <a:lnTo>
                    <a:pt x="128778" y="229870"/>
                  </a:lnTo>
                  <a:lnTo>
                    <a:pt x="129184" y="231140"/>
                  </a:lnTo>
                  <a:lnTo>
                    <a:pt x="125476" y="226060"/>
                  </a:lnTo>
                  <a:lnTo>
                    <a:pt x="127723" y="226060"/>
                  </a:lnTo>
                  <a:lnTo>
                    <a:pt x="128651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43"/>
                  </a:lnTo>
                  <a:lnTo>
                    <a:pt x="129286" y="219710"/>
                  </a:lnTo>
                  <a:lnTo>
                    <a:pt x="129743" y="218440"/>
                  </a:lnTo>
                  <a:lnTo>
                    <a:pt x="127825" y="216001"/>
                  </a:lnTo>
                  <a:lnTo>
                    <a:pt x="127825" y="223520"/>
                  </a:lnTo>
                  <a:lnTo>
                    <a:pt x="127647" y="222250"/>
                  </a:lnTo>
                  <a:lnTo>
                    <a:pt x="127698" y="222631"/>
                  </a:lnTo>
                  <a:lnTo>
                    <a:pt x="127825" y="223520"/>
                  </a:lnTo>
                  <a:lnTo>
                    <a:pt x="127825" y="216001"/>
                  </a:lnTo>
                  <a:lnTo>
                    <a:pt x="126263" y="215900"/>
                  </a:lnTo>
                  <a:lnTo>
                    <a:pt x="125349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52" y="212090"/>
                  </a:lnTo>
                  <a:lnTo>
                    <a:pt x="126072" y="209550"/>
                  </a:lnTo>
                  <a:lnTo>
                    <a:pt x="125260" y="209550"/>
                  </a:lnTo>
                  <a:lnTo>
                    <a:pt x="123063" y="210820"/>
                  </a:lnTo>
                  <a:lnTo>
                    <a:pt x="122770" y="209550"/>
                  </a:lnTo>
                  <a:lnTo>
                    <a:pt x="121894" y="209550"/>
                  </a:lnTo>
                  <a:lnTo>
                    <a:pt x="120611" y="208280"/>
                  </a:lnTo>
                  <a:lnTo>
                    <a:pt x="119367" y="207010"/>
                  </a:lnTo>
                  <a:lnTo>
                    <a:pt x="115214" y="207010"/>
                  </a:lnTo>
                  <a:lnTo>
                    <a:pt x="114249" y="208280"/>
                  </a:lnTo>
                  <a:lnTo>
                    <a:pt x="115443" y="209550"/>
                  </a:lnTo>
                  <a:lnTo>
                    <a:pt x="115646" y="210820"/>
                  </a:lnTo>
                  <a:lnTo>
                    <a:pt x="114896" y="213360"/>
                  </a:lnTo>
                  <a:lnTo>
                    <a:pt x="113055" y="210820"/>
                  </a:lnTo>
                  <a:lnTo>
                    <a:pt x="111747" y="209550"/>
                  </a:lnTo>
                  <a:lnTo>
                    <a:pt x="108445" y="209550"/>
                  </a:lnTo>
                  <a:lnTo>
                    <a:pt x="107721" y="210820"/>
                  </a:lnTo>
                  <a:lnTo>
                    <a:pt x="107213" y="210820"/>
                  </a:lnTo>
                  <a:lnTo>
                    <a:pt x="109347" y="212090"/>
                  </a:lnTo>
                  <a:lnTo>
                    <a:pt x="109677" y="215900"/>
                  </a:lnTo>
                  <a:lnTo>
                    <a:pt x="108140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27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51" y="231140"/>
                  </a:lnTo>
                  <a:lnTo>
                    <a:pt x="105689" y="229870"/>
                  </a:lnTo>
                  <a:lnTo>
                    <a:pt x="105676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68" y="224790"/>
                  </a:lnTo>
                  <a:lnTo>
                    <a:pt x="104038" y="227330"/>
                  </a:lnTo>
                  <a:lnTo>
                    <a:pt x="103212" y="227330"/>
                  </a:lnTo>
                  <a:lnTo>
                    <a:pt x="101155" y="231140"/>
                  </a:lnTo>
                  <a:lnTo>
                    <a:pt x="98145" y="230009"/>
                  </a:lnTo>
                  <a:lnTo>
                    <a:pt x="98145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73" y="241300"/>
                  </a:lnTo>
                  <a:lnTo>
                    <a:pt x="91719" y="242570"/>
                  </a:lnTo>
                  <a:lnTo>
                    <a:pt x="91897" y="243840"/>
                  </a:lnTo>
                  <a:lnTo>
                    <a:pt x="83794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73" y="238760"/>
                  </a:lnTo>
                  <a:lnTo>
                    <a:pt x="90093" y="236220"/>
                  </a:lnTo>
                  <a:lnTo>
                    <a:pt x="89954" y="234950"/>
                  </a:lnTo>
                  <a:lnTo>
                    <a:pt x="89814" y="233680"/>
                  </a:lnTo>
                  <a:lnTo>
                    <a:pt x="93687" y="233680"/>
                  </a:lnTo>
                  <a:lnTo>
                    <a:pt x="94894" y="236093"/>
                  </a:lnTo>
                  <a:lnTo>
                    <a:pt x="98145" y="234950"/>
                  </a:lnTo>
                  <a:lnTo>
                    <a:pt x="98145" y="230009"/>
                  </a:lnTo>
                  <a:lnTo>
                    <a:pt x="97790" y="229870"/>
                  </a:lnTo>
                  <a:lnTo>
                    <a:pt x="93408" y="228600"/>
                  </a:lnTo>
                  <a:lnTo>
                    <a:pt x="90512" y="229870"/>
                  </a:lnTo>
                  <a:lnTo>
                    <a:pt x="89662" y="227330"/>
                  </a:lnTo>
                  <a:lnTo>
                    <a:pt x="88404" y="223558"/>
                  </a:lnTo>
                  <a:lnTo>
                    <a:pt x="88404" y="227330"/>
                  </a:lnTo>
                  <a:lnTo>
                    <a:pt x="87833" y="228600"/>
                  </a:lnTo>
                  <a:lnTo>
                    <a:pt x="87134" y="229870"/>
                  </a:lnTo>
                  <a:lnTo>
                    <a:pt x="85471" y="229870"/>
                  </a:lnTo>
                  <a:lnTo>
                    <a:pt x="86436" y="232410"/>
                  </a:lnTo>
                  <a:lnTo>
                    <a:pt x="84797" y="232410"/>
                  </a:lnTo>
                  <a:lnTo>
                    <a:pt x="83769" y="233197"/>
                  </a:lnTo>
                  <a:lnTo>
                    <a:pt x="83769" y="252730"/>
                  </a:lnTo>
                  <a:lnTo>
                    <a:pt x="83096" y="255270"/>
                  </a:lnTo>
                  <a:lnTo>
                    <a:pt x="82867" y="256540"/>
                  </a:lnTo>
                  <a:lnTo>
                    <a:pt x="81089" y="257810"/>
                  </a:lnTo>
                  <a:lnTo>
                    <a:pt x="77508" y="259080"/>
                  </a:lnTo>
                  <a:lnTo>
                    <a:pt x="77571" y="257416"/>
                  </a:lnTo>
                  <a:lnTo>
                    <a:pt x="77647" y="256540"/>
                  </a:lnTo>
                  <a:lnTo>
                    <a:pt x="78079" y="255270"/>
                  </a:lnTo>
                  <a:lnTo>
                    <a:pt x="79984" y="255270"/>
                  </a:lnTo>
                  <a:lnTo>
                    <a:pt x="83769" y="252730"/>
                  </a:lnTo>
                  <a:lnTo>
                    <a:pt x="83769" y="233197"/>
                  </a:lnTo>
                  <a:lnTo>
                    <a:pt x="83134" y="233680"/>
                  </a:lnTo>
                  <a:lnTo>
                    <a:pt x="81457" y="233680"/>
                  </a:lnTo>
                  <a:lnTo>
                    <a:pt x="80708" y="232410"/>
                  </a:lnTo>
                  <a:lnTo>
                    <a:pt x="79743" y="232410"/>
                  </a:lnTo>
                  <a:lnTo>
                    <a:pt x="79171" y="231140"/>
                  </a:lnTo>
                  <a:lnTo>
                    <a:pt x="85394" y="228600"/>
                  </a:lnTo>
                  <a:lnTo>
                    <a:pt x="88404" y="227330"/>
                  </a:lnTo>
                  <a:lnTo>
                    <a:pt x="88404" y="223558"/>
                  </a:lnTo>
                  <a:lnTo>
                    <a:pt x="97574" y="223520"/>
                  </a:lnTo>
                  <a:lnTo>
                    <a:pt x="99568" y="222250"/>
                  </a:lnTo>
                  <a:lnTo>
                    <a:pt x="99707" y="222250"/>
                  </a:lnTo>
                  <a:lnTo>
                    <a:pt x="100228" y="220980"/>
                  </a:lnTo>
                  <a:lnTo>
                    <a:pt x="100355" y="220662"/>
                  </a:lnTo>
                  <a:lnTo>
                    <a:pt x="96672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57" y="215900"/>
                  </a:lnTo>
                  <a:lnTo>
                    <a:pt x="92837" y="215900"/>
                  </a:lnTo>
                  <a:lnTo>
                    <a:pt x="91744" y="216814"/>
                  </a:lnTo>
                  <a:lnTo>
                    <a:pt x="91744" y="220980"/>
                  </a:lnTo>
                  <a:lnTo>
                    <a:pt x="91224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44" y="220980"/>
                  </a:lnTo>
                  <a:lnTo>
                    <a:pt x="91744" y="216814"/>
                  </a:lnTo>
                  <a:lnTo>
                    <a:pt x="91313" y="217170"/>
                  </a:lnTo>
                  <a:lnTo>
                    <a:pt x="81915" y="215900"/>
                  </a:lnTo>
                  <a:lnTo>
                    <a:pt x="83743" y="218440"/>
                  </a:lnTo>
                  <a:lnTo>
                    <a:pt x="84162" y="218440"/>
                  </a:lnTo>
                  <a:lnTo>
                    <a:pt x="83807" y="219710"/>
                  </a:lnTo>
                  <a:lnTo>
                    <a:pt x="83261" y="219710"/>
                  </a:lnTo>
                  <a:lnTo>
                    <a:pt x="83515" y="218440"/>
                  </a:lnTo>
                  <a:lnTo>
                    <a:pt x="82969" y="218440"/>
                  </a:lnTo>
                  <a:lnTo>
                    <a:pt x="80314" y="215900"/>
                  </a:lnTo>
                  <a:lnTo>
                    <a:pt x="78613" y="217411"/>
                  </a:lnTo>
                  <a:lnTo>
                    <a:pt x="78613" y="222250"/>
                  </a:lnTo>
                  <a:lnTo>
                    <a:pt x="78155" y="224790"/>
                  </a:lnTo>
                  <a:lnTo>
                    <a:pt x="78168" y="226060"/>
                  </a:lnTo>
                  <a:lnTo>
                    <a:pt x="77457" y="231140"/>
                  </a:lnTo>
                  <a:lnTo>
                    <a:pt x="74041" y="232410"/>
                  </a:lnTo>
                  <a:lnTo>
                    <a:pt x="67945" y="233680"/>
                  </a:lnTo>
                  <a:lnTo>
                    <a:pt x="63817" y="233680"/>
                  </a:lnTo>
                  <a:lnTo>
                    <a:pt x="63817" y="248920"/>
                  </a:lnTo>
                  <a:lnTo>
                    <a:pt x="62890" y="250190"/>
                  </a:lnTo>
                  <a:lnTo>
                    <a:pt x="61785" y="251460"/>
                  </a:lnTo>
                  <a:lnTo>
                    <a:pt x="60985" y="252730"/>
                  </a:lnTo>
                  <a:lnTo>
                    <a:pt x="57632" y="252730"/>
                  </a:lnTo>
                  <a:lnTo>
                    <a:pt x="56781" y="251460"/>
                  </a:lnTo>
                  <a:lnTo>
                    <a:pt x="56299" y="250190"/>
                  </a:lnTo>
                  <a:lnTo>
                    <a:pt x="55803" y="250190"/>
                  </a:lnTo>
                  <a:lnTo>
                    <a:pt x="56896" y="248920"/>
                  </a:lnTo>
                  <a:lnTo>
                    <a:pt x="58839" y="248920"/>
                  </a:lnTo>
                  <a:lnTo>
                    <a:pt x="58915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17" y="248920"/>
                  </a:lnTo>
                  <a:lnTo>
                    <a:pt x="63817" y="233680"/>
                  </a:lnTo>
                  <a:lnTo>
                    <a:pt x="55245" y="233680"/>
                  </a:lnTo>
                  <a:lnTo>
                    <a:pt x="54952" y="226060"/>
                  </a:lnTo>
                  <a:lnTo>
                    <a:pt x="58077" y="226060"/>
                  </a:lnTo>
                  <a:lnTo>
                    <a:pt x="63258" y="224790"/>
                  </a:lnTo>
                  <a:lnTo>
                    <a:pt x="64109" y="226060"/>
                  </a:lnTo>
                  <a:lnTo>
                    <a:pt x="68059" y="227330"/>
                  </a:lnTo>
                  <a:lnTo>
                    <a:pt x="70789" y="227330"/>
                  </a:lnTo>
                  <a:lnTo>
                    <a:pt x="74244" y="226060"/>
                  </a:lnTo>
                  <a:lnTo>
                    <a:pt x="72351" y="224790"/>
                  </a:lnTo>
                  <a:lnTo>
                    <a:pt x="75806" y="219710"/>
                  </a:lnTo>
                  <a:lnTo>
                    <a:pt x="78613" y="222250"/>
                  </a:lnTo>
                  <a:lnTo>
                    <a:pt x="78613" y="217411"/>
                  </a:lnTo>
                  <a:lnTo>
                    <a:pt x="77431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501" y="218440"/>
                  </a:lnTo>
                  <a:lnTo>
                    <a:pt x="70713" y="217170"/>
                  </a:lnTo>
                  <a:lnTo>
                    <a:pt x="68732" y="217170"/>
                  </a:lnTo>
                  <a:lnTo>
                    <a:pt x="68199" y="215900"/>
                  </a:lnTo>
                  <a:lnTo>
                    <a:pt x="66268" y="217170"/>
                  </a:lnTo>
                  <a:lnTo>
                    <a:pt x="60617" y="219710"/>
                  </a:lnTo>
                  <a:lnTo>
                    <a:pt x="59880" y="217373"/>
                  </a:lnTo>
                  <a:lnTo>
                    <a:pt x="56400" y="218440"/>
                  </a:lnTo>
                  <a:lnTo>
                    <a:pt x="52489" y="218440"/>
                  </a:lnTo>
                  <a:lnTo>
                    <a:pt x="51041" y="219710"/>
                  </a:lnTo>
                  <a:lnTo>
                    <a:pt x="48729" y="219710"/>
                  </a:lnTo>
                  <a:lnTo>
                    <a:pt x="47866" y="220980"/>
                  </a:lnTo>
                  <a:lnTo>
                    <a:pt x="44767" y="223520"/>
                  </a:lnTo>
                  <a:lnTo>
                    <a:pt x="43383" y="223520"/>
                  </a:lnTo>
                  <a:lnTo>
                    <a:pt x="42824" y="227330"/>
                  </a:lnTo>
                  <a:lnTo>
                    <a:pt x="42748" y="228600"/>
                  </a:lnTo>
                  <a:lnTo>
                    <a:pt x="43688" y="229870"/>
                  </a:lnTo>
                  <a:lnTo>
                    <a:pt x="44424" y="229870"/>
                  </a:lnTo>
                  <a:lnTo>
                    <a:pt x="44691" y="231140"/>
                  </a:lnTo>
                  <a:lnTo>
                    <a:pt x="41922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24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25" y="233680"/>
                  </a:lnTo>
                  <a:lnTo>
                    <a:pt x="36258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63" y="238760"/>
                  </a:lnTo>
                  <a:lnTo>
                    <a:pt x="38315" y="240030"/>
                  </a:lnTo>
                  <a:lnTo>
                    <a:pt x="36537" y="240030"/>
                  </a:lnTo>
                  <a:lnTo>
                    <a:pt x="34772" y="238760"/>
                  </a:lnTo>
                  <a:lnTo>
                    <a:pt x="33020" y="238760"/>
                  </a:lnTo>
                  <a:lnTo>
                    <a:pt x="32804" y="240030"/>
                  </a:lnTo>
                  <a:lnTo>
                    <a:pt x="31318" y="240030"/>
                  </a:lnTo>
                  <a:lnTo>
                    <a:pt x="30111" y="238760"/>
                  </a:lnTo>
                  <a:lnTo>
                    <a:pt x="26746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202" y="241300"/>
                  </a:lnTo>
                  <a:lnTo>
                    <a:pt x="23177" y="243840"/>
                  </a:lnTo>
                  <a:lnTo>
                    <a:pt x="22923" y="245110"/>
                  </a:lnTo>
                  <a:lnTo>
                    <a:pt x="22631" y="246380"/>
                  </a:lnTo>
                  <a:lnTo>
                    <a:pt x="22987" y="245110"/>
                  </a:lnTo>
                  <a:lnTo>
                    <a:pt x="23380" y="245110"/>
                  </a:lnTo>
                  <a:lnTo>
                    <a:pt x="24409" y="243840"/>
                  </a:lnTo>
                  <a:lnTo>
                    <a:pt x="24142" y="242570"/>
                  </a:lnTo>
                  <a:lnTo>
                    <a:pt x="25781" y="241300"/>
                  </a:lnTo>
                  <a:lnTo>
                    <a:pt x="27406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13" y="241300"/>
                  </a:lnTo>
                  <a:lnTo>
                    <a:pt x="34772" y="242570"/>
                  </a:lnTo>
                  <a:lnTo>
                    <a:pt x="35153" y="243840"/>
                  </a:lnTo>
                  <a:lnTo>
                    <a:pt x="35217" y="245110"/>
                  </a:lnTo>
                  <a:lnTo>
                    <a:pt x="36118" y="245110"/>
                  </a:lnTo>
                  <a:lnTo>
                    <a:pt x="37719" y="243840"/>
                  </a:lnTo>
                  <a:lnTo>
                    <a:pt x="38125" y="242570"/>
                  </a:lnTo>
                  <a:lnTo>
                    <a:pt x="40449" y="241300"/>
                  </a:lnTo>
                  <a:lnTo>
                    <a:pt x="46075" y="241300"/>
                  </a:lnTo>
                  <a:lnTo>
                    <a:pt x="46863" y="240030"/>
                  </a:lnTo>
                  <a:lnTo>
                    <a:pt x="47650" y="238760"/>
                  </a:lnTo>
                  <a:lnTo>
                    <a:pt x="51879" y="238760"/>
                  </a:lnTo>
                  <a:lnTo>
                    <a:pt x="53467" y="240030"/>
                  </a:lnTo>
                  <a:lnTo>
                    <a:pt x="56642" y="240030"/>
                  </a:lnTo>
                  <a:lnTo>
                    <a:pt x="57327" y="238760"/>
                  </a:lnTo>
                  <a:lnTo>
                    <a:pt x="59817" y="238760"/>
                  </a:lnTo>
                  <a:lnTo>
                    <a:pt x="59372" y="237490"/>
                  </a:lnTo>
                  <a:lnTo>
                    <a:pt x="58356" y="236220"/>
                  </a:lnTo>
                  <a:lnTo>
                    <a:pt x="61137" y="236220"/>
                  </a:lnTo>
                  <a:lnTo>
                    <a:pt x="61645" y="237490"/>
                  </a:lnTo>
                  <a:lnTo>
                    <a:pt x="62547" y="237490"/>
                  </a:lnTo>
                  <a:lnTo>
                    <a:pt x="63144" y="238760"/>
                  </a:lnTo>
                  <a:lnTo>
                    <a:pt x="61747" y="238760"/>
                  </a:lnTo>
                  <a:lnTo>
                    <a:pt x="62763" y="240030"/>
                  </a:lnTo>
                  <a:lnTo>
                    <a:pt x="63347" y="240030"/>
                  </a:lnTo>
                  <a:lnTo>
                    <a:pt x="62344" y="241300"/>
                  </a:lnTo>
                  <a:lnTo>
                    <a:pt x="62179" y="242570"/>
                  </a:lnTo>
                  <a:lnTo>
                    <a:pt x="60579" y="243840"/>
                  </a:lnTo>
                  <a:lnTo>
                    <a:pt x="57632" y="243840"/>
                  </a:lnTo>
                  <a:lnTo>
                    <a:pt x="57734" y="246380"/>
                  </a:lnTo>
                  <a:lnTo>
                    <a:pt x="56997" y="247650"/>
                  </a:lnTo>
                  <a:lnTo>
                    <a:pt x="55651" y="246380"/>
                  </a:lnTo>
                  <a:lnTo>
                    <a:pt x="54381" y="245110"/>
                  </a:lnTo>
                  <a:lnTo>
                    <a:pt x="51536" y="245110"/>
                  </a:lnTo>
                  <a:lnTo>
                    <a:pt x="49898" y="247650"/>
                  </a:lnTo>
                  <a:lnTo>
                    <a:pt x="47612" y="248920"/>
                  </a:lnTo>
                  <a:lnTo>
                    <a:pt x="47612" y="252730"/>
                  </a:lnTo>
                  <a:lnTo>
                    <a:pt x="47078" y="254000"/>
                  </a:lnTo>
                  <a:lnTo>
                    <a:pt x="46113" y="255270"/>
                  </a:lnTo>
                  <a:lnTo>
                    <a:pt x="44983" y="255270"/>
                  </a:lnTo>
                  <a:lnTo>
                    <a:pt x="45859" y="254000"/>
                  </a:lnTo>
                  <a:lnTo>
                    <a:pt x="46761" y="254000"/>
                  </a:lnTo>
                  <a:lnTo>
                    <a:pt x="47599" y="252730"/>
                  </a:lnTo>
                  <a:lnTo>
                    <a:pt x="47612" y="248920"/>
                  </a:lnTo>
                  <a:lnTo>
                    <a:pt x="46697" y="250190"/>
                  </a:lnTo>
                  <a:lnTo>
                    <a:pt x="46037" y="250190"/>
                  </a:lnTo>
                  <a:lnTo>
                    <a:pt x="46977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71" y="255270"/>
                  </a:lnTo>
                  <a:lnTo>
                    <a:pt x="40843" y="256540"/>
                  </a:lnTo>
                  <a:lnTo>
                    <a:pt x="40563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56" y="256540"/>
                  </a:lnTo>
                  <a:lnTo>
                    <a:pt x="46418" y="259080"/>
                  </a:lnTo>
                  <a:lnTo>
                    <a:pt x="47345" y="260350"/>
                  </a:lnTo>
                  <a:lnTo>
                    <a:pt x="41465" y="262890"/>
                  </a:lnTo>
                  <a:lnTo>
                    <a:pt x="47104" y="264160"/>
                  </a:lnTo>
                  <a:lnTo>
                    <a:pt x="46050" y="267970"/>
                  </a:lnTo>
                  <a:lnTo>
                    <a:pt x="47904" y="267970"/>
                  </a:lnTo>
                  <a:lnTo>
                    <a:pt x="51866" y="266700"/>
                  </a:lnTo>
                  <a:lnTo>
                    <a:pt x="54978" y="265430"/>
                  </a:lnTo>
                  <a:lnTo>
                    <a:pt x="54838" y="269240"/>
                  </a:lnTo>
                  <a:lnTo>
                    <a:pt x="57277" y="269240"/>
                  </a:lnTo>
                  <a:lnTo>
                    <a:pt x="61468" y="266700"/>
                  </a:lnTo>
                  <a:lnTo>
                    <a:pt x="65989" y="271780"/>
                  </a:lnTo>
                  <a:lnTo>
                    <a:pt x="67500" y="271780"/>
                  </a:lnTo>
                  <a:lnTo>
                    <a:pt x="64287" y="267970"/>
                  </a:lnTo>
                  <a:lnTo>
                    <a:pt x="63969" y="267970"/>
                  </a:lnTo>
                  <a:lnTo>
                    <a:pt x="65722" y="266700"/>
                  </a:lnTo>
                  <a:lnTo>
                    <a:pt x="64465" y="265430"/>
                  </a:lnTo>
                  <a:lnTo>
                    <a:pt x="63373" y="264160"/>
                  </a:lnTo>
                  <a:lnTo>
                    <a:pt x="62166" y="262890"/>
                  </a:lnTo>
                  <a:lnTo>
                    <a:pt x="59791" y="264160"/>
                  </a:lnTo>
                  <a:lnTo>
                    <a:pt x="59944" y="262890"/>
                  </a:lnTo>
                  <a:lnTo>
                    <a:pt x="60032" y="261620"/>
                  </a:lnTo>
                  <a:lnTo>
                    <a:pt x="57378" y="261620"/>
                  </a:lnTo>
                  <a:lnTo>
                    <a:pt x="57810" y="259080"/>
                  </a:lnTo>
                  <a:lnTo>
                    <a:pt x="59118" y="257810"/>
                  </a:lnTo>
                  <a:lnTo>
                    <a:pt x="60998" y="257810"/>
                  </a:lnTo>
                  <a:lnTo>
                    <a:pt x="60871" y="256540"/>
                  </a:lnTo>
                  <a:lnTo>
                    <a:pt x="61137" y="255270"/>
                  </a:lnTo>
                  <a:lnTo>
                    <a:pt x="62560" y="255270"/>
                  </a:lnTo>
                  <a:lnTo>
                    <a:pt x="63487" y="254000"/>
                  </a:lnTo>
                  <a:lnTo>
                    <a:pt x="64541" y="254000"/>
                  </a:lnTo>
                  <a:lnTo>
                    <a:pt x="65608" y="252730"/>
                  </a:lnTo>
                  <a:lnTo>
                    <a:pt x="66789" y="251460"/>
                  </a:lnTo>
                  <a:lnTo>
                    <a:pt x="67183" y="251460"/>
                  </a:lnTo>
                  <a:lnTo>
                    <a:pt x="67525" y="250190"/>
                  </a:lnTo>
                  <a:lnTo>
                    <a:pt x="67297" y="250190"/>
                  </a:lnTo>
                  <a:lnTo>
                    <a:pt x="67970" y="248920"/>
                  </a:lnTo>
                  <a:lnTo>
                    <a:pt x="68008" y="246380"/>
                  </a:lnTo>
                  <a:lnTo>
                    <a:pt x="70764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45" y="241300"/>
                  </a:lnTo>
                  <a:lnTo>
                    <a:pt x="81495" y="242570"/>
                  </a:lnTo>
                  <a:lnTo>
                    <a:pt x="79857" y="243840"/>
                  </a:lnTo>
                  <a:lnTo>
                    <a:pt x="78536" y="243840"/>
                  </a:lnTo>
                  <a:lnTo>
                    <a:pt x="77914" y="245110"/>
                  </a:lnTo>
                  <a:lnTo>
                    <a:pt x="77203" y="245110"/>
                  </a:lnTo>
                  <a:lnTo>
                    <a:pt x="76568" y="246380"/>
                  </a:lnTo>
                  <a:lnTo>
                    <a:pt x="75742" y="247650"/>
                  </a:lnTo>
                  <a:lnTo>
                    <a:pt x="74676" y="247650"/>
                  </a:lnTo>
                  <a:lnTo>
                    <a:pt x="73799" y="248920"/>
                  </a:lnTo>
                  <a:lnTo>
                    <a:pt x="73342" y="248920"/>
                  </a:lnTo>
                  <a:lnTo>
                    <a:pt x="73025" y="250190"/>
                  </a:lnTo>
                  <a:lnTo>
                    <a:pt x="72809" y="251460"/>
                  </a:lnTo>
                  <a:lnTo>
                    <a:pt x="74549" y="252730"/>
                  </a:lnTo>
                  <a:lnTo>
                    <a:pt x="75679" y="255270"/>
                  </a:lnTo>
                  <a:lnTo>
                    <a:pt x="73520" y="256540"/>
                  </a:lnTo>
                  <a:lnTo>
                    <a:pt x="74117" y="259080"/>
                  </a:lnTo>
                  <a:lnTo>
                    <a:pt x="74980" y="260350"/>
                  </a:lnTo>
                  <a:lnTo>
                    <a:pt x="75412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80" y="259080"/>
                  </a:lnTo>
                  <a:lnTo>
                    <a:pt x="81940" y="257810"/>
                  </a:lnTo>
                  <a:lnTo>
                    <a:pt x="83185" y="256540"/>
                  </a:lnTo>
                  <a:lnTo>
                    <a:pt x="84874" y="255270"/>
                  </a:lnTo>
                  <a:lnTo>
                    <a:pt x="86258" y="255270"/>
                  </a:lnTo>
                  <a:lnTo>
                    <a:pt x="87414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43" y="251460"/>
                  </a:lnTo>
                  <a:lnTo>
                    <a:pt x="98780" y="248920"/>
                  </a:lnTo>
                  <a:lnTo>
                    <a:pt x="99275" y="247650"/>
                  </a:lnTo>
                  <a:lnTo>
                    <a:pt x="101663" y="246380"/>
                  </a:lnTo>
                  <a:lnTo>
                    <a:pt x="105410" y="246380"/>
                  </a:lnTo>
                  <a:lnTo>
                    <a:pt x="107518" y="247650"/>
                  </a:lnTo>
                  <a:lnTo>
                    <a:pt x="108254" y="250190"/>
                  </a:lnTo>
                  <a:lnTo>
                    <a:pt x="104101" y="250190"/>
                  </a:lnTo>
                  <a:lnTo>
                    <a:pt x="103035" y="251460"/>
                  </a:lnTo>
                  <a:lnTo>
                    <a:pt x="104178" y="254000"/>
                  </a:lnTo>
                  <a:lnTo>
                    <a:pt x="104863" y="255270"/>
                  </a:lnTo>
                  <a:lnTo>
                    <a:pt x="107073" y="254000"/>
                  </a:lnTo>
                  <a:lnTo>
                    <a:pt x="109385" y="252730"/>
                  </a:lnTo>
                  <a:lnTo>
                    <a:pt x="110998" y="252730"/>
                  </a:lnTo>
                  <a:lnTo>
                    <a:pt x="112712" y="254000"/>
                  </a:lnTo>
                  <a:lnTo>
                    <a:pt x="108077" y="260350"/>
                  </a:lnTo>
                  <a:lnTo>
                    <a:pt x="103022" y="265430"/>
                  </a:lnTo>
                  <a:lnTo>
                    <a:pt x="97586" y="270510"/>
                  </a:lnTo>
                  <a:lnTo>
                    <a:pt x="97370" y="267970"/>
                  </a:lnTo>
                  <a:lnTo>
                    <a:pt x="98247" y="265430"/>
                  </a:lnTo>
                  <a:lnTo>
                    <a:pt x="97497" y="265430"/>
                  </a:lnTo>
                  <a:lnTo>
                    <a:pt x="96837" y="266700"/>
                  </a:lnTo>
                  <a:lnTo>
                    <a:pt x="93878" y="267970"/>
                  </a:lnTo>
                  <a:lnTo>
                    <a:pt x="88531" y="271780"/>
                  </a:lnTo>
                  <a:lnTo>
                    <a:pt x="88988" y="266700"/>
                  </a:lnTo>
                  <a:lnTo>
                    <a:pt x="90932" y="265430"/>
                  </a:lnTo>
                  <a:lnTo>
                    <a:pt x="92227" y="264160"/>
                  </a:lnTo>
                  <a:lnTo>
                    <a:pt x="90792" y="264160"/>
                  </a:lnTo>
                  <a:lnTo>
                    <a:pt x="89636" y="262890"/>
                  </a:lnTo>
                  <a:lnTo>
                    <a:pt x="88747" y="264160"/>
                  </a:lnTo>
                  <a:lnTo>
                    <a:pt x="86537" y="264160"/>
                  </a:lnTo>
                  <a:lnTo>
                    <a:pt x="86474" y="266700"/>
                  </a:lnTo>
                  <a:lnTo>
                    <a:pt x="83985" y="267970"/>
                  </a:lnTo>
                  <a:lnTo>
                    <a:pt x="83248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84" y="270510"/>
                  </a:lnTo>
                  <a:lnTo>
                    <a:pt x="71882" y="271780"/>
                  </a:lnTo>
                  <a:lnTo>
                    <a:pt x="75946" y="271780"/>
                  </a:lnTo>
                  <a:lnTo>
                    <a:pt x="76238" y="270510"/>
                  </a:lnTo>
                  <a:lnTo>
                    <a:pt x="79184" y="270510"/>
                  </a:lnTo>
                  <a:lnTo>
                    <a:pt x="82105" y="269240"/>
                  </a:lnTo>
                  <a:lnTo>
                    <a:pt x="84950" y="267970"/>
                  </a:lnTo>
                  <a:lnTo>
                    <a:pt x="84213" y="269240"/>
                  </a:lnTo>
                  <a:lnTo>
                    <a:pt x="83553" y="269240"/>
                  </a:lnTo>
                  <a:lnTo>
                    <a:pt x="82651" y="271780"/>
                  </a:lnTo>
                  <a:lnTo>
                    <a:pt x="82067" y="271780"/>
                  </a:lnTo>
                  <a:lnTo>
                    <a:pt x="81572" y="273050"/>
                  </a:lnTo>
                  <a:lnTo>
                    <a:pt x="81203" y="274320"/>
                  </a:lnTo>
                  <a:lnTo>
                    <a:pt x="80124" y="275590"/>
                  </a:lnTo>
                  <a:lnTo>
                    <a:pt x="78930" y="276860"/>
                  </a:lnTo>
                  <a:lnTo>
                    <a:pt x="77584" y="276860"/>
                  </a:lnTo>
                  <a:lnTo>
                    <a:pt x="76936" y="278130"/>
                  </a:lnTo>
                  <a:lnTo>
                    <a:pt x="71970" y="278130"/>
                  </a:lnTo>
                  <a:lnTo>
                    <a:pt x="67843" y="280670"/>
                  </a:lnTo>
                  <a:lnTo>
                    <a:pt x="67208" y="281990"/>
                  </a:lnTo>
                  <a:lnTo>
                    <a:pt x="67208" y="290830"/>
                  </a:lnTo>
                  <a:lnTo>
                    <a:pt x="62763" y="293370"/>
                  </a:lnTo>
                  <a:lnTo>
                    <a:pt x="59956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38" y="289560"/>
                  </a:lnTo>
                  <a:lnTo>
                    <a:pt x="67157" y="288290"/>
                  </a:lnTo>
                  <a:lnTo>
                    <a:pt x="66903" y="289560"/>
                  </a:lnTo>
                  <a:lnTo>
                    <a:pt x="66852" y="290830"/>
                  </a:lnTo>
                  <a:lnTo>
                    <a:pt x="67208" y="290830"/>
                  </a:lnTo>
                  <a:lnTo>
                    <a:pt x="67208" y="281990"/>
                  </a:lnTo>
                  <a:lnTo>
                    <a:pt x="66611" y="283210"/>
                  </a:lnTo>
                  <a:lnTo>
                    <a:pt x="64401" y="284480"/>
                  </a:lnTo>
                  <a:lnTo>
                    <a:pt x="63639" y="284480"/>
                  </a:lnTo>
                  <a:lnTo>
                    <a:pt x="62052" y="285750"/>
                  </a:lnTo>
                  <a:lnTo>
                    <a:pt x="61544" y="287020"/>
                  </a:lnTo>
                  <a:lnTo>
                    <a:pt x="58483" y="289560"/>
                  </a:lnTo>
                  <a:lnTo>
                    <a:pt x="57632" y="288290"/>
                  </a:lnTo>
                  <a:lnTo>
                    <a:pt x="55473" y="287020"/>
                  </a:lnTo>
                  <a:lnTo>
                    <a:pt x="55321" y="287020"/>
                  </a:lnTo>
                  <a:lnTo>
                    <a:pt x="53822" y="285750"/>
                  </a:lnTo>
                  <a:lnTo>
                    <a:pt x="52425" y="285750"/>
                  </a:lnTo>
                  <a:lnTo>
                    <a:pt x="51219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47" y="288290"/>
                  </a:lnTo>
                  <a:lnTo>
                    <a:pt x="47879" y="289560"/>
                  </a:lnTo>
                  <a:lnTo>
                    <a:pt x="48818" y="290830"/>
                  </a:lnTo>
                  <a:lnTo>
                    <a:pt x="52616" y="292100"/>
                  </a:lnTo>
                  <a:lnTo>
                    <a:pt x="55600" y="292100"/>
                  </a:lnTo>
                  <a:lnTo>
                    <a:pt x="55778" y="295910"/>
                  </a:lnTo>
                  <a:lnTo>
                    <a:pt x="45339" y="295910"/>
                  </a:lnTo>
                  <a:lnTo>
                    <a:pt x="42964" y="293370"/>
                  </a:lnTo>
                  <a:lnTo>
                    <a:pt x="37807" y="293370"/>
                  </a:lnTo>
                  <a:lnTo>
                    <a:pt x="33286" y="294640"/>
                  </a:lnTo>
                  <a:lnTo>
                    <a:pt x="33147" y="292100"/>
                  </a:lnTo>
                  <a:lnTo>
                    <a:pt x="34366" y="290830"/>
                  </a:lnTo>
                  <a:lnTo>
                    <a:pt x="35636" y="290830"/>
                  </a:lnTo>
                  <a:lnTo>
                    <a:pt x="36944" y="289560"/>
                  </a:lnTo>
                  <a:lnTo>
                    <a:pt x="34277" y="289560"/>
                  </a:lnTo>
                  <a:lnTo>
                    <a:pt x="31635" y="288290"/>
                  </a:lnTo>
                  <a:lnTo>
                    <a:pt x="30772" y="288290"/>
                  </a:lnTo>
                  <a:lnTo>
                    <a:pt x="29210" y="287591"/>
                  </a:lnTo>
                  <a:lnTo>
                    <a:pt x="29210" y="297180"/>
                  </a:lnTo>
                  <a:lnTo>
                    <a:pt x="25412" y="297180"/>
                  </a:lnTo>
                  <a:lnTo>
                    <a:pt x="23228" y="295910"/>
                  </a:lnTo>
                  <a:lnTo>
                    <a:pt x="22593" y="295910"/>
                  </a:lnTo>
                  <a:lnTo>
                    <a:pt x="22872" y="294640"/>
                  </a:lnTo>
                  <a:lnTo>
                    <a:pt x="24345" y="294640"/>
                  </a:lnTo>
                  <a:lnTo>
                    <a:pt x="24752" y="295910"/>
                  </a:lnTo>
                  <a:lnTo>
                    <a:pt x="27724" y="295910"/>
                  </a:lnTo>
                  <a:lnTo>
                    <a:pt x="29210" y="297180"/>
                  </a:lnTo>
                  <a:lnTo>
                    <a:pt x="29210" y="287591"/>
                  </a:lnTo>
                  <a:lnTo>
                    <a:pt x="27978" y="287020"/>
                  </a:lnTo>
                  <a:lnTo>
                    <a:pt x="25946" y="285750"/>
                  </a:lnTo>
                  <a:lnTo>
                    <a:pt x="24422" y="287020"/>
                  </a:lnTo>
                  <a:lnTo>
                    <a:pt x="23660" y="287020"/>
                  </a:lnTo>
                  <a:lnTo>
                    <a:pt x="22809" y="285750"/>
                  </a:lnTo>
                  <a:lnTo>
                    <a:pt x="21653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72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45" y="294640"/>
                  </a:lnTo>
                  <a:lnTo>
                    <a:pt x="21793" y="295910"/>
                  </a:lnTo>
                  <a:lnTo>
                    <a:pt x="24015" y="299720"/>
                  </a:lnTo>
                  <a:lnTo>
                    <a:pt x="24955" y="299720"/>
                  </a:lnTo>
                  <a:lnTo>
                    <a:pt x="25984" y="300990"/>
                  </a:lnTo>
                  <a:lnTo>
                    <a:pt x="27508" y="300990"/>
                  </a:lnTo>
                  <a:lnTo>
                    <a:pt x="29413" y="302260"/>
                  </a:lnTo>
                  <a:lnTo>
                    <a:pt x="29743" y="302260"/>
                  </a:lnTo>
                  <a:lnTo>
                    <a:pt x="32372" y="303530"/>
                  </a:lnTo>
                  <a:lnTo>
                    <a:pt x="33464" y="302260"/>
                  </a:lnTo>
                  <a:lnTo>
                    <a:pt x="37426" y="302260"/>
                  </a:lnTo>
                  <a:lnTo>
                    <a:pt x="36461" y="303530"/>
                  </a:lnTo>
                  <a:lnTo>
                    <a:pt x="41846" y="306070"/>
                  </a:lnTo>
                  <a:lnTo>
                    <a:pt x="44005" y="303530"/>
                  </a:lnTo>
                  <a:lnTo>
                    <a:pt x="47117" y="304800"/>
                  </a:lnTo>
                  <a:lnTo>
                    <a:pt x="47282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38" y="303530"/>
                  </a:lnTo>
                  <a:lnTo>
                    <a:pt x="52705" y="303530"/>
                  </a:lnTo>
                  <a:lnTo>
                    <a:pt x="55067" y="302260"/>
                  </a:lnTo>
                  <a:lnTo>
                    <a:pt x="54381" y="302260"/>
                  </a:lnTo>
                  <a:lnTo>
                    <a:pt x="54902" y="299720"/>
                  </a:lnTo>
                  <a:lnTo>
                    <a:pt x="57492" y="298450"/>
                  </a:lnTo>
                  <a:lnTo>
                    <a:pt x="65341" y="298450"/>
                  </a:lnTo>
                  <a:lnTo>
                    <a:pt x="67576" y="297180"/>
                  </a:lnTo>
                  <a:lnTo>
                    <a:pt x="66103" y="297180"/>
                  </a:lnTo>
                  <a:lnTo>
                    <a:pt x="66751" y="294640"/>
                  </a:lnTo>
                  <a:lnTo>
                    <a:pt x="71221" y="294640"/>
                  </a:lnTo>
                  <a:lnTo>
                    <a:pt x="71259" y="293370"/>
                  </a:lnTo>
                  <a:lnTo>
                    <a:pt x="71462" y="288290"/>
                  </a:lnTo>
                  <a:lnTo>
                    <a:pt x="81153" y="287020"/>
                  </a:lnTo>
                  <a:lnTo>
                    <a:pt x="85585" y="285750"/>
                  </a:lnTo>
                  <a:lnTo>
                    <a:pt x="87744" y="285750"/>
                  </a:lnTo>
                  <a:lnTo>
                    <a:pt x="87630" y="284480"/>
                  </a:lnTo>
                  <a:lnTo>
                    <a:pt x="88176" y="284480"/>
                  </a:lnTo>
                  <a:lnTo>
                    <a:pt x="93421" y="280670"/>
                  </a:lnTo>
                  <a:lnTo>
                    <a:pt x="97104" y="278130"/>
                  </a:lnTo>
                  <a:lnTo>
                    <a:pt x="100037" y="274320"/>
                  </a:lnTo>
                  <a:lnTo>
                    <a:pt x="103822" y="271780"/>
                  </a:lnTo>
                  <a:lnTo>
                    <a:pt x="103873" y="273050"/>
                  </a:lnTo>
                  <a:lnTo>
                    <a:pt x="104292" y="274320"/>
                  </a:lnTo>
                  <a:lnTo>
                    <a:pt x="105410" y="275590"/>
                  </a:lnTo>
                  <a:lnTo>
                    <a:pt x="103035" y="279400"/>
                  </a:lnTo>
                  <a:lnTo>
                    <a:pt x="100914" y="278130"/>
                  </a:lnTo>
                  <a:lnTo>
                    <a:pt x="100787" y="284480"/>
                  </a:lnTo>
                  <a:lnTo>
                    <a:pt x="100431" y="285750"/>
                  </a:lnTo>
                  <a:lnTo>
                    <a:pt x="99453" y="285750"/>
                  </a:lnTo>
                  <a:lnTo>
                    <a:pt x="98348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30" y="293370"/>
                  </a:lnTo>
                  <a:lnTo>
                    <a:pt x="91122" y="293370"/>
                  </a:lnTo>
                  <a:lnTo>
                    <a:pt x="91224" y="294640"/>
                  </a:lnTo>
                  <a:lnTo>
                    <a:pt x="92100" y="295910"/>
                  </a:lnTo>
                  <a:lnTo>
                    <a:pt x="92456" y="298450"/>
                  </a:lnTo>
                  <a:lnTo>
                    <a:pt x="93052" y="298450"/>
                  </a:lnTo>
                  <a:lnTo>
                    <a:pt x="93560" y="297180"/>
                  </a:lnTo>
                  <a:lnTo>
                    <a:pt x="92913" y="295910"/>
                  </a:lnTo>
                  <a:lnTo>
                    <a:pt x="93903" y="294640"/>
                  </a:lnTo>
                  <a:lnTo>
                    <a:pt x="95516" y="293370"/>
                  </a:lnTo>
                  <a:lnTo>
                    <a:pt x="98856" y="292100"/>
                  </a:lnTo>
                  <a:lnTo>
                    <a:pt x="99580" y="292100"/>
                  </a:lnTo>
                  <a:lnTo>
                    <a:pt x="102209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67" y="292100"/>
                  </a:lnTo>
                  <a:lnTo>
                    <a:pt x="103492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84" y="293370"/>
                  </a:lnTo>
                  <a:lnTo>
                    <a:pt x="107035" y="294640"/>
                  </a:lnTo>
                  <a:lnTo>
                    <a:pt x="106667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502" y="289560"/>
                  </a:lnTo>
                  <a:lnTo>
                    <a:pt x="106489" y="288290"/>
                  </a:lnTo>
                  <a:lnTo>
                    <a:pt x="106756" y="285750"/>
                  </a:lnTo>
                  <a:lnTo>
                    <a:pt x="108496" y="284480"/>
                  </a:lnTo>
                  <a:lnTo>
                    <a:pt x="109855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36" y="283210"/>
                  </a:lnTo>
                  <a:lnTo>
                    <a:pt x="112229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23" y="275590"/>
                  </a:lnTo>
                  <a:lnTo>
                    <a:pt x="118910" y="275590"/>
                  </a:lnTo>
                  <a:lnTo>
                    <a:pt x="121043" y="274320"/>
                  </a:lnTo>
                  <a:lnTo>
                    <a:pt x="122948" y="278130"/>
                  </a:lnTo>
                  <a:lnTo>
                    <a:pt x="123037" y="280670"/>
                  </a:lnTo>
                  <a:lnTo>
                    <a:pt x="122516" y="280670"/>
                  </a:lnTo>
                  <a:lnTo>
                    <a:pt x="121323" y="281940"/>
                  </a:lnTo>
                  <a:lnTo>
                    <a:pt x="121793" y="284480"/>
                  </a:lnTo>
                  <a:lnTo>
                    <a:pt x="120942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40" y="287020"/>
                  </a:lnTo>
                  <a:lnTo>
                    <a:pt x="120700" y="288290"/>
                  </a:lnTo>
                  <a:lnTo>
                    <a:pt x="121488" y="288290"/>
                  </a:lnTo>
                  <a:lnTo>
                    <a:pt x="122364" y="287020"/>
                  </a:lnTo>
                  <a:lnTo>
                    <a:pt x="123418" y="287020"/>
                  </a:lnTo>
                  <a:lnTo>
                    <a:pt x="123786" y="284480"/>
                  </a:lnTo>
                  <a:lnTo>
                    <a:pt x="124028" y="283210"/>
                  </a:lnTo>
                  <a:lnTo>
                    <a:pt x="125463" y="283210"/>
                  </a:lnTo>
                  <a:lnTo>
                    <a:pt x="125666" y="281940"/>
                  </a:lnTo>
                  <a:lnTo>
                    <a:pt x="125844" y="280670"/>
                  </a:lnTo>
                  <a:lnTo>
                    <a:pt x="126847" y="280670"/>
                  </a:lnTo>
                  <a:lnTo>
                    <a:pt x="129717" y="281940"/>
                  </a:lnTo>
                  <a:lnTo>
                    <a:pt x="128905" y="283210"/>
                  </a:lnTo>
                  <a:lnTo>
                    <a:pt x="127520" y="285750"/>
                  </a:lnTo>
                  <a:lnTo>
                    <a:pt x="127850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38" y="294640"/>
                  </a:lnTo>
                  <a:lnTo>
                    <a:pt x="128778" y="294640"/>
                  </a:lnTo>
                  <a:lnTo>
                    <a:pt x="129400" y="298450"/>
                  </a:lnTo>
                  <a:lnTo>
                    <a:pt x="130835" y="298450"/>
                  </a:lnTo>
                  <a:lnTo>
                    <a:pt x="131203" y="297180"/>
                  </a:lnTo>
                  <a:lnTo>
                    <a:pt x="131648" y="295910"/>
                  </a:lnTo>
                  <a:lnTo>
                    <a:pt x="131508" y="294640"/>
                  </a:lnTo>
                  <a:lnTo>
                    <a:pt x="131483" y="293370"/>
                  </a:lnTo>
                  <a:lnTo>
                    <a:pt x="131813" y="293370"/>
                  </a:lnTo>
                  <a:lnTo>
                    <a:pt x="133197" y="294640"/>
                  </a:lnTo>
                  <a:lnTo>
                    <a:pt x="134632" y="294640"/>
                  </a:lnTo>
                  <a:lnTo>
                    <a:pt x="134696" y="295910"/>
                  </a:lnTo>
                  <a:lnTo>
                    <a:pt x="135242" y="295910"/>
                  </a:lnTo>
                  <a:lnTo>
                    <a:pt x="135267" y="297180"/>
                  </a:lnTo>
                  <a:lnTo>
                    <a:pt x="135407" y="295910"/>
                  </a:lnTo>
                  <a:lnTo>
                    <a:pt x="136017" y="298450"/>
                  </a:lnTo>
                  <a:lnTo>
                    <a:pt x="137134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30" y="307340"/>
                  </a:lnTo>
                  <a:lnTo>
                    <a:pt x="140271" y="308610"/>
                  </a:lnTo>
                  <a:lnTo>
                    <a:pt x="143141" y="306070"/>
                  </a:lnTo>
                  <a:lnTo>
                    <a:pt x="139306" y="304800"/>
                  </a:lnTo>
                  <a:lnTo>
                    <a:pt x="139407" y="300990"/>
                  </a:lnTo>
                  <a:lnTo>
                    <a:pt x="139725" y="300990"/>
                  </a:lnTo>
                  <a:lnTo>
                    <a:pt x="140182" y="299720"/>
                  </a:lnTo>
                  <a:lnTo>
                    <a:pt x="139903" y="298450"/>
                  </a:lnTo>
                  <a:lnTo>
                    <a:pt x="139979" y="297180"/>
                  </a:lnTo>
                  <a:lnTo>
                    <a:pt x="138582" y="295910"/>
                  </a:lnTo>
                  <a:lnTo>
                    <a:pt x="136296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779" y="292100"/>
                  </a:lnTo>
                  <a:lnTo>
                    <a:pt x="135559" y="292100"/>
                  </a:lnTo>
                  <a:lnTo>
                    <a:pt x="135394" y="290830"/>
                  </a:lnTo>
                  <a:lnTo>
                    <a:pt x="136042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40" y="288290"/>
                  </a:lnTo>
                  <a:lnTo>
                    <a:pt x="136398" y="287020"/>
                  </a:lnTo>
                  <a:lnTo>
                    <a:pt x="139433" y="287020"/>
                  </a:lnTo>
                  <a:lnTo>
                    <a:pt x="139814" y="288290"/>
                  </a:lnTo>
                  <a:lnTo>
                    <a:pt x="139407" y="288290"/>
                  </a:lnTo>
                  <a:lnTo>
                    <a:pt x="138861" y="289560"/>
                  </a:lnTo>
                  <a:lnTo>
                    <a:pt x="139268" y="289560"/>
                  </a:lnTo>
                  <a:lnTo>
                    <a:pt x="140169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38" y="295910"/>
                  </a:lnTo>
                  <a:lnTo>
                    <a:pt x="145503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212" y="300990"/>
                  </a:lnTo>
                  <a:lnTo>
                    <a:pt x="148767" y="302260"/>
                  </a:lnTo>
                  <a:lnTo>
                    <a:pt x="149288" y="303530"/>
                  </a:lnTo>
                  <a:lnTo>
                    <a:pt x="149872" y="304507"/>
                  </a:lnTo>
                  <a:lnTo>
                    <a:pt x="150304" y="303530"/>
                  </a:lnTo>
                  <a:lnTo>
                    <a:pt x="151612" y="303530"/>
                  </a:lnTo>
                  <a:lnTo>
                    <a:pt x="153200" y="304800"/>
                  </a:lnTo>
                  <a:lnTo>
                    <a:pt x="155079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91" y="308610"/>
                  </a:lnTo>
                  <a:lnTo>
                    <a:pt x="157175" y="304800"/>
                  </a:lnTo>
                  <a:lnTo>
                    <a:pt x="155765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82" y="302260"/>
                  </a:lnTo>
                  <a:lnTo>
                    <a:pt x="151460" y="300990"/>
                  </a:lnTo>
                  <a:lnTo>
                    <a:pt x="150393" y="299720"/>
                  </a:lnTo>
                  <a:lnTo>
                    <a:pt x="149923" y="298450"/>
                  </a:lnTo>
                  <a:lnTo>
                    <a:pt x="149123" y="297180"/>
                  </a:lnTo>
                  <a:lnTo>
                    <a:pt x="149377" y="297180"/>
                  </a:lnTo>
                  <a:lnTo>
                    <a:pt x="150774" y="298450"/>
                  </a:lnTo>
                  <a:lnTo>
                    <a:pt x="153695" y="300990"/>
                  </a:lnTo>
                  <a:lnTo>
                    <a:pt x="153479" y="298450"/>
                  </a:lnTo>
                  <a:lnTo>
                    <a:pt x="152654" y="297180"/>
                  </a:lnTo>
                  <a:lnTo>
                    <a:pt x="151549" y="295910"/>
                  </a:lnTo>
                  <a:lnTo>
                    <a:pt x="151765" y="295910"/>
                  </a:lnTo>
                  <a:lnTo>
                    <a:pt x="152234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95" y="290830"/>
                  </a:lnTo>
                  <a:lnTo>
                    <a:pt x="148602" y="289560"/>
                  </a:lnTo>
                  <a:lnTo>
                    <a:pt x="146977" y="288290"/>
                  </a:lnTo>
                  <a:lnTo>
                    <a:pt x="146100" y="287020"/>
                  </a:lnTo>
                  <a:lnTo>
                    <a:pt x="145262" y="288290"/>
                  </a:lnTo>
                  <a:lnTo>
                    <a:pt x="144665" y="287020"/>
                  </a:lnTo>
                  <a:lnTo>
                    <a:pt x="141452" y="287020"/>
                  </a:lnTo>
                  <a:lnTo>
                    <a:pt x="136093" y="281940"/>
                  </a:lnTo>
                  <a:lnTo>
                    <a:pt x="133540" y="279400"/>
                  </a:lnTo>
                  <a:lnTo>
                    <a:pt x="132219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36" y="271780"/>
                  </a:lnTo>
                  <a:lnTo>
                    <a:pt x="138226" y="271780"/>
                  </a:lnTo>
                  <a:lnTo>
                    <a:pt x="138239" y="275590"/>
                  </a:lnTo>
                  <a:lnTo>
                    <a:pt x="136702" y="274320"/>
                  </a:lnTo>
                  <a:lnTo>
                    <a:pt x="138010" y="276860"/>
                  </a:lnTo>
                  <a:lnTo>
                    <a:pt x="139547" y="278130"/>
                  </a:lnTo>
                  <a:lnTo>
                    <a:pt x="140068" y="279400"/>
                  </a:lnTo>
                  <a:lnTo>
                    <a:pt x="142024" y="280670"/>
                  </a:lnTo>
                  <a:lnTo>
                    <a:pt x="143217" y="279400"/>
                  </a:lnTo>
                  <a:lnTo>
                    <a:pt x="144729" y="281940"/>
                  </a:lnTo>
                  <a:lnTo>
                    <a:pt x="144868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82" y="284480"/>
                  </a:lnTo>
                  <a:lnTo>
                    <a:pt x="149758" y="285750"/>
                  </a:lnTo>
                  <a:lnTo>
                    <a:pt x="147942" y="284480"/>
                  </a:lnTo>
                  <a:lnTo>
                    <a:pt x="146697" y="284480"/>
                  </a:lnTo>
                  <a:lnTo>
                    <a:pt x="146608" y="285750"/>
                  </a:lnTo>
                  <a:lnTo>
                    <a:pt x="148031" y="285750"/>
                  </a:lnTo>
                  <a:lnTo>
                    <a:pt x="149669" y="288290"/>
                  </a:lnTo>
                  <a:lnTo>
                    <a:pt x="152323" y="288290"/>
                  </a:lnTo>
                  <a:lnTo>
                    <a:pt x="154432" y="289560"/>
                  </a:lnTo>
                  <a:lnTo>
                    <a:pt x="156337" y="292100"/>
                  </a:lnTo>
                  <a:lnTo>
                    <a:pt x="157340" y="292100"/>
                  </a:lnTo>
                  <a:lnTo>
                    <a:pt x="157340" y="290830"/>
                  </a:lnTo>
                  <a:lnTo>
                    <a:pt x="157010" y="289560"/>
                  </a:lnTo>
                  <a:lnTo>
                    <a:pt x="158407" y="287020"/>
                  </a:lnTo>
                  <a:lnTo>
                    <a:pt x="162775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96" y="287020"/>
                  </a:lnTo>
                  <a:lnTo>
                    <a:pt x="165265" y="287020"/>
                  </a:lnTo>
                  <a:lnTo>
                    <a:pt x="165023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49" y="288290"/>
                  </a:lnTo>
                  <a:lnTo>
                    <a:pt x="168986" y="289560"/>
                  </a:lnTo>
                  <a:lnTo>
                    <a:pt x="170522" y="289560"/>
                  </a:lnTo>
                  <a:lnTo>
                    <a:pt x="171221" y="290830"/>
                  </a:lnTo>
                  <a:lnTo>
                    <a:pt x="176403" y="290830"/>
                  </a:lnTo>
                  <a:lnTo>
                    <a:pt x="176961" y="293370"/>
                  </a:lnTo>
                  <a:lnTo>
                    <a:pt x="179095" y="295910"/>
                  </a:lnTo>
                  <a:lnTo>
                    <a:pt x="182727" y="298450"/>
                  </a:lnTo>
                  <a:lnTo>
                    <a:pt x="184467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68" y="299720"/>
                  </a:lnTo>
                  <a:lnTo>
                    <a:pt x="188468" y="298450"/>
                  </a:lnTo>
                  <a:lnTo>
                    <a:pt x="190792" y="298450"/>
                  </a:lnTo>
                  <a:lnTo>
                    <a:pt x="194919" y="299720"/>
                  </a:lnTo>
                  <a:lnTo>
                    <a:pt x="195668" y="297180"/>
                  </a:lnTo>
                  <a:lnTo>
                    <a:pt x="194779" y="295910"/>
                  </a:lnTo>
                  <a:lnTo>
                    <a:pt x="193954" y="295910"/>
                  </a:lnTo>
                  <a:lnTo>
                    <a:pt x="192316" y="294640"/>
                  </a:lnTo>
                  <a:lnTo>
                    <a:pt x="192760" y="292100"/>
                  </a:lnTo>
                  <a:lnTo>
                    <a:pt x="189242" y="289560"/>
                  </a:lnTo>
                  <a:lnTo>
                    <a:pt x="185089" y="292100"/>
                  </a:lnTo>
                  <a:lnTo>
                    <a:pt x="180314" y="290830"/>
                  </a:lnTo>
                  <a:lnTo>
                    <a:pt x="179006" y="289560"/>
                  </a:lnTo>
                  <a:lnTo>
                    <a:pt x="176898" y="288290"/>
                  </a:lnTo>
                  <a:lnTo>
                    <a:pt x="178638" y="285750"/>
                  </a:lnTo>
                  <a:lnTo>
                    <a:pt x="185483" y="288290"/>
                  </a:lnTo>
                  <a:lnTo>
                    <a:pt x="188849" y="288290"/>
                  </a:lnTo>
                  <a:lnTo>
                    <a:pt x="189318" y="287020"/>
                  </a:lnTo>
                  <a:lnTo>
                    <a:pt x="183984" y="287020"/>
                  </a:lnTo>
                  <a:lnTo>
                    <a:pt x="183451" y="285750"/>
                  </a:lnTo>
                  <a:lnTo>
                    <a:pt x="182397" y="285750"/>
                  </a:lnTo>
                  <a:lnTo>
                    <a:pt x="180759" y="284480"/>
                  </a:lnTo>
                  <a:lnTo>
                    <a:pt x="180492" y="283210"/>
                  </a:lnTo>
                  <a:lnTo>
                    <a:pt x="178752" y="283210"/>
                  </a:lnTo>
                  <a:lnTo>
                    <a:pt x="177165" y="281940"/>
                  </a:lnTo>
                  <a:lnTo>
                    <a:pt x="174790" y="280670"/>
                  </a:lnTo>
                  <a:lnTo>
                    <a:pt x="170218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66" y="271780"/>
                  </a:lnTo>
                  <a:lnTo>
                    <a:pt x="165493" y="267970"/>
                  </a:lnTo>
                  <a:lnTo>
                    <a:pt x="165265" y="266700"/>
                  </a:lnTo>
                  <a:lnTo>
                    <a:pt x="163995" y="267970"/>
                  </a:lnTo>
                  <a:lnTo>
                    <a:pt x="160591" y="266700"/>
                  </a:lnTo>
                  <a:lnTo>
                    <a:pt x="158038" y="265430"/>
                  </a:lnTo>
                  <a:lnTo>
                    <a:pt x="158127" y="262890"/>
                  </a:lnTo>
                  <a:lnTo>
                    <a:pt x="158178" y="261620"/>
                  </a:lnTo>
                  <a:lnTo>
                    <a:pt x="154736" y="262890"/>
                  </a:lnTo>
                  <a:lnTo>
                    <a:pt x="150177" y="261086"/>
                  </a:lnTo>
                  <a:lnTo>
                    <a:pt x="148653" y="264160"/>
                  </a:lnTo>
                  <a:lnTo>
                    <a:pt x="149542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85" y="266700"/>
                  </a:lnTo>
                  <a:lnTo>
                    <a:pt x="154978" y="266700"/>
                  </a:lnTo>
                  <a:lnTo>
                    <a:pt x="159143" y="270510"/>
                  </a:lnTo>
                  <a:lnTo>
                    <a:pt x="159766" y="271780"/>
                  </a:lnTo>
                  <a:lnTo>
                    <a:pt x="161467" y="276860"/>
                  </a:lnTo>
                  <a:lnTo>
                    <a:pt x="160870" y="279400"/>
                  </a:lnTo>
                  <a:lnTo>
                    <a:pt x="156171" y="280670"/>
                  </a:lnTo>
                  <a:lnTo>
                    <a:pt x="151079" y="281940"/>
                  </a:lnTo>
                  <a:lnTo>
                    <a:pt x="146494" y="280670"/>
                  </a:lnTo>
                  <a:lnTo>
                    <a:pt x="146634" y="279400"/>
                  </a:lnTo>
                  <a:lnTo>
                    <a:pt x="147066" y="275590"/>
                  </a:lnTo>
                  <a:lnTo>
                    <a:pt x="143192" y="273050"/>
                  </a:lnTo>
                  <a:lnTo>
                    <a:pt x="140804" y="273050"/>
                  </a:lnTo>
                  <a:lnTo>
                    <a:pt x="139776" y="271780"/>
                  </a:lnTo>
                  <a:lnTo>
                    <a:pt x="138252" y="269240"/>
                  </a:lnTo>
                  <a:lnTo>
                    <a:pt x="137947" y="267970"/>
                  </a:lnTo>
                  <a:lnTo>
                    <a:pt x="137642" y="266700"/>
                  </a:lnTo>
                  <a:lnTo>
                    <a:pt x="134505" y="266700"/>
                  </a:lnTo>
                  <a:lnTo>
                    <a:pt x="136563" y="265430"/>
                  </a:lnTo>
                  <a:lnTo>
                    <a:pt x="134937" y="264160"/>
                  </a:lnTo>
                  <a:lnTo>
                    <a:pt x="133629" y="262890"/>
                  </a:lnTo>
                  <a:lnTo>
                    <a:pt x="134785" y="262890"/>
                  </a:lnTo>
                  <a:lnTo>
                    <a:pt x="136258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21" y="259080"/>
                  </a:lnTo>
                  <a:lnTo>
                    <a:pt x="135318" y="257810"/>
                  </a:lnTo>
                  <a:lnTo>
                    <a:pt x="133197" y="257810"/>
                  </a:lnTo>
                  <a:lnTo>
                    <a:pt x="131648" y="256578"/>
                  </a:lnTo>
                  <a:lnTo>
                    <a:pt x="131648" y="265430"/>
                  </a:lnTo>
                  <a:lnTo>
                    <a:pt x="131343" y="266192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41" y="271780"/>
                  </a:lnTo>
                  <a:lnTo>
                    <a:pt x="127444" y="271780"/>
                  </a:lnTo>
                  <a:lnTo>
                    <a:pt x="127622" y="270510"/>
                  </a:lnTo>
                  <a:lnTo>
                    <a:pt x="127939" y="269240"/>
                  </a:lnTo>
                  <a:lnTo>
                    <a:pt x="128968" y="271780"/>
                  </a:lnTo>
                  <a:lnTo>
                    <a:pt x="130111" y="273050"/>
                  </a:lnTo>
                  <a:lnTo>
                    <a:pt x="131343" y="275590"/>
                  </a:lnTo>
                  <a:lnTo>
                    <a:pt x="131343" y="266192"/>
                  </a:lnTo>
                  <a:lnTo>
                    <a:pt x="131140" y="266700"/>
                  </a:lnTo>
                  <a:lnTo>
                    <a:pt x="129679" y="266700"/>
                  </a:lnTo>
                  <a:lnTo>
                    <a:pt x="129260" y="265430"/>
                  </a:lnTo>
                  <a:lnTo>
                    <a:pt x="131648" y="265430"/>
                  </a:lnTo>
                  <a:lnTo>
                    <a:pt x="131648" y="256578"/>
                  </a:lnTo>
                  <a:lnTo>
                    <a:pt x="130022" y="254000"/>
                  </a:lnTo>
                  <a:lnTo>
                    <a:pt x="130352" y="251460"/>
                  </a:lnTo>
                  <a:lnTo>
                    <a:pt x="130022" y="250190"/>
                  </a:lnTo>
                  <a:lnTo>
                    <a:pt x="135026" y="252730"/>
                  </a:lnTo>
                  <a:lnTo>
                    <a:pt x="135445" y="254000"/>
                  </a:lnTo>
                  <a:lnTo>
                    <a:pt x="136486" y="254000"/>
                  </a:lnTo>
                  <a:lnTo>
                    <a:pt x="136728" y="252730"/>
                  </a:lnTo>
                  <a:lnTo>
                    <a:pt x="135102" y="251460"/>
                  </a:lnTo>
                  <a:lnTo>
                    <a:pt x="134200" y="251460"/>
                  </a:lnTo>
                  <a:lnTo>
                    <a:pt x="132969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79" y="250190"/>
                  </a:lnTo>
                  <a:lnTo>
                    <a:pt x="125971" y="251460"/>
                  </a:lnTo>
                  <a:lnTo>
                    <a:pt x="125628" y="251460"/>
                  </a:lnTo>
                  <a:lnTo>
                    <a:pt x="126733" y="252730"/>
                  </a:lnTo>
                  <a:lnTo>
                    <a:pt x="128206" y="254000"/>
                  </a:lnTo>
                  <a:lnTo>
                    <a:pt x="128993" y="255270"/>
                  </a:lnTo>
                  <a:lnTo>
                    <a:pt x="129019" y="256540"/>
                  </a:lnTo>
                  <a:lnTo>
                    <a:pt x="127698" y="255270"/>
                  </a:lnTo>
                  <a:lnTo>
                    <a:pt x="126771" y="255270"/>
                  </a:lnTo>
                  <a:lnTo>
                    <a:pt x="124206" y="254000"/>
                  </a:lnTo>
                  <a:lnTo>
                    <a:pt x="121043" y="254000"/>
                  </a:lnTo>
                  <a:lnTo>
                    <a:pt x="121158" y="252730"/>
                  </a:lnTo>
                  <a:lnTo>
                    <a:pt x="119519" y="252730"/>
                  </a:lnTo>
                  <a:lnTo>
                    <a:pt x="119062" y="250190"/>
                  </a:lnTo>
                  <a:lnTo>
                    <a:pt x="118884" y="248920"/>
                  </a:lnTo>
                  <a:lnTo>
                    <a:pt x="118376" y="248920"/>
                  </a:lnTo>
                  <a:lnTo>
                    <a:pt x="117627" y="247650"/>
                  </a:lnTo>
                  <a:lnTo>
                    <a:pt x="115620" y="247650"/>
                  </a:lnTo>
                  <a:lnTo>
                    <a:pt x="115951" y="248920"/>
                  </a:lnTo>
                  <a:lnTo>
                    <a:pt x="115201" y="250190"/>
                  </a:lnTo>
                  <a:lnTo>
                    <a:pt x="113893" y="250190"/>
                  </a:lnTo>
                  <a:lnTo>
                    <a:pt x="112064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79" y="251460"/>
                  </a:lnTo>
                  <a:lnTo>
                    <a:pt x="111302" y="250190"/>
                  </a:lnTo>
                  <a:lnTo>
                    <a:pt x="111950" y="250190"/>
                  </a:lnTo>
                  <a:lnTo>
                    <a:pt x="112560" y="248920"/>
                  </a:lnTo>
                  <a:lnTo>
                    <a:pt x="113779" y="247650"/>
                  </a:lnTo>
                  <a:lnTo>
                    <a:pt x="114922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42" y="242570"/>
                  </a:lnTo>
                  <a:lnTo>
                    <a:pt x="109220" y="241300"/>
                  </a:lnTo>
                  <a:lnTo>
                    <a:pt x="113982" y="237490"/>
                  </a:lnTo>
                  <a:lnTo>
                    <a:pt x="117322" y="237490"/>
                  </a:lnTo>
                  <a:lnTo>
                    <a:pt x="117843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80" y="233680"/>
                  </a:lnTo>
                  <a:lnTo>
                    <a:pt x="112433" y="236220"/>
                  </a:lnTo>
                  <a:lnTo>
                    <a:pt x="107162" y="237490"/>
                  </a:lnTo>
                  <a:lnTo>
                    <a:pt x="102641" y="240030"/>
                  </a:lnTo>
                  <a:lnTo>
                    <a:pt x="98666" y="242570"/>
                  </a:lnTo>
                  <a:lnTo>
                    <a:pt x="95986" y="242570"/>
                  </a:lnTo>
                  <a:lnTo>
                    <a:pt x="96075" y="241300"/>
                  </a:lnTo>
                  <a:lnTo>
                    <a:pt x="98374" y="240030"/>
                  </a:lnTo>
                  <a:lnTo>
                    <a:pt x="99936" y="237490"/>
                  </a:lnTo>
                  <a:lnTo>
                    <a:pt x="103339" y="237490"/>
                  </a:lnTo>
                  <a:lnTo>
                    <a:pt x="104051" y="236093"/>
                  </a:lnTo>
                  <a:lnTo>
                    <a:pt x="104533" y="234950"/>
                  </a:lnTo>
                  <a:lnTo>
                    <a:pt x="106489" y="233680"/>
                  </a:lnTo>
                  <a:lnTo>
                    <a:pt x="109804" y="233680"/>
                  </a:lnTo>
                  <a:lnTo>
                    <a:pt x="110617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23" y="228600"/>
                  </a:lnTo>
                  <a:lnTo>
                    <a:pt x="111798" y="229870"/>
                  </a:lnTo>
                  <a:lnTo>
                    <a:pt x="111937" y="228600"/>
                  </a:lnTo>
                  <a:lnTo>
                    <a:pt x="112560" y="227330"/>
                  </a:lnTo>
                  <a:lnTo>
                    <a:pt x="116763" y="227330"/>
                  </a:lnTo>
                  <a:lnTo>
                    <a:pt x="116674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710" y="224790"/>
                  </a:lnTo>
                  <a:lnTo>
                    <a:pt x="117462" y="222250"/>
                  </a:lnTo>
                  <a:lnTo>
                    <a:pt x="117513" y="220980"/>
                  </a:lnTo>
                  <a:lnTo>
                    <a:pt x="118262" y="222250"/>
                  </a:lnTo>
                  <a:lnTo>
                    <a:pt x="118719" y="220980"/>
                  </a:lnTo>
                  <a:lnTo>
                    <a:pt x="119367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64" y="220980"/>
                  </a:lnTo>
                  <a:lnTo>
                    <a:pt x="121818" y="222250"/>
                  </a:lnTo>
                  <a:lnTo>
                    <a:pt x="122897" y="222250"/>
                  </a:lnTo>
                  <a:lnTo>
                    <a:pt x="123990" y="220980"/>
                  </a:lnTo>
                  <a:lnTo>
                    <a:pt x="125653" y="220980"/>
                  </a:lnTo>
                  <a:lnTo>
                    <a:pt x="124485" y="222250"/>
                  </a:lnTo>
                  <a:lnTo>
                    <a:pt x="123837" y="222250"/>
                  </a:lnTo>
                  <a:lnTo>
                    <a:pt x="123075" y="223520"/>
                  </a:lnTo>
                  <a:lnTo>
                    <a:pt x="122948" y="223520"/>
                  </a:lnTo>
                  <a:lnTo>
                    <a:pt x="123329" y="224790"/>
                  </a:lnTo>
                  <a:lnTo>
                    <a:pt x="124028" y="224790"/>
                  </a:lnTo>
                  <a:lnTo>
                    <a:pt x="123190" y="226060"/>
                  </a:lnTo>
                  <a:lnTo>
                    <a:pt x="122415" y="226060"/>
                  </a:lnTo>
                  <a:lnTo>
                    <a:pt x="121818" y="227330"/>
                  </a:lnTo>
                  <a:lnTo>
                    <a:pt x="121513" y="227330"/>
                  </a:lnTo>
                  <a:lnTo>
                    <a:pt x="121945" y="228600"/>
                  </a:lnTo>
                  <a:lnTo>
                    <a:pt x="125133" y="229870"/>
                  </a:lnTo>
                  <a:lnTo>
                    <a:pt x="129667" y="232410"/>
                  </a:lnTo>
                  <a:lnTo>
                    <a:pt x="125603" y="236220"/>
                  </a:lnTo>
                  <a:lnTo>
                    <a:pt x="123063" y="236220"/>
                  </a:lnTo>
                  <a:lnTo>
                    <a:pt x="124421" y="237490"/>
                  </a:lnTo>
                  <a:lnTo>
                    <a:pt x="124955" y="238760"/>
                  </a:lnTo>
                  <a:lnTo>
                    <a:pt x="125691" y="238760"/>
                  </a:lnTo>
                  <a:lnTo>
                    <a:pt x="126149" y="240030"/>
                  </a:lnTo>
                  <a:lnTo>
                    <a:pt x="127063" y="240030"/>
                  </a:lnTo>
                  <a:lnTo>
                    <a:pt x="127685" y="241300"/>
                  </a:lnTo>
                  <a:lnTo>
                    <a:pt x="127609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14" y="243840"/>
                  </a:lnTo>
                  <a:lnTo>
                    <a:pt x="131711" y="245110"/>
                  </a:lnTo>
                  <a:lnTo>
                    <a:pt x="133832" y="246380"/>
                  </a:lnTo>
                  <a:lnTo>
                    <a:pt x="134480" y="245110"/>
                  </a:lnTo>
                  <a:lnTo>
                    <a:pt x="135585" y="242570"/>
                  </a:lnTo>
                  <a:lnTo>
                    <a:pt x="134556" y="241300"/>
                  </a:lnTo>
                  <a:lnTo>
                    <a:pt x="130594" y="241300"/>
                  </a:lnTo>
                  <a:lnTo>
                    <a:pt x="131292" y="238760"/>
                  </a:lnTo>
                  <a:lnTo>
                    <a:pt x="133311" y="237490"/>
                  </a:lnTo>
                  <a:lnTo>
                    <a:pt x="136893" y="237490"/>
                  </a:lnTo>
                  <a:lnTo>
                    <a:pt x="139166" y="238760"/>
                  </a:lnTo>
                  <a:lnTo>
                    <a:pt x="139636" y="240030"/>
                  </a:lnTo>
                  <a:lnTo>
                    <a:pt x="144170" y="242570"/>
                  </a:lnTo>
                  <a:lnTo>
                    <a:pt x="146227" y="240030"/>
                  </a:lnTo>
                  <a:lnTo>
                    <a:pt x="150088" y="243840"/>
                  </a:lnTo>
                  <a:lnTo>
                    <a:pt x="150495" y="245110"/>
                  </a:lnTo>
                  <a:lnTo>
                    <a:pt x="152908" y="245110"/>
                  </a:lnTo>
                  <a:lnTo>
                    <a:pt x="154533" y="247650"/>
                  </a:lnTo>
                  <a:lnTo>
                    <a:pt x="155714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37" y="251460"/>
                  </a:lnTo>
                  <a:lnTo>
                    <a:pt x="162356" y="251460"/>
                  </a:lnTo>
                  <a:lnTo>
                    <a:pt x="163182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23" y="243840"/>
                  </a:lnTo>
                  <a:lnTo>
                    <a:pt x="164096" y="242570"/>
                  </a:lnTo>
                  <a:lnTo>
                    <a:pt x="159943" y="243776"/>
                  </a:lnTo>
                  <a:lnTo>
                    <a:pt x="159943" y="248920"/>
                  </a:lnTo>
                  <a:lnTo>
                    <a:pt x="156527" y="247650"/>
                  </a:lnTo>
                  <a:lnTo>
                    <a:pt x="154838" y="247650"/>
                  </a:lnTo>
                  <a:lnTo>
                    <a:pt x="154609" y="246380"/>
                  </a:lnTo>
                  <a:lnTo>
                    <a:pt x="154305" y="245110"/>
                  </a:lnTo>
                  <a:lnTo>
                    <a:pt x="153962" y="243840"/>
                  </a:lnTo>
                  <a:lnTo>
                    <a:pt x="155765" y="245110"/>
                  </a:lnTo>
                  <a:lnTo>
                    <a:pt x="157568" y="245110"/>
                  </a:lnTo>
                  <a:lnTo>
                    <a:pt x="159410" y="246380"/>
                  </a:lnTo>
                  <a:lnTo>
                    <a:pt x="159804" y="247650"/>
                  </a:lnTo>
                  <a:lnTo>
                    <a:pt x="159943" y="248920"/>
                  </a:lnTo>
                  <a:lnTo>
                    <a:pt x="159943" y="243776"/>
                  </a:lnTo>
                  <a:lnTo>
                    <a:pt x="159689" y="243840"/>
                  </a:lnTo>
                  <a:lnTo>
                    <a:pt x="158877" y="240030"/>
                  </a:lnTo>
                  <a:lnTo>
                    <a:pt x="153835" y="236220"/>
                  </a:lnTo>
                  <a:lnTo>
                    <a:pt x="150837" y="234950"/>
                  </a:lnTo>
                  <a:lnTo>
                    <a:pt x="152920" y="232410"/>
                  </a:lnTo>
                  <a:lnTo>
                    <a:pt x="157086" y="231140"/>
                  </a:lnTo>
                  <a:lnTo>
                    <a:pt x="157518" y="233680"/>
                  </a:lnTo>
                  <a:lnTo>
                    <a:pt x="157886" y="237490"/>
                  </a:lnTo>
                  <a:lnTo>
                    <a:pt x="163906" y="237490"/>
                  </a:lnTo>
                  <a:lnTo>
                    <a:pt x="163944" y="241300"/>
                  </a:lnTo>
                  <a:lnTo>
                    <a:pt x="164312" y="241300"/>
                  </a:lnTo>
                  <a:lnTo>
                    <a:pt x="164617" y="242570"/>
                  </a:lnTo>
                  <a:lnTo>
                    <a:pt x="165023" y="242570"/>
                  </a:lnTo>
                  <a:lnTo>
                    <a:pt x="165989" y="243840"/>
                  </a:lnTo>
                  <a:lnTo>
                    <a:pt x="166878" y="245110"/>
                  </a:lnTo>
                  <a:lnTo>
                    <a:pt x="169811" y="247650"/>
                  </a:lnTo>
                  <a:lnTo>
                    <a:pt x="171907" y="246380"/>
                  </a:lnTo>
                  <a:lnTo>
                    <a:pt x="170903" y="245110"/>
                  </a:lnTo>
                  <a:lnTo>
                    <a:pt x="170040" y="242570"/>
                  </a:lnTo>
                  <a:lnTo>
                    <a:pt x="167944" y="241300"/>
                  </a:lnTo>
                  <a:lnTo>
                    <a:pt x="168656" y="241300"/>
                  </a:lnTo>
                  <a:lnTo>
                    <a:pt x="170586" y="240030"/>
                  </a:lnTo>
                  <a:lnTo>
                    <a:pt x="173799" y="240030"/>
                  </a:lnTo>
                  <a:lnTo>
                    <a:pt x="174231" y="241300"/>
                  </a:lnTo>
                  <a:lnTo>
                    <a:pt x="174586" y="241300"/>
                  </a:lnTo>
                  <a:lnTo>
                    <a:pt x="176999" y="242570"/>
                  </a:lnTo>
                  <a:lnTo>
                    <a:pt x="177749" y="242570"/>
                  </a:lnTo>
                  <a:lnTo>
                    <a:pt x="178257" y="242570"/>
                  </a:lnTo>
                  <a:lnTo>
                    <a:pt x="179070" y="243840"/>
                  </a:lnTo>
                  <a:lnTo>
                    <a:pt x="178904" y="243840"/>
                  </a:lnTo>
                  <a:lnTo>
                    <a:pt x="177749" y="242570"/>
                  </a:lnTo>
                  <a:lnTo>
                    <a:pt x="174307" y="243840"/>
                  </a:lnTo>
                  <a:lnTo>
                    <a:pt x="171665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507" y="247650"/>
                  </a:lnTo>
                  <a:lnTo>
                    <a:pt x="178752" y="250190"/>
                  </a:lnTo>
                  <a:lnTo>
                    <a:pt x="179171" y="251460"/>
                  </a:lnTo>
                  <a:lnTo>
                    <a:pt x="177380" y="251460"/>
                  </a:lnTo>
                  <a:lnTo>
                    <a:pt x="176618" y="252730"/>
                  </a:lnTo>
                  <a:lnTo>
                    <a:pt x="176720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83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78" y="262890"/>
                  </a:lnTo>
                  <a:lnTo>
                    <a:pt x="162166" y="260350"/>
                  </a:lnTo>
                  <a:lnTo>
                    <a:pt x="157734" y="259080"/>
                  </a:lnTo>
                  <a:lnTo>
                    <a:pt x="156375" y="257810"/>
                  </a:lnTo>
                  <a:lnTo>
                    <a:pt x="153758" y="257810"/>
                  </a:lnTo>
                  <a:lnTo>
                    <a:pt x="151396" y="256540"/>
                  </a:lnTo>
                  <a:lnTo>
                    <a:pt x="151333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63" y="260350"/>
                  </a:lnTo>
                  <a:lnTo>
                    <a:pt x="161442" y="261620"/>
                  </a:lnTo>
                  <a:lnTo>
                    <a:pt x="161239" y="262890"/>
                  </a:lnTo>
                  <a:lnTo>
                    <a:pt x="161137" y="264160"/>
                  </a:lnTo>
                  <a:lnTo>
                    <a:pt x="167119" y="264160"/>
                  </a:lnTo>
                  <a:lnTo>
                    <a:pt x="168363" y="267970"/>
                  </a:lnTo>
                  <a:lnTo>
                    <a:pt x="174231" y="267970"/>
                  </a:lnTo>
                  <a:lnTo>
                    <a:pt x="177634" y="266700"/>
                  </a:lnTo>
                  <a:lnTo>
                    <a:pt x="178739" y="266700"/>
                  </a:lnTo>
                  <a:lnTo>
                    <a:pt x="178943" y="267970"/>
                  </a:lnTo>
                  <a:lnTo>
                    <a:pt x="180276" y="269240"/>
                  </a:lnTo>
                  <a:lnTo>
                    <a:pt x="181762" y="267970"/>
                  </a:lnTo>
                  <a:lnTo>
                    <a:pt x="182803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82" y="271780"/>
                  </a:lnTo>
                  <a:lnTo>
                    <a:pt x="189661" y="270510"/>
                  </a:lnTo>
                  <a:lnTo>
                    <a:pt x="189992" y="267970"/>
                  </a:lnTo>
                  <a:lnTo>
                    <a:pt x="188823" y="266700"/>
                  </a:lnTo>
                  <a:lnTo>
                    <a:pt x="187083" y="265430"/>
                  </a:lnTo>
                  <a:lnTo>
                    <a:pt x="190500" y="265430"/>
                  </a:lnTo>
                  <a:lnTo>
                    <a:pt x="189839" y="264160"/>
                  </a:lnTo>
                  <a:lnTo>
                    <a:pt x="188023" y="264160"/>
                  </a:lnTo>
                  <a:lnTo>
                    <a:pt x="187109" y="262890"/>
                  </a:lnTo>
                  <a:lnTo>
                    <a:pt x="183286" y="261620"/>
                  </a:lnTo>
                  <a:lnTo>
                    <a:pt x="181076" y="262890"/>
                  </a:lnTo>
                  <a:lnTo>
                    <a:pt x="177825" y="261620"/>
                  </a:lnTo>
                  <a:lnTo>
                    <a:pt x="170929" y="261620"/>
                  </a:lnTo>
                  <a:lnTo>
                    <a:pt x="175260" y="256540"/>
                  </a:lnTo>
                  <a:lnTo>
                    <a:pt x="179247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44" y="255270"/>
                  </a:lnTo>
                  <a:lnTo>
                    <a:pt x="184429" y="256540"/>
                  </a:lnTo>
                  <a:lnTo>
                    <a:pt x="188214" y="257810"/>
                  </a:lnTo>
                  <a:lnTo>
                    <a:pt x="189966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60" y="254000"/>
                  </a:lnTo>
                  <a:lnTo>
                    <a:pt x="188747" y="251460"/>
                  </a:lnTo>
                  <a:lnTo>
                    <a:pt x="189636" y="248920"/>
                  </a:lnTo>
                  <a:lnTo>
                    <a:pt x="194170" y="246380"/>
                  </a:lnTo>
                  <a:lnTo>
                    <a:pt x="195173" y="250190"/>
                  </a:lnTo>
                  <a:lnTo>
                    <a:pt x="195414" y="248920"/>
                  </a:lnTo>
                  <a:lnTo>
                    <a:pt x="195846" y="248920"/>
                  </a:lnTo>
                  <a:lnTo>
                    <a:pt x="195211" y="247650"/>
                  </a:lnTo>
                  <a:lnTo>
                    <a:pt x="194868" y="247650"/>
                  </a:lnTo>
                  <a:lnTo>
                    <a:pt x="194945" y="246380"/>
                  </a:lnTo>
                  <a:lnTo>
                    <a:pt x="194665" y="246380"/>
                  </a:lnTo>
                  <a:lnTo>
                    <a:pt x="194678" y="245110"/>
                  </a:lnTo>
                  <a:lnTo>
                    <a:pt x="192328" y="245110"/>
                  </a:lnTo>
                  <a:lnTo>
                    <a:pt x="189547" y="246380"/>
                  </a:lnTo>
                  <a:lnTo>
                    <a:pt x="188480" y="243840"/>
                  </a:lnTo>
                  <a:lnTo>
                    <a:pt x="188772" y="243840"/>
                  </a:lnTo>
                  <a:lnTo>
                    <a:pt x="189115" y="242570"/>
                  </a:lnTo>
                  <a:lnTo>
                    <a:pt x="187159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99" y="237490"/>
                  </a:lnTo>
                  <a:lnTo>
                    <a:pt x="175780" y="238760"/>
                  </a:lnTo>
                  <a:lnTo>
                    <a:pt x="174485" y="238760"/>
                  </a:lnTo>
                  <a:lnTo>
                    <a:pt x="173786" y="237490"/>
                  </a:lnTo>
                  <a:lnTo>
                    <a:pt x="173875" y="236220"/>
                  </a:lnTo>
                  <a:lnTo>
                    <a:pt x="172377" y="234950"/>
                  </a:lnTo>
                  <a:lnTo>
                    <a:pt x="171056" y="236220"/>
                  </a:lnTo>
                  <a:lnTo>
                    <a:pt x="169506" y="234950"/>
                  </a:lnTo>
                  <a:lnTo>
                    <a:pt x="169456" y="233680"/>
                  </a:lnTo>
                  <a:lnTo>
                    <a:pt x="169494" y="232410"/>
                  </a:lnTo>
                  <a:lnTo>
                    <a:pt x="169341" y="233680"/>
                  </a:lnTo>
                  <a:lnTo>
                    <a:pt x="168402" y="232410"/>
                  </a:lnTo>
                  <a:lnTo>
                    <a:pt x="168948" y="231140"/>
                  </a:lnTo>
                  <a:lnTo>
                    <a:pt x="167944" y="231140"/>
                  </a:lnTo>
                  <a:lnTo>
                    <a:pt x="168579" y="229870"/>
                  </a:lnTo>
                  <a:lnTo>
                    <a:pt x="170014" y="229870"/>
                  </a:lnTo>
                  <a:lnTo>
                    <a:pt x="170510" y="228600"/>
                  </a:lnTo>
                  <a:lnTo>
                    <a:pt x="173189" y="228600"/>
                  </a:lnTo>
                  <a:lnTo>
                    <a:pt x="172199" y="229870"/>
                  </a:lnTo>
                  <a:lnTo>
                    <a:pt x="172402" y="229870"/>
                  </a:lnTo>
                  <a:lnTo>
                    <a:pt x="174167" y="231140"/>
                  </a:lnTo>
                  <a:lnTo>
                    <a:pt x="174828" y="232410"/>
                  </a:lnTo>
                  <a:lnTo>
                    <a:pt x="177876" y="232410"/>
                  </a:lnTo>
                  <a:lnTo>
                    <a:pt x="179400" y="231140"/>
                  </a:lnTo>
                  <a:lnTo>
                    <a:pt x="183464" y="231140"/>
                  </a:lnTo>
                  <a:lnTo>
                    <a:pt x="184988" y="232410"/>
                  </a:lnTo>
                  <a:lnTo>
                    <a:pt x="188925" y="233680"/>
                  </a:lnTo>
                  <a:lnTo>
                    <a:pt x="190398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87" y="236220"/>
                  </a:lnTo>
                  <a:lnTo>
                    <a:pt x="195351" y="234950"/>
                  </a:lnTo>
                  <a:lnTo>
                    <a:pt x="195745" y="234950"/>
                  </a:lnTo>
                  <a:lnTo>
                    <a:pt x="196392" y="233680"/>
                  </a:lnTo>
                  <a:lnTo>
                    <a:pt x="197015" y="234950"/>
                  </a:lnTo>
                  <a:lnTo>
                    <a:pt x="198869" y="233680"/>
                  </a:lnTo>
                  <a:lnTo>
                    <a:pt x="208229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33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77" y="232410"/>
                  </a:lnTo>
                  <a:lnTo>
                    <a:pt x="197739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46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24" y="227330"/>
                  </a:lnTo>
                  <a:lnTo>
                    <a:pt x="191858" y="226060"/>
                  </a:lnTo>
                  <a:lnTo>
                    <a:pt x="190652" y="227330"/>
                  </a:lnTo>
                  <a:lnTo>
                    <a:pt x="190093" y="226060"/>
                  </a:lnTo>
                  <a:lnTo>
                    <a:pt x="189725" y="224790"/>
                  </a:lnTo>
                  <a:lnTo>
                    <a:pt x="189992" y="223520"/>
                  </a:lnTo>
                  <a:lnTo>
                    <a:pt x="188658" y="223520"/>
                  </a:lnTo>
                  <a:lnTo>
                    <a:pt x="188569" y="222250"/>
                  </a:lnTo>
                  <a:lnTo>
                    <a:pt x="186436" y="223456"/>
                  </a:lnTo>
                  <a:lnTo>
                    <a:pt x="186817" y="222250"/>
                  </a:lnTo>
                  <a:lnTo>
                    <a:pt x="181952" y="222250"/>
                  </a:lnTo>
                  <a:lnTo>
                    <a:pt x="180213" y="223520"/>
                  </a:lnTo>
                  <a:lnTo>
                    <a:pt x="178485" y="223520"/>
                  </a:lnTo>
                  <a:lnTo>
                    <a:pt x="178917" y="222250"/>
                  </a:lnTo>
                  <a:lnTo>
                    <a:pt x="179184" y="220980"/>
                  </a:lnTo>
                  <a:lnTo>
                    <a:pt x="181597" y="219710"/>
                  </a:lnTo>
                  <a:lnTo>
                    <a:pt x="184264" y="219710"/>
                  </a:lnTo>
                  <a:lnTo>
                    <a:pt x="185204" y="217170"/>
                  </a:lnTo>
                  <a:lnTo>
                    <a:pt x="182473" y="217170"/>
                  </a:lnTo>
                  <a:lnTo>
                    <a:pt x="179070" y="217170"/>
                  </a:lnTo>
                  <a:lnTo>
                    <a:pt x="180263" y="215900"/>
                  </a:lnTo>
                  <a:lnTo>
                    <a:pt x="182473" y="217170"/>
                  </a:lnTo>
                  <a:lnTo>
                    <a:pt x="184772" y="215900"/>
                  </a:lnTo>
                  <a:lnTo>
                    <a:pt x="185445" y="215900"/>
                  </a:lnTo>
                  <a:lnTo>
                    <a:pt x="186245" y="214630"/>
                  </a:lnTo>
                  <a:lnTo>
                    <a:pt x="186829" y="214630"/>
                  </a:lnTo>
                  <a:lnTo>
                    <a:pt x="188087" y="215900"/>
                  </a:lnTo>
                  <a:lnTo>
                    <a:pt x="190360" y="215900"/>
                  </a:lnTo>
                  <a:lnTo>
                    <a:pt x="191363" y="217170"/>
                  </a:lnTo>
                  <a:lnTo>
                    <a:pt x="192214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35" y="218440"/>
                  </a:lnTo>
                  <a:lnTo>
                    <a:pt x="195529" y="217170"/>
                  </a:lnTo>
                  <a:lnTo>
                    <a:pt x="196570" y="218440"/>
                  </a:lnTo>
                  <a:lnTo>
                    <a:pt x="198132" y="219710"/>
                  </a:lnTo>
                  <a:lnTo>
                    <a:pt x="199529" y="219710"/>
                  </a:lnTo>
                  <a:lnTo>
                    <a:pt x="199402" y="220980"/>
                  </a:lnTo>
                  <a:lnTo>
                    <a:pt x="197523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412" y="222250"/>
                  </a:lnTo>
                  <a:lnTo>
                    <a:pt x="203796" y="222250"/>
                  </a:lnTo>
                  <a:lnTo>
                    <a:pt x="203796" y="220980"/>
                  </a:lnTo>
                  <a:lnTo>
                    <a:pt x="204177" y="222250"/>
                  </a:lnTo>
                  <a:lnTo>
                    <a:pt x="205257" y="222250"/>
                  </a:lnTo>
                  <a:lnTo>
                    <a:pt x="205574" y="220980"/>
                  </a:lnTo>
                  <a:lnTo>
                    <a:pt x="207772" y="222250"/>
                  </a:lnTo>
                  <a:lnTo>
                    <a:pt x="207454" y="223520"/>
                  </a:lnTo>
                  <a:lnTo>
                    <a:pt x="208330" y="224790"/>
                  </a:lnTo>
                  <a:lnTo>
                    <a:pt x="209397" y="226060"/>
                  </a:lnTo>
                  <a:lnTo>
                    <a:pt x="210248" y="224790"/>
                  </a:lnTo>
                  <a:lnTo>
                    <a:pt x="209397" y="222250"/>
                  </a:lnTo>
                  <a:lnTo>
                    <a:pt x="212699" y="220980"/>
                  </a:lnTo>
                  <a:lnTo>
                    <a:pt x="213766" y="222250"/>
                  </a:lnTo>
                  <a:lnTo>
                    <a:pt x="213982" y="224790"/>
                  </a:lnTo>
                  <a:lnTo>
                    <a:pt x="214541" y="226060"/>
                  </a:lnTo>
                  <a:lnTo>
                    <a:pt x="215277" y="227330"/>
                  </a:lnTo>
                  <a:lnTo>
                    <a:pt x="216611" y="226060"/>
                  </a:lnTo>
                  <a:lnTo>
                    <a:pt x="216319" y="223520"/>
                  </a:lnTo>
                  <a:lnTo>
                    <a:pt x="215773" y="222250"/>
                  </a:lnTo>
                  <a:lnTo>
                    <a:pt x="218198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53" y="222250"/>
                  </a:lnTo>
                  <a:lnTo>
                    <a:pt x="229235" y="222250"/>
                  </a:lnTo>
                  <a:lnTo>
                    <a:pt x="228434" y="219710"/>
                  </a:lnTo>
                  <a:lnTo>
                    <a:pt x="229031" y="219710"/>
                  </a:lnTo>
                  <a:lnTo>
                    <a:pt x="229984" y="222250"/>
                  </a:lnTo>
                  <a:lnTo>
                    <a:pt x="235229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33" y="219710"/>
                  </a:lnTo>
                  <a:lnTo>
                    <a:pt x="241465" y="218440"/>
                  </a:lnTo>
                  <a:lnTo>
                    <a:pt x="242608" y="217170"/>
                  </a:lnTo>
                  <a:lnTo>
                    <a:pt x="243255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54B831E3-D4F1-E73B-23FF-C11C02E5B688}"/>
                </a:ext>
              </a:extLst>
            </p:cNvPr>
            <p:cNvSpPr/>
            <p:nvPr/>
          </p:nvSpPr>
          <p:spPr>
            <a:xfrm>
              <a:off x="981962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00" y="1625"/>
                  </a:moveTo>
                  <a:lnTo>
                    <a:pt x="2705" y="0"/>
                  </a:lnTo>
                  <a:lnTo>
                    <a:pt x="2413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089" y="2667"/>
                  </a:lnTo>
                  <a:lnTo>
                    <a:pt x="4445" y="2286"/>
                  </a:lnTo>
                  <a:lnTo>
                    <a:pt x="5600" y="1625"/>
                  </a:lnTo>
                  <a:close/>
                </a:path>
                <a:path w="38734" h="14605">
                  <a:moveTo>
                    <a:pt x="38138" y="12407"/>
                  </a:moveTo>
                  <a:lnTo>
                    <a:pt x="32435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34" y="13919"/>
                  </a:lnTo>
                  <a:lnTo>
                    <a:pt x="38138" y="14160"/>
                  </a:lnTo>
                  <a:lnTo>
                    <a:pt x="38138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87E884EB-887B-7253-F04F-9B5F312D1D15}"/>
                </a:ext>
              </a:extLst>
            </p:cNvPr>
            <p:cNvSpPr/>
            <p:nvPr/>
          </p:nvSpPr>
          <p:spPr>
            <a:xfrm>
              <a:off x="979321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77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A7462985-1C0B-886E-9F06-9AB38C6960E5}"/>
                </a:ext>
              </a:extLst>
            </p:cNvPr>
            <p:cNvSpPr/>
            <p:nvPr/>
          </p:nvSpPr>
          <p:spPr>
            <a:xfrm>
              <a:off x="977771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39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489" y="2400"/>
                  </a:lnTo>
                  <a:lnTo>
                    <a:pt x="6858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81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3995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43" y="6146"/>
                  </a:lnTo>
                  <a:lnTo>
                    <a:pt x="17081" y="6261"/>
                  </a:lnTo>
                  <a:close/>
                </a:path>
                <a:path w="80645" h="48894">
                  <a:moveTo>
                    <a:pt x="33845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14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19" y="28752"/>
                  </a:lnTo>
                  <a:lnTo>
                    <a:pt x="28409" y="29146"/>
                  </a:lnTo>
                  <a:lnTo>
                    <a:pt x="28752" y="30302"/>
                  </a:lnTo>
                  <a:lnTo>
                    <a:pt x="28879" y="30378"/>
                  </a:lnTo>
                  <a:lnTo>
                    <a:pt x="33845" y="27355"/>
                  </a:lnTo>
                  <a:close/>
                </a:path>
                <a:path w="80645" h="48894">
                  <a:moveTo>
                    <a:pt x="34836" y="26746"/>
                  </a:moveTo>
                  <a:lnTo>
                    <a:pt x="33845" y="27355"/>
                  </a:lnTo>
                  <a:lnTo>
                    <a:pt x="34594" y="27393"/>
                  </a:lnTo>
                  <a:lnTo>
                    <a:pt x="34772" y="27127"/>
                  </a:lnTo>
                  <a:lnTo>
                    <a:pt x="34836" y="26746"/>
                  </a:lnTo>
                  <a:close/>
                </a:path>
                <a:path w="80645" h="48894">
                  <a:moveTo>
                    <a:pt x="47434" y="37922"/>
                  </a:moveTo>
                  <a:lnTo>
                    <a:pt x="46050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81" y="21907"/>
                  </a:lnTo>
                  <a:lnTo>
                    <a:pt x="42646" y="21082"/>
                  </a:lnTo>
                  <a:lnTo>
                    <a:pt x="42405" y="20675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81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85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75" y="26835"/>
                  </a:lnTo>
                  <a:lnTo>
                    <a:pt x="34772" y="27305"/>
                  </a:lnTo>
                  <a:lnTo>
                    <a:pt x="34658" y="27901"/>
                  </a:lnTo>
                  <a:lnTo>
                    <a:pt x="34099" y="31724"/>
                  </a:lnTo>
                  <a:lnTo>
                    <a:pt x="32600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76" y="37693"/>
                  </a:lnTo>
                  <a:lnTo>
                    <a:pt x="44221" y="38862"/>
                  </a:lnTo>
                  <a:lnTo>
                    <a:pt x="47434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32" y="36918"/>
                  </a:lnTo>
                  <a:lnTo>
                    <a:pt x="52082" y="36220"/>
                  </a:lnTo>
                  <a:lnTo>
                    <a:pt x="50787" y="37668"/>
                  </a:lnTo>
                  <a:lnTo>
                    <a:pt x="48907" y="37769"/>
                  </a:lnTo>
                  <a:lnTo>
                    <a:pt x="46253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189" y="41846"/>
                  </a:lnTo>
                  <a:lnTo>
                    <a:pt x="46558" y="42913"/>
                  </a:lnTo>
                  <a:lnTo>
                    <a:pt x="47650" y="40652"/>
                  </a:lnTo>
                  <a:lnTo>
                    <a:pt x="49885" y="38722"/>
                  </a:lnTo>
                  <a:lnTo>
                    <a:pt x="52260" y="38354"/>
                  </a:lnTo>
                  <a:lnTo>
                    <a:pt x="50342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30" y="42633"/>
                  </a:lnTo>
                  <a:lnTo>
                    <a:pt x="51257" y="43738"/>
                  </a:lnTo>
                  <a:lnTo>
                    <a:pt x="50419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36" y="35801"/>
                  </a:lnTo>
                  <a:lnTo>
                    <a:pt x="67602" y="34988"/>
                  </a:lnTo>
                  <a:lnTo>
                    <a:pt x="66052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19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8F3FD489-7C51-EFCF-2A84-502E0D4D1352}"/>
                </a:ext>
              </a:extLst>
            </p:cNvPr>
            <p:cNvSpPr/>
            <p:nvPr/>
          </p:nvSpPr>
          <p:spPr>
            <a:xfrm>
              <a:off x="9772662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65" y="2628"/>
                  </a:moveTo>
                  <a:lnTo>
                    <a:pt x="4584" y="2120"/>
                  </a:lnTo>
                  <a:lnTo>
                    <a:pt x="2971" y="723"/>
                  </a:lnTo>
                  <a:lnTo>
                    <a:pt x="1778" y="787"/>
                  </a:lnTo>
                  <a:lnTo>
                    <a:pt x="1168" y="0"/>
                  </a:lnTo>
                  <a:lnTo>
                    <a:pt x="825" y="520"/>
                  </a:lnTo>
                  <a:lnTo>
                    <a:pt x="0" y="1447"/>
                  </a:lnTo>
                  <a:lnTo>
                    <a:pt x="3238" y="3721"/>
                  </a:lnTo>
                  <a:lnTo>
                    <a:pt x="3759" y="3124"/>
                  </a:lnTo>
                  <a:lnTo>
                    <a:pt x="4419" y="2679"/>
                  </a:lnTo>
                  <a:lnTo>
                    <a:pt x="4965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37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1759FDAA-809E-C9F4-677A-CAFDBC975D39}"/>
                </a:ext>
              </a:extLst>
            </p:cNvPr>
            <p:cNvSpPr/>
            <p:nvPr/>
          </p:nvSpPr>
          <p:spPr>
            <a:xfrm>
              <a:off x="9778898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68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4556" y="2755"/>
                  </a:lnTo>
                  <a:lnTo>
                    <a:pt x="32245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76" y="2044"/>
                  </a:lnTo>
                  <a:lnTo>
                    <a:pt x="26936" y="2159"/>
                  </a:lnTo>
                  <a:lnTo>
                    <a:pt x="30187" y="1879"/>
                  </a:lnTo>
                  <a:lnTo>
                    <a:pt x="32842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B4B919CA-DCDD-6FB6-4CFC-24D7DE0F0967}"/>
                </a:ext>
              </a:extLst>
            </p:cNvPr>
            <p:cNvSpPr/>
            <p:nvPr/>
          </p:nvSpPr>
          <p:spPr>
            <a:xfrm>
              <a:off x="9757536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47" y="584"/>
                  </a:lnTo>
                  <a:lnTo>
                    <a:pt x="1282" y="3784"/>
                  </a:lnTo>
                  <a:lnTo>
                    <a:pt x="2362" y="4470"/>
                  </a:lnTo>
                  <a:lnTo>
                    <a:pt x="2400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24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13" y="10388"/>
                  </a:lnTo>
                  <a:lnTo>
                    <a:pt x="5384" y="12039"/>
                  </a:lnTo>
                  <a:lnTo>
                    <a:pt x="7099" y="11722"/>
                  </a:lnTo>
                  <a:lnTo>
                    <a:pt x="9143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63" y="8623"/>
                  </a:lnTo>
                  <a:lnTo>
                    <a:pt x="15049" y="8839"/>
                  </a:lnTo>
                  <a:lnTo>
                    <a:pt x="13766" y="5803"/>
                  </a:lnTo>
                  <a:lnTo>
                    <a:pt x="11658" y="4622"/>
                  </a:lnTo>
                  <a:lnTo>
                    <a:pt x="9715" y="7124"/>
                  </a:lnTo>
                  <a:lnTo>
                    <a:pt x="9753" y="6045"/>
                  </a:lnTo>
                  <a:lnTo>
                    <a:pt x="5638" y="4508"/>
                  </a:lnTo>
                  <a:lnTo>
                    <a:pt x="5333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FBA1910F-7C64-7997-93D1-128EC38192B5}"/>
                </a:ext>
              </a:extLst>
            </p:cNvPr>
            <p:cNvSpPr/>
            <p:nvPr/>
          </p:nvSpPr>
          <p:spPr>
            <a:xfrm>
              <a:off x="977602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68" y="6832"/>
                  </a:lnTo>
                  <a:lnTo>
                    <a:pt x="14312" y="5321"/>
                  </a:lnTo>
                  <a:lnTo>
                    <a:pt x="13703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83" y="8191"/>
                  </a:lnTo>
                  <a:lnTo>
                    <a:pt x="7442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54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82" y="98005"/>
                  </a:lnTo>
                  <a:lnTo>
                    <a:pt x="13360" y="98577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84" y="21653"/>
                  </a:lnTo>
                  <a:lnTo>
                    <a:pt x="41897" y="22288"/>
                  </a:lnTo>
                  <a:lnTo>
                    <a:pt x="44716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F4CEB5B2-D1FC-2CAB-F8A0-006385EE9B58}"/>
                </a:ext>
              </a:extLst>
            </p:cNvPr>
            <p:cNvSpPr/>
            <p:nvPr/>
          </p:nvSpPr>
          <p:spPr>
            <a:xfrm>
              <a:off x="9730448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24" y="285711"/>
                  </a:moveTo>
                  <a:lnTo>
                    <a:pt x="5384" y="286105"/>
                  </a:lnTo>
                  <a:lnTo>
                    <a:pt x="4902" y="286067"/>
                  </a:lnTo>
                  <a:lnTo>
                    <a:pt x="4813" y="288429"/>
                  </a:lnTo>
                  <a:lnTo>
                    <a:pt x="5422" y="288772"/>
                  </a:lnTo>
                  <a:lnTo>
                    <a:pt x="5524" y="285711"/>
                  </a:lnTo>
                  <a:close/>
                </a:path>
                <a:path w="29209" h="509905">
                  <a:moveTo>
                    <a:pt x="5702" y="279806"/>
                  </a:moveTo>
                  <a:lnTo>
                    <a:pt x="5575" y="279857"/>
                  </a:lnTo>
                  <a:lnTo>
                    <a:pt x="4991" y="281914"/>
                  </a:lnTo>
                  <a:lnTo>
                    <a:pt x="5397" y="282968"/>
                  </a:lnTo>
                  <a:lnTo>
                    <a:pt x="5575" y="284010"/>
                  </a:lnTo>
                  <a:lnTo>
                    <a:pt x="5702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45" y="182664"/>
                  </a:lnTo>
                  <a:lnTo>
                    <a:pt x="6045" y="183070"/>
                  </a:lnTo>
                  <a:lnTo>
                    <a:pt x="6540" y="182956"/>
                  </a:lnTo>
                  <a:lnTo>
                    <a:pt x="6731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71" y="134315"/>
                  </a:moveTo>
                  <a:lnTo>
                    <a:pt x="9829" y="135140"/>
                  </a:lnTo>
                  <a:lnTo>
                    <a:pt x="9613" y="136080"/>
                  </a:lnTo>
                  <a:lnTo>
                    <a:pt x="9080" y="136626"/>
                  </a:lnTo>
                  <a:lnTo>
                    <a:pt x="8737" y="136372"/>
                  </a:lnTo>
                  <a:lnTo>
                    <a:pt x="9055" y="136956"/>
                  </a:lnTo>
                  <a:lnTo>
                    <a:pt x="9105" y="138353"/>
                  </a:lnTo>
                  <a:lnTo>
                    <a:pt x="9321" y="138328"/>
                  </a:lnTo>
                  <a:lnTo>
                    <a:pt x="9563" y="138353"/>
                  </a:lnTo>
                  <a:lnTo>
                    <a:pt x="9791" y="138404"/>
                  </a:lnTo>
                  <a:lnTo>
                    <a:pt x="9906" y="136626"/>
                  </a:lnTo>
                  <a:lnTo>
                    <a:pt x="10071" y="134315"/>
                  </a:lnTo>
                  <a:close/>
                </a:path>
                <a:path w="29209" h="509905">
                  <a:moveTo>
                    <a:pt x="10299" y="228765"/>
                  </a:moveTo>
                  <a:lnTo>
                    <a:pt x="9639" y="228079"/>
                  </a:lnTo>
                  <a:lnTo>
                    <a:pt x="9499" y="227888"/>
                  </a:lnTo>
                  <a:lnTo>
                    <a:pt x="8572" y="229463"/>
                  </a:lnTo>
                  <a:lnTo>
                    <a:pt x="9169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99" y="228765"/>
                  </a:lnTo>
                  <a:close/>
                </a:path>
                <a:path w="29209" h="509905">
                  <a:moveTo>
                    <a:pt x="12090" y="87274"/>
                  </a:moveTo>
                  <a:lnTo>
                    <a:pt x="12039" y="79336"/>
                  </a:lnTo>
                  <a:lnTo>
                    <a:pt x="9118" y="80911"/>
                  </a:lnTo>
                  <a:lnTo>
                    <a:pt x="9017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090" y="87274"/>
                  </a:lnTo>
                  <a:close/>
                </a:path>
                <a:path w="29209" h="509905">
                  <a:moveTo>
                    <a:pt x="13373" y="1409"/>
                  </a:moveTo>
                  <a:lnTo>
                    <a:pt x="11099" y="0"/>
                  </a:lnTo>
                  <a:lnTo>
                    <a:pt x="10744" y="8559"/>
                  </a:lnTo>
                  <a:lnTo>
                    <a:pt x="11569" y="7061"/>
                  </a:lnTo>
                  <a:lnTo>
                    <a:pt x="11887" y="4470"/>
                  </a:lnTo>
                  <a:lnTo>
                    <a:pt x="12420" y="3594"/>
                  </a:lnTo>
                  <a:lnTo>
                    <a:pt x="11950" y="2476"/>
                  </a:lnTo>
                  <a:lnTo>
                    <a:pt x="11557" y="762"/>
                  </a:lnTo>
                  <a:lnTo>
                    <a:pt x="13373" y="1409"/>
                  </a:lnTo>
                  <a:close/>
                </a:path>
                <a:path w="29209" h="509905">
                  <a:moveTo>
                    <a:pt x="14058" y="204584"/>
                  </a:moveTo>
                  <a:lnTo>
                    <a:pt x="13512" y="204190"/>
                  </a:lnTo>
                  <a:lnTo>
                    <a:pt x="13195" y="203809"/>
                  </a:lnTo>
                  <a:lnTo>
                    <a:pt x="12801" y="203682"/>
                  </a:lnTo>
                  <a:lnTo>
                    <a:pt x="11480" y="203847"/>
                  </a:lnTo>
                  <a:lnTo>
                    <a:pt x="11417" y="204876"/>
                  </a:lnTo>
                  <a:lnTo>
                    <a:pt x="12192" y="204482"/>
                  </a:lnTo>
                  <a:lnTo>
                    <a:pt x="13233" y="204381"/>
                  </a:lnTo>
                  <a:lnTo>
                    <a:pt x="14058" y="204584"/>
                  </a:lnTo>
                  <a:close/>
                </a:path>
                <a:path w="29209" h="509905">
                  <a:moveTo>
                    <a:pt x="14935" y="205955"/>
                  </a:moveTo>
                  <a:lnTo>
                    <a:pt x="14897" y="205651"/>
                  </a:lnTo>
                  <a:lnTo>
                    <a:pt x="14719" y="205333"/>
                  </a:lnTo>
                  <a:lnTo>
                    <a:pt x="14706" y="205613"/>
                  </a:lnTo>
                  <a:lnTo>
                    <a:pt x="14871" y="205981"/>
                  </a:lnTo>
                  <a:lnTo>
                    <a:pt x="14846" y="206311"/>
                  </a:lnTo>
                  <a:lnTo>
                    <a:pt x="14935" y="205955"/>
                  </a:lnTo>
                  <a:close/>
                </a:path>
                <a:path w="29209" h="509905">
                  <a:moveTo>
                    <a:pt x="15697" y="76250"/>
                  </a:moveTo>
                  <a:lnTo>
                    <a:pt x="15214" y="76619"/>
                  </a:lnTo>
                  <a:lnTo>
                    <a:pt x="15265" y="76987"/>
                  </a:lnTo>
                  <a:lnTo>
                    <a:pt x="15455" y="76898"/>
                  </a:lnTo>
                  <a:lnTo>
                    <a:pt x="15697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05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55" y="85940"/>
                  </a:lnTo>
                  <a:lnTo>
                    <a:pt x="12268" y="83870"/>
                  </a:lnTo>
                  <a:lnTo>
                    <a:pt x="12179" y="90487"/>
                  </a:lnTo>
                  <a:lnTo>
                    <a:pt x="8940" y="94056"/>
                  </a:lnTo>
                  <a:lnTo>
                    <a:pt x="9080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69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76" y="75171"/>
                  </a:moveTo>
                  <a:lnTo>
                    <a:pt x="15951" y="75184"/>
                  </a:lnTo>
                  <a:lnTo>
                    <a:pt x="15557" y="75247"/>
                  </a:lnTo>
                  <a:lnTo>
                    <a:pt x="15786" y="75933"/>
                  </a:lnTo>
                  <a:lnTo>
                    <a:pt x="15697" y="76250"/>
                  </a:lnTo>
                  <a:lnTo>
                    <a:pt x="15887" y="76098"/>
                  </a:lnTo>
                  <a:lnTo>
                    <a:pt x="16764" y="75933"/>
                  </a:lnTo>
                  <a:lnTo>
                    <a:pt x="16776" y="75171"/>
                  </a:lnTo>
                  <a:close/>
                </a:path>
                <a:path w="29209" h="509905">
                  <a:moveTo>
                    <a:pt x="17945" y="220967"/>
                  </a:moveTo>
                  <a:lnTo>
                    <a:pt x="17894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38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63" y="219062"/>
                  </a:lnTo>
                  <a:lnTo>
                    <a:pt x="11176" y="218782"/>
                  </a:lnTo>
                  <a:lnTo>
                    <a:pt x="11303" y="216674"/>
                  </a:lnTo>
                  <a:lnTo>
                    <a:pt x="11861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82" y="214274"/>
                  </a:lnTo>
                  <a:lnTo>
                    <a:pt x="10731" y="218782"/>
                  </a:lnTo>
                  <a:lnTo>
                    <a:pt x="9931" y="218274"/>
                  </a:lnTo>
                  <a:lnTo>
                    <a:pt x="9105" y="218503"/>
                  </a:lnTo>
                  <a:lnTo>
                    <a:pt x="8636" y="219062"/>
                  </a:lnTo>
                  <a:lnTo>
                    <a:pt x="8432" y="216103"/>
                  </a:lnTo>
                  <a:lnTo>
                    <a:pt x="7924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502" y="211277"/>
                  </a:lnTo>
                  <a:lnTo>
                    <a:pt x="6718" y="211556"/>
                  </a:lnTo>
                  <a:lnTo>
                    <a:pt x="6794" y="211709"/>
                  </a:lnTo>
                  <a:lnTo>
                    <a:pt x="6146" y="212217"/>
                  </a:lnTo>
                  <a:lnTo>
                    <a:pt x="6400" y="222021"/>
                  </a:lnTo>
                  <a:lnTo>
                    <a:pt x="7048" y="221437"/>
                  </a:lnTo>
                  <a:lnTo>
                    <a:pt x="7518" y="220967"/>
                  </a:lnTo>
                  <a:lnTo>
                    <a:pt x="7683" y="219875"/>
                  </a:lnTo>
                  <a:lnTo>
                    <a:pt x="9982" y="219722"/>
                  </a:lnTo>
                  <a:lnTo>
                    <a:pt x="10833" y="220853"/>
                  </a:lnTo>
                  <a:lnTo>
                    <a:pt x="10871" y="221170"/>
                  </a:lnTo>
                  <a:lnTo>
                    <a:pt x="10388" y="222440"/>
                  </a:lnTo>
                  <a:lnTo>
                    <a:pt x="10706" y="222516"/>
                  </a:lnTo>
                  <a:lnTo>
                    <a:pt x="11010" y="222516"/>
                  </a:lnTo>
                  <a:lnTo>
                    <a:pt x="11290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72" y="220967"/>
                  </a:lnTo>
                  <a:lnTo>
                    <a:pt x="11264" y="221081"/>
                  </a:lnTo>
                  <a:lnTo>
                    <a:pt x="11391" y="222072"/>
                  </a:lnTo>
                  <a:lnTo>
                    <a:pt x="11798" y="222872"/>
                  </a:lnTo>
                  <a:lnTo>
                    <a:pt x="12065" y="223291"/>
                  </a:lnTo>
                  <a:lnTo>
                    <a:pt x="9550" y="227799"/>
                  </a:lnTo>
                  <a:lnTo>
                    <a:pt x="10071" y="227939"/>
                  </a:lnTo>
                  <a:lnTo>
                    <a:pt x="10172" y="228079"/>
                  </a:lnTo>
                  <a:lnTo>
                    <a:pt x="10299" y="228765"/>
                  </a:lnTo>
                  <a:lnTo>
                    <a:pt x="11036" y="229476"/>
                  </a:lnTo>
                  <a:lnTo>
                    <a:pt x="11658" y="229997"/>
                  </a:lnTo>
                  <a:lnTo>
                    <a:pt x="13042" y="230670"/>
                  </a:lnTo>
                  <a:lnTo>
                    <a:pt x="13347" y="230797"/>
                  </a:lnTo>
                  <a:lnTo>
                    <a:pt x="15011" y="227799"/>
                  </a:lnTo>
                  <a:lnTo>
                    <a:pt x="16497" y="224726"/>
                  </a:lnTo>
                  <a:lnTo>
                    <a:pt x="17691" y="221589"/>
                  </a:lnTo>
                  <a:lnTo>
                    <a:pt x="17945" y="220967"/>
                  </a:lnTo>
                  <a:close/>
                </a:path>
                <a:path w="29209" h="509905">
                  <a:moveTo>
                    <a:pt x="18796" y="299516"/>
                  </a:moveTo>
                  <a:lnTo>
                    <a:pt x="18542" y="299478"/>
                  </a:lnTo>
                  <a:lnTo>
                    <a:pt x="17462" y="299808"/>
                  </a:lnTo>
                  <a:lnTo>
                    <a:pt x="16954" y="300012"/>
                  </a:lnTo>
                  <a:lnTo>
                    <a:pt x="16929" y="301383"/>
                  </a:lnTo>
                  <a:lnTo>
                    <a:pt x="17322" y="300888"/>
                  </a:lnTo>
                  <a:lnTo>
                    <a:pt x="17970" y="300532"/>
                  </a:lnTo>
                  <a:lnTo>
                    <a:pt x="18669" y="300329"/>
                  </a:lnTo>
                  <a:lnTo>
                    <a:pt x="18796" y="300177"/>
                  </a:lnTo>
                  <a:lnTo>
                    <a:pt x="18796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94" y="238417"/>
                  </a:lnTo>
                  <a:lnTo>
                    <a:pt x="18478" y="238366"/>
                  </a:lnTo>
                  <a:lnTo>
                    <a:pt x="18592" y="239179"/>
                  </a:lnTo>
                  <a:lnTo>
                    <a:pt x="18554" y="239915"/>
                  </a:lnTo>
                  <a:lnTo>
                    <a:pt x="18338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05" y="162394"/>
                  </a:lnTo>
                  <a:lnTo>
                    <a:pt x="12738" y="165315"/>
                  </a:lnTo>
                  <a:lnTo>
                    <a:pt x="10820" y="166827"/>
                  </a:lnTo>
                  <a:lnTo>
                    <a:pt x="9131" y="168135"/>
                  </a:lnTo>
                  <a:lnTo>
                    <a:pt x="8890" y="166560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69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24" y="169659"/>
                  </a:lnTo>
                  <a:lnTo>
                    <a:pt x="7670" y="169849"/>
                  </a:lnTo>
                  <a:lnTo>
                    <a:pt x="8191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48" y="169240"/>
                  </a:lnTo>
                  <a:lnTo>
                    <a:pt x="8483" y="168922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45" y="170230"/>
                  </a:lnTo>
                  <a:lnTo>
                    <a:pt x="9766" y="170954"/>
                  </a:lnTo>
                  <a:lnTo>
                    <a:pt x="11074" y="172059"/>
                  </a:lnTo>
                  <a:lnTo>
                    <a:pt x="13055" y="170434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7005" y="166738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710" y="359244"/>
                  </a:moveTo>
                  <a:lnTo>
                    <a:pt x="19253" y="358711"/>
                  </a:lnTo>
                  <a:lnTo>
                    <a:pt x="19329" y="359435"/>
                  </a:lnTo>
                  <a:lnTo>
                    <a:pt x="19316" y="359829"/>
                  </a:lnTo>
                  <a:lnTo>
                    <a:pt x="19545" y="359664"/>
                  </a:lnTo>
                  <a:lnTo>
                    <a:pt x="19710" y="359575"/>
                  </a:lnTo>
                  <a:lnTo>
                    <a:pt x="19710" y="359244"/>
                  </a:lnTo>
                  <a:close/>
                </a:path>
                <a:path w="29209" h="509905">
                  <a:moveTo>
                    <a:pt x="22999" y="91694"/>
                  </a:moveTo>
                  <a:lnTo>
                    <a:pt x="22504" y="89509"/>
                  </a:lnTo>
                  <a:lnTo>
                    <a:pt x="21043" y="87922"/>
                  </a:lnTo>
                  <a:lnTo>
                    <a:pt x="19088" y="85344"/>
                  </a:lnTo>
                  <a:lnTo>
                    <a:pt x="19659" y="83908"/>
                  </a:lnTo>
                  <a:lnTo>
                    <a:pt x="19354" y="83388"/>
                  </a:lnTo>
                  <a:lnTo>
                    <a:pt x="19189" y="83350"/>
                  </a:lnTo>
                  <a:lnTo>
                    <a:pt x="19151" y="83070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30" y="78016"/>
                  </a:lnTo>
                  <a:lnTo>
                    <a:pt x="15265" y="76987"/>
                  </a:lnTo>
                  <a:lnTo>
                    <a:pt x="13652" y="77736"/>
                  </a:lnTo>
                  <a:lnTo>
                    <a:pt x="12890" y="78003"/>
                  </a:lnTo>
                  <a:lnTo>
                    <a:pt x="12827" y="78320"/>
                  </a:lnTo>
                  <a:lnTo>
                    <a:pt x="12725" y="78613"/>
                  </a:lnTo>
                  <a:lnTo>
                    <a:pt x="12573" y="78841"/>
                  </a:lnTo>
                  <a:lnTo>
                    <a:pt x="12306" y="83299"/>
                  </a:lnTo>
                  <a:lnTo>
                    <a:pt x="12420" y="82588"/>
                  </a:lnTo>
                  <a:lnTo>
                    <a:pt x="12674" y="81673"/>
                  </a:lnTo>
                  <a:lnTo>
                    <a:pt x="13220" y="81114"/>
                  </a:lnTo>
                  <a:lnTo>
                    <a:pt x="13881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72" y="93433"/>
                  </a:lnTo>
                  <a:lnTo>
                    <a:pt x="22936" y="93065"/>
                  </a:lnTo>
                  <a:lnTo>
                    <a:pt x="22999" y="91694"/>
                  </a:lnTo>
                  <a:close/>
                </a:path>
                <a:path w="29209" h="509905">
                  <a:moveTo>
                    <a:pt x="28790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45" y="481647"/>
                  </a:lnTo>
                  <a:lnTo>
                    <a:pt x="17780" y="479107"/>
                  </a:lnTo>
                  <a:lnTo>
                    <a:pt x="18415" y="476567"/>
                  </a:lnTo>
                  <a:lnTo>
                    <a:pt x="19685" y="471487"/>
                  </a:lnTo>
                  <a:lnTo>
                    <a:pt x="20332" y="468947"/>
                  </a:lnTo>
                  <a:lnTo>
                    <a:pt x="20345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72" y="457517"/>
                  </a:lnTo>
                  <a:lnTo>
                    <a:pt x="19583" y="456247"/>
                  </a:lnTo>
                  <a:lnTo>
                    <a:pt x="20574" y="453707"/>
                  </a:lnTo>
                  <a:lnTo>
                    <a:pt x="21069" y="452437"/>
                  </a:lnTo>
                  <a:lnTo>
                    <a:pt x="22072" y="453707"/>
                  </a:lnTo>
                  <a:lnTo>
                    <a:pt x="22567" y="458787"/>
                  </a:lnTo>
                  <a:lnTo>
                    <a:pt x="23266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77" y="448627"/>
                  </a:lnTo>
                  <a:lnTo>
                    <a:pt x="22161" y="446087"/>
                  </a:lnTo>
                  <a:lnTo>
                    <a:pt x="21729" y="442277"/>
                  </a:lnTo>
                  <a:lnTo>
                    <a:pt x="21551" y="435927"/>
                  </a:lnTo>
                  <a:lnTo>
                    <a:pt x="21615" y="429577"/>
                  </a:lnTo>
                  <a:lnTo>
                    <a:pt x="21145" y="427037"/>
                  </a:lnTo>
                  <a:lnTo>
                    <a:pt x="21259" y="420687"/>
                  </a:lnTo>
                  <a:lnTo>
                    <a:pt x="21170" y="414337"/>
                  </a:lnTo>
                  <a:lnTo>
                    <a:pt x="20993" y="410527"/>
                  </a:lnTo>
                  <a:lnTo>
                    <a:pt x="20878" y="407987"/>
                  </a:lnTo>
                  <a:lnTo>
                    <a:pt x="20497" y="402907"/>
                  </a:lnTo>
                  <a:lnTo>
                    <a:pt x="20053" y="396557"/>
                  </a:lnTo>
                  <a:lnTo>
                    <a:pt x="19710" y="391477"/>
                  </a:lnTo>
                  <a:lnTo>
                    <a:pt x="19608" y="390207"/>
                  </a:lnTo>
                  <a:lnTo>
                    <a:pt x="19786" y="387667"/>
                  </a:lnTo>
                  <a:lnTo>
                    <a:pt x="19875" y="386397"/>
                  </a:lnTo>
                  <a:lnTo>
                    <a:pt x="20027" y="385127"/>
                  </a:lnTo>
                  <a:lnTo>
                    <a:pt x="20180" y="383857"/>
                  </a:lnTo>
                  <a:lnTo>
                    <a:pt x="20523" y="380047"/>
                  </a:lnTo>
                  <a:lnTo>
                    <a:pt x="20662" y="378777"/>
                  </a:lnTo>
                  <a:lnTo>
                    <a:pt x="20167" y="378777"/>
                  </a:lnTo>
                  <a:lnTo>
                    <a:pt x="19456" y="377507"/>
                  </a:lnTo>
                  <a:lnTo>
                    <a:pt x="19570" y="373697"/>
                  </a:lnTo>
                  <a:lnTo>
                    <a:pt x="19659" y="368617"/>
                  </a:lnTo>
                  <a:lnTo>
                    <a:pt x="19354" y="367347"/>
                  </a:lnTo>
                  <a:lnTo>
                    <a:pt x="19481" y="366077"/>
                  </a:lnTo>
                  <a:lnTo>
                    <a:pt x="19037" y="363537"/>
                  </a:lnTo>
                  <a:lnTo>
                    <a:pt x="18757" y="363537"/>
                  </a:lnTo>
                  <a:lnTo>
                    <a:pt x="18707" y="362699"/>
                  </a:lnTo>
                  <a:lnTo>
                    <a:pt x="18707" y="387667"/>
                  </a:lnTo>
                  <a:lnTo>
                    <a:pt x="18288" y="387667"/>
                  </a:lnTo>
                  <a:lnTo>
                    <a:pt x="18288" y="402907"/>
                  </a:lnTo>
                  <a:lnTo>
                    <a:pt x="17538" y="402907"/>
                  </a:lnTo>
                  <a:lnTo>
                    <a:pt x="17614" y="396557"/>
                  </a:lnTo>
                  <a:lnTo>
                    <a:pt x="18211" y="396557"/>
                  </a:lnTo>
                  <a:lnTo>
                    <a:pt x="18288" y="402907"/>
                  </a:lnTo>
                  <a:lnTo>
                    <a:pt x="18288" y="387667"/>
                  </a:lnTo>
                  <a:lnTo>
                    <a:pt x="18148" y="387667"/>
                  </a:lnTo>
                  <a:lnTo>
                    <a:pt x="17919" y="385127"/>
                  </a:lnTo>
                  <a:lnTo>
                    <a:pt x="18389" y="385127"/>
                  </a:lnTo>
                  <a:lnTo>
                    <a:pt x="18707" y="387667"/>
                  </a:lnTo>
                  <a:lnTo>
                    <a:pt x="18707" y="362699"/>
                  </a:lnTo>
                  <a:lnTo>
                    <a:pt x="18681" y="362267"/>
                  </a:lnTo>
                  <a:lnTo>
                    <a:pt x="17970" y="362267"/>
                  </a:lnTo>
                  <a:lnTo>
                    <a:pt x="17500" y="363537"/>
                  </a:lnTo>
                  <a:lnTo>
                    <a:pt x="17500" y="414337"/>
                  </a:lnTo>
                  <a:lnTo>
                    <a:pt x="16891" y="414337"/>
                  </a:lnTo>
                  <a:lnTo>
                    <a:pt x="16687" y="410527"/>
                  </a:lnTo>
                  <a:lnTo>
                    <a:pt x="17145" y="410527"/>
                  </a:lnTo>
                  <a:lnTo>
                    <a:pt x="17500" y="414337"/>
                  </a:lnTo>
                  <a:lnTo>
                    <a:pt x="17500" y="363537"/>
                  </a:lnTo>
                  <a:lnTo>
                    <a:pt x="17259" y="364807"/>
                  </a:lnTo>
                  <a:lnTo>
                    <a:pt x="16891" y="366077"/>
                  </a:lnTo>
                  <a:lnTo>
                    <a:pt x="16065" y="366077"/>
                  </a:lnTo>
                  <a:lnTo>
                    <a:pt x="15836" y="367347"/>
                  </a:lnTo>
                  <a:lnTo>
                    <a:pt x="16090" y="367347"/>
                  </a:lnTo>
                  <a:lnTo>
                    <a:pt x="16002" y="368617"/>
                  </a:lnTo>
                  <a:lnTo>
                    <a:pt x="15392" y="374967"/>
                  </a:lnTo>
                  <a:lnTo>
                    <a:pt x="15328" y="377507"/>
                  </a:lnTo>
                  <a:lnTo>
                    <a:pt x="15557" y="382587"/>
                  </a:lnTo>
                  <a:lnTo>
                    <a:pt x="15595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36" y="402907"/>
                  </a:lnTo>
                  <a:lnTo>
                    <a:pt x="15824" y="409257"/>
                  </a:lnTo>
                  <a:lnTo>
                    <a:pt x="15468" y="411797"/>
                  </a:lnTo>
                  <a:lnTo>
                    <a:pt x="16433" y="415607"/>
                  </a:lnTo>
                  <a:lnTo>
                    <a:pt x="17538" y="416877"/>
                  </a:lnTo>
                  <a:lnTo>
                    <a:pt x="19291" y="423227"/>
                  </a:lnTo>
                  <a:lnTo>
                    <a:pt x="19888" y="428307"/>
                  </a:lnTo>
                  <a:lnTo>
                    <a:pt x="19939" y="430847"/>
                  </a:lnTo>
                  <a:lnTo>
                    <a:pt x="19672" y="434657"/>
                  </a:lnTo>
                  <a:lnTo>
                    <a:pt x="19189" y="435927"/>
                  </a:lnTo>
                  <a:lnTo>
                    <a:pt x="18465" y="433387"/>
                  </a:lnTo>
                  <a:lnTo>
                    <a:pt x="17310" y="433387"/>
                  </a:lnTo>
                  <a:lnTo>
                    <a:pt x="17106" y="435927"/>
                  </a:lnTo>
                  <a:lnTo>
                    <a:pt x="18224" y="441007"/>
                  </a:lnTo>
                  <a:lnTo>
                    <a:pt x="16637" y="443547"/>
                  </a:lnTo>
                  <a:lnTo>
                    <a:pt x="16408" y="443547"/>
                  </a:lnTo>
                  <a:lnTo>
                    <a:pt x="16052" y="442277"/>
                  </a:lnTo>
                  <a:lnTo>
                    <a:pt x="15989" y="443547"/>
                  </a:lnTo>
                  <a:lnTo>
                    <a:pt x="15354" y="443547"/>
                  </a:lnTo>
                  <a:lnTo>
                    <a:pt x="15290" y="441007"/>
                  </a:lnTo>
                  <a:lnTo>
                    <a:pt x="15036" y="439737"/>
                  </a:lnTo>
                  <a:lnTo>
                    <a:pt x="15278" y="439737"/>
                  </a:lnTo>
                  <a:lnTo>
                    <a:pt x="14846" y="438467"/>
                  </a:lnTo>
                  <a:lnTo>
                    <a:pt x="14732" y="437197"/>
                  </a:lnTo>
                  <a:lnTo>
                    <a:pt x="14617" y="435927"/>
                  </a:lnTo>
                  <a:lnTo>
                    <a:pt x="13944" y="433387"/>
                  </a:lnTo>
                  <a:lnTo>
                    <a:pt x="13271" y="430847"/>
                  </a:lnTo>
                  <a:lnTo>
                    <a:pt x="11137" y="428307"/>
                  </a:lnTo>
                  <a:lnTo>
                    <a:pt x="10820" y="427075"/>
                  </a:lnTo>
                  <a:lnTo>
                    <a:pt x="10820" y="479107"/>
                  </a:lnTo>
                  <a:lnTo>
                    <a:pt x="10756" y="480263"/>
                  </a:lnTo>
                  <a:lnTo>
                    <a:pt x="10756" y="48799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53" y="491807"/>
                  </a:lnTo>
                  <a:lnTo>
                    <a:pt x="9791" y="490537"/>
                  </a:lnTo>
                  <a:lnTo>
                    <a:pt x="10020" y="487997"/>
                  </a:lnTo>
                  <a:lnTo>
                    <a:pt x="10756" y="487997"/>
                  </a:lnTo>
                  <a:lnTo>
                    <a:pt x="10756" y="480263"/>
                  </a:lnTo>
                  <a:lnTo>
                    <a:pt x="10680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20" y="479107"/>
                  </a:lnTo>
                  <a:lnTo>
                    <a:pt x="10820" y="427075"/>
                  </a:lnTo>
                  <a:lnTo>
                    <a:pt x="10756" y="426821"/>
                  </a:lnTo>
                  <a:lnTo>
                    <a:pt x="10756" y="476567"/>
                  </a:lnTo>
                  <a:lnTo>
                    <a:pt x="10210" y="476567"/>
                  </a:lnTo>
                  <a:lnTo>
                    <a:pt x="10033" y="475297"/>
                  </a:lnTo>
                  <a:lnTo>
                    <a:pt x="10147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44" y="475297"/>
                  </a:lnTo>
                  <a:lnTo>
                    <a:pt x="10756" y="476567"/>
                  </a:lnTo>
                  <a:lnTo>
                    <a:pt x="10756" y="426821"/>
                  </a:lnTo>
                  <a:lnTo>
                    <a:pt x="10731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26" y="462597"/>
                  </a:lnTo>
                  <a:lnTo>
                    <a:pt x="10426" y="462597"/>
                  </a:lnTo>
                  <a:lnTo>
                    <a:pt x="10541" y="465137"/>
                  </a:lnTo>
                  <a:lnTo>
                    <a:pt x="10731" y="467677"/>
                  </a:lnTo>
                  <a:lnTo>
                    <a:pt x="10731" y="426720"/>
                  </a:lnTo>
                  <a:lnTo>
                    <a:pt x="9512" y="421957"/>
                  </a:lnTo>
                  <a:lnTo>
                    <a:pt x="10248" y="419417"/>
                  </a:lnTo>
                  <a:lnTo>
                    <a:pt x="9766" y="418147"/>
                  </a:lnTo>
                  <a:lnTo>
                    <a:pt x="9144" y="416496"/>
                  </a:lnTo>
                  <a:lnTo>
                    <a:pt x="9144" y="430847"/>
                  </a:lnTo>
                  <a:lnTo>
                    <a:pt x="8534" y="430847"/>
                  </a:lnTo>
                  <a:lnTo>
                    <a:pt x="8496" y="428307"/>
                  </a:lnTo>
                  <a:lnTo>
                    <a:pt x="8597" y="425767"/>
                  </a:lnTo>
                  <a:lnTo>
                    <a:pt x="8623" y="423227"/>
                  </a:lnTo>
                  <a:lnTo>
                    <a:pt x="9042" y="423227"/>
                  </a:lnTo>
                  <a:lnTo>
                    <a:pt x="9144" y="430847"/>
                  </a:lnTo>
                  <a:lnTo>
                    <a:pt x="9144" y="416496"/>
                  </a:lnTo>
                  <a:lnTo>
                    <a:pt x="8813" y="415607"/>
                  </a:lnTo>
                  <a:lnTo>
                    <a:pt x="8343" y="414337"/>
                  </a:lnTo>
                  <a:lnTo>
                    <a:pt x="8102" y="414794"/>
                  </a:lnTo>
                  <a:lnTo>
                    <a:pt x="8102" y="460057"/>
                  </a:lnTo>
                  <a:lnTo>
                    <a:pt x="7721" y="460057"/>
                  </a:lnTo>
                  <a:lnTo>
                    <a:pt x="7721" y="468947"/>
                  </a:lnTo>
                  <a:lnTo>
                    <a:pt x="7366" y="471487"/>
                  </a:lnTo>
                  <a:lnTo>
                    <a:pt x="7200" y="471487"/>
                  </a:lnTo>
                  <a:lnTo>
                    <a:pt x="7200" y="500697"/>
                  </a:lnTo>
                  <a:lnTo>
                    <a:pt x="5854" y="503237"/>
                  </a:lnTo>
                  <a:lnTo>
                    <a:pt x="5321" y="503237"/>
                  </a:lnTo>
                  <a:lnTo>
                    <a:pt x="6667" y="500697"/>
                  </a:lnTo>
                  <a:lnTo>
                    <a:pt x="7200" y="500697"/>
                  </a:lnTo>
                  <a:lnTo>
                    <a:pt x="7200" y="471487"/>
                  </a:lnTo>
                  <a:lnTo>
                    <a:pt x="6705" y="471487"/>
                  </a:lnTo>
                  <a:lnTo>
                    <a:pt x="6769" y="470217"/>
                  </a:lnTo>
                  <a:lnTo>
                    <a:pt x="6972" y="468947"/>
                  </a:lnTo>
                  <a:lnTo>
                    <a:pt x="7721" y="468947"/>
                  </a:lnTo>
                  <a:lnTo>
                    <a:pt x="7721" y="460057"/>
                  </a:lnTo>
                  <a:lnTo>
                    <a:pt x="7505" y="460057"/>
                  </a:lnTo>
                  <a:lnTo>
                    <a:pt x="6997" y="457517"/>
                  </a:lnTo>
                  <a:lnTo>
                    <a:pt x="6870" y="456247"/>
                  </a:lnTo>
                  <a:lnTo>
                    <a:pt x="7137" y="453707"/>
                  </a:lnTo>
                  <a:lnTo>
                    <a:pt x="7708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94"/>
                  </a:lnTo>
                  <a:lnTo>
                    <a:pt x="7886" y="415188"/>
                  </a:lnTo>
                  <a:lnTo>
                    <a:pt x="7886" y="443547"/>
                  </a:lnTo>
                  <a:lnTo>
                    <a:pt x="7366" y="448627"/>
                  </a:lnTo>
                  <a:lnTo>
                    <a:pt x="6718" y="448627"/>
                  </a:lnTo>
                  <a:lnTo>
                    <a:pt x="7327" y="443547"/>
                  </a:lnTo>
                  <a:lnTo>
                    <a:pt x="7886" y="443547"/>
                  </a:lnTo>
                  <a:lnTo>
                    <a:pt x="7886" y="415188"/>
                  </a:lnTo>
                  <a:lnTo>
                    <a:pt x="7658" y="415607"/>
                  </a:lnTo>
                  <a:lnTo>
                    <a:pt x="9105" y="409257"/>
                  </a:lnTo>
                  <a:lnTo>
                    <a:pt x="8153" y="406717"/>
                  </a:lnTo>
                  <a:lnTo>
                    <a:pt x="8267" y="405447"/>
                  </a:lnTo>
                  <a:lnTo>
                    <a:pt x="8636" y="401637"/>
                  </a:lnTo>
                  <a:lnTo>
                    <a:pt x="8877" y="399097"/>
                  </a:lnTo>
                  <a:lnTo>
                    <a:pt x="9232" y="397827"/>
                  </a:lnTo>
                  <a:lnTo>
                    <a:pt x="9944" y="395287"/>
                  </a:lnTo>
                  <a:lnTo>
                    <a:pt x="10299" y="394017"/>
                  </a:lnTo>
                  <a:lnTo>
                    <a:pt x="10248" y="392747"/>
                  </a:lnTo>
                  <a:lnTo>
                    <a:pt x="10172" y="390207"/>
                  </a:lnTo>
                  <a:lnTo>
                    <a:pt x="10579" y="387667"/>
                  </a:lnTo>
                  <a:lnTo>
                    <a:pt x="12573" y="383857"/>
                  </a:lnTo>
                  <a:lnTo>
                    <a:pt x="12865" y="378777"/>
                  </a:lnTo>
                  <a:lnTo>
                    <a:pt x="12865" y="376237"/>
                  </a:lnTo>
                  <a:lnTo>
                    <a:pt x="12725" y="373697"/>
                  </a:lnTo>
                  <a:lnTo>
                    <a:pt x="12763" y="372427"/>
                  </a:lnTo>
                  <a:lnTo>
                    <a:pt x="13182" y="369887"/>
                  </a:lnTo>
                  <a:lnTo>
                    <a:pt x="13449" y="36861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41" y="366077"/>
                  </a:lnTo>
                  <a:lnTo>
                    <a:pt x="11734" y="366077"/>
                  </a:lnTo>
                  <a:lnTo>
                    <a:pt x="11595" y="367347"/>
                  </a:lnTo>
                  <a:lnTo>
                    <a:pt x="11582" y="368617"/>
                  </a:lnTo>
                  <a:lnTo>
                    <a:pt x="11582" y="374967"/>
                  </a:lnTo>
                  <a:lnTo>
                    <a:pt x="10934" y="374967"/>
                  </a:lnTo>
                  <a:lnTo>
                    <a:pt x="10896" y="369887"/>
                  </a:lnTo>
                  <a:lnTo>
                    <a:pt x="11468" y="369887"/>
                  </a:lnTo>
                  <a:lnTo>
                    <a:pt x="11582" y="374967"/>
                  </a:lnTo>
                  <a:lnTo>
                    <a:pt x="11582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74" y="378777"/>
                  </a:lnTo>
                  <a:lnTo>
                    <a:pt x="10007" y="376237"/>
                  </a:lnTo>
                  <a:lnTo>
                    <a:pt x="10528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20" y="369887"/>
                  </a:lnTo>
                  <a:lnTo>
                    <a:pt x="9080" y="369887"/>
                  </a:lnTo>
                  <a:lnTo>
                    <a:pt x="8305" y="371157"/>
                  </a:lnTo>
                  <a:lnTo>
                    <a:pt x="8267" y="372427"/>
                  </a:lnTo>
                  <a:lnTo>
                    <a:pt x="8610" y="373697"/>
                  </a:lnTo>
                  <a:lnTo>
                    <a:pt x="8686" y="374967"/>
                  </a:lnTo>
                  <a:lnTo>
                    <a:pt x="7366" y="374967"/>
                  </a:lnTo>
                  <a:lnTo>
                    <a:pt x="7366" y="397827"/>
                  </a:lnTo>
                  <a:lnTo>
                    <a:pt x="7239" y="398462"/>
                  </a:lnTo>
                  <a:lnTo>
                    <a:pt x="7239" y="405447"/>
                  </a:lnTo>
                  <a:lnTo>
                    <a:pt x="7239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34" y="437197"/>
                  </a:lnTo>
                  <a:lnTo>
                    <a:pt x="6413" y="437197"/>
                  </a:lnTo>
                  <a:lnTo>
                    <a:pt x="6146" y="435927"/>
                  </a:lnTo>
                  <a:lnTo>
                    <a:pt x="6286" y="434657"/>
                  </a:lnTo>
                  <a:lnTo>
                    <a:pt x="6502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718" y="409257"/>
                  </a:lnTo>
                  <a:lnTo>
                    <a:pt x="6718" y="428307"/>
                  </a:lnTo>
                  <a:lnTo>
                    <a:pt x="6045" y="428307"/>
                  </a:lnTo>
                  <a:lnTo>
                    <a:pt x="5727" y="425767"/>
                  </a:lnTo>
                  <a:lnTo>
                    <a:pt x="6464" y="425767"/>
                  </a:lnTo>
                  <a:lnTo>
                    <a:pt x="6718" y="428307"/>
                  </a:lnTo>
                  <a:lnTo>
                    <a:pt x="6718" y="409257"/>
                  </a:lnTo>
                  <a:lnTo>
                    <a:pt x="6502" y="409257"/>
                  </a:lnTo>
                  <a:lnTo>
                    <a:pt x="6502" y="407987"/>
                  </a:lnTo>
                  <a:lnTo>
                    <a:pt x="6502" y="405447"/>
                  </a:lnTo>
                  <a:lnTo>
                    <a:pt x="7239" y="405447"/>
                  </a:lnTo>
                  <a:lnTo>
                    <a:pt x="7239" y="398462"/>
                  </a:lnTo>
                  <a:lnTo>
                    <a:pt x="6591" y="401637"/>
                  </a:lnTo>
                  <a:lnTo>
                    <a:pt x="5981" y="401637"/>
                  </a:lnTo>
                  <a:lnTo>
                    <a:pt x="6756" y="397827"/>
                  </a:lnTo>
                  <a:lnTo>
                    <a:pt x="7366" y="397827"/>
                  </a:lnTo>
                  <a:lnTo>
                    <a:pt x="7366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51" y="385127"/>
                  </a:lnTo>
                  <a:lnTo>
                    <a:pt x="6756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26" y="377507"/>
                  </a:lnTo>
                  <a:lnTo>
                    <a:pt x="6057" y="380047"/>
                  </a:lnTo>
                  <a:lnTo>
                    <a:pt x="5930" y="380301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97" y="418147"/>
                  </a:lnTo>
                  <a:lnTo>
                    <a:pt x="5892" y="418147"/>
                  </a:lnTo>
                  <a:lnTo>
                    <a:pt x="5930" y="423227"/>
                  </a:lnTo>
                  <a:lnTo>
                    <a:pt x="5930" y="380301"/>
                  </a:lnTo>
                  <a:lnTo>
                    <a:pt x="4724" y="382587"/>
                  </a:lnTo>
                  <a:lnTo>
                    <a:pt x="3606" y="385127"/>
                  </a:lnTo>
                  <a:lnTo>
                    <a:pt x="4051" y="385127"/>
                  </a:lnTo>
                  <a:lnTo>
                    <a:pt x="4749" y="388937"/>
                  </a:lnTo>
                  <a:lnTo>
                    <a:pt x="4686" y="389356"/>
                  </a:lnTo>
                  <a:lnTo>
                    <a:pt x="4686" y="392747"/>
                  </a:lnTo>
                  <a:lnTo>
                    <a:pt x="4394" y="395287"/>
                  </a:lnTo>
                  <a:lnTo>
                    <a:pt x="3860" y="395287"/>
                  </a:lnTo>
                  <a:lnTo>
                    <a:pt x="3898" y="394017"/>
                  </a:lnTo>
                  <a:lnTo>
                    <a:pt x="4191" y="392747"/>
                  </a:lnTo>
                  <a:lnTo>
                    <a:pt x="4686" y="392747"/>
                  </a:lnTo>
                  <a:lnTo>
                    <a:pt x="4686" y="389356"/>
                  </a:lnTo>
                  <a:lnTo>
                    <a:pt x="4356" y="391477"/>
                  </a:lnTo>
                  <a:lnTo>
                    <a:pt x="2705" y="392747"/>
                  </a:lnTo>
                  <a:lnTo>
                    <a:pt x="2400" y="399097"/>
                  </a:lnTo>
                  <a:lnTo>
                    <a:pt x="2298" y="402907"/>
                  </a:lnTo>
                  <a:lnTo>
                    <a:pt x="2197" y="414337"/>
                  </a:lnTo>
                  <a:lnTo>
                    <a:pt x="2324" y="419417"/>
                  </a:lnTo>
                  <a:lnTo>
                    <a:pt x="2882" y="414337"/>
                  </a:lnTo>
                  <a:lnTo>
                    <a:pt x="2336" y="410527"/>
                  </a:lnTo>
                  <a:lnTo>
                    <a:pt x="4178" y="407987"/>
                  </a:lnTo>
                  <a:lnTo>
                    <a:pt x="4724" y="415607"/>
                  </a:lnTo>
                  <a:lnTo>
                    <a:pt x="3454" y="423227"/>
                  </a:lnTo>
                  <a:lnTo>
                    <a:pt x="4711" y="434657"/>
                  </a:lnTo>
                  <a:lnTo>
                    <a:pt x="5384" y="438467"/>
                  </a:lnTo>
                  <a:lnTo>
                    <a:pt x="4533" y="444817"/>
                  </a:lnTo>
                  <a:lnTo>
                    <a:pt x="4533" y="448627"/>
                  </a:lnTo>
                  <a:lnTo>
                    <a:pt x="4470" y="446087"/>
                  </a:lnTo>
                  <a:lnTo>
                    <a:pt x="3390" y="452437"/>
                  </a:lnTo>
                  <a:lnTo>
                    <a:pt x="3175" y="463867"/>
                  </a:lnTo>
                  <a:lnTo>
                    <a:pt x="4584" y="467677"/>
                  </a:lnTo>
                  <a:lnTo>
                    <a:pt x="5537" y="471487"/>
                  </a:lnTo>
                  <a:lnTo>
                    <a:pt x="5829" y="472757"/>
                  </a:lnTo>
                  <a:lnTo>
                    <a:pt x="6057" y="474027"/>
                  </a:lnTo>
                  <a:lnTo>
                    <a:pt x="6235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60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66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44" y="503237"/>
                  </a:lnTo>
                  <a:lnTo>
                    <a:pt x="9867" y="501967"/>
                  </a:lnTo>
                  <a:lnTo>
                    <a:pt x="10363" y="500697"/>
                  </a:lnTo>
                  <a:lnTo>
                    <a:pt x="10858" y="499427"/>
                  </a:lnTo>
                  <a:lnTo>
                    <a:pt x="12026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90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1F800FC1-4187-1EC6-B4A1-74511EA8F7A1}"/>
                </a:ext>
              </a:extLst>
            </p:cNvPr>
            <p:cNvSpPr/>
            <p:nvPr/>
          </p:nvSpPr>
          <p:spPr>
            <a:xfrm>
              <a:off x="973810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0" y="73126"/>
                  </a:moveTo>
                  <a:lnTo>
                    <a:pt x="7810" y="73126"/>
                  </a:lnTo>
                  <a:lnTo>
                    <a:pt x="8089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750" y="76784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0" y="73126"/>
                  </a:lnTo>
                  <a:close/>
                </a:path>
                <a:path w="12700" h="77469">
                  <a:moveTo>
                    <a:pt x="1639" y="48094"/>
                  </a:moveTo>
                  <a:lnTo>
                    <a:pt x="685" y="48094"/>
                  </a:lnTo>
                  <a:lnTo>
                    <a:pt x="2590" y="53174"/>
                  </a:lnTo>
                  <a:lnTo>
                    <a:pt x="2037" y="54978"/>
                  </a:lnTo>
                  <a:lnTo>
                    <a:pt x="1918" y="55791"/>
                  </a:lnTo>
                  <a:lnTo>
                    <a:pt x="3479" y="60998"/>
                  </a:lnTo>
                  <a:lnTo>
                    <a:pt x="5584" y="63792"/>
                  </a:lnTo>
                  <a:lnTo>
                    <a:pt x="5688" y="64134"/>
                  </a:lnTo>
                  <a:lnTo>
                    <a:pt x="6959" y="69291"/>
                  </a:lnTo>
                  <a:lnTo>
                    <a:pt x="7200" y="71297"/>
                  </a:lnTo>
                  <a:lnTo>
                    <a:pt x="7607" y="73228"/>
                  </a:lnTo>
                  <a:lnTo>
                    <a:pt x="7810" y="73126"/>
                  </a:lnTo>
                  <a:lnTo>
                    <a:pt x="10280" y="73126"/>
                  </a:lnTo>
                  <a:lnTo>
                    <a:pt x="9448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18" y="53136"/>
                  </a:lnTo>
                  <a:lnTo>
                    <a:pt x="3581" y="53136"/>
                  </a:lnTo>
                  <a:lnTo>
                    <a:pt x="3627" y="49707"/>
                  </a:lnTo>
                  <a:lnTo>
                    <a:pt x="1625" y="49695"/>
                  </a:lnTo>
                  <a:lnTo>
                    <a:pt x="1639" y="48094"/>
                  </a:lnTo>
                  <a:close/>
                </a:path>
                <a:path w="12700" h="77469">
                  <a:moveTo>
                    <a:pt x="12143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3" y="66293"/>
                  </a:lnTo>
                  <a:close/>
                </a:path>
                <a:path w="12700" h="77469">
                  <a:moveTo>
                    <a:pt x="12377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3" y="66293"/>
                  </a:lnTo>
                  <a:lnTo>
                    <a:pt x="12377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34" y="58026"/>
                  </a:lnTo>
                  <a:lnTo>
                    <a:pt x="6993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77" y="63017"/>
                  </a:lnTo>
                  <a:lnTo>
                    <a:pt x="11840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0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54" y="51320"/>
                  </a:lnTo>
                  <a:lnTo>
                    <a:pt x="6388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40" y="53111"/>
                  </a:lnTo>
                  <a:lnTo>
                    <a:pt x="3581" y="53136"/>
                  </a:lnTo>
                  <a:lnTo>
                    <a:pt x="5918" y="53136"/>
                  </a:lnTo>
                  <a:lnTo>
                    <a:pt x="6032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46" y="45631"/>
                  </a:lnTo>
                  <a:lnTo>
                    <a:pt x="2184" y="49707"/>
                  </a:lnTo>
                  <a:lnTo>
                    <a:pt x="3627" y="49707"/>
                  </a:lnTo>
                  <a:lnTo>
                    <a:pt x="3632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524" y="3441"/>
                  </a:lnTo>
                  <a:lnTo>
                    <a:pt x="5105" y="5321"/>
                  </a:lnTo>
                  <a:lnTo>
                    <a:pt x="5003" y="5892"/>
                  </a:lnTo>
                  <a:lnTo>
                    <a:pt x="5155" y="8877"/>
                  </a:lnTo>
                  <a:lnTo>
                    <a:pt x="5261" y="11709"/>
                  </a:lnTo>
                  <a:lnTo>
                    <a:pt x="4914" y="16738"/>
                  </a:lnTo>
                  <a:lnTo>
                    <a:pt x="2920" y="20370"/>
                  </a:lnTo>
                  <a:lnTo>
                    <a:pt x="2578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39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2" y="44043"/>
                  </a:lnTo>
                  <a:lnTo>
                    <a:pt x="4317" y="42430"/>
                  </a:lnTo>
                  <a:lnTo>
                    <a:pt x="4813" y="42303"/>
                  </a:lnTo>
                  <a:lnTo>
                    <a:pt x="8080" y="42303"/>
                  </a:lnTo>
                  <a:lnTo>
                    <a:pt x="7775" y="39712"/>
                  </a:lnTo>
                  <a:lnTo>
                    <a:pt x="2781" y="39712"/>
                  </a:lnTo>
                  <a:lnTo>
                    <a:pt x="2906" y="38087"/>
                  </a:lnTo>
                  <a:lnTo>
                    <a:pt x="2984" y="37503"/>
                  </a:lnTo>
                  <a:lnTo>
                    <a:pt x="3098" y="36283"/>
                  </a:lnTo>
                  <a:lnTo>
                    <a:pt x="3606" y="36271"/>
                  </a:lnTo>
                  <a:lnTo>
                    <a:pt x="5734" y="36271"/>
                  </a:lnTo>
                  <a:lnTo>
                    <a:pt x="5245" y="33718"/>
                  </a:lnTo>
                  <a:lnTo>
                    <a:pt x="5791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324" y="17729"/>
                  </a:lnTo>
                  <a:lnTo>
                    <a:pt x="7973" y="17729"/>
                  </a:lnTo>
                  <a:lnTo>
                    <a:pt x="7697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16" y="8877"/>
                  </a:lnTo>
                  <a:lnTo>
                    <a:pt x="8407" y="774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80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43" y="45554"/>
                  </a:lnTo>
                  <a:lnTo>
                    <a:pt x="5118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1" y="44043"/>
                  </a:lnTo>
                  <a:lnTo>
                    <a:pt x="8080" y="42303"/>
                  </a:lnTo>
                  <a:close/>
                </a:path>
                <a:path w="12700" h="77469">
                  <a:moveTo>
                    <a:pt x="5734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75" y="39712"/>
                  </a:lnTo>
                  <a:lnTo>
                    <a:pt x="7584" y="38087"/>
                  </a:lnTo>
                  <a:lnTo>
                    <a:pt x="6083" y="38087"/>
                  </a:lnTo>
                  <a:lnTo>
                    <a:pt x="5734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791" y="33578"/>
                  </a:lnTo>
                  <a:lnTo>
                    <a:pt x="6625" y="37503"/>
                  </a:lnTo>
                  <a:lnTo>
                    <a:pt x="6705" y="37947"/>
                  </a:lnTo>
                  <a:lnTo>
                    <a:pt x="6083" y="38087"/>
                  </a:lnTo>
                  <a:lnTo>
                    <a:pt x="7584" y="38087"/>
                  </a:lnTo>
                  <a:lnTo>
                    <a:pt x="7404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3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3" y="17729"/>
                  </a:lnTo>
                  <a:close/>
                </a:path>
                <a:path w="12700" h="77469">
                  <a:moveTo>
                    <a:pt x="7716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697" y="11709"/>
                  </a:lnTo>
                  <a:lnTo>
                    <a:pt x="7716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4D9FBB09-3722-4FDD-5869-85182BE623B1}"/>
                </a:ext>
              </a:extLst>
            </p:cNvPr>
            <p:cNvSpPr/>
            <p:nvPr/>
          </p:nvSpPr>
          <p:spPr>
            <a:xfrm>
              <a:off x="9735794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46" y="362953"/>
                  </a:lnTo>
                  <a:lnTo>
                    <a:pt x="50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55" y="377456"/>
                  </a:lnTo>
                  <a:lnTo>
                    <a:pt x="812" y="380453"/>
                  </a:lnTo>
                  <a:lnTo>
                    <a:pt x="1066" y="382054"/>
                  </a:lnTo>
                  <a:lnTo>
                    <a:pt x="1587" y="381977"/>
                  </a:lnTo>
                  <a:lnTo>
                    <a:pt x="1612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78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78" y="127838"/>
                  </a:lnTo>
                  <a:close/>
                </a:path>
                <a:path w="12700" h="382269">
                  <a:moveTo>
                    <a:pt x="3340" y="251294"/>
                  </a:moveTo>
                  <a:lnTo>
                    <a:pt x="1879" y="251206"/>
                  </a:lnTo>
                  <a:lnTo>
                    <a:pt x="698" y="250850"/>
                  </a:lnTo>
                  <a:lnTo>
                    <a:pt x="152" y="252399"/>
                  </a:lnTo>
                  <a:lnTo>
                    <a:pt x="2324" y="252552"/>
                  </a:lnTo>
                  <a:lnTo>
                    <a:pt x="2921" y="254965"/>
                  </a:lnTo>
                  <a:lnTo>
                    <a:pt x="2184" y="256679"/>
                  </a:lnTo>
                  <a:lnTo>
                    <a:pt x="2946" y="256857"/>
                  </a:lnTo>
                  <a:lnTo>
                    <a:pt x="3302" y="257060"/>
                  </a:lnTo>
                  <a:lnTo>
                    <a:pt x="3340" y="251294"/>
                  </a:lnTo>
                  <a:close/>
                </a:path>
                <a:path w="12700" h="382269">
                  <a:moveTo>
                    <a:pt x="3454" y="127127"/>
                  </a:moveTo>
                  <a:lnTo>
                    <a:pt x="2794" y="127203"/>
                  </a:lnTo>
                  <a:lnTo>
                    <a:pt x="2667" y="127215"/>
                  </a:lnTo>
                  <a:lnTo>
                    <a:pt x="2438" y="127215"/>
                  </a:lnTo>
                  <a:lnTo>
                    <a:pt x="1727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78" y="127838"/>
                  </a:lnTo>
                  <a:lnTo>
                    <a:pt x="2959" y="127609"/>
                  </a:lnTo>
                  <a:lnTo>
                    <a:pt x="3352" y="127215"/>
                  </a:lnTo>
                  <a:close/>
                </a:path>
                <a:path w="12700" h="382269">
                  <a:moveTo>
                    <a:pt x="3797" y="374662"/>
                  </a:moveTo>
                  <a:lnTo>
                    <a:pt x="3695" y="367982"/>
                  </a:lnTo>
                  <a:lnTo>
                    <a:pt x="3289" y="367982"/>
                  </a:lnTo>
                  <a:lnTo>
                    <a:pt x="3175" y="374662"/>
                  </a:lnTo>
                  <a:lnTo>
                    <a:pt x="3797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511" y="152285"/>
                  </a:lnTo>
                  <a:lnTo>
                    <a:pt x="5219" y="152044"/>
                  </a:lnTo>
                  <a:lnTo>
                    <a:pt x="4940" y="151155"/>
                  </a:lnTo>
                  <a:lnTo>
                    <a:pt x="4406" y="153085"/>
                  </a:lnTo>
                  <a:lnTo>
                    <a:pt x="3352" y="154330"/>
                  </a:lnTo>
                  <a:lnTo>
                    <a:pt x="2590" y="155130"/>
                  </a:lnTo>
                  <a:lnTo>
                    <a:pt x="3136" y="161658"/>
                  </a:lnTo>
                  <a:lnTo>
                    <a:pt x="3302" y="164020"/>
                  </a:lnTo>
                  <a:lnTo>
                    <a:pt x="3759" y="163449"/>
                  </a:lnTo>
                  <a:lnTo>
                    <a:pt x="4597" y="163233"/>
                  </a:lnTo>
                  <a:lnTo>
                    <a:pt x="5384" y="163741"/>
                  </a:lnTo>
                  <a:lnTo>
                    <a:pt x="5384" y="163233"/>
                  </a:lnTo>
                  <a:lnTo>
                    <a:pt x="5435" y="159397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34" y="148818"/>
                  </a:moveTo>
                  <a:lnTo>
                    <a:pt x="5461" y="148920"/>
                  </a:lnTo>
                  <a:lnTo>
                    <a:pt x="4813" y="149072"/>
                  </a:lnTo>
                  <a:lnTo>
                    <a:pt x="4191" y="149301"/>
                  </a:lnTo>
                  <a:lnTo>
                    <a:pt x="4279" y="147370"/>
                  </a:lnTo>
                  <a:lnTo>
                    <a:pt x="3467" y="147142"/>
                  </a:lnTo>
                  <a:lnTo>
                    <a:pt x="2324" y="147015"/>
                  </a:lnTo>
                  <a:lnTo>
                    <a:pt x="3302" y="148285"/>
                  </a:lnTo>
                  <a:lnTo>
                    <a:pt x="4902" y="150812"/>
                  </a:lnTo>
                  <a:lnTo>
                    <a:pt x="5334" y="150228"/>
                  </a:lnTo>
                  <a:lnTo>
                    <a:pt x="6070" y="149860"/>
                  </a:lnTo>
                  <a:lnTo>
                    <a:pt x="6096" y="149301"/>
                  </a:lnTo>
                  <a:lnTo>
                    <a:pt x="6134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43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188" y="23850"/>
                  </a:moveTo>
                  <a:lnTo>
                    <a:pt x="6692" y="24307"/>
                  </a:lnTo>
                  <a:lnTo>
                    <a:pt x="6743" y="32245"/>
                  </a:lnTo>
                  <a:lnTo>
                    <a:pt x="7188" y="23850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31" y="80848"/>
                  </a:lnTo>
                  <a:lnTo>
                    <a:pt x="6908" y="80543"/>
                  </a:lnTo>
                  <a:lnTo>
                    <a:pt x="5651" y="80098"/>
                  </a:lnTo>
                  <a:lnTo>
                    <a:pt x="5803" y="79590"/>
                  </a:lnTo>
                  <a:lnTo>
                    <a:pt x="5194" y="79502"/>
                  </a:lnTo>
                  <a:lnTo>
                    <a:pt x="4737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80" y="81064"/>
                  </a:lnTo>
                  <a:lnTo>
                    <a:pt x="7213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994" y="96342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42" y="98018"/>
                  </a:lnTo>
                  <a:lnTo>
                    <a:pt x="6908" y="98056"/>
                  </a:lnTo>
                  <a:lnTo>
                    <a:pt x="6946" y="97193"/>
                  </a:lnTo>
                  <a:lnTo>
                    <a:pt x="7239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15" y="159232"/>
                  </a:lnTo>
                  <a:lnTo>
                    <a:pt x="5943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83" y="247738"/>
                  </a:lnTo>
                  <a:lnTo>
                    <a:pt x="6591" y="248094"/>
                  </a:lnTo>
                  <a:lnTo>
                    <a:pt x="7251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53" y="0"/>
                  </a:moveTo>
                  <a:lnTo>
                    <a:pt x="8445" y="6362"/>
                  </a:lnTo>
                  <a:lnTo>
                    <a:pt x="8572" y="7061"/>
                  </a:lnTo>
                  <a:lnTo>
                    <a:pt x="8953" y="2374"/>
                  </a:lnTo>
                  <a:lnTo>
                    <a:pt x="8953" y="0"/>
                  </a:lnTo>
                  <a:close/>
                </a:path>
                <a:path w="12700" h="382269">
                  <a:moveTo>
                    <a:pt x="9499" y="86766"/>
                  </a:moveTo>
                  <a:lnTo>
                    <a:pt x="9220" y="86436"/>
                  </a:lnTo>
                  <a:lnTo>
                    <a:pt x="8953" y="85725"/>
                  </a:lnTo>
                  <a:lnTo>
                    <a:pt x="8966" y="84848"/>
                  </a:lnTo>
                  <a:lnTo>
                    <a:pt x="8166" y="83756"/>
                  </a:lnTo>
                  <a:lnTo>
                    <a:pt x="8001" y="83172"/>
                  </a:lnTo>
                  <a:lnTo>
                    <a:pt x="6870" y="84836"/>
                  </a:lnTo>
                  <a:lnTo>
                    <a:pt x="7239" y="85293"/>
                  </a:lnTo>
                  <a:lnTo>
                    <a:pt x="7099" y="85953"/>
                  </a:lnTo>
                  <a:lnTo>
                    <a:pt x="7277" y="86398"/>
                  </a:lnTo>
                  <a:lnTo>
                    <a:pt x="7848" y="86220"/>
                  </a:lnTo>
                  <a:lnTo>
                    <a:pt x="8382" y="86182"/>
                  </a:lnTo>
                  <a:lnTo>
                    <a:pt x="8851" y="86347"/>
                  </a:lnTo>
                  <a:lnTo>
                    <a:pt x="8483" y="87503"/>
                  </a:lnTo>
                  <a:lnTo>
                    <a:pt x="8763" y="87122"/>
                  </a:lnTo>
                  <a:lnTo>
                    <a:pt x="9118" y="86893"/>
                  </a:lnTo>
                  <a:lnTo>
                    <a:pt x="9499" y="86766"/>
                  </a:lnTo>
                  <a:close/>
                </a:path>
                <a:path w="12700" h="382269">
                  <a:moveTo>
                    <a:pt x="9944" y="250863"/>
                  </a:moveTo>
                  <a:lnTo>
                    <a:pt x="8585" y="249770"/>
                  </a:lnTo>
                  <a:lnTo>
                    <a:pt x="7251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800" y="250253"/>
                  </a:lnTo>
                  <a:lnTo>
                    <a:pt x="4889" y="251244"/>
                  </a:lnTo>
                  <a:lnTo>
                    <a:pt x="4419" y="251333"/>
                  </a:lnTo>
                  <a:lnTo>
                    <a:pt x="9702" y="251333"/>
                  </a:lnTo>
                  <a:lnTo>
                    <a:pt x="9944" y="250863"/>
                  </a:lnTo>
                  <a:close/>
                </a:path>
                <a:path w="12700" h="382269">
                  <a:moveTo>
                    <a:pt x="10071" y="252171"/>
                  </a:moveTo>
                  <a:lnTo>
                    <a:pt x="9639" y="251485"/>
                  </a:lnTo>
                  <a:lnTo>
                    <a:pt x="9702" y="251345"/>
                  </a:lnTo>
                  <a:lnTo>
                    <a:pt x="4356" y="251345"/>
                  </a:lnTo>
                  <a:lnTo>
                    <a:pt x="3987" y="251345"/>
                  </a:lnTo>
                  <a:lnTo>
                    <a:pt x="3568" y="251345"/>
                  </a:lnTo>
                  <a:lnTo>
                    <a:pt x="4381" y="252260"/>
                  </a:lnTo>
                  <a:lnTo>
                    <a:pt x="6096" y="254076"/>
                  </a:lnTo>
                  <a:lnTo>
                    <a:pt x="6934" y="253631"/>
                  </a:lnTo>
                  <a:lnTo>
                    <a:pt x="7988" y="253593"/>
                  </a:lnTo>
                  <a:lnTo>
                    <a:pt x="8877" y="254279"/>
                  </a:lnTo>
                  <a:lnTo>
                    <a:pt x="8407" y="253593"/>
                  </a:lnTo>
                  <a:lnTo>
                    <a:pt x="8089" y="253111"/>
                  </a:lnTo>
                  <a:lnTo>
                    <a:pt x="8597" y="252793"/>
                  </a:lnTo>
                  <a:lnTo>
                    <a:pt x="9258" y="252691"/>
                  </a:lnTo>
                  <a:lnTo>
                    <a:pt x="9994" y="252717"/>
                  </a:lnTo>
                  <a:lnTo>
                    <a:pt x="10071" y="252171"/>
                  </a:lnTo>
                  <a:close/>
                </a:path>
                <a:path w="12700" h="382269">
                  <a:moveTo>
                    <a:pt x="11607" y="244983"/>
                  </a:moveTo>
                  <a:lnTo>
                    <a:pt x="10464" y="245465"/>
                  </a:lnTo>
                  <a:lnTo>
                    <a:pt x="9944" y="245783"/>
                  </a:lnTo>
                  <a:lnTo>
                    <a:pt x="9855" y="245275"/>
                  </a:lnTo>
                  <a:lnTo>
                    <a:pt x="9677" y="244030"/>
                  </a:lnTo>
                  <a:lnTo>
                    <a:pt x="8966" y="243738"/>
                  </a:lnTo>
                  <a:lnTo>
                    <a:pt x="8001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75" y="245249"/>
                  </a:lnTo>
                  <a:lnTo>
                    <a:pt x="7099" y="244995"/>
                  </a:lnTo>
                  <a:lnTo>
                    <a:pt x="6832" y="245135"/>
                  </a:lnTo>
                  <a:lnTo>
                    <a:pt x="6388" y="245198"/>
                  </a:lnTo>
                  <a:lnTo>
                    <a:pt x="5638" y="245135"/>
                  </a:lnTo>
                  <a:lnTo>
                    <a:pt x="5588" y="246392"/>
                  </a:lnTo>
                  <a:lnTo>
                    <a:pt x="6883" y="247738"/>
                  </a:lnTo>
                  <a:lnTo>
                    <a:pt x="8318" y="246062"/>
                  </a:lnTo>
                  <a:lnTo>
                    <a:pt x="11531" y="248716"/>
                  </a:lnTo>
                  <a:lnTo>
                    <a:pt x="11442" y="248196"/>
                  </a:lnTo>
                  <a:lnTo>
                    <a:pt x="11061" y="247472"/>
                  </a:lnTo>
                  <a:lnTo>
                    <a:pt x="11201" y="246849"/>
                  </a:lnTo>
                  <a:lnTo>
                    <a:pt x="11544" y="246392"/>
                  </a:lnTo>
                  <a:lnTo>
                    <a:pt x="11582" y="246062"/>
                  </a:lnTo>
                  <a:lnTo>
                    <a:pt x="11582" y="245783"/>
                  </a:lnTo>
                  <a:lnTo>
                    <a:pt x="11607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2001" y="260934"/>
                  </a:lnTo>
                  <a:lnTo>
                    <a:pt x="11188" y="260311"/>
                  </a:lnTo>
                  <a:lnTo>
                    <a:pt x="10147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FCCED231-F60C-BA71-64C8-3DF6AEFDDED6}"/>
                </a:ext>
              </a:extLst>
            </p:cNvPr>
            <p:cNvSpPr/>
            <p:nvPr/>
          </p:nvSpPr>
          <p:spPr>
            <a:xfrm>
              <a:off x="9731972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905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905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80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52" y="127"/>
                  </a:lnTo>
                  <a:lnTo>
                    <a:pt x="10731" y="1841"/>
                  </a:lnTo>
                  <a:lnTo>
                    <a:pt x="10668" y="5041"/>
                  </a:lnTo>
                  <a:lnTo>
                    <a:pt x="11252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84" y="15722"/>
                  </a:lnTo>
                  <a:lnTo>
                    <a:pt x="12357" y="19697"/>
                  </a:lnTo>
                  <a:lnTo>
                    <a:pt x="12509" y="21831"/>
                  </a:lnTo>
                  <a:lnTo>
                    <a:pt x="13055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745B056C-6F2B-3F65-7E31-6858CE3DF6A3}"/>
                </a:ext>
              </a:extLst>
            </p:cNvPr>
            <p:cNvSpPr/>
            <p:nvPr/>
          </p:nvSpPr>
          <p:spPr>
            <a:xfrm>
              <a:off x="9737166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68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68" y="0"/>
                  </a:lnTo>
                  <a:close/>
                </a:path>
                <a:path w="8254" h="18415">
                  <a:moveTo>
                    <a:pt x="1498" y="16713"/>
                  </a:moveTo>
                  <a:lnTo>
                    <a:pt x="914" y="14541"/>
                  </a:lnTo>
                  <a:lnTo>
                    <a:pt x="774" y="12763"/>
                  </a:lnTo>
                  <a:lnTo>
                    <a:pt x="1003" y="10617"/>
                  </a:lnTo>
                  <a:lnTo>
                    <a:pt x="431" y="10629"/>
                  </a:lnTo>
                  <a:lnTo>
                    <a:pt x="165" y="12801"/>
                  </a:lnTo>
                  <a:lnTo>
                    <a:pt x="279" y="14643"/>
                  </a:lnTo>
                  <a:lnTo>
                    <a:pt x="787" y="16865"/>
                  </a:lnTo>
                  <a:lnTo>
                    <a:pt x="1498" y="16713"/>
                  </a:lnTo>
                  <a:close/>
                </a:path>
                <a:path w="8254" h="18415">
                  <a:moveTo>
                    <a:pt x="8153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53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E574E299-62F9-7780-DE7C-F52AF114DD06}"/>
                </a:ext>
              </a:extLst>
            </p:cNvPr>
            <p:cNvSpPr/>
            <p:nvPr/>
          </p:nvSpPr>
          <p:spPr>
            <a:xfrm>
              <a:off x="974088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76" y="2171"/>
                  </a:lnTo>
                  <a:lnTo>
                    <a:pt x="0" y="3441"/>
                  </a:lnTo>
                  <a:lnTo>
                    <a:pt x="546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C34EB9C0-2488-3AEC-13AA-C1203D1F3D42}"/>
                </a:ext>
              </a:extLst>
            </p:cNvPr>
            <p:cNvSpPr/>
            <p:nvPr/>
          </p:nvSpPr>
          <p:spPr>
            <a:xfrm>
              <a:off x="9736416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22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AB241B25-3E8C-2E03-E779-A1E2B317AC2F}"/>
                </a:ext>
              </a:extLst>
            </p:cNvPr>
            <p:cNvSpPr/>
            <p:nvPr/>
          </p:nvSpPr>
          <p:spPr>
            <a:xfrm>
              <a:off x="9740925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50" y="0"/>
                  </a:moveTo>
                  <a:lnTo>
                    <a:pt x="342" y="12"/>
                  </a:lnTo>
                  <a:lnTo>
                    <a:pt x="0" y="2539"/>
                  </a:lnTo>
                  <a:lnTo>
                    <a:pt x="546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0EBC5CD4-509B-C395-4A2A-E672ADB5E45A}"/>
                </a:ext>
              </a:extLst>
            </p:cNvPr>
            <p:cNvSpPr/>
            <p:nvPr/>
          </p:nvSpPr>
          <p:spPr>
            <a:xfrm>
              <a:off x="973430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29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24" y="8877"/>
                  </a:lnTo>
                  <a:lnTo>
                    <a:pt x="3429" y="6337"/>
                  </a:lnTo>
                  <a:close/>
                </a:path>
                <a:path w="15240" h="19050">
                  <a:moveTo>
                    <a:pt x="6934" y="2540"/>
                  </a:moveTo>
                  <a:lnTo>
                    <a:pt x="6629" y="0"/>
                  </a:lnTo>
                  <a:lnTo>
                    <a:pt x="6146" y="114"/>
                  </a:lnTo>
                  <a:lnTo>
                    <a:pt x="6413" y="2667"/>
                  </a:lnTo>
                  <a:lnTo>
                    <a:pt x="6934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28" y="9461"/>
                  </a:lnTo>
                  <a:lnTo>
                    <a:pt x="14058" y="9575"/>
                  </a:lnTo>
                  <a:lnTo>
                    <a:pt x="14300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CFFE0CF6-1CDA-325C-7CF2-134F0E2C27FD}"/>
                </a:ext>
              </a:extLst>
            </p:cNvPr>
            <p:cNvSpPr/>
            <p:nvPr/>
          </p:nvSpPr>
          <p:spPr>
            <a:xfrm>
              <a:off x="974375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60" y="2832"/>
                  </a:moveTo>
                  <a:lnTo>
                    <a:pt x="1447" y="0"/>
                  </a:lnTo>
                  <a:lnTo>
                    <a:pt x="876" y="0"/>
                  </a:lnTo>
                  <a:lnTo>
                    <a:pt x="863" y="2832"/>
                  </a:lnTo>
                  <a:lnTo>
                    <a:pt x="1460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F4B6D9CA-3007-F42A-AB62-A793B4EBE130}"/>
                </a:ext>
              </a:extLst>
            </p:cNvPr>
            <p:cNvSpPr/>
            <p:nvPr/>
          </p:nvSpPr>
          <p:spPr>
            <a:xfrm>
              <a:off x="9747973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73" y="0"/>
                  </a:moveTo>
                  <a:lnTo>
                    <a:pt x="76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C3513620-8CA0-CA92-DCF7-47479DB0BEF4}"/>
                </a:ext>
              </a:extLst>
            </p:cNvPr>
            <p:cNvSpPr/>
            <p:nvPr/>
          </p:nvSpPr>
          <p:spPr>
            <a:xfrm>
              <a:off x="9743350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46" y="0"/>
                  </a:moveTo>
                  <a:lnTo>
                    <a:pt x="0" y="126"/>
                  </a:lnTo>
                  <a:lnTo>
                    <a:pt x="838" y="4508"/>
                  </a:lnTo>
                  <a:lnTo>
                    <a:pt x="1447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ED9EC03A-3619-A5D2-5EBD-63D08B8FCB49}"/>
                </a:ext>
              </a:extLst>
            </p:cNvPr>
            <p:cNvSpPr/>
            <p:nvPr/>
          </p:nvSpPr>
          <p:spPr>
            <a:xfrm>
              <a:off x="974134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58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03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5C63CD1D-CA53-033B-0DF2-D0B6D212E275}"/>
                </a:ext>
              </a:extLst>
            </p:cNvPr>
            <p:cNvSpPr/>
            <p:nvPr/>
          </p:nvSpPr>
          <p:spPr>
            <a:xfrm>
              <a:off x="9742893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77" y="38"/>
                  </a:lnTo>
                  <a:lnTo>
                    <a:pt x="381" y="546"/>
                  </a:lnTo>
                  <a:lnTo>
                    <a:pt x="457" y="1003"/>
                  </a:lnTo>
                  <a:lnTo>
                    <a:pt x="0" y="1231"/>
                  </a:lnTo>
                  <a:lnTo>
                    <a:pt x="76" y="1485"/>
                  </a:lnTo>
                  <a:lnTo>
                    <a:pt x="546" y="1498"/>
                  </a:lnTo>
                  <a:lnTo>
                    <a:pt x="787" y="838"/>
                  </a:lnTo>
                  <a:lnTo>
                    <a:pt x="863" y="41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800AD1BB-9CA9-122B-95B6-3A2C3C5AD22D}"/>
                </a:ext>
              </a:extLst>
            </p:cNvPr>
            <p:cNvSpPr/>
            <p:nvPr/>
          </p:nvSpPr>
          <p:spPr>
            <a:xfrm>
              <a:off x="973551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41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1841" y="2806"/>
                  </a:lnTo>
                  <a:lnTo>
                    <a:pt x="0" y="4140"/>
                  </a:lnTo>
                  <a:lnTo>
                    <a:pt x="317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65" y="8001"/>
                  </a:lnTo>
                  <a:lnTo>
                    <a:pt x="3581" y="8242"/>
                  </a:lnTo>
                  <a:lnTo>
                    <a:pt x="3632" y="8001"/>
                  </a:lnTo>
                  <a:lnTo>
                    <a:pt x="3746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56" y="2222"/>
                  </a:moveTo>
                  <a:lnTo>
                    <a:pt x="3365" y="2146"/>
                  </a:lnTo>
                  <a:lnTo>
                    <a:pt x="3340" y="3759"/>
                  </a:lnTo>
                  <a:lnTo>
                    <a:pt x="3213" y="4140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56" y="2222"/>
                  </a:lnTo>
                  <a:close/>
                </a:path>
                <a:path w="11429" h="156209">
                  <a:moveTo>
                    <a:pt x="6527" y="18669"/>
                  </a:moveTo>
                  <a:lnTo>
                    <a:pt x="4521" y="16852"/>
                  </a:lnTo>
                  <a:lnTo>
                    <a:pt x="3568" y="15913"/>
                  </a:lnTo>
                  <a:lnTo>
                    <a:pt x="3479" y="13931"/>
                  </a:lnTo>
                  <a:lnTo>
                    <a:pt x="3441" y="12141"/>
                  </a:lnTo>
                  <a:lnTo>
                    <a:pt x="1130" y="13931"/>
                  </a:lnTo>
                  <a:lnTo>
                    <a:pt x="863" y="13360"/>
                  </a:lnTo>
                  <a:lnTo>
                    <a:pt x="635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19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59" y="18935"/>
                  </a:lnTo>
                  <a:lnTo>
                    <a:pt x="6527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8991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20" y="0"/>
                  </a:lnTo>
                  <a:lnTo>
                    <a:pt x="8610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28" y="15392"/>
                  </a:lnTo>
                  <a:lnTo>
                    <a:pt x="10375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41FF7C37-E17C-EF41-2AAC-1A5DBC23EE46}"/>
                </a:ext>
              </a:extLst>
            </p:cNvPr>
            <p:cNvSpPr/>
            <p:nvPr/>
          </p:nvSpPr>
          <p:spPr>
            <a:xfrm>
              <a:off x="974168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50" y="25"/>
                  </a:lnTo>
                  <a:lnTo>
                    <a:pt x="0" y="4089"/>
                  </a:lnTo>
                  <a:lnTo>
                    <a:pt x="558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DB4696FC-1874-3CA5-A4E1-4F321D6B3C2A}"/>
                </a:ext>
              </a:extLst>
            </p:cNvPr>
            <p:cNvSpPr/>
            <p:nvPr/>
          </p:nvSpPr>
          <p:spPr>
            <a:xfrm>
              <a:off x="9700984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80" y="83096"/>
                  </a:moveTo>
                  <a:lnTo>
                    <a:pt x="35610" y="81381"/>
                  </a:lnTo>
                  <a:lnTo>
                    <a:pt x="34645" y="77787"/>
                  </a:lnTo>
                  <a:lnTo>
                    <a:pt x="34505" y="77381"/>
                  </a:lnTo>
                  <a:lnTo>
                    <a:pt x="33235" y="73685"/>
                  </a:lnTo>
                  <a:lnTo>
                    <a:pt x="32893" y="70345"/>
                  </a:lnTo>
                  <a:lnTo>
                    <a:pt x="32893" y="81191"/>
                  </a:lnTo>
                  <a:lnTo>
                    <a:pt x="32702" y="81267"/>
                  </a:lnTo>
                  <a:lnTo>
                    <a:pt x="32702" y="85090"/>
                  </a:lnTo>
                  <a:lnTo>
                    <a:pt x="32537" y="86855"/>
                  </a:lnTo>
                  <a:lnTo>
                    <a:pt x="32270" y="88341"/>
                  </a:lnTo>
                  <a:lnTo>
                    <a:pt x="31661" y="90030"/>
                  </a:lnTo>
                  <a:lnTo>
                    <a:pt x="31102" y="89877"/>
                  </a:lnTo>
                  <a:lnTo>
                    <a:pt x="31661" y="88176"/>
                  </a:lnTo>
                  <a:lnTo>
                    <a:pt x="32004" y="86817"/>
                  </a:lnTo>
                  <a:lnTo>
                    <a:pt x="32194" y="85077"/>
                  </a:lnTo>
                  <a:lnTo>
                    <a:pt x="32702" y="85090"/>
                  </a:lnTo>
                  <a:lnTo>
                    <a:pt x="32702" y="81267"/>
                  </a:lnTo>
                  <a:lnTo>
                    <a:pt x="32359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359" y="79819"/>
                  </a:lnTo>
                  <a:lnTo>
                    <a:pt x="32893" y="81191"/>
                  </a:lnTo>
                  <a:lnTo>
                    <a:pt x="32893" y="70345"/>
                  </a:lnTo>
                  <a:lnTo>
                    <a:pt x="32854" y="69964"/>
                  </a:lnTo>
                  <a:lnTo>
                    <a:pt x="33947" y="62979"/>
                  </a:lnTo>
                  <a:lnTo>
                    <a:pt x="34010" y="55346"/>
                  </a:lnTo>
                  <a:lnTo>
                    <a:pt x="34848" y="48653"/>
                  </a:lnTo>
                  <a:lnTo>
                    <a:pt x="34175" y="44310"/>
                  </a:lnTo>
                  <a:lnTo>
                    <a:pt x="32918" y="32651"/>
                  </a:lnTo>
                  <a:lnTo>
                    <a:pt x="34188" y="25247"/>
                  </a:lnTo>
                  <a:lnTo>
                    <a:pt x="33655" y="17970"/>
                  </a:lnTo>
                  <a:lnTo>
                    <a:pt x="31813" y="20497"/>
                  </a:lnTo>
                  <a:lnTo>
                    <a:pt x="32359" y="24739"/>
                  </a:lnTo>
                  <a:lnTo>
                    <a:pt x="31369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73" y="50342"/>
                  </a:lnTo>
                  <a:lnTo>
                    <a:pt x="28943" y="62306"/>
                  </a:lnTo>
                  <a:lnTo>
                    <a:pt x="29933" y="68046"/>
                  </a:lnTo>
                  <a:lnTo>
                    <a:pt x="29324" y="79514"/>
                  </a:lnTo>
                  <a:lnTo>
                    <a:pt x="30124" y="81241"/>
                  </a:lnTo>
                  <a:lnTo>
                    <a:pt x="29781" y="81432"/>
                  </a:lnTo>
                  <a:lnTo>
                    <a:pt x="29781" y="93319"/>
                  </a:lnTo>
                  <a:lnTo>
                    <a:pt x="29641" y="94564"/>
                  </a:lnTo>
                  <a:lnTo>
                    <a:pt x="29400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16" y="95377"/>
                  </a:lnTo>
                  <a:lnTo>
                    <a:pt x="29133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32"/>
                  </a:lnTo>
                  <a:lnTo>
                    <a:pt x="29133" y="81762"/>
                  </a:lnTo>
                  <a:lnTo>
                    <a:pt x="22199" y="88442"/>
                  </a:lnTo>
                  <a:lnTo>
                    <a:pt x="22199" y="96799"/>
                  </a:lnTo>
                  <a:lnTo>
                    <a:pt x="19786" y="100076"/>
                  </a:lnTo>
                  <a:lnTo>
                    <a:pt x="19316" y="99733"/>
                  </a:lnTo>
                  <a:lnTo>
                    <a:pt x="21818" y="96507"/>
                  </a:lnTo>
                  <a:lnTo>
                    <a:pt x="22199" y="96799"/>
                  </a:lnTo>
                  <a:lnTo>
                    <a:pt x="22199" y="88442"/>
                  </a:lnTo>
                  <a:lnTo>
                    <a:pt x="11137" y="104355"/>
                  </a:lnTo>
                  <a:lnTo>
                    <a:pt x="8483" y="106756"/>
                  </a:lnTo>
                  <a:lnTo>
                    <a:pt x="1206" y="112318"/>
                  </a:lnTo>
                  <a:lnTo>
                    <a:pt x="317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43" y="109423"/>
                  </a:lnTo>
                  <a:lnTo>
                    <a:pt x="21920" y="110921"/>
                  </a:lnTo>
                  <a:lnTo>
                    <a:pt x="19469" y="117525"/>
                  </a:lnTo>
                  <a:lnTo>
                    <a:pt x="19431" y="120611"/>
                  </a:lnTo>
                  <a:lnTo>
                    <a:pt x="22567" y="119176"/>
                  </a:lnTo>
                  <a:lnTo>
                    <a:pt x="27482" y="114236"/>
                  </a:lnTo>
                  <a:lnTo>
                    <a:pt x="30886" y="109423"/>
                  </a:lnTo>
                  <a:lnTo>
                    <a:pt x="32791" y="106730"/>
                  </a:lnTo>
                  <a:lnTo>
                    <a:pt x="34493" y="103886"/>
                  </a:lnTo>
                  <a:lnTo>
                    <a:pt x="34137" y="100076"/>
                  </a:lnTo>
                  <a:lnTo>
                    <a:pt x="33832" y="96710"/>
                  </a:lnTo>
                  <a:lnTo>
                    <a:pt x="33858" y="95377"/>
                  </a:lnTo>
                  <a:lnTo>
                    <a:pt x="34378" y="93230"/>
                  </a:lnTo>
                  <a:lnTo>
                    <a:pt x="34759" y="91681"/>
                  </a:lnTo>
                  <a:lnTo>
                    <a:pt x="35496" y="90030"/>
                  </a:lnTo>
                  <a:lnTo>
                    <a:pt x="35826" y="89281"/>
                  </a:lnTo>
                  <a:lnTo>
                    <a:pt x="35941" y="88709"/>
                  </a:lnTo>
                  <a:lnTo>
                    <a:pt x="36029" y="86817"/>
                  </a:lnTo>
                  <a:lnTo>
                    <a:pt x="36080" y="85077"/>
                  </a:lnTo>
                  <a:lnTo>
                    <a:pt x="36080" y="83096"/>
                  </a:lnTo>
                  <a:close/>
                </a:path>
                <a:path w="84454" h="120650">
                  <a:moveTo>
                    <a:pt x="36182" y="38455"/>
                  </a:moveTo>
                  <a:lnTo>
                    <a:pt x="35877" y="35293"/>
                  </a:lnTo>
                  <a:lnTo>
                    <a:pt x="35191" y="35280"/>
                  </a:lnTo>
                  <a:lnTo>
                    <a:pt x="35496" y="38455"/>
                  </a:lnTo>
                  <a:lnTo>
                    <a:pt x="36182" y="38455"/>
                  </a:lnTo>
                  <a:close/>
                </a:path>
                <a:path w="84454" h="120650">
                  <a:moveTo>
                    <a:pt x="36664" y="111036"/>
                  </a:moveTo>
                  <a:lnTo>
                    <a:pt x="36131" y="110718"/>
                  </a:lnTo>
                  <a:lnTo>
                    <a:pt x="34632" y="113601"/>
                  </a:lnTo>
                  <a:lnTo>
                    <a:pt x="35140" y="113906"/>
                  </a:lnTo>
                  <a:lnTo>
                    <a:pt x="36664" y="111036"/>
                  </a:lnTo>
                  <a:close/>
                </a:path>
                <a:path w="84454" h="120650">
                  <a:moveTo>
                    <a:pt x="36715" y="15278"/>
                  </a:moveTo>
                  <a:lnTo>
                    <a:pt x="35966" y="15278"/>
                  </a:lnTo>
                  <a:lnTo>
                    <a:pt x="35966" y="18948"/>
                  </a:lnTo>
                  <a:lnTo>
                    <a:pt x="36715" y="18948"/>
                  </a:lnTo>
                  <a:lnTo>
                    <a:pt x="36715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95" y="77393"/>
                  </a:moveTo>
                  <a:lnTo>
                    <a:pt x="39903" y="73228"/>
                  </a:lnTo>
                  <a:lnTo>
                    <a:pt x="39090" y="73215"/>
                  </a:lnTo>
                  <a:lnTo>
                    <a:pt x="39408" y="77381"/>
                  </a:lnTo>
                  <a:lnTo>
                    <a:pt x="40195" y="77393"/>
                  </a:lnTo>
                  <a:close/>
                </a:path>
                <a:path w="84454" h="120650">
                  <a:moveTo>
                    <a:pt x="40220" y="98171"/>
                  </a:moveTo>
                  <a:lnTo>
                    <a:pt x="39484" y="98171"/>
                  </a:lnTo>
                  <a:lnTo>
                    <a:pt x="39179" y="101803"/>
                  </a:lnTo>
                  <a:lnTo>
                    <a:pt x="39852" y="101790"/>
                  </a:lnTo>
                  <a:lnTo>
                    <a:pt x="40220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611" y="84302"/>
                  </a:lnTo>
                  <a:lnTo>
                    <a:pt x="39509" y="85890"/>
                  </a:lnTo>
                  <a:lnTo>
                    <a:pt x="39674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35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144" y="91274"/>
                  </a:lnTo>
                  <a:lnTo>
                    <a:pt x="40335" y="88976"/>
                  </a:lnTo>
                  <a:close/>
                </a:path>
                <a:path w="84454" h="120650">
                  <a:moveTo>
                    <a:pt x="42862" y="61417"/>
                  </a:moveTo>
                  <a:lnTo>
                    <a:pt x="42570" y="57251"/>
                  </a:lnTo>
                  <a:lnTo>
                    <a:pt x="41757" y="57251"/>
                  </a:lnTo>
                  <a:lnTo>
                    <a:pt x="42075" y="61417"/>
                  </a:lnTo>
                  <a:lnTo>
                    <a:pt x="42862" y="61417"/>
                  </a:lnTo>
                  <a:close/>
                </a:path>
                <a:path w="84454" h="120650">
                  <a:moveTo>
                    <a:pt x="45605" y="51777"/>
                  </a:moveTo>
                  <a:lnTo>
                    <a:pt x="45516" y="50952"/>
                  </a:lnTo>
                  <a:lnTo>
                    <a:pt x="45224" y="49872"/>
                  </a:lnTo>
                  <a:lnTo>
                    <a:pt x="44932" y="49860"/>
                  </a:lnTo>
                  <a:lnTo>
                    <a:pt x="44500" y="50139"/>
                  </a:lnTo>
                  <a:lnTo>
                    <a:pt x="44754" y="51066"/>
                  </a:lnTo>
                  <a:lnTo>
                    <a:pt x="44831" y="51841"/>
                  </a:lnTo>
                  <a:lnTo>
                    <a:pt x="44818" y="53009"/>
                  </a:lnTo>
                  <a:lnTo>
                    <a:pt x="45453" y="52997"/>
                  </a:lnTo>
                  <a:lnTo>
                    <a:pt x="45605" y="51777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77" y="39763"/>
                  </a:lnTo>
                  <a:lnTo>
                    <a:pt x="45059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34" y="34772"/>
                  </a:moveTo>
                  <a:lnTo>
                    <a:pt x="46278" y="31724"/>
                  </a:lnTo>
                  <a:lnTo>
                    <a:pt x="45707" y="31711"/>
                  </a:lnTo>
                  <a:lnTo>
                    <a:pt x="46012" y="34772"/>
                  </a:lnTo>
                  <a:lnTo>
                    <a:pt x="46634" y="34772"/>
                  </a:lnTo>
                  <a:close/>
                </a:path>
                <a:path w="84454" h="120650">
                  <a:moveTo>
                    <a:pt x="84239" y="112052"/>
                  </a:moveTo>
                  <a:lnTo>
                    <a:pt x="72745" y="103276"/>
                  </a:lnTo>
                  <a:lnTo>
                    <a:pt x="64274" y="91287"/>
                  </a:lnTo>
                  <a:lnTo>
                    <a:pt x="61569" y="86880"/>
                  </a:lnTo>
                  <a:lnTo>
                    <a:pt x="55105" y="80416"/>
                  </a:lnTo>
                  <a:lnTo>
                    <a:pt x="54127" y="79895"/>
                  </a:lnTo>
                  <a:lnTo>
                    <a:pt x="54914" y="78168"/>
                  </a:lnTo>
                  <a:lnTo>
                    <a:pt x="54305" y="66840"/>
                  </a:lnTo>
                  <a:lnTo>
                    <a:pt x="55245" y="61252"/>
                  </a:lnTo>
                  <a:lnTo>
                    <a:pt x="53581" y="49631"/>
                  </a:lnTo>
                  <a:lnTo>
                    <a:pt x="53035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58" y="30518"/>
                  </a:lnTo>
                  <a:lnTo>
                    <a:pt x="50533" y="38620"/>
                  </a:lnTo>
                  <a:lnTo>
                    <a:pt x="49390" y="47307"/>
                  </a:lnTo>
                  <a:lnTo>
                    <a:pt x="50241" y="53987"/>
                  </a:lnTo>
                  <a:lnTo>
                    <a:pt x="50241" y="57924"/>
                  </a:lnTo>
                  <a:lnTo>
                    <a:pt x="48628" y="61341"/>
                  </a:lnTo>
                  <a:lnTo>
                    <a:pt x="49720" y="68326"/>
                  </a:lnTo>
                  <a:lnTo>
                    <a:pt x="49047" y="72402"/>
                  </a:lnTo>
                  <a:lnTo>
                    <a:pt x="47726" y="76250"/>
                  </a:lnTo>
                  <a:lnTo>
                    <a:pt x="44361" y="90182"/>
                  </a:lnTo>
                  <a:lnTo>
                    <a:pt x="44577" y="91541"/>
                  </a:lnTo>
                  <a:lnTo>
                    <a:pt x="46850" y="95224"/>
                  </a:lnTo>
                  <a:lnTo>
                    <a:pt x="48704" y="100901"/>
                  </a:lnTo>
                  <a:lnTo>
                    <a:pt x="49923" y="102933"/>
                  </a:lnTo>
                  <a:lnTo>
                    <a:pt x="55486" y="110807"/>
                  </a:lnTo>
                  <a:lnTo>
                    <a:pt x="60947" y="116586"/>
                  </a:lnTo>
                  <a:lnTo>
                    <a:pt x="64617" y="118846"/>
                  </a:lnTo>
                  <a:lnTo>
                    <a:pt x="64770" y="116166"/>
                  </a:lnTo>
                  <a:lnTo>
                    <a:pt x="61099" y="106718"/>
                  </a:lnTo>
                  <a:lnTo>
                    <a:pt x="63284" y="108762"/>
                  </a:lnTo>
                  <a:lnTo>
                    <a:pt x="82765" y="112839"/>
                  </a:lnTo>
                  <a:lnTo>
                    <a:pt x="84239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FB99C1F9-55AE-F28F-B21A-00E7D7CCEBB1}"/>
                </a:ext>
              </a:extLst>
            </p:cNvPr>
            <p:cNvSpPr/>
            <p:nvPr/>
          </p:nvSpPr>
          <p:spPr>
            <a:xfrm>
              <a:off x="9720300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82" y="46951"/>
                  </a:moveTo>
                  <a:lnTo>
                    <a:pt x="2501" y="46659"/>
                  </a:lnTo>
                  <a:lnTo>
                    <a:pt x="0" y="49885"/>
                  </a:lnTo>
                  <a:lnTo>
                    <a:pt x="457" y="50228"/>
                  </a:lnTo>
                  <a:lnTo>
                    <a:pt x="2882" y="46951"/>
                  </a:lnTo>
                  <a:close/>
                </a:path>
                <a:path w="46990" h="55244">
                  <a:moveTo>
                    <a:pt x="7683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57" y="54902"/>
                  </a:lnTo>
                  <a:lnTo>
                    <a:pt x="7683" y="51625"/>
                  </a:lnTo>
                  <a:close/>
                </a:path>
                <a:path w="46990" h="55244">
                  <a:moveTo>
                    <a:pt x="10452" y="43472"/>
                  </a:moveTo>
                  <a:lnTo>
                    <a:pt x="9956" y="43383"/>
                  </a:lnTo>
                  <a:lnTo>
                    <a:pt x="9067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83" y="45732"/>
                  </a:lnTo>
                  <a:lnTo>
                    <a:pt x="10325" y="44716"/>
                  </a:lnTo>
                  <a:lnTo>
                    <a:pt x="10452" y="43472"/>
                  </a:lnTo>
                  <a:close/>
                </a:path>
                <a:path w="46990" h="55244">
                  <a:moveTo>
                    <a:pt x="12204" y="9563"/>
                  </a:moveTo>
                  <a:lnTo>
                    <a:pt x="12077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204" y="9563"/>
                  </a:lnTo>
                  <a:close/>
                </a:path>
                <a:path w="46990" h="55244">
                  <a:moveTo>
                    <a:pt x="13385" y="35255"/>
                  </a:moveTo>
                  <a:lnTo>
                    <a:pt x="12877" y="35242"/>
                  </a:lnTo>
                  <a:lnTo>
                    <a:pt x="12700" y="36969"/>
                  </a:lnTo>
                  <a:lnTo>
                    <a:pt x="11785" y="40030"/>
                  </a:lnTo>
                  <a:lnTo>
                    <a:pt x="12357" y="40182"/>
                  </a:lnTo>
                  <a:lnTo>
                    <a:pt x="12966" y="38481"/>
                  </a:lnTo>
                  <a:lnTo>
                    <a:pt x="13220" y="37020"/>
                  </a:lnTo>
                  <a:lnTo>
                    <a:pt x="13385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67" y="36347"/>
                  </a:lnTo>
                  <a:lnTo>
                    <a:pt x="31889" y="34620"/>
                  </a:lnTo>
                  <a:lnTo>
                    <a:pt x="31381" y="34632"/>
                  </a:lnTo>
                  <a:lnTo>
                    <a:pt x="31546" y="36398"/>
                  </a:lnTo>
                  <a:lnTo>
                    <a:pt x="31800" y="37858"/>
                  </a:lnTo>
                  <a:lnTo>
                    <a:pt x="32410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502" y="13500"/>
                  </a:moveTo>
                  <a:lnTo>
                    <a:pt x="33375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502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59" y="18249"/>
                  </a:lnTo>
                  <a:lnTo>
                    <a:pt x="32969" y="19977"/>
                  </a:lnTo>
                  <a:lnTo>
                    <a:pt x="32626" y="21348"/>
                  </a:lnTo>
                  <a:lnTo>
                    <a:pt x="32054" y="23037"/>
                  </a:lnTo>
                  <a:lnTo>
                    <a:pt x="32626" y="23190"/>
                  </a:lnTo>
                  <a:lnTo>
                    <a:pt x="33235" y="21488"/>
                  </a:lnTo>
                  <a:lnTo>
                    <a:pt x="33502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96" y="27101"/>
                  </a:lnTo>
                  <a:lnTo>
                    <a:pt x="33705" y="28829"/>
                  </a:lnTo>
                  <a:lnTo>
                    <a:pt x="33362" y="30200"/>
                  </a:lnTo>
                  <a:lnTo>
                    <a:pt x="32791" y="31889"/>
                  </a:lnTo>
                  <a:lnTo>
                    <a:pt x="33362" y="32042"/>
                  </a:lnTo>
                  <a:lnTo>
                    <a:pt x="33972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645" y="46177"/>
                  </a:lnTo>
                  <a:lnTo>
                    <a:pt x="34302" y="44805"/>
                  </a:lnTo>
                  <a:lnTo>
                    <a:pt x="34124" y="43078"/>
                  </a:lnTo>
                  <a:lnTo>
                    <a:pt x="33616" y="43091"/>
                  </a:lnTo>
                  <a:lnTo>
                    <a:pt x="33782" y="44856"/>
                  </a:lnTo>
                  <a:lnTo>
                    <a:pt x="34036" y="46316"/>
                  </a:lnTo>
                  <a:lnTo>
                    <a:pt x="34645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59" y="49796"/>
                  </a:moveTo>
                  <a:lnTo>
                    <a:pt x="45847" y="48171"/>
                  </a:lnTo>
                  <a:lnTo>
                    <a:pt x="44970" y="46977"/>
                  </a:lnTo>
                  <a:lnTo>
                    <a:pt x="43827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51" y="50101"/>
                  </a:lnTo>
                  <a:lnTo>
                    <a:pt x="46659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A304BEB5-7371-CF19-EAE7-A344B37D818E}"/>
                </a:ext>
              </a:extLst>
            </p:cNvPr>
            <p:cNvSpPr/>
            <p:nvPr/>
          </p:nvSpPr>
          <p:spPr>
            <a:xfrm>
              <a:off x="9833737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70" y="11366"/>
                  </a:moveTo>
                  <a:lnTo>
                    <a:pt x="3492" y="11023"/>
                  </a:lnTo>
                  <a:lnTo>
                    <a:pt x="2514" y="9639"/>
                  </a:lnTo>
                  <a:lnTo>
                    <a:pt x="368" y="9702"/>
                  </a:lnTo>
                  <a:lnTo>
                    <a:pt x="0" y="11099"/>
                  </a:lnTo>
                  <a:lnTo>
                    <a:pt x="88" y="12433"/>
                  </a:lnTo>
                  <a:lnTo>
                    <a:pt x="469" y="12827"/>
                  </a:lnTo>
                  <a:lnTo>
                    <a:pt x="1460" y="12077"/>
                  </a:lnTo>
                  <a:lnTo>
                    <a:pt x="3111" y="11620"/>
                  </a:lnTo>
                  <a:lnTo>
                    <a:pt x="4470" y="11366"/>
                  </a:lnTo>
                  <a:close/>
                </a:path>
                <a:path w="34290" h="18415">
                  <a:moveTo>
                    <a:pt x="15240" y="8432"/>
                  </a:moveTo>
                  <a:lnTo>
                    <a:pt x="14084" y="8140"/>
                  </a:lnTo>
                  <a:lnTo>
                    <a:pt x="11010" y="6616"/>
                  </a:lnTo>
                  <a:lnTo>
                    <a:pt x="10629" y="4305"/>
                  </a:lnTo>
                  <a:lnTo>
                    <a:pt x="7670" y="6781"/>
                  </a:lnTo>
                  <a:lnTo>
                    <a:pt x="7937" y="7797"/>
                  </a:lnTo>
                  <a:lnTo>
                    <a:pt x="8991" y="7886"/>
                  </a:lnTo>
                  <a:lnTo>
                    <a:pt x="10007" y="10160"/>
                  </a:lnTo>
                  <a:lnTo>
                    <a:pt x="11595" y="11188"/>
                  </a:lnTo>
                  <a:lnTo>
                    <a:pt x="13677" y="10477"/>
                  </a:lnTo>
                  <a:lnTo>
                    <a:pt x="13538" y="8851"/>
                  </a:lnTo>
                  <a:lnTo>
                    <a:pt x="15240" y="8432"/>
                  </a:lnTo>
                  <a:close/>
                </a:path>
                <a:path w="34290" h="18415">
                  <a:moveTo>
                    <a:pt x="29121" y="17043"/>
                  </a:moveTo>
                  <a:lnTo>
                    <a:pt x="28168" y="16319"/>
                  </a:lnTo>
                  <a:lnTo>
                    <a:pt x="27876" y="16941"/>
                  </a:lnTo>
                  <a:lnTo>
                    <a:pt x="27508" y="17437"/>
                  </a:lnTo>
                  <a:lnTo>
                    <a:pt x="27089" y="17830"/>
                  </a:lnTo>
                  <a:lnTo>
                    <a:pt x="28384" y="17589"/>
                  </a:lnTo>
                  <a:lnTo>
                    <a:pt x="29121" y="17043"/>
                  </a:lnTo>
                  <a:close/>
                </a:path>
                <a:path w="34290" h="18415">
                  <a:moveTo>
                    <a:pt x="34124" y="6934"/>
                  </a:moveTo>
                  <a:lnTo>
                    <a:pt x="33515" y="6616"/>
                  </a:lnTo>
                  <a:lnTo>
                    <a:pt x="33185" y="5727"/>
                  </a:lnTo>
                  <a:lnTo>
                    <a:pt x="31915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86" y="3467"/>
                  </a:lnTo>
                  <a:lnTo>
                    <a:pt x="31470" y="3314"/>
                  </a:lnTo>
                  <a:lnTo>
                    <a:pt x="32004" y="165"/>
                  </a:lnTo>
                  <a:lnTo>
                    <a:pt x="30886" y="0"/>
                  </a:lnTo>
                  <a:lnTo>
                    <a:pt x="29718" y="647"/>
                  </a:lnTo>
                  <a:lnTo>
                    <a:pt x="24472" y="6324"/>
                  </a:lnTo>
                  <a:lnTo>
                    <a:pt x="21285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15" y="3644"/>
                  </a:lnTo>
                  <a:lnTo>
                    <a:pt x="18135" y="4254"/>
                  </a:lnTo>
                  <a:lnTo>
                    <a:pt x="18427" y="5943"/>
                  </a:lnTo>
                  <a:lnTo>
                    <a:pt x="19253" y="6464"/>
                  </a:lnTo>
                  <a:lnTo>
                    <a:pt x="20027" y="8636"/>
                  </a:lnTo>
                  <a:lnTo>
                    <a:pt x="19939" y="9156"/>
                  </a:lnTo>
                  <a:lnTo>
                    <a:pt x="19151" y="9182"/>
                  </a:lnTo>
                  <a:lnTo>
                    <a:pt x="19253" y="10261"/>
                  </a:lnTo>
                  <a:lnTo>
                    <a:pt x="20421" y="11125"/>
                  </a:lnTo>
                  <a:lnTo>
                    <a:pt x="21653" y="11404"/>
                  </a:lnTo>
                  <a:lnTo>
                    <a:pt x="22186" y="10464"/>
                  </a:lnTo>
                  <a:lnTo>
                    <a:pt x="23190" y="10871"/>
                  </a:lnTo>
                  <a:lnTo>
                    <a:pt x="24574" y="9829"/>
                  </a:lnTo>
                  <a:lnTo>
                    <a:pt x="25552" y="7734"/>
                  </a:lnTo>
                  <a:lnTo>
                    <a:pt x="28041" y="8940"/>
                  </a:lnTo>
                  <a:lnTo>
                    <a:pt x="27774" y="10083"/>
                  </a:lnTo>
                  <a:lnTo>
                    <a:pt x="27876" y="11036"/>
                  </a:lnTo>
                  <a:lnTo>
                    <a:pt x="28473" y="11658"/>
                  </a:lnTo>
                  <a:lnTo>
                    <a:pt x="30645" y="11734"/>
                  </a:lnTo>
                  <a:lnTo>
                    <a:pt x="33324" y="12230"/>
                  </a:lnTo>
                  <a:lnTo>
                    <a:pt x="33896" y="10248"/>
                  </a:lnTo>
                  <a:lnTo>
                    <a:pt x="32423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24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DF8C67C9-F0AE-88B1-A128-E4C70F68EF94}"/>
                </a:ext>
              </a:extLst>
            </p:cNvPr>
            <p:cNvSpPr/>
            <p:nvPr/>
          </p:nvSpPr>
          <p:spPr>
            <a:xfrm>
              <a:off x="980535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39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175" y="7581"/>
                  </a:lnTo>
                  <a:lnTo>
                    <a:pt x="36550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46" y="6477"/>
                  </a:lnTo>
                  <a:lnTo>
                    <a:pt x="56426" y="5346"/>
                  </a:lnTo>
                  <a:lnTo>
                    <a:pt x="53924" y="4140"/>
                  </a:lnTo>
                  <a:lnTo>
                    <a:pt x="52959" y="6235"/>
                  </a:lnTo>
                  <a:lnTo>
                    <a:pt x="50634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85" y="3035"/>
                  </a:lnTo>
                  <a:lnTo>
                    <a:pt x="44526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03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03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24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65" y="8128"/>
                  </a:lnTo>
                  <a:lnTo>
                    <a:pt x="28054" y="7239"/>
                  </a:lnTo>
                  <a:lnTo>
                    <a:pt x="26263" y="6413"/>
                  </a:lnTo>
                  <a:lnTo>
                    <a:pt x="23482" y="7239"/>
                  </a:lnTo>
                  <a:lnTo>
                    <a:pt x="22885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72" y="7353"/>
                  </a:lnTo>
                  <a:lnTo>
                    <a:pt x="18580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52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41" y="6184"/>
                  </a:lnTo>
                  <a:lnTo>
                    <a:pt x="9791" y="6108"/>
                  </a:lnTo>
                  <a:lnTo>
                    <a:pt x="9779" y="4927"/>
                  </a:lnTo>
                  <a:lnTo>
                    <a:pt x="8407" y="4305"/>
                  </a:lnTo>
                  <a:lnTo>
                    <a:pt x="5905" y="4457"/>
                  </a:lnTo>
                  <a:lnTo>
                    <a:pt x="3898" y="4102"/>
                  </a:lnTo>
                  <a:lnTo>
                    <a:pt x="5130" y="5994"/>
                  </a:lnTo>
                  <a:lnTo>
                    <a:pt x="5626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795" y="13995"/>
                  </a:lnTo>
                  <a:lnTo>
                    <a:pt x="11823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10" y="20561"/>
                  </a:lnTo>
                  <a:lnTo>
                    <a:pt x="27101" y="24866"/>
                  </a:lnTo>
                  <a:lnTo>
                    <a:pt x="26339" y="23672"/>
                  </a:lnTo>
                  <a:lnTo>
                    <a:pt x="21958" y="25323"/>
                  </a:lnTo>
                  <a:lnTo>
                    <a:pt x="18186" y="26162"/>
                  </a:lnTo>
                  <a:lnTo>
                    <a:pt x="15036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38" y="24307"/>
                  </a:lnTo>
                  <a:lnTo>
                    <a:pt x="27787" y="25425"/>
                  </a:lnTo>
                  <a:lnTo>
                    <a:pt x="28994" y="28257"/>
                  </a:lnTo>
                  <a:lnTo>
                    <a:pt x="29718" y="29425"/>
                  </a:lnTo>
                  <a:lnTo>
                    <a:pt x="31140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23" y="23583"/>
                  </a:lnTo>
                  <a:lnTo>
                    <a:pt x="36563" y="25958"/>
                  </a:lnTo>
                  <a:lnTo>
                    <a:pt x="40259" y="24307"/>
                  </a:lnTo>
                  <a:lnTo>
                    <a:pt x="40614" y="23406"/>
                  </a:lnTo>
                  <a:lnTo>
                    <a:pt x="40690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18" y="17767"/>
                  </a:lnTo>
                  <a:lnTo>
                    <a:pt x="45300" y="21082"/>
                  </a:lnTo>
                  <a:lnTo>
                    <a:pt x="50596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48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5BC2454F-CC32-8284-641C-6E8C1590F7C2}"/>
                </a:ext>
              </a:extLst>
            </p:cNvPr>
            <p:cNvSpPr/>
            <p:nvPr/>
          </p:nvSpPr>
          <p:spPr>
            <a:xfrm>
              <a:off x="980437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01" y="4432"/>
                  </a:moveTo>
                  <a:lnTo>
                    <a:pt x="11772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60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04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01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094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19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85362EDA-B9B5-EDFA-84F0-2E2109E23B4C}"/>
                </a:ext>
              </a:extLst>
            </p:cNvPr>
            <p:cNvSpPr/>
            <p:nvPr/>
          </p:nvSpPr>
          <p:spPr>
            <a:xfrm>
              <a:off x="976054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14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74" y="44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C78F26B2-D86B-4D2E-5C03-F29922D8C14C}"/>
                </a:ext>
              </a:extLst>
            </p:cNvPr>
            <p:cNvSpPr/>
            <p:nvPr/>
          </p:nvSpPr>
          <p:spPr>
            <a:xfrm>
              <a:off x="975535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28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28" y="63"/>
                  </a:lnTo>
                  <a:close/>
                </a:path>
                <a:path w="97154" h="32384">
                  <a:moveTo>
                    <a:pt x="55626" y="13830"/>
                  </a:moveTo>
                  <a:lnTo>
                    <a:pt x="55118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79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45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27" y="8115"/>
                  </a:lnTo>
                  <a:lnTo>
                    <a:pt x="38785" y="7937"/>
                  </a:lnTo>
                  <a:lnTo>
                    <a:pt x="43345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26" y="13830"/>
                  </a:lnTo>
                  <a:close/>
                </a:path>
                <a:path w="97154" h="32384">
                  <a:moveTo>
                    <a:pt x="80010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66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70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83" y="28295"/>
                  </a:lnTo>
                  <a:lnTo>
                    <a:pt x="62522" y="30035"/>
                  </a:lnTo>
                  <a:lnTo>
                    <a:pt x="65036" y="31216"/>
                  </a:lnTo>
                  <a:lnTo>
                    <a:pt x="68173" y="32156"/>
                  </a:lnTo>
                  <a:lnTo>
                    <a:pt x="71970" y="31330"/>
                  </a:lnTo>
                  <a:lnTo>
                    <a:pt x="76327" y="29667"/>
                  </a:lnTo>
                  <a:lnTo>
                    <a:pt x="77101" y="30861"/>
                  </a:lnTo>
                  <a:lnTo>
                    <a:pt x="80010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12" y="14109"/>
                  </a:lnTo>
                  <a:lnTo>
                    <a:pt x="86563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09" y="16827"/>
                  </a:lnTo>
                  <a:lnTo>
                    <a:pt x="78524" y="18034"/>
                  </a:lnTo>
                  <a:lnTo>
                    <a:pt x="80645" y="24422"/>
                  </a:lnTo>
                  <a:lnTo>
                    <a:pt x="83439" y="28219"/>
                  </a:lnTo>
                  <a:lnTo>
                    <a:pt x="89103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64891F93-5C84-EEBF-A95B-EF61F31829A1}"/>
                </a:ext>
              </a:extLst>
            </p:cNvPr>
            <p:cNvSpPr/>
            <p:nvPr/>
          </p:nvSpPr>
          <p:spPr>
            <a:xfrm>
              <a:off x="974239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4927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67" y="4254"/>
                  </a:lnTo>
                  <a:lnTo>
                    <a:pt x="3390" y="4699"/>
                  </a:lnTo>
                  <a:lnTo>
                    <a:pt x="3937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19" y="23774"/>
                  </a:lnTo>
                  <a:lnTo>
                    <a:pt x="35496" y="21539"/>
                  </a:lnTo>
                  <a:lnTo>
                    <a:pt x="36360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69" y="31521"/>
                  </a:moveTo>
                  <a:lnTo>
                    <a:pt x="58153" y="30340"/>
                  </a:lnTo>
                  <a:lnTo>
                    <a:pt x="58140" y="29743"/>
                  </a:lnTo>
                  <a:lnTo>
                    <a:pt x="57416" y="30111"/>
                  </a:lnTo>
                  <a:lnTo>
                    <a:pt x="56756" y="30556"/>
                  </a:lnTo>
                  <a:lnTo>
                    <a:pt x="56121" y="31076"/>
                  </a:lnTo>
                  <a:lnTo>
                    <a:pt x="58369" y="31521"/>
                  </a:lnTo>
                  <a:close/>
                </a:path>
                <a:path w="98425" h="31750">
                  <a:moveTo>
                    <a:pt x="98285" y="30378"/>
                  </a:moveTo>
                  <a:lnTo>
                    <a:pt x="97624" y="29044"/>
                  </a:lnTo>
                  <a:lnTo>
                    <a:pt x="95542" y="29311"/>
                  </a:lnTo>
                  <a:lnTo>
                    <a:pt x="93878" y="29019"/>
                  </a:lnTo>
                  <a:lnTo>
                    <a:pt x="93510" y="28816"/>
                  </a:lnTo>
                  <a:lnTo>
                    <a:pt x="91313" y="29248"/>
                  </a:lnTo>
                  <a:lnTo>
                    <a:pt x="91414" y="30124"/>
                  </a:lnTo>
                  <a:lnTo>
                    <a:pt x="91884" y="30962"/>
                  </a:lnTo>
                  <a:lnTo>
                    <a:pt x="92570" y="31699"/>
                  </a:lnTo>
                  <a:lnTo>
                    <a:pt x="98285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30D8EED6-0852-1A1E-AB6D-0D1583792C24}"/>
                </a:ext>
              </a:extLst>
            </p:cNvPr>
            <p:cNvSpPr/>
            <p:nvPr/>
          </p:nvSpPr>
          <p:spPr>
            <a:xfrm>
              <a:off x="9824618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21" y="16954"/>
                  </a:moveTo>
                  <a:lnTo>
                    <a:pt x="152" y="16357"/>
                  </a:lnTo>
                  <a:lnTo>
                    <a:pt x="76" y="16586"/>
                  </a:lnTo>
                  <a:lnTo>
                    <a:pt x="673" y="17157"/>
                  </a:lnTo>
                  <a:lnTo>
                    <a:pt x="1308" y="17805"/>
                  </a:lnTo>
                  <a:lnTo>
                    <a:pt x="3340" y="17475"/>
                  </a:lnTo>
                  <a:lnTo>
                    <a:pt x="3721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40" y="16357"/>
                  </a:lnTo>
                  <a:lnTo>
                    <a:pt x="3898" y="16687"/>
                  </a:lnTo>
                  <a:lnTo>
                    <a:pt x="3835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26" y="1993"/>
                  </a:moveTo>
                  <a:lnTo>
                    <a:pt x="9029" y="1003"/>
                  </a:lnTo>
                  <a:lnTo>
                    <a:pt x="8928" y="88"/>
                  </a:lnTo>
                  <a:lnTo>
                    <a:pt x="8458" y="0"/>
                  </a:lnTo>
                  <a:lnTo>
                    <a:pt x="9055" y="2286"/>
                  </a:lnTo>
                  <a:lnTo>
                    <a:pt x="9512" y="3238"/>
                  </a:lnTo>
                  <a:lnTo>
                    <a:pt x="9626" y="1993"/>
                  </a:lnTo>
                  <a:close/>
                </a:path>
                <a:path w="27304" h="24765">
                  <a:moveTo>
                    <a:pt x="26974" y="10680"/>
                  </a:moveTo>
                  <a:lnTo>
                    <a:pt x="26822" y="8140"/>
                  </a:lnTo>
                  <a:lnTo>
                    <a:pt x="26733" y="6997"/>
                  </a:lnTo>
                  <a:lnTo>
                    <a:pt x="25463" y="4762"/>
                  </a:lnTo>
                  <a:lnTo>
                    <a:pt x="25247" y="4368"/>
                  </a:lnTo>
                  <a:lnTo>
                    <a:pt x="24574" y="4699"/>
                  </a:lnTo>
                  <a:lnTo>
                    <a:pt x="24307" y="4762"/>
                  </a:lnTo>
                  <a:lnTo>
                    <a:pt x="24155" y="4191"/>
                  </a:lnTo>
                  <a:lnTo>
                    <a:pt x="23520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49" y="5003"/>
                  </a:lnTo>
                  <a:lnTo>
                    <a:pt x="15417" y="5486"/>
                  </a:lnTo>
                  <a:lnTo>
                    <a:pt x="16078" y="6832"/>
                  </a:lnTo>
                  <a:lnTo>
                    <a:pt x="14173" y="7327"/>
                  </a:lnTo>
                  <a:lnTo>
                    <a:pt x="12268" y="7772"/>
                  </a:lnTo>
                  <a:lnTo>
                    <a:pt x="10363" y="8140"/>
                  </a:lnTo>
                  <a:lnTo>
                    <a:pt x="9906" y="7670"/>
                  </a:lnTo>
                  <a:lnTo>
                    <a:pt x="9677" y="7416"/>
                  </a:lnTo>
                  <a:lnTo>
                    <a:pt x="9220" y="6578"/>
                  </a:lnTo>
                  <a:lnTo>
                    <a:pt x="9105" y="5689"/>
                  </a:lnTo>
                  <a:lnTo>
                    <a:pt x="9842" y="5562"/>
                  </a:lnTo>
                  <a:lnTo>
                    <a:pt x="11303" y="5257"/>
                  </a:lnTo>
                  <a:lnTo>
                    <a:pt x="10515" y="4826"/>
                  </a:lnTo>
                  <a:lnTo>
                    <a:pt x="9944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72" y="4114"/>
                  </a:lnTo>
                  <a:lnTo>
                    <a:pt x="9271" y="4368"/>
                  </a:lnTo>
                  <a:lnTo>
                    <a:pt x="7835" y="6908"/>
                  </a:lnTo>
                  <a:lnTo>
                    <a:pt x="5448" y="7670"/>
                  </a:lnTo>
                  <a:lnTo>
                    <a:pt x="3238" y="7378"/>
                  </a:lnTo>
                  <a:lnTo>
                    <a:pt x="4508" y="8839"/>
                  </a:lnTo>
                  <a:lnTo>
                    <a:pt x="6350" y="9931"/>
                  </a:lnTo>
                  <a:lnTo>
                    <a:pt x="8115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27" y="15900"/>
                  </a:lnTo>
                  <a:lnTo>
                    <a:pt x="6705" y="17487"/>
                  </a:lnTo>
                  <a:lnTo>
                    <a:pt x="6832" y="18148"/>
                  </a:lnTo>
                  <a:lnTo>
                    <a:pt x="8788" y="20828"/>
                  </a:lnTo>
                  <a:lnTo>
                    <a:pt x="9944" y="22059"/>
                  </a:lnTo>
                  <a:lnTo>
                    <a:pt x="14605" y="24333"/>
                  </a:lnTo>
                  <a:lnTo>
                    <a:pt x="17830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500" y="12306"/>
                  </a:lnTo>
                  <a:lnTo>
                    <a:pt x="18034" y="11874"/>
                  </a:lnTo>
                  <a:lnTo>
                    <a:pt x="18491" y="11366"/>
                  </a:lnTo>
                  <a:lnTo>
                    <a:pt x="18859" y="10769"/>
                  </a:lnTo>
                  <a:lnTo>
                    <a:pt x="20091" y="11760"/>
                  </a:lnTo>
                  <a:lnTo>
                    <a:pt x="21742" y="12192"/>
                  </a:lnTo>
                  <a:lnTo>
                    <a:pt x="26670" y="10769"/>
                  </a:lnTo>
                  <a:lnTo>
                    <a:pt x="26974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1039DDC8-196B-34F0-348E-4B16CB0BD8EA}"/>
                </a:ext>
              </a:extLst>
            </p:cNvPr>
            <p:cNvSpPr/>
            <p:nvPr/>
          </p:nvSpPr>
          <p:spPr>
            <a:xfrm>
              <a:off x="974911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58" y="444"/>
                  </a:moveTo>
                  <a:lnTo>
                    <a:pt x="850" y="177"/>
                  </a:lnTo>
                  <a:lnTo>
                    <a:pt x="571" y="0"/>
                  </a:lnTo>
                  <a:lnTo>
                    <a:pt x="393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58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09" y="1104"/>
                  </a:lnTo>
                  <a:lnTo>
                    <a:pt x="2247" y="1397"/>
                  </a:lnTo>
                  <a:lnTo>
                    <a:pt x="2489" y="1739"/>
                  </a:lnTo>
                  <a:lnTo>
                    <a:pt x="2540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41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3987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63" y="36614"/>
                  </a:moveTo>
                  <a:lnTo>
                    <a:pt x="45974" y="35331"/>
                  </a:lnTo>
                  <a:lnTo>
                    <a:pt x="44119" y="36334"/>
                  </a:lnTo>
                  <a:lnTo>
                    <a:pt x="42392" y="36931"/>
                  </a:lnTo>
                  <a:lnTo>
                    <a:pt x="40373" y="36106"/>
                  </a:lnTo>
                  <a:lnTo>
                    <a:pt x="36372" y="33769"/>
                  </a:lnTo>
                  <a:lnTo>
                    <a:pt x="36195" y="32524"/>
                  </a:lnTo>
                  <a:lnTo>
                    <a:pt x="36753" y="30911"/>
                  </a:lnTo>
                  <a:lnTo>
                    <a:pt x="34328" y="30048"/>
                  </a:lnTo>
                  <a:lnTo>
                    <a:pt x="30238" y="29298"/>
                  </a:lnTo>
                  <a:lnTo>
                    <a:pt x="29845" y="30505"/>
                  </a:lnTo>
                  <a:lnTo>
                    <a:pt x="27012" y="33413"/>
                  </a:lnTo>
                  <a:lnTo>
                    <a:pt x="26377" y="31915"/>
                  </a:lnTo>
                  <a:lnTo>
                    <a:pt x="23164" y="32524"/>
                  </a:lnTo>
                  <a:lnTo>
                    <a:pt x="26123" y="33705"/>
                  </a:lnTo>
                  <a:lnTo>
                    <a:pt x="26187" y="35369"/>
                  </a:lnTo>
                  <a:lnTo>
                    <a:pt x="28549" y="36880"/>
                  </a:lnTo>
                  <a:lnTo>
                    <a:pt x="29273" y="36106"/>
                  </a:lnTo>
                  <a:lnTo>
                    <a:pt x="31165" y="37045"/>
                  </a:lnTo>
                  <a:lnTo>
                    <a:pt x="32550" y="38163"/>
                  </a:lnTo>
                  <a:lnTo>
                    <a:pt x="36957" y="39789"/>
                  </a:lnTo>
                  <a:lnTo>
                    <a:pt x="43268" y="41440"/>
                  </a:lnTo>
                  <a:lnTo>
                    <a:pt x="47371" y="36449"/>
                  </a:lnTo>
                  <a:lnTo>
                    <a:pt x="47663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82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20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32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691" y="43865"/>
                  </a:lnTo>
                  <a:lnTo>
                    <a:pt x="70599" y="43688"/>
                  </a:lnTo>
                  <a:lnTo>
                    <a:pt x="74066" y="43014"/>
                  </a:lnTo>
                  <a:lnTo>
                    <a:pt x="75069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05" y="23495"/>
                  </a:moveTo>
                  <a:lnTo>
                    <a:pt x="102654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15" y="24104"/>
                  </a:lnTo>
                  <a:lnTo>
                    <a:pt x="84531" y="25933"/>
                  </a:lnTo>
                  <a:lnTo>
                    <a:pt x="85128" y="26924"/>
                  </a:lnTo>
                  <a:lnTo>
                    <a:pt x="85013" y="28155"/>
                  </a:lnTo>
                  <a:lnTo>
                    <a:pt x="83959" y="24942"/>
                  </a:lnTo>
                  <a:lnTo>
                    <a:pt x="83058" y="21247"/>
                  </a:lnTo>
                  <a:lnTo>
                    <a:pt x="82435" y="17538"/>
                  </a:lnTo>
                  <a:lnTo>
                    <a:pt x="76847" y="20459"/>
                  </a:lnTo>
                  <a:lnTo>
                    <a:pt x="76682" y="21958"/>
                  </a:lnTo>
                  <a:lnTo>
                    <a:pt x="74345" y="22707"/>
                  </a:lnTo>
                  <a:lnTo>
                    <a:pt x="73113" y="21196"/>
                  </a:lnTo>
                  <a:lnTo>
                    <a:pt x="70904" y="21869"/>
                  </a:lnTo>
                  <a:lnTo>
                    <a:pt x="69507" y="23342"/>
                  </a:lnTo>
                  <a:lnTo>
                    <a:pt x="69532" y="25311"/>
                  </a:lnTo>
                  <a:lnTo>
                    <a:pt x="69748" y="25615"/>
                  </a:lnTo>
                  <a:lnTo>
                    <a:pt x="69659" y="26212"/>
                  </a:lnTo>
                  <a:lnTo>
                    <a:pt x="70650" y="27686"/>
                  </a:lnTo>
                  <a:lnTo>
                    <a:pt x="72275" y="25908"/>
                  </a:lnTo>
                  <a:lnTo>
                    <a:pt x="73431" y="26098"/>
                  </a:lnTo>
                  <a:lnTo>
                    <a:pt x="77190" y="27495"/>
                  </a:lnTo>
                  <a:lnTo>
                    <a:pt x="76936" y="29425"/>
                  </a:lnTo>
                  <a:lnTo>
                    <a:pt x="77609" y="31026"/>
                  </a:lnTo>
                  <a:lnTo>
                    <a:pt x="78740" y="32321"/>
                  </a:lnTo>
                  <a:lnTo>
                    <a:pt x="80949" y="32626"/>
                  </a:lnTo>
                  <a:lnTo>
                    <a:pt x="83337" y="31851"/>
                  </a:lnTo>
                  <a:lnTo>
                    <a:pt x="84975" y="28676"/>
                  </a:lnTo>
                  <a:lnTo>
                    <a:pt x="85013" y="28194"/>
                  </a:lnTo>
                  <a:lnTo>
                    <a:pt x="86004" y="29756"/>
                  </a:lnTo>
                  <a:lnTo>
                    <a:pt x="87566" y="30530"/>
                  </a:lnTo>
                  <a:lnTo>
                    <a:pt x="89839" y="30594"/>
                  </a:lnTo>
                  <a:lnTo>
                    <a:pt x="93738" y="29933"/>
                  </a:lnTo>
                  <a:lnTo>
                    <a:pt x="97142" y="28740"/>
                  </a:lnTo>
                  <a:lnTo>
                    <a:pt x="98920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16" y="27863"/>
                  </a:lnTo>
                  <a:lnTo>
                    <a:pt x="107505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5ADB8FB1-EBEE-59A0-7B77-87512D47378A}"/>
                </a:ext>
              </a:extLst>
            </p:cNvPr>
            <p:cNvSpPr/>
            <p:nvPr/>
          </p:nvSpPr>
          <p:spPr>
            <a:xfrm>
              <a:off x="974041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69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09" y="1752"/>
                  </a:lnTo>
                  <a:lnTo>
                    <a:pt x="0" y="2641"/>
                  </a:lnTo>
                  <a:lnTo>
                    <a:pt x="76" y="3632"/>
                  </a:lnTo>
                  <a:lnTo>
                    <a:pt x="2654" y="1511"/>
                  </a:lnTo>
                  <a:lnTo>
                    <a:pt x="4457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093" y="7251"/>
                  </a:lnTo>
                  <a:lnTo>
                    <a:pt x="13169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68"/>
                  </a:lnTo>
                  <a:lnTo>
                    <a:pt x="17640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59" y="40703"/>
                  </a:lnTo>
                  <a:lnTo>
                    <a:pt x="38481" y="37388"/>
                  </a:lnTo>
                  <a:lnTo>
                    <a:pt x="34975" y="37350"/>
                  </a:lnTo>
                  <a:lnTo>
                    <a:pt x="34785" y="37185"/>
                  </a:lnTo>
                  <a:lnTo>
                    <a:pt x="34099" y="36563"/>
                  </a:lnTo>
                  <a:lnTo>
                    <a:pt x="33731" y="35725"/>
                  </a:lnTo>
                  <a:lnTo>
                    <a:pt x="33045" y="35026"/>
                  </a:lnTo>
                  <a:lnTo>
                    <a:pt x="32143" y="34442"/>
                  </a:lnTo>
                  <a:lnTo>
                    <a:pt x="34048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82" y="24117"/>
                  </a:lnTo>
                  <a:lnTo>
                    <a:pt x="21018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472" y="24523"/>
                  </a:lnTo>
                  <a:lnTo>
                    <a:pt x="20764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77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11" y="24892"/>
                  </a:lnTo>
                  <a:lnTo>
                    <a:pt x="30238" y="24828"/>
                  </a:lnTo>
                  <a:lnTo>
                    <a:pt x="30772" y="24638"/>
                  </a:lnTo>
                  <a:lnTo>
                    <a:pt x="31864" y="24409"/>
                  </a:lnTo>
                  <a:lnTo>
                    <a:pt x="35090" y="23799"/>
                  </a:lnTo>
                  <a:lnTo>
                    <a:pt x="35725" y="25298"/>
                  </a:lnTo>
                  <a:lnTo>
                    <a:pt x="37160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887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10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22" y="11747"/>
                  </a:lnTo>
                  <a:lnTo>
                    <a:pt x="23139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59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05" y="24117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66" y="22542"/>
                  </a:lnTo>
                  <a:lnTo>
                    <a:pt x="13627" y="23736"/>
                  </a:lnTo>
                  <a:lnTo>
                    <a:pt x="13589" y="24777"/>
                  </a:lnTo>
                  <a:lnTo>
                    <a:pt x="15113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24" y="30149"/>
                  </a:lnTo>
                  <a:lnTo>
                    <a:pt x="19989" y="31496"/>
                  </a:lnTo>
                  <a:lnTo>
                    <a:pt x="21336" y="32689"/>
                  </a:lnTo>
                  <a:lnTo>
                    <a:pt x="19761" y="32969"/>
                  </a:lnTo>
                  <a:lnTo>
                    <a:pt x="18300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68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79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71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39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39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37" y="16383"/>
                  </a:lnTo>
                  <a:lnTo>
                    <a:pt x="59690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4457" y="15748"/>
                  </a:lnTo>
                  <a:lnTo>
                    <a:pt x="55410" y="17614"/>
                  </a:lnTo>
                  <a:lnTo>
                    <a:pt x="53314" y="18021"/>
                  </a:lnTo>
                  <a:lnTo>
                    <a:pt x="50253" y="15646"/>
                  </a:lnTo>
                  <a:lnTo>
                    <a:pt x="49479" y="14947"/>
                  </a:lnTo>
                  <a:lnTo>
                    <a:pt x="48488" y="13843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26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894" y="24396"/>
                  </a:lnTo>
                  <a:lnTo>
                    <a:pt x="45085" y="25654"/>
                  </a:lnTo>
                  <a:lnTo>
                    <a:pt x="49072" y="27978"/>
                  </a:lnTo>
                  <a:lnTo>
                    <a:pt x="51092" y="28803"/>
                  </a:lnTo>
                  <a:lnTo>
                    <a:pt x="53492" y="27978"/>
                  </a:lnTo>
                  <a:lnTo>
                    <a:pt x="54102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24" y="23825"/>
                  </a:lnTo>
                  <a:lnTo>
                    <a:pt x="59397" y="23368"/>
                  </a:lnTo>
                  <a:lnTo>
                    <a:pt x="60883" y="22631"/>
                  </a:lnTo>
                  <a:lnTo>
                    <a:pt x="61696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29" y="27495"/>
                  </a:moveTo>
                  <a:lnTo>
                    <a:pt x="88696" y="25654"/>
                  </a:lnTo>
                  <a:lnTo>
                    <a:pt x="86309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75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37" y="21958"/>
                  </a:lnTo>
                  <a:lnTo>
                    <a:pt x="77863" y="24206"/>
                  </a:lnTo>
                  <a:lnTo>
                    <a:pt x="72466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81" y="32600"/>
                  </a:lnTo>
                  <a:lnTo>
                    <a:pt x="84340" y="33172"/>
                  </a:lnTo>
                  <a:lnTo>
                    <a:pt x="88036" y="33782"/>
                  </a:lnTo>
                  <a:lnTo>
                    <a:pt x="91160" y="31750"/>
                  </a:lnTo>
                  <a:lnTo>
                    <a:pt x="92329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A31C33CE-4136-2CF9-E7C3-2982CCF25129}"/>
                </a:ext>
              </a:extLst>
            </p:cNvPr>
            <p:cNvSpPr/>
            <p:nvPr/>
          </p:nvSpPr>
          <p:spPr>
            <a:xfrm>
              <a:off x="974496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191" y="355"/>
                  </a:lnTo>
                  <a:lnTo>
                    <a:pt x="4000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01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62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07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26" y="35661"/>
                  </a:moveTo>
                  <a:lnTo>
                    <a:pt x="81089" y="34467"/>
                  </a:lnTo>
                  <a:lnTo>
                    <a:pt x="78460" y="34874"/>
                  </a:lnTo>
                  <a:lnTo>
                    <a:pt x="75971" y="34569"/>
                  </a:lnTo>
                  <a:lnTo>
                    <a:pt x="76911" y="35001"/>
                  </a:lnTo>
                  <a:lnTo>
                    <a:pt x="77470" y="36220"/>
                  </a:lnTo>
                  <a:lnTo>
                    <a:pt x="77495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51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26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62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47B5E346-1B7D-208B-CF13-ABECADDE4D17}"/>
                </a:ext>
              </a:extLst>
            </p:cNvPr>
            <p:cNvSpPr/>
            <p:nvPr/>
          </p:nvSpPr>
          <p:spPr>
            <a:xfrm>
              <a:off x="9738880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35" y="26606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35" y="26606"/>
                  </a:lnTo>
                  <a:close/>
                </a:path>
                <a:path w="83184" h="55880">
                  <a:moveTo>
                    <a:pt x="11176" y="8318"/>
                  </a:moveTo>
                  <a:lnTo>
                    <a:pt x="11163" y="7239"/>
                  </a:lnTo>
                  <a:lnTo>
                    <a:pt x="11150" y="6451"/>
                  </a:lnTo>
                  <a:lnTo>
                    <a:pt x="10452" y="5943"/>
                  </a:lnTo>
                  <a:lnTo>
                    <a:pt x="9601" y="5943"/>
                  </a:lnTo>
                  <a:lnTo>
                    <a:pt x="8191" y="7239"/>
                  </a:lnTo>
                  <a:lnTo>
                    <a:pt x="9080" y="5207"/>
                  </a:lnTo>
                  <a:lnTo>
                    <a:pt x="9156" y="2298"/>
                  </a:lnTo>
                  <a:lnTo>
                    <a:pt x="9169" y="1676"/>
                  </a:lnTo>
                  <a:lnTo>
                    <a:pt x="5981" y="2298"/>
                  </a:lnTo>
                  <a:lnTo>
                    <a:pt x="6007" y="1676"/>
                  </a:lnTo>
                  <a:lnTo>
                    <a:pt x="6172" y="1181"/>
                  </a:lnTo>
                  <a:lnTo>
                    <a:pt x="6400" y="635"/>
                  </a:lnTo>
                  <a:lnTo>
                    <a:pt x="6096" y="406"/>
                  </a:lnTo>
                  <a:lnTo>
                    <a:pt x="4483" y="2794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75" y="4673"/>
                  </a:lnTo>
                  <a:lnTo>
                    <a:pt x="4953" y="5207"/>
                  </a:lnTo>
                  <a:lnTo>
                    <a:pt x="3898" y="5676"/>
                  </a:lnTo>
                  <a:lnTo>
                    <a:pt x="2959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16" y="9029"/>
                  </a:lnTo>
                  <a:lnTo>
                    <a:pt x="2705" y="9359"/>
                  </a:lnTo>
                  <a:lnTo>
                    <a:pt x="7912" y="9359"/>
                  </a:lnTo>
                  <a:lnTo>
                    <a:pt x="8089" y="8318"/>
                  </a:lnTo>
                  <a:lnTo>
                    <a:pt x="8750" y="8483"/>
                  </a:lnTo>
                  <a:lnTo>
                    <a:pt x="8102" y="12280"/>
                  </a:lnTo>
                  <a:lnTo>
                    <a:pt x="7467" y="12115"/>
                  </a:lnTo>
                  <a:lnTo>
                    <a:pt x="7607" y="11252"/>
                  </a:lnTo>
                  <a:lnTo>
                    <a:pt x="7886" y="9525"/>
                  </a:lnTo>
                  <a:lnTo>
                    <a:pt x="5892" y="9525"/>
                  </a:lnTo>
                  <a:lnTo>
                    <a:pt x="5892" y="16116"/>
                  </a:lnTo>
                  <a:lnTo>
                    <a:pt x="5219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54" y="11252"/>
                  </a:lnTo>
                  <a:lnTo>
                    <a:pt x="5892" y="16116"/>
                  </a:lnTo>
                  <a:lnTo>
                    <a:pt x="5892" y="9525"/>
                  </a:lnTo>
                  <a:lnTo>
                    <a:pt x="3543" y="9525"/>
                  </a:lnTo>
                  <a:lnTo>
                    <a:pt x="3543" y="19405"/>
                  </a:lnTo>
                  <a:lnTo>
                    <a:pt x="3352" y="21094"/>
                  </a:lnTo>
                  <a:lnTo>
                    <a:pt x="3238" y="26365"/>
                  </a:lnTo>
                  <a:lnTo>
                    <a:pt x="2692" y="26365"/>
                  </a:lnTo>
                  <a:lnTo>
                    <a:pt x="2578" y="24561"/>
                  </a:lnTo>
                  <a:lnTo>
                    <a:pt x="2667" y="21844"/>
                  </a:lnTo>
                  <a:lnTo>
                    <a:pt x="2933" y="19494"/>
                  </a:lnTo>
                  <a:lnTo>
                    <a:pt x="3543" y="19405"/>
                  </a:lnTo>
                  <a:lnTo>
                    <a:pt x="3543" y="9525"/>
                  </a:lnTo>
                  <a:lnTo>
                    <a:pt x="2755" y="9525"/>
                  </a:lnTo>
                  <a:lnTo>
                    <a:pt x="609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65" y="13703"/>
                  </a:lnTo>
                  <a:lnTo>
                    <a:pt x="1333" y="13500"/>
                  </a:lnTo>
                  <a:lnTo>
                    <a:pt x="990" y="13474"/>
                  </a:lnTo>
                  <a:lnTo>
                    <a:pt x="901" y="16116"/>
                  </a:lnTo>
                  <a:lnTo>
                    <a:pt x="723" y="16916"/>
                  </a:lnTo>
                  <a:lnTo>
                    <a:pt x="609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65" y="27165"/>
                  </a:lnTo>
                  <a:lnTo>
                    <a:pt x="1155" y="28092"/>
                  </a:lnTo>
                  <a:lnTo>
                    <a:pt x="4406" y="31038"/>
                  </a:lnTo>
                  <a:lnTo>
                    <a:pt x="5651" y="32118"/>
                  </a:lnTo>
                  <a:lnTo>
                    <a:pt x="6934" y="33172"/>
                  </a:lnTo>
                  <a:lnTo>
                    <a:pt x="7391" y="33299"/>
                  </a:lnTo>
                  <a:lnTo>
                    <a:pt x="7810" y="33578"/>
                  </a:lnTo>
                  <a:lnTo>
                    <a:pt x="8102" y="34048"/>
                  </a:lnTo>
                  <a:lnTo>
                    <a:pt x="10299" y="33439"/>
                  </a:lnTo>
                  <a:lnTo>
                    <a:pt x="11112" y="33324"/>
                  </a:lnTo>
                  <a:lnTo>
                    <a:pt x="10820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512" y="32118"/>
                  </a:lnTo>
                  <a:lnTo>
                    <a:pt x="9448" y="30441"/>
                  </a:lnTo>
                  <a:lnTo>
                    <a:pt x="8267" y="29476"/>
                  </a:lnTo>
                  <a:lnTo>
                    <a:pt x="7112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13" y="26365"/>
                  </a:lnTo>
                  <a:lnTo>
                    <a:pt x="6997" y="22872"/>
                  </a:lnTo>
                  <a:lnTo>
                    <a:pt x="7658" y="23025"/>
                  </a:lnTo>
                  <a:lnTo>
                    <a:pt x="7035" y="26606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87" y="26136"/>
                  </a:lnTo>
                  <a:lnTo>
                    <a:pt x="10566" y="26365"/>
                  </a:lnTo>
                  <a:lnTo>
                    <a:pt x="10858" y="26517"/>
                  </a:lnTo>
                  <a:lnTo>
                    <a:pt x="10883" y="25781"/>
                  </a:lnTo>
                  <a:lnTo>
                    <a:pt x="10922" y="24599"/>
                  </a:lnTo>
                  <a:lnTo>
                    <a:pt x="10680" y="24599"/>
                  </a:lnTo>
                  <a:lnTo>
                    <a:pt x="10553" y="24599"/>
                  </a:lnTo>
                  <a:lnTo>
                    <a:pt x="9715" y="22872"/>
                  </a:lnTo>
                  <a:lnTo>
                    <a:pt x="11125" y="21094"/>
                  </a:lnTo>
                  <a:lnTo>
                    <a:pt x="10680" y="19405"/>
                  </a:lnTo>
                  <a:lnTo>
                    <a:pt x="10604" y="19126"/>
                  </a:lnTo>
                  <a:lnTo>
                    <a:pt x="10109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54" y="14490"/>
                  </a:lnTo>
                  <a:lnTo>
                    <a:pt x="9740" y="12496"/>
                  </a:lnTo>
                  <a:lnTo>
                    <a:pt x="9893" y="12585"/>
                  </a:lnTo>
                  <a:lnTo>
                    <a:pt x="9994" y="12280"/>
                  </a:lnTo>
                  <a:lnTo>
                    <a:pt x="10388" y="10629"/>
                  </a:lnTo>
                  <a:lnTo>
                    <a:pt x="10693" y="9207"/>
                  </a:lnTo>
                  <a:lnTo>
                    <a:pt x="11176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45" y="44411"/>
                  </a:lnTo>
                  <a:lnTo>
                    <a:pt x="29349" y="43027"/>
                  </a:lnTo>
                  <a:lnTo>
                    <a:pt x="29895" y="44335"/>
                  </a:lnTo>
                  <a:lnTo>
                    <a:pt x="30581" y="45516"/>
                  </a:lnTo>
                  <a:lnTo>
                    <a:pt x="32169" y="46202"/>
                  </a:lnTo>
                  <a:lnTo>
                    <a:pt x="31229" y="47891"/>
                  </a:lnTo>
                  <a:lnTo>
                    <a:pt x="36029" y="49771"/>
                  </a:lnTo>
                  <a:lnTo>
                    <a:pt x="36741" y="48729"/>
                  </a:lnTo>
                  <a:lnTo>
                    <a:pt x="37668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29" y="51993"/>
                  </a:moveTo>
                  <a:lnTo>
                    <a:pt x="55943" y="51638"/>
                  </a:lnTo>
                  <a:lnTo>
                    <a:pt x="55549" y="52260"/>
                  </a:lnTo>
                  <a:lnTo>
                    <a:pt x="54190" y="53543"/>
                  </a:lnTo>
                  <a:lnTo>
                    <a:pt x="52984" y="54229"/>
                  </a:lnTo>
                  <a:lnTo>
                    <a:pt x="54952" y="54571"/>
                  </a:lnTo>
                  <a:lnTo>
                    <a:pt x="55499" y="54203"/>
                  </a:lnTo>
                  <a:lnTo>
                    <a:pt x="56184" y="53936"/>
                  </a:lnTo>
                  <a:lnTo>
                    <a:pt x="56819" y="53848"/>
                  </a:lnTo>
                  <a:lnTo>
                    <a:pt x="58229" y="51993"/>
                  </a:lnTo>
                  <a:close/>
                </a:path>
                <a:path w="83184" h="55880">
                  <a:moveTo>
                    <a:pt x="82575" y="54711"/>
                  </a:moveTo>
                  <a:lnTo>
                    <a:pt x="81788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85" y="54711"/>
                  </a:lnTo>
                  <a:lnTo>
                    <a:pt x="77508" y="55283"/>
                  </a:lnTo>
                  <a:lnTo>
                    <a:pt x="82575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A3A19D96-0FD1-79C7-A109-779692C2A592}"/>
                </a:ext>
              </a:extLst>
            </p:cNvPr>
            <p:cNvSpPr/>
            <p:nvPr/>
          </p:nvSpPr>
          <p:spPr>
            <a:xfrm>
              <a:off x="977475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82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51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14" y="10782"/>
                  </a:moveTo>
                  <a:lnTo>
                    <a:pt x="61048" y="9398"/>
                  </a:lnTo>
                  <a:lnTo>
                    <a:pt x="56616" y="4051"/>
                  </a:lnTo>
                  <a:lnTo>
                    <a:pt x="56934" y="2387"/>
                  </a:lnTo>
                  <a:lnTo>
                    <a:pt x="54737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12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23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20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887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21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23" y="11925"/>
                  </a:lnTo>
                  <a:lnTo>
                    <a:pt x="49479" y="10604"/>
                  </a:lnTo>
                  <a:lnTo>
                    <a:pt x="52095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37" y="12788"/>
                  </a:lnTo>
                  <a:lnTo>
                    <a:pt x="60845" y="12293"/>
                  </a:lnTo>
                  <a:lnTo>
                    <a:pt x="61214" y="10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73DD63F0-1EC5-001B-6840-808D46D2B5FB}"/>
                </a:ext>
              </a:extLst>
            </p:cNvPr>
            <p:cNvSpPr/>
            <p:nvPr/>
          </p:nvSpPr>
          <p:spPr>
            <a:xfrm>
              <a:off x="9748228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188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893" y="7353"/>
                  </a:lnTo>
                  <a:lnTo>
                    <a:pt x="13411" y="3949"/>
                  </a:lnTo>
                  <a:lnTo>
                    <a:pt x="12395" y="4279"/>
                  </a:lnTo>
                  <a:lnTo>
                    <a:pt x="10490" y="2133"/>
                  </a:lnTo>
                  <a:lnTo>
                    <a:pt x="9690" y="1803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85" y="889"/>
                  </a:lnTo>
                  <a:lnTo>
                    <a:pt x="203" y="2159"/>
                  </a:lnTo>
                  <a:lnTo>
                    <a:pt x="0" y="4381"/>
                  </a:lnTo>
                  <a:lnTo>
                    <a:pt x="279" y="5334"/>
                  </a:lnTo>
                  <a:lnTo>
                    <a:pt x="1028" y="5105"/>
                  </a:lnTo>
                  <a:lnTo>
                    <a:pt x="3352" y="7988"/>
                  </a:lnTo>
                  <a:lnTo>
                    <a:pt x="3111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16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77" y="36741"/>
                  </a:moveTo>
                  <a:lnTo>
                    <a:pt x="22923" y="27889"/>
                  </a:lnTo>
                  <a:lnTo>
                    <a:pt x="18745" y="28663"/>
                  </a:lnTo>
                  <a:lnTo>
                    <a:pt x="18440" y="27203"/>
                  </a:lnTo>
                  <a:lnTo>
                    <a:pt x="18986" y="22656"/>
                  </a:lnTo>
                  <a:lnTo>
                    <a:pt x="15265" y="22123"/>
                  </a:lnTo>
                  <a:lnTo>
                    <a:pt x="14033" y="24485"/>
                  </a:lnTo>
                  <a:lnTo>
                    <a:pt x="14490" y="25260"/>
                  </a:lnTo>
                  <a:lnTo>
                    <a:pt x="10985" y="23774"/>
                  </a:lnTo>
                  <a:lnTo>
                    <a:pt x="12877" y="26924"/>
                  </a:lnTo>
                  <a:lnTo>
                    <a:pt x="14808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77" y="36741"/>
                  </a:lnTo>
                  <a:close/>
                </a:path>
                <a:path w="74295" h="38734">
                  <a:moveTo>
                    <a:pt x="52146" y="14757"/>
                  </a:moveTo>
                  <a:lnTo>
                    <a:pt x="44170" y="13754"/>
                  </a:lnTo>
                  <a:lnTo>
                    <a:pt x="43345" y="15189"/>
                  </a:lnTo>
                  <a:lnTo>
                    <a:pt x="40309" y="15621"/>
                  </a:lnTo>
                  <a:lnTo>
                    <a:pt x="36918" y="15709"/>
                  </a:lnTo>
                  <a:lnTo>
                    <a:pt x="33616" y="14376"/>
                  </a:lnTo>
                  <a:lnTo>
                    <a:pt x="35420" y="13449"/>
                  </a:lnTo>
                  <a:lnTo>
                    <a:pt x="32105" y="9474"/>
                  </a:lnTo>
                  <a:lnTo>
                    <a:pt x="29425" y="11747"/>
                  </a:lnTo>
                  <a:lnTo>
                    <a:pt x="30518" y="19786"/>
                  </a:lnTo>
                  <a:lnTo>
                    <a:pt x="33794" y="21056"/>
                  </a:lnTo>
                  <a:lnTo>
                    <a:pt x="39662" y="22479"/>
                  </a:lnTo>
                  <a:lnTo>
                    <a:pt x="51866" y="22009"/>
                  </a:lnTo>
                  <a:lnTo>
                    <a:pt x="52146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694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37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34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36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6997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1158" y="37579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6E2AD1C1-6D8E-16FF-9159-6FB3C33B9321}"/>
                </a:ext>
              </a:extLst>
            </p:cNvPr>
            <p:cNvSpPr/>
            <p:nvPr/>
          </p:nvSpPr>
          <p:spPr>
            <a:xfrm>
              <a:off x="975381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52" y="8242"/>
                  </a:lnTo>
                  <a:lnTo>
                    <a:pt x="10998" y="8928"/>
                  </a:lnTo>
                  <a:lnTo>
                    <a:pt x="11506" y="9652"/>
                  </a:lnTo>
                  <a:lnTo>
                    <a:pt x="11963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21" y="6896"/>
                  </a:lnTo>
                  <a:lnTo>
                    <a:pt x="22326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41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41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04" y="6311"/>
                  </a:lnTo>
                  <a:lnTo>
                    <a:pt x="16027" y="7048"/>
                  </a:lnTo>
                  <a:lnTo>
                    <a:pt x="16179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596" y="11074"/>
                  </a:lnTo>
                  <a:lnTo>
                    <a:pt x="20294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76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394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E640E005-DC27-345D-2B89-B56FF5664CD7}"/>
                </a:ext>
              </a:extLst>
            </p:cNvPr>
            <p:cNvSpPr/>
            <p:nvPr/>
          </p:nvSpPr>
          <p:spPr>
            <a:xfrm>
              <a:off x="9778720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71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21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C23D8EFB-261C-0F28-5334-D31797C94C39}"/>
                </a:ext>
              </a:extLst>
            </p:cNvPr>
            <p:cNvSpPr/>
            <p:nvPr/>
          </p:nvSpPr>
          <p:spPr>
            <a:xfrm>
              <a:off x="979210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85505AA0-C8A9-41BA-205A-B38F5E676C54}"/>
                </a:ext>
              </a:extLst>
            </p:cNvPr>
            <p:cNvSpPr/>
            <p:nvPr/>
          </p:nvSpPr>
          <p:spPr>
            <a:xfrm>
              <a:off x="9758693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41" y="7264"/>
                  </a:moveTo>
                  <a:lnTo>
                    <a:pt x="12788" y="5549"/>
                  </a:lnTo>
                  <a:lnTo>
                    <a:pt x="10871" y="5283"/>
                  </a:lnTo>
                  <a:lnTo>
                    <a:pt x="8470" y="5651"/>
                  </a:lnTo>
                  <a:lnTo>
                    <a:pt x="8851" y="3403"/>
                  </a:lnTo>
                  <a:lnTo>
                    <a:pt x="8648" y="2616"/>
                  </a:lnTo>
                  <a:lnTo>
                    <a:pt x="3987" y="1066"/>
                  </a:lnTo>
                  <a:lnTo>
                    <a:pt x="1752" y="0"/>
                  </a:lnTo>
                  <a:lnTo>
                    <a:pt x="723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22" y="6311"/>
                  </a:lnTo>
                  <a:lnTo>
                    <a:pt x="4343" y="6858"/>
                  </a:lnTo>
                  <a:lnTo>
                    <a:pt x="4432" y="7454"/>
                  </a:lnTo>
                  <a:lnTo>
                    <a:pt x="5778" y="7505"/>
                  </a:lnTo>
                  <a:lnTo>
                    <a:pt x="6629" y="5905"/>
                  </a:lnTo>
                  <a:lnTo>
                    <a:pt x="9385" y="5892"/>
                  </a:lnTo>
                  <a:lnTo>
                    <a:pt x="11798" y="7112"/>
                  </a:lnTo>
                  <a:lnTo>
                    <a:pt x="13741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3992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39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10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33" y="15125"/>
                  </a:lnTo>
                  <a:lnTo>
                    <a:pt x="35534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32" y="20472"/>
                  </a:moveTo>
                  <a:lnTo>
                    <a:pt x="48221" y="19304"/>
                  </a:lnTo>
                  <a:lnTo>
                    <a:pt x="46126" y="20205"/>
                  </a:lnTo>
                  <a:lnTo>
                    <a:pt x="46634" y="20294"/>
                  </a:lnTo>
                  <a:lnTo>
                    <a:pt x="44272" y="20777"/>
                  </a:lnTo>
                  <a:lnTo>
                    <a:pt x="42138" y="23075"/>
                  </a:lnTo>
                  <a:lnTo>
                    <a:pt x="46710" y="24168"/>
                  </a:lnTo>
                  <a:lnTo>
                    <a:pt x="50596" y="24422"/>
                  </a:lnTo>
                  <a:lnTo>
                    <a:pt x="54432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0703609F-0C70-FD90-09B8-AC6B79E5C226}"/>
                </a:ext>
              </a:extLst>
            </p:cNvPr>
            <p:cNvSpPr/>
            <p:nvPr/>
          </p:nvSpPr>
          <p:spPr>
            <a:xfrm>
              <a:off x="9781577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15" y="5422"/>
                  </a:moveTo>
                  <a:lnTo>
                    <a:pt x="8242" y="5422"/>
                  </a:lnTo>
                  <a:lnTo>
                    <a:pt x="10541" y="5753"/>
                  </a:lnTo>
                  <a:lnTo>
                    <a:pt x="10210" y="8445"/>
                  </a:lnTo>
                  <a:lnTo>
                    <a:pt x="12649" y="9194"/>
                  </a:lnTo>
                  <a:lnTo>
                    <a:pt x="13855" y="8585"/>
                  </a:lnTo>
                  <a:lnTo>
                    <a:pt x="15951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15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7" y="4838"/>
                  </a:lnTo>
                  <a:lnTo>
                    <a:pt x="5334" y="5499"/>
                  </a:lnTo>
                  <a:lnTo>
                    <a:pt x="6413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15" y="5422"/>
                  </a:lnTo>
                  <a:lnTo>
                    <a:pt x="20120" y="4813"/>
                  </a:lnTo>
                  <a:lnTo>
                    <a:pt x="11188" y="4813"/>
                  </a:lnTo>
                  <a:lnTo>
                    <a:pt x="10617" y="4749"/>
                  </a:lnTo>
                  <a:lnTo>
                    <a:pt x="11036" y="4533"/>
                  </a:lnTo>
                  <a:lnTo>
                    <a:pt x="11557" y="4470"/>
                  </a:lnTo>
                  <a:lnTo>
                    <a:pt x="20241" y="4470"/>
                  </a:lnTo>
                  <a:lnTo>
                    <a:pt x="20668" y="3263"/>
                  </a:lnTo>
                  <a:lnTo>
                    <a:pt x="14236" y="3263"/>
                  </a:lnTo>
                  <a:lnTo>
                    <a:pt x="11455" y="3175"/>
                  </a:lnTo>
                  <a:lnTo>
                    <a:pt x="9436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42" y="5422"/>
                  </a:moveTo>
                  <a:close/>
                </a:path>
                <a:path w="21590" h="9525">
                  <a:moveTo>
                    <a:pt x="20241" y="4470"/>
                  </a:moveTo>
                  <a:lnTo>
                    <a:pt x="11557" y="4470"/>
                  </a:lnTo>
                  <a:lnTo>
                    <a:pt x="12217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20" y="4813"/>
                  </a:lnTo>
                  <a:lnTo>
                    <a:pt x="20241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36" y="3263"/>
                  </a:lnTo>
                  <a:lnTo>
                    <a:pt x="20668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20DB2F38-7856-E32A-7B70-7A3300E71847}"/>
                </a:ext>
              </a:extLst>
            </p:cNvPr>
            <p:cNvSpPr/>
            <p:nvPr/>
          </p:nvSpPr>
          <p:spPr>
            <a:xfrm>
              <a:off x="981011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33" y="1231"/>
                  </a:lnTo>
                  <a:lnTo>
                    <a:pt x="4051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54" y="1244"/>
                  </a:lnTo>
                  <a:lnTo>
                    <a:pt x="3467" y="76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B86A2296-6F31-DD35-0FAE-5C5E5EF60CAB}"/>
                </a:ext>
              </a:extLst>
            </p:cNvPr>
            <p:cNvSpPr/>
            <p:nvPr/>
          </p:nvSpPr>
          <p:spPr>
            <a:xfrm>
              <a:off x="974391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19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71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38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53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10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3253" y="20853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C195FEBD-5DC7-97E5-7EB7-C39D6DD1AEDA}"/>
                </a:ext>
              </a:extLst>
            </p:cNvPr>
            <p:cNvSpPr/>
            <p:nvPr/>
          </p:nvSpPr>
          <p:spPr>
            <a:xfrm>
              <a:off x="976542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393" y="26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495" y="990"/>
                  </a:lnTo>
                  <a:lnTo>
                    <a:pt x="761" y="1054"/>
                  </a:lnTo>
                  <a:lnTo>
                    <a:pt x="622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277A9A85-8082-C5FD-1273-1519B853A07E}"/>
                </a:ext>
              </a:extLst>
            </p:cNvPr>
            <p:cNvSpPr/>
            <p:nvPr/>
          </p:nvSpPr>
          <p:spPr>
            <a:xfrm>
              <a:off x="9765982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67" y="12420"/>
                  </a:moveTo>
                  <a:lnTo>
                    <a:pt x="8305" y="11430"/>
                  </a:lnTo>
                  <a:lnTo>
                    <a:pt x="4711" y="10337"/>
                  </a:lnTo>
                  <a:lnTo>
                    <a:pt x="5003" y="6731"/>
                  </a:lnTo>
                  <a:lnTo>
                    <a:pt x="4902" y="4419"/>
                  </a:lnTo>
                  <a:lnTo>
                    <a:pt x="1041" y="4724"/>
                  </a:lnTo>
                  <a:lnTo>
                    <a:pt x="292" y="5537"/>
                  </a:lnTo>
                  <a:lnTo>
                    <a:pt x="0" y="6705"/>
                  </a:lnTo>
                  <a:lnTo>
                    <a:pt x="609" y="8496"/>
                  </a:lnTo>
                  <a:lnTo>
                    <a:pt x="1816" y="9550"/>
                  </a:lnTo>
                  <a:lnTo>
                    <a:pt x="4292" y="12992"/>
                  </a:lnTo>
                  <a:lnTo>
                    <a:pt x="7874" y="12433"/>
                  </a:lnTo>
                  <a:lnTo>
                    <a:pt x="9067" y="12420"/>
                  </a:lnTo>
                  <a:close/>
                </a:path>
                <a:path w="55245" h="13334">
                  <a:moveTo>
                    <a:pt x="55054" y="10579"/>
                  </a:moveTo>
                  <a:lnTo>
                    <a:pt x="53149" y="6921"/>
                  </a:lnTo>
                  <a:lnTo>
                    <a:pt x="53721" y="5435"/>
                  </a:lnTo>
                  <a:lnTo>
                    <a:pt x="51904" y="3949"/>
                  </a:lnTo>
                  <a:lnTo>
                    <a:pt x="51384" y="5029"/>
                  </a:lnTo>
                  <a:lnTo>
                    <a:pt x="48806" y="4203"/>
                  </a:lnTo>
                  <a:lnTo>
                    <a:pt x="48183" y="3746"/>
                  </a:lnTo>
                  <a:lnTo>
                    <a:pt x="45466" y="3759"/>
                  </a:lnTo>
                  <a:lnTo>
                    <a:pt x="44919" y="4089"/>
                  </a:lnTo>
                  <a:lnTo>
                    <a:pt x="43421" y="3886"/>
                  </a:lnTo>
                  <a:lnTo>
                    <a:pt x="41770" y="3302"/>
                  </a:lnTo>
                  <a:lnTo>
                    <a:pt x="41275" y="977"/>
                  </a:lnTo>
                  <a:lnTo>
                    <a:pt x="37744" y="0"/>
                  </a:lnTo>
                  <a:lnTo>
                    <a:pt x="35433" y="990"/>
                  </a:lnTo>
                  <a:lnTo>
                    <a:pt x="33629" y="2552"/>
                  </a:lnTo>
                  <a:lnTo>
                    <a:pt x="34251" y="2540"/>
                  </a:lnTo>
                  <a:lnTo>
                    <a:pt x="34988" y="1892"/>
                  </a:lnTo>
                  <a:lnTo>
                    <a:pt x="39712" y="927"/>
                  </a:lnTo>
                  <a:lnTo>
                    <a:pt x="39751" y="2057"/>
                  </a:lnTo>
                  <a:lnTo>
                    <a:pt x="41351" y="4114"/>
                  </a:lnTo>
                  <a:lnTo>
                    <a:pt x="42075" y="3860"/>
                  </a:lnTo>
                  <a:lnTo>
                    <a:pt x="42583" y="4508"/>
                  </a:lnTo>
                  <a:lnTo>
                    <a:pt x="42913" y="5803"/>
                  </a:lnTo>
                  <a:lnTo>
                    <a:pt x="43535" y="5613"/>
                  </a:lnTo>
                  <a:lnTo>
                    <a:pt x="43459" y="6438"/>
                  </a:lnTo>
                  <a:lnTo>
                    <a:pt x="44488" y="6921"/>
                  </a:lnTo>
                  <a:lnTo>
                    <a:pt x="45478" y="8318"/>
                  </a:lnTo>
                  <a:lnTo>
                    <a:pt x="46812" y="8559"/>
                  </a:lnTo>
                  <a:lnTo>
                    <a:pt x="48475" y="8445"/>
                  </a:lnTo>
                  <a:lnTo>
                    <a:pt x="49390" y="8877"/>
                  </a:lnTo>
                  <a:lnTo>
                    <a:pt x="49403" y="9652"/>
                  </a:lnTo>
                  <a:lnTo>
                    <a:pt x="49898" y="9702"/>
                  </a:lnTo>
                  <a:lnTo>
                    <a:pt x="50380" y="10121"/>
                  </a:lnTo>
                  <a:lnTo>
                    <a:pt x="50952" y="10134"/>
                  </a:lnTo>
                  <a:lnTo>
                    <a:pt x="50050" y="11061"/>
                  </a:lnTo>
                  <a:lnTo>
                    <a:pt x="49834" y="11696"/>
                  </a:lnTo>
                  <a:lnTo>
                    <a:pt x="50025" y="12141"/>
                  </a:lnTo>
                  <a:lnTo>
                    <a:pt x="51447" y="11264"/>
                  </a:lnTo>
                  <a:lnTo>
                    <a:pt x="53289" y="10782"/>
                  </a:lnTo>
                  <a:lnTo>
                    <a:pt x="54584" y="11341"/>
                  </a:lnTo>
                  <a:lnTo>
                    <a:pt x="54787" y="10693"/>
                  </a:lnTo>
                  <a:lnTo>
                    <a:pt x="55054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878E8BF3-CB27-4704-517D-7DC3067DAC9C}"/>
                </a:ext>
              </a:extLst>
            </p:cNvPr>
            <p:cNvSpPr/>
            <p:nvPr/>
          </p:nvSpPr>
          <p:spPr>
            <a:xfrm>
              <a:off x="9744646" y="88313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5" h="46355">
                  <a:moveTo>
                    <a:pt x="16243" y="32245"/>
                  </a:moveTo>
                  <a:lnTo>
                    <a:pt x="15252" y="29248"/>
                  </a:lnTo>
                  <a:lnTo>
                    <a:pt x="12877" y="29222"/>
                  </a:lnTo>
                  <a:lnTo>
                    <a:pt x="12852" y="27813"/>
                  </a:lnTo>
                  <a:lnTo>
                    <a:pt x="14185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50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74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43" y="32245"/>
                  </a:lnTo>
                  <a:close/>
                </a:path>
                <a:path w="61595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47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27" y="11938"/>
                  </a:lnTo>
                  <a:lnTo>
                    <a:pt x="7162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78" y="4737"/>
                  </a:lnTo>
                  <a:lnTo>
                    <a:pt x="6642" y="3454"/>
                  </a:lnTo>
                  <a:lnTo>
                    <a:pt x="5207" y="1866"/>
                  </a:lnTo>
                  <a:lnTo>
                    <a:pt x="3924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00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1993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60" y="18669"/>
                  </a:lnTo>
                  <a:lnTo>
                    <a:pt x="7848" y="18275"/>
                  </a:lnTo>
                  <a:lnTo>
                    <a:pt x="11899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1595" h="46355">
                  <a:moveTo>
                    <a:pt x="28232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84" y="23368"/>
                  </a:lnTo>
                  <a:lnTo>
                    <a:pt x="28232" y="24460"/>
                  </a:lnTo>
                  <a:close/>
                </a:path>
                <a:path w="61595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1595" h="46355">
                  <a:moveTo>
                    <a:pt x="37465" y="34912"/>
                  </a:moveTo>
                  <a:lnTo>
                    <a:pt x="37198" y="34709"/>
                  </a:lnTo>
                  <a:lnTo>
                    <a:pt x="37071" y="34582"/>
                  </a:lnTo>
                  <a:lnTo>
                    <a:pt x="37109" y="34772"/>
                  </a:lnTo>
                  <a:lnTo>
                    <a:pt x="37198" y="34988"/>
                  </a:lnTo>
                  <a:lnTo>
                    <a:pt x="37350" y="35191"/>
                  </a:lnTo>
                  <a:lnTo>
                    <a:pt x="37465" y="34912"/>
                  </a:lnTo>
                  <a:close/>
                </a:path>
                <a:path w="61595" h="46355">
                  <a:moveTo>
                    <a:pt x="40271" y="35534"/>
                  </a:moveTo>
                  <a:lnTo>
                    <a:pt x="39382" y="35585"/>
                  </a:lnTo>
                  <a:lnTo>
                    <a:pt x="38315" y="35433"/>
                  </a:lnTo>
                  <a:lnTo>
                    <a:pt x="37528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1595" h="46355">
                  <a:moveTo>
                    <a:pt x="43408" y="39268"/>
                  </a:moveTo>
                  <a:lnTo>
                    <a:pt x="42672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86" y="37960"/>
                  </a:lnTo>
                  <a:lnTo>
                    <a:pt x="41008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68" y="40487"/>
                  </a:lnTo>
                  <a:lnTo>
                    <a:pt x="43103" y="39903"/>
                  </a:lnTo>
                  <a:lnTo>
                    <a:pt x="43408" y="39268"/>
                  </a:lnTo>
                  <a:close/>
                </a:path>
                <a:path w="61595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68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44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1595" h="46355">
                  <a:moveTo>
                    <a:pt x="51054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74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27" y="27787"/>
                  </a:lnTo>
                  <a:lnTo>
                    <a:pt x="30949" y="28638"/>
                  </a:lnTo>
                  <a:lnTo>
                    <a:pt x="32702" y="29476"/>
                  </a:lnTo>
                  <a:lnTo>
                    <a:pt x="33616" y="31305"/>
                  </a:lnTo>
                  <a:lnTo>
                    <a:pt x="36563" y="33020"/>
                  </a:lnTo>
                  <a:lnTo>
                    <a:pt x="38303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60" y="36487"/>
                  </a:lnTo>
                  <a:lnTo>
                    <a:pt x="51054" y="35445"/>
                  </a:lnTo>
                  <a:close/>
                </a:path>
                <a:path w="61595" h="46355">
                  <a:moveTo>
                    <a:pt x="60998" y="44424"/>
                  </a:moveTo>
                  <a:lnTo>
                    <a:pt x="60947" y="44221"/>
                  </a:lnTo>
                  <a:lnTo>
                    <a:pt x="60477" y="44196"/>
                  </a:lnTo>
                  <a:lnTo>
                    <a:pt x="60020" y="44183"/>
                  </a:lnTo>
                  <a:lnTo>
                    <a:pt x="58432" y="43980"/>
                  </a:lnTo>
                  <a:lnTo>
                    <a:pt x="58013" y="44196"/>
                  </a:lnTo>
                  <a:lnTo>
                    <a:pt x="57492" y="43992"/>
                  </a:lnTo>
                  <a:lnTo>
                    <a:pt x="57048" y="43637"/>
                  </a:lnTo>
                  <a:lnTo>
                    <a:pt x="56527" y="43446"/>
                  </a:lnTo>
                  <a:lnTo>
                    <a:pt x="56045" y="43218"/>
                  </a:lnTo>
                  <a:lnTo>
                    <a:pt x="55549" y="42951"/>
                  </a:lnTo>
                  <a:lnTo>
                    <a:pt x="55105" y="43611"/>
                  </a:lnTo>
                  <a:lnTo>
                    <a:pt x="54368" y="43942"/>
                  </a:lnTo>
                  <a:lnTo>
                    <a:pt x="53492" y="43713"/>
                  </a:lnTo>
                  <a:lnTo>
                    <a:pt x="53479" y="42494"/>
                  </a:lnTo>
                  <a:lnTo>
                    <a:pt x="53517" y="42176"/>
                  </a:lnTo>
                  <a:lnTo>
                    <a:pt x="53530" y="41846"/>
                  </a:lnTo>
                  <a:lnTo>
                    <a:pt x="52819" y="41516"/>
                  </a:lnTo>
                  <a:lnTo>
                    <a:pt x="52336" y="4138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1219" y="42176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618" y="41744"/>
                  </a:lnTo>
                  <a:lnTo>
                    <a:pt x="49047" y="42049"/>
                  </a:lnTo>
                  <a:lnTo>
                    <a:pt x="48628" y="42583"/>
                  </a:lnTo>
                  <a:lnTo>
                    <a:pt x="48552" y="42773"/>
                  </a:lnTo>
                  <a:lnTo>
                    <a:pt x="49796" y="42595"/>
                  </a:lnTo>
                  <a:lnTo>
                    <a:pt x="50939" y="42494"/>
                  </a:lnTo>
                  <a:lnTo>
                    <a:pt x="51485" y="42773"/>
                  </a:lnTo>
                  <a:lnTo>
                    <a:pt x="51409" y="43078"/>
                  </a:lnTo>
                  <a:lnTo>
                    <a:pt x="51320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98" y="4442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3F66A570-15AC-2DB3-9614-7026B71EF202}"/>
                </a:ext>
              </a:extLst>
            </p:cNvPr>
            <p:cNvSpPr/>
            <p:nvPr/>
          </p:nvSpPr>
          <p:spPr>
            <a:xfrm>
              <a:off x="976216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11" y="4699"/>
                  </a:moveTo>
                  <a:lnTo>
                    <a:pt x="4699" y="2819"/>
                  </a:lnTo>
                  <a:lnTo>
                    <a:pt x="4419" y="2120"/>
                  </a:lnTo>
                  <a:lnTo>
                    <a:pt x="1447" y="749"/>
                  </a:lnTo>
                  <a:lnTo>
                    <a:pt x="0" y="0"/>
                  </a:lnTo>
                  <a:lnTo>
                    <a:pt x="558" y="2794"/>
                  </a:lnTo>
                  <a:lnTo>
                    <a:pt x="4711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03" y="7924"/>
                  </a:lnTo>
                  <a:lnTo>
                    <a:pt x="17868" y="8204"/>
                  </a:lnTo>
                  <a:lnTo>
                    <a:pt x="17272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54" y="10363"/>
                  </a:moveTo>
                  <a:lnTo>
                    <a:pt x="51371" y="9207"/>
                  </a:lnTo>
                  <a:lnTo>
                    <a:pt x="49618" y="9334"/>
                  </a:lnTo>
                  <a:lnTo>
                    <a:pt x="48260" y="9004"/>
                  </a:lnTo>
                  <a:lnTo>
                    <a:pt x="47967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494" y="10541"/>
                  </a:lnTo>
                  <a:lnTo>
                    <a:pt x="47040" y="11176"/>
                  </a:lnTo>
                  <a:lnTo>
                    <a:pt x="51854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34338BC0-FF39-FF59-0833-0403FC194484}"/>
                </a:ext>
              </a:extLst>
            </p:cNvPr>
            <p:cNvSpPr/>
            <p:nvPr/>
          </p:nvSpPr>
          <p:spPr>
            <a:xfrm>
              <a:off x="980799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23" y="2717"/>
                  </a:lnTo>
                  <a:lnTo>
                    <a:pt x="863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E5F42B24-E770-13C1-96FD-A3961B519EC9}"/>
                </a:ext>
              </a:extLst>
            </p:cNvPr>
            <p:cNvSpPr/>
            <p:nvPr/>
          </p:nvSpPr>
          <p:spPr>
            <a:xfrm>
              <a:off x="9746818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80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84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55" y="0"/>
                  </a:lnTo>
                  <a:lnTo>
                    <a:pt x="1524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16" y="26441"/>
                  </a:moveTo>
                  <a:lnTo>
                    <a:pt x="29070" y="25285"/>
                  </a:lnTo>
                  <a:lnTo>
                    <a:pt x="27470" y="26035"/>
                  </a:lnTo>
                  <a:lnTo>
                    <a:pt x="26022" y="26441"/>
                  </a:lnTo>
                  <a:lnTo>
                    <a:pt x="21158" y="23545"/>
                  </a:lnTo>
                  <a:lnTo>
                    <a:pt x="21056" y="22491"/>
                  </a:lnTo>
                  <a:lnTo>
                    <a:pt x="21602" y="21170"/>
                  </a:lnTo>
                  <a:lnTo>
                    <a:pt x="17564" y="19735"/>
                  </a:lnTo>
                  <a:lnTo>
                    <a:pt x="16256" y="19532"/>
                  </a:lnTo>
                  <a:lnTo>
                    <a:pt x="15875" y="20497"/>
                  </a:lnTo>
                  <a:lnTo>
                    <a:pt x="13385" y="22796"/>
                  </a:lnTo>
                  <a:lnTo>
                    <a:pt x="12928" y="21513"/>
                  </a:lnTo>
                  <a:lnTo>
                    <a:pt x="10223" y="21869"/>
                  </a:lnTo>
                  <a:lnTo>
                    <a:pt x="12623" y="22987"/>
                  </a:lnTo>
                  <a:lnTo>
                    <a:pt x="12598" y="24384"/>
                  </a:lnTo>
                  <a:lnTo>
                    <a:pt x="14503" y="25742"/>
                  </a:lnTo>
                  <a:lnTo>
                    <a:pt x="15125" y="25133"/>
                  </a:lnTo>
                  <a:lnTo>
                    <a:pt x="16662" y="26009"/>
                  </a:lnTo>
                  <a:lnTo>
                    <a:pt x="17754" y="27000"/>
                  </a:lnTo>
                  <a:lnTo>
                    <a:pt x="21361" y="28575"/>
                  </a:lnTo>
                  <a:lnTo>
                    <a:pt x="26530" y="30251"/>
                  </a:lnTo>
                  <a:lnTo>
                    <a:pt x="30175" y="26289"/>
                  </a:lnTo>
                  <a:lnTo>
                    <a:pt x="30416" y="26441"/>
                  </a:lnTo>
                  <a:close/>
                </a:path>
                <a:path w="81279" h="40640">
                  <a:moveTo>
                    <a:pt x="39827" y="38582"/>
                  </a:moveTo>
                  <a:lnTo>
                    <a:pt x="38493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33" y="35712"/>
                  </a:lnTo>
                  <a:lnTo>
                    <a:pt x="36614" y="35814"/>
                  </a:lnTo>
                  <a:lnTo>
                    <a:pt x="36664" y="36042"/>
                  </a:lnTo>
                  <a:lnTo>
                    <a:pt x="36779" y="37706"/>
                  </a:lnTo>
                  <a:lnTo>
                    <a:pt x="36525" y="38811"/>
                  </a:lnTo>
                  <a:lnTo>
                    <a:pt x="35699" y="39966"/>
                  </a:lnTo>
                  <a:lnTo>
                    <a:pt x="37731" y="40576"/>
                  </a:lnTo>
                  <a:lnTo>
                    <a:pt x="37884" y="39230"/>
                  </a:lnTo>
                  <a:lnTo>
                    <a:pt x="38569" y="38569"/>
                  </a:lnTo>
                  <a:lnTo>
                    <a:pt x="39827" y="38582"/>
                  </a:lnTo>
                  <a:close/>
                </a:path>
                <a:path w="81279" h="40640">
                  <a:moveTo>
                    <a:pt x="41833" y="38582"/>
                  </a:moveTo>
                  <a:lnTo>
                    <a:pt x="39827" y="38582"/>
                  </a:lnTo>
                  <a:lnTo>
                    <a:pt x="40322" y="38811"/>
                  </a:lnTo>
                  <a:lnTo>
                    <a:pt x="41833" y="38582"/>
                  </a:lnTo>
                  <a:close/>
                </a:path>
                <a:path w="81279" h="40640">
                  <a:moveTo>
                    <a:pt x="43853" y="37744"/>
                  </a:moveTo>
                  <a:lnTo>
                    <a:pt x="43383" y="37706"/>
                  </a:lnTo>
                  <a:lnTo>
                    <a:pt x="43802" y="38049"/>
                  </a:lnTo>
                  <a:lnTo>
                    <a:pt x="43853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49"/>
                  </a:lnTo>
                  <a:lnTo>
                    <a:pt x="43751" y="38404"/>
                  </a:lnTo>
                  <a:lnTo>
                    <a:pt x="42176" y="38531"/>
                  </a:lnTo>
                  <a:lnTo>
                    <a:pt x="41833" y="38582"/>
                  </a:lnTo>
                  <a:lnTo>
                    <a:pt x="42303" y="38582"/>
                  </a:lnTo>
                  <a:lnTo>
                    <a:pt x="43611" y="39395"/>
                  </a:lnTo>
                  <a:lnTo>
                    <a:pt x="45186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901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74" y="33845"/>
                  </a:lnTo>
                  <a:lnTo>
                    <a:pt x="49250" y="33337"/>
                  </a:lnTo>
                  <a:lnTo>
                    <a:pt x="50253" y="33274"/>
                  </a:lnTo>
                  <a:lnTo>
                    <a:pt x="52298" y="32994"/>
                  </a:lnTo>
                  <a:lnTo>
                    <a:pt x="53187" y="32385"/>
                  </a:lnTo>
                  <a:lnTo>
                    <a:pt x="53492" y="31648"/>
                  </a:lnTo>
                  <a:lnTo>
                    <a:pt x="52616" y="31457"/>
                  </a:lnTo>
                  <a:lnTo>
                    <a:pt x="51701" y="31089"/>
                  </a:lnTo>
                  <a:lnTo>
                    <a:pt x="51015" y="30657"/>
                  </a:lnTo>
                  <a:lnTo>
                    <a:pt x="50165" y="30111"/>
                  </a:lnTo>
                  <a:lnTo>
                    <a:pt x="49517" y="29108"/>
                  </a:lnTo>
                  <a:lnTo>
                    <a:pt x="48310" y="28448"/>
                  </a:lnTo>
                  <a:lnTo>
                    <a:pt x="46418" y="28194"/>
                  </a:lnTo>
                  <a:lnTo>
                    <a:pt x="46278" y="28117"/>
                  </a:lnTo>
                  <a:lnTo>
                    <a:pt x="45339" y="27597"/>
                  </a:lnTo>
                  <a:lnTo>
                    <a:pt x="43180" y="27279"/>
                  </a:lnTo>
                  <a:lnTo>
                    <a:pt x="40055" y="26454"/>
                  </a:lnTo>
                  <a:lnTo>
                    <a:pt x="37655" y="25273"/>
                  </a:lnTo>
                  <a:lnTo>
                    <a:pt x="37617" y="27863"/>
                  </a:lnTo>
                  <a:lnTo>
                    <a:pt x="35661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7007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710" y="32778"/>
                  </a:lnTo>
                  <a:lnTo>
                    <a:pt x="44462" y="33147"/>
                  </a:lnTo>
                  <a:lnTo>
                    <a:pt x="45466" y="33274"/>
                  </a:lnTo>
                  <a:lnTo>
                    <a:pt x="47231" y="33375"/>
                  </a:lnTo>
                  <a:lnTo>
                    <a:pt x="47650" y="33375"/>
                  </a:lnTo>
                  <a:lnTo>
                    <a:pt x="47358" y="33515"/>
                  </a:lnTo>
                  <a:lnTo>
                    <a:pt x="45847" y="34721"/>
                  </a:lnTo>
                  <a:lnTo>
                    <a:pt x="44881" y="35699"/>
                  </a:lnTo>
                  <a:lnTo>
                    <a:pt x="43637" y="35496"/>
                  </a:lnTo>
                  <a:lnTo>
                    <a:pt x="43395" y="35394"/>
                  </a:lnTo>
                  <a:lnTo>
                    <a:pt x="43751" y="36042"/>
                  </a:lnTo>
                  <a:lnTo>
                    <a:pt x="43853" y="37744"/>
                  </a:lnTo>
                  <a:lnTo>
                    <a:pt x="46926" y="37947"/>
                  </a:lnTo>
                  <a:lnTo>
                    <a:pt x="49669" y="37858"/>
                  </a:lnTo>
                  <a:lnTo>
                    <a:pt x="50673" y="38455"/>
                  </a:lnTo>
                  <a:lnTo>
                    <a:pt x="53390" y="39382"/>
                  </a:lnTo>
                  <a:lnTo>
                    <a:pt x="53886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99" y="21183"/>
                  </a:moveTo>
                  <a:lnTo>
                    <a:pt x="61569" y="20370"/>
                  </a:lnTo>
                  <a:lnTo>
                    <a:pt x="61353" y="19431"/>
                  </a:lnTo>
                  <a:lnTo>
                    <a:pt x="61226" y="18694"/>
                  </a:lnTo>
                  <a:lnTo>
                    <a:pt x="60731" y="16129"/>
                  </a:lnTo>
                  <a:lnTo>
                    <a:pt x="60642" y="15621"/>
                  </a:lnTo>
                  <a:lnTo>
                    <a:pt x="60490" y="14376"/>
                  </a:lnTo>
                  <a:lnTo>
                    <a:pt x="60261" y="12204"/>
                  </a:lnTo>
                  <a:lnTo>
                    <a:pt x="55460" y="14376"/>
                  </a:lnTo>
                  <a:lnTo>
                    <a:pt x="55257" y="15621"/>
                  </a:lnTo>
                  <a:lnTo>
                    <a:pt x="53289" y="16129"/>
                  </a:lnTo>
                  <a:lnTo>
                    <a:pt x="52349" y="14859"/>
                  </a:lnTo>
                  <a:lnTo>
                    <a:pt x="51638" y="14973"/>
                  </a:lnTo>
                  <a:lnTo>
                    <a:pt x="50126" y="15341"/>
                  </a:lnTo>
                  <a:lnTo>
                    <a:pt x="48539" y="17094"/>
                  </a:lnTo>
                  <a:lnTo>
                    <a:pt x="49314" y="18326"/>
                  </a:lnTo>
                  <a:lnTo>
                    <a:pt x="49237" y="18897"/>
                  </a:lnTo>
                  <a:lnTo>
                    <a:pt x="49504" y="19431"/>
                  </a:lnTo>
                  <a:lnTo>
                    <a:pt x="49987" y="20078"/>
                  </a:lnTo>
                  <a:lnTo>
                    <a:pt x="51422" y="18694"/>
                  </a:lnTo>
                  <a:lnTo>
                    <a:pt x="52362" y="18897"/>
                  </a:lnTo>
                  <a:lnTo>
                    <a:pt x="55410" y="20243"/>
                  </a:lnTo>
                  <a:lnTo>
                    <a:pt x="55232" y="21183"/>
                  </a:lnTo>
                  <a:lnTo>
                    <a:pt x="55181" y="22021"/>
                  </a:lnTo>
                  <a:lnTo>
                    <a:pt x="55613" y="23202"/>
                  </a:lnTo>
                  <a:lnTo>
                    <a:pt x="56489" y="24345"/>
                  </a:lnTo>
                  <a:lnTo>
                    <a:pt x="58318" y="24688"/>
                  </a:lnTo>
                  <a:lnTo>
                    <a:pt x="60337" y="24155"/>
                  </a:lnTo>
                  <a:lnTo>
                    <a:pt x="61722" y="22021"/>
                  </a:lnTo>
                  <a:lnTo>
                    <a:pt x="61772" y="21844"/>
                  </a:lnTo>
                  <a:lnTo>
                    <a:pt x="61899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96" y="18211"/>
                  </a:lnTo>
                  <a:lnTo>
                    <a:pt x="76695" y="14681"/>
                  </a:lnTo>
                  <a:lnTo>
                    <a:pt x="73660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306" y="15405"/>
                  </a:lnTo>
                  <a:lnTo>
                    <a:pt x="61861" y="17106"/>
                  </a:lnTo>
                  <a:lnTo>
                    <a:pt x="61518" y="17780"/>
                  </a:lnTo>
                  <a:lnTo>
                    <a:pt x="61620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300" y="23355"/>
                  </a:lnTo>
                  <a:lnTo>
                    <a:pt x="66713" y="23342"/>
                  </a:lnTo>
                  <a:lnTo>
                    <a:pt x="69075" y="23075"/>
                  </a:lnTo>
                  <a:lnTo>
                    <a:pt x="73482" y="21602"/>
                  </a:lnTo>
                  <a:lnTo>
                    <a:pt x="73533" y="22199"/>
                  </a:lnTo>
                  <a:lnTo>
                    <a:pt x="74028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936D6D8D-5A4D-B4DE-1737-4DA2B309B0C6}"/>
                </a:ext>
              </a:extLst>
            </p:cNvPr>
            <p:cNvSpPr/>
            <p:nvPr/>
          </p:nvSpPr>
          <p:spPr>
            <a:xfrm>
              <a:off x="973983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61" y="8166"/>
                  </a:lnTo>
                  <a:lnTo>
                    <a:pt x="20269" y="7975"/>
                  </a:lnTo>
                  <a:lnTo>
                    <a:pt x="19405" y="7162"/>
                  </a:lnTo>
                  <a:lnTo>
                    <a:pt x="19126" y="6083"/>
                  </a:lnTo>
                  <a:lnTo>
                    <a:pt x="16078" y="2997"/>
                  </a:lnTo>
                  <a:lnTo>
                    <a:pt x="14249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84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16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39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63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70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38" y="14185"/>
                  </a:moveTo>
                  <a:lnTo>
                    <a:pt x="42672" y="12725"/>
                  </a:lnTo>
                  <a:lnTo>
                    <a:pt x="41719" y="11137"/>
                  </a:lnTo>
                  <a:lnTo>
                    <a:pt x="40233" y="10985"/>
                  </a:lnTo>
                  <a:lnTo>
                    <a:pt x="40779" y="8394"/>
                  </a:lnTo>
                  <a:lnTo>
                    <a:pt x="38519" y="9029"/>
                  </a:lnTo>
                  <a:lnTo>
                    <a:pt x="36588" y="7785"/>
                  </a:lnTo>
                  <a:lnTo>
                    <a:pt x="35661" y="6858"/>
                  </a:lnTo>
                  <a:lnTo>
                    <a:pt x="36995" y="3937"/>
                  </a:lnTo>
                  <a:lnTo>
                    <a:pt x="34074" y="5803"/>
                  </a:lnTo>
                  <a:lnTo>
                    <a:pt x="34645" y="3746"/>
                  </a:lnTo>
                  <a:lnTo>
                    <a:pt x="34048" y="3390"/>
                  </a:lnTo>
                  <a:lnTo>
                    <a:pt x="32410" y="4241"/>
                  </a:lnTo>
                  <a:lnTo>
                    <a:pt x="29654" y="6934"/>
                  </a:lnTo>
                  <a:lnTo>
                    <a:pt x="28651" y="8902"/>
                  </a:lnTo>
                  <a:lnTo>
                    <a:pt x="30302" y="10172"/>
                  </a:lnTo>
                  <a:lnTo>
                    <a:pt x="29730" y="11696"/>
                  </a:lnTo>
                  <a:lnTo>
                    <a:pt x="28041" y="15138"/>
                  </a:lnTo>
                  <a:lnTo>
                    <a:pt x="28143" y="16192"/>
                  </a:lnTo>
                  <a:lnTo>
                    <a:pt x="33007" y="19088"/>
                  </a:lnTo>
                  <a:lnTo>
                    <a:pt x="36055" y="17932"/>
                  </a:lnTo>
                  <a:lnTo>
                    <a:pt x="40182" y="14947"/>
                  </a:lnTo>
                  <a:lnTo>
                    <a:pt x="42138" y="14211"/>
                  </a:lnTo>
                  <a:lnTo>
                    <a:pt x="42938" y="14185"/>
                  </a:lnTo>
                  <a:close/>
                </a:path>
                <a:path w="67945" h="25400">
                  <a:moveTo>
                    <a:pt x="67386" y="19989"/>
                  </a:moveTo>
                  <a:lnTo>
                    <a:pt x="64452" y="18275"/>
                  </a:lnTo>
                  <a:lnTo>
                    <a:pt x="62598" y="15862"/>
                  </a:lnTo>
                  <a:lnTo>
                    <a:pt x="62103" y="14503"/>
                  </a:lnTo>
                  <a:lnTo>
                    <a:pt x="62395" y="12903"/>
                  </a:lnTo>
                  <a:lnTo>
                    <a:pt x="59347" y="11569"/>
                  </a:lnTo>
                  <a:lnTo>
                    <a:pt x="58394" y="11353"/>
                  </a:lnTo>
                  <a:lnTo>
                    <a:pt x="56349" y="13373"/>
                  </a:lnTo>
                  <a:lnTo>
                    <a:pt x="55664" y="10871"/>
                  </a:lnTo>
                  <a:lnTo>
                    <a:pt x="51765" y="12623"/>
                  </a:lnTo>
                  <a:lnTo>
                    <a:pt x="50927" y="14427"/>
                  </a:lnTo>
                  <a:lnTo>
                    <a:pt x="55486" y="16560"/>
                  </a:lnTo>
                  <a:lnTo>
                    <a:pt x="50965" y="16891"/>
                  </a:lnTo>
                  <a:lnTo>
                    <a:pt x="51638" y="19786"/>
                  </a:lnTo>
                  <a:lnTo>
                    <a:pt x="53403" y="20840"/>
                  </a:lnTo>
                  <a:lnTo>
                    <a:pt x="55283" y="21107"/>
                  </a:lnTo>
                  <a:lnTo>
                    <a:pt x="56502" y="21767"/>
                  </a:lnTo>
                  <a:lnTo>
                    <a:pt x="57150" y="22771"/>
                  </a:lnTo>
                  <a:lnTo>
                    <a:pt x="59588" y="24117"/>
                  </a:lnTo>
                  <a:lnTo>
                    <a:pt x="63500" y="24993"/>
                  </a:lnTo>
                  <a:lnTo>
                    <a:pt x="66205" y="23469"/>
                  </a:lnTo>
                  <a:lnTo>
                    <a:pt x="67386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77409BEB-53DF-53E6-4017-2EBBF61E7614}"/>
                </a:ext>
              </a:extLst>
            </p:cNvPr>
            <p:cNvSpPr/>
            <p:nvPr/>
          </p:nvSpPr>
          <p:spPr>
            <a:xfrm>
              <a:off x="9800983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50" y="0"/>
                  </a:moveTo>
                  <a:lnTo>
                    <a:pt x="0" y="444"/>
                  </a:lnTo>
                  <a:lnTo>
                    <a:pt x="1549" y="419"/>
                  </a:lnTo>
                  <a:lnTo>
                    <a:pt x="1193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7D57687F-0F03-E3E7-5BC4-43B8D0697ADE}"/>
                </a:ext>
              </a:extLst>
            </p:cNvPr>
            <p:cNvSpPr/>
            <p:nvPr/>
          </p:nvSpPr>
          <p:spPr>
            <a:xfrm>
              <a:off x="976207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26" y="5562"/>
                  </a:moveTo>
                  <a:lnTo>
                    <a:pt x="6019" y="5054"/>
                  </a:lnTo>
                  <a:lnTo>
                    <a:pt x="6045" y="4406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6426" y="5562"/>
                  </a:lnTo>
                  <a:close/>
                </a:path>
                <a:path w="47625" h="9525">
                  <a:moveTo>
                    <a:pt x="24955" y="8572"/>
                  </a:moveTo>
                  <a:lnTo>
                    <a:pt x="24701" y="8420"/>
                  </a:lnTo>
                  <a:lnTo>
                    <a:pt x="22148" y="7937"/>
                  </a:lnTo>
                  <a:lnTo>
                    <a:pt x="20612" y="7924"/>
                  </a:lnTo>
                  <a:lnTo>
                    <a:pt x="18529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497" y="4889"/>
                  </a:lnTo>
                  <a:lnTo>
                    <a:pt x="14592" y="5029"/>
                  </a:lnTo>
                  <a:lnTo>
                    <a:pt x="13411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16" y="8470"/>
                  </a:lnTo>
                  <a:lnTo>
                    <a:pt x="20510" y="9093"/>
                  </a:lnTo>
                  <a:lnTo>
                    <a:pt x="24168" y="9461"/>
                  </a:lnTo>
                  <a:lnTo>
                    <a:pt x="24625" y="8763"/>
                  </a:lnTo>
                  <a:lnTo>
                    <a:pt x="24955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85" y="7340"/>
                  </a:lnTo>
                  <a:lnTo>
                    <a:pt x="38608" y="7454"/>
                  </a:lnTo>
                  <a:lnTo>
                    <a:pt x="41084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656" y="8724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AE2CBF9E-BC6D-C7E1-07B5-EF68D7725CDF}"/>
                </a:ext>
              </a:extLst>
            </p:cNvPr>
            <p:cNvSpPr/>
            <p:nvPr/>
          </p:nvSpPr>
          <p:spPr>
            <a:xfrm>
              <a:off x="9786772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F934AF86-868F-6DA9-4599-D5A1325FE919}"/>
                </a:ext>
              </a:extLst>
            </p:cNvPr>
            <p:cNvSpPr/>
            <p:nvPr/>
          </p:nvSpPr>
          <p:spPr>
            <a:xfrm>
              <a:off x="974846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58" y="8001"/>
                  </a:moveTo>
                  <a:lnTo>
                    <a:pt x="19583" y="8559"/>
                  </a:lnTo>
                  <a:lnTo>
                    <a:pt x="18745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44" y="6438"/>
                  </a:lnTo>
                  <a:lnTo>
                    <a:pt x="16522" y="6070"/>
                  </a:lnTo>
                  <a:lnTo>
                    <a:pt x="16154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60" y="5334"/>
                  </a:lnTo>
                  <a:lnTo>
                    <a:pt x="10223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67" y="5283"/>
                  </a:lnTo>
                  <a:lnTo>
                    <a:pt x="8509" y="6705"/>
                  </a:lnTo>
                  <a:lnTo>
                    <a:pt x="8394" y="7480"/>
                  </a:lnTo>
                  <a:lnTo>
                    <a:pt x="9436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40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56" y="8559"/>
                  </a:lnTo>
                  <a:lnTo>
                    <a:pt x="22758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01" y="7734"/>
                  </a:lnTo>
                  <a:lnTo>
                    <a:pt x="47282" y="7772"/>
                  </a:lnTo>
                  <a:lnTo>
                    <a:pt x="46748" y="7607"/>
                  </a:lnTo>
                  <a:lnTo>
                    <a:pt x="46228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55" y="9918"/>
                  </a:lnTo>
                  <a:lnTo>
                    <a:pt x="38684" y="9652"/>
                  </a:lnTo>
                  <a:lnTo>
                    <a:pt x="38214" y="9931"/>
                  </a:lnTo>
                  <a:lnTo>
                    <a:pt x="37973" y="10236"/>
                  </a:lnTo>
                  <a:lnTo>
                    <a:pt x="37566" y="10998"/>
                  </a:lnTo>
                  <a:lnTo>
                    <a:pt x="37261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50" y="11518"/>
                  </a:lnTo>
                  <a:lnTo>
                    <a:pt x="50761" y="11252"/>
                  </a:lnTo>
                  <a:lnTo>
                    <a:pt x="51384" y="10121"/>
                  </a:lnTo>
                  <a:lnTo>
                    <a:pt x="52044" y="8940"/>
                  </a:lnTo>
                  <a:lnTo>
                    <a:pt x="51828" y="8864"/>
                  </a:lnTo>
                  <a:lnTo>
                    <a:pt x="52832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84C3A23F-47B6-0F72-A64E-98D0272B0414}"/>
                </a:ext>
              </a:extLst>
            </p:cNvPr>
            <p:cNvSpPr/>
            <p:nvPr/>
          </p:nvSpPr>
          <p:spPr>
            <a:xfrm>
              <a:off x="975862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23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17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1465" y="8991"/>
                  </a:lnTo>
                  <a:lnTo>
                    <a:pt x="40652" y="8496"/>
                  </a:lnTo>
                  <a:lnTo>
                    <a:pt x="37566" y="7378"/>
                  </a:lnTo>
                  <a:lnTo>
                    <a:pt x="35674" y="6692"/>
                  </a:lnTo>
                  <a:lnTo>
                    <a:pt x="32270" y="6667"/>
                  </a:lnTo>
                  <a:lnTo>
                    <a:pt x="29108" y="7378"/>
                  </a:lnTo>
                  <a:lnTo>
                    <a:pt x="28117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6009" y="10947"/>
                  </a:lnTo>
                  <a:lnTo>
                    <a:pt x="25933" y="11341"/>
                  </a:lnTo>
                  <a:lnTo>
                    <a:pt x="25425" y="13017"/>
                  </a:lnTo>
                  <a:lnTo>
                    <a:pt x="26377" y="13144"/>
                  </a:lnTo>
                  <a:lnTo>
                    <a:pt x="28270" y="13563"/>
                  </a:lnTo>
                  <a:lnTo>
                    <a:pt x="29972" y="13881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14" y="10947"/>
                  </a:lnTo>
                  <a:lnTo>
                    <a:pt x="38823" y="11341"/>
                  </a:lnTo>
                  <a:lnTo>
                    <a:pt x="39992" y="10947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14" y="9766"/>
                  </a:lnTo>
                  <a:lnTo>
                    <a:pt x="50139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37F91BB1-5BBD-50ED-9A15-C0365F2ECDA6}"/>
                </a:ext>
              </a:extLst>
            </p:cNvPr>
            <p:cNvSpPr/>
            <p:nvPr/>
          </p:nvSpPr>
          <p:spPr>
            <a:xfrm>
              <a:off x="9720783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488"/>
                  </a:lnTo>
                  <a:lnTo>
                    <a:pt x="0" y="44665"/>
                  </a:lnTo>
                  <a:lnTo>
                    <a:pt x="152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647" y="43573"/>
                  </a:lnTo>
                  <a:lnTo>
                    <a:pt x="1028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31" y="469"/>
                  </a:moveTo>
                  <a:lnTo>
                    <a:pt x="20916" y="114"/>
                  </a:lnTo>
                  <a:lnTo>
                    <a:pt x="20637" y="0"/>
                  </a:lnTo>
                  <a:lnTo>
                    <a:pt x="20688" y="203"/>
                  </a:lnTo>
                  <a:lnTo>
                    <a:pt x="21005" y="952"/>
                  </a:lnTo>
                  <a:lnTo>
                    <a:pt x="21031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081DF6EB-4041-72BF-7A3C-4F0CE24F9F5F}"/>
                </a:ext>
              </a:extLst>
            </p:cNvPr>
            <p:cNvSpPr/>
            <p:nvPr/>
          </p:nvSpPr>
          <p:spPr>
            <a:xfrm>
              <a:off x="972751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25" y="20129"/>
                  </a:lnTo>
                  <a:lnTo>
                    <a:pt x="38" y="22567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F73CB048-753A-10CA-5BA7-D2DA3956D52C}"/>
                </a:ext>
              </a:extLst>
            </p:cNvPr>
            <p:cNvSpPr/>
            <p:nvPr/>
          </p:nvSpPr>
          <p:spPr>
            <a:xfrm>
              <a:off x="974100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65" y="0"/>
                  </a:moveTo>
                  <a:lnTo>
                    <a:pt x="88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77" y="19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06F21630-1D88-22F2-0116-FF7D17F1EF1F}"/>
                </a:ext>
              </a:extLst>
            </p:cNvPr>
            <p:cNvSpPr/>
            <p:nvPr/>
          </p:nvSpPr>
          <p:spPr>
            <a:xfrm>
              <a:off x="971833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38" y="7924"/>
                  </a:lnTo>
                  <a:lnTo>
                    <a:pt x="4140" y="7607"/>
                  </a:lnTo>
                  <a:lnTo>
                    <a:pt x="3479" y="7759"/>
                  </a:lnTo>
                  <a:lnTo>
                    <a:pt x="3873" y="8636"/>
                  </a:lnTo>
                  <a:lnTo>
                    <a:pt x="3733" y="8534"/>
                  </a:lnTo>
                  <a:lnTo>
                    <a:pt x="3098" y="8242"/>
                  </a:lnTo>
                  <a:lnTo>
                    <a:pt x="2565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16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45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28" y="2349"/>
                  </a:lnTo>
                  <a:lnTo>
                    <a:pt x="22440" y="927"/>
                  </a:lnTo>
                  <a:lnTo>
                    <a:pt x="21031" y="0"/>
                  </a:lnTo>
                  <a:lnTo>
                    <a:pt x="19989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76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69" y="8826"/>
                  </a:lnTo>
                  <a:lnTo>
                    <a:pt x="12484" y="9220"/>
                  </a:lnTo>
                  <a:lnTo>
                    <a:pt x="11734" y="11658"/>
                  </a:lnTo>
                  <a:lnTo>
                    <a:pt x="12052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6814" y="13246"/>
                  </a:lnTo>
                  <a:lnTo>
                    <a:pt x="17157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898" y="13017"/>
                  </a:lnTo>
                  <a:lnTo>
                    <a:pt x="21844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82AF724B-471C-1E68-A6A5-4079A9AA9A13}"/>
                </a:ext>
              </a:extLst>
            </p:cNvPr>
            <p:cNvSpPr/>
            <p:nvPr/>
          </p:nvSpPr>
          <p:spPr>
            <a:xfrm>
              <a:off x="9689274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43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52" y="15379"/>
                  </a:lnTo>
                  <a:lnTo>
                    <a:pt x="2171" y="15176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26" y="4699"/>
                  </a:moveTo>
                  <a:lnTo>
                    <a:pt x="23698" y="4343"/>
                  </a:lnTo>
                  <a:lnTo>
                    <a:pt x="23495" y="4064"/>
                  </a:lnTo>
                  <a:lnTo>
                    <a:pt x="21640" y="4292"/>
                  </a:lnTo>
                  <a:lnTo>
                    <a:pt x="19494" y="4851"/>
                  </a:lnTo>
                  <a:lnTo>
                    <a:pt x="13830" y="8559"/>
                  </a:lnTo>
                  <a:lnTo>
                    <a:pt x="10642" y="9842"/>
                  </a:lnTo>
                  <a:lnTo>
                    <a:pt x="7480" y="10350"/>
                  </a:lnTo>
                  <a:lnTo>
                    <a:pt x="8458" y="10845"/>
                  </a:lnTo>
                  <a:lnTo>
                    <a:pt x="8966" y="11595"/>
                  </a:lnTo>
                  <a:lnTo>
                    <a:pt x="8686" y="12509"/>
                  </a:lnTo>
                  <a:lnTo>
                    <a:pt x="9817" y="12471"/>
                  </a:lnTo>
                  <a:lnTo>
                    <a:pt x="12242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40" y="8051"/>
                  </a:lnTo>
                  <a:lnTo>
                    <a:pt x="20929" y="9334"/>
                  </a:lnTo>
                  <a:lnTo>
                    <a:pt x="23888" y="7112"/>
                  </a:lnTo>
                  <a:lnTo>
                    <a:pt x="24066" y="5727"/>
                  </a:lnTo>
                  <a:lnTo>
                    <a:pt x="24726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6CC9EC42-4179-5F3D-8F38-1D9B59B93FA3}"/>
                </a:ext>
              </a:extLst>
            </p:cNvPr>
            <p:cNvSpPr/>
            <p:nvPr/>
          </p:nvSpPr>
          <p:spPr>
            <a:xfrm>
              <a:off x="964651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24" y="9372"/>
                  </a:moveTo>
                  <a:lnTo>
                    <a:pt x="6248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79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24" y="9372"/>
                  </a:lnTo>
                  <a:close/>
                </a:path>
                <a:path w="45084" h="9525">
                  <a:moveTo>
                    <a:pt x="44615" y="3492"/>
                  </a:moveTo>
                  <a:lnTo>
                    <a:pt x="44259" y="2540"/>
                  </a:lnTo>
                  <a:lnTo>
                    <a:pt x="44297" y="1244"/>
                  </a:lnTo>
                  <a:lnTo>
                    <a:pt x="44564" y="0"/>
                  </a:lnTo>
                  <a:lnTo>
                    <a:pt x="38836" y="2540"/>
                  </a:lnTo>
                  <a:lnTo>
                    <a:pt x="35890" y="3568"/>
                  </a:lnTo>
                  <a:lnTo>
                    <a:pt x="37363" y="5219"/>
                  </a:lnTo>
                  <a:lnTo>
                    <a:pt x="37896" y="6096"/>
                  </a:lnTo>
                  <a:lnTo>
                    <a:pt x="42405" y="4470"/>
                  </a:lnTo>
                  <a:lnTo>
                    <a:pt x="44615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EDDF735B-DB9E-4F97-5357-07C70E566C13}"/>
                </a:ext>
              </a:extLst>
            </p:cNvPr>
            <p:cNvSpPr/>
            <p:nvPr/>
          </p:nvSpPr>
          <p:spPr>
            <a:xfrm>
              <a:off x="965706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31" y="49187"/>
                  </a:moveTo>
                  <a:lnTo>
                    <a:pt x="22466" y="46393"/>
                  </a:lnTo>
                  <a:lnTo>
                    <a:pt x="20993" y="46062"/>
                  </a:lnTo>
                  <a:lnTo>
                    <a:pt x="19469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60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31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72" y="50469"/>
                  </a:lnTo>
                  <a:lnTo>
                    <a:pt x="37122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71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37" y="2806"/>
                  </a:lnTo>
                  <a:lnTo>
                    <a:pt x="54698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49491" y="15074"/>
                  </a:lnTo>
                  <a:lnTo>
                    <a:pt x="52451" y="18122"/>
                  </a:lnTo>
                  <a:lnTo>
                    <a:pt x="53124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72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8999" y="17868"/>
                  </a:lnTo>
                  <a:lnTo>
                    <a:pt x="68516" y="15836"/>
                  </a:lnTo>
                  <a:lnTo>
                    <a:pt x="69761" y="14363"/>
                  </a:lnTo>
                  <a:lnTo>
                    <a:pt x="70586" y="12877"/>
                  </a:lnTo>
                  <a:lnTo>
                    <a:pt x="70231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43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F018D112-D870-1C61-5D99-07C5034A76A2}"/>
                </a:ext>
              </a:extLst>
            </p:cNvPr>
            <p:cNvSpPr/>
            <p:nvPr/>
          </p:nvSpPr>
          <p:spPr>
            <a:xfrm>
              <a:off x="967831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75" y="24498"/>
                  </a:lnTo>
                  <a:lnTo>
                    <a:pt x="14325" y="24561"/>
                  </a:lnTo>
                  <a:lnTo>
                    <a:pt x="10947" y="26454"/>
                  </a:lnTo>
                  <a:lnTo>
                    <a:pt x="9118" y="26314"/>
                  </a:lnTo>
                  <a:lnTo>
                    <a:pt x="3098" y="26555"/>
                  </a:lnTo>
                  <a:lnTo>
                    <a:pt x="520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57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85" y="2463"/>
                  </a:lnTo>
                  <a:lnTo>
                    <a:pt x="49428" y="0"/>
                  </a:lnTo>
                  <a:lnTo>
                    <a:pt x="47536" y="901"/>
                  </a:lnTo>
                  <a:lnTo>
                    <a:pt x="45643" y="2247"/>
                  </a:lnTo>
                  <a:lnTo>
                    <a:pt x="44665" y="3403"/>
                  </a:lnTo>
                  <a:lnTo>
                    <a:pt x="42710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45" y="19304"/>
                  </a:lnTo>
                  <a:lnTo>
                    <a:pt x="37122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3446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94FB56DC-143F-45A7-CD6F-AEECB349C3BE}"/>
                </a:ext>
              </a:extLst>
            </p:cNvPr>
            <p:cNvSpPr/>
            <p:nvPr/>
          </p:nvSpPr>
          <p:spPr>
            <a:xfrm>
              <a:off x="969342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69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355ACAA8-0808-1B1E-B25A-5219ECEE0CFD}"/>
                </a:ext>
              </a:extLst>
            </p:cNvPr>
            <p:cNvSpPr/>
            <p:nvPr/>
          </p:nvSpPr>
          <p:spPr>
            <a:xfrm>
              <a:off x="965032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48" y="28105"/>
                  </a:lnTo>
                  <a:lnTo>
                    <a:pt x="41592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02" y="32156"/>
                  </a:lnTo>
                  <a:lnTo>
                    <a:pt x="36614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07" y="63"/>
                  </a:moveTo>
                  <a:lnTo>
                    <a:pt x="68910" y="190"/>
                  </a:lnTo>
                  <a:lnTo>
                    <a:pt x="68186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83" y="2324"/>
                  </a:lnTo>
                  <a:lnTo>
                    <a:pt x="69507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E4EEC2B4-ADFB-B586-BF3A-2E958A310DC2}"/>
                </a:ext>
              </a:extLst>
            </p:cNvPr>
            <p:cNvSpPr/>
            <p:nvPr/>
          </p:nvSpPr>
          <p:spPr>
            <a:xfrm>
              <a:off x="964124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22" y="31153"/>
                  </a:moveTo>
                  <a:lnTo>
                    <a:pt x="24955" y="31153"/>
                  </a:lnTo>
                  <a:lnTo>
                    <a:pt x="24345" y="32893"/>
                  </a:lnTo>
                  <a:lnTo>
                    <a:pt x="30124" y="34175"/>
                  </a:lnTo>
                  <a:lnTo>
                    <a:pt x="31422" y="31153"/>
                  </a:lnTo>
                  <a:close/>
                </a:path>
                <a:path w="64134" h="34290">
                  <a:moveTo>
                    <a:pt x="20997" y="31711"/>
                  </a:moveTo>
                  <a:lnTo>
                    <a:pt x="14871" y="31711"/>
                  </a:lnTo>
                  <a:lnTo>
                    <a:pt x="16929" y="31965"/>
                  </a:lnTo>
                  <a:lnTo>
                    <a:pt x="17449" y="32854"/>
                  </a:lnTo>
                  <a:lnTo>
                    <a:pt x="20129" y="32778"/>
                  </a:lnTo>
                  <a:lnTo>
                    <a:pt x="20997" y="31711"/>
                  </a:lnTo>
                  <a:close/>
                </a:path>
                <a:path w="64134" h="34290">
                  <a:moveTo>
                    <a:pt x="38328" y="30746"/>
                  </a:moveTo>
                  <a:lnTo>
                    <a:pt x="31597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1" y="32232"/>
                  </a:lnTo>
                  <a:lnTo>
                    <a:pt x="38328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62" y="29362"/>
                  </a:lnTo>
                  <a:lnTo>
                    <a:pt x="13271" y="31915"/>
                  </a:lnTo>
                  <a:lnTo>
                    <a:pt x="14871" y="31711"/>
                  </a:lnTo>
                  <a:lnTo>
                    <a:pt x="20997" y="31711"/>
                  </a:lnTo>
                  <a:lnTo>
                    <a:pt x="24955" y="31153"/>
                  </a:lnTo>
                  <a:lnTo>
                    <a:pt x="31422" y="31153"/>
                  </a:lnTo>
                  <a:lnTo>
                    <a:pt x="31597" y="30746"/>
                  </a:lnTo>
                  <a:lnTo>
                    <a:pt x="38328" y="30746"/>
                  </a:lnTo>
                  <a:lnTo>
                    <a:pt x="39179" y="29756"/>
                  </a:lnTo>
                  <a:lnTo>
                    <a:pt x="40157" y="29222"/>
                  </a:lnTo>
                  <a:lnTo>
                    <a:pt x="41982" y="27914"/>
                  </a:lnTo>
                  <a:lnTo>
                    <a:pt x="9067" y="27901"/>
                  </a:lnTo>
                  <a:lnTo>
                    <a:pt x="9156" y="26949"/>
                  </a:lnTo>
                  <a:lnTo>
                    <a:pt x="10210" y="26873"/>
                  </a:lnTo>
                  <a:lnTo>
                    <a:pt x="11048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75" y="26593"/>
                  </a:lnTo>
                  <a:lnTo>
                    <a:pt x="41325" y="24155"/>
                  </a:lnTo>
                  <a:lnTo>
                    <a:pt x="41992" y="23876"/>
                  </a:lnTo>
                  <a:lnTo>
                    <a:pt x="19151" y="23876"/>
                  </a:lnTo>
                  <a:lnTo>
                    <a:pt x="18478" y="21488"/>
                  </a:lnTo>
                  <a:lnTo>
                    <a:pt x="19583" y="20777"/>
                  </a:lnTo>
                  <a:lnTo>
                    <a:pt x="21144" y="19494"/>
                  </a:lnTo>
                  <a:lnTo>
                    <a:pt x="19215" y="19494"/>
                  </a:lnTo>
                  <a:lnTo>
                    <a:pt x="18315" y="19354"/>
                  </a:lnTo>
                  <a:lnTo>
                    <a:pt x="8712" y="19354"/>
                  </a:lnTo>
                  <a:lnTo>
                    <a:pt x="8508" y="18948"/>
                  </a:lnTo>
                  <a:lnTo>
                    <a:pt x="8298" y="18719"/>
                  </a:lnTo>
                  <a:lnTo>
                    <a:pt x="6146" y="18719"/>
                  </a:lnTo>
                  <a:lnTo>
                    <a:pt x="5358" y="18059"/>
                  </a:lnTo>
                  <a:lnTo>
                    <a:pt x="5263" y="17932"/>
                  </a:lnTo>
                  <a:lnTo>
                    <a:pt x="4749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75" y="26593"/>
                  </a:moveTo>
                  <a:lnTo>
                    <a:pt x="14046" y="26593"/>
                  </a:lnTo>
                  <a:lnTo>
                    <a:pt x="15697" y="27216"/>
                  </a:lnTo>
                  <a:lnTo>
                    <a:pt x="16319" y="27609"/>
                  </a:lnTo>
                  <a:lnTo>
                    <a:pt x="14160" y="27800"/>
                  </a:lnTo>
                  <a:lnTo>
                    <a:pt x="11976" y="27914"/>
                  </a:lnTo>
                  <a:lnTo>
                    <a:pt x="41999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70" y="27698"/>
                  </a:lnTo>
                  <a:lnTo>
                    <a:pt x="41541" y="27660"/>
                  </a:lnTo>
                  <a:lnTo>
                    <a:pt x="41475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48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04" y="21704"/>
                  </a:lnTo>
                  <a:lnTo>
                    <a:pt x="19151" y="23876"/>
                  </a:lnTo>
                  <a:lnTo>
                    <a:pt x="4199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57" y="17589"/>
                  </a:moveTo>
                  <a:lnTo>
                    <a:pt x="39128" y="17589"/>
                  </a:lnTo>
                  <a:lnTo>
                    <a:pt x="40627" y="17602"/>
                  </a:lnTo>
                  <a:lnTo>
                    <a:pt x="41389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84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03" y="19634"/>
                  </a:lnTo>
                  <a:lnTo>
                    <a:pt x="51993" y="17945"/>
                  </a:lnTo>
                  <a:lnTo>
                    <a:pt x="45694" y="17945"/>
                  </a:lnTo>
                  <a:lnTo>
                    <a:pt x="45357" y="17589"/>
                  </a:lnTo>
                  <a:close/>
                </a:path>
                <a:path w="64134" h="34290">
                  <a:moveTo>
                    <a:pt x="21843" y="18948"/>
                  </a:moveTo>
                  <a:lnTo>
                    <a:pt x="20548" y="19304"/>
                  </a:lnTo>
                  <a:lnTo>
                    <a:pt x="19215" y="19494"/>
                  </a:lnTo>
                  <a:lnTo>
                    <a:pt x="21144" y="19494"/>
                  </a:lnTo>
                  <a:lnTo>
                    <a:pt x="21843" y="18948"/>
                  </a:lnTo>
                  <a:close/>
                </a:path>
                <a:path w="64134" h="34290">
                  <a:moveTo>
                    <a:pt x="10299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15" y="19354"/>
                  </a:lnTo>
                  <a:lnTo>
                    <a:pt x="16433" y="19062"/>
                  </a:lnTo>
                  <a:lnTo>
                    <a:pt x="15366" y="18224"/>
                  </a:lnTo>
                  <a:lnTo>
                    <a:pt x="12445" y="17932"/>
                  </a:lnTo>
                  <a:lnTo>
                    <a:pt x="10299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46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093" y="11645"/>
                  </a:moveTo>
                  <a:lnTo>
                    <a:pt x="35166" y="13030"/>
                  </a:lnTo>
                  <a:lnTo>
                    <a:pt x="33413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4" y="16027"/>
                  </a:lnTo>
                  <a:lnTo>
                    <a:pt x="33731" y="17818"/>
                  </a:lnTo>
                  <a:lnTo>
                    <a:pt x="37668" y="18059"/>
                  </a:lnTo>
                  <a:lnTo>
                    <a:pt x="39128" y="17589"/>
                  </a:lnTo>
                  <a:lnTo>
                    <a:pt x="45357" y="17589"/>
                  </a:lnTo>
                  <a:lnTo>
                    <a:pt x="44983" y="17195"/>
                  </a:lnTo>
                  <a:lnTo>
                    <a:pt x="43218" y="15887"/>
                  </a:lnTo>
                  <a:lnTo>
                    <a:pt x="45516" y="14478"/>
                  </a:lnTo>
                  <a:lnTo>
                    <a:pt x="46345" y="13919"/>
                  </a:lnTo>
                  <a:lnTo>
                    <a:pt x="42786" y="13919"/>
                  </a:lnTo>
                  <a:lnTo>
                    <a:pt x="41920" y="12814"/>
                  </a:lnTo>
                  <a:lnTo>
                    <a:pt x="39306" y="12814"/>
                  </a:lnTo>
                  <a:lnTo>
                    <a:pt x="37528" y="11671"/>
                  </a:lnTo>
                  <a:lnTo>
                    <a:pt x="36093" y="11645"/>
                  </a:lnTo>
                  <a:close/>
                </a:path>
                <a:path w="64134" h="34290">
                  <a:moveTo>
                    <a:pt x="55727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694" y="17945"/>
                  </a:lnTo>
                  <a:lnTo>
                    <a:pt x="51993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73" y="16116"/>
                  </a:lnTo>
                  <a:lnTo>
                    <a:pt x="55727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389" y="11493"/>
                  </a:lnTo>
                  <a:lnTo>
                    <a:pt x="42786" y="13919"/>
                  </a:lnTo>
                  <a:lnTo>
                    <a:pt x="46345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48" y="11328"/>
                  </a:lnTo>
                  <a:lnTo>
                    <a:pt x="59905" y="9245"/>
                  </a:lnTo>
                  <a:lnTo>
                    <a:pt x="61652" y="8331"/>
                  </a:lnTo>
                  <a:lnTo>
                    <a:pt x="47624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48" y="11328"/>
                  </a:moveTo>
                  <a:lnTo>
                    <a:pt x="49949" y="11328"/>
                  </a:lnTo>
                  <a:lnTo>
                    <a:pt x="50672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27" y="12979"/>
                  </a:lnTo>
                  <a:lnTo>
                    <a:pt x="55524" y="11811"/>
                  </a:lnTo>
                  <a:lnTo>
                    <a:pt x="56348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0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83" y="5994"/>
                  </a:moveTo>
                  <a:lnTo>
                    <a:pt x="48590" y="5994"/>
                  </a:lnTo>
                  <a:lnTo>
                    <a:pt x="48717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4" y="8331"/>
                  </a:lnTo>
                  <a:lnTo>
                    <a:pt x="61652" y="8331"/>
                  </a:lnTo>
                  <a:lnTo>
                    <a:pt x="63544" y="7340"/>
                  </a:lnTo>
                  <a:lnTo>
                    <a:pt x="59296" y="7340"/>
                  </a:lnTo>
                  <a:lnTo>
                    <a:pt x="56959" y="6629"/>
                  </a:lnTo>
                  <a:lnTo>
                    <a:pt x="56583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4" y="7340"/>
                  </a:lnTo>
                  <a:lnTo>
                    <a:pt x="63835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84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590" y="5994"/>
                  </a:lnTo>
                  <a:lnTo>
                    <a:pt x="56583" y="5994"/>
                  </a:lnTo>
                  <a:lnTo>
                    <a:pt x="55562" y="4267"/>
                  </a:lnTo>
                  <a:lnTo>
                    <a:pt x="56629" y="3530"/>
                  </a:lnTo>
                  <a:lnTo>
                    <a:pt x="56921" y="3263"/>
                  </a:lnTo>
                  <a:lnTo>
                    <a:pt x="43967" y="3263"/>
                  </a:lnTo>
                  <a:lnTo>
                    <a:pt x="43484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5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04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1" y="3263"/>
                  </a:lnTo>
                  <a:lnTo>
                    <a:pt x="49834" y="3175"/>
                  </a:lnTo>
                  <a:lnTo>
                    <a:pt x="50020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2" y="3162"/>
                  </a:lnTo>
                  <a:lnTo>
                    <a:pt x="57657" y="2590"/>
                  </a:lnTo>
                  <a:lnTo>
                    <a:pt x="57980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0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0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3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82" y="292"/>
                  </a:lnTo>
                  <a:lnTo>
                    <a:pt x="5359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023A2EE6-B5F2-62F1-E70F-AD7CFA1667D5}"/>
                </a:ext>
              </a:extLst>
            </p:cNvPr>
            <p:cNvSpPr/>
            <p:nvPr/>
          </p:nvSpPr>
          <p:spPr>
            <a:xfrm>
              <a:off x="9659734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910" y="35102"/>
                  </a:moveTo>
                  <a:lnTo>
                    <a:pt x="22136" y="32410"/>
                  </a:lnTo>
                  <a:lnTo>
                    <a:pt x="20650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56" y="30086"/>
                  </a:lnTo>
                  <a:lnTo>
                    <a:pt x="0" y="36296"/>
                  </a:lnTo>
                  <a:lnTo>
                    <a:pt x="673" y="38684"/>
                  </a:lnTo>
                  <a:lnTo>
                    <a:pt x="4826" y="36512"/>
                  </a:lnTo>
                  <a:lnTo>
                    <a:pt x="10058" y="36322"/>
                  </a:lnTo>
                  <a:lnTo>
                    <a:pt x="12712" y="37388"/>
                  </a:lnTo>
                  <a:lnTo>
                    <a:pt x="22910" y="35102"/>
                  </a:lnTo>
                  <a:close/>
                </a:path>
                <a:path w="54609" h="38734">
                  <a:moveTo>
                    <a:pt x="52641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66" y="21932"/>
                  </a:lnTo>
                  <a:lnTo>
                    <a:pt x="37045" y="26631"/>
                  </a:lnTo>
                  <a:lnTo>
                    <a:pt x="37795" y="30924"/>
                  </a:lnTo>
                  <a:lnTo>
                    <a:pt x="35941" y="31280"/>
                  </a:lnTo>
                  <a:lnTo>
                    <a:pt x="33553" y="32423"/>
                  </a:lnTo>
                  <a:lnTo>
                    <a:pt x="33324" y="34442"/>
                  </a:lnTo>
                  <a:lnTo>
                    <a:pt x="34836" y="34569"/>
                  </a:lnTo>
                  <a:lnTo>
                    <a:pt x="35826" y="33629"/>
                  </a:lnTo>
                  <a:lnTo>
                    <a:pt x="37338" y="33235"/>
                  </a:lnTo>
                  <a:lnTo>
                    <a:pt x="38912" y="33185"/>
                  </a:lnTo>
                  <a:lnTo>
                    <a:pt x="40043" y="33489"/>
                  </a:lnTo>
                  <a:lnTo>
                    <a:pt x="42037" y="32702"/>
                  </a:lnTo>
                  <a:lnTo>
                    <a:pt x="45631" y="30327"/>
                  </a:lnTo>
                  <a:lnTo>
                    <a:pt x="45808" y="29565"/>
                  </a:lnTo>
                  <a:lnTo>
                    <a:pt x="46482" y="28651"/>
                  </a:lnTo>
                  <a:lnTo>
                    <a:pt x="47320" y="28206"/>
                  </a:lnTo>
                  <a:lnTo>
                    <a:pt x="48171" y="28117"/>
                  </a:lnTo>
                  <a:lnTo>
                    <a:pt x="50901" y="25641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50" y="21894"/>
                  </a:lnTo>
                  <a:lnTo>
                    <a:pt x="52641" y="21196"/>
                  </a:lnTo>
                  <a:close/>
                </a:path>
                <a:path w="54609" h="38734">
                  <a:moveTo>
                    <a:pt x="54521" y="558"/>
                  </a:moveTo>
                  <a:lnTo>
                    <a:pt x="53594" y="114"/>
                  </a:lnTo>
                  <a:lnTo>
                    <a:pt x="53187" y="0"/>
                  </a:lnTo>
                  <a:lnTo>
                    <a:pt x="52374" y="431"/>
                  </a:lnTo>
                  <a:lnTo>
                    <a:pt x="51701" y="1016"/>
                  </a:lnTo>
                  <a:lnTo>
                    <a:pt x="50152" y="1320"/>
                  </a:lnTo>
                  <a:lnTo>
                    <a:pt x="49936" y="1689"/>
                  </a:lnTo>
                  <a:lnTo>
                    <a:pt x="50952" y="2908"/>
                  </a:lnTo>
                  <a:lnTo>
                    <a:pt x="52857" y="1905"/>
                  </a:lnTo>
                  <a:lnTo>
                    <a:pt x="54521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40D36178-65D3-8F5C-00D3-95943F863C6B}"/>
                </a:ext>
              </a:extLst>
            </p:cNvPr>
            <p:cNvSpPr/>
            <p:nvPr/>
          </p:nvSpPr>
          <p:spPr>
            <a:xfrm>
              <a:off x="9682569" y="889177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46" y="31267"/>
                  </a:moveTo>
                  <a:lnTo>
                    <a:pt x="18224" y="30657"/>
                  </a:lnTo>
                  <a:lnTo>
                    <a:pt x="16065" y="30073"/>
                  </a:lnTo>
                  <a:lnTo>
                    <a:pt x="14503" y="30124"/>
                  </a:lnTo>
                  <a:lnTo>
                    <a:pt x="12979" y="30518"/>
                  </a:lnTo>
                  <a:lnTo>
                    <a:pt x="10058" y="33083"/>
                  </a:lnTo>
                  <a:lnTo>
                    <a:pt x="2425" y="34836"/>
                  </a:lnTo>
                  <a:lnTo>
                    <a:pt x="0" y="35852"/>
                  </a:lnTo>
                  <a:lnTo>
                    <a:pt x="215" y="39357"/>
                  </a:lnTo>
                  <a:lnTo>
                    <a:pt x="3314" y="39458"/>
                  </a:lnTo>
                  <a:lnTo>
                    <a:pt x="5956" y="37896"/>
                  </a:lnTo>
                  <a:lnTo>
                    <a:pt x="14439" y="35191"/>
                  </a:lnTo>
                  <a:lnTo>
                    <a:pt x="14452" y="34696"/>
                  </a:lnTo>
                  <a:lnTo>
                    <a:pt x="17157" y="33909"/>
                  </a:lnTo>
                  <a:lnTo>
                    <a:pt x="18402" y="33083"/>
                  </a:lnTo>
                  <a:lnTo>
                    <a:pt x="18796" y="32194"/>
                  </a:lnTo>
                  <a:lnTo>
                    <a:pt x="18846" y="31267"/>
                  </a:lnTo>
                  <a:close/>
                </a:path>
                <a:path w="41275" h="40005">
                  <a:moveTo>
                    <a:pt x="41097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5DCC2AAF-442E-5110-5548-FFF1F08F648E}"/>
                </a:ext>
              </a:extLst>
            </p:cNvPr>
            <p:cNvSpPr/>
            <p:nvPr/>
          </p:nvSpPr>
          <p:spPr>
            <a:xfrm>
              <a:off x="967284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397" y="43434"/>
                  </a:moveTo>
                  <a:lnTo>
                    <a:pt x="5295" y="42659"/>
                  </a:lnTo>
                  <a:lnTo>
                    <a:pt x="3416" y="42748"/>
                  </a:lnTo>
                  <a:lnTo>
                    <a:pt x="2895" y="43192"/>
                  </a:lnTo>
                  <a:lnTo>
                    <a:pt x="1930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397" y="43434"/>
                  </a:lnTo>
                  <a:close/>
                </a:path>
                <a:path w="71120" h="45084">
                  <a:moveTo>
                    <a:pt x="33655" y="36982"/>
                  </a:moveTo>
                  <a:lnTo>
                    <a:pt x="33045" y="36664"/>
                  </a:lnTo>
                  <a:lnTo>
                    <a:pt x="32397" y="36410"/>
                  </a:lnTo>
                  <a:lnTo>
                    <a:pt x="31724" y="36258"/>
                  </a:lnTo>
                  <a:lnTo>
                    <a:pt x="31851" y="36779"/>
                  </a:lnTo>
                  <a:lnTo>
                    <a:pt x="31927" y="37299"/>
                  </a:lnTo>
                  <a:lnTo>
                    <a:pt x="31953" y="37833"/>
                  </a:lnTo>
                  <a:lnTo>
                    <a:pt x="33655" y="36982"/>
                  </a:lnTo>
                  <a:close/>
                </a:path>
                <a:path w="71120" h="45084">
                  <a:moveTo>
                    <a:pt x="47993" y="27584"/>
                  </a:moveTo>
                  <a:lnTo>
                    <a:pt x="47955" y="24599"/>
                  </a:lnTo>
                  <a:lnTo>
                    <a:pt x="44107" y="27736"/>
                  </a:lnTo>
                  <a:lnTo>
                    <a:pt x="43992" y="28397"/>
                  </a:lnTo>
                  <a:lnTo>
                    <a:pt x="44373" y="30340"/>
                  </a:lnTo>
                  <a:lnTo>
                    <a:pt x="47993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802" y="1511"/>
                  </a:lnTo>
                  <a:lnTo>
                    <a:pt x="70739" y="825"/>
                  </a:lnTo>
                  <a:lnTo>
                    <a:pt x="70599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57" y="2476"/>
                  </a:lnTo>
                  <a:lnTo>
                    <a:pt x="68618" y="2743"/>
                  </a:lnTo>
                  <a:lnTo>
                    <a:pt x="69265" y="3200"/>
                  </a:lnTo>
                  <a:lnTo>
                    <a:pt x="69824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A4CF30BE-4B5B-46E9-E414-ABB61ACDA1A1}"/>
                </a:ext>
              </a:extLst>
            </p:cNvPr>
            <p:cNvSpPr/>
            <p:nvPr/>
          </p:nvSpPr>
          <p:spPr>
            <a:xfrm>
              <a:off x="967691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14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2628E362-E3F4-A73D-BE51-2FBC0E7C03FF}"/>
                </a:ext>
              </a:extLst>
            </p:cNvPr>
            <p:cNvSpPr/>
            <p:nvPr/>
          </p:nvSpPr>
          <p:spPr>
            <a:xfrm>
              <a:off x="9658362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83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44" y="44348"/>
                  </a:lnTo>
                  <a:lnTo>
                    <a:pt x="16433" y="43967"/>
                  </a:lnTo>
                  <a:lnTo>
                    <a:pt x="17907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70" y="36207"/>
                  </a:moveTo>
                  <a:lnTo>
                    <a:pt x="30467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74" y="34175"/>
                  </a:lnTo>
                  <a:lnTo>
                    <a:pt x="24155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790" y="43281"/>
                  </a:lnTo>
                  <a:lnTo>
                    <a:pt x="25400" y="41935"/>
                  </a:lnTo>
                  <a:lnTo>
                    <a:pt x="25590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00" y="37642"/>
                  </a:lnTo>
                  <a:lnTo>
                    <a:pt x="30670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03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24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498" y="39128"/>
                  </a:lnTo>
                  <a:lnTo>
                    <a:pt x="50749" y="40144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74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61" y="33464"/>
                  </a:lnTo>
                  <a:lnTo>
                    <a:pt x="58178" y="34010"/>
                  </a:lnTo>
                  <a:lnTo>
                    <a:pt x="58331" y="34353"/>
                  </a:lnTo>
                  <a:lnTo>
                    <a:pt x="58407" y="34874"/>
                  </a:lnTo>
                  <a:lnTo>
                    <a:pt x="59334" y="34544"/>
                  </a:lnTo>
                  <a:lnTo>
                    <a:pt x="60299" y="34010"/>
                  </a:lnTo>
                  <a:lnTo>
                    <a:pt x="62623" y="33972"/>
                  </a:lnTo>
                  <a:lnTo>
                    <a:pt x="62623" y="34353"/>
                  </a:lnTo>
                  <a:lnTo>
                    <a:pt x="64020" y="33959"/>
                  </a:lnTo>
                  <a:lnTo>
                    <a:pt x="64973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86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35" y="32588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25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42" y="10566"/>
                  </a:lnTo>
                  <a:lnTo>
                    <a:pt x="71564" y="10566"/>
                  </a:lnTo>
                  <a:lnTo>
                    <a:pt x="70294" y="11176"/>
                  </a:lnTo>
                  <a:lnTo>
                    <a:pt x="70129" y="13246"/>
                  </a:lnTo>
                  <a:lnTo>
                    <a:pt x="71970" y="12230"/>
                  </a:lnTo>
                  <a:lnTo>
                    <a:pt x="76860" y="7543"/>
                  </a:lnTo>
                  <a:lnTo>
                    <a:pt x="80479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C8950B92-EBE0-2F6A-ECA3-0548F4639351}"/>
                </a:ext>
              </a:extLst>
            </p:cNvPr>
            <p:cNvSpPr/>
            <p:nvPr/>
          </p:nvSpPr>
          <p:spPr>
            <a:xfrm>
              <a:off x="967999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36" y="43103"/>
                  </a:lnTo>
                  <a:lnTo>
                    <a:pt x="15087" y="42837"/>
                  </a:lnTo>
                  <a:lnTo>
                    <a:pt x="11176" y="41935"/>
                  </a:lnTo>
                  <a:lnTo>
                    <a:pt x="9448" y="41338"/>
                  </a:lnTo>
                  <a:lnTo>
                    <a:pt x="7404" y="42138"/>
                  </a:lnTo>
                  <a:lnTo>
                    <a:pt x="7505" y="43103"/>
                  </a:lnTo>
                  <a:lnTo>
                    <a:pt x="6159" y="43878"/>
                  </a:lnTo>
                  <a:lnTo>
                    <a:pt x="5702" y="43942"/>
                  </a:lnTo>
                  <a:lnTo>
                    <a:pt x="5257" y="44069"/>
                  </a:lnTo>
                  <a:lnTo>
                    <a:pt x="5524" y="43713"/>
                  </a:lnTo>
                  <a:lnTo>
                    <a:pt x="6489" y="41935"/>
                  </a:lnTo>
                  <a:lnTo>
                    <a:pt x="6540" y="40373"/>
                  </a:lnTo>
                  <a:lnTo>
                    <a:pt x="7289" y="39306"/>
                  </a:lnTo>
                  <a:lnTo>
                    <a:pt x="10299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66" y="38404"/>
                  </a:lnTo>
                  <a:lnTo>
                    <a:pt x="15189" y="38074"/>
                  </a:lnTo>
                  <a:lnTo>
                    <a:pt x="15214" y="35801"/>
                  </a:lnTo>
                  <a:lnTo>
                    <a:pt x="15227" y="35306"/>
                  </a:lnTo>
                  <a:lnTo>
                    <a:pt x="10795" y="35801"/>
                  </a:lnTo>
                  <a:lnTo>
                    <a:pt x="14744" y="32740"/>
                  </a:lnTo>
                  <a:lnTo>
                    <a:pt x="13563" y="31026"/>
                  </a:lnTo>
                  <a:lnTo>
                    <a:pt x="9423" y="29946"/>
                  </a:lnTo>
                  <a:lnTo>
                    <a:pt x="9283" y="32664"/>
                  </a:lnTo>
                  <a:lnTo>
                    <a:pt x="8572" y="32131"/>
                  </a:lnTo>
                  <a:lnTo>
                    <a:pt x="6883" y="30962"/>
                  </a:lnTo>
                  <a:lnTo>
                    <a:pt x="6007" y="31356"/>
                  </a:lnTo>
                  <a:lnTo>
                    <a:pt x="3340" y="33324"/>
                  </a:lnTo>
                  <a:lnTo>
                    <a:pt x="3962" y="34925"/>
                  </a:lnTo>
                  <a:lnTo>
                    <a:pt x="3759" y="36423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41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06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03" y="49034"/>
                  </a:lnTo>
                  <a:lnTo>
                    <a:pt x="17233" y="48425"/>
                  </a:lnTo>
                  <a:lnTo>
                    <a:pt x="17907" y="47129"/>
                  </a:lnTo>
                  <a:lnTo>
                    <a:pt x="20142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779" y="29349"/>
                  </a:moveTo>
                  <a:lnTo>
                    <a:pt x="35648" y="26987"/>
                  </a:lnTo>
                  <a:lnTo>
                    <a:pt x="34683" y="25958"/>
                  </a:lnTo>
                  <a:lnTo>
                    <a:pt x="33807" y="24498"/>
                  </a:lnTo>
                  <a:lnTo>
                    <a:pt x="35140" y="22872"/>
                  </a:lnTo>
                  <a:lnTo>
                    <a:pt x="33743" y="21018"/>
                  </a:lnTo>
                  <a:lnTo>
                    <a:pt x="30518" y="18757"/>
                  </a:lnTo>
                  <a:lnTo>
                    <a:pt x="28778" y="18186"/>
                  </a:lnTo>
                  <a:lnTo>
                    <a:pt x="28270" y="18669"/>
                  </a:lnTo>
                  <a:lnTo>
                    <a:pt x="29057" y="20586"/>
                  </a:lnTo>
                  <a:lnTo>
                    <a:pt x="26035" y="19304"/>
                  </a:lnTo>
                  <a:lnTo>
                    <a:pt x="27927" y="22072"/>
                  </a:lnTo>
                  <a:lnTo>
                    <a:pt x="26873" y="23647"/>
                  </a:lnTo>
                  <a:lnTo>
                    <a:pt x="25641" y="24866"/>
                  </a:lnTo>
                  <a:lnTo>
                    <a:pt x="23291" y="24625"/>
                  </a:lnTo>
                  <a:lnTo>
                    <a:pt x="24371" y="27203"/>
                  </a:lnTo>
                  <a:lnTo>
                    <a:pt x="22961" y="27635"/>
                  </a:lnTo>
                  <a:lnTo>
                    <a:pt x="22377" y="29451"/>
                  </a:lnTo>
                  <a:lnTo>
                    <a:pt x="22428" y="31026"/>
                  </a:lnTo>
                  <a:lnTo>
                    <a:pt x="23901" y="30975"/>
                  </a:lnTo>
                  <a:lnTo>
                    <a:pt x="26504" y="31851"/>
                  </a:lnTo>
                  <a:lnTo>
                    <a:pt x="30530" y="33845"/>
                  </a:lnTo>
                  <a:lnTo>
                    <a:pt x="32029" y="30048"/>
                  </a:lnTo>
                  <a:lnTo>
                    <a:pt x="33578" y="30073"/>
                  </a:lnTo>
                  <a:lnTo>
                    <a:pt x="36779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66" y="15138"/>
                  </a:lnTo>
                  <a:lnTo>
                    <a:pt x="57175" y="15316"/>
                  </a:lnTo>
                  <a:lnTo>
                    <a:pt x="56489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08" y="10426"/>
                  </a:lnTo>
                  <a:lnTo>
                    <a:pt x="55740" y="9436"/>
                  </a:lnTo>
                  <a:lnTo>
                    <a:pt x="54114" y="10477"/>
                  </a:lnTo>
                  <a:lnTo>
                    <a:pt x="53619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64" y="18135"/>
                  </a:lnTo>
                  <a:lnTo>
                    <a:pt x="43726" y="19304"/>
                  </a:lnTo>
                  <a:lnTo>
                    <a:pt x="43040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00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71" y="26492"/>
                  </a:lnTo>
                  <a:lnTo>
                    <a:pt x="48666" y="26530"/>
                  </a:lnTo>
                  <a:lnTo>
                    <a:pt x="49263" y="26733"/>
                  </a:lnTo>
                  <a:lnTo>
                    <a:pt x="49631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14" y="25361"/>
                  </a:lnTo>
                  <a:lnTo>
                    <a:pt x="54140" y="23901"/>
                  </a:lnTo>
                  <a:lnTo>
                    <a:pt x="54889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60" y="21069"/>
                  </a:lnTo>
                  <a:lnTo>
                    <a:pt x="56235" y="19913"/>
                  </a:lnTo>
                  <a:lnTo>
                    <a:pt x="56438" y="20307"/>
                  </a:lnTo>
                  <a:lnTo>
                    <a:pt x="56807" y="20840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830" y="3771"/>
                  </a:moveTo>
                  <a:lnTo>
                    <a:pt x="67437" y="2273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554" y="939"/>
                  </a:lnTo>
                  <a:lnTo>
                    <a:pt x="64287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0528" y="1003"/>
                  </a:lnTo>
                  <a:lnTo>
                    <a:pt x="57581" y="4686"/>
                  </a:lnTo>
                  <a:lnTo>
                    <a:pt x="61290" y="6883"/>
                  </a:lnTo>
                  <a:lnTo>
                    <a:pt x="61302" y="4991"/>
                  </a:lnTo>
                  <a:lnTo>
                    <a:pt x="64541" y="3149"/>
                  </a:lnTo>
                  <a:lnTo>
                    <a:pt x="67017" y="4876"/>
                  </a:lnTo>
                  <a:lnTo>
                    <a:pt x="67830" y="377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62FCA6C9-2E2F-FD60-44EE-AA733D04A252}"/>
                </a:ext>
              </a:extLst>
            </p:cNvPr>
            <p:cNvSpPr/>
            <p:nvPr/>
          </p:nvSpPr>
          <p:spPr>
            <a:xfrm>
              <a:off x="9661449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17" y="27012"/>
                  </a:moveTo>
                  <a:lnTo>
                    <a:pt x="12763" y="26758"/>
                  </a:lnTo>
                  <a:lnTo>
                    <a:pt x="12357" y="26301"/>
                  </a:lnTo>
                  <a:lnTo>
                    <a:pt x="11899" y="26492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17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61" y="42303"/>
                  </a:lnTo>
                  <a:lnTo>
                    <a:pt x="9499" y="42037"/>
                  </a:lnTo>
                  <a:lnTo>
                    <a:pt x="7442" y="43434"/>
                  </a:lnTo>
                  <a:lnTo>
                    <a:pt x="8178" y="44246"/>
                  </a:lnTo>
                  <a:lnTo>
                    <a:pt x="8788" y="45351"/>
                  </a:lnTo>
                  <a:lnTo>
                    <a:pt x="9677" y="45770"/>
                  </a:lnTo>
                  <a:lnTo>
                    <a:pt x="9639" y="45135"/>
                  </a:lnTo>
                  <a:lnTo>
                    <a:pt x="10058" y="44640"/>
                  </a:lnTo>
                  <a:lnTo>
                    <a:pt x="10121" y="44107"/>
                  </a:lnTo>
                  <a:lnTo>
                    <a:pt x="12941" y="44615"/>
                  </a:lnTo>
                  <a:lnTo>
                    <a:pt x="12788" y="44183"/>
                  </a:lnTo>
                  <a:lnTo>
                    <a:pt x="12801" y="43649"/>
                  </a:lnTo>
                  <a:lnTo>
                    <a:pt x="13258" y="42341"/>
                  </a:lnTo>
                  <a:lnTo>
                    <a:pt x="13639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76" y="3162"/>
                  </a:moveTo>
                  <a:lnTo>
                    <a:pt x="72440" y="2425"/>
                  </a:lnTo>
                  <a:lnTo>
                    <a:pt x="70548" y="3810"/>
                  </a:lnTo>
                  <a:lnTo>
                    <a:pt x="70650" y="3403"/>
                  </a:lnTo>
                  <a:lnTo>
                    <a:pt x="70764" y="2959"/>
                  </a:lnTo>
                  <a:lnTo>
                    <a:pt x="70866" y="2019"/>
                  </a:lnTo>
                  <a:lnTo>
                    <a:pt x="71335" y="1447"/>
                  </a:lnTo>
                  <a:lnTo>
                    <a:pt x="71424" y="1143"/>
                  </a:lnTo>
                  <a:lnTo>
                    <a:pt x="70065" y="0"/>
                  </a:lnTo>
                  <a:lnTo>
                    <a:pt x="69430" y="1143"/>
                  </a:lnTo>
                  <a:lnTo>
                    <a:pt x="68503" y="2120"/>
                  </a:lnTo>
                  <a:lnTo>
                    <a:pt x="68046" y="3403"/>
                  </a:lnTo>
                  <a:lnTo>
                    <a:pt x="67767" y="2794"/>
                  </a:lnTo>
                  <a:lnTo>
                    <a:pt x="66294" y="3987"/>
                  </a:lnTo>
                  <a:lnTo>
                    <a:pt x="66078" y="4851"/>
                  </a:lnTo>
                  <a:lnTo>
                    <a:pt x="65646" y="5524"/>
                  </a:lnTo>
                  <a:lnTo>
                    <a:pt x="66586" y="5740"/>
                  </a:lnTo>
                  <a:lnTo>
                    <a:pt x="67462" y="6146"/>
                  </a:lnTo>
                  <a:lnTo>
                    <a:pt x="68897" y="6159"/>
                  </a:lnTo>
                  <a:lnTo>
                    <a:pt x="69469" y="5918"/>
                  </a:lnTo>
                  <a:lnTo>
                    <a:pt x="70205" y="4787"/>
                  </a:lnTo>
                  <a:lnTo>
                    <a:pt x="70434" y="4152"/>
                  </a:lnTo>
                  <a:lnTo>
                    <a:pt x="71348" y="3810"/>
                  </a:lnTo>
                  <a:lnTo>
                    <a:pt x="71653" y="3695"/>
                  </a:lnTo>
                  <a:lnTo>
                    <a:pt x="74676" y="3162"/>
                  </a:lnTo>
                  <a:close/>
                </a:path>
                <a:path w="84454" h="46355">
                  <a:moveTo>
                    <a:pt x="76352" y="3276"/>
                  </a:moveTo>
                  <a:lnTo>
                    <a:pt x="75831" y="2959"/>
                  </a:lnTo>
                  <a:lnTo>
                    <a:pt x="74676" y="3162"/>
                  </a:lnTo>
                  <a:lnTo>
                    <a:pt x="76187" y="3657"/>
                  </a:lnTo>
                  <a:lnTo>
                    <a:pt x="76352" y="3276"/>
                  </a:lnTo>
                  <a:close/>
                </a:path>
                <a:path w="84454" h="46355">
                  <a:moveTo>
                    <a:pt x="80759" y="3162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59" y="1651"/>
                  </a:lnTo>
                  <a:lnTo>
                    <a:pt x="77470" y="1447"/>
                  </a:lnTo>
                  <a:lnTo>
                    <a:pt x="77177" y="1473"/>
                  </a:lnTo>
                  <a:lnTo>
                    <a:pt x="76352" y="3276"/>
                  </a:lnTo>
                  <a:lnTo>
                    <a:pt x="77304" y="3810"/>
                  </a:lnTo>
                  <a:lnTo>
                    <a:pt x="77800" y="5092"/>
                  </a:lnTo>
                  <a:lnTo>
                    <a:pt x="77939" y="6248"/>
                  </a:lnTo>
                  <a:lnTo>
                    <a:pt x="80759" y="3162"/>
                  </a:lnTo>
                  <a:close/>
                </a:path>
                <a:path w="84454" h="46355">
                  <a:moveTo>
                    <a:pt x="84074" y="19773"/>
                  </a:moveTo>
                  <a:lnTo>
                    <a:pt x="83997" y="19608"/>
                  </a:lnTo>
                  <a:lnTo>
                    <a:pt x="83921" y="19773"/>
                  </a:lnTo>
                  <a:lnTo>
                    <a:pt x="84074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1BCB3B1F-6F03-DE78-E750-D4AFAFFAA7D1}"/>
                </a:ext>
              </a:extLst>
            </p:cNvPr>
            <p:cNvSpPr/>
            <p:nvPr/>
          </p:nvSpPr>
          <p:spPr>
            <a:xfrm>
              <a:off x="9674822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28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32" y="14478"/>
                  </a:lnTo>
                  <a:lnTo>
                    <a:pt x="7518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30" y="13106"/>
                  </a:moveTo>
                  <a:lnTo>
                    <a:pt x="25412" y="12471"/>
                  </a:lnTo>
                  <a:lnTo>
                    <a:pt x="24612" y="11772"/>
                  </a:lnTo>
                  <a:lnTo>
                    <a:pt x="23761" y="10591"/>
                  </a:lnTo>
                  <a:lnTo>
                    <a:pt x="21729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69" y="13246"/>
                  </a:lnTo>
                  <a:lnTo>
                    <a:pt x="24777" y="13589"/>
                  </a:lnTo>
                  <a:lnTo>
                    <a:pt x="26530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41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8CE759B2-B71C-97FA-A347-FD9DA7D79A26}"/>
                </a:ext>
              </a:extLst>
            </p:cNvPr>
            <p:cNvSpPr/>
            <p:nvPr/>
          </p:nvSpPr>
          <p:spPr>
            <a:xfrm>
              <a:off x="971532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66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687AB1E4-08D9-EB36-CC37-3C30FFE78DD4}"/>
                </a:ext>
              </a:extLst>
            </p:cNvPr>
            <p:cNvSpPr/>
            <p:nvPr/>
          </p:nvSpPr>
          <p:spPr>
            <a:xfrm>
              <a:off x="966189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84" y="546"/>
                  </a:lnTo>
                  <a:lnTo>
                    <a:pt x="14897" y="3022"/>
                  </a:lnTo>
                  <a:lnTo>
                    <a:pt x="12065" y="3416"/>
                  </a:lnTo>
                  <a:lnTo>
                    <a:pt x="10464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70" y="2222"/>
                  </a:lnTo>
                  <a:lnTo>
                    <a:pt x="3352" y="3568"/>
                  </a:lnTo>
                  <a:lnTo>
                    <a:pt x="3695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39" y="11938"/>
                  </a:lnTo>
                  <a:lnTo>
                    <a:pt x="10388" y="11671"/>
                  </a:lnTo>
                  <a:lnTo>
                    <a:pt x="11480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46" y="5219"/>
                  </a:lnTo>
                  <a:lnTo>
                    <a:pt x="19062" y="3035"/>
                  </a:lnTo>
                  <a:lnTo>
                    <a:pt x="18745" y="2628"/>
                  </a:lnTo>
                  <a:lnTo>
                    <a:pt x="22644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0E203888-B244-41DD-12A7-07601DAB8FA9}"/>
                </a:ext>
              </a:extLst>
            </p:cNvPr>
            <p:cNvSpPr/>
            <p:nvPr/>
          </p:nvSpPr>
          <p:spPr>
            <a:xfrm>
              <a:off x="9674237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84" y="32753"/>
                  </a:moveTo>
                  <a:lnTo>
                    <a:pt x="26250" y="31813"/>
                  </a:lnTo>
                  <a:lnTo>
                    <a:pt x="24853" y="30835"/>
                  </a:lnTo>
                  <a:lnTo>
                    <a:pt x="22860" y="30568"/>
                  </a:lnTo>
                  <a:lnTo>
                    <a:pt x="21513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65" y="32131"/>
                  </a:lnTo>
                  <a:lnTo>
                    <a:pt x="13195" y="32207"/>
                  </a:lnTo>
                  <a:lnTo>
                    <a:pt x="11912" y="33820"/>
                  </a:lnTo>
                  <a:lnTo>
                    <a:pt x="8394" y="34632"/>
                  </a:lnTo>
                  <a:lnTo>
                    <a:pt x="7061" y="34531"/>
                  </a:lnTo>
                  <a:lnTo>
                    <a:pt x="5118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38" y="39065"/>
                  </a:lnTo>
                  <a:lnTo>
                    <a:pt x="457" y="39382"/>
                  </a:lnTo>
                  <a:lnTo>
                    <a:pt x="0" y="41224"/>
                  </a:lnTo>
                  <a:lnTo>
                    <a:pt x="635" y="43116"/>
                  </a:lnTo>
                  <a:lnTo>
                    <a:pt x="4140" y="43675"/>
                  </a:lnTo>
                  <a:lnTo>
                    <a:pt x="7861" y="44627"/>
                  </a:lnTo>
                  <a:lnTo>
                    <a:pt x="10985" y="44030"/>
                  </a:lnTo>
                  <a:lnTo>
                    <a:pt x="14732" y="41427"/>
                  </a:lnTo>
                  <a:lnTo>
                    <a:pt x="15773" y="40449"/>
                  </a:lnTo>
                  <a:lnTo>
                    <a:pt x="16941" y="38468"/>
                  </a:lnTo>
                  <a:lnTo>
                    <a:pt x="19265" y="37973"/>
                  </a:lnTo>
                  <a:lnTo>
                    <a:pt x="20408" y="39344"/>
                  </a:lnTo>
                  <a:lnTo>
                    <a:pt x="21590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61" y="36588"/>
                  </a:lnTo>
                  <a:lnTo>
                    <a:pt x="25869" y="34886"/>
                  </a:lnTo>
                  <a:lnTo>
                    <a:pt x="25806" y="32994"/>
                  </a:lnTo>
                  <a:lnTo>
                    <a:pt x="25971" y="33743"/>
                  </a:lnTo>
                  <a:lnTo>
                    <a:pt x="26784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44" y="14452"/>
                  </a:lnTo>
                  <a:lnTo>
                    <a:pt x="37960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40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91" y="23012"/>
                  </a:lnTo>
                  <a:lnTo>
                    <a:pt x="21844" y="24218"/>
                  </a:lnTo>
                  <a:lnTo>
                    <a:pt x="25336" y="25742"/>
                  </a:lnTo>
                  <a:lnTo>
                    <a:pt x="31191" y="25438"/>
                  </a:lnTo>
                  <a:lnTo>
                    <a:pt x="35687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303" y="4445"/>
                  </a:moveTo>
                  <a:lnTo>
                    <a:pt x="65011" y="2146"/>
                  </a:lnTo>
                  <a:lnTo>
                    <a:pt x="64528" y="863"/>
                  </a:lnTo>
                  <a:lnTo>
                    <a:pt x="63055" y="0"/>
                  </a:lnTo>
                  <a:lnTo>
                    <a:pt x="58864" y="749"/>
                  </a:lnTo>
                  <a:lnTo>
                    <a:pt x="57645" y="1193"/>
                  </a:lnTo>
                  <a:lnTo>
                    <a:pt x="56692" y="2971"/>
                  </a:lnTo>
                  <a:lnTo>
                    <a:pt x="55473" y="3200"/>
                  </a:lnTo>
                  <a:lnTo>
                    <a:pt x="54165" y="5092"/>
                  </a:lnTo>
                  <a:lnTo>
                    <a:pt x="53251" y="4813"/>
                  </a:lnTo>
                  <a:lnTo>
                    <a:pt x="52946" y="8382"/>
                  </a:lnTo>
                  <a:lnTo>
                    <a:pt x="54660" y="9525"/>
                  </a:lnTo>
                  <a:lnTo>
                    <a:pt x="57810" y="10731"/>
                  </a:lnTo>
                  <a:lnTo>
                    <a:pt x="57404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45" y="19786"/>
                  </a:lnTo>
                  <a:lnTo>
                    <a:pt x="52222" y="19088"/>
                  </a:lnTo>
                  <a:lnTo>
                    <a:pt x="56045" y="19621"/>
                  </a:lnTo>
                  <a:lnTo>
                    <a:pt x="58978" y="20535"/>
                  </a:lnTo>
                  <a:lnTo>
                    <a:pt x="61315" y="16484"/>
                  </a:lnTo>
                  <a:lnTo>
                    <a:pt x="60833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30" y="11315"/>
                  </a:lnTo>
                  <a:lnTo>
                    <a:pt x="62636" y="8356"/>
                  </a:lnTo>
                  <a:lnTo>
                    <a:pt x="62433" y="8394"/>
                  </a:lnTo>
                  <a:lnTo>
                    <a:pt x="64389" y="5257"/>
                  </a:lnTo>
                  <a:lnTo>
                    <a:pt x="65074" y="5448"/>
                  </a:lnTo>
                  <a:lnTo>
                    <a:pt x="65303" y="444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2E776272-D28B-20A0-6DBF-45A6DACF3DFA}"/>
                </a:ext>
              </a:extLst>
            </p:cNvPr>
            <p:cNvSpPr/>
            <p:nvPr/>
          </p:nvSpPr>
          <p:spPr>
            <a:xfrm>
              <a:off x="973918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85" y="0"/>
                  </a:lnTo>
                  <a:lnTo>
                    <a:pt x="0" y="1460"/>
                  </a:lnTo>
                  <a:lnTo>
                    <a:pt x="1104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53" y="40424"/>
                  </a:lnTo>
                  <a:lnTo>
                    <a:pt x="24142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34" y="46316"/>
                  </a:lnTo>
                  <a:lnTo>
                    <a:pt x="44386" y="45923"/>
                  </a:lnTo>
                  <a:lnTo>
                    <a:pt x="44069" y="45453"/>
                  </a:lnTo>
                  <a:lnTo>
                    <a:pt x="42748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53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30F7BEEA-8D4C-36AD-A7C0-B96D8E3830CE}"/>
                </a:ext>
              </a:extLst>
            </p:cNvPr>
            <p:cNvSpPr/>
            <p:nvPr/>
          </p:nvSpPr>
          <p:spPr>
            <a:xfrm>
              <a:off x="978256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20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20" y="2616"/>
                  </a:lnTo>
                  <a:lnTo>
                    <a:pt x="342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49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94AFFD2B-40D5-C326-44EF-7D5783ED7CE4}"/>
                </a:ext>
              </a:extLst>
            </p:cNvPr>
            <p:cNvSpPr/>
            <p:nvPr/>
          </p:nvSpPr>
          <p:spPr>
            <a:xfrm>
              <a:off x="9742729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18" y="12623"/>
                  </a:moveTo>
                  <a:lnTo>
                    <a:pt x="7645" y="9207"/>
                  </a:lnTo>
                  <a:lnTo>
                    <a:pt x="7531" y="11493"/>
                  </a:lnTo>
                  <a:lnTo>
                    <a:pt x="4013" y="8978"/>
                  </a:lnTo>
                  <a:lnTo>
                    <a:pt x="3949" y="7505"/>
                  </a:lnTo>
                  <a:lnTo>
                    <a:pt x="5105" y="5969"/>
                  </a:lnTo>
                  <a:lnTo>
                    <a:pt x="4279" y="2501"/>
                  </a:lnTo>
                  <a:lnTo>
                    <a:pt x="749" y="0"/>
                  </a:lnTo>
                  <a:lnTo>
                    <a:pt x="304" y="673"/>
                  </a:lnTo>
                  <a:lnTo>
                    <a:pt x="0" y="3073"/>
                  </a:lnTo>
                  <a:lnTo>
                    <a:pt x="203" y="4953"/>
                  </a:lnTo>
                  <a:lnTo>
                    <a:pt x="2489" y="7607"/>
                  </a:lnTo>
                  <a:lnTo>
                    <a:pt x="5803" y="13233"/>
                  </a:lnTo>
                  <a:lnTo>
                    <a:pt x="7759" y="14249"/>
                  </a:lnTo>
                  <a:lnTo>
                    <a:pt x="8318" y="12623"/>
                  </a:lnTo>
                  <a:close/>
                </a:path>
                <a:path w="56515" h="53975">
                  <a:moveTo>
                    <a:pt x="17322" y="42316"/>
                  </a:moveTo>
                  <a:lnTo>
                    <a:pt x="16751" y="40830"/>
                  </a:lnTo>
                  <a:lnTo>
                    <a:pt x="14338" y="41478"/>
                  </a:lnTo>
                  <a:lnTo>
                    <a:pt x="11899" y="37376"/>
                  </a:lnTo>
                  <a:lnTo>
                    <a:pt x="12141" y="36207"/>
                  </a:lnTo>
                  <a:lnTo>
                    <a:pt x="12877" y="34874"/>
                  </a:lnTo>
                  <a:lnTo>
                    <a:pt x="10274" y="32397"/>
                  </a:lnTo>
                  <a:lnTo>
                    <a:pt x="9652" y="32969"/>
                  </a:lnTo>
                  <a:lnTo>
                    <a:pt x="7251" y="34226"/>
                  </a:lnTo>
                  <a:lnTo>
                    <a:pt x="6045" y="35725"/>
                  </a:lnTo>
                  <a:lnTo>
                    <a:pt x="6121" y="37134"/>
                  </a:lnTo>
                  <a:lnTo>
                    <a:pt x="6756" y="38481"/>
                  </a:lnTo>
                  <a:lnTo>
                    <a:pt x="7353" y="37947"/>
                  </a:lnTo>
                  <a:lnTo>
                    <a:pt x="8153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22" y="42316"/>
                  </a:lnTo>
                  <a:close/>
                </a:path>
                <a:path w="56515" h="53975">
                  <a:moveTo>
                    <a:pt x="31394" y="52489"/>
                  </a:moveTo>
                  <a:lnTo>
                    <a:pt x="30353" y="51511"/>
                  </a:lnTo>
                  <a:lnTo>
                    <a:pt x="29616" y="50152"/>
                  </a:lnTo>
                  <a:lnTo>
                    <a:pt x="29464" y="48920"/>
                  </a:lnTo>
                  <a:lnTo>
                    <a:pt x="28829" y="47980"/>
                  </a:lnTo>
                  <a:lnTo>
                    <a:pt x="27622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67" y="45262"/>
                  </a:lnTo>
                  <a:lnTo>
                    <a:pt x="20370" y="45161"/>
                  </a:lnTo>
                  <a:lnTo>
                    <a:pt x="18796" y="42252"/>
                  </a:lnTo>
                  <a:lnTo>
                    <a:pt x="15303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45" y="49949"/>
                  </a:lnTo>
                  <a:lnTo>
                    <a:pt x="23774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111" y="50152"/>
                  </a:lnTo>
                  <a:lnTo>
                    <a:pt x="30099" y="53530"/>
                  </a:lnTo>
                  <a:lnTo>
                    <a:pt x="31394" y="52489"/>
                  </a:lnTo>
                  <a:close/>
                </a:path>
                <a:path w="56515" h="53975">
                  <a:moveTo>
                    <a:pt x="56362" y="48094"/>
                  </a:moveTo>
                  <a:lnTo>
                    <a:pt x="53987" y="47739"/>
                  </a:lnTo>
                  <a:lnTo>
                    <a:pt x="52527" y="47282"/>
                  </a:lnTo>
                  <a:lnTo>
                    <a:pt x="51993" y="45897"/>
                  </a:lnTo>
                  <a:lnTo>
                    <a:pt x="51015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15" y="42291"/>
                  </a:lnTo>
                  <a:lnTo>
                    <a:pt x="51701" y="38138"/>
                  </a:lnTo>
                  <a:lnTo>
                    <a:pt x="50241" y="36499"/>
                  </a:lnTo>
                  <a:lnTo>
                    <a:pt x="49631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900" y="37757"/>
                  </a:lnTo>
                  <a:lnTo>
                    <a:pt x="42646" y="37795"/>
                  </a:lnTo>
                  <a:lnTo>
                    <a:pt x="40436" y="38430"/>
                  </a:lnTo>
                  <a:lnTo>
                    <a:pt x="40982" y="34556"/>
                  </a:lnTo>
                  <a:lnTo>
                    <a:pt x="40741" y="32829"/>
                  </a:lnTo>
                  <a:lnTo>
                    <a:pt x="37782" y="33947"/>
                  </a:lnTo>
                  <a:lnTo>
                    <a:pt x="37325" y="34963"/>
                  </a:lnTo>
                  <a:lnTo>
                    <a:pt x="36182" y="35318"/>
                  </a:lnTo>
                  <a:lnTo>
                    <a:pt x="35179" y="33870"/>
                  </a:lnTo>
                  <a:lnTo>
                    <a:pt x="34366" y="33947"/>
                  </a:lnTo>
                  <a:lnTo>
                    <a:pt x="32677" y="35598"/>
                  </a:lnTo>
                  <a:lnTo>
                    <a:pt x="32321" y="36360"/>
                  </a:lnTo>
                  <a:lnTo>
                    <a:pt x="32410" y="37096"/>
                  </a:lnTo>
                  <a:lnTo>
                    <a:pt x="32219" y="38354"/>
                  </a:lnTo>
                  <a:lnTo>
                    <a:pt x="32359" y="39141"/>
                  </a:lnTo>
                  <a:lnTo>
                    <a:pt x="33718" y="37909"/>
                  </a:lnTo>
                  <a:lnTo>
                    <a:pt x="34302" y="38315"/>
                  </a:lnTo>
                  <a:lnTo>
                    <a:pt x="35979" y="40373"/>
                  </a:lnTo>
                  <a:lnTo>
                    <a:pt x="35318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93" y="42646"/>
                  </a:lnTo>
                  <a:lnTo>
                    <a:pt x="40093" y="40906"/>
                  </a:lnTo>
                  <a:lnTo>
                    <a:pt x="40297" y="39420"/>
                  </a:lnTo>
                  <a:lnTo>
                    <a:pt x="40881" y="40462"/>
                  </a:lnTo>
                  <a:lnTo>
                    <a:pt x="40093" y="42646"/>
                  </a:lnTo>
                  <a:lnTo>
                    <a:pt x="40208" y="44323"/>
                  </a:lnTo>
                  <a:lnTo>
                    <a:pt x="41097" y="45491"/>
                  </a:lnTo>
                  <a:lnTo>
                    <a:pt x="42722" y="45948"/>
                  </a:lnTo>
                  <a:lnTo>
                    <a:pt x="44399" y="46126"/>
                  </a:lnTo>
                  <a:lnTo>
                    <a:pt x="46596" y="45770"/>
                  </a:lnTo>
                  <a:lnTo>
                    <a:pt x="47802" y="45364"/>
                  </a:lnTo>
                  <a:lnTo>
                    <a:pt x="47663" y="46012"/>
                  </a:lnTo>
                  <a:lnTo>
                    <a:pt x="47866" y="46634"/>
                  </a:lnTo>
                  <a:lnTo>
                    <a:pt x="47790" y="47193"/>
                  </a:lnTo>
                  <a:lnTo>
                    <a:pt x="48412" y="47040"/>
                  </a:lnTo>
                  <a:lnTo>
                    <a:pt x="48348" y="49301"/>
                  </a:lnTo>
                  <a:lnTo>
                    <a:pt x="48069" y="50342"/>
                  </a:lnTo>
                  <a:lnTo>
                    <a:pt x="48793" y="51752"/>
                  </a:lnTo>
                  <a:lnTo>
                    <a:pt x="50330" y="52222"/>
                  </a:lnTo>
                  <a:lnTo>
                    <a:pt x="54025" y="50749"/>
                  </a:lnTo>
                  <a:lnTo>
                    <a:pt x="55410" y="49733"/>
                  </a:lnTo>
                  <a:lnTo>
                    <a:pt x="56362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6EE1E50A-DB83-CE1B-FE86-44588B610056}"/>
                </a:ext>
              </a:extLst>
            </p:cNvPr>
            <p:cNvSpPr/>
            <p:nvPr/>
          </p:nvSpPr>
          <p:spPr>
            <a:xfrm>
              <a:off x="9742576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49" y="12712"/>
                  </a:lnTo>
                  <a:lnTo>
                    <a:pt x="10185" y="12319"/>
                  </a:lnTo>
                  <a:lnTo>
                    <a:pt x="9753" y="9779"/>
                  </a:lnTo>
                  <a:lnTo>
                    <a:pt x="9080" y="9359"/>
                  </a:lnTo>
                  <a:lnTo>
                    <a:pt x="8712" y="8293"/>
                  </a:lnTo>
                  <a:lnTo>
                    <a:pt x="8839" y="7073"/>
                  </a:lnTo>
                  <a:lnTo>
                    <a:pt x="7658" y="3124"/>
                  </a:lnTo>
                  <a:lnTo>
                    <a:pt x="5867" y="4914"/>
                  </a:lnTo>
                  <a:lnTo>
                    <a:pt x="3975" y="2286"/>
                  </a:lnTo>
                  <a:lnTo>
                    <a:pt x="4013" y="1003"/>
                  </a:lnTo>
                  <a:lnTo>
                    <a:pt x="3505" y="0"/>
                  </a:lnTo>
                  <a:lnTo>
                    <a:pt x="927" y="2336"/>
                  </a:lnTo>
                  <a:lnTo>
                    <a:pt x="444" y="4038"/>
                  </a:lnTo>
                  <a:lnTo>
                    <a:pt x="0" y="4826"/>
                  </a:lnTo>
                  <a:lnTo>
                    <a:pt x="1244" y="6146"/>
                  </a:lnTo>
                  <a:lnTo>
                    <a:pt x="1778" y="8788"/>
                  </a:lnTo>
                  <a:lnTo>
                    <a:pt x="2120" y="8610"/>
                  </a:lnTo>
                  <a:lnTo>
                    <a:pt x="1752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43" y="9855"/>
                  </a:lnTo>
                  <a:lnTo>
                    <a:pt x="5321" y="9969"/>
                  </a:lnTo>
                  <a:lnTo>
                    <a:pt x="7175" y="7708"/>
                  </a:lnTo>
                  <a:lnTo>
                    <a:pt x="8597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73" y="11976"/>
                  </a:lnTo>
                  <a:lnTo>
                    <a:pt x="4965" y="12560"/>
                  </a:lnTo>
                  <a:lnTo>
                    <a:pt x="2438" y="15227"/>
                  </a:lnTo>
                  <a:lnTo>
                    <a:pt x="5689" y="16967"/>
                  </a:lnTo>
                  <a:lnTo>
                    <a:pt x="7988" y="16573"/>
                  </a:lnTo>
                  <a:lnTo>
                    <a:pt x="10426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47" y="18897"/>
                  </a:moveTo>
                  <a:lnTo>
                    <a:pt x="22656" y="16979"/>
                  </a:lnTo>
                  <a:lnTo>
                    <a:pt x="21704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86" y="11137"/>
                  </a:lnTo>
                  <a:lnTo>
                    <a:pt x="21526" y="8204"/>
                  </a:lnTo>
                  <a:lnTo>
                    <a:pt x="19011" y="9690"/>
                  </a:lnTo>
                  <a:lnTo>
                    <a:pt x="19989" y="7543"/>
                  </a:lnTo>
                  <a:lnTo>
                    <a:pt x="19685" y="7035"/>
                  </a:lnTo>
                  <a:lnTo>
                    <a:pt x="18338" y="7645"/>
                  </a:lnTo>
                  <a:lnTo>
                    <a:pt x="15709" y="10058"/>
                  </a:lnTo>
                  <a:lnTo>
                    <a:pt x="14465" y="12014"/>
                  </a:lnTo>
                  <a:lnTo>
                    <a:pt x="15214" y="13728"/>
                  </a:lnTo>
                  <a:lnTo>
                    <a:pt x="12280" y="18707"/>
                  </a:lnTo>
                  <a:lnTo>
                    <a:pt x="12039" y="19875"/>
                  </a:lnTo>
                  <a:lnTo>
                    <a:pt x="14478" y="23977"/>
                  </a:lnTo>
                  <a:lnTo>
                    <a:pt x="16891" y="23329"/>
                  </a:lnTo>
                  <a:lnTo>
                    <a:pt x="20523" y="20828"/>
                  </a:lnTo>
                  <a:lnTo>
                    <a:pt x="22059" y="20421"/>
                  </a:lnTo>
                  <a:lnTo>
                    <a:pt x="22593" y="20548"/>
                  </a:lnTo>
                  <a:lnTo>
                    <a:pt x="22847" y="18897"/>
                  </a:lnTo>
                  <a:close/>
                </a:path>
                <a:path w="37465" h="36830">
                  <a:moveTo>
                    <a:pt x="37465" y="31572"/>
                  </a:moveTo>
                  <a:lnTo>
                    <a:pt x="35979" y="29146"/>
                  </a:lnTo>
                  <a:lnTo>
                    <a:pt x="35420" y="26149"/>
                  </a:lnTo>
                  <a:lnTo>
                    <a:pt x="35471" y="24561"/>
                  </a:lnTo>
                  <a:lnTo>
                    <a:pt x="36131" y="22872"/>
                  </a:lnTo>
                  <a:lnTo>
                    <a:pt x="34455" y="20815"/>
                  </a:lnTo>
                  <a:lnTo>
                    <a:pt x="33870" y="20408"/>
                  </a:lnTo>
                  <a:lnTo>
                    <a:pt x="31915" y="22212"/>
                  </a:lnTo>
                  <a:lnTo>
                    <a:pt x="32169" y="19354"/>
                  </a:lnTo>
                  <a:lnTo>
                    <a:pt x="29019" y="20497"/>
                  </a:lnTo>
                  <a:lnTo>
                    <a:pt x="27940" y="22313"/>
                  </a:lnTo>
                  <a:lnTo>
                    <a:pt x="30416" y="25527"/>
                  </a:lnTo>
                  <a:lnTo>
                    <a:pt x="27266" y="25019"/>
                  </a:lnTo>
                  <a:lnTo>
                    <a:pt x="26885" y="28308"/>
                  </a:lnTo>
                  <a:lnTo>
                    <a:pt x="27774" y="29806"/>
                  </a:lnTo>
                  <a:lnTo>
                    <a:pt x="28981" y="30467"/>
                  </a:lnTo>
                  <a:lnTo>
                    <a:pt x="29616" y="31407"/>
                  </a:lnTo>
                  <a:lnTo>
                    <a:pt x="29756" y="32639"/>
                  </a:lnTo>
                  <a:lnTo>
                    <a:pt x="31026" y="34582"/>
                  </a:lnTo>
                  <a:lnTo>
                    <a:pt x="33401" y="36309"/>
                  </a:lnTo>
                  <a:lnTo>
                    <a:pt x="35674" y="35140"/>
                  </a:lnTo>
                  <a:lnTo>
                    <a:pt x="37465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24F66918-3989-A2DF-B294-7B4ED5F72EE4}"/>
                </a:ext>
              </a:extLst>
            </p:cNvPr>
            <p:cNvSpPr/>
            <p:nvPr/>
          </p:nvSpPr>
          <p:spPr>
            <a:xfrm>
              <a:off x="9784283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35" y="76"/>
                  </a:moveTo>
                  <a:lnTo>
                    <a:pt x="0" y="0"/>
                  </a:lnTo>
                  <a:lnTo>
                    <a:pt x="1104" y="482"/>
                  </a:lnTo>
                  <a:lnTo>
                    <a:pt x="2247" y="1917"/>
                  </a:lnTo>
                  <a:lnTo>
                    <a:pt x="3149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30" y="6731"/>
                  </a:lnTo>
                  <a:lnTo>
                    <a:pt x="8127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42" y="6210"/>
                  </a:lnTo>
                  <a:lnTo>
                    <a:pt x="8775" y="5118"/>
                  </a:lnTo>
                  <a:lnTo>
                    <a:pt x="7988" y="5308"/>
                  </a:lnTo>
                  <a:lnTo>
                    <a:pt x="8420" y="4216"/>
                  </a:lnTo>
                  <a:lnTo>
                    <a:pt x="6146" y="3873"/>
                  </a:lnTo>
                  <a:lnTo>
                    <a:pt x="5638" y="3073"/>
                  </a:lnTo>
                  <a:lnTo>
                    <a:pt x="5397" y="1943"/>
                  </a:lnTo>
                  <a:lnTo>
                    <a:pt x="3505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137EB80B-40A1-6056-295A-324625B20106}"/>
                </a:ext>
              </a:extLst>
            </p:cNvPr>
            <p:cNvSpPr/>
            <p:nvPr/>
          </p:nvSpPr>
          <p:spPr>
            <a:xfrm>
              <a:off x="974324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77" y="6756"/>
                  </a:lnTo>
                  <a:lnTo>
                    <a:pt x="5219" y="448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193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57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098" y="10515"/>
                  </a:lnTo>
                  <a:lnTo>
                    <a:pt x="3213" y="10287"/>
                  </a:lnTo>
                  <a:lnTo>
                    <a:pt x="3378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35" y="10515"/>
                  </a:lnTo>
                  <a:lnTo>
                    <a:pt x="6959" y="9753"/>
                  </a:lnTo>
                  <a:lnTo>
                    <a:pt x="7035" y="9550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69" y="9017"/>
                  </a:lnTo>
                  <a:lnTo>
                    <a:pt x="7124" y="9550"/>
                  </a:lnTo>
                  <a:lnTo>
                    <a:pt x="7073" y="9855"/>
                  </a:lnTo>
                  <a:lnTo>
                    <a:pt x="7200" y="10109"/>
                  </a:lnTo>
                  <a:lnTo>
                    <a:pt x="7531" y="10210"/>
                  </a:lnTo>
                  <a:lnTo>
                    <a:pt x="7988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06" y="44246"/>
                  </a:moveTo>
                  <a:lnTo>
                    <a:pt x="36779" y="43916"/>
                  </a:lnTo>
                  <a:lnTo>
                    <a:pt x="36728" y="43065"/>
                  </a:lnTo>
                  <a:lnTo>
                    <a:pt x="36385" y="42329"/>
                  </a:lnTo>
                  <a:lnTo>
                    <a:pt x="34455" y="40678"/>
                  </a:lnTo>
                  <a:lnTo>
                    <a:pt x="33185" y="41275"/>
                  </a:lnTo>
                  <a:lnTo>
                    <a:pt x="33134" y="39230"/>
                  </a:lnTo>
                  <a:lnTo>
                    <a:pt x="32600" y="39217"/>
                  </a:lnTo>
                  <a:lnTo>
                    <a:pt x="32677" y="40119"/>
                  </a:lnTo>
                  <a:lnTo>
                    <a:pt x="32385" y="40741"/>
                  </a:lnTo>
                  <a:lnTo>
                    <a:pt x="31597" y="41363"/>
                  </a:lnTo>
                  <a:lnTo>
                    <a:pt x="35026" y="43802"/>
                  </a:lnTo>
                  <a:lnTo>
                    <a:pt x="36817" y="44945"/>
                  </a:lnTo>
                  <a:lnTo>
                    <a:pt x="36906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84" y="51092"/>
                  </a:lnTo>
                  <a:lnTo>
                    <a:pt x="53721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74" y="51003"/>
                  </a:lnTo>
                  <a:lnTo>
                    <a:pt x="50914" y="52057"/>
                  </a:lnTo>
                  <a:lnTo>
                    <a:pt x="53492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C34D6F50-136B-4EEA-8765-BD22287F2372}"/>
                </a:ext>
              </a:extLst>
            </p:cNvPr>
            <p:cNvSpPr/>
            <p:nvPr/>
          </p:nvSpPr>
          <p:spPr>
            <a:xfrm>
              <a:off x="9750272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35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12" y="812"/>
                  </a:lnTo>
                  <a:lnTo>
                    <a:pt x="304" y="482"/>
                  </a:lnTo>
                  <a:lnTo>
                    <a:pt x="533" y="177"/>
                  </a:lnTo>
                  <a:lnTo>
                    <a:pt x="635" y="0"/>
                  </a:lnTo>
                  <a:close/>
                </a:path>
                <a:path w="59054" h="37465">
                  <a:moveTo>
                    <a:pt x="58991" y="37414"/>
                  </a:moveTo>
                  <a:lnTo>
                    <a:pt x="58127" y="36309"/>
                  </a:lnTo>
                  <a:lnTo>
                    <a:pt x="56261" y="35445"/>
                  </a:lnTo>
                  <a:lnTo>
                    <a:pt x="53962" y="34086"/>
                  </a:lnTo>
                  <a:lnTo>
                    <a:pt x="52133" y="34315"/>
                  </a:lnTo>
                  <a:lnTo>
                    <a:pt x="51041" y="35090"/>
                  </a:lnTo>
                  <a:lnTo>
                    <a:pt x="50393" y="36258"/>
                  </a:lnTo>
                  <a:lnTo>
                    <a:pt x="50850" y="35928"/>
                  </a:lnTo>
                  <a:lnTo>
                    <a:pt x="51422" y="35750"/>
                  </a:lnTo>
                  <a:lnTo>
                    <a:pt x="51968" y="35826"/>
                  </a:lnTo>
                  <a:lnTo>
                    <a:pt x="54597" y="35610"/>
                  </a:lnTo>
                  <a:lnTo>
                    <a:pt x="56743" y="36156"/>
                  </a:lnTo>
                  <a:lnTo>
                    <a:pt x="58991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CD98F2FA-87CD-4B80-D987-2C2AD29918E0}"/>
                </a:ext>
              </a:extLst>
            </p:cNvPr>
            <p:cNvSpPr/>
            <p:nvPr/>
          </p:nvSpPr>
          <p:spPr>
            <a:xfrm>
              <a:off x="9765500" y="82925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4">
                  <a:moveTo>
                    <a:pt x="3733" y="1574"/>
                  </a:moveTo>
                  <a:lnTo>
                    <a:pt x="3556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12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29845" h="23494">
                  <a:moveTo>
                    <a:pt x="10426" y="6311"/>
                  </a:moveTo>
                  <a:lnTo>
                    <a:pt x="10350" y="5422"/>
                  </a:lnTo>
                  <a:lnTo>
                    <a:pt x="8813" y="5346"/>
                  </a:lnTo>
                  <a:lnTo>
                    <a:pt x="8039" y="5727"/>
                  </a:lnTo>
                  <a:lnTo>
                    <a:pt x="7607" y="3289"/>
                  </a:lnTo>
                  <a:lnTo>
                    <a:pt x="6070" y="2857"/>
                  </a:lnTo>
                  <a:lnTo>
                    <a:pt x="3987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07" y="8509"/>
                  </a:lnTo>
                  <a:lnTo>
                    <a:pt x="7759" y="8331"/>
                  </a:lnTo>
                  <a:lnTo>
                    <a:pt x="8661" y="8001"/>
                  </a:lnTo>
                  <a:lnTo>
                    <a:pt x="10134" y="6946"/>
                  </a:lnTo>
                  <a:lnTo>
                    <a:pt x="10426" y="6311"/>
                  </a:lnTo>
                  <a:close/>
                </a:path>
                <a:path w="29845" h="23494">
                  <a:moveTo>
                    <a:pt x="29845" y="20218"/>
                  </a:moveTo>
                  <a:lnTo>
                    <a:pt x="28028" y="19710"/>
                  </a:lnTo>
                  <a:lnTo>
                    <a:pt x="27647" y="18338"/>
                  </a:lnTo>
                  <a:lnTo>
                    <a:pt x="25857" y="17602"/>
                  </a:lnTo>
                  <a:lnTo>
                    <a:pt x="24892" y="18376"/>
                  </a:lnTo>
                  <a:lnTo>
                    <a:pt x="23177" y="18072"/>
                  </a:lnTo>
                  <a:lnTo>
                    <a:pt x="22288" y="17208"/>
                  </a:lnTo>
                  <a:lnTo>
                    <a:pt x="20269" y="16459"/>
                  </a:lnTo>
                  <a:lnTo>
                    <a:pt x="19253" y="16484"/>
                  </a:lnTo>
                  <a:lnTo>
                    <a:pt x="17881" y="15341"/>
                  </a:lnTo>
                  <a:lnTo>
                    <a:pt x="18211" y="18376"/>
                  </a:lnTo>
                  <a:lnTo>
                    <a:pt x="18770" y="18961"/>
                  </a:lnTo>
                  <a:lnTo>
                    <a:pt x="21805" y="19037"/>
                  </a:lnTo>
                  <a:lnTo>
                    <a:pt x="22390" y="19608"/>
                  </a:lnTo>
                  <a:lnTo>
                    <a:pt x="22275" y="20675"/>
                  </a:lnTo>
                  <a:lnTo>
                    <a:pt x="24168" y="20891"/>
                  </a:lnTo>
                  <a:lnTo>
                    <a:pt x="24409" y="22034"/>
                  </a:lnTo>
                  <a:lnTo>
                    <a:pt x="24917" y="22847"/>
                  </a:lnTo>
                  <a:lnTo>
                    <a:pt x="27190" y="23177"/>
                  </a:lnTo>
                  <a:lnTo>
                    <a:pt x="28524" y="21170"/>
                  </a:lnTo>
                  <a:lnTo>
                    <a:pt x="29845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73EB8D8F-3EC8-AE26-9584-F1F81F33B099}"/>
                </a:ext>
              </a:extLst>
            </p:cNvPr>
            <p:cNvSpPr/>
            <p:nvPr/>
          </p:nvSpPr>
          <p:spPr>
            <a:xfrm>
              <a:off x="977883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15" y="0"/>
                  </a:lnTo>
                  <a:lnTo>
                    <a:pt x="6223" y="546"/>
                  </a:lnTo>
                  <a:lnTo>
                    <a:pt x="7302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54" y="3898"/>
                  </a:lnTo>
                  <a:lnTo>
                    <a:pt x="5346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46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33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73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49" y="16814"/>
                  </a:moveTo>
                  <a:lnTo>
                    <a:pt x="26035" y="6896"/>
                  </a:lnTo>
                  <a:lnTo>
                    <a:pt x="22860" y="7035"/>
                  </a:lnTo>
                  <a:lnTo>
                    <a:pt x="21310" y="7988"/>
                  </a:lnTo>
                  <a:lnTo>
                    <a:pt x="20523" y="9804"/>
                  </a:lnTo>
                  <a:lnTo>
                    <a:pt x="21323" y="9613"/>
                  </a:lnTo>
                  <a:lnTo>
                    <a:pt x="24599" y="11531"/>
                  </a:lnTo>
                  <a:lnTo>
                    <a:pt x="24828" y="13601"/>
                  </a:lnTo>
                  <a:lnTo>
                    <a:pt x="29464" y="14960"/>
                  </a:lnTo>
                  <a:lnTo>
                    <a:pt x="30568" y="16116"/>
                  </a:lnTo>
                  <a:lnTo>
                    <a:pt x="33172" y="16624"/>
                  </a:lnTo>
                  <a:lnTo>
                    <a:pt x="35445" y="17564"/>
                  </a:lnTo>
                  <a:lnTo>
                    <a:pt x="38049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EF1A2C7B-32C4-C25C-A1DE-910BAC54BE75}"/>
                </a:ext>
              </a:extLst>
            </p:cNvPr>
            <p:cNvSpPr/>
            <p:nvPr/>
          </p:nvSpPr>
          <p:spPr>
            <a:xfrm>
              <a:off x="972480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20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28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17" y="1244"/>
                  </a:lnTo>
                  <a:lnTo>
                    <a:pt x="1981" y="58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0254388C-8368-CCCA-43A7-D4B568C4A615}"/>
                </a:ext>
              </a:extLst>
            </p:cNvPr>
            <p:cNvSpPr/>
            <p:nvPr/>
          </p:nvSpPr>
          <p:spPr>
            <a:xfrm>
              <a:off x="969909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38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797" y="24257"/>
                  </a:lnTo>
                  <a:lnTo>
                    <a:pt x="2057" y="25933"/>
                  </a:lnTo>
                  <a:lnTo>
                    <a:pt x="533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83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13" y="10464"/>
                  </a:moveTo>
                  <a:lnTo>
                    <a:pt x="17373" y="10109"/>
                  </a:lnTo>
                  <a:lnTo>
                    <a:pt x="16725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13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47" y="406"/>
                  </a:lnTo>
                  <a:lnTo>
                    <a:pt x="21082" y="215"/>
                  </a:lnTo>
                  <a:lnTo>
                    <a:pt x="20980" y="0"/>
                  </a:lnTo>
                  <a:lnTo>
                    <a:pt x="20789" y="317"/>
                  </a:lnTo>
                  <a:lnTo>
                    <a:pt x="20612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DE0E3E20-60FA-AD1B-7FE7-E7C4DCF67F1E}"/>
                </a:ext>
              </a:extLst>
            </p:cNvPr>
            <p:cNvSpPr/>
            <p:nvPr/>
          </p:nvSpPr>
          <p:spPr>
            <a:xfrm>
              <a:off x="9700323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912" y="30873"/>
                  </a:moveTo>
                  <a:lnTo>
                    <a:pt x="7620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18" y="32537"/>
                  </a:lnTo>
                  <a:lnTo>
                    <a:pt x="2844" y="33769"/>
                  </a:lnTo>
                  <a:lnTo>
                    <a:pt x="2895" y="35204"/>
                  </a:lnTo>
                  <a:lnTo>
                    <a:pt x="1244" y="36334"/>
                  </a:lnTo>
                  <a:lnTo>
                    <a:pt x="558" y="36563"/>
                  </a:lnTo>
                  <a:lnTo>
                    <a:pt x="0" y="36842"/>
                  </a:lnTo>
                  <a:lnTo>
                    <a:pt x="266" y="37084"/>
                  </a:lnTo>
                  <a:lnTo>
                    <a:pt x="812" y="37452"/>
                  </a:lnTo>
                  <a:lnTo>
                    <a:pt x="1447" y="37287"/>
                  </a:lnTo>
                  <a:lnTo>
                    <a:pt x="2603" y="37642"/>
                  </a:lnTo>
                  <a:lnTo>
                    <a:pt x="4000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705" y="34353"/>
                  </a:lnTo>
                  <a:lnTo>
                    <a:pt x="7175" y="32981"/>
                  </a:lnTo>
                  <a:lnTo>
                    <a:pt x="7912" y="30873"/>
                  </a:lnTo>
                  <a:close/>
                </a:path>
                <a:path w="31750" h="38100">
                  <a:moveTo>
                    <a:pt x="8877" y="30124"/>
                  </a:moveTo>
                  <a:lnTo>
                    <a:pt x="8369" y="29565"/>
                  </a:lnTo>
                  <a:lnTo>
                    <a:pt x="7912" y="30873"/>
                  </a:lnTo>
                  <a:lnTo>
                    <a:pt x="8877" y="30124"/>
                  </a:lnTo>
                  <a:close/>
                </a:path>
                <a:path w="31750" h="38100">
                  <a:moveTo>
                    <a:pt x="13677" y="29133"/>
                  </a:moveTo>
                  <a:lnTo>
                    <a:pt x="13500" y="26682"/>
                  </a:lnTo>
                  <a:lnTo>
                    <a:pt x="12992" y="26517"/>
                  </a:lnTo>
                  <a:lnTo>
                    <a:pt x="12331" y="26631"/>
                  </a:lnTo>
                  <a:lnTo>
                    <a:pt x="11176" y="27622"/>
                  </a:lnTo>
                  <a:lnTo>
                    <a:pt x="11442" y="27978"/>
                  </a:lnTo>
                  <a:lnTo>
                    <a:pt x="10299" y="29489"/>
                  </a:lnTo>
                  <a:lnTo>
                    <a:pt x="9321" y="29781"/>
                  </a:lnTo>
                  <a:lnTo>
                    <a:pt x="8877" y="30124"/>
                  </a:lnTo>
                  <a:lnTo>
                    <a:pt x="10299" y="31635"/>
                  </a:lnTo>
                  <a:lnTo>
                    <a:pt x="13677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95" y="952"/>
                  </a:lnTo>
                  <a:lnTo>
                    <a:pt x="27914" y="1358"/>
                  </a:lnTo>
                  <a:lnTo>
                    <a:pt x="27279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99" y="4686"/>
                  </a:lnTo>
                  <a:lnTo>
                    <a:pt x="21767" y="6553"/>
                  </a:lnTo>
                  <a:lnTo>
                    <a:pt x="20980" y="7823"/>
                  </a:lnTo>
                  <a:lnTo>
                    <a:pt x="18516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41" y="17691"/>
                  </a:lnTo>
                  <a:lnTo>
                    <a:pt x="17995" y="18300"/>
                  </a:lnTo>
                  <a:lnTo>
                    <a:pt x="20764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82" y="12915"/>
                  </a:lnTo>
                  <a:lnTo>
                    <a:pt x="27622" y="11518"/>
                  </a:lnTo>
                  <a:lnTo>
                    <a:pt x="28905" y="11112"/>
                  </a:lnTo>
                  <a:lnTo>
                    <a:pt x="29730" y="9423"/>
                  </a:lnTo>
                  <a:lnTo>
                    <a:pt x="29895" y="8585"/>
                  </a:lnTo>
                  <a:lnTo>
                    <a:pt x="29781" y="7658"/>
                  </a:lnTo>
                  <a:lnTo>
                    <a:pt x="30810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7918C70A-FA4E-765F-7A6E-824E0F2C7095}"/>
                </a:ext>
              </a:extLst>
            </p:cNvPr>
            <p:cNvSpPr/>
            <p:nvPr/>
          </p:nvSpPr>
          <p:spPr>
            <a:xfrm>
              <a:off x="9807104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33" y="0"/>
                  </a:moveTo>
                  <a:lnTo>
                    <a:pt x="0" y="495"/>
                  </a:lnTo>
                  <a:lnTo>
                    <a:pt x="901" y="1549"/>
                  </a:lnTo>
                  <a:lnTo>
                    <a:pt x="1625" y="2641"/>
                  </a:lnTo>
                  <a:lnTo>
                    <a:pt x="1752" y="3517"/>
                  </a:lnTo>
                  <a:lnTo>
                    <a:pt x="3390" y="3390"/>
                  </a:lnTo>
                  <a:lnTo>
                    <a:pt x="4978" y="1917"/>
                  </a:lnTo>
                  <a:lnTo>
                    <a:pt x="6527" y="1143"/>
                  </a:lnTo>
                  <a:lnTo>
                    <a:pt x="5765" y="66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8D4046C5-AE6E-F006-AA1C-B03453C60814}"/>
                </a:ext>
              </a:extLst>
            </p:cNvPr>
            <p:cNvSpPr/>
            <p:nvPr/>
          </p:nvSpPr>
          <p:spPr>
            <a:xfrm>
              <a:off x="976176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6870" y="5562"/>
                  </a:lnTo>
                  <a:lnTo>
                    <a:pt x="6591" y="5334"/>
                  </a:lnTo>
                  <a:lnTo>
                    <a:pt x="6794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C69E16A1-5E69-F1BC-607E-994C1EE040B7}"/>
                </a:ext>
              </a:extLst>
            </p:cNvPr>
            <p:cNvSpPr/>
            <p:nvPr/>
          </p:nvSpPr>
          <p:spPr>
            <a:xfrm>
              <a:off x="9749777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102" y="0"/>
                  </a:moveTo>
                  <a:lnTo>
                    <a:pt x="5651" y="965"/>
                  </a:lnTo>
                  <a:lnTo>
                    <a:pt x="3174" y="1041"/>
                  </a:lnTo>
                  <a:lnTo>
                    <a:pt x="2641" y="1460"/>
                  </a:lnTo>
                  <a:lnTo>
                    <a:pt x="2920" y="952"/>
                  </a:lnTo>
                  <a:lnTo>
                    <a:pt x="673" y="660"/>
                  </a:lnTo>
                  <a:lnTo>
                    <a:pt x="0" y="4318"/>
                  </a:lnTo>
                  <a:lnTo>
                    <a:pt x="927" y="7302"/>
                  </a:lnTo>
                  <a:lnTo>
                    <a:pt x="1244" y="6680"/>
                  </a:lnTo>
                  <a:lnTo>
                    <a:pt x="2908" y="8178"/>
                  </a:lnTo>
                  <a:lnTo>
                    <a:pt x="2997" y="9385"/>
                  </a:lnTo>
                  <a:lnTo>
                    <a:pt x="3695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48" y="9664"/>
                  </a:lnTo>
                  <a:lnTo>
                    <a:pt x="13868" y="10058"/>
                  </a:lnTo>
                  <a:lnTo>
                    <a:pt x="14262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58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1AA59AAF-EB14-E657-758E-F9D9D9E4DF73}"/>
                </a:ext>
              </a:extLst>
            </p:cNvPr>
            <p:cNvSpPr/>
            <p:nvPr/>
          </p:nvSpPr>
          <p:spPr>
            <a:xfrm>
              <a:off x="979225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41" y="3848"/>
                  </a:lnTo>
                  <a:lnTo>
                    <a:pt x="3721" y="5041"/>
                  </a:lnTo>
                  <a:lnTo>
                    <a:pt x="4241" y="4343"/>
                  </a:lnTo>
                  <a:lnTo>
                    <a:pt x="4686" y="6108"/>
                  </a:lnTo>
                  <a:lnTo>
                    <a:pt x="5664" y="6972"/>
                  </a:lnTo>
                  <a:lnTo>
                    <a:pt x="6375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598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48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3161A50D-7E27-C0B3-46D9-3A4AFA96060D}"/>
                </a:ext>
              </a:extLst>
            </p:cNvPr>
            <p:cNvSpPr/>
            <p:nvPr/>
          </p:nvSpPr>
          <p:spPr>
            <a:xfrm>
              <a:off x="9756483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13" y="24269"/>
                  </a:moveTo>
                  <a:lnTo>
                    <a:pt x="15786" y="23469"/>
                  </a:lnTo>
                  <a:lnTo>
                    <a:pt x="14909" y="22555"/>
                  </a:lnTo>
                  <a:lnTo>
                    <a:pt x="14033" y="21920"/>
                  </a:lnTo>
                  <a:lnTo>
                    <a:pt x="14681" y="22733"/>
                  </a:lnTo>
                  <a:lnTo>
                    <a:pt x="15798" y="24472"/>
                  </a:lnTo>
                  <a:lnTo>
                    <a:pt x="16713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24" y="0"/>
                  </a:lnTo>
                  <a:lnTo>
                    <a:pt x="20472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87" y="22821"/>
                  </a:moveTo>
                  <a:lnTo>
                    <a:pt x="34302" y="21628"/>
                  </a:lnTo>
                  <a:lnTo>
                    <a:pt x="31026" y="21844"/>
                  </a:lnTo>
                  <a:lnTo>
                    <a:pt x="31483" y="20447"/>
                  </a:lnTo>
                  <a:lnTo>
                    <a:pt x="31013" y="18440"/>
                  </a:lnTo>
                  <a:lnTo>
                    <a:pt x="31102" y="17157"/>
                  </a:lnTo>
                  <a:lnTo>
                    <a:pt x="29349" y="14490"/>
                  </a:lnTo>
                  <a:lnTo>
                    <a:pt x="27254" y="16116"/>
                  </a:lnTo>
                  <a:lnTo>
                    <a:pt x="23723" y="16103"/>
                  </a:lnTo>
                  <a:lnTo>
                    <a:pt x="23228" y="15316"/>
                  </a:lnTo>
                  <a:lnTo>
                    <a:pt x="20053" y="14681"/>
                  </a:lnTo>
                  <a:lnTo>
                    <a:pt x="18783" y="15189"/>
                  </a:lnTo>
                  <a:lnTo>
                    <a:pt x="14185" y="14897"/>
                  </a:lnTo>
                  <a:lnTo>
                    <a:pt x="14262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67" y="14071"/>
                  </a:lnTo>
                  <a:lnTo>
                    <a:pt x="0" y="15341"/>
                  </a:lnTo>
                  <a:lnTo>
                    <a:pt x="4495" y="18351"/>
                  </a:lnTo>
                  <a:lnTo>
                    <a:pt x="12890" y="19608"/>
                  </a:lnTo>
                  <a:lnTo>
                    <a:pt x="16395" y="20472"/>
                  </a:lnTo>
                  <a:lnTo>
                    <a:pt x="18910" y="19621"/>
                  </a:lnTo>
                  <a:lnTo>
                    <a:pt x="21945" y="20523"/>
                  </a:lnTo>
                  <a:lnTo>
                    <a:pt x="21920" y="22644"/>
                  </a:lnTo>
                  <a:lnTo>
                    <a:pt x="24307" y="23368"/>
                  </a:lnTo>
                  <a:lnTo>
                    <a:pt x="26555" y="23431"/>
                  </a:lnTo>
                  <a:lnTo>
                    <a:pt x="25400" y="24333"/>
                  </a:lnTo>
                  <a:lnTo>
                    <a:pt x="26403" y="25400"/>
                  </a:lnTo>
                  <a:lnTo>
                    <a:pt x="27228" y="26847"/>
                  </a:lnTo>
                  <a:lnTo>
                    <a:pt x="30835" y="27178"/>
                  </a:lnTo>
                  <a:lnTo>
                    <a:pt x="36969" y="26136"/>
                  </a:lnTo>
                  <a:lnTo>
                    <a:pt x="37045" y="24930"/>
                  </a:lnTo>
                  <a:lnTo>
                    <a:pt x="38252" y="23571"/>
                  </a:lnTo>
                  <a:lnTo>
                    <a:pt x="39687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34" y="11493"/>
                  </a:lnTo>
                  <a:lnTo>
                    <a:pt x="36893" y="9448"/>
                  </a:lnTo>
                  <a:lnTo>
                    <a:pt x="35928" y="8724"/>
                  </a:lnTo>
                  <a:lnTo>
                    <a:pt x="33718" y="9702"/>
                  </a:lnTo>
                  <a:lnTo>
                    <a:pt x="33718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91" y="5372"/>
                  </a:lnTo>
                  <a:lnTo>
                    <a:pt x="30937" y="6413"/>
                  </a:lnTo>
                  <a:lnTo>
                    <a:pt x="31902" y="8026"/>
                  </a:lnTo>
                  <a:lnTo>
                    <a:pt x="32613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72" y="13233"/>
                  </a:lnTo>
                  <a:lnTo>
                    <a:pt x="37147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92" y="15684"/>
                  </a:moveTo>
                  <a:lnTo>
                    <a:pt x="64236" y="14122"/>
                  </a:lnTo>
                  <a:lnTo>
                    <a:pt x="61696" y="15125"/>
                  </a:lnTo>
                  <a:lnTo>
                    <a:pt x="59842" y="13970"/>
                  </a:lnTo>
                  <a:lnTo>
                    <a:pt x="60820" y="12280"/>
                  </a:lnTo>
                  <a:lnTo>
                    <a:pt x="58788" y="11430"/>
                  </a:lnTo>
                  <a:lnTo>
                    <a:pt x="55600" y="12814"/>
                  </a:lnTo>
                  <a:lnTo>
                    <a:pt x="54013" y="14312"/>
                  </a:lnTo>
                  <a:lnTo>
                    <a:pt x="51803" y="14401"/>
                  </a:lnTo>
                  <a:lnTo>
                    <a:pt x="49377" y="14033"/>
                  </a:lnTo>
                  <a:lnTo>
                    <a:pt x="50800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706" y="17678"/>
                  </a:lnTo>
                  <a:lnTo>
                    <a:pt x="39839" y="19583"/>
                  </a:lnTo>
                  <a:lnTo>
                    <a:pt x="42608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14" y="18046"/>
                  </a:lnTo>
                  <a:lnTo>
                    <a:pt x="51015" y="19011"/>
                  </a:lnTo>
                  <a:lnTo>
                    <a:pt x="53543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61" y="17995"/>
                  </a:lnTo>
                  <a:lnTo>
                    <a:pt x="64770" y="19151"/>
                  </a:lnTo>
                  <a:lnTo>
                    <a:pt x="65633" y="17449"/>
                  </a:lnTo>
                  <a:lnTo>
                    <a:pt x="66192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B3775F8A-7C90-EB43-2B8A-277717847512}"/>
                </a:ext>
              </a:extLst>
            </p:cNvPr>
            <p:cNvSpPr/>
            <p:nvPr/>
          </p:nvSpPr>
          <p:spPr>
            <a:xfrm>
              <a:off x="9741293" y="83916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28" y="4826"/>
                  </a:lnTo>
                  <a:lnTo>
                    <a:pt x="5727" y="8737"/>
                  </a:lnTo>
                  <a:lnTo>
                    <a:pt x="5791" y="8966"/>
                  </a:lnTo>
                  <a:lnTo>
                    <a:pt x="5791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23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7784" h="29209">
                  <a:moveTo>
                    <a:pt x="57785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43" y="28384"/>
                  </a:lnTo>
                  <a:lnTo>
                    <a:pt x="57785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B19D5010-14AB-418E-3C7C-E65BED8501E9}"/>
                </a:ext>
              </a:extLst>
            </p:cNvPr>
            <p:cNvSpPr/>
            <p:nvPr/>
          </p:nvSpPr>
          <p:spPr>
            <a:xfrm>
              <a:off x="9793516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57" y="13195"/>
                  </a:moveTo>
                  <a:lnTo>
                    <a:pt x="17386" y="13068"/>
                  </a:lnTo>
                  <a:lnTo>
                    <a:pt x="16611" y="12979"/>
                  </a:lnTo>
                  <a:lnTo>
                    <a:pt x="15849" y="13055"/>
                  </a:lnTo>
                  <a:lnTo>
                    <a:pt x="15100" y="13208"/>
                  </a:lnTo>
                  <a:lnTo>
                    <a:pt x="16040" y="13385"/>
                  </a:lnTo>
                  <a:lnTo>
                    <a:pt x="17957" y="13195"/>
                  </a:lnTo>
                  <a:close/>
                </a:path>
                <a:path w="46990" h="15240">
                  <a:moveTo>
                    <a:pt x="29210" y="12344"/>
                  </a:moveTo>
                  <a:lnTo>
                    <a:pt x="27787" y="13449"/>
                  </a:lnTo>
                  <a:lnTo>
                    <a:pt x="28498" y="13703"/>
                  </a:lnTo>
                  <a:lnTo>
                    <a:pt x="29210" y="12344"/>
                  </a:lnTo>
                  <a:close/>
                </a:path>
                <a:path w="46990" h="15240">
                  <a:moveTo>
                    <a:pt x="31178" y="14605"/>
                  </a:moveTo>
                  <a:lnTo>
                    <a:pt x="28498" y="13703"/>
                  </a:lnTo>
                  <a:lnTo>
                    <a:pt x="28155" y="14363"/>
                  </a:lnTo>
                  <a:lnTo>
                    <a:pt x="27571" y="14706"/>
                  </a:lnTo>
                  <a:lnTo>
                    <a:pt x="26860" y="14884"/>
                  </a:lnTo>
                  <a:lnTo>
                    <a:pt x="28562" y="15240"/>
                  </a:lnTo>
                  <a:lnTo>
                    <a:pt x="29933" y="15062"/>
                  </a:lnTo>
                  <a:lnTo>
                    <a:pt x="31178" y="14605"/>
                  </a:lnTo>
                  <a:close/>
                </a:path>
                <a:path w="46990" h="15240">
                  <a:moveTo>
                    <a:pt x="46951" y="0"/>
                  </a:moveTo>
                  <a:lnTo>
                    <a:pt x="36296" y="5168"/>
                  </a:lnTo>
                  <a:lnTo>
                    <a:pt x="35902" y="2946"/>
                  </a:lnTo>
                  <a:lnTo>
                    <a:pt x="33058" y="2870"/>
                  </a:lnTo>
                  <a:lnTo>
                    <a:pt x="29933" y="3340"/>
                  </a:lnTo>
                  <a:lnTo>
                    <a:pt x="30683" y="3644"/>
                  </a:lnTo>
                  <a:lnTo>
                    <a:pt x="31318" y="3962"/>
                  </a:lnTo>
                  <a:lnTo>
                    <a:pt x="34632" y="7708"/>
                  </a:lnTo>
                  <a:lnTo>
                    <a:pt x="29286" y="7416"/>
                  </a:lnTo>
                  <a:lnTo>
                    <a:pt x="24790" y="7632"/>
                  </a:lnTo>
                  <a:lnTo>
                    <a:pt x="21272" y="7747"/>
                  </a:lnTo>
                  <a:lnTo>
                    <a:pt x="18656" y="8509"/>
                  </a:lnTo>
                  <a:lnTo>
                    <a:pt x="19011" y="4203"/>
                  </a:lnTo>
                  <a:lnTo>
                    <a:pt x="14071" y="8712"/>
                  </a:lnTo>
                  <a:lnTo>
                    <a:pt x="13423" y="7531"/>
                  </a:lnTo>
                  <a:lnTo>
                    <a:pt x="12433" y="5715"/>
                  </a:lnTo>
                  <a:lnTo>
                    <a:pt x="12395" y="5524"/>
                  </a:lnTo>
                  <a:lnTo>
                    <a:pt x="14871" y="3213"/>
                  </a:lnTo>
                  <a:lnTo>
                    <a:pt x="16179" y="2463"/>
                  </a:lnTo>
                  <a:lnTo>
                    <a:pt x="13995" y="2425"/>
                  </a:lnTo>
                  <a:lnTo>
                    <a:pt x="12280" y="1447"/>
                  </a:lnTo>
                  <a:lnTo>
                    <a:pt x="7035" y="1384"/>
                  </a:lnTo>
                  <a:lnTo>
                    <a:pt x="5994" y="2159"/>
                  </a:lnTo>
                  <a:lnTo>
                    <a:pt x="5435" y="4318"/>
                  </a:lnTo>
                  <a:lnTo>
                    <a:pt x="5321" y="5715"/>
                  </a:lnTo>
                  <a:lnTo>
                    <a:pt x="4495" y="5524"/>
                  </a:lnTo>
                  <a:lnTo>
                    <a:pt x="3530" y="5765"/>
                  </a:lnTo>
                  <a:lnTo>
                    <a:pt x="1219" y="6972"/>
                  </a:lnTo>
                  <a:lnTo>
                    <a:pt x="12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55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54" y="10185"/>
                  </a:lnTo>
                  <a:lnTo>
                    <a:pt x="4953" y="7531"/>
                  </a:lnTo>
                  <a:lnTo>
                    <a:pt x="9639" y="10579"/>
                  </a:lnTo>
                  <a:lnTo>
                    <a:pt x="13843" y="11277"/>
                  </a:lnTo>
                  <a:lnTo>
                    <a:pt x="16649" y="11442"/>
                  </a:lnTo>
                  <a:lnTo>
                    <a:pt x="20548" y="11582"/>
                  </a:lnTo>
                  <a:lnTo>
                    <a:pt x="30416" y="10033"/>
                  </a:lnTo>
                  <a:lnTo>
                    <a:pt x="29210" y="12344"/>
                  </a:lnTo>
                  <a:lnTo>
                    <a:pt x="30861" y="11061"/>
                  </a:lnTo>
                  <a:lnTo>
                    <a:pt x="33997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61" y="9906"/>
                  </a:lnTo>
                  <a:lnTo>
                    <a:pt x="37795" y="10033"/>
                  </a:lnTo>
                  <a:lnTo>
                    <a:pt x="39776" y="10706"/>
                  </a:lnTo>
                  <a:lnTo>
                    <a:pt x="41452" y="9906"/>
                  </a:lnTo>
                  <a:lnTo>
                    <a:pt x="42545" y="9385"/>
                  </a:lnTo>
                  <a:lnTo>
                    <a:pt x="42849" y="8712"/>
                  </a:lnTo>
                  <a:lnTo>
                    <a:pt x="42951" y="8509"/>
                  </a:lnTo>
                  <a:lnTo>
                    <a:pt x="43319" y="7708"/>
                  </a:lnTo>
                  <a:lnTo>
                    <a:pt x="44513" y="5168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224892B6-7F46-E691-C624-04EC09C3D6C0}"/>
                </a:ext>
              </a:extLst>
            </p:cNvPr>
            <p:cNvSpPr/>
            <p:nvPr/>
          </p:nvSpPr>
          <p:spPr>
            <a:xfrm>
              <a:off x="9763912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0294" y="6946"/>
                  </a:lnTo>
                  <a:lnTo>
                    <a:pt x="18834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53" y="2362"/>
                  </a:lnTo>
                  <a:lnTo>
                    <a:pt x="8077" y="482"/>
                  </a:lnTo>
                  <a:lnTo>
                    <a:pt x="6832" y="0"/>
                  </a:lnTo>
                  <a:lnTo>
                    <a:pt x="8077" y="2209"/>
                  </a:lnTo>
                  <a:lnTo>
                    <a:pt x="7835" y="2921"/>
                  </a:lnTo>
                  <a:lnTo>
                    <a:pt x="10375" y="3644"/>
                  </a:lnTo>
                  <a:lnTo>
                    <a:pt x="12103" y="4559"/>
                  </a:lnTo>
                  <a:lnTo>
                    <a:pt x="13995" y="3987"/>
                  </a:lnTo>
                  <a:lnTo>
                    <a:pt x="14947" y="4178"/>
                  </a:lnTo>
                  <a:lnTo>
                    <a:pt x="11430" y="5753"/>
                  </a:lnTo>
                  <a:lnTo>
                    <a:pt x="8191" y="6261"/>
                  </a:lnTo>
                  <a:lnTo>
                    <a:pt x="7175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27" y="11772"/>
                  </a:lnTo>
                  <a:lnTo>
                    <a:pt x="3162" y="13792"/>
                  </a:lnTo>
                  <a:lnTo>
                    <a:pt x="6057" y="14490"/>
                  </a:lnTo>
                  <a:lnTo>
                    <a:pt x="6108" y="15201"/>
                  </a:lnTo>
                  <a:lnTo>
                    <a:pt x="8001" y="15290"/>
                  </a:lnTo>
                  <a:lnTo>
                    <a:pt x="9410" y="13385"/>
                  </a:lnTo>
                  <a:lnTo>
                    <a:pt x="13271" y="13411"/>
                  </a:lnTo>
                  <a:lnTo>
                    <a:pt x="16510" y="14897"/>
                  </a:lnTo>
                  <a:lnTo>
                    <a:pt x="22402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21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96" y="23050"/>
                  </a:lnTo>
                  <a:lnTo>
                    <a:pt x="44475" y="23787"/>
                  </a:lnTo>
                  <a:lnTo>
                    <a:pt x="41960" y="26136"/>
                  </a:lnTo>
                  <a:lnTo>
                    <a:pt x="43688" y="29298"/>
                  </a:lnTo>
                  <a:lnTo>
                    <a:pt x="48615" y="24777"/>
                  </a:lnTo>
                  <a:lnTo>
                    <a:pt x="48260" y="29095"/>
                  </a:lnTo>
                  <a:lnTo>
                    <a:pt x="50876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77" y="33172"/>
                  </a:moveTo>
                  <a:lnTo>
                    <a:pt x="71335" y="31965"/>
                  </a:lnTo>
                  <a:lnTo>
                    <a:pt x="67398" y="30619"/>
                  </a:lnTo>
                  <a:lnTo>
                    <a:pt x="64465" y="30505"/>
                  </a:lnTo>
                  <a:lnTo>
                    <a:pt x="62915" y="31038"/>
                  </a:lnTo>
                  <a:lnTo>
                    <a:pt x="63601" y="31153"/>
                  </a:lnTo>
                  <a:lnTo>
                    <a:pt x="60464" y="31648"/>
                  </a:lnTo>
                  <a:lnTo>
                    <a:pt x="57391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77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569C6F58-C2F8-0D35-9870-B7BE449B6533}"/>
                </a:ext>
              </a:extLst>
            </p:cNvPr>
            <p:cNvSpPr/>
            <p:nvPr/>
          </p:nvSpPr>
          <p:spPr>
            <a:xfrm>
              <a:off x="9795789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66" y="0"/>
                  </a:moveTo>
                  <a:lnTo>
                    <a:pt x="1181" y="2654"/>
                  </a:lnTo>
                  <a:lnTo>
                    <a:pt x="292" y="3098"/>
                  </a:lnTo>
                  <a:lnTo>
                    <a:pt x="0" y="3568"/>
                  </a:lnTo>
                  <a:lnTo>
                    <a:pt x="533" y="5473"/>
                  </a:lnTo>
                  <a:lnTo>
                    <a:pt x="5232" y="6781"/>
                  </a:lnTo>
                  <a:lnTo>
                    <a:pt x="9309" y="6807"/>
                  </a:lnTo>
                  <a:lnTo>
                    <a:pt x="11048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82" y="6832"/>
                  </a:lnTo>
                  <a:lnTo>
                    <a:pt x="28155" y="2501"/>
                  </a:lnTo>
                  <a:lnTo>
                    <a:pt x="18275" y="4051"/>
                  </a:lnTo>
                  <a:lnTo>
                    <a:pt x="11556" y="3746"/>
                  </a:lnTo>
                  <a:lnTo>
                    <a:pt x="7365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C2E9E459-CABC-04D1-C311-4D8D4733C578}"/>
                </a:ext>
              </a:extLst>
            </p:cNvPr>
            <p:cNvSpPr/>
            <p:nvPr/>
          </p:nvSpPr>
          <p:spPr>
            <a:xfrm>
              <a:off x="9764611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40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35" y="6172"/>
                  </a:moveTo>
                  <a:lnTo>
                    <a:pt x="14033" y="5448"/>
                  </a:lnTo>
                  <a:lnTo>
                    <a:pt x="14020" y="5092"/>
                  </a:lnTo>
                  <a:lnTo>
                    <a:pt x="13550" y="5321"/>
                  </a:lnTo>
                  <a:lnTo>
                    <a:pt x="13131" y="5600"/>
                  </a:lnTo>
                  <a:lnTo>
                    <a:pt x="12750" y="5918"/>
                  </a:lnTo>
                  <a:lnTo>
                    <a:pt x="13208" y="6019"/>
                  </a:lnTo>
                  <a:lnTo>
                    <a:pt x="14135" y="6172"/>
                  </a:lnTo>
                  <a:close/>
                </a:path>
                <a:path w="39370" h="6350">
                  <a:moveTo>
                    <a:pt x="38773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512" y="5181"/>
                  </a:lnTo>
                  <a:lnTo>
                    <a:pt x="35560" y="4546"/>
                  </a:lnTo>
                  <a:lnTo>
                    <a:pt x="34480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42" y="6261"/>
                  </a:lnTo>
                  <a:lnTo>
                    <a:pt x="37592" y="5778"/>
                  </a:lnTo>
                  <a:lnTo>
                    <a:pt x="38773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F735F182-E35E-AB20-C4F5-5BC06397E80E}"/>
                </a:ext>
              </a:extLst>
            </p:cNvPr>
            <p:cNvSpPr/>
            <p:nvPr/>
          </p:nvSpPr>
          <p:spPr>
            <a:xfrm>
              <a:off x="9748532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43" y="1155"/>
                  </a:lnTo>
                  <a:lnTo>
                    <a:pt x="2273" y="355"/>
                  </a:lnTo>
                  <a:lnTo>
                    <a:pt x="469" y="0"/>
                  </a:lnTo>
                  <a:lnTo>
                    <a:pt x="838" y="825"/>
                  </a:lnTo>
                  <a:lnTo>
                    <a:pt x="825" y="1968"/>
                  </a:lnTo>
                  <a:lnTo>
                    <a:pt x="0" y="3124"/>
                  </a:lnTo>
                  <a:lnTo>
                    <a:pt x="4978" y="5435"/>
                  </a:lnTo>
                  <a:lnTo>
                    <a:pt x="7340" y="6807"/>
                  </a:lnTo>
                  <a:lnTo>
                    <a:pt x="11264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62" y="21945"/>
                  </a:moveTo>
                  <a:lnTo>
                    <a:pt x="26720" y="21158"/>
                  </a:lnTo>
                  <a:lnTo>
                    <a:pt x="24511" y="22136"/>
                  </a:lnTo>
                  <a:lnTo>
                    <a:pt x="20802" y="20193"/>
                  </a:lnTo>
                  <a:lnTo>
                    <a:pt x="20675" y="19431"/>
                  </a:lnTo>
                  <a:lnTo>
                    <a:pt x="21031" y="18427"/>
                  </a:lnTo>
                  <a:lnTo>
                    <a:pt x="17970" y="17538"/>
                  </a:lnTo>
                  <a:lnTo>
                    <a:pt x="17005" y="17437"/>
                  </a:lnTo>
                  <a:lnTo>
                    <a:pt x="16764" y="18173"/>
                  </a:lnTo>
                  <a:lnTo>
                    <a:pt x="15024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65" y="20154"/>
                  </a:lnTo>
                  <a:lnTo>
                    <a:pt x="14503" y="21183"/>
                  </a:lnTo>
                  <a:lnTo>
                    <a:pt x="15963" y="22110"/>
                  </a:lnTo>
                  <a:lnTo>
                    <a:pt x="16395" y="21628"/>
                  </a:lnTo>
                  <a:lnTo>
                    <a:pt x="17576" y="22212"/>
                  </a:lnTo>
                  <a:lnTo>
                    <a:pt x="18427" y="22898"/>
                  </a:lnTo>
                  <a:lnTo>
                    <a:pt x="21145" y="23901"/>
                  </a:lnTo>
                  <a:lnTo>
                    <a:pt x="25044" y="24930"/>
                  </a:lnTo>
                  <a:lnTo>
                    <a:pt x="27584" y="21856"/>
                  </a:lnTo>
                  <a:lnTo>
                    <a:pt x="27762" y="21945"/>
                  </a:lnTo>
                  <a:close/>
                </a:path>
                <a:path w="55245" h="26669">
                  <a:moveTo>
                    <a:pt x="45034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84" y="22669"/>
                  </a:lnTo>
                  <a:lnTo>
                    <a:pt x="39662" y="22555"/>
                  </a:lnTo>
                  <a:lnTo>
                    <a:pt x="38849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35" y="21539"/>
                  </a:lnTo>
                  <a:lnTo>
                    <a:pt x="26568" y="24104"/>
                  </a:lnTo>
                  <a:lnTo>
                    <a:pt x="32829" y="25057"/>
                  </a:lnTo>
                  <a:lnTo>
                    <a:pt x="34201" y="24701"/>
                  </a:lnTo>
                  <a:lnTo>
                    <a:pt x="36550" y="25184"/>
                  </a:lnTo>
                  <a:lnTo>
                    <a:pt x="37122" y="26111"/>
                  </a:lnTo>
                  <a:lnTo>
                    <a:pt x="39154" y="26416"/>
                  </a:lnTo>
                  <a:lnTo>
                    <a:pt x="44056" y="25895"/>
                  </a:lnTo>
                  <a:lnTo>
                    <a:pt x="44678" y="25501"/>
                  </a:lnTo>
                  <a:lnTo>
                    <a:pt x="45034" y="24815"/>
                  </a:lnTo>
                  <a:close/>
                </a:path>
                <a:path w="55245" h="26669">
                  <a:moveTo>
                    <a:pt x="50711" y="17272"/>
                  </a:moveTo>
                  <a:lnTo>
                    <a:pt x="50177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20" y="15684"/>
                  </a:lnTo>
                  <a:lnTo>
                    <a:pt x="45313" y="13220"/>
                  </a:lnTo>
                  <a:lnTo>
                    <a:pt x="44945" y="13119"/>
                  </a:lnTo>
                  <a:lnTo>
                    <a:pt x="44221" y="13347"/>
                  </a:lnTo>
                  <a:lnTo>
                    <a:pt x="43472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62" y="14960"/>
                  </a:lnTo>
                  <a:lnTo>
                    <a:pt x="41389" y="15151"/>
                  </a:lnTo>
                  <a:lnTo>
                    <a:pt x="41338" y="15519"/>
                  </a:lnTo>
                  <a:lnTo>
                    <a:pt x="41960" y="16421"/>
                  </a:lnTo>
                  <a:lnTo>
                    <a:pt x="42964" y="15328"/>
                  </a:lnTo>
                  <a:lnTo>
                    <a:pt x="43662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51" y="19291"/>
                  </a:lnTo>
                  <a:lnTo>
                    <a:pt x="48310" y="19469"/>
                  </a:lnTo>
                  <a:lnTo>
                    <a:pt x="49784" y="18999"/>
                  </a:lnTo>
                  <a:lnTo>
                    <a:pt x="50711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762" y="17983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F06DBA79-0428-9D85-CF07-C151D75AEB41}"/>
                </a:ext>
              </a:extLst>
            </p:cNvPr>
            <p:cNvSpPr/>
            <p:nvPr/>
          </p:nvSpPr>
          <p:spPr>
            <a:xfrm>
              <a:off x="975019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80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69" y="3200"/>
                  </a:lnTo>
                  <a:lnTo>
                    <a:pt x="5575" y="1993"/>
                  </a:lnTo>
                  <a:lnTo>
                    <a:pt x="5283" y="1041"/>
                  </a:lnTo>
                  <a:lnTo>
                    <a:pt x="3873" y="406"/>
                  </a:lnTo>
                  <a:lnTo>
                    <a:pt x="3073" y="431"/>
                  </a:lnTo>
                  <a:lnTo>
                    <a:pt x="1689" y="0"/>
                  </a:lnTo>
                  <a:lnTo>
                    <a:pt x="419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14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47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19" y="4356"/>
                  </a:lnTo>
                  <a:lnTo>
                    <a:pt x="24295" y="3695"/>
                  </a:lnTo>
                  <a:lnTo>
                    <a:pt x="25146" y="1485"/>
                  </a:lnTo>
                  <a:lnTo>
                    <a:pt x="23190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66" y="2463"/>
                  </a:lnTo>
                  <a:lnTo>
                    <a:pt x="18605" y="5105"/>
                  </a:lnTo>
                  <a:lnTo>
                    <a:pt x="20459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590" y="12357"/>
                  </a:lnTo>
                  <a:lnTo>
                    <a:pt x="22847" y="12865"/>
                  </a:lnTo>
                  <a:lnTo>
                    <a:pt x="25044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298" y="12065"/>
                  </a:moveTo>
                  <a:lnTo>
                    <a:pt x="46062" y="10922"/>
                  </a:lnTo>
                  <a:lnTo>
                    <a:pt x="44577" y="9220"/>
                  </a:lnTo>
                  <a:lnTo>
                    <a:pt x="44157" y="8229"/>
                  </a:lnTo>
                  <a:lnTo>
                    <a:pt x="44310" y="7035"/>
                  </a:lnTo>
                  <a:lnTo>
                    <a:pt x="41287" y="6057"/>
                  </a:lnTo>
                  <a:lnTo>
                    <a:pt x="39865" y="7632"/>
                  </a:lnTo>
                  <a:lnTo>
                    <a:pt x="39243" y="5816"/>
                  </a:lnTo>
                  <a:lnTo>
                    <a:pt x="36449" y="7277"/>
                  </a:lnTo>
                  <a:lnTo>
                    <a:pt x="35902" y="8636"/>
                  </a:lnTo>
                  <a:lnTo>
                    <a:pt x="39357" y="10033"/>
                  </a:lnTo>
                  <a:lnTo>
                    <a:pt x="36029" y="10464"/>
                  </a:lnTo>
                  <a:lnTo>
                    <a:pt x="36652" y="12585"/>
                  </a:lnTo>
                  <a:lnTo>
                    <a:pt x="37998" y="13296"/>
                  </a:lnTo>
                  <a:lnTo>
                    <a:pt x="39408" y="13398"/>
                  </a:lnTo>
                  <a:lnTo>
                    <a:pt x="40322" y="13830"/>
                  </a:lnTo>
                  <a:lnTo>
                    <a:pt x="40843" y="14554"/>
                  </a:lnTo>
                  <a:lnTo>
                    <a:pt x="42710" y="15443"/>
                  </a:lnTo>
                  <a:lnTo>
                    <a:pt x="45631" y="15925"/>
                  </a:lnTo>
                  <a:lnTo>
                    <a:pt x="47574" y="14681"/>
                  </a:lnTo>
                  <a:lnTo>
                    <a:pt x="48298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299206E6-82BB-C1B7-3A32-0EADA42E3685}"/>
                </a:ext>
              </a:extLst>
            </p:cNvPr>
            <p:cNvSpPr/>
            <p:nvPr/>
          </p:nvSpPr>
          <p:spPr>
            <a:xfrm>
              <a:off x="975415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71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71" y="2247"/>
                  </a:lnTo>
                  <a:close/>
                </a:path>
                <a:path w="17779" h="11429">
                  <a:moveTo>
                    <a:pt x="17322" y="11074"/>
                  </a:moveTo>
                  <a:lnTo>
                    <a:pt x="16764" y="11036"/>
                  </a:lnTo>
                  <a:lnTo>
                    <a:pt x="16230" y="10960"/>
                  </a:lnTo>
                  <a:lnTo>
                    <a:pt x="15659" y="10807"/>
                  </a:lnTo>
                  <a:lnTo>
                    <a:pt x="16090" y="11163"/>
                  </a:lnTo>
                  <a:lnTo>
                    <a:pt x="16789" y="11303"/>
                  </a:lnTo>
                  <a:lnTo>
                    <a:pt x="17081" y="11239"/>
                  </a:lnTo>
                  <a:lnTo>
                    <a:pt x="17322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F5BECF18-21F0-AD41-471D-F69DEFB4BD39}"/>
                </a:ext>
              </a:extLst>
            </p:cNvPr>
            <p:cNvSpPr/>
            <p:nvPr/>
          </p:nvSpPr>
          <p:spPr>
            <a:xfrm>
              <a:off x="9742729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78" y="1473"/>
                  </a:moveTo>
                  <a:lnTo>
                    <a:pt x="2387" y="330"/>
                  </a:lnTo>
                  <a:lnTo>
                    <a:pt x="1231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27" y="533"/>
                  </a:lnTo>
                  <a:lnTo>
                    <a:pt x="520" y="533"/>
                  </a:lnTo>
                  <a:lnTo>
                    <a:pt x="901" y="609"/>
                  </a:lnTo>
                  <a:lnTo>
                    <a:pt x="1181" y="787"/>
                  </a:lnTo>
                  <a:lnTo>
                    <a:pt x="685" y="1536"/>
                  </a:lnTo>
                  <a:lnTo>
                    <a:pt x="1295" y="1054"/>
                  </a:lnTo>
                  <a:lnTo>
                    <a:pt x="2019" y="1130"/>
                  </a:lnTo>
                  <a:lnTo>
                    <a:pt x="2578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16" y="29502"/>
                  </a:lnTo>
                  <a:lnTo>
                    <a:pt x="19951" y="29984"/>
                  </a:lnTo>
                  <a:lnTo>
                    <a:pt x="19850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52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1869" y="31800"/>
                  </a:lnTo>
                  <a:lnTo>
                    <a:pt x="22098" y="32004"/>
                  </a:lnTo>
                  <a:lnTo>
                    <a:pt x="22352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72" y="34988"/>
                  </a:lnTo>
                  <a:lnTo>
                    <a:pt x="28930" y="33985"/>
                  </a:lnTo>
                  <a:lnTo>
                    <a:pt x="27152" y="32842"/>
                  </a:lnTo>
                  <a:lnTo>
                    <a:pt x="27178" y="33794"/>
                  </a:lnTo>
                  <a:lnTo>
                    <a:pt x="27012" y="34645"/>
                  </a:lnTo>
                  <a:lnTo>
                    <a:pt x="26479" y="35039"/>
                  </a:lnTo>
                  <a:lnTo>
                    <a:pt x="29794" y="36957"/>
                  </a:lnTo>
                  <a:lnTo>
                    <a:pt x="31508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E987CC15-19E9-734C-B3CE-B2472E6B58E0}"/>
                </a:ext>
              </a:extLst>
            </p:cNvPr>
            <p:cNvSpPr/>
            <p:nvPr/>
          </p:nvSpPr>
          <p:spPr>
            <a:xfrm>
              <a:off x="9749523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65" y="3759"/>
                  </a:lnTo>
                  <a:lnTo>
                    <a:pt x="2844" y="1612"/>
                  </a:lnTo>
                  <a:lnTo>
                    <a:pt x="812" y="876"/>
                  </a:lnTo>
                  <a:lnTo>
                    <a:pt x="571" y="1231"/>
                  </a:lnTo>
                  <a:lnTo>
                    <a:pt x="0" y="2654"/>
                  </a:lnTo>
                  <a:lnTo>
                    <a:pt x="1955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88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56" y="0"/>
                  </a:lnTo>
                  <a:lnTo>
                    <a:pt x="6781" y="1511"/>
                  </a:lnTo>
                  <a:lnTo>
                    <a:pt x="6934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23" y="5168"/>
                  </a:lnTo>
                  <a:lnTo>
                    <a:pt x="6654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62" y="8750"/>
                  </a:lnTo>
                  <a:lnTo>
                    <a:pt x="7543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88" y="6477"/>
                  </a:lnTo>
                  <a:close/>
                </a:path>
                <a:path w="29845" h="30479">
                  <a:moveTo>
                    <a:pt x="21539" y="30048"/>
                  </a:moveTo>
                  <a:lnTo>
                    <a:pt x="21183" y="28613"/>
                  </a:lnTo>
                  <a:lnTo>
                    <a:pt x="19723" y="28168"/>
                  </a:lnTo>
                  <a:lnTo>
                    <a:pt x="18669" y="28206"/>
                  </a:lnTo>
                  <a:lnTo>
                    <a:pt x="18516" y="23634"/>
                  </a:lnTo>
                  <a:lnTo>
                    <a:pt x="13055" y="23190"/>
                  </a:lnTo>
                  <a:lnTo>
                    <a:pt x="10160" y="21666"/>
                  </a:lnTo>
                  <a:lnTo>
                    <a:pt x="9334" y="21602"/>
                  </a:lnTo>
                  <a:lnTo>
                    <a:pt x="8775" y="24485"/>
                  </a:lnTo>
                  <a:lnTo>
                    <a:pt x="8991" y="25260"/>
                  </a:lnTo>
                  <a:lnTo>
                    <a:pt x="8737" y="25768"/>
                  </a:lnTo>
                  <a:lnTo>
                    <a:pt x="10985" y="26339"/>
                  </a:lnTo>
                  <a:lnTo>
                    <a:pt x="14173" y="29057"/>
                  </a:lnTo>
                  <a:lnTo>
                    <a:pt x="15976" y="30010"/>
                  </a:lnTo>
                  <a:lnTo>
                    <a:pt x="17767" y="30378"/>
                  </a:lnTo>
                  <a:lnTo>
                    <a:pt x="18338" y="29997"/>
                  </a:lnTo>
                  <a:lnTo>
                    <a:pt x="20066" y="29845"/>
                  </a:lnTo>
                  <a:lnTo>
                    <a:pt x="20713" y="30353"/>
                  </a:lnTo>
                  <a:lnTo>
                    <a:pt x="21539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79" y="26670"/>
                  </a:lnTo>
                  <a:lnTo>
                    <a:pt x="27470" y="26847"/>
                  </a:lnTo>
                  <a:lnTo>
                    <a:pt x="27419" y="27927"/>
                  </a:lnTo>
                  <a:lnTo>
                    <a:pt x="27990" y="28435"/>
                  </a:lnTo>
                  <a:lnTo>
                    <a:pt x="28778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F7D03D4B-72E1-939F-5473-A9BC5D9C5310}"/>
                </a:ext>
              </a:extLst>
            </p:cNvPr>
            <p:cNvSpPr/>
            <p:nvPr/>
          </p:nvSpPr>
          <p:spPr>
            <a:xfrm>
              <a:off x="974594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15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70" y="355"/>
                  </a:lnTo>
                  <a:lnTo>
                    <a:pt x="1663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25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192" y="14960"/>
                  </a:lnTo>
                  <a:lnTo>
                    <a:pt x="12573" y="14249"/>
                  </a:lnTo>
                  <a:lnTo>
                    <a:pt x="12331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24" y="23202"/>
                  </a:moveTo>
                  <a:lnTo>
                    <a:pt x="31432" y="20650"/>
                  </a:lnTo>
                  <a:lnTo>
                    <a:pt x="29984" y="20294"/>
                  </a:lnTo>
                  <a:lnTo>
                    <a:pt x="26581" y="20116"/>
                  </a:lnTo>
                  <a:lnTo>
                    <a:pt x="25552" y="20218"/>
                  </a:lnTo>
                  <a:lnTo>
                    <a:pt x="23647" y="18821"/>
                  </a:lnTo>
                  <a:lnTo>
                    <a:pt x="22771" y="18783"/>
                  </a:lnTo>
                  <a:lnTo>
                    <a:pt x="21920" y="18973"/>
                  </a:lnTo>
                  <a:lnTo>
                    <a:pt x="20777" y="19735"/>
                  </a:lnTo>
                  <a:lnTo>
                    <a:pt x="20497" y="20269"/>
                  </a:lnTo>
                  <a:lnTo>
                    <a:pt x="20942" y="21882"/>
                  </a:lnTo>
                  <a:lnTo>
                    <a:pt x="28397" y="23037"/>
                  </a:lnTo>
                  <a:lnTo>
                    <a:pt x="30035" y="23761"/>
                  </a:lnTo>
                  <a:lnTo>
                    <a:pt x="31724" y="23202"/>
                  </a:lnTo>
                  <a:close/>
                </a:path>
                <a:path w="93345" h="40005">
                  <a:moveTo>
                    <a:pt x="73228" y="30060"/>
                  </a:moveTo>
                  <a:lnTo>
                    <a:pt x="73037" y="29933"/>
                  </a:lnTo>
                  <a:lnTo>
                    <a:pt x="72732" y="29603"/>
                  </a:lnTo>
                  <a:lnTo>
                    <a:pt x="72466" y="28511"/>
                  </a:lnTo>
                  <a:lnTo>
                    <a:pt x="71158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358" y="29857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28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21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23" y="39103"/>
                  </a:lnTo>
                  <a:lnTo>
                    <a:pt x="86093" y="39395"/>
                  </a:lnTo>
                  <a:lnTo>
                    <a:pt x="85750" y="39624"/>
                  </a:lnTo>
                  <a:lnTo>
                    <a:pt x="85382" y="39751"/>
                  </a:lnTo>
                  <a:lnTo>
                    <a:pt x="86233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887" y="30226"/>
                  </a:moveTo>
                  <a:lnTo>
                    <a:pt x="92240" y="29832"/>
                  </a:lnTo>
                  <a:lnTo>
                    <a:pt x="91363" y="29933"/>
                  </a:lnTo>
                  <a:lnTo>
                    <a:pt x="86702" y="32067"/>
                  </a:lnTo>
                  <a:lnTo>
                    <a:pt x="85217" y="30149"/>
                  </a:lnTo>
                  <a:lnTo>
                    <a:pt x="85496" y="28105"/>
                  </a:lnTo>
                  <a:lnTo>
                    <a:pt x="83731" y="28371"/>
                  </a:lnTo>
                  <a:lnTo>
                    <a:pt x="83693" y="28892"/>
                  </a:lnTo>
                  <a:lnTo>
                    <a:pt x="83375" y="29184"/>
                  </a:lnTo>
                  <a:lnTo>
                    <a:pt x="83121" y="30289"/>
                  </a:lnTo>
                  <a:lnTo>
                    <a:pt x="83489" y="30822"/>
                  </a:lnTo>
                  <a:lnTo>
                    <a:pt x="83413" y="32334"/>
                  </a:lnTo>
                  <a:lnTo>
                    <a:pt x="83235" y="32639"/>
                  </a:lnTo>
                  <a:lnTo>
                    <a:pt x="82740" y="32448"/>
                  </a:lnTo>
                  <a:lnTo>
                    <a:pt x="82524" y="33147"/>
                  </a:lnTo>
                  <a:lnTo>
                    <a:pt x="83362" y="34290"/>
                  </a:lnTo>
                  <a:lnTo>
                    <a:pt x="83705" y="34455"/>
                  </a:lnTo>
                  <a:lnTo>
                    <a:pt x="84264" y="34010"/>
                  </a:lnTo>
                  <a:lnTo>
                    <a:pt x="84810" y="34505"/>
                  </a:lnTo>
                  <a:lnTo>
                    <a:pt x="85902" y="34201"/>
                  </a:lnTo>
                  <a:lnTo>
                    <a:pt x="87020" y="33210"/>
                  </a:lnTo>
                  <a:lnTo>
                    <a:pt x="88226" y="34569"/>
                  </a:lnTo>
                  <a:lnTo>
                    <a:pt x="87769" y="35191"/>
                  </a:lnTo>
                  <a:lnTo>
                    <a:pt x="87591" y="35801"/>
                  </a:lnTo>
                  <a:lnTo>
                    <a:pt x="87795" y="36334"/>
                  </a:lnTo>
                  <a:lnTo>
                    <a:pt x="89103" y="36931"/>
                  </a:lnTo>
                  <a:lnTo>
                    <a:pt x="90614" y="37922"/>
                  </a:lnTo>
                  <a:lnTo>
                    <a:pt x="91465" y="36855"/>
                  </a:lnTo>
                  <a:lnTo>
                    <a:pt x="90957" y="35534"/>
                  </a:lnTo>
                  <a:lnTo>
                    <a:pt x="91122" y="35001"/>
                  </a:lnTo>
                  <a:lnTo>
                    <a:pt x="91592" y="35153"/>
                  </a:lnTo>
                  <a:lnTo>
                    <a:pt x="92456" y="34886"/>
                  </a:lnTo>
                  <a:lnTo>
                    <a:pt x="92163" y="34531"/>
                  </a:lnTo>
                  <a:lnTo>
                    <a:pt x="92189" y="33921"/>
                  </a:lnTo>
                  <a:lnTo>
                    <a:pt x="91617" y="33070"/>
                  </a:lnTo>
                  <a:lnTo>
                    <a:pt x="90424" y="32423"/>
                  </a:lnTo>
                  <a:lnTo>
                    <a:pt x="90868" y="31750"/>
                  </a:lnTo>
                  <a:lnTo>
                    <a:pt x="91757" y="32004"/>
                  </a:lnTo>
                  <a:lnTo>
                    <a:pt x="92887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B589934A-E7B8-8CCF-73F2-E2BAA6DF9004}"/>
                </a:ext>
              </a:extLst>
            </p:cNvPr>
            <p:cNvSpPr/>
            <p:nvPr/>
          </p:nvSpPr>
          <p:spPr>
            <a:xfrm>
              <a:off x="982003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31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D1EECEEE-A7F0-A164-2546-14677BB96D58}"/>
                </a:ext>
              </a:extLst>
            </p:cNvPr>
            <p:cNvSpPr/>
            <p:nvPr/>
          </p:nvSpPr>
          <p:spPr>
            <a:xfrm>
              <a:off x="979749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73" y="5194"/>
                  </a:moveTo>
                  <a:lnTo>
                    <a:pt x="6616" y="4533"/>
                  </a:lnTo>
                  <a:lnTo>
                    <a:pt x="5778" y="3962"/>
                  </a:lnTo>
                  <a:lnTo>
                    <a:pt x="5143" y="2997"/>
                  </a:lnTo>
                  <a:lnTo>
                    <a:pt x="5422" y="2717"/>
                  </a:lnTo>
                  <a:lnTo>
                    <a:pt x="6413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36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394" y="4876"/>
                  </a:lnTo>
                  <a:lnTo>
                    <a:pt x="6057" y="4965"/>
                  </a:lnTo>
                  <a:lnTo>
                    <a:pt x="7073" y="5194"/>
                  </a:lnTo>
                  <a:close/>
                </a:path>
                <a:path w="29845" h="13969">
                  <a:moveTo>
                    <a:pt x="29260" y="12674"/>
                  </a:moveTo>
                  <a:lnTo>
                    <a:pt x="23583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60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FED63887-09DB-B469-ADEB-1662598CFDA1}"/>
                </a:ext>
              </a:extLst>
            </p:cNvPr>
            <p:cNvSpPr/>
            <p:nvPr/>
          </p:nvSpPr>
          <p:spPr>
            <a:xfrm>
              <a:off x="977704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53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65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06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86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799" y="16040"/>
                  </a:lnTo>
                  <a:lnTo>
                    <a:pt x="24193" y="15011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77" y="10998"/>
                  </a:lnTo>
                  <a:lnTo>
                    <a:pt x="22047" y="11290"/>
                  </a:lnTo>
                  <a:lnTo>
                    <a:pt x="20993" y="10845"/>
                  </a:lnTo>
                  <a:lnTo>
                    <a:pt x="20015" y="9829"/>
                  </a:lnTo>
                  <a:lnTo>
                    <a:pt x="20053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54" y="3848"/>
                  </a:lnTo>
                  <a:lnTo>
                    <a:pt x="10553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19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78" y="5295"/>
                  </a:lnTo>
                  <a:lnTo>
                    <a:pt x="4508" y="6515"/>
                  </a:lnTo>
                  <a:lnTo>
                    <a:pt x="4800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34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75" y="14312"/>
                  </a:lnTo>
                  <a:lnTo>
                    <a:pt x="17767" y="19685"/>
                  </a:lnTo>
                  <a:lnTo>
                    <a:pt x="18745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87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34" y="36220"/>
                  </a:moveTo>
                  <a:lnTo>
                    <a:pt x="36195" y="32804"/>
                  </a:lnTo>
                  <a:lnTo>
                    <a:pt x="33959" y="30111"/>
                  </a:lnTo>
                  <a:lnTo>
                    <a:pt x="30391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54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099" y="37198"/>
                  </a:lnTo>
                  <a:lnTo>
                    <a:pt x="34264" y="38112"/>
                  </a:lnTo>
                  <a:lnTo>
                    <a:pt x="37134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50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D802FAAE-1736-A1E8-54AA-A9FD14D6C6DB}"/>
                </a:ext>
              </a:extLst>
            </p:cNvPr>
            <p:cNvSpPr/>
            <p:nvPr/>
          </p:nvSpPr>
          <p:spPr>
            <a:xfrm>
              <a:off x="982770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705" y="7467"/>
                  </a:lnTo>
                  <a:lnTo>
                    <a:pt x="2286" y="7289"/>
                  </a:lnTo>
                  <a:lnTo>
                    <a:pt x="1638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38" y="8191"/>
                  </a:lnTo>
                  <a:lnTo>
                    <a:pt x="317" y="8470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66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591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27" y="11277"/>
                  </a:moveTo>
                  <a:lnTo>
                    <a:pt x="18580" y="10795"/>
                  </a:lnTo>
                  <a:lnTo>
                    <a:pt x="18389" y="11188"/>
                  </a:lnTo>
                  <a:lnTo>
                    <a:pt x="18161" y="11544"/>
                  </a:lnTo>
                  <a:lnTo>
                    <a:pt x="17868" y="11798"/>
                  </a:lnTo>
                  <a:lnTo>
                    <a:pt x="18745" y="11633"/>
                  </a:lnTo>
                  <a:lnTo>
                    <a:pt x="19227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23" y="3073"/>
                  </a:lnTo>
                  <a:lnTo>
                    <a:pt x="19862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53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36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43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78" y="5118"/>
                  </a:lnTo>
                  <a:lnTo>
                    <a:pt x="18516" y="5918"/>
                  </a:lnTo>
                  <a:lnTo>
                    <a:pt x="18338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43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B774784F-3107-A7C1-43A6-C6185099F874}"/>
                </a:ext>
              </a:extLst>
            </p:cNvPr>
            <p:cNvSpPr/>
            <p:nvPr/>
          </p:nvSpPr>
          <p:spPr>
            <a:xfrm>
              <a:off x="980890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33" y="571"/>
                  </a:lnTo>
                  <a:lnTo>
                    <a:pt x="546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387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02" y="3175"/>
                  </a:lnTo>
                  <a:lnTo>
                    <a:pt x="22618" y="4838"/>
                  </a:lnTo>
                  <a:lnTo>
                    <a:pt x="22606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68C66935-42F5-07FE-66D0-5730AD4C70A4}"/>
                </a:ext>
              </a:extLst>
            </p:cNvPr>
            <p:cNvSpPr/>
            <p:nvPr/>
          </p:nvSpPr>
          <p:spPr>
            <a:xfrm>
              <a:off x="9767036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718" y="4203"/>
                  </a:moveTo>
                  <a:lnTo>
                    <a:pt x="1816" y="0"/>
                  </a:lnTo>
                  <a:lnTo>
                    <a:pt x="177" y="647"/>
                  </a:lnTo>
                  <a:lnTo>
                    <a:pt x="0" y="1993"/>
                  </a:lnTo>
                  <a:lnTo>
                    <a:pt x="63" y="2311"/>
                  </a:lnTo>
                  <a:lnTo>
                    <a:pt x="2387" y="5283"/>
                  </a:lnTo>
                  <a:lnTo>
                    <a:pt x="4838" y="7912"/>
                  </a:lnTo>
                  <a:lnTo>
                    <a:pt x="4889" y="6642"/>
                  </a:lnTo>
                  <a:lnTo>
                    <a:pt x="5448" y="5232"/>
                  </a:lnTo>
                  <a:lnTo>
                    <a:pt x="6019" y="4572"/>
                  </a:lnTo>
                  <a:lnTo>
                    <a:pt x="6718" y="4203"/>
                  </a:lnTo>
                  <a:close/>
                </a:path>
                <a:path w="73659" h="30480">
                  <a:moveTo>
                    <a:pt x="49695" y="29032"/>
                  </a:moveTo>
                  <a:lnTo>
                    <a:pt x="49009" y="28600"/>
                  </a:lnTo>
                  <a:lnTo>
                    <a:pt x="48031" y="28397"/>
                  </a:lnTo>
                  <a:lnTo>
                    <a:pt x="47066" y="27749"/>
                  </a:lnTo>
                  <a:lnTo>
                    <a:pt x="47967" y="26619"/>
                  </a:lnTo>
                  <a:lnTo>
                    <a:pt x="45554" y="26060"/>
                  </a:lnTo>
                  <a:lnTo>
                    <a:pt x="45554" y="26733"/>
                  </a:lnTo>
                  <a:lnTo>
                    <a:pt x="44272" y="27114"/>
                  </a:lnTo>
                  <a:lnTo>
                    <a:pt x="42697" y="27178"/>
                  </a:lnTo>
                  <a:lnTo>
                    <a:pt x="41224" y="26924"/>
                  </a:lnTo>
                  <a:lnTo>
                    <a:pt x="41440" y="27343"/>
                  </a:lnTo>
                  <a:lnTo>
                    <a:pt x="42519" y="28282"/>
                  </a:lnTo>
                  <a:lnTo>
                    <a:pt x="43205" y="28587"/>
                  </a:lnTo>
                  <a:lnTo>
                    <a:pt x="43573" y="29095"/>
                  </a:lnTo>
                  <a:lnTo>
                    <a:pt x="47104" y="29768"/>
                  </a:lnTo>
                  <a:lnTo>
                    <a:pt x="48653" y="29222"/>
                  </a:lnTo>
                  <a:lnTo>
                    <a:pt x="49695" y="29032"/>
                  </a:lnTo>
                  <a:close/>
                </a:path>
                <a:path w="73659" h="30480">
                  <a:moveTo>
                    <a:pt x="73406" y="28651"/>
                  </a:moveTo>
                  <a:lnTo>
                    <a:pt x="73050" y="27419"/>
                  </a:lnTo>
                  <a:lnTo>
                    <a:pt x="67157" y="28054"/>
                  </a:lnTo>
                  <a:lnTo>
                    <a:pt x="66154" y="30022"/>
                  </a:lnTo>
                  <a:lnTo>
                    <a:pt x="70421" y="29362"/>
                  </a:lnTo>
                  <a:lnTo>
                    <a:pt x="73406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6537F487-EC7D-27C3-6886-837004C8FFAE}"/>
                </a:ext>
              </a:extLst>
            </p:cNvPr>
            <p:cNvSpPr/>
            <p:nvPr/>
          </p:nvSpPr>
          <p:spPr>
            <a:xfrm>
              <a:off x="9811461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91" y="14655"/>
                  </a:moveTo>
                  <a:lnTo>
                    <a:pt x="8762" y="16027"/>
                  </a:lnTo>
                  <a:lnTo>
                    <a:pt x="10782" y="19456"/>
                  </a:lnTo>
                  <a:lnTo>
                    <a:pt x="15201" y="19024"/>
                  </a:lnTo>
                  <a:lnTo>
                    <a:pt x="12547" y="16294"/>
                  </a:lnTo>
                  <a:lnTo>
                    <a:pt x="13573" y="15278"/>
                  </a:lnTo>
                  <a:lnTo>
                    <a:pt x="9474" y="15278"/>
                  </a:lnTo>
                  <a:lnTo>
                    <a:pt x="7391" y="14655"/>
                  </a:lnTo>
                  <a:close/>
                </a:path>
                <a:path w="35559" h="19684">
                  <a:moveTo>
                    <a:pt x="16725" y="7162"/>
                  </a:moveTo>
                  <a:lnTo>
                    <a:pt x="12026" y="7162"/>
                  </a:lnTo>
                  <a:lnTo>
                    <a:pt x="15125" y="8788"/>
                  </a:lnTo>
                  <a:lnTo>
                    <a:pt x="17310" y="11582"/>
                  </a:lnTo>
                  <a:lnTo>
                    <a:pt x="15629" y="14058"/>
                  </a:lnTo>
                  <a:lnTo>
                    <a:pt x="15608" y="14224"/>
                  </a:lnTo>
                  <a:lnTo>
                    <a:pt x="16505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81" y="17513"/>
                  </a:lnTo>
                  <a:lnTo>
                    <a:pt x="17424" y="17653"/>
                  </a:lnTo>
                  <a:lnTo>
                    <a:pt x="18046" y="18148"/>
                  </a:lnTo>
                  <a:lnTo>
                    <a:pt x="18377" y="17132"/>
                  </a:lnTo>
                  <a:lnTo>
                    <a:pt x="18443" y="16294"/>
                  </a:lnTo>
                  <a:lnTo>
                    <a:pt x="18033" y="15455"/>
                  </a:lnTo>
                  <a:lnTo>
                    <a:pt x="17259" y="14224"/>
                  </a:lnTo>
                  <a:lnTo>
                    <a:pt x="18910" y="13589"/>
                  </a:lnTo>
                  <a:lnTo>
                    <a:pt x="24261" y="13589"/>
                  </a:lnTo>
                  <a:lnTo>
                    <a:pt x="24371" y="12814"/>
                  </a:lnTo>
                  <a:lnTo>
                    <a:pt x="24829" y="12687"/>
                  </a:lnTo>
                  <a:lnTo>
                    <a:pt x="19557" y="12687"/>
                  </a:lnTo>
                  <a:lnTo>
                    <a:pt x="17756" y="10210"/>
                  </a:lnTo>
                  <a:lnTo>
                    <a:pt x="16725" y="7162"/>
                  </a:lnTo>
                  <a:close/>
                </a:path>
                <a:path w="35559" h="19684">
                  <a:moveTo>
                    <a:pt x="14871" y="13639"/>
                  </a:moveTo>
                  <a:lnTo>
                    <a:pt x="11976" y="14744"/>
                  </a:lnTo>
                  <a:lnTo>
                    <a:pt x="9474" y="15278"/>
                  </a:lnTo>
                  <a:lnTo>
                    <a:pt x="13573" y="15278"/>
                  </a:lnTo>
                  <a:lnTo>
                    <a:pt x="14804" y="14058"/>
                  </a:lnTo>
                  <a:lnTo>
                    <a:pt x="14871" y="13639"/>
                  </a:lnTo>
                  <a:close/>
                </a:path>
                <a:path w="35559" h="19684">
                  <a:moveTo>
                    <a:pt x="24261" y="13589"/>
                  </a:moveTo>
                  <a:lnTo>
                    <a:pt x="18910" y="13589"/>
                  </a:lnTo>
                  <a:lnTo>
                    <a:pt x="21628" y="15151"/>
                  </a:lnTo>
                  <a:lnTo>
                    <a:pt x="24091" y="14058"/>
                  </a:lnTo>
                  <a:lnTo>
                    <a:pt x="24261" y="13589"/>
                  </a:lnTo>
                  <a:close/>
                </a:path>
                <a:path w="35559" h="19684">
                  <a:moveTo>
                    <a:pt x="15201" y="13665"/>
                  </a:moveTo>
                  <a:lnTo>
                    <a:pt x="15010" y="13854"/>
                  </a:lnTo>
                  <a:lnTo>
                    <a:pt x="15379" y="14427"/>
                  </a:lnTo>
                  <a:lnTo>
                    <a:pt x="15517" y="14224"/>
                  </a:lnTo>
                  <a:lnTo>
                    <a:pt x="15488" y="14058"/>
                  </a:lnTo>
                  <a:lnTo>
                    <a:pt x="15201" y="13665"/>
                  </a:lnTo>
                  <a:close/>
                </a:path>
                <a:path w="35559" h="19684">
                  <a:moveTo>
                    <a:pt x="34994" y="6057"/>
                  </a:moveTo>
                  <a:lnTo>
                    <a:pt x="28625" y="6057"/>
                  </a:lnTo>
                  <a:lnTo>
                    <a:pt x="28981" y="7289"/>
                  </a:lnTo>
                  <a:lnTo>
                    <a:pt x="25984" y="8001"/>
                  </a:lnTo>
                  <a:lnTo>
                    <a:pt x="23863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29" y="12687"/>
                  </a:lnTo>
                  <a:lnTo>
                    <a:pt x="25882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502" y="10172"/>
                  </a:lnTo>
                  <a:lnTo>
                    <a:pt x="25336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48" y="9740"/>
                  </a:lnTo>
                  <a:lnTo>
                    <a:pt x="30035" y="7632"/>
                  </a:lnTo>
                  <a:lnTo>
                    <a:pt x="33866" y="7632"/>
                  </a:lnTo>
                  <a:lnTo>
                    <a:pt x="34404" y="7137"/>
                  </a:lnTo>
                  <a:lnTo>
                    <a:pt x="34645" y="6794"/>
                  </a:lnTo>
                  <a:lnTo>
                    <a:pt x="34823" y="6388"/>
                  </a:lnTo>
                  <a:lnTo>
                    <a:pt x="34994" y="6057"/>
                  </a:lnTo>
                  <a:close/>
                </a:path>
                <a:path w="35559" h="19684">
                  <a:moveTo>
                    <a:pt x="30748" y="9740"/>
                  </a:moveTo>
                  <a:lnTo>
                    <a:pt x="26034" y="9740"/>
                  </a:lnTo>
                  <a:lnTo>
                    <a:pt x="27406" y="11925"/>
                  </a:lnTo>
                  <a:lnTo>
                    <a:pt x="30924" y="10261"/>
                  </a:lnTo>
                  <a:lnTo>
                    <a:pt x="30748" y="9740"/>
                  </a:lnTo>
                  <a:close/>
                </a:path>
                <a:path w="35559" h="19684">
                  <a:moveTo>
                    <a:pt x="33866" y="7632"/>
                  </a:moveTo>
                  <a:lnTo>
                    <a:pt x="30035" y="7632"/>
                  </a:lnTo>
                  <a:lnTo>
                    <a:pt x="32003" y="8293"/>
                  </a:lnTo>
                  <a:lnTo>
                    <a:pt x="33273" y="8178"/>
                  </a:lnTo>
                  <a:lnTo>
                    <a:pt x="33866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43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606" y="7048"/>
                  </a:lnTo>
                  <a:lnTo>
                    <a:pt x="4597" y="7251"/>
                  </a:lnTo>
                  <a:lnTo>
                    <a:pt x="5270" y="7683"/>
                  </a:lnTo>
                  <a:lnTo>
                    <a:pt x="8178" y="7162"/>
                  </a:lnTo>
                  <a:lnTo>
                    <a:pt x="16725" y="7162"/>
                  </a:lnTo>
                  <a:lnTo>
                    <a:pt x="16319" y="5943"/>
                  </a:lnTo>
                  <a:lnTo>
                    <a:pt x="15806" y="5270"/>
                  </a:lnTo>
                  <a:lnTo>
                    <a:pt x="15724" y="5105"/>
                  </a:lnTo>
                  <a:lnTo>
                    <a:pt x="15951" y="4533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84" y="3441"/>
                  </a:lnTo>
                  <a:lnTo>
                    <a:pt x="5486" y="2514"/>
                  </a:lnTo>
                  <a:lnTo>
                    <a:pt x="4914" y="2489"/>
                  </a:lnTo>
                  <a:lnTo>
                    <a:pt x="4432" y="2082"/>
                  </a:lnTo>
                  <a:lnTo>
                    <a:pt x="3936" y="2019"/>
                  </a:lnTo>
                  <a:lnTo>
                    <a:pt x="3924" y="1244"/>
                  </a:lnTo>
                  <a:lnTo>
                    <a:pt x="3259" y="939"/>
                  </a:lnTo>
                  <a:lnTo>
                    <a:pt x="1346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76" y="3517"/>
                  </a:moveTo>
                  <a:lnTo>
                    <a:pt x="23748" y="5562"/>
                  </a:lnTo>
                  <a:lnTo>
                    <a:pt x="23317" y="5676"/>
                  </a:lnTo>
                  <a:lnTo>
                    <a:pt x="22732" y="6680"/>
                  </a:lnTo>
                  <a:lnTo>
                    <a:pt x="24422" y="6578"/>
                  </a:lnTo>
                  <a:lnTo>
                    <a:pt x="26290" y="6388"/>
                  </a:lnTo>
                  <a:lnTo>
                    <a:pt x="28625" y="6057"/>
                  </a:lnTo>
                  <a:lnTo>
                    <a:pt x="34994" y="6057"/>
                  </a:lnTo>
                  <a:lnTo>
                    <a:pt x="35191" y="5676"/>
                  </a:lnTo>
                  <a:lnTo>
                    <a:pt x="35407" y="4775"/>
                  </a:lnTo>
                  <a:lnTo>
                    <a:pt x="35542" y="3771"/>
                  </a:lnTo>
                  <a:lnTo>
                    <a:pt x="28359" y="3771"/>
                  </a:lnTo>
                  <a:lnTo>
                    <a:pt x="27076" y="3517"/>
                  </a:lnTo>
                  <a:close/>
                </a:path>
                <a:path w="35559" h="19684">
                  <a:moveTo>
                    <a:pt x="7810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84" y="4508"/>
                  </a:lnTo>
                  <a:lnTo>
                    <a:pt x="16548" y="4076"/>
                  </a:lnTo>
                  <a:lnTo>
                    <a:pt x="16421" y="4000"/>
                  </a:lnTo>
                  <a:lnTo>
                    <a:pt x="8889" y="3924"/>
                  </a:lnTo>
                  <a:lnTo>
                    <a:pt x="7810" y="3162"/>
                  </a:lnTo>
                  <a:close/>
                </a:path>
                <a:path w="35559" h="19684">
                  <a:moveTo>
                    <a:pt x="11341" y="2578"/>
                  </a:moveTo>
                  <a:lnTo>
                    <a:pt x="11074" y="2616"/>
                  </a:lnTo>
                  <a:lnTo>
                    <a:pt x="10464" y="2857"/>
                  </a:lnTo>
                  <a:lnTo>
                    <a:pt x="9829" y="2857"/>
                  </a:lnTo>
                  <a:lnTo>
                    <a:pt x="9321" y="3073"/>
                  </a:lnTo>
                  <a:lnTo>
                    <a:pt x="9143" y="3314"/>
                  </a:lnTo>
                  <a:lnTo>
                    <a:pt x="9061" y="3771"/>
                  </a:lnTo>
                  <a:lnTo>
                    <a:pt x="8889" y="3924"/>
                  </a:lnTo>
                  <a:lnTo>
                    <a:pt x="16349" y="3924"/>
                  </a:lnTo>
                  <a:lnTo>
                    <a:pt x="16049" y="3454"/>
                  </a:lnTo>
                  <a:lnTo>
                    <a:pt x="15994" y="2933"/>
                  </a:lnTo>
                  <a:lnTo>
                    <a:pt x="11341" y="2921"/>
                  </a:lnTo>
                  <a:lnTo>
                    <a:pt x="10464" y="2857"/>
                  </a:lnTo>
                  <a:lnTo>
                    <a:pt x="10134" y="2832"/>
                  </a:lnTo>
                  <a:lnTo>
                    <a:pt x="11346" y="2832"/>
                  </a:lnTo>
                  <a:lnTo>
                    <a:pt x="11341" y="2578"/>
                  </a:lnTo>
                  <a:close/>
                </a:path>
                <a:path w="35559" h="19684">
                  <a:moveTo>
                    <a:pt x="28867" y="0"/>
                  </a:moveTo>
                  <a:lnTo>
                    <a:pt x="27000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42" y="3771"/>
                  </a:lnTo>
                  <a:lnTo>
                    <a:pt x="35559" y="3644"/>
                  </a:lnTo>
                  <a:lnTo>
                    <a:pt x="35286" y="3517"/>
                  </a:lnTo>
                  <a:lnTo>
                    <a:pt x="34925" y="3175"/>
                  </a:lnTo>
                  <a:lnTo>
                    <a:pt x="30962" y="3175"/>
                  </a:lnTo>
                  <a:lnTo>
                    <a:pt x="30175" y="3136"/>
                  </a:lnTo>
                  <a:lnTo>
                    <a:pt x="29730" y="2959"/>
                  </a:lnTo>
                  <a:lnTo>
                    <a:pt x="28955" y="2387"/>
                  </a:lnTo>
                  <a:lnTo>
                    <a:pt x="28867" y="0"/>
                  </a:lnTo>
                  <a:close/>
                </a:path>
                <a:path w="35559" h="19684">
                  <a:moveTo>
                    <a:pt x="33146" y="736"/>
                  </a:moveTo>
                  <a:lnTo>
                    <a:pt x="32499" y="2082"/>
                  </a:lnTo>
                  <a:lnTo>
                    <a:pt x="31280" y="3009"/>
                  </a:lnTo>
                  <a:lnTo>
                    <a:pt x="30962" y="3175"/>
                  </a:lnTo>
                  <a:lnTo>
                    <a:pt x="34925" y="3175"/>
                  </a:lnTo>
                  <a:lnTo>
                    <a:pt x="34719" y="2959"/>
                  </a:lnTo>
                  <a:lnTo>
                    <a:pt x="34785" y="1524"/>
                  </a:lnTo>
                  <a:lnTo>
                    <a:pt x="33146" y="736"/>
                  </a:lnTo>
                  <a:close/>
                </a:path>
                <a:path w="35559" h="19684">
                  <a:moveTo>
                    <a:pt x="12103" y="2489"/>
                  </a:moveTo>
                  <a:lnTo>
                    <a:pt x="11442" y="2933"/>
                  </a:lnTo>
                  <a:lnTo>
                    <a:pt x="15994" y="2933"/>
                  </a:lnTo>
                  <a:lnTo>
                    <a:pt x="16001" y="2768"/>
                  </a:lnTo>
                  <a:lnTo>
                    <a:pt x="12979" y="2768"/>
                  </a:lnTo>
                  <a:lnTo>
                    <a:pt x="12585" y="2514"/>
                  </a:lnTo>
                  <a:lnTo>
                    <a:pt x="12103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41" y="2578"/>
                  </a:lnTo>
                  <a:lnTo>
                    <a:pt x="12979" y="2768"/>
                  </a:lnTo>
                  <a:lnTo>
                    <a:pt x="16001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3009" y="825"/>
                  </a:moveTo>
                  <a:lnTo>
                    <a:pt x="1346" y="939"/>
                  </a:lnTo>
                  <a:lnTo>
                    <a:pt x="3259" y="939"/>
                  </a:lnTo>
                  <a:lnTo>
                    <a:pt x="3009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D79B7B8B-EE94-89FF-1326-6F24A189B18E}"/>
                </a:ext>
              </a:extLst>
            </p:cNvPr>
            <p:cNvSpPr/>
            <p:nvPr/>
          </p:nvSpPr>
          <p:spPr>
            <a:xfrm>
              <a:off x="9798228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55" y="5994"/>
                  </a:lnTo>
                  <a:lnTo>
                    <a:pt x="10972" y="5334"/>
                  </a:lnTo>
                  <a:lnTo>
                    <a:pt x="10439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18" y="3187"/>
                  </a:lnTo>
                  <a:lnTo>
                    <a:pt x="7518" y="1143"/>
                  </a:lnTo>
                  <a:lnTo>
                    <a:pt x="7480" y="0"/>
                  </a:lnTo>
                  <a:lnTo>
                    <a:pt x="2755" y="977"/>
                  </a:lnTo>
                  <a:lnTo>
                    <a:pt x="1511" y="2019"/>
                  </a:lnTo>
                  <a:lnTo>
                    <a:pt x="1282" y="2540"/>
                  </a:lnTo>
                  <a:lnTo>
                    <a:pt x="1663" y="3175"/>
                  </a:lnTo>
                  <a:lnTo>
                    <a:pt x="0" y="1320"/>
                  </a:lnTo>
                  <a:lnTo>
                    <a:pt x="596" y="4330"/>
                  </a:lnTo>
                  <a:lnTo>
                    <a:pt x="2997" y="3784"/>
                  </a:lnTo>
                  <a:lnTo>
                    <a:pt x="2908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74" y="11696"/>
                  </a:lnTo>
                  <a:lnTo>
                    <a:pt x="11506" y="12534"/>
                  </a:lnTo>
                  <a:lnTo>
                    <a:pt x="13081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30" y="18275"/>
                  </a:moveTo>
                  <a:lnTo>
                    <a:pt x="28346" y="15481"/>
                  </a:lnTo>
                  <a:lnTo>
                    <a:pt x="25247" y="13855"/>
                  </a:lnTo>
                  <a:lnTo>
                    <a:pt x="21412" y="13855"/>
                  </a:lnTo>
                  <a:lnTo>
                    <a:pt x="16560" y="14808"/>
                  </a:lnTo>
                  <a:lnTo>
                    <a:pt x="15468" y="15341"/>
                  </a:lnTo>
                  <a:lnTo>
                    <a:pt x="13373" y="15494"/>
                  </a:lnTo>
                  <a:lnTo>
                    <a:pt x="8839" y="13881"/>
                  </a:lnTo>
                  <a:lnTo>
                    <a:pt x="7683" y="15913"/>
                  </a:lnTo>
                  <a:lnTo>
                    <a:pt x="9080" y="16256"/>
                  </a:lnTo>
                  <a:lnTo>
                    <a:pt x="9956" y="17449"/>
                  </a:lnTo>
                  <a:lnTo>
                    <a:pt x="13106" y="18211"/>
                  </a:lnTo>
                  <a:lnTo>
                    <a:pt x="15849" y="16230"/>
                  </a:lnTo>
                  <a:lnTo>
                    <a:pt x="18186" y="18199"/>
                  </a:lnTo>
                  <a:lnTo>
                    <a:pt x="17881" y="19431"/>
                  </a:lnTo>
                  <a:lnTo>
                    <a:pt x="19507" y="20904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105" y="20332"/>
                  </a:lnTo>
                  <a:lnTo>
                    <a:pt x="28613" y="21120"/>
                  </a:lnTo>
                  <a:lnTo>
                    <a:pt x="30530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17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61" y="9613"/>
                  </a:lnTo>
                  <a:lnTo>
                    <a:pt x="30429" y="10287"/>
                  </a:lnTo>
                  <a:lnTo>
                    <a:pt x="29184" y="11239"/>
                  </a:lnTo>
                  <a:lnTo>
                    <a:pt x="28930" y="11849"/>
                  </a:lnTo>
                  <a:lnTo>
                    <a:pt x="29552" y="12649"/>
                  </a:lnTo>
                  <a:lnTo>
                    <a:pt x="30949" y="16878"/>
                  </a:lnTo>
                  <a:lnTo>
                    <a:pt x="32804" y="19392"/>
                  </a:lnTo>
                  <a:lnTo>
                    <a:pt x="36550" y="12382"/>
                  </a:lnTo>
                  <a:lnTo>
                    <a:pt x="40309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D553C182-D218-26FA-6601-FE192A67E3CF}"/>
                </a:ext>
              </a:extLst>
            </p:cNvPr>
            <p:cNvSpPr/>
            <p:nvPr/>
          </p:nvSpPr>
          <p:spPr>
            <a:xfrm>
              <a:off x="9745650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39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27" y="61137"/>
                  </a:moveTo>
                  <a:lnTo>
                    <a:pt x="31927" y="59270"/>
                  </a:lnTo>
                  <a:lnTo>
                    <a:pt x="30175" y="58229"/>
                  </a:lnTo>
                  <a:lnTo>
                    <a:pt x="28841" y="56819"/>
                  </a:lnTo>
                  <a:lnTo>
                    <a:pt x="29197" y="57543"/>
                  </a:lnTo>
                  <a:lnTo>
                    <a:pt x="28498" y="60134"/>
                  </a:lnTo>
                  <a:lnTo>
                    <a:pt x="25095" y="58356"/>
                  </a:lnTo>
                  <a:lnTo>
                    <a:pt x="24879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51" y="61239"/>
                  </a:lnTo>
                  <a:lnTo>
                    <a:pt x="32727" y="61137"/>
                  </a:lnTo>
                  <a:close/>
                </a:path>
                <a:path w="41275" h="62865">
                  <a:moveTo>
                    <a:pt x="41148" y="60528"/>
                  </a:moveTo>
                  <a:lnTo>
                    <a:pt x="40982" y="60452"/>
                  </a:lnTo>
                  <a:lnTo>
                    <a:pt x="40741" y="60642"/>
                  </a:lnTo>
                  <a:lnTo>
                    <a:pt x="40563" y="60794"/>
                  </a:lnTo>
                  <a:lnTo>
                    <a:pt x="40347" y="60921"/>
                  </a:lnTo>
                  <a:lnTo>
                    <a:pt x="40627" y="60845"/>
                  </a:lnTo>
                  <a:lnTo>
                    <a:pt x="40906" y="60718"/>
                  </a:lnTo>
                  <a:lnTo>
                    <a:pt x="41148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60157E12-857E-D361-32FB-9F7E4E101117}"/>
                </a:ext>
              </a:extLst>
            </p:cNvPr>
            <p:cNvSpPr/>
            <p:nvPr/>
          </p:nvSpPr>
          <p:spPr>
            <a:xfrm>
              <a:off x="9750844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19" y="6565"/>
                  </a:moveTo>
                  <a:lnTo>
                    <a:pt x="2032" y="2235"/>
                  </a:lnTo>
                  <a:lnTo>
                    <a:pt x="1016" y="0"/>
                  </a:lnTo>
                  <a:lnTo>
                    <a:pt x="508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54" y="4826"/>
                  </a:lnTo>
                  <a:lnTo>
                    <a:pt x="1651" y="7264"/>
                  </a:lnTo>
                  <a:lnTo>
                    <a:pt x="3606" y="6883"/>
                  </a:lnTo>
                  <a:lnTo>
                    <a:pt x="4419" y="6565"/>
                  </a:lnTo>
                  <a:close/>
                </a:path>
                <a:path w="27304" h="33655">
                  <a:moveTo>
                    <a:pt x="13690" y="19481"/>
                  </a:moveTo>
                  <a:lnTo>
                    <a:pt x="12509" y="18148"/>
                  </a:lnTo>
                  <a:lnTo>
                    <a:pt x="11963" y="18326"/>
                  </a:lnTo>
                  <a:lnTo>
                    <a:pt x="11404" y="18415"/>
                  </a:lnTo>
                  <a:lnTo>
                    <a:pt x="10541" y="18415"/>
                  </a:lnTo>
                  <a:lnTo>
                    <a:pt x="9486" y="18211"/>
                  </a:lnTo>
                  <a:lnTo>
                    <a:pt x="10490" y="19405"/>
                  </a:lnTo>
                  <a:lnTo>
                    <a:pt x="10998" y="19469"/>
                  </a:lnTo>
                  <a:lnTo>
                    <a:pt x="11518" y="19634"/>
                  </a:lnTo>
                  <a:lnTo>
                    <a:pt x="11938" y="19875"/>
                  </a:lnTo>
                  <a:lnTo>
                    <a:pt x="13690" y="19481"/>
                  </a:lnTo>
                  <a:close/>
                </a:path>
                <a:path w="27304" h="33655">
                  <a:moveTo>
                    <a:pt x="26860" y="31978"/>
                  </a:moveTo>
                  <a:lnTo>
                    <a:pt x="26771" y="31343"/>
                  </a:lnTo>
                  <a:lnTo>
                    <a:pt x="23863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99" y="29425"/>
                  </a:lnTo>
                  <a:lnTo>
                    <a:pt x="23380" y="30251"/>
                  </a:lnTo>
                  <a:lnTo>
                    <a:pt x="23469" y="30899"/>
                  </a:lnTo>
                  <a:lnTo>
                    <a:pt x="26758" y="33045"/>
                  </a:lnTo>
                  <a:lnTo>
                    <a:pt x="26860" y="319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B48FC0A2-5F78-037F-7469-90F2286B341D}"/>
                </a:ext>
              </a:extLst>
            </p:cNvPr>
            <p:cNvSpPr/>
            <p:nvPr/>
          </p:nvSpPr>
          <p:spPr>
            <a:xfrm>
              <a:off x="9749129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75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95" y="2984"/>
                  </a:lnTo>
                  <a:lnTo>
                    <a:pt x="4521" y="1282"/>
                  </a:lnTo>
                  <a:lnTo>
                    <a:pt x="1651" y="0"/>
                  </a:lnTo>
                  <a:lnTo>
                    <a:pt x="635" y="482"/>
                  </a:lnTo>
                  <a:lnTo>
                    <a:pt x="266" y="2044"/>
                  </a:lnTo>
                  <a:lnTo>
                    <a:pt x="0" y="2336"/>
                  </a:lnTo>
                  <a:lnTo>
                    <a:pt x="812" y="6477"/>
                  </a:lnTo>
                  <a:lnTo>
                    <a:pt x="685" y="7810"/>
                  </a:lnTo>
                  <a:lnTo>
                    <a:pt x="1257" y="9969"/>
                  </a:lnTo>
                  <a:lnTo>
                    <a:pt x="1879" y="10833"/>
                  </a:lnTo>
                  <a:lnTo>
                    <a:pt x="3644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9001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53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38" y="13004"/>
                  </a:lnTo>
                  <a:lnTo>
                    <a:pt x="29705" y="10922"/>
                  </a:lnTo>
                  <a:lnTo>
                    <a:pt x="27647" y="10731"/>
                  </a:lnTo>
                  <a:lnTo>
                    <a:pt x="25768" y="11150"/>
                  </a:lnTo>
                  <a:lnTo>
                    <a:pt x="28790" y="12674"/>
                  </a:lnTo>
                  <a:lnTo>
                    <a:pt x="27025" y="13741"/>
                  </a:lnTo>
                  <a:lnTo>
                    <a:pt x="26352" y="15659"/>
                  </a:lnTo>
                  <a:lnTo>
                    <a:pt x="27432" y="15798"/>
                  </a:lnTo>
                  <a:lnTo>
                    <a:pt x="28270" y="17868"/>
                  </a:lnTo>
                  <a:lnTo>
                    <a:pt x="28333" y="21844"/>
                  </a:lnTo>
                  <a:lnTo>
                    <a:pt x="29222" y="22440"/>
                  </a:lnTo>
                  <a:lnTo>
                    <a:pt x="30556" y="22237"/>
                  </a:lnTo>
                  <a:lnTo>
                    <a:pt x="32042" y="23583"/>
                  </a:lnTo>
                  <a:lnTo>
                    <a:pt x="31965" y="24434"/>
                  </a:lnTo>
                  <a:lnTo>
                    <a:pt x="33782" y="27876"/>
                  </a:lnTo>
                  <a:lnTo>
                    <a:pt x="35928" y="28854"/>
                  </a:lnTo>
                  <a:lnTo>
                    <a:pt x="37261" y="28308"/>
                  </a:lnTo>
                  <a:lnTo>
                    <a:pt x="38277" y="26746"/>
                  </a:lnTo>
                  <a:lnTo>
                    <a:pt x="37795" y="23850"/>
                  </a:lnTo>
                  <a:lnTo>
                    <a:pt x="37998" y="21856"/>
                  </a:lnTo>
                  <a:lnTo>
                    <a:pt x="39001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7E472234-9C1F-59D8-B0BB-EF871FD4C591}"/>
                </a:ext>
              </a:extLst>
            </p:cNvPr>
            <p:cNvSpPr/>
            <p:nvPr/>
          </p:nvSpPr>
          <p:spPr>
            <a:xfrm>
              <a:off x="974905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387" y="16383"/>
                  </a:moveTo>
                  <a:lnTo>
                    <a:pt x="2032" y="16700"/>
                  </a:lnTo>
                  <a:lnTo>
                    <a:pt x="1866" y="16878"/>
                  </a:lnTo>
                  <a:lnTo>
                    <a:pt x="1866" y="17030"/>
                  </a:lnTo>
                  <a:lnTo>
                    <a:pt x="2120" y="16840"/>
                  </a:lnTo>
                  <a:lnTo>
                    <a:pt x="2298" y="16637"/>
                  </a:lnTo>
                  <a:lnTo>
                    <a:pt x="2387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495" y="0"/>
                  </a:lnTo>
                  <a:lnTo>
                    <a:pt x="0" y="3098"/>
                  </a:lnTo>
                  <a:lnTo>
                    <a:pt x="1625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14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07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06" y="48158"/>
                  </a:lnTo>
                  <a:lnTo>
                    <a:pt x="22440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03" y="41783"/>
                  </a:lnTo>
                  <a:lnTo>
                    <a:pt x="16408" y="41516"/>
                  </a:lnTo>
                  <a:lnTo>
                    <a:pt x="14732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79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188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14" y="41986"/>
                  </a:lnTo>
                  <a:lnTo>
                    <a:pt x="11188" y="42875"/>
                  </a:lnTo>
                  <a:lnTo>
                    <a:pt x="11163" y="43751"/>
                  </a:lnTo>
                  <a:lnTo>
                    <a:pt x="12052" y="44234"/>
                  </a:lnTo>
                  <a:lnTo>
                    <a:pt x="13462" y="44005"/>
                  </a:lnTo>
                  <a:lnTo>
                    <a:pt x="14846" y="45466"/>
                  </a:lnTo>
                  <a:lnTo>
                    <a:pt x="25095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A4CD8D6D-56BC-99E1-F073-C01E8E9799EC}"/>
                </a:ext>
              </a:extLst>
            </p:cNvPr>
            <p:cNvSpPr/>
            <p:nvPr/>
          </p:nvSpPr>
          <p:spPr>
            <a:xfrm>
              <a:off x="9689300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34" y="8991"/>
                  </a:moveTo>
                  <a:lnTo>
                    <a:pt x="49809" y="8648"/>
                  </a:lnTo>
                  <a:lnTo>
                    <a:pt x="49745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88" y="5245"/>
                  </a:lnTo>
                  <a:lnTo>
                    <a:pt x="48082" y="6464"/>
                  </a:lnTo>
                  <a:lnTo>
                    <a:pt x="44996" y="7137"/>
                  </a:lnTo>
                  <a:lnTo>
                    <a:pt x="43065" y="6642"/>
                  </a:lnTo>
                  <a:lnTo>
                    <a:pt x="43065" y="17272"/>
                  </a:lnTo>
                  <a:lnTo>
                    <a:pt x="39077" y="19532"/>
                  </a:lnTo>
                  <a:lnTo>
                    <a:pt x="37985" y="20574"/>
                  </a:lnTo>
                  <a:lnTo>
                    <a:pt x="37973" y="21920"/>
                  </a:lnTo>
                  <a:lnTo>
                    <a:pt x="36195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86" y="27241"/>
                  </a:lnTo>
                  <a:lnTo>
                    <a:pt x="31534" y="28524"/>
                  </a:lnTo>
                  <a:lnTo>
                    <a:pt x="30391" y="28371"/>
                  </a:lnTo>
                  <a:lnTo>
                    <a:pt x="28143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47" y="26289"/>
                  </a:lnTo>
                  <a:lnTo>
                    <a:pt x="28524" y="25057"/>
                  </a:lnTo>
                  <a:lnTo>
                    <a:pt x="28448" y="23558"/>
                  </a:lnTo>
                  <a:lnTo>
                    <a:pt x="29972" y="22225"/>
                  </a:lnTo>
                  <a:lnTo>
                    <a:pt x="31191" y="22669"/>
                  </a:lnTo>
                  <a:lnTo>
                    <a:pt x="31991" y="22225"/>
                  </a:lnTo>
                  <a:lnTo>
                    <a:pt x="32804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69" y="18859"/>
                  </a:lnTo>
                  <a:lnTo>
                    <a:pt x="37338" y="17246"/>
                  </a:lnTo>
                  <a:lnTo>
                    <a:pt x="37045" y="16865"/>
                  </a:lnTo>
                  <a:lnTo>
                    <a:pt x="37922" y="16078"/>
                  </a:lnTo>
                  <a:lnTo>
                    <a:pt x="38239" y="15798"/>
                  </a:lnTo>
                  <a:lnTo>
                    <a:pt x="38874" y="15240"/>
                  </a:lnTo>
                  <a:lnTo>
                    <a:pt x="40297" y="15798"/>
                  </a:lnTo>
                  <a:lnTo>
                    <a:pt x="40360" y="16078"/>
                  </a:lnTo>
                  <a:lnTo>
                    <a:pt x="40487" y="17068"/>
                  </a:lnTo>
                  <a:lnTo>
                    <a:pt x="43065" y="17272"/>
                  </a:lnTo>
                  <a:lnTo>
                    <a:pt x="43065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39" y="11963"/>
                  </a:lnTo>
                  <a:lnTo>
                    <a:pt x="38709" y="11303"/>
                  </a:lnTo>
                  <a:lnTo>
                    <a:pt x="38595" y="10960"/>
                  </a:lnTo>
                  <a:lnTo>
                    <a:pt x="36068" y="11417"/>
                  </a:lnTo>
                  <a:lnTo>
                    <a:pt x="35382" y="14185"/>
                  </a:lnTo>
                  <a:lnTo>
                    <a:pt x="31292" y="15798"/>
                  </a:lnTo>
                  <a:lnTo>
                    <a:pt x="29591" y="15278"/>
                  </a:lnTo>
                  <a:lnTo>
                    <a:pt x="29591" y="21920"/>
                  </a:lnTo>
                  <a:lnTo>
                    <a:pt x="27432" y="23825"/>
                  </a:lnTo>
                  <a:lnTo>
                    <a:pt x="25158" y="25590"/>
                  </a:lnTo>
                  <a:lnTo>
                    <a:pt x="22758" y="27152"/>
                  </a:lnTo>
                  <a:lnTo>
                    <a:pt x="22415" y="26644"/>
                  </a:lnTo>
                  <a:lnTo>
                    <a:pt x="21971" y="26149"/>
                  </a:lnTo>
                  <a:lnTo>
                    <a:pt x="21844" y="25590"/>
                  </a:lnTo>
                  <a:lnTo>
                    <a:pt x="21844" y="24676"/>
                  </a:lnTo>
                  <a:lnTo>
                    <a:pt x="24015" y="22999"/>
                  </a:lnTo>
                  <a:lnTo>
                    <a:pt x="26263" y="20916"/>
                  </a:lnTo>
                  <a:lnTo>
                    <a:pt x="27978" y="19202"/>
                  </a:lnTo>
                  <a:lnTo>
                    <a:pt x="28333" y="20243"/>
                  </a:lnTo>
                  <a:lnTo>
                    <a:pt x="28841" y="21183"/>
                  </a:lnTo>
                  <a:lnTo>
                    <a:pt x="29591" y="21920"/>
                  </a:lnTo>
                  <a:lnTo>
                    <a:pt x="29591" y="15278"/>
                  </a:lnTo>
                  <a:lnTo>
                    <a:pt x="27825" y="16078"/>
                  </a:lnTo>
                  <a:lnTo>
                    <a:pt x="27254" y="15633"/>
                  </a:lnTo>
                  <a:lnTo>
                    <a:pt x="26962" y="15011"/>
                  </a:lnTo>
                  <a:lnTo>
                    <a:pt x="26847" y="14325"/>
                  </a:lnTo>
                  <a:lnTo>
                    <a:pt x="26250" y="15290"/>
                  </a:lnTo>
                  <a:lnTo>
                    <a:pt x="25590" y="16217"/>
                  </a:lnTo>
                  <a:lnTo>
                    <a:pt x="23215" y="18262"/>
                  </a:lnTo>
                  <a:lnTo>
                    <a:pt x="21526" y="19202"/>
                  </a:lnTo>
                  <a:lnTo>
                    <a:pt x="19837" y="19989"/>
                  </a:lnTo>
                  <a:lnTo>
                    <a:pt x="20637" y="20916"/>
                  </a:lnTo>
                  <a:lnTo>
                    <a:pt x="19786" y="21005"/>
                  </a:lnTo>
                  <a:lnTo>
                    <a:pt x="17183" y="24028"/>
                  </a:lnTo>
                  <a:lnTo>
                    <a:pt x="17526" y="25590"/>
                  </a:lnTo>
                  <a:lnTo>
                    <a:pt x="17627" y="26162"/>
                  </a:lnTo>
                  <a:lnTo>
                    <a:pt x="13500" y="29083"/>
                  </a:lnTo>
                  <a:lnTo>
                    <a:pt x="12776" y="30619"/>
                  </a:lnTo>
                  <a:lnTo>
                    <a:pt x="10375" y="31991"/>
                  </a:lnTo>
                  <a:lnTo>
                    <a:pt x="8407" y="33718"/>
                  </a:lnTo>
                  <a:lnTo>
                    <a:pt x="5562" y="33845"/>
                  </a:lnTo>
                  <a:lnTo>
                    <a:pt x="6007" y="31381"/>
                  </a:lnTo>
                  <a:lnTo>
                    <a:pt x="6908" y="29070"/>
                  </a:lnTo>
                  <a:lnTo>
                    <a:pt x="5003" y="29413"/>
                  </a:lnTo>
                  <a:lnTo>
                    <a:pt x="3035" y="29845"/>
                  </a:lnTo>
                  <a:lnTo>
                    <a:pt x="990" y="31381"/>
                  </a:lnTo>
                  <a:lnTo>
                    <a:pt x="647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23" y="34531"/>
                  </a:lnTo>
                  <a:lnTo>
                    <a:pt x="8890" y="34861"/>
                  </a:lnTo>
                  <a:lnTo>
                    <a:pt x="10160" y="35039"/>
                  </a:lnTo>
                  <a:lnTo>
                    <a:pt x="11328" y="35509"/>
                  </a:lnTo>
                  <a:lnTo>
                    <a:pt x="12522" y="35814"/>
                  </a:lnTo>
                  <a:lnTo>
                    <a:pt x="14795" y="35826"/>
                  </a:lnTo>
                  <a:lnTo>
                    <a:pt x="16700" y="34328"/>
                  </a:lnTo>
                  <a:lnTo>
                    <a:pt x="17081" y="34061"/>
                  </a:lnTo>
                  <a:lnTo>
                    <a:pt x="17399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507" y="33121"/>
                  </a:lnTo>
                  <a:lnTo>
                    <a:pt x="20294" y="33667"/>
                  </a:lnTo>
                  <a:lnTo>
                    <a:pt x="21094" y="33655"/>
                  </a:lnTo>
                  <a:lnTo>
                    <a:pt x="22352" y="33655"/>
                  </a:lnTo>
                  <a:lnTo>
                    <a:pt x="23418" y="32816"/>
                  </a:lnTo>
                  <a:lnTo>
                    <a:pt x="23952" y="32397"/>
                  </a:lnTo>
                  <a:lnTo>
                    <a:pt x="26136" y="33794"/>
                  </a:lnTo>
                  <a:lnTo>
                    <a:pt x="26695" y="34734"/>
                  </a:lnTo>
                  <a:lnTo>
                    <a:pt x="25895" y="35433"/>
                  </a:lnTo>
                  <a:lnTo>
                    <a:pt x="26454" y="36944"/>
                  </a:lnTo>
                  <a:lnTo>
                    <a:pt x="28054" y="38620"/>
                  </a:lnTo>
                  <a:lnTo>
                    <a:pt x="32029" y="37922"/>
                  </a:lnTo>
                  <a:lnTo>
                    <a:pt x="31940" y="36944"/>
                  </a:lnTo>
                  <a:lnTo>
                    <a:pt x="32067" y="34912"/>
                  </a:lnTo>
                  <a:lnTo>
                    <a:pt x="32842" y="32397"/>
                  </a:lnTo>
                  <a:lnTo>
                    <a:pt x="33426" y="30505"/>
                  </a:lnTo>
                  <a:lnTo>
                    <a:pt x="38684" y="30289"/>
                  </a:lnTo>
                  <a:lnTo>
                    <a:pt x="38658" y="28524"/>
                  </a:lnTo>
                  <a:lnTo>
                    <a:pt x="38620" y="25806"/>
                  </a:lnTo>
                  <a:lnTo>
                    <a:pt x="40665" y="25819"/>
                  </a:lnTo>
                  <a:lnTo>
                    <a:pt x="42278" y="28803"/>
                  </a:lnTo>
                  <a:lnTo>
                    <a:pt x="44691" y="25806"/>
                  </a:lnTo>
                  <a:lnTo>
                    <a:pt x="45389" y="24917"/>
                  </a:lnTo>
                  <a:lnTo>
                    <a:pt x="45504" y="24676"/>
                  </a:lnTo>
                  <a:lnTo>
                    <a:pt x="45605" y="24117"/>
                  </a:lnTo>
                  <a:lnTo>
                    <a:pt x="45808" y="22999"/>
                  </a:lnTo>
                  <a:lnTo>
                    <a:pt x="45732" y="21780"/>
                  </a:lnTo>
                  <a:lnTo>
                    <a:pt x="45199" y="19189"/>
                  </a:lnTo>
                  <a:lnTo>
                    <a:pt x="44754" y="18516"/>
                  </a:lnTo>
                  <a:lnTo>
                    <a:pt x="45783" y="17068"/>
                  </a:lnTo>
                  <a:lnTo>
                    <a:pt x="45872" y="16078"/>
                  </a:lnTo>
                  <a:lnTo>
                    <a:pt x="46443" y="15240"/>
                  </a:lnTo>
                  <a:lnTo>
                    <a:pt x="47205" y="14122"/>
                  </a:lnTo>
                  <a:lnTo>
                    <a:pt x="45961" y="11963"/>
                  </a:lnTo>
                  <a:lnTo>
                    <a:pt x="47256" y="8648"/>
                  </a:lnTo>
                  <a:lnTo>
                    <a:pt x="47980" y="9461"/>
                  </a:lnTo>
                  <a:lnTo>
                    <a:pt x="49834" y="8991"/>
                  </a:lnTo>
                  <a:close/>
                </a:path>
                <a:path w="53340" h="38734">
                  <a:moveTo>
                    <a:pt x="52882" y="0"/>
                  </a:moveTo>
                  <a:lnTo>
                    <a:pt x="52311" y="279"/>
                  </a:lnTo>
                  <a:lnTo>
                    <a:pt x="51295" y="1016"/>
                  </a:lnTo>
                  <a:lnTo>
                    <a:pt x="50939" y="1638"/>
                  </a:lnTo>
                  <a:lnTo>
                    <a:pt x="50698" y="2298"/>
                  </a:lnTo>
                  <a:lnTo>
                    <a:pt x="51193" y="2146"/>
                  </a:lnTo>
                  <a:lnTo>
                    <a:pt x="51854" y="2057"/>
                  </a:lnTo>
                  <a:lnTo>
                    <a:pt x="52730" y="2095"/>
                  </a:lnTo>
                  <a:lnTo>
                    <a:pt x="52705" y="1320"/>
                  </a:lnTo>
                  <a:lnTo>
                    <a:pt x="52743" y="622"/>
                  </a:lnTo>
                  <a:lnTo>
                    <a:pt x="5288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D1BDA0F0-0F3F-AB65-31A0-174F203B6601}"/>
                </a:ext>
              </a:extLst>
            </p:cNvPr>
            <p:cNvSpPr/>
            <p:nvPr/>
          </p:nvSpPr>
          <p:spPr>
            <a:xfrm>
              <a:off x="971108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61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76" y="83769"/>
                  </a:lnTo>
                  <a:lnTo>
                    <a:pt x="0" y="84289"/>
                  </a:lnTo>
                  <a:lnTo>
                    <a:pt x="190" y="85255"/>
                  </a:lnTo>
                  <a:lnTo>
                    <a:pt x="990" y="86245"/>
                  </a:lnTo>
                  <a:lnTo>
                    <a:pt x="3365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80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02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74" y="54660"/>
                  </a:lnTo>
                  <a:lnTo>
                    <a:pt x="23406" y="55359"/>
                  </a:lnTo>
                  <a:lnTo>
                    <a:pt x="23202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70" y="8724"/>
                  </a:lnTo>
                  <a:lnTo>
                    <a:pt x="32880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1483" y="7035"/>
                  </a:lnTo>
                  <a:lnTo>
                    <a:pt x="32461" y="6248"/>
                  </a:lnTo>
                  <a:lnTo>
                    <a:pt x="33794" y="5118"/>
                  </a:lnTo>
                  <a:lnTo>
                    <a:pt x="31978" y="2984"/>
                  </a:lnTo>
                  <a:lnTo>
                    <a:pt x="30226" y="4483"/>
                  </a:lnTo>
                  <a:lnTo>
                    <a:pt x="29819" y="4787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095" y="939"/>
                  </a:lnTo>
                  <a:lnTo>
                    <a:pt x="28282" y="12"/>
                  </a:lnTo>
                  <a:lnTo>
                    <a:pt x="28130" y="0"/>
                  </a:lnTo>
                  <a:lnTo>
                    <a:pt x="28016" y="5765"/>
                  </a:lnTo>
                  <a:lnTo>
                    <a:pt x="28867" y="6248"/>
                  </a:lnTo>
                  <a:lnTo>
                    <a:pt x="29667" y="7099"/>
                  </a:lnTo>
                  <a:lnTo>
                    <a:pt x="30530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699" y="10045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80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04" y="12166"/>
                  </a:lnTo>
                  <a:lnTo>
                    <a:pt x="36182" y="11480"/>
                  </a:lnTo>
                  <a:lnTo>
                    <a:pt x="36169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15" y="13779"/>
                  </a:moveTo>
                  <a:lnTo>
                    <a:pt x="38277" y="10972"/>
                  </a:lnTo>
                  <a:lnTo>
                    <a:pt x="37795" y="10515"/>
                  </a:lnTo>
                  <a:lnTo>
                    <a:pt x="36715" y="9613"/>
                  </a:lnTo>
                  <a:lnTo>
                    <a:pt x="36804" y="12166"/>
                  </a:lnTo>
                  <a:lnTo>
                    <a:pt x="38315" y="13779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15" y="13779"/>
                  </a:lnTo>
                  <a:lnTo>
                    <a:pt x="38328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03" y="16954"/>
                  </a:lnTo>
                  <a:lnTo>
                    <a:pt x="38811" y="16433"/>
                  </a:lnTo>
                  <a:lnTo>
                    <a:pt x="38366" y="16090"/>
                  </a:lnTo>
                  <a:lnTo>
                    <a:pt x="38328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82" y="20650"/>
                  </a:lnTo>
                  <a:lnTo>
                    <a:pt x="34772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65" y="17881"/>
                  </a:lnTo>
                  <a:lnTo>
                    <a:pt x="28981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790" y="21996"/>
                  </a:lnTo>
                  <a:lnTo>
                    <a:pt x="24142" y="22783"/>
                  </a:lnTo>
                  <a:lnTo>
                    <a:pt x="24295" y="25374"/>
                  </a:lnTo>
                  <a:lnTo>
                    <a:pt x="22199" y="25603"/>
                  </a:lnTo>
                  <a:lnTo>
                    <a:pt x="19913" y="26746"/>
                  </a:lnTo>
                  <a:lnTo>
                    <a:pt x="17691" y="28117"/>
                  </a:lnTo>
                  <a:lnTo>
                    <a:pt x="17957" y="28841"/>
                  </a:lnTo>
                  <a:lnTo>
                    <a:pt x="18135" y="29540"/>
                  </a:lnTo>
                  <a:lnTo>
                    <a:pt x="18122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03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03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39" y="36068"/>
                  </a:lnTo>
                  <a:lnTo>
                    <a:pt x="11912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62" y="37833"/>
                  </a:lnTo>
                  <a:lnTo>
                    <a:pt x="17259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20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32" y="21856"/>
                  </a:lnTo>
                  <a:lnTo>
                    <a:pt x="28663" y="21209"/>
                  </a:lnTo>
                  <a:lnTo>
                    <a:pt x="28651" y="20650"/>
                  </a:lnTo>
                  <a:lnTo>
                    <a:pt x="28460" y="20116"/>
                  </a:lnTo>
                  <a:lnTo>
                    <a:pt x="28752" y="19634"/>
                  </a:lnTo>
                  <a:lnTo>
                    <a:pt x="29641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067" y="2302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83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5001" y="26289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47" y="25361"/>
                  </a:lnTo>
                  <a:lnTo>
                    <a:pt x="34823" y="25514"/>
                  </a:lnTo>
                  <a:lnTo>
                    <a:pt x="34925" y="25844"/>
                  </a:lnTo>
                  <a:lnTo>
                    <a:pt x="35560" y="26212"/>
                  </a:lnTo>
                  <a:lnTo>
                    <a:pt x="36360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32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A12E7C7F-E610-D852-8E1E-648E95667949}"/>
                </a:ext>
              </a:extLst>
            </p:cNvPr>
            <p:cNvSpPr/>
            <p:nvPr/>
          </p:nvSpPr>
          <p:spPr>
            <a:xfrm>
              <a:off x="9699714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37" y="52146"/>
                  </a:lnTo>
                  <a:lnTo>
                    <a:pt x="5778" y="51739"/>
                  </a:lnTo>
                  <a:lnTo>
                    <a:pt x="3873" y="52146"/>
                  </a:lnTo>
                  <a:lnTo>
                    <a:pt x="495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64" y="53200"/>
                  </a:lnTo>
                  <a:lnTo>
                    <a:pt x="6972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78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72" y="444"/>
                  </a:lnTo>
                  <a:lnTo>
                    <a:pt x="46278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601C5933-DA98-A778-2CCA-5A57CCD9D90B}"/>
                </a:ext>
              </a:extLst>
            </p:cNvPr>
            <p:cNvSpPr/>
            <p:nvPr/>
          </p:nvSpPr>
          <p:spPr>
            <a:xfrm>
              <a:off x="9714839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26" y="29933"/>
                  </a:moveTo>
                  <a:lnTo>
                    <a:pt x="14947" y="29730"/>
                  </a:lnTo>
                  <a:lnTo>
                    <a:pt x="14795" y="28473"/>
                  </a:lnTo>
                  <a:lnTo>
                    <a:pt x="13335" y="27901"/>
                  </a:lnTo>
                  <a:lnTo>
                    <a:pt x="11506" y="29527"/>
                  </a:lnTo>
                  <a:lnTo>
                    <a:pt x="11798" y="29908"/>
                  </a:lnTo>
                  <a:lnTo>
                    <a:pt x="10629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77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308" y="38963"/>
                  </a:lnTo>
                  <a:lnTo>
                    <a:pt x="0" y="39522"/>
                  </a:lnTo>
                  <a:lnTo>
                    <a:pt x="1206" y="40576"/>
                  </a:lnTo>
                  <a:lnTo>
                    <a:pt x="2603" y="41021"/>
                  </a:lnTo>
                  <a:lnTo>
                    <a:pt x="5994" y="41198"/>
                  </a:lnTo>
                  <a:lnTo>
                    <a:pt x="7759" y="39916"/>
                  </a:lnTo>
                  <a:lnTo>
                    <a:pt x="6743" y="37846"/>
                  </a:lnTo>
                  <a:lnTo>
                    <a:pt x="9804" y="36296"/>
                  </a:lnTo>
                  <a:lnTo>
                    <a:pt x="10655" y="36791"/>
                  </a:lnTo>
                  <a:lnTo>
                    <a:pt x="12458" y="34556"/>
                  </a:lnTo>
                  <a:lnTo>
                    <a:pt x="12446" y="33248"/>
                  </a:lnTo>
                  <a:lnTo>
                    <a:pt x="13538" y="32207"/>
                  </a:lnTo>
                  <a:lnTo>
                    <a:pt x="17526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49" y="1244"/>
                  </a:lnTo>
                  <a:lnTo>
                    <a:pt x="25247" y="1993"/>
                  </a:lnTo>
                  <a:lnTo>
                    <a:pt x="22504" y="1866"/>
                  </a:lnTo>
                  <a:lnTo>
                    <a:pt x="20828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42" y="19138"/>
                  </a:lnTo>
                  <a:lnTo>
                    <a:pt x="24676" y="16789"/>
                  </a:lnTo>
                  <a:lnTo>
                    <a:pt x="25387" y="14325"/>
                  </a:lnTo>
                  <a:lnTo>
                    <a:pt x="25742" y="13703"/>
                  </a:lnTo>
                  <a:lnTo>
                    <a:pt x="29997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B49C557F-F2DF-0ED2-0BCD-62A2054DDA0B}"/>
                </a:ext>
              </a:extLst>
            </p:cNvPr>
            <p:cNvSpPr/>
            <p:nvPr/>
          </p:nvSpPr>
          <p:spPr>
            <a:xfrm>
              <a:off x="9694862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74" y="19519"/>
                  </a:moveTo>
                  <a:lnTo>
                    <a:pt x="13360" y="17818"/>
                  </a:lnTo>
                  <a:lnTo>
                    <a:pt x="11823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57" y="32308"/>
                  </a:lnTo>
                  <a:lnTo>
                    <a:pt x="5461" y="30226"/>
                  </a:lnTo>
                  <a:lnTo>
                    <a:pt x="7213" y="29210"/>
                  </a:lnTo>
                  <a:lnTo>
                    <a:pt x="7937" y="27673"/>
                  </a:lnTo>
                  <a:lnTo>
                    <a:pt x="12090" y="24752"/>
                  </a:lnTo>
                  <a:lnTo>
                    <a:pt x="11620" y="22618"/>
                  </a:lnTo>
                  <a:lnTo>
                    <a:pt x="14224" y="19596"/>
                  </a:lnTo>
                  <a:lnTo>
                    <a:pt x="15074" y="19519"/>
                  </a:lnTo>
                  <a:close/>
                </a:path>
                <a:path w="33654" h="33019">
                  <a:moveTo>
                    <a:pt x="33324" y="3987"/>
                  </a:moveTo>
                  <a:lnTo>
                    <a:pt x="31851" y="2616"/>
                  </a:lnTo>
                  <a:lnTo>
                    <a:pt x="32334" y="0"/>
                  </a:lnTo>
                  <a:lnTo>
                    <a:pt x="28638" y="3886"/>
                  </a:lnTo>
                  <a:lnTo>
                    <a:pt x="24574" y="5384"/>
                  </a:lnTo>
                  <a:lnTo>
                    <a:pt x="22961" y="5791"/>
                  </a:lnTo>
                  <a:lnTo>
                    <a:pt x="21971" y="7708"/>
                  </a:lnTo>
                  <a:lnTo>
                    <a:pt x="22618" y="8572"/>
                  </a:lnTo>
                  <a:lnTo>
                    <a:pt x="22110" y="10083"/>
                  </a:lnTo>
                  <a:lnTo>
                    <a:pt x="21196" y="11493"/>
                  </a:lnTo>
                  <a:lnTo>
                    <a:pt x="21399" y="13614"/>
                  </a:lnTo>
                  <a:lnTo>
                    <a:pt x="21691" y="14236"/>
                  </a:lnTo>
                  <a:lnTo>
                    <a:pt x="22275" y="14681"/>
                  </a:lnTo>
                  <a:lnTo>
                    <a:pt x="23990" y="13868"/>
                  </a:lnTo>
                  <a:lnTo>
                    <a:pt x="25717" y="14401"/>
                  </a:lnTo>
                  <a:lnTo>
                    <a:pt x="29832" y="12788"/>
                  </a:lnTo>
                  <a:lnTo>
                    <a:pt x="30505" y="10020"/>
                  </a:lnTo>
                  <a:lnTo>
                    <a:pt x="33159" y="9525"/>
                  </a:lnTo>
                  <a:lnTo>
                    <a:pt x="32550" y="6578"/>
                  </a:lnTo>
                  <a:lnTo>
                    <a:pt x="33324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1A031EFC-215E-A53D-FA71-E8FB1BD9735E}"/>
                </a:ext>
              </a:extLst>
            </p:cNvPr>
            <p:cNvSpPr/>
            <p:nvPr/>
          </p:nvSpPr>
          <p:spPr>
            <a:xfrm>
              <a:off x="963675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5"/>
                  </a:moveTo>
                  <a:lnTo>
                    <a:pt x="11798" y="8508"/>
                  </a:lnTo>
                  <a:lnTo>
                    <a:pt x="12001" y="11125"/>
                  </a:lnTo>
                  <a:lnTo>
                    <a:pt x="13233" y="8635"/>
                  </a:lnTo>
                  <a:lnTo>
                    <a:pt x="13286" y="7675"/>
                  </a:lnTo>
                  <a:close/>
                </a:path>
                <a:path w="15240" h="11430">
                  <a:moveTo>
                    <a:pt x="13354" y="6439"/>
                  </a:moveTo>
                  <a:lnTo>
                    <a:pt x="13286" y="7675"/>
                  </a:lnTo>
                  <a:lnTo>
                    <a:pt x="14541" y="6972"/>
                  </a:lnTo>
                  <a:lnTo>
                    <a:pt x="13354" y="6439"/>
                  </a:lnTo>
                  <a:close/>
                </a:path>
                <a:path w="15240" h="11430">
                  <a:moveTo>
                    <a:pt x="14307" y="3581"/>
                  </a:moveTo>
                  <a:lnTo>
                    <a:pt x="6985" y="3581"/>
                  </a:lnTo>
                  <a:lnTo>
                    <a:pt x="13354" y="6439"/>
                  </a:lnTo>
                  <a:lnTo>
                    <a:pt x="13436" y="4940"/>
                  </a:lnTo>
                  <a:lnTo>
                    <a:pt x="14307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76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75" y="4584"/>
                  </a:lnTo>
                  <a:lnTo>
                    <a:pt x="6985" y="3581"/>
                  </a:lnTo>
                  <a:lnTo>
                    <a:pt x="14307" y="3581"/>
                  </a:lnTo>
                  <a:lnTo>
                    <a:pt x="14648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81" y="2997"/>
                  </a:moveTo>
                  <a:lnTo>
                    <a:pt x="14325" y="3047"/>
                  </a:lnTo>
                  <a:lnTo>
                    <a:pt x="14648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40190286-2AF7-DC20-3F8F-C78FC65554E8}"/>
                </a:ext>
              </a:extLst>
            </p:cNvPr>
            <p:cNvSpPr/>
            <p:nvPr/>
          </p:nvSpPr>
          <p:spPr>
            <a:xfrm>
              <a:off x="9657600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736" y="32981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60" y="0"/>
                  </a:lnTo>
                  <a:lnTo>
                    <a:pt x="35737" y="165"/>
                  </a:lnTo>
                  <a:lnTo>
                    <a:pt x="35890" y="1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0D633B04-BD48-32D8-05B3-9F5155D259AB}"/>
                </a:ext>
              </a:extLst>
            </p:cNvPr>
            <p:cNvSpPr/>
            <p:nvPr/>
          </p:nvSpPr>
          <p:spPr>
            <a:xfrm>
              <a:off x="962690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83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11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21" y="3314"/>
                  </a:lnTo>
                  <a:lnTo>
                    <a:pt x="32448" y="3175"/>
                  </a:lnTo>
                  <a:lnTo>
                    <a:pt x="31762" y="2971"/>
                  </a:lnTo>
                  <a:lnTo>
                    <a:pt x="30734" y="3556"/>
                  </a:lnTo>
                  <a:lnTo>
                    <a:pt x="30708" y="2603"/>
                  </a:lnTo>
                  <a:lnTo>
                    <a:pt x="30568" y="2552"/>
                  </a:lnTo>
                  <a:lnTo>
                    <a:pt x="30314" y="2413"/>
                  </a:lnTo>
                  <a:lnTo>
                    <a:pt x="29362" y="2324"/>
                  </a:lnTo>
                  <a:lnTo>
                    <a:pt x="28511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07" y="5778"/>
                  </a:lnTo>
                  <a:lnTo>
                    <a:pt x="33058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26" y="6819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41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71" y="4356"/>
                  </a:lnTo>
                  <a:lnTo>
                    <a:pt x="39839" y="4241"/>
                  </a:lnTo>
                  <a:close/>
                </a:path>
                <a:path w="42545" h="6984">
                  <a:moveTo>
                    <a:pt x="42214" y="3556"/>
                  </a:moveTo>
                  <a:lnTo>
                    <a:pt x="39966" y="4203"/>
                  </a:lnTo>
                  <a:lnTo>
                    <a:pt x="39966" y="4597"/>
                  </a:lnTo>
                  <a:lnTo>
                    <a:pt x="41859" y="4864"/>
                  </a:lnTo>
                  <a:lnTo>
                    <a:pt x="42125" y="4000"/>
                  </a:lnTo>
                  <a:lnTo>
                    <a:pt x="42214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0092070D-1253-670C-6EB2-0544F71B706E}"/>
                </a:ext>
              </a:extLst>
            </p:cNvPr>
            <p:cNvSpPr/>
            <p:nvPr/>
          </p:nvSpPr>
          <p:spPr>
            <a:xfrm>
              <a:off x="9618396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608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56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82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95" y="10299"/>
                  </a:lnTo>
                  <a:close/>
                </a:path>
                <a:path w="69215" h="20955">
                  <a:moveTo>
                    <a:pt x="16179" y="10109"/>
                  </a:moveTo>
                  <a:lnTo>
                    <a:pt x="15748" y="10248"/>
                  </a:lnTo>
                  <a:lnTo>
                    <a:pt x="15976" y="10299"/>
                  </a:lnTo>
                  <a:lnTo>
                    <a:pt x="16179" y="10287"/>
                  </a:lnTo>
                  <a:lnTo>
                    <a:pt x="16179" y="10109"/>
                  </a:lnTo>
                  <a:close/>
                </a:path>
                <a:path w="69215" h="20955">
                  <a:moveTo>
                    <a:pt x="18605" y="12611"/>
                  </a:moveTo>
                  <a:lnTo>
                    <a:pt x="16548" y="10248"/>
                  </a:lnTo>
                  <a:lnTo>
                    <a:pt x="16383" y="10274"/>
                  </a:lnTo>
                  <a:lnTo>
                    <a:pt x="16306" y="12255"/>
                  </a:lnTo>
                  <a:lnTo>
                    <a:pt x="18211" y="12979"/>
                  </a:lnTo>
                  <a:lnTo>
                    <a:pt x="18364" y="13017"/>
                  </a:lnTo>
                  <a:lnTo>
                    <a:pt x="18567" y="12865"/>
                  </a:lnTo>
                  <a:lnTo>
                    <a:pt x="18605" y="12611"/>
                  </a:lnTo>
                  <a:close/>
                </a:path>
                <a:path w="69215" h="20955">
                  <a:moveTo>
                    <a:pt x="68872" y="2489"/>
                  </a:moveTo>
                  <a:lnTo>
                    <a:pt x="68605" y="2044"/>
                  </a:lnTo>
                  <a:lnTo>
                    <a:pt x="68287" y="1498"/>
                  </a:lnTo>
                  <a:lnTo>
                    <a:pt x="66700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52" y="304"/>
                  </a:lnTo>
                  <a:lnTo>
                    <a:pt x="62166" y="1765"/>
                  </a:lnTo>
                  <a:lnTo>
                    <a:pt x="58991" y="2044"/>
                  </a:lnTo>
                  <a:lnTo>
                    <a:pt x="57404" y="1193"/>
                  </a:lnTo>
                  <a:lnTo>
                    <a:pt x="53174" y="1028"/>
                  </a:lnTo>
                  <a:lnTo>
                    <a:pt x="51600" y="2552"/>
                  </a:lnTo>
                  <a:lnTo>
                    <a:pt x="47498" y="3124"/>
                  </a:lnTo>
                  <a:lnTo>
                    <a:pt x="45961" y="2921"/>
                  </a:lnTo>
                  <a:lnTo>
                    <a:pt x="43649" y="4267"/>
                  </a:lnTo>
                  <a:lnTo>
                    <a:pt x="43243" y="5715"/>
                  </a:lnTo>
                  <a:lnTo>
                    <a:pt x="41643" y="6553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14" y="4953"/>
                  </a:lnTo>
                  <a:lnTo>
                    <a:pt x="40398" y="4419"/>
                  </a:lnTo>
                  <a:lnTo>
                    <a:pt x="40309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90" y="4381"/>
                  </a:lnTo>
                  <a:lnTo>
                    <a:pt x="39090" y="6858"/>
                  </a:lnTo>
                  <a:lnTo>
                    <a:pt x="38557" y="7023"/>
                  </a:lnTo>
                  <a:lnTo>
                    <a:pt x="38100" y="7315"/>
                  </a:lnTo>
                  <a:lnTo>
                    <a:pt x="37515" y="8585"/>
                  </a:lnTo>
                  <a:lnTo>
                    <a:pt x="37553" y="9321"/>
                  </a:lnTo>
                  <a:lnTo>
                    <a:pt x="37642" y="9563"/>
                  </a:lnTo>
                  <a:lnTo>
                    <a:pt x="35712" y="9105"/>
                  </a:lnTo>
                  <a:lnTo>
                    <a:pt x="34391" y="8851"/>
                  </a:lnTo>
                  <a:lnTo>
                    <a:pt x="34302" y="9385"/>
                  </a:lnTo>
                  <a:lnTo>
                    <a:pt x="33794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31" y="8851"/>
                  </a:lnTo>
                  <a:lnTo>
                    <a:pt x="31318" y="8001"/>
                  </a:lnTo>
                  <a:lnTo>
                    <a:pt x="33769" y="6756"/>
                  </a:lnTo>
                  <a:lnTo>
                    <a:pt x="36499" y="7188"/>
                  </a:lnTo>
                  <a:lnTo>
                    <a:pt x="39090" y="6858"/>
                  </a:lnTo>
                  <a:lnTo>
                    <a:pt x="39090" y="4381"/>
                  </a:lnTo>
                  <a:lnTo>
                    <a:pt x="37947" y="4000"/>
                  </a:lnTo>
                  <a:lnTo>
                    <a:pt x="37236" y="3822"/>
                  </a:lnTo>
                  <a:lnTo>
                    <a:pt x="36830" y="3721"/>
                  </a:lnTo>
                  <a:lnTo>
                    <a:pt x="36080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57" y="5715"/>
                  </a:lnTo>
                  <a:lnTo>
                    <a:pt x="29883" y="6045"/>
                  </a:lnTo>
                  <a:lnTo>
                    <a:pt x="28905" y="7200"/>
                  </a:lnTo>
                  <a:lnTo>
                    <a:pt x="28511" y="7391"/>
                  </a:lnTo>
                  <a:lnTo>
                    <a:pt x="28168" y="7645"/>
                  </a:lnTo>
                  <a:lnTo>
                    <a:pt x="27813" y="7874"/>
                  </a:lnTo>
                  <a:lnTo>
                    <a:pt x="27520" y="8178"/>
                  </a:lnTo>
                  <a:lnTo>
                    <a:pt x="27114" y="9321"/>
                  </a:lnTo>
                  <a:lnTo>
                    <a:pt x="27000" y="10985"/>
                  </a:lnTo>
                  <a:lnTo>
                    <a:pt x="27317" y="11531"/>
                  </a:lnTo>
                  <a:lnTo>
                    <a:pt x="29222" y="11404"/>
                  </a:lnTo>
                  <a:lnTo>
                    <a:pt x="30632" y="12573"/>
                  </a:lnTo>
                  <a:lnTo>
                    <a:pt x="32486" y="12585"/>
                  </a:lnTo>
                  <a:lnTo>
                    <a:pt x="32778" y="12573"/>
                  </a:lnTo>
                  <a:lnTo>
                    <a:pt x="33045" y="12534"/>
                  </a:lnTo>
                  <a:lnTo>
                    <a:pt x="33705" y="11518"/>
                  </a:lnTo>
                  <a:lnTo>
                    <a:pt x="33909" y="11404"/>
                  </a:lnTo>
                  <a:lnTo>
                    <a:pt x="34658" y="10998"/>
                  </a:lnTo>
                  <a:lnTo>
                    <a:pt x="36195" y="11366"/>
                  </a:lnTo>
                  <a:lnTo>
                    <a:pt x="36982" y="10998"/>
                  </a:lnTo>
                  <a:lnTo>
                    <a:pt x="37858" y="10706"/>
                  </a:lnTo>
                  <a:lnTo>
                    <a:pt x="38823" y="10795"/>
                  </a:lnTo>
                  <a:lnTo>
                    <a:pt x="39547" y="11125"/>
                  </a:lnTo>
                  <a:lnTo>
                    <a:pt x="40944" y="11544"/>
                  </a:lnTo>
                  <a:lnTo>
                    <a:pt x="41630" y="11684"/>
                  </a:lnTo>
                  <a:lnTo>
                    <a:pt x="45212" y="12700"/>
                  </a:lnTo>
                  <a:lnTo>
                    <a:pt x="53860" y="10706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18" y="7175"/>
                  </a:lnTo>
                  <a:lnTo>
                    <a:pt x="61175" y="8636"/>
                  </a:lnTo>
                  <a:lnTo>
                    <a:pt x="62534" y="8928"/>
                  </a:lnTo>
                  <a:lnTo>
                    <a:pt x="63233" y="8001"/>
                  </a:lnTo>
                  <a:lnTo>
                    <a:pt x="63207" y="7175"/>
                  </a:lnTo>
                  <a:lnTo>
                    <a:pt x="63195" y="6858"/>
                  </a:lnTo>
                  <a:lnTo>
                    <a:pt x="63182" y="6654"/>
                  </a:lnTo>
                  <a:lnTo>
                    <a:pt x="63169" y="6324"/>
                  </a:lnTo>
                  <a:lnTo>
                    <a:pt x="64719" y="5245"/>
                  </a:lnTo>
                  <a:lnTo>
                    <a:pt x="66103" y="6159"/>
                  </a:lnTo>
                  <a:lnTo>
                    <a:pt x="67017" y="5245"/>
                  </a:lnTo>
                  <a:lnTo>
                    <a:pt x="67716" y="4546"/>
                  </a:lnTo>
                  <a:lnTo>
                    <a:pt x="67741" y="3124"/>
                  </a:lnTo>
                  <a:lnTo>
                    <a:pt x="67729" y="2667"/>
                  </a:lnTo>
                  <a:lnTo>
                    <a:pt x="67881" y="3416"/>
                  </a:lnTo>
                  <a:lnTo>
                    <a:pt x="68681" y="2667"/>
                  </a:lnTo>
                  <a:lnTo>
                    <a:pt x="68872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FAD5FD06-6C6B-65E3-FDEE-62A65948C6D6}"/>
                </a:ext>
              </a:extLst>
            </p:cNvPr>
            <p:cNvSpPr/>
            <p:nvPr/>
          </p:nvSpPr>
          <p:spPr>
            <a:xfrm>
              <a:off x="9618599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83" y="15201"/>
                  </a:moveTo>
                  <a:lnTo>
                    <a:pt x="8026" y="14973"/>
                  </a:lnTo>
                  <a:lnTo>
                    <a:pt x="7607" y="14643"/>
                  </a:lnTo>
                  <a:lnTo>
                    <a:pt x="7213" y="14198"/>
                  </a:lnTo>
                  <a:lnTo>
                    <a:pt x="6578" y="15024"/>
                  </a:lnTo>
                  <a:lnTo>
                    <a:pt x="7353" y="15303"/>
                  </a:lnTo>
                  <a:lnTo>
                    <a:pt x="8483" y="15201"/>
                  </a:lnTo>
                  <a:close/>
                </a:path>
                <a:path w="29845" h="15875">
                  <a:moveTo>
                    <a:pt x="13220" y="7023"/>
                  </a:moveTo>
                  <a:lnTo>
                    <a:pt x="13042" y="6096"/>
                  </a:lnTo>
                  <a:lnTo>
                    <a:pt x="12369" y="6273"/>
                  </a:lnTo>
                  <a:lnTo>
                    <a:pt x="12179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12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24" y="4978"/>
                  </a:lnTo>
                  <a:lnTo>
                    <a:pt x="2120" y="1473"/>
                  </a:lnTo>
                  <a:lnTo>
                    <a:pt x="1066" y="1219"/>
                  </a:lnTo>
                  <a:lnTo>
                    <a:pt x="152" y="1625"/>
                  </a:lnTo>
                  <a:lnTo>
                    <a:pt x="1358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84" y="5346"/>
                  </a:lnTo>
                  <a:lnTo>
                    <a:pt x="1358" y="5537"/>
                  </a:lnTo>
                  <a:lnTo>
                    <a:pt x="508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79" y="8267"/>
                  </a:lnTo>
                  <a:lnTo>
                    <a:pt x="1714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97" y="9728"/>
                  </a:lnTo>
                  <a:lnTo>
                    <a:pt x="6045" y="8902"/>
                  </a:lnTo>
                  <a:lnTo>
                    <a:pt x="5562" y="8013"/>
                  </a:lnTo>
                  <a:lnTo>
                    <a:pt x="7366" y="6413"/>
                  </a:lnTo>
                  <a:lnTo>
                    <a:pt x="8661" y="7937"/>
                  </a:lnTo>
                  <a:lnTo>
                    <a:pt x="10071" y="8470"/>
                  </a:lnTo>
                  <a:lnTo>
                    <a:pt x="10807" y="7886"/>
                  </a:lnTo>
                  <a:lnTo>
                    <a:pt x="11480" y="8547"/>
                  </a:lnTo>
                  <a:lnTo>
                    <a:pt x="12446" y="8026"/>
                  </a:lnTo>
                  <a:lnTo>
                    <a:pt x="13220" y="7023"/>
                  </a:lnTo>
                  <a:close/>
                </a:path>
                <a:path w="29845" h="15875">
                  <a:moveTo>
                    <a:pt x="22085" y="2273"/>
                  </a:moveTo>
                  <a:lnTo>
                    <a:pt x="21996" y="1612"/>
                  </a:lnTo>
                  <a:lnTo>
                    <a:pt x="22047" y="1358"/>
                  </a:lnTo>
                  <a:lnTo>
                    <a:pt x="19011" y="0"/>
                  </a:lnTo>
                  <a:lnTo>
                    <a:pt x="19227" y="2006"/>
                  </a:lnTo>
                  <a:lnTo>
                    <a:pt x="17018" y="4013"/>
                  </a:lnTo>
                  <a:lnTo>
                    <a:pt x="16129" y="4533"/>
                  </a:lnTo>
                  <a:lnTo>
                    <a:pt x="17653" y="4483"/>
                  </a:lnTo>
                  <a:lnTo>
                    <a:pt x="17932" y="5867"/>
                  </a:lnTo>
                  <a:lnTo>
                    <a:pt x="19837" y="5969"/>
                  </a:lnTo>
                  <a:lnTo>
                    <a:pt x="20916" y="4737"/>
                  </a:lnTo>
                  <a:lnTo>
                    <a:pt x="21209" y="2590"/>
                  </a:lnTo>
                  <a:lnTo>
                    <a:pt x="22085" y="2273"/>
                  </a:lnTo>
                  <a:close/>
                </a:path>
                <a:path w="29845" h="15875">
                  <a:moveTo>
                    <a:pt x="29756" y="4267"/>
                  </a:moveTo>
                  <a:lnTo>
                    <a:pt x="29489" y="3136"/>
                  </a:lnTo>
                  <a:lnTo>
                    <a:pt x="28854" y="2057"/>
                  </a:lnTo>
                  <a:lnTo>
                    <a:pt x="27051" y="2514"/>
                  </a:lnTo>
                  <a:lnTo>
                    <a:pt x="26568" y="3898"/>
                  </a:lnTo>
                  <a:lnTo>
                    <a:pt x="25819" y="4419"/>
                  </a:lnTo>
                  <a:lnTo>
                    <a:pt x="27025" y="4305"/>
                  </a:lnTo>
                  <a:lnTo>
                    <a:pt x="28511" y="4292"/>
                  </a:lnTo>
                  <a:lnTo>
                    <a:pt x="29514" y="4686"/>
                  </a:lnTo>
                  <a:lnTo>
                    <a:pt x="29756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09A448A8-13BD-CF8A-F9BB-D7D1267DAA78}"/>
                </a:ext>
              </a:extLst>
            </p:cNvPr>
            <p:cNvSpPr/>
            <p:nvPr/>
          </p:nvSpPr>
          <p:spPr>
            <a:xfrm>
              <a:off x="963843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71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76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00" y="38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30862DC9-38BB-AAA8-A50E-CB413B63E2BE}"/>
                </a:ext>
              </a:extLst>
            </p:cNvPr>
            <p:cNvSpPr/>
            <p:nvPr/>
          </p:nvSpPr>
          <p:spPr>
            <a:xfrm>
              <a:off x="963355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55" y="47713"/>
                  </a:moveTo>
                  <a:lnTo>
                    <a:pt x="40005" y="47383"/>
                  </a:lnTo>
                  <a:lnTo>
                    <a:pt x="38239" y="48247"/>
                  </a:lnTo>
                  <a:lnTo>
                    <a:pt x="36220" y="48717"/>
                  </a:lnTo>
                  <a:lnTo>
                    <a:pt x="34467" y="48717"/>
                  </a:lnTo>
                  <a:lnTo>
                    <a:pt x="34239" y="47891"/>
                  </a:lnTo>
                  <a:lnTo>
                    <a:pt x="31394" y="49428"/>
                  </a:lnTo>
                  <a:lnTo>
                    <a:pt x="32600" y="50126"/>
                  </a:lnTo>
                  <a:lnTo>
                    <a:pt x="32918" y="50533"/>
                  </a:lnTo>
                  <a:lnTo>
                    <a:pt x="31940" y="51701"/>
                  </a:lnTo>
                  <a:lnTo>
                    <a:pt x="30784" y="52311"/>
                  </a:lnTo>
                  <a:lnTo>
                    <a:pt x="30073" y="53098"/>
                  </a:lnTo>
                  <a:lnTo>
                    <a:pt x="32689" y="52946"/>
                  </a:lnTo>
                  <a:lnTo>
                    <a:pt x="33604" y="53098"/>
                  </a:lnTo>
                  <a:lnTo>
                    <a:pt x="37833" y="50977"/>
                  </a:lnTo>
                  <a:lnTo>
                    <a:pt x="38100" y="50203"/>
                  </a:lnTo>
                  <a:lnTo>
                    <a:pt x="38862" y="49568"/>
                  </a:lnTo>
                  <a:lnTo>
                    <a:pt x="40055" y="47713"/>
                  </a:lnTo>
                  <a:close/>
                </a:path>
                <a:path w="83820" h="61594">
                  <a:moveTo>
                    <a:pt x="83299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42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38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299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DDBEB186-A438-6F53-E9C0-ABCE12FF9AE6}"/>
                </a:ext>
              </a:extLst>
            </p:cNvPr>
            <p:cNvSpPr/>
            <p:nvPr/>
          </p:nvSpPr>
          <p:spPr>
            <a:xfrm>
              <a:off x="963307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38" y="35725"/>
                  </a:lnTo>
                  <a:lnTo>
                    <a:pt x="14020" y="34988"/>
                  </a:lnTo>
                  <a:lnTo>
                    <a:pt x="9804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22" y="43484"/>
                  </a:lnTo>
                  <a:lnTo>
                    <a:pt x="15976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70" y="31737"/>
                  </a:lnTo>
                  <a:lnTo>
                    <a:pt x="37439" y="35420"/>
                  </a:lnTo>
                  <a:lnTo>
                    <a:pt x="34086" y="35852"/>
                  </a:lnTo>
                  <a:lnTo>
                    <a:pt x="16751" y="45110"/>
                  </a:lnTo>
                  <a:lnTo>
                    <a:pt x="20205" y="48018"/>
                  </a:lnTo>
                  <a:lnTo>
                    <a:pt x="20574" y="46837"/>
                  </a:lnTo>
                  <a:lnTo>
                    <a:pt x="24612" y="47180"/>
                  </a:lnTo>
                  <a:lnTo>
                    <a:pt x="27990" y="46964"/>
                  </a:lnTo>
                  <a:lnTo>
                    <a:pt x="31610" y="44462"/>
                  </a:lnTo>
                  <a:lnTo>
                    <a:pt x="32194" y="43853"/>
                  </a:lnTo>
                  <a:lnTo>
                    <a:pt x="33147" y="42011"/>
                  </a:lnTo>
                  <a:lnTo>
                    <a:pt x="32334" y="40576"/>
                  </a:lnTo>
                  <a:lnTo>
                    <a:pt x="34556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55" y="16725"/>
                  </a:moveTo>
                  <a:lnTo>
                    <a:pt x="49212" y="12712"/>
                  </a:lnTo>
                  <a:lnTo>
                    <a:pt x="47777" y="15646"/>
                  </a:lnTo>
                  <a:lnTo>
                    <a:pt x="47612" y="13258"/>
                  </a:lnTo>
                  <a:lnTo>
                    <a:pt x="42710" y="13385"/>
                  </a:lnTo>
                  <a:lnTo>
                    <a:pt x="39293" y="13728"/>
                  </a:lnTo>
                  <a:lnTo>
                    <a:pt x="39674" y="15189"/>
                  </a:lnTo>
                  <a:lnTo>
                    <a:pt x="38379" y="18351"/>
                  </a:lnTo>
                  <a:lnTo>
                    <a:pt x="37376" y="18300"/>
                  </a:lnTo>
                  <a:lnTo>
                    <a:pt x="36969" y="19291"/>
                  </a:lnTo>
                  <a:lnTo>
                    <a:pt x="36563" y="22059"/>
                  </a:lnTo>
                  <a:lnTo>
                    <a:pt x="36042" y="22694"/>
                  </a:lnTo>
                  <a:lnTo>
                    <a:pt x="35433" y="23012"/>
                  </a:lnTo>
                  <a:lnTo>
                    <a:pt x="34124" y="27000"/>
                  </a:lnTo>
                  <a:lnTo>
                    <a:pt x="34124" y="28689"/>
                  </a:lnTo>
                  <a:lnTo>
                    <a:pt x="34950" y="31483"/>
                  </a:lnTo>
                  <a:lnTo>
                    <a:pt x="36703" y="31483"/>
                  </a:lnTo>
                  <a:lnTo>
                    <a:pt x="46761" y="19773"/>
                  </a:lnTo>
                  <a:lnTo>
                    <a:pt x="47269" y="19786"/>
                  </a:lnTo>
                  <a:lnTo>
                    <a:pt x="46316" y="16903"/>
                  </a:lnTo>
                  <a:lnTo>
                    <a:pt x="49555" y="16725"/>
                  </a:lnTo>
                  <a:close/>
                </a:path>
                <a:path w="80645" h="48259">
                  <a:moveTo>
                    <a:pt x="80429" y="4648"/>
                  </a:moveTo>
                  <a:lnTo>
                    <a:pt x="79057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66" y="0"/>
                  </a:lnTo>
                  <a:lnTo>
                    <a:pt x="61874" y="3911"/>
                  </a:lnTo>
                  <a:lnTo>
                    <a:pt x="61264" y="8496"/>
                  </a:lnTo>
                  <a:lnTo>
                    <a:pt x="60718" y="9359"/>
                  </a:lnTo>
                  <a:lnTo>
                    <a:pt x="57810" y="10236"/>
                  </a:lnTo>
                  <a:lnTo>
                    <a:pt x="55105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03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11" y="16090"/>
                  </a:lnTo>
                  <a:lnTo>
                    <a:pt x="70027" y="12573"/>
                  </a:lnTo>
                  <a:lnTo>
                    <a:pt x="72377" y="12446"/>
                  </a:lnTo>
                  <a:lnTo>
                    <a:pt x="74790" y="9918"/>
                  </a:lnTo>
                  <a:lnTo>
                    <a:pt x="76161" y="7150"/>
                  </a:lnTo>
                  <a:lnTo>
                    <a:pt x="77241" y="8267"/>
                  </a:lnTo>
                  <a:lnTo>
                    <a:pt x="76657" y="10591"/>
                  </a:lnTo>
                  <a:lnTo>
                    <a:pt x="74295" y="12547"/>
                  </a:lnTo>
                  <a:lnTo>
                    <a:pt x="72567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37" y="9918"/>
                  </a:lnTo>
                  <a:lnTo>
                    <a:pt x="79629" y="7086"/>
                  </a:lnTo>
                  <a:lnTo>
                    <a:pt x="80429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AC666DFE-AB47-823E-DBC6-75D5CF8898CF}"/>
                </a:ext>
              </a:extLst>
            </p:cNvPr>
            <p:cNvSpPr/>
            <p:nvPr/>
          </p:nvSpPr>
          <p:spPr>
            <a:xfrm>
              <a:off x="961373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38" y="17970"/>
                  </a:moveTo>
                  <a:lnTo>
                    <a:pt x="26183" y="17983"/>
                  </a:lnTo>
                  <a:lnTo>
                    <a:pt x="25654" y="19621"/>
                  </a:lnTo>
                  <a:lnTo>
                    <a:pt x="24942" y="21361"/>
                  </a:lnTo>
                  <a:lnTo>
                    <a:pt x="26339" y="26669"/>
                  </a:lnTo>
                  <a:lnTo>
                    <a:pt x="29718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8862" y="19253"/>
                  </a:lnTo>
                  <a:lnTo>
                    <a:pt x="39001" y="18973"/>
                  </a:lnTo>
                  <a:lnTo>
                    <a:pt x="39279" y="18973"/>
                  </a:lnTo>
                  <a:lnTo>
                    <a:pt x="37738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1" y="19105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1" y="19105"/>
                  </a:lnTo>
                  <a:close/>
                </a:path>
                <a:path w="45084" h="27940">
                  <a:moveTo>
                    <a:pt x="39279" y="18973"/>
                  </a:moveTo>
                  <a:lnTo>
                    <a:pt x="39001" y="18973"/>
                  </a:lnTo>
                  <a:lnTo>
                    <a:pt x="39481" y="19105"/>
                  </a:lnTo>
                  <a:lnTo>
                    <a:pt x="39279" y="18973"/>
                  </a:lnTo>
                  <a:close/>
                </a:path>
                <a:path w="45084" h="27940">
                  <a:moveTo>
                    <a:pt x="36795" y="14617"/>
                  </a:moveTo>
                  <a:lnTo>
                    <a:pt x="22974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79" y="17970"/>
                  </a:lnTo>
                  <a:lnTo>
                    <a:pt x="25946" y="17983"/>
                  </a:lnTo>
                  <a:lnTo>
                    <a:pt x="26187" y="17970"/>
                  </a:lnTo>
                  <a:lnTo>
                    <a:pt x="37738" y="17970"/>
                  </a:lnTo>
                  <a:lnTo>
                    <a:pt x="37620" y="17602"/>
                  </a:lnTo>
                  <a:lnTo>
                    <a:pt x="36795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195" y="8623"/>
                  </a:lnTo>
                  <a:lnTo>
                    <a:pt x="17665" y="9093"/>
                  </a:lnTo>
                  <a:lnTo>
                    <a:pt x="17224" y="10833"/>
                  </a:lnTo>
                  <a:lnTo>
                    <a:pt x="17112" y="11569"/>
                  </a:lnTo>
                  <a:lnTo>
                    <a:pt x="17462" y="13703"/>
                  </a:lnTo>
                  <a:lnTo>
                    <a:pt x="20993" y="14719"/>
                  </a:lnTo>
                  <a:lnTo>
                    <a:pt x="22047" y="14770"/>
                  </a:lnTo>
                  <a:lnTo>
                    <a:pt x="22974" y="14617"/>
                  </a:lnTo>
                  <a:lnTo>
                    <a:pt x="36795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39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297" y="6908"/>
                  </a:lnTo>
                  <a:lnTo>
                    <a:pt x="35182" y="6616"/>
                  </a:lnTo>
                  <a:lnTo>
                    <a:pt x="35081" y="6121"/>
                  </a:lnTo>
                  <a:lnTo>
                    <a:pt x="35039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5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72" y="8369"/>
                  </a:lnTo>
                  <a:lnTo>
                    <a:pt x="10393" y="9105"/>
                  </a:lnTo>
                  <a:lnTo>
                    <a:pt x="12471" y="9969"/>
                  </a:lnTo>
                  <a:lnTo>
                    <a:pt x="14795" y="9283"/>
                  </a:lnTo>
                  <a:lnTo>
                    <a:pt x="16687" y="8864"/>
                  </a:lnTo>
                  <a:lnTo>
                    <a:pt x="17195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895" y="7543"/>
                  </a:lnTo>
                  <a:lnTo>
                    <a:pt x="25205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53" y="5600"/>
                  </a:lnTo>
                  <a:lnTo>
                    <a:pt x="4673" y="4648"/>
                  </a:lnTo>
                  <a:lnTo>
                    <a:pt x="4975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70" y="6121"/>
                  </a:lnTo>
                  <a:lnTo>
                    <a:pt x="19723" y="6692"/>
                  </a:lnTo>
                  <a:lnTo>
                    <a:pt x="19558" y="7302"/>
                  </a:lnTo>
                  <a:lnTo>
                    <a:pt x="25205" y="7302"/>
                  </a:lnTo>
                  <a:lnTo>
                    <a:pt x="22339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41" y="3174"/>
                  </a:moveTo>
                  <a:lnTo>
                    <a:pt x="13208" y="3708"/>
                  </a:lnTo>
                  <a:lnTo>
                    <a:pt x="12103" y="4432"/>
                  </a:lnTo>
                  <a:lnTo>
                    <a:pt x="9817" y="4749"/>
                  </a:lnTo>
                  <a:lnTo>
                    <a:pt x="7353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41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5" y="4165"/>
                  </a:lnTo>
                  <a:lnTo>
                    <a:pt x="5969" y="2578"/>
                  </a:lnTo>
                  <a:lnTo>
                    <a:pt x="7708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29DE99F2-A278-EA78-AB62-64B4D834F394}"/>
                </a:ext>
              </a:extLst>
            </p:cNvPr>
            <p:cNvSpPr/>
            <p:nvPr/>
          </p:nvSpPr>
          <p:spPr>
            <a:xfrm>
              <a:off x="9641903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70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75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37" y="9232"/>
                  </a:lnTo>
                  <a:lnTo>
                    <a:pt x="41960" y="9867"/>
                  </a:lnTo>
                  <a:lnTo>
                    <a:pt x="41808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86" y="0"/>
                  </a:moveTo>
                  <a:lnTo>
                    <a:pt x="60096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84" y="3454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725263E5-27DB-AF5C-90CB-9A39B461761D}"/>
                </a:ext>
              </a:extLst>
            </p:cNvPr>
            <p:cNvSpPr/>
            <p:nvPr/>
          </p:nvSpPr>
          <p:spPr>
            <a:xfrm>
              <a:off x="962759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39" y="25654"/>
                  </a:moveTo>
                  <a:lnTo>
                    <a:pt x="36741" y="24498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63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54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86" y="20713"/>
                  </a:lnTo>
                  <a:lnTo>
                    <a:pt x="2705" y="25146"/>
                  </a:lnTo>
                  <a:lnTo>
                    <a:pt x="241" y="25095"/>
                  </a:lnTo>
                  <a:lnTo>
                    <a:pt x="0" y="26162"/>
                  </a:lnTo>
                  <a:lnTo>
                    <a:pt x="1612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54" y="30949"/>
                  </a:lnTo>
                  <a:lnTo>
                    <a:pt x="6527" y="30378"/>
                  </a:lnTo>
                  <a:lnTo>
                    <a:pt x="6616" y="29641"/>
                  </a:lnTo>
                  <a:lnTo>
                    <a:pt x="8470" y="30543"/>
                  </a:lnTo>
                  <a:lnTo>
                    <a:pt x="12039" y="31800"/>
                  </a:lnTo>
                  <a:lnTo>
                    <a:pt x="17183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70" y="29946"/>
                  </a:lnTo>
                  <a:lnTo>
                    <a:pt x="20967" y="27330"/>
                  </a:lnTo>
                  <a:lnTo>
                    <a:pt x="22453" y="26504"/>
                  </a:lnTo>
                  <a:lnTo>
                    <a:pt x="22402" y="27457"/>
                  </a:lnTo>
                  <a:lnTo>
                    <a:pt x="21170" y="29946"/>
                  </a:lnTo>
                  <a:lnTo>
                    <a:pt x="21361" y="31026"/>
                  </a:lnTo>
                  <a:lnTo>
                    <a:pt x="22936" y="33794"/>
                  </a:lnTo>
                  <a:lnTo>
                    <a:pt x="25438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387" y="29235"/>
                  </a:lnTo>
                  <a:lnTo>
                    <a:pt x="33324" y="27762"/>
                  </a:lnTo>
                  <a:lnTo>
                    <a:pt x="34518" y="27571"/>
                  </a:lnTo>
                  <a:lnTo>
                    <a:pt x="36233" y="29425"/>
                  </a:lnTo>
                  <a:lnTo>
                    <a:pt x="37261" y="27889"/>
                  </a:lnTo>
                  <a:lnTo>
                    <a:pt x="37172" y="27254"/>
                  </a:lnTo>
                  <a:lnTo>
                    <a:pt x="37439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06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196" y="38112"/>
                  </a:lnTo>
                  <a:lnTo>
                    <a:pt x="41503" y="39179"/>
                  </a:lnTo>
                  <a:lnTo>
                    <a:pt x="40106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55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597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01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66" y="34544"/>
                  </a:moveTo>
                  <a:lnTo>
                    <a:pt x="82588" y="33896"/>
                  </a:lnTo>
                  <a:lnTo>
                    <a:pt x="81927" y="35471"/>
                  </a:lnTo>
                  <a:lnTo>
                    <a:pt x="78968" y="32423"/>
                  </a:lnTo>
                  <a:lnTo>
                    <a:pt x="78549" y="31165"/>
                  </a:lnTo>
                  <a:lnTo>
                    <a:pt x="76911" y="31330"/>
                  </a:lnTo>
                  <a:lnTo>
                    <a:pt x="74269" y="31940"/>
                  </a:lnTo>
                  <a:lnTo>
                    <a:pt x="71742" y="32842"/>
                  </a:lnTo>
                  <a:lnTo>
                    <a:pt x="72313" y="34544"/>
                  </a:lnTo>
                  <a:lnTo>
                    <a:pt x="72123" y="35852"/>
                  </a:lnTo>
                  <a:lnTo>
                    <a:pt x="67932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299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49" y="40436"/>
                  </a:lnTo>
                  <a:lnTo>
                    <a:pt x="77584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66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27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57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63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16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9363D294-99B2-0F06-A0D2-4FA2E3F3CC4F}"/>
                </a:ext>
              </a:extLst>
            </p:cNvPr>
            <p:cNvSpPr/>
            <p:nvPr/>
          </p:nvSpPr>
          <p:spPr>
            <a:xfrm>
              <a:off x="965022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00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56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19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23" y="33642"/>
                  </a:lnTo>
                  <a:lnTo>
                    <a:pt x="13512" y="32423"/>
                  </a:lnTo>
                  <a:lnTo>
                    <a:pt x="15074" y="31699"/>
                  </a:lnTo>
                  <a:lnTo>
                    <a:pt x="17475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82" y="26187"/>
                  </a:moveTo>
                  <a:lnTo>
                    <a:pt x="48666" y="23228"/>
                  </a:lnTo>
                  <a:lnTo>
                    <a:pt x="47815" y="21742"/>
                  </a:lnTo>
                  <a:lnTo>
                    <a:pt x="47218" y="19799"/>
                  </a:lnTo>
                  <a:lnTo>
                    <a:pt x="49377" y="18313"/>
                  </a:lnTo>
                  <a:lnTo>
                    <a:pt x="48247" y="15760"/>
                  </a:lnTo>
                  <a:lnTo>
                    <a:pt x="45669" y="13017"/>
                  </a:lnTo>
                  <a:lnTo>
                    <a:pt x="43942" y="13741"/>
                  </a:lnTo>
                  <a:lnTo>
                    <a:pt x="42710" y="13614"/>
                  </a:lnTo>
                  <a:lnTo>
                    <a:pt x="42583" y="13881"/>
                  </a:lnTo>
                  <a:lnTo>
                    <a:pt x="41198" y="13335"/>
                  </a:lnTo>
                  <a:lnTo>
                    <a:pt x="40093" y="14770"/>
                  </a:lnTo>
                  <a:lnTo>
                    <a:pt x="39890" y="16002"/>
                  </a:lnTo>
                  <a:lnTo>
                    <a:pt x="38392" y="17043"/>
                  </a:lnTo>
                  <a:lnTo>
                    <a:pt x="37185" y="17284"/>
                  </a:lnTo>
                  <a:lnTo>
                    <a:pt x="35293" y="18567"/>
                  </a:lnTo>
                  <a:lnTo>
                    <a:pt x="34810" y="18440"/>
                  </a:lnTo>
                  <a:lnTo>
                    <a:pt x="34569" y="19342"/>
                  </a:lnTo>
                  <a:lnTo>
                    <a:pt x="34696" y="20104"/>
                  </a:lnTo>
                  <a:lnTo>
                    <a:pt x="32804" y="20180"/>
                  </a:lnTo>
                  <a:lnTo>
                    <a:pt x="31508" y="22098"/>
                  </a:lnTo>
                  <a:lnTo>
                    <a:pt x="31076" y="23926"/>
                  </a:lnTo>
                  <a:lnTo>
                    <a:pt x="32931" y="24307"/>
                  </a:lnTo>
                  <a:lnTo>
                    <a:pt x="35852" y="26111"/>
                  </a:lnTo>
                  <a:lnTo>
                    <a:pt x="38163" y="28270"/>
                  </a:lnTo>
                  <a:lnTo>
                    <a:pt x="40665" y="29921"/>
                  </a:lnTo>
                  <a:lnTo>
                    <a:pt x="43192" y="30784"/>
                  </a:lnTo>
                  <a:lnTo>
                    <a:pt x="45300" y="29921"/>
                  </a:lnTo>
                  <a:lnTo>
                    <a:pt x="49491" y="27495"/>
                  </a:lnTo>
                  <a:lnTo>
                    <a:pt x="49682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78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85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C522EB50-9ECA-6955-524E-4185105A0D37}"/>
                </a:ext>
              </a:extLst>
            </p:cNvPr>
            <p:cNvSpPr/>
            <p:nvPr/>
          </p:nvSpPr>
          <p:spPr>
            <a:xfrm>
              <a:off x="9641471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508" y="11988"/>
                  </a:moveTo>
                  <a:lnTo>
                    <a:pt x="381" y="11671"/>
                  </a:lnTo>
                  <a:lnTo>
                    <a:pt x="330" y="11328"/>
                  </a:lnTo>
                  <a:lnTo>
                    <a:pt x="355" y="10985"/>
                  </a:lnTo>
                  <a:lnTo>
                    <a:pt x="127" y="10909"/>
                  </a:lnTo>
                  <a:lnTo>
                    <a:pt x="0" y="10858"/>
                  </a:lnTo>
                  <a:lnTo>
                    <a:pt x="88" y="11277"/>
                  </a:lnTo>
                  <a:lnTo>
                    <a:pt x="266" y="11645"/>
                  </a:lnTo>
                  <a:lnTo>
                    <a:pt x="508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77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68" y="1587"/>
                  </a:lnTo>
                  <a:lnTo>
                    <a:pt x="8915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17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14" y="17614"/>
                  </a:moveTo>
                  <a:lnTo>
                    <a:pt x="13423" y="17945"/>
                  </a:lnTo>
                  <a:lnTo>
                    <a:pt x="10693" y="17526"/>
                  </a:lnTo>
                  <a:lnTo>
                    <a:pt x="8255" y="18770"/>
                  </a:lnTo>
                  <a:lnTo>
                    <a:pt x="9067" y="19634"/>
                  </a:lnTo>
                  <a:lnTo>
                    <a:pt x="9728" y="20777"/>
                  </a:lnTo>
                  <a:lnTo>
                    <a:pt x="10718" y="21247"/>
                  </a:lnTo>
                  <a:lnTo>
                    <a:pt x="10718" y="20624"/>
                  </a:lnTo>
                  <a:lnTo>
                    <a:pt x="11226" y="20154"/>
                  </a:lnTo>
                  <a:lnTo>
                    <a:pt x="11315" y="19621"/>
                  </a:lnTo>
                  <a:lnTo>
                    <a:pt x="14566" y="20320"/>
                  </a:lnTo>
                  <a:lnTo>
                    <a:pt x="14414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14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93C53B9C-8F19-2F6C-218A-A921D75810AF}"/>
                </a:ext>
              </a:extLst>
            </p:cNvPr>
            <p:cNvSpPr/>
            <p:nvPr/>
          </p:nvSpPr>
          <p:spPr>
            <a:xfrm>
              <a:off x="965694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35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27" y="10998"/>
                  </a:lnTo>
                  <a:lnTo>
                    <a:pt x="28625" y="10236"/>
                  </a:lnTo>
                  <a:lnTo>
                    <a:pt x="28105" y="9652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14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84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8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53DDA700-0A79-A799-3549-415C0697B845}"/>
                </a:ext>
              </a:extLst>
            </p:cNvPr>
            <p:cNvSpPr/>
            <p:nvPr/>
          </p:nvSpPr>
          <p:spPr>
            <a:xfrm>
              <a:off x="970371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68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546" y="34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8E6F25E1-EE93-CB17-50CA-8385225AAF40}"/>
                </a:ext>
              </a:extLst>
            </p:cNvPr>
            <p:cNvSpPr/>
            <p:nvPr/>
          </p:nvSpPr>
          <p:spPr>
            <a:xfrm>
              <a:off x="964197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23" y="0"/>
                  </a:lnTo>
                  <a:lnTo>
                    <a:pt x="18719" y="266"/>
                  </a:lnTo>
                  <a:lnTo>
                    <a:pt x="17678" y="2679"/>
                  </a:lnTo>
                  <a:lnTo>
                    <a:pt x="14973" y="2959"/>
                  </a:lnTo>
                  <a:lnTo>
                    <a:pt x="14122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22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28" y="12738"/>
                  </a:lnTo>
                  <a:lnTo>
                    <a:pt x="762" y="13246"/>
                  </a:lnTo>
                  <a:lnTo>
                    <a:pt x="3695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65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23" y="7772"/>
                  </a:lnTo>
                  <a:lnTo>
                    <a:pt x="22758" y="6477"/>
                  </a:lnTo>
                  <a:lnTo>
                    <a:pt x="23177" y="4851"/>
                  </a:lnTo>
                  <a:lnTo>
                    <a:pt x="22161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506" y="13004"/>
                  </a:lnTo>
                  <a:lnTo>
                    <a:pt x="61366" y="12814"/>
                  </a:lnTo>
                  <a:lnTo>
                    <a:pt x="57277" y="11684"/>
                  </a:lnTo>
                  <a:lnTo>
                    <a:pt x="56667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01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24" y="23444"/>
                  </a:lnTo>
                  <a:lnTo>
                    <a:pt x="54571" y="22606"/>
                  </a:lnTo>
                  <a:lnTo>
                    <a:pt x="55143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8EE291CA-BE9F-1E6C-D758-61C0D1A810B8}"/>
                </a:ext>
              </a:extLst>
            </p:cNvPr>
            <p:cNvSpPr/>
            <p:nvPr/>
          </p:nvSpPr>
          <p:spPr>
            <a:xfrm>
              <a:off x="967888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40" y="9652"/>
                  </a:lnTo>
                  <a:lnTo>
                    <a:pt x="17386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75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20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53" y="32194"/>
                  </a:lnTo>
                  <a:lnTo>
                    <a:pt x="38773" y="29400"/>
                  </a:lnTo>
                  <a:lnTo>
                    <a:pt x="39204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11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83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78" y="1714"/>
                  </a:lnTo>
                  <a:lnTo>
                    <a:pt x="44234" y="2413"/>
                  </a:lnTo>
                  <a:lnTo>
                    <a:pt x="43586" y="1739"/>
                  </a:lnTo>
                  <a:lnTo>
                    <a:pt x="41351" y="4241"/>
                  </a:lnTo>
                  <a:lnTo>
                    <a:pt x="40297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26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189" y="19989"/>
                  </a:lnTo>
                  <a:lnTo>
                    <a:pt x="49085" y="16116"/>
                  </a:lnTo>
                  <a:lnTo>
                    <a:pt x="48602" y="14541"/>
                  </a:lnTo>
                  <a:lnTo>
                    <a:pt x="50685" y="12395"/>
                  </a:lnTo>
                  <a:lnTo>
                    <a:pt x="52222" y="12192"/>
                  </a:lnTo>
                  <a:lnTo>
                    <a:pt x="53162" y="11188"/>
                  </a:lnTo>
                  <a:lnTo>
                    <a:pt x="51066" y="8191"/>
                  </a:lnTo>
                  <a:lnTo>
                    <a:pt x="51866" y="7747"/>
                  </a:lnTo>
                  <a:lnTo>
                    <a:pt x="53174" y="5118"/>
                  </a:lnTo>
                  <a:lnTo>
                    <a:pt x="54711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98443A58-9D05-9C17-C8B6-1ED1A01D8977}"/>
                </a:ext>
              </a:extLst>
            </p:cNvPr>
            <p:cNvSpPr/>
            <p:nvPr/>
          </p:nvSpPr>
          <p:spPr>
            <a:xfrm>
              <a:off x="9699853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74" y="15328"/>
                  </a:lnTo>
                  <a:lnTo>
                    <a:pt x="1854" y="14782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06" y="14541"/>
                  </a:lnTo>
                  <a:lnTo>
                    <a:pt x="0" y="15278"/>
                  </a:lnTo>
                  <a:lnTo>
                    <a:pt x="520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37" y="9144"/>
                  </a:moveTo>
                  <a:lnTo>
                    <a:pt x="9347" y="9067"/>
                  </a:lnTo>
                  <a:lnTo>
                    <a:pt x="8991" y="8877"/>
                  </a:lnTo>
                  <a:lnTo>
                    <a:pt x="8902" y="9728"/>
                  </a:lnTo>
                  <a:lnTo>
                    <a:pt x="9144" y="9588"/>
                  </a:lnTo>
                  <a:lnTo>
                    <a:pt x="9347" y="9385"/>
                  </a:lnTo>
                  <a:lnTo>
                    <a:pt x="9537" y="9144"/>
                  </a:lnTo>
                  <a:close/>
                </a:path>
                <a:path w="21590" h="20955">
                  <a:moveTo>
                    <a:pt x="18872" y="482"/>
                  </a:moveTo>
                  <a:lnTo>
                    <a:pt x="18135" y="139"/>
                  </a:lnTo>
                  <a:lnTo>
                    <a:pt x="17526" y="0"/>
                  </a:lnTo>
                  <a:lnTo>
                    <a:pt x="16903" y="127"/>
                  </a:lnTo>
                  <a:lnTo>
                    <a:pt x="18199" y="889"/>
                  </a:lnTo>
                  <a:lnTo>
                    <a:pt x="18872" y="482"/>
                  </a:lnTo>
                  <a:close/>
                </a:path>
                <a:path w="21590" h="20955">
                  <a:moveTo>
                    <a:pt x="21145" y="18351"/>
                  </a:moveTo>
                  <a:lnTo>
                    <a:pt x="20447" y="18884"/>
                  </a:lnTo>
                  <a:lnTo>
                    <a:pt x="19748" y="19659"/>
                  </a:lnTo>
                  <a:lnTo>
                    <a:pt x="18999" y="20332"/>
                  </a:lnTo>
                  <a:lnTo>
                    <a:pt x="19405" y="20472"/>
                  </a:lnTo>
                  <a:lnTo>
                    <a:pt x="19634" y="20510"/>
                  </a:lnTo>
                  <a:lnTo>
                    <a:pt x="20091" y="19761"/>
                  </a:lnTo>
                  <a:lnTo>
                    <a:pt x="21145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E10EE9B3-2BB3-44FF-E77D-D25C32853114}"/>
                </a:ext>
              </a:extLst>
            </p:cNvPr>
            <p:cNvSpPr/>
            <p:nvPr/>
          </p:nvSpPr>
          <p:spPr>
            <a:xfrm>
              <a:off x="9700717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1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4" y="2120"/>
                  </a:lnTo>
                  <a:lnTo>
                    <a:pt x="1308" y="2324"/>
                  </a:lnTo>
                  <a:lnTo>
                    <a:pt x="1879" y="2717"/>
                  </a:lnTo>
                  <a:lnTo>
                    <a:pt x="5803" y="1765"/>
                  </a:lnTo>
                  <a:lnTo>
                    <a:pt x="3530" y="1244"/>
                  </a:lnTo>
                  <a:lnTo>
                    <a:pt x="2933" y="1003"/>
                  </a:lnTo>
                  <a:lnTo>
                    <a:pt x="2425" y="54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66834A8D-A744-9274-4725-62E290E92B45}"/>
                </a:ext>
              </a:extLst>
            </p:cNvPr>
            <p:cNvSpPr/>
            <p:nvPr/>
          </p:nvSpPr>
          <p:spPr>
            <a:xfrm>
              <a:off x="967353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23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23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75" y="23063"/>
                  </a:lnTo>
                  <a:lnTo>
                    <a:pt x="6426" y="22580"/>
                  </a:lnTo>
                  <a:lnTo>
                    <a:pt x="6908" y="22491"/>
                  </a:lnTo>
                  <a:lnTo>
                    <a:pt x="5854" y="22034"/>
                  </a:lnTo>
                  <a:lnTo>
                    <a:pt x="3771" y="22110"/>
                  </a:lnTo>
                  <a:lnTo>
                    <a:pt x="850" y="23190"/>
                  </a:lnTo>
                  <a:lnTo>
                    <a:pt x="0" y="24193"/>
                  </a:lnTo>
                  <a:lnTo>
                    <a:pt x="1790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72" y="20739"/>
                  </a:lnTo>
                  <a:lnTo>
                    <a:pt x="17157" y="20904"/>
                  </a:lnTo>
                  <a:lnTo>
                    <a:pt x="17386" y="20967"/>
                  </a:lnTo>
                  <a:lnTo>
                    <a:pt x="17500" y="20789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53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70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17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62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49" y="8178"/>
                  </a:lnTo>
                  <a:lnTo>
                    <a:pt x="46405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93988B41-2535-42B5-2A18-D32098D72C14}"/>
                </a:ext>
              </a:extLst>
            </p:cNvPr>
            <p:cNvSpPr/>
            <p:nvPr/>
          </p:nvSpPr>
          <p:spPr>
            <a:xfrm>
              <a:off x="9683343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73" y="10706"/>
                  </a:lnTo>
                  <a:lnTo>
                    <a:pt x="18376" y="10325"/>
                  </a:lnTo>
                  <a:lnTo>
                    <a:pt x="17526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84" y="1219"/>
                  </a:lnTo>
                  <a:lnTo>
                    <a:pt x="42214" y="1549"/>
                  </a:lnTo>
                  <a:lnTo>
                    <a:pt x="38036" y="127"/>
                  </a:lnTo>
                  <a:lnTo>
                    <a:pt x="38049" y="596"/>
                  </a:lnTo>
                  <a:lnTo>
                    <a:pt x="34759" y="800"/>
                  </a:lnTo>
                  <a:lnTo>
                    <a:pt x="33896" y="355"/>
                  </a:lnTo>
                  <a:lnTo>
                    <a:pt x="31584" y="863"/>
                  </a:lnTo>
                  <a:lnTo>
                    <a:pt x="31165" y="1524"/>
                  </a:lnTo>
                  <a:lnTo>
                    <a:pt x="28651" y="1498"/>
                  </a:lnTo>
                  <a:lnTo>
                    <a:pt x="27305" y="127"/>
                  </a:lnTo>
                  <a:lnTo>
                    <a:pt x="25831" y="2336"/>
                  </a:lnTo>
                  <a:lnTo>
                    <a:pt x="25793" y="3416"/>
                  </a:lnTo>
                  <a:lnTo>
                    <a:pt x="25298" y="5092"/>
                  </a:lnTo>
                  <a:lnTo>
                    <a:pt x="25501" y="6261"/>
                  </a:lnTo>
                  <a:lnTo>
                    <a:pt x="23190" y="6045"/>
                  </a:lnTo>
                  <a:lnTo>
                    <a:pt x="19278" y="6997"/>
                  </a:lnTo>
                  <a:lnTo>
                    <a:pt x="20231" y="7645"/>
                  </a:lnTo>
                  <a:lnTo>
                    <a:pt x="20993" y="8801"/>
                  </a:lnTo>
                  <a:lnTo>
                    <a:pt x="20942" y="9804"/>
                  </a:lnTo>
                  <a:lnTo>
                    <a:pt x="24688" y="10769"/>
                  </a:lnTo>
                  <a:lnTo>
                    <a:pt x="27825" y="10477"/>
                  </a:lnTo>
                  <a:lnTo>
                    <a:pt x="28511" y="9283"/>
                  </a:lnTo>
                  <a:lnTo>
                    <a:pt x="29324" y="8394"/>
                  </a:lnTo>
                  <a:lnTo>
                    <a:pt x="28562" y="7632"/>
                  </a:lnTo>
                  <a:lnTo>
                    <a:pt x="30416" y="7518"/>
                  </a:lnTo>
                  <a:lnTo>
                    <a:pt x="31940" y="7010"/>
                  </a:lnTo>
                  <a:lnTo>
                    <a:pt x="32092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78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D123F418-E65B-E657-BBA5-818439768143}"/>
                </a:ext>
              </a:extLst>
            </p:cNvPr>
            <p:cNvSpPr/>
            <p:nvPr/>
          </p:nvSpPr>
          <p:spPr>
            <a:xfrm>
              <a:off x="964864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52" y="5435"/>
                  </a:moveTo>
                  <a:lnTo>
                    <a:pt x="5219" y="5435"/>
                  </a:lnTo>
                  <a:lnTo>
                    <a:pt x="5473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64" y="7315"/>
                  </a:lnTo>
                  <a:lnTo>
                    <a:pt x="6395" y="7848"/>
                  </a:lnTo>
                  <a:lnTo>
                    <a:pt x="5295" y="9601"/>
                  </a:lnTo>
                  <a:lnTo>
                    <a:pt x="6692" y="13347"/>
                  </a:lnTo>
                  <a:lnTo>
                    <a:pt x="13495" y="8775"/>
                  </a:lnTo>
                  <a:lnTo>
                    <a:pt x="13881" y="8026"/>
                  </a:lnTo>
                  <a:lnTo>
                    <a:pt x="13931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52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0" y="8775"/>
                  </a:lnTo>
                  <a:lnTo>
                    <a:pt x="17259" y="8318"/>
                  </a:lnTo>
                  <a:lnTo>
                    <a:pt x="17596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7" y="7904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31" y="7848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19" y="5435"/>
                  </a:lnTo>
                  <a:lnTo>
                    <a:pt x="12352" y="5435"/>
                  </a:lnTo>
                  <a:lnTo>
                    <a:pt x="12052" y="4673"/>
                  </a:lnTo>
                  <a:lnTo>
                    <a:pt x="13144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30" y="2730"/>
                  </a:lnTo>
                  <a:lnTo>
                    <a:pt x="7014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64" y="596"/>
                  </a:lnTo>
                  <a:lnTo>
                    <a:pt x="10159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2" y="3187"/>
                  </a:lnTo>
                  <a:lnTo>
                    <a:pt x="14738" y="2565"/>
                  </a:lnTo>
                  <a:lnTo>
                    <a:pt x="13563" y="2565"/>
                  </a:lnTo>
                  <a:lnTo>
                    <a:pt x="12001" y="2235"/>
                  </a:lnTo>
                  <a:lnTo>
                    <a:pt x="10838" y="596"/>
                  </a:lnTo>
                  <a:lnTo>
                    <a:pt x="10731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60" y="2247"/>
                  </a:moveTo>
                  <a:lnTo>
                    <a:pt x="13563" y="2565"/>
                  </a:lnTo>
                  <a:lnTo>
                    <a:pt x="14738" y="2565"/>
                  </a:lnTo>
                  <a:lnTo>
                    <a:pt x="14960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65" y="1181"/>
                  </a:lnTo>
                  <a:lnTo>
                    <a:pt x="1432" y="1549"/>
                  </a:lnTo>
                  <a:lnTo>
                    <a:pt x="1346" y="1955"/>
                  </a:lnTo>
                  <a:lnTo>
                    <a:pt x="7014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28D2F472-5B2B-FEAC-6A4F-D5651309BC86}"/>
                </a:ext>
              </a:extLst>
            </p:cNvPr>
            <p:cNvSpPr/>
            <p:nvPr/>
          </p:nvSpPr>
          <p:spPr>
            <a:xfrm>
              <a:off x="9655378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68" y="24066"/>
                  </a:moveTo>
                  <a:lnTo>
                    <a:pt x="2933" y="23926"/>
                  </a:lnTo>
                  <a:lnTo>
                    <a:pt x="2476" y="24206"/>
                  </a:lnTo>
                  <a:lnTo>
                    <a:pt x="1676" y="24384"/>
                  </a:lnTo>
                  <a:lnTo>
                    <a:pt x="330" y="24345"/>
                  </a:lnTo>
                  <a:lnTo>
                    <a:pt x="0" y="25247"/>
                  </a:lnTo>
                  <a:lnTo>
                    <a:pt x="2489" y="25603"/>
                  </a:lnTo>
                  <a:lnTo>
                    <a:pt x="3721" y="25704"/>
                  </a:lnTo>
                  <a:lnTo>
                    <a:pt x="4114" y="25196"/>
                  </a:lnTo>
                  <a:lnTo>
                    <a:pt x="4356" y="24638"/>
                  </a:lnTo>
                  <a:lnTo>
                    <a:pt x="4368" y="24066"/>
                  </a:lnTo>
                  <a:close/>
                </a:path>
                <a:path w="60959" h="26034">
                  <a:moveTo>
                    <a:pt x="26987" y="22923"/>
                  </a:moveTo>
                  <a:lnTo>
                    <a:pt x="26555" y="22631"/>
                  </a:lnTo>
                  <a:lnTo>
                    <a:pt x="26085" y="22390"/>
                  </a:lnTo>
                  <a:lnTo>
                    <a:pt x="25590" y="22199"/>
                  </a:lnTo>
                  <a:lnTo>
                    <a:pt x="25628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17" y="23088"/>
                  </a:lnTo>
                  <a:lnTo>
                    <a:pt x="26987" y="22923"/>
                  </a:lnTo>
                  <a:close/>
                </a:path>
                <a:path w="60959" h="26034">
                  <a:moveTo>
                    <a:pt x="37109" y="17957"/>
                  </a:moveTo>
                  <a:lnTo>
                    <a:pt x="36499" y="17678"/>
                  </a:lnTo>
                  <a:lnTo>
                    <a:pt x="36169" y="17462"/>
                  </a:lnTo>
                  <a:lnTo>
                    <a:pt x="36029" y="17932"/>
                  </a:lnTo>
                  <a:lnTo>
                    <a:pt x="36017" y="18554"/>
                  </a:lnTo>
                  <a:lnTo>
                    <a:pt x="36080" y="19253"/>
                  </a:lnTo>
                  <a:lnTo>
                    <a:pt x="37058" y="18757"/>
                  </a:lnTo>
                  <a:lnTo>
                    <a:pt x="37109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312" y="254"/>
                  </a:lnTo>
                  <a:lnTo>
                    <a:pt x="59512" y="0"/>
                  </a:lnTo>
                  <a:lnTo>
                    <a:pt x="59207" y="25"/>
                  </a:lnTo>
                  <a:lnTo>
                    <a:pt x="58648" y="596"/>
                  </a:lnTo>
                  <a:lnTo>
                    <a:pt x="59143" y="863"/>
                  </a:lnTo>
                  <a:lnTo>
                    <a:pt x="59893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C707D1B7-1921-24F6-E62C-FD3EF0E106C0}"/>
                </a:ext>
              </a:extLst>
            </p:cNvPr>
            <p:cNvSpPr/>
            <p:nvPr/>
          </p:nvSpPr>
          <p:spPr>
            <a:xfrm>
              <a:off x="9659175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30" y="15252"/>
                  </a:lnTo>
                  <a:lnTo>
                    <a:pt x="317" y="15836"/>
                  </a:lnTo>
                  <a:lnTo>
                    <a:pt x="0" y="16497"/>
                  </a:lnTo>
                  <a:lnTo>
                    <a:pt x="152" y="17284"/>
                  </a:lnTo>
                  <a:lnTo>
                    <a:pt x="393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414" y="5067"/>
                  </a:moveTo>
                  <a:lnTo>
                    <a:pt x="41325" y="3848"/>
                  </a:lnTo>
                  <a:lnTo>
                    <a:pt x="41325" y="3073"/>
                  </a:lnTo>
                  <a:lnTo>
                    <a:pt x="41338" y="2832"/>
                  </a:lnTo>
                  <a:lnTo>
                    <a:pt x="40627" y="2832"/>
                  </a:lnTo>
                  <a:lnTo>
                    <a:pt x="39966" y="2616"/>
                  </a:lnTo>
                  <a:lnTo>
                    <a:pt x="39636" y="1130"/>
                  </a:lnTo>
                  <a:lnTo>
                    <a:pt x="39903" y="698"/>
                  </a:lnTo>
                  <a:lnTo>
                    <a:pt x="40335" y="381"/>
                  </a:lnTo>
                  <a:lnTo>
                    <a:pt x="39573" y="0"/>
                  </a:lnTo>
                  <a:lnTo>
                    <a:pt x="37833" y="3073"/>
                  </a:lnTo>
                  <a:lnTo>
                    <a:pt x="36728" y="431"/>
                  </a:lnTo>
                  <a:lnTo>
                    <a:pt x="33540" y="2997"/>
                  </a:lnTo>
                  <a:lnTo>
                    <a:pt x="33820" y="4064"/>
                  </a:lnTo>
                  <a:lnTo>
                    <a:pt x="33121" y="4749"/>
                  </a:lnTo>
                  <a:lnTo>
                    <a:pt x="33401" y="4902"/>
                  </a:lnTo>
                  <a:lnTo>
                    <a:pt x="35547" y="5372"/>
                  </a:lnTo>
                  <a:lnTo>
                    <a:pt x="37388" y="3848"/>
                  </a:lnTo>
                  <a:lnTo>
                    <a:pt x="41414" y="5067"/>
                  </a:lnTo>
                  <a:close/>
                </a:path>
                <a:path w="42545" h="17780">
                  <a:moveTo>
                    <a:pt x="41808" y="6972"/>
                  </a:moveTo>
                  <a:lnTo>
                    <a:pt x="41630" y="6134"/>
                  </a:lnTo>
                  <a:lnTo>
                    <a:pt x="41084" y="6972"/>
                  </a:lnTo>
                  <a:lnTo>
                    <a:pt x="41770" y="9004"/>
                  </a:lnTo>
                  <a:lnTo>
                    <a:pt x="41808" y="6972"/>
                  </a:lnTo>
                  <a:close/>
                </a:path>
                <a:path w="42545" h="17780">
                  <a:moveTo>
                    <a:pt x="42189" y="5295"/>
                  </a:moveTo>
                  <a:lnTo>
                    <a:pt x="41414" y="5067"/>
                  </a:lnTo>
                  <a:lnTo>
                    <a:pt x="41630" y="6134"/>
                  </a:lnTo>
                  <a:lnTo>
                    <a:pt x="42189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7D8A9E1B-D164-4B04-7A45-01A0EE0B9BB1}"/>
                </a:ext>
              </a:extLst>
            </p:cNvPr>
            <p:cNvSpPr/>
            <p:nvPr/>
          </p:nvSpPr>
          <p:spPr>
            <a:xfrm>
              <a:off x="9644659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48" y="24993"/>
                  </a:lnTo>
                  <a:lnTo>
                    <a:pt x="3098" y="27711"/>
                  </a:lnTo>
                  <a:lnTo>
                    <a:pt x="0" y="27978"/>
                  </a:lnTo>
                  <a:lnTo>
                    <a:pt x="2882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65" y="30213"/>
                  </a:lnTo>
                  <a:lnTo>
                    <a:pt x="9207" y="31191"/>
                  </a:lnTo>
                  <a:lnTo>
                    <a:pt x="13652" y="30899"/>
                  </a:lnTo>
                  <a:lnTo>
                    <a:pt x="14452" y="30073"/>
                  </a:lnTo>
                  <a:lnTo>
                    <a:pt x="14668" y="29489"/>
                  </a:lnTo>
                  <a:lnTo>
                    <a:pt x="14516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57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08" y="22517"/>
                  </a:lnTo>
                  <a:lnTo>
                    <a:pt x="15468" y="24942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51" y="32054"/>
                  </a:lnTo>
                  <a:lnTo>
                    <a:pt x="18935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20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45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63" y="34544"/>
                  </a:moveTo>
                  <a:lnTo>
                    <a:pt x="37528" y="32169"/>
                  </a:lnTo>
                  <a:lnTo>
                    <a:pt x="35115" y="33896"/>
                  </a:lnTo>
                  <a:lnTo>
                    <a:pt x="33604" y="33769"/>
                  </a:lnTo>
                  <a:lnTo>
                    <a:pt x="33489" y="31775"/>
                  </a:lnTo>
                  <a:lnTo>
                    <a:pt x="31673" y="32766"/>
                  </a:lnTo>
                  <a:lnTo>
                    <a:pt x="27647" y="33832"/>
                  </a:lnTo>
                  <a:lnTo>
                    <a:pt x="26847" y="34328"/>
                  </a:lnTo>
                  <a:lnTo>
                    <a:pt x="25400" y="34594"/>
                  </a:lnTo>
                  <a:lnTo>
                    <a:pt x="24485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71" y="37909"/>
                  </a:lnTo>
                  <a:lnTo>
                    <a:pt x="22656" y="38252"/>
                  </a:lnTo>
                  <a:lnTo>
                    <a:pt x="24904" y="38455"/>
                  </a:lnTo>
                  <a:lnTo>
                    <a:pt x="28702" y="38036"/>
                  </a:lnTo>
                  <a:lnTo>
                    <a:pt x="29857" y="37731"/>
                  </a:lnTo>
                  <a:lnTo>
                    <a:pt x="30340" y="36715"/>
                  </a:lnTo>
                  <a:lnTo>
                    <a:pt x="32740" y="35966"/>
                  </a:lnTo>
                  <a:lnTo>
                    <a:pt x="34175" y="36195"/>
                  </a:lnTo>
                  <a:lnTo>
                    <a:pt x="40563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87" y="30175"/>
                  </a:lnTo>
                  <a:lnTo>
                    <a:pt x="51574" y="30822"/>
                  </a:lnTo>
                  <a:lnTo>
                    <a:pt x="48818" y="30543"/>
                  </a:lnTo>
                  <a:lnTo>
                    <a:pt x="48107" y="28956"/>
                  </a:lnTo>
                  <a:lnTo>
                    <a:pt x="47879" y="27178"/>
                  </a:lnTo>
                  <a:lnTo>
                    <a:pt x="45694" y="28079"/>
                  </a:lnTo>
                  <a:lnTo>
                    <a:pt x="46151" y="29070"/>
                  </a:lnTo>
                  <a:lnTo>
                    <a:pt x="46113" y="29883"/>
                  </a:lnTo>
                  <a:lnTo>
                    <a:pt x="42481" y="32296"/>
                  </a:lnTo>
                  <a:lnTo>
                    <a:pt x="40093" y="31508"/>
                  </a:lnTo>
                  <a:lnTo>
                    <a:pt x="39090" y="32435"/>
                  </a:lnTo>
                  <a:lnTo>
                    <a:pt x="39268" y="32308"/>
                  </a:lnTo>
                  <a:lnTo>
                    <a:pt x="42227" y="35229"/>
                  </a:lnTo>
                  <a:lnTo>
                    <a:pt x="46139" y="33756"/>
                  </a:lnTo>
                  <a:lnTo>
                    <a:pt x="48856" y="32435"/>
                  </a:lnTo>
                  <a:lnTo>
                    <a:pt x="50812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42" y="3225"/>
                  </a:moveTo>
                  <a:lnTo>
                    <a:pt x="70827" y="1892"/>
                  </a:lnTo>
                  <a:lnTo>
                    <a:pt x="70231" y="889"/>
                  </a:lnTo>
                  <a:lnTo>
                    <a:pt x="66700" y="0"/>
                  </a:lnTo>
                  <a:lnTo>
                    <a:pt x="65862" y="5753"/>
                  </a:lnTo>
                  <a:lnTo>
                    <a:pt x="65481" y="5791"/>
                  </a:lnTo>
                  <a:lnTo>
                    <a:pt x="65112" y="6604"/>
                  </a:lnTo>
                  <a:lnTo>
                    <a:pt x="63119" y="6908"/>
                  </a:lnTo>
                  <a:lnTo>
                    <a:pt x="60960" y="7594"/>
                  </a:lnTo>
                  <a:lnTo>
                    <a:pt x="60769" y="10325"/>
                  </a:lnTo>
                  <a:lnTo>
                    <a:pt x="58902" y="12280"/>
                  </a:lnTo>
                  <a:lnTo>
                    <a:pt x="57899" y="11925"/>
                  </a:lnTo>
                  <a:lnTo>
                    <a:pt x="55245" y="12319"/>
                  </a:lnTo>
                  <a:lnTo>
                    <a:pt x="54432" y="12890"/>
                  </a:lnTo>
                  <a:lnTo>
                    <a:pt x="54152" y="13335"/>
                  </a:lnTo>
                  <a:lnTo>
                    <a:pt x="54495" y="14808"/>
                  </a:lnTo>
                  <a:lnTo>
                    <a:pt x="55867" y="15036"/>
                  </a:lnTo>
                  <a:lnTo>
                    <a:pt x="55854" y="16802"/>
                  </a:lnTo>
                  <a:lnTo>
                    <a:pt x="56375" y="19291"/>
                  </a:lnTo>
                  <a:lnTo>
                    <a:pt x="56286" y="21209"/>
                  </a:lnTo>
                  <a:lnTo>
                    <a:pt x="56946" y="22466"/>
                  </a:lnTo>
                  <a:lnTo>
                    <a:pt x="58077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61" y="22288"/>
                  </a:lnTo>
                  <a:lnTo>
                    <a:pt x="61074" y="20853"/>
                  </a:lnTo>
                  <a:lnTo>
                    <a:pt x="60490" y="19278"/>
                  </a:lnTo>
                  <a:lnTo>
                    <a:pt x="62255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76" y="16891"/>
                  </a:lnTo>
                  <a:lnTo>
                    <a:pt x="64185" y="16395"/>
                  </a:lnTo>
                  <a:lnTo>
                    <a:pt x="64414" y="15049"/>
                  </a:lnTo>
                  <a:lnTo>
                    <a:pt x="62903" y="13500"/>
                  </a:lnTo>
                  <a:lnTo>
                    <a:pt x="61290" y="13309"/>
                  </a:lnTo>
                  <a:lnTo>
                    <a:pt x="60960" y="14782"/>
                  </a:lnTo>
                  <a:lnTo>
                    <a:pt x="59855" y="14630"/>
                  </a:lnTo>
                  <a:lnTo>
                    <a:pt x="59283" y="13957"/>
                  </a:lnTo>
                  <a:lnTo>
                    <a:pt x="65278" y="10350"/>
                  </a:lnTo>
                  <a:lnTo>
                    <a:pt x="64884" y="8750"/>
                  </a:lnTo>
                  <a:lnTo>
                    <a:pt x="65684" y="7810"/>
                  </a:lnTo>
                  <a:lnTo>
                    <a:pt x="66611" y="7315"/>
                  </a:lnTo>
                  <a:lnTo>
                    <a:pt x="67843" y="7137"/>
                  </a:lnTo>
                  <a:lnTo>
                    <a:pt x="68846" y="6057"/>
                  </a:lnTo>
                  <a:lnTo>
                    <a:pt x="70104" y="5092"/>
                  </a:lnTo>
                  <a:lnTo>
                    <a:pt x="70942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0558B8F9-9ACF-416E-1BFE-764462941F6D}"/>
                </a:ext>
              </a:extLst>
            </p:cNvPr>
            <p:cNvSpPr/>
            <p:nvPr/>
          </p:nvSpPr>
          <p:spPr>
            <a:xfrm>
              <a:off x="966071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09" y="18656"/>
                  </a:moveTo>
                  <a:lnTo>
                    <a:pt x="9029" y="18567"/>
                  </a:lnTo>
                  <a:lnTo>
                    <a:pt x="12458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42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16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09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76" y="13931"/>
                  </a:lnTo>
                  <a:lnTo>
                    <a:pt x="28194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52" y="8280"/>
                  </a:lnTo>
                  <a:lnTo>
                    <a:pt x="25069" y="7696"/>
                  </a:lnTo>
                  <a:lnTo>
                    <a:pt x="24612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52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05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16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54" y="1117"/>
                  </a:moveTo>
                  <a:lnTo>
                    <a:pt x="51028" y="266"/>
                  </a:lnTo>
                  <a:lnTo>
                    <a:pt x="50825" y="0"/>
                  </a:lnTo>
                  <a:lnTo>
                    <a:pt x="50368" y="584"/>
                  </a:lnTo>
                  <a:lnTo>
                    <a:pt x="50203" y="1270"/>
                  </a:lnTo>
                  <a:lnTo>
                    <a:pt x="50520" y="1917"/>
                  </a:lnTo>
                  <a:lnTo>
                    <a:pt x="50850" y="1600"/>
                  </a:lnTo>
                  <a:lnTo>
                    <a:pt x="51054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2AC370C1-00B2-5D23-BA11-0EC3717E662F}"/>
                </a:ext>
              </a:extLst>
            </p:cNvPr>
            <p:cNvSpPr/>
            <p:nvPr/>
          </p:nvSpPr>
          <p:spPr>
            <a:xfrm>
              <a:off x="9697630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77" y="7086"/>
                  </a:moveTo>
                  <a:lnTo>
                    <a:pt x="5537" y="7086"/>
                  </a:lnTo>
                  <a:lnTo>
                    <a:pt x="5966" y="7315"/>
                  </a:lnTo>
                  <a:lnTo>
                    <a:pt x="6324" y="7442"/>
                  </a:lnTo>
                  <a:lnTo>
                    <a:pt x="6730" y="7531"/>
                  </a:lnTo>
                  <a:lnTo>
                    <a:pt x="7569" y="8788"/>
                  </a:lnTo>
                  <a:lnTo>
                    <a:pt x="7175" y="10934"/>
                  </a:lnTo>
                  <a:lnTo>
                    <a:pt x="9880" y="13868"/>
                  </a:lnTo>
                  <a:lnTo>
                    <a:pt x="12026" y="13512"/>
                  </a:lnTo>
                  <a:lnTo>
                    <a:pt x="13995" y="10820"/>
                  </a:lnTo>
                  <a:lnTo>
                    <a:pt x="14287" y="9779"/>
                  </a:lnTo>
                  <a:lnTo>
                    <a:pt x="14535" y="8026"/>
                  </a:lnTo>
                  <a:lnTo>
                    <a:pt x="14477" y="7086"/>
                  </a:lnTo>
                  <a:close/>
                </a:path>
                <a:path w="18415" h="13970">
                  <a:moveTo>
                    <a:pt x="5918" y="3048"/>
                  </a:moveTo>
                  <a:lnTo>
                    <a:pt x="4152" y="3632"/>
                  </a:lnTo>
                  <a:lnTo>
                    <a:pt x="1866" y="3975"/>
                  </a:lnTo>
                  <a:lnTo>
                    <a:pt x="609" y="4013"/>
                  </a:lnTo>
                  <a:lnTo>
                    <a:pt x="660" y="5321"/>
                  </a:lnTo>
                  <a:lnTo>
                    <a:pt x="469" y="5359"/>
                  </a:lnTo>
                  <a:lnTo>
                    <a:pt x="241" y="5372"/>
                  </a:lnTo>
                  <a:lnTo>
                    <a:pt x="0" y="5372"/>
                  </a:lnTo>
                  <a:lnTo>
                    <a:pt x="3" y="7442"/>
                  </a:lnTo>
                  <a:lnTo>
                    <a:pt x="876" y="9486"/>
                  </a:lnTo>
                  <a:lnTo>
                    <a:pt x="4330" y="8763"/>
                  </a:lnTo>
                  <a:lnTo>
                    <a:pt x="5130" y="8026"/>
                  </a:lnTo>
                  <a:lnTo>
                    <a:pt x="5537" y="7086"/>
                  </a:lnTo>
                  <a:lnTo>
                    <a:pt x="14477" y="7086"/>
                  </a:lnTo>
                  <a:lnTo>
                    <a:pt x="14541" y="6070"/>
                  </a:lnTo>
                  <a:lnTo>
                    <a:pt x="14868" y="5997"/>
                  </a:lnTo>
                  <a:lnTo>
                    <a:pt x="13550" y="5892"/>
                  </a:lnTo>
                  <a:lnTo>
                    <a:pt x="11762" y="3987"/>
                  </a:lnTo>
                  <a:lnTo>
                    <a:pt x="5943" y="3987"/>
                  </a:lnTo>
                  <a:lnTo>
                    <a:pt x="5918" y="3048"/>
                  </a:lnTo>
                  <a:close/>
                </a:path>
                <a:path w="18415" h="13970">
                  <a:moveTo>
                    <a:pt x="17843" y="4622"/>
                  </a:moveTo>
                  <a:lnTo>
                    <a:pt x="16186" y="5892"/>
                  </a:lnTo>
                  <a:lnTo>
                    <a:pt x="16060" y="6083"/>
                  </a:lnTo>
                  <a:lnTo>
                    <a:pt x="16370" y="6235"/>
                  </a:lnTo>
                  <a:lnTo>
                    <a:pt x="17640" y="5803"/>
                  </a:lnTo>
                  <a:lnTo>
                    <a:pt x="17792" y="5219"/>
                  </a:lnTo>
                  <a:lnTo>
                    <a:pt x="17947" y="4940"/>
                  </a:lnTo>
                  <a:lnTo>
                    <a:pt x="17843" y="4622"/>
                  </a:lnTo>
                  <a:close/>
                </a:path>
                <a:path w="18415" h="13970">
                  <a:moveTo>
                    <a:pt x="15570" y="5842"/>
                  </a:moveTo>
                  <a:lnTo>
                    <a:pt x="14868" y="5997"/>
                  </a:lnTo>
                  <a:lnTo>
                    <a:pt x="15938" y="6083"/>
                  </a:lnTo>
                  <a:lnTo>
                    <a:pt x="15570" y="5842"/>
                  </a:lnTo>
                  <a:close/>
                </a:path>
                <a:path w="18415" h="13970">
                  <a:moveTo>
                    <a:pt x="10105" y="1244"/>
                  </a:moveTo>
                  <a:lnTo>
                    <a:pt x="9537" y="1244"/>
                  </a:lnTo>
                  <a:lnTo>
                    <a:pt x="9628" y="2857"/>
                  </a:lnTo>
                  <a:lnTo>
                    <a:pt x="9588" y="3009"/>
                  </a:lnTo>
                  <a:lnTo>
                    <a:pt x="7162" y="3708"/>
                  </a:lnTo>
                  <a:lnTo>
                    <a:pt x="5943" y="3987"/>
                  </a:lnTo>
                  <a:lnTo>
                    <a:pt x="11762" y="3987"/>
                  </a:lnTo>
                  <a:lnTo>
                    <a:pt x="11763" y="3632"/>
                  </a:lnTo>
                  <a:lnTo>
                    <a:pt x="12395" y="2857"/>
                  </a:lnTo>
                  <a:lnTo>
                    <a:pt x="13052" y="1778"/>
                  </a:lnTo>
                  <a:lnTo>
                    <a:pt x="13129" y="1587"/>
                  </a:lnTo>
                  <a:lnTo>
                    <a:pt x="10642" y="1587"/>
                  </a:lnTo>
                  <a:lnTo>
                    <a:pt x="10105" y="1244"/>
                  </a:lnTo>
                  <a:close/>
                </a:path>
                <a:path w="18415" h="13970">
                  <a:moveTo>
                    <a:pt x="8585" y="0"/>
                  </a:moveTo>
                  <a:lnTo>
                    <a:pt x="8496" y="1181"/>
                  </a:lnTo>
                  <a:lnTo>
                    <a:pt x="8178" y="1663"/>
                  </a:lnTo>
                  <a:lnTo>
                    <a:pt x="9093" y="1397"/>
                  </a:lnTo>
                  <a:lnTo>
                    <a:pt x="9537" y="1244"/>
                  </a:lnTo>
                  <a:lnTo>
                    <a:pt x="10105" y="1244"/>
                  </a:lnTo>
                  <a:lnTo>
                    <a:pt x="8991" y="533"/>
                  </a:lnTo>
                  <a:lnTo>
                    <a:pt x="8750" y="279"/>
                  </a:lnTo>
                  <a:lnTo>
                    <a:pt x="8585" y="0"/>
                  </a:lnTo>
                  <a:close/>
                </a:path>
                <a:path w="18415" h="13970">
                  <a:moveTo>
                    <a:pt x="13385" y="482"/>
                  </a:moveTo>
                  <a:lnTo>
                    <a:pt x="12217" y="1308"/>
                  </a:lnTo>
                  <a:lnTo>
                    <a:pt x="10642" y="1587"/>
                  </a:lnTo>
                  <a:lnTo>
                    <a:pt x="13129" y="1587"/>
                  </a:lnTo>
                  <a:lnTo>
                    <a:pt x="13385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CA173E9D-7727-83E0-DA5B-25A79F4F0DD7}"/>
                </a:ext>
              </a:extLst>
            </p:cNvPr>
            <p:cNvSpPr/>
            <p:nvPr/>
          </p:nvSpPr>
          <p:spPr>
            <a:xfrm>
              <a:off x="9703536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86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38" y="23876"/>
                  </a:lnTo>
                  <a:lnTo>
                    <a:pt x="2476" y="23253"/>
                  </a:lnTo>
                  <a:lnTo>
                    <a:pt x="3683" y="22885"/>
                  </a:lnTo>
                  <a:lnTo>
                    <a:pt x="3848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80" y="11633"/>
                  </a:moveTo>
                  <a:lnTo>
                    <a:pt x="23660" y="11531"/>
                  </a:lnTo>
                  <a:lnTo>
                    <a:pt x="23152" y="11480"/>
                  </a:lnTo>
                  <a:lnTo>
                    <a:pt x="22618" y="11493"/>
                  </a:lnTo>
                  <a:lnTo>
                    <a:pt x="22783" y="11823"/>
                  </a:lnTo>
                  <a:lnTo>
                    <a:pt x="23012" y="12547"/>
                  </a:lnTo>
                  <a:lnTo>
                    <a:pt x="23799" y="11963"/>
                  </a:lnTo>
                  <a:lnTo>
                    <a:pt x="24180" y="11633"/>
                  </a:lnTo>
                  <a:close/>
                </a:path>
                <a:path w="33654" h="24129">
                  <a:moveTo>
                    <a:pt x="33528" y="2146"/>
                  </a:moveTo>
                  <a:lnTo>
                    <a:pt x="33020" y="0"/>
                  </a:lnTo>
                  <a:lnTo>
                    <a:pt x="30619" y="2921"/>
                  </a:lnTo>
                  <a:lnTo>
                    <a:pt x="30632" y="3492"/>
                  </a:lnTo>
                  <a:lnTo>
                    <a:pt x="31229" y="4800"/>
                  </a:lnTo>
                  <a:lnTo>
                    <a:pt x="33528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ED66878D-3BCF-5EFE-5467-0304066983BD}"/>
                </a:ext>
              </a:extLst>
            </p:cNvPr>
            <p:cNvSpPr/>
            <p:nvPr/>
          </p:nvSpPr>
          <p:spPr>
            <a:xfrm>
              <a:off x="969959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07" y="85521"/>
                  </a:lnTo>
                  <a:lnTo>
                    <a:pt x="6223" y="86067"/>
                  </a:lnTo>
                  <a:lnTo>
                    <a:pt x="6184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77" y="37338"/>
                  </a:lnTo>
                  <a:lnTo>
                    <a:pt x="6921" y="37846"/>
                  </a:lnTo>
                  <a:lnTo>
                    <a:pt x="7010" y="38100"/>
                  </a:lnTo>
                  <a:lnTo>
                    <a:pt x="7454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60" y="41275"/>
                  </a:moveTo>
                  <a:lnTo>
                    <a:pt x="10604" y="40132"/>
                  </a:lnTo>
                  <a:lnTo>
                    <a:pt x="10490" y="39370"/>
                  </a:lnTo>
                  <a:lnTo>
                    <a:pt x="10566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69" y="40259"/>
                  </a:lnTo>
                  <a:lnTo>
                    <a:pt x="10160" y="42037"/>
                  </a:lnTo>
                  <a:lnTo>
                    <a:pt x="11760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189" y="65151"/>
                  </a:lnTo>
                  <a:close/>
                </a:path>
                <a:path w="85090" h="87629">
                  <a:moveTo>
                    <a:pt x="20916" y="37198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916" y="37198"/>
                  </a:lnTo>
                  <a:close/>
                </a:path>
                <a:path w="85090" h="87629">
                  <a:moveTo>
                    <a:pt x="23660" y="68834"/>
                  </a:moveTo>
                  <a:lnTo>
                    <a:pt x="23533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088" y="66929"/>
                  </a:lnTo>
                  <a:lnTo>
                    <a:pt x="19088" y="66929"/>
                  </a:lnTo>
                  <a:lnTo>
                    <a:pt x="18186" y="66929"/>
                  </a:lnTo>
                  <a:lnTo>
                    <a:pt x="17932" y="67437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10" y="68834"/>
                  </a:lnTo>
                  <a:lnTo>
                    <a:pt x="15354" y="69469"/>
                  </a:lnTo>
                  <a:lnTo>
                    <a:pt x="15138" y="70866"/>
                  </a:lnTo>
                  <a:lnTo>
                    <a:pt x="14897" y="71374"/>
                  </a:lnTo>
                  <a:lnTo>
                    <a:pt x="14820" y="71755"/>
                  </a:lnTo>
                  <a:lnTo>
                    <a:pt x="14973" y="72136"/>
                  </a:lnTo>
                  <a:lnTo>
                    <a:pt x="15074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49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18" y="70231"/>
                  </a:lnTo>
                  <a:lnTo>
                    <a:pt x="18707" y="69977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77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424" y="69723"/>
                  </a:lnTo>
                  <a:lnTo>
                    <a:pt x="21323" y="69977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60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916" y="37198"/>
                  </a:lnTo>
                  <a:lnTo>
                    <a:pt x="23025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65"/>
                  </a:moveTo>
                  <a:lnTo>
                    <a:pt x="31623" y="45212"/>
                  </a:lnTo>
                  <a:lnTo>
                    <a:pt x="31762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65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57" y="51003"/>
                  </a:lnTo>
                  <a:lnTo>
                    <a:pt x="64744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46" y="55245"/>
                  </a:moveTo>
                  <a:lnTo>
                    <a:pt x="78371" y="55156"/>
                  </a:lnTo>
                  <a:lnTo>
                    <a:pt x="79133" y="55918"/>
                  </a:lnTo>
                  <a:lnTo>
                    <a:pt x="79146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02" y="57150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74" y="56134"/>
                  </a:lnTo>
                  <a:lnTo>
                    <a:pt x="82550" y="54483"/>
                  </a:lnTo>
                  <a:lnTo>
                    <a:pt x="82473" y="53975"/>
                  </a:lnTo>
                  <a:lnTo>
                    <a:pt x="81953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24" y="53594"/>
                  </a:lnTo>
                  <a:lnTo>
                    <a:pt x="80124" y="53213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6987" y="51054"/>
                  </a:lnTo>
                  <a:lnTo>
                    <a:pt x="77939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52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74" y="48641"/>
                  </a:lnTo>
                  <a:lnTo>
                    <a:pt x="78219" y="48641"/>
                  </a:lnTo>
                  <a:lnTo>
                    <a:pt x="78168" y="48133"/>
                  </a:lnTo>
                  <a:lnTo>
                    <a:pt x="77139" y="47879"/>
                  </a:lnTo>
                  <a:lnTo>
                    <a:pt x="77482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09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51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83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224" y="42672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38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00" y="36957"/>
                  </a:lnTo>
                  <a:lnTo>
                    <a:pt x="66624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41" y="35814"/>
                  </a:lnTo>
                  <a:lnTo>
                    <a:pt x="64211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66" y="35687"/>
                  </a:lnTo>
                  <a:lnTo>
                    <a:pt x="65138" y="35306"/>
                  </a:lnTo>
                  <a:lnTo>
                    <a:pt x="65519" y="35052"/>
                  </a:lnTo>
                  <a:lnTo>
                    <a:pt x="63728" y="34544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80" y="40640"/>
                  </a:lnTo>
                  <a:lnTo>
                    <a:pt x="61379" y="40132"/>
                  </a:lnTo>
                  <a:lnTo>
                    <a:pt x="61252" y="40005"/>
                  </a:lnTo>
                  <a:lnTo>
                    <a:pt x="60871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44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28" y="36830"/>
                  </a:lnTo>
                  <a:lnTo>
                    <a:pt x="61087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35" y="37719"/>
                  </a:lnTo>
                  <a:lnTo>
                    <a:pt x="57200" y="37084"/>
                  </a:lnTo>
                  <a:lnTo>
                    <a:pt x="57315" y="36703"/>
                  </a:lnTo>
                  <a:lnTo>
                    <a:pt x="58267" y="35306"/>
                  </a:lnTo>
                  <a:lnTo>
                    <a:pt x="59410" y="36195"/>
                  </a:lnTo>
                  <a:lnTo>
                    <a:pt x="60909" y="37198"/>
                  </a:lnTo>
                  <a:lnTo>
                    <a:pt x="61010" y="37465"/>
                  </a:lnTo>
                  <a:lnTo>
                    <a:pt x="61010" y="36258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82" y="33909"/>
                  </a:lnTo>
                  <a:lnTo>
                    <a:pt x="61417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093" y="33782"/>
                  </a:lnTo>
                  <a:lnTo>
                    <a:pt x="59283" y="33274"/>
                  </a:lnTo>
                  <a:lnTo>
                    <a:pt x="59385" y="32893"/>
                  </a:lnTo>
                  <a:lnTo>
                    <a:pt x="59283" y="29718"/>
                  </a:lnTo>
                  <a:lnTo>
                    <a:pt x="59194" y="28702"/>
                  </a:lnTo>
                  <a:lnTo>
                    <a:pt x="58648" y="29210"/>
                  </a:lnTo>
                  <a:lnTo>
                    <a:pt x="58140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05" y="36449"/>
                  </a:lnTo>
                  <a:lnTo>
                    <a:pt x="50711" y="37084"/>
                  </a:lnTo>
                  <a:lnTo>
                    <a:pt x="50317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47" y="30861"/>
                  </a:lnTo>
                  <a:lnTo>
                    <a:pt x="49580" y="29337"/>
                  </a:lnTo>
                  <a:lnTo>
                    <a:pt x="51511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08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65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24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45" y="38481"/>
                  </a:lnTo>
                  <a:lnTo>
                    <a:pt x="41503" y="40132"/>
                  </a:lnTo>
                  <a:lnTo>
                    <a:pt x="40652" y="36068"/>
                  </a:lnTo>
                  <a:lnTo>
                    <a:pt x="40728" y="35052"/>
                  </a:lnTo>
                  <a:lnTo>
                    <a:pt x="41338" y="32512"/>
                  </a:lnTo>
                  <a:lnTo>
                    <a:pt x="42265" y="28702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29" y="17526"/>
                  </a:lnTo>
                  <a:lnTo>
                    <a:pt x="42443" y="17272"/>
                  </a:lnTo>
                  <a:lnTo>
                    <a:pt x="42049" y="16319"/>
                  </a:lnTo>
                  <a:lnTo>
                    <a:pt x="47650" y="10541"/>
                  </a:lnTo>
                  <a:lnTo>
                    <a:pt x="48437" y="9588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47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00"/>
                  </a:lnTo>
                  <a:lnTo>
                    <a:pt x="40830" y="27051"/>
                  </a:lnTo>
                  <a:lnTo>
                    <a:pt x="39903" y="25527"/>
                  </a:lnTo>
                  <a:lnTo>
                    <a:pt x="39471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09" y="22987"/>
                  </a:lnTo>
                  <a:lnTo>
                    <a:pt x="39738" y="24384"/>
                  </a:lnTo>
                  <a:lnTo>
                    <a:pt x="40449" y="25654"/>
                  </a:lnTo>
                  <a:lnTo>
                    <a:pt x="40551" y="25908"/>
                  </a:lnTo>
                  <a:lnTo>
                    <a:pt x="40830" y="27051"/>
                  </a:lnTo>
                  <a:lnTo>
                    <a:pt x="40830" y="18300"/>
                  </a:lnTo>
                  <a:lnTo>
                    <a:pt x="40043" y="19812"/>
                  </a:lnTo>
                  <a:lnTo>
                    <a:pt x="39928" y="20066"/>
                  </a:lnTo>
                  <a:lnTo>
                    <a:pt x="39077" y="21590"/>
                  </a:lnTo>
                  <a:lnTo>
                    <a:pt x="39065" y="21082"/>
                  </a:lnTo>
                  <a:lnTo>
                    <a:pt x="38722" y="20701"/>
                  </a:lnTo>
                  <a:lnTo>
                    <a:pt x="38265" y="20447"/>
                  </a:lnTo>
                  <a:lnTo>
                    <a:pt x="37884" y="20739"/>
                  </a:lnTo>
                  <a:lnTo>
                    <a:pt x="37884" y="28448"/>
                  </a:lnTo>
                  <a:lnTo>
                    <a:pt x="37541" y="28829"/>
                  </a:lnTo>
                  <a:lnTo>
                    <a:pt x="37490" y="29083"/>
                  </a:lnTo>
                  <a:lnTo>
                    <a:pt x="37604" y="29337"/>
                  </a:lnTo>
                  <a:lnTo>
                    <a:pt x="37693" y="32512"/>
                  </a:lnTo>
                  <a:lnTo>
                    <a:pt x="36347" y="32131"/>
                  </a:lnTo>
                  <a:lnTo>
                    <a:pt x="36563" y="33439"/>
                  </a:lnTo>
                  <a:lnTo>
                    <a:pt x="35166" y="30734"/>
                  </a:lnTo>
                  <a:lnTo>
                    <a:pt x="37236" y="28829"/>
                  </a:lnTo>
                  <a:lnTo>
                    <a:pt x="37884" y="28448"/>
                  </a:lnTo>
                  <a:lnTo>
                    <a:pt x="37884" y="20739"/>
                  </a:lnTo>
                  <a:lnTo>
                    <a:pt x="37426" y="21082"/>
                  </a:lnTo>
                  <a:lnTo>
                    <a:pt x="36385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3807" y="29337"/>
                  </a:lnTo>
                  <a:lnTo>
                    <a:pt x="32296" y="31115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16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50" y="40640"/>
                  </a:lnTo>
                  <a:lnTo>
                    <a:pt x="23482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10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56" y="43053"/>
                  </a:lnTo>
                  <a:lnTo>
                    <a:pt x="16929" y="43688"/>
                  </a:lnTo>
                  <a:lnTo>
                    <a:pt x="16383" y="42545"/>
                  </a:lnTo>
                  <a:lnTo>
                    <a:pt x="18148" y="41275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54" y="38862"/>
                  </a:lnTo>
                  <a:lnTo>
                    <a:pt x="16510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02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12" y="28194"/>
                  </a:lnTo>
                  <a:lnTo>
                    <a:pt x="32042" y="27305"/>
                  </a:lnTo>
                  <a:lnTo>
                    <a:pt x="33134" y="26416"/>
                  </a:lnTo>
                  <a:lnTo>
                    <a:pt x="32880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58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49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195" y="8509"/>
                  </a:lnTo>
                  <a:lnTo>
                    <a:pt x="39865" y="8890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489" y="18415"/>
                  </a:lnTo>
                  <a:lnTo>
                    <a:pt x="28270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38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53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08" y="32385"/>
                  </a:lnTo>
                  <a:lnTo>
                    <a:pt x="20815" y="32766"/>
                  </a:lnTo>
                  <a:lnTo>
                    <a:pt x="19189" y="35179"/>
                  </a:lnTo>
                  <a:lnTo>
                    <a:pt x="15646" y="35814"/>
                  </a:lnTo>
                  <a:lnTo>
                    <a:pt x="14046" y="38481"/>
                  </a:lnTo>
                  <a:lnTo>
                    <a:pt x="14389" y="38481"/>
                  </a:lnTo>
                  <a:lnTo>
                    <a:pt x="14655" y="38595"/>
                  </a:lnTo>
                  <a:lnTo>
                    <a:pt x="14922" y="38735"/>
                  </a:lnTo>
                  <a:lnTo>
                    <a:pt x="14655" y="38595"/>
                  </a:lnTo>
                  <a:lnTo>
                    <a:pt x="15138" y="41732"/>
                  </a:lnTo>
                  <a:lnTo>
                    <a:pt x="15328" y="41275"/>
                  </a:lnTo>
                  <a:lnTo>
                    <a:pt x="15151" y="41783"/>
                  </a:lnTo>
                  <a:lnTo>
                    <a:pt x="14808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29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57" y="40894"/>
                  </a:lnTo>
                  <a:lnTo>
                    <a:pt x="25450" y="40640"/>
                  </a:lnTo>
                  <a:lnTo>
                    <a:pt x="27063" y="39624"/>
                  </a:lnTo>
                  <a:lnTo>
                    <a:pt x="30149" y="37198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84" y="35433"/>
                  </a:lnTo>
                  <a:lnTo>
                    <a:pt x="40005" y="36830"/>
                  </a:lnTo>
                  <a:lnTo>
                    <a:pt x="38277" y="38481"/>
                  </a:lnTo>
                  <a:lnTo>
                    <a:pt x="39827" y="38735"/>
                  </a:lnTo>
                  <a:lnTo>
                    <a:pt x="39484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17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58" y="38989"/>
                  </a:lnTo>
                  <a:lnTo>
                    <a:pt x="36487" y="40474"/>
                  </a:lnTo>
                  <a:lnTo>
                    <a:pt x="36487" y="50292"/>
                  </a:lnTo>
                  <a:lnTo>
                    <a:pt x="36423" y="49657"/>
                  </a:lnTo>
                  <a:lnTo>
                    <a:pt x="36487" y="50292"/>
                  </a:lnTo>
                  <a:lnTo>
                    <a:pt x="36487" y="40474"/>
                  </a:lnTo>
                  <a:lnTo>
                    <a:pt x="36029" y="41656"/>
                  </a:lnTo>
                  <a:lnTo>
                    <a:pt x="35864" y="41783"/>
                  </a:lnTo>
                  <a:lnTo>
                    <a:pt x="35801" y="41910"/>
                  </a:lnTo>
                  <a:lnTo>
                    <a:pt x="35712" y="42291"/>
                  </a:lnTo>
                  <a:lnTo>
                    <a:pt x="34518" y="42418"/>
                  </a:lnTo>
                  <a:lnTo>
                    <a:pt x="34112" y="42545"/>
                  </a:lnTo>
                  <a:lnTo>
                    <a:pt x="33807" y="43865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59" y="49022"/>
                  </a:lnTo>
                  <a:lnTo>
                    <a:pt x="34417" y="51181"/>
                  </a:lnTo>
                  <a:lnTo>
                    <a:pt x="32651" y="51308"/>
                  </a:lnTo>
                  <a:lnTo>
                    <a:pt x="30467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6225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11" y="55918"/>
                  </a:lnTo>
                  <a:lnTo>
                    <a:pt x="24587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787" y="53467"/>
                  </a:lnTo>
                  <a:lnTo>
                    <a:pt x="27660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16" y="48260"/>
                  </a:lnTo>
                  <a:lnTo>
                    <a:pt x="31711" y="46863"/>
                  </a:lnTo>
                  <a:lnTo>
                    <a:pt x="31978" y="47371"/>
                  </a:lnTo>
                  <a:lnTo>
                    <a:pt x="31889" y="46863"/>
                  </a:lnTo>
                  <a:lnTo>
                    <a:pt x="31762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21" y="44704"/>
                  </a:lnTo>
                  <a:lnTo>
                    <a:pt x="28079" y="44907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38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07"/>
                  </a:lnTo>
                  <a:lnTo>
                    <a:pt x="26809" y="45974"/>
                  </a:lnTo>
                  <a:lnTo>
                    <a:pt x="24803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14" y="48882"/>
                  </a:lnTo>
                  <a:lnTo>
                    <a:pt x="23901" y="48717"/>
                  </a:lnTo>
                  <a:lnTo>
                    <a:pt x="23812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887" y="56007"/>
                  </a:lnTo>
                  <a:lnTo>
                    <a:pt x="16624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05" y="54102"/>
                  </a:lnTo>
                  <a:lnTo>
                    <a:pt x="19926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694" y="53086"/>
                  </a:lnTo>
                  <a:lnTo>
                    <a:pt x="22796" y="53213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43" y="59690"/>
                  </a:lnTo>
                  <a:lnTo>
                    <a:pt x="16002" y="61468"/>
                  </a:lnTo>
                  <a:lnTo>
                    <a:pt x="13931" y="60579"/>
                  </a:lnTo>
                  <a:lnTo>
                    <a:pt x="14071" y="60706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46" y="61468"/>
                  </a:lnTo>
                  <a:lnTo>
                    <a:pt x="12738" y="61087"/>
                  </a:lnTo>
                  <a:lnTo>
                    <a:pt x="11950" y="61849"/>
                  </a:lnTo>
                  <a:lnTo>
                    <a:pt x="10795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699" y="62992"/>
                  </a:lnTo>
                  <a:lnTo>
                    <a:pt x="8801" y="63119"/>
                  </a:lnTo>
                  <a:lnTo>
                    <a:pt x="7594" y="63246"/>
                  </a:lnTo>
                  <a:lnTo>
                    <a:pt x="7632" y="63500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43" y="64643"/>
                  </a:lnTo>
                  <a:lnTo>
                    <a:pt x="7581" y="64897"/>
                  </a:lnTo>
                  <a:lnTo>
                    <a:pt x="7708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18" y="67614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397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60" y="70104"/>
                  </a:lnTo>
                  <a:lnTo>
                    <a:pt x="2654" y="70612"/>
                  </a:lnTo>
                  <a:lnTo>
                    <a:pt x="2578" y="71374"/>
                  </a:lnTo>
                  <a:lnTo>
                    <a:pt x="1333" y="72771"/>
                  </a:lnTo>
                  <a:lnTo>
                    <a:pt x="825" y="73406"/>
                  </a:lnTo>
                  <a:lnTo>
                    <a:pt x="0" y="73533"/>
                  </a:lnTo>
                  <a:lnTo>
                    <a:pt x="977" y="73660"/>
                  </a:lnTo>
                  <a:lnTo>
                    <a:pt x="2032" y="73279"/>
                  </a:lnTo>
                  <a:lnTo>
                    <a:pt x="3390" y="72517"/>
                  </a:lnTo>
                  <a:lnTo>
                    <a:pt x="3911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489" y="70993"/>
                  </a:lnTo>
                  <a:lnTo>
                    <a:pt x="6997" y="71374"/>
                  </a:lnTo>
                  <a:lnTo>
                    <a:pt x="7416" y="71755"/>
                  </a:lnTo>
                  <a:lnTo>
                    <a:pt x="7721" y="72390"/>
                  </a:lnTo>
                  <a:lnTo>
                    <a:pt x="7429" y="72644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34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22" y="66294"/>
                  </a:lnTo>
                  <a:lnTo>
                    <a:pt x="15113" y="66167"/>
                  </a:lnTo>
                  <a:lnTo>
                    <a:pt x="16319" y="65405"/>
                  </a:lnTo>
                  <a:lnTo>
                    <a:pt x="16395" y="64452"/>
                  </a:lnTo>
                  <a:lnTo>
                    <a:pt x="17056" y="64008"/>
                  </a:lnTo>
                  <a:lnTo>
                    <a:pt x="17373" y="63881"/>
                  </a:lnTo>
                  <a:lnTo>
                    <a:pt x="16268" y="63119"/>
                  </a:lnTo>
                  <a:lnTo>
                    <a:pt x="17259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15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380" y="66040"/>
                  </a:lnTo>
                  <a:lnTo>
                    <a:pt x="19126" y="66802"/>
                  </a:lnTo>
                  <a:lnTo>
                    <a:pt x="23037" y="66802"/>
                  </a:lnTo>
                  <a:lnTo>
                    <a:pt x="22872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52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82" y="60706"/>
                  </a:lnTo>
                  <a:lnTo>
                    <a:pt x="26936" y="60960"/>
                  </a:lnTo>
                  <a:lnTo>
                    <a:pt x="27279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467" y="66802"/>
                  </a:lnTo>
                  <a:lnTo>
                    <a:pt x="30238" y="64770"/>
                  </a:lnTo>
                  <a:lnTo>
                    <a:pt x="30213" y="64300"/>
                  </a:lnTo>
                  <a:lnTo>
                    <a:pt x="30340" y="62738"/>
                  </a:lnTo>
                  <a:lnTo>
                    <a:pt x="30441" y="62230"/>
                  </a:lnTo>
                  <a:lnTo>
                    <a:pt x="30632" y="61976"/>
                  </a:lnTo>
                  <a:lnTo>
                    <a:pt x="30670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72" y="58674"/>
                  </a:lnTo>
                  <a:lnTo>
                    <a:pt x="31369" y="57785"/>
                  </a:lnTo>
                  <a:lnTo>
                    <a:pt x="31013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77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3883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791" y="60960"/>
                  </a:lnTo>
                  <a:lnTo>
                    <a:pt x="32639" y="61214"/>
                  </a:lnTo>
                  <a:lnTo>
                    <a:pt x="32461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13" y="64300"/>
                  </a:lnTo>
                  <a:lnTo>
                    <a:pt x="30327" y="64643"/>
                  </a:lnTo>
                  <a:lnTo>
                    <a:pt x="31203" y="66294"/>
                  </a:lnTo>
                  <a:lnTo>
                    <a:pt x="30556" y="66751"/>
                  </a:lnTo>
                  <a:lnTo>
                    <a:pt x="30111" y="67056"/>
                  </a:lnTo>
                  <a:lnTo>
                    <a:pt x="30099" y="67614"/>
                  </a:lnTo>
                  <a:lnTo>
                    <a:pt x="30238" y="67335"/>
                  </a:lnTo>
                  <a:lnTo>
                    <a:pt x="30175" y="68707"/>
                  </a:lnTo>
                  <a:lnTo>
                    <a:pt x="30378" y="69596"/>
                  </a:lnTo>
                  <a:lnTo>
                    <a:pt x="31877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473" y="72644"/>
                  </a:lnTo>
                  <a:lnTo>
                    <a:pt x="33362" y="73533"/>
                  </a:lnTo>
                  <a:lnTo>
                    <a:pt x="34239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11" y="72263"/>
                  </a:lnTo>
                  <a:lnTo>
                    <a:pt x="38061" y="71755"/>
                  </a:lnTo>
                  <a:lnTo>
                    <a:pt x="37541" y="71120"/>
                  </a:lnTo>
                  <a:lnTo>
                    <a:pt x="37668" y="69723"/>
                  </a:lnTo>
                  <a:lnTo>
                    <a:pt x="38074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16" y="65786"/>
                  </a:lnTo>
                  <a:lnTo>
                    <a:pt x="39535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59" y="62992"/>
                  </a:lnTo>
                  <a:lnTo>
                    <a:pt x="43903" y="61468"/>
                  </a:lnTo>
                  <a:lnTo>
                    <a:pt x="43942" y="60198"/>
                  </a:lnTo>
                  <a:lnTo>
                    <a:pt x="44551" y="59436"/>
                  </a:lnTo>
                  <a:lnTo>
                    <a:pt x="44907" y="59055"/>
                  </a:lnTo>
                  <a:lnTo>
                    <a:pt x="45427" y="59182"/>
                  </a:lnTo>
                  <a:lnTo>
                    <a:pt x="45478" y="59055"/>
                  </a:lnTo>
                  <a:lnTo>
                    <a:pt x="45720" y="58547"/>
                  </a:lnTo>
                  <a:lnTo>
                    <a:pt x="45313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05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20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47" y="74676"/>
                  </a:lnTo>
                  <a:lnTo>
                    <a:pt x="51206" y="73279"/>
                  </a:lnTo>
                  <a:lnTo>
                    <a:pt x="53746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72" y="74041"/>
                  </a:lnTo>
                  <a:lnTo>
                    <a:pt x="56680" y="74930"/>
                  </a:lnTo>
                  <a:lnTo>
                    <a:pt x="57238" y="76327"/>
                  </a:lnTo>
                  <a:lnTo>
                    <a:pt x="57581" y="77089"/>
                  </a:lnTo>
                  <a:lnTo>
                    <a:pt x="56934" y="77089"/>
                  </a:lnTo>
                  <a:lnTo>
                    <a:pt x="56540" y="75184"/>
                  </a:lnTo>
                  <a:lnTo>
                    <a:pt x="56146" y="74803"/>
                  </a:lnTo>
                  <a:lnTo>
                    <a:pt x="55651" y="75184"/>
                  </a:lnTo>
                  <a:lnTo>
                    <a:pt x="54114" y="77089"/>
                  </a:lnTo>
                  <a:lnTo>
                    <a:pt x="53035" y="79629"/>
                  </a:lnTo>
                  <a:lnTo>
                    <a:pt x="52628" y="80137"/>
                  </a:lnTo>
                  <a:lnTo>
                    <a:pt x="52400" y="80391"/>
                  </a:lnTo>
                  <a:lnTo>
                    <a:pt x="53467" y="82550"/>
                  </a:lnTo>
                  <a:lnTo>
                    <a:pt x="55702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45" y="85344"/>
                  </a:lnTo>
                  <a:lnTo>
                    <a:pt x="58674" y="85217"/>
                  </a:lnTo>
                  <a:lnTo>
                    <a:pt x="59283" y="85471"/>
                  </a:lnTo>
                  <a:lnTo>
                    <a:pt x="59423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81" y="78486"/>
                  </a:lnTo>
                  <a:lnTo>
                    <a:pt x="58877" y="78994"/>
                  </a:lnTo>
                  <a:lnTo>
                    <a:pt x="60642" y="80518"/>
                  </a:lnTo>
                  <a:lnTo>
                    <a:pt x="61976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07" y="78486"/>
                  </a:lnTo>
                  <a:lnTo>
                    <a:pt x="62865" y="78359"/>
                  </a:lnTo>
                  <a:lnTo>
                    <a:pt x="61429" y="77089"/>
                  </a:lnTo>
                  <a:lnTo>
                    <a:pt x="61925" y="75184"/>
                  </a:lnTo>
                  <a:lnTo>
                    <a:pt x="60667" y="74041"/>
                  </a:lnTo>
                  <a:lnTo>
                    <a:pt x="60248" y="73660"/>
                  </a:lnTo>
                  <a:lnTo>
                    <a:pt x="60121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54" y="67310"/>
                  </a:lnTo>
                  <a:lnTo>
                    <a:pt x="53835" y="67564"/>
                  </a:lnTo>
                  <a:lnTo>
                    <a:pt x="58229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3995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00" y="78994"/>
                  </a:lnTo>
                  <a:lnTo>
                    <a:pt x="69926" y="79375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68" y="77851"/>
                  </a:lnTo>
                  <a:lnTo>
                    <a:pt x="76796" y="75692"/>
                  </a:lnTo>
                  <a:lnTo>
                    <a:pt x="76695" y="74803"/>
                  </a:lnTo>
                  <a:lnTo>
                    <a:pt x="76174" y="73279"/>
                  </a:lnTo>
                  <a:lnTo>
                    <a:pt x="76009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78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55" y="65278"/>
                  </a:lnTo>
                  <a:lnTo>
                    <a:pt x="63652" y="65024"/>
                  </a:lnTo>
                  <a:lnTo>
                    <a:pt x="61087" y="64008"/>
                  </a:lnTo>
                  <a:lnTo>
                    <a:pt x="59715" y="65278"/>
                  </a:lnTo>
                  <a:lnTo>
                    <a:pt x="58470" y="64770"/>
                  </a:lnTo>
                  <a:lnTo>
                    <a:pt x="58547" y="64389"/>
                  </a:lnTo>
                  <a:lnTo>
                    <a:pt x="58610" y="64135"/>
                  </a:lnTo>
                  <a:lnTo>
                    <a:pt x="56819" y="62738"/>
                  </a:lnTo>
                  <a:lnTo>
                    <a:pt x="56426" y="61341"/>
                  </a:lnTo>
                  <a:lnTo>
                    <a:pt x="56324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696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795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00" y="51562"/>
                  </a:lnTo>
                  <a:lnTo>
                    <a:pt x="53924" y="49911"/>
                  </a:lnTo>
                  <a:lnTo>
                    <a:pt x="53327" y="49530"/>
                  </a:lnTo>
                  <a:lnTo>
                    <a:pt x="52603" y="49022"/>
                  </a:lnTo>
                  <a:lnTo>
                    <a:pt x="54610" y="56896"/>
                  </a:lnTo>
                  <a:lnTo>
                    <a:pt x="50292" y="59309"/>
                  </a:lnTo>
                  <a:lnTo>
                    <a:pt x="50088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56" y="53213"/>
                  </a:lnTo>
                  <a:lnTo>
                    <a:pt x="47231" y="53086"/>
                  </a:lnTo>
                  <a:lnTo>
                    <a:pt x="46888" y="53086"/>
                  </a:lnTo>
                  <a:lnTo>
                    <a:pt x="46431" y="53340"/>
                  </a:lnTo>
                  <a:lnTo>
                    <a:pt x="45529" y="51943"/>
                  </a:lnTo>
                  <a:lnTo>
                    <a:pt x="43294" y="54864"/>
                  </a:lnTo>
                  <a:lnTo>
                    <a:pt x="41783" y="57277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671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36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79" y="56769"/>
                  </a:lnTo>
                  <a:lnTo>
                    <a:pt x="35293" y="55499"/>
                  </a:lnTo>
                  <a:lnTo>
                    <a:pt x="35331" y="54864"/>
                  </a:lnTo>
                  <a:lnTo>
                    <a:pt x="36995" y="54483"/>
                  </a:lnTo>
                  <a:lnTo>
                    <a:pt x="36995" y="54229"/>
                  </a:lnTo>
                  <a:lnTo>
                    <a:pt x="36906" y="52705"/>
                  </a:lnTo>
                  <a:lnTo>
                    <a:pt x="37439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52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85" y="48514"/>
                  </a:lnTo>
                  <a:lnTo>
                    <a:pt x="38442" y="48387"/>
                  </a:lnTo>
                  <a:lnTo>
                    <a:pt x="39052" y="48514"/>
                  </a:lnTo>
                  <a:lnTo>
                    <a:pt x="39014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49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103" y="48717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77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62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64" y="42926"/>
                  </a:lnTo>
                  <a:lnTo>
                    <a:pt x="56565" y="42164"/>
                  </a:lnTo>
                  <a:lnTo>
                    <a:pt x="56857" y="41148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39" y="45085"/>
                  </a:lnTo>
                  <a:lnTo>
                    <a:pt x="58661" y="45339"/>
                  </a:lnTo>
                  <a:lnTo>
                    <a:pt x="58572" y="45720"/>
                  </a:lnTo>
                  <a:lnTo>
                    <a:pt x="58661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36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33" y="47244"/>
                  </a:lnTo>
                  <a:lnTo>
                    <a:pt x="63131" y="48006"/>
                  </a:lnTo>
                  <a:lnTo>
                    <a:pt x="63347" y="48260"/>
                  </a:lnTo>
                  <a:lnTo>
                    <a:pt x="64274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57" y="51003"/>
                  </a:lnTo>
                  <a:lnTo>
                    <a:pt x="64846" y="51181"/>
                  </a:lnTo>
                  <a:lnTo>
                    <a:pt x="64731" y="51308"/>
                  </a:lnTo>
                  <a:lnTo>
                    <a:pt x="64668" y="51562"/>
                  </a:lnTo>
                  <a:lnTo>
                    <a:pt x="64897" y="52451"/>
                  </a:lnTo>
                  <a:lnTo>
                    <a:pt x="65100" y="52959"/>
                  </a:lnTo>
                  <a:lnTo>
                    <a:pt x="65849" y="54483"/>
                  </a:lnTo>
                  <a:lnTo>
                    <a:pt x="66776" y="54737"/>
                  </a:lnTo>
                  <a:lnTo>
                    <a:pt x="66675" y="52451"/>
                  </a:lnTo>
                  <a:lnTo>
                    <a:pt x="66560" y="52197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02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48" y="52832"/>
                  </a:lnTo>
                  <a:lnTo>
                    <a:pt x="69024" y="52705"/>
                  </a:lnTo>
                  <a:lnTo>
                    <a:pt x="69684" y="53848"/>
                  </a:lnTo>
                  <a:lnTo>
                    <a:pt x="70637" y="54991"/>
                  </a:lnTo>
                  <a:lnTo>
                    <a:pt x="71716" y="55499"/>
                  </a:lnTo>
                  <a:lnTo>
                    <a:pt x="72656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01" y="56769"/>
                  </a:lnTo>
                  <a:lnTo>
                    <a:pt x="72339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688" y="51689"/>
                  </a:lnTo>
                  <a:lnTo>
                    <a:pt x="69926" y="52070"/>
                  </a:lnTo>
                  <a:lnTo>
                    <a:pt x="69342" y="51943"/>
                  </a:lnTo>
                  <a:lnTo>
                    <a:pt x="69291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262" y="49657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8999" y="47879"/>
                  </a:lnTo>
                  <a:lnTo>
                    <a:pt x="68249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51" y="46863"/>
                  </a:lnTo>
                  <a:lnTo>
                    <a:pt x="70815" y="47498"/>
                  </a:lnTo>
                  <a:lnTo>
                    <a:pt x="70497" y="47625"/>
                  </a:lnTo>
                  <a:lnTo>
                    <a:pt x="69875" y="48006"/>
                  </a:lnTo>
                  <a:lnTo>
                    <a:pt x="70154" y="48133"/>
                  </a:lnTo>
                  <a:lnTo>
                    <a:pt x="70815" y="48514"/>
                  </a:lnTo>
                  <a:lnTo>
                    <a:pt x="70815" y="49276"/>
                  </a:lnTo>
                  <a:lnTo>
                    <a:pt x="71983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44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71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48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889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541B0AF5-A544-F78C-1966-21176584163D}"/>
                </a:ext>
              </a:extLst>
            </p:cNvPr>
            <p:cNvSpPr/>
            <p:nvPr/>
          </p:nvSpPr>
          <p:spPr>
            <a:xfrm>
              <a:off x="9692043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73" y="38544"/>
                  </a:moveTo>
                  <a:lnTo>
                    <a:pt x="13741" y="37871"/>
                  </a:lnTo>
                  <a:lnTo>
                    <a:pt x="13779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42" y="37630"/>
                  </a:lnTo>
                  <a:lnTo>
                    <a:pt x="4140" y="38036"/>
                  </a:lnTo>
                  <a:lnTo>
                    <a:pt x="3467" y="36906"/>
                  </a:lnTo>
                  <a:lnTo>
                    <a:pt x="1714" y="38735"/>
                  </a:lnTo>
                  <a:lnTo>
                    <a:pt x="2781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48" y="43865"/>
                  </a:lnTo>
                  <a:lnTo>
                    <a:pt x="6159" y="43484"/>
                  </a:lnTo>
                  <a:lnTo>
                    <a:pt x="6350" y="42976"/>
                  </a:lnTo>
                  <a:lnTo>
                    <a:pt x="6197" y="42557"/>
                  </a:lnTo>
                  <a:lnTo>
                    <a:pt x="9753" y="42176"/>
                  </a:lnTo>
                  <a:lnTo>
                    <a:pt x="13627" y="40436"/>
                  </a:lnTo>
                  <a:lnTo>
                    <a:pt x="14084" y="39725"/>
                  </a:lnTo>
                  <a:lnTo>
                    <a:pt x="14173" y="38544"/>
                  </a:lnTo>
                  <a:close/>
                </a:path>
                <a:path w="53340" h="44450">
                  <a:moveTo>
                    <a:pt x="22313" y="32816"/>
                  </a:moveTo>
                  <a:lnTo>
                    <a:pt x="22072" y="32499"/>
                  </a:lnTo>
                  <a:lnTo>
                    <a:pt x="21932" y="31877"/>
                  </a:lnTo>
                  <a:lnTo>
                    <a:pt x="21526" y="31140"/>
                  </a:lnTo>
                  <a:lnTo>
                    <a:pt x="20294" y="30721"/>
                  </a:lnTo>
                  <a:lnTo>
                    <a:pt x="18834" y="31013"/>
                  </a:lnTo>
                  <a:lnTo>
                    <a:pt x="18592" y="32232"/>
                  </a:lnTo>
                  <a:lnTo>
                    <a:pt x="17056" y="32512"/>
                  </a:lnTo>
                  <a:lnTo>
                    <a:pt x="16510" y="31711"/>
                  </a:lnTo>
                  <a:lnTo>
                    <a:pt x="12433" y="31724"/>
                  </a:lnTo>
                  <a:lnTo>
                    <a:pt x="13220" y="34036"/>
                  </a:lnTo>
                  <a:lnTo>
                    <a:pt x="14147" y="37871"/>
                  </a:lnTo>
                  <a:lnTo>
                    <a:pt x="14173" y="38544"/>
                  </a:lnTo>
                  <a:lnTo>
                    <a:pt x="14947" y="39306"/>
                  </a:lnTo>
                  <a:lnTo>
                    <a:pt x="16230" y="40132"/>
                  </a:lnTo>
                  <a:lnTo>
                    <a:pt x="17805" y="39852"/>
                  </a:lnTo>
                  <a:lnTo>
                    <a:pt x="18973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15" y="35801"/>
                  </a:lnTo>
                  <a:lnTo>
                    <a:pt x="20129" y="33883"/>
                  </a:lnTo>
                  <a:lnTo>
                    <a:pt x="20726" y="33439"/>
                  </a:lnTo>
                  <a:lnTo>
                    <a:pt x="22174" y="33947"/>
                  </a:lnTo>
                  <a:lnTo>
                    <a:pt x="22313" y="32816"/>
                  </a:lnTo>
                  <a:close/>
                </a:path>
                <a:path w="53340" h="44450">
                  <a:moveTo>
                    <a:pt x="40068" y="33553"/>
                  </a:moveTo>
                  <a:lnTo>
                    <a:pt x="36360" y="32499"/>
                  </a:lnTo>
                  <a:lnTo>
                    <a:pt x="34785" y="34988"/>
                  </a:lnTo>
                  <a:lnTo>
                    <a:pt x="33324" y="35445"/>
                  </a:lnTo>
                  <a:lnTo>
                    <a:pt x="32486" y="33629"/>
                  </a:lnTo>
                  <a:lnTo>
                    <a:pt x="31165" y="35229"/>
                  </a:lnTo>
                  <a:lnTo>
                    <a:pt x="27838" y="37731"/>
                  </a:lnTo>
                  <a:lnTo>
                    <a:pt x="27279" y="38493"/>
                  </a:lnTo>
                  <a:lnTo>
                    <a:pt x="26035" y="39281"/>
                  </a:lnTo>
                  <a:lnTo>
                    <a:pt x="25387" y="40132"/>
                  </a:lnTo>
                  <a:lnTo>
                    <a:pt x="25260" y="41046"/>
                  </a:lnTo>
                  <a:lnTo>
                    <a:pt x="23634" y="43307"/>
                  </a:lnTo>
                  <a:lnTo>
                    <a:pt x="24130" y="43611"/>
                  </a:lnTo>
                  <a:lnTo>
                    <a:pt x="31419" y="39395"/>
                  </a:lnTo>
                  <a:lnTo>
                    <a:pt x="33350" y="37807"/>
                  </a:lnTo>
                  <a:lnTo>
                    <a:pt x="34772" y="37465"/>
                  </a:lnTo>
                  <a:lnTo>
                    <a:pt x="40068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66" y="24117"/>
                  </a:lnTo>
                  <a:lnTo>
                    <a:pt x="45847" y="23063"/>
                  </a:lnTo>
                  <a:lnTo>
                    <a:pt x="45605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59" y="27139"/>
                  </a:lnTo>
                  <a:lnTo>
                    <a:pt x="41897" y="29654"/>
                  </a:lnTo>
                  <a:lnTo>
                    <a:pt x="40995" y="30721"/>
                  </a:lnTo>
                  <a:lnTo>
                    <a:pt x="38493" y="30899"/>
                  </a:lnTo>
                  <a:lnTo>
                    <a:pt x="37922" y="32131"/>
                  </a:lnTo>
                  <a:lnTo>
                    <a:pt x="38023" y="31953"/>
                  </a:lnTo>
                  <a:lnTo>
                    <a:pt x="39890" y="32740"/>
                  </a:lnTo>
                  <a:lnTo>
                    <a:pt x="41122" y="32651"/>
                  </a:lnTo>
                  <a:lnTo>
                    <a:pt x="41376" y="31572"/>
                  </a:lnTo>
                  <a:lnTo>
                    <a:pt x="42291" y="30683"/>
                  </a:lnTo>
                  <a:lnTo>
                    <a:pt x="44297" y="27152"/>
                  </a:lnTo>
                  <a:lnTo>
                    <a:pt x="44284" y="25908"/>
                  </a:lnTo>
                  <a:lnTo>
                    <a:pt x="46621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63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66" y="850"/>
                  </a:lnTo>
                  <a:lnTo>
                    <a:pt x="51092" y="419"/>
                  </a:lnTo>
                  <a:lnTo>
                    <a:pt x="50812" y="0"/>
                  </a:lnTo>
                  <a:lnTo>
                    <a:pt x="50292" y="863"/>
                  </a:lnTo>
                  <a:lnTo>
                    <a:pt x="49974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37" y="6083"/>
                  </a:lnTo>
                  <a:lnTo>
                    <a:pt x="45783" y="6769"/>
                  </a:lnTo>
                  <a:lnTo>
                    <a:pt x="44805" y="8267"/>
                  </a:lnTo>
                  <a:lnTo>
                    <a:pt x="44729" y="8775"/>
                  </a:lnTo>
                  <a:lnTo>
                    <a:pt x="45834" y="10388"/>
                  </a:lnTo>
                  <a:lnTo>
                    <a:pt x="49339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24D7B4FB-2E72-690D-853D-23EF6AE01CD4}"/>
                </a:ext>
              </a:extLst>
            </p:cNvPr>
            <p:cNvSpPr/>
            <p:nvPr/>
          </p:nvSpPr>
          <p:spPr>
            <a:xfrm>
              <a:off x="970923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40" y="33134"/>
                  </a:lnTo>
                  <a:lnTo>
                    <a:pt x="8572" y="32143"/>
                  </a:lnTo>
                  <a:lnTo>
                    <a:pt x="5283" y="32169"/>
                  </a:lnTo>
                  <a:lnTo>
                    <a:pt x="5600" y="34150"/>
                  </a:lnTo>
                  <a:lnTo>
                    <a:pt x="3530" y="33375"/>
                  </a:lnTo>
                  <a:lnTo>
                    <a:pt x="1219" y="35750"/>
                  </a:lnTo>
                  <a:lnTo>
                    <a:pt x="1943" y="36779"/>
                  </a:lnTo>
                  <a:lnTo>
                    <a:pt x="2019" y="37884"/>
                  </a:lnTo>
                  <a:lnTo>
                    <a:pt x="1485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02" y="42164"/>
                  </a:lnTo>
                  <a:lnTo>
                    <a:pt x="8051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84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34" y="23571"/>
                  </a:lnTo>
                  <a:lnTo>
                    <a:pt x="23583" y="22148"/>
                  </a:lnTo>
                  <a:lnTo>
                    <a:pt x="22237" y="21082"/>
                  </a:lnTo>
                  <a:lnTo>
                    <a:pt x="19456" y="20078"/>
                  </a:lnTo>
                  <a:lnTo>
                    <a:pt x="18034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13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38" y="27901"/>
                  </a:lnTo>
                  <a:lnTo>
                    <a:pt x="14986" y="29311"/>
                  </a:lnTo>
                  <a:lnTo>
                    <a:pt x="15278" y="30429"/>
                  </a:lnTo>
                  <a:lnTo>
                    <a:pt x="17462" y="30073"/>
                  </a:lnTo>
                  <a:lnTo>
                    <a:pt x="22199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04" y="10210"/>
                  </a:moveTo>
                  <a:lnTo>
                    <a:pt x="35788" y="10210"/>
                  </a:lnTo>
                  <a:lnTo>
                    <a:pt x="35013" y="10223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64" y="17995"/>
                  </a:lnTo>
                  <a:lnTo>
                    <a:pt x="29146" y="18796"/>
                  </a:lnTo>
                  <a:lnTo>
                    <a:pt x="28435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63" y="23025"/>
                  </a:lnTo>
                  <a:lnTo>
                    <a:pt x="28994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42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64" y="10007"/>
                  </a:lnTo>
                  <a:lnTo>
                    <a:pt x="36029" y="10007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493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896" y="19812"/>
                  </a:lnTo>
                  <a:lnTo>
                    <a:pt x="38100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85" y="431"/>
                  </a:lnTo>
                  <a:lnTo>
                    <a:pt x="44132" y="0"/>
                  </a:lnTo>
                  <a:lnTo>
                    <a:pt x="43307" y="190"/>
                  </a:lnTo>
                  <a:lnTo>
                    <a:pt x="44297" y="812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5388BF5E-8EC1-D6DD-8EB7-CC457E84EBC9}"/>
                </a:ext>
              </a:extLst>
            </p:cNvPr>
            <p:cNvSpPr/>
            <p:nvPr/>
          </p:nvSpPr>
          <p:spPr>
            <a:xfrm>
              <a:off x="971222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54" y="114"/>
                  </a:moveTo>
                  <a:lnTo>
                    <a:pt x="0" y="0"/>
                  </a:lnTo>
                  <a:lnTo>
                    <a:pt x="63" y="228"/>
                  </a:lnTo>
                  <a:lnTo>
                    <a:pt x="190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05" y="1066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57ACEF5E-3295-93A5-8F26-60E6DD1D1895}"/>
                </a:ext>
              </a:extLst>
            </p:cNvPr>
            <p:cNvSpPr/>
            <p:nvPr/>
          </p:nvSpPr>
          <p:spPr>
            <a:xfrm>
              <a:off x="9715982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27" y="23774"/>
                  </a:moveTo>
                  <a:lnTo>
                    <a:pt x="4660" y="23812"/>
                  </a:lnTo>
                  <a:lnTo>
                    <a:pt x="3746" y="24587"/>
                  </a:lnTo>
                  <a:lnTo>
                    <a:pt x="3606" y="24790"/>
                  </a:lnTo>
                  <a:lnTo>
                    <a:pt x="0" y="27495"/>
                  </a:lnTo>
                  <a:lnTo>
                    <a:pt x="546" y="28600"/>
                  </a:lnTo>
                  <a:lnTo>
                    <a:pt x="1460" y="28041"/>
                  </a:lnTo>
                  <a:lnTo>
                    <a:pt x="850" y="27622"/>
                  </a:lnTo>
                  <a:lnTo>
                    <a:pt x="1993" y="26416"/>
                  </a:lnTo>
                  <a:lnTo>
                    <a:pt x="3568" y="25133"/>
                  </a:lnTo>
                  <a:lnTo>
                    <a:pt x="4927" y="23774"/>
                  </a:lnTo>
                  <a:close/>
                </a:path>
                <a:path w="25400" h="29209">
                  <a:moveTo>
                    <a:pt x="19672" y="11163"/>
                  </a:moveTo>
                  <a:lnTo>
                    <a:pt x="18859" y="10388"/>
                  </a:lnTo>
                  <a:lnTo>
                    <a:pt x="18605" y="9944"/>
                  </a:lnTo>
                  <a:lnTo>
                    <a:pt x="16865" y="10655"/>
                  </a:lnTo>
                  <a:lnTo>
                    <a:pt x="16497" y="11150"/>
                  </a:lnTo>
                  <a:lnTo>
                    <a:pt x="16751" y="11391"/>
                  </a:lnTo>
                  <a:lnTo>
                    <a:pt x="15659" y="12217"/>
                  </a:lnTo>
                  <a:lnTo>
                    <a:pt x="16129" y="13106"/>
                  </a:lnTo>
                  <a:lnTo>
                    <a:pt x="15646" y="14986"/>
                  </a:lnTo>
                  <a:lnTo>
                    <a:pt x="14338" y="16217"/>
                  </a:lnTo>
                  <a:lnTo>
                    <a:pt x="13436" y="17551"/>
                  </a:lnTo>
                  <a:lnTo>
                    <a:pt x="14338" y="17665"/>
                  </a:lnTo>
                  <a:lnTo>
                    <a:pt x="16268" y="15608"/>
                  </a:lnTo>
                  <a:lnTo>
                    <a:pt x="18059" y="13436"/>
                  </a:lnTo>
                  <a:lnTo>
                    <a:pt x="19672" y="11163"/>
                  </a:lnTo>
                  <a:close/>
                </a:path>
                <a:path w="25400" h="29209">
                  <a:moveTo>
                    <a:pt x="24917" y="2387"/>
                  </a:moveTo>
                  <a:lnTo>
                    <a:pt x="24358" y="1638"/>
                  </a:lnTo>
                  <a:lnTo>
                    <a:pt x="23939" y="838"/>
                  </a:lnTo>
                  <a:lnTo>
                    <a:pt x="23647" y="0"/>
                  </a:lnTo>
                  <a:lnTo>
                    <a:pt x="22428" y="2044"/>
                  </a:lnTo>
                  <a:lnTo>
                    <a:pt x="23190" y="1765"/>
                  </a:lnTo>
                  <a:lnTo>
                    <a:pt x="23088" y="4394"/>
                  </a:lnTo>
                  <a:lnTo>
                    <a:pt x="21882" y="5372"/>
                  </a:lnTo>
                  <a:lnTo>
                    <a:pt x="22682" y="5981"/>
                  </a:lnTo>
                  <a:lnTo>
                    <a:pt x="22694" y="6477"/>
                  </a:lnTo>
                  <a:lnTo>
                    <a:pt x="24917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E60E2906-1DFF-6862-62B5-C7437597A857}"/>
                </a:ext>
              </a:extLst>
            </p:cNvPr>
            <p:cNvSpPr/>
            <p:nvPr/>
          </p:nvSpPr>
          <p:spPr>
            <a:xfrm>
              <a:off x="972930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275F319D-C2AA-1F60-221D-B12837CFB377}"/>
                </a:ext>
              </a:extLst>
            </p:cNvPr>
            <p:cNvSpPr/>
            <p:nvPr/>
          </p:nvSpPr>
          <p:spPr>
            <a:xfrm>
              <a:off x="9715753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89" y="6223"/>
                  </a:moveTo>
                  <a:lnTo>
                    <a:pt x="5511" y="6223"/>
                  </a:lnTo>
                  <a:lnTo>
                    <a:pt x="5435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502" y="6477"/>
                  </a:lnTo>
                  <a:lnTo>
                    <a:pt x="10589" y="6223"/>
                  </a:lnTo>
                  <a:close/>
                </a:path>
                <a:path w="15875" h="8254">
                  <a:moveTo>
                    <a:pt x="9067" y="2235"/>
                  </a:moveTo>
                  <a:lnTo>
                    <a:pt x="8089" y="2603"/>
                  </a:lnTo>
                  <a:lnTo>
                    <a:pt x="7823" y="2946"/>
                  </a:lnTo>
                  <a:lnTo>
                    <a:pt x="7594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81" y="7366"/>
                  </a:lnTo>
                  <a:lnTo>
                    <a:pt x="3848" y="7277"/>
                  </a:lnTo>
                  <a:lnTo>
                    <a:pt x="4127" y="6832"/>
                  </a:lnTo>
                  <a:lnTo>
                    <a:pt x="4178" y="6477"/>
                  </a:lnTo>
                  <a:lnTo>
                    <a:pt x="5156" y="6261"/>
                  </a:lnTo>
                  <a:lnTo>
                    <a:pt x="5511" y="6223"/>
                  </a:lnTo>
                  <a:lnTo>
                    <a:pt x="10589" y="6223"/>
                  </a:lnTo>
                  <a:lnTo>
                    <a:pt x="11036" y="4914"/>
                  </a:lnTo>
                  <a:lnTo>
                    <a:pt x="12852" y="2578"/>
                  </a:lnTo>
                  <a:lnTo>
                    <a:pt x="12983" y="2489"/>
                  </a:lnTo>
                  <a:lnTo>
                    <a:pt x="10325" y="2489"/>
                  </a:lnTo>
                  <a:lnTo>
                    <a:pt x="9067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50" y="63"/>
                  </a:lnTo>
                  <a:lnTo>
                    <a:pt x="12865" y="965"/>
                  </a:lnTo>
                  <a:lnTo>
                    <a:pt x="12090" y="1816"/>
                  </a:lnTo>
                  <a:lnTo>
                    <a:pt x="10325" y="2489"/>
                  </a:lnTo>
                  <a:lnTo>
                    <a:pt x="12983" y="2489"/>
                  </a:lnTo>
                  <a:lnTo>
                    <a:pt x="14262" y="1625"/>
                  </a:lnTo>
                  <a:lnTo>
                    <a:pt x="15494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5927C9C7-37E4-3122-4937-65A2652222B3}"/>
                </a:ext>
              </a:extLst>
            </p:cNvPr>
            <p:cNvSpPr/>
            <p:nvPr/>
          </p:nvSpPr>
          <p:spPr>
            <a:xfrm>
              <a:off x="9710102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52" y="28181"/>
                  </a:lnTo>
                  <a:lnTo>
                    <a:pt x="3898" y="28092"/>
                  </a:lnTo>
                  <a:lnTo>
                    <a:pt x="3124" y="28041"/>
                  </a:lnTo>
                  <a:lnTo>
                    <a:pt x="2692" y="28130"/>
                  </a:lnTo>
                  <a:lnTo>
                    <a:pt x="2336" y="28371"/>
                  </a:lnTo>
                  <a:lnTo>
                    <a:pt x="2197" y="28448"/>
                  </a:lnTo>
                  <a:lnTo>
                    <a:pt x="1968" y="27698"/>
                  </a:lnTo>
                  <a:lnTo>
                    <a:pt x="1346" y="27000"/>
                  </a:lnTo>
                  <a:lnTo>
                    <a:pt x="774" y="27127"/>
                  </a:lnTo>
                  <a:lnTo>
                    <a:pt x="88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82" y="30962"/>
                  </a:lnTo>
                  <a:lnTo>
                    <a:pt x="2908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26" y="20370"/>
                  </a:moveTo>
                  <a:lnTo>
                    <a:pt x="18211" y="18453"/>
                  </a:lnTo>
                  <a:lnTo>
                    <a:pt x="19469" y="18427"/>
                  </a:lnTo>
                  <a:lnTo>
                    <a:pt x="17157" y="17767"/>
                  </a:lnTo>
                  <a:lnTo>
                    <a:pt x="16040" y="18122"/>
                  </a:lnTo>
                  <a:lnTo>
                    <a:pt x="15735" y="18948"/>
                  </a:lnTo>
                  <a:lnTo>
                    <a:pt x="13538" y="20116"/>
                  </a:lnTo>
                  <a:lnTo>
                    <a:pt x="11569" y="21856"/>
                  </a:lnTo>
                  <a:lnTo>
                    <a:pt x="9588" y="25412"/>
                  </a:lnTo>
                  <a:lnTo>
                    <a:pt x="8928" y="27432"/>
                  </a:lnTo>
                  <a:lnTo>
                    <a:pt x="12090" y="26136"/>
                  </a:lnTo>
                  <a:lnTo>
                    <a:pt x="12700" y="25196"/>
                  </a:lnTo>
                  <a:lnTo>
                    <a:pt x="14719" y="24447"/>
                  </a:lnTo>
                  <a:lnTo>
                    <a:pt x="15989" y="24688"/>
                  </a:lnTo>
                  <a:lnTo>
                    <a:pt x="17741" y="24015"/>
                  </a:lnTo>
                  <a:lnTo>
                    <a:pt x="20726" y="20370"/>
                  </a:lnTo>
                  <a:close/>
                </a:path>
                <a:path w="31115" h="32384">
                  <a:moveTo>
                    <a:pt x="30607" y="3238"/>
                  </a:moveTo>
                  <a:lnTo>
                    <a:pt x="28968" y="0"/>
                  </a:lnTo>
                  <a:lnTo>
                    <a:pt x="24955" y="5765"/>
                  </a:lnTo>
                  <a:lnTo>
                    <a:pt x="24638" y="7150"/>
                  </a:lnTo>
                  <a:lnTo>
                    <a:pt x="18567" y="12128"/>
                  </a:lnTo>
                  <a:lnTo>
                    <a:pt x="21361" y="16052"/>
                  </a:lnTo>
                  <a:lnTo>
                    <a:pt x="25349" y="14173"/>
                  </a:lnTo>
                  <a:lnTo>
                    <a:pt x="26111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22" y="9613"/>
                  </a:lnTo>
                  <a:lnTo>
                    <a:pt x="28968" y="9093"/>
                  </a:lnTo>
                  <a:lnTo>
                    <a:pt x="29070" y="6451"/>
                  </a:lnTo>
                  <a:lnTo>
                    <a:pt x="28321" y="6731"/>
                  </a:lnTo>
                  <a:lnTo>
                    <a:pt x="30607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B3A3031C-12F2-D7B1-4C46-4E064F37DA5B}"/>
                </a:ext>
              </a:extLst>
            </p:cNvPr>
            <p:cNvSpPr/>
            <p:nvPr/>
          </p:nvSpPr>
          <p:spPr>
            <a:xfrm>
              <a:off x="974933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84" y="1219"/>
                  </a:lnTo>
                  <a:lnTo>
                    <a:pt x="3632" y="469"/>
                  </a:lnTo>
                  <a:lnTo>
                    <a:pt x="2311" y="0"/>
                  </a:lnTo>
                  <a:lnTo>
                    <a:pt x="1104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2997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60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12" y="45707"/>
                  </a:lnTo>
                  <a:lnTo>
                    <a:pt x="63779" y="45529"/>
                  </a:lnTo>
                  <a:lnTo>
                    <a:pt x="63995" y="45300"/>
                  </a:lnTo>
                  <a:lnTo>
                    <a:pt x="64160" y="45008"/>
                  </a:lnTo>
                  <a:close/>
                </a:path>
                <a:path w="64770" h="45720">
                  <a:moveTo>
                    <a:pt x="64211" y="28587"/>
                  </a:moveTo>
                  <a:lnTo>
                    <a:pt x="61823" y="28168"/>
                  </a:lnTo>
                  <a:lnTo>
                    <a:pt x="59004" y="29616"/>
                  </a:lnTo>
                  <a:lnTo>
                    <a:pt x="56730" y="33312"/>
                  </a:lnTo>
                  <a:lnTo>
                    <a:pt x="57353" y="33731"/>
                  </a:lnTo>
                  <a:lnTo>
                    <a:pt x="54635" y="35115"/>
                  </a:lnTo>
                  <a:lnTo>
                    <a:pt x="55308" y="35242"/>
                  </a:lnTo>
                  <a:lnTo>
                    <a:pt x="55816" y="35013"/>
                  </a:lnTo>
                  <a:lnTo>
                    <a:pt x="58140" y="35318"/>
                  </a:lnTo>
                  <a:lnTo>
                    <a:pt x="58623" y="35775"/>
                  </a:lnTo>
                  <a:lnTo>
                    <a:pt x="59677" y="36296"/>
                  </a:lnTo>
                  <a:lnTo>
                    <a:pt x="60032" y="34810"/>
                  </a:lnTo>
                  <a:lnTo>
                    <a:pt x="61874" y="33134"/>
                  </a:lnTo>
                  <a:lnTo>
                    <a:pt x="62204" y="31610"/>
                  </a:lnTo>
                  <a:lnTo>
                    <a:pt x="61887" y="31584"/>
                  </a:lnTo>
                  <a:lnTo>
                    <a:pt x="61772" y="31419"/>
                  </a:lnTo>
                  <a:lnTo>
                    <a:pt x="62014" y="30149"/>
                  </a:lnTo>
                  <a:lnTo>
                    <a:pt x="63144" y="29210"/>
                  </a:lnTo>
                  <a:lnTo>
                    <a:pt x="64211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D24ADB06-3AD8-74DA-3B5A-9097CAA34533}"/>
                </a:ext>
              </a:extLst>
            </p:cNvPr>
            <p:cNvSpPr/>
            <p:nvPr/>
          </p:nvSpPr>
          <p:spPr>
            <a:xfrm>
              <a:off x="9763455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18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304" y="2260"/>
                  </a:lnTo>
                  <a:lnTo>
                    <a:pt x="1358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32" y="5829"/>
                  </a:lnTo>
                  <a:lnTo>
                    <a:pt x="5918" y="5219"/>
                  </a:lnTo>
                  <a:close/>
                </a:path>
                <a:path w="38734" h="23495">
                  <a:moveTo>
                    <a:pt x="20091" y="14503"/>
                  </a:moveTo>
                  <a:lnTo>
                    <a:pt x="18402" y="13627"/>
                  </a:lnTo>
                  <a:lnTo>
                    <a:pt x="17411" y="14312"/>
                  </a:lnTo>
                  <a:lnTo>
                    <a:pt x="16014" y="14770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95" y="15481"/>
                  </a:lnTo>
                  <a:lnTo>
                    <a:pt x="18503" y="15570"/>
                  </a:lnTo>
                  <a:lnTo>
                    <a:pt x="20091" y="14503"/>
                  </a:lnTo>
                  <a:close/>
                </a:path>
                <a:path w="38734" h="23495">
                  <a:moveTo>
                    <a:pt x="38277" y="22948"/>
                  </a:moveTo>
                  <a:lnTo>
                    <a:pt x="37973" y="21856"/>
                  </a:ln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77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87DDAD4F-D03F-5287-8E6F-8BEB1DA597CD}"/>
                </a:ext>
              </a:extLst>
            </p:cNvPr>
            <p:cNvSpPr/>
            <p:nvPr/>
          </p:nvSpPr>
          <p:spPr>
            <a:xfrm>
              <a:off x="9765195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35" y="13220"/>
                  </a:moveTo>
                  <a:lnTo>
                    <a:pt x="546" y="12903"/>
                  </a:lnTo>
                  <a:lnTo>
                    <a:pt x="546" y="12598"/>
                  </a:lnTo>
                  <a:lnTo>
                    <a:pt x="622" y="12293"/>
                  </a:lnTo>
                  <a:lnTo>
                    <a:pt x="0" y="12941"/>
                  </a:lnTo>
                  <a:lnTo>
                    <a:pt x="241" y="13030"/>
                  </a:lnTo>
                  <a:lnTo>
                    <a:pt x="635" y="13220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50" y="2565"/>
                  </a:lnTo>
                  <a:lnTo>
                    <a:pt x="19278" y="1943"/>
                  </a:lnTo>
                  <a:lnTo>
                    <a:pt x="16217" y="1358"/>
                  </a:lnTo>
                  <a:lnTo>
                    <a:pt x="13208" y="1244"/>
                  </a:lnTo>
                  <a:lnTo>
                    <a:pt x="9969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41" y="4102"/>
                  </a:lnTo>
                  <a:lnTo>
                    <a:pt x="16205" y="4559"/>
                  </a:lnTo>
                  <a:lnTo>
                    <a:pt x="17221" y="3657"/>
                  </a:lnTo>
                  <a:lnTo>
                    <a:pt x="19558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E6DF2D9E-CD97-A34D-3810-2B1553083143}"/>
                </a:ext>
              </a:extLst>
            </p:cNvPr>
            <p:cNvSpPr/>
            <p:nvPr/>
          </p:nvSpPr>
          <p:spPr>
            <a:xfrm>
              <a:off x="9765804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70" y="10363"/>
                  </a:moveTo>
                  <a:lnTo>
                    <a:pt x="7505" y="10083"/>
                  </a:lnTo>
                  <a:lnTo>
                    <a:pt x="7670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34" y="6299"/>
                  </a:lnTo>
                  <a:lnTo>
                    <a:pt x="3581" y="5245"/>
                  </a:lnTo>
                  <a:lnTo>
                    <a:pt x="4229" y="2184"/>
                  </a:lnTo>
                  <a:lnTo>
                    <a:pt x="4406" y="177"/>
                  </a:lnTo>
                  <a:lnTo>
                    <a:pt x="1054" y="0"/>
                  </a:lnTo>
                  <a:lnTo>
                    <a:pt x="317" y="622"/>
                  </a:lnTo>
                  <a:lnTo>
                    <a:pt x="114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81" y="4241"/>
                  </a:lnTo>
                  <a:lnTo>
                    <a:pt x="3530" y="8115"/>
                  </a:lnTo>
                  <a:lnTo>
                    <a:pt x="3403" y="10553"/>
                  </a:lnTo>
                  <a:lnTo>
                    <a:pt x="7391" y="10820"/>
                  </a:lnTo>
                  <a:lnTo>
                    <a:pt x="7531" y="10820"/>
                  </a:lnTo>
                  <a:lnTo>
                    <a:pt x="7454" y="10083"/>
                  </a:lnTo>
                  <a:lnTo>
                    <a:pt x="7277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52" y="12484"/>
                  </a:moveTo>
                  <a:lnTo>
                    <a:pt x="46151" y="9791"/>
                  </a:lnTo>
                  <a:lnTo>
                    <a:pt x="45593" y="7734"/>
                  </a:lnTo>
                  <a:lnTo>
                    <a:pt x="46253" y="6527"/>
                  </a:lnTo>
                  <a:lnTo>
                    <a:pt x="44856" y="5054"/>
                  </a:lnTo>
                  <a:lnTo>
                    <a:pt x="44284" y="5930"/>
                  </a:lnTo>
                  <a:lnTo>
                    <a:pt x="42164" y="4914"/>
                  </a:lnTo>
                  <a:lnTo>
                    <a:pt x="41668" y="4457"/>
                  </a:lnTo>
                  <a:lnTo>
                    <a:pt x="39344" y="4152"/>
                  </a:lnTo>
                  <a:lnTo>
                    <a:pt x="38836" y="4381"/>
                  </a:lnTo>
                  <a:lnTo>
                    <a:pt x="37579" y="4051"/>
                  </a:lnTo>
                  <a:lnTo>
                    <a:pt x="36220" y="3352"/>
                  </a:lnTo>
                  <a:lnTo>
                    <a:pt x="36055" y="1308"/>
                  </a:lnTo>
                  <a:lnTo>
                    <a:pt x="33121" y="63"/>
                  </a:lnTo>
                  <a:lnTo>
                    <a:pt x="31026" y="660"/>
                  </a:lnTo>
                  <a:lnTo>
                    <a:pt x="29311" y="1790"/>
                  </a:lnTo>
                  <a:lnTo>
                    <a:pt x="32905" y="2146"/>
                  </a:lnTo>
                  <a:lnTo>
                    <a:pt x="32067" y="3009"/>
                  </a:lnTo>
                  <a:lnTo>
                    <a:pt x="31546" y="3886"/>
                  </a:lnTo>
                  <a:lnTo>
                    <a:pt x="31623" y="6057"/>
                  </a:lnTo>
                  <a:lnTo>
                    <a:pt x="32753" y="5778"/>
                  </a:lnTo>
                  <a:lnTo>
                    <a:pt x="34391" y="7531"/>
                  </a:lnTo>
                  <a:lnTo>
                    <a:pt x="35979" y="11442"/>
                  </a:lnTo>
                  <a:lnTo>
                    <a:pt x="37096" y="11696"/>
                  </a:lnTo>
                  <a:lnTo>
                    <a:pt x="38328" y="10972"/>
                  </a:lnTo>
                  <a:lnTo>
                    <a:pt x="40335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15" y="15494"/>
                  </a:lnTo>
                  <a:lnTo>
                    <a:pt x="47345" y="14414"/>
                  </a:lnTo>
                  <a:lnTo>
                    <a:pt x="47752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0D4C8DB9-2407-FB0C-CE69-539055A08E14}"/>
                </a:ext>
              </a:extLst>
            </p:cNvPr>
            <p:cNvSpPr/>
            <p:nvPr/>
          </p:nvSpPr>
          <p:spPr>
            <a:xfrm>
              <a:off x="9750006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391" y="12166"/>
                  </a:lnTo>
                  <a:lnTo>
                    <a:pt x="6362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75" y="8775"/>
                  </a:lnTo>
                  <a:lnTo>
                    <a:pt x="10985" y="7823"/>
                  </a:lnTo>
                  <a:lnTo>
                    <a:pt x="10198" y="6591"/>
                  </a:lnTo>
                  <a:lnTo>
                    <a:pt x="9626" y="4953"/>
                  </a:lnTo>
                  <a:lnTo>
                    <a:pt x="8242" y="2844"/>
                  </a:lnTo>
                  <a:lnTo>
                    <a:pt x="6515" y="2159"/>
                  </a:lnTo>
                  <a:lnTo>
                    <a:pt x="5041" y="558"/>
                  </a:lnTo>
                  <a:lnTo>
                    <a:pt x="3390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24" y="3556"/>
                  </a:lnTo>
                  <a:lnTo>
                    <a:pt x="2565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84" y="16395"/>
                  </a:lnTo>
                  <a:lnTo>
                    <a:pt x="5778" y="16408"/>
                  </a:lnTo>
                  <a:lnTo>
                    <a:pt x="9245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7719" y="25133"/>
                  </a:lnTo>
                  <a:lnTo>
                    <a:pt x="36893" y="23761"/>
                  </a:lnTo>
                  <a:lnTo>
                    <a:pt x="34175" y="22415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625" y="21894"/>
                  </a:lnTo>
                  <a:lnTo>
                    <a:pt x="27101" y="21386"/>
                  </a:lnTo>
                  <a:lnTo>
                    <a:pt x="26441" y="21120"/>
                  </a:lnTo>
                  <a:lnTo>
                    <a:pt x="25971" y="20891"/>
                  </a:lnTo>
                  <a:lnTo>
                    <a:pt x="24295" y="19469"/>
                  </a:lnTo>
                  <a:lnTo>
                    <a:pt x="25260" y="19088"/>
                  </a:lnTo>
                  <a:lnTo>
                    <a:pt x="25133" y="17856"/>
                  </a:lnTo>
                  <a:lnTo>
                    <a:pt x="24663" y="17665"/>
                  </a:lnTo>
                  <a:lnTo>
                    <a:pt x="24244" y="17386"/>
                  </a:lnTo>
                  <a:lnTo>
                    <a:pt x="24079" y="16802"/>
                  </a:lnTo>
                  <a:lnTo>
                    <a:pt x="23583" y="16802"/>
                  </a:lnTo>
                  <a:lnTo>
                    <a:pt x="22999" y="16586"/>
                  </a:lnTo>
                  <a:lnTo>
                    <a:pt x="22504" y="16256"/>
                  </a:lnTo>
                  <a:lnTo>
                    <a:pt x="21844" y="16611"/>
                  </a:lnTo>
                  <a:lnTo>
                    <a:pt x="21361" y="17208"/>
                  </a:lnTo>
                  <a:lnTo>
                    <a:pt x="21234" y="17856"/>
                  </a:lnTo>
                  <a:lnTo>
                    <a:pt x="20828" y="19062"/>
                  </a:lnTo>
                  <a:lnTo>
                    <a:pt x="20345" y="21894"/>
                  </a:lnTo>
                  <a:lnTo>
                    <a:pt x="20243" y="22644"/>
                  </a:lnTo>
                  <a:lnTo>
                    <a:pt x="22440" y="24472"/>
                  </a:lnTo>
                  <a:lnTo>
                    <a:pt x="26619" y="27114"/>
                  </a:lnTo>
                  <a:lnTo>
                    <a:pt x="36220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88CBBF54-22DD-F12B-F0E4-524DAD45A23D}"/>
                </a:ext>
              </a:extLst>
            </p:cNvPr>
            <p:cNvSpPr/>
            <p:nvPr/>
          </p:nvSpPr>
          <p:spPr>
            <a:xfrm>
              <a:off x="9769513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92" y="0"/>
                  </a:lnTo>
                  <a:lnTo>
                    <a:pt x="228" y="304"/>
                  </a:lnTo>
                  <a:lnTo>
                    <a:pt x="127" y="571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73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66" y="7772"/>
                  </a:moveTo>
                  <a:lnTo>
                    <a:pt x="12446" y="6731"/>
                  </a:lnTo>
                  <a:lnTo>
                    <a:pt x="10363" y="5486"/>
                  </a:lnTo>
                  <a:lnTo>
                    <a:pt x="8343" y="4089"/>
                  </a:lnTo>
                  <a:lnTo>
                    <a:pt x="8356" y="5270"/>
                  </a:lnTo>
                  <a:lnTo>
                    <a:pt x="8166" y="6311"/>
                  </a:lnTo>
                  <a:lnTo>
                    <a:pt x="7556" y="6781"/>
                  </a:lnTo>
                  <a:lnTo>
                    <a:pt x="9423" y="8039"/>
                  </a:lnTo>
                  <a:lnTo>
                    <a:pt x="11341" y="9144"/>
                  </a:lnTo>
                  <a:lnTo>
                    <a:pt x="13284" y="10058"/>
                  </a:lnTo>
                  <a:lnTo>
                    <a:pt x="14566" y="7772"/>
                  </a:lnTo>
                  <a:close/>
                </a:path>
                <a:path w="38100" h="13334">
                  <a:moveTo>
                    <a:pt x="37617" y="11899"/>
                  </a:moveTo>
                  <a:lnTo>
                    <a:pt x="37426" y="11074"/>
                  </a:lnTo>
                  <a:lnTo>
                    <a:pt x="36195" y="11290"/>
                  </a:lnTo>
                  <a:lnTo>
                    <a:pt x="35585" y="11811"/>
                  </a:lnTo>
                  <a:lnTo>
                    <a:pt x="34315" y="11696"/>
                  </a:lnTo>
                  <a:lnTo>
                    <a:pt x="33362" y="12547"/>
                  </a:lnTo>
                  <a:lnTo>
                    <a:pt x="33032" y="13017"/>
                  </a:lnTo>
                  <a:lnTo>
                    <a:pt x="35801" y="12471"/>
                  </a:lnTo>
                  <a:lnTo>
                    <a:pt x="37617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3B989EFF-AFCB-3397-6438-7F0FB7B5347E}"/>
                </a:ext>
              </a:extLst>
            </p:cNvPr>
            <p:cNvSpPr/>
            <p:nvPr/>
          </p:nvSpPr>
          <p:spPr>
            <a:xfrm>
              <a:off x="974672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57" y="45389"/>
                  </a:moveTo>
                  <a:lnTo>
                    <a:pt x="46647" y="45389"/>
                  </a:lnTo>
                  <a:lnTo>
                    <a:pt x="48031" y="48145"/>
                  </a:lnTo>
                  <a:lnTo>
                    <a:pt x="51446" y="45935"/>
                  </a:lnTo>
                  <a:lnTo>
                    <a:pt x="51374" y="45656"/>
                  </a:lnTo>
                  <a:lnTo>
                    <a:pt x="51257" y="45389"/>
                  </a:lnTo>
                  <a:close/>
                </a:path>
                <a:path w="69215" h="48259">
                  <a:moveTo>
                    <a:pt x="62481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78" y="47840"/>
                  </a:lnTo>
                  <a:lnTo>
                    <a:pt x="44538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57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893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14" y="41046"/>
                  </a:lnTo>
                  <a:lnTo>
                    <a:pt x="62481" y="40754"/>
                  </a:lnTo>
                  <a:close/>
                </a:path>
                <a:path w="69215" h="48259">
                  <a:moveTo>
                    <a:pt x="55893" y="44208"/>
                  </a:moveTo>
                  <a:lnTo>
                    <a:pt x="53428" y="44208"/>
                  </a:lnTo>
                  <a:lnTo>
                    <a:pt x="54114" y="44996"/>
                  </a:lnTo>
                  <a:lnTo>
                    <a:pt x="55803" y="44551"/>
                  </a:lnTo>
                  <a:lnTo>
                    <a:pt x="55893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31" y="37096"/>
                  </a:moveTo>
                  <a:lnTo>
                    <a:pt x="30391" y="37096"/>
                  </a:lnTo>
                  <a:lnTo>
                    <a:pt x="32042" y="37655"/>
                  </a:lnTo>
                  <a:lnTo>
                    <a:pt x="32236" y="38493"/>
                  </a:lnTo>
                  <a:lnTo>
                    <a:pt x="32358" y="39458"/>
                  </a:lnTo>
                  <a:lnTo>
                    <a:pt x="32156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81" y="40754"/>
                  </a:lnTo>
                  <a:lnTo>
                    <a:pt x="63944" y="39839"/>
                  </a:lnTo>
                  <a:lnTo>
                    <a:pt x="65645" y="39839"/>
                  </a:lnTo>
                  <a:lnTo>
                    <a:pt x="65785" y="39700"/>
                  </a:lnTo>
                  <a:lnTo>
                    <a:pt x="55816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7" y="38379"/>
                  </a:lnTo>
                  <a:lnTo>
                    <a:pt x="58823" y="38087"/>
                  </a:lnTo>
                  <a:lnTo>
                    <a:pt x="45796" y="38087"/>
                  </a:lnTo>
                  <a:lnTo>
                    <a:pt x="42567" y="38011"/>
                  </a:lnTo>
                  <a:lnTo>
                    <a:pt x="39090" y="38011"/>
                  </a:lnTo>
                  <a:lnTo>
                    <a:pt x="39131" y="37096"/>
                  </a:lnTo>
                  <a:close/>
                </a:path>
                <a:path w="69215" h="48259">
                  <a:moveTo>
                    <a:pt x="65645" y="39839"/>
                  </a:moveTo>
                  <a:lnTo>
                    <a:pt x="63944" y="39839"/>
                  </a:lnTo>
                  <a:lnTo>
                    <a:pt x="65544" y="39941"/>
                  </a:lnTo>
                  <a:close/>
                </a:path>
                <a:path w="69215" h="48259">
                  <a:moveTo>
                    <a:pt x="67733" y="37744"/>
                  </a:moveTo>
                  <a:lnTo>
                    <a:pt x="60223" y="37744"/>
                  </a:lnTo>
                  <a:lnTo>
                    <a:pt x="60401" y="38582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16" y="39700"/>
                  </a:lnTo>
                  <a:lnTo>
                    <a:pt x="65785" y="39700"/>
                  </a:lnTo>
                  <a:lnTo>
                    <a:pt x="67733" y="37744"/>
                  </a:lnTo>
                  <a:close/>
                </a:path>
                <a:path w="69215" h="48259">
                  <a:moveTo>
                    <a:pt x="58497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7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796" y="38087"/>
                  </a:lnTo>
                  <a:lnTo>
                    <a:pt x="58823" y="38087"/>
                  </a:lnTo>
                  <a:lnTo>
                    <a:pt x="58966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3" y="37744"/>
                  </a:lnTo>
                  <a:lnTo>
                    <a:pt x="68542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090" y="38011"/>
                  </a:lnTo>
                  <a:lnTo>
                    <a:pt x="42567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13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09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31" y="37096"/>
                  </a:lnTo>
                  <a:lnTo>
                    <a:pt x="39147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1" y="34696"/>
                  </a:lnTo>
                  <a:lnTo>
                    <a:pt x="30340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53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6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34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895" y="33083"/>
                  </a:lnTo>
                  <a:lnTo>
                    <a:pt x="52044" y="33159"/>
                  </a:lnTo>
                  <a:lnTo>
                    <a:pt x="51274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2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81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74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47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20" y="32638"/>
                  </a:lnTo>
                  <a:lnTo>
                    <a:pt x="37350" y="32638"/>
                  </a:lnTo>
                  <a:lnTo>
                    <a:pt x="35484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896" y="31051"/>
                  </a:lnTo>
                  <a:lnTo>
                    <a:pt x="37350" y="32638"/>
                  </a:lnTo>
                  <a:lnTo>
                    <a:pt x="44120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86" y="31292"/>
                  </a:lnTo>
                  <a:lnTo>
                    <a:pt x="43734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35" y="29641"/>
                  </a:lnTo>
                  <a:lnTo>
                    <a:pt x="39382" y="30987"/>
                  </a:lnTo>
                  <a:lnTo>
                    <a:pt x="43734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61" y="29248"/>
                  </a:moveTo>
                  <a:lnTo>
                    <a:pt x="59728" y="30162"/>
                  </a:lnTo>
                  <a:lnTo>
                    <a:pt x="59563" y="30505"/>
                  </a:lnTo>
                  <a:lnTo>
                    <a:pt x="59474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61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69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493" y="26299"/>
                  </a:moveTo>
                  <a:lnTo>
                    <a:pt x="61531" y="27444"/>
                  </a:lnTo>
                  <a:lnTo>
                    <a:pt x="61496" y="28092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493" y="26299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53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47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493" y="26299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29" y="11239"/>
                  </a:lnTo>
                  <a:lnTo>
                    <a:pt x="18059" y="16357"/>
                  </a:lnTo>
                  <a:lnTo>
                    <a:pt x="21836" y="16357"/>
                  </a:lnTo>
                  <a:lnTo>
                    <a:pt x="20561" y="12928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47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85E777D6-1DCC-DB8B-A424-68E929C521A2}"/>
                </a:ext>
              </a:extLst>
            </p:cNvPr>
            <p:cNvSpPr/>
            <p:nvPr/>
          </p:nvSpPr>
          <p:spPr>
            <a:xfrm>
              <a:off x="9754679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109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64" y="1041"/>
                  </a:lnTo>
                  <a:lnTo>
                    <a:pt x="3594" y="0"/>
                  </a:lnTo>
                  <a:lnTo>
                    <a:pt x="1714" y="127"/>
                  </a:lnTo>
                  <a:lnTo>
                    <a:pt x="901" y="635"/>
                  </a:lnTo>
                  <a:lnTo>
                    <a:pt x="0" y="3175"/>
                  </a:lnTo>
                  <a:lnTo>
                    <a:pt x="2209" y="6324"/>
                  </a:lnTo>
                  <a:lnTo>
                    <a:pt x="6680" y="11150"/>
                  </a:lnTo>
                  <a:lnTo>
                    <a:pt x="10109" y="13766"/>
                  </a:lnTo>
                  <a:close/>
                </a:path>
                <a:path w="45720" h="37465">
                  <a:moveTo>
                    <a:pt x="24511" y="36830"/>
                  </a:moveTo>
                  <a:lnTo>
                    <a:pt x="24091" y="35077"/>
                  </a:lnTo>
                  <a:lnTo>
                    <a:pt x="22440" y="34531"/>
                  </a:lnTo>
                  <a:lnTo>
                    <a:pt x="21221" y="34569"/>
                  </a:lnTo>
                  <a:lnTo>
                    <a:pt x="21056" y="28943"/>
                  </a:lnTo>
                  <a:lnTo>
                    <a:pt x="14833" y="28397"/>
                  </a:lnTo>
                  <a:lnTo>
                    <a:pt x="11531" y="26543"/>
                  </a:lnTo>
                  <a:lnTo>
                    <a:pt x="10604" y="26454"/>
                  </a:lnTo>
                  <a:lnTo>
                    <a:pt x="9944" y="29997"/>
                  </a:lnTo>
                  <a:lnTo>
                    <a:pt x="10210" y="30949"/>
                  </a:lnTo>
                  <a:lnTo>
                    <a:pt x="9893" y="31559"/>
                  </a:lnTo>
                  <a:lnTo>
                    <a:pt x="12484" y="32283"/>
                  </a:lnTo>
                  <a:lnTo>
                    <a:pt x="16116" y="35623"/>
                  </a:lnTo>
                  <a:lnTo>
                    <a:pt x="18161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58" y="37211"/>
                  </a:lnTo>
                  <a:lnTo>
                    <a:pt x="24511" y="36830"/>
                  </a:lnTo>
                  <a:close/>
                </a:path>
                <a:path w="45720" h="37465">
                  <a:moveTo>
                    <a:pt x="45681" y="32118"/>
                  </a:moveTo>
                  <a:lnTo>
                    <a:pt x="39598" y="28206"/>
                  </a:lnTo>
                  <a:lnTo>
                    <a:pt x="36207" y="29946"/>
                  </a:lnTo>
                  <a:lnTo>
                    <a:pt x="35610" y="31775"/>
                  </a:lnTo>
                  <a:lnTo>
                    <a:pt x="33172" y="32740"/>
                  </a:lnTo>
                  <a:lnTo>
                    <a:pt x="32194" y="32600"/>
                  </a:lnTo>
                  <a:lnTo>
                    <a:pt x="31254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70" y="34048"/>
                  </a:lnTo>
                  <a:lnTo>
                    <a:pt x="42684" y="33223"/>
                  </a:lnTo>
                  <a:lnTo>
                    <a:pt x="45580" y="34366"/>
                  </a:lnTo>
                  <a:lnTo>
                    <a:pt x="45681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0459E1C0-9B79-0D7C-0EAA-57283A51E05A}"/>
                </a:ext>
              </a:extLst>
            </p:cNvPr>
            <p:cNvSpPr/>
            <p:nvPr/>
          </p:nvSpPr>
          <p:spPr>
            <a:xfrm>
              <a:off x="974808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48" y="19278"/>
                  </a:lnTo>
                  <a:lnTo>
                    <a:pt x="8267" y="18211"/>
                  </a:lnTo>
                  <a:lnTo>
                    <a:pt x="7810" y="17411"/>
                  </a:lnTo>
                  <a:lnTo>
                    <a:pt x="8331" y="19558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72" y="53924"/>
                  </a:moveTo>
                  <a:lnTo>
                    <a:pt x="13550" y="50190"/>
                  </a:lnTo>
                  <a:lnTo>
                    <a:pt x="11188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63" y="43294"/>
                  </a:lnTo>
                  <a:lnTo>
                    <a:pt x="3416" y="44145"/>
                  </a:lnTo>
                  <a:lnTo>
                    <a:pt x="5283" y="49136"/>
                  </a:lnTo>
                  <a:lnTo>
                    <a:pt x="8432" y="52984"/>
                  </a:lnTo>
                  <a:lnTo>
                    <a:pt x="10147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72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32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46" y="14871"/>
                  </a:lnTo>
                  <a:lnTo>
                    <a:pt x="15506" y="14046"/>
                  </a:lnTo>
                  <a:lnTo>
                    <a:pt x="13525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40" y="10833"/>
                  </a:lnTo>
                  <a:lnTo>
                    <a:pt x="5346" y="10693"/>
                  </a:lnTo>
                  <a:lnTo>
                    <a:pt x="5765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33" y="16713"/>
                  </a:lnTo>
                  <a:lnTo>
                    <a:pt x="13436" y="18313"/>
                  </a:lnTo>
                  <a:lnTo>
                    <a:pt x="12941" y="20167"/>
                  </a:lnTo>
                  <a:lnTo>
                    <a:pt x="14376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03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03" y="13512"/>
                  </a:moveTo>
                  <a:lnTo>
                    <a:pt x="27482" y="14173"/>
                  </a:lnTo>
                  <a:lnTo>
                    <a:pt x="26200" y="14554"/>
                  </a:lnTo>
                  <a:lnTo>
                    <a:pt x="25971" y="12484"/>
                  </a:lnTo>
                  <a:lnTo>
                    <a:pt x="25488" y="11595"/>
                  </a:lnTo>
                  <a:lnTo>
                    <a:pt x="23787" y="11874"/>
                  </a:lnTo>
                  <a:lnTo>
                    <a:pt x="24091" y="10706"/>
                  </a:lnTo>
                  <a:lnTo>
                    <a:pt x="23291" y="8737"/>
                  </a:lnTo>
                  <a:lnTo>
                    <a:pt x="23368" y="8039"/>
                  </a:lnTo>
                  <a:lnTo>
                    <a:pt x="23101" y="7391"/>
                  </a:lnTo>
                  <a:lnTo>
                    <a:pt x="22694" y="8229"/>
                  </a:lnTo>
                  <a:lnTo>
                    <a:pt x="23050" y="11607"/>
                  </a:lnTo>
                  <a:lnTo>
                    <a:pt x="22948" y="12319"/>
                  </a:lnTo>
                  <a:lnTo>
                    <a:pt x="22009" y="12446"/>
                  </a:lnTo>
                  <a:lnTo>
                    <a:pt x="22618" y="14846"/>
                  </a:lnTo>
                  <a:lnTo>
                    <a:pt x="25654" y="14452"/>
                  </a:lnTo>
                  <a:lnTo>
                    <a:pt x="27673" y="16484"/>
                  </a:lnTo>
                  <a:lnTo>
                    <a:pt x="27800" y="16764"/>
                  </a:lnTo>
                  <a:lnTo>
                    <a:pt x="28003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290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84" y="66687"/>
                  </a:lnTo>
                  <a:lnTo>
                    <a:pt x="29413" y="64973"/>
                  </a:lnTo>
                  <a:lnTo>
                    <a:pt x="28422" y="64909"/>
                  </a:lnTo>
                  <a:lnTo>
                    <a:pt x="27444" y="65151"/>
                  </a:lnTo>
                  <a:lnTo>
                    <a:pt x="26162" y="66078"/>
                  </a:lnTo>
                  <a:lnTo>
                    <a:pt x="25819" y="66751"/>
                  </a:lnTo>
                  <a:lnTo>
                    <a:pt x="26174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81" y="25692"/>
                  </a:moveTo>
                  <a:lnTo>
                    <a:pt x="43141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79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23" y="24638"/>
                  </a:lnTo>
                  <a:lnTo>
                    <a:pt x="34899" y="25171"/>
                  </a:lnTo>
                  <a:lnTo>
                    <a:pt x="33604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3319" y="27101"/>
                  </a:lnTo>
                  <a:lnTo>
                    <a:pt x="44081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0525666A-C28C-DED6-2A59-D07664DC41D8}"/>
                </a:ext>
              </a:extLst>
            </p:cNvPr>
            <p:cNvSpPr/>
            <p:nvPr/>
          </p:nvSpPr>
          <p:spPr>
            <a:xfrm>
              <a:off x="9769525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59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F365023A-857B-1182-23B5-53203622B2F5}"/>
                </a:ext>
              </a:extLst>
            </p:cNvPr>
            <p:cNvSpPr/>
            <p:nvPr/>
          </p:nvSpPr>
          <p:spPr>
            <a:xfrm>
              <a:off x="976947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08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633" y="30543"/>
                  </a:lnTo>
                  <a:lnTo>
                    <a:pt x="11137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589" y="34658"/>
                  </a:lnTo>
                  <a:lnTo>
                    <a:pt x="18592" y="35382"/>
                  </a:lnTo>
                  <a:lnTo>
                    <a:pt x="19545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14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45" y="25819"/>
                  </a:lnTo>
                  <a:lnTo>
                    <a:pt x="23025" y="26162"/>
                  </a:lnTo>
                  <a:lnTo>
                    <a:pt x="24371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44" y="23139"/>
                  </a:lnTo>
                  <a:lnTo>
                    <a:pt x="10426" y="25819"/>
                  </a:lnTo>
                  <a:lnTo>
                    <a:pt x="9994" y="22567"/>
                  </a:lnTo>
                  <a:lnTo>
                    <a:pt x="10287" y="22377"/>
                  </a:lnTo>
                  <a:lnTo>
                    <a:pt x="12268" y="21145"/>
                  </a:lnTo>
                  <a:lnTo>
                    <a:pt x="13208" y="20878"/>
                  </a:lnTo>
                  <a:lnTo>
                    <a:pt x="11836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64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85" y="24066"/>
                  </a:lnTo>
                  <a:lnTo>
                    <a:pt x="1409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298" y="24485"/>
                  </a:lnTo>
                  <a:lnTo>
                    <a:pt x="3009" y="24333"/>
                  </a:lnTo>
                  <a:lnTo>
                    <a:pt x="4597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06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82" y="32296"/>
                  </a:lnTo>
                  <a:lnTo>
                    <a:pt x="23291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46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9C613938-F9DB-723A-A921-72EC3A132EA0}"/>
                </a:ext>
              </a:extLst>
            </p:cNvPr>
            <p:cNvSpPr/>
            <p:nvPr/>
          </p:nvSpPr>
          <p:spPr>
            <a:xfrm>
              <a:off x="975506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5989" y="11404"/>
                  </a:moveTo>
                  <a:lnTo>
                    <a:pt x="15036" y="6591"/>
                  </a:lnTo>
                  <a:lnTo>
                    <a:pt x="13881" y="5422"/>
                  </a:lnTo>
                  <a:lnTo>
                    <a:pt x="13576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35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63" y="5207"/>
                  </a:lnTo>
                  <a:lnTo>
                    <a:pt x="1358" y="7366"/>
                  </a:lnTo>
                  <a:lnTo>
                    <a:pt x="3149" y="8737"/>
                  </a:lnTo>
                  <a:lnTo>
                    <a:pt x="3009" y="9372"/>
                  </a:lnTo>
                  <a:lnTo>
                    <a:pt x="4254" y="9956"/>
                  </a:lnTo>
                  <a:lnTo>
                    <a:pt x="5626" y="8648"/>
                  </a:lnTo>
                  <a:lnTo>
                    <a:pt x="8191" y="9677"/>
                  </a:lnTo>
                  <a:lnTo>
                    <a:pt x="10020" y="11849"/>
                  </a:lnTo>
                  <a:lnTo>
                    <a:pt x="13804" y="13957"/>
                  </a:lnTo>
                  <a:lnTo>
                    <a:pt x="15976" y="13804"/>
                  </a:lnTo>
                  <a:lnTo>
                    <a:pt x="15989" y="11404"/>
                  </a:lnTo>
                  <a:close/>
                </a:path>
                <a:path w="43179" h="44450">
                  <a:moveTo>
                    <a:pt x="38798" y="36207"/>
                  </a:moveTo>
                  <a:lnTo>
                    <a:pt x="37439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44" y="24320"/>
                  </a:lnTo>
                  <a:lnTo>
                    <a:pt x="27736" y="26720"/>
                  </a:lnTo>
                  <a:lnTo>
                    <a:pt x="26695" y="27000"/>
                  </a:lnTo>
                  <a:lnTo>
                    <a:pt x="24422" y="28435"/>
                  </a:lnTo>
                  <a:lnTo>
                    <a:pt x="24853" y="31686"/>
                  </a:lnTo>
                  <a:lnTo>
                    <a:pt x="29171" y="29006"/>
                  </a:lnTo>
                  <a:lnTo>
                    <a:pt x="27952" y="32715"/>
                  </a:lnTo>
                  <a:lnTo>
                    <a:pt x="29870" y="32715"/>
                  </a:lnTo>
                  <a:lnTo>
                    <a:pt x="35293" y="34544"/>
                  </a:lnTo>
                  <a:lnTo>
                    <a:pt x="38798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0F56982E-815E-F947-C5D9-AFE8281DB74E}"/>
                </a:ext>
              </a:extLst>
            </p:cNvPr>
            <p:cNvSpPr/>
            <p:nvPr/>
          </p:nvSpPr>
          <p:spPr>
            <a:xfrm>
              <a:off x="9771392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92" y="1943"/>
                  </a:lnTo>
                  <a:lnTo>
                    <a:pt x="381" y="2108"/>
                  </a:lnTo>
                  <a:lnTo>
                    <a:pt x="101" y="2438"/>
                  </a:lnTo>
                  <a:lnTo>
                    <a:pt x="0" y="4254"/>
                  </a:lnTo>
                  <a:lnTo>
                    <a:pt x="2844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45" y="7861"/>
                  </a:lnTo>
                  <a:lnTo>
                    <a:pt x="11277" y="9359"/>
                  </a:lnTo>
                  <a:lnTo>
                    <a:pt x="13792" y="12077"/>
                  </a:lnTo>
                  <a:lnTo>
                    <a:pt x="16154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79" y="7670"/>
                  </a:lnTo>
                  <a:lnTo>
                    <a:pt x="7759" y="5638"/>
                  </a:lnTo>
                  <a:lnTo>
                    <a:pt x="5118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A4D1C35C-A8E5-4F15-9158-8E38B6556BE0}"/>
                </a:ext>
              </a:extLst>
            </p:cNvPr>
            <p:cNvSpPr/>
            <p:nvPr/>
          </p:nvSpPr>
          <p:spPr>
            <a:xfrm>
              <a:off x="9696259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93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14" y="34886"/>
                  </a:lnTo>
                  <a:lnTo>
                    <a:pt x="1574" y="34899"/>
                  </a:lnTo>
                  <a:lnTo>
                    <a:pt x="1651" y="35102"/>
                  </a:lnTo>
                  <a:lnTo>
                    <a:pt x="1803" y="35255"/>
                  </a:lnTo>
                  <a:lnTo>
                    <a:pt x="1993" y="35394"/>
                  </a:lnTo>
                  <a:close/>
                </a:path>
                <a:path w="38734" h="38734">
                  <a:moveTo>
                    <a:pt x="6705" y="27368"/>
                  </a:moveTo>
                  <a:lnTo>
                    <a:pt x="4851" y="26454"/>
                  </a:lnTo>
                  <a:lnTo>
                    <a:pt x="5207" y="26136"/>
                  </a:lnTo>
                  <a:lnTo>
                    <a:pt x="3416" y="23533"/>
                  </a:lnTo>
                  <a:lnTo>
                    <a:pt x="1485" y="22593"/>
                  </a:lnTo>
                  <a:lnTo>
                    <a:pt x="0" y="22974"/>
                  </a:lnTo>
                  <a:lnTo>
                    <a:pt x="736" y="23393"/>
                  </a:lnTo>
                  <a:lnTo>
                    <a:pt x="1536" y="24028"/>
                  </a:lnTo>
                  <a:lnTo>
                    <a:pt x="1816" y="24942"/>
                  </a:lnTo>
                  <a:lnTo>
                    <a:pt x="1676" y="25120"/>
                  </a:lnTo>
                  <a:lnTo>
                    <a:pt x="1549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94" y="28409"/>
                  </a:lnTo>
                  <a:lnTo>
                    <a:pt x="4203" y="27990"/>
                  </a:lnTo>
                  <a:lnTo>
                    <a:pt x="4495" y="27635"/>
                  </a:lnTo>
                  <a:lnTo>
                    <a:pt x="5943" y="27343"/>
                  </a:lnTo>
                  <a:lnTo>
                    <a:pt x="6299" y="27482"/>
                  </a:lnTo>
                  <a:lnTo>
                    <a:pt x="6705" y="27368"/>
                  </a:lnTo>
                  <a:close/>
                </a:path>
                <a:path w="38734" h="38734">
                  <a:moveTo>
                    <a:pt x="10325" y="35153"/>
                  </a:moveTo>
                  <a:lnTo>
                    <a:pt x="9220" y="35877"/>
                  </a:lnTo>
                  <a:lnTo>
                    <a:pt x="7886" y="36207"/>
                  </a:lnTo>
                  <a:lnTo>
                    <a:pt x="7048" y="37376"/>
                  </a:lnTo>
                  <a:lnTo>
                    <a:pt x="7620" y="37668"/>
                  </a:lnTo>
                  <a:lnTo>
                    <a:pt x="8178" y="38150"/>
                  </a:lnTo>
                  <a:lnTo>
                    <a:pt x="8737" y="38188"/>
                  </a:lnTo>
                  <a:lnTo>
                    <a:pt x="8597" y="37858"/>
                  </a:lnTo>
                  <a:lnTo>
                    <a:pt x="8712" y="37503"/>
                  </a:lnTo>
                  <a:lnTo>
                    <a:pt x="8636" y="37198"/>
                  </a:lnTo>
                  <a:lnTo>
                    <a:pt x="10287" y="36893"/>
                  </a:lnTo>
                  <a:lnTo>
                    <a:pt x="10109" y="36690"/>
                  </a:lnTo>
                  <a:lnTo>
                    <a:pt x="10007" y="36398"/>
                  </a:lnTo>
                  <a:lnTo>
                    <a:pt x="9982" y="35610"/>
                  </a:lnTo>
                  <a:lnTo>
                    <a:pt x="10109" y="35356"/>
                  </a:lnTo>
                  <a:lnTo>
                    <a:pt x="10325" y="35153"/>
                  </a:lnTo>
                  <a:close/>
                </a:path>
                <a:path w="38734" h="38734">
                  <a:moveTo>
                    <a:pt x="16560" y="22225"/>
                  </a:moveTo>
                  <a:lnTo>
                    <a:pt x="16103" y="21412"/>
                  </a:lnTo>
                  <a:lnTo>
                    <a:pt x="16129" y="20980"/>
                  </a:lnTo>
                  <a:lnTo>
                    <a:pt x="16294" y="20624"/>
                  </a:lnTo>
                  <a:lnTo>
                    <a:pt x="15341" y="20510"/>
                  </a:lnTo>
                  <a:lnTo>
                    <a:pt x="12077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82" y="21386"/>
                  </a:lnTo>
                  <a:lnTo>
                    <a:pt x="16560" y="22225"/>
                  </a:lnTo>
                  <a:close/>
                </a:path>
                <a:path w="38734" h="38734">
                  <a:moveTo>
                    <a:pt x="35128" y="1841"/>
                  </a:moveTo>
                  <a:lnTo>
                    <a:pt x="33616" y="1866"/>
                  </a:lnTo>
                  <a:lnTo>
                    <a:pt x="33159" y="2730"/>
                  </a:lnTo>
                  <a:lnTo>
                    <a:pt x="33070" y="3213"/>
                  </a:lnTo>
                  <a:lnTo>
                    <a:pt x="33629" y="2730"/>
                  </a:lnTo>
                  <a:lnTo>
                    <a:pt x="35128" y="1841"/>
                  </a:lnTo>
                  <a:close/>
                </a:path>
                <a:path w="38734" h="38734">
                  <a:moveTo>
                    <a:pt x="36093" y="1536"/>
                  </a:moveTo>
                  <a:lnTo>
                    <a:pt x="35737" y="1473"/>
                  </a:lnTo>
                  <a:lnTo>
                    <a:pt x="35128" y="1841"/>
                  </a:lnTo>
                  <a:lnTo>
                    <a:pt x="36080" y="1816"/>
                  </a:lnTo>
                  <a:lnTo>
                    <a:pt x="36093" y="1536"/>
                  </a:lnTo>
                  <a:close/>
                </a:path>
                <a:path w="38734" h="38734">
                  <a:moveTo>
                    <a:pt x="38506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69" y="393"/>
                  </a:lnTo>
                  <a:lnTo>
                    <a:pt x="36093" y="1536"/>
                  </a:lnTo>
                  <a:lnTo>
                    <a:pt x="36728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14" y="1219"/>
                  </a:lnTo>
                  <a:lnTo>
                    <a:pt x="38506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52017CB9-E947-AE11-7CB0-3D2F4266BFEE}"/>
                </a:ext>
              </a:extLst>
            </p:cNvPr>
            <p:cNvSpPr/>
            <p:nvPr/>
          </p:nvSpPr>
          <p:spPr>
            <a:xfrm>
              <a:off x="970501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59" y="32804"/>
                  </a:moveTo>
                  <a:lnTo>
                    <a:pt x="3644" y="32486"/>
                  </a:lnTo>
                  <a:lnTo>
                    <a:pt x="1384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59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31" y="20205"/>
                  </a:moveTo>
                  <a:lnTo>
                    <a:pt x="21793" y="19469"/>
                  </a:lnTo>
                  <a:lnTo>
                    <a:pt x="22364" y="18745"/>
                  </a:lnTo>
                  <a:lnTo>
                    <a:pt x="22364" y="17094"/>
                  </a:lnTo>
                  <a:lnTo>
                    <a:pt x="20231" y="19824"/>
                  </a:lnTo>
                  <a:lnTo>
                    <a:pt x="19062" y="21094"/>
                  </a:lnTo>
                  <a:lnTo>
                    <a:pt x="19558" y="21526"/>
                  </a:lnTo>
                  <a:lnTo>
                    <a:pt x="20231" y="21869"/>
                  </a:lnTo>
                  <a:lnTo>
                    <a:pt x="20802" y="22288"/>
                  </a:lnTo>
                  <a:lnTo>
                    <a:pt x="22631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11" y="0"/>
                  </a:lnTo>
                  <a:lnTo>
                    <a:pt x="28803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02" y="7518"/>
                  </a:lnTo>
                  <a:lnTo>
                    <a:pt x="30454" y="6997"/>
                  </a:lnTo>
                  <a:lnTo>
                    <a:pt x="30632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F654B02D-C362-EDA6-48B3-515BC501D90F}"/>
                </a:ext>
              </a:extLst>
            </p:cNvPr>
            <p:cNvSpPr/>
            <p:nvPr/>
          </p:nvSpPr>
          <p:spPr>
            <a:xfrm>
              <a:off x="9727056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228"/>
                  </a:lnTo>
                  <a:lnTo>
                    <a:pt x="101" y="444"/>
                  </a:lnTo>
                  <a:lnTo>
                    <a:pt x="76" y="685"/>
                  </a:lnTo>
                  <a:lnTo>
                    <a:pt x="215" y="609"/>
                  </a:lnTo>
                  <a:lnTo>
                    <a:pt x="469" y="457"/>
                  </a:lnTo>
                  <a:lnTo>
                    <a:pt x="33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BBB875AE-8BD6-EDCC-CE91-27B42D5A2FB2}"/>
                </a:ext>
              </a:extLst>
            </p:cNvPr>
            <p:cNvSpPr/>
            <p:nvPr/>
          </p:nvSpPr>
          <p:spPr>
            <a:xfrm>
              <a:off x="9697580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16" y="1206"/>
                  </a:lnTo>
                  <a:lnTo>
                    <a:pt x="6477" y="2197"/>
                  </a:lnTo>
                  <a:lnTo>
                    <a:pt x="6553" y="3695"/>
                  </a:lnTo>
                  <a:lnTo>
                    <a:pt x="4978" y="4533"/>
                  </a:lnTo>
                  <a:lnTo>
                    <a:pt x="4622" y="4394"/>
                  </a:lnTo>
                  <a:lnTo>
                    <a:pt x="3175" y="4686"/>
                  </a:lnTo>
                  <a:lnTo>
                    <a:pt x="1625" y="5854"/>
                  </a:lnTo>
                  <a:lnTo>
                    <a:pt x="1181" y="5245"/>
                  </a:lnTo>
                  <a:lnTo>
                    <a:pt x="419" y="6362"/>
                  </a:lnTo>
                  <a:lnTo>
                    <a:pt x="952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901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73" y="9931"/>
                  </a:lnTo>
                  <a:lnTo>
                    <a:pt x="5880" y="9296"/>
                  </a:lnTo>
                  <a:lnTo>
                    <a:pt x="6743" y="9779"/>
                  </a:lnTo>
                  <a:lnTo>
                    <a:pt x="7416" y="9182"/>
                  </a:lnTo>
                  <a:lnTo>
                    <a:pt x="8102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65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16" y="63"/>
                  </a:lnTo>
                  <a:lnTo>
                    <a:pt x="26593" y="254"/>
                  </a:lnTo>
                  <a:lnTo>
                    <a:pt x="26873" y="1689"/>
                  </a:lnTo>
                  <a:lnTo>
                    <a:pt x="27571" y="3898"/>
                  </a:lnTo>
                  <a:lnTo>
                    <a:pt x="26035" y="4749"/>
                  </a:lnTo>
                  <a:lnTo>
                    <a:pt x="24892" y="5626"/>
                  </a:lnTo>
                  <a:lnTo>
                    <a:pt x="25628" y="7366"/>
                  </a:lnTo>
                  <a:lnTo>
                    <a:pt x="25552" y="8089"/>
                  </a:lnTo>
                  <a:lnTo>
                    <a:pt x="28155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65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2C091A46-B13B-3513-EBFC-B0946F8EA088}"/>
                </a:ext>
              </a:extLst>
            </p:cNvPr>
            <p:cNvSpPr/>
            <p:nvPr/>
          </p:nvSpPr>
          <p:spPr>
            <a:xfrm>
              <a:off x="9706229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77" y="25146"/>
                  </a:moveTo>
                  <a:lnTo>
                    <a:pt x="12395" y="24739"/>
                  </a:lnTo>
                  <a:lnTo>
                    <a:pt x="10579" y="24625"/>
                  </a:lnTo>
                  <a:lnTo>
                    <a:pt x="9652" y="25234"/>
                  </a:lnTo>
                  <a:lnTo>
                    <a:pt x="9677" y="26149"/>
                  </a:lnTo>
                  <a:lnTo>
                    <a:pt x="8293" y="26962"/>
                  </a:lnTo>
                  <a:lnTo>
                    <a:pt x="7391" y="26835"/>
                  </a:lnTo>
                  <a:lnTo>
                    <a:pt x="5422" y="27635"/>
                  </a:lnTo>
                  <a:lnTo>
                    <a:pt x="5054" y="28778"/>
                  </a:lnTo>
                  <a:lnTo>
                    <a:pt x="3314" y="29933"/>
                  </a:lnTo>
                  <a:lnTo>
                    <a:pt x="2578" y="30149"/>
                  </a:lnTo>
                  <a:lnTo>
                    <a:pt x="1828" y="31356"/>
                  </a:lnTo>
                  <a:lnTo>
                    <a:pt x="1981" y="32207"/>
                  </a:lnTo>
                  <a:lnTo>
                    <a:pt x="1435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76" y="36106"/>
                  </a:lnTo>
                  <a:lnTo>
                    <a:pt x="5080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82" y="30010"/>
                  </a:lnTo>
                  <a:lnTo>
                    <a:pt x="11468" y="29895"/>
                  </a:lnTo>
                  <a:lnTo>
                    <a:pt x="11582" y="29235"/>
                  </a:lnTo>
                  <a:lnTo>
                    <a:pt x="11163" y="28371"/>
                  </a:lnTo>
                  <a:lnTo>
                    <a:pt x="11633" y="27470"/>
                  </a:lnTo>
                  <a:lnTo>
                    <a:pt x="12458" y="27673"/>
                  </a:lnTo>
                  <a:lnTo>
                    <a:pt x="12827" y="26454"/>
                  </a:lnTo>
                  <a:lnTo>
                    <a:pt x="12509" y="25641"/>
                  </a:lnTo>
                  <a:lnTo>
                    <a:pt x="12649" y="25844"/>
                  </a:lnTo>
                  <a:lnTo>
                    <a:pt x="12877" y="25146"/>
                  </a:lnTo>
                  <a:close/>
                </a:path>
                <a:path w="29209" h="36195">
                  <a:moveTo>
                    <a:pt x="17106" y="17094"/>
                  </a:moveTo>
                  <a:lnTo>
                    <a:pt x="15659" y="12382"/>
                  </a:lnTo>
                  <a:lnTo>
                    <a:pt x="13919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34" y="19926"/>
                  </a:lnTo>
                  <a:lnTo>
                    <a:pt x="7010" y="21170"/>
                  </a:lnTo>
                  <a:lnTo>
                    <a:pt x="9372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106" y="17094"/>
                  </a:lnTo>
                  <a:close/>
                </a:path>
                <a:path w="29209" h="36195">
                  <a:moveTo>
                    <a:pt x="27457" y="14986"/>
                  </a:moveTo>
                  <a:lnTo>
                    <a:pt x="26149" y="16560"/>
                  </a:lnTo>
                  <a:lnTo>
                    <a:pt x="26174" y="16040"/>
                  </a:lnTo>
                  <a:lnTo>
                    <a:pt x="25031" y="14998"/>
                  </a:lnTo>
                  <a:lnTo>
                    <a:pt x="23406" y="16103"/>
                  </a:lnTo>
                  <a:lnTo>
                    <a:pt x="24739" y="18503"/>
                  </a:lnTo>
                  <a:lnTo>
                    <a:pt x="24955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14" y="21247"/>
                  </a:lnTo>
                  <a:lnTo>
                    <a:pt x="26581" y="18503"/>
                  </a:lnTo>
                  <a:lnTo>
                    <a:pt x="26873" y="18669"/>
                  </a:lnTo>
                  <a:lnTo>
                    <a:pt x="27305" y="17145"/>
                  </a:lnTo>
                  <a:lnTo>
                    <a:pt x="27457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889" y="1943"/>
                  </a:lnTo>
                  <a:lnTo>
                    <a:pt x="27266" y="762"/>
                  </a:lnTo>
                  <a:lnTo>
                    <a:pt x="26746" y="165"/>
                  </a:lnTo>
                  <a:lnTo>
                    <a:pt x="25768" y="0"/>
                  </a:lnTo>
                  <a:lnTo>
                    <a:pt x="23660" y="1270"/>
                  </a:lnTo>
                  <a:lnTo>
                    <a:pt x="22377" y="2463"/>
                  </a:lnTo>
                  <a:lnTo>
                    <a:pt x="22402" y="3124"/>
                  </a:lnTo>
                  <a:lnTo>
                    <a:pt x="22009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33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396" y="10871"/>
                  </a:lnTo>
                  <a:lnTo>
                    <a:pt x="22644" y="13423"/>
                  </a:lnTo>
                  <a:lnTo>
                    <a:pt x="23825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06" y="9271"/>
                  </a:lnTo>
                  <a:lnTo>
                    <a:pt x="27635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8F6A3FF3-587C-230B-3ADA-08CD9B10D4D6}"/>
                </a:ext>
              </a:extLst>
            </p:cNvPr>
            <p:cNvSpPr/>
            <p:nvPr/>
          </p:nvSpPr>
          <p:spPr>
            <a:xfrm>
              <a:off x="9772942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21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21" y="1092"/>
                  </a:lnTo>
                  <a:close/>
                </a:path>
                <a:path w="14604" h="12065">
                  <a:moveTo>
                    <a:pt x="12966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71" y="12065"/>
                  </a:lnTo>
                  <a:lnTo>
                    <a:pt x="12661" y="11976"/>
                  </a:lnTo>
                  <a:lnTo>
                    <a:pt x="12839" y="11861"/>
                  </a:lnTo>
                  <a:lnTo>
                    <a:pt x="12966" y="11684"/>
                  </a:lnTo>
                  <a:close/>
                </a:path>
                <a:path w="14604" h="12065">
                  <a:moveTo>
                    <a:pt x="14058" y="2768"/>
                  </a:moveTo>
                  <a:lnTo>
                    <a:pt x="12801" y="2387"/>
                  </a:lnTo>
                  <a:lnTo>
                    <a:pt x="11163" y="2984"/>
                  </a:lnTo>
                  <a:lnTo>
                    <a:pt x="9702" y="4851"/>
                  </a:lnTo>
                  <a:lnTo>
                    <a:pt x="10007" y="5105"/>
                  </a:lnTo>
                  <a:lnTo>
                    <a:pt x="8445" y="5689"/>
                  </a:lnTo>
                  <a:lnTo>
                    <a:pt x="8788" y="5803"/>
                  </a:lnTo>
                  <a:lnTo>
                    <a:pt x="9093" y="5715"/>
                  </a:lnTo>
                  <a:lnTo>
                    <a:pt x="10325" y="6019"/>
                  </a:lnTo>
                  <a:lnTo>
                    <a:pt x="10579" y="6311"/>
                  </a:lnTo>
                  <a:lnTo>
                    <a:pt x="11099" y="6654"/>
                  </a:lnTo>
                  <a:lnTo>
                    <a:pt x="11391" y="5867"/>
                  </a:lnTo>
                  <a:lnTo>
                    <a:pt x="12496" y="5080"/>
                  </a:lnTo>
                  <a:lnTo>
                    <a:pt x="12788" y="4279"/>
                  </a:lnTo>
                  <a:lnTo>
                    <a:pt x="12598" y="4254"/>
                  </a:lnTo>
                  <a:lnTo>
                    <a:pt x="12776" y="3479"/>
                  </a:lnTo>
                  <a:lnTo>
                    <a:pt x="13449" y="3035"/>
                  </a:lnTo>
                  <a:lnTo>
                    <a:pt x="14058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3B17AF82-8602-BB0D-7D29-6110953F6453}"/>
                </a:ext>
              </a:extLst>
            </p:cNvPr>
            <p:cNvSpPr/>
            <p:nvPr/>
          </p:nvSpPr>
          <p:spPr>
            <a:xfrm>
              <a:off x="976029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139" y="635"/>
                  </a:lnTo>
                  <a:lnTo>
                    <a:pt x="190" y="1244"/>
                  </a:lnTo>
                  <a:lnTo>
                    <a:pt x="698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74" y="8902"/>
                  </a:lnTo>
                  <a:lnTo>
                    <a:pt x="7874" y="9055"/>
                  </a:lnTo>
                  <a:lnTo>
                    <a:pt x="7556" y="9067"/>
                  </a:lnTo>
                  <a:lnTo>
                    <a:pt x="8305" y="9601"/>
                  </a:lnTo>
                  <a:lnTo>
                    <a:pt x="8585" y="9550"/>
                  </a:lnTo>
                  <a:lnTo>
                    <a:pt x="8915" y="9575"/>
                  </a:lnTo>
                  <a:lnTo>
                    <a:pt x="9182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31" y="14655"/>
                  </a:moveTo>
                  <a:lnTo>
                    <a:pt x="19202" y="13970"/>
                  </a:lnTo>
                  <a:lnTo>
                    <a:pt x="17246" y="13182"/>
                  </a:lnTo>
                  <a:lnTo>
                    <a:pt x="16294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31" y="14935"/>
                  </a:lnTo>
                  <a:lnTo>
                    <a:pt x="19431" y="1465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3CD62F22-F7D4-C9AF-7655-21C30166D2D5}"/>
                </a:ext>
              </a:extLst>
            </p:cNvPr>
            <p:cNvSpPr/>
            <p:nvPr/>
          </p:nvSpPr>
          <p:spPr>
            <a:xfrm>
              <a:off x="976050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241" y="101"/>
                  </a:ln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34654A54-5D07-A86F-7A87-1B4D7A99E078}"/>
                </a:ext>
              </a:extLst>
            </p:cNvPr>
            <p:cNvSpPr/>
            <p:nvPr/>
          </p:nvSpPr>
          <p:spPr>
            <a:xfrm>
              <a:off x="976082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73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495" y="231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30" y="5918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196" y="9804"/>
                  </a:moveTo>
                  <a:lnTo>
                    <a:pt x="24536" y="8242"/>
                  </a:lnTo>
                  <a:lnTo>
                    <a:pt x="24358" y="7086"/>
                  </a:lnTo>
                  <a:lnTo>
                    <a:pt x="24803" y="6477"/>
                  </a:lnTo>
                  <a:lnTo>
                    <a:pt x="24130" y="5588"/>
                  </a:lnTo>
                  <a:lnTo>
                    <a:pt x="23774" y="6019"/>
                  </a:lnTo>
                  <a:lnTo>
                    <a:pt x="22440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58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16" y="2298"/>
                  </a:lnTo>
                  <a:lnTo>
                    <a:pt x="15913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897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47" y="8915"/>
                  </a:lnTo>
                  <a:lnTo>
                    <a:pt x="21336" y="9410"/>
                  </a:lnTo>
                  <a:lnTo>
                    <a:pt x="22847" y="11087"/>
                  </a:lnTo>
                  <a:lnTo>
                    <a:pt x="24142" y="11328"/>
                  </a:lnTo>
                  <a:lnTo>
                    <a:pt x="24892" y="10680"/>
                  </a:lnTo>
                  <a:lnTo>
                    <a:pt x="25196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B9AC7D1C-BAF8-39B1-7FDA-1625A0DF5EBA}"/>
                </a:ext>
              </a:extLst>
            </p:cNvPr>
            <p:cNvSpPr/>
            <p:nvPr/>
          </p:nvSpPr>
          <p:spPr>
            <a:xfrm>
              <a:off x="9756013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590" y="10452"/>
                  </a:moveTo>
                  <a:lnTo>
                    <a:pt x="1384" y="9664"/>
                  </a:lnTo>
                  <a:lnTo>
                    <a:pt x="863" y="9867"/>
                  </a:lnTo>
                  <a:lnTo>
                    <a:pt x="546" y="10160"/>
                  </a:lnTo>
                  <a:lnTo>
                    <a:pt x="0" y="12484"/>
                  </a:lnTo>
                  <a:lnTo>
                    <a:pt x="114" y="14160"/>
                  </a:lnTo>
                  <a:lnTo>
                    <a:pt x="1168" y="15722"/>
                  </a:lnTo>
                  <a:lnTo>
                    <a:pt x="1752" y="15697"/>
                  </a:lnTo>
                  <a:lnTo>
                    <a:pt x="2527" y="14617"/>
                  </a:lnTo>
                  <a:lnTo>
                    <a:pt x="2425" y="13131"/>
                  </a:lnTo>
                  <a:lnTo>
                    <a:pt x="1333" y="12839"/>
                  </a:lnTo>
                  <a:lnTo>
                    <a:pt x="1498" y="12192"/>
                  </a:lnTo>
                  <a:lnTo>
                    <a:pt x="2590" y="10452"/>
                  </a:lnTo>
                  <a:close/>
                </a:path>
                <a:path w="22859" h="27304">
                  <a:moveTo>
                    <a:pt x="4025" y="1892"/>
                  </a:moveTo>
                  <a:lnTo>
                    <a:pt x="3581" y="1816"/>
                  </a:lnTo>
                  <a:lnTo>
                    <a:pt x="3276" y="825"/>
                  </a:lnTo>
                  <a:lnTo>
                    <a:pt x="3225" y="406"/>
                  </a:lnTo>
                  <a:lnTo>
                    <a:pt x="2946" y="0"/>
                  </a:lnTo>
                  <a:lnTo>
                    <a:pt x="3022" y="1117"/>
                  </a:lnTo>
                  <a:lnTo>
                    <a:pt x="3009" y="2362"/>
                  </a:lnTo>
                  <a:lnTo>
                    <a:pt x="2882" y="2895"/>
                  </a:lnTo>
                  <a:lnTo>
                    <a:pt x="2679" y="3390"/>
                  </a:lnTo>
                  <a:lnTo>
                    <a:pt x="3187" y="3314"/>
                  </a:lnTo>
                  <a:lnTo>
                    <a:pt x="3695" y="3098"/>
                  </a:lnTo>
                  <a:lnTo>
                    <a:pt x="4025" y="1892"/>
                  </a:lnTo>
                  <a:close/>
                </a:path>
                <a:path w="22859" h="27304">
                  <a:moveTo>
                    <a:pt x="4724" y="6985"/>
                  </a:moveTo>
                  <a:lnTo>
                    <a:pt x="2997" y="5854"/>
                  </a:lnTo>
                  <a:lnTo>
                    <a:pt x="1854" y="4889"/>
                  </a:lnTo>
                  <a:lnTo>
                    <a:pt x="901" y="6375"/>
                  </a:lnTo>
                  <a:lnTo>
                    <a:pt x="622" y="7327"/>
                  </a:lnTo>
                  <a:lnTo>
                    <a:pt x="2171" y="7734"/>
                  </a:lnTo>
                  <a:lnTo>
                    <a:pt x="3200" y="8470"/>
                  </a:lnTo>
                  <a:lnTo>
                    <a:pt x="4724" y="6985"/>
                  </a:lnTo>
                  <a:close/>
                </a:path>
                <a:path w="22859" h="27304">
                  <a:moveTo>
                    <a:pt x="17297" y="14351"/>
                  </a:moveTo>
                  <a:lnTo>
                    <a:pt x="16878" y="13220"/>
                  </a:lnTo>
                  <a:lnTo>
                    <a:pt x="14592" y="11760"/>
                  </a:lnTo>
                  <a:lnTo>
                    <a:pt x="13982" y="12153"/>
                  </a:lnTo>
                  <a:lnTo>
                    <a:pt x="12382" y="11658"/>
                  </a:lnTo>
                  <a:lnTo>
                    <a:pt x="11315" y="11150"/>
                  </a:lnTo>
                  <a:lnTo>
                    <a:pt x="10236" y="9969"/>
                  </a:lnTo>
                  <a:lnTo>
                    <a:pt x="11150" y="9944"/>
                  </a:lnTo>
                  <a:lnTo>
                    <a:pt x="10566" y="7708"/>
                  </a:lnTo>
                  <a:lnTo>
                    <a:pt x="9105" y="8089"/>
                  </a:lnTo>
                  <a:lnTo>
                    <a:pt x="7950" y="11557"/>
                  </a:lnTo>
                  <a:lnTo>
                    <a:pt x="9029" y="12712"/>
                  </a:lnTo>
                  <a:lnTo>
                    <a:pt x="10960" y="14274"/>
                  </a:lnTo>
                  <a:lnTo>
                    <a:pt x="14592" y="15875"/>
                  </a:lnTo>
                  <a:lnTo>
                    <a:pt x="16776" y="15113"/>
                  </a:lnTo>
                  <a:lnTo>
                    <a:pt x="17297" y="14351"/>
                  </a:lnTo>
                  <a:close/>
                </a:path>
                <a:path w="22859" h="27304">
                  <a:moveTo>
                    <a:pt x="22720" y="24904"/>
                  </a:moveTo>
                  <a:lnTo>
                    <a:pt x="21717" y="24777"/>
                  </a:lnTo>
                  <a:lnTo>
                    <a:pt x="21018" y="23863"/>
                  </a:lnTo>
                  <a:lnTo>
                    <a:pt x="21120" y="23228"/>
                  </a:lnTo>
                  <a:lnTo>
                    <a:pt x="20485" y="22275"/>
                  </a:lnTo>
                  <a:lnTo>
                    <a:pt x="19850" y="22072"/>
                  </a:lnTo>
                  <a:lnTo>
                    <a:pt x="18757" y="21348"/>
                  </a:lnTo>
                  <a:lnTo>
                    <a:pt x="18364" y="21082"/>
                  </a:lnTo>
                  <a:lnTo>
                    <a:pt x="18021" y="20205"/>
                  </a:lnTo>
                  <a:lnTo>
                    <a:pt x="16878" y="19723"/>
                  </a:lnTo>
                  <a:lnTo>
                    <a:pt x="16433" y="19532"/>
                  </a:lnTo>
                  <a:lnTo>
                    <a:pt x="15570" y="19532"/>
                  </a:lnTo>
                  <a:lnTo>
                    <a:pt x="14452" y="18872"/>
                  </a:lnTo>
                  <a:lnTo>
                    <a:pt x="14389" y="18148"/>
                  </a:lnTo>
                  <a:lnTo>
                    <a:pt x="13728" y="17691"/>
                  </a:lnTo>
                  <a:lnTo>
                    <a:pt x="13182" y="17513"/>
                  </a:lnTo>
                  <a:lnTo>
                    <a:pt x="12877" y="17500"/>
                  </a:lnTo>
                  <a:lnTo>
                    <a:pt x="12065" y="17614"/>
                  </a:lnTo>
                  <a:lnTo>
                    <a:pt x="11645" y="17894"/>
                  </a:lnTo>
                  <a:lnTo>
                    <a:pt x="11874" y="18427"/>
                  </a:lnTo>
                  <a:lnTo>
                    <a:pt x="12077" y="18148"/>
                  </a:lnTo>
                  <a:lnTo>
                    <a:pt x="11912" y="18427"/>
                  </a:lnTo>
                  <a:lnTo>
                    <a:pt x="11722" y="18872"/>
                  </a:lnTo>
                  <a:lnTo>
                    <a:pt x="12065" y="19824"/>
                  </a:lnTo>
                  <a:lnTo>
                    <a:pt x="12763" y="19723"/>
                  </a:lnTo>
                  <a:lnTo>
                    <a:pt x="13157" y="20421"/>
                  </a:lnTo>
                  <a:lnTo>
                    <a:pt x="12827" y="21056"/>
                  </a:lnTo>
                  <a:lnTo>
                    <a:pt x="12928" y="21551"/>
                  </a:lnTo>
                  <a:lnTo>
                    <a:pt x="13512" y="21691"/>
                  </a:lnTo>
                  <a:lnTo>
                    <a:pt x="14262" y="21348"/>
                  </a:lnTo>
                  <a:lnTo>
                    <a:pt x="15265" y="21983"/>
                  </a:lnTo>
                  <a:lnTo>
                    <a:pt x="20955" y="26555"/>
                  </a:lnTo>
                  <a:lnTo>
                    <a:pt x="22021" y="26873"/>
                  </a:lnTo>
                  <a:lnTo>
                    <a:pt x="22631" y="26238"/>
                  </a:lnTo>
                  <a:lnTo>
                    <a:pt x="22720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ED5ACEEF-EF23-F8D8-BD95-B516EBE28212}"/>
                </a:ext>
              </a:extLst>
            </p:cNvPr>
            <p:cNvSpPr/>
            <p:nvPr/>
          </p:nvSpPr>
          <p:spPr>
            <a:xfrm>
              <a:off x="973832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04" y="35407"/>
                  </a:lnTo>
                  <a:lnTo>
                    <a:pt x="0" y="36017"/>
                  </a:lnTo>
                  <a:lnTo>
                    <a:pt x="647" y="36728"/>
                  </a:lnTo>
                  <a:lnTo>
                    <a:pt x="1663" y="38214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25" y="16700"/>
                  </a:moveTo>
                  <a:lnTo>
                    <a:pt x="3594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619" y="29387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70" y="20904"/>
                  </a:lnTo>
                  <a:lnTo>
                    <a:pt x="4025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67" y="2032"/>
                  </a:lnTo>
                  <a:lnTo>
                    <a:pt x="16383" y="0"/>
                  </a:lnTo>
                  <a:lnTo>
                    <a:pt x="13208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05" y="20396"/>
                  </a:lnTo>
                  <a:lnTo>
                    <a:pt x="8597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73" y="12598"/>
                  </a:lnTo>
                  <a:lnTo>
                    <a:pt x="13322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54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69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32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86" y="26708"/>
                  </a:lnTo>
                  <a:lnTo>
                    <a:pt x="16192" y="28727"/>
                  </a:lnTo>
                  <a:lnTo>
                    <a:pt x="16979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55" y="39331"/>
                  </a:moveTo>
                  <a:lnTo>
                    <a:pt x="21348" y="39738"/>
                  </a:lnTo>
                  <a:lnTo>
                    <a:pt x="20459" y="40551"/>
                  </a:lnTo>
                  <a:lnTo>
                    <a:pt x="20561" y="41402"/>
                  </a:lnTo>
                  <a:lnTo>
                    <a:pt x="21145" y="40805"/>
                  </a:lnTo>
                  <a:lnTo>
                    <a:pt x="21590" y="40119"/>
                  </a:lnTo>
                  <a:lnTo>
                    <a:pt x="21755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3AEB9D4C-6687-7486-42F7-78E862D16D8D}"/>
                </a:ext>
              </a:extLst>
            </p:cNvPr>
            <p:cNvSpPr/>
            <p:nvPr/>
          </p:nvSpPr>
          <p:spPr>
            <a:xfrm>
              <a:off x="974048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62" y="11112"/>
                  </a:moveTo>
                  <a:lnTo>
                    <a:pt x="1447" y="8382"/>
                  </a:lnTo>
                  <a:lnTo>
                    <a:pt x="0" y="12700"/>
                  </a:lnTo>
                  <a:lnTo>
                    <a:pt x="1562" y="11112"/>
                  </a:lnTo>
                  <a:close/>
                </a:path>
                <a:path w="13970" h="54609">
                  <a:moveTo>
                    <a:pt x="4546" y="3721"/>
                  </a:moveTo>
                  <a:lnTo>
                    <a:pt x="4483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33" y="342"/>
                  </a:lnTo>
                  <a:lnTo>
                    <a:pt x="1866" y="0"/>
                  </a:lnTo>
                  <a:lnTo>
                    <a:pt x="1562" y="3721"/>
                  </a:lnTo>
                  <a:lnTo>
                    <a:pt x="1447" y="8382"/>
                  </a:lnTo>
                  <a:lnTo>
                    <a:pt x="4546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62" y="11112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10" y="9563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28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495" y="45415"/>
                  </a:lnTo>
                  <a:lnTo>
                    <a:pt x="3429" y="45059"/>
                  </a:lnTo>
                  <a:lnTo>
                    <a:pt x="5549" y="48577"/>
                  </a:lnTo>
                  <a:lnTo>
                    <a:pt x="6007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23" y="54559"/>
                  </a:lnTo>
                  <a:lnTo>
                    <a:pt x="13728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E365322E-9E5A-1DF8-A9DC-498A285D7780}"/>
                </a:ext>
              </a:extLst>
            </p:cNvPr>
            <p:cNvSpPr/>
            <p:nvPr/>
          </p:nvSpPr>
          <p:spPr>
            <a:xfrm>
              <a:off x="9736252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48" y="18516"/>
                  </a:moveTo>
                  <a:lnTo>
                    <a:pt x="3073" y="19939"/>
                  </a:lnTo>
                  <a:lnTo>
                    <a:pt x="2882" y="20624"/>
                  </a:lnTo>
                  <a:lnTo>
                    <a:pt x="3289" y="20180"/>
                  </a:lnTo>
                  <a:lnTo>
                    <a:pt x="3581" y="19621"/>
                  </a:lnTo>
                  <a:lnTo>
                    <a:pt x="3848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71" y="7353"/>
                  </a:lnTo>
                  <a:lnTo>
                    <a:pt x="10998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18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25" y="25844"/>
                  </a:lnTo>
                  <a:lnTo>
                    <a:pt x="4114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52" y="31203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51" y="30772"/>
                  </a:lnTo>
                  <a:lnTo>
                    <a:pt x="7150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56" y="29895"/>
                  </a:lnTo>
                  <a:lnTo>
                    <a:pt x="11201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26" y="25311"/>
                  </a:lnTo>
                  <a:lnTo>
                    <a:pt x="6096" y="22961"/>
                  </a:lnTo>
                  <a:lnTo>
                    <a:pt x="11201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13" y="9969"/>
                  </a:lnTo>
                  <a:lnTo>
                    <a:pt x="17564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60" y="45542"/>
                  </a:moveTo>
                  <a:lnTo>
                    <a:pt x="23863" y="45199"/>
                  </a:lnTo>
                  <a:lnTo>
                    <a:pt x="21691" y="44856"/>
                  </a:lnTo>
                  <a:lnTo>
                    <a:pt x="22593" y="46050"/>
                  </a:lnTo>
                  <a:lnTo>
                    <a:pt x="23342" y="47396"/>
                  </a:lnTo>
                  <a:lnTo>
                    <a:pt x="23368" y="48412"/>
                  </a:lnTo>
                  <a:lnTo>
                    <a:pt x="24460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FB98061C-41D2-1D0F-3DC6-77DE253BDA0F}"/>
                </a:ext>
              </a:extLst>
            </p:cNvPr>
            <p:cNvSpPr/>
            <p:nvPr/>
          </p:nvSpPr>
          <p:spPr>
            <a:xfrm>
              <a:off x="974236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31" y="1206"/>
                  </a:moveTo>
                  <a:lnTo>
                    <a:pt x="660" y="11455"/>
                  </a:lnTo>
                  <a:lnTo>
                    <a:pt x="3505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76" y="7048"/>
                  </a:lnTo>
                  <a:lnTo>
                    <a:pt x="6515" y="4711"/>
                  </a:lnTo>
                  <a:lnTo>
                    <a:pt x="6731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17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35" y="51663"/>
                  </a:moveTo>
                  <a:lnTo>
                    <a:pt x="16916" y="50165"/>
                  </a:lnTo>
                  <a:lnTo>
                    <a:pt x="17272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41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19" y="56159"/>
                  </a:lnTo>
                  <a:lnTo>
                    <a:pt x="6286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56" y="62204"/>
                  </a:lnTo>
                  <a:lnTo>
                    <a:pt x="7924" y="63919"/>
                  </a:lnTo>
                  <a:lnTo>
                    <a:pt x="12344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67" y="56515"/>
                  </a:lnTo>
                  <a:lnTo>
                    <a:pt x="19037" y="52959"/>
                  </a:lnTo>
                  <a:lnTo>
                    <a:pt x="19735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7220153C-6468-4CC0-C570-E6E6DBB37336}"/>
                </a:ext>
              </a:extLst>
            </p:cNvPr>
            <p:cNvSpPr/>
            <p:nvPr/>
          </p:nvSpPr>
          <p:spPr>
            <a:xfrm>
              <a:off x="9735401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37" y="0"/>
                  </a:moveTo>
                  <a:lnTo>
                    <a:pt x="7010" y="393"/>
                  </a:lnTo>
                  <a:lnTo>
                    <a:pt x="4927" y="3048"/>
                  </a:lnTo>
                  <a:lnTo>
                    <a:pt x="4927" y="7061"/>
                  </a:lnTo>
                  <a:lnTo>
                    <a:pt x="4432" y="9867"/>
                  </a:lnTo>
                  <a:lnTo>
                    <a:pt x="2933" y="12242"/>
                  </a:lnTo>
                  <a:lnTo>
                    <a:pt x="1752" y="13373"/>
                  </a:lnTo>
                  <a:lnTo>
                    <a:pt x="482" y="16573"/>
                  </a:lnTo>
                  <a:lnTo>
                    <a:pt x="0" y="20675"/>
                  </a:lnTo>
                  <a:lnTo>
                    <a:pt x="1333" y="21678"/>
                  </a:lnTo>
                  <a:lnTo>
                    <a:pt x="1778" y="21615"/>
                  </a:lnTo>
                  <a:lnTo>
                    <a:pt x="2413" y="21056"/>
                  </a:lnTo>
                  <a:lnTo>
                    <a:pt x="4965" y="20739"/>
                  </a:lnTo>
                  <a:lnTo>
                    <a:pt x="4076" y="16090"/>
                  </a:lnTo>
                  <a:lnTo>
                    <a:pt x="4864" y="12585"/>
                  </a:lnTo>
                  <a:lnTo>
                    <a:pt x="6769" y="7239"/>
                  </a:lnTo>
                  <a:lnTo>
                    <a:pt x="11137" y="0"/>
                  </a:lnTo>
                  <a:close/>
                </a:path>
                <a:path w="15875" h="56515">
                  <a:moveTo>
                    <a:pt x="15709" y="33782"/>
                  </a:moveTo>
                  <a:lnTo>
                    <a:pt x="14185" y="31559"/>
                  </a:lnTo>
                  <a:lnTo>
                    <a:pt x="13157" y="31216"/>
                  </a:lnTo>
                  <a:lnTo>
                    <a:pt x="11722" y="30200"/>
                  </a:lnTo>
                  <a:lnTo>
                    <a:pt x="10490" y="30124"/>
                  </a:lnTo>
                  <a:lnTo>
                    <a:pt x="11099" y="28473"/>
                  </a:lnTo>
                  <a:lnTo>
                    <a:pt x="13208" y="25260"/>
                  </a:lnTo>
                  <a:lnTo>
                    <a:pt x="9855" y="28994"/>
                  </a:lnTo>
                  <a:lnTo>
                    <a:pt x="9956" y="30162"/>
                  </a:lnTo>
                  <a:lnTo>
                    <a:pt x="8902" y="30721"/>
                  </a:lnTo>
                  <a:lnTo>
                    <a:pt x="7124" y="35191"/>
                  </a:lnTo>
                  <a:lnTo>
                    <a:pt x="6959" y="37007"/>
                  </a:lnTo>
                  <a:lnTo>
                    <a:pt x="8623" y="37655"/>
                  </a:lnTo>
                  <a:lnTo>
                    <a:pt x="8369" y="40309"/>
                  </a:lnTo>
                  <a:lnTo>
                    <a:pt x="6883" y="42011"/>
                  </a:lnTo>
                  <a:lnTo>
                    <a:pt x="4762" y="52006"/>
                  </a:lnTo>
                  <a:lnTo>
                    <a:pt x="5702" y="56476"/>
                  </a:lnTo>
                  <a:lnTo>
                    <a:pt x="7543" y="54800"/>
                  </a:lnTo>
                  <a:lnTo>
                    <a:pt x="8280" y="49568"/>
                  </a:lnTo>
                  <a:lnTo>
                    <a:pt x="7823" y="49834"/>
                  </a:lnTo>
                  <a:lnTo>
                    <a:pt x="11023" y="45643"/>
                  </a:lnTo>
                  <a:lnTo>
                    <a:pt x="10566" y="45516"/>
                  </a:lnTo>
                  <a:lnTo>
                    <a:pt x="11785" y="41833"/>
                  </a:lnTo>
                  <a:lnTo>
                    <a:pt x="12598" y="40995"/>
                  </a:lnTo>
                  <a:lnTo>
                    <a:pt x="13119" y="38315"/>
                  </a:lnTo>
                  <a:lnTo>
                    <a:pt x="12661" y="37668"/>
                  </a:lnTo>
                  <a:lnTo>
                    <a:pt x="13766" y="34912"/>
                  </a:lnTo>
                  <a:lnTo>
                    <a:pt x="15709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E218C3D6-7719-E305-6AAD-35C616AFCEE9}"/>
                </a:ext>
              </a:extLst>
            </p:cNvPr>
            <p:cNvSpPr/>
            <p:nvPr/>
          </p:nvSpPr>
          <p:spPr>
            <a:xfrm>
              <a:off x="972088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90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41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3BEC6A43-C49B-A132-AD10-194894007553}"/>
                </a:ext>
              </a:extLst>
            </p:cNvPr>
            <p:cNvSpPr/>
            <p:nvPr/>
          </p:nvSpPr>
          <p:spPr>
            <a:xfrm>
              <a:off x="968889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55" y="83553"/>
                  </a:lnTo>
                  <a:lnTo>
                    <a:pt x="393" y="84213"/>
                  </a:lnTo>
                  <a:lnTo>
                    <a:pt x="139" y="84632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20" y="77673"/>
                  </a:lnTo>
                  <a:lnTo>
                    <a:pt x="20599" y="77635"/>
                  </a:lnTo>
                  <a:lnTo>
                    <a:pt x="19316" y="77419"/>
                  </a:lnTo>
                  <a:lnTo>
                    <a:pt x="19138" y="77927"/>
                  </a:lnTo>
                  <a:lnTo>
                    <a:pt x="19113" y="78460"/>
                  </a:lnTo>
                  <a:lnTo>
                    <a:pt x="18986" y="78447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64" y="48755"/>
                  </a:lnTo>
                  <a:lnTo>
                    <a:pt x="53975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79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078" y="32537"/>
                  </a:moveTo>
                  <a:lnTo>
                    <a:pt x="69964" y="29298"/>
                  </a:lnTo>
                  <a:lnTo>
                    <a:pt x="69672" y="27889"/>
                  </a:lnTo>
                  <a:lnTo>
                    <a:pt x="69557" y="27622"/>
                  </a:lnTo>
                  <a:lnTo>
                    <a:pt x="67995" y="25781"/>
                  </a:lnTo>
                  <a:lnTo>
                    <a:pt x="65786" y="22631"/>
                  </a:lnTo>
                  <a:lnTo>
                    <a:pt x="66408" y="20866"/>
                  </a:lnTo>
                  <a:lnTo>
                    <a:pt x="65214" y="18757"/>
                  </a:lnTo>
                  <a:lnTo>
                    <a:pt x="64008" y="16408"/>
                  </a:lnTo>
                  <a:lnTo>
                    <a:pt x="62814" y="14033"/>
                  </a:lnTo>
                  <a:lnTo>
                    <a:pt x="61887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21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57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60" y="14033"/>
                  </a:lnTo>
                  <a:lnTo>
                    <a:pt x="51308" y="14630"/>
                  </a:lnTo>
                  <a:lnTo>
                    <a:pt x="50152" y="1673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48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33" y="23799"/>
                  </a:lnTo>
                  <a:lnTo>
                    <a:pt x="53060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427"/>
                  </a:lnTo>
                  <a:lnTo>
                    <a:pt x="50723" y="43383"/>
                  </a:lnTo>
                  <a:lnTo>
                    <a:pt x="47866" y="47828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945" y="47586"/>
                  </a:lnTo>
                  <a:lnTo>
                    <a:pt x="48488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136" y="47828"/>
                  </a:lnTo>
                  <a:lnTo>
                    <a:pt x="49695" y="48475"/>
                  </a:lnTo>
                  <a:lnTo>
                    <a:pt x="49911" y="48336"/>
                  </a:lnTo>
                  <a:lnTo>
                    <a:pt x="49847" y="47586"/>
                  </a:lnTo>
                  <a:lnTo>
                    <a:pt x="51765" y="47599"/>
                  </a:lnTo>
                  <a:lnTo>
                    <a:pt x="51943" y="48209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71" y="46723"/>
                  </a:lnTo>
                  <a:lnTo>
                    <a:pt x="53467" y="45796"/>
                  </a:lnTo>
                  <a:lnTo>
                    <a:pt x="53898" y="45364"/>
                  </a:lnTo>
                  <a:lnTo>
                    <a:pt x="54533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65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080" y="44246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49" y="45707"/>
                  </a:lnTo>
                  <a:lnTo>
                    <a:pt x="62623" y="45453"/>
                  </a:lnTo>
                  <a:lnTo>
                    <a:pt x="61976" y="45440"/>
                  </a:lnTo>
                  <a:lnTo>
                    <a:pt x="62014" y="44589"/>
                  </a:lnTo>
                  <a:lnTo>
                    <a:pt x="62382" y="43776"/>
                  </a:lnTo>
                  <a:lnTo>
                    <a:pt x="61099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496" y="37261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04" y="19037"/>
                  </a:lnTo>
                  <a:lnTo>
                    <a:pt x="58305" y="18834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08" y="27724"/>
                  </a:lnTo>
                  <a:lnTo>
                    <a:pt x="70078" y="3253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9F7FE346-9E91-62F4-10B6-6B977F752FF5}"/>
                </a:ext>
              </a:extLst>
            </p:cNvPr>
            <p:cNvSpPr/>
            <p:nvPr/>
          </p:nvSpPr>
          <p:spPr>
            <a:xfrm>
              <a:off x="973739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165"/>
                  </a:lnTo>
                  <a:lnTo>
                    <a:pt x="279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6DA2E824-7108-03F2-A484-97C9FECC071D}"/>
                </a:ext>
              </a:extLst>
            </p:cNvPr>
            <p:cNvSpPr/>
            <p:nvPr/>
          </p:nvSpPr>
          <p:spPr>
            <a:xfrm>
              <a:off x="969163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30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24" y="12865"/>
                  </a:lnTo>
                  <a:lnTo>
                    <a:pt x="12954" y="13614"/>
                  </a:lnTo>
                  <a:lnTo>
                    <a:pt x="13068" y="14020"/>
                  </a:lnTo>
                  <a:lnTo>
                    <a:pt x="11557" y="14973"/>
                  </a:lnTo>
                  <a:lnTo>
                    <a:pt x="10591" y="14909"/>
                  </a:lnTo>
                  <a:lnTo>
                    <a:pt x="8636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57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11" y="20993"/>
                  </a:lnTo>
                  <a:lnTo>
                    <a:pt x="6172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71" y="17018"/>
                  </a:lnTo>
                  <a:lnTo>
                    <a:pt x="13741" y="16522"/>
                  </a:lnTo>
                  <a:lnTo>
                    <a:pt x="17830" y="15976"/>
                  </a:lnTo>
                  <a:close/>
                </a:path>
                <a:path w="38734" h="21590">
                  <a:moveTo>
                    <a:pt x="37515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318" y="266"/>
                  </a:lnTo>
                  <a:lnTo>
                    <a:pt x="32626" y="1841"/>
                  </a:lnTo>
                  <a:lnTo>
                    <a:pt x="29311" y="3136"/>
                  </a:lnTo>
                  <a:lnTo>
                    <a:pt x="26009" y="3848"/>
                  </a:lnTo>
                  <a:lnTo>
                    <a:pt x="25895" y="4965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06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44" y="7442"/>
                  </a:lnTo>
                  <a:lnTo>
                    <a:pt x="28663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893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77" y="2997"/>
                  </a:lnTo>
                  <a:lnTo>
                    <a:pt x="36093" y="2146"/>
                  </a:lnTo>
                  <a:lnTo>
                    <a:pt x="37338" y="1143"/>
                  </a:lnTo>
                  <a:lnTo>
                    <a:pt x="37515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55" y="1143"/>
                  </a:lnTo>
                  <a:lnTo>
                    <a:pt x="37846" y="1562"/>
                  </a:lnTo>
                  <a:lnTo>
                    <a:pt x="38328" y="26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458B1422-72C3-44D5-0E07-129FEB1046AA}"/>
                </a:ext>
              </a:extLst>
            </p:cNvPr>
            <p:cNvSpPr/>
            <p:nvPr/>
          </p:nvSpPr>
          <p:spPr>
            <a:xfrm>
              <a:off x="967261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61" y="3098"/>
                  </a:lnTo>
                  <a:lnTo>
                    <a:pt x="0" y="10579"/>
                  </a:lnTo>
                  <a:lnTo>
                    <a:pt x="2413" y="11442"/>
                  </a:lnTo>
                  <a:lnTo>
                    <a:pt x="5283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61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853" y="215"/>
                  </a:lnTo>
                  <a:lnTo>
                    <a:pt x="24333" y="1498"/>
                  </a:lnTo>
                  <a:lnTo>
                    <a:pt x="24206" y="2120"/>
                  </a:lnTo>
                  <a:lnTo>
                    <a:pt x="24231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60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349" y="4254"/>
                  </a:moveTo>
                  <a:lnTo>
                    <a:pt x="28917" y="4241"/>
                  </a:lnTo>
                  <a:lnTo>
                    <a:pt x="29121" y="4267"/>
                  </a:lnTo>
                  <a:lnTo>
                    <a:pt x="29349" y="4254"/>
                  </a:lnTo>
                  <a:close/>
                </a:path>
                <a:path w="35559" h="12065">
                  <a:moveTo>
                    <a:pt x="32842" y="2578"/>
                  </a:moveTo>
                  <a:lnTo>
                    <a:pt x="31889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02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04" y="2705"/>
                  </a:lnTo>
                  <a:lnTo>
                    <a:pt x="32842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85" y="2260"/>
                  </a:lnTo>
                  <a:lnTo>
                    <a:pt x="32931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C46605AF-8421-E050-D3AF-CD21D930D195}"/>
                </a:ext>
              </a:extLst>
            </p:cNvPr>
            <p:cNvSpPr/>
            <p:nvPr/>
          </p:nvSpPr>
          <p:spPr>
            <a:xfrm>
              <a:off x="9682188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32" y="4914"/>
                  </a:moveTo>
                  <a:lnTo>
                    <a:pt x="3035" y="4648"/>
                  </a:lnTo>
                  <a:lnTo>
                    <a:pt x="2552" y="4864"/>
                  </a:lnTo>
                  <a:lnTo>
                    <a:pt x="1739" y="4953"/>
                  </a:lnTo>
                  <a:lnTo>
                    <a:pt x="419" y="4787"/>
                  </a:lnTo>
                  <a:lnTo>
                    <a:pt x="0" y="5651"/>
                  </a:lnTo>
                  <a:lnTo>
                    <a:pt x="2413" y="6248"/>
                  </a:lnTo>
                  <a:lnTo>
                    <a:pt x="3632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32" y="4914"/>
                  </a:lnTo>
                  <a:close/>
                </a:path>
                <a:path w="40640" h="6984">
                  <a:moveTo>
                    <a:pt x="26898" y="6096"/>
                  </a:moveTo>
                  <a:lnTo>
                    <a:pt x="26479" y="5753"/>
                  </a:lnTo>
                  <a:lnTo>
                    <a:pt x="26047" y="5473"/>
                  </a:lnTo>
                  <a:lnTo>
                    <a:pt x="25577" y="5232"/>
                  </a:lnTo>
                  <a:lnTo>
                    <a:pt x="25527" y="6007"/>
                  </a:lnTo>
                  <a:lnTo>
                    <a:pt x="25438" y="6375"/>
                  </a:lnTo>
                  <a:lnTo>
                    <a:pt x="26898" y="6096"/>
                  </a:lnTo>
                  <a:close/>
                </a:path>
                <a:path w="40640" h="6984">
                  <a:moveTo>
                    <a:pt x="40030" y="0"/>
                  </a:moveTo>
                  <a:lnTo>
                    <a:pt x="36576" y="1422"/>
                  </a:lnTo>
                  <a:lnTo>
                    <a:pt x="36309" y="1943"/>
                  </a:lnTo>
                  <a:lnTo>
                    <a:pt x="36233" y="3365"/>
                  </a:lnTo>
                  <a:lnTo>
                    <a:pt x="39484" y="2095"/>
                  </a:lnTo>
                  <a:lnTo>
                    <a:pt x="4003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A34ED1F5-8024-CDE6-F243-3C8EB6B75D7D}"/>
                </a:ext>
              </a:extLst>
            </p:cNvPr>
            <p:cNvSpPr/>
            <p:nvPr/>
          </p:nvSpPr>
          <p:spPr>
            <a:xfrm>
              <a:off x="967526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85" y="22085"/>
                  </a:moveTo>
                  <a:lnTo>
                    <a:pt x="11468" y="22136"/>
                  </a:lnTo>
                  <a:lnTo>
                    <a:pt x="11404" y="22720"/>
                  </a:lnTo>
                  <a:lnTo>
                    <a:pt x="11036" y="23342"/>
                  </a:lnTo>
                  <a:lnTo>
                    <a:pt x="11099" y="24130"/>
                  </a:lnTo>
                  <a:lnTo>
                    <a:pt x="11391" y="23533"/>
                  </a:lnTo>
                  <a:lnTo>
                    <a:pt x="11785" y="22085"/>
                  </a:lnTo>
                  <a:close/>
                </a:path>
                <a:path w="159384" h="79375">
                  <a:moveTo>
                    <a:pt x="14732" y="32880"/>
                  </a:moveTo>
                  <a:lnTo>
                    <a:pt x="14681" y="32715"/>
                  </a:lnTo>
                  <a:lnTo>
                    <a:pt x="14528" y="32499"/>
                  </a:lnTo>
                  <a:lnTo>
                    <a:pt x="13830" y="32308"/>
                  </a:lnTo>
                  <a:lnTo>
                    <a:pt x="14732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1112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47" y="27025"/>
                  </a:lnTo>
                  <a:lnTo>
                    <a:pt x="8140" y="26746"/>
                  </a:lnTo>
                  <a:lnTo>
                    <a:pt x="6921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78" y="24739"/>
                  </a:lnTo>
                  <a:lnTo>
                    <a:pt x="1689" y="25107"/>
                  </a:lnTo>
                  <a:lnTo>
                    <a:pt x="1511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56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76" y="29603"/>
                  </a:lnTo>
                  <a:lnTo>
                    <a:pt x="5994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51" y="36639"/>
                  </a:lnTo>
                  <a:lnTo>
                    <a:pt x="5295" y="36995"/>
                  </a:lnTo>
                  <a:lnTo>
                    <a:pt x="4991" y="37414"/>
                  </a:lnTo>
                  <a:lnTo>
                    <a:pt x="5588" y="37122"/>
                  </a:lnTo>
                  <a:lnTo>
                    <a:pt x="6731" y="36690"/>
                  </a:lnTo>
                  <a:lnTo>
                    <a:pt x="7607" y="37172"/>
                  </a:lnTo>
                  <a:lnTo>
                    <a:pt x="8724" y="37172"/>
                  </a:lnTo>
                  <a:lnTo>
                    <a:pt x="9690" y="36690"/>
                  </a:lnTo>
                  <a:lnTo>
                    <a:pt x="10325" y="36360"/>
                  </a:lnTo>
                  <a:lnTo>
                    <a:pt x="10566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34" y="35077"/>
                  </a:lnTo>
                  <a:lnTo>
                    <a:pt x="12103" y="34645"/>
                  </a:lnTo>
                  <a:lnTo>
                    <a:pt x="12814" y="33655"/>
                  </a:lnTo>
                  <a:lnTo>
                    <a:pt x="12903" y="33210"/>
                  </a:lnTo>
                  <a:lnTo>
                    <a:pt x="13525" y="32219"/>
                  </a:lnTo>
                  <a:lnTo>
                    <a:pt x="13830" y="32308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01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068" y="32486"/>
                  </a:moveTo>
                  <a:lnTo>
                    <a:pt x="14782" y="32880"/>
                  </a:lnTo>
                  <a:lnTo>
                    <a:pt x="15049" y="33223"/>
                  </a:lnTo>
                  <a:lnTo>
                    <a:pt x="16344" y="33426"/>
                  </a:lnTo>
                  <a:lnTo>
                    <a:pt x="16751" y="33007"/>
                  </a:lnTo>
                  <a:lnTo>
                    <a:pt x="16941" y="32880"/>
                  </a:lnTo>
                  <a:lnTo>
                    <a:pt x="17068" y="32486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292" y="33909"/>
                  </a:moveTo>
                  <a:lnTo>
                    <a:pt x="103974" y="34544"/>
                  </a:lnTo>
                  <a:lnTo>
                    <a:pt x="104292" y="33909"/>
                  </a:lnTo>
                  <a:close/>
                </a:path>
                <a:path w="159384" h="79375">
                  <a:moveTo>
                    <a:pt x="112547" y="25793"/>
                  </a:moveTo>
                  <a:lnTo>
                    <a:pt x="110883" y="28575"/>
                  </a:lnTo>
                  <a:lnTo>
                    <a:pt x="111518" y="28752"/>
                  </a:lnTo>
                  <a:lnTo>
                    <a:pt x="112483" y="26162"/>
                  </a:lnTo>
                  <a:lnTo>
                    <a:pt x="112547" y="25793"/>
                  </a:lnTo>
                  <a:close/>
                </a:path>
                <a:path w="159384" h="79375">
                  <a:moveTo>
                    <a:pt x="113182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793"/>
                  </a:lnTo>
                  <a:lnTo>
                    <a:pt x="113182" y="24739"/>
                  </a:lnTo>
                  <a:close/>
                </a:path>
                <a:path w="159384" h="79375">
                  <a:moveTo>
                    <a:pt x="113944" y="24650"/>
                  </a:moveTo>
                  <a:lnTo>
                    <a:pt x="113550" y="24130"/>
                  </a:lnTo>
                  <a:lnTo>
                    <a:pt x="113182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72" y="74917"/>
                  </a:moveTo>
                  <a:lnTo>
                    <a:pt x="118300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72" y="74917"/>
                  </a:lnTo>
                  <a:close/>
                </a:path>
                <a:path w="159384" h="79375">
                  <a:moveTo>
                    <a:pt x="121716" y="74180"/>
                  </a:moveTo>
                  <a:lnTo>
                    <a:pt x="120764" y="74549"/>
                  </a:lnTo>
                  <a:lnTo>
                    <a:pt x="120662" y="74676"/>
                  </a:lnTo>
                  <a:lnTo>
                    <a:pt x="120573" y="74930"/>
                  </a:lnTo>
                  <a:lnTo>
                    <a:pt x="121716" y="74180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41" y="44475"/>
                  </a:lnTo>
                  <a:lnTo>
                    <a:pt x="125209" y="44831"/>
                  </a:lnTo>
                  <a:lnTo>
                    <a:pt x="125349" y="45974"/>
                  </a:lnTo>
                  <a:lnTo>
                    <a:pt x="125209" y="46355"/>
                  </a:lnTo>
                  <a:lnTo>
                    <a:pt x="124993" y="46736"/>
                  </a:lnTo>
                  <a:lnTo>
                    <a:pt x="125476" y="46736"/>
                  </a:lnTo>
                  <a:lnTo>
                    <a:pt x="125768" y="46863"/>
                  </a:lnTo>
                  <a:lnTo>
                    <a:pt x="125907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7596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77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7965" y="67691"/>
                  </a:lnTo>
                  <a:lnTo>
                    <a:pt x="128181" y="67437"/>
                  </a:lnTo>
                  <a:lnTo>
                    <a:pt x="127736" y="67056"/>
                  </a:lnTo>
                  <a:lnTo>
                    <a:pt x="127355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46" y="64008"/>
                  </a:lnTo>
                  <a:lnTo>
                    <a:pt x="126593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32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19" y="60325"/>
                  </a:lnTo>
                  <a:lnTo>
                    <a:pt x="125603" y="59690"/>
                  </a:lnTo>
                  <a:lnTo>
                    <a:pt x="123621" y="58293"/>
                  </a:lnTo>
                  <a:lnTo>
                    <a:pt x="123494" y="57658"/>
                  </a:lnTo>
                  <a:lnTo>
                    <a:pt x="122961" y="57150"/>
                  </a:lnTo>
                  <a:lnTo>
                    <a:pt x="122580" y="56388"/>
                  </a:lnTo>
                  <a:lnTo>
                    <a:pt x="122326" y="55880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54" y="47625"/>
                  </a:lnTo>
                  <a:lnTo>
                    <a:pt x="118452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496" y="44704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191" y="47498"/>
                  </a:lnTo>
                  <a:lnTo>
                    <a:pt x="107073" y="47244"/>
                  </a:lnTo>
                  <a:lnTo>
                    <a:pt x="104851" y="46736"/>
                  </a:lnTo>
                  <a:lnTo>
                    <a:pt x="103619" y="46024"/>
                  </a:lnTo>
                  <a:lnTo>
                    <a:pt x="103619" y="47625"/>
                  </a:lnTo>
                  <a:lnTo>
                    <a:pt x="103149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03" y="48768"/>
                  </a:lnTo>
                  <a:lnTo>
                    <a:pt x="101663" y="48641"/>
                  </a:lnTo>
                  <a:lnTo>
                    <a:pt x="101663" y="48514"/>
                  </a:lnTo>
                  <a:lnTo>
                    <a:pt x="101714" y="47498"/>
                  </a:lnTo>
                  <a:lnTo>
                    <a:pt x="102336" y="47371"/>
                  </a:lnTo>
                  <a:lnTo>
                    <a:pt x="102958" y="47371"/>
                  </a:lnTo>
                  <a:lnTo>
                    <a:pt x="103581" y="47244"/>
                  </a:lnTo>
                  <a:lnTo>
                    <a:pt x="103619" y="47625"/>
                  </a:lnTo>
                  <a:lnTo>
                    <a:pt x="103619" y="46024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492" y="42926"/>
                  </a:lnTo>
                  <a:lnTo>
                    <a:pt x="103568" y="42799"/>
                  </a:lnTo>
                  <a:lnTo>
                    <a:pt x="103708" y="42545"/>
                  </a:lnTo>
                  <a:lnTo>
                    <a:pt x="103682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40" y="40640"/>
                  </a:lnTo>
                  <a:lnTo>
                    <a:pt x="105143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31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78" y="40005"/>
                  </a:lnTo>
                  <a:lnTo>
                    <a:pt x="106400" y="39497"/>
                  </a:lnTo>
                  <a:lnTo>
                    <a:pt x="106311" y="39243"/>
                  </a:lnTo>
                  <a:lnTo>
                    <a:pt x="106311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57" y="36957"/>
                  </a:lnTo>
                  <a:lnTo>
                    <a:pt x="105867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11" y="34925"/>
                  </a:lnTo>
                  <a:lnTo>
                    <a:pt x="103987" y="34671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36" y="31750"/>
                  </a:lnTo>
                  <a:lnTo>
                    <a:pt x="105600" y="31369"/>
                  </a:lnTo>
                  <a:lnTo>
                    <a:pt x="106121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67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31" y="35433"/>
                  </a:lnTo>
                  <a:lnTo>
                    <a:pt x="115531" y="36449"/>
                  </a:lnTo>
                  <a:lnTo>
                    <a:pt x="116332" y="37973"/>
                  </a:lnTo>
                  <a:lnTo>
                    <a:pt x="119253" y="39370"/>
                  </a:lnTo>
                  <a:lnTo>
                    <a:pt x="120446" y="39624"/>
                  </a:lnTo>
                  <a:lnTo>
                    <a:pt x="121831" y="41275"/>
                  </a:lnTo>
                  <a:lnTo>
                    <a:pt x="121894" y="42545"/>
                  </a:lnTo>
                  <a:lnTo>
                    <a:pt x="122770" y="43434"/>
                  </a:lnTo>
                  <a:lnTo>
                    <a:pt x="123317" y="43688"/>
                  </a:lnTo>
                  <a:lnTo>
                    <a:pt x="123825" y="43815"/>
                  </a:lnTo>
                  <a:lnTo>
                    <a:pt x="123494" y="43688"/>
                  </a:lnTo>
                  <a:lnTo>
                    <a:pt x="123545" y="43307"/>
                  </a:lnTo>
                  <a:lnTo>
                    <a:pt x="123634" y="43053"/>
                  </a:lnTo>
                  <a:lnTo>
                    <a:pt x="124206" y="43688"/>
                  </a:lnTo>
                  <a:lnTo>
                    <a:pt x="124345" y="44196"/>
                  </a:lnTo>
                  <a:lnTo>
                    <a:pt x="124790" y="44437"/>
                  </a:lnTo>
                  <a:lnTo>
                    <a:pt x="124561" y="43688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68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59" y="44450"/>
                  </a:lnTo>
                  <a:lnTo>
                    <a:pt x="134048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66" y="40132"/>
                  </a:lnTo>
                  <a:lnTo>
                    <a:pt x="127622" y="40767"/>
                  </a:lnTo>
                  <a:lnTo>
                    <a:pt x="126517" y="40513"/>
                  </a:lnTo>
                  <a:lnTo>
                    <a:pt x="126479" y="40005"/>
                  </a:lnTo>
                  <a:lnTo>
                    <a:pt x="123304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44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59" y="34417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53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34" y="30480"/>
                  </a:lnTo>
                  <a:lnTo>
                    <a:pt x="119634" y="30226"/>
                  </a:lnTo>
                  <a:lnTo>
                    <a:pt x="118859" y="29845"/>
                  </a:lnTo>
                  <a:lnTo>
                    <a:pt x="118376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06" y="29337"/>
                  </a:lnTo>
                  <a:lnTo>
                    <a:pt x="114312" y="29083"/>
                  </a:lnTo>
                  <a:lnTo>
                    <a:pt x="113347" y="28448"/>
                  </a:lnTo>
                  <a:lnTo>
                    <a:pt x="112636" y="29083"/>
                  </a:lnTo>
                  <a:lnTo>
                    <a:pt x="111518" y="28752"/>
                  </a:lnTo>
                  <a:lnTo>
                    <a:pt x="110972" y="30226"/>
                  </a:lnTo>
                  <a:lnTo>
                    <a:pt x="107035" y="29083"/>
                  </a:lnTo>
                  <a:lnTo>
                    <a:pt x="104851" y="28448"/>
                  </a:lnTo>
                  <a:lnTo>
                    <a:pt x="101371" y="27432"/>
                  </a:lnTo>
                  <a:lnTo>
                    <a:pt x="100241" y="26682"/>
                  </a:lnTo>
                  <a:lnTo>
                    <a:pt x="100241" y="44475"/>
                  </a:lnTo>
                  <a:lnTo>
                    <a:pt x="100088" y="44526"/>
                  </a:lnTo>
                  <a:lnTo>
                    <a:pt x="100088" y="46609"/>
                  </a:lnTo>
                  <a:lnTo>
                    <a:pt x="99275" y="47879"/>
                  </a:lnTo>
                  <a:lnTo>
                    <a:pt x="98971" y="48514"/>
                  </a:lnTo>
                  <a:lnTo>
                    <a:pt x="97256" y="47752"/>
                  </a:lnTo>
                  <a:lnTo>
                    <a:pt x="95580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393" y="44831"/>
                  </a:lnTo>
                  <a:lnTo>
                    <a:pt x="98234" y="45847"/>
                  </a:lnTo>
                  <a:lnTo>
                    <a:pt x="100088" y="46609"/>
                  </a:lnTo>
                  <a:lnTo>
                    <a:pt x="100088" y="44526"/>
                  </a:lnTo>
                  <a:lnTo>
                    <a:pt x="99517" y="44704"/>
                  </a:lnTo>
                  <a:lnTo>
                    <a:pt x="98374" y="43815"/>
                  </a:lnTo>
                  <a:lnTo>
                    <a:pt x="98336" y="43688"/>
                  </a:lnTo>
                  <a:lnTo>
                    <a:pt x="98209" y="43053"/>
                  </a:lnTo>
                  <a:lnTo>
                    <a:pt x="98082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77" y="42418"/>
                  </a:lnTo>
                  <a:lnTo>
                    <a:pt x="89331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592" y="29083"/>
                  </a:lnTo>
                  <a:lnTo>
                    <a:pt x="94945" y="29337"/>
                  </a:lnTo>
                  <a:lnTo>
                    <a:pt x="94805" y="30734"/>
                  </a:lnTo>
                  <a:lnTo>
                    <a:pt x="94678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02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41" y="44475"/>
                  </a:lnTo>
                  <a:lnTo>
                    <a:pt x="100241" y="26682"/>
                  </a:lnTo>
                  <a:lnTo>
                    <a:pt x="99466" y="26162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04" y="19685"/>
                  </a:lnTo>
                  <a:lnTo>
                    <a:pt x="95605" y="19177"/>
                  </a:lnTo>
                  <a:lnTo>
                    <a:pt x="95872" y="18415"/>
                  </a:lnTo>
                  <a:lnTo>
                    <a:pt x="95986" y="18161"/>
                  </a:lnTo>
                  <a:lnTo>
                    <a:pt x="96113" y="17526"/>
                  </a:lnTo>
                  <a:lnTo>
                    <a:pt x="96418" y="17145"/>
                  </a:lnTo>
                  <a:lnTo>
                    <a:pt x="96621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36" y="17018"/>
                  </a:lnTo>
                  <a:lnTo>
                    <a:pt x="98831" y="17018"/>
                  </a:lnTo>
                  <a:lnTo>
                    <a:pt x="98717" y="16510"/>
                  </a:lnTo>
                  <a:lnTo>
                    <a:pt x="98704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07" y="12204"/>
                  </a:lnTo>
                  <a:lnTo>
                    <a:pt x="94107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15" y="18478"/>
                  </a:lnTo>
                  <a:lnTo>
                    <a:pt x="88315" y="41783"/>
                  </a:lnTo>
                  <a:lnTo>
                    <a:pt x="87325" y="41021"/>
                  </a:lnTo>
                  <a:lnTo>
                    <a:pt x="87579" y="40386"/>
                  </a:lnTo>
                  <a:lnTo>
                    <a:pt x="88315" y="41783"/>
                  </a:lnTo>
                  <a:lnTo>
                    <a:pt x="88315" y="18478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68" y="18923"/>
                  </a:lnTo>
                  <a:lnTo>
                    <a:pt x="92062" y="20701"/>
                  </a:lnTo>
                  <a:lnTo>
                    <a:pt x="94107" y="22352"/>
                  </a:lnTo>
                  <a:lnTo>
                    <a:pt x="94107" y="12204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51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410"/>
                  </a:lnTo>
                  <a:lnTo>
                    <a:pt x="90170" y="13970"/>
                  </a:lnTo>
                  <a:lnTo>
                    <a:pt x="89166" y="13843"/>
                  </a:lnTo>
                  <a:lnTo>
                    <a:pt x="88226" y="13589"/>
                  </a:lnTo>
                  <a:lnTo>
                    <a:pt x="87426" y="12954"/>
                  </a:lnTo>
                  <a:lnTo>
                    <a:pt x="87045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410"/>
                  </a:lnTo>
                  <a:lnTo>
                    <a:pt x="89319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05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02" y="10541"/>
                  </a:lnTo>
                  <a:lnTo>
                    <a:pt x="82130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82" y="34417"/>
                  </a:lnTo>
                  <a:lnTo>
                    <a:pt x="83515" y="31369"/>
                  </a:lnTo>
                  <a:lnTo>
                    <a:pt x="82842" y="30607"/>
                  </a:lnTo>
                  <a:lnTo>
                    <a:pt x="82410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089" y="27686"/>
                  </a:lnTo>
                  <a:lnTo>
                    <a:pt x="81521" y="27940"/>
                  </a:lnTo>
                  <a:lnTo>
                    <a:pt x="81483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80467" y="25781"/>
                  </a:lnTo>
                  <a:lnTo>
                    <a:pt x="79552" y="23876"/>
                  </a:lnTo>
                  <a:lnTo>
                    <a:pt x="79438" y="23495"/>
                  </a:lnTo>
                  <a:lnTo>
                    <a:pt x="79019" y="21590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26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090" y="21971"/>
                  </a:lnTo>
                  <a:lnTo>
                    <a:pt x="85217" y="22352"/>
                  </a:lnTo>
                  <a:lnTo>
                    <a:pt x="83743" y="25400"/>
                  </a:lnTo>
                  <a:lnTo>
                    <a:pt x="83604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3997" y="17145"/>
                  </a:lnTo>
                  <a:lnTo>
                    <a:pt x="80518" y="16637"/>
                  </a:lnTo>
                  <a:lnTo>
                    <a:pt x="77736" y="16637"/>
                  </a:lnTo>
                  <a:lnTo>
                    <a:pt x="76847" y="13970"/>
                  </a:lnTo>
                  <a:lnTo>
                    <a:pt x="76555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04" y="254"/>
                  </a:lnTo>
                  <a:lnTo>
                    <a:pt x="70726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9037" y="254"/>
                  </a:lnTo>
                  <a:lnTo>
                    <a:pt x="68732" y="1016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06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79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55" y="8382"/>
                  </a:lnTo>
                  <a:lnTo>
                    <a:pt x="65405" y="8636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43" y="14224"/>
                  </a:lnTo>
                  <a:lnTo>
                    <a:pt x="51549" y="10668"/>
                  </a:lnTo>
                  <a:lnTo>
                    <a:pt x="55651" y="11303"/>
                  </a:lnTo>
                  <a:lnTo>
                    <a:pt x="55626" y="11176"/>
                  </a:lnTo>
                  <a:lnTo>
                    <a:pt x="55676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61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19" y="7112"/>
                  </a:lnTo>
                  <a:lnTo>
                    <a:pt x="52476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58" y="10160"/>
                  </a:lnTo>
                  <a:lnTo>
                    <a:pt x="46964" y="10541"/>
                  </a:lnTo>
                  <a:lnTo>
                    <a:pt x="46964" y="20828"/>
                  </a:lnTo>
                  <a:lnTo>
                    <a:pt x="46532" y="22352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64" y="20828"/>
                  </a:lnTo>
                  <a:lnTo>
                    <a:pt x="46964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70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41" y="18288"/>
                  </a:lnTo>
                  <a:lnTo>
                    <a:pt x="40525" y="18669"/>
                  </a:lnTo>
                  <a:lnTo>
                    <a:pt x="40411" y="18923"/>
                  </a:lnTo>
                  <a:lnTo>
                    <a:pt x="40284" y="19431"/>
                  </a:lnTo>
                  <a:lnTo>
                    <a:pt x="41351" y="20701"/>
                  </a:lnTo>
                  <a:lnTo>
                    <a:pt x="42037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24" y="24892"/>
                  </a:lnTo>
                  <a:lnTo>
                    <a:pt x="45897" y="24257"/>
                  </a:lnTo>
                  <a:lnTo>
                    <a:pt x="45948" y="23876"/>
                  </a:lnTo>
                  <a:lnTo>
                    <a:pt x="46596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892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56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823" y="23749"/>
                  </a:lnTo>
                  <a:lnTo>
                    <a:pt x="57696" y="25654"/>
                  </a:lnTo>
                  <a:lnTo>
                    <a:pt x="57950" y="26797"/>
                  </a:lnTo>
                  <a:lnTo>
                    <a:pt x="58140" y="26543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55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893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6395" y="17907"/>
                  </a:lnTo>
                  <a:lnTo>
                    <a:pt x="67627" y="17018"/>
                  </a:lnTo>
                  <a:lnTo>
                    <a:pt x="67906" y="16510"/>
                  </a:lnTo>
                  <a:lnTo>
                    <a:pt x="67945" y="16383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487" y="10922"/>
                  </a:lnTo>
                  <a:lnTo>
                    <a:pt x="67487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70" y="12573"/>
                  </a:lnTo>
                  <a:lnTo>
                    <a:pt x="70624" y="12827"/>
                  </a:lnTo>
                  <a:lnTo>
                    <a:pt x="70739" y="13208"/>
                  </a:lnTo>
                  <a:lnTo>
                    <a:pt x="71132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80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69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58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23" y="21336"/>
                  </a:lnTo>
                  <a:lnTo>
                    <a:pt x="74841" y="21844"/>
                  </a:lnTo>
                  <a:lnTo>
                    <a:pt x="74891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35" y="24384"/>
                  </a:lnTo>
                  <a:lnTo>
                    <a:pt x="78765" y="25781"/>
                  </a:lnTo>
                  <a:lnTo>
                    <a:pt x="78803" y="26162"/>
                  </a:lnTo>
                  <a:lnTo>
                    <a:pt x="78701" y="26543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25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86" y="29083"/>
                  </a:lnTo>
                  <a:lnTo>
                    <a:pt x="72009" y="30099"/>
                  </a:lnTo>
                  <a:lnTo>
                    <a:pt x="72466" y="30226"/>
                  </a:lnTo>
                  <a:lnTo>
                    <a:pt x="73025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62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16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73" y="44323"/>
                  </a:lnTo>
                  <a:lnTo>
                    <a:pt x="92925" y="48895"/>
                  </a:lnTo>
                  <a:lnTo>
                    <a:pt x="93980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08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02" y="56134"/>
                  </a:lnTo>
                  <a:lnTo>
                    <a:pt x="108254" y="55499"/>
                  </a:lnTo>
                  <a:lnTo>
                    <a:pt x="109474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14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74" y="55626"/>
                  </a:lnTo>
                  <a:lnTo>
                    <a:pt x="114173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39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17" y="60198"/>
                  </a:lnTo>
                  <a:lnTo>
                    <a:pt x="118122" y="61595"/>
                  </a:lnTo>
                  <a:lnTo>
                    <a:pt x="118757" y="63373"/>
                  </a:lnTo>
                  <a:lnTo>
                    <a:pt x="119786" y="65405"/>
                  </a:lnTo>
                  <a:lnTo>
                    <a:pt x="120853" y="65786"/>
                  </a:lnTo>
                  <a:lnTo>
                    <a:pt x="121246" y="68072"/>
                  </a:lnTo>
                  <a:lnTo>
                    <a:pt x="122250" y="67945"/>
                  </a:lnTo>
                  <a:lnTo>
                    <a:pt x="123063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13" y="67056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67" y="68961"/>
                  </a:lnTo>
                  <a:lnTo>
                    <a:pt x="123939" y="68580"/>
                  </a:lnTo>
                  <a:lnTo>
                    <a:pt x="123837" y="67945"/>
                  </a:lnTo>
                  <a:lnTo>
                    <a:pt x="124904" y="67691"/>
                  </a:lnTo>
                  <a:lnTo>
                    <a:pt x="125869" y="68326"/>
                  </a:lnTo>
                  <a:lnTo>
                    <a:pt x="126936" y="68707"/>
                  </a:lnTo>
                  <a:lnTo>
                    <a:pt x="127787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77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402" y="70612"/>
                  </a:lnTo>
                  <a:lnTo>
                    <a:pt x="123240" y="70993"/>
                  </a:lnTo>
                  <a:lnTo>
                    <a:pt x="122504" y="73660"/>
                  </a:lnTo>
                  <a:lnTo>
                    <a:pt x="121742" y="74168"/>
                  </a:lnTo>
                  <a:lnTo>
                    <a:pt x="121881" y="74549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21" y="77216"/>
                  </a:lnTo>
                  <a:lnTo>
                    <a:pt x="124358" y="77978"/>
                  </a:lnTo>
                  <a:lnTo>
                    <a:pt x="127215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9501" y="74168"/>
                  </a:lnTo>
                  <a:lnTo>
                    <a:pt x="128905" y="73406"/>
                  </a:lnTo>
                  <a:lnTo>
                    <a:pt x="129032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32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4378" y="70612"/>
                  </a:lnTo>
                  <a:lnTo>
                    <a:pt x="135813" y="70104"/>
                  </a:lnTo>
                  <a:lnTo>
                    <a:pt x="135877" y="69723"/>
                  </a:lnTo>
                  <a:close/>
                </a:path>
                <a:path w="159384" h="79375">
                  <a:moveTo>
                    <a:pt x="136232" y="70612"/>
                  </a:moveTo>
                  <a:lnTo>
                    <a:pt x="136182" y="69977"/>
                  </a:lnTo>
                  <a:lnTo>
                    <a:pt x="135928" y="70065"/>
                  </a:lnTo>
                  <a:lnTo>
                    <a:pt x="136042" y="70739"/>
                  </a:lnTo>
                  <a:lnTo>
                    <a:pt x="136232" y="70612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38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733" y="63246"/>
                  </a:lnTo>
                  <a:lnTo>
                    <a:pt x="154038" y="62484"/>
                  </a:lnTo>
                  <a:lnTo>
                    <a:pt x="152069" y="62738"/>
                  </a:lnTo>
                  <a:lnTo>
                    <a:pt x="151765" y="62865"/>
                  </a:lnTo>
                  <a:lnTo>
                    <a:pt x="152120" y="65913"/>
                  </a:lnTo>
                  <a:lnTo>
                    <a:pt x="151028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08" y="66421"/>
                  </a:lnTo>
                  <a:lnTo>
                    <a:pt x="149034" y="67437"/>
                  </a:lnTo>
                  <a:lnTo>
                    <a:pt x="151485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1033" y="60325"/>
                  </a:lnTo>
                  <a:lnTo>
                    <a:pt x="140982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67" y="58166"/>
                  </a:lnTo>
                  <a:lnTo>
                    <a:pt x="135966" y="58166"/>
                  </a:lnTo>
                  <a:lnTo>
                    <a:pt x="135318" y="57785"/>
                  </a:lnTo>
                  <a:lnTo>
                    <a:pt x="134734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59" y="56769"/>
                  </a:lnTo>
                  <a:lnTo>
                    <a:pt x="130289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83" y="55118"/>
                  </a:lnTo>
                  <a:lnTo>
                    <a:pt x="130238" y="54864"/>
                  </a:lnTo>
                  <a:lnTo>
                    <a:pt x="130543" y="54102"/>
                  </a:lnTo>
                  <a:lnTo>
                    <a:pt x="129844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41" y="54737"/>
                  </a:lnTo>
                  <a:lnTo>
                    <a:pt x="127114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38" y="57658"/>
                  </a:lnTo>
                  <a:lnTo>
                    <a:pt x="128104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69" y="58547"/>
                  </a:lnTo>
                  <a:lnTo>
                    <a:pt x="128028" y="59309"/>
                  </a:lnTo>
                  <a:lnTo>
                    <a:pt x="128841" y="59944"/>
                  </a:lnTo>
                  <a:lnTo>
                    <a:pt x="129298" y="60579"/>
                  </a:lnTo>
                  <a:lnTo>
                    <a:pt x="132181" y="61214"/>
                  </a:lnTo>
                  <a:lnTo>
                    <a:pt x="135737" y="62738"/>
                  </a:lnTo>
                  <a:lnTo>
                    <a:pt x="137972" y="65405"/>
                  </a:lnTo>
                  <a:lnTo>
                    <a:pt x="138912" y="68834"/>
                  </a:lnTo>
                  <a:lnTo>
                    <a:pt x="136423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36" y="74180"/>
                  </a:lnTo>
                  <a:lnTo>
                    <a:pt x="136690" y="74422"/>
                  </a:lnTo>
                  <a:lnTo>
                    <a:pt x="137083" y="75184"/>
                  </a:lnTo>
                  <a:lnTo>
                    <a:pt x="138176" y="73914"/>
                  </a:lnTo>
                  <a:lnTo>
                    <a:pt x="138061" y="72390"/>
                  </a:lnTo>
                  <a:lnTo>
                    <a:pt x="137845" y="71247"/>
                  </a:lnTo>
                  <a:lnTo>
                    <a:pt x="139636" y="71247"/>
                  </a:lnTo>
                  <a:lnTo>
                    <a:pt x="141541" y="73787"/>
                  </a:lnTo>
                  <a:lnTo>
                    <a:pt x="144233" y="73660"/>
                  </a:lnTo>
                  <a:lnTo>
                    <a:pt x="144665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13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58" y="70485"/>
                  </a:lnTo>
                  <a:lnTo>
                    <a:pt x="152196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13" y="68453"/>
                  </a:lnTo>
                  <a:lnTo>
                    <a:pt x="158661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57" y="66802"/>
                  </a:lnTo>
                  <a:lnTo>
                    <a:pt x="158813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FE947D44-4EAF-3A48-A7D5-7FBAFD176723}"/>
                </a:ext>
              </a:extLst>
            </p:cNvPr>
            <p:cNvSpPr/>
            <p:nvPr/>
          </p:nvSpPr>
          <p:spPr>
            <a:xfrm>
              <a:off x="9672028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54" y="15125"/>
                  </a:lnTo>
                  <a:lnTo>
                    <a:pt x="11239" y="13639"/>
                  </a:lnTo>
                  <a:lnTo>
                    <a:pt x="8864" y="14312"/>
                  </a:lnTo>
                  <a:lnTo>
                    <a:pt x="5778" y="13144"/>
                  </a:lnTo>
                  <a:lnTo>
                    <a:pt x="5715" y="11836"/>
                  </a:lnTo>
                  <a:lnTo>
                    <a:pt x="3327" y="12636"/>
                  </a:lnTo>
                  <a:lnTo>
                    <a:pt x="3111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27" y="19227"/>
                  </a:lnTo>
                  <a:lnTo>
                    <a:pt x="5016" y="18859"/>
                  </a:lnTo>
                  <a:lnTo>
                    <a:pt x="5422" y="18516"/>
                  </a:lnTo>
                  <a:lnTo>
                    <a:pt x="5486" y="18059"/>
                  </a:lnTo>
                  <a:lnTo>
                    <a:pt x="8788" y="19380"/>
                  </a:lnTo>
                  <a:lnTo>
                    <a:pt x="13182" y="19545"/>
                  </a:lnTo>
                  <a:lnTo>
                    <a:pt x="14071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55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05" y="20586"/>
                  </a:lnTo>
                  <a:lnTo>
                    <a:pt x="16929" y="21069"/>
                  </a:lnTo>
                  <a:lnTo>
                    <a:pt x="18326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17" y="16916"/>
                  </a:lnTo>
                  <a:lnTo>
                    <a:pt x="22466" y="16789"/>
                  </a:lnTo>
                  <a:lnTo>
                    <a:pt x="23495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08" y="23850"/>
                  </a:lnTo>
                  <a:lnTo>
                    <a:pt x="25857" y="24269"/>
                  </a:lnTo>
                  <a:lnTo>
                    <a:pt x="24396" y="24384"/>
                  </a:lnTo>
                  <a:lnTo>
                    <a:pt x="23444" y="24828"/>
                  </a:lnTo>
                  <a:lnTo>
                    <a:pt x="22910" y="25565"/>
                  </a:lnTo>
                  <a:lnTo>
                    <a:pt x="20408" y="26822"/>
                  </a:lnTo>
                  <a:lnTo>
                    <a:pt x="20675" y="27305"/>
                  </a:lnTo>
                  <a:lnTo>
                    <a:pt x="21323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70" y="26974"/>
                  </a:lnTo>
                  <a:lnTo>
                    <a:pt x="31508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27" y="20637"/>
                  </a:lnTo>
                  <a:lnTo>
                    <a:pt x="51308" y="21590"/>
                  </a:lnTo>
                  <a:lnTo>
                    <a:pt x="49898" y="20129"/>
                  </a:lnTo>
                  <a:lnTo>
                    <a:pt x="49250" y="18973"/>
                  </a:lnTo>
                  <a:lnTo>
                    <a:pt x="46659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51" y="21818"/>
                  </a:lnTo>
                  <a:lnTo>
                    <a:pt x="42786" y="23304"/>
                  </a:lnTo>
                  <a:lnTo>
                    <a:pt x="41516" y="23825"/>
                  </a:lnTo>
                  <a:lnTo>
                    <a:pt x="39230" y="22809"/>
                  </a:lnTo>
                  <a:lnTo>
                    <a:pt x="38150" y="23622"/>
                  </a:lnTo>
                  <a:lnTo>
                    <a:pt x="38341" y="23533"/>
                  </a:lnTo>
                  <a:lnTo>
                    <a:pt x="40957" y="26708"/>
                  </a:lnTo>
                  <a:lnTo>
                    <a:pt x="44970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30" y="23799"/>
                  </a:lnTo>
                  <a:lnTo>
                    <a:pt x="51841" y="22834"/>
                  </a:lnTo>
                  <a:lnTo>
                    <a:pt x="51879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89" y="5283"/>
                  </a:moveTo>
                  <a:close/>
                </a:path>
                <a:path w="69215" h="28575">
                  <a:moveTo>
                    <a:pt x="69037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81" y="8229"/>
                  </a:lnTo>
                  <a:lnTo>
                    <a:pt x="59220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37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5B619ED1-DD04-108B-C4FD-074F9D1FB25D}"/>
                </a:ext>
              </a:extLst>
            </p:cNvPr>
            <p:cNvSpPr/>
            <p:nvPr/>
          </p:nvSpPr>
          <p:spPr>
            <a:xfrm>
              <a:off x="968725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42" y="12649"/>
                  </a:lnTo>
                  <a:lnTo>
                    <a:pt x="9347" y="11150"/>
                  </a:lnTo>
                  <a:lnTo>
                    <a:pt x="8699" y="13017"/>
                  </a:lnTo>
                  <a:lnTo>
                    <a:pt x="7226" y="11391"/>
                  </a:lnTo>
                  <a:lnTo>
                    <a:pt x="4114" y="12407"/>
                  </a:lnTo>
                  <a:lnTo>
                    <a:pt x="4267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43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69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61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38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40" y="11734"/>
                  </a:lnTo>
                  <a:lnTo>
                    <a:pt x="30048" y="10845"/>
                  </a:lnTo>
                  <a:lnTo>
                    <a:pt x="29362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692" y="6642"/>
                  </a:lnTo>
                  <a:lnTo>
                    <a:pt x="25920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04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64" y="11963"/>
                  </a:lnTo>
                  <a:lnTo>
                    <a:pt x="19177" y="13144"/>
                  </a:lnTo>
                  <a:lnTo>
                    <a:pt x="18910" y="14262"/>
                  </a:lnTo>
                  <a:lnTo>
                    <a:pt x="20980" y="14947"/>
                  </a:lnTo>
                  <a:lnTo>
                    <a:pt x="24752" y="17907"/>
                  </a:lnTo>
                  <a:lnTo>
                    <a:pt x="26276" y="18427"/>
                  </a:lnTo>
                  <a:lnTo>
                    <a:pt x="30124" y="16421"/>
                  </a:lnTo>
                  <a:lnTo>
                    <a:pt x="30238" y="15621"/>
                  </a:lnTo>
                  <a:close/>
                </a:path>
                <a:path w="59054" h="21590">
                  <a:moveTo>
                    <a:pt x="49860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094" y="7200"/>
                  </a:lnTo>
                  <a:lnTo>
                    <a:pt x="41224" y="8445"/>
                  </a:lnTo>
                  <a:lnTo>
                    <a:pt x="39903" y="6870"/>
                  </a:lnTo>
                  <a:lnTo>
                    <a:pt x="37452" y="9093"/>
                  </a:lnTo>
                  <a:lnTo>
                    <a:pt x="37185" y="9893"/>
                  </a:lnTo>
                  <a:lnTo>
                    <a:pt x="36487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11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094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60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81" y="1155"/>
                  </a:lnTo>
                  <a:lnTo>
                    <a:pt x="57492" y="596"/>
                  </a:lnTo>
                  <a:lnTo>
                    <a:pt x="56769" y="520"/>
                  </a:lnTo>
                  <a:lnTo>
                    <a:pt x="56146" y="1003"/>
                  </a:lnTo>
                  <a:lnTo>
                    <a:pt x="56654" y="254"/>
                  </a:lnTo>
                  <a:lnTo>
                    <a:pt x="55994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609DFDBB-9B02-80A7-15C7-FCA90506B04E}"/>
                </a:ext>
              </a:extLst>
            </p:cNvPr>
            <p:cNvSpPr/>
            <p:nvPr/>
          </p:nvSpPr>
          <p:spPr>
            <a:xfrm>
              <a:off x="971514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389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39" y="6502"/>
                  </a:lnTo>
                  <a:lnTo>
                    <a:pt x="6172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689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3995" y="4356"/>
                  </a:lnTo>
                  <a:lnTo>
                    <a:pt x="14389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32" y="1905"/>
                  </a:lnTo>
                  <a:lnTo>
                    <a:pt x="17640" y="965"/>
                  </a:lnTo>
                  <a:lnTo>
                    <a:pt x="17792" y="49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C0CB4000-A50C-D45B-6D8C-589C43746B33}"/>
                </a:ext>
              </a:extLst>
            </p:cNvPr>
            <p:cNvSpPr/>
            <p:nvPr/>
          </p:nvSpPr>
          <p:spPr>
            <a:xfrm>
              <a:off x="969023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52" y="10934"/>
                  </a:moveTo>
                  <a:lnTo>
                    <a:pt x="3860" y="10541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52" y="10934"/>
                  </a:lnTo>
                  <a:close/>
                </a:path>
                <a:path w="34290" h="11429">
                  <a:moveTo>
                    <a:pt x="27254" y="5702"/>
                  </a:moveTo>
                  <a:lnTo>
                    <a:pt x="26695" y="5308"/>
                  </a:lnTo>
                  <a:lnTo>
                    <a:pt x="26517" y="4432"/>
                  </a:lnTo>
                  <a:lnTo>
                    <a:pt x="26543" y="3441"/>
                  </a:lnTo>
                  <a:lnTo>
                    <a:pt x="24714" y="4622"/>
                  </a:lnTo>
                  <a:lnTo>
                    <a:pt x="22821" y="5664"/>
                  </a:lnTo>
                  <a:lnTo>
                    <a:pt x="20891" y="6527"/>
                  </a:lnTo>
                  <a:lnTo>
                    <a:pt x="21742" y="7797"/>
                  </a:lnTo>
                  <a:lnTo>
                    <a:pt x="22059" y="8458"/>
                  </a:lnTo>
                  <a:lnTo>
                    <a:pt x="23812" y="7683"/>
                  </a:lnTo>
                  <a:lnTo>
                    <a:pt x="25552" y="6756"/>
                  </a:lnTo>
                  <a:lnTo>
                    <a:pt x="27254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04" y="2324"/>
                  </a:lnTo>
                  <a:lnTo>
                    <a:pt x="31762" y="2527"/>
                  </a:lnTo>
                  <a:lnTo>
                    <a:pt x="31508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985" y="495"/>
                  </a:ln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6E26EB65-AEBC-606E-98EC-815D15BD6586}"/>
                </a:ext>
              </a:extLst>
            </p:cNvPr>
            <p:cNvSpPr/>
            <p:nvPr/>
          </p:nvSpPr>
          <p:spPr>
            <a:xfrm>
              <a:off x="968272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34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07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4" y="33032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47" y="40767"/>
                  </a:lnTo>
                  <a:lnTo>
                    <a:pt x="0" y="41783"/>
                  </a:lnTo>
                  <a:lnTo>
                    <a:pt x="2857" y="44450"/>
                  </a:lnTo>
                  <a:lnTo>
                    <a:pt x="4317" y="44450"/>
                  </a:lnTo>
                  <a:lnTo>
                    <a:pt x="6045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25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71" y="44323"/>
                  </a:lnTo>
                  <a:lnTo>
                    <a:pt x="9169" y="43815"/>
                  </a:lnTo>
                  <a:lnTo>
                    <a:pt x="7518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52" y="40132"/>
                  </a:lnTo>
                  <a:lnTo>
                    <a:pt x="14376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788" y="37973"/>
                  </a:lnTo>
                  <a:lnTo>
                    <a:pt x="12293" y="37211"/>
                  </a:lnTo>
                  <a:lnTo>
                    <a:pt x="11747" y="36957"/>
                  </a:lnTo>
                  <a:lnTo>
                    <a:pt x="8356" y="36957"/>
                  </a:lnTo>
                  <a:lnTo>
                    <a:pt x="8280" y="36576"/>
                  </a:lnTo>
                  <a:lnTo>
                    <a:pt x="7975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4" y="33032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531" y="44069"/>
                  </a:lnTo>
                  <a:lnTo>
                    <a:pt x="11671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59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20" y="40767"/>
                  </a:lnTo>
                  <a:lnTo>
                    <a:pt x="26835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18" y="42037"/>
                  </a:lnTo>
                  <a:lnTo>
                    <a:pt x="35826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18" y="42037"/>
                  </a:moveTo>
                  <a:lnTo>
                    <a:pt x="34721" y="42037"/>
                  </a:lnTo>
                  <a:lnTo>
                    <a:pt x="35813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5" y="37973"/>
                  </a:lnTo>
                  <a:lnTo>
                    <a:pt x="34213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43" y="41021"/>
                  </a:lnTo>
                  <a:lnTo>
                    <a:pt x="29578" y="41783"/>
                  </a:lnTo>
                  <a:lnTo>
                    <a:pt x="35826" y="41783"/>
                  </a:lnTo>
                  <a:lnTo>
                    <a:pt x="35966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80" y="36449"/>
                  </a:lnTo>
                  <a:lnTo>
                    <a:pt x="20929" y="37592"/>
                  </a:lnTo>
                  <a:lnTo>
                    <a:pt x="21094" y="37719"/>
                  </a:lnTo>
                  <a:lnTo>
                    <a:pt x="22237" y="38227"/>
                  </a:lnTo>
                  <a:lnTo>
                    <a:pt x="22783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692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79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40" y="35306"/>
                  </a:lnTo>
                  <a:lnTo>
                    <a:pt x="45408" y="34925"/>
                  </a:lnTo>
                  <a:lnTo>
                    <a:pt x="31851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85" y="36576"/>
                  </a:lnTo>
                  <a:lnTo>
                    <a:pt x="8356" y="36957"/>
                  </a:lnTo>
                  <a:lnTo>
                    <a:pt x="11747" y="36957"/>
                  </a:lnTo>
                  <a:lnTo>
                    <a:pt x="10655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75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58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51" y="34925"/>
                  </a:lnTo>
                  <a:lnTo>
                    <a:pt x="40576" y="34925"/>
                  </a:lnTo>
                  <a:lnTo>
                    <a:pt x="41338" y="33274"/>
                  </a:lnTo>
                  <a:lnTo>
                    <a:pt x="46714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58" y="29591"/>
                  </a:lnTo>
                  <a:close/>
                </a:path>
                <a:path w="62865" h="51434">
                  <a:moveTo>
                    <a:pt x="46714" y="33274"/>
                  </a:moveTo>
                  <a:lnTo>
                    <a:pt x="41338" y="33274"/>
                  </a:lnTo>
                  <a:lnTo>
                    <a:pt x="41389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08" y="34925"/>
                  </a:lnTo>
                  <a:lnTo>
                    <a:pt x="45377" y="34544"/>
                  </a:lnTo>
                  <a:lnTo>
                    <a:pt x="45694" y="34163"/>
                  </a:lnTo>
                  <a:lnTo>
                    <a:pt x="46714" y="33274"/>
                  </a:lnTo>
                  <a:close/>
                </a:path>
                <a:path w="62865" h="51434">
                  <a:moveTo>
                    <a:pt x="6083" y="32639"/>
                  </a:moveTo>
                  <a:lnTo>
                    <a:pt x="5524" y="32893"/>
                  </a:lnTo>
                  <a:lnTo>
                    <a:pt x="5644" y="33032"/>
                  </a:lnTo>
                  <a:lnTo>
                    <a:pt x="6083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05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487" y="28575"/>
                  </a:lnTo>
                  <a:lnTo>
                    <a:pt x="38785" y="29718"/>
                  </a:lnTo>
                  <a:lnTo>
                    <a:pt x="38366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6" y="24130"/>
                  </a:lnTo>
                  <a:lnTo>
                    <a:pt x="51168" y="24130"/>
                  </a:lnTo>
                  <a:lnTo>
                    <a:pt x="5118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21" y="20066"/>
                  </a:lnTo>
                  <a:lnTo>
                    <a:pt x="51168" y="24130"/>
                  </a:lnTo>
                  <a:lnTo>
                    <a:pt x="56426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85" y="20955"/>
                  </a:lnTo>
                  <a:lnTo>
                    <a:pt x="59105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25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3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14" y="19685"/>
                  </a:lnTo>
                  <a:lnTo>
                    <a:pt x="44979" y="19177"/>
                  </a:lnTo>
                  <a:lnTo>
                    <a:pt x="45004" y="18923"/>
                  </a:lnTo>
                  <a:lnTo>
                    <a:pt x="45123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18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87" y="20193"/>
                  </a:lnTo>
                  <a:lnTo>
                    <a:pt x="46456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79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52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3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74" y="17018"/>
                  </a:lnTo>
                  <a:lnTo>
                    <a:pt x="47345" y="16510"/>
                  </a:lnTo>
                  <a:lnTo>
                    <a:pt x="48475" y="16129"/>
                  </a:lnTo>
                  <a:lnTo>
                    <a:pt x="49783" y="14351"/>
                  </a:lnTo>
                  <a:lnTo>
                    <a:pt x="51269" y="12827"/>
                  </a:lnTo>
                  <a:lnTo>
                    <a:pt x="55353" y="12827"/>
                  </a:lnTo>
                  <a:lnTo>
                    <a:pt x="56719" y="10414"/>
                  </a:lnTo>
                  <a:lnTo>
                    <a:pt x="49212" y="10414"/>
                  </a:lnTo>
                  <a:lnTo>
                    <a:pt x="48679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47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53" y="12827"/>
                  </a:moveTo>
                  <a:lnTo>
                    <a:pt x="51269" y="12827"/>
                  </a:lnTo>
                  <a:lnTo>
                    <a:pt x="52006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82" y="14224"/>
                  </a:lnTo>
                  <a:lnTo>
                    <a:pt x="55353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090" y="9779"/>
                  </a:lnTo>
                  <a:lnTo>
                    <a:pt x="36258" y="10795"/>
                  </a:lnTo>
                  <a:lnTo>
                    <a:pt x="33743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79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33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75" y="2413"/>
                  </a:lnTo>
                  <a:lnTo>
                    <a:pt x="32384" y="3048"/>
                  </a:lnTo>
                  <a:lnTo>
                    <a:pt x="31684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391" y="8382"/>
                  </a:lnTo>
                  <a:lnTo>
                    <a:pt x="32435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502" y="10287"/>
                  </a:lnTo>
                  <a:lnTo>
                    <a:pt x="31559" y="11176"/>
                  </a:lnTo>
                  <a:lnTo>
                    <a:pt x="31483" y="11557"/>
                  </a:lnTo>
                  <a:lnTo>
                    <a:pt x="32105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27" y="8763"/>
                  </a:lnTo>
                  <a:lnTo>
                    <a:pt x="43599" y="8128"/>
                  </a:lnTo>
                  <a:lnTo>
                    <a:pt x="41782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09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19" y="10414"/>
                  </a:lnTo>
                  <a:lnTo>
                    <a:pt x="57467" y="9017"/>
                  </a:lnTo>
                  <a:lnTo>
                    <a:pt x="57175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08" y="6731"/>
                  </a:lnTo>
                  <a:lnTo>
                    <a:pt x="56356" y="6477"/>
                  </a:lnTo>
                  <a:lnTo>
                    <a:pt x="55943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15" y="8255"/>
                  </a:lnTo>
                  <a:lnTo>
                    <a:pt x="43827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887" y="7747"/>
                  </a:lnTo>
                  <a:lnTo>
                    <a:pt x="42354" y="7874"/>
                  </a:lnTo>
                  <a:lnTo>
                    <a:pt x="41782" y="8128"/>
                  </a:lnTo>
                  <a:lnTo>
                    <a:pt x="43599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18" y="3937"/>
                  </a:moveTo>
                  <a:lnTo>
                    <a:pt x="56781" y="4953"/>
                  </a:lnTo>
                  <a:lnTo>
                    <a:pt x="56387" y="5842"/>
                  </a:lnTo>
                  <a:lnTo>
                    <a:pt x="55943" y="6477"/>
                  </a:lnTo>
                  <a:lnTo>
                    <a:pt x="56356" y="6477"/>
                  </a:lnTo>
                  <a:lnTo>
                    <a:pt x="57226" y="5588"/>
                  </a:lnTo>
                  <a:lnTo>
                    <a:pt x="58493" y="4191"/>
                  </a:lnTo>
                  <a:lnTo>
                    <a:pt x="58153" y="4191"/>
                  </a:lnTo>
                  <a:lnTo>
                    <a:pt x="57518" y="3937"/>
                  </a:lnTo>
                  <a:close/>
                </a:path>
                <a:path w="62865" h="51434">
                  <a:moveTo>
                    <a:pt x="60147" y="0"/>
                  </a:moveTo>
                  <a:lnTo>
                    <a:pt x="60007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76" y="2413"/>
                  </a:lnTo>
                  <a:lnTo>
                    <a:pt x="58973" y="2667"/>
                  </a:lnTo>
                  <a:lnTo>
                    <a:pt x="58153" y="4191"/>
                  </a:lnTo>
                  <a:lnTo>
                    <a:pt x="58493" y="4191"/>
                  </a:lnTo>
                  <a:lnTo>
                    <a:pt x="58839" y="3810"/>
                  </a:lnTo>
                  <a:lnTo>
                    <a:pt x="59918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47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09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EE318286-22B4-1CC8-D97C-70D6E1100F55}"/>
                </a:ext>
              </a:extLst>
            </p:cNvPr>
            <p:cNvSpPr/>
            <p:nvPr/>
          </p:nvSpPr>
          <p:spPr>
            <a:xfrm>
              <a:off x="9696374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81" y="27876"/>
                  </a:lnTo>
                  <a:lnTo>
                    <a:pt x="12230" y="27622"/>
                  </a:lnTo>
                  <a:lnTo>
                    <a:pt x="11353" y="27749"/>
                  </a:lnTo>
                  <a:lnTo>
                    <a:pt x="9131" y="26924"/>
                  </a:lnTo>
                  <a:lnTo>
                    <a:pt x="8585" y="25387"/>
                  </a:lnTo>
                  <a:lnTo>
                    <a:pt x="5524" y="23964"/>
                  </a:lnTo>
                  <a:lnTo>
                    <a:pt x="0" y="27216"/>
                  </a:lnTo>
                  <a:lnTo>
                    <a:pt x="101" y="29095"/>
                  </a:lnTo>
                  <a:lnTo>
                    <a:pt x="2730" y="28143"/>
                  </a:lnTo>
                  <a:lnTo>
                    <a:pt x="5715" y="28841"/>
                  </a:lnTo>
                  <a:lnTo>
                    <a:pt x="7112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48" y="26746"/>
                  </a:moveTo>
                  <a:lnTo>
                    <a:pt x="32156" y="26225"/>
                  </a:lnTo>
                  <a:lnTo>
                    <a:pt x="32397" y="25412"/>
                  </a:lnTo>
                  <a:lnTo>
                    <a:pt x="31800" y="22453"/>
                  </a:lnTo>
                  <a:lnTo>
                    <a:pt x="30543" y="22644"/>
                  </a:lnTo>
                  <a:lnTo>
                    <a:pt x="27965" y="24091"/>
                  </a:lnTo>
                  <a:lnTo>
                    <a:pt x="22326" y="24549"/>
                  </a:lnTo>
                  <a:lnTo>
                    <a:pt x="22174" y="29260"/>
                  </a:lnTo>
                  <a:lnTo>
                    <a:pt x="21082" y="29235"/>
                  </a:lnTo>
                  <a:lnTo>
                    <a:pt x="19583" y="29692"/>
                  </a:lnTo>
                  <a:lnTo>
                    <a:pt x="19215" y="31153"/>
                  </a:lnTo>
                  <a:lnTo>
                    <a:pt x="20066" y="31483"/>
                  </a:lnTo>
                  <a:lnTo>
                    <a:pt x="20726" y="30949"/>
                  </a:lnTo>
                  <a:lnTo>
                    <a:pt x="22504" y="31115"/>
                  </a:lnTo>
                  <a:lnTo>
                    <a:pt x="23114" y="31508"/>
                  </a:lnTo>
                  <a:lnTo>
                    <a:pt x="24968" y="31115"/>
                  </a:lnTo>
                  <a:lnTo>
                    <a:pt x="26809" y="30149"/>
                  </a:lnTo>
                  <a:lnTo>
                    <a:pt x="30099" y="27343"/>
                  </a:lnTo>
                  <a:lnTo>
                    <a:pt x="32448" y="26746"/>
                  </a:lnTo>
                  <a:close/>
                </a:path>
                <a:path w="41909" h="31750">
                  <a:moveTo>
                    <a:pt x="41427" y="2895"/>
                  </a:moveTo>
                  <a:lnTo>
                    <a:pt x="40589" y="787"/>
                  </a:lnTo>
                  <a:lnTo>
                    <a:pt x="39839" y="368"/>
                  </a:lnTo>
                  <a:lnTo>
                    <a:pt x="38354" y="355"/>
                  </a:lnTo>
                  <a:lnTo>
                    <a:pt x="37617" y="0"/>
                  </a:lnTo>
                  <a:lnTo>
                    <a:pt x="36131" y="1498"/>
                  </a:lnTo>
                  <a:lnTo>
                    <a:pt x="32804" y="6807"/>
                  </a:lnTo>
                  <a:lnTo>
                    <a:pt x="32512" y="8026"/>
                  </a:lnTo>
                  <a:lnTo>
                    <a:pt x="32258" y="11823"/>
                  </a:lnTo>
                  <a:lnTo>
                    <a:pt x="35369" y="9613"/>
                  </a:lnTo>
                  <a:lnTo>
                    <a:pt x="39420" y="5562"/>
                  </a:lnTo>
                  <a:lnTo>
                    <a:pt x="41427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43F989BF-B984-6775-96C4-D942DA117096}"/>
                </a:ext>
              </a:extLst>
            </p:cNvPr>
            <p:cNvSpPr/>
            <p:nvPr/>
          </p:nvSpPr>
          <p:spPr>
            <a:xfrm>
              <a:off x="9708743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88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65" y="24498"/>
                  </a:lnTo>
                  <a:lnTo>
                    <a:pt x="3454" y="23761"/>
                  </a:lnTo>
                  <a:lnTo>
                    <a:pt x="11150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66" y="1231"/>
                  </a:moveTo>
                  <a:lnTo>
                    <a:pt x="31584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73" y="2006"/>
                  </a:lnTo>
                  <a:lnTo>
                    <a:pt x="26009" y="3340"/>
                  </a:lnTo>
                  <a:lnTo>
                    <a:pt x="24866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66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8E118A6B-2E5E-13B6-5856-E875B8BAB818}"/>
                </a:ext>
              </a:extLst>
            </p:cNvPr>
            <p:cNvSpPr/>
            <p:nvPr/>
          </p:nvSpPr>
          <p:spPr>
            <a:xfrm>
              <a:off x="9681603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44" y="20497"/>
                  </a:lnTo>
                  <a:lnTo>
                    <a:pt x="9105" y="19329"/>
                  </a:lnTo>
                  <a:lnTo>
                    <a:pt x="3365" y="22098"/>
                  </a:lnTo>
                  <a:lnTo>
                    <a:pt x="355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35" y="10071"/>
                  </a:lnTo>
                  <a:lnTo>
                    <a:pt x="28714" y="9093"/>
                  </a:lnTo>
                  <a:lnTo>
                    <a:pt x="29337" y="6413"/>
                  </a:lnTo>
                  <a:lnTo>
                    <a:pt x="28143" y="7302"/>
                  </a:lnTo>
                  <a:lnTo>
                    <a:pt x="28524" y="10858"/>
                  </a:lnTo>
                  <a:lnTo>
                    <a:pt x="26809" y="9994"/>
                  </a:lnTo>
                  <a:lnTo>
                    <a:pt x="24447" y="12052"/>
                  </a:lnTo>
                  <a:lnTo>
                    <a:pt x="24015" y="12801"/>
                  </a:lnTo>
                  <a:lnTo>
                    <a:pt x="23964" y="13919"/>
                  </a:lnTo>
                  <a:lnTo>
                    <a:pt x="23812" y="13919"/>
                  </a:lnTo>
                  <a:lnTo>
                    <a:pt x="23964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61" y="774"/>
                  </a:moveTo>
                  <a:lnTo>
                    <a:pt x="37020" y="520"/>
                  </a:lnTo>
                  <a:lnTo>
                    <a:pt x="36893" y="266"/>
                  </a:lnTo>
                  <a:lnTo>
                    <a:pt x="36855" y="0"/>
                  </a:lnTo>
                  <a:lnTo>
                    <a:pt x="35852" y="914"/>
                  </a:lnTo>
                  <a:lnTo>
                    <a:pt x="37261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C1D83D28-443C-2A74-4F99-AB01345A7303}"/>
                </a:ext>
              </a:extLst>
            </p:cNvPr>
            <p:cNvSpPr/>
            <p:nvPr/>
          </p:nvSpPr>
          <p:spPr>
            <a:xfrm>
              <a:off x="973996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787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42568CF7-272F-6B60-9ABF-5D3538085E88}"/>
                </a:ext>
              </a:extLst>
            </p:cNvPr>
            <p:cNvSpPr/>
            <p:nvPr/>
          </p:nvSpPr>
          <p:spPr>
            <a:xfrm>
              <a:off x="968537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78" y="26695"/>
                  </a:lnTo>
                  <a:lnTo>
                    <a:pt x="20332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84" y="25946"/>
                  </a:lnTo>
                  <a:lnTo>
                    <a:pt x="14630" y="27279"/>
                  </a:lnTo>
                  <a:lnTo>
                    <a:pt x="13385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40" y="28930"/>
                  </a:lnTo>
                  <a:lnTo>
                    <a:pt x="4381" y="29870"/>
                  </a:lnTo>
                  <a:lnTo>
                    <a:pt x="3949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78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62" y="774"/>
                  </a:lnTo>
                  <a:lnTo>
                    <a:pt x="44818" y="1333"/>
                  </a:lnTo>
                  <a:lnTo>
                    <a:pt x="44132" y="901"/>
                  </a:lnTo>
                  <a:lnTo>
                    <a:pt x="41071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14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42" y="14973"/>
                  </a:lnTo>
                  <a:lnTo>
                    <a:pt x="25908" y="16306"/>
                  </a:lnTo>
                  <a:lnTo>
                    <a:pt x="28486" y="17729"/>
                  </a:lnTo>
                  <a:lnTo>
                    <a:pt x="32207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36" y="17741"/>
                  </a:lnTo>
                  <a:lnTo>
                    <a:pt x="35687" y="17132"/>
                  </a:lnTo>
                  <a:lnTo>
                    <a:pt x="35534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45" y="12560"/>
                  </a:lnTo>
                  <a:lnTo>
                    <a:pt x="44754" y="10617"/>
                  </a:lnTo>
                  <a:lnTo>
                    <a:pt x="44691" y="9042"/>
                  </a:lnTo>
                  <a:lnTo>
                    <a:pt x="46761" y="7175"/>
                  </a:lnTo>
                  <a:lnTo>
                    <a:pt x="47180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8865615A-32FD-5D02-F14B-3C777980A4F3}"/>
                </a:ext>
              </a:extLst>
            </p:cNvPr>
            <p:cNvSpPr/>
            <p:nvPr/>
          </p:nvSpPr>
          <p:spPr>
            <a:xfrm>
              <a:off x="966059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18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25" y="24828"/>
                  </a:lnTo>
                  <a:lnTo>
                    <a:pt x="6019" y="23609"/>
                  </a:lnTo>
                  <a:lnTo>
                    <a:pt x="9182" y="22898"/>
                  </a:lnTo>
                  <a:lnTo>
                    <a:pt x="10502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82" y="0"/>
                  </a:moveTo>
                  <a:lnTo>
                    <a:pt x="41808" y="2933"/>
                  </a:lnTo>
                  <a:lnTo>
                    <a:pt x="36728" y="3289"/>
                  </a:lnTo>
                  <a:lnTo>
                    <a:pt x="34798" y="3238"/>
                  </a:lnTo>
                  <a:lnTo>
                    <a:pt x="33020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78" y="10896"/>
                  </a:lnTo>
                  <a:lnTo>
                    <a:pt x="30492" y="11620"/>
                  </a:lnTo>
                  <a:lnTo>
                    <a:pt x="31000" y="12268"/>
                  </a:lnTo>
                  <a:lnTo>
                    <a:pt x="33197" y="11912"/>
                  </a:lnTo>
                  <a:lnTo>
                    <a:pt x="34975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82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C4C27D0E-5B67-CB03-6EE2-0CBEAB7BF471}"/>
                </a:ext>
              </a:extLst>
            </p:cNvPr>
            <p:cNvSpPr/>
            <p:nvPr/>
          </p:nvSpPr>
          <p:spPr>
            <a:xfrm>
              <a:off x="966847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31" y="19494"/>
                  </a:lnTo>
                  <a:lnTo>
                    <a:pt x="5664" y="20091"/>
                  </a:lnTo>
                  <a:lnTo>
                    <a:pt x="5016" y="21056"/>
                  </a:lnTo>
                  <a:lnTo>
                    <a:pt x="5422" y="22961"/>
                  </a:lnTo>
                  <a:lnTo>
                    <a:pt x="6654" y="23012"/>
                  </a:lnTo>
                  <a:lnTo>
                    <a:pt x="8089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74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52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63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74" y="20510"/>
                  </a:lnTo>
                  <a:lnTo>
                    <a:pt x="11277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8" y="11023"/>
                  </a:moveTo>
                  <a:lnTo>
                    <a:pt x="30124" y="11023"/>
                  </a:lnTo>
                  <a:lnTo>
                    <a:pt x="30565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01" y="17830"/>
                  </a:lnTo>
                  <a:lnTo>
                    <a:pt x="36984" y="16446"/>
                  </a:lnTo>
                  <a:lnTo>
                    <a:pt x="37375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713" y="11430"/>
                  </a:lnTo>
                  <a:lnTo>
                    <a:pt x="36438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2" y="16471"/>
                  </a:lnTo>
                  <a:lnTo>
                    <a:pt x="10363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2988" y="14376"/>
                  </a:lnTo>
                  <a:lnTo>
                    <a:pt x="25438" y="13589"/>
                  </a:lnTo>
                  <a:lnTo>
                    <a:pt x="27889" y="12420"/>
                  </a:lnTo>
                  <a:lnTo>
                    <a:pt x="28234" y="12204"/>
                  </a:lnTo>
                  <a:lnTo>
                    <a:pt x="27495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79" y="14630"/>
                  </a:lnTo>
                  <a:lnTo>
                    <a:pt x="11303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699" y="10160"/>
                  </a:lnTo>
                  <a:lnTo>
                    <a:pt x="1270" y="11963"/>
                  </a:lnTo>
                  <a:lnTo>
                    <a:pt x="4749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48" y="14554"/>
                  </a:lnTo>
                  <a:lnTo>
                    <a:pt x="5486" y="14376"/>
                  </a:lnTo>
                  <a:lnTo>
                    <a:pt x="7848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693" y="11277"/>
                  </a:lnTo>
                  <a:lnTo>
                    <a:pt x="14560" y="11188"/>
                  </a:lnTo>
                  <a:lnTo>
                    <a:pt x="12471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42" y="9715"/>
                  </a:lnTo>
                  <a:lnTo>
                    <a:pt x="10845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24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67" y="11430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3" y="9982"/>
                  </a:moveTo>
                  <a:lnTo>
                    <a:pt x="29032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68" y="11188"/>
                  </a:lnTo>
                  <a:lnTo>
                    <a:pt x="28574" y="11353"/>
                  </a:lnTo>
                  <a:lnTo>
                    <a:pt x="27495" y="12204"/>
                  </a:lnTo>
                  <a:lnTo>
                    <a:pt x="28234" y="12204"/>
                  </a:lnTo>
                  <a:lnTo>
                    <a:pt x="30124" y="11023"/>
                  </a:lnTo>
                  <a:lnTo>
                    <a:pt x="36438" y="11023"/>
                  </a:lnTo>
                  <a:lnTo>
                    <a:pt x="35923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74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32" y="9982"/>
                  </a:lnTo>
                  <a:lnTo>
                    <a:pt x="35923" y="9982"/>
                  </a:lnTo>
                  <a:lnTo>
                    <a:pt x="35076" y="8267"/>
                  </a:lnTo>
                  <a:lnTo>
                    <a:pt x="34974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71" y="11188"/>
                  </a:lnTo>
                  <a:lnTo>
                    <a:pt x="14560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0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82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1" y="4838"/>
                  </a:lnTo>
                  <a:lnTo>
                    <a:pt x="21608" y="5181"/>
                  </a:lnTo>
                  <a:lnTo>
                    <a:pt x="20421" y="6184"/>
                  </a:lnTo>
                  <a:lnTo>
                    <a:pt x="20918" y="7315"/>
                  </a:lnTo>
                  <a:lnTo>
                    <a:pt x="21563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74" y="8026"/>
                  </a:lnTo>
                  <a:lnTo>
                    <a:pt x="35799" y="7061"/>
                  </a:lnTo>
                  <a:lnTo>
                    <a:pt x="22987" y="7061"/>
                  </a:lnTo>
                  <a:lnTo>
                    <a:pt x="23063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57" y="4381"/>
                  </a:lnTo>
                  <a:lnTo>
                    <a:pt x="4161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293" y="5181"/>
                  </a:lnTo>
                  <a:lnTo>
                    <a:pt x="14668" y="5181"/>
                  </a:lnTo>
                  <a:lnTo>
                    <a:pt x="15144" y="4864"/>
                  </a:lnTo>
                  <a:lnTo>
                    <a:pt x="14129" y="4572"/>
                  </a:lnTo>
                  <a:lnTo>
                    <a:pt x="10477" y="4572"/>
                  </a:lnTo>
                  <a:lnTo>
                    <a:pt x="8953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03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799" y="7061"/>
                  </a:lnTo>
                  <a:lnTo>
                    <a:pt x="36255" y="6337"/>
                  </a:lnTo>
                  <a:lnTo>
                    <a:pt x="32004" y="6337"/>
                  </a:lnTo>
                  <a:lnTo>
                    <a:pt x="30835" y="6299"/>
                  </a:lnTo>
                  <a:lnTo>
                    <a:pt x="29667" y="6210"/>
                  </a:lnTo>
                  <a:lnTo>
                    <a:pt x="29678" y="5930"/>
                  </a:lnTo>
                  <a:lnTo>
                    <a:pt x="24447" y="5918"/>
                  </a:lnTo>
                  <a:lnTo>
                    <a:pt x="24231" y="5867"/>
                  </a:lnTo>
                  <a:lnTo>
                    <a:pt x="24003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61" y="4051"/>
                  </a:lnTo>
                  <a:lnTo>
                    <a:pt x="33365" y="5384"/>
                  </a:lnTo>
                  <a:lnTo>
                    <a:pt x="33241" y="5918"/>
                  </a:lnTo>
                  <a:lnTo>
                    <a:pt x="33121" y="6299"/>
                  </a:lnTo>
                  <a:lnTo>
                    <a:pt x="32004" y="6337"/>
                  </a:lnTo>
                  <a:lnTo>
                    <a:pt x="36255" y="6337"/>
                  </a:lnTo>
                  <a:lnTo>
                    <a:pt x="36510" y="5930"/>
                  </a:lnTo>
                  <a:lnTo>
                    <a:pt x="36759" y="5054"/>
                  </a:lnTo>
                  <a:lnTo>
                    <a:pt x="35750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46" y="4978"/>
                  </a:lnTo>
                  <a:lnTo>
                    <a:pt x="24625" y="5930"/>
                  </a:lnTo>
                  <a:lnTo>
                    <a:pt x="29678" y="5930"/>
                  </a:lnTo>
                  <a:lnTo>
                    <a:pt x="29713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68" y="5181"/>
                  </a:moveTo>
                  <a:lnTo>
                    <a:pt x="12293" y="5181"/>
                  </a:lnTo>
                  <a:lnTo>
                    <a:pt x="14058" y="5588"/>
                  </a:lnTo>
                  <a:lnTo>
                    <a:pt x="14668" y="5181"/>
                  </a:lnTo>
                  <a:close/>
                </a:path>
                <a:path w="41275" h="23494">
                  <a:moveTo>
                    <a:pt x="29718" y="4978"/>
                  </a:moveTo>
                  <a:lnTo>
                    <a:pt x="28041" y="5080"/>
                  </a:lnTo>
                  <a:lnTo>
                    <a:pt x="29713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50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188" y="4241"/>
                  </a:moveTo>
                  <a:lnTo>
                    <a:pt x="10477" y="4572"/>
                  </a:lnTo>
                  <a:lnTo>
                    <a:pt x="14129" y="4572"/>
                  </a:lnTo>
                  <a:lnTo>
                    <a:pt x="13423" y="4381"/>
                  </a:lnTo>
                  <a:lnTo>
                    <a:pt x="11188" y="4241"/>
                  </a:lnTo>
                  <a:close/>
                </a:path>
                <a:path w="41275" h="23494">
                  <a:moveTo>
                    <a:pt x="32473" y="2070"/>
                  </a:moveTo>
                  <a:lnTo>
                    <a:pt x="32397" y="3048"/>
                  </a:lnTo>
                  <a:lnTo>
                    <a:pt x="32283" y="3581"/>
                  </a:lnTo>
                  <a:lnTo>
                    <a:pt x="31940" y="4076"/>
                  </a:lnTo>
                  <a:lnTo>
                    <a:pt x="33261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561" y="2349"/>
                  </a:lnTo>
                  <a:lnTo>
                    <a:pt x="32473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526" y="95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B6B92186-0026-F4C4-98A0-FCD8128D339C}"/>
                </a:ext>
              </a:extLst>
            </p:cNvPr>
            <p:cNvSpPr/>
            <p:nvPr/>
          </p:nvSpPr>
          <p:spPr>
            <a:xfrm>
              <a:off x="969813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594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24" y="18503"/>
                  </a:lnTo>
                  <a:lnTo>
                    <a:pt x="3467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819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5A0CB6A6-E53D-F2B4-693A-9B05D01A0EC3}"/>
                </a:ext>
              </a:extLst>
            </p:cNvPr>
            <p:cNvSpPr/>
            <p:nvPr/>
          </p:nvSpPr>
          <p:spPr>
            <a:xfrm>
              <a:off x="9687801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63" y="35102"/>
                  </a:moveTo>
                  <a:lnTo>
                    <a:pt x="8775" y="33642"/>
                  </a:lnTo>
                  <a:lnTo>
                    <a:pt x="6934" y="35166"/>
                  </a:lnTo>
                  <a:lnTo>
                    <a:pt x="4508" y="34544"/>
                  </a:lnTo>
                  <a:lnTo>
                    <a:pt x="3670" y="34048"/>
                  </a:lnTo>
                  <a:lnTo>
                    <a:pt x="3162" y="32931"/>
                  </a:lnTo>
                  <a:lnTo>
                    <a:pt x="1765" y="34251"/>
                  </a:lnTo>
                  <a:lnTo>
                    <a:pt x="2298" y="38074"/>
                  </a:lnTo>
                  <a:lnTo>
                    <a:pt x="0" y="38735"/>
                  </a:lnTo>
                  <a:lnTo>
                    <a:pt x="1968" y="40919"/>
                  </a:lnTo>
                  <a:lnTo>
                    <a:pt x="3746" y="42024"/>
                  </a:lnTo>
                  <a:lnTo>
                    <a:pt x="5295" y="42684"/>
                  </a:lnTo>
                  <a:lnTo>
                    <a:pt x="5245" y="42164"/>
                  </a:lnTo>
                  <a:lnTo>
                    <a:pt x="5473" y="41605"/>
                  </a:lnTo>
                  <a:lnTo>
                    <a:pt x="5359" y="40995"/>
                  </a:lnTo>
                  <a:lnTo>
                    <a:pt x="8724" y="41821"/>
                  </a:lnTo>
                  <a:lnTo>
                    <a:pt x="11620" y="41579"/>
                  </a:lnTo>
                  <a:lnTo>
                    <a:pt x="12623" y="40817"/>
                  </a:lnTo>
                  <a:lnTo>
                    <a:pt x="13119" y="39624"/>
                  </a:lnTo>
                  <a:lnTo>
                    <a:pt x="13144" y="38811"/>
                  </a:lnTo>
                  <a:lnTo>
                    <a:pt x="12471" y="36766"/>
                  </a:lnTo>
                  <a:lnTo>
                    <a:pt x="13563" y="35102"/>
                  </a:lnTo>
                  <a:close/>
                </a:path>
                <a:path w="55245" h="49530">
                  <a:moveTo>
                    <a:pt x="37757" y="41910"/>
                  </a:moveTo>
                  <a:lnTo>
                    <a:pt x="34378" y="39204"/>
                  </a:lnTo>
                  <a:lnTo>
                    <a:pt x="32689" y="41808"/>
                  </a:lnTo>
                  <a:lnTo>
                    <a:pt x="31292" y="41846"/>
                  </a:lnTo>
                  <a:lnTo>
                    <a:pt x="30657" y="39230"/>
                  </a:lnTo>
                  <a:lnTo>
                    <a:pt x="29298" y="40792"/>
                  </a:lnTo>
                  <a:lnTo>
                    <a:pt x="25971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82" y="44919"/>
                  </a:lnTo>
                  <a:lnTo>
                    <a:pt x="23279" y="46037"/>
                  </a:lnTo>
                  <a:lnTo>
                    <a:pt x="21577" y="48336"/>
                  </a:lnTo>
                  <a:lnTo>
                    <a:pt x="21983" y="48895"/>
                  </a:lnTo>
                  <a:lnTo>
                    <a:pt x="22669" y="49276"/>
                  </a:lnTo>
                  <a:lnTo>
                    <a:pt x="24752" y="49225"/>
                  </a:lnTo>
                  <a:lnTo>
                    <a:pt x="26416" y="48869"/>
                  </a:lnTo>
                  <a:lnTo>
                    <a:pt x="29006" y="47599"/>
                  </a:lnTo>
                  <a:lnTo>
                    <a:pt x="29171" y="46189"/>
                  </a:lnTo>
                  <a:lnTo>
                    <a:pt x="31102" y="44869"/>
                  </a:lnTo>
                  <a:lnTo>
                    <a:pt x="32473" y="44970"/>
                  </a:lnTo>
                  <a:lnTo>
                    <a:pt x="37757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526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31" y="31521"/>
                  </a:lnTo>
                  <a:lnTo>
                    <a:pt x="43853" y="30187"/>
                  </a:lnTo>
                  <a:lnTo>
                    <a:pt x="41744" y="31508"/>
                  </a:lnTo>
                  <a:lnTo>
                    <a:pt x="40589" y="32664"/>
                  </a:lnTo>
                  <a:lnTo>
                    <a:pt x="41275" y="33909"/>
                  </a:lnTo>
                  <a:lnTo>
                    <a:pt x="41465" y="34988"/>
                  </a:lnTo>
                  <a:lnTo>
                    <a:pt x="39801" y="37617"/>
                  </a:lnTo>
                  <a:lnTo>
                    <a:pt x="38849" y="38658"/>
                  </a:lnTo>
                  <a:lnTo>
                    <a:pt x="36499" y="37960"/>
                  </a:lnTo>
                  <a:lnTo>
                    <a:pt x="35864" y="39319"/>
                  </a:lnTo>
                  <a:lnTo>
                    <a:pt x="35991" y="39128"/>
                  </a:lnTo>
                  <a:lnTo>
                    <a:pt x="39420" y="42570"/>
                  </a:lnTo>
                  <a:lnTo>
                    <a:pt x="42545" y="40093"/>
                  </a:lnTo>
                  <a:lnTo>
                    <a:pt x="44615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55" y="33121"/>
                  </a:lnTo>
                  <a:lnTo>
                    <a:pt x="48526" y="31623"/>
                  </a:lnTo>
                  <a:close/>
                </a:path>
                <a:path w="55245" h="49530">
                  <a:moveTo>
                    <a:pt x="55016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90" y="1625"/>
                  </a:lnTo>
                  <a:lnTo>
                    <a:pt x="50634" y="3060"/>
                  </a:lnTo>
                  <a:lnTo>
                    <a:pt x="50253" y="3721"/>
                  </a:lnTo>
                  <a:lnTo>
                    <a:pt x="48768" y="8801"/>
                  </a:lnTo>
                  <a:lnTo>
                    <a:pt x="48145" y="9969"/>
                  </a:lnTo>
                  <a:lnTo>
                    <a:pt x="47104" y="9677"/>
                  </a:lnTo>
                  <a:lnTo>
                    <a:pt x="43484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82" y="8051"/>
                  </a:lnTo>
                  <a:lnTo>
                    <a:pt x="54470" y="5715"/>
                  </a:lnTo>
                  <a:lnTo>
                    <a:pt x="55016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B389CBCD-83B0-A585-5C5E-1913833A6AB2}"/>
                </a:ext>
              </a:extLst>
            </p:cNvPr>
            <p:cNvSpPr/>
            <p:nvPr/>
          </p:nvSpPr>
          <p:spPr>
            <a:xfrm>
              <a:off x="970344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68" y="35788"/>
                  </a:moveTo>
                  <a:lnTo>
                    <a:pt x="10426" y="32766"/>
                  </a:lnTo>
                  <a:lnTo>
                    <a:pt x="7277" y="33121"/>
                  </a:lnTo>
                  <a:lnTo>
                    <a:pt x="9880" y="30264"/>
                  </a:lnTo>
                  <a:lnTo>
                    <a:pt x="8864" y="28575"/>
                  </a:lnTo>
                  <a:lnTo>
                    <a:pt x="5791" y="27393"/>
                  </a:lnTo>
                  <a:lnTo>
                    <a:pt x="5918" y="30022"/>
                  </a:lnTo>
                  <a:lnTo>
                    <a:pt x="4051" y="28308"/>
                  </a:lnTo>
                  <a:lnTo>
                    <a:pt x="3454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23" y="38531"/>
                  </a:lnTo>
                  <a:lnTo>
                    <a:pt x="8496" y="37680"/>
                  </a:lnTo>
                  <a:lnTo>
                    <a:pt x="9728" y="37134"/>
                  </a:lnTo>
                  <a:lnTo>
                    <a:pt x="10668" y="35788"/>
                  </a:lnTo>
                  <a:close/>
                </a:path>
                <a:path w="46354" h="43180">
                  <a:moveTo>
                    <a:pt x="25819" y="28600"/>
                  </a:moveTo>
                  <a:lnTo>
                    <a:pt x="25615" y="27520"/>
                  </a:lnTo>
                  <a:lnTo>
                    <a:pt x="24447" y="25336"/>
                  </a:lnTo>
                  <a:lnTo>
                    <a:pt x="23660" y="24307"/>
                  </a:lnTo>
                  <a:lnTo>
                    <a:pt x="22910" y="22847"/>
                  </a:lnTo>
                  <a:lnTo>
                    <a:pt x="23736" y="21310"/>
                  </a:lnTo>
                  <a:lnTo>
                    <a:pt x="22567" y="19469"/>
                  </a:lnTo>
                  <a:lnTo>
                    <a:pt x="19685" y="17145"/>
                  </a:lnTo>
                  <a:lnTo>
                    <a:pt x="21259" y="16065"/>
                  </a:lnTo>
                  <a:lnTo>
                    <a:pt x="21678" y="14706"/>
                  </a:lnTo>
                  <a:lnTo>
                    <a:pt x="22275" y="14389"/>
                  </a:lnTo>
                  <a:lnTo>
                    <a:pt x="21437" y="11442"/>
                  </a:lnTo>
                  <a:lnTo>
                    <a:pt x="23152" y="12509"/>
                  </a:lnTo>
                  <a:lnTo>
                    <a:pt x="24130" y="10337"/>
                  </a:lnTo>
                  <a:lnTo>
                    <a:pt x="23596" y="8953"/>
                  </a:lnTo>
                  <a:lnTo>
                    <a:pt x="24320" y="7721"/>
                  </a:lnTo>
                  <a:lnTo>
                    <a:pt x="24485" y="6756"/>
                  </a:lnTo>
                  <a:lnTo>
                    <a:pt x="23368" y="4724"/>
                  </a:lnTo>
                  <a:lnTo>
                    <a:pt x="20142" y="5486"/>
                  </a:lnTo>
                  <a:lnTo>
                    <a:pt x="20815" y="10185"/>
                  </a:lnTo>
                  <a:lnTo>
                    <a:pt x="20612" y="11722"/>
                  </a:lnTo>
                  <a:lnTo>
                    <a:pt x="18364" y="11404"/>
                  </a:lnTo>
                  <a:lnTo>
                    <a:pt x="17030" y="14528"/>
                  </a:lnTo>
                  <a:lnTo>
                    <a:pt x="17513" y="16992"/>
                  </a:lnTo>
                  <a:lnTo>
                    <a:pt x="17907" y="17462"/>
                  </a:lnTo>
                  <a:lnTo>
                    <a:pt x="18605" y="17462"/>
                  </a:lnTo>
                  <a:lnTo>
                    <a:pt x="19151" y="18910"/>
                  </a:lnTo>
                  <a:lnTo>
                    <a:pt x="16852" y="17576"/>
                  </a:lnTo>
                  <a:lnTo>
                    <a:pt x="18465" y="20307"/>
                  </a:lnTo>
                  <a:lnTo>
                    <a:pt x="17830" y="21805"/>
                  </a:lnTo>
                  <a:lnTo>
                    <a:pt x="17043" y="22948"/>
                  </a:lnTo>
                  <a:lnTo>
                    <a:pt x="15341" y="22656"/>
                  </a:lnTo>
                  <a:lnTo>
                    <a:pt x="16332" y="25184"/>
                  </a:lnTo>
                  <a:lnTo>
                    <a:pt x="15354" y="25565"/>
                  </a:lnTo>
                  <a:lnTo>
                    <a:pt x="15087" y="27317"/>
                  </a:lnTo>
                  <a:lnTo>
                    <a:pt x="15265" y="28841"/>
                  </a:lnTo>
                  <a:lnTo>
                    <a:pt x="17322" y="29184"/>
                  </a:lnTo>
                  <a:lnTo>
                    <a:pt x="21691" y="32004"/>
                  </a:lnTo>
                  <a:lnTo>
                    <a:pt x="23202" y="32270"/>
                  </a:lnTo>
                  <a:lnTo>
                    <a:pt x="25819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01" y="11531"/>
                  </a:lnTo>
                  <a:lnTo>
                    <a:pt x="38938" y="9931"/>
                  </a:lnTo>
                  <a:lnTo>
                    <a:pt x="37426" y="8902"/>
                  </a:lnTo>
                  <a:lnTo>
                    <a:pt x="36334" y="9880"/>
                  </a:lnTo>
                  <a:lnTo>
                    <a:pt x="35598" y="10083"/>
                  </a:lnTo>
                  <a:lnTo>
                    <a:pt x="34569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86" y="13411"/>
                  </a:lnTo>
                  <a:lnTo>
                    <a:pt x="29552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49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491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94" y="762"/>
                  </a:lnTo>
                  <a:lnTo>
                    <a:pt x="43154" y="889"/>
                  </a:lnTo>
                  <a:lnTo>
                    <a:pt x="43014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29" y="25"/>
                  </a:lnTo>
                  <a:lnTo>
                    <a:pt x="40157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16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871" y="9829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85" y="4965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6136C569-4529-E500-962C-35850F5BEFA3}"/>
                </a:ext>
              </a:extLst>
            </p:cNvPr>
            <p:cNvSpPr/>
            <p:nvPr/>
          </p:nvSpPr>
          <p:spPr>
            <a:xfrm>
              <a:off x="9672256" y="878534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9664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52" y="9652"/>
                  </a:lnTo>
                  <a:lnTo>
                    <a:pt x="3289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64" y="6934"/>
                  </a:lnTo>
                  <a:close/>
                </a:path>
                <a:path w="40004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60" y="4660"/>
                  </a:lnTo>
                  <a:lnTo>
                    <a:pt x="31356" y="2781"/>
                  </a:lnTo>
                  <a:close/>
                </a:path>
                <a:path w="40004" h="10159">
                  <a:moveTo>
                    <a:pt x="40005" y="723"/>
                  </a:moveTo>
                  <a:lnTo>
                    <a:pt x="39852" y="457"/>
                  </a:lnTo>
                  <a:lnTo>
                    <a:pt x="39789" y="215"/>
                  </a:lnTo>
                  <a:lnTo>
                    <a:pt x="39827" y="0"/>
                  </a:lnTo>
                  <a:lnTo>
                    <a:pt x="38684" y="419"/>
                  </a:lnTo>
                  <a:lnTo>
                    <a:pt x="39116" y="508"/>
                  </a:lnTo>
                  <a:lnTo>
                    <a:pt x="39573" y="647"/>
                  </a:lnTo>
                  <a:lnTo>
                    <a:pt x="40005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4F8ADA32-A415-57C7-CEF8-DBE2CEA0EA64}"/>
                </a:ext>
              </a:extLst>
            </p:cNvPr>
            <p:cNvSpPr/>
            <p:nvPr/>
          </p:nvSpPr>
          <p:spPr>
            <a:xfrm>
              <a:off x="973885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63" y="177"/>
                  </a:lnTo>
                  <a:lnTo>
                    <a:pt x="254" y="533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1C7BB379-8B97-CC56-64C6-8F3C8AE5F9ED}"/>
                </a:ext>
              </a:extLst>
            </p:cNvPr>
            <p:cNvSpPr/>
            <p:nvPr/>
          </p:nvSpPr>
          <p:spPr>
            <a:xfrm>
              <a:off x="9675165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07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66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28" y="14478"/>
                  </a:lnTo>
                  <a:lnTo>
                    <a:pt x="7721" y="14224"/>
                  </a:lnTo>
                  <a:lnTo>
                    <a:pt x="6819" y="13246"/>
                  </a:lnTo>
                  <a:lnTo>
                    <a:pt x="4622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36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490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07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26" y="2425"/>
                  </a:lnTo>
                  <a:lnTo>
                    <a:pt x="48704" y="2959"/>
                  </a:lnTo>
                  <a:lnTo>
                    <a:pt x="48209" y="2438"/>
                  </a:lnTo>
                  <a:lnTo>
                    <a:pt x="45440" y="1600"/>
                  </a:lnTo>
                  <a:lnTo>
                    <a:pt x="42964" y="0"/>
                  </a:lnTo>
                  <a:lnTo>
                    <a:pt x="39471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62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14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78040848-7CA0-2E2E-389B-06BECAED0B87}"/>
                </a:ext>
              </a:extLst>
            </p:cNvPr>
            <p:cNvSpPr/>
            <p:nvPr/>
          </p:nvSpPr>
          <p:spPr>
            <a:xfrm>
              <a:off x="9652495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14" y="0"/>
                  </a:moveTo>
                  <a:lnTo>
                    <a:pt x="8051" y="965"/>
                  </a:lnTo>
                  <a:lnTo>
                    <a:pt x="5905" y="1689"/>
                  </a:lnTo>
                  <a:lnTo>
                    <a:pt x="1803" y="3784"/>
                  </a:lnTo>
                  <a:lnTo>
                    <a:pt x="0" y="5232"/>
                  </a:lnTo>
                  <a:lnTo>
                    <a:pt x="2730" y="6692"/>
                  </a:lnTo>
                  <a:lnTo>
                    <a:pt x="6375" y="6667"/>
                  </a:lnTo>
                  <a:lnTo>
                    <a:pt x="8597" y="6921"/>
                  </a:lnTo>
                  <a:lnTo>
                    <a:pt x="10172" y="6235"/>
                  </a:lnTo>
                  <a:lnTo>
                    <a:pt x="15735" y="6464"/>
                  </a:lnTo>
                  <a:lnTo>
                    <a:pt x="16548" y="4711"/>
                  </a:lnTo>
                  <a:lnTo>
                    <a:pt x="20891" y="3987"/>
                  </a:lnTo>
                  <a:lnTo>
                    <a:pt x="21793" y="4546"/>
                  </a:lnTo>
                  <a:lnTo>
                    <a:pt x="21031" y="2070"/>
                  </a:lnTo>
                  <a:lnTo>
                    <a:pt x="20091" y="1320"/>
                  </a:lnTo>
                  <a:lnTo>
                    <a:pt x="19075" y="1181"/>
                  </a:lnTo>
                  <a:lnTo>
                    <a:pt x="16167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798CAA50-F921-1968-46F3-1C7851F9B192}"/>
                </a:ext>
              </a:extLst>
            </p:cNvPr>
            <p:cNvSpPr/>
            <p:nvPr/>
          </p:nvSpPr>
          <p:spPr>
            <a:xfrm>
              <a:off x="969107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25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098" y="26746"/>
                  </a:lnTo>
                  <a:lnTo>
                    <a:pt x="26187" y="27101"/>
                  </a:lnTo>
                  <a:lnTo>
                    <a:pt x="26225" y="27470"/>
                  </a:lnTo>
                  <a:lnTo>
                    <a:pt x="26225" y="27825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38" y="18211"/>
                  </a:moveTo>
                  <a:lnTo>
                    <a:pt x="36487" y="20510"/>
                  </a:lnTo>
                  <a:lnTo>
                    <a:pt x="36360" y="20980"/>
                  </a:lnTo>
                  <a:lnTo>
                    <a:pt x="36601" y="22339"/>
                  </a:lnTo>
                  <a:lnTo>
                    <a:pt x="39649" y="20345"/>
                  </a:lnTo>
                  <a:lnTo>
                    <a:pt x="39738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74" y="0"/>
                  </a:lnTo>
                  <a:lnTo>
                    <a:pt x="56819" y="2247"/>
                  </a:lnTo>
                  <a:lnTo>
                    <a:pt x="57340" y="2425"/>
                  </a:lnTo>
                  <a:lnTo>
                    <a:pt x="57861" y="2743"/>
                  </a:lnTo>
                  <a:lnTo>
                    <a:pt x="58293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DA88D5F1-D988-3B3B-2D3A-D1E010FB7BEB}"/>
                </a:ext>
              </a:extLst>
            </p:cNvPr>
            <p:cNvSpPr/>
            <p:nvPr/>
          </p:nvSpPr>
          <p:spPr>
            <a:xfrm>
              <a:off x="969459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77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5A94796C-6A1A-C4D8-B177-96B38C812213}"/>
                </a:ext>
              </a:extLst>
            </p:cNvPr>
            <p:cNvSpPr/>
            <p:nvPr/>
          </p:nvSpPr>
          <p:spPr>
            <a:xfrm>
              <a:off x="9679470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29197"/>
                  </a:moveTo>
                  <a:lnTo>
                    <a:pt x="15049" y="28041"/>
                  </a:lnTo>
                  <a:lnTo>
                    <a:pt x="14287" y="27533"/>
                  </a:lnTo>
                  <a:lnTo>
                    <a:pt x="12293" y="27216"/>
                  </a:lnTo>
                  <a:lnTo>
                    <a:pt x="7797" y="28155"/>
                  </a:lnTo>
                  <a:lnTo>
                    <a:pt x="5892" y="27965"/>
                  </a:lnTo>
                  <a:lnTo>
                    <a:pt x="5461" y="27444"/>
                  </a:lnTo>
                  <a:lnTo>
                    <a:pt x="4445" y="27165"/>
                  </a:lnTo>
                  <a:lnTo>
                    <a:pt x="2806" y="28041"/>
                  </a:lnTo>
                  <a:lnTo>
                    <a:pt x="3200" y="30632"/>
                  </a:lnTo>
                  <a:lnTo>
                    <a:pt x="0" y="31356"/>
                  </a:lnTo>
                  <a:lnTo>
                    <a:pt x="3314" y="33337"/>
                  </a:lnTo>
                  <a:lnTo>
                    <a:pt x="5943" y="33858"/>
                  </a:lnTo>
                  <a:lnTo>
                    <a:pt x="5956" y="33489"/>
                  </a:lnTo>
                  <a:lnTo>
                    <a:pt x="6286" y="33058"/>
                  </a:lnTo>
                  <a:lnTo>
                    <a:pt x="6248" y="32626"/>
                  </a:lnTo>
                  <a:lnTo>
                    <a:pt x="9931" y="33045"/>
                  </a:lnTo>
                  <a:lnTo>
                    <a:pt x="14300" y="32270"/>
                  </a:lnTo>
                  <a:lnTo>
                    <a:pt x="14960" y="31699"/>
                  </a:lnTo>
                  <a:lnTo>
                    <a:pt x="15367" y="30607"/>
                  </a:lnTo>
                  <a:lnTo>
                    <a:pt x="15125" y="29883"/>
                  </a:lnTo>
                  <a:lnTo>
                    <a:pt x="15367" y="2919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20" y="24561"/>
                  </a:lnTo>
                  <a:lnTo>
                    <a:pt x="22123" y="24536"/>
                  </a:lnTo>
                  <a:lnTo>
                    <a:pt x="21539" y="25641"/>
                  </a:lnTo>
                  <a:lnTo>
                    <a:pt x="19900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00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56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18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07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15" y="30010"/>
                  </a:lnTo>
                  <a:lnTo>
                    <a:pt x="33350" y="31216"/>
                  </a:lnTo>
                  <a:lnTo>
                    <a:pt x="29311" y="32842"/>
                  </a:lnTo>
                  <a:lnTo>
                    <a:pt x="28536" y="33439"/>
                  </a:lnTo>
                  <a:lnTo>
                    <a:pt x="27076" y="33909"/>
                  </a:lnTo>
                  <a:lnTo>
                    <a:pt x="26200" y="34556"/>
                  </a:lnTo>
                  <a:lnTo>
                    <a:pt x="25806" y="35382"/>
                  </a:lnTo>
                  <a:lnTo>
                    <a:pt x="24053" y="36715"/>
                  </a:lnTo>
                  <a:lnTo>
                    <a:pt x="23393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48" y="35191"/>
                  </a:lnTo>
                  <a:lnTo>
                    <a:pt x="34823" y="34124"/>
                  </a:lnTo>
                  <a:lnTo>
                    <a:pt x="36360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16" y="23609"/>
                  </a:lnTo>
                  <a:lnTo>
                    <a:pt x="54000" y="24612"/>
                  </a:lnTo>
                  <a:lnTo>
                    <a:pt x="51460" y="22999"/>
                  </a:lnTo>
                  <a:lnTo>
                    <a:pt x="51308" y="22656"/>
                  </a:lnTo>
                  <a:lnTo>
                    <a:pt x="48742" y="23736"/>
                  </a:lnTo>
                  <a:lnTo>
                    <a:pt x="47294" y="24650"/>
                  </a:lnTo>
                  <a:lnTo>
                    <a:pt x="47891" y="25527"/>
                  </a:lnTo>
                  <a:lnTo>
                    <a:pt x="47955" y="26314"/>
                  </a:lnTo>
                  <a:lnTo>
                    <a:pt x="45681" y="28333"/>
                  </a:lnTo>
                  <a:lnTo>
                    <a:pt x="44475" y="29146"/>
                  </a:lnTo>
                  <a:lnTo>
                    <a:pt x="41897" y="28765"/>
                  </a:lnTo>
                  <a:lnTo>
                    <a:pt x="40995" y="29794"/>
                  </a:lnTo>
                  <a:lnTo>
                    <a:pt x="41148" y="29641"/>
                  </a:lnTo>
                  <a:lnTo>
                    <a:pt x="44564" y="31991"/>
                  </a:lnTo>
                  <a:lnTo>
                    <a:pt x="48450" y="30010"/>
                  </a:lnTo>
                  <a:lnTo>
                    <a:pt x="51092" y="28333"/>
                  </a:lnTo>
                  <a:lnTo>
                    <a:pt x="52933" y="26581"/>
                  </a:lnTo>
                  <a:lnTo>
                    <a:pt x="53505" y="26924"/>
                  </a:lnTo>
                  <a:lnTo>
                    <a:pt x="54838" y="25654"/>
                  </a:lnTo>
                  <a:lnTo>
                    <a:pt x="54635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78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27" y="1231"/>
                  </a:lnTo>
                  <a:lnTo>
                    <a:pt x="62814" y="2387"/>
                  </a:lnTo>
                  <a:lnTo>
                    <a:pt x="62052" y="3098"/>
                  </a:lnTo>
                  <a:lnTo>
                    <a:pt x="61010" y="5461"/>
                  </a:lnTo>
                  <a:lnTo>
                    <a:pt x="59245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54" y="9245"/>
                  </a:lnTo>
                  <a:lnTo>
                    <a:pt x="54952" y="11074"/>
                  </a:lnTo>
                  <a:lnTo>
                    <a:pt x="59042" y="9867"/>
                  </a:lnTo>
                  <a:lnTo>
                    <a:pt x="63741" y="5981"/>
                  </a:lnTo>
                  <a:lnTo>
                    <a:pt x="66789" y="4127"/>
                  </a:lnTo>
                  <a:lnTo>
                    <a:pt x="67678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FA3DED7A-4D34-F080-6494-8F1A14BCD5B9}"/>
                </a:ext>
              </a:extLst>
            </p:cNvPr>
            <p:cNvSpPr/>
            <p:nvPr/>
          </p:nvSpPr>
          <p:spPr>
            <a:xfrm>
              <a:off x="969681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02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095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78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15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02" y="12725"/>
                  </a:lnTo>
                  <a:lnTo>
                    <a:pt x="28765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54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09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494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43" y="14668"/>
                  </a:lnTo>
                  <a:lnTo>
                    <a:pt x="18630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07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37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49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68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088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12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57A0A1A9-6E33-0EB0-389D-9C1C279E773C}"/>
                </a:ext>
              </a:extLst>
            </p:cNvPr>
            <p:cNvSpPr/>
            <p:nvPr/>
          </p:nvSpPr>
          <p:spPr>
            <a:xfrm>
              <a:off x="9741420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1003" y="11087"/>
                  </a:moveTo>
                  <a:lnTo>
                    <a:pt x="393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98" y="18046"/>
                  </a:lnTo>
                  <a:lnTo>
                    <a:pt x="723" y="13525"/>
                  </a:lnTo>
                  <a:lnTo>
                    <a:pt x="1003" y="11087"/>
                  </a:lnTo>
                  <a:close/>
                </a:path>
                <a:path w="6350" h="18415">
                  <a:moveTo>
                    <a:pt x="6210" y="165"/>
                  </a:moveTo>
                  <a:lnTo>
                    <a:pt x="5549" y="0"/>
                  </a:lnTo>
                  <a:lnTo>
                    <a:pt x="4914" y="3797"/>
                  </a:lnTo>
                  <a:lnTo>
                    <a:pt x="5562" y="3949"/>
                  </a:lnTo>
                  <a:lnTo>
                    <a:pt x="6210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9C3DC43E-387F-950C-4108-4E0FE42E6F2C}"/>
                </a:ext>
              </a:extLst>
            </p:cNvPr>
            <p:cNvSpPr/>
            <p:nvPr/>
          </p:nvSpPr>
          <p:spPr>
            <a:xfrm>
              <a:off x="9722751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99" y="0"/>
                  </a:lnTo>
                  <a:lnTo>
                    <a:pt x="2755" y="1193"/>
                  </a:lnTo>
                  <a:lnTo>
                    <a:pt x="1371" y="2413"/>
                  </a:lnTo>
                  <a:lnTo>
                    <a:pt x="0" y="4140"/>
                  </a:lnTo>
                  <a:lnTo>
                    <a:pt x="393" y="4546"/>
                  </a:lnTo>
                  <a:lnTo>
                    <a:pt x="1765" y="2882"/>
                  </a:lnTo>
                  <a:lnTo>
                    <a:pt x="3124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28" y="1079"/>
                  </a:lnTo>
                  <a:lnTo>
                    <a:pt x="34734" y="1485"/>
                  </a:lnTo>
                  <a:lnTo>
                    <a:pt x="36461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>
            <a:extLst>
              <a:ext uri="{FF2B5EF4-FFF2-40B4-BE49-F238E27FC236}">
                <a16:creationId xmlns:a16="http://schemas.microsoft.com/office/drawing/2014/main" id="{E1566008-CC99-8EA4-01D4-0F45679B0E25}"/>
              </a:ext>
            </a:extLst>
          </p:cNvPr>
          <p:cNvSpPr/>
          <p:nvPr/>
        </p:nvSpPr>
        <p:spPr>
          <a:xfrm>
            <a:off x="546100" y="1114425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1B3317A9-F46D-7592-67C7-7E08DCB61B3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13" y="556945"/>
            <a:ext cx="495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135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LETTER OF INTENT (LOI)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B62344C8-6980-000D-80A4-C1F1D242AD16}"/>
              </a:ext>
            </a:extLst>
          </p:cNvPr>
          <p:cNvSpPr txBox="1"/>
          <p:nvPr/>
        </p:nvSpPr>
        <p:spPr>
          <a:xfrm>
            <a:off x="431693" y="1501774"/>
            <a:ext cx="9100913" cy="1341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WHAT IS AN LOI?</a:t>
            </a:r>
          </a:p>
          <a:p>
            <a:pPr marL="0" marR="0" fontAlgn="base">
              <a:spcAft>
                <a:spcPts val="1125"/>
              </a:spcAft>
            </a:pPr>
            <a:endParaRPr lang="en-US" sz="800" kern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fontAlgn="base">
              <a:spcAft>
                <a:spcPts val="1125"/>
              </a:spcAft>
            </a:pPr>
            <a:r>
              <a:rPr lang="en-US" sz="2000" kern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request for information about a grant that outlines the primary activities that an applicant would like funded</a:t>
            </a:r>
            <a:endParaRPr lang="en-US" sz="2000" kern="1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F93C5CC6-D8ED-DC8F-908A-85BFA59CDA74}"/>
              </a:ext>
            </a:extLst>
          </p:cNvPr>
          <p:cNvSpPr txBox="1"/>
          <p:nvPr/>
        </p:nvSpPr>
        <p:spPr>
          <a:xfrm>
            <a:off x="463511" y="3494556"/>
            <a:ext cx="9735812" cy="2370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WHY AN LOI?</a:t>
            </a:r>
          </a:p>
          <a:p>
            <a:endParaRPr lang="en-US" sz="800" b="1" dirty="0">
              <a:latin typeface="Sabon LT Pro" panose="02020602060506020403" pitchFamily="18" charset="0"/>
            </a:endParaRPr>
          </a:p>
          <a:p>
            <a:pPr marL="285750" marR="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Lets us know how we can be of assistance</a:t>
            </a:r>
            <a:endParaRPr lang="en-US" sz="2000" kern="100" dirty="0"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marR="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Enables us to project funding for the grant cycle</a:t>
            </a:r>
          </a:p>
          <a:p>
            <a:pPr marL="285750" marR="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Gives us an idea about the types of projects parishes are considering</a:t>
            </a:r>
          </a:p>
          <a:p>
            <a:pPr marL="285750" marR="0" lvl="0" indent="-2857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Saves churches from developing a full proposal that may not be fundable</a:t>
            </a:r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780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7AEA9-EA86-441C-ED8B-813A70C62B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2AD485BA-1AE0-CE52-3EB4-99804E97E113}"/>
              </a:ext>
            </a:extLst>
          </p:cNvPr>
          <p:cNvSpPr/>
          <p:nvPr/>
        </p:nvSpPr>
        <p:spPr>
          <a:xfrm>
            <a:off x="8985136" y="4439753"/>
            <a:ext cx="1385054" cy="309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548F7D5-DEEA-5CBD-BCEE-C5C1B1920CB7}"/>
              </a:ext>
            </a:extLst>
          </p:cNvPr>
          <p:cNvSpPr/>
          <p:nvPr/>
        </p:nvSpPr>
        <p:spPr>
          <a:xfrm>
            <a:off x="9588601" y="7429386"/>
            <a:ext cx="1103630" cy="130810"/>
          </a:xfrm>
          <a:custGeom>
            <a:avLst/>
            <a:gdLst/>
            <a:ahLst/>
            <a:cxnLst/>
            <a:rect l="l" t="t" r="r" b="b"/>
            <a:pathLst>
              <a:path w="1103629" h="130809">
                <a:moveTo>
                  <a:pt x="0" y="130619"/>
                </a:moveTo>
                <a:lnTo>
                  <a:pt x="1103401" y="130619"/>
                </a:lnTo>
                <a:lnTo>
                  <a:pt x="1103401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CE2E7A9-0793-A331-954B-3DB9C39ABF65}"/>
              </a:ext>
            </a:extLst>
          </p:cNvPr>
          <p:cNvSpPr/>
          <p:nvPr/>
        </p:nvSpPr>
        <p:spPr>
          <a:xfrm>
            <a:off x="0" y="7429386"/>
            <a:ext cx="6097905" cy="130810"/>
          </a:xfrm>
          <a:custGeom>
            <a:avLst/>
            <a:gdLst/>
            <a:ahLst/>
            <a:cxnLst/>
            <a:rect l="l" t="t" r="r" b="b"/>
            <a:pathLst>
              <a:path w="6097905" h="130809">
                <a:moveTo>
                  <a:pt x="0" y="130619"/>
                </a:moveTo>
                <a:lnTo>
                  <a:pt x="6097422" y="130619"/>
                </a:lnTo>
                <a:lnTo>
                  <a:pt x="6097422" y="0"/>
                </a:lnTo>
                <a:lnTo>
                  <a:pt x="0" y="0"/>
                </a:lnTo>
                <a:lnTo>
                  <a:pt x="0" y="130619"/>
                </a:lnTo>
                <a:close/>
              </a:path>
            </a:pathLst>
          </a:custGeom>
          <a:solidFill>
            <a:srgbClr val="00492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1243D039-7265-1292-AE40-8B2ED9A96F6E}"/>
              </a:ext>
            </a:extLst>
          </p:cNvPr>
          <p:cNvGrpSpPr/>
          <p:nvPr/>
        </p:nvGrpSpPr>
        <p:grpSpPr>
          <a:xfrm>
            <a:off x="6097422" y="7429386"/>
            <a:ext cx="3491229" cy="130810"/>
            <a:chOff x="6097422" y="7429386"/>
            <a:chExt cx="3491229" cy="130810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E0EAFA52-688D-BE7C-8DA9-E318405BD443}"/>
                </a:ext>
              </a:extLst>
            </p:cNvPr>
            <p:cNvSpPr/>
            <p:nvPr/>
          </p:nvSpPr>
          <p:spPr>
            <a:xfrm>
              <a:off x="6097422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>
              <a:extLst>
                <a:ext uri="{FF2B5EF4-FFF2-40B4-BE49-F238E27FC236}">
                  <a16:creationId xmlns:a16="http://schemas.microsoft.com/office/drawing/2014/main" id="{BDEA8046-21BA-60AF-020F-E2F1C8C5F7DA}"/>
                </a:ext>
              </a:extLst>
            </p:cNvPr>
            <p:cNvSpPr/>
            <p:nvPr/>
          </p:nvSpPr>
          <p:spPr>
            <a:xfrm>
              <a:off x="6987870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>
              <a:extLst>
                <a:ext uri="{FF2B5EF4-FFF2-40B4-BE49-F238E27FC236}">
                  <a16:creationId xmlns:a16="http://schemas.microsoft.com/office/drawing/2014/main" id="{8ADCCE34-38E4-3D84-992B-B061CA4819C8}"/>
                </a:ext>
              </a:extLst>
            </p:cNvPr>
            <p:cNvSpPr/>
            <p:nvPr/>
          </p:nvSpPr>
          <p:spPr>
            <a:xfrm>
              <a:off x="7878305" y="7429386"/>
              <a:ext cx="820419" cy="130810"/>
            </a:xfrm>
            <a:custGeom>
              <a:avLst/>
              <a:gdLst/>
              <a:ahLst/>
              <a:cxnLst/>
              <a:rect l="l" t="t" r="r" b="b"/>
              <a:pathLst>
                <a:path w="820420" h="130809">
                  <a:moveTo>
                    <a:pt x="0" y="130619"/>
                  </a:moveTo>
                  <a:lnTo>
                    <a:pt x="819848" y="130619"/>
                  </a:lnTo>
                  <a:lnTo>
                    <a:pt x="819848" y="0"/>
                  </a:lnTo>
                  <a:lnTo>
                    <a:pt x="0" y="0"/>
                  </a:lnTo>
                  <a:lnTo>
                    <a:pt x="0" y="130619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>
              <a:extLst>
                <a:ext uri="{FF2B5EF4-FFF2-40B4-BE49-F238E27FC236}">
                  <a16:creationId xmlns:a16="http://schemas.microsoft.com/office/drawing/2014/main" id="{A41A2ECB-BA2A-77FC-0891-AFA2913FDCFD}"/>
                </a:ext>
              </a:extLst>
            </p:cNvPr>
            <p:cNvSpPr/>
            <p:nvPr/>
          </p:nvSpPr>
          <p:spPr>
            <a:xfrm>
              <a:off x="8698153" y="7429386"/>
              <a:ext cx="890905" cy="130810"/>
            </a:xfrm>
            <a:custGeom>
              <a:avLst/>
              <a:gdLst/>
              <a:ahLst/>
              <a:cxnLst/>
              <a:rect l="l" t="t" r="r" b="b"/>
              <a:pathLst>
                <a:path w="890904" h="130809">
                  <a:moveTo>
                    <a:pt x="890447" y="0"/>
                  </a:moveTo>
                  <a:lnTo>
                    <a:pt x="0" y="0"/>
                  </a:lnTo>
                  <a:lnTo>
                    <a:pt x="0" y="130619"/>
                  </a:lnTo>
                  <a:lnTo>
                    <a:pt x="890447" y="130619"/>
                  </a:lnTo>
                  <a:lnTo>
                    <a:pt x="890447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>
            <a:extLst>
              <a:ext uri="{FF2B5EF4-FFF2-40B4-BE49-F238E27FC236}">
                <a16:creationId xmlns:a16="http://schemas.microsoft.com/office/drawing/2014/main" id="{508FABF0-88A0-7EFB-FF88-A18AB7533895}"/>
              </a:ext>
            </a:extLst>
          </p:cNvPr>
          <p:cNvGrpSpPr/>
          <p:nvPr/>
        </p:nvGrpSpPr>
        <p:grpSpPr>
          <a:xfrm>
            <a:off x="9248749" y="440004"/>
            <a:ext cx="991869" cy="1160780"/>
            <a:chOff x="9248749" y="440004"/>
            <a:chExt cx="991869" cy="1160780"/>
          </a:xfrm>
        </p:grpSpPr>
        <p:sp>
          <p:nvSpPr>
            <p:cNvPr id="11" name="object 11">
              <a:extLst>
                <a:ext uri="{FF2B5EF4-FFF2-40B4-BE49-F238E27FC236}">
                  <a16:creationId xmlns:a16="http://schemas.microsoft.com/office/drawing/2014/main" id="{CCB68BFD-DC74-DF83-668C-87C566C97164}"/>
                </a:ext>
              </a:extLst>
            </p:cNvPr>
            <p:cNvSpPr/>
            <p:nvPr/>
          </p:nvSpPr>
          <p:spPr>
            <a:xfrm>
              <a:off x="9248749" y="440003"/>
              <a:ext cx="991869" cy="1160780"/>
            </a:xfrm>
            <a:custGeom>
              <a:avLst/>
              <a:gdLst/>
              <a:ahLst/>
              <a:cxnLst/>
              <a:rect l="l" t="t" r="r" b="b"/>
              <a:pathLst>
                <a:path w="991870" h="1160780">
                  <a:moveTo>
                    <a:pt x="991425" y="6286"/>
                  </a:moveTo>
                  <a:lnTo>
                    <a:pt x="985139" y="0"/>
                  </a:lnTo>
                  <a:lnTo>
                    <a:pt x="6299" y="0"/>
                  </a:lnTo>
                  <a:lnTo>
                    <a:pt x="0" y="6286"/>
                  </a:lnTo>
                  <a:lnTo>
                    <a:pt x="12" y="522859"/>
                  </a:lnTo>
                  <a:lnTo>
                    <a:pt x="2832" y="572973"/>
                  </a:lnTo>
                  <a:lnTo>
                    <a:pt x="9093" y="621182"/>
                  </a:lnTo>
                  <a:lnTo>
                    <a:pt x="18897" y="667740"/>
                  </a:lnTo>
                  <a:lnTo>
                    <a:pt x="32346" y="712901"/>
                  </a:lnTo>
                  <a:lnTo>
                    <a:pt x="49517" y="756907"/>
                  </a:lnTo>
                  <a:lnTo>
                    <a:pt x="70523" y="800011"/>
                  </a:lnTo>
                  <a:lnTo>
                    <a:pt x="95453" y="842454"/>
                  </a:lnTo>
                  <a:lnTo>
                    <a:pt x="124409" y="884504"/>
                  </a:lnTo>
                  <a:lnTo>
                    <a:pt x="157492" y="926376"/>
                  </a:lnTo>
                  <a:lnTo>
                    <a:pt x="211797" y="984211"/>
                  </a:lnTo>
                  <a:lnTo>
                    <a:pt x="267741" y="1032713"/>
                  </a:lnTo>
                  <a:lnTo>
                    <a:pt x="322694" y="1072413"/>
                  </a:lnTo>
                  <a:lnTo>
                    <a:pt x="374040" y="1103845"/>
                  </a:lnTo>
                  <a:lnTo>
                    <a:pt x="419163" y="1127582"/>
                  </a:lnTo>
                  <a:lnTo>
                    <a:pt x="455460" y="1144130"/>
                  </a:lnTo>
                  <a:lnTo>
                    <a:pt x="491147" y="1157871"/>
                  </a:lnTo>
                  <a:lnTo>
                    <a:pt x="499986" y="1160754"/>
                  </a:lnTo>
                  <a:lnTo>
                    <a:pt x="508825" y="1157871"/>
                  </a:lnTo>
                  <a:lnTo>
                    <a:pt x="519645" y="1154049"/>
                  </a:lnTo>
                  <a:lnTo>
                    <a:pt x="544537" y="1144130"/>
                  </a:lnTo>
                  <a:lnTo>
                    <a:pt x="554710" y="1139482"/>
                  </a:lnTo>
                  <a:lnTo>
                    <a:pt x="580847" y="1127569"/>
                  </a:lnTo>
                  <a:lnTo>
                    <a:pt x="625983" y="1103833"/>
                  </a:lnTo>
                  <a:lnTo>
                    <a:pt x="677329" y="1072375"/>
                  </a:lnTo>
                  <a:lnTo>
                    <a:pt x="732256" y="1032687"/>
                  </a:lnTo>
                  <a:lnTo>
                    <a:pt x="788174" y="984199"/>
                  </a:lnTo>
                  <a:lnTo>
                    <a:pt x="842479" y="926376"/>
                  </a:lnTo>
                  <a:lnTo>
                    <a:pt x="874014" y="886294"/>
                  </a:lnTo>
                  <a:lnTo>
                    <a:pt x="901509" y="845794"/>
                  </a:lnTo>
                  <a:lnTo>
                    <a:pt x="925093" y="804557"/>
                  </a:lnTo>
                  <a:lnTo>
                    <a:pt x="944880" y="762228"/>
                  </a:lnTo>
                  <a:lnTo>
                    <a:pt x="961009" y="718464"/>
                  </a:lnTo>
                  <a:lnTo>
                    <a:pt x="973594" y="672934"/>
                  </a:lnTo>
                  <a:lnTo>
                    <a:pt x="982776" y="625271"/>
                  </a:lnTo>
                  <a:lnTo>
                    <a:pt x="988682" y="575157"/>
                  </a:lnTo>
                  <a:lnTo>
                    <a:pt x="991387" y="522859"/>
                  </a:lnTo>
                  <a:lnTo>
                    <a:pt x="991425" y="20218"/>
                  </a:lnTo>
                  <a:lnTo>
                    <a:pt x="991425" y="6286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>
              <a:extLst>
                <a:ext uri="{FF2B5EF4-FFF2-40B4-BE49-F238E27FC236}">
                  <a16:creationId xmlns:a16="http://schemas.microsoft.com/office/drawing/2014/main" id="{1D4334DC-D015-9978-EC51-11C3F6E11211}"/>
                </a:ext>
              </a:extLst>
            </p:cNvPr>
            <p:cNvSpPr/>
            <p:nvPr/>
          </p:nvSpPr>
          <p:spPr>
            <a:xfrm>
              <a:off x="9270161" y="457644"/>
              <a:ext cx="476250" cy="468630"/>
            </a:xfrm>
            <a:custGeom>
              <a:avLst/>
              <a:gdLst/>
              <a:ahLst/>
              <a:cxnLst/>
              <a:rect l="l" t="t" r="r" b="b"/>
              <a:pathLst>
                <a:path w="476250" h="468630">
                  <a:moveTo>
                    <a:pt x="476008" y="0"/>
                  </a:moveTo>
                  <a:lnTo>
                    <a:pt x="1701" y="0"/>
                  </a:lnTo>
                  <a:lnTo>
                    <a:pt x="0" y="1714"/>
                  </a:lnTo>
                  <a:lnTo>
                    <a:pt x="0" y="468617"/>
                  </a:lnTo>
                  <a:lnTo>
                    <a:pt x="476008" y="468617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0049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>
              <a:extLst>
                <a:ext uri="{FF2B5EF4-FFF2-40B4-BE49-F238E27FC236}">
                  <a16:creationId xmlns:a16="http://schemas.microsoft.com/office/drawing/2014/main" id="{87B36EE0-58DF-3DBA-FF98-DFDAE8F94C8E}"/>
                </a:ext>
              </a:extLst>
            </p:cNvPr>
            <p:cNvSpPr/>
            <p:nvPr/>
          </p:nvSpPr>
          <p:spPr>
            <a:xfrm>
              <a:off x="9270161" y="926947"/>
              <a:ext cx="476250" cy="643255"/>
            </a:xfrm>
            <a:custGeom>
              <a:avLst/>
              <a:gdLst/>
              <a:ahLst/>
              <a:cxnLst/>
              <a:rect l="l" t="t" r="r" b="b"/>
              <a:pathLst>
                <a:path w="476250" h="643255">
                  <a:moveTo>
                    <a:pt x="476008" y="0"/>
                  </a:moveTo>
                  <a:lnTo>
                    <a:pt x="0" y="0"/>
                  </a:lnTo>
                  <a:lnTo>
                    <a:pt x="0" y="31203"/>
                  </a:lnTo>
                  <a:lnTo>
                    <a:pt x="2712" y="79352"/>
                  </a:lnTo>
                  <a:lnTo>
                    <a:pt x="8736" y="125683"/>
                  </a:lnTo>
                  <a:lnTo>
                    <a:pt x="18166" y="170434"/>
                  </a:lnTo>
                  <a:lnTo>
                    <a:pt x="31093" y="213845"/>
                  </a:lnTo>
                  <a:lnTo>
                    <a:pt x="47612" y="256154"/>
                  </a:lnTo>
                  <a:lnTo>
                    <a:pt x="67817" y="297598"/>
                  </a:lnTo>
                  <a:lnTo>
                    <a:pt x="91799" y="338415"/>
                  </a:lnTo>
                  <a:lnTo>
                    <a:pt x="119653" y="378845"/>
                  </a:lnTo>
                  <a:lnTo>
                    <a:pt x="151472" y="419125"/>
                  </a:lnTo>
                  <a:lnTo>
                    <a:pt x="203815" y="474864"/>
                  </a:lnTo>
                  <a:lnTo>
                    <a:pt x="257699" y="521597"/>
                  </a:lnTo>
                  <a:lnTo>
                    <a:pt x="310615" y="559847"/>
                  </a:lnTo>
                  <a:lnTo>
                    <a:pt x="360052" y="590137"/>
                  </a:lnTo>
                  <a:lnTo>
                    <a:pt x="403502" y="612990"/>
                  </a:lnTo>
                  <a:lnTo>
                    <a:pt x="438453" y="628930"/>
                  </a:lnTo>
                  <a:lnTo>
                    <a:pt x="476008" y="643203"/>
                  </a:lnTo>
                  <a:lnTo>
                    <a:pt x="476008" y="0"/>
                  </a:lnTo>
                  <a:close/>
                </a:path>
              </a:pathLst>
            </a:custGeom>
            <a:solidFill>
              <a:srgbClr val="DE63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>
              <a:extLst>
                <a:ext uri="{FF2B5EF4-FFF2-40B4-BE49-F238E27FC236}">
                  <a16:creationId xmlns:a16="http://schemas.microsoft.com/office/drawing/2014/main" id="{F44859C4-BBFC-5C52-0414-CD7EA5EC8D36}"/>
                </a:ext>
              </a:extLst>
            </p:cNvPr>
            <p:cNvSpPr/>
            <p:nvPr/>
          </p:nvSpPr>
          <p:spPr>
            <a:xfrm>
              <a:off x="9746183" y="458164"/>
              <a:ext cx="472440" cy="468630"/>
            </a:xfrm>
            <a:custGeom>
              <a:avLst/>
              <a:gdLst/>
              <a:ahLst/>
              <a:cxnLst/>
              <a:rect l="l" t="t" r="r" b="b"/>
              <a:pathLst>
                <a:path w="472440" h="468630">
                  <a:moveTo>
                    <a:pt x="472389" y="1270"/>
                  </a:moveTo>
                  <a:lnTo>
                    <a:pt x="471843" y="1270"/>
                  </a:lnTo>
                  <a:lnTo>
                    <a:pt x="471843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68630"/>
                  </a:lnTo>
                  <a:lnTo>
                    <a:pt x="472389" y="468630"/>
                  </a:lnTo>
                  <a:lnTo>
                    <a:pt x="472389" y="1270"/>
                  </a:lnTo>
                  <a:close/>
                </a:path>
              </a:pathLst>
            </a:custGeom>
            <a:solidFill>
              <a:srgbClr val="A52C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>
              <a:extLst>
                <a:ext uri="{FF2B5EF4-FFF2-40B4-BE49-F238E27FC236}">
                  <a16:creationId xmlns:a16="http://schemas.microsoft.com/office/drawing/2014/main" id="{E1E28D26-7A8D-A845-26E3-93060880BBD8}"/>
                </a:ext>
              </a:extLst>
            </p:cNvPr>
            <p:cNvSpPr/>
            <p:nvPr/>
          </p:nvSpPr>
          <p:spPr>
            <a:xfrm>
              <a:off x="9744379" y="926947"/>
              <a:ext cx="474345" cy="644525"/>
            </a:xfrm>
            <a:custGeom>
              <a:avLst/>
              <a:gdLst/>
              <a:ahLst/>
              <a:cxnLst/>
              <a:rect l="l" t="t" r="r" b="b"/>
              <a:pathLst>
                <a:path w="474345" h="644525">
                  <a:moveTo>
                    <a:pt x="474184" y="0"/>
                  </a:moveTo>
                  <a:lnTo>
                    <a:pt x="0" y="0"/>
                  </a:lnTo>
                  <a:lnTo>
                    <a:pt x="0" y="642618"/>
                  </a:lnTo>
                  <a:lnTo>
                    <a:pt x="4165" y="643978"/>
                  </a:lnTo>
                  <a:lnTo>
                    <a:pt x="9740" y="642162"/>
                  </a:lnTo>
                  <a:lnTo>
                    <a:pt x="79055" y="612990"/>
                  </a:lnTo>
                  <a:lnTo>
                    <a:pt x="122502" y="590137"/>
                  </a:lnTo>
                  <a:lnTo>
                    <a:pt x="171937" y="559847"/>
                  </a:lnTo>
                  <a:lnTo>
                    <a:pt x="224851" y="521597"/>
                  </a:lnTo>
                  <a:lnTo>
                    <a:pt x="278734" y="474864"/>
                  </a:lnTo>
                  <a:lnTo>
                    <a:pt x="331076" y="419125"/>
                  </a:lnTo>
                  <a:lnTo>
                    <a:pt x="364894" y="375765"/>
                  </a:lnTo>
                  <a:lnTo>
                    <a:pt x="393816" y="331869"/>
                  </a:lnTo>
                  <a:lnTo>
                    <a:pt x="418015" y="286964"/>
                  </a:lnTo>
                  <a:lnTo>
                    <a:pt x="437664" y="240579"/>
                  </a:lnTo>
                  <a:lnTo>
                    <a:pt x="452934" y="192242"/>
                  </a:lnTo>
                  <a:lnTo>
                    <a:pt x="464000" y="141483"/>
                  </a:lnTo>
                  <a:lnTo>
                    <a:pt x="471032" y="87829"/>
                  </a:lnTo>
                  <a:lnTo>
                    <a:pt x="474183" y="31203"/>
                  </a:lnTo>
                  <a:lnTo>
                    <a:pt x="474184" y="0"/>
                  </a:lnTo>
                  <a:close/>
                </a:path>
              </a:pathLst>
            </a:custGeom>
            <a:solidFill>
              <a:srgbClr val="0057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640F0BDB-A74A-9C47-E4AE-7D564CF2D087}"/>
                </a:ext>
              </a:extLst>
            </p:cNvPr>
            <p:cNvSpPr/>
            <p:nvPr/>
          </p:nvSpPr>
          <p:spPr>
            <a:xfrm>
              <a:off x="9270161" y="457644"/>
              <a:ext cx="948690" cy="1113790"/>
            </a:xfrm>
            <a:custGeom>
              <a:avLst/>
              <a:gdLst/>
              <a:ahLst/>
              <a:cxnLst/>
              <a:rect l="l" t="t" r="r" b="b"/>
              <a:pathLst>
                <a:path w="948690" h="1113790">
                  <a:moveTo>
                    <a:pt x="611327" y="605053"/>
                  </a:moveTo>
                  <a:lnTo>
                    <a:pt x="337096" y="605053"/>
                  </a:lnTo>
                  <a:lnTo>
                    <a:pt x="337096" y="1045375"/>
                  </a:lnTo>
                  <a:lnTo>
                    <a:pt x="403502" y="1082293"/>
                  </a:lnTo>
                  <a:lnTo>
                    <a:pt x="438453" y="1098233"/>
                  </a:lnTo>
                  <a:lnTo>
                    <a:pt x="478383" y="1113281"/>
                  </a:lnTo>
                  <a:lnTo>
                    <a:pt x="483958" y="1111465"/>
                  </a:lnTo>
                  <a:lnTo>
                    <a:pt x="553273" y="1082293"/>
                  </a:lnTo>
                  <a:lnTo>
                    <a:pt x="596720" y="1059440"/>
                  </a:lnTo>
                  <a:lnTo>
                    <a:pt x="611327" y="1050490"/>
                  </a:lnTo>
                  <a:lnTo>
                    <a:pt x="611327" y="605053"/>
                  </a:lnTo>
                  <a:close/>
                </a:path>
                <a:path w="948690" h="1113790">
                  <a:moveTo>
                    <a:pt x="948408" y="330758"/>
                  </a:moveTo>
                  <a:lnTo>
                    <a:pt x="0" y="330758"/>
                  </a:lnTo>
                  <a:lnTo>
                    <a:pt x="0" y="500506"/>
                  </a:lnTo>
                  <a:lnTo>
                    <a:pt x="2712" y="548655"/>
                  </a:lnTo>
                  <a:lnTo>
                    <a:pt x="8736" y="594986"/>
                  </a:lnTo>
                  <a:lnTo>
                    <a:pt x="10858" y="605053"/>
                  </a:lnTo>
                  <a:lnTo>
                    <a:pt x="938969" y="605053"/>
                  </a:lnTo>
                  <a:lnTo>
                    <a:pt x="945250" y="557132"/>
                  </a:lnTo>
                  <a:lnTo>
                    <a:pt x="948401" y="500506"/>
                  </a:lnTo>
                  <a:lnTo>
                    <a:pt x="948408" y="330758"/>
                  </a:lnTo>
                  <a:close/>
                </a:path>
                <a:path w="948690" h="1113790">
                  <a:moveTo>
                    <a:pt x="611327" y="0"/>
                  </a:moveTo>
                  <a:lnTo>
                    <a:pt x="337096" y="0"/>
                  </a:lnTo>
                  <a:lnTo>
                    <a:pt x="337096" y="330758"/>
                  </a:lnTo>
                  <a:lnTo>
                    <a:pt x="611327" y="330758"/>
                  </a:lnTo>
                  <a:lnTo>
                    <a:pt x="611327" y="0"/>
                  </a:lnTo>
                  <a:close/>
                </a:path>
              </a:pathLst>
            </a:custGeom>
            <a:solidFill>
              <a:srgbClr val="D9AA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9F4C1F06-5C0A-18BD-510C-E2C6307D2CC6}"/>
                </a:ext>
              </a:extLst>
            </p:cNvPr>
            <p:cNvSpPr/>
            <p:nvPr/>
          </p:nvSpPr>
          <p:spPr>
            <a:xfrm>
              <a:off x="9697136" y="1160271"/>
              <a:ext cx="92075" cy="33020"/>
            </a:xfrm>
            <a:custGeom>
              <a:avLst/>
              <a:gdLst/>
              <a:ahLst/>
              <a:cxnLst/>
              <a:rect l="l" t="t" r="r" b="b"/>
              <a:pathLst>
                <a:path w="92075" h="33019">
                  <a:moveTo>
                    <a:pt x="34302" y="1930"/>
                  </a:moveTo>
                  <a:lnTo>
                    <a:pt x="33210" y="2374"/>
                  </a:lnTo>
                  <a:lnTo>
                    <a:pt x="30835" y="5207"/>
                  </a:lnTo>
                  <a:lnTo>
                    <a:pt x="26644" y="9486"/>
                  </a:lnTo>
                  <a:lnTo>
                    <a:pt x="20751" y="16002"/>
                  </a:lnTo>
                  <a:lnTo>
                    <a:pt x="13169" y="25552"/>
                  </a:lnTo>
                  <a:lnTo>
                    <a:pt x="10261" y="29451"/>
                  </a:lnTo>
                  <a:lnTo>
                    <a:pt x="7010" y="26784"/>
                  </a:lnTo>
                  <a:lnTo>
                    <a:pt x="0" y="32131"/>
                  </a:lnTo>
                  <a:lnTo>
                    <a:pt x="1536" y="32283"/>
                  </a:lnTo>
                  <a:lnTo>
                    <a:pt x="3759" y="32423"/>
                  </a:lnTo>
                  <a:lnTo>
                    <a:pt x="10706" y="32169"/>
                  </a:lnTo>
                  <a:lnTo>
                    <a:pt x="14160" y="32867"/>
                  </a:lnTo>
                  <a:lnTo>
                    <a:pt x="14643" y="32169"/>
                  </a:lnTo>
                  <a:lnTo>
                    <a:pt x="16573" y="29451"/>
                  </a:lnTo>
                  <a:lnTo>
                    <a:pt x="17589" y="28016"/>
                  </a:lnTo>
                  <a:lnTo>
                    <a:pt x="22326" y="19900"/>
                  </a:lnTo>
                  <a:lnTo>
                    <a:pt x="30124" y="14008"/>
                  </a:lnTo>
                  <a:lnTo>
                    <a:pt x="31330" y="12204"/>
                  </a:lnTo>
                  <a:lnTo>
                    <a:pt x="31915" y="11290"/>
                  </a:lnTo>
                  <a:lnTo>
                    <a:pt x="31889" y="9461"/>
                  </a:lnTo>
                  <a:lnTo>
                    <a:pt x="33807" y="7493"/>
                  </a:lnTo>
                  <a:lnTo>
                    <a:pt x="34099" y="4749"/>
                  </a:lnTo>
                  <a:lnTo>
                    <a:pt x="34302" y="1930"/>
                  </a:lnTo>
                  <a:close/>
                </a:path>
                <a:path w="92075" h="33019">
                  <a:moveTo>
                    <a:pt x="34937" y="1663"/>
                  </a:moveTo>
                  <a:lnTo>
                    <a:pt x="34328" y="1866"/>
                  </a:lnTo>
                  <a:lnTo>
                    <a:pt x="34937" y="1663"/>
                  </a:lnTo>
                  <a:close/>
                </a:path>
                <a:path w="92075" h="33019">
                  <a:moveTo>
                    <a:pt x="91770" y="31813"/>
                  </a:moveTo>
                  <a:lnTo>
                    <a:pt x="84759" y="26479"/>
                  </a:lnTo>
                  <a:lnTo>
                    <a:pt x="80987" y="27787"/>
                  </a:lnTo>
                  <a:lnTo>
                    <a:pt x="66890" y="12433"/>
                  </a:lnTo>
                  <a:lnTo>
                    <a:pt x="60388" y="4724"/>
                  </a:lnTo>
                  <a:lnTo>
                    <a:pt x="57912" y="1066"/>
                  </a:lnTo>
                  <a:lnTo>
                    <a:pt x="58216" y="368"/>
                  </a:lnTo>
                  <a:lnTo>
                    <a:pt x="57137" y="0"/>
                  </a:lnTo>
                  <a:lnTo>
                    <a:pt x="57962" y="7188"/>
                  </a:lnTo>
                  <a:lnTo>
                    <a:pt x="59905" y="9182"/>
                  </a:lnTo>
                  <a:lnTo>
                    <a:pt x="59855" y="10985"/>
                  </a:lnTo>
                  <a:lnTo>
                    <a:pt x="61658" y="13703"/>
                  </a:lnTo>
                  <a:lnTo>
                    <a:pt x="69443" y="19583"/>
                  </a:lnTo>
                  <a:lnTo>
                    <a:pt x="74180" y="27711"/>
                  </a:lnTo>
                  <a:lnTo>
                    <a:pt x="77622" y="32562"/>
                  </a:lnTo>
                  <a:lnTo>
                    <a:pt x="81064" y="31851"/>
                  </a:lnTo>
                  <a:lnTo>
                    <a:pt x="85331" y="32016"/>
                  </a:lnTo>
                  <a:lnTo>
                    <a:pt x="91770" y="3181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>
              <a:extLst>
                <a:ext uri="{FF2B5EF4-FFF2-40B4-BE49-F238E27FC236}">
                  <a16:creationId xmlns:a16="http://schemas.microsoft.com/office/drawing/2014/main" id="{D79B5886-8877-F86C-9698-7A1C2C5AA083}"/>
                </a:ext>
              </a:extLst>
            </p:cNvPr>
            <p:cNvSpPr/>
            <p:nvPr/>
          </p:nvSpPr>
          <p:spPr>
            <a:xfrm>
              <a:off x="9842487" y="976985"/>
              <a:ext cx="31115" cy="16510"/>
            </a:xfrm>
            <a:custGeom>
              <a:avLst/>
              <a:gdLst/>
              <a:ahLst/>
              <a:cxnLst/>
              <a:rect l="l" t="t" r="r" b="b"/>
              <a:pathLst>
                <a:path w="31115" h="16509">
                  <a:moveTo>
                    <a:pt x="4076" y="4508"/>
                  </a:moveTo>
                  <a:lnTo>
                    <a:pt x="3797" y="4368"/>
                  </a:lnTo>
                  <a:lnTo>
                    <a:pt x="3314" y="3962"/>
                  </a:lnTo>
                  <a:lnTo>
                    <a:pt x="2819" y="2514"/>
                  </a:lnTo>
                  <a:lnTo>
                    <a:pt x="952" y="2019"/>
                  </a:lnTo>
                  <a:lnTo>
                    <a:pt x="266" y="3136"/>
                  </a:lnTo>
                  <a:lnTo>
                    <a:pt x="0" y="4305"/>
                  </a:lnTo>
                  <a:lnTo>
                    <a:pt x="241" y="4749"/>
                  </a:lnTo>
                  <a:lnTo>
                    <a:pt x="1282" y="4356"/>
                  </a:lnTo>
                  <a:lnTo>
                    <a:pt x="2832" y="4381"/>
                  </a:lnTo>
                  <a:lnTo>
                    <a:pt x="4076" y="4508"/>
                  </a:lnTo>
                  <a:close/>
                </a:path>
                <a:path w="31115" h="16509">
                  <a:moveTo>
                    <a:pt x="14160" y="4749"/>
                  </a:moveTo>
                  <a:lnTo>
                    <a:pt x="13233" y="4203"/>
                  </a:lnTo>
                  <a:lnTo>
                    <a:pt x="10960" y="2082"/>
                  </a:lnTo>
                  <a:lnTo>
                    <a:pt x="11214" y="0"/>
                  </a:lnTo>
                  <a:lnTo>
                    <a:pt x="8039" y="1371"/>
                  </a:lnTo>
                  <a:lnTo>
                    <a:pt x="7988" y="2311"/>
                  </a:lnTo>
                  <a:lnTo>
                    <a:pt x="8890" y="2667"/>
                  </a:lnTo>
                  <a:lnTo>
                    <a:pt x="9169" y="4889"/>
                  </a:lnTo>
                  <a:lnTo>
                    <a:pt x="10287" y="6197"/>
                  </a:lnTo>
                  <a:lnTo>
                    <a:pt x="12268" y="6121"/>
                  </a:lnTo>
                  <a:lnTo>
                    <a:pt x="12585" y="4673"/>
                  </a:lnTo>
                  <a:lnTo>
                    <a:pt x="14160" y="4749"/>
                  </a:lnTo>
                  <a:close/>
                </a:path>
                <a:path w="31115" h="16509">
                  <a:moveTo>
                    <a:pt x="23952" y="15786"/>
                  </a:moveTo>
                  <a:lnTo>
                    <a:pt x="23317" y="14909"/>
                  </a:lnTo>
                  <a:lnTo>
                    <a:pt x="22898" y="15379"/>
                  </a:lnTo>
                  <a:lnTo>
                    <a:pt x="22466" y="15722"/>
                  </a:lnTo>
                  <a:lnTo>
                    <a:pt x="21983" y="15951"/>
                  </a:lnTo>
                  <a:lnTo>
                    <a:pt x="23164" y="16078"/>
                  </a:lnTo>
                  <a:lnTo>
                    <a:pt x="23952" y="15786"/>
                  </a:lnTo>
                  <a:close/>
                </a:path>
                <a:path w="31115" h="16509">
                  <a:moveTo>
                    <a:pt x="30899" y="8343"/>
                  </a:moveTo>
                  <a:lnTo>
                    <a:pt x="30441" y="7899"/>
                  </a:lnTo>
                  <a:lnTo>
                    <a:pt x="30391" y="7048"/>
                  </a:lnTo>
                  <a:lnTo>
                    <a:pt x="29502" y="5981"/>
                  </a:lnTo>
                  <a:lnTo>
                    <a:pt x="28638" y="5778"/>
                  </a:lnTo>
                  <a:lnTo>
                    <a:pt x="27774" y="5270"/>
                  </a:lnTo>
                  <a:lnTo>
                    <a:pt x="28282" y="4292"/>
                  </a:lnTo>
                  <a:lnTo>
                    <a:pt x="29527" y="4521"/>
                  </a:lnTo>
                  <a:lnTo>
                    <a:pt x="30810" y="1930"/>
                  </a:lnTo>
                  <a:lnTo>
                    <a:pt x="29870" y="1498"/>
                  </a:lnTo>
                  <a:lnTo>
                    <a:pt x="28689" y="1765"/>
                  </a:lnTo>
                  <a:lnTo>
                    <a:pt x="22682" y="5321"/>
                  </a:lnTo>
                  <a:lnTo>
                    <a:pt x="20383" y="2933"/>
                  </a:lnTo>
                  <a:lnTo>
                    <a:pt x="20459" y="114"/>
                  </a:lnTo>
                  <a:lnTo>
                    <a:pt x="18110" y="736"/>
                  </a:lnTo>
                  <a:lnTo>
                    <a:pt x="18135" y="1435"/>
                  </a:lnTo>
                  <a:lnTo>
                    <a:pt x="17729" y="1879"/>
                  </a:lnTo>
                  <a:lnTo>
                    <a:pt x="17564" y="3429"/>
                  </a:lnTo>
                  <a:lnTo>
                    <a:pt x="18135" y="4102"/>
                  </a:lnTo>
                  <a:lnTo>
                    <a:pt x="18249" y="6172"/>
                  </a:lnTo>
                  <a:lnTo>
                    <a:pt x="18046" y="6604"/>
                  </a:lnTo>
                  <a:lnTo>
                    <a:pt x="17335" y="6426"/>
                  </a:lnTo>
                  <a:lnTo>
                    <a:pt x="17157" y="7378"/>
                  </a:lnTo>
                  <a:lnTo>
                    <a:pt x="18453" y="8826"/>
                  </a:lnTo>
                  <a:lnTo>
                    <a:pt x="18935" y="8991"/>
                  </a:lnTo>
                  <a:lnTo>
                    <a:pt x="19646" y="8305"/>
                  </a:lnTo>
                  <a:lnTo>
                    <a:pt x="20396" y="8928"/>
                  </a:lnTo>
                  <a:lnTo>
                    <a:pt x="21882" y="8382"/>
                  </a:lnTo>
                  <a:lnTo>
                    <a:pt x="23253" y="6819"/>
                  </a:lnTo>
                  <a:lnTo>
                    <a:pt x="25107" y="8509"/>
                  </a:lnTo>
                  <a:lnTo>
                    <a:pt x="24587" y="9423"/>
                  </a:lnTo>
                  <a:lnTo>
                    <a:pt x="24422" y="10274"/>
                  </a:lnTo>
                  <a:lnTo>
                    <a:pt x="24777" y="10972"/>
                  </a:lnTo>
                  <a:lnTo>
                    <a:pt x="26644" y="11595"/>
                  </a:lnTo>
                  <a:lnTo>
                    <a:pt x="28829" y="12712"/>
                  </a:lnTo>
                  <a:lnTo>
                    <a:pt x="29845" y="11150"/>
                  </a:lnTo>
                  <a:lnTo>
                    <a:pt x="28956" y="9423"/>
                  </a:lnTo>
                  <a:lnTo>
                    <a:pt x="29095" y="8686"/>
                  </a:lnTo>
                  <a:lnTo>
                    <a:pt x="29756" y="8826"/>
                  </a:lnTo>
                  <a:lnTo>
                    <a:pt x="30899" y="8343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>
              <a:extLst>
                <a:ext uri="{FF2B5EF4-FFF2-40B4-BE49-F238E27FC236}">
                  <a16:creationId xmlns:a16="http://schemas.microsoft.com/office/drawing/2014/main" id="{3CA23A75-684E-26B9-CF9B-5245D68C7DC1}"/>
                </a:ext>
              </a:extLst>
            </p:cNvPr>
            <p:cNvSpPr/>
            <p:nvPr/>
          </p:nvSpPr>
          <p:spPr>
            <a:xfrm>
              <a:off x="9623920" y="774013"/>
              <a:ext cx="244475" cy="308610"/>
            </a:xfrm>
            <a:custGeom>
              <a:avLst/>
              <a:gdLst/>
              <a:ahLst/>
              <a:cxnLst/>
              <a:rect l="l" t="t" r="r" b="b"/>
              <a:pathLst>
                <a:path w="244475" h="308609">
                  <a:moveTo>
                    <a:pt x="20142" y="281940"/>
                  </a:moveTo>
                  <a:lnTo>
                    <a:pt x="19164" y="281940"/>
                  </a:lnTo>
                  <a:lnTo>
                    <a:pt x="19672" y="282346"/>
                  </a:lnTo>
                  <a:lnTo>
                    <a:pt x="20142" y="281940"/>
                  </a:lnTo>
                  <a:close/>
                </a:path>
                <a:path w="244475" h="308609">
                  <a:moveTo>
                    <a:pt x="57010" y="167640"/>
                  </a:moveTo>
                  <a:close/>
                </a:path>
                <a:path w="244475" h="308609">
                  <a:moveTo>
                    <a:pt x="58369" y="165100"/>
                  </a:moveTo>
                  <a:lnTo>
                    <a:pt x="57264" y="165100"/>
                  </a:lnTo>
                  <a:lnTo>
                    <a:pt x="57226" y="166370"/>
                  </a:lnTo>
                  <a:lnTo>
                    <a:pt x="56997" y="166370"/>
                  </a:lnTo>
                  <a:lnTo>
                    <a:pt x="56997" y="167538"/>
                  </a:lnTo>
                  <a:lnTo>
                    <a:pt x="58369" y="165100"/>
                  </a:lnTo>
                  <a:close/>
                </a:path>
                <a:path w="244475" h="308609">
                  <a:moveTo>
                    <a:pt x="60515" y="217170"/>
                  </a:moveTo>
                  <a:lnTo>
                    <a:pt x="59448" y="215900"/>
                  </a:lnTo>
                  <a:lnTo>
                    <a:pt x="59880" y="217373"/>
                  </a:lnTo>
                  <a:lnTo>
                    <a:pt x="60515" y="217170"/>
                  </a:lnTo>
                  <a:close/>
                </a:path>
                <a:path w="244475" h="308609">
                  <a:moveTo>
                    <a:pt x="66865" y="104140"/>
                  </a:moveTo>
                  <a:lnTo>
                    <a:pt x="66370" y="102870"/>
                  </a:lnTo>
                  <a:lnTo>
                    <a:pt x="63347" y="101600"/>
                  </a:lnTo>
                  <a:lnTo>
                    <a:pt x="62623" y="102870"/>
                  </a:lnTo>
                  <a:lnTo>
                    <a:pt x="62623" y="104140"/>
                  </a:lnTo>
                  <a:lnTo>
                    <a:pt x="61810" y="105410"/>
                  </a:lnTo>
                  <a:lnTo>
                    <a:pt x="61595" y="106680"/>
                  </a:lnTo>
                  <a:lnTo>
                    <a:pt x="62839" y="106680"/>
                  </a:lnTo>
                  <a:lnTo>
                    <a:pt x="63576" y="105410"/>
                  </a:lnTo>
                  <a:lnTo>
                    <a:pt x="65519" y="104140"/>
                  </a:lnTo>
                  <a:lnTo>
                    <a:pt x="66865" y="104140"/>
                  </a:lnTo>
                  <a:close/>
                </a:path>
                <a:path w="244475" h="308609">
                  <a:moveTo>
                    <a:pt x="76263" y="274320"/>
                  </a:moveTo>
                  <a:lnTo>
                    <a:pt x="76149" y="273050"/>
                  </a:lnTo>
                  <a:lnTo>
                    <a:pt x="68580" y="273050"/>
                  </a:lnTo>
                  <a:lnTo>
                    <a:pt x="55372" y="273050"/>
                  </a:lnTo>
                  <a:lnTo>
                    <a:pt x="49060" y="273050"/>
                  </a:lnTo>
                  <a:lnTo>
                    <a:pt x="48094" y="274320"/>
                  </a:lnTo>
                  <a:lnTo>
                    <a:pt x="45872" y="275590"/>
                  </a:lnTo>
                  <a:lnTo>
                    <a:pt x="47409" y="275590"/>
                  </a:lnTo>
                  <a:lnTo>
                    <a:pt x="49085" y="276860"/>
                  </a:lnTo>
                  <a:lnTo>
                    <a:pt x="47256" y="276860"/>
                  </a:lnTo>
                  <a:lnTo>
                    <a:pt x="46024" y="278130"/>
                  </a:lnTo>
                  <a:lnTo>
                    <a:pt x="46380" y="281940"/>
                  </a:lnTo>
                  <a:lnTo>
                    <a:pt x="53136" y="281940"/>
                  </a:lnTo>
                  <a:lnTo>
                    <a:pt x="53568" y="279400"/>
                  </a:lnTo>
                  <a:lnTo>
                    <a:pt x="54648" y="278130"/>
                  </a:lnTo>
                  <a:lnTo>
                    <a:pt x="56210" y="279400"/>
                  </a:lnTo>
                  <a:lnTo>
                    <a:pt x="57594" y="279400"/>
                  </a:lnTo>
                  <a:lnTo>
                    <a:pt x="57810" y="278130"/>
                  </a:lnTo>
                  <a:lnTo>
                    <a:pt x="68618" y="278130"/>
                  </a:lnTo>
                  <a:lnTo>
                    <a:pt x="69405" y="274320"/>
                  </a:lnTo>
                  <a:lnTo>
                    <a:pt x="76263" y="274320"/>
                  </a:lnTo>
                  <a:close/>
                </a:path>
                <a:path w="244475" h="308609">
                  <a:moveTo>
                    <a:pt x="94640" y="193040"/>
                  </a:moveTo>
                  <a:lnTo>
                    <a:pt x="94513" y="192786"/>
                  </a:lnTo>
                  <a:lnTo>
                    <a:pt x="94119" y="193040"/>
                  </a:lnTo>
                  <a:lnTo>
                    <a:pt x="94640" y="193040"/>
                  </a:lnTo>
                  <a:close/>
                </a:path>
                <a:path w="244475" h="308609">
                  <a:moveTo>
                    <a:pt x="94970" y="236220"/>
                  </a:moveTo>
                  <a:lnTo>
                    <a:pt x="94894" y="236093"/>
                  </a:lnTo>
                  <a:lnTo>
                    <a:pt x="94500" y="236220"/>
                  </a:lnTo>
                  <a:lnTo>
                    <a:pt x="94970" y="236220"/>
                  </a:lnTo>
                  <a:close/>
                </a:path>
                <a:path w="244475" h="308609">
                  <a:moveTo>
                    <a:pt x="95427" y="187960"/>
                  </a:moveTo>
                  <a:close/>
                </a:path>
                <a:path w="244475" h="308609">
                  <a:moveTo>
                    <a:pt x="97116" y="187960"/>
                  </a:moveTo>
                  <a:lnTo>
                    <a:pt x="96634" y="187960"/>
                  </a:lnTo>
                  <a:lnTo>
                    <a:pt x="96291" y="189230"/>
                  </a:lnTo>
                  <a:lnTo>
                    <a:pt x="96481" y="189230"/>
                  </a:lnTo>
                  <a:lnTo>
                    <a:pt x="97116" y="187960"/>
                  </a:lnTo>
                  <a:close/>
                </a:path>
                <a:path w="244475" h="308609">
                  <a:moveTo>
                    <a:pt x="97358" y="53340"/>
                  </a:moveTo>
                  <a:lnTo>
                    <a:pt x="94869" y="53340"/>
                  </a:lnTo>
                  <a:lnTo>
                    <a:pt x="96570" y="54610"/>
                  </a:lnTo>
                  <a:lnTo>
                    <a:pt x="97358" y="53340"/>
                  </a:lnTo>
                  <a:close/>
                </a:path>
                <a:path w="244475" h="308609">
                  <a:moveTo>
                    <a:pt x="101612" y="205740"/>
                  </a:moveTo>
                  <a:lnTo>
                    <a:pt x="101447" y="205701"/>
                  </a:lnTo>
                  <a:lnTo>
                    <a:pt x="101295" y="205740"/>
                  </a:lnTo>
                  <a:lnTo>
                    <a:pt x="101612" y="205740"/>
                  </a:lnTo>
                  <a:close/>
                </a:path>
                <a:path w="244475" h="308609">
                  <a:moveTo>
                    <a:pt x="105244" y="207010"/>
                  </a:moveTo>
                  <a:lnTo>
                    <a:pt x="104089" y="207010"/>
                  </a:lnTo>
                  <a:lnTo>
                    <a:pt x="98018" y="208280"/>
                  </a:lnTo>
                  <a:lnTo>
                    <a:pt x="95453" y="209550"/>
                  </a:lnTo>
                  <a:lnTo>
                    <a:pt x="93726" y="208280"/>
                  </a:lnTo>
                  <a:lnTo>
                    <a:pt x="91503" y="209550"/>
                  </a:lnTo>
                  <a:lnTo>
                    <a:pt x="91363" y="210820"/>
                  </a:lnTo>
                  <a:lnTo>
                    <a:pt x="89585" y="212090"/>
                  </a:lnTo>
                  <a:lnTo>
                    <a:pt x="87998" y="212090"/>
                  </a:lnTo>
                  <a:lnTo>
                    <a:pt x="89801" y="213360"/>
                  </a:lnTo>
                  <a:lnTo>
                    <a:pt x="90932" y="214630"/>
                  </a:lnTo>
                  <a:lnTo>
                    <a:pt x="93726" y="213360"/>
                  </a:lnTo>
                  <a:lnTo>
                    <a:pt x="94335" y="213360"/>
                  </a:lnTo>
                  <a:lnTo>
                    <a:pt x="95669" y="212090"/>
                  </a:lnTo>
                  <a:lnTo>
                    <a:pt x="96380" y="210820"/>
                  </a:lnTo>
                  <a:lnTo>
                    <a:pt x="97866" y="210820"/>
                  </a:lnTo>
                  <a:lnTo>
                    <a:pt x="98234" y="212090"/>
                  </a:lnTo>
                  <a:lnTo>
                    <a:pt x="99199" y="213360"/>
                  </a:lnTo>
                  <a:lnTo>
                    <a:pt x="99644" y="212090"/>
                  </a:lnTo>
                  <a:lnTo>
                    <a:pt x="102171" y="210820"/>
                  </a:lnTo>
                  <a:lnTo>
                    <a:pt x="102247" y="212090"/>
                  </a:lnTo>
                  <a:lnTo>
                    <a:pt x="103543" y="212090"/>
                  </a:lnTo>
                  <a:lnTo>
                    <a:pt x="103759" y="210820"/>
                  </a:lnTo>
                  <a:lnTo>
                    <a:pt x="104114" y="210820"/>
                  </a:lnTo>
                  <a:lnTo>
                    <a:pt x="104419" y="209550"/>
                  </a:lnTo>
                  <a:lnTo>
                    <a:pt x="104660" y="208280"/>
                  </a:lnTo>
                  <a:lnTo>
                    <a:pt x="105244" y="207010"/>
                  </a:lnTo>
                  <a:close/>
                </a:path>
                <a:path w="244475" h="308609">
                  <a:moveTo>
                    <a:pt x="106146" y="218770"/>
                  </a:moveTo>
                  <a:lnTo>
                    <a:pt x="105968" y="218440"/>
                  </a:lnTo>
                  <a:lnTo>
                    <a:pt x="100749" y="219710"/>
                  </a:lnTo>
                  <a:lnTo>
                    <a:pt x="100355" y="220662"/>
                  </a:lnTo>
                  <a:lnTo>
                    <a:pt x="101625" y="220980"/>
                  </a:lnTo>
                  <a:lnTo>
                    <a:pt x="106146" y="218770"/>
                  </a:lnTo>
                  <a:close/>
                </a:path>
                <a:path w="244475" h="308609">
                  <a:moveTo>
                    <a:pt x="113118" y="20637"/>
                  </a:moveTo>
                  <a:lnTo>
                    <a:pt x="112966" y="20320"/>
                  </a:lnTo>
                  <a:lnTo>
                    <a:pt x="108470" y="21590"/>
                  </a:lnTo>
                  <a:lnTo>
                    <a:pt x="108267" y="22656"/>
                  </a:lnTo>
                  <a:lnTo>
                    <a:pt x="108902" y="22860"/>
                  </a:lnTo>
                  <a:lnTo>
                    <a:pt x="112522" y="21590"/>
                  </a:lnTo>
                  <a:lnTo>
                    <a:pt x="113118" y="20637"/>
                  </a:lnTo>
                  <a:close/>
                </a:path>
                <a:path w="244475" h="308609">
                  <a:moveTo>
                    <a:pt x="127863" y="119380"/>
                  </a:moveTo>
                  <a:lnTo>
                    <a:pt x="127774" y="118110"/>
                  </a:lnTo>
                  <a:lnTo>
                    <a:pt x="123875" y="117043"/>
                  </a:lnTo>
                  <a:lnTo>
                    <a:pt x="127063" y="119380"/>
                  </a:lnTo>
                  <a:lnTo>
                    <a:pt x="127863" y="119380"/>
                  </a:lnTo>
                  <a:close/>
                </a:path>
                <a:path w="244475" h="308609">
                  <a:moveTo>
                    <a:pt x="130263" y="134620"/>
                  </a:moveTo>
                  <a:lnTo>
                    <a:pt x="130048" y="134531"/>
                  </a:lnTo>
                  <a:lnTo>
                    <a:pt x="130263" y="134620"/>
                  </a:lnTo>
                  <a:close/>
                </a:path>
                <a:path w="244475" h="308609">
                  <a:moveTo>
                    <a:pt x="132727" y="213169"/>
                  </a:moveTo>
                  <a:lnTo>
                    <a:pt x="132448" y="212090"/>
                  </a:lnTo>
                  <a:lnTo>
                    <a:pt x="127952" y="212090"/>
                  </a:lnTo>
                  <a:lnTo>
                    <a:pt x="132067" y="213360"/>
                  </a:lnTo>
                  <a:lnTo>
                    <a:pt x="132727" y="213169"/>
                  </a:lnTo>
                  <a:close/>
                </a:path>
                <a:path w="244475" h="308609">
                  <a:moveTo>
                    <a:pt x="136131" y="199390"/>
                  </a:moveTo>
                  <a:lnTo>
                    <a:pt x="135966" y="199351"/>
                  </a:lnTo>
                  <a:lnTo>
                    <a:pt x="135813" y="199390"/>
                  </a:lnTo>
                  <a:lnTo>
                    <a:pt x="136131" y="199390"/>
                  </a:lnTo>
                  <a:close/>
                </a:path>
                <a:path w="244475" h="308609">
                  <a:moveTo>
                    <a:pt x="138734" y="149860"/>
                  </a:moveTo>
                  <a:lnTo>
                    <a:pt x="138480" y="149682"/>
                  </a:lnTo>
                  <a:lnTo>
                    <a:pt x="138734" y="149860"/>
                  </a:lnTo>
                  <a:close/>
                </a:path>
                <a:path w="244475" h="308609">
                  <a:moveTo>
                    <a:pt x="138785" y="228600"/>
                  </a:moveTo>
                  <a:lnTo>
                    <a:pt x="138404" y="228473"/>
                  </a:lnTo>
                  <a:lnTo>
                    <a:pt x="138341" y="228600"/>
                  </a:lnTo>
                  <a:lnTo>
                    <a:pt x="138785" y="228600"/>
                  </a:lnTo>
                  <a:close/>
                </a:path>
                <a:path w="244475" h="308609">
                  <a:moveTo>
                    <a:pt x="141287" y="87630"/>
                  </a:moveTo>
                  <a:lnTo>
                    <a:pt x="141033" y="87579"/>
                  </a:lnTo>
                  <a:lnTo>
                    <a:pt x="140792" y="87630"/>
                  </a:lnTo>
                  <a:lnTo>
                    <a:pt x="141287" y="87630"/>
                  </a:lnTo>
                  <a:close/>
                </a:path>
                <a:path w="244475" h="308609">
                  <a:moveTo>
                    <a:pt x="141897" y="189674"/>
                  </a:moveTo>
                  <a:lnTo>
                    <a:pt x="141084" y="189230"/>
                  </a:lnTo>
                  <a:lnTo>
                    <a:pt x="140639" y="189230"/>
                  </a:lnTo>
                  <a:lnTo>
                    <a:pt x="141897" y="189674"/>
                  </a:lnTo>
                  <a:close/>
                </a:path>
                <a:path w="244475" h="308609">
                  <a:moveTo>
                    <a:pt x="142659" y="255828"/>
                  </a:moveTo>
                  <a:lnTo>
                    <a:pt x="142506" y="255270"/>
                  </a:lnTo>
                  <a:lnTo>
                    <a:pt x="141909" y="255270"/>
                  </a:lnTo>
                  <a:lnTo>
                    <a:pt x="142659" y="255828"/>
                  </a:lnTo>
                  <a:close/>
                </a:path>
                <a:path w="244475" h="308609">
                  <a:moveTo>
                    <a:pt x="143662" y="256540"/>
                  </a:moveTo>
                  <a:lnTo>
                    <a:pt x="142659" y="255828"/>
                  </a:lnTo>
                  <a:lnTo>
                    <a:pt x="142875" y="256540"/>
                  </a:lnTo>
                  <a:lnTo>
                    <a:pt x="143662" y="256540"/>
                  </a:lnTo>
                  <a:close/>
                </a:path>
                <a:path w="244475" h="308609">
                  <a:moveTo>
                    <a:pt x="144856" y="257416"/>
                  </a:moveTo>
                  <a:lnTo>
                    <a:pt x="144526" y="255270"/>
                  </a:lnTo>
                  <a:lnTo>
                    <a:pt x="143764" y="256540"/>
                  </a:lnTo>
                  <a:lnTo>
                    <a:pt x="144856" y="257416"/>
                  </a:lnTo>
                  <a:close/>
                </a:path>
                <a:path w="244475" h="308609">
                  <a:moveTo>
                    <a:pt x="150050" y="304800"/>
                  </a:moveTo>
                  <a:lnTo>
                    <a:pt x="149872" y="304507"/>
                  </a:lnTo>
                  <a:lnTo>
                    <a:pt x="149745" y="304800"/>
                  </a:lnTo>
                  <a:lnTo>
                    <a:pt x="150050" y="304800"/>
                  </a:lnTo>
                  <a:close/>
                </a:path>
                <a:path w="244475" h="308609">
                  <a:moveTo>
                    <a:pt x="150545" y="260350"/>
                  </a:moveTo>
                  <a:lnTo>
                    <a:pt x="145415" y="257810"/>
                  </a:lnTo>
                  <a:lnTo>
                    <a:pt x="144856" y="257416"/>
                  </a:lnTo>
                  <a:lnTo>
                    <a:pt x="145122" y="259080"/>
                  </a:lnTo>
                  <a:lnTo>
                    <a:pt x="150177" y="261086"/>
                  </a:lnTo>
                  <a:lnTo>
                    <a:pt x="150545" y="260350"/>
                  </a:lnTo>
                  <a:close/>
                </a:path>
                <a:path w="244475" h="308609">
                  <a:moveTo>
                    <a:pt x="166903" y="63500"/>
                  </a:moveTo>
                  <a:lnTo>
                    <a:pt x="166674" y="62230"/>
                  </a:lnTo>
                  <a:lnTo>
                    <a:pt x="166573" y="60960"/>
                  </a:lnTo>
                  <a:lnTo>
                    <a:pt x="166573" y="59690"/>
                  </a:lnTo>
                  <a:lnTo>
                    <a:pt x="164477" y="59690"/>
                  </a:lnTo>
                  <a:lnTo>
                    <a:pt x="165620" y="60960"/>
                  </a:lnTo>
                  <a:lnTo>
                    <a:pt x="165303" y="62230"/>
                  </a:lnTo>
                  <a:lnTo>
                    <a:pt x="166217" y="63500"/>
                  </a:lnTo>
                  <a:lnTo>
                    <a:pt x="166903" y="63500"/>
                  </a:lnTo>
                  <a:close/>
                </a:path>
                <a:path w="244475" h="308609">
                  <a:moveTo>
                    <a:pt x="166966" y="268427"/>
                  </a:moveTo>
                  <a:lnTo>
                    <a:pt x="166852" y="267970"/>
                  </a:lnTo>
                  <a:lnTo>
                    <a:pt x="165315" y="266750"/>
                  </a:lnTo>
                  <a:lnTo>
                    <a:pt x="166966" y="268427"/>
                  </a:lnTo>
                  <a:close/>
                </a:path>
                <a:path w="244475" h="308609">
                  <a:moveTo>
                    <a:pt x="167233" y="104140"/>
                  </a:moveTo>
                  <a:lnTo>
                    <a:pt x="167068" y="102870"/>
                  </a:lnTo>
                  <a:lnTo>
                    <a:pt x="166814" y="101600"/>
                  </a:lnTo>
                  <a:lnTo>
                    <a:pt x="167068" y="100330"/>
                  </a:lnTo>
                  <a:lnTo>
                    <a:pt x="166916" y="99060"/>
                  </a:lnTo>
                  <a:lnTo>
                    <a:pt x="164376" y="99060"/>
                  </a:lnTo>
                  <a:lnTo>
                    <a:pt x="166204" y="101600"/>
                  </a:lnTo>
                  <a:lnTo>
                    <a:pt x="165811" y="102870"/>
                  </a:lnTo>
                  <a:lnTo>
                    <a:pt x="166712" y="102870"/>
                  </a:lnTo>
                  <a:lnTo>
                    <a:pt x="167233" y="104140"/>
                  </a:lnTo>
                  <a:close/>
                </a:path>
                <a:path w="244475" h="308609">
                  <a:moveTo>
                    <a:pt x="167792" y="269240"/>
                  </a:moveTo>
                  <a:lnTo>
                    <a:pt x="166966" y="268427"/>
                  </a:lnTo>
                  <a:lnTo>
                    <a:pt x="167208" y="269240"/>
                  </a:lnTo>
                  <a:lnTo>
                    <a:pt x="167792" y="269240"/>
                  </a:lnTo>
                  <a:close/>
                </a:path>
                <a:path w="244475" h="308609">
                  <a:moveTo>
                    <a:pt x="169049" y="107950"/>
                  </a:moveTo>
                  <a:lnTo>
                    <a:pt x="168516" y="109220"/>
                  </a:lnTo>
                  <a:lnTo>
                    <a:pt x="163372" y="109220"/>
                  </a:lnTo>
                  <a:lnTo>
                    <a:pt x="164680" y="110490"/>
                  </a:lnTo>
                  <a:lnTo>
                    <a:pt x="168440" y="110490"/>
                  </a:lnTo>
                  <a:lnTo>
                    <a:pt x="169049" y="107950"/>
                  </a:lnTo>
                  <a:close/>
                </a:path>
                <a:path w="244475" h="308609">
                  <a:moveTo>
                    <a:pt x="175971" y="139700"/>
                  </a:moveTo>
                  <a:lnTo>
                    <a:pt x="175615" y="139446"/>
                  </a:lnTo>
                  <a:lnTo>
                    <a:pt x="175577" y="139700"/>
                  </a:lnTo>
                  <a:lnTo>
                    <a:pt x="175971" y="139700"/>
                  </a:lnTo>
                  <a:close/>
                </a:path>
                <a:path w="244475" h="308609">
                  <a:moveTo>
                    <a:pt x="177736" y="158750"/>
                  </a:moveTo>
                  <a:lnTo>
                    <a:pt x="176949" y="158343"/>
                  </a:lnTo>
                  <a:lnTo>
                    <a:pt x="173050" y="160020"/>
                  </a:lnTo>
                  <a:lnTo>
                    <a:pt x="173520" y="160020"/>
                  </a:lnTo>
                  <a:lnTo>
                    <a:pt x="177736" y="158750"/>
                  </a:lnTo>
                  <a:close/>
                </a:path>
                <a:path w="244475" h="308609">
                  <a:moveTo>
                    <a:pt x="178130" y="209372"/>
                  </a:moveTo>
                  <a:lnTo>
                    <a:pt x="176911" y="210820"/>
                  </a:lnTo>
                  <a:lnTo>
                    <a:pt x="177647" y="211099"/>
                  </a:lnTo>
                  <a:lnTo>
                    <a:pt x="177711" y="210820"/>
                  </a:lnTo>
                  <a:lnTo>
                    <a:pt x="178130" y="209372"/>
                  </a:lnTo>
                  <a:close/>
                </a:path>
                <a:path w="244475" h="308609">
                  <a:moveTo>
                    <a:pt x="189204" y="208280"/>
                  </a:moveTo>
                  <a:lnTo>
                    <a:pt x="187325" y="207899"/>
                  </a:lnTo>
                  <a:lnTo>
                    <a:pt x="187515" y="208280"/>
                  </a:lnTo>
                  <a:lnTo>
                    <a:pt x="189204" y="208280"/>
                  </a:lnTo>
                  <a:close/>
                </a:path>
                <a:path w="244475" h="308609">
                  <a:moveTo>
                    <a:pt x="196989" y="192532"/>
                  </a:moveTo>
                  <a:lnTo>
                    <a:pt x="196697" y="192570"/>
                  </a:lnTo>
                  <a:lnTo>
                    <a:pt x="196392" y="192570"/>
                  </a:lnTo>
                  <a:lnTo>
                    <a:pt x="196113" y="192544"/>
                  </a:lnTo>
                  <a:lnTo>
                    <a:pt x="196151" y="192900"/>
                  </a:lnTo>
                  <a:lnTo>
                    <a:pt x="196316" y="193255"/>
                  </a:lnTo>
                  <a:lnTo>
                    <a:pt x="196570" y="193598"/>
                  </a:lnTo>
                  <a:lnTo>
                    <a:pt x="196659" y="193268"/>
                  </a:lnTo>
                  <a:lnTo>
                    <a:pt x="196786" y="192925"/>
                  </a:lnTo>
                  <a:lnTo>
                    <a:pt x="196989" y="192532"/>
                  </a:lnTo>
                  <a:close/>
                </a:path>
                <a:path w="244475" h="308609">
                  <a:moveTo>
                    <a:pt x="200037" y="120650"/>
                  </a:moveTo>
                  <a:close/>
                </a:path>
                <a:path w="244475" h="308609">
                  <a:moveTo>
                    <a:pt x="205752" y="116840"/>
                  </a:moveTo>
                  <a:lnTo>
                    <a:pt x="204863" y="116840"/>
                  </a:lnTo>
                  <a:lnTo>
                    <a:pt x="204203" y="115570"/>
                  </a:lnTo>
                  <a:lnTo>
                    <a:pt x="201345" y="114300"/>
                  </a:lnTo>
                  <a:lnTo>
                    <a:pt x="198996" y="115570"/>
                  </a:lnTo>
                  <a:lnTo>
                    <a:pt x="196723" y="115570"/>
                  </a:lnTo>
                  <a:lnTo>
                    <a:pt x="198666" y="118110"/>
                  </a:lnTo>
                  <a:lnTo>
                    <a:pt x="200012" y="120624"/>
                  </a:lnTo>
                  <a:lnTo>
                    <a:pt x="202158" y="119380"/>
                  </a:lnTo>
                  <a:lnTo>
                    <a:pt x="204571" y="120650"/>
                  </a:lnTo>
                  <a:lnTo>
                    <a:pt x="204965" y="119380"/>
                  </a:lnTo>
                  <a:lnTo>
                    <a:pt x="205752" y="116840"/>
                  </a:lnTo>
                  <a:close/>
                </a:path>
                <a:path w="244475" h="308609">
                  <a:moveTo>
                    <a:pt x="209931" y="232410"/>
                  </a:moveTo>
                  <a:lnTo>
                    <a:pt x="208267" y="233654"/>
                  </a:lnTo>
                  <a:lnTo>
                    <a:pt x="209931" y="232410"/>
                  </a:lnTo>
                  <a:close/>
                </a:path>
                <a:path w="244475" h="308609">
                  <a:moveTo>
                    <a:pt x="228854" y="209169"/>
                  </a:moveTo>
                  <a:lnTo>
                    <a:pt x="227736" y="207860"/>
                  </a:lnTo>
                  <a:lnTo>
                    <a:pt x="227457" y="205638"/>
                  </a:lnTo>
                  <a:lnTo>
                    <a:pt x="226034" y="205092"/>
                  </a:lnTo>
                  <a:lnTo>
                    <a:pt x="225336" y="205511"/>
                  </a:lnTo>
                  <a:lnTo>
                    <a:pt x="223913" y="207454"/>
                  </a:lnTo>
                  <a:lnTo>
                    <a:pt x="223837" y="207657"/>
                  </a:lnTo>
                  <a:lnTo>
                    <a:pt x="225933" y="208165"/>
                  </a:lnTo>
                  <a:lnTo>
                    <a:pt x="227101" y="209130"/>
                  </a:lnTo>
                  <a:lnTo>
                    <a:pt x="228854" y="209169"/>
                  </a:lnTo>
                  <a:close/>
                </a:path>
                <a:path w="244475" h="308609">
                  <a:moveTo>
                    <a:pt x="243865" y="214630"/>
                  </a:moveTo>
                  <a:lnTo>
                    <a:pt x="243471" y="214630"/>
                  </a:lnTo>
                  <a:lnTo>
                    <a:pt x="242989" y="213360"/>
                  </a:lnTo>
                  <a:lnTo>
                    <a:pt x="243154" y="213360"/>
                  </a:lnTo>
                  <a:lnTo>
                    <a:pt x="243674" y="212090"/>
                  </a:lnTo>
                  <a:lnTo>
                    <a:pt x="241820" y="210820"/>
                  </a:lnTo>
                  <a:lnTo>
                    <a:pt x="240449" y="212090"/>
                  </a:lnTo>
                  <a:lnTo>
                    <a:pt x="238506" y="212090"/>
                  </a:lnTo>
                  <a:lnTo>
                    <a:pt x="238023" y="213360"/>
                  </a:lnTo>
                  <a:lnTo>
                    <a:pt x="237020" y="212090"/>
                  </a:lnTo>
                  <a:lnTo>
                    <a:pt x="236512" y="212090"/>
                  </a:lnTo>
                  <a:lnTo>
                    <a:pt x="235724" y="210820"/>
                  </a:lnTo>
                  <a:lnTo>
                    <a:pt x="235902" y="209550"/>
                  </a:lnTo>
                  <a:lnTo>
                    <a:pt x="236143" y="209550"/>
                  </a:lnTo>
                  <a:lnTo>
                    <a:pt x="236524" y="208280"/>
                  </a:lnTo>
                  <a:lnTo>
                    <a:pt x="233540" y="208280"/>
                  </a:lnTo>
                  <a:lnTo>
                    <a:pt x="234391" y="212090"/>
                  </a:lnTo>
                  <a:lnTo>
                    <a:pt x="232803" y="212090"/>
                  </a:lnTo>
                  <a:lnTo>
                    <a:pt x="227660" y="213360"/>
                  </a:lnTo>
                  <a:lnTo>
                    <a:pt x="227050" y="213360"/>
                  </a:lnTo>
                  <a:lnTo>
                    <a:pt x="225894" y="214630"/>
                  </a:lnTo>
                  <a:lnTo>
                    <a:pt x="230428" y="214630"/>
                  </a:lnTo>
                  <a:lnTo>
                    <a:pt x="233845" y="215900"/>
                  </a:lnTo>
                  <a:lnTo>
                    <a:pt x="233845" y="217170"/>
                  </a:lnTo>
                  <a:lnTo>
                    <a:pt x="226720" y="217170"/>
                  </a:lnTo>
                  <a:lnTo>
                    <a:pt x="223812" y="215900"/>
                  </a:lnTo>
                  <a:lnTo>
                    <a:pt x="219417" y="220980"/>
                  </a:lnTo>
                  <a:lnTo>
                    <a:pt x="218033" y="217373"/>
                  </a:lnTo>
                  <a:lnTo>
                    <a:pt x="217932" y="215900"/>
                  </a:lnTo>
                  <a:lnTo>
                    <a:pt x="217792" y="210820"/>
                  </a:lnTo>
                  <a:lnTo>
                    <a:pt x="217309" y="209550"/>
                  </a:lnTo>
                  <a:lnTo>
                    <a:pt x="217855" y="208280"/>
                  </a:lnTo>
                  <a:lnTo>
                    <a:pt x="218630" y="208280"/>
                  </a:lnTo>
                  <a:lnTo>
                    <a:pt x="218313" y="207010"/>
                  </a:lnTo>
                  <a:lnTo>
                    <a:pt x="218617" y="207010"/>
                  </a:lnTo>
                  <a:lnTo>
                    <a:pt x="217284" y="205740"/>
                  </a:lnTo>
                  <a:lnTo>
                    <a:pt x="216877" y="205740"/>
                  </a:lnTo>
                  <a:lnTo>
                    <a:pt x="216877" y="218440"/>
                  </a:lnTo>
                  <a:lnTo>
                    <a:pt x="213258" y="220980"/>
                  </a:lnTo>
                  <a:lnTo>
                    <a:pt x="212890" y="219710"/>
                  </a:lnTo>
                  <a:lnTo>
                    <a:pt x="211251" y="219710"/>
                  </a:lnTo>
                  <a:lnTo>
                    <a:pt x="209169" y="220980"/>
                  </a:lnTo>
                  <a:lnTo>
                    <a:pt x="206489" y="219710"/>
                  </a:lnTo>
                  <a:lnTo>
                    <a:pt x="204216" y="219710"/>
                  </a:lnTo>
                  <a:lnTo>
                    <a:pt x="204597" y="218440"/>
                  </a:lnTo>
                  <a:lnTo>
                    <a:pt x="205054" y="217170"/>
                  </a:lnTo>
                  <a:lnTo>
                    <a:pt x="204927" y="215900"/>
                  </a:lnTo>
                  <a:lnTo>
                    <a:pt x="204343" y="215900"/>
                  </a:lnTo>
                  <a:lnTo>
                    <a:pt x="204127" y="214630"/>
                  </a:lnTo>
                  <a:lnTo>
                    <a:pt x="205079" y="212090"/>
                  </a:lnTo>
                  <a:lnTo>
                    <a:pt x="206070" y="210820"/>
                  </a:lnTo>
                  <a:lnTo>
                    <a:pt x="203669" y="212090"/>
                  </a:lnTo>
                  <a:lnTo>
                    <a:pt x="201447" y="213360"/>
                  </a:lnTo>
                  <a:lnTo>
                    <a:pt x="200355" y="215900"/>
                  </a:lnTo>
                  <a:lnTo>
                    <a:pt x="199986" y="214630"/>
                  </a:lnTo>
                  <a:lnTo>
                    <a:pt x="200685" y="213360"/>
                  </a:lnTo>
                  <a:lnTo>
                    <a:pt x="199923" y="212090"/>
                  </a:lnTo>
                  <a:lnTo>
                    <a:pt x="200050" y="212090"/>
                  </a:lnTo>
                  <a:lnTo>
                    <a:pt x="202704" y="210820"/>
                  </a:lnTo>
                  <a:lnTo>
                    <a:pt x="204584" y="210820"/>
                  </a:lnTo>
                  <a:lnTo>
                    <a:pt x="205879" y="209550"/>
                  </a:lnTo>
                  <a:lnTo>
                    <a:pt x="209029" y="209550"/>
                  </a:lnTo>
                  <a:lnTo>
                    <a:pt x="212140" y="210820"/>
                  </a:lnTo>
                  <a:lnTo>
                    <a:pt x="215112" y="213360"/>
                  </a:lnTo>
                  <a:lnTo>
                    <a:pt x="216877" y="218440"/>
                  </a:lnTo>
                  <a:lnTo>
                    <a:pt x="216877" y="205740"/>
                  </a:lnTo>
                  <a:lnTo>
                    <a:pt x="214642" y="205740"/>
                  </a:lnTo>
                  <a:lnTo>
                    <a:pt x="214223" y="204470"/>
                  </a:lnTo>
                  <a:lnTo>
                    <a:pt x="208991" y="204470"/>
                  </a:lnTo>
                  <a:lnTo>
                    <a:pt x="208889" y="205740"/>
                  </a:lnTo>
                  <a:lnTo>
                    <a:pt x="207772" y="203200"/>
                  </a:lnTo>
                  <a:lnTo>
                    <a:pt x="205168" y="203200"/>
                  </a:lnTo>
                  <a:lnTo>
                    <a:pt x="202946" y="204470"/>
                  </a:lnTo>
                  <a:lnTo>
                    <a:pt x="202869" y="203200"/>
                  </a:lnTo>
                  <a:lnTo>
                    <a:pt x="203390" y="203200"/>
                  </a:lnTo>
                  <a:lnTo>
                    <a:pt x="204939" y="201930"/>
                  </a:lnTo>
                  <a:lnTo>
                    <a:pt x="204190" y="201930"/>
                  </a:lnTo>
                  <a:lnTo>
                    <a:pt x="203720" y="200660"/>
                  </a:lnTo>
                  <a:lnTo>
                    <a:pt x="203276" y="200660"/>
                  </a:lnTo>
                  <a:lnTo>
                    <a:pt x="203390" y="199390"/>
                  </a:lnTo>
                  <a:lnTo>
                    <a:pt x="202361" y="199390"/>
                  </a:lnTo>
                  <a:lnTo>
                    <a:pt x="200164" y="198120"/>
                  </a:lnTo>
                  <a:lnTo>
                    <a:pt x="198513" y="198120"/>
                  </a:lnTo>
                  <a:lnTo>
                    <a:pt x="199047" y="199351"/>
                  </a:lnTo>
                  <a:lnTo>
                    <a:pt x="199047" y="200660"/>
                  </a:lnTo>
                  <a:lnTo>
                    <a:pt x="198399" y="203200"/>
                  </a:lnTo>
                  <a:lnTo>
                    <a:pt x="200329" y="204470"/>
                  </a:lnTo>
                  <a:lnTo>
                    <a:pt x="201307" y="204470"/>
                  </a:lnTo>
                  <a:lnTo>
                    <a:pt x="200672" y="205740"/>
                  </a:lnTo>
                  <a:lnTo>
                    <a:pt x="197916" y="205740"/>
                  </a:lnTo>
                  <a:lnTo>
                    <a:pt x="199847" y="208280"/>
                  </a:lnTo>
                  <a:lnTo>
                    <a:pt x="201231" y="210820"/>
                  </a:lnTo>
                  <a:lnTo>
                    <a:pt x="198018" y="212090"/>
                  </a:lnTo>
                  <a:lnTo>
                    <a:pt x="195173" y="210820"/>
                  </a:lnTo>
                  <a:lnTo>
                    <a:pt x="191973" y="209550"/>
                  </a:lnTo>
                  <a:lnTo>
                    <a:pt x="190601" y="208280"/>
                  </a:lnTo>
                  <a:lnTo>
                    <a:pt x="189204" y="208280"/>
                  </a:lnTo>
                  <a:lnTo>
                    <a:pt x="185369" y="212090"/>
                  </a:lnTo>
                  <a:lnTo>
                    <a:pt x="180327" y="212090"/>
                  </a:lnTo>
                  <a:lnTo>
                    <a:pt x="177647" y="211099"/>
                  </a:lnTo>
                  <a:lnTo>
                    <a:pt x="177431" y="212090"/>
                  </a:lnTo>
                  <a:lnTo>
                    <a:pt x="176453" y="212090"/>
                  </a:lnTo>
                  <a:lnTo>
                    <a:pt x="176453" y="218440"/>
                  </a:lnTo>
                  <a:lnTo>
                    <a:pt x="176174" y="226060"/>
                  </a:lnTo>
                  <a:lnTo>
                    <a:pt x="163957" y="226060"/>
                  </a:lnTo>
                  <a:lnTo>
                    <a:pt x="158102" y="224790"/>
                  </a:lnTo>
                  <a:lnTo>
                    <a:pt x="154838" y="223520"/>
                  </a:lnTo>
                  <a:lnTo>
                    <a:pt x="154152" y="219710"/>
                  </a:lnTo>
                  <a:lnTo>
                    <a:pt x="154165" y="218440"/>
                  </a:lnTo>
                  <a:lnTo>
                    <a:pt x="153720" y="215900"/>
                  </a:lnTo>
                  <a:lnTo>
                    <a:pt x="156413" y="213360"/>
                  </a:lnTo>
                  <a:lnTo>
                    <a:pt x="159727" y="217170"/>
                  </a:lnTo>
                  <a:lnTo>
                    <a:pt x="157911" y="218440"/>
                  </a:lnTo>
                  <a:lnTo>
                    <a:pt x="161239" y="219710"/>
                  </a:lnTo>
                  <a:lnTo>
                    <a:pt x="163868" y="219710"/>
                  </a:lnTo>
                  <a:lnTo>
                    <a:pt x="167640" y="218440"/>
                  </a:lnTo>
                  <a:lnTo>
                    <a:pt x="168465" y="217170"/>
                  </a:lnTo>
                  <a:lnTo>
                    <a:pt x="173443" y="218440"/>
                  </a:lnTo>
                  <a:lnTo>
                    <a:pt x="176453" y="218440"/>
                  </a:lnTo>
                  <a:lnTo>
                    <a:pt x="176453" y="212090"/>
                  </a:lnTo>
                  <a:lnTo>
                    <a:pt x="175628" y="212090"/>
                  </a:lnTo>
                  <a:lnTo>
                    <a:pt x="174752" y="213360"/>
                  </a:lnTo>
                  <a:lnTo>
                    <a:pt x="173609" y="213360"/>
                  </a:lnTo>
                  <a:lnTo>
                    <a:pt x="171513" y="214630"/>
                  </a:lnTo>
                  <a:lnTo>
                    <a:pt x="167868" y="214630"/>
                  </a:lnTo>
                  <a:lnTo>
                    <a:pt x="167970" y="213360"/>
                  </a:lnTo>
                  <a:lnTo>
                    <a:pt x="168084" y="212090"/>
                  </a:lnTo>
                  <a:lnTo>
                    <a:pt x="168198" y="210820"/>
                  </a:lnTo>
                  <a:lnTo>
                    <a:pt x="160324" y="210820"/>
                  </a:lnTo>
                  <a:lnTo>
                    <a:pt x="157657" y="209550"/>
                  </a:lnTo>
                  <a:lnTo>
                    <a:pt x="159626" y="208280"/>
                  </a:lnTo>
                  <a:lnTo>
                    <a:pt x="160477" y="205740"/>
                  </a:lnTo>
                  <a:lnTo>
                    <a:pt x="164058" y="208280"/>
                  </a:lnTo>
                  <a:lnTo>
                    <a:pt x="169125" y="208280"/>
                  </a:lnTo>
                  <a:lnTo>
                    <a:pt x="171894" y="209550"/>
                  </a:lnTo>
                  <a:lnTo>
                    <a:pt x="178816" y="207010"/>
                  </a:lnTo>
                  <a:lnTo>
                    <a:pt x="178130" y="209372"/>
                  </a:lnTo>
                  <a:lnTo>
                    <a:pt x="179044" y="208280"/>
                  </a:lnTo>
                  <a:lnTo>
                    <a:pt x="180898" y="208280"/>
                  </a:lnTo>
                  <a:lnTo>
                    <a:pt x="182994" y="207010"/>
                  </a:lnTo>
                  <a:lnTo>
                    <a:pt x="187325" y="207899"/>
                  </a:lnTo>
                  <a:lnTo>
                    <a:pt x="186918" y="207010"/>
                  </a:lnTo>
                  <a:lnTo>
                    <a:pt x="186397" y="207010"/>
                  </a:lnTo>
                  <a:lnTo>
                    <a:pt x="187147" y="205740"/>
                  </a:lnTo>
                  <a:lnTo>
                    <a:pt x="187896" y="204470"/>
                  </a:lnTo>
                  <a:lnTo>
                    <a:pt x="188074" y="203200"/>
                  </a:lnTo>
                  <a:lnTo>
                    <a:pt x="188442" y="200660"/>
                  </a:lnTo>
                  <a:lnTo>
                    <a:pt x="189572" y="199390"/>
                  </a:lnTo>
                  <a:lnTo>
                    <a:pt x="190322" y="200660"/>
                  </a:lnTo>
                  <a:lnTo>
                    <a:pt x="191439" y="200660"/>
                  </a:lnTo>
                  <a:lnTo>
                    <a:pt x="190982" y="199390"/>
                  </a:lnTo>
                  <a:lnTo>
                    <a:pt x="191871" y="196850"/>
                  </a:lnTo>
                  <a:lnTo>
                    <a:pt x="192366" y="195580"/>
                  </a:lnTo>
                  <a:lnTo>
                    <a:pt x="190754" y="193040"/>
                  </a:lnTo>
                  <a:lnTo>
                    <a:pt x="191033" y="190500"/>
                  </a:lnTo>
                  <a:lnTo>
                    <a:pt x="191897" y="190500"/>
                  </a:lnTo>
                  <a:lnTo>
                    <a:pt x="192201" y="189230"/>
                  </a:lnTo>
                  <a:lnTo>
                    <a:pt x="193078" y="190500"/>
                  </a:lnTo>
                  <a:lnTo>
                    <a:pt x="199009" y="190500"/>
                  </a:lnTo>
                  <a:lnTo>
                    <a:pt x="198983" y="189230"/>
                  </a:lnTo>
                  <a:lnTo>
                    <a:pt x="198932" y="186690"/>
                  </a:lnTo>
                  <a:lnTo>
                    <a:pt x="197815" y="185420"/>
                  </a:lnTo>
                  <a:lnTo>
                    <a:pt x="197027" y="185420"/>
                  </a:lnTo>
                  <a:lnTo>
                    <a:pt x="196926" y="184150"/>
                  </a:lnTo>
                  <a:lnTo>
                    <a:pt x="194868" y="184150"/>
                  </a:lnTo>
                  <a:lnTo>
                    <a:pt x="191973" y="185420"/>
                  </a:lnTo>
                  <a:lnTo>
                    <a:pt x="189611" y="185420"/>
                  </a:lnTo>
                  <a:lnTo>
                    <a:pt x="190080" y="186690"/>
                  </a:lnTo>
                  <a:lnTo>
                    <a:pt x="186804" y="186690"/>
                  </a:lnTo>
                  <a:lnTo>
                    <a:pt x="186804" y="200571"/>
                  </a:lnTo>
                  <a:lnTo>
                    <a:pt x="182676" y="203200"/>
                  </a:lnTo>
                  <a:lnTo>
                    <a:pt x="182549" y="203200"/>
                  </a:lnTo>
                  <a:lnTo>
                    <a:pt x="182206" y="201930"/>
                  </a:lnTo>
                  <a:lnTo>
                    <a:pt x="179870" y="201930"/>
                  </a:lnTo>
                  <a:lnTo>
                    <a:pt x="179959" y="200660"/>
                  </a:lnTo>
                  <a:lnTo>
                    <a:pt x="180835" y="199390"/>
                  </a:lnTo>
                  <a:lnTo>
                    <a:pt x="185216" y="199390"/>
                  </a:lnTo>
                  <a:lnTo>
                    <a:pt x="186804" y="200571"/>
                  </a:lnTo>
                  <a:lnTo>
                    <a:pt x="186804" y="186690"/>
                  </a:lnTo>
                  <a:lnTo>
                    <a:pt x="184721" y="186690"/>
                  </a:lnTo>
                  <a:lnTo>
                    <a:pt x="184391" y="185420"/>
                  </a:lnTo>
                  <a:lnTo>
                    <a:pt x="186194" y="185420"/>
                  </a:lnTo>
                  <a:lnTo>
                    <a:pt x="185572" y="184150"/>
                  </a:lnTo>
                  <a:lnTo>
                    <a:pt x="185115" y="184150"/>
                  </a:lnTo>
                  <a:lnTo>
                    <a:pt x="184797" y="182880"/>
                  </a:lnTo>
                  <a:lnTo>
                    <a:pt x="184594" y="184150"/>
                  </a:lnTo>
                  <a:lnTo>
                    <a:pt x="183235" y="186690"/>
                  </a:lnTo>
                  <a:lnTo>
                    <a:pt x="179387" y="186690"/>
                  </a:lnTo>
                  <a:lnTo>
                    <a:pt x="180365" y="187960"/>
                  </a:lnTo>
                  <a:lnTo>
                    <a:pt x="181851" y="187960"/>
                  </a:lnTo>
                  <a:lnTo>
                    <a:pt x="183299" y="189230"/>
                  </a:lnTo>
                  <a:lnTo>
                    <a:pt x="182118" y="193040"/>
                  </a:lnTo>
                  <a:lnTo>
                    <a:pt x="179412" y="194310"/>
                  </a:lnTo>
                  <a:lnTo>
                    <a:pt x="176377" y="193040"/>
                  </a:lnTo>
                  <a:lnTo>
                    <a:pt x="176085" y="194310"/>
                  </a:lnTo>
                  <a:lnTo>
                    <a:pt x="175196" y="194310"/>
                  </a:lnTo>
                  <a:lnTo>
                    <a:pt x="173151" y="195580"/>
                  </a:lnTo>
                  <a:lnTo>
                    <a:pt x="172859" y="195580"/>
                  </a:lnTo>
                  <a:lnTo>
                    <a:pt x="172415" y="196850"/>
                  </a:lnTo>
                  <a:lnTo>
                    <a:pt x="173799" y="198120"/>
                  </a:lnTo>
                  <a:lnTo>
                    <a:pt x="175526" y="196850"/>
                  </a:lnTo>
                  <a:lnTo>
                    <a:pt x="177038" y="198120"/>
                  </a:lnTo>
                  <a:lnTo>
                    <a:pt x="176288" y="201930"/>
                  </a:lnTo>
                  <a:lnTo>
                    <a:pt x="178765" y="201930"/>
                  </a:lnTo>
                  <a:lnTo>
                    <a:pt x="181622" y="205740"/>
                  </a:lnTo>
                  <a:lnTo>
                    <a:pt x="170307" y="205740"/>
                  </a:lnTo>
                  <a:lnTo>
                    <a:pt x="170218" y="203200"/>
                  </a:lnTo>
                  <a:lnTo>
                    <a:pt x="167068" y="207010"/>
                  </a:lnTo>
                  <a:lnTo>
                    <a:pt x="166331" y="205740"/>
                  </a:lnTo>
                  <a:lnTo>
                    <a:pt x="165595" y="204470"/>
                  </a:lnTo>
                  <a:lnTo>
                    <a:pt x="167182" y="201930"/>
                  </a:lnTo>
                  <a:lnTo>
                    <a:pt x="166509" y="201930"/>
                  </a:lnTo>
                  <a:lnTo>
                    <a:pt x="165214" y="200660"/>
                  </a:lnTo>
                  <a:lnTo>
                    <a:pt x="166649" y="200660"/>
                  </a:lnTo>
                  <a:lnTo>
                    <a:pt x="166878" y="199390"/>
                  </a:lnTo>
                  <a:lnTo>
                    <a:pt x="166700" y="198120"/>
                  </a:lnTo>
                  <a:lnTo>
                    <a:pt x="166065" y="196850"/>
                  </a:lnTo>
                  <a:lnTo>
                    <a:pt x="165798" y="196850"/>
                  </a:lnTo>
                  <a:lnTo>
                    <a:pt x="164998" y="195580"/>
                  </a:lnTo>
                  <a:lnTo>
                    <a:pt x="167360" y="195580"/>
                  </a:lnTo>
                  <a:lnTo>
                    <a:pt x="165608" y="194310"/>
                  </a:lnTo>
                  <a:lnTo>
                    <a:pt x="164909" y="193040"/>
                  </a:lnTo>
                  <a:lnTo>
                    <a:pt x="159905" y="193040"/>
                  </a:lnTo>
                  <a:lnTo>
                    <a:pt x="157226" y="191770"/>
                  </a:lnTo>
                  <a:lnTo>
                    <a:pt x="151536" y="191770"/>
                  </a:lnTo>
                  <a:lnTo>
                    <a:pt x="155333" y="187960"/>
                  </a:lnTo>
                  <a:lnTo>
                    <a:pt x="158559" y="190500"/>
                  </a:lnTo>
                  <a:lnTo>
                    <a:pt x="160515" y="189230"/>
                  </a:lnTo>
                  <a:lnTo>
                    <a:pt x="160553" y="186690"/>
                  </a:lnTo>
                  <a:lnTo>
                    <a:pt x="162953" y="187960"/>
                  </a:lnTo>
                  <a:lnTo>
                    <a:pt x="166077" y="189230"/>
                  </a:lnTo>
                  <a:lnTo>
                    <a:pt x="167563" y="189230"/>
                  </a:lnTo>
                  <a:lnTo>
                    <a:pt x="166890" y="186690"/>
                  </a:lnTo>
                  <a:lnTo>
                    <a:pt x="171399" y="185420"/>
                  </a:lnTo>
                  <a:lnTo>
                    <a:pt x="166839" y="184150"/>
                  </a:lnTo>
                  <a:lnTo>
                    <a:pt x="167678" y="181610"/>
                  </a:lnTo>
                  <a:lnTo>
                    <a:pt x="171577" y="180340"/>
                  </a:lnTo>
                  <a:lnTo>
                    <a:pt x="172275" y="182880"/>
                  </a:lnTo>
                  <a:lnTo>
                    <a:pt x="172478" y="182880"/>
                  </a:lnTo>
                  <a:lnTo>
                    <a:pt x="172872" y="181610"/>
                  </a:lnTo>
                  <a:lnTo>
                    <a:pt x="172389" y="181610"/>
                  </a:lnTo>
                  <a:lnTo>
                    <a:pt x="172123" y="180340"/>
                  </a:lnTo>
                  <a:lnTo>
                    <a:pt x="171437" y="179070"/>
                  </a:lnTo>
                  <a:lnTo>
                    <a:pt x="173037" y="177800"/>
                  </a:lnTo>
                  <a:lnTo>
                    <a:pt x="174498" y="176530"/>
                  </a:lnTo>
                  <a:lnTo>
                    <a:pt x="171399" y="175260"/>
                  </a:lnTo>
                  <a:lnTo>
                    <a:pt x="170865" y="174650"/>
                  </a:lnTo>
                  <a:lnTo>
                    <a:pt x="170865" y="179070"/>
                  </a:lnTo>
                  <a:lnTo>
                    <a:pt x="167589" y="179070"/>
                  </a:lnTo>
                  <a:lnTo>
                    <a:pt x="166979" y="177800"/>
                  </a:lnTo>
                  <a:lnTo>
                    <a:pt x="167335" y="176530"/>
                  </a:lnTo>
                  <a:lnTo>
                    <a:pt x="167779" y="176530"/>
                  </a:lnTo>
                  <a:lnTo>
                    <a:pt x="168135" y="175260"/>
                  </a:lnTo>
                  <a:lnTo>
                    <a:pt x="169519" y="176530"/>
                  </a:lnTo>
                  <a:lnTo>
                    <a:pt x="170510" y="177800"/>
                  </a:lnTo>
                  <a:lnTo>
                    <a:pt x="170865" y="179070"/>
                  </a:lnTo>
                  <a:lnTo>
                    <a:pt x="170865" y="174650"/>
                  </a:lnTo>
                  <a:lnTo>
                    <a:pt x="169202" y="172720"/>
                  </a:lnTo>
                  <a:lnTo>
                    <a:pt x="168109" y="171450"/>
                  </a:lnTo>
                  <a:lnTo>
                    <a:pt x="168363" y="170180"/>
                  </a:lnTo>
                  <a:lnTo>
                    <a:pt x="166687" y="168910"/>
                  </a:lnTo>
                  <a:lnTo>
                    <a:pt x="164414" y="168910"/>
                  </a:lnTo>
                  <a:lnTo>
                    <a:pt x="164363" y="167640"/>
                  </a:lnTo>
                  <a:lnTo>
                    <a:pt x="164058" y="167640"/>
                  </a:lnTo>
                  <a:lnTo>
                    <a:pt x="163842" y="166370"/>
                  </a:lnTo>
                  <a:lnTo>
                    <a:pt x="164426" y="166370"/>
                  </a:lnTo>
                  <a:lnTo>
                    <a:pt x="165023" y="167640"/>
                  </a:lnTo>
                  <a:lnTo>
                    <a:pt x="168338" y="166370"/>
                  </a:lnTo>
                  <a:lnTo>
                    <a:pt x="171691" y="166370"/>
                  </a:lnTo>
                  <a:lnTo>
                    <a:pt x="169837" y="165100"/>
                  </a:lnTo>
                  <a:lnTo>
                    <a:pt x="166065" y="163830"/>
                  </a:lnTo>
                  <a:lnTo>
                    <a:pt x="162115" y="163830"/>
                  </a:lnTo>
                  <a:lnTo>
                    <a:pt x="162306" y="162560"/>
                  </a:lnTo>
                  <a:lnTo>
                    <a:pt x="155067" y="162560"/>
                  </a:lnTo>
                  <a:lnTo>
                    <a:pt x="151536" y="161290"/>
                  </a:lnTo>
                  <a:lnTo>
                    <a:pt x="151688" y="160020"/>
                  </a:lnTo>
                  <a:lnTo>
                    <a:pt x="151561" y="158750"/>
                  </a:lnTo>
                  <a:lnTo>
                    <a:pt x="150583" y="160020"/>
                  </a:lnTo>
                  <a:lnTo>
                    <a:pt x="148818" y="158750"/>
                  </a:lnTo>
                  <a:lnTo>
                    <a:pt x="149466" y="158750"/>
                  </a:lnTo>
                  <a:lnTo>
                    <a:pt x="147307" y="157543"/>
                  </a:lnTo>
                  <a:lnTo>
                    <a:pt x="147307" y="160020"/>
                  </a:lnTo>
                  <a:lnTo>
                    <a:pt x="146710" y="163830"/>
                  </a:lnTo>
                  <a:lnTo>
                    <a:pt x="142989" y="163830"/>
                  </a:lnTo>
                  <a:lnTo>
                    <a:pt x="142989" y="180340"/>
                  </a:lnTo>
                  <a:lnTo>
                    <a:pt x="140169" y="179070"/>
                  </a:lnTo>
                  <a:lnTo>
                    <a:pt x="138798" y="179070"/>
                  </a:lnTo>
                  <a:lnTo>
                    <a:pt x="138671" y="177800"/>
                  </a:lnTo>
                  <a:lnTo>
                    <a:pt x="138468" y="176530"/>
                  </a:lnTo>
                  <a:lnTo>
                    <a:pt x="139687" y="176530"/>
                  </a:lnTo>
                  <a:lnTo>
                    <a:pt x="141160" y="177800"/>
                  </a:lnTo>
                  <a:lnTo>
                    <a:pt x="142709" y="177800"/>
                  </a:lnTo>
                  <a:lnTo>
                    <a:pt x="142938" y="179070"/>
                  </a:lnTo>
                  <a:lnTo>
                    <a:pt x="142989" y="180340"/>
                  </a:lnTo>
                  <a:lnTo>
                    <a:pt x="142989" y="163830"/>
                  </a:lnTo>
                  <a:lnTo>
                    <a:pt x="142189" y="163830"/>
                  </a:lnTo>
                  <a:lnTo>
                    <a:pt x="138798" y="161290"/>
                  </a:lnTo>
                  <a:lnTo>
                    <a:pt x="137020" y="161290"/>
                  </a:lnTo>
                  <a:lnTo>
                    <a:pt x="134645" y="160020"/>
                  </a:lnTo>
                  <a:lnTo>
                    <a:pt x="132943" y="160020"/>
                  </a:lnTo>
                  <a:lnTo>
                    <a:pt x="133057" y="158750"/>
                  </a:lnTo>
                  <a:lnTo>
                    <a:pt x="132422" y="158445"/>
                  </a:lnTo>
                  <a:lnTo>
                    <a:pt x="132422" y="165100"/>
                  </a:lnTo>
                  <a:lnTo>
                    <a:pt x="132003" y="166370"/>
                  </a:lnTo>
                  <a:lnTo>
                    <a:pt x="131064" y="166370"/>
                  </a:lnTo>
                  <a:lnTo>
                    <a:pt x="132422" y="165100"/>
                  </a:lnTo>
                  <a:lnTo>
                    <a:pt x="132422" y="158445"/>
                  </a:lnTo>
                  <a:lnTo>
                    <a:pt x="130416" y="157480"/>
                  </a:lnTo>
                  <a:lnTo>
                    <a:pt x="130378" y="166370"/>
                  </a:lnTo>
                  <a:lnTo>
                    <a:pt x="127279" y="166370"/>
                  </a:lnTo>
                  <a:lnTo>
                    <a:pt x="125082" y="165100"/>
                  </a:lnTo>
                  <a:lnTo>
                    <a:pt x="122897" y="163830"/>
                  </a:lnTo>
                  <a:lnTo>
                    <a:pt x="123685" y="163830"/>
                  </a:lnTo>
                  <a:lnTo>
                    <a:pt x="124434" y="162560"/>
                  </a:lnTo>
                  <a:lnTo>
                    <a:pt x="124853" y="162560"/>
                  </a:lnTo>
                  <a:lnTo>
                    <a:pt x="125082" y="161290"/>
                  </a:lnTo>
                  <a:lnTo>
                    <a:pt x="125120" y="160020"/>
                  </a:lnTo>
                  <a:lnTo>
                    <a:pt x="125336" y="162560"/>
                  </a:lnTo>
                  <a:lnTo>
                    <a:pt x="130365" y="162560"/>
                  </a:lnTo>
                  <a:lnTo>
                    <a:pt x="130238" y="165100"/>
                  </a:lnTo>
                  <a:lnTo>
                    <a:pt x="130378" y="166370"/>
                  </a:lnTo>
                  <a:lnTo>
                    <a:pt x="130378" y="157480"/>
                  </a:lnTo>
                  <a:lnTo>
                    <a:pt x="124548" y="156210"/>
                  </a:lnTo>
                  <a:lnTo>
                    <a:pt x="127800" y="152400"/>
                  </a:lnTo>
                  <a:lnTo>
                    <a:pt x="127800" y="153670"/>
                  </a:lnTo>
                  <a:lnTo>
                    <a:pt x="131711" y="153670"/>
                  </a:lnTo>
                  <a:lnTo>
                    <a:pt x="134772" y="156210"/>
                  </a:lnTo>
                  <a:lnTo>
                    <a:pt x="137096" y="157480"/>
                  </a:lnTo>
                  <a:lnTo>
                    <a:pt x="139077" y="158750"/>
                  </a:lnTo>
                  <a:lnTo>
                    <a:pt x="140906" y="158750"/>
                  </a:lnTo>
                  <a:lnTo>
                    <a:pt x="142240" y="160020"/>
                  </a:lnTo>
                  <a:lnTo>
                    <a:pt x="144145" y="161290"/>
                  </a:lnTo>
                  <a:lnTo>
                    <a:pt x="147307" y="160020"/>
                  </a:lnTo>
                  <a:lnTo>
                    <a:pt x="147307" y="157543"/>
                  </a:lnTo>
                  <a:lnTo>
                    <a:pt x="144195" y="157480"/>
                  </a:lnTo>
                  <a:lnTo>
                    <a:pt x="144170" y="158750"/>
                  </a:lnTo>
                  <a:lnTo>
                    <a:pt x="142684" y="158750"/>
                  </a:lnTo>
                  <a:lnTo>
                    <a:pt x="140779" y="157480"/>
                  </a:lnTo>
                  <a:lnTo>
                    <a:pt x="138925" y="157480"/>
                  </a:lnTo>
                  <a:lnTo>
                    <a:pt x="138836" y="156210"/>
                  </a:lnTo>
                  <a:lnTo>
                    <a:pt x="138557" y="154940"/>
                  </a:lnTo>
                  <a:lnTo>
                    <a:pt x="138137" y="153670"/>
                  </a:lnTo>
                  <a:lnTo>
                    <a:pt x="135826" y="153670"/>
                  </a:lnTo>
                  <a:lnTo>
                    <a:pt x="134708" y="148590"/>
                  </a:lnTo>
                  <a:lnTo>
                    <a:pt x="138480" y="149682"/>
                  </a:lnTo>
                  <a:lnTo>
                    <a:pt x="136994" y="148590"/>
                  </a:lnTo>
                  <a:lnTo>
                    <a:pt x="136207" y="147320"/>
                  </a:lnTo>
                  <a:lnTo>
                    <a:pt x="131991" y="147320"/>
                  </a:lnTo>
                  <a:lnTo>
                    <a:pt x="130822" y="146050"/>
                  </a:lnTo>
                  <a:lnTo>
                    <a:pt x="131584" y="144780"/>
                  </a:lnTo>
                  <a:lnTo>
                    <a:pt x="130581" y="142240"/>
                  </a:lnTo>
                  <a:lnTo>
                    <a:pt x="129971" y="142240"/>
                  </a:lnTo>
                  <a:lnTo>
                    <a:pt x="130619" y="140970"/>
                  </a:lnTo>
                  <a:lnTo>
                    <a:pt x="131419" y="140970"/>
                  </a:lnTo>
                  <a:lnTo>
                    <a:pt x="131203" y="139700"/>
                  </a:lnTo>
                  <a:lnTo>
                    <a:pt x="130352" y="138430"/>
                  </a:lnTo>
                  <a:lnTo>
                    <a:pt x="129895" y="138430"/>
                  </a:lnTo>
                  <a:lnTo>
                    <a:pt x="128473" y="135890"/>
                  </a:lnTo>
                  <a:lnTo>
                    <a:pt x="127292" y="133350"/>
                  </a:lnTo>
                  <a:lnTo>
                    <a:pt x="130048" y="134531"/>
                  </a:lnTo>
                  <a:lnTo>
                    <a:pt x="130771" y="133350"/>
                  </a:lnTo>
                  <a:lnTo>
                    <a:pt x="131559" y="132080"/>
                  </a:lnTo>
                  <a:lnTo>
                    <a:pt x="134899" y="133350"/>
                  </a:lnTo>
                  <a:lnTo>
                    <a:pt x="133578" y="137160"/>
                  </a:lnTo>
                  <a:lnTo>
                    <a:pt x="133604" y="138430"/>
                  </a:lnTo>
                  <a:lnTo>
                    <a:pt x="135966" y="138430"/>
                  </a:lnTo>
                  <a:lnTo>
                    <a:pt x="136956" y="142240"/>
                  </a:lnTo>
                  <a:lnTo>
                    <a:pt x="136372" y="143510"/>
                  </a:lnTo>
                  <a:lnTo>
                    <a:pt x="137083" y="143510"/>
                  </a:lnTo>
                  <a:lnTo>
                    <a:pt x="138290" y="147320"/>
                  </a:lnTo>
                  <a:lnTo>
                    <a:pt x="138645" y="148590"/>
                  </a:lnTo>
                  <a:lnTo>
                    <a:pt x="138722" y="149758"/>
                  </a:lnTo>
                  <a:lnTo>
                    <a:pt x="143535" y="151130"/>
                  </a:lnTo>
                  <a:lnTo>
                    <a:pt x="145034" y="152400"/>
                  </a:lnTo>
                  <a:lnTo>
                    <a:pt x="147383" y="152400"/>
                  </a:lnTo>
                  <a:lnTo>
                    <a:pt x="155232" y="151130"/>
                  </a:lnTo>
                  <a:lnTo>
                    <a:pt x="155829" y="157480"/>
                  </a:lnTo>
                  <a:lnTo>
                    <a:pt x="154914" y="158750"/>
                  </a:lnTo>
                  <a:lnTo>
                    <a:pt x="156387" y="158750"/>
                  </a:lnTo>
                  <a:lnTo>
                    <a:pt x="156679" y="160020"/>
                  </a:lnTo>
                  <a:lnTo>
                    <a:pt x="158762" y="161290"/>
                  </a:lnTo>
                  <a:lnTo>
                    <a:pt x="160134" y="161290"/>
                  </a:lnTo>
                  <a:lnTo>
                    <a:pt x="160693" y="160020"/>
                  </a:lnTo>
                  <a:lnTo>
                    <a:pt x="160959" y="157480"/>
                  </a:lnTo>
                  <a:lnTo>
                    <a:pt x="159702" y="158750"/>
                  </a:lnTo>
                  <a:lnTo>
                    <a:pt x="161417" y="156210"/>
                  </a:lnTo>
                  <a:lnTo>
                    <a:pt x="162826" y="154940"/>
                  </a:lnTo>
                  <a:lnTo>
                    <a:pt x="163817" y="156210"/>
                  </a:lnTo>
                  <a:lnTo>
                    <a:pt x="166979" y="154940"/>
                  </a:lnTo>
                  <a:lnTo>
                    <a:pt x="170383" y="154940"/>
                  </a:lnTo>
                  <a:lnTo>
                    <a:pt x="175361" y="157480"/>
                  </a:lnTo>
                  <a:lnTo>
                    <a:pt x="176949" y="158343"/>
                  </a:lnTo>
                  <a:lnTo>
                    <a:pt x="181889" y="156210"/>
                  </a:lnTo>
                  <a:lnTo>
                    <a:pt x="179412" y="161290"/>
                  </a:lnTo>
                  <a:lnTo>
                    <a:pt x="176593" y="161290"/>
                  </a:lnTo>
                  <a:lnTo>
                    <a:pt x="175323" y="163830"/>
                  </a:lnTo>
                  <a:lnTo>
                    <a:pt x="175755" y="165100"/>
                  </a:lnTo>
                  <a:lnTo>
                    <a:pt x="171691" y="166370"/>
                  </a:lnTo>
                  <a:lnTo>
                    <a:pt x="181851" y="166370"/>
                  </a:lnTo>
                  <a:lnTo>
                    <a:pt x="182753" y="165100"/>
                  </a:lnTo>
                  <a:lnTo>
                    <a:pt x="183413" y="163830"/>
                  </a:lnTo>
                  <a:lnTo>
                    <a:pt x="186791" y="162560"/>
                  </a:lnTo>
                  <a:lnTo>
                    <a:pt x="187007" y="162560"/>
                  </a:lnTo>
                  <a:lnTo>
                    <a:pt x="187312" y="160020"/>
                  </a:lnTo>
                  <a:lnTo>
                    <a:pt x="187642" y="160020"/>
                  </a:lnTo>
                  <a:lnTo>
                    <a:pt x="187947" y="161290"/>
                  </a:lnTo>
                  <a:lnTo>
                    <a:pt x="189141" y="161290"/>
                  </a:lnTo>
                  <a:lnTo>
                    <a:pt x="189649" y="160020"/>
                  </a:lnTo>
                  <a:lnTo>
                    <a:pt x="189649" y="158750"/>
                  </a:lnTo>
                  <a:lnTo>
                    <a:pt x="191185" y="160020"/>
                  </a:lnTo>
                  <a:lnTo>
                    <a:pt x="193903" y="160020"/>
                  </a:lnTo>
                  <a:lnTo>
                    <a:pt x="194144" y="158750"/>
                  </a:lnTo>
                  <a:lnTo>
                    <a:pt x="194398" y="157480"/>
                  </a:lnTo>
                  <a:lnTo>
                    <a:pt x="193268" y="157480"/>
                  </a:lnTo>
                  <a:lnTo>
                    <a:pt x="192189" y="156210"/>
                  </a:lnTo>
                  <a:lnTo>
                    <a:pt x="192481" y="154940"/>
                  </a:lnTo>
                  <a:lnTo>
                    <a:pt x="190157" y="153670"/>
                  </a:lnTo>
                  <a:lnTo>
                    <a:pt x="187413" y="154940"/>
                  </a:lnTo>
                  <a:lnTo>
                    <a:pt x="185178" y="154051"/>
                  </a:lnTo>
                  <a:lnTo>
                    <a:pt x="185178" y="162560"/>
                  </a:lnTo>
                  <a:lnTo>
                    <a:pt x="183807" y="162560"/>
                  </a:lnTo>
                  <a:lnTo>
                    <a:pt x="184048" y="161290"/>
                  </a:lnTo>
                  <a:lnTo>
                    <a:pt x="182181" y="161290"/>
                  </a:lnTo>
                  <a:lnTo>
                    <a:pt x="184772" y="160020"/>
                  </a:lnTo>
                  <a:lnTo>
                    <a:pt x="185178" y="162560"/>
                  </a:lnTo>
                  <a:lnTo>
                    <a:pt x="185178" y="154051"/>
                  </a:lnTo>
                  <a:lnTo>
                    <a:pt x="184264" y="153670"/>
                  </a:lnTo>
                  <a:lnTo>
                    <a:pt x="183400" y="153670"/>
                  </a:lnTo>
                  <a:lnTo>
                    <a:pt x="181991" y="152400"/>
                  </a:lnTo>
                  <a:lnTo>
                    <a:pt x="183146" y="151130"/>
                  </a:lnTo>
                  <a:lnTo>
                    <a:pt x="187680" y="152400"/>
                  </a:lnTo>
                  <a:lnTo>
                    <a:pt x="190220" y="152400"/>
                  </a:lnTo>
                  <a:lnTo>
                    <a:pt x="189026" y="151130"/>
                  </a:lnTo>
                  <a:lnTo>
                    <a:pt x="186321" y="151130"/>
                  </a:lnTo>
                  <a:lnTo>
                    <a:pt x="185623" y="149860"/>
                  </a:lnTo>
                  <a:lnTo>
                    <a:pt x="184378" y="149860"/>
                  </a:lnTo>
                  <a:lnTo>
                    <a:pt x="184340" y="148590"/>
                  </a:lnTo>
                  <a:lnTo>
                    <a:pt x="182181" y="148590"/>
                  </a:lnTo>
                  <a:lnTo>
                    <a:pt x="180594" y="147320"/>
                  </a:lnTo>
                  <a:lnTo>
                    <a:pt x="178473" y="143776"/>
                  </a:lnTo>
                  <a:lnTo>
                    <a:pt x="178473" y="153670"/>
                  </a:lnTo>
                  <a:lnTo>
                    <a:pt x="175133" y="154940"/>
                  </a:lnTo>
                  <a:lnTo>
                    <a:pt x="172046" y="154940"/>
                  </a:lnTo>
                  <a:lnTo>
                    <a:pt x="172148" y="153670"/>
                  </a:lnTo>
                  <a:lnTo>
                    <a:pt x="171983" y="153670"/>
                  </a:lnTo>
                  <a:lnTo>
                    <a:pt x="172237" y="152400"/>
                  </a:lnTo>
                  <a:lnTo>
                    <a:pt x="172643" y="152400"/>
                  </a:lnTo>
                  <a:lnTo>
                    <a:pt x="172885" y="151130"/>
                  </a:lnTo>
                  <a:lnTo>
                    <a:pt x="174294" y="151130"/>
                  </a:lnTo>
                  <a:lnTo>
                    <a:pt x="174218" y="153670"/>
                  </a:lnTo>
                  <a:lnTo>
                    <a:pt x="175831" y="153670"/>
                  </a:lnTo>
                  <a:lnTo>
                    <a:pt x="176276" y="152400"/>
                  </a:lnTo>
                  <a:lnTo>
                    <a:pt x="176758" y="152400"/>
                  </a:lnTo>
                  <a:lnTo>
                    <a:pt x="177241" y="153670"/>
                  </a:lnTo>
                  <a:lnTo>
                    <a:pt x="178473" y="153670"/>
                  </a:lnTo>
                  <a:lnTo>
                    <a:pt x="178473" y="143776"/>
                  </a:lnTo>
                  <a:lnTo>
                    <a:pt x="178320" y="143510"/>
                  </a:lnTo>
                  <a:lnTo>
                    <a:pt x="177571" y="142240"/>
                  </a:lnTo>
                  <a:lnTo>
                    <a:pt x="177203" y="143510"/>
                  </a:lnTo>
                  <a:lnTo>
                    <a:pt x="177304" y="140970"/>
                  </a:lnTo>
                  <a:lnTo>
                    <a:pt x="174904" y="140970"/>
                  </a:lnTo>
                  <a:lnTo>
                    <a:pt x="174320" y="138430"/>
                  </a:lnTo>
                  <a:lnTo>
                    <a:pt x="175615" y="139446"/>
                  </a:lnTo>
                  <a:lnTo>
                    <a:pt x="175818" y="138430"/>
                  </a:lnTo>
                  <a:lnTo>
                    <a:pt x="176301" y="138430"/>
                  </a:lnTo>
                  <a:lnTo>
                    <a:pt x="175348" y="137160"/>
                  </a:lnTo>
                  <a:lnTo>
                    <a:pt x="171792" y="137160"/>
                  </a:lnTo>
                  <a:lnTo>
                    <a:pt x="171792" y="144780"/>
                  </a:lnTo>
                  <a:lnTo>
                    <a:pt x="171386" y="146050"/>
                  </a:lnTo>
                  <a:lnTo>
                    <a:pt x="171030" y="146202"/>
                  </a:lnTo>
                  <a:lnTo>
                    <a:pt x="171030" y="152400"/>
                  </a:lnTo>
                  <a:lnTo>
                    <a:pt x="169760" y="152400"/>
                  </a:lnTo>
                  <a:lnTo>
                    <a:pt x="170332" y="151130"/>
                  </a:lnTo>
                  <a:lnTo>
                    <a:pt x="171018" y="151130"/>
                  </a:lnTo>
                  <a:lnTo>
                    <a:pt x="171030" y="152400"/>
                  </a:lnTo>
                  <a:lnTo>
                    <a:pt x="171030" y="146202"/>
                  </a:lnTo>
                  <a:lnTo>
                    <a:pt x="168287" y="147320"/>
                  </a:lnTo>
                  <a:lnTo>
                    <a:pt x="164134" y="147320"/>
                  </a:lnTo>
                  <a:lnTo>
                    <a:pt x="164134" y="148590"/>
                  </a:lnTo>
                  <a:lnTo>
                    <a:pt x="163830" y="149860"/>
                  </a:lnTo>
                  <a:lnTo>
                    <a:pt x="163271" y="149860"/>
                  </a:lnTo>
                  <a:lnTo>
                    <a:pt x="162560" y="151130"/>
                  </a:lnTo>
                  <a:lnTo>
                    <a:pt x="161874" y="151130"/>
                  </a:lnTo>
                  <a:lnTo>
                    <a:pt x="161404" y="149860"/>
                  </a:lnTo>
                  <a:lnTo>
                    <a:pt x="161734" y="148590"/>
                  </a:lnTo>
                  <a:lnTo>
                    <a:pt x="164134" y="148590"/>
                  </a:lnTo>
                  <a:lnTo>
                    <a:pt x="164134" y="147320"/>
                  </a:lnTo>
                  <a:lnTo>
                    <a:pt x="161886" y="147320"/>
                  </a:lnTo>
                  <a:lnTo>
                    <a:pt x="162267" y="144780"/>
                  </a:lnTo>
                  <a:lnTo>
                    <a:pt x="160997" y="143789"/>
                  </a:lnTo>
                  <a:lnTo>
                    <a:pt x="160997" y="144780"/>
                  </a:lnTo>
                  <a:lnTo>
                    <a:pt x="160502" y="147320"/>
                  </a:lnTo>
                  <a:lnTo>
                    <a:pt x="160375" y="147320"/>
                  </a:lnTo>
                  <a:lnTo>
                    <a:pt x="160375" y="152400"/>
                  </a:lnTo>
                  <a:lnTo>
                    <a:pt x="158165" y="152400"/>
                  </a:lnTo>
                  <a:lnTo>
                    <a:pt x="156502" y="151130"/>
                  </a:lnTo>
                  <a:lnTo>
                    <a:pt x="160096" y="151130"/>
                  </a:lnTo>
                  <a:lnTo>
                    <a:pt x="160375" y="152400"/>
                  </a:lnTo>
                  <a:lnTo>
                    <a:pt x="160375" y="147320"/>
                  </a:lnTo>
                  <a:lnTo>
                    <a:pt x="159143" y="147320"/>
                  </a:lnTo>
                  <a:lnTo>
                    <a:pt x="158153" y="146050"/>
                  </a:lnTo>
                  <a:lnTo>
                    <a:pt x="158165" y="144780"/>
                  </a:lnTo>
                  <a:lnTo>
                    <a:pt x="160997" y="144780"/>
                  </a:lnTo>
                  <a:lnTo>
                    <a:pt x="160997" y="143789"/>
                  </a:lnTo>
                  <a:lnTo>
                    <a:pt x="159029" y="142240"/>
                  </a:lnTo>
                  <a:lnTo>
                    <a:pt x="157289" y="142240"/>
                  </a:lnTo>
                  <a:lnTo>
                    <a:pt x="154368" y="140970"/>
                  </a:lnTo>
                  <a:lnTo>
                    <a:pt x="153428" y="139700"/>
                  </a:lnTo>
                  <a:lnTo>
                    <a:pt x="151688" y="138430"/>
                  </a:lnTo>
                  <a:lnTo>
                    <a:pt x="151853" y="137160"/>
                  </a:lnTo>
                  <a:lnTo>
                    <a:pt x="152336" y="137160"/>
                  </a:lnTo>
                  <a:lnTo>
                    <a:pt x="152984" y="135890"/>
                  </a:lnTo>
                  <a:lnTo>
                    <a:pt x="153200" y="135890"/>
                  </a:lnTo>
                  <a:lnTo>
                    <a:pt x="154800" y="134620"/>
                  </a:lnTo>
                  <a:lnTo>
                    <a:pt x="156400" y="133350"/>
                  </a:lnTo>
                  <a:lnTo>
                    <a:pt x="163360" y="134620"/>
                  </a:lnTo>
                  <a:lnTo>
                    <a:pt x="165188" y="138430"/>
                  </a:lnTo>
                  <a:lnTo>
                    <a:pt x="167500" y="138430"/>
                  </a:lnTo>
                  <a:lnTo>
                    <a:pt x="170256" y="139700"/>
                  </a:lnTo>
                  <a:lnTo>
                    <a:pt x="170675" y="140970"/>
                  </a:lnTo>
                  <a:lnTo>
                    <a:pt x="171792" y="144780"/>
                  </a:lnTo>
                  <a:lnTo>
                    <a:pt x="171792" y="137160"/>
                  </a:lnTo>
                  <a:lnTo>
                    <a:pt x="169875" y="137160"/>
                  </a:lnTo>
                  <a:lnTo>
                    <a:pt x="169570" y="135890"/>
                  </a:lnTo>
                  <a:lnTo>
                    <a:pt x="169621" y="134620"/>
                  </a:lnTo>
                  <a:lnTo>
                    <a:pt x="168998" y="135890"/>
                  </a:lnTo>
                  <a:lnTo>
                    <a:pt x="168084" y="134620"/>
                  </a:lnTo>
                  <a:lnTo>
                    <a:pt x="169621" y="134620"/>
                  </a:lnTo>
                  <a:lnTo>
                    <a:pt x="176822" y="134620"/>
                  </a:lnTo>
                  <a:lnTo>
                    <a:pt x="177965" y="132080"/>
                  </a:lnTo>
                  <a:lnTo>
                    <a:pt x="178015" y="129540"/>
                  </a:lnTo>
                  <a:lnTo>
                    <a:pt x="176860" y="129540"/>
                  </a:lnTo>
                  <a:lnTo>
                    <a:pt x="177114" y="128270"/>
                  </a:lnTo>
                  <a:lnTo>
                    <a:pt x="178066" y="127000"/>
                  </a:lnTo>
                  <a:lnTo>
                    <a:pt x="179031" y="125730"/>
                  </a:lnTo>
                  <a:lnTo>
                    <a:pt x="181292" y="127000"/>
                  </a:lnTo>
                  <a:lnTo>
                    <a:pt x="183578" y="125730"/>
                  </a:lnTo>
                  <a:lnTo>
                    <a:pt x="184251" y="124460"/>
                  </a:lnTo>
                  <a:lnTo>
                    <a:pt x="187833" y="124460"/>
                  </a:lnTo>
                  <a:lnTo>
                    <a:pt x="190512" y="125730"/>
                  </a:lnTo>
                  <a:lnTo>
                    <a:pt x="193052" y="125730"/>
                  </a:lnTo>
                  <a:lnTo>
                    <a:pt x="194259" y="124460"/>
                  </a:lnTo>
                  <a:lnTo>
                    <a:pt x="195376" y="123190"/>
                  </a:lnTo>
                  <a:lnTo>
                    <a:pt x="196735" y="123190"/>
                  </a:lnTo>
                  <a:lnTo>
                    <a:pt x="197789" y="121920"/>
                  </a:lnTo>
                  <a:lnTo>
                    <a:pt x="199974" y="120650"/>
                  </a:lnTo>
                  <a:lnTo>
                    <a:pt x="194005" y="120650"/>
                  </a:lnTo>
                  <a:lnTo>
                    <a:pt x="190792" y="119380"/>
                  </a:lnTo>
                  <a:lnTo>
                    <a:pt x="189407" y="118110"/>
                  </a:lnTo>
                  <a:lnTo>
                    <a:pt x="183680" y="116840"/>
                  </a:lnTo>
                  <a:lnTo>
                    <a:pt x="183400" y="114300"/>
                  </a:lnTo>
                  <a:lnTo>
                    <a:pt x="179336" y="111760"/>
                  </a:lnTo>
                  <a:lnTo>
                    <a:pt x="178358" y="111760"/>
                  </a:lnTo>
                  <a:lnTo>
                    <a:pt x="178904" y="110490"/>
                  </a:lnTo>
                  <a:lnTo>
                    <a:pt x="176669" y="110490"/>
                  </a:lnTo>
                  <a:lnTo>
                    <a:pt x="174472" y="109220"/>
                  </a:lnTo>
                  <a:lnTo>
                    <a:pt x="171069" y="107950"/>
                  </a:lnTo>
                  <a:lnTo>
                    <a:pt x="169976" y="107950"/>
                  </a:lnTo>
                  <a:lnTo>
                    <a:pt x="168948" y="106680"/>
                  </a:lnTo>
                  <a:lnTo>
                    <a:pt x="169087" y="107950"/>
                  </a:lnTo>
                  <a:lnTo>
                    <a:pt x="170510" y="110490"/>
                  </a:lnTo>
                  <a:lnTo>
                    <a:pt x="170370" y="111760"/>
                  </a:lnTo>
                  <a:lnTo>
                    <a:pt x="170141" y="113030"/>
                  </a:lnTo>
                  <a:lnTo>
                    <a:pt x="172834" y="114300"/>
                  </a:lnTo>
                  <a:lnTo>
                    <a:pt x="175615" y="115570"/>
                  </a:lnTo>
                  <a:lnTo>
                    <a:pt x="178460" y="116840"/>
                  </a:lnTo>
                  <a:lnTo>
                    <a:pt x="178714" y="116840"/>
                  </a:lnTo>
                  <a:lnTo>
                    <a:pt x="178866" y="118110"/>
                  </a:lnTo>
                  <a:lnTo>
                    <a:pt x="178562" y="118110"/>
                  </a:lnTo>
                  <a:lnTo>
                    <a:pt x="178358" y="119380"/>
                  </a:lnTo>
                  <a:lnTo>
                    <a:pt x="175615" y="118110"/>
                  </a:lnTo>
                  <a:lnTo>
                    <a:pt x="172897" y="118110"/>
                  </a:lnTo>
                  <a:lnTo>
                    <a:pt x="170243" y="116840"/>
                  </a:lnTo>
                  <a:lnTo>
                    <a:pt x="169811" y="116840"/>
                  </a:lnTo>
                  <a:lnTo>
                    <a:pt x="170789" y="118110"/>
                  </a:lnTo>
                  <a:lnTo>
                    <a:pt x="171323" y="119380"/>
                  </a:lnTo>
                  <a:lnTo>
                    <a:pt x="174409" y="119380"/>
                  </a:lnTo>
                  <a:lnTo>
                    <a:pt x="175158" y="120650"/>
                  </a:lnTo>
                  <a:lnTo>
                    <a:pt x="174218" y="121920"/>
                  </a:lnTo>
                  <a:lnTo>
                    <a:pt x="172834" y="123190"/>
                  </a:lnTo>
                  <a:lnTo>
                    <a:pt x="171119" y="123190"/>
                  </a:lnTo>
                  <a:lnTo>
                    <a:pt x="171119" y="132080"/>
                  </a:lnTo>
                  <a:lnTo>
                    <a:pt x="166408" y="132080"/>
                  </a:lnTo>
                  <a:lnTo>
                    <a:pt x="166827" y="133350"/>
                  </a:lnTo>
                  <a:lnTo>
                    <a:pt x="167055" y="133350"/>
                  </a:lnTo>
                  <a:lnTo>
                    <a:pt x="166827" y="134620"/>
                  </a:lnTo>
                  <a:lnTo>
                    <a:pt x="164071" y="134620"/>
                  </a:lnTo>
                  <a:lnTo>
                    <a:pt x="160858" y="132080"/>
                  </a:lnTo>
                  <a:lnTo>
                    <a:pt x="160591" y="130810"/>
                  </a:lnTo>
                  <a:lnTo>
                    <a:pt x="162928" y="130810"/>
                  </a:lnTo>
                  <a:lnTo>
                    <a:pt x="163283" y="128270"/>
                  </a:lnTo>
                  <a:lnTo>
                    <a:pt x="167970" y="127000"/>
                  </a:lnTo>
                  <a:lnTo>
                    <a:pt x="170243" y="130810"/>
                  </a:lnTo>
                  <a:lnTo>
                    <a:pt x="170561" y="130810"/>
                  </a:lnTo>
                  <a:lnTo>
                    <a:pt x="171119" y="132080"/>
                  </a:lnTo>
                  <a:lnTo>
                    <a:pt x="171119" y="123190"/>
                  </a:lnTo>
                  <a:lnTo>
                    <a:pt x="170332" y="123190"/>
                  </a:lnTo>
                  <a:lnTo>
                    <a:pt x="169138" y="124460"/>
                  </a:lnTo>
                  <a:lnTo>
                    <a:pt x="167589" y="123190"/>
                  </a:lnTo>
                  <a:lnTo>
                    <a:pt x="166878" y="121920"/>
                  </a:lnTo>
                  <a:lnTo>
                    <a:pt x="167144" y="121920"/>
                  </a:lnTo>
                  <a:lnTo>
                    <a:pt x="167208" y="119380"/>
                  </a:lnTo>
                  <a:lnTo>
                    <a:pt x="166585" y="119380"/>
                  </a:lnTo>
                  <a:lnTo>
                    <a:pt x="166662" y="118110"/>
                  </a:lnTo>
                  <a:lnTo>
                    <a:pt x="166471" y="118110"/>
                  </a:lnTo>
                  <a:lnTo>
                    <a:pt x="166598" y="116840"/>
                  </a:lnTo>
                  <a:lnTo>
                    <a:pt x="165404" y="118110"/>
                  </a:lnTo>
                  <a:lnTo>
                    <a:pt x="162369" y="118110"/>
                  </a:lnTo>
                  <a:lnTo>
                    <a:pt x="162369" y="127520"/>
                  </a:lnTo>
                  <a:lnTo>
                    <a:pt x="161772" y="127000"/>
                  </a:lnTo>
                  <a:lnTo>
                    <a:pt x="160401" y="127000"/>
                  </a:lnTo>
                  <a:lnTo>
                    <a:pt x="160464" y="125730"/>
                  </a:lnTo>
                  <a:lnTo>
                    <a:pt x="160693" y="124460"/>
                  </a:lnTo>
                  <a:lnTo>
                    <a:pt x="162369" y="127520"/>
                  </a:lnTo>
                  <a:lnTo>
                    <a:pt x="162369" y="118110"/>
                  </a:lnTo>
                  <a:lnTo>
                    <a:pt x="161531" y="118110"/>
                  </a:lnTo>
                  <a:lnTo>
                    <a:pt x="161518" y="119380"/>
                  </a:lnTo>
                  <a:lnTo>
                    <a:pt x="158051" y="119380"/>
                  </a:lnTo>
                  <a:lnTo>
                    <a:pt x="157873" y="118110"/>
                  </a:lnTo>
                  <a:lnTo>
                    <a:pt x="158013" y="116840"/>
                  </a:lnTo>
                  <a:lnTo>
                    <a:pt x="159016" y="116840"/>
                  </a:lnTo>
                  <a:lnTo>
                    <a:pt x="158902" y="114300"/>
                  </a:lnTo>
                  <a:lnTo>
                    <a:pt x="158737" y="115570"/>
                  </a:lnTo>
                  <a:lnTo>
                    <a:pt x="158534" y="115570"/>
                  </a:lnTo>
                  <a:lnTo>
                    <a:pt x="156984" y="118110"/>
                  </a:lnTo>
                  <a:lnTo>
                    <a:pt x="155460" y="118110"/>
                  </a:lnTo>
                  <a:lnTo>
                    <a:pt x="154343" y="116840"/>
                  </a:lnTo>
                  <a:lnTo>
                    <a:pt x="154647" y="118110"/>
                  </a:lnTo>
                  <a:lnTo>
                    <a:pt x="155359" y="120650"/>
                  </a:lnTo>
                  <a:lnTo>
                    <a:pt x="156121" y="120650"/>
                  </a:lnTo>
                  <a:lnTo>
                    <a:pt x="154330" y="124460"/>
                  </a:lnTo>
                  <a:lnTo>
                    <a:pt x="152057" y="125730"/>
                  </a:lnTo>
                  <a:lnTo>
                    <a:pt x="151155" y="125120"/>
                  </a:lnTo>
                  <a:lnTo>
                    <a:pt x="151155" y="148590"/>
                  </a:lnTo>
                  <a:lnTo>
                    <a:pt x="145161" y="148590"/>
                  </a:lnTo>
                  <a:lnTo>
                    <a:pt x="143852" y="149860"/>
                  </a:lnTo>
                  <a:lnTo>
                    <a:pt x="142582" y="149860"/>
                  </a:lnTo>
                  <a:lnTo>
                    <a:pt x="142836" y="148590"/>
                  </a:lnTo>
                  <a:lnTo>
                    <a:pt x="141655" y="144780"/>
                  </a:lnTo>
                  <a:lnTo>
                    <a:pt x="140970" y="142240"/>
                  </a:lnTo>
                  <a:lnTo>
                    <a:pt x="139839" y="140970"/>
                  </a:lnTo>
                  <a:lnTo>
                    <a:pt x="140576" y="139700"/>
                  </a:lnTo>
                  <a:lnTo>
                    <a:pt x="142735" y="140970"/>
                  </a:lnTo>
                  <a:lnTo>
                    <a:pt x="143116" y="140970"/>
                  </a:lnTo>
                  <a:lnTo>
                    <a:pt x="146964" y="139700"/>
                  </a:lnTo>
                  <a:lnTo>
                    <a:pt x="146977" y="143510"/>
                  </a:lnTo>
                  <a:lnTo>
                    <a:pt x="146824" y="146050"/>
                  </a:lnTo>
                  <a:lnTo>
                    <a:pt x="147688" y="146050"/>
                  </a:lnTo>
                  <a:lnTo>
                    <a:pt x="149009" y="147320"/>
                  </a:lnTo>
                  <a:lnTo>
                    <a:pt x="150368" y="147320"/>
                  </a:lnTo>
                  <a:lnTo>
                    <a:pt x="151155" y="148590"/>
                  </a:lnTo>
                  <a:lnTo>
                    <a:pt x="151155" y="125120"/>
                  </a:lnTo>
                  <a:lnTo>
                    <a:pt x="150202" y="124460"/>
                  </a:lnTo>
                  <a:lnTo>
                    <a:pt x="150482" y="125730"/>
                  </a:lnTo>
                  <a:lnTo>
                    <a:pt x="150126" y="125730"/>
                  </a:lnTo>
                  <a:lnTo>
                    <a:pt x="149136" y="127000"/>
                  </a:lnTo>
                  <a:lnTo>
                    <a:pt x="148551" y="127000"/>
                  </a:lnTo>
                  <a:lnTo>
                    <a:pt x="148043" y="128181"/>
                  </a:lnTo>
                  <a:lnTo>
                    <a:pt x="147980" y="130810"/>
                  </a:lnTo>
                  <a:lnTo>
                    <a:pt x="148399" y="133350"/>
                  </a:lnTo>
                  <a:lnTo>
                    <a:pt x="148628" y="133350"/>
                  </a:lnTo>
                  <a:lnTo>
                    <a:pt x="148958" y="134620"/>
                  </a:lnTo>
                  <a:lnTo>
                    <a:pt x="147510" y="133350"/>
                  </a:lnTo>
                  <a:lnTo>
                    <a:pt x="146494" y="132080"/>
                  </a:lnTo>
                  <a:lnTo>
                    <a:pt x="146570" y="129540"/>
                  </a:lnTo>
                  <a:lnTo>
                    <a:pt x="146570" y="128181"/>
                  </a:lnTo>
                  <a:lnTo>
                    <a:pt x="145491" y="127000"/>
                  </a:lnTo>
                  <a:lnTo>
                    <a:pt x="144957" y="126377"/>
                  </a:lnTo>
                  <a:lnTo>
                    <a:pt x="144957" y="132080"/>
                  </a:lnTo>
                  <a:lnTo>
                    <a:pt x="144272" y="133350"/>
                  </a:lnTo>
                  <a:lnTo>
                    <a:pt x="143243" y="134620"/>
                  </a:lnTo>
                  <a:lnTo>
                    <a:pt x="140982" y="134620"/>
                  </a:lnTo>
                  <a:lnTo>
                    <a:pt x="139611" y="133350"/>
                  </a:lnTo>
                  <a:lnTo>
                    <a:pt x="138277" y="132080"/>
                  </a:lnTo>
                  <a:lnTo>
                    <a:pt x="139090" y="130810"/>
                  </a:lnTo>
                  <a:lnTo>
                    <a:pt x="139458" y="130810"/>
                  </a:lnTo>
                  <a:lnTo>
                    <a:pt x="138099" y="129540"/>
                  </a:lnTo>
                  <a:lnTo>
                    <a:pt x="137668" y="128181"/>
                  </a:lnTo>
                  <a:lnTo>
                    <a:pt x="137426" y="127000"/>
                  </a:lnTo>
                  <a:lnTo>
                    <a:pt x="138404" y="128270"/>
                  </a:lnTo>
                  <a:lnTo>
                    <a:pt x="139103" y="129540"/>
                  </a:lnTo>
                  <a:lnTo>
                    <a:pt x="140970" y="129540"/>
                  </a:lnTo>
                  <a:lnTo>
                    <a:pt x="142265" y="130810"/>
                  </a:lnTo>
                  <a:lnTo>
                    <a:pt x="144957" y="132080"/>
                  </a:lnTo>
                  <a:lnTo>
                    <a:pt x="144957" y="126377"/>
                  </a:lnTo>
                  <a:lnTo>
                    <a:pt x="144411" y="125730"/>
                  </a:lnTo>
                  <a:lnTo>
                    <a:pt x="143179" y="124460"/>
                  </a:lnTo>
                  <a:lnTo>
                    <a:pt x="142582" y="123190"/>
                  </a:lnTo>
                  <a:lnTo>
                    <a:pt x="142354" y="121920"/>
                  </a:lnTo>
                  <a:lnTo>
                    <a:pt x="141617" y="121920"/>
                  </a:lnTo>
                  <a:lnTo>
                    <a:pt x="140614" y="120650"/>
                  </a:lnTo>
                  <a:lnTo>
                    <a:pt x="139268" y="120650"/>
                  </a:lnTo>
                  <a:lnTo>
                    <a:pt x="137642" y="119380"/>
                  </a:lnTo>
                  <a:lnTo>
                    <a:pt x="137363" y="119189"/>
                  </a:lnTo>
                  <a:lnTo>
                    <a:pt x="137363" y="125730"/>
                  </a:lnTo>
                  <a:lnTo>
                    <a:pt x="135128" y="129540"/>
                  </a:lnTo>
                  <a:lnTo>
                    <a:pt x="132638" y="128270"/>
                  </a:lnTo>
                  <a:lnTo>
                    <a:pt x="125387" y="128270"/>
                  </a:lnTo>
                  <a:lnTo>
                    <a:pt x="123507" y="124460"/>
                  </a:lnTo>
                  <a:lnTo>
                    <a:pt x="124206" y="123190"/>
                  </a:lnTo>
                  <a:lnTo>
                    <a:pt x="123456" y="121920"/>
                  </a:lnTo>
                  <a:lnTo>
                    <a:pt x="122720" y="120650"/>
                  </a:lnTo>
                  <a:lnTo>
                    <a:pt x="121462" y="120650"/>
                  </a:lnTo>
                  <a:lnTo>
                    <a:pt x="121462" y="128270"/>
                  </a:lnTo>
                  <a:lnTo>
                    <a:pt x="121399" y="127000"/>
                  </a:lnTo>
                  <a:lnTo>
                    <a:pt x="121462" y="128270"/>
                  </a:lnTo>
                  <a:lnTo>
                    <a:pt x="121462" y="120650"/>
                  </a:lnTo>
                  <a:lnTo>
                    <a:pt x="120726" y="119380"/>
                  </a:lnTo>
                  <a:lnTo>
                    <a:pt x="123190" y="116840"/>
                  </a:lnTo>
                  <a:lnTo>
                    <a:pt x="123875" y="117043"/>
                  </a:lnTo>
                  <a:lnTo>
                    <a:pt x="123621" y="116840"/>
                  </a:lnTo>
                  <a:lnTo>
                    <a:pt x="122262" y="115570"/>
                  </a:lnTo>
                  <a:lnTo>
                    <a:pt x="118529" y="115570"/>
                  </a:lnTo>
                  <a:lnTo>
                    <a:pt x="118973" y="118110"/>
                  </a:lnTo>
                  <a:lnTo>
                    <a:pt x="119849" y="119380"/>
                  </a:lnTo>
                  <a:lnTo>
                    <a:pt x="116801" y="116840"/>
                  </a:lnTo>
                  <a:lnTo>
                    <a:pt x="117157" y="120650"/>
                  </a:lnTo>
                  <a:lnTo>
                    <a:pt x="115366" y="121920"/>
                  </a:lnTo>
                  <a:lnTo>
                    <a:pt x="113538" y="120650"/>
                  </a:lnTo>
                  <a:lnTo>
                    <a:pt x="111417" y="120650"/>
                  </a:lnTo>
                  <a:lnTo>
                    <a:pt x="110185" y="121920"/>
                  </a:lnTo>
                  <a:lnTo>
                    <a:pt x="110388" y="123190"/>
                  </a:lnTo>
                  <a:lnTo>
                    <a:pt x="115328" y="123190"/>
                  </a:lnTo>
                  <a:lnTo>
                    <a:pt x="116154" y="124460"/>
                  </a:lnTo>
                  <a:lnTo>
                    <a:pt x="116065" y="125730"/>
                  </a:lnTo>
                  <a:lnTo>
                    <a:pt x="118706" y="125730"/>
                  </a:lnTo>
                  <a:lnTo>
                    <a:pt x="117208" y="127000"/>
                  </a:lnTo>
                  <a:lnTo>
                    <a:pt x="116865" y="127000"/>
                  </a:lnTo>
                  <a:lnTo>
                    <a:pt x="116865" y="127520"/>
                  </a:lnTo>
                  <a:lnTo>
                    <a:pt x="117081" y="128270"/>
                  </a:lnTo>
                  <a:lnTo>
                    <a:pt x="117373" y="128270"/>
                  </a:lnTo>
                  <a:lnTo>
                    <a:pt x="118757" y="129540"/>
                  </a:lnTo>
                  <a:lnTo>
                    <a:pt x="120370" y="129540"/>
                  </a:lnTo>
                  <a:lnTo>
                    <a:pt x="121653" y="132080"/>
                  </a:lnTo>
                  <a:lnTo>
                    <a:pt x="121856" y="133350"/>
                  </a:lnTo>
                  <a:lnTo>
                    <a:pt x="122237" y="134620"/>
                  </a:lnTo>
                  <a:lnTo>
                    <a:pt x="123329" y="134620"/>
                  </a:lnTo>
                  <a:lnTo>
                    <a:pt x="125717" y="135890"/>
                  </a:lnTo>
                  <a:lnTo>
                    <a:pt x="126606" y="137160"/>
                  </a:lnTo>
                  <a:lnTo>
                    <a:pt x="128079" y="138430"/>
                  </a:lnTo>
                  <a:lnTo>
                    <a:pt x="128016" y="140970"/>
                  </a:lnTo>
                  <a:lnTo>
                    <a:pt x="126847" y="140970"/>
                  </a:lnTo>
                  <a:lnTo>
                    <a:pt x="125641" y="142240"/>
                  </a:lnTo>
                  <a:lnTo>
                    <a:pt x="125196" y="143510"/>
                  </a:lnTo>
                  <a:lnTo>
                    <a:pt x="124231" y="143510"/>
                  </a:lnTo>
                  <a:lnTo>
                    <a:pt x="123024" y="146050"/>
                  </a:lnTo>
                  <a:lnTo>
                    <a:pt x="121551" y="148590"/>
                  </a:lnTo>
                  <a:lnTo>
                    <a:pt x="120497" y="150990"/>
                  </a:lnTo>
                  <a:lnTo>
                    <a:pt x="120497" y="166370"/>
                  </a:lnTo>
                  <a:lnTo>
                    <a:pt x="119697" y="167640"/>
                  </a:lnTo>
                  <a:lnTo>
                    <a:pt x="119443" y="168910"/>
                  </a:lnTo>
                  <a:lnTo>
                    <a:pt x="119024" y="167640"/>
                  </a:lnTo>
                  <a:lnTo>
                    <a:pt x="118097" y="167640"/>
                  </a:lnTo>
                  <a:lnTo>
                    <a:pt x="118618" y="166370"/>
                  </a:lnTo>
                  <a:lnTo>
                    <a:pt x="119481" y="166370"/>
                  </a:lnTo>
                  <a:lnTo>
                    <a:pt x="119430" y="165100"/>
                  </a:lnTo>
                  <a:lnTo>
                    <a:pt x="119951" y="165100"/>
                  </a:lnTo>
                  <a:lnTo>
                    <a:pt x="120497" y="166370"/>
                  </a:lnTo>
                  <a:lnTo>
                    <a:pt x="120497" y="150990"/>
                  </a:lnTo>
                  <a:lnTo>
                    <a:pt x="119875" y="152400"/>
                  </a:lnTo>
                  <a:lnTo>
                    <a:pt x="118910" y="152400"/>
                  </a:lnTo>
                  <a:lnTo>
                    <a:pt x="118186" y="151130"/>
                  </a:lnTo>
                  <a:lnTo>
                    <a:pt x="117411" y="151130"/>
                  </a:lnTo>
                  <a:lnTo>
                    <a:pt x="116827" y="149860"/>
                  </a:lnTo>
                  <a:lnTo>
                    <a:pt x="116763" y="151130"/>
                  </a:lnTo>
                  <a:lnTo>
                    <a:pt x="115100" y="151130"/>
                  </a:lnTo>
                  <a:lnTo>
                    <a:pt x="116293" y="148590"/>
                  </a:lnTo>
                  <a:lnTo>
                    <a:pt x="118592" y="144780"/>
                  </a:lnTo>
                  <a:lnTo>
                    <a:pt x="118325" y="144780"/>
                  </a:lnTo>
                  <a:lnTo>
                    <a:pt x="118071" y="143510"/>
                  </a:lnTo>
                  <a:lnTo>
                    <a:pt x="116916" y="143510"/>
                  </a:lnTo>
                  <a:lnTo>
                    <a:pt x="117475" y="142240"/>
                  </a:lnTo>
                  <a:lnTo>
                    <a:pt x="116509" y="140970"/>
                  </a:lnTo>
                  <a:lnTo>
                    <a:pt x="114211" y="140970"/>
                  </a:lnTo>
                  <a:lnTo>
                    <a:pt x="114122" y="142240"/>
                  </a:lnTo>
                  <a:lnTo>
                    <a:pt x="113499" y="143510"/>
                  </a:lnTo>
                  <a:lnTo>
                    <a:pt x="112369" y="143510"/>
                  </a:lnTo>
                  <a:lnTo>
                    <a:pt x="111709" y="144780"/>
                  </a:lnTo>
                  <a:lnTo>
                    <a:pt x="110972" y="144780"/>
                  </a:lnTo>
                  <a:lnTo>
                    <a:pt x="110312" y="146050"/>
                  </a:lnTo>
                  <a:lnTo>
                    <a:pt x="110185" y="144780"/>
                  </a:lnTo>
                  <a:lnTo>
                    <a:pt x="109867" y="143510"/>
                  </a:lnTo>
                  <a:lnTo>
                    <a:pt x="111137" y="140970"/>
                  </a:lnTo>
                  <a:lnTo>
                    <a:pt x="111760" y="140970"/>
                  </a:lnTo>
                  <a:lnTo>
                    <a:pt x="111848" y="139700"/>
                  </a:lnTo>
                  <a:lnTo>
                    <a:pt x="111848" y="138430"/>
                  </a:lnTo>
                  <a:lnTo>
                    <a:pt x="112166" y="137160"/>
                  </a:lnTo>
                  <a:lnTo>
                    <a:pt x="111747" y="135890"/>
                  </a:lnTo>
                  <a:lnTo>
                    <a:pt x="111747" y="134620"/>
                  </a:lnTo>
                  <a:lnTo>
                    <a:pt x="112039" y="134620"/>
                  </a:lnTo>
                  <a:lnTo>
                    <a:pt x="113322" y="133350"/>
                  </a:lnTo>
                  <a:lnTo>
                    <a:pt x="113030" y="132080"/>
                  </a:lnTo>
                  <a:lnTo>
                    <a:pt x="114452" y="132080"/>
                  </a:lnTo>
                  <a:lnTo>
                    <a:pt x="115214" y="130810"/>
                  </a:lnTo>
                  <a:lnTo>
                    <a:pt x="116268" y="129540"/>
                  </a:lnTo>
                  <a:lnTo>
                    <a:pt x="116560" y="128270"/>
                  </a:lnTo>
                  <a:lnTo>
                    <a:pt x="116801" y="127254"/>
                  </a:lnTo>
                  <a:lnTo>
                    <a:pt x="116865" y="127000"/>
                  </a:lnTo>
                  <a:lnTo>
                    <a:pt x="115176" y="124460"/>
                  </a:lnTo>
                  <a:lnTo>
                    <a:pt x="109054" y="124460"/>
                  </a:lnTo>
                  <a:lnTo>
                    <a:pt x="107696" y="124460"/>
                  </a:lnTo>
                  <a:lnTo>
                    <a:pt x="107696" y="143510"/>
                  </a:lnTo>
                  <a:lnTo>
                    <a:pt x="107696" y="146050"/>
                  </a:lnTo>
                  <a:lnTo>
                    <a:pt x="107213" y="146050"/>
                  </a:lnTo>
                  <a:lnTo>
                    <a:pt x="106184" y="147320"/>
                  </a:lnTo>
                  <a:lnTo>
                    <a:pt x="106286" y="148590"/>
                  </a:lnTo>
                  <a:lnTo>
                    <a:pt x="106743" y="148590"/>
                  </a:lnTo>
                  <a:lnTo>
                    <a:pt x="106260" y="149860"/>
                  </a:lnTo>
                  <a:lnTo>
                    <a:pt x="105829" y="151130"/>
                  </a:lnTo>
                  <a:lnTo>
                    <a:pt x="104482" y="152400"/>
                  </a:lnTo>
                  <a:lnTo>
                    <a:pt x="103809" y="152400"/>
                  </a:lnTo>
                  <a:lnTo>
                    <a:pt x="103390" y="153670"/>
                  </a:lnTo>
                  <a:lnTo>
                    <a:pt x="102781" y="153670"/>
                  </a:lnTo>
                  <a:lnTo>
                    <a:pt x="101307" y="154940"/>
                  </a:lnTo>
                  <a:lnTo>
                    <a:pt x="100736" y="156210"/>
                  </a:lnTo>
                  <a:lnTo>
                    <a:pt x="99275" y="156210"/>
                  </a:lnTo>
                  <a:lnTo>
                    <a:pt x="99021" y="157480"/>
                  </a:lnTo>
                  <a:lnTo>
                    <a:pt x="93484" y="157480"/>
                  </a:lnTo>
                  <a:lnTo>
                    <a:pt x="92240" y="160020"/>
                  </a:lnTo>
                  <a:lnTo>
                    <a:pt x="90932" y="161290"/>
                  </a:lnTo>
                  <a:lnTo>
                    <a:pt x="90081" y="162090"/>
                  </a:lnTo>
                  <a:lnTo>
                    <a:pt x="90081" y="168910"/>
                  </a:lnTo>
                  <a:lnTo>
                    <a:pt x="86690" y="171450"/>
                  </a:lnTo>
                  <a:lnTo>
                    <a:pt x="85267" y="169570"/>
                  </a:lnTo>
                  <a:lnTo>
                    <a:pt x="85712" y="168910"/>
                  </a:lnTo>
                  <a:lnTo>
                    <a:pt x="86677" y="168910"/>
                  </a:lnTo>
                  <a:lnTo>
                    <a:pt x="87833" y="167640"/>
                  </a:lnTo>
                  <a:lnTo>
                    <a:pt x="87566" y="167640"/>
                  </a:lnTo>
                  <a:lnTo>
                    <a:pt x="88734" y="166370"/>
                  </a:lnTo>
                  <a:lnTo>
                    <a:pt x="89890" y="166370"/>
                  </a:lnTo>
                  <a:lnTo>
                    <a:pt x="90081" y="168910"/>
                  </a:lnTo>
                  <a:lnTo>
                    <a:pt x="90081" y="162090"/>
                  </a:lnTo>
                  <a:lnTo>
                    <a:pt x="89573" y="162560"/>
                  </a:lnTo>
                  <a:lnTo>
                    <a:pt x="89281" y="162560"/>
                  </a:lnTo>
                  <a:lnTo>
                    <a:pt x="89192" y="161290"/>
                  </a:lnTo>
                  <a:lnTo>
                    <a:pt x="86766" y="162560"/>
                  </a:lnTo>
                  <a:lnTo>
                    <a:pt x="86067" y="165100"/>
                  </a:lnTo>
                  <a:lnTo>
                    <a:pt x="83934" y="166014"/>
                  </a:lnTo>
                  <a:lnTo>
                    <a:pt x="83934" y="171450"/>
                  </a:lnTo>
                  <a:lnTo>
                    <a:pt x="83096" y="173990"/>
                  </a:lnTo>
                  <a:lnTo>
                    <a:pt x="82765" y="175260"/>
                  </a:lnTo>
                  <a:lnTo>
                    <a:pt x="81622" y="176530"/>
                  </a:lnTo>
                  <a:lnTo>
                    <a:pt x="80391" y="177800"/>
                  </a:lnTo>
                  <a:lnTo>
                    <a:pt x="79006" y="177800"/>
                  </a:lnTo>
                  <a:lnTo>
                    <a:pt x="77851" y="176530"/>
                  </a:lnTo>
                  <a:lnTo>
                    <a:pt x="77203" y="177800"/>
                  </a:lnTo>
                  <a:lnTo>
                    <a:pt x="76657" y="176530"/>
                  </a:lnTo>
                  <a:lnTo>
                    <a:pt x="77647" y="176530"/>
                  </a:lnTo>
                  <a:lnTo>
                    <a:pt x="79273" y="175260"/>
                  </a:lnTo>
                  <a:lnTo>
                    <a:pt x="79235" y="173990"/>
                  </a:lnTo>
                  <a:lnTo>
                    <a:pt x="80721" y="172720"/>
                  </a:lnTo>
                  <a:lnTo>
                    <a:pt x="81864" y="172720"/>
                  </a:lnTo>
                  <a:lnTo>
                    <a:pt x="83426" y="171450"/>
                  </a:lnTo>
                  <a:lnTo>
                    <a:pt x="83934" y="171450"/>
                  </a:lnTo>
                  <a:lnTo>
                    <a:pt x="83934" y="166014"/>
                  </a:lnTo>
                  <a:lnTo>
                    <a:pt x="83083" y="166370"/>
                  </a:lnTo>
                  <a:lnTo>
                    <a:pt x="81686" y="166370"/>
                  </a:lnTo>
                  <a:lnTo>
                    <a:pt x="81749" y="165100"/>
                  </a:lnTo>
                  <a:lnTo>
                    <a:pt x="82600" y="165100"/>
                  </a:lnTo>
                  <a:lnTo>
                    <a:pt x="83451" y="163830"/>
                  </a:lnTo>
                  <a:lnTo>
                    <a:pt x="85813" y="162560"/>
                  </a:lnTo>
                  <a:lnTo>
                    <a:pt x="86398" y="160020"/>
                  </a:lnTo>
                  <a:lnTo>
                    <a:pt x="85318" y="158750"/>
                  </a:lnTo>
                  <a:lnTo>
                    <a:pt x="84556" y="160020"/>
                  </a:lnTo>
                  <a:lnTo>
                    <a:pt x="83972" y="161290"/>
                  </a:lnTo>
                  <a:lnTo>
                    <a:pt x="81534" y="163830"/>
                  </a:lnTo>
                  <a:lnTo>
                    <a:pt x="80365" y="163830"/>
                  </a:lnTo>
                  <a:lnTo>
                    <a:pt x="80365" y="171450"/>
                  </a:lnTo>
                  <a:lnTo>
                    <a:pt x="77304" y="173990"/>
                  </a:lnTo>
                  <a:lnTo>
                    <a:pt x="75692" y="175260"/>
                  </a:lnTo>
                  <a:lnTo>
                    <a:pt x="75539" y="175260"/>
                  </a:lnTo>
                  <a:lnTo>
                    <a:pt x="75158" y="173990"/>
                  </a:lnTo>
                  <a:lnTo>
                    <a:pt x="75704" y="172720"/>
                  </a:lnTo>
                  <a:lnTo>
                    <a:pt x="77228" y="172720"/>
                  </a:lnTo>
                  <a:lnTo>
                    <a:pt x="78968" y="171450"/>
                  </a:lnTo>
                  <a:lnTo>
                    <a:pt x="78384" y="170180"/>
                  </a:lnTo>
                  <a:lnTo>
                    <a:pt x="78905" y="168910"/>
                  </a:lnTo>
                  <a:lnTo>
                    <a:pt x="79209" y="170180"/>
                  </a:lnTo>
                  <a:lnTo>
                    <a:pt x="79679" y="171450"/>
                  </a:lnTo>
                  <a:lnTo>
                    <a:pt x="80365" y="171450"/>
                  </a:lnTo>
                  <a:lnTo>
                    <a:pt x="80365" y="163830"/>
                  </a:lnTo>
                  <a:lnTo>
                    <a:pt x="79197" y="163830"/>
                  </a:lnTo>
                  <a:lnTo>
                    <a:pt x="75768" y="167640"/>
                  </a:lnTo>
                  <a:lnTo>
                    <a:pt x="77393" y="171450"/>
                  </a:lnTo>
                  <a:lnTo>
                    <a:pt x="73723" y="173990"/>
                  </a:lnTo>
                  <a:lnTo>
                    <a:pt x="70700" y="173990"/>
                  </a:lnTo>
                  <a:lnTo>
                    <a:pt x="70700" y="182880"/>
                  </a:lnTo>
                  <a:lnTo>
                    <a:pt x="69430" y="182880"/>
                  </a:lnTo>
                  <a:lnTo>
                    <a:pt x="69646" y="181610"/>
                  </a:lnTo>
                  <a:lnTo>
                    <a:pt x="70065" y="181610"/>
                  </a:lnTo>
                  <a:lnTo>
                    <a:pt x="70700" y="182880"/>
                  </a:lnTo>
                  <a:lnTo>
                    <a:pt x="70700" y="173990"/>
                  </a:lnTo>
                  <a:lnTo>
                    <a:pt x="64960" y="173990"/>
                  </a:lnTo>
                  <a:lnTo>
                    <a:pt x="64096" y="172720"/>
                  </a:lnTo>
                  <a:lnTo>
                    <a:pt x="64046" y="166370"/>
                  </a:lnTo>
                  <a:lnTo>
                    <a:pt x="64262" y="166370"/>
                  </a:lnTo>
                  <a:lnTo>
                    <a:pt x="66967" y="162560"/>
                  </a:lnTo>
                  <a:lnTo>
                    <a:pt x="69875" y="161290"/>
                  </a:lnTo>
                  <a:lnTo>
                    <a:pt x="70421" y="160020"/>
                  </a:lnTo>
                  <a:lnTo>
                    <a:pt x="71031" y="156210"/>
                  </a:lnTo>
                  <a:lnTo>
                    <a:pt x="81622" y="152400"/>
                  </a:lnTo>
                  <a:lnTo>
                    <a:pt x="85902" y="154940"/>
                  </a:lnTo>
                  <a:lnTo>
                    <a:pt x="86410" y="154940"/>
                  </a:lnTo>
                  <a:lnTo>
                    <a:pt x="87693" y="153670"/>
                  </a:lnTo>
                  <a:lnTo>
                    <a:pt x="88747" y="152400"/>
                  </a:lnTo>
                  <a:lnTo>
                    <a:pt x="88214" y="154940"/>
                  </a:lnTo>
                  <a:lnTo>
                    <a:pt x="89585" y="156210"/>
                  </a:lnTo>
                  <a:lnTo>
                    <a:pt x="88785" y="158750"/>
                  </a:lnTo>
                  <a:lnTo>
                    <a:pt x="89090" y="161290"/>
                  </a:lnTo>
                  <a:lnTo>
                    <a:pt x="89217" y="160020"/>
                  </a:lnTo>
                  <a:lnTo>
                    <a:pt x="90614" y="157480"/>
                  </a:lnTo>
                  <a:lnTo>
                    <a:pt x="92176" y="158750"/>
                  </a:lnTo>
                  <a:lnTo>
                    <a:pt x="91681" y="157480"/>
                  </a:lnTo>
                  <a:lnTo>
                    <a:pt x="91198" y="156210"/>
                  </a:lnTo>
                  <a:lnTo>
                    <a:pt x="91084" y="154940"/>
                  </a:lnTo>
                  <a:lnTo>
                    <a:pt x="91757" y="153670"/>
                  </a:lnTo>
                  <a:lnTo>
                    <a:pt x="91808" y="152400"/>
                  </a:lnTo>
                  <a:lnTo>
                    <a:pt x="92100" y="151130"/>
                  </a:lnTo>
                  <a:lnTo>
                    <a:pt x="95097" y="148590"/>
                  </a:lnTo>
                  <a:lnTo>
                    <a:pt x="95592" y="148590"/>
                  </a:lnTo>
                  <a:lnTo>
                    <a:pt x="96151" y="147320"/>
                  </a:lnTo>
                  <a:lnTo>
                    <a:pt x="97370" y="147320"/>
                  </a:lnTo>
                  <a:lnTo>
                    <a:pt x="98171" y="146050"/>
                  </a:lnTo>
                  <a:lnTo>
                    <a:pt x="97002" y="144780"/>
                  </a:lnTo>
                  <a:lnTo>
                    <a:pt x="98666" y="140970"/>
                  </a:lnTo>
                  <a:lnTo>
                    <a:pt x="103898" y="140970"/>
                  </a:lnTo>
                  <a:lnTo>
                    <a:pt x="105956" y="139700"/>
                  </a:lnTo>
                  <a:lnTo>
                    <a:pt x="107696" y="143510"/>
                  </a:lnTo>
                  <a:lnTo>
                    <a:pt x="107696" y="124460"/>
                  </a:lnTo>
                  <a:lnTo>
                    <a:pt x="107365" y="124460"/>
                  </a:lnTo>
                  <a:lnTo>
                    <a:pt x="106641" y="125730"/>
                  </a:lnTo>
                  <a:lnTo>
                    <a:pt x="103987" y="127000"/>
                  </a:lnTo>
                  <a:lnTo>
                    <a:pt x="100114" y="128270"/>
                  </a:lnTo>
                  <a:lnTo>
                    <a:pt x="96697" y="127000"/>
                  </a:lnTo>
                  <a:lnTo>
                    <a:pt x="96545" y="127000"/>
                  </a:lnTo>
                  <a:lnTo>
                    <a:pt x="97447" y="125730"/>
                  </a:lnTo>
                  <a:lnTo>
                    <a:pt x="96558" y="125730"/>
                  </a:lnTo>
                  <a:lnTo>
                    <a:pt x="95694" y="124460"/>
                  </a:lnTo>
                  <a:lnTo>
                    <a:pt x="91516" y="124460"/>
                  </a:lnTo>
                  <a:lnTo>
                    <a:pt x="91528" y="123190"/>
                  </a:lnTo>
                  <a:lnTo>
                    <a:pt x="92087" y="121920"/>
                  </a:lnTo>
                  <a:lnTo>
                    <a:pt x="93243" y="120650"/>
                  </a:lnTo>
                  <a:lnTo>
                    <a:pt x="92392" y="119380"/>
                  </a:lnTo>
                  <a:lnTo>
                    <a:pt x="94805" y="119380"/>
                  </a:lnTo>
                  <a:lnTo>
                    <a:pt x="96342" y="118110"/>
                  </a:lnTo>
                  <a:lnTo>
                    <a:pt x="94907" y="115570"/>
                  </a:lnTo>
                  <a:lnTo>
                    <a:pt x="97472" y="116840"/>
                  </a:lnTo>
                  <a:lnTo>
                    <a:pt x="96735" y="115570"/>
                  </a:lnTo>
                  <a:lnTo>
                    <a:pt x="97180" y="114300"/>
                  </a:lnTo>
                  <a:lnTo>
                    <a:pt x="98552" y="115570"/>
                  </a:lnTo>
                  <a:lnTo>
                    <a:pt x="99758" y="115570"/>
                  </a:lnTo>
                  <a:lnTo>
                    <a:pt x="101104" y="116840"/>
                  </a:lnTo>
                  <a:lnTo>
                    <a:pt x="102158" y="118110"/>
                  </a:lnTo>
                  <a:lnTo>
                    <a:pt x="101015" y="119380"/>
                  </a:lnTo>
                  <a:lnTo>
                    <a:pt x="101663" y="120650"/>
                  </a:lnTo>
                  <a:lnTo>
                    <a:pt x="102400" y="120650"/>
                  </a:lnTo>
                  <a:lnTo>
                    <a:pt x="102844" y="121920"/>
                  </a:lnTo>
                  <a:lnTo>
                    <a:pt x="104317" y="120624"/>
                  </a:lnTo>
                  <a:lnTo>
                    <a:pt x="105854" y="119380"/>
                  </a:lnTo>
                  <a:lnTo>
                    <a:pt x="106857" y="119380"/>
                  </a:lnTo>
                  <a:lnTo>
                    <a:pt x="106464" y="118110"/>
                  </a:lnTo>
                  <a:lnTo>
                    <a:pt x="105803" y="118110"/>
                  </a:lnTo>
                  <a:lnTo>
                    <a:pt x="103759" y="119380"/>
                  </a:lnTo>
                  <a:lnTo>
                    <a:pt x="103606" y="119380"/>
                  </a:lnTo>
                  <a:lnTo>
                    <a:pt x="103530" y="118110"/>
                  </a:lnTo>
                  <a:lnTo>
                    <a:pt x="103682" y="118110"/>
                  </a:lnTo>
                  <a:lnTo>
                    <a:pt x="105841" y="116840"/>
                  </a:lnTo>
                  <a:lnTo>
                    <a:pt x="106819" y="115658"/>
                  </a:lnTo>
                  <a:lnTo>
                    <a:pt x="106807" y="118110"/>
                  </a:lnTo>
                  <a:lnTo>
                    <a:pt x="107022" y="118110"/>
                  </a:lnTo>
                  <a:lnTo>
                    <a:pt x="107797" y="116840"/>
                  </a:lnTo>
                  <a:lnTo>
                    <a:pt x="108673" y="115570"/>
                  </a:lnTo>
                  <a:lnTo>
                    <a:pt x="109270" y="115570"/>
                  </a:lnTo>
                  <a:lnTo>
                    <a:pt x="109347" y="114300"/>
                  </a:lnTo>
                  <a:lnTo>
                    <a:pt x="111366" y="111760"/>
                  </a:lnTo>
                  <a:lnTo>
                    <a:pt x="113068" y="113030"/>
                  </a:lnTo>
                  <a:lnTo>
                    <a:pt x="114401" y="111760"/>
                  </a:lnTo>
                  <a:lnTo>
                    <a:pt x="115735" y="110490"/>
                  </a:lnTo>
                  <a:lnTo>
                    <a:pt x="117170" y="109220"/>
                  </a:lnTo>
                  <a:lnTo>
                    <a:pt x="118033" y="109220"/>
                  </a:lnTo>
                  <a:lnTo>
                    <a:pt x="119418" y="107950"/>
                  </a:lnTo>
                  <a:lnTo>
                    <a:pt x="120967" y="109220"/>
                  </a:lnTo>
                  <a:lnTo>
                    <a:pt x="121716" y="110490"/>
                  </a:lnTo>
                  <a:lnTo>
                    <a:pt x="119138" y="110490"/>
                  </a:lnTo>
                  <a:lnTo>
                    <a:pt x="118732" y="111760"/>
                  </a:lnTo>
                  <a:lnTo>
                    <a:pt x="119722" y="113030"/>
                  </a:lnTo>
                  <a:lnTo>
                    <a:pt x="120408" y="114300"/>
                  </a:lnTo>
                  <a:lnTo>
                    <a:pt x="122097" y="111760"/>
                  </a:lnTo>
                  <a:lnTo>
                    <a:pt x="124206" y="111760"/>
                  </a:lnTo>
                  <a:lnTo>
                    <a:pt x="124079" y="110490"/>
                  </a:lnTo>
                  <a:lnTo>
                    <a:pt x="123863" y="110490"/>
                  </a:lnTo>
                  <a:lnTo>
                    <a:pt x="123685" y="109220"/>
                  </a:lnTo>
                  <a:lnTo>
                    <a:pt x="124650" y="109220"/>
                  </a:lnTo>
                  <a:lnTo>
                    <a:pt x="125945" y="111760"/>
                  </a:lnTo>
                  <a:lnTo>
                    <a:pt x="127368" y="113030"/>
                  </a:lnTo>
                  <a:lnTo>
                    <a:pt x="128905" y="114300"/>
                  </a:lnTo>
                  <a:lnTo>
                    <a:pt x="128803" y="115570"/>
                  </a:lnTo>
                  <a:lnTo>
                    <a:pt x="127901" y="118110"/>
                  </a:lnTo>
                  <a:lnTo>
                    <a:pt x="130175" y="118110"/>
                  </a:lnTo>
                  <a:lnTo>
                    <a:pt x="130670" y="119380"/>
                  </a:lnTo>
                  <a:lnTo>
                    <a:pt x="127863" y="119380"/>
                  </a:lnTo>
                  <a:lnTo>
                    <a:pt x="128054" y="121920"/>
                  </a:lnTo>
                  <a:lnTo>
                    <a:pt x="128346" y="120650"/>
                  </a:lnTo>
                  <a:lnTo>
                    <a:pt x="128765" y="121920"/>
                  </a:lnTo>
                  <a:lnTo>
                    <a:pt x="129743" y="121920"/>
                  </a:lnTo>
                  <a:lnTo>
                    <a:pt x="130873" y="123190"/>
                  </a:lnTo>
                  <a:lnTo>
                    <a:pt x="131343" y="123190"/>
                  </a:lnTo>
                  <a:lnTo>
                    <a:pt x="134073" y="124460"/>
                  </a:lnTo>
                  <a:lnTo>
                    <a:pt x="137363" y="125730"/>
                  </a:lnTo>
                  <a:lnTo>
                    <a:pt x="137363" y="119189"/>
                  </a:lnTo>
                  <a:lnTo>
                    <a:pt x="134112" y="116840"/>
                  </a:lnTo>
                  <a:lnTo>
                    <a:pt x="137604" y="114300"/>
                  </a:lnTo>
                  <a:lnTo>
                    <a:pt x="139179" y="116840"/>
                  </a:lnTo>
                  <a:lnTo>
                    <a:pt x="140589" y="116840"/>
                  </a:lnTo>
                  <a:lnTo>
                    <a:pt x="141338" y="114300"/>
                  </a:lnTo>
                  <a:lnTo>
                    <a:pt x="142633" y="116840"/>
                  </a:lnTo>
                  <a:lnTo>
                    <a:pt x="144500" y="118110"/>
                  </a:lnTo>
                  <a:lnTo>
                    <a:pt x="145542" y="118110"/>
                  </a:lnTo>
                  <a:lnTo>
                    <a:pt x="145910" y="114300"/>
                  </a:lnTo>
                  <a:lnTo>
                    <a:pt x="149072" y="115570"/>
                  </a:lnTo>
                  <a:lnTo>
                    <a:pt x="146596" y="111760"/>
                  </a:lnTo>
                  <a:lnTo>
                    <a:pt x="147675" y="110490"/>
                  </a:lnTo>
                  <a:lnTo>
                    <a:pt x="150812" y="109220"/>
                  </a:lnTo>
                  <a:lnTo>
                    <a:pt x="150571" y="111760"/>
                  </a:lnTo>
                  <a:lnTo>
                    <a:pt x="151168" y="111760"/>
                  </a:lnTo>
                  <a:lnTo>
                    <a:pt x="151028" y="110490"/>
                  </a:lnTo>
                  <a:lnTo>
                    <a:pt x="151003" y="109220"/>
                  </a:lnTo>
                  <a:lnTo>
                    <a:pt x="151206" y="109220"/>
                  </a:lnTo>
                  <a:lnTo>
                    <a:pt x="151130" y="107950"/>
                  </a:lnTo>
                  <a:lnTo>
                    <a:pt x="151485" y="107950"/>
                  </a:lnTo>
                  <a:lnTo>
                    <a:pt x="151993" y="106680"/>
                  </a:lnTo>
                  <a:lnTo>
                    <a:pt x="150888" y="106680"/>
                  </a:lnTo>
                  <a:lnTo>
                    <a:pt x="148742" y="104140"/>
                  </a:lnTo>
                  <a:lnTo>
                    <a:pt x="149555" y="104140"/>
                  </a:lnTo>
                  <a:lnTo>
                    <a:pt x="149910" y="102870"/>
                  </a:lnTo>
                  <a:lnTo>
                    <a:pt x="150520" y="104140"/>
                  </a:lnTo>
                  <a:lnTo>
                    <a:pt x="151714" y="104140"/>
                  </a:lnTo>
                  <a:lnTo>
                    <a:pt x="153327" y="105410"/>
                  </a:lnTo>
                  <a:lnTo>
                    <a:pt x="153974" y="105410"/>
                  </a:lnTo>
                  <a:lnTo>
                    <a:pt x="154393" y="106680"/>
                  </a:lnTo>
                  <a:lnTo>
                    <a:pt x="154152" y="104140"/>
                  </a:lnTo>
                  <a:lnTo>
                    <a:pt x="152107" y="101600"/>
                  </a:lnTo>
                  <a:lnTo>
                    <a:pt x="153276" y="99060"/>
                  </a:lnTo>
                  <a:lnTo>
                    <a:pt x="152908" y="99060"/>
                  </a:lnTo>
                  <a:lnTo>
                    <a:pt x="152742" y="97790"/>
                  </a:lnTo>
                  <a:lnTo>
                    <a:pt x="154851" y="97790"/>
                  </a:lnTo>
                  <a:lnTo>
                    <a:pt x="157340" y="99060"/>
                  </a:lnTo>
                  <a:lnTo>
                    <a:pt x="159778" y="99060"/>
                  </a:lnTo>
                  <a:lnTo>
                    <a:pt x="158965" y="97790"/>
                  </a:lnTo>
                  <a:lnTo>
                    <a:pt x="157962" y="96520"/>
                  </a:lnTo>
                  <a:lnTo>
                    <a:pt x="159118" y="95250"/>
                  </a:lnTo>
                  <a:lnTo>
                    <a:pt x="156870" y="95250"/>
                  </a:lnTo>
                  <a:lnTo>
                    <a:pt x="154470" y="93980"/>
                  </a:lnTo>
                  <a:lnTo>
                    <a:pt x="154495" y="92710"/>
                  </a:lnTo>
                  <a:lnTo>
                    <a:pt x="151472" y="91440"/>
                  </a:lnTo>
                  <a:lnTo>
                    <a:pt x="149275" y="92557"/>
                  </a:lnTo>
                  <a:lnTo>
                    <a:pt x="149275" y="96520"/>
                  </a:lnTo>
                  <a:lnTo>
                    <a:pt x="148361" y="96520"/>
                  </a:lnTo>
                  <a:lnTo>
                    <a:pt x="147828" y="95250"/>
                  </a:lnTo>
                  <a:lnTo>
                    <a:pt x="147243" y="93980"/>
                  </a:lnTo>
                  <a:lnTo>
                    <a:pt x="147485" y="93980"/>
                  </a:lnTo>
                  <a:lnTo>
                    <a:pt x="148348" y="95250"/>
                  </a:lnTo>
                  <a:lnTo>
                    <a:pt x="149275" y="96520"/>
                  </a:lnTo>
                  <a:lnTo>
                    <a:pt x="149275" y="92557"/>
                  </a:lnTo>
                  <a:lnTo>
                    <a:pt x="148958" y="92710"/>
                  </a:lnTo>
                  <a:lnTo>
                    <a:pt x="145440" y="91440"/>
                  </a:lnTo>
                  <a:lnTo>
                    <a:pt x="144437" y="91440"/>
                  </a:lnTo>
                  <a:lnTo>
                    <a:pt x="137058" y="90170"/>
                  </a:lnTo>
                  <a:lnTo>
                    <a:pt x="132562" y="87630"/>
                  </a:lnTo>
                  <a:lnTo>
                    <a:pt x="135216" y="86372"/>
                  </a:lnTo>
                  <a:lnTo>
                    <a:pt x="141033" y="87579"/>
                  </a:lnTo>
                  <a:lnTo>
                    <a:pt x="146773" y="86372"/>
                  </a:lnTo>
                  <a:lnTo>
                    <a:pt x="151345" y="87630"/>
                  </a:lnTo>
                  <a:lnTo>
                    <a:pt x="152603" y="86372"/>
                  </a:lnTo>
                  <a:lnTo>
                    <a:pt x="155790" y="87630"/>
                  </a:lnTo>
                  <a:lnTo>
                    <a:pt x="159804" y="87630"/>
                  </a:lnTo>
                  <a:lnTo>
                    <a:pt x="161874" y="86372"/>
                  </a:lnTo>
                  <a:lnTo>
                    <a:pt x="163664" y="88900"/>
                  </a:lnTo>
                  <a:lnTo>
                    <a:pt x="163576" y="90170"/>
                  </a:lnTo>
                  <a:lnTo>
                    <a:pt x="164045" y="92710"/>
                  </a:lnTo>
                  <a:lnTo>
                    <a:pt x="163588" y="93980"/>
                  </a:lnTo>
                  <a:lnTo>
                    <a:pt x="165722" y="93980"/>
                  </a:lnTo>
                  <a:lnTo>
                    <a:pt x="168287" y="92710"/>
                  </a:lnTo>
                  <a:lnTo>
                    <a:pt x="171767" y="92710"/>
                  </a:lnTo>
                  <a:lnTo>
                    <a:pt x="174269" y="90170"/>
                  </a:lnTo>
                  <a:lnTo>
                    <a:pt x="174955" y="86360"/>
                  </a:lnTo>
                  <a:lnTo>
                    <a:pt x="173558" y="85090"/>
                  </a:lnTo>
                  <a:lnTo>
                    <a:pt x="174713" y="85090"/>
                  </a:lnTo>
                  <a:lnTo>
                    <a:pt x="174002" y="83820"/>
                  </a:lnTo>
                  <a:lnTo>
                    <a:pt x="173012" y="83820"/>
                  </a:lnTo>
                  <a:lnTo>
                    <a:pt x="173443" y="85090"/>
                  </a:lnTo>
                  <a:lnTo>
                    <a:pt x="172885" y="85090"/>
                  </a:lnTo>
                  <a:lnTo>
                    <a:pt x="169710" y="83820"/>
                  </a:lnTo>
                  <a:lnTo>
                    <a:pt x="165735" y="85090"/>
                  </a:lnTo>
                  <a:lnTo>
                    <a:pt x="164884" y="83820"/>
                  </a:lnTo>
                  <a:lnTo>
                    <a:pt x="164045" y="82550"/>
                  </a:lnTo>
                  <a:lnTo>
                    <a:pt x="162394" y="83820"/>
                  </a:lnTo>
                  <a:lnTo>
                    <a:pt x="160858" y="82550"/>
                  </a:lnTo>
                  <a:lnTo>
                    <a:pt x="156489" y="82550"/>
                  </a:lnTo>
                  <a:lnTo>
                    <a:pt x="153263" y="81280"/>
                  </a:lnTo>
                  <a:lnTo>
                    <a:pt x="149402" y="81280"/>
                  </a:lnTo>
                  <a:lnTo>
                    <a:pt x="148005" y="82550"/>
                  </a:lnTo>
                  <a:lnTo>
                    <a:pt x="146050" y="82550"/>
                  </a:lnTo>
                  <a:lnTo>
                    <a:pt x="143154" y="81280"/>
                  </a:lnTo>
                  <a:lnTo>
                    <a:pt x="141935" y="80010"/>
                  </a:lnTo>
                  <a:lnTo>
                    <a:pt x="141706" y="80010"/>
                  </a:lnTo>
                  <a:lnTo>
                    <a:pt x="139992" y="78740"/>
                  </a:lnTo>
                  <a:lnTo>
                    <a:pt x="141338" y="76200"/>
                  </a:lnTo>
                  <a:lnTo>
                    <a:pt x="142697" y="73660"/>
                  </a:lnTo>
                  <a:lnTo>
                    <a:pt x="147167" y="72390"/>
                  </a:lnTo>
                  <a:lnTo>
                    <a:pt x="148170" y="73660"/>
                  </a:lnTo>
                  <a:lnTo>
                    <a:pt x="151422" y="73660"/>
                  </a:lnTo>
                  <a:lnTo>
                    <a:pt x="152996" y="72390"/>
                  </a:lnTo>
                  <a:lnTo>
                    <a:pt x="151257" y="72390"/>
                  </a:lnTo>
                  <a:lnTo>
                    <a:pt x="150368" y="71120"/>
                  </a:lnTo>
                  <a:lnTo>
                    <a:pt x="147828" y="71120"/>
                  </a:lnTo>
                  <a:lnTo>
                    <a:pt x="147942" y="69850"/>
                  </a:lnTo>
                  <a:lnTo>
                    <a:pt x="146824" y="67310"/>
                  </a:lnTo>
                  <a:lnTo>
                    <a:pt x="148056" y="68580"/>
                  </a:lnTo>
                  <a:lnTo>
                    <a:pt x="151345" y="69850"/>
                  </a:lnTo>
                  <a:lnTo>
                    <a:pt x="157022" y="69850"/>
                  </a:lnTo>
                  <a:lnTo>
                    <a:pt x="158242" y="71120"/>
                  </a:lnTo>
                  <a:lnTo>
                    <a:pt x="158381" y="72390"/>
                  </a:lnTo>
                  <a:lnTo>
                    <a:pt x="158699" y="72390"/>
                  </a:lnTo>
                  <a:lnTo>
                    <a:pt x="158826" y="73660"/>
                  </a:lnTo>
                  <a:lnTo>
                    <a:pt x="159575" y="73660"/>
                  </a:lnTo>
                  <a:lnTo>
                    <a:pt x="159461" y="71120"/>
                  </a:lnTo>
                  <a:lnTo>
                    <a:pt x="159664" y="71120"/>
                  </a:lnTo>
                  <a:lnTo>
                    <a:pt x="160832" y="72390"/>
                  </a:lnTo>
                  <a:lnTo>
                    <a:pt x="161848" y="72390"/>
                  </a:lnTo>
                  <a:lnTo>
                    <a:pt x="163880" y="73660"/>
                  </a:lnTo>
                  <a:lnTo>
                    <a:pt x="167690" y="73660"/>
                  </a:lnTo>
                  <a:lnTo>
                    <a:pt x="168135" y="72390"/>
                  </a:lnTo>
                  <a:lnTo>
                    <a:pt x="168313" y="71120"/>
                  </a:lnTo>
                  <a:lnTo>
                    <a:pt x="168313" y="69850"/>
                  </a:lnTo>
                  <a:lnTo>
                    <a:pt x="170637" y="71120"/>
                  </a:lnTo>
                  <a:lnTo>
                    <a:pt x="173037" y="72390"/>
                  </a:lnTo>
                  <a:lnTo>
                    <a:pt x="175514" y="73660"/>
                  </a:lnTo>
                  <a:lnTo>
                    <a:pt x="175729" y="73660"/>
                  </a:lnTo>
                  <a:lnTo>
                    <a:pt x="175856" y="74930"/>
                  </a:lnTo>
                  <a:lnTo>
                    <a:pt x="175602" y="74930"/>
                  </a:lnTo>
                  <a:lnTo>
                    <a:pt x="175450" y="76200"/>
                  </a:lnTo>
                  <a:lnTo>
                    <a:pt x="170243" y="73660"/>
                  </a:lnTo>
                  <a:lnTo>
                    <a:pt x="169227" y="73660"/>
                  </a:lnTo>
                  <a:lnTo>
                    <a:pt x="169621" y="76200"/>
                  </a:lnTo>
                  <a:lnTo>
                    <a:pt x="170802" y="76200"/>
                  </a:lnTo>
                  <a:lnTo>
                    <a:pt x="170116" y="77470"/>
                  </a:lnTo>
                  <a:lnTo>
                    <a:pt x="176999" y="77470"/>
                  </a:lnTo>
                  <a:lnTo>
                    <a:pt x="180111" y="80010"/>
                  </a:lnTo>
                  <a:lnTo>
                    <a:pt x="183095" y="80010"/>
                  </a:lnTo>
                  <a:lnTo>
                    <a:pt x="185267" y="81280"/>
                  </a:lnTo>
                  <a:lnTo>
                    <a:pt x="187312" y="80010"/>
                  </a:lnTo>
                  <a:lnTo>
                    <a:pt x="188277" y="80010"/>
                  </a:lnTo>
                  <a:lnTo>
                    <a:pt x="189179" y="78740"/>
                  </a:lnTo>
                  <a:lnTo>
                    <a:pt x="190284" y="78740"/>
                  </a:lnTo>
                  <a:lnTo>
                    <a:pt x="191147" y="77470"/>
                  </a:lnTo>
                  <a:lnTo>
                    <a:pt x="194678" y="76200"/>
                  </a:lnTo>
                  <a:lnTo>
                    <a:pt x="196634" y="76200"/>
                  </a:lnTo>
                  <a:lnTo>
                    <a:pt x="197586" y="73660"/>
                  </a:lnTo>
                  <a:lnTo>
                    <a:pt x="196862" y="73660"/>
                  </a:lnTo>
                  <a:lnTo>
                    <a:pt x="196342" y="72390"/>
                  </a:lnTo>
                  <a:lnTo>
                    <a:pt x="190296" y="72390"/>
                  </a:lnTo>
                  <a:lnTo>
                    <a:pt x="191858" y="74930"/>
                  </a:lnTo>
                  <a:lnTo>
                    <a:pt x="192976" y="76200"/>
                  </a:lnTo>
                  <a:lnTo>
                    <a:pt x="190373" y="77470"/>
                  </a:lnTo>
                  <a:lnTo>
                    <a:pt x="188087" y="76200"/>
                  </a:lnTo>
                  <a:lnTo>
                    <a:pt x="185496" y="76200"/>
                  </a:lnTo>
                  <a:lnTo>
                    <a:pt x="184378" y="74930"/>
                  </a:lnTo>
                  <a:lnTo>
                    <a:pt x="179743" y="73660"/>
                  </a:lnTo>
                  <a:lnTo>
                    <a:pt x="179514" y="71120"/>
                  </a:lnTo>
                  <a:lnTo>
                    <a:pt x="176225" y="69850"/>
                  </a:lnTo>
                  <a:lnTo>
                    <a:pt x="175450" y="69850"/>
                  </a:lnTo>
                  <a:lnTo>
                    <a:pt x="175882" y="68580"/>
                  </a:lnTo>
                  <a:lnTo>
                    <a:pt x="174078" y="68580"/>
                  </a:lnTo>
                  <a:lnTo>
                    <a:pt x="172313" y="67310"/>
                  </a:lnTo>
                  <a:lnTo>
                    <a:pt x="169545" y="67310"/>
                  </a:lnTo>
                  <a:lnTo>
                    <a:pt x="168668" y="66040"/>
                  </a:lnTo>
                  <a:lnTo>
                    <a:pt x="167843" y="64770"/>
                  </a:lnTo>
                  <a:lnTo>
                    <a:pt x="167881" y="67310"/>
                  </a:lnTo>
                  <a:lnTo>
                    <a:pt x="165696" y="67310"/>
                  </a:lnTo>
                  <a:lnTo>
                    <a:pt x="164299" y="68580"/>
                  </a:lnTo>
                  <a:lnTo>
                    <a:pt x="160108" y="67310"/>
                  </a:lnTo>
                  <a:lnTo>
                    <a:pt x="158635" y="66040"/>
                  </a:lnTo>
                  <a:lnTo>
                    <a:pt x="156235" y="66040"/>
                  </a:lnTo>
                  <a:lnTo>
                    <a:pt x="156146" y="67310"/>
                  </a:lnTo>
                  <a:lnTo>
                    <a:pt x="152615" y="64770"/>
                  </a:lnTo>
                  <a:lnTo>
                    <a:pt x="150926" y="63500"/>
                  </a:lnTo>
                  <a:lnTo>
                    <a:pt x="150241" y="63500"/>
                  </a:lnTo>
                  <a:lnTo>
                    <a:pt x="149339" y="64770"/>
                  </a:lnTo>
                  <a:lnTo>
                    <a:pt x="148386" y="64770"/>
                  </a:lnTo>
                  <a:lnTo>
                    <a:pt x="147574" y="63500"/>
                  </a:lnTo>
                  <a:lnTo>
                    <a:pt x="147281" y="62230"/>
                  </a:lnTo>
                  <a:lnTo>
                    <a:pt x="146392" y="59690"/>
                  </a:lnTo>
                  <a:lnTo>
                    <a:pt x="145567" y="59690"/>
                  </a:lnTo>
                  <a:lnTo>
                    <a:pt x="147650" y="58420"/>
                  </a:lnTo>
                  <a:lnTo>
                    <a:pt x="149186" y="59690"/>
                  </a:lnTo>
                  <a:lnTo>
                    <a:pt x="149631" y="62230"/>
                  </a:lnTo>
                  <a:lnTo>
                    <a:pt x="150393" y="60960"/>
                  </a:lnTo>
                  <a:lnTo>
                    <a:pt x="152463" y="60960"/>
                  </a:lnTo>
                  <a:lnTo>
                    <a:pt x="152514" y="63500"/>
                  </a:lnTo>
                  <a:lnTo>
                    <a:pt x="153809" y="62230"/>
                  </a:lnTo>
                  <a:lnTo>
                    <a:pt x="155714" y="64770"/>
                  </a:lnTo>
                  <a:lnTo>
                    <a:pt x="156057" y="64770"/>
                  </a:lnTo>
                  <a:lnTo>
                    <a:pt x="155854" y="63500"/>
                  </a:lnTo>
                  <a:lnTo>
                    <a:pt x="155054" y="62230"/>
                  </a:lnTo>
                  <a:lnTo>
                    <a:pt x="154901" y="60960"/>
                  </a:lnTo>
                  <a:lnTo>
                    <a:pt x="155994" y="60960"/>
                  </a:lnTo>
                  <a:lnTo>
                    <a:pt x="156121" y="62230"/>
                  </a:lnTo>
                  <a:lnTo>
                    <a:pt x="156946" y="62230"/>
                  </a:lnTo>
                  <a:lnTo>
                    <a:pt x="157861" y="60960"/>
                  </a:lnTo>
                  <a:lnTo>
                    <a:pt x="158508" y="62230"/>
                  </a:lnTo>
                  <a:lnTo>
                    <a:pt x="158750" y="63500"/>
                  </a:lnTo>
                  <a:lnTo>
                    <a:pt x="162737" y="63500"/>
                  </a:lnTo>
                  <a:lnTo>
                    <a:pt x="162941" y="60960"/>
                  </a:lnTo>
                  <a:lnTo>
                    <a:pt x="162229" y="60960"/>
                  </a:lnTo>
                  <a:lnTo>
                    <a:pt x="161137" y="59690"/>
                  </a:lnTo>
                  <a:lnTo>
                    <a:pt x="161734" y="59690"/>
                  </a:lnTo>
                  <a:lnTo>
                    <a:pt x="161163" y="58420"/>
                  </a:lnTo>
                  <a:lnTo>
                    <a:pt x="155422" y="58420"/>
                  </a:lnTo>
                  <a:lnTo>
                    <a:pt x="151180" y="57150"/>
                  </a:lnTo>
                  <a:lnTo>
                    <a:pt x="153835" y="54610"/>
                  </a:lnTo>
                  <a:lnTo>
                    <a:pt x="156311" y="55880"/>
                  </a:lnTo>
                  <a:lnTo>
                    <a:pt x="157746" y="55880"/>
                  </a:lnTo>
                  <a:lnTo>
                    <a:pt x="157657" y="53340"/>
                  </a:lnTo>
                  <a:lnTo>
                    <a:pt x="159499" y="54610"/>
                  </a:lnTo>
                  <a:lnTo>
                    <a:pt x="161836" y="54610"/>
                  </a:lnTo>
                  <a:lnTo>
                    <a:pt x="163449" y="55880"/>
                  </a:lnTo>
                  <a:lnTo>
                    <a:pt x="163156" y="54610"/>
                  </a:lnTo>
                  <a:lnTo>
                    <a:pt x="162928" y="54610"/>
                  </a:lnTo>
                  <a:lnTo>
                    <a:pt x="162306" y="53340"/>
                  </a:lnTo>
                  <a:lnTo>
                    <a:pt x="165633" y="52070"/>
                  </a:lnTo>
                  <a:lnTo>
                    <a:pt x="162179" y="50800"/>
                  </a:lnTo>
                  <a:lnTo>
                    <a:pt x="162725" y="49530"/>
                  </a:lnTo>
                  <a:lnTo>
                    <a:pt x="165519" y="48260"/>
                  </a:lnTo>
                  <a:lnTo>
                    <a:pt x="166141" y="49530"/>
                  </a:lnTo>
                  <a:lnTo>
                    <a:pt x="165950" y="48260"/>
                  </a:lnTo>
                  <a:lnTo>
                    <a:pt x="164388" y="46990"/>
                  </a:lnTo>
                  <a:lnTo>
                    <a:pt x="162674" y="48260"/>
                  </a:lnTo>
                  <a:lnTo>
                    <a:pt x="162013" y="46990"/>
                  </a:lnTo>
                  <a:lnTo>
                    <a:pt x="162598" y="45720"/>
                  </a:lnTo>
                  <a:lnTo>
                    <a:pt x="163512" y="44450"/>
                  </a:lnTo>
                  <a:lnTo>
                    <a:pt x="163106" y="43180"/>
                  </a:lnTo>
                  <a:lnTo>
                    <a:pt x="157226" y="43180"/>
                  </a:lnTo>
                  <a:lnTo>
                    <a:pt x="157403" y="44450"/>
                  </a:lnTo>
                  <a:lnTo>
                    <a:pt x="156095" y="45720"/>
                  </a:lnTo>
                  <a:lnTo>
                    <a:pt x="155384" y="45720"/>
                  </a:lnTo>
                  <a:lnTo>
                    <a:pt x="153263" y="46990"/>
                  </a:lnTo>
                  <a:lnTo>
                    <a:pt x="154419" y="46990"/>
                  </a:lnTo>
                  <a:lnTo>
                    <a:pt x="154127" y="49530"/>
                  </a:lnTo>
                  <a:lnTo>
                    <a:pt x="155232" y="49530"/>
                  </a:lnTo>
                  <a:lnTo>
                    <a:pt x="155994" y="50800"/>
                  </a:lnTo>
                  <a:lnTo>
                    <a:pt x="155676" y="50800"/>
                  </a:lnTo>
                  <a:lnTo>
                    <a:pt x="155168" y="52070"/>
                  </a:lnTo>
                  <a:lnTo>
                    <a:pt x="154762" y="52070"/>
                  </a:lnTo>
                  <a:lnTo>
                    <a:pt x="154838" y="53340"/>
                  </a:lnTo>
                  <a:lnTo>
                    <a:pt x="153898" y="52070"/>
                  </a:lnTo>
                  <a:lnTo>
                    <a:pt x="153441" y="52070"/>
                  </a:lnTo>
                  <a:lnTo>
                    <a:pt x="152730" y="53340"/>
                  </a:lnTo>
                  <a:lnTo>
                    <a:pt x="152069" y="53340"/>
                  </a:lnTo>
                  <a:lnTo>
                    <a:pt x="151320" y="54610"/>
                  </a:lnTo>
                  <a:lnTo>
                    <a:pt x="152196" y="54610"/>
                  </a:lnTo>
                  <a:lnTo>
                    <a:pt x="149656" y="58420"/>
                  </a:lnTo>
                  <a:lnTo>
                    <a:pt x="145757" y="57150"/>
                  </a:lnTo>
                  <a:lnTo>
                    <a:pt x="145338" y="56959"/>
                  </a:lnTo>
                  <a:lnTo>
                    <a:pt x="145338" y="71120"/>
                  </a:lnTo>
                  <a:lnTo>
                    <a:pt x="140106" y="71120"/>
                  </a:lnTo>
                  <a:lnTo>
                    <a:pt x="139725" y="69850"/>
                  </a:lnTo>
                  <a:lnTo>
                    <a:pt x="133134" y="69850"/>
                  </a:lnTo>
                  <a:lnTo>
                    <a:pt x="132029" y="68580"/>
                  </a:lnTo>
                  <a:lnTo>
                    <a:pt x="131838" y="68745"/>
                  </a:lnTo>
                  <a:lnTo>
                    <a:pt x="131838" y="101600"/>
                  </a:lnTo>
                  <a:lnTo>
                    <a:pt x="131610" y="102870"/>
                  </a:lnTo>
                  <a:lnTo>
                    <a:pt x="131305" y="104140"/>
                  </a:lnTo>
                  <a:lnTo>
                    <a:pt x="129781" y="101600"/>
                  </a:lnTo>
                  <a:lnTo>
                    <a:pt x="129044" y="101600"/>
                  </a:lnTo>
                  <a:lnTo>
                    <a:pt x="129222" y="100330"/>
                  </a:lnTo>
                  <a:lnTo>
                    <a:pt x="129463" y="97790"/>
                  </a:lnTo>
                  <a:lnTo>
                    <a:pt x="130225" y="99060"/>
                  </a:lnTo>
                  <a:lnTo>
                    <a:pt x="131838" y="101600"/>
                  </a:lnTo>
                  <a:lnTo>
                    <a:pt x="131838" y="68745"/>
                  </a:lnTo>
                  <a:lnTo>
                    <a:pt x="130454" y="69850"/>
                  </a:lnTo>
                  <a:lnTo>
                    <a:pt x="128854" y="69850"/>
                  </a:lnTo>
                  <a:lnTo>
                    <a:pt x="128765" y="68580"/>
                  </a:lnTo>
                  <a:lnTo>
                    <a:pt x="128651" y="71120"/>
                  </a:lnTo>
                  <a:lnTo>
                    <a:pt x="128066" y="72390"/>
                  </a:lnTo>
                  <a:lnTo>
                    <a:pt x="126796" y="76200"/>
                  </a:lnTo>
                  <a:lnTo>
                    <a:pt x="125717" y="76200"/>
                  </a:lnTo>
                  <a:lnTo>
                    <a:pt x="124002" y="74930"/>
                  </a:lnTo>
                  <a:lnTo>
                    <a:pt x="123405" y="74930"/>
                  </a:lnTo>
                  <a:lnTo>
                    <a:pt x="123634" y="76200"/>
                  </a:lnTo>
                  <a:lnTo>
                    <a:pt x="123913" y="77470"/>
                  </a:lnTo>
                  <a:lnTo>
                    <a:pt x="122758" y="80010"/>
                  </a:lnTo>
                  <a:lnTo>
                    <a:pt x="122821" y="81280"/>
                  </a:lnTo>
                  <a:lnTo>
                    <a:pt x="126339" y="83820"/>
                  </a:lnTo>
                  <a:lnTo>
                    <a:pt x="126453" y="81280"/>
                  </a:lnTo>
                  <a:lnTo>
                    <a:pt x="127127" y="85090"/>
                  </a:lnTo>
                  <a:lnTo>
                    <a:pt x="126860" y="85090"/>
                  </a:lnTo>
                  <a:lnTo>
                    <a:pt x="126568" y="86360"/>
                  </a:lnTo>
                  <a:lnTo>
                    <a:pt x="126339" y="86360"/>
                  </a:lnTo>
                  <a:lnTo>
                    <a:pt x="124612" y="85090"/>
                  </a:lnTo>
                  <a:lnTo>
                    <a:pt x="123850" y="83820"/>
                  </a:lnTo>
                  <a:lnTo>
                    <a:pt x="123101" y="82550"/>
                  </a:lnTo>
                  <a:lnTo>
                    <a:pt x="122110" y="81280"/>
                  </a:lnTo>
                  <a:lnTo>
                    <a:pt x="121297" y="80010"/>
                  </a:lnTo>
                  <a:lnTo>
                    <a:pt x="119011" y="77470"/>
                  </a:lnTo>
                  <a:lnTo>
                    <a:pt x="118897" y="76200"/>
                  </a:lnTo>
                  <a:lnTo>
                    <a:pt x="118795" y="74930"/>
                  </a:lnTo>
                  <a:lnTo>
                    <a:pt x="116827" y="74930"/>
                  </a:lnTo>
                  <a:lnTo>
                    <a:pt x="116370" y="76200"/>
                  </a:lnTo>
                  <a:lnTo>
                    <a:pt x="115887" y="74930"/>
                  </a:lnTo>
                  <a:lnTo>
                    <a:pt x="115252" y="72390"/>
                  </a:lnTo>
                  <a:lnTo>
                    <a:pt x="116751" y="71120"/>
                  </a:lnTo>
                  <a:lnTo>
                    <a:pt x="117513" y="73660"/>
                  </a:lnTo>
                  <a:lnTo>
                    <a:pt x="117716" y="73660"/>
                  </a:lnTo>
                  <a:lnTo>
                    <a:pt x="117868" y="72390"/>
                  </a:lnTo>
                  <a:lnTo>
                    <a:pt x="118173" y="72390"/>
                  </a:lnTo>
                  <a:lnTo>
                    <a:pt x="118389" y="71120"/>
                  </a:lnTo>
                  <a:lnTo>
                    <a:pt x="117614" y="71120"/>
                  </a:lnTo>
                  <a:lnTo>
                    <a:pt x="117360" y="69850"/>
                  </a:lnTo>
                  <a:lnTo>
                    <a:pt x="116992" y="69850"/>
                  </a:lnTo>
                  <a:lnTo>
                    <a:pt x="113652" y="67310"/>
                  </a:lnTo>
                  <a:lnTo>
                    <a:pt x="116586" y="63500"/>
                  </a:lnTo>
                  <a:lnTo>
                    <a:pt x="119151" y="62230"/>
                  </a:lnTo>
                  <a:lnTo>
                    <a:pt x="118719" y="60960"/>
                  </a:lnTo>
                  <a:lnTo>
                    <a:pt x="118173" y="60960"/>
                  </a:lnTo>
                  <a:lnTo>
                    <a:pt x="117525" y="59690"/>
                  </a:lnTo>
                  <a:lnTo>
                    <a:pt x="115582" y="59690"/>
                  </a:lnTo>
                  <a:lnTo>
                    <a:pt x="114909" y="62230"/>
                  </a:lnTo>
                  <a:lnTo>
                    <a:pt x="111302" y="64770"/>
                  </a:lnTo>
                  <a:lnTo>
                    <a:pt x="108534" y="67310"/>
                  </a:lnTo>
                  <a:lnTo>
                    <a:pt x="106400" y="69850"/>
                  </a:lnTo>
                  <a:lnTo>
                    <a:pt x="104571" y="69850"/>
                  </a:lnTo>
                  <a:lnTo>
                    <a:pt x="104724" y="68580"/>
                  </a:lnTo>
                  <a:lnTo>
                    <a:pt x="105994" y="67310"/>
                  </a:lnTo>
                  <a:lnTo>
                    <a:pt x="107784" y="67310"/>
                  </a:lnTo>
                  <a:lnTo>
                    <a:pt x="107416" y="66040"/>
                  </a:lnTo>
                  <a:lnTo>
                    <a:pt x="107061" y="66040"/>
                  </a:lnTo>
                  <a:lnTo>
                    <a:pt x="106921" y="64770"/>
                  </a:lnTo>
                  <a:lnTo>
                    <a:pt x="107276" y="64770"/>
                  </a:lnTo>
                  <a:lnTo>
                    <a:pt x="109766" y="62230"/>
                  </a:lnTo>
                  <a:lnTo>
                    <a:pt x="112039" y="59690"/>
                  </a:lnTo>
                  <a:lnTo>
                    <a:pt x="113919" y="57150"/>
                  </a:lnTo>
                  <a:lnTo>
                    <a:pt x="111975" y="57150"/>
                  </a:lnTo>
                  <a:lnTo>
                    <a:pt x="111023" y="58420"/>
                  </a:lnTo>
                  <a:lnTo>
                    <a:pt x="111391" y="59690"/>
                  </a:lnTo>
                  <a:lnTo>
                    <a:pt x="110413" y="60960"/>
                  </a:lnTo>
                  <a:lnTo>
                    <a:pt x="109842" y="60960"/>
                  </a:lnTo>
                  <a:lnTo>
                    <a:pt x="109004" y="62230"/>
                  </a:lnTo>
                  <a:lnTo>
                    <a:pt x="108496" y="63500"/>
                  </a:lnTo>
                  <a:lnTo>
                    <a:pt x="106426" y="64770"/>
                  </a:lnTo>
                  <a:lnTo>
                    <a:pt x="103301" y="67310"/>
                  </a:lnTo>
                  <a:lnTo>
                    <a:pt x="101003" y="64770"/>
                  </a:lnTo>
                  <a:lnTo>
                    <a:pt x="100190" y="63881"/>
                  </a:lnTo>
                  <a:lnTo>
                    <a:pt x="100380" y="63500"/>
                  </a:lnTo>
                  <a:lnTo>
                    <a:pt x="99517" y="62230"/>
                  </a:lnTo>
                  <a:lnTo>
                    <a:pt x="98679" y="62230"/>
                  </a:lnTo>
                  <a:lnTo>
                    <a:pt x="97802" y="60960"/>
                  </a:lnTo>
                  <a:lnTo>
                    <a:pt x="96659" y="62230"/>
                  </a:lnTo>
                  <a:lnTo>
                    <a:pt x="96596" y="60960"/>
                  </a:lnTo>
                  <a:lnTo>
                    <a:pt x="96354" y="59690"/>
                  </a:lnTo>
                  <a:lnTo>
                    <a:pt x="94792" y="59690"/>
                  </a:lnTo>
                  <a:lnTo>
                    <a:pt x="94615" y="58420"/>
                  </a:lnTo>
                  <a:lnTo>
                    <a:pt x="94894" y="57150"/>
                  </a:lnTo>
                  <a:lnTo>
                    <a:pt x="95859" y="55880"/>
                  </a:lnTo>
                  <a:lnTo>
                    <a:pt x="94869" y="53340"/>
                  </a:lnTo>
                  <a:lnTo>
                    <a:pt x="93992" y="53340"/>
                  </a:lnTo>
                  <a:lnTo>
                    <a:pt x="94094" y="52070"/>
                  </a:lnTo>
                  <a:lnTo>
                    <a:pt x="94627" y="50800"/>
                  </a:lnTo>
                  <a:lnTo>
                    <a:pt x="95199" y="49530"/>
                  </a:lnTo>
                  <a:lnTo>
                    <a:pt x="96151" y="48260"/>
                  </a:lnTo>
                  <a:lnTo>
                    <a:pt x="96583" y="48260"/>
                  </a:lnTo>
                  <a:lnTo>
                    <a:pt x="96901" y="46990"/>
                  </a:lnTo>
                  <a:lnTo>
                    <a:pt x="96558" y="45720"/>
                  </a:lnTo>
                  <a:lnTo>
                    <a:pt x="97891" y="43180"/>
                  </a:lnTo>
                  <a:lnTo>
                    <a:pt x="100139" y="43180"/>
                  </a:lnTo>
                  <a:lnTo>
                    <a:pt x="100355" y="41910"/>
                  </a:lnTo>
                  <a:lnTo>
                    <a:pt x="99834" y="38100"/>
                  </a:lnTo>
                  <a:lnTo>
                    <a:pt x="99669" y="36830"/>
                  </a:lnTo>
                  <a:lnTo>
                    <a:pt x="102895" y="35560"/>
                  </a:lnTo>
                  <a:lnTo>
                    <a:pt x="104013" y="38100"/>
                  </a:lnTo>
                  <a:lnTo>
                    <a:pt x="103847" y="39370"/>
                  </a:lnTo>
                  <a:lnTo>
                    <a:pt x="103708" y="39370"/>
                  </a:lnTo>
                  <a:lnTo>
                    <a:pt x="103124" y="40640"/>
                  </a:lnTo>
                  <a:lnTo>
                    <a:pt x="103657" y="41910"/>
                  </a:lnTo>
                  <a:lnTo>
                    <a:pt x="102679" y="44450"/>
                  </a:lnTo>
                  <a:lnTo>
                    <a:pt x="100965" y="43180"/>
                  </a:lnTo>
                  <a:lnTo>
                    <a:pt x="101803" y="45720"/>
                  </a:lnTo>
                  <a:lnTo>
                    <a:pt x="101219" y="45720"/>
                  </a:lnTo>
                  <a:lnTo>
                    <a:pt x="100914" y="46990"/>
                  </a:lnTo>
                  <a:lnTo>
                    <a:pt x="100660" y="48260"/>
                  </a:lnTo>
                  <a:lnTo>
                    <a:pt x="100749" y="49530"/>
                  </a:lnTo>
                  <a:lnTo>
                    <a:pt x="102095" y="50800"/>
                  </a:lnTo>
                  <a:lnTo>
                    <a:pt x="103263" y="52070"/>
                  </a:lnTo>
                  <a:lnTo>
                    <a:pt x="102450" y="54610"/>
                  </a:lnTo>
                  <a:lnTo>
                    <a:pt x="103187" y="55880"/>
                  </a:lnTo>
                  <a:lnTo>
                    <a:pt x="103962" y="57150"/>
                  </a:lnTo>
                  <a:lnTo>
                    <a:pt x="104482" y="57150"/>
                  </a:lnTo>
                  <a:lnTo>
                    <a:pt x="105625" y="55880"/>
                  </a:lnTo>
                  <a:lnTo>
                    <a:pt x="106883" y="55880"/>
                  </a:lnTo>
                  <a:lnTo>
                    <a:pt x="107734" y="54610"/>
                  </a:lnTo>
                  <a:lnTo>
                    <a:pt x="107226" y="53340"/>
                  </a:lnTo>
                  <a:lnTo>
                    <a:pt x="107530" y="52070"/>
                  </a:lnTo>
                  <a:lnTo>
                    <a:pt x="108038" y="50800"/>
                  </a:lnTo>
                  <a:lnTo>
                    <a:pt x="108750" y="50800"/>
                  </a:lnTo>
                  <a:lnTo>
                    <a:pt x="108877" y="49530"/>
                  </a:lnTo>
                  <a:lnTo>
                    <a:pt x="109143" y="49530"/>
                  </a:lnTo>
                  <a:lnTo>
                    <a:pt x="109067" y="48260"/>
                  </a:lnTo>
                  <a:lnTo>
                    <a:pt x="109359" y="46990"/>
                  </a:lnTo>
                  <a:lnTo>
                    <a:pt x="110413" y="44450"/>
                  </a:lnTo>
                  <a:lnTo>
                    <a:pt x="112128" y="46990"/>
                  </a:lnTo>
                  <a:lnTo>
                    <a:pt x="114185" y="44450"/>
                  </a:lnTo>
                  <a:lnTo>
                    <a:pt x="114096" y="43180"/>
                  </a:lnTo>
                  <a:lnTo>
                    <a:pt x="115125" y="41910"/>
                  </a:lnTo>
                  <a:lnTo>
                    <a:pt x="115519" y="40640"/>
                  </a:lnTo>
                  <a:lnTo>
                    <a:pt x="118452" y="40640"/>
                  </a:lnTo>
                  <a:lnTo>
                    <a:pt x="119329" y="43180"/>
                  </a:lnTo>
                  <a:lnTo>
                    <a:pt x="117144" y="43180"/>
                  </a:lnTo>
                  <a:lnTo>
                    <a:pt x="116941" y="45720"/>
                  </a:lnTo>
                  <a:lnTo>
                    <a:pt x="118948" y="46990"/>
                  </a:lnTo>
                  <a:lnTo>
                    <a:pt x="119507" y="49530"/>
                  </a:lnTo>
                  <a:lnTo>
                    <a:pt x="117195" y="49530"/>
                  </a:lnTo>
                  <a:lnTo>
                    <a:pt x="118033" y="53340"/>
                  </a:lnTo>
                  <a:lnTo>
                    <a:pt x="119189" y="54610"/>
                  </a:lnTo>
                  <a:lnTo>
                    <a:pt x="117322" y="53340"/>
                  </a:lnTo>
                  <a:lnTo>
                    <a:pt x="116586" y="55880"/>
                  </a:lnTo>
                  <a:lnTo>
                    <a:pt x="117665" y="55880"/>
                  </a:lnTo>
                  <a:lnTo>
                    <a:pt x="117513" y="57150"/>
                  </a:lnTo>
                  <a:lnTo>
                    <a:pt x="119405" y="57150"/>
                  </a:lnTo>
                  <a:lnTo>
                    <a:pt x="119646" y="58420"/>
                  </a:lnTo>
                  <a:lnTo>
                    <a:pt x="120383" y="60960"/>
                  </a:lnTo>
                  <a:lnTo>
                    <a:pt x="120840" y="60960"/>
                  </a:lnTo>
                  <a:lnTo>
                    <a:pt x="120802" y="62230"/>
                  </a:lnTo>
                  <a:lnTo>
                    <a:pt x="121094" y="63500"/>
                  </a:lnTo>
                  <a:lnTo>
                    <a:pt x="122199" y="63500"/>
                  </a:lnTo>
                  <a:lnTo>
                    <a:pt x="122682" y="64770"/>
                  </a:lnTo>
                  <a:lnTo>
                    <a:pt x="123507" y="64770"/>
                  </a:lnTo>
                  <a:lnTo>
                    <a:pt x="123748" y="66040"/>
                  </a:lnTo>
                  <a:lnTo>
                    <a:pt x="123901" y="66040"/>
                  </a:lnTo>
                  <a:lnTo>
                    <a:pt x="123723" y="67310"/>
                  </a:lnTo>
                  <a:lnTo>
                    <a:pt x="123101" y="67310"/>
                  </a:lnTo>
                  <a:lnTo>
                    <a:pt x="124891" y="68580"/>
                  </a:lnTo>
                  <a:lnTo>
                    <a:pt x="128651" y="71120"/>
                  </a:lnTo>
                  <a:lnTo>
                    <a:pt x="128651" y="68503"/>
                  </a:lnTo>
                  <a:lnTo>
                    <a:pt x="127101" y="67310"/>
                  </a:lnTo>
                  <a:lnTo>
                    <a:pt x="126796" y="67310"/>
                  </a:lnTo>
                  <a:lnTo>
                    <a:pt x="125857" y="64770"/>
                  </a:lnTo>
                  <a:lnTo>
                    <a:pt x="126517" y="60960"/>
                  </a:lnTo>
                  <a:lnTo>
                    <a:pt x="131521" y="60960"/>
                  </a:lnTo>
                  <a:lnTo>
                    <a:pt x="133959" y="59690"/>
                  </a:lnTo>
                  <a:lnTo>
                    <a:pt x="136461" y="62230"/>
                  </a:lnTo>
                  <a:lnTo>
                    <a:pt x="135902" y="64770"/>
                  </a:lnTo>
                  <a:lnTo>
                    <a:pt x="137045" y="66040"/>
                  </a:lnTo>
                  <a:lnTo>
                    <a:pt x="138023" y="66040"/>
                  </a:lnTo>
                  <a:lnTo>
                    <a:pt x="138112" y="64770"/>
                  </a:lnTo>
                  <a:lnTo>
                    <a:pt x="138988" y="66040"/>
                  </a:lnTo>
                  <a:lnTo>
                    <a:pt x="139522" y="66040"/>
                  </a:lnTo>
                  <a:lnTo>
                    <a:pt x="143040" y="67310"/>
                  </a:lnTo>
                  <a:lnTo>
                    <a:pt x="143865" y="68580"/>
                  </a:lnTo>
                  <a:lnTo>
                    <a:pt x="144170" y="69850"/>
                  </a:lnTo>
                  <a:lnTo>
                    <a:pt x="144424" y="69850"/>
                  </a:lnTo>
                  <a:lnTo>
                    <a:pt x="145338" y="71120"/>
                  </a:lnTo>
                  <a:lnTo>
                    <a:pt x="145338" y="56959"/>
                  </a:lnTo>
                  <a:lnTo>
                    <a:pt x="143027" y="55880"/>
                  </a:lnTo>
                  <a:lnTo>
                    <a:pt x="142748" y="55880"/>
                  </a:lnTo>
                  <a:lnTo>
                    <a:pt x="143941" y="57150"/>
                  </a:lnTo>
                  <a:lnTo>
                    <a:pt x="145313" y="57150"/>
                  </a:lnTo>
                  <a:lnTo>
                    <a:pt x="145199" y="58420"/>
                  </a:lnTo>
                  <a:lnTo>
                    <a:pt x="144373" y="58420"/>
                  </a:lnTo>
                  <a:lnTo>
                    <a:pt x="143471" y="59690"/>
                  </a:lnTo>
                  <a:lnTo>
                    <a:pt x="141592" y="58420"/>
                  </a:lnTo>
                  <a:lnTo>
                    <a:pt x="141579" y="55880"/>
                  </a:lnTo>
                  <a:lnTo>
                    <a:pt x="142189" y="55880"/>
                  </a:lnTo>
                  <a:lnTo>
                    <a:pt x="141008" y="54610"/>
                  </a:lnTo>
                  <a:lnTo>
                    <a:pt x="140576" y="55880"/>
                  </a:lnTo>
                  <a:lnTo>
                    <a:pt x="139103" y="54610"/>
                  </a:lnTo>
                  <a:lnTo>
                    <a:pt x="139065" y="53340"/>
                  </a:lnTo>
                  <a:lnTo>
                    <a:pt x="137769" y="52070"/>
                  </a:lnTo>
                  <a:lnTo>
                    <a:pt x="137236" y="52070"/>
                  </a:lnTo>
                  <a:lnTo>
                    <a:pt x="136093" y="53340"/>
                  </a:lnTo>
                  <a:lnTo>
                    <a:pt x="135851" y="53340"/>
                  </a:lnTo>
                  <a:lnTo>
                    <a:pt x="134391" y="54610"/>
                  </a:lnTo>
                  <a:lnTo>
                    <a:pt x="132549" y="53340"/>
                  </a:lnTo>
                  <a:lnTo>
                    <a:pt x="132194" y="50800"/>
                  </a:lnTo>
                  <a:lnTo>
                    <a:pt x="129870" y="53340"/>
                  </a:lnTo>
                  <a:lnTo>
                    <a:pt x="130479" y="50800"/>
                  </a:lnTo>
                  <a:lnTo>
                    <a:pt x="130352" y="48260"/>
                  </a:lnTo>
                  <a:lnTo>
                    <a:pt x="128016" y="49530"/>
                  </a:lnTo>
                  <a:lnTo>
                    <a:pt x="127977" y="48260"/>
                  </a:lnTo>
                  <a:lnTo>
                    <a:pt x="129578" y="45720"/>
                  </a:lnTo>
                  <a:lnTo>
                    <a:pt x="128714" y="44450"/>
                  </a:lnTo>
                  <a:lnTo>
                    <a:pt x="126276" y="44450"/>
                  </a:lnTo>
                  <a:lnTo>
                    <a:pt x="126707" y="43180"/>
                  </a:lnTo>
                  <a:lnTo>
                    <a:pt x="127952" y="41910"/>
                  </a:lnTo>
                  <a:lnTo>
                    <a:pt x="129349" y="43180"/>
                  </a:lnTo>
                  <a:lnTo>
                    <a:pt x="131559" y="43180"/>
                  </a:lnTo>
                  <a:lnTo>
                    <a:pt x="131851" y="44450"/>
                  </a:lnTo>
                  <a:lnTo>
                    <a:pt x="134658" y="45720"/>
                  </a:lnTo>
                  <a:lnTo>
                    <a:pt x="135915" y="44450"/>
                  </a:lnTo>
                  <a:lnTo>
                    <a:pt x="138303" y="45720"/>
                  </a:lnTo>
                  <a:lnTo>
                    <a:pt x="138544" y="46990"/>
                  </a:lnTo>
                  <a:lnTo>
                    <a:pt x="139230" y="46990"/>
                  </a:lnTo>
                  <a:lnTo>
                    <a:pt x="140055" y="48260"/>
                  </a:lnTo>
                  <a:lnTo>
                    <a:pt x="141058" y="48260"/>
                  </a:lnTo>
                  <a:lnTo>
                    <a:pt x="141770" y="49530"/>
                  </a:lnTo>
                  <a:lnTo>
                    <a:pt x="141617" y="50800"/>
                  </a:lnTo>
                  <a:lnTo>
                    <a:pt x="144132" y="50800"/>
                  </a:lnTo>
                  <a:lnTo>
                    <a:pt x="145630" y="52070"/>
                  </a:lnTo>
                  <a:lnTo>
                    <a:pt x="145884" y="50800"/>
                  </a:lnTo>
                  <a:lnTo>
                    <a:pt x="146392" y="49530"/>
                  </a:lnTo>
                  <a:lnTo>
                    <a:pt x="146735" y="48260"/>
                  </a:lnTo>
                  <a:lnTo>
                    <a:pt x="144868" y="46990"/>
                  </a:lnTo>
                  <a:lnTo>
                    <a:pt x="147154" y="44450"/>
                  </a:lnTo>
                  <a:lnTo>
                    <a:pt x="148691" y="44450"/>
                  </a:lnTo>
                  <a:lnTo>
                    <a:pt x="148412" y="40640"/>
                  </a:lnTo>
                  <a:lnTo>
                    <a:pt x="147129" y="40640"/>
                  </a:lnTo>
                  <a:lnTo>
                    <a:pt x="144360" y="39408"/>
                  </a:lnTo>
                  <a:lnTo>
                    <a:pt x="144360" y="49530"/>
                  </a:lnTo>
                  <a:lnTo>
                    <a:pt x="142265" y="49530"/>
                  </a:lnTo>
                  <a:lnTo>
                    <a:pt x="141236" y="48260"/>
                  </a:lnTo>
                  <a:lnTo>
                    <a:pt x="141097" y="48260"/>
                  </a:lnTo>
                  <a:lnTo>
                    <a:pt x="140906" y="46990"/>
                  </a:lnTo>
                  <a:lnTo>
                    <a:pt x="142913" y="46990"/>
                  </a:lnTo>
                  <a:lnTo>
                    <a:pt x="144030" y="48260"/>
                  </a:lnTo>
                  <a:lnTo>
                    <a:pt x="144310" y="48260"/>
                  </a:lnTo>
                  <a:lnTo>
                    <a:pt x="144360" y="49530"/>
                  </a:lnTo>
                  <a:lnTo>
                    <a:pt x="144360" y="39408"/>
                  </a:lnTo>
                  <a:lnTo>
                    <a:pt x="143522" y="38100"/>
                  </a:lnTo>
                  <a:lnTo>
                    <a:pt x="141439" y="36830"/>
                  </a:lnTo>
                  <a:lnTo>
                    <a:pt x="139585" y="35560"/>
                  </a:lnTo>
                  <a:lnTo>
                    <a:pt x="139090" y="35560"/>
                  </a:lnTo>
                  <a:lnTo>
                    <a:pt x="137299" y="34290"/>
                  </a:lnTo>
                  <a:lnTo>
                    <a:pt x="136436" y="33020"/>
                  </a:lnTo>
                  <a:lnTo>
                    <a:pt x="138938" y="33020"/>
                  </a:lnTo>
                  <a:lnTo>
                    <a:pt x="139674" y="34290"/>
                  </a:lnTo>
                  <a:lnTo>
                    <a:pt x="140665" y="35560"/>
                  </a:lnTo>
                  <a:lnTo>
                    <a:pt x="142519" y="35560"/>
                  </a:lnTo>
                  <a:lnTo>
                    <a:pt x="142798" y="34290"/>
                  </a:lnTo>
                  <a:lnTo>
                    <a:pt x="141579" y="34290"/>
                  </a:lnTo>
                  <a:lnTo>
                    <a:pt x="139776" y="33020"/>
                  </a:lnTo>
                  <a:lnTo>
                    <a:pt x="137401" y="31750"/>
                  </a:lnTo>
                  <a:lnTo>
                    <a:pt x="136588" y="30480"/>
                  </a:lnTo>
                  <a:lnTo>
                    <a:pt x="133997" y="30480"/>
                  </a:lnTo>
                  <a:lnTo>
                    <a:pt x="134099" y="31750"/>
                  </a:lnTo>
                  <a:lnTo>
                    <a:pt x="134620" y="33020"/>
                  </a:lnTo>
                  <a:lnTo>
                    <a:pt x="133680" y="31750"/>
                  </a:lnTo>
                  <a:lnTo>
                    <a:pt x="132207" y="31750"/>
                  </a:lnTo>
                  <a:lnTo>
                    <a:pt x="132080" y="30480"/>
                  </a:lnTo>
                  <a:lnTo>
                    <a:pt x="127025" y="30480"/>
                  </a:lnTo>
                  <a:lnTo>
                    <a:pt x="127533" y="31750"/>
                  </a:lnTo>
                  <a:lnTo>
                    <a:pt x="125996" y="31750"/>
                  </a:lnTo>
                  <a:lnTo>
                    <a:pt x="125514" y="33020"/>
                  </a:lnTo>
                  <a:lnTo>
                    <a:pt x="126860" y="33020"/>
                  </a:lnTo>
                  <a:lnTo>
                    <a:pt x="128155" y="34290"/>
                  </a:lnTo>
                  <a:lnTo>
                    <a:pt x="130594" y="38100"/>
                  </a:lnTo>
                  <a:lnTo>
                    <a:pt x="132270" y="36830"/>
                  </a:lnTo>
                  <a:lnTo>
                    <a:pt x="136258" y="36830"/>
                  </a:lnTo>
                  <a:lnTo>
                    <a:pt x="135864" y="40640"/>
                  </a:lnTo>
                  <a:lnTo>
                    <a:pt x="134531" y="40640"/>
                  </a:lnTo>
                  <a:lnTo>
                    <a:pt x="131953" y="39370"/>
                  </a:lnTo>
                  <a:lnTo>
                    <a:pt x="129578" y="38100"/>
                  </a:lnTo>
                  <a:lnTo>
                    <a:pt x="127368" y="38100"/>
                  </a:lnTo>
                  <a:lnTo>
                    <a:pt x="125818" y="36830"/>
                  </a:lnTo>
                  <a:lnTo>
                    <a:pt x="123977" y="36830"/>
                  </a:lnTo>
                  <a:lnTo>
                    <a:pt x="123355" y="38100"/>
                  </a:lnTo>
                  <a:lnTo>
                    <a:pt x="124129" y="38100"/>
                  </a:lnTo>
                  <a:lnTo>
                    <a:pt x="125145" y="40640"/>
                  </a:lnTo>
                  <a:lnTo>
                    <a:pt x="123088" y="41910"/>
                  </a:lnTo>
                  <a:lnTo>
                    <a:pt x="121196" y="41910"/>
                  </a:lnTo>
                  <a:lnTo>
                    <a:pt x="121399" y="40640"/>
                  </a:lnTo>
                  <a:lnTo>
                    <a:pt x="121704" y="39370"/>
                  </a:lnTo>
                  <a:lnTo>
                    <a:pt x="122110" y="39370"/>
                  </a:lnTo>
                  <a:lnTo>
                    <a:pt x="122567" y="38100"/>
                  </a:lnTo>
                  <a:lnTo>
                    <a:pt x="121081" y="38100"/>
                  </a:lnTo>
                  <a:lnTo>
                    <a:pt x="117881" y="35560"/>
                  </a:lnTo>
                  <a:lnTo>
                    <a:pt x="119684" y="31750"/>
                  </a:lnTo>
                  <a:lnTo>
                    <a:pt x="121475" y="31750"/>
                  </a:lnTo>
                  <a:lnTo>
                    <a:pt x="121386" y="30480"/>
                  </a:lnTo>
                  <a:lnTo>
                    <a:pt x="120573" y="29210"/>
                  </a:lnTo>
                  <a:lnTo>
                    <a:pt x="119583" y="29210"/>
                  </a:lnTo>
                  <a:lnTo>
                    <a:pt x="120408" y="26670"/>
                  </a:lnTo>
                  <a:lnTo>
                    <a:pt x="120129" y="25400"/>
                  </a:lnTo>
                  <a:lnTo>
                    <a:pt x="119329" y="24130"/>
                  </a:lnTo>
                  <a:lnTo>
                    <a:pt x="122148" y="21590"/>
                  </a:lnTo>
                  <a:lnTo>
                    <a:pt x="123837" y="25400"/>
                  </a:lnTo>
                  <a:lnTo>
                    <a:pt x="123774" y="24130"/>
                  </a:lnTo>
                  <a:lnTo>
                    <a:pt x="123050" y="22860"/>
                  </a:lnTo>
                  <a:lnTo>
                    <a:pt x="125704" y="22860"/>
                  </a:lnTo>
                  <a:lnTo>
                    <a:pt x="124129" y="21590"/>
                  </a:lnTo>
                  <a:lnTo>
                    <a:pt x="123748" y="19050"/>
                  </a:lnTo>
                  <a:lnTo>
                    <a:pt x="123532" y="19050"/>
                  </a:lnTo>
                  <a:lnTo>
                    <a:pt x="122847" y="16510"/>
                  </a:lnTo>
                  <a:lnTo>
                    <a:pt x="122021" y="16510"/>
                  </a:lnTo>
                  <a:lnTo>
                    <a:pt x="123228" y="15240"/>
                  </a:lnTo>
                  <a:lnTo>
                    <a:pt x="121437" y="15240"/>
                  </a:lnTo>
                  <a:lnTo>
                    <a:pt x="121081" y="13970"/>
                  </a:lnTo>
                  <a:lnTo>
                    <a:pt x="120027" y="15240"/>
                  </a:lnTo>
                  <a:lnTo>
                    <a:pt x="118897" y="16573"/>
                  </a:lnTo>
                  <a:lnTo>
                    <a:pt x="118897" y="27940"/>
                  </a:lnTo>
                  <a:lnTo>
                    <a:pt x="118351" y="30480"/>
                  </a:lnTo>
                  <a:lnTo>
                    <a:pt x="115951" y="33020"/>
                  </a:lnTo>
                  <a:lnTo>
                    <a:pt x="114058" y="35560"/>
                  </a:lnTo>
                  <a:lnTo>
                    <a:pt x="112433" y="38100"/>
                  </a:lnTo>
                  <a:lnTo>
                    <a:pt x="110185" y="39370"/>
                  </a:lnTo>
                  <a:lnTo>
                    <a:pt x="108978" y="39370"/>
                  </a:lnTo>
                  <a:lnTo>
                    <a:pt x="107365" y="35560"/>
                  </a:lnTo>
                  <a:lnTo>
                    <a:pt x="110972" y="34290"/>
                  </a:lnTo>
                  <a:lnTo>
                    <a:pt x="112649" y="34290"/>
                  </a:lnTo>
                  <a:lnTo>
                    <a:pt x="113245" y="31750"/>
                  </a:lnTo>
                  <a:lnTo>
                    <a:pt x="113741" y="30480"/>
                  </a:lnTo>
                  <a:lnTo>
                    <a:pt x="114134" y="29210"/>
                  </a:lnTo>
                  <a:lnTo>
                    <a:pt x="114592" y="27940"/>
                  </a:lnTo>
                  <a:lnTo>
                    <a:pt x="116103" y="26670"/>
                  </a:lnTo>
                  <a:lnTo>
                    <a:pt x="116471" y="26670"/>
                  </a:lnTo>
                  <a:lnTo>
                    <a:pt x="116014" y="25400"/>
                  </a:lnTo>
                  <a:lnTo>
                    <a:pt x="117919" y="25400"/>
                  </a:lnTo>
                  <a:lnTo>
                    <a:pt x="118897" y="27940"/>
                  </a:lnTo>
                  <a:lnTo>
                    <a:pt x="118897" y="16573"/>
                  </a:lnTo>
                  <a:lnTo>
                    <a:pt x="117856" y="17780"/>
                  </a:lnTo>
                  <a:lnTo>
                    <a:pt x="117436" y="17780"/>
                  </a:lnTo>
                  <a:lnTo>
                    <a:pt x="117081" y="19050"/>
                  </a:lnTo>
                  <a:lnTo>
                    <a:pt x="114109" y="19050"/>
                  </a:lnTo>
                  <a:lnTo>
                    <a:pt x="113118" y="20637"/>
                  </a:lnTo>
                  <a:lnTo>
                    <a:pt x="114947" y="24130"/>
                  </a:lnTo>
                  <a:lnTo>
                    <a:pt x="114185" y="24130"/>
                  </a:lnTo>
                  <a:lnTo>
                    <a:pt x="112864" y="25400"/>
                  </a:lnTo>
                  <a:lnTo>
                    <a:pt x="111150" y="26670"/>
                  </a:lnTo>
                  <a:lnTo>
                    <a:pt x="111633" y="29210"/>
                  </a:lnTo>
                  <a:lnTo>
                    <a:pt x="109308" y="33020"/>
                  </a:lnTo>
                  <a:lnTo>
                    <a:pt x="107340" y="32181"/>
                  </a:lnTo>
                  <a:lnTo>
                    <a:pt x="107340" y="52070"/>
                  </a:lnTo>
                  <a:lnTo>
                    <a:pt x="106565" y="53340"/>
                  </a:lnTo>
                  <a:lnTo>
                    <a:pt x="104965" y="54610"/>
                  </a:lnTo>
                  <a:lnTo>
                    <a:pt x="104698" y="53340"/>
                  </a:lnTo>
                  <a:lnTo>
                    <a:pt x="104533" y="53340"/>
                  </a:lnTo>
                  <a:lnTo>
                    <a:pt x="104546" y="52070"/>
                  </a:lnTo>
                  <a:lnTo>
                    <a:pt x="105410" y="50800"/>
                  </a:lnTo>
                  <a:lnTo>
                    <a:pt x="107061" y="49530"/>
                  </a:lnTo>
                  <a:lnTo>
                    <a:pt x="107213" y="52070"/>
                  </a:lnTo>
                  <a:lnTo>
                    <a:pt x="107340" y="52070"/>
                  </a:lnTo>
                  <a:lnTo>
                    <a:pt x="107340" y="32181"/>
                  </a:lnTo>
                  <a:lnTo>
                    <a:pt x="106362" y="31750"/>
                  </a:lnTo>
                  <a:lnTo>
                    <a:pt x="100076" y="31750"/>
                  </a:lnTo>
                  <a:lnTo>
                    <a:pt x="98158" y="27025"/>
                  </a:lnTo>
                  <a:lnTo>
                    <a:pt x="98158" y="29210"/>
                  </a:lnTo>
                  <a:lnTo>
                    <a:pt x="97713" y="31750"/>
                  </a:lnTo>
                  <a:lnTo>
                    <a:pt x="97155" y="33020"/>
                  </a:lnTo>
                  <a:lnTo>
                    <a:pt x="95758" y="33020"/>
                  </a:lnTo>
                  <a:lnTo>
                    <a:pt x="96037" y="34290"/>
                  </a:lnTo>
                  <a:lnTo>
                    <a:pt x="96329" y="34290"/>
                  </a:lnTo>
                  <a:lnTo>
                    <a:pt x="96685" y="35560"/>
                  </a:lnTo>
                  <a:lnTo>
                    <a:pt x="95275" y="35560"/>
                  </a:lnTo>
                  <a:lnTo>
                    <a:pt x="93878" y="36830"/>
                  </a:lnTo>
                  <a:lnTo>
                    <a:pt x="92456" y="36830"/>
                  </a:lnTo>
                  <a:lnTo>
                    <a:pt x="91757" y="35560"/>
                  </a:lnTo>
                  <a:lnTo>
                    <a:pt x="90881" y="35560"/>
                  </a:lnTo>
                  <a:lnTo>
                    <a:pt x="90347" y="34290"/>
                  </a:lnTo>
                  <a:lnTo>
                    <a:pt x="95618" y="31750"/>
                  </a:lnTo>
                  <a:lnTo>
                    <a:pt x="98158" y="29210"/>
                  </a:lnTo>
                  <a:lnTo>
                    <a:pt x="98158" y="27025"/>
                  </a:lnTo>
                  <a:lnTo>
                    <a:pt x="98018" y="26670"/>
                  </a:lnTo>
                  <a:lnTo>
                    <a:pt x="105930" y="26670"/>
                  </a:lnTo>
                  <a:lnTo>
                    <a:pt x="107581" y="24130"/>
                  </a:lnTo>
                  <a:lnTo>
                    <a:pt x="107746" y="25400"/>
                  </a:lnTo>
                  <a:lnTo>
                    <a:pt x="108267" y="22656"/>
                  </a:lnTo>
                  <a:lnTo>
                    <a:pt x="104965" y="21590"/>
                  </a:lnTo>
                  <a:lnTo>
                    <a:pt x="103263" y="20320"/>
                  </a:lnTo>
                  <a:lnTo>
                    <a:pt x="103390" y="19050"/>
                  </a:lnTo>
                  <a:lnTo>
                    <a:pt x="100812" y="19050"/>
                  </a:lnTo>
                  <a:lnTo>
                    <a:pt x="100812" y="24130"/>
                  </a:lnTo>
                  <a:lnTo>
                    <a:pt x="100190" y="25400"/>
                  </a:lnTo>
                  <a:lnTo>
                    <a:pt x="96977" y="25400"/>
                  </a:lnTo>
                  <a:lnTo>
                    <a:pt x="97205" y="24130"/>
                  </a:lnTo>
                  <a:lnTo>
                    <a:pt x="96964" y="22860"/>
                  </a:lnTo>
                  <a:lnTo>
                    <a:pt x="98399" y="24130"/>
                  </a:lnTo>
                  <a:lnTo>
                    <a:pt x="100812" y="24130"/>
                  </a:lnTo>
                  <a:lnTo>
                    <a:pt x="100812" y="19050"/>
                  </a:lnTo>
                  <a:lnTo>
                    <a:pt x="94792" y="19050"/>
                  </a:lnTo>
                  <a:lnTo>
                    <a:pt x="93522" y="20320"/>
                  </a:lnTo>
                  <a:lnTo>
                    <a:pt x="91084" y="19050"/>
                  </a:lnTo>
                  <a:lnTo>
                    <a:pt x="89535" y="19050"/>
                  </a:lnTo>
                  <a:lnTo>
                    <a:pt x="90322" y="16510"/>
                  </a:lnTo>
                  <a:lnTo>
                    <a:pt x="91833" y="16510"/>
                  </a:lnTo>
                  <a:lnTo>
                    <a:pt x="93738" y="17780"/>
                  </a:lnTo>
                  <a:lnTo>
                    <a:pt x="93662" y="16510"/>
                  </a:lnTo>
                  <a:lnTo>
                    <a:pt x="93535" y="15240"/>
                  </a:lnTo>
                  <a:lnTo>
                    <a:pt x="93726" y="15240"/>
                  </a:lnTo>
                  <a:lnTo>
                    <a:pt x="100342" y="12700"/>
                  </a:lnTo>
                  <a:lnTo>
                    <a:pt x="103301" y="11430"/>
                  </a:lnTo>
                  <a:lnTo>
                    <a:pt x="103441" y="11430"/>
                  </a:lnTo>
                  <a:lnTo>
                    <a:pt x="102958" y="10160"/>
                  </a:lnTo>
                  <a:lnTo>
                    <a:pt x="101333" y="10160"/>
                  </a:lnTo>
                  <a:lnTo>
                    <a:pt x="99987" y="11430"/>
                  </a:lnTo>
                  <a:lnTo>
                    <a:pt x="99949" y="12700"/>
                  </a:lnTo>
                  <a:lnTo>
                    <a:pt x="96774" y="12700"/>
                  </a:lnTo>
                  <a:lnTo>
                    <a:pt x="95897" y="13970"/>
                  </a:lnTo>
                  <a:lnTo>
                    <a:pt x="93078" y="15240"/>
                  </a:lnTo>
                  <a:lnTo>
                    <a:pt x="89306" y="16433"/>
                  </a:lnTo>
                  <a:lnTo>
                    <a:pt x="89306" y="30480"/>
                  </a:lnTo>
                  <a:lnTo>
                    <a:pt x="88874" y="34290"/>
                  </a:lnTo>
                  <a:lnTo>
                    <a:pt x="86004" y="35560"/>
                  </a:lnTo>
                  <a:lnTo>
                    <a:pt x="81508" y="38100"/>
                  </a:lnTo>
                  <a:lnTo>
                    <a:pt x="75653" y="38100"/>
                  </a:lnTo>
                  <a:lnTo>
                    <a:pt x="72161" y="36830"/>
                  </a:lnTo>
                  <a:lnTo>
                    <a:pt x="74409" y="35560"/>
                  </a:lnTo>
                  <a:lnTo>
                    <a:pt x="77724" y="35560"/>
                  </a:lnTo>
                  <a:lnTo>
                    <a:pt x="78955" y="33020"/>
                  </a:lnTo>
                  <a:lnTo>
                    <a:pt x="80645" y="33020"/>
                  </a:lnTo>
                  <a:lnTo>
                    <a:pt x="80987" y="36830"/>
                  </a:lnTo>
                  <a:lnTo>
                    <a:pt x="84975" y="34290"/>
                  </a:lnTo>
                  <a:lnTo>
                    <a:pt x="85496" y="30480"/>
                  </a:lnTo>
                  <a:lnTo>
                    <a:pt x="77508" y="30480"/>
                  </a:lnTo>
                  <a:lnTo>
                    <a:pt x="73888" y="30480"/>
                  </a:lnTo>
                  <a:lnTo>
                    <a:pt x="74015" y="31750"/>
                  </a:lnTo>
                  <a:lnTo>
                    <a:pt x="72123" y="33020"/>
                  </a:lnTo>
                  <a:lnTo>
                    <a:pt x="71234" y="31750"/>
                  </a:lnTo>
                  <a:lnTo>
                    <a:pt x="69367" y="31750"/>
                  </a:lnTo>
                  <a:lnTo>
                    <a:pt x="68351" y="30480"/>
                  </a:lnTo>
                  <a:lnTo>
                    <a:pt x="67703" y="29210"/>
                  </a:lnTo>
                  <a:lnTo>
                    <a:pt x="70802" y="29210"/>
                  </a:lnTo>
                  <a:lnTo>
                    <a:pt x="71247" y="27940"/>
                  </a:lnTo>
                  <a:lnTo>
                    <a:pt x="72961" y="26670"/>
                  </a:lnTo>
                  <a:lnTo>
                    <a:pt x="73837" y="27940"/>
                  </a:lnTo>
                  <a:lnTo>
                    <a:pt x="75476" y="27940"/>
                  </a:lnTo>
                  <a:lnTo>
                    <a:pt x="76352" y="26670"/>
                  </a:lnTo>
                  <a:lnTo>
                    <a:pt x="78308" y="25400"/>
                  </a:lnTo>
                  <a:lnTo>
                    <a:pt x="79260" y="26670"/>
                  </a:lnTo>
                  <a:lnTo>
                    <a:pt x="80784" y="25400"/>
                  </a:lnTo>
                  <a:lnTo>
                    <a:pt x="80670" y="24130"/>
                  </a:lnTo>
                  <a:lnTo>
                    <a:pt x="82740" y="24130"/>
                  </a:lnTo>
                  <a:lnTo>
                    <a:pt x="83769" y="25400"/>
                  </a:lnTo>
                  <a:lnTo>
                    <a:pt x="83464" y="25400"/>
                  </a:lnTo>
                  <a:lnTo>
                    <a:pt x="85547" y="26670"/>
                  </a:lnTo>
                  <a:lnTo>
                    <a:pt x="81445" y="27940"/>
                  </a:lnTo>
                  <a:lnTo>
                    <a:pt x="80187" y="27940"/>
                  </a:lnTo>
                  <a:lnTo>
                    <a:pt x="79756" y="29210"/>
                  </a:lnTo>
                  <a:lnTo>
                    <a:pt x="85686" y="29210"/>
                  </a:lnTo>
                  <a:lnTo>
                    <a:pt x="85877" y="27940"/>
                  </a:lnTo>
                  <a:lnTo>
                    <a:pt x="87464" y="26670"/>
                  </a:lnTo>
                  <a:lnTo>
                    <a:pt x="89192" y="26670"/>
                  </a:lnTo>
                  <a:lnTo>
                    <a:pt x="89242" y="29210"/>
                  </a:lnTo>
                  <a:lnTo>
                    <a:pt x="89306" y="30480"/>
                  </a:lnTo>
                  <a:lnTo>
                    <a:pt x="89306" y="16433"/>
                  </a:lnTo>
                  <a:lnTo>
                    <a:pt x="89065" y="16510"/>
                  </a:lnTo>
                  <a:lnTo>
                    <a:pt x="86448" y="12700"/>
                  </a:lnTo>
                  <a:lnTo>
                    <a:pt x="87337" y="12700"/>
                  </a:lnTo>
                  <a:lnTo>
                    <a:pt x="86575" y="11430"/>
                  </a:lnTo>
                  <a:lnTo>
                    <a:pt x="85890" y="11430"/>
                  </a:lnTo>
                  <a:lnTo>
                    <a:pt x="85153" y="10160"/>
                  </a:lnTo>
                  <a:lnTo>
                    <a:pt x="83845" y="10160"/>
                  </a:lnTo>
                  <a:lnTo>
                    <a:pt x="83362" y="8890"/>
                  </a:lnTo>
                  <a:lnTo>
                    <a:pt x="82245" y="8890"/>
                  </a:lnTo>
                  <a:lnTo>
                    <a:pt x="82499" y="7620"/>
                  </a:lnTo>
                  <a:lnTo>
                    <a:pt x="83312" y="6350"/>
                  </a:lnTo>
                  <a:lnTo>
                    <a:pt x="84455" y="6350"/>
                  </a:lnTo>
                  <a:lnTo>
                    <a:pt x="84137" y="5080"/>
                  </a:lnTo>
                  <a:lnTo>
                    <a:pt x="87007" y="5080"/>
                  </a:lnTo>
                  <a:lnTo>
                    <a:pt x="85331" y="3810"/>
                  </a:lnTo>
                  <a:lnTo>
                    <a:pt x="82397" y="3810"/>
                  </a:lnTo>
                  <a:lnTo>
                    <a:pt x="81064" y="2540"/>
                  </a:lnTo>
                  <a:lnTo>
                    <a:pt x="81254" y="1270"/>
                  </a:lnTo>
                  <a:lnTo>
                    <a:pt x="77533" y="0"/>
                  </a:lnTo>
                  <a:lnTo>
                    <a:pt x="76339" y="0"/>
                  </a:lnTo>
                  <a:lnTo>
                    <a:pt x="75171" y="1270"/>
                  </a:lnTo>
                  <a:lnTo>
                    <a:pt x="74752" y="2540"/>
                  </a:lnTo>
                  <a:lnTo>
                    <a:pt x="75692" y="2540"/>
                  </a:lnTo>
                  <a:lnTo>
                    <a:pt x="76301" y="3810"/>
                  </a:lnTo>
                  <a:lnTo>
                    <a:pt x="75615" y="6350"/>
                  </a:lnTo>
                  <a:lnTo>
                    <a:pt x="73863" y="5080"/>
                  </a:lnTo>
                  <a:lnTo>
                    <a:pt x="72351" y="5080"/>
                  </a:lnTo>
                  <a:lnTo>
                    <a:pt x="72326" y="6350"/>
                  </a:lnTo>
                  <a:lnTo>
                    <a:pt x="71996" y="6350"/>
                  </a:lnTo>
                  <a:lnTo>
                    <a:pt x="71602" y="7620"/>
                  </a:lnTo>
                  <a:lnTo>
                    <a:pt x="72034" y="7620"/>
                  </a:lnTo>
                  <a:lnTo>
                    <a:pt x="72682" y="6350"/>
                  </a:lnTo>
                  <a:lnTo>
                    <a:pt x="75577" y="7620"/>
                  </a:lnTo>
                  <a:lnTo>
                    <a:pt x="76136" y="8890"/>
                  </a:lnTo>
                  <a:lnTo>
                    <a:pt x="72567" y="10160"/>
                  </a:lnTo>
                  <a:lnTo>
                    <a:pt x="75996" y="10160"/>
                  </a:lnTo>
                  <a:lnTo>
                    <a:pt x="75361" y="12700"/>
                  </a:lnTo>
                  <a:lnTo>
                    <a:pt x="78892" y="12700"/>
                  </a:lnTo>
                  <a:lnTo>
                    <a:pt x="80797" y="11430"/>
                  </a:lnTo>
                  <a:lnTo>
                    <a:pt x="80695" y="13970"/>
                  </a:lnTo>
                  <a:lnTo>
                    <a:pt x="82181" y="13970"/>
                  </a:lnTo>
                  <a:lnTo>
                    <a:pt x="84734" y="12700"/>
                  </a:lnTo>
                  <a:lnTo>
                    <a:pt x="87490" y="15240"/>
                  </a:lnTo>
                  <a:lnTo>
                    <a:pt x="87071" y="15367"/>
                  </a:lnTo>
                  <a:lnTo>
                    <a:pt x="87071" y="19050"/>
                  </a:lnTo>
                  <a:lnTo>
                    <a:pt x="85026" y="20320"/>
                  </a:lnTo>
                  <a:lnTo>
                    <a:pt x="83985" y="21590"/>
                  </a:lnTo>
                  <a:lnTo>
                    <a:pt x="83934" y="20320"/>
                  </a:lnTo>
                  <a:lnTo>
                    <a:pt x="82397" y="20320"/>
                  </a:lnTo>
                  <a:lnTo>
                    <a:pt x="82511" y="19050"/>
                  </a:lnTo>
                  <a:lnTo>
                    <a:pt x="87071" y="19050"/>
                  </a:lnTo>
                  <a:lnTo>
                    <a:pt x="87071" y="15367"/>
                  </a:lnTo>
                  <a:lnTo>
                    <a:pt x="83096" y="16510"/>
                  </a:lnTo>
                  <a:lnTo>
                    <a:pt x="81876" y="16510"/>
                  </a:lnTo>
                  <a:lnTo>
                    <a:pt x="81876" y="20320"/>
                  </a:lnTo>
                  <a:lnTo>
                    <a:pt x="80441" y="21590"/>
                  </a:lnTo>
                  <a:lnTo>
                    <a:pt x="79667" y="21590"/>
                  </a:lnTo>
                  <a:lnTo>
                    <a:pt x="79921" y="20320"/>
                  </a:lnTo>
                  <a:lnTo>
                    <a:pt x="80594" y="19050"/>
                  </a:lnTo>
                  <a:lnTo>
                    <a:pt x="81534" y="20320"/>
                  </a:lnTo>
                  <a:lnTo>
                    <a:pt x="81876" y="20320"/>
                  </a:lnTo>
                  <a:lnTo>
                    <a:pt x="81876" y="16510"/>
                  </a:lnTo>
                  <a:lnTo>
                    <a:pt x="77177" y="16510"/>
                  </a:lnTo>
                  <a:lnTo>
                    <a:pt x="76593" y="17780"/>
                  </a:lnTo>
                  <a:lnTo>
                    <a:pt x="77203" y="17780"/>
                  </a:lnTo>
                  <a:lnTo>
                    <a:pt x="76136" y="19050"/>
                  </a:lnTo>
                  <a:lnTo>
                    <a:pt x="75438" y="19050"/>
                  </a:lnTo>
                  <a:lnTo>
                    <a:pt x="75539" y="21590"/>
                  </a:lnTo>
                  <a:lnTo>
                    <a:pt x="74091" y="20320"/>
                  </a:lnTo>
                  <a:lnTo>
                    <a:pt x="72885" y="20320"/>
                  </a:lnTo>
                  <a:lnTo>
                    <a:pt x="73025" y="19050"/>
                  </a:lnTo>
                  <a:lnTo>
                    <a:pt x="72745" y="19494"/>
                  </a:lnTo>
                  <a:lnTo>
                    <a:pt x="72745" y="26670"/>
                  </a:lnTo>
                  <a:lnTo>
                    <a:pt x="70294" y="26670"/>
                  </a:lnTo>
                  <a:lnTo>
                    <a:pt x="67805" y="27940"/>
                  </a:lnTo>
                  <a:lnTo>
                    <a:pt x="64960" y="27940"/>
                  </a:lnTo>
                  <a:lnTo>
                    <a:pt x="65125" y="26670"/>
                  </a:lnTo>
                  <a:lnTo>
                    <a:pt x="65366" y="26670"/>
                  </a:lnTo>
                  <a:lnTo>
                    <a:pt x="70065" y="24130"/>
                  </a:lnTo>
                  <a:lnTo>
                    <a:pt x="72263" y="24130"/>
                  </a:lnTo>
                  <a:lnTo>
                    <a:pt x="72364" y="25400"/>
                  </a:lnTo>
                  <a:lnTo>
                    <a:pt x="72745" y="26670"/>
                  </a:lnTo>
                  <a:lnTo>
                    <a:pt x="72745" y="19494"/>
                  </a:lnTo>
                  <a:lnTo>
                    <a:pt x="72212" y="20320"/>
                  </a:lnTo>
                  <a:lnTo>
                    <a:pt x="71335" y="20320"/>
                  </a:lnTo>
                  <a:lnTo>
                    <a:pt x="68668" y="21590"/>
                  </a:lnTo>
                  <a:lnTo>
                    <a:pt x="65278" y="21590"/>
                  </a:lnTo>
                  <a:lnTo>
                    <a:pt x="65620" y="22860"/>
                  </a:lnTo>
                  <a:lnTo>
                    <a:pt x="64897" y="22860"/>
                  </a:lnTo>
                  <a:lnTo>
                    <a:pt x="61696" y="24130"/>
                  </a:lnTo>
                  <a:lnTo>
                    <a:pt x="61353" y="25400"/>
                  </a:lnTo>
                  <a:lnTo>
                    <a:pt x="56921" y="26670"/>
                  </a:lnTo>
                  <a:lnTo>
                    <a:pt x="55803" y="27940"/>
                  </a:lnTo>
                  <a:lnTo>
                    <a:pt x="53314" y="27940"/>
                  </a:lnTo>
                  <a:lnTo>
                    <a:pt x="51104" y="29210"/>
                  </a:lnTo>
                  <a:lnTo>
                    <a:pt x="48691" y="27940"/>
                  </a:lnTo>
                  <a:lnTo>
                    <a:pt x="49860" y="26670"/>
                  </a:lnTo>
                  <a:lnTo>
                    <a:pt x="51435" y="24130"/>
                  </a:lnTo>
                  <a:lnTo>
                    <a:pt x="45720" y="24130"/>
                  </a:lnTo>
                  <a:lnTo>
                    <a:pt x="45186" y="25400"/>
                  </a:lnTo>
                  <a:lnTo>
                    <a:pt x="44488" y="25400"/>
                  </a:lnTo>
                  <a:lnTo>
                    <a:pt x="45250" y="27940"/>
                  </a:lnTo>
                  <a:lnTo>
                    <a:pt x="47091" y="27940"/>
                  </a:lnTo>
                  <a:lnTo>
                    <a:pt x="50342" y="29210"/>
                  </a:lnTo>
                  <a:lnTo>
                    <a:pt x="51130" y="30480"/>
                  </a:lnTo>
                  <a:lnTo>
                    <a:pt x="52146" y="30480"/>
                  </a:lnTo>
                  <a:lnTo>
                    <a:pt x="52946" y="31750"/>
                  </a:lnTo>
                  <a:lnTo>
                    <a:pt x="53822" y="31750"/>
                  </a:lnTo>
                  <a:lnTo>
                    <a:pt x="55714" y="33020"/>
                  </a:lnTo>
                  <a:lnTo>
                    <a:pt x="57810" y="31750"/>
                  </a:lnTo>
                  <a:lnTo>
                    <a:pt x="60553" y="31750"/>
                  </a:lnTo>
                  <a:lnTo>
                    <a:pt x="61023" y="33020"/>
                  </a:lnTo>
                  <a:lnTo>
                    <a:pt x="62750" y="34290"/>
                  </a:lnTo>
                  <a:lnTo>
                    <a:pt x="64503" y="33020"/>
                  </a:lnTo>
                  <a:lnTo>
                    <a:pt x="65595" y="34290"/>
                  </a:lnTo>
                  <a:lnTo>
                    <a:pt x="65760" y="35560"/>
                  </a:lnTo>
                  <a:lnTo>
                    <a:pt x="58521" y="35560"/>
                  </a:lnTo>
                  <a:lnTo>
                    <a:pt x="58381" y="36830"/>
                  </a:lnTo>
                  <a:lnTo>
                    <a:pt x="57327" y="36830"/>
                  </a:lnTo>
                  <a:lnTo>
                    <a:pt x="57619" y="38100"/>
                  </a:lnTo>
                  <a:lnTo>
                    <a:pt x="57353" y="39370"/>
                  </a:lnTo>
                  <a:lnTo>
                    <a:pt x="56908" y="40640"/>
                  </a:lnTo>
                  <a:lnTo>
                    <a:pt x="55791" y="39370"/>
                  </a:lnTo>
                  <a:lnTo>
                    <a:pt x="53555" y="41910"/>
                  </a:lnTo>
                  <a:lnTo>
                    <a:pt x="52082" y="43180"/>
                  </a:lnTo>
                  <a:lnTo>
                    <a:pt x="58445" y="43180"/>
                  </a:lnTo>
                  <a:lnTo>
                    <a:pt x="56946" y="44450"/>
                  </a:lnTo>
                  <a:lnTo>
                    <a:pt x="56007" y="44450"/>
                  </a:lnTo>
                  <a:lnTo>
                    <a:pt x="55473" y="45720"/>
                  </a:lnTo>
                  <a:lnTo>
                    <a:pt x="49453" y="45720"/>
                  </a:lnTo>
                  <a:lnTo>
                    <a:pt x="48361" y="44450"/>
                  </a:lnTo>
                  <a:lnTo>
                    <a:pt x="46012" y="44450"/>
                  </a:lnTo>
                  <a:lnTo>
                    <a:pt x="45491" y="45720"/>
                  </a:lnTo>
                  <a:lnTo>
                    <a:pt x="43586" y="46990"/>
                  </a:lnTo>
                  <a:lnTo>
                    <a:pt x="41376" y="48260"/>
                  </a:lnTo>
                  <a:lnTo>
                    <a:pt x="51523" y="48260"/>
                  </a:lnTo>
                  <a:lnTo>
                    <a:pt x="52019" y="46990"/>
                  </a:lnTo>
                  <a:lnTo>
                    <a:pt x="52641" y="48260"/>
                  </a:lnTo>
                  <a:lnTo>
                    <a:pt x="53035" y="49530"/>
                  </a:lnTo>
                  <a:lnTo>
                    <a:pt x="53136" y="50800"/>
                  </a:lnTo>
                  <a:lnTo>
                    <a:pt x="53809" y="50800"/>
                  </a:lnTo>
                  <a:lnTo>
                    <a:pt x="55143" y="49530"/>
                  </a:lnTo>
                  <a:lnTo>
                    <a:pt x="55435" y="48260"/>
                  </a:lnTo>
                  <a:lnTo>
                    <a:pt x="57378" y="46990"/>
                  </a:lnTo>
                  <a:lnTo>
                    <a:pt x="58712" y="46990"/>
                  </a:lnTo>
                  <a:lnTo>
                    <a:pt x="62230" y="45720"/>
                  </a:lnTo>
                  <a:lnTo>
                    <a:pt x="63512" y="44450"/>
                  </a:lnTo>
                  <a:lnTo>
                    <a:pt x="71297" y="44450"/>
                  </a:lnTo>
                  <a:lnTo>
                    <a:pt x="71831" y="43180"/>
                  </a:lnTo>
                  <a:lnTo>
                    <a:pt x="73964" y="43180"/>
                  </a:lnTo>
                  <a:lnTo>
                    <a:pt x="73571" y="41910"/>
                  </a:lnTo>
                  <a:lnTo>
                    <a:pt x="73101" y="41910"/>
                  </a:lnTo>
                  <a:lnTo>
                    <a:pt x="72631" y="40640"/>
                  </a:lnTo>
                  <a:lnTo>
                    <a:pt x="75044" y="40640"/>
                  </a:lnTo>
                  <a:lnTo>
                    <a:pt x="75514" y="41910"/>
                  </a:lnTo>
                  <a:lnTo>
                    <a:pt x="76314" y="41910"/>
                  </a:lnTo>
                  <a:lnTo>
                    <a:pt x="76847" y="43180"/>
                  </a:lnTo>
                  <a:lnTo>
                    <a:pt x="75679" y="43180"/>
                  </a:lnTo>
                  <a:lnTo>
                    <a:pt x="76581" y="44450"/>
                  </a:lnTo>
                  <a:lnTo>
                    <a:pt x="77101" y="44450"/>
                  </a:lnTo>
                  <a:lnTo>
                    <a:pt x="76288" y="45720"/>
                  </a:lnTo>
                  <a:lnTo>
                    <a:pt x="76187" y="46990"/>
                  </a:lnTo>
                  <a:lnTo>
                    <a:pt x="74879" y="48260"/>
                  </a:lnTo>
                  <a:lnTo>
                    <a:pt x="73634" y="48260"/>
                  </a:lnTo>
                  <a:lnTo>
                    <a:pt x="72339" y="49530"/>
                  </a:lnTo>
                  <a:lnTo>
                    <a:pt x="72491" y="50800"/>
                  </a:lnTo>
                  <a:lnTo>
                    <a:pt x="71907" y="52070"/>
                  </a:lnTo>
                  <a:lnTo>
                    <a:pt x="70739" y="52070"/>
                  </a:lnTo>
                  <a:lnTo>
                    <a:pt x="69583" y="50800"/>
                  </a:lnTo>
                  <a:lnTo>
                    <a:pt x="67259" y="50800"/>
                  </a:lnTo>
                  <a:lnTo>
                    <a:pt x="66090" y="52070"/>
                  </a:lnTo>
                  <a:lnTo>
                    <a:pt x="65049" y="53340"/>
                  </a:lnTo>
                  <a:lnTo>
                    <a:pt x="65024" y="54610"/>
                  </a:lnTo>
                  <a:lnTo>
                    <a:pt x="64909" y="55880"/>
                  </a:lnTo>
                  <a:lnTo>
                    <a:pt x="62826" y="58420"/>
                  </a:lnTo>
                  <a:lnTo>
                    <a:pt x="58229" y="57150"/>
                  </a:lnTo>
                  <a:lnTo>
                    <a:pt x="59220" y="62230"/>
                  </a:lnTo>
                  <a:lnTo>
                    <a:pt x="61023" y="62230"/>
                  </a:lnTo>
                  <a:lnTo>
                    <a:pt x="61709" y="59690"/>
                  </a:lnTo>
                  <a:lnTo>
                    <a:pt x="63004" y="58420"/>
                  </a:lnTo>
                  <a:lnTo>
                    <a:pt x="64820" y="57150"/>
                  </a:lnTo>
                  <a:lnTo>
                    <a:pt x="67170" y="57150"/>
                  </a:lnTo>
                  <a:lnTo>
                    <a:pt x="69811" y="55880"/>
                  </a:lnTo>
                  <a:lnTo>
                    <a:pt x="71894" y="53340"/>
                  </a:lnTo>
                  <a:lnTo>
                    <a:pt x="73545" y="53340"/>
                  </a:lnTo>
                  <a:lnTo>
                    <a:pt x="73647" y="52070"/>
                  </a:lnTo>
                  <a:lnTo>
                    <a:pt x="74625" y="52070"/>
                  </a:lnTo>
                  <a:lnTo>
                    <a:pt x="75488" y="53340"/>
                  </a:lnTo>
                  <a:lnTo>
                    <a:pt x="77851" y="53340"/>
                  </a:lnTo>
                  <a:lnTo>
                    <a:pt x="77000" y="54610"/>
                  </a:lnTo>
                  <a:lnTo>
                    <a:pt x="79641" y="54610"/>
                  </a:lnTo>
                  <a:lnTo>
                    <a:pt x="80606" y="53340"/>
                  </a:lnTo>
                  <a:lnTo>
                    <a:pt x="81495" y="53340"/>
                  </a:lnTo>
                  <a:lnTo>
                    <a:pt x="81699" y="49530"/>
                  </a:lnTo>
                  <a:lnTo>
                    <a:pt x="86106" y="49530"/>
                  </a:lnTo>
                  <a:lnTo>
                    <a:pt x="86169" y="48260"/>
                  </a:lnTo>
                  <a:lnTo>
                    <a:pt x="86766" y="48260"/>
                  </a:lnTo>
                  <a:lnTo>
                    <a:pt x="86969" y="44450"/>
                  </a:lnTo>
                  <a:lnTo>
                    <a:pt x="87426" y="41910"/>
                  </a:lnTo>
                  <a:lnTo>
                    <a:pt x="90957" y="43180"/>
                  </a:lnTo>
                  <a:lnTo>
                    <a:pt x="91262" y="44450"/>
                  </a:lnTo>
                  <a:lnTo>
                    <a:pt x="93408" y="43180"/>
                  </a:lnTo>
                  <a:lnTo>
                    <a:pt x="93967" y="44450"/>
                  </a:lnTo>
                  <a:lnTo>
                    <a:pt x="92671" y="45720"/>
                  </a:lnTo>
                  <a:lnTo>
                    <a:pt x="91998" y="48260"/>
                  </a:lnTo>
                  <a:lnTo>
                    <a:pt x="91605" y="48260"/>
                  </a:lnTo>
                  <a:lnTo>
                    <a:pt x="91224" y="49530"/>
                  </a:lnTo>
                  <a:lnTo>
                    <a:pt x="91757" y="49530"/>
                  </a:lnTo>
                  <a:lnTo>
                    <a:pt x="92138" y="50800"/>
                  </a:lnTo>
                  <a:lnTo>
                    <a:pt x="90576" y="50800"/>
                  </a:lnTo>
                  <a:lnTo>
                    <a:pt x="89700" y="49530"/>
                  </a:lnTo>
                  <a:lnTo>
                    <a:pt x="87845" y="49530"/>
                  </a:lnTo>
                  <a:lnTo>
                    <a:pt x="87845" y="55880"/>
                  </a:lnTo>
                  <a:lnTo>
                    <a:pt x="87655" y="57150"/>
                  </a:lnTo>
                  <a:lnTo>
                    <a:pt x="87325" y="57150"/>
                  </a:lnTo>
                  <a:lnTo>
                    <a:pt x="86995" y="55880"/>
                  </a:lnTo>
                  <a:lnTo>
                    <a:pt x="87160" y="55880"/>
                  </a:lnTo>
                  <a:lnTo>
                    <a:pt x="87630" y="54610"/>
                  </a:lnTo>
                  <a:lnTo>
                    <a:pt x="87820" y="55880"/>
                  </a:lnTo>
                  <a:lnTo>
                    <a:pt x="87845" y="49530"/>
                  </a:lnTo>
                  <a:lnTo>
                    <a:pt x="87337" y="49530"/>
                  </a:lnTo>
                  <a:lnTo>
                    <a:pt x="86410" y="50800"/>
                  </a:lnTo>
                  <a:lnTo>
                    <a:pt x="85610" y="50800"/>
                  </a:lnTo>
                  <a:lnTo>
                    <a:pt x="85674" y="52070"/>
                  </a:lnTo>
                  <a:lnTo>
                    <a:pt x="85826" y="52070"/>
                  </a:lnTo>
                  <a:lnTo>
                    <a:pt x="86017" y="53340"/>
                  </a:lnTo>
                  <a:lnTo>
                    <a:pt x="84937" y="53340"/>
                  </a:lnTo>
                  <a:lnTo>
                    <a:pt x="83731" y="54610"/>
                  </a:lnTo>
                  <a:lnTo>
                    <a:pt x="82257" y="54610"/>
                  </a:lnTo>
                  <a:lnTo>
                    <a:pt x="81140" y="55880"/>
                  </a:lnTo>
                  <a:lnTo>
                    <a:pt x="80022" y="55880"/>
                  </a:lnTo>
                  <a:lnTo>
                    <a:pt x="80289" y="57150"/>
                  </a:lnTo>
                  <a:lnTo>
                    <a:pt x="81699" y="57150"/>
                  </a:lnTo>
                  <a:lnTo>
                    <a:pt x="82016" y="55880"/>
                  </a:lnTo>
                  <a:lnTo>
                    <a:pt x="83629" y="55880"/>
                  </a:lnTo>
                  <a:lnTo>
                    <a:pt x="85140" y="57150"/>
                  </a:lnTo>
                  <a:lnTo>
                    <a:pt x="84924" y="58420"/>
                  </a:lnTo>
                  <a:lnTo>
                    <a:pt x="85102" y="59690"/>
                  </a:lnTo>
                  <a:lnTo>
                    <a:pt x="84886" y="60960"/>
                  </a:lnTo>
                  <a:lnTo>
                    <a:pt x="85458" y="60960"/>
                  </a:lnTo>
                  <a:lnTo>
                    <a:pt x="85318" y="58420"/>
                  </a:lnTo>
                  <a:lnTo>
                    <a:pt x="88392" y="59690"/>
                  </a:lnTo>
                  <a:lnTo>
                    <a:pt x="89395" y="60960"/>
                  </a:lnTo>
                  <a:lnTo>
                    <a:pt x="86804" y="64770"/>
                  </a:lnTo>
                  <a:lnTo>
                    <a:pt x="89954" y="63500"/>
                  </a:lnTo>
                  <a:lnTo>
                    <a:pt x="90195" y="67310"/>
                  </a:lnTo>
                  <a:lnTo>
                    <a:pt x="91236" y="67310"/>
                  </a:lnTo>
                  <a:lnTo>
                    <a:pt x="93167" y="66040"/>
                  </a:lnTo>
                  <a:lnTo>
                    <a:pt x="94538" y="64770"/>
                  </a:lnTo>
                  <a:lnTo>
                    <a:pt x="95161" y="67310"/>
                  </a:lnTo>
                  <a:lnTo>
                    <a:pt x="96570" y="67310"/>
                  </a:lnTo>
                  <a:lnTo>
                    <a:pt x="97701" y="64770"/>
                  </a:lnTo>
                  <a:lnTo>
                    <a:pt x="98272" y="63500"/>
                  </a:lnTo>
                  <a:lnTo>
                    <a:pt x="101625" y="67310"/>
                  </a:lnTo>
                  <a:lnTo>
                    <a:pt x="98005" y="68580"/>
                  </a:lnTo>
                  <a:lnTo>
                    <a:pt x="96913" y="69418"/>
                  </a:lnTo>
                  <a:lnTo>
                    <a:pt x="96913" y="85090"/>
                  </a:lnTo>
                  <a:lnTo>
                    <a:pt x="95732" y="86360"/>
                  </a:lnTo>
                  <a:lnTo>
                    <a:pt x="94513" y="86372"/>
                  </a:lnTo>
                  <a:lnTo>
                    <a:pt x="93294" y="87630"/>
                  </a:lnTo>
                  <a:lnTo>
                    <a:pt x="93052" y="86360"/>
                  </a:lnTo>
                  <a:lnTo>
                    <a:pt x="92925" y="86360"/>
                  </a:lnTo>
                  <a:lnTo>
                    <a:pt x="93052" y="85090"/>
                  </a:lnTo>
                  <a:lnTo>
                    <a:pt x="94361" y="83820"/>
                  </a:lnTo>
                  <a:lnTo>
                    <a:pt x="95631" y="82550"/>
                  </a:lnTo>
                  <a:lnTo>
                    <a:pt x="96875" y="82550"/>
                  </a:lnTo>
                  <a:lnTo>
                    <a:pt x="96913" y="85090"/>
                  </a:lnTo>
                  <a:lnTo>
                    <a:pt x="96913" y="69418"/>
                  </a:lnTo>
                  <a:lnTo>
                    <a:pt x="96342" y="69850"/>
                  </a:lnTo>
                  <a:lnTo>
                    <a:pt x="94996" y="69850"/>
                  </a:lnTo>
                  <a:lnTo>
                    <a:pt x="93040" y="71120"/>
                  </a:lnTo>
                  <a:lnTo>
                    <a:pt x="92887" y="72390"/>
                  </a:lnTo>
                  <a:lnTo>
                    <a:pt x="91770" y="73660"/>
                  </a:lnTo>
                  <a:lnTo>
                    <a:pt x="92849" y="73660"/>
                  </a:lnTo>
                  <a:lnTo>
                    <a:pt x="92735" y="74930"/>
                  </a:lnTo>
                  <a:lnTo>
                    <a:pt x="91478" y="76200"/>
                  </a:lnTo>
                  <a:lnTo>
                    <a:pt x="89242" y="74930"/>
                  </a:lnTo>
                  <a:lnTo>
                    <a:pt x="90030" y="78740"/>
                  </a:lnTo>
                  <a:lnTo>
                    <a:pt x="88417" y="78740"/>
                  </a:lnTo>
                  <a:lnTo>
                    <a:pt x="88061" y="81280"/>
                  </a:lnTo>
                  <a:lnTo>
                    <a:pt x="88099" y="82550"/>
                  </a:lnTo>
                  <a:lnTo>
                    <a:pt x="89814" y="83820"/>
                  </a:lnTo>
                  <a:lnTo>
                    <a:pt x="91211" y="85090"/>
                  </a:lnTo>
                  <a:lnTo>
                    <a:pt x="89877" y="87630"/>
                  </a:lnTo>
                  <a:lnTo>
                    <a:pt x="90754" y="88900"/>
                  </a:lnTo>
                  <a:lnTo>
                    <a:pt x="91719" y="90170"/>
                  </a:lnTo>
                  <a:lnTo>
                    <a:pt x="92303" y="90170"/>
                  </a:lnTo>
                  <a:lnTo>
                    <a:pt x="94043" y="88900"/>
                  </a:lnTo>
                  <a:lnTo>
                    <a:pt x="95910" y="88900"/>
                  </a:lnTo>
                  <a:lnTo>
                    <a:pt x="97116" y="87630"/>
                  </a:lnTo>
                  <a:lnTo>
                    <a:pt x="96570" y="86360"/>
                  </a:lnTo>
                  <a:lnTo>
                    <a:pt x="97193" y="85090"/>
                  </a:lnTo>
                  <a:lnTo>
                    <a:pt x="98094" y="83820"/>
                  </a:lnTo>
                  <a:lnTo>
                    <a:pt x="99110" y="82550"/>
                  </a:lnTo>
                  <a:lnTo>
                    <a:pt x="99796" y="82550"/>
                  </a:lnTo>
                  <a:lnTo>
                    <a:pt x="99834" y="81280"/>
                  </a:lnTo>
                  <a:lnTo>
                    <a:pt x="102133" y="77470"/>
                  </a:lnTo>
                  <a:lnTo>
                    <a:pt x="104317" y="78740"/>
                  </a:lnTo>
                  <a:lnTo>
                    <a:pt x="105892" y="77470"/>
                  </a:lnTo>
                  <a:lnTo>
                    <a:pt x="107480" y="76200"/>
                  </a:lnTo>
                  <a:lnTo>
                    <a:pt x="107518" y="74930"/>
                  </a:lnTo>
                  <a:lnTo>
                    <a:pt x="109105" y="73660"/>
                  </a:lnTo>
                  <a:lnTo>
                    <a:pt x="110172" y="73660"/>
                  </a:lnTo>
                  <a:lnTo>
                    <a:pt x="111810" y="72390"/>
                  </a:lnTo>
                  <a:lnTo>
                    <a:pt x="113766" y="73660"/>
                  </a:lnTo>
                  <a:lnTo>
                    <a:pt x="114782" y="74930"/>
                  </a:lnTo>
                  <a:lnTo>
                    <a:pt x="111645" y="74930"/>
                  </a:lnTo>
                  <a:lnTo>
                    <a:pt x="111366" y="76200"/>
                  </a:lnTo>
                  <a:lnTo>
                    <a:pt x="111899" y="77470"/>
                  </a:lnTo>
                  <a:lnTo>
                    <a:pt x="112560" y="78740"/>
                  </a:lnTo>
                  <a:lnTo>
                    <a:pt x="113233" y="77470"/>
                  </a:lnTo>
                  <a:lnTo>
                    <a:pt x="114223" y="77470"/>
                  </a:lnTo>
                  <a:lnTo>
                    <a:pt x="114719" y="78740"/>
                  </a:lnTo>
                  <a:lnTo>
                    <a:pt x="114719" y="77470"/>
                  </a:lnTo>
                  <a:lnTo>
                    <a:pt x="115849" y="77470"/>
                  </a:lnTo>
                  <a:lnTo>
                    <a:pt x="117602" y="78740"/>
                  </a:lnTo>
                  <a:lnTo>
                    <a:pt x="119253" y="82550"/>
                  </a:lnTo>
                  <a:lnTo>
                    <a:pt x="115925" y="85090"/>
                  </a:lnTo>
                  <a:lnTo>
                    <a:pt x="114452" y="85090"/>
                  </a:lnTo>
                  <a:lnTo>
                    <a:pt x="114858" y="86360"/>
                  </a:lnTo>
                  <a:lnTo>
                    <a:pt x="115214" y="86372"/>
                  </a:lnTo>
                  <a:lnTo>
                    <a:pt x="115481" y="88900"/>
                  </a:lnTo>
                  <a:lnTo>
                    <a:pt x="115671" y="90170"/>
                  </a:lnTo>
                  <a:lnTo>
                    <a:pt x="119278" y="86360"/>
                  </a:lnTo>
                  <a:lnTo>
                    <a:pt x="122745" y="83820"/>
                  </a:lnTo>
                  <a:lnTo>
                    <a:pt x="125514" y="86360"/>
                  </a:lnTo>
                  <a:lnTo>
                    <a:pt x="123456" y="87630"/>
                  </a:lnTo>
                  <a:lnTo>
                    <a:pt x="122161" y="88900"/>
                  </a:lnTo>
                  <a:lnTo>
                    <a:pt x="122669" y="90170"/>
                  </a:lnTo>
                  <a:lnTo>
                    <a:pt x="122631" y="91440"/>
                  </a:lnTo>
                  <a:lnTo>
                    <a:pt x="124523" y="93980"/>
                  </a:lnTo>
                  <a:lnTo>
                    <a:pt x="126326" y="92710"/>
                  </a:lnTo>
                  <a:lnTo>
                    <a:pt x="127495" y="96520"/>
                  </a:lnTo>
                  <a:lnTo>
                    <a:pt x="127381" y="97790"/>
                  </a:lnTo>
                  <a:lnTo>
                    <a:pt x="127736" y="99060"/>
                  </a:lnTo>
                  <a:lnTo>
                    <a:pt x="128422" y="99060"/>
                  </a:lnTo>
                  <a:lnTo>
                    <a:pt x="128803" y="101600"/>
                  </a:lnTo>
                  <a:lnTo>
                    <a:pt x="129705" y="102870"/>
                  </a:lnTo>
                  <a:lnTo>
                    <a:pt x="130162" y="102870"/>
                  </a:lnTo>
                  <a:lnTo>
                    <a:pt x="129082" y="104140"/>
                  </a:lnTo>
                  <a:lnTo>
                    <a:pt x="129857" y="105410"/>
                  </a:lnTo>
                  <a:lnTo>
                    <a:pt x="130810" y="105410"/>
                  </a:lnTo>
                  <a:lnTo>
                    <a:pt x="131673" y="106680"/>
                  </a:lnTo>
                  <a:lnTo>
                    <a:pt x="132219" y="105410"/>
                  </a:lnTo>
                  <a:lnTo>
                    <a:pt x="133057" y="105410"/>
                  </a:lnTo>
                  <a:lnTo>
                    <a:pt x="133464" y="104140"/>
                  </a:lnTo>
                  <a:lnTo>
                    <a:pt x="133870" y="102870"/>
                  </a:lnTo>
                  <a:lnTo>
                    <a:pt x="133134" y="101600"/>
                  </a:lnTo>
                  <a:lnTo>
                    <a:pt x="134366" y="99060"/>
                  </a:lnTo>
                  <a:lnTo>
                    <a:pt x="135788" y="97790"/>
                  </a:lnTo>
                  <a:lnTo>
                    <a:pt x="136017" y="96520"/>
                  </a:lnTo>
                  <a:lnTo>
                    <a:pt x="135978" y="95250"/>
                  </a:lnTo>
                  <a:lnTo>
                    <a:pt x="134899" y="93980"/>
                  </a:lnTo>
                  <a:lnTo>
                    <a:pt x="135382" y="92710"/>
                  </a:lnTo>
                  <a:lnTo>
                    <a:pt x="135864" y="91440"/>
                  </a:lnTo>
                  <a:lnTo>
                    <a:pt x="134112" y="91440"/>
                  </a:lnTo>
                  <a:lnTo>
                    <a:pt x="133616" y="90170"/>
                  </a:lnTo>
                  <a:lnTo>
                    <a:pt x="135432" y="90170"/>
                  </a:lnTo>
                  <a:lnTo>
                    <a:pt x="136728" y="91440"/>
                  </a:lnTo>
                  <a:lnTo>
                    <a:pt x="136347" y="95250"/>
                  </a:lnTo>
                  <a:lnTo>
                    <a:pt x="138963" y="96520"/>
                  </a:lnTo>
                  <a:lnTo>
                    <a:pt x="139242" y="95250"/>
                  </a:lnTo>
                  <a:lnTo>
                    <a:pt x="143370" y="96520"/>
                  </a:lnTo>
                  <a:lnTo>
                    <a:pt x="143332" y="97790"/>
                  </a:lnTo>
                  <a:lnTo>
                    <a:pt x="145288" y="95250"/>
                  </a:lnTo>
                  <a:lnTo>
                    <a:pt x="146380" y="95250"/>
                  </a:lnTo>
                  <a:lnTo>
                    <a:pt x="147396" y="96520"/>
                  </a:lnTo>
                  <a:lnTo>
                    <a:pt x="148043" y="97790"/>
                  </a:lnTo>
                  <a:lnTo>
                    <a:pt x="148374" y="97790"/>
                  </a:lnTo>
                  <a:lnTo>
                    <a:pt x="148653" y="99060"/>
                  </a:lnTo>
                  <a:lnTo>
                    <a:pt x="145580" y="99060"/>
                  </a:lnTo>
                  <a:lnTo>
                    <a:pt x="145161" y="100330"/>
                  </a:lnTo>
                  <a:lnTo>
                    <a:pt x="143294" y="102870"/>
                  </a:lnTo>
                  <a:lnTo>
                    <a:pt x="142760" y="101600"/>
                  </a:lnTo>
                  <a:lnTo>
                    <a:pt x="140716" y="101600"/>
                  </a:lnTo>
                  <a:lnTo>
                    <a:pt x="139026" y="102870"/>
                  </a:lnTo>
                  <a:lnTo>
                    <a:pt x="139763" y="104140"/>
                  </a:lnTo>
                  <a:lnTo>
                    <a:pt x="141465" y="102870"/>
                  </a:lnTo>
                  <a:lnTo>
                    <a:pt x="140360" y="105410"/>
                  </a:lnTo>
                  <a:lnTo>
                    <a:pt x="141312" y="106680"/>
                  </a:lnTo>
                  <a:lnTo>
                    <a:pt x="141516" y="107950"/>
                  </a:lnTo>
                  <a:lnTo>
                    <a:pt x="141249" y="110490"/>
                  </a:lnTo>
                  <a:lnTo>
                    <a:pt x="139700" y="110490"/>
                  </a:lnTo>
                  <a:lnTo>
                    <a:pt x="139407" y="111760"/>
                  </a:lnTo>
                  <a:lnTo>
                    <a:pt x="138557" y="111760"/>
                  </a:lnTo>
                  <a:lnTo>
                    <a:pt x="138188" y="110490"/>
                  </a:lnTo>
                  <a:lnTo>
                    <a:pt x="137299" y="111760"/>
                  </a:lnTo>
                  <a:lnTo>
                    <a:pt x="136423" y="111760"/>
                  </a:lnTo>
                  <a:lnTo>
                    <a:pt x="135547" y="113030"/>
                  </a:lnTo>
                  <a:lnTo>
                    <a:pt x="136118" y="114300"/>
                  </a:lnTo>
                  <a:lnTo>
                    <a:pt x="135991" y="114300"/>
                  </a:lnTo>
                  <a:lnTo>
                    <a:pt x="132397" y="118110"/>
                  </a:lnTo>
                  <a:lnTo>
                    <a:pt x="129387" y="114300"/>
                  </a:lnTo>
                  <a:lnTo>
                    <a:pt x="127393" y="113030"/>
                  </a:lnTo>
                  <a:lnTo>
                    <a:pt x="126949" y="111760"/>
                  </a:lnTo>
                  <a:lnTo>
                    <a:pt x="126161" y="110490"/>
                  </a:lnTo>
                  <a:lnTo>
                    <a:pt x="125564" y="110490"/>
                  </a:lnTo>
                  <a:lnTo>
                    <a:pt x="124917" y="109220"/>
                  </a:lnTo>
                  <a:lnTo>
                    <a:pt x="124904" y="107950"/>
                  </a:lnTo>
                  <a:lnTo>
                    <a:pt x="125196" y="106680"/>
                  </a:lnTo>
                  <a:lnTo>
                    <a:pt x="124345" y="106680"/>
                  </a:lnTo>
                  <a:lnTo>
                    <a:pt x="121094" y="104140"/>
                  </a:lnTo>
                  <a:lnTo>
                    <a:pt x="123634" y="101600"/>
                  </a:lnTo>
                  <a:lnTo>
                    <a:pt x="125603" y="101600"/>
                  </a:lnTo>
                  <a:lnTo>
                    <a:pt x="125768" y="100330"/>
                  </a:lnTo>
                  <a:lnTo>
                    <a:pt x="125018" y="100330"/>
                  </a:lnTo>
                  <a:lnTo>
                    <a:pt x="124498" y="99060"/>
                  </a:lnTo>
                  <a:lnTo>
                    <a:pt x="122948" y="99060"/>
                  </a:lnTo>
                  <a:lnTo>
                    <a:pt x="122326" y="101600"/>
                  </a:lnTo>
                  <a:lnTo>
                    <a:pt x="119291" y="102870"/>
                  </a:lnTo>
                  <a:lnTo>
                    <a:pt x="116776" y="105410"/>
                  </a:lnTo>
                  <a:lnTo>
                    <a:pt x="114592" y="106680"/>
                  </a:lnTo>
                  <a:lnTo>
                    <a:pt x="111912" y="107950"/>
                  </a:lnTo>
                  <a:lnTo>
                    <a:pt x="110490" y="107950"/>
                  </a:lnTo>
                  <a:lnTo>
                    <a:pt x="109804" y="106680"/>
                  </a:lnTo>
                  <a:lnTo>
                    <a:pt x="110096" y="105410"/>
                  </a:lnTo>
                  <a:lnTo>
                    <a:pt x="110629" y="105410"/>
                  </a:lnTo>
                  <a:lnTo>
                    <a:pt x="111048" y="104140"/>
                  </a:lnTo>
                  <a:lnTo>
                    <a:pt x="115316" y="104140"/>
                  </a:lnTo>
                  <a:lnTo>
                    <a:pt x="116560" y="102870"/>
                  </a:lnTo>
                  <a:lnTo>
                    <a:pt x="117602" y="100330"/>
                  </a:lnTo>
                  <a:lnTo>
                    <a:pt x="118440" y="99060"/>
                  </a:lnTo>
                  <a:lnTo>
                    <a:pt x="120307" y="97790"/>
                  </a:lnTo>
                  <a:lnTo>
                    <a:pt x="119913" y="95250"/>
                  </a:lnTo>
                  <a:lnTo>
                    <a:pt x="119418" y="95250"/>
                  </a:lnTo>
                  <a:lnTo>
                    <a:pt x="118656" y="93980"/>
                  </a:lnTo>
                  <a:lnTo>
                    <a:pt x="119100" y="93980"/>
                  </a:lnTo>
                  <a:lnTo>
                    <a:pt x="119456" y="92710"/>
                  </a:lnTo>
                  <a:lnTo>
                    <a:pt x="119583" y="91440"/>
                  </a:lnTo>
                  <a:lnTo>
                    <a:pt x="118287" y="92710"/>
                  </a:lnTo>
                  <a:lnTo>
                    <a:pt x="117614" y="93980"/>
                  </a:lnTo>
                  <a:lnTo>
                    <a:pt x="116865" y="92710"/>
                  </a:lnTo>
                  <a:lnTo>
                    <a:pt x="116293" y="92710"/>
                  </a:lnTo>
                  <a:lnTo>
                    <a:pt x="115773" y="91440"/>
                  </a:lnTo>
                  <a:lnTo>
                    <a:pt x="113665" y="91440"/>
                  </a:lnTo>
                  <a:lnTo>
                    <a:pt x="114896" y="90170"/>
                  </a:lnTo>
                  <a:lnTo>
                    <a:pt x="114439" y="90170"/>
                  </a:lnTo>
                  <a:lnTo>
                    <a:pt x="113855" y="88900"/>
                  </a:lnTo>
                  <a:lnTo>
                    <a:pt x="111912" y="88900"/>
                  </a:lnTo>
                  <a:lnTo>
                    <a:pt x="109397" y="87630"/>
                  </a:lnTo>
                  <a:lnTo>
                    <a:pt x="108902" y="88900"/>
                  </a:lnTo>
                  <a:lnTo>
                    <a:pt x="102819" y="88900"/>
                  </a:lnTo>
                  <a:lnTo>
                    <a:pt x="102577" y="90170"/>
                  </a:lnTo>
                  <a:lnTo>
                    <a:pt x="99402" y="90170"/>
                  </a:lnTo>
                  <a:lnTo>
                    <a:pt x="97066" y="91440"/>
                  </a:lnTo>
                  <a:lnTo>
                    <a:pt x="93776" y="91440"/>
                  </a:lnTo>
                  <a:lnTo>
                    <a:pt x="92417" y="92710"/>
                  </a:lnTo>
                  <a:lnTo>
                    <a:pt x="88099" y="92710"/>
                  </a:lnTo>
                  <a:lnTo>
                    <a:pt x="86893" y="95250"/>
                  </a:lnTo>
                  <a:lnTo>
                    <a:pt x="86791" y="96520"/>
                  </a:lnTo>
                  <a:lnTo>
                    <a:pt x="86436" y="96520"/>
                  </a:lnTo>
                  <a:lnTo>
                    <a:pt x="86169" y="97790"/>
                  </a:lnTo>
                  <a:lnTo>
                    <a:pt x="85178" y="97790"/>
                  </a:lnTo>
                  <a:lnTo>
                    <a:pt x="85940" y="96520"/>
                  </a:lnTo>
                  <a:lnTo>
                    <a:pt x="84810" y="95250"/>
                  </a:lnTo>
                  <a:lnTo>
                    <a:pt x="83718" y="95250"/>
                  </a:lnTo>
                  <a:lnTo>
                    <a:pt x="82588" y="93980"/>
                  </a:lnTo>
                  <a:lnTo>
                    <a:pt x="80873" y="95250"/>
                  </a:lnTo>
                  <a:lnTo>
                    <a:pt x="80784" y="93980"/>
                  </a:lnTo>
                  <a:lnTo>
                    <a:pt x="78511" y="93980"/>
                  </a:lnTo>
                  <a:lnTo>
                    <a:pt x="78447" y="92710"/>
                  </a:lnTo>
                  <a:lnTo>
                    <a:pt x="79032" y="90170"/>
                  </a:lnTo>
                  <a:lnTo>
                    <a:pt x="80441" y="90170"/>
                  </a:lnTo>
                  <a:lnTo>
                    <a:pt x="79362" y="87630"/>
                  </a:lnTo>
                  <a:lnTo>
                    <a:pt x="81711" y="87630"/>
                  </a:lnTo>
                  <a:lnTo>
                    <a:pt x="82943" y="86360"/>
                  </a:lnTo>
                  <a:lnTo>
                    <a:pt x="78168" y="86360"/>
                  </a:lnTo>
                  <a:lnTo>
                    <a:pt x="78168" y="100330"/>
                  </a:lnTo>
                  <a:lnTo>
                    <a:pt x="77685" y="100330"/>
                  </a:lnTo>
                  <a:lnTo>
                    <a:pt x="77152" y="101600"/>
                  </a:lnTo>
                  <a:lnTo>
                    <a:pt x="74231" y="101600"/>
                  </a:lnTo>
                  <a:lnTo>
                    <a:pt x="73634" y="100330"/>
                  </a:lnTo>
                  <a:lnTo>
                    <a:pt x="75514" y="99060"/>
                  </a:lnTo>
                  <a:lnTo>
                    <a:pt x="77546" y="97790"/>
                  </a:lnTo>
                  <a:lnTo>
                    <a:pt x="78168" y="100330"/>
                  </a:lnTo>
                  <a:lnTo>
                    <a:pt x="78168" y="86360"/>
                  </a:lnTo>
                  <a:lnTo>
                    <a:pt x="76936" y="86360"/>
                  </a:lnTo>
                  <a:lnTo>
                    <a:pt x="74688" y="85090"/>
                  </a:lnTo>
                  <a:lnTo>
                    <a:pt x="74447" y="82550"/>
                  </a:lnTo>
                  <a:lnTo>
                    <a:pt x="69545" y="83820"/>
                  </a:lnTo>
                  <a:lnTo>
                    <a:pt x="68110" y="83820"/>
                  </a:lnTo>
                  <a:lnTo>
                    <a:pt x="66827" y="85090"/>
                  </a:lnTo>
                  <a:lnTo>
                    <a:pt x="66840" y="87630"/>
                  </a:lnTo>
                  <a:lnTo>
                    <a:pt x="68275" y="87630"/>
                  </a:lnTo>
                  <a:lnTo>
                    <a:pt x="69392" y="88900"/>
                  </a:lnTo>
                  <a:lnTo>
                    <a:pt x="69164" y="91440"/>
                  </a:lnTo>
                  <a:lnTo>
                    <a:pt x="64909" y="91440"/>
                  </a:lnTo>
                  <a:lnTo>
                    <a:pt x="64985" y="92710"/>
                  </a:lnTo>
                  <a:lnTo>
                    <a:pt x="64960" y="93980"/>
                  </a:lnTo>
                  <a:lnTo>
                    <a:pt x="64643" y="95250"/>
                  </a:lnTo>
                  <a:lnTo>
                    <a:pt x="65354" y="95250"/>
                  </a:lnTo>
                  <a:lnTo>
                    <a:pt x="65493" y="92710"/>
                  </a:lnTo>
                  <a:lnTo>
                    <a:pt x="69634" y="93980"/>
                  </a:lnTo>
                  <a:lnTo>
                    <a:pt x="70815" y="95250"/>
                  </a:lnTo>
                  <a:lnTo>
                    <a:pt x="66865" y="99060"/>
                  </a:lnTo>
                  <a:lnTo>
                    <a:pt x="71285" y="97790"/>
                  </a:lnTo>
                  <a:lnTo>
                    <a:pt x="71247" y="100330"/>
                  </a:lnTo>
                  <a:lnTo>
                    <a:pt x="70637" y="101600"/>
                  </a:lnTo>
                  <a:lnTo>
                    <a:pt x="70231" y="101600"/>
                  </a:lnTo>
                  <a:lnTo>
                    <a:pt x="66865" y="104140"/>
                  </a:lnTo>
                  <a:lnTo>
                    <a:pt x="67246" y="104140"/>
                  </a:lnTo>
                  <a:lnTo>
                    <a:pt x="71158" y="105410"/>
                  </a:lnTo>
                  <a:lnTo>
                    <a:pt x="77635" y="105410"/>
                  </a:lnTo>
                  <a:lnTo>
                    <a:pt x="75653" y="106680"/>
                  </a:lnTo>
                  <a:lnTo>
                    <a:pt x="76212" y="107950"/>
                  </a:lnTo>
                  <a:lnTo>
                    <a:pt x="73977" y="109220"/>
                  </a:lnTo>
                  <a:lnTo>
                    <a:pt x="73113" y="111760"/>
                  </a:lnTo>
                  <a:lnTo>
                    <a:pt x="73367" y="111760"/>
                  </a:lnTo>
                  <a:lnTo>
                    <a:pt x="73698" y="110490"/>
                  </a:lnTo>
                  <a:lnTo>
                    <a:pt x="76441" y="110490"/>
                  </a:lnTo>
                  <a:lnTo>
                    <a:pt x="77762" y="111760"/>
                  </a:lnTo>
                  <a:lnTo>
                    <a:pt x="78041" y="110490"/>
                  </a:lnTo>
                  <a:lnTo>
                    <a:pt x="78333" y="109220"/>
                  </a:lnTo>
                  <a:lnTo>
                    <a:pt x="78320" y="107950"/>
                  </a:lnTo>
                  <a:lnTo>
                    <a:pt x="79692" y="107950"/>
                  </a:lnTo>
                  <a:lnTo>
                    <a:pt x="80213" y="106680"/>
                  </a:lnTo>
                  <a:lnTo>
                    <a:pt x="80759" y="106680"/>
                  </a:lnTo>
                  <a:lnTo>
                    <a:pt x="82118" y="105410"/>
                  </a:lnTo>
                  <a:lnTo>
                    <a:pt x="90792" y="105410"/>
                  </a:lnTo>
                  <a:lnTo>
                    <a:pt x="90728" y="102870"/>
                  </a:lnTo>
                  <a:lnTo>
                    <a:pt x="94208" y="101600"/>
                  </a:lnTo>
                  <a:lnTo>
                    <a:pt x="96697" y="104140"/>
                  </a:lnTo>
                  <a:lnTo>
                    <a:pt x="99466" y="104140"/>
                  </a:lnTo>
                  <a:lnTo>
                    <a:pt x="99949" y="105410"/>
                  </a:lnTo>
                  <a:lnTo>
                    <a:pt x="99796" y="104140"/>
                  </a:lnTo>
                  <a:lnTo>
                    <a:pt x="102400" y="105410"/>
                  </a:lnTo>
                  <a:lnTo>
                    <a:pt x="102158" y="107950"/>
                  </a:lnTo>
                  <a:lnTo>
                    <a:pt x="100330" y="110490"/>
                  </a:lnTo>
                  <a:lnTo>
                    <a:pt x="97777" y="110490"/>
                  </a:lnTo>
                  <a:lnTo>
                    <a:pt x="97396" y="111760"/>
                  </a:lnTo>
                  <a:lnTo>
                    <a:pt x="96113" y="113030"/>
                  </a:lnTo>
                  <a:lnTo>
                    <a:pt x="95910" y="113030"/>
                  </a:lnTo>
                  <a:lnTo>
                    <a:pt x="94907" y="114300"/>
                  </a:lnTo>
                  <a:lnTo>
                    <a:pt x="94183" y="114300"/>
                  </a:lnTo>
                  <a:lnTo>
                    <a:pt x="93967" y="113030"/>
                  </a:lnTo>
                  <a:lnTo>
                    <a:pt x="92976" y="111760"/>
                  </a:lnTo>
                  <a:lnTo>
                    <a:pt x="89623" y="111760"/>
                  </a:lnTo>
                  <a:lnTo>
                    <a:pt x="89001" y="113030"/>
                  </a:lnTo>
                  <a:lnTo>
                    <a:pt x="90335" y="113030"/>
                  </a:lnTo>
                  <a:lnTo>
                    <a:pt x="88671" y="114300"/>
                  </a:lnTo>
                  <a:lnTo>
                    <a:pt x="86766" y="115570"/>
                  </a:lnTo>
                  <a:lnTo>
                    <a:pt x="85737" y="114300"/>
                  </a:lnTo>
                  <a:lnTo>
                    <a:pt x="84137" y="114300"/>
                  </a:lnTo>
                  <a:lnTo>
                    <a:pt x="80835" y="113030"/>
                  </a:lnTo>
                  <a:lnTo>
                    <a:pt x="79311" y="111760"/>
                  </a:lnTo>
                  <a:lnTo>
                    <a:pt x="77762" y="111760"/>
                  </a:lnTo>
                  <a:lnTo>
                    <a:pt x="77101" y="111760"/>
                  </a:lnTo>
                  <a:lnTo>
                    <a:pt x="74815" y="113030"/>
                  </a:lnTo>
                  <a:lnTo>
                    <a:pt x="73152" y="113030"/>
                  </a:lnTo>
                  <a:lnTo>
                    <a:pt x="73152" y="119380"/>
                  </a:lnTo>
                  <a:lnTo>
                    <a:pt x="68110" y="118110"/>
                  </a:lnTo>
                  <a:lnTo>
                    <a:pt x="66497" y="118110"/>
                  </a:lnTo>
                  <a:lnTo>
                    <a:pt x="65735" y="119380"/>
                  </a:lnTo>
                  <a:lnTo>
                    <a:pt x="62763" y="120650"/>
                  </a:lnTo>
                  <a:lnTo>
                    <a:pt x="62255" y="119380"/>
                  </a:lnTo>
                  <a:lnTo>
                    <a:pt x="58496" y="118110"/>
                  </a:lnTo>
                  <a:lnTo>
                    <a:pt x="58216" y="120650"/>
                  </a:lnTo>
                  <a:lnTo>
                    <a:pt x="55841" y="120650"/>
                  </a:lnTo>
                  <a:lnTo>
                    <a:pt x="54876" y="119380"/>
                  </a:lnTo>
                  <a:lnTo>
                    <a:pt x="52781" y="118110"/>
                  </a:lnTo>
                  <a:lnTo>
                    <a:pt x="51739" y="118110"/>
                  </a:lnTo>
                  <a:lnTo>
                    <a:pt x="51244" y="115570"/>
                  </a:lnTo>
                  <a:lnTo>
                    <a:pt x="51955" y="116840"/>
                  </a:lnTo>
                  <a:lnTo>
                    <a:pt x="55079" y="116840"/>
                  </a:lnTo>
                  <a:lnTo>
                    <a:pt x="55880" y="115570"/>
                  </a:lnTo>
                  <a:lnTo>
                    <a:pt x="58077" y="115570"/>
                  </a:lnTo>
                  <a:lnTo>
                    <a:pt x="58966" y="116840"/>
                  </a:lnTo>
                  <a:lnTo>
                    <a:pt x="60972" y="116840"/>
                  </a:lnTo>
                  <a:lnTo>
                    <a:pt x="62204" y="115570"/>
                  </a:lnTo>
                  <a:lnTo>
                    <a:pt x="64681" y="115570"/>
                  </a:lnTo>
                  <a:lnTo>
                    <a:pt x="65811" y="116840"/>
                  </a:lnTo>
                  <a:lnTo>
                    <a:pt x="67843" y="115570"/>
                  </a:lnTo>
                  <a:lnTo>
                    <a:pt x="70446" y="115570"/>
                  </a:lnTo>
                  <a:lnTo>
                    <a:pt x="71462" y="116840"/>
                  </a:lnTo>
                  <a:lnTo>
                    <a:pt x="70878" y="116840"/>
                  </a:lnTo>
                  <a:lnTo>
                    <a:pt x="73152" y="119380"/>
                  </a:lnTo>
                  <a:lnTo>
                    <a:pt x="73152" y="113030"/>
                  </a:lnTo>
                  <a:lnTo>
                    <a:pt x="72593" y="113030"/>
                  </a:lnTo>
                  <a:lnTo>
                    <a:pt x="72694" y="111760"/>
                  </a:lnTo>
                  <a:lnTo>
                    <a:pt x="70078" y="110490"/>
                  </a:lnTo>
                  <a:lnTo>
                    <a:pt x="67830" y="113030"/>
                  </a:lnTo>
                  <a:lnTo>
                    <a:pt x="63068" y="111760"/>
                  </a:lnTo>
                  <a:lnTo>
                    <a:pt x="61760" y="110490"/>
                  </a:lnTo>
                  <a:lnTo>
                    <a:pt x="59677" y="109220"/>
                  </a:lnTo>
                  <a:lnTo>
                    <a:pt x="59334" y="109220"/>
                  </a:lnTo>
                  <a:lnTo>
                    <a:pt x="59563" y="107950"/>
                  </a:lnTo>
                  <a:lnTo>
                    <a:pt x="60032" y="107950"/>
                  </a:lnTo>
                  <a:lnTo>
                    <a:pt x="58521" y="106680"/>
                  </a:lnTo>
                  <a:lnTo>
                    <a:pt x="58000" y="106680"/>
                  </a:lnTo>
                  <a:lnTo>
                    <a:pt x="58000" y="111760"/>
                  </a:lnTo>
                  <a:lnTo>
                    <a:pt x="57708" y="113030"/>
                  </a:lnTo>
                  <a:lnTo>
                    <a:pt x="57632" y="114300"/>
                  </a:lnTo>
                  <a:lnTo>
                    <a:pt x="57899" y="114300"/>
                  </a:lnTo>
                  <a:lnTo>
                    <a:pt x="54775" y="115570"/>
                  </a:lnTo>
                  <a:lnTo>
                    <a:pt x="51625" y="115570"/>
                  </a:lnTo>
                  <a:lnTo>
                    <a:pt x="48501" y="114300"/>
                  </a:lnTo>
                  <a:lnTo>
                    <a:pt x="48336" y="114300"/>
                  </a:lnTo>
                  <a:lnTo>
                    <a:pt x="48704" y="113030"/>
                  </a:lnTo>
                  <a:lnTo>
                    <a:pt x="55067" y="113030"/>
                  </a:lnTo>
                  <a:lnTo>
                    <a:pt x="58000" y="111760"/>
                  </a:lnTo>
                  <a:lnTo>
                    <a:pt x="58000" y="106680"/>
                  </a:lnTo>
                  <a:lnTo>
                    <a:pt x="57124" y="106680"/>
                  </a:lnTo>
                  <a:lnTo>
                    <a:pt x="56070" y="104140"/>
                  </a:lnTo>
                  <a:lnTo>
                    <a:pt x="57327" y="102870"/>
                  </a:lnTo>
                  <a:lnTo>
                    <a:pt x="58547" y="101600"/>
                  </a:lnTo>
                  <a:lnTo>
                    <a:pt x="59220" y="100330"/>
                  </a:lnTo>
                  <a:lnTo>
                    <a:pt x="57531" y="101600"/>
                  </a:lnTo>
                  <a:lnTo>
                    <a:pt x="55473" y="100330"/>
                  </a:lnTo>
                  <a:lnTo>
                    <a:pt x="53695" y="99060"/>
                  </a:lnTo>
                  <a:lnTo>
                    <a:pt x="53467" y="99060"/>
                  </a:lnTo>
                  <a:lnTo>
                    <a:pt x="53327" y="97790"/>
                  </a:lnTo>
                  <a:lnTo>
                    <a:pt x="53187" y="99060"/>
                  </a:lnTo>
                  <a:lnTo>
                    <a:pt x="52882" y="100330"/>
                  </a:lnTo>
                  <a:lnTo>
                    <a:pt x="54317" y="100330"/>
                  </a:lnTo>
                  <a:lnTo>
                    <a:pt x="54127" y="101600"/>
                  </a:lnTo>
                  <a:lnTo>
                    <a:pt x="53746" y="102870"/>
                  </a:lnTo>
                  <a:lnTo>
                    <a:pt x="48920" y="102870"/>
                  </a:lnTo>
                  <a:lnTo>
                    <a:pt x="49136" y="101600"/>
                  </a:lnTo>
                  <a:lnTo>
                    <a:pt x="43815" y="101600"/>
                  </a:lnTo>
                  <a:lnTo>
                    <a:pt x="42214" y="100330"/>
                  </a:lnTo>
                  <a:lnTo>
                    <a:pt x="42303" y="101600"/>
                  </a:lnTo>
                  <a:lnTo>
                    <a:pt x="41922" y="101600"/>
                  </a:lnTo>
                  <a:lnTo>
                    <a:pt x="41922" y="102870"/>
                  </a:lnTo>
                  <a:lnTo>
                    <a:pt x="40919" y="102870"/>
                  </a:lnTo>
                  <a:lnTo>
                    <a:pt x="40843" y="104140"/>
                  </a:lnTo>
                  <a:lnTo>
                    <a:pt x="40208" y="104140"/>
                  </a:lnTo>
                  <a:lnTo>
                    <a:pt x="39725" y="105410"/>
                  </a:lnTo>
                  <a:lnTo>
                    <a:pt x="47637" y="105410"/>
                  </a:lnTo>
                  <a:lnTo>
                    <a:pt x="48653" y="106680"/>
                  </a:lnTo>
                  <a:lnTo>
                    <a:pt x="49593" y="106680"/>
                  </a:lnTo>
                  <a:lnTo>
                    <a:pt x="50355" y="109220"/>
                  </a:lnTo>
                  <a:lnTo>
                    <a:pt x="45123" y="109220"/>
                  </a:lnTo>
                  <a:lnTo>
                    <a:pt x="44310" y="111760"/>
                  </a:lnTo>
                  <a:lnTo>
                    <a:pt x="38735" y="110490"/>
                  </a:lnTo>
                  <a:lnTo>
                    <a:pt x="37172" y="111760"/>
                  </a:lnTo>
                  <a:lnTo>
                    <a:pt x="31292" y="111760"/>
                  </a:lnTo>
                  <a:lnTo>
                    <a:pt x="28575" y="110490"/>
                  </a:lnTo>
                  <a:lnTo>
                    <a:pt x="30378" y="109220"/>
                  </a:lnTo>
                  <a:lnTo>
                    <a:pt x="32626" y="107950"/>
                  </a:lnTo>
                  <a:lnTo>
                    <a:pt x="30632" y="106680"/>
                  </a:lnTo>
                  <a:lnTo>
                    <a:pt x="28549" y="105410"/>
                  </a:lnTo>
                  <a:lnTo>
                    <a:pt x="25755" y="105410"/>
                  </a:lnTo>
                  <a:lnTo>
                    <a:pt x="25019" y="106680"/>
                  </a:lnTo>
                  <a:lnTo>
                    <a:pt x="24155" y="106680"/>
                  </a:lnTo>
                  <a:lnTo>
                    <a:pt x="24511" y="109220"/>
                  </a:lnTo>
                  <a:lnTo>
                    <a:pt x="26746" y="109220"/>
                  </a:lnTo>
                  <a:lnTo>
                    <a:pt x="30264" y="111760"/>
                  </a:lnTo>
                  <a:lnTo>
                    <a:pt x="31064" y="113030"/>
                  </a:lnTo>
                  <a:lnTo>
                    <a:pt x="32143" y="113030"/>
                  </a:lnTo>
                  <a:lnTo>
                    <a:pt x="32956" y="114300"/>
                  </a:lnTo>
                  <a:lnTo>
                    <a:pt x="33883" y="115570"/>
                  </a:lnTo>
                  <a:lnTo>
                    <a:pt x="36004" y="116840"/>
                  </a:lnTo>
                  <a:lnTo>
                    <a:pt x="41973" y="116840"/>
                  </a:lnTo>
                  <a:lnTo>
                    <a:pt x="42379" y="118110"/>
                  </a:lnTo>
                  <a:lnTo>
                    <a:pt x="44297" y="119380"/>
                  </a:lnTo>
                  <a:lnTo>
                    <a:pt x="46520" y="119380"/>
                  </a:lnTo>
                  <a:lnTo>
                    <a:pt x="47739" y="121920"/>
                  </a:lnTo>
                  <a:lnTo>
                    <a:pt x="46558" y="121920"/>
                  </a:lnTo>
                  <a:lnTo>
                    <a:pt x="46202" y="123190"/>
                  </a:lnTo>
                  <a:lnTo>
                    <a:pt x="46710" y="125730"/>
                  </a:lnTo>
                  <a:lnTo>
                    <a:pt x="50800" y="127000"/>
                  </a:lnTo>
                  <a:lnTo>
                    <a:pt x="51981" y="125730"/>
                  </a:lnTo>
                  <a:lnTo>
                    <a:pt x="55156" y="123190"/>
                  </a:lnTo>
                  <a:lnTo>
                    <a:pt x="57505" y="124460"/>
                  </a:lnTo>
                  <a:lnTo>
                    <a:pt x="61836" y="124460"/>
                  </a:lnTo>
                  <a:lnTo>
                    <a:pt x="63106" y="123190"/>
                  </a:lnTo>
                  <a:lnTo>
                    <a:pt x="64033" y="121920"/>
                  </a:lnTo>
                  <a:lnTo>
                    <a:pt x="65633" y="124460"/>
                  </a:lnTo>
                  <a:lnTo>
                    <a:pt x="71170" y="124460"/>
                  </a:lnTo>
                  <a:lnTo>
                    <a:pt x="71234" y="123190"/>
                  </a:lnTo>
                  <a:lnTo>
                    <a:pt x="71450" y="121920"/>
                  </a:lnTo>
                  <a:lnTo>
                    <a:pt x="72834" y="121920"/>
                  </a:lnTo>
                  <a:lnTo>
                    <a:pt x="73240" y="120650"/>
                  </a:lnTo>
                  <a:lnTo>
                    <a:pt x="73533" y="119380"/>
                  </a:lnTo>
                  <a:lnTo>
                    <a:pt x="78854" y="119380"/>
                  </a:lnTo>
                  <a:lnTo>
                    <a:pt x="78955" y="116840"/>
                  </a:lnTo>
                  <a:lnTo>
                    <a:pt x="80314" y="115570"/>
                  </a:lnTo>
                  <a:lnTo>
                    <a:pt x="80962" y="115570"/>
                  </a:lnTo>
                  <a:lnTo>
                    <a:pt x="80365" y="116840"/>
                  </a:lnTo>
                  <a:lnTo>
                    <a:pt x="79883" y="119380"/>
                  </a:lnTo>
                  <a:lnTo>
                    <a:pt x="79756" y="119380"/>
                  </a:lnTo>
                  <a:lnTo>
                    <a:pt x="79603" y="120650"/>
                  </a:lnTo>
                  <a:lnTo>
                    <a:pt x="79171" y="121920"/>
                  </a:lnTo>
                  <a:lnTo>
                    <a:pt x="80086" y="121920"/>
                  </a:lnTo>
                  <a:lnTo>
                    <a:pt x="80860" y="123190"/>
                  </a:lnTo>
                  <a:lnTo>
                    <a:pt x="80518" y="123190"/>
                  </a:lnTo>
                  <a:lnTo>
                    <a:pt x="80657" y="124460"/>
                  </a:lnTo>
                  <a:lnTo>
                    <a:pt x="80225" y="124460"/>
                  </a:lnTo>
                  <a:lnTo>
                    <a:pt x="80784" y="125730"/>
                  </a:lnTo>
                  <a:lnTo>
                    <a:pt x="81000" y="123190"/>
                  </a:lnTo>
                  <a:lnTo>
                    <a:pt x="84315" y="124460"/>
                  </a:lnTo>
                  <a:lnTo>
                    <a:pt x="85217" y="125730"/>
                  </a:lnTo>
                  <a:lnTo>
                    <a:pt x="81876" y="127000"/>
                  </a:lnTo>
                  <a:lnTo>
                    <a:pt x="85509" y="127000"/>
                  </a:lnTo>
                  <a:lnTo>
                    <a:pt x="85344" y="129540"/>
                  </a:lnTo>
                  <a:lnTo>
                    <a:pt x="86537" y="129540"/>
                  </a:lnTo>
                  <a:lnTo>
                    <a:pt x="88900" y="128270"/>
                  </a:lnTo>
                  <a:lnTo>
                    <a:pt x="90652" y="127000"/>
                  </a:lnTo>
                  <a:lnTo>
                    <a:pt x="91008" y="128270"/>
                  </a:lnTo>
                  <a:lnTo>
                    <a:pt x="92595" y="128270"/>
                  </a:lnTo>
                  <a:lnTo>
                    <a:pt x="94881" y="127000"/>
                  </a:lnTo>
                  <a:lnTo>
                    <a:pt x="98298" y="128270"/>
                  </a:lnTo>
                  <a:lnTo>
                    <a:pt x="93941" y="129540"/>
                  </a:lnTo>
                  <a:lnTo>
                    <a:pt x="91909" y="130810"/>
                  </a:lnTo>
                  <a:lnTo>
                    <a:pt x="90373" y="130810"/>
                  </a:lnTo>
                  <a:lnTo>
                    <a:pt x="87998" y="132080"/>
                  </a:lnTo>
                  <a:lnTo>
                    <a:pt x="87617" y="133350"/>
                  </a:lnTo>
                  <a:lnTo>
                    <a:pt x="88455" y="133350"/>
                  </a:lnTo>
                  <a:lnTo>
                    <a:pt x="87464" y="134620"/>
                  </a:lnTo>
                  <a:lnTo>
                    <a:pt x="86918" y="135890"/>
                  </a:lnTo>
                  <a:lnTo>
                    <a:pt x="87477" y="137160"/>
                  </a:lnTo>
                  <a:lnTo>
                    <a:pt x="90297" y="137160"/>
                  </a:lnTo>
                  <a:lnTo>
                    <a:pt x="91655" y="135890"/>
                  </a:lnTo>
                  <a:lnTo>
                    <a:pt x="91681" y="134620"/>
                  </a:lnTo>
                  <a:lnTo>
                    <a:pt x="92608" y="134620"/>
                  </a:lnTo>
                  <a:lnTo>
                    <a:pt x="92938" y="135890"/>
                  </a:lnTo>
                  <a:lnTo>
                    <a:pt x="91948" y="138430"/>
                  </a:lnTo>
                  <a:lnTo>
                    <a:pt x="91236" y="139700"/>
                  </a:lnTo>
                  <a:lnTo>
                    <a:pt x="90436" y="140970"/>
                  </a:lnTo>
                  <a:lnTo>
                    <a:pt x="90385" y="142240"/>
                  </a:lnTo>
                  <a:lnTo>
                    <a:pt x="90030" y="142240"/>
                  </a:lnTo>
                  <a:lnTo>
                    <a:pt x="89217" y="143510"/>
                  </a:lnTo>
                  <a:lnTo>
                    <a:pt x="88773" y="144780"/>
                  </a:lnTo>
                  <a:lnTo>
                    <a:pt x="88569" y="143510"/>
                  </a:lnTo>
                  <a:lnTo>
                    <a:pt x="88252" y="143510"/>
                  </a:lnTo>
                  <a:lnTo>
                    <a:pt x="87033" y="142240"/>
                  </a:lnTo>
                  <a:lnTo>
                    <a:pt x="86080" y="140970"/>
                  </a:lnTo>
                  <a:lnTo>
                    <a:pt x="85064" y="140970"/>
                  </a:lnTo>
                  <a:lnTo>
                    <a:pt x="86702" y="138430"/>
                  </a:lnTo>
                  <a:lnTo>
                    <a:pt x="85737" y="138430"/>
                  </a:lnTo>
                  <a:lnTo>
                    <a:pt x="84912" y="139700"/>
                  </a:lnTo>
                  <a:lnTo>
                    <a:pt x="83985" y="140970"/>
                  </a:lnTo>
                  <a:lnTo>
                    <a:pt x="82296" y="140970"/>
                  </a:lnTo>
                  <a:lnTo>
                    <a:pt x="81483" y="142240"/>
                  </a:lnTo>
                  <a:lnTo>
                    <a:pt x="81432" y="143510"/>
                  </a:lnTo>
                  <a:lnTo>
                    <a:pt x="79768" y="144780"/>
                  </a:lnTo>
                  <a:lnTo>
                    <a:pt x="77851" y="144780"/>
                  </a:lnTo>
                  <a:lnTo>
                    <a:pt x="75857" y="146050"/>
                  </a:lnTo>
                  <a:lnTo>
                    <a:pt x="76873" y="146050"/>
                  </a:lnTo>
                  <a:lnTo>
                    <a:pt x="77508" y="147320"/>
                  </a:lnTo>
                  <a:lnTo>
                    <a:pt x="77444" y="148590"/>
                  </a:lnTo>
                  <a:lnTo>
                    <a:pt x="76962" y="148590"/>
                  </a:lnTo>
                  <a:lnTo>
                    <a:pt x="76923" y="149860"/>
                  </a:lnTo>
                  <a:lnTo>
                    <a:pt x="74168" y="149860"/>
                  </a:lnTo>
                  <a:lnTo>
                    <a:pt x="73101" y="151130"/>
                  </a:lnTo>
                  <a:lnTo>
                    <a:pt x="72720" y="153670"/>
                  </a:lnTo>
                  <a:lnTo>
                    <a:pt x="66078" y="158750"/>
                  </a:lnTo>
                  <a:lnTo>
                    <a:pt x="63246" y="158750"/>
                  </a:lnTo>
                  <a:lnTo>
                    <a:pt x="64033" y="161290"/>
                  </a:lnTo>
                  <a:lnTo>
                    <a:pt x="62268" y="163830"/>
                  </a:lnTo>
                  <a:lnTo>
                    <a:pt x="59664" y="165100"/>
                  </a:lnTo>
                  <a:lnTo>
                    <a:pt x="58369" y="165100"/>
                  </a:lnTo>
                  <a:lnTo>
                    <a:pt x="58712" y="168910"/>
                  </a:lnTo>
                  <a:lnTo>
                    <a:pt x="55473" y="168910"/>
                  </a:lnTo>
                  <a:lnTo>
                    <a:pt x="56438" y="171450"/>
                  </a:lnTo>
                  <a:lnTo>
                    <a:pt x="55930" y="171450"/>
                  </a:lnTo>
                  <a:lnTo>
                    <a:pt x="53721" y="177800"/>
                  </a:lnTo>
                  <a:lnTo>
                    <a:pt x="52171" y="180340"/>
                  </a:lnTo>
                  <a:lnTo>
                    <a:pt x="50977" y="181610"/>
                  </a:lnTo>
                  <a:lnTo>
                    <a:pt x="49644" y="181610"/>
                  </a:lnTo>
                  <a:lnTo>
                    <a:pt x="49695" y="182880"/>
                  </a:lnTo>
                  <a:lnTo>
                    <a:pt x="49542" y="182880"/>
                  </a:lnTo>
                  <a:lnTo>
                    <a:pt x="48514" y="184150"/>
                  </a:lnTo>
                  <a:lnTo>
                    <a:pt x="47739" y="185420"/>
                  </a:lnTo>
                  <a:lnTo>
                    <a:pt x="47472" y="185420"/>
                  </a:lnTo>
                  <a:lnTo>
                    <a:pt x="46075" y="186690"/>
                  </a:lnTo>
                  <a:lnTo>
                    <a:pt x="44678" y="186690"/>
                  </a:lnTo>
                  <a:lnTo>
                    <a:pt x="43243" y="187960"/>
                  </a:lnTo>
                  <a:lnTo>
                    <a:pt x="43878" y="187960"/>
                  </a:lnTo>
                  <a:lnTo>
                    <a:pt x="46596" y="186690"/>
                  </a:lnTo>
                  <a:lnTo>
                    <a:pt x="51727" y="184150"/>
                  </a:lnTo>
                  <a:lnTo>
                    <a:pt x="53911" y="185420"/>
                  </a:lnTo>
                  <a:lnTo>
                    <a:pt x="52273" y="186690"/>
                  </a:lnTo>
                  <a:lnTo>
                    <a:pt x="51612" y="187960"/>
                  </a:lnTo>
                  <a:lnTo>
                    <a:pt x="47891" y="190500"/>
                  </a:lnTo>
                  <a:lnTo>
                    <a:pt x="43726" y="189230"/>
                  </a:lnTo>
                  <a:lnTo>
                    <a:pt x="42214" y="191770"/>
                  </a:lnTo>
                  <a:lnTo>
                    <a:pt x="41503" y="193040"/>
                  </a:lnTo>
                  <a:lnTo>
                    <a:pt x="42303" y="194310"/>
                  </a:lnTo>
                  <a:lnTo>
                    <a:pt x="41351" y="195580"/>
                  </a:lnTo>
                  <a:lnTo>
                    <a:pt x="40767" y="196850"/>
                  </a:lnTo>
                  <a:lnTo>
                    <a:pt x="40119" y="196850"/>
                  </a:lnTo>
                  <a:lnTo>
                    <a:pt x="40525" y="198120"/>
                  </a:lnTo>
                  <a:lnTo>
                    <a:pt x="41656" y="198120"/>
                  </a:lnTo>
                  <a:lnTo>
                    <a:pt x="42595" y="196850"/>
                  </a:lnTo>
                  <a:lnTo>
                    <a:pt x="43421" y="196850"/>
                  </a:lnTo>
                  <a:lnTo>
                    <a:pt x="47218" y="194310"/>
                  </a:lnTo>
                  <a:lnTo>
                    <a:pt x="50279" y="193040"/>
                  </a:lnTo>
                  <a:lnTo>
                    <a:pt x="56273" y="193040"/>
                  </a:lnTo>
                  <a:lnTo>
                    <a:pt x="55613" y="191770"/>
                  </a:lnTo>
                  <a:lnTo>
                    <a:pt x="53835" y="191770"/>
                  </a:lnTo>
                  <a:lnTo>
                    <a:pt x="54356" y="190500"/>
                  </a:lnTo>
                  <a:lnTo>
                    <a:pt x="54800" y="188023"/>
                  </a:lnTo>
                  <a:lnTo>
                    <a:pt x="54775" y="186690"/>
                  </a:lnTo>
                  <a:lnTo>
                    <a:pt x="56972" y="186690"/>
                  </a:lnTo>
                  <a:lnTo>
                    <a:pt x="57810" y="185420"/>
                  </a:lnTo>
                  <a:lnTo>
                    <a:pt x="58470" y="186690"/>
                  </a:lnTo>
                  <a:lnTo>
                    <a:pt x="59042" y="185420"/>
                  </a:lnTo>
                  <a:lnTo>
                    <a:pt x="59486" y="185420"/>
                  </a:lnTo>
                  <a:lnTo>
                    <a:pt x="59994" y="184150"/>
                  </a:lnTo>
                  <a:lnTo>
                    <a:pt x="62687" y="184150"/>
                  </a:lnTo>
                  <a:lnTo>
                    <a:pt x="63817" y="185420"/>
                  </a:lnTo>
                  <a:lnTo>
                    <a:pt x="65747" y="185420"/>
                  </a:lnTo>
                  <a:lnTo>
                    <a:pt x="67132" y="184150"/>
                  </a:lnTo>
                  <a:lnTo>
                    <a:pt x="68516" y="182880"/>
                  </a:lnTo>
                  <a:lnTo>
                    <a:pt x="68402" y="184150"/>
                  </a:lnTo>
                  <a:lnTo>
                    <a:pt x="68694" y="185420"/>
                  </a:lnTo>
                  <a:lnTo>
                    <a:pt x="68491" y="187960"/>
                  </a:lnTo>
                  <a:lnTo>
                    <a:pt x="69075" y="187960"/>
                  </a:lnTo>
                  <a:lnTo>
                    <a:pt x="70154" y="186690"/>
                  </a:lnTo>
                  <a:lnTo>
                    <a:pt x="69710" y="185420"/>
                  </a:lnTo>
                  <a:lnTo>
                    <a:pt x="71475" y="184150"/>
                  </a:lnTo>
                  <a:lnTo>
                    <a:pt x="73406" y="184150"/>
                  </a:lnTo>
                  <a:lnTo>
                    <a:pt x="77635" y="182880"/>
                  </a:lnTo>
                  <a:lnTo>
                    <a:pt x="78486" y="184150"/>
                  </a:lnTo>
                  <a:lnTo>
                    <a:pt x="82448" y="181610"/>
                  </a:lnTo>
                  <a:lnTo>
                    <a:pt x="83972" y="180340"/>
                  </a:lnTo>
                  <a:lnTo>
                    <a:pt x="82524" y="182880"/>
                  </a:lnTo>
                  <a:lnTo>
                    <a:pt x="83693" y="185420"/>
                  </a:lnTo>
                  <a:lnTo>
                    <a:pt x="82042" y="187960"/>
                  </a:lnTo>
                  <a:lnTo>
                    <a:pt x="81699" y="189230"/>
                  </a:lnTo>
                  <a:lnTo>
                    <a:pt x="82130" y="189230"/>
                  </a:lnTo>
                  <a:lnTo>
                    <a:pt x="84493" y="186690"/>
                  </a:lnTo>
                  <a:lnTo>
                    <a:pt x="86207" y="187960"/>
                  </a:lnTo>
                  <a:lnTo>
                    <a:pt x="86106" y="186690"/>
                  </a:lnTo>
                  <a:lnTo>
                    <a:pt x="85915" y="184150"/>
                  </a:lnTo>
                  <a:lnTo>
                    <a:pt x="87020" y="182880"/>
                  </a:lnTo>
                  <a:lnTo>
                    <a:pt x="87299" y="181610"/>
                  </a:lnTo>
                  <a:lnTo>
                    <a:pt x="87642" y="181610"/>
                  </a:lnTo>
                  <a:lnTo>
                    <a:pt x="88112" y="180340"/>
                  </a:lnTo>
                  <a:lnTo>
                    <a:pt x="88582" y="179070"/>
                  </a:lnTo>
                  <a:lnTo>
                    <a:pt x="91008" y="179070"/>
                  </a:lnTo>
                  <a:lnTo>
                    <a:pt x="92887" y="177800"/>
                  </a:lnTo>
                  <a:lnTo>
                    <a:pt x="93535" y="177800"/>
                  </a:lnTo>
                  <a:lnTo>
                    <a:pt x="94538" y="176530"/>
                  </a:lnTo>
                  <a:lnTo>
                    <a:pt x="94691" y="177800"/>
                  </a:lnTo>
                  <a:lnTo>
                    <a:pt x="95897" y="177800"/>
                  </a:lnTo>
                  <a:lnTo>
                    <a:pt x="97256" y="176530"/>
                  </a:lnTo>
                  <a:lnTo>
                    <a:pt x="96494" y="173990"/>
                  </a:lnTo>
                  <a:lnTo>
                    <a:pt x="99479" y="171450"/>
                  </a:lnTo>
                  <a:lnTo>
                    <a:pt x="105587" y="171450"/>
                  </a:lnTo>
                  <a:lnTo>
                    <a:pt x="106260" y="172720"/>
                  </a:lnTo>
                  <a:lnTo>
                    <a:pt x="105905" y="171450"/>
                  </a:lnTo>
                  <a:lnTo>
                    <a:pt x="108673" y="171450"/>
                  </a:lnTo>
                  <a:lnTo>
                    <a:pt x="109639" y="175260"/>
                  </a:lnTo>
                  <a:lnTo>
                    <a:pt x="108623" y="179070"/>
                  </a:lnTo>
                  <a:lnTo>
                    <a:pt x="108216" y="177800"/>
                  </a:lnTo>
                  <a:lnTo>
                    <a:pt x="106159" y="180340"/>
                  </a:lnTo>
                  <a:lnTo>
                    <a:pt x="106210" y="181610"/>
                  </a:lnTo>
                  <a:lnTo>
                    <a:pt x="106197" y="188023"/>
                  </a:lnTo>
                  <a:lnTo>
                    <a:pt x="105498" y="189230"/>
                  </a:lnTo>
                  <a:lnTo>
                    <a:pt x="103974" y="190500"/>
                  </a:lnTo>
                  <a:lnTo>
                    <a:pt x="103746" y="189230"/>
                  </a:lnTo>
                  <a:lnTo>
                    <a:pt x="103581" y="189230"/>
                  </a:lnTo>
                  <a:lnTo>
                    <a:pt x="103619" y="187960"/>
                  </a:lnTo>
                  <a:lnTo>
                    <a:pt x="104444" y="187960"/>
                  </a:lnTo>
                  <a:lnTo>
                    <a:pt x="106019" y="185420"/>
                  </a:lnTo>
                  <a:lnTo>
                    <a:pt x="106133" y="187960"/>
                  </a:lnTo>
                  <a:lnTo>
                    <a:pt x="106197" y="181622"/>
                  </a:lnTo>
                  <a:lnTo>
                    <a:pt x="104000" y="182880"/>
                  </a:lnTo>
                  <a:lnTo>
                    <a:pt x="101612" y="182880"/>
                  </a:lnTo>
                  <a:lnTo>
                    <a:pt x="100203" y="184150"/>
                  </a:lnTo>
                  <a:lnTo>
                    <a:pt x="98501" y="184150"/>
                  </a:lnTo>
                  <a:lnTo>
                    <a:pt x="98005" y="185420"/>
                  </a:lnTo>
                  <a:lnTo>
                    <a:pt x="100037" y="185420"/>
                  </a:lnTo>
                  <a:lnTo>
                    <a:pt x="101320" y="186690"/>
                  </a:lnTo>
                  <a:lnTo>
                    <a:pt x="102425" y="187960"/>
                  </a:lnTo>
                  <a:lnTo>
                    <a:pt x="101612" y="189230"/>
                  </a:lnTo>
                  <a:lnTo>
                    <a:pt x="101968" y="190500"/>
                  </a:lnTo>
                  <a:lnTo>
                    <a:pt x="102666" y="191770"/>
                  </a:lnTo>
                  <a:lnTo>
                    <a:pt x="100228" y="191770"/>
                  </a:lnTo>
                  <a:lnTo>
                    <a:pt x="98933" y="190500"/>
                  </a:lnTo>
                  <a:lnTo>
                    <a:pt x="96113" y="191770"/>
                  </a:lnTo>
                  <a:lnTo>
                    <a:pt x="94691" y="192684"/>
                  </a:lnTo>
                  <a:lnTo>
                    <a:pt x="94640" y="193040"/>
                  </a:lnTo>
                  <a:lnTo>
                    <a:pt x="95199" y="193040"/>
                  </a:lnTo>
                  <a:lnTo>
                    <a:pt x="97459" y="194310"/>
                  </a:lnTo>
                  <a:lnTo>
                    <a:pt x="98336" y="191770"/>
                  </a:lnTo>
                  <a:lnTo>
                    <a:pt x="101384" y="194310"/>
                  </a:lnTo>
                  <a:lnTo>
                    <a:pt x="102946" y="198120"/>
                  </a:lnTo>
                  <a:lnTo>
                    <a:pt x="101625" y="198120"/>
                  </a:lnTo>
                  <a:lnTo>
                    <a:pt x="101422" y="199390"/>
                  </a:lnTo>
                  <a:lnTo>
                    <a:pt x="100431" y="200660"/>
                  </a:lnTo>
                  <a:lnTo>
                    <a:pt x="98310" y="200660"/>
                  </a:lnTo>
                  <a:lnTo>
                    <a:pt x="98234" y="201930"/>
                  </a:lnTo>
                  <a:lnTo>
                    <a:pt x="96875" y="201930"/>
                  </a:lnTo>
                  <a:lnTo>
                    <a:pt x="96024" y="199390"/>
                  </a:lnTo>
                  <a:lnTo>
                    <a:pt x="93268" y="199390"/>
                  </a:lnTo>
                  <a:lnTo>
                    <a:pt x="90855" y="200660"/>
                  </a:lnTo>
                  <a:lnTo>
                    <a:pt x="87706" y="201930"/>
                  </a:lnTo>
                  <a:lnTo>
                    <a:pt x="86601" y="201930"/>
                  </a:lnTo>
                  <a:lnTo>
                    <a:pt x="85471" y="200660"/>
                  </a:lnTo>
                  <a:lnTo>
                    <a:pt x="85280" y="201930"/>
                  </a:lnTo>
                  <a:lnTo>
                    <a:pt x="84836" y="201930"/>
                  </a:lnTo>
                  <a:lnTo>
                    <a:pt x="85013" y="199390"/>
                  </a:lnTo>
                  <a:lnTo>
                    <a:pt x="85153" y="199390"/>
                  </a:lnTo>
                  <a:lnTo>
                    <a:pt x="86817" y="198120"/>
                  </a:lnTo>
                  <a:lnTo>
                    <a:pt x="87909" y="198120"/>
                  </a:lnTo>
                  <a:lnTo>
                    <a:pt x="90081" y="196850"/>
                  </a:lnTo>
                  <a:lnTo>
                    <a:pt x="89420" y="194310"/>
                  </a:lnTo>
                  <a:lnTo>
                    <a:pt x="90170" y="193040"/>
                  </a:lnTo>
                  <a:lnTo>
                    <a:pt x="90932" y="191770"/>
                  </a:lnTo>
                  <a:lnTo>
                    <a:pt x="94043" y="191770"/>
                  </a:lnTo>
                  <a:lnTo>
                    <a:pt x="94513" y="192786"/>
                  </a:lnTo>
                  <a:lnTo>
                    <a:pt x="94691" y="192684"/>
                  </a:lnTo>
                  <a:lnTo>
                    <a:pt x="94818" y="191770"/>
                  </a:lnTo>
                  <a:lnTo>
                    <a:pt x="95402" y="191770"/>
                  </a:lnTo>
                  <a:lnTo>
                    <a:pt x="94411" y="189230"/>
                  </a:lnTo>
                  <a:lnTo>
                    <a:pt x="95973" y="189230"/>
                  </a:lnTo>
                  <a:lnTo>
                    <a:pt x="95351" y="188023"/>
                  </a:lnTo>
                  <a:lnTo>
                    <a:pt x="93649" y="189230"/>
                  </a:lnTo>
                  <a:lnTo>
                    <a:pt x="89928" y="189230"/>
                  </a:lnTo>
                  <a:lnTo>
                    <a:pt x="87896" y="187960"/>
                  </a:lnTo>
                  <a:lnTo>
                    <a:pt x="85877" y="189230"/>
                  </a:lnTo>
                  <a:lnTo>
                    <a:pt x="84366" y="190157"/>
                  </a:lnTo>
                  <a:lnTo>
                    <a:pt x="84366" y="198120"/>
                  </a:lnTo>
                  <a:lnTo>
                    <a:pt x="79108" y="199390"/>
                  </a:lnTo>
                  <a:lnTo>
                    <a:pt x="77533" y="200660"/>
                  </a:lnTo>
                  <a:lnTo>
                    <a:pt x="77101" y="201930"/>
                  </a:lnTo>
                  <a:lnTo>
                    <a:pt x="74333" y="203200"/>
                  </a:lnTo>
                  <a:lnTo>
                    <a:pt x="71323" y="203200"/>
                  </a:lnTo>
                  <a:lnTo>
                    <a:pt x="71323" y="210820"/>
                  </a:lnTo>
                  <a:lnTo>
                    <a:pt x="70777" y="212090"/>
                  </a:lnTo>
                  <a:lnTo>
                    <a:pt x="69570" y="210820"/>
                  </a:lnTo>
                  <a:lnTo>
                    <a:pt x="71323" y="210820"/>
                  </a:lnTo>
                  <a:lnTo>
                    <a:pt x="71323" y="203200"/>
                  </a:lnTo>
                  <a:lnTo>
                    <a:pt x="69583" y="203200"/>
                  </a:lnTo>
                  <a:lnTo>
                    <a:pt x="70015" y="205740"/>
                  </a:lnTo>
                  <a:lnTo>
                    <a:pt x="67589" y="207010"/>
                  </a:lnTo>
                  <a:lnTo>
                    <a:pt x="67106" y="206502"/>
                  </a:lnTo>
                  <a:lnTo>
                    <a:pt x="67106" y="212090"/>
                  </a:lnTo>
                  <a:lnTo>
                    <a:pt x="67106" y="213360"/>
                  </a:lnTo>
                  <a:lnTo>
                    <a:pt x="66878" y="212090"/>
                  </a:lnTo>
                  <a:lnTo>
                    <a:pt x="67106" y="212090"/>
                  </a:lnTo>
                  <a:lnTo>
                    <a:pt x="67106" y="206502"/>
                  </a:lnTo>
                  <a:lnTo>
                    <a:pt x="66382" y="205740"/>
                  </a:lnTo>
                  <a:lnTo>
                    <a:pt x="63868" y="205740"/>
                  </a:lnTo>
                  <a:lnTo>
                    <a:pt x="62445" y="204470"/>
                  </a:lnTo>
                  <a:lnTo>
                    <a:pt x="61455" y="203200"/>
                  </a:lnTo>
                  <a:lnTo>
                    <a:pt x="63106" y="203200"/>
                  </a:lnTo>
                  <a:lnTo>
                    <a:pt x="65417" y="201930"/>
                  </a:lnTo>
                  <a:lnTo>
                    <a:pt x="65836" y="200660"/>
                  </a:lnTo>
                  <a:lnTo>
                    <a:pt x="67995" y="199390"/>
                  </a:lnTo>
                  <a:lnTo>
                    <a:pt x="69215" y="200660"/>
                  </a:lnTo>
                  <a:lnTo>
                    <a:pt x="71323" y="200660"/>
                  </a:lnTo>
                  <a:lnTo>
                    <a:pt x="72377" y="199390"/>
                  </a:lnTo>
                  <a:lnTo>
                    <a:pt x="74841" y="198120"/>
                  </a:lnTo>
                  <a:lnTo>
                    <a:pt x="76085" y="198120"/>
                  </a:lnTo>
                  <a:lnTo>
                    <a:pt x="77939" y="196850"/>
                  </a:lnTo>
                  <a:lnTo>
                    <a:pt x="77749" y="196850"/>
                  </a:lnTo>
                  <a:lnTo>
                    <a:pt x="80352" y="195580"/>
                  </a:lnTo>
                  <a:lnTo>
                    <a:pt x="81800" y="196850"/>
                  </a:lnTo>
                  <a:lnTo>
                    <a:pt x="81534" y="198120"/>
                  </a:lnTo>
                  <a:lnTo>
                    <a:pt x="84366" y="198120"/>
                  </a:lnTo>
                  <a:lnTo>
                    <a:pt x="84366" y="190157"/>
                  </a:lnTo>
                  <a:lnTo>
                    <a:pt x="83794" y="190500"/>
                  </a:lnTo>
                  <a:lnTo>
                    <a:pt x="81648" y="191770"/>
                  </a:lnTo>
                  <a:lnTo>
                    <a:pt x="81495" y="190500"/>
                  </a:lnTo>
                  <a:lnTo>
                    <a:pt x="78511" y="190500"/>
                  </a:lnTo>
                  <a:lnTo>
                    <a:pt x="76809" y="193040"/>
                  </a:lnTo>
                  <a:lnTo>
                    <a:pt x="67678" y="193040"/>
                  </a:lnTo>
                  <a:lnTo>
                    <a:pt x="67665" y="199390"/>
                  </a:lnTo>
                  <a:lnTo>
                    <a:pt x="64592" y="200660"/>
                  </a:lnTo>
                  <a:lnTo>
                    <a:pt x="59829" y="202565"/>
                  </a:lnTo>
                  <a:lnTo>
                    <a:pt x="59829" y="210820"/>
                  </a:lnTo>
                  <a:lnTo>
                    <a:pt x="59588" y="212090"/>
                  </a:lnTo>
                  <a:lnTo>
                    <a:pt x="58166" y="212090"/>
                  </a:lnTo>
                  <a:lnTo>
                    <a:pt x="56603" y="210820"/>
                  </a:lnTo>
                  <a:lnTo>
                    <a:pt x="58051" y="209550"/>
                  </a:lnTo>
                  <a:lnTo>
                    <a:pt x="58737" y="209550"/>
                  </a:lnTo>
                  <a:lnTo>
                    <a:pt x="59550" y="210820"/>
                  </a:lnTo>
                  <a:lnTo>
                    <a:pt x="59829" y="210820"/>
                  </a:lnTo>
                  <a:lnTo>
                    <a:pt x="59829" y="202565"/>
                  </a:lnTo>
                  <a:lnTo>
                    <a:pt x="58229" y="203200"/>
                  </a:lnTo>
                  <a:lnTo>
                    <a:pt x="58013" y="201930"/>
                  </a:lnTo>
                  <a:lnTo>
                    <a:pt x="57683" y="201930"/>
                  </a:lnTo>
                  <a:lnTo>
                    <a:pt x="57785" y="200660"/>
                  </a:lnTo>
                  <a:lnTo>
                    <a:pt x="58051" y="199390"/>
                  </a:lnTo>
                  <a:lnTo>
                    <a:pt x="61048" y="199390"/>
                  </a:lnTo>
                  <a:lnTo>
                    <a:pt x="63969" y="198120"/>
                  </a:lnTo>
                  <a:lnTo>
                    <a:pt x="66789" y="195580"/>
                  </a:lnTo>
                  <a:lnTo>
                    <a:pt x="66827" y="196850"/>
                  </a:lnTo>
                  <a:lnTo>
                    <a:pt x="67081" y="198120"/>
                  </a:lnTo>
                  <a:lnTo>
                    <a:pt x="67665" y="199390"/>
                  </a:lnTo>
                  <a:lnTo>
                    <a:pt x="67665" y="193014"/>
                  </a:lnTo>
                  <a:lnTo>
                    <a:pt x="67170" y="191770"/>
                  </a:lnTo>
                  <a:lnTo>
                    <a:pt x="67170" y="190500"/>
                  </a:lnTo>
                  <a:lnTo>
                    <a:pt x="66167" y="191770"/>
                  </a:lnTo>
                  <a:lnTo>
                    <a:pt x="65112" y="191770"/>
                  </a:lnTo>
                  <a:lnTo>
                    <a:pt x="61760" y="194310"/>
                  </a:lnTo>
                  <a:lnTo>
                    <a:pt x="57391" y="194310"/>
                  </a:lnTo>
                  <a:lnTo>
                    <a:pt x="57975" y="195580"/>
                  </a:lnTo>
                  <a:lnTo>
                    <a:pt x="56997" y="195580"/>
                  </a:lnTo>
                  <a:lnTo>
                    <a:pt x="54025" y="197485"/>
                  </a:lnTo>
                  <a:lnTo>
                    <a:pt x="54025" y="209143"/>
                  </a:lnTo>
                  <a:lnTo>
                    <a:pt x="51384" y="207746"/>
                  </a:lnTo>
                  <a:lnTo>
                    <a:pt x="51714" y="207010"/>
                  </a:lnTo>
                  <a:lnTo>
                    <a:pt x="52552" y="208280"/>
                  </a:lnTo>
                  <a:lnTo>
                    <a:pt x="53251" y="208280"/>
                  </a:lnTo>
                  <a:lnTo>
                    <a:pt x="54025" y="209143"/>
                  </a:lnTo>
                  <a:lnTo>
                    <a:pt x="54025" y="197485"/>
                  </a:lnTo>
                  <a:lnTo>
                    <a:pt x="53035" y="198120"/>
                  </a:lnTo>
                  <a:lnTo>
                    <a:pt x="52832" y="200660"/>
                  </a:lnTo>
                  <a:lnTo>
                    <a:pt x="47180" y="201930"/>
                  </a:lnTo>
                  <a:lnTo>
                    <a:pt x="45859" y="203200"/>
                  </a:lnTo>
                  <a:lnTo>
                    <a:pt x="42697" y="204470"/>
                  </a:lnTo>
                  <a:lnTo>
                    <a:pt x="39903" y="205740"/>
                  </a:lnTo>
                  <a:lnTo>
                    <a:pt x="36664" y="204470"/>
                  </a:lnTo>
                  <a:lnTo>
                    <a:pt x="37960" y="201930"/>
                  </a:lnTo>
                  <a:lnTo>
                    <a:pt x="39801" y="200660"/>
                  </a:lnTo>
                  <a:lnTo>
                    <a:pt x="38303" y="200660"/>
                  </a:lnTo>
                  <a:lnTo>
                    <a:pt x="39154" y="198120"/>
                  </a:lnTo>
                  <a:lnTo>
                    <a:pt x="39535" y="196850"/>
                  </a:lnTo>
                  <a:lnTo>
                    <a:pt x="37134" y="199390"/>
                  </a:lnTo>
                  <a:lnTo>
                    <a:pt x="33769" y="199390"/>
                  </a:lnTo>
                  <a:lnTo>
                    <a:pt x="29730" y="198120"/>
                  </a:lnTo>
                  <a:lnTo>
                    <a:pt x="29362" y="199390"/>
                  </a:lnTo>
                  <a:lnTo>
                    <a:pt x="25908" y="196850"/>
                  </a:lnTo>
                  <a:lnTo>
                    <a:pt x="27673" y="193040"/>
                  </a:lnTo>
                  <a:lnTo>
                    <a:pt x="31000" y="189230"/>
                  </a:lnTo>
                  <a:lnTo>
                    <a:pt x="35852" y="187960"/>
                  </a:lnTo>
                  <a:lnTo>
                    <a:pt x="39712" y="187960"/>
                  </a:lnTo>
                  <a:lnTo>
                    <a:pt x="40424" y="186690"/>
                  </a:lnTo>
                  <a:lnTo>
                    <a:pt x="41579" y="186690"/>
                  </a:lnTo>
                  <a:lnTo>
                    <a:pt x="42557" y="185420"/>
                  </a:lnTo>
                  <a:lnTo>
                    <a:pt x="42240" y="184150"/>
                  </a:lnTo>
                  <a:lnTo>
                    <a:pt x="41046" y="184150"/>
                  </a:lnTo>
                  <a:lnTo>
                    <a:pt x="43878" y="182880"/>
                  </a:lnTo>
                  <a:lnTo>
                    <a:pt x="43294" y="180340"/>
                  </a:lnTo>
                  <a:lnTo>
                    <a:pt x="43281" y="179070"/>
                  </a:lnTo>
                  <a:lnTo>
                    <a:pt x="43840" y="176530"/>
                  </a:lnTo>
                  <a:lnTo>
                    <a:pt x="42252" y="177800"/>
                  </a:lnTo>
                  <a:lnTo>
                    <a:pt x="40106" y="177800"/>
                  </a:lnTo>
                  <a:lnTo>
                    <a:pt x="39090" y="179070"/>
                  </a:lnTo>
                  <a:lnTo>
                    <a:pt x="39293" y="180340"/>
                  </a:lnTo>
                  <a:lnTo>
                    <a:pt x="38760" y="180340"/>
                  </a:lnTo>
                  <a:lnTo>
                    <a:pt x="38303" y="181610"/>
                  </a:lnTo>
                  <a:lnTo>
                    <a:pt x="39052" y="181610"/>
                  </a:lnTo>
                  <a:lnTo>
                    <a:pt x="39547" y="182880"/>
                  </a:lnTo>
                  <a:lnTo>
                    <a:pt x="34836" y="182880"/>
                  </a:lnTo>
                  <a:lnTo>
                    <a:pt x="33743" y="184150"/>
                  </a:lnTo>
                  <a:lnTo>
                    <a:pt x="33439" y="184150"/>
                  </a:lnTo>
                  <a:lnTo>
                    <a:pt x="33070" y="182880"/>
                  </a:lnTo>
                  <a:lnTo>
                    <a:pt x="30213" y="182880"/>
                  </a:lnTo>
                  <a:lnTo>
                    <a:pt x="30238" y="184150"/>
                  </a:lnTo>
                  <a:lnTo>
                    <a:pt x="25692" y="184150"/>
                  </a:lnTo>
                  <a:lnTo>
                    <a:pt x="24384" y="185420"/>
                  </a:lnTo>
                  <a:lnTo>
                    <a:pt x="24676" y="186690"/>
                  </a:lnTo>
                  <a:lnTo>
                    <a:pt x="24193" y="186690"/>
                  </a:lnTo>
                  <a:lnTo>
                    <a:pt x="25107" y="187960"/>
                  </a:lnTo>
                  <a:lnTo>
                    <a:pt x="25615" y="187960"/>
                  </a:lnTo>
                  <a:lnTo>
                    <a:pt x="25133" y="189230"/>
                  </a:lnTo>
                  <a:lnTo>
                    <a:pt x="24879" y="195580"/>
                  </a:lnTo>
                  <a:lnTo>
                    <a:pt x="23456" y="199390"/>
                  </a:lnTo>
                  <a:lnTo>
                    <a:pt x="22402" y="198120"/>
                  </a:lnTo>
                  <a:lnTo>
                    <a:pt x="21361" y="196850"/>
                  </a:lnTo>
                  <a:lnTo>
                    <a:pt x="20320" y="195580"/>
                  </a:lnTo>
                  <a:lnTo>
                    <a:pt x="19278" y="194310"/>
                  </a:lnTo>
                  <a:lnTo>
                    <a:pt x="16484" y="195580"/>
                  </a:lnTo>
                  <a:lnTo>
                    <a:pt x="9613" y="195580"/>
                  </a:lnTo>
                  <a:lnTo>
                    <a:pt x="9626" y="194310"/>
                  </a:lnTo>
                  <a:lnTo>
                    <a:pt x="12941" y="193040"/>
                  </a:lnTo>
                  <a:lnTo>
                    <a:pt x="17310" y="193040"/>
                  </a:lnTo>
                  <a:lnTo>
                    <a:pt x="16205" y="191770"/>
                  </a:lnTo>
                  <a:lnTo>
                    <a:pt x="15621" y="191770"/>
                  </a:lnTo>
                  <a:lnTo>
                    <a:pt x="10680" y="190500"/>
                  </a:lnTo>
                  <a:lnTo>
                    <a:pt x="9156" y="190500"/>
                  </a:lnTo>
                  <a:lnTo>
                    <a:pt x="10020" y="186690"/>
                  </a:lnTo>
                  <a:lnTo>
                    <a:pt x="7162" y="186690"/>
                  </a:lnTo>
                  <a:lnTo>
                    <a:pt x="7518" y="188023"/>
                  </a:lnTo>
                  <a:lnTo>
                    <a:pt x="7886" y="189230"/>
                  </a:lnTo>
                  <a:lnTo>
                    <a:pt x="7124" y="190500"/>
                  </a:lnTo>
                  <a:lnTo>
                    <a:pt x="6629" y="190500"/>
                  </a:lnTo>
                  <a:lnTo>
                    <a:pt x="5664" y="191770"/>
                  </a:lnTo>
                  <a:lnTo>
                    <a:pt x="5194" y="191770"/>
                  </a:lnTo>
                  <a:lnTo>
                    <a:pt x="3340" y="190500"/>
                  </a:lnTo>
                  <a:lnTo>
                    <a:pt x="2032" y="189230"/>
                  </a:lnTo>
                  <a:lnTo>
                    <a:pt x="241" y="190500"/>
                  </a:lnTo>
                  <a:lnTo>
                    <a:pt x="736" y="191770"/>
                  </a:lnTo>
                  <a:lnTo>
                    <a:pt x="876" y="191770"/>
                  </a:lnTo>
                  <a:lnTo>
                    <a:pt x="393" y="193040"/>
                  </a:lnTo>
                  <a:lnTo>
                    <a:pt x="0" y="193040"/>
                  </a:lnTo>
                  <a:lnTo>
                    <a:pt x="1193" y="195580"/>
                  </a:lnTo>
                  <a:lnTo>
                    <a:pt x="2286" y="196850"/>
                  </a:lnTo>
                  <a:lnTo>
                    <a:pt x="2692" y="198120"/>
                  </a:lnTo>
                  <a:lnTo>
                    <a:pt x="6184" y="198120"/>
                  </a:lnTo>
                  <a:lnTo>
                    <a:pt x="8394" y="196850"/>
                  </a:lnTo>
                  <a:lnTo>
                    <a:pt x="8242" y="200660"/>
                  </a:lnTo>
                  <a:lnTo>
                    <a:pt x="13271" y="200660"/>
                  </a:lnTo>
                  <a:lnTo>
                    <a:pt x="14211" y="198120"/>
                  </a:lnTo>
                  <a:lnTo>
                    <a:pt x="14795" y="198120"/>
                  </a:lnTo>
                  <a:lnTo>
                    <a:pt x="13995" y="200660"/>
                  </a:lnTo>
                  <a:lnTo>
                    <a:pt x="17437" y="200660"/>
                  </a:lnTo>
                  <a:lnTo>
                    <a:pt x="17741" y="201930"/>
                  </a:lnTo>
                  <a:lnTo>
                    <a:pt x="18237" y="201930"/>
                  </a:lnTo>
                  <a:lnTo>
                    <a:pt x="21729" y="203200"/>
                  </a:lnTo>
                  <a:lnTo>
                    <a:pt x="24612" y="200660"/>
                  </a:lnTo>
                  <a:lnTo>
                    <a:pt x="26936" y="200660"/>
                  </a:lnTo>
                  <a:lnTo>
                    <a:pt x="26377" y="201930"/>
                  </a:lnTo>
                  <a:lnTo>
                    <a:pt x="26098" y="203200"/>
                  </a:lnTo>
                  <a:lnTo>
                    <a:pt x="27343" y="205740"/>
                  </a:lnTo>
                  <a:lnTo>
                    <a:pt x="27940" y="204470"/>
                  </a:lnTo>
                  <a:lnTo>
                    <a:pt x="28333" y="204470"/>
                  </a:lnTo>
                  <a:lnTo>
                    <a:pt x="28956" y="203200"/>
                  </a:lnTo>
                  <a:lnTo>
                    <a:pt x="28206" y="201930"/>
                  </a:lnTo>
                  <a:lnTo>
                    <a:pt x="29311" y="199390"/>
                  </a:lnTo>
                  <a:lnTo>
                    <a:pt x="31940" y="200660"/>
                  </a:lnTo>
                  <a:lnTo>
                    <a:pt x="31407" y="201930"/>
                  </a:lnTo>
                  <a:lnTo>
                    <a:pt x="30873" y="201930"/>
                  </a:lnTo>
                  <a:lnTo>
                    <a:pt x="31356" y="203200"/>
                  </a:lnTo>
                  <a:lnTo>
                    <a:pt x="32004" y="203200"/>
                  </a:lnTo>
                  <a:lnTo>
                    <a:pt x="32753" y="204470"/>
                  </a:lnTo>
                  <a:lnTo>
                    <a:pt x="32969" y="204470"/>
                  </a:lnTo>
                  <a:lnTo>
                    <a:pt x="33464" y="205740"/>
                  </a:lnTo>
                  <a:lnTo>
                    <a:pt x="34950" y="204470"/>
                  </a:lnTo>
                  <a:lnTo>
                    <a:pt x="35217" y="204470"/>
                  </a:lnTo>
                  <a:lnTo>
                    <a:pt x="36537" y="205740"/>
                  </a:lnTo>
                  <a:lnTo>
                    <a:pt x="38976" y="205740"/>
                  </a:lnTo>
                  <a:lnTo>
                    <a:pt x="40055" y="207010"/>
                  </a:lnTo>
                  <a:lnTo>
                    <a:pt x="41427" y="207010"/>
                  </a:lnTo>
                  <a:lnTo>
                    <a:pt x="42570" y="208280"/>
                  </a:lnTo>
                  <a:lnTo>
                    <a:pt x="43789" y="208280"/>
                  </a:lnTo>
                  <a:lnTo>
                    <a:pt x="46367" y="209550"/>
                  </a:lnTo>
                  <a:lnTo>
                    <a:pt x="48501" y="208521"/>
                  </a:lnTo>
                  <a:lnTo>
                    <a:pt x="50063" y="213360"/>
                  </a:lnTo>
                  <a:lnTo>
                    <a:pt x="51917" y="214630"/>
                  </a:lnTo>
                  <a:lnTo>
                    <a:pt x="53378" y="213360"/>
                  </a:lnTo>
                  <a:lnTo>
                    <a:pt x="55460" y="213360"/>
                  </a:lnTo>
                  <a:lnTo>
                    <a:pt x="56515" y="214630"/>
                  </a:lnTo>
                  <a:lnTo>
                    <a:pt x="58381" y="214630"/>
                  </a:lnTo>
                  <a:lnTo>
                    <a:pt x="59448" y="215900"/>
                  </a:lnTo>
                  <a:lnTo>
                    <a:pt x="61468" y="215900"/>
                  </a:lnTo>
                  <a:lnTo>
                    <a:pt x="63715" y="217170"/>
                  </a:lnTo>
                  <a:lnTo>
                    <a:pt x="64541" y="215900"/>
                  </a:lnTo>
                  <a:lnTo>
                    <a:pt x="65189" y="214630"/>
                  </a:lnTo>
                  <a:lnTo>
                    <a:pt x="66522" y="215900"/>
                  </a:lnTo>
                  <a:lnTo>
                    <a:pt x="68313" y="214630"/>
                  </a:lnTo>
                  <a:lnTo>
                    <a:pt x="73380" y="214630"/>
                  </a:lnTo>
                  <a:lnTo>
                    <a:pt x="76949" y="212090"/>
                  </a:lnTo>
                  <a:lnTo>
                    <a:pt x="77800" y="214630"/>
                  </a:lnTo>
                  <a:lnTo>
                    <a:pt x="78562" y="214630"/>
                  </a:lnTo>
                  <a:lnTo>
                    <a:pt x="78435" y="215900"/>
                  </a:lnTo>
                  <a:lnTo>
                    <a:pt x="79082" y="215900"/>
                  </a:lnTo>
                  <a:lnTo>
                    <a:pt x="80048" y="214630"/>
                  </a:lnTo>
                  <a:lnTo>
                    <a:pt x="80327" y="214630"/>
                  </a:lnTo>
                  <a:lnTo>
                    <a:pt x="80276" y="213169"/>
                  </a:lnTo>
                  <a:lnTo>
                    <a:pt x="79654" y="212090"/>
                  </a:lnTo>
                  <a:lnTo>
                    <a:pt x="78105" y="210820"/>
                  </a:lnTo>
                  <a:lnTo>
                    <a:pt x="76822" y="210820"/>
                  </a:lnTo>
                  <a:lnTo>
                    <a:pt x="76720" y="208280"/>
                  </a:lnTo>
                  <a:lnTo>
                    <a:pt x="76466" y="208280"/>
                  </a:lnTo>
                  <a:lnTo>
                    <a:pt x="75933" y="207010"/>
                  </a:lnTo>
                  <a:lnTo>
                    <a:pt x="76339" y="207010"/>
                  </a:lnTo>
                  <a:lnTo>
                    <a:pt x="76492" y="205740"/>
                  </a:lnTo>
                  <a:lnTo>
                    <a:pt x="77216" y="205740"/>
                  </a:lnTo>
                  <a:lnTo>
                    <a:pt x="77787" y="207010"/>
                  </a:lnTo>
                  <a:lnTo>
                    <a:pt x="78308" y="207010"/>
                  </a:lnTo>
                  <a:lnTo>
                    <a:pt x="78460" y="208280"/>
                  </a:lnTo>
                  <a:lnTo>
                    <a:pt x="79222" y="208280"/>
                  </a:lnTo>
                  <a:lnTo>
                    <a:pt x="79743" y="209550"/>
                  </a:lnTo>
                  <a:lnTo>
                    <a:pt x="83413" y="209550"/>
                  </a:lnTo>
                  <a:lnTo>
                    <a:pt x="84264" y="210820"/>
                  </a:lnTo>
                  <a:lnTo>
                    <a:pt x="84937" y="210820"/>
                  </a:lnTo>
                  <a:lnTo>
                    <a:pt x="84709" y="209550"/>
                  </a:lnTo>
                  <a:lnTo>
                    <a:pt x="85204" y="207010"/>
                  </a:lnTo>
                  <a:lnTo>
                    <a:pt x="85242" y="205740"/>
                  </a:lnTo>
                  <a:lnTo>
                    <a:pt x="86702" y="204470"/>
                  </a:lnTo>
                  <a:lnTo>
                    <a:pt x="88074" y="205740"/>
                  </a:lnTo>
                  <a:lnTo>
                    <a:pt x="90589" y="205740"/>
                  </a:lnTo>
                  <a:lnTo>
                    <a:pt x="91008" y="204470"/>
                  </a:lnTo>
                  <a:lnTo>
                    <a:pt x="97459" y="204470"/>
                  </a:lnTo>
                  <a:lnTo>
                    <a:pt x="101447" y="205701"/>
                  </a:lnTo>
                  <a:lnTo>
                    <a:pt x="105740" y="204470"/>
                  </a:lnTo>
                  <a:lnTo>
                    <a:pt x="107530" y="204470"/>
                  </a:lnTo>
                  <a:lnTo>
                    <a:pt x="105270" y="207010"/>
                  </a:lnTo>
                  <a:lnTo>
                    <a:pt x="106921" y="208280"/>
                  </a:lnTo>
                  <a:lnTo>
                    <a:pt x="106743" y="207010"/>
                  </a:lnTo>
                  <a:lnTo>
                    <a:pt x="112217" y="207010"/>
                  </a:lnTo>
                  <a:lnTo>
                    <a:pt x="112179" y="205701"/>
                  </a:lnTo>
                  <a:lnTo>
                    <a:pt x="111925" y="204470"/>
                  </a:lnTo>
                  <a:lnTo>
                    <a:pt x="111506" y="203200"/>
                  </a:lnTo>
                  <a:lnTo>
                    <a:pt x="111988" y="201930"/>
                  </a:lnTo>
                  <a:lnTo>
                    <a:pt x="112102" y="200660"/>
                  </a:lnTo>
                  <a:lnTo>
                    <a:pt x="112458" y="200660"/>
                  </a:lnTo>
                  <a:lnTo>
                    <a:pt x="112712" y="201930"/>
                  </a:lnTo>
                  <a:lnTo>
                    <a:pt x="115697" y="199390"/>
                  </a:lnTo>
                  <a:lnTo>
                    <a:pt x="115011" y="196850"/>
                  </a:lnTo>
                  <a:lnTo>
                    <a:pt x="112725" y="195580"/>
                  </a:lnTo>
                  <a:lnTo>
                    <a:pt x="112560" y="195580"/>
                  </a:lnTo>
                  <a:lnTo>
                    <a:pt x="111226" y="190500"/>
                  </a:lnTo>
                  <a:lnTo>
                    <a:pt x="106464" y="190500"/>
                  </a:lnTo>
                  <a:lnTo>
                    <a:pt x="106159" y="189230"/>
                  </a:lnTo>
                  <a:lnTo>
                    <a:pt x="106451" y="187960"/>
                  </a:lnTo>
                  <a:lnTo>
                    <a:pt x="106921" y="186690"/>
                  </a:lnTo>
                  <a:lnTo>
                    <a:pt x="107581" y="186690"/>
                  </a:lnTo>
                  <a:lnTo>
                    <a:pt x="107975" y="185420"/>
                  </a:lnTo>
                  <a:lnTo>
                    <a:pt x="107924" y="184150"/>
                  </a:lnTo>
                  <a:lnTo>
                    <a:pt x="109245" y="181610"/>
                  </a:lnTo>
                  <a:lnTo>
                    <a:pt x="110832" y="182880"/>
                  </a:lnTo>
                  <a:lnTo>
                    <a:pt x="112077" y="181610"/>
                  </a:lnTo>
                  <a:lnTo>
                    <a:pt x="112801" y="181610"/>
                  </a:lnTo>
                  <a:lnTo>
                    <a:pt x="112725" y="180340"/>
                  </a:lnTo>
                  <a:lnTo>
                    <a:pt x="113715" y="179070"/>
                  </a:lnTo>
                  <a:lnTo>
                    <a:pt x="114401" y="179070"/>
                  </a:lnTo>
                  <a:lnTo>
                    <a:pt x="115443" y="177800"/>
                  </a:lnTo>
                  <a:lnTo>
                    <a:pt x="116852" y="179070"/>
                  </a:lnTo>
                  <a:lnTo>
                    <a:pt x="117640" y="180340"/>
                  </a:lnTo>
                  <a:lnTo>
                    <a:pt x="115582" y="180340"/>
                  </a:lnTo>
                  <a:lnTo>
                    <a:pt x="115404" y="181610"/>
                  </a:lnTo>
                  <a:lnTo>
                    <a:pt x="116357" y="182880"/>
                  </a:lnTo>
                  <a:lnTo>
                    <a:pt x="117081" y="184150"/>
                  </a:lnTo>
                  <a:lnTo>
                    <a:pt x="117919" y="182880"/>
                  </a:lnTo>
                  <a:lnTo>
                    <a:pt x="118859" y="181610"/>
                  </a:lnTo>
                  <a:lnTo>
                    <a:pt x="119735" y="181610"/>
                  </a:lnTo>
                  <a:lnTo>
                    <a:pt x="119468" y="180340"/>
                  </a:lnTo>
                  <a:lnTo>
                    <a:pt x="119265" y="180340"/>
                  </a:lnTo>
                  <a:lnTo>
                    <a:pt x="119443" y="179070"/>
                  </a:lnTo>
                  <a:lnTo>
                    <a:pt x="119672" y="177800"/>
                  </a:lnTo>
                  <a:lnTo>
                    <a:pt x="119849" y="177800"/>
                  </a:lnTo>
                  <a:lnTo>
                    <a:pt x="120116" y="176530"/>
                  </a:lnTo>
                  <a:lnTo>
                    <a:pt x="121691" y="176530"/>
                  </a:lnTo>
                  <a:lnTo>
                    <a:pt x="122097" y="175260"/>
                  </a:lnTo>
                  <a:lnTo>
                    <a:pt x="121297" y="175260"/>
                  </a:lnTo>
                  <a:lnTo>
                    <a:pt x="119951" y="176530"/>
                  </a:lnTo>
                  <a:lnTo>
                    <a:pt x="115900" y="172720"/>
                  </a:lnTo>
                  <a:lnTo>
                    <a:pt x="119100" y="168910"/>
                  </a:lnTo>
                  <a:lnTo>
                    <a:pt x="120891" y="170180"/>
                  </a:lnTo>
                  <a:lnTo>
                    <a:pt x="124307" y="170180"/>
                  </a:lnTo>
                  <a:lnTo>
                    <a:pt x="126161" y="171450"/>
                  </a:lnTo>
                  <a:lnTo>
                    <a:pt x="126479" y="172720"/>
                  </a:lnTo>
                  <a:lnTo>
                    <a:pt x="130149" y="173990"/>
                  </a:lnTo>
                  <a:lnTo>
                    <a:pt x="131991" y="172720"/>
                  </a:lnTo>
                  <a:lnTo>
                    <a:pt x="135026" y="175260"/>
                  </a:lnTo>
                  <a:lnTo>
                    <a:pt x="135318" y="176530"/>
                  </a:lnTo>
                  <a:lnTo>
                    <a:pt x="136182" y="177800"/>
                  </a:lnTo>
                  <a:lnTo>
                    <a:pt x="137274" y="177800"/>
                  </a:lnTo>
                  <a:lnTo>
                    <a:pt x="138544" y="179070"/>
                  </a:lnTo>
                  <a:lnTo>
                    <a:pt x="139458" y="180340"/>
                  </a:lnTo>
                  <a:lnTo>
                    <a:pt x="139153" y="181610"/>
                  </a:lnTo>
                  <a:lnTo>
                    <a:pt x="140462" y="181610"/>
                  </a:lnTo>
                  <a:lnTo>
                    <a:pt x="142532" y="182880"/>
                  </a:lnTo>
                  <a:lnTo>
                    <a:pt x="144487" y="182880"/>
                  </a:lnTo>
                  <a:lnTo>
                    <a:pt x="144894" y="181610"/>
                  </a:lnTo>
                  <a:lnTo>
                    <a:pt x="145643" y="181610"/>
                  </a:lnTo>
                  <a:lnTo>
                    <a:pt x="145923" y="180340"/>
                  </a:lnTo>
                  <a:lnTo>
                    <a:pt x="146215" y="179070"/>
                  </a:lnTo>
                  <a:lnTo>
                    <a:pt x="144564" y="177800"/>
                  </a:lnTo>
                  <a:lnTo>
                    <a:pt x="145567" y="176530"/>
                  </a:lnTo>
                  <a:lnTo>
                    <a:pt x="147040" y="175260"/>
                  </a:lnTo>
                  <a:lnTo>
                    <a:pt x="146926" y="173990"/>
                  </a:lnTo>
                  <a:lnTo>
                    <a:pt x="146735" y="173990"/>
                  </a:lnTo>
                  <a:lnTo>
                    <a:pt x="146431" y="172720"/>
                  </a:lnTo>
                  <a:lnTo>
                    <a:pt x="146507" y="171450"/>
                  </a:lnTo>
                  <a:lnTo>
                    <a:pt x="146215" y="168910"/>
                  </a:lnTo>
                  <a:lnTo>
                    <a:pt x="145402" y="167640"/>
                  </a:lnTo>
                  <a:lnTo>
                    <a:pt x="144183" y="166370"/>
                  </a:lnTo>
                  <a:lnTo>
                    <a:pt x="146227" y="166370"/>
                  </a:lnTo>
                  <a:lnTo>
                    <a:pt x="147078" y="167640"/>
                  </a:lnTo>
                  <a:lnTo>
                    <a:pt x="148577" y="166370"/>
                  </a:lnTo>
                  <a:lnTo>
                    <a:pt x="149936" y="165100"/>
                  </a:lnTo>
                  <a:lnTo>
                    <a:pt x="151739" y="165100"/>
                  </a:lnTo>
                  <a:lnTo>
                    <a:pt x="151333" y="170180"/>
                  </a:lnTo>
                  <a:lnTo>
                    <a:pt x="152438" y="171450"/>
                  </a:lnTo>
                  <a:lnTo>
                    <a:pt x="155702" y="172720"/>
                  </a:lnTo>
                  <a:lnTo>
                    <a:pt x="156654" y="173990"/>
                  </a:lnTo>
                  <a:lnTo>
                    <a:pt x="158127" y="172720"/>
                  </a:lnTo>
                  <a:lnTo>
                    <a:pt x="161734" y="172720"/>
                  </a:lnTo>
                  <a:lnTo>
                    <a:pt x="160655" y="173990"/>
                  </a:lnTo>
                  <a:lnTo>
                    <a:pt x="160274" y="175260"/>
                  </a:lnTo>
                  <a:lnTo>
                    <a:pt x="159029" y="176530"/>
                  </a:lnTo>
                  <a:lnTo>
                    <a:pt x="154127" y="176530"/>
                  </a:lnTo>
                  <a:lnTo>
                    <a:pt x="153517" y="177800"/>
                  </a:lnTo>
                  <a:lnTo>
                    <a:pt x="156705" y="177800"/>
                  </a:lnTo>
                  <a:lnTo>
                    <a:pt x="156146" y="180340"/>
                  </a:lnTo>
                  <a:lnTo>
                    <a:pt x="157632" y="180340"/>
                  </a:lnTo>
                  <a:lnTo>
                    <a:pt x="158597" y="181610"/>
                  </a:lnTo>
                  <a:lnTo>
                    <a:pt x="158851" y="182880"/>
                  </a:lnTo>
                  <a:lnTo>
                    <a:pt x="158064" y="182880"/>
                  </a:lnTo>
                  <a:lnTo>
                    <a:pt x="157378" y="184150"/>
                  </a:lnTo>
                  <a:lnTo>
                    <a:pt x="156705" y="184150"/>
                  </a:lnTo>
                  <a:lnTo>
                    <a:pt x="156743" y="185420"/>
                  </a:lnTo>
                  <a:lnTo>
                    <a:pt x="153936" y="185420"/>
                  </a:lnTo>
                  <a:lnTo>
                    <a:pt x="153009" y="186690"/>
                  </a:lnTo>
                  <a:lnTo>
                    <a:pt x="151968" y="186690"/>
                  </a:lnTo>
                  <a:lnTo>
                    <a:pt x="153314" y="187960"/>
                  </a:lnTo>
                  <a:lnTo>
                    <a:pt x="153073" y="187960"/>
                  </a:lnTo>
                  <a:lnTo>
                    <a:pt x="149428" y="191770"/>
                  </a:lnTo>
                  <a:lnTo>
                    <a:pt x="148513" y="191554"/>
                  </a:lnTo>
                  <a:lnTo>
                    <a:pt x="148513" y="194310"/>
                  </a:lnTo>
                  <a:lnTo>
                    <a:pt x="146570" y="194310"/>
                  </a:lnTo>
                  <a:lnTo>
                    <a:pt x="144157" y="193040"/>
                  </a:lnTo>
                  <a:lnTo>
                    <a:pt x="147548" y="193040"/>
                  </a:lnTo>
                  <a:lnTo>
                    <a:pt x="148513" y="194310"/>
                  </a:lnTo>
                  <a:lnTo>
                    <a:pt x="148513" y="191554"/>
                  </a:lnTo>
                  <a:lnTo>
                    <a:pt x="144259" y="190500"/>
                  </a:lnTo>
                  <a:lnTo>
                    <a:pt x="141897" y="189674"/>
                  </a:lnTo>
                  <a:lnTo>
                    <a:pt x="143433" y="190500"/>
                  </a:lnTo>
                  <a:lnTo>
                    <a:pt x="143624" y="190500"/>
                  </a:lnTo>
                  <a:lnTo>
                    <a:pt x="143395" y="191770"/>
                  </a:lnTo>
                  <a:lnTo>
                    <a:pt x="143243" y="193040"/>
                  </a:lnTo>
                  <a:lnTo>
                    <a:pt x="141401" y="193040"/>
                  </a:lnTo>
                  <a:lnTo>
                    <a:pt x="140563" y="195580"/>
                  </a:lnTo>
                  <a:lnTo>
                    <a:pt x="139204" y="195580"/>
                  </a:lnTo>
                  <a:lnTo>
                    <a:pt x="139103" y="194310"/>
                  </a:lnTo>
                  <a:lnTo>
                    <a:pt x="136982" y="194310"/>
                  </a:lnTo>
                  <a:lnTo>
                    <a:pt x="136004" y="193040"/>
                  </a:lnTo>
                  <a:lnTo>
                    <a:pt x="135801" y="191770"/>
                  </a:lnTo>
                  <a:lnTo>
                    <a:pt x="134772" y="191770"/>
                  </a:lnTo>
                  <a:lnTo>
                    <a:pt x="135496" y="189230"/>
                  </a:lnTo>
                  <a:lnTo>
                    <a:pt x="136525" y="187960"/>
                  </a:lnTo>
                  <a:lnTo>
                    <a:pt x="138760" y="189230"/>
                  </a:lnTo>
                  <a:lnTo>
                    <a:pt x="140639" y="189230"/>
                  </a:lnTo>
                  <a:lnTo>
                    <a:pt x="139560" y="187960"/>
                  </a:lnTo>
                  <a:lnTo>
                    <a:pt x="138023" y="186690"/>
                  </a:lnTo>
                  <a:lnTo>
                    <a:pt x="137401" y="187960"/>
                  </a:lnTo>
                  <a:lnTo>
                    <a:pt x="135496" y="186690"/>
                  </a:lnTo>
                  <a:lnTo>
                    <a:pt x="135521" y="185420"/>
                  </a:lnTo>
                  <a:lnTo>
                    <a:pt x="133807" y="184150"/>
                  </a:lnTo>
                  <a:lnTo>
                    <a:pt x="131191" y="184150"/>
                  </a:lnTo>
                  <a:lnTo>
                    <a:pt x="129146" y="185420"/>
                  </a:lnTo>
                  <a:lnTo>
                    <a:pt x="127749" y="185420"/>
                  </a:lnTo>
                  <a:lnTo>
                    <a:pt x="127063" y="184150"/>
                  </a:lnTo>
                  <a:lnTo>
                    <a:pt x="126111" y="182880"/>
                  </a:lnTo>
                  <a:lnTo>
                    <a:pt x="126149" y="185420"/>
                  </a:lnTo>
                  <a:lnTo>
                    <a:pt x="125653" y="185420"/>
                  </a:lnTo>
                  <a:lnTo>
                    <a:pt x="125349" y="186690"/>
                  </a:lnTo>
                  <a:lnTo>
                    <a:pt x="124866" y="189230"/>
                  </a:lnTo>
                  <a:lnTo>
                    <a:pt x="124701" y="189230"/>
                  </a:lnTo>
                  <a:lnTo>
                    <a:pt x="122415" y="190500"/>
                  </a:lnTo>
                  <a:lnTo>
                    <a:pt x="121729" y="193040"/>
                  </a:lnTo>
                  <a:lnTo>
                    <a:pt x="125171" y="195580"/>
                  </a:lnTo>
                  <a:lnTo>
                    <a:pt x="125069" y="194310"/>
                  </a:lnTo>
                  <a:lnTo>
                    <a:pt x="126098" y="198120"/>
                  </a:lnTo>
                  <a:lnTo>
                    <a:pt x="124675" y="199390"/>
                  </a:lnTo>
                  <a:lnTo>
                    <a:pt x="125514" y="200660"/>
                  </a:lnTo>
                  <a:lnTo>
                    <a:pt x="130670" y="200660"/>
                  </a:lnTo>
                  <a:lnTo>
                    <a:pt x="130505" y="201930"/>
                  </a:lnTo>
                  <a:lnTo>
                    <a:pt x="132181" y="200660"/>
                  </a:lnTo>
                  <a:lnTo>
                    <a:pt x="132969" y="201930"/>
                  </a:lnTo>
                  <a:lnTo>
                    <a:pt x="133146" y="203200"/>
                  </a:lnTo>
                  <a:lnTo>
                    <a:pt x="133819" y="205740"/>
                  </a:lnTo>
                  <a:lnTo>
                    <a:pt x="135255" y="205740"/>
                  </a:lnTo>
                  <a:lnTo>
                    <a:pt x="135432" y="204470"/>
                  </a:lnTo>
                  <a:lnTo>
                    <a:pt x="138658" y="205740"/>
                  </a:lnTo>
                  <a:lnTo>
                    <a:pt x="138353" y="207010"/>
                  </a:lnTo>
                  <a:lnTo>
                    <a:pt x="140157" y="204470"/>
                  </a:lnTo>
                  <a:lnTo>
                    <a:pt x="141058" y="204470"/>
                  </a:lnTo>
                  <a:lnTo>
                    <a:pt x="141757" y="205740"/>
                  </a:lnTo>
                  <a:lnTo>
                    <a:pt x="143090" y="207010"/>
                  </a:lnTo>
                  <a:lnTo>
                    <a:pt x="143700" y="207010"/>
                  </a:lnTo>
                  <a:lnTo>
                    <a:pt x="146481" y="208280"/>
                  </a:lnTo>
                  <a:lnTo>
                    <a:pt x="147612" y="207010"/>
                  </a:lnTo>
                  <a:lnTo>
                    <a:pt x="148945" y="205740"/>
                  </a:lnTo>
                  <a:lnTo>
                    <a:pt x="147840" y="205740"/>
                  </a:lnTo>
                  <a:lnTo>
                    <a:pt x="146075" y="204470"/>
                  </a:lnTo>
                  <a:lnTo>
                    <a:pt x="145910" y="203200"/>
                  </a:lnTo>
                  <a:lnTo>
                    <a:pt x="143700" y="201930"/>
                  </a:lnTo>
                  <a:lnTo>
                    <a:pt x="141973" y="203200"/>
                  </a:lnTo>
                  <a:lnTo>
                    <a:pt x="139407" y="201930"/>
                  </a:lnTo>
                  <a:lnTo>
                    <a:pt x="138671" y="201930"/>
                  </a:lnTo>
                  <a:lnTo>
                    <a:pt x="133324" y="200660"/>
                  </a:lnTo>
                  <a:lnTo>
                    <a:pt x="129895" y="198120"/>
                  </a:lnTo>
                  <a:lnTo>
                    <a:pt x="131673" y="198120"/>
                  </a:lnTo>
                  <a:lnTo>
                    <a:pt x="135966" y="199351"/>
                  </a:lnTo>
                  <a:lnTo>
                    <a:pt x="139966" y="198120"/>
                  </a:lnTo>
                  <a:lnTo>
                    <a:pt x="146431" y="198120"/>
                  </a:lnTo>
                  <a:lnTo>
                    <a:pt x="146837" y="199390"/>
                  </a:lnTo>
                  <a:lnTo>
                    <a:pt x="149352" y="199390"/>
                  </a:lnTo>
                  <a:lnTo>
                    <a:pt x="150710" y="198120"/>
                  </a:lnTo>
                  <a:lnTo>
                    <a:pt x="152120" y="199351"/>
                  </a:lnTo>
                  <a:lnTo>
                    <a:pt x="152222" y="200660"/>
                  </a:lnTo>
                  <a:lnTo>
                    <a:pt x="152717" y="203200"/>
                  </a:lnTo>
                  <a:lnTo>
                    <a:pt x="152501" y="204470"/>
                  </a:lnTo>
                  <a:lnTo>
                    <a:pt x="153162" y="204470"/>
                  </a:lnTo>
                  <a:lnTo>
                    <a:pt x="154000" y="203200"/>
                  </a:lnTo>
                  <a:lnTo>
                    <a:pt x="157683" y="203200"/>
                  </a:lnTo>
                  <a:lnTo>
                    <a:pt x="158178" y="201930"/>
                  </a:lnTo>
                  <a:lnTo>
                    <a:pt x="159448" y="200660"/>
                  </a:lnTo>
                  <a:lnTo>
                    <a:pt x="159816" y="199390"/>
                  </a:lnTo>
                  <a:lnTo>
                    <a:pt x="159512" y="198120"/>
                  </a:lnTo>
                  <a:lnTo>
                    <a:pt x="161061" y="198120"/>
                  </a:lnTo>
                  <a:lnTo>
                    <a:pt x="161290" y="199390"/>
                  </a:lnTo>
                  <a:lnTo>
                    <a:pt x="163220" y="200660"/>
                  </a:lnTo>
                  <a:lnTo>
                    <a:pt x="160782" y="200660"/>
                  </a:lnTo>
                  <a:lnTo>
                    <a:pt x="160667" y="201930"/>
                  </a:lnTo>
                  <a:lnTo>
                    <a:pt x="160604" y="204470"/>
                  </a:lnTo>
                  <a:lnTo>
                    <a:pt x="159321" y="204470"/>
                  </a:lnTo>
                  <a:lnTo>
                    <a:pt x="157772" y="205740"/>
                  </a:lnTo>
                  <a:lnTo>
                    <a:pt x="157022" y="207010"/>
                  </a:lnTo>
                  <a:lnTo>
                    <a:pt x="155524" y="208280"/>
                  </a:lnTo>
                  <a:lnTo>
                    <a:pt x="153187" y="208280"/>
                  </a:lnTo>
                  <a:lnTo>
                    <a:pt x="153187" y="223520"/>
                  </a:lnTo>
                  <a:lnTo>
                    <a:pt x="152641" y="224790"/>
                  </a:lnTo>
                  <a:lnTo>
                    <a:pt x="151714" y="224790"/>
                  </a:lnTo>
                  <a:lnTo>
                    <a:pt x="150990" y="226060"/>
                  </a:lnTo>
                  <a:lnTo>
                    <a:pt x="149377" y="226060"/>
                  </a:lnTo>
                  <a:lnTo>
                    <a:pt x="149072" y="225818"/>
                  </a:lnTo>
                  <a:lnTo>
                    <a:pt x="149072" y="240030"/>
                  </a:lnTo>
                  <a:lnTo>
                    <a:pt x="143878" y="237490"/>
                  </a:lnTo>
                  <a:lnTo>
                    <a:pt x="141287" y="236220"/>
                  </a:lnTo>
                  <a:lnTo>
                    <a:pt x="141452" y="234950"/>
                  </a:lnTo>
                  <a:lnTo>
                    <a:pt x="139522" y="232410"/>
                  </a:lnTo>
                  <a:lnTo>
                    <a:pt x="139103" y="232410"/>
                  </a:lnTo>
                  <a:lnTo>
                    <a:pt x="137185" y="231140"/>
                  </a:lnTo>
                  <a:lnTo>
                    <a:pt x="135293" y="227330"/>
                  </a:lnTo>
                  <a:lnTo>
                    <a:pt x="138404" y="228473"/>
                  </a:lnTo>
                  <a:lnTo>
                    <a:pt x="138950" y="227330"/>
                  </a:lnTo>
                  <a:lnTo>
                    <a:pt x="139560" y="226060"/>
                  </a:lnTo>
                  <a:lnTo>
                    <a:pt x="143268" y="226060"/>
                  </a:lnTo>
                  <a:lnTo>
                    <a:pt x="142735" y="231140"/>
                  </a:lnTo>
                  <a:lnTo>
                    <a:pt x="143052" y="232410"/>
                  </a:lnTo>
                  <a:lnTo>
                    <a:pt x="147218" y="231140"/>
                  </a:lnTo>
                  <a:lnTo>
                    <a:pt x="149072" y="240030"/>
                  </a:lnTo>
                  <a:lnTo>
                    <a:pt x="149072" y="225818"/>
                  </a:lnTo>
                  <a:lnTo>
                    <a:pt x="147777" y="224790"/>
                  </a:lnTo>
                  <a:lnTo>
                    <a:pt x="146189" y="224790"/>
                  </a:lnTo>
                  <a:lnTo>
                    <a:pt x="147129" y="222250"/>
                  </a:lnTo>
                  <a:lnTo>
                    <a:pt x="145542" y="222250"/>
                  </a:lnTo>
                  <a:lnTo>
                    <a:pt x="144856" y="220980"/>
                  </a:lnTo>
                  <a:lnTo>
                    <a:pt x="144310" y="219710"/>
                  </a:lnTo>
                  <a:lnTo>
                    <a:pt x="150164" y="222250"/>
                  </a:lnTo>
                  <a:lnTo>
                    <a:pt x="153187" y="223520"/>
                  </a:lnTo>
                  <a:lnTo>
                    <a:pt x="153187" y="208280"/>
                  </a:lnTo>
                  <a:lnTo>
                    <a:pt x="152692" y="208280"/>
                  </a:lnTo>
                  <a:lnTo>
                    <a:pt x="152831" y="209550"/>
                  </a:lnTo>
                  <a:lnTo>
                    <a:pt x="151079" y="209550"/>
                  </a:lnTo>
                  <a:lnTo>
                    <a:pt x="149529" y="210820"/>
                  </a:lnTo>
                  <a:lnTo>
                    <a:pt x="148996" y="212090"/>
                  </a:lnTo>
                  <a:lnTo>
                    <a:pt x="148793" y="212090"/>
                  </a:lnTo>
                  <a:lnTo>
                    <a:pt x="150545" y="208280"/>
                  </a:lnTo>
                  <a:lnTo>
                    <a:pt x="141516" y="209550"/>
                  </a:lnTo>
                  <a:lnTo>
                    <a:pt x="138010" y="209550"/>
                  </a:lnTo>
                  <a:lnTo>
                    <a:pt x="138214" y="210820"/>
                  </a:lnTo>
                  <a:lnTo>
                    <a:pt x="136372" y="212090"/>
                  </a:lnTo>
                  <a:lnTo>
                    <a:pt x="132727" y="213169"/>
                  </a:lnTo>
                  <a:lnTo>
                    <a:pt x="133438" y="215900"/>
                  </a:lnTo>
                  <a:lnTo>
                    <a:pt x="133578" y="214630"/>
                  </a:lnTo>
                  <a:lnTo>
                    <a:pt x="135496" y="215900"/>
                  </a:lnTo>
                  <a:lnTo>
                    <a:pt x="142989" y="215900"/>
                  </a:lnTo>
                  <a:lnTo>
                    <a:pt x="141820" y="214630"/>
                  </a:lnTo>
                  <a:lnTo>
                    <a:pt x="141097" y="214630"/>
                  </a:lnTo>
                  <a:lnTo>
                    <a:pt x="142074" y="213360"/>
                  </a:lnTo>
                  <a:lnTo>
                    <a:pt x="145148" y="213360"/>
                  </a:lnTo>
                  <a:lnTo>
                    <a:pt x="145135" y="214630"/>
                  </a:lnTo>
                  <a:lnTo>
                    <a:pt x="145415" y="214630"/>
                  </a:lnTo>
                  <a:lnTo>
                    <a:pt x="144195" y="215900"/>
                  </a:lnTo>
                  <a:lnTo>
                    <a:pt x="142278" y="222250"/>
                  </a:lnTo>
                  <a:lnTo>
                    <a:pt x="139509" y="220980"/>
                  </a:lnTo>
                  <a:lnTo>
                    <a:pt x="135280" y="222250"/>
                  </a:lnTo>
                  <a:lnTo>
                    <a:pt x="132054" y="223520"/>
                  </a:lnTo>
                  <a:lnTo>
                    <a:pt x="130200" y="220980"/>
                  </a:lnTo>
                  <a:lnTo>
                    <a:pt x="129667" y="220243"/>
                  </a:lnTo>
                  <a:lnTo>
                    <a:pt x="129667" y="228600"/>
                  </a:lnTo>
                  <a:lnTo>
                    <a:pt x="128778" y="229870"/>
                  </a:lnTo>
                  <a:lnTo>
                    <a:pt x="129184" y="231140"/>
                  </a:lnTo>
                  <a:lnTo>
                    <a:pt x="125476" y="226060"/>
                  </a:lnTo>
                  <a:lnTo>
                    <a:pt x="127723" y="226060"/>
                  </a:lnTo>
                  <a:lnTo>
                    <a:pt x="128651" y="227330"/>
                  </a:lnTo>
                  <a:lnTo>
                    <a:pt x="129146" y="228600"/>
                  </a:lnTo>
                  <a:lnTo>
                    <a:pt x="129667" y="228600"/>
                  </a:lnTo>
                  <a:lnTo>
                    <a:pt x="129667" y="220243"/>
                  </a:lnTo>
                  <a:lnTo>
                    <a:pt x="129286" y="219710"/>
                  </a:lnTo>
                  <a:lnTo>
                    <a:pt x="129743" y="218440"/>
                  </a:lnTo>
                  <a:lnTo>
                    <a:pt x="127825" y="216001"/>
                  </a:lnTo>
                  <a:lnTo>
                    <a:pt x="127825" y="223520"/>
                  </a:lnTo>
                  <a:lnTo>
                    <a:pt x="127647" y="222250"/>
                  </a:lnTo>
                  <a:lnTo>
                    <a:pt x="127698" y="222631"/>
                  </a:lnTo>
                  <a:lnTo>
                    <a:pt x="127825" y="223520"/>
                  </a:lnTo>
                  <a:lnTo>
                    <a:pt x="127825" y="216001"/>
                  </a:lnTo>
                  <a:lnTo>
                    <a:pt x="126263" y="215900"/>
                  </a:lnTo>
                  <a:lnTo>
                    <a:pt x="125349" y="214630"/>
                  </a:lnTo>
                  <a:lnTo>
                    <a:pt x="126377" y="213360"/>
                  </a:lnTo>
                  <a:lnTo>
                    <a:pt x="127419" y="212090"/>
                  </a:lnTo>
                  <a:lnTo>
                    <a:pt x="127952" y="212090"/>
                  </a:lnTo>
                  <a:lnTo>
                    <a:pt x="126072" y="209550"/>
                  </a:lnTo>
                  <a:lnTo>
                    <a:pt x="125260" y="209550"/>
                  </a:lnTo>
                  <a:lnTo>
                    <a:pt x="123063" y="210820"/>
                  </a:lnTo>
                  <a:lnTo>
                    <a:pt x="122770" y="209550"/>
                  </a:lnTo>
                  <a:lnTo>
                    <a:pt x="121894" y="209550"/>
                  </a:lnTo>
                  <a:lnTo>
                    <a:pt x="120611" y="208280"/>
                  </a:lnTo>
                  <a:lnTo>
                    <a:pt x="119367" y="207010"/>
                  </a:lnTo>
                  <a:lnTo>
                    <a:pt x="115214" y="207010"/>
                  </a:lnTo>
                  <a:lnTo>
                    <a:pt x="114249" y="208280"/>
                  </a:lnTo>
                  <a:lnTo>
                    <a:pt x="115443" y="209550"/>
                  </a:lnTo>
                  <a:lnTo>
                    <a:pt x="115646" y="210820"/>
                  </a:lnTo>
                  <a:lnTo>
                    <a:pt x="114896" y="213360"/>
                  </a:lnTo>
                  <a:lnTo>
                    <a:pt x="113055" y="210820"/>
                  </a:lnTo>
                  <a:lnTo>
                    <a:pt x="111747" y="209550"/>
                  </a:lnTo>
                  <a:lnTo>
                    <a:pt x="108445" y="209550"/>
                  </a:lnTo>
                  <a:lnTo>
                    <a:pt x="107721" y="210820"/>
                  </a:lnTo>
                  <a:lnTo>
                    <a:pt x="107213" y="210820"/>
                  </a:lnTo>
                  <a:lnTo>
                    <a:pt x="109347" y="212090"/>
                  </a:lnTo>
                  <a:lnTo>
                    <a:pt x="109677" y="215900"/>
                  </a:lnTo>
                  <a:lnTo>
                    <a:pt x="108140" y="215900"/>
                  </a:lnTo>
                  <a:lnTo>
                    <a:pt x="106819" y="218440"/>
                  </a:lnTo>
                  <a:lnTo>
                    <a:pt x="106146" y="218770"/>
                  </a:lnTo>
                  <a:lnTo>
                    <a:pt x="108127" y="222250"/>
                  </a:lnTo>
                  <a:lnTo>
                    <a:pt x="107188" y="222250"/>
                  </a:lnTo>
                  <a:lnTo>
                    <a:pt x="105727" y="223456"/>
                  </a:lnTo>
                  <a:lnTo>
                    <a:pt x="105727" y="229870"/>
                  </a:lnTo>
                  <a:lnTo>
                    <a:pt x="105651" y="231140"/>
                  </a:lnTo>
                  <a:lnTo>
                    <a:pt x="105689" y="229870"/>
                  </a:lnTo>
                  <a:lnTo>
                    <a:pt x="105676" y="230251"/>
                  </a:lnTo>
                  <a:lnTo>
                    <a:pt x="105727" y="229870"/>
                  </a:lnTo>
                  <a:lnTo>
                    <a:pt x="105727" y="223456"/>
                  </a:lnTo>
                  <a:lnTo>
                    <a:pt x="103568" y="224790"/>
                  </a:lnTo>
                  <a:lnTo>
                    <a:pt x="104038" y="227330"/>
                  </a:lnTo>
                  <a:lnTo>
                    <a:pt x="103212" y="227330"/>
                  </a:lnTo>
                  <a:lnTo>
                    <a:pt x="101155" y="231140"/>
                  </a:lnTo>
                  <a:lnTo>
                    <a:pt x="98145" y="230009"/>
                  </a:lnTo>
                  <a:lnTo>
                    <a:pt x="98145" y="234950"/>
                  </a:lnTo>
                  <a:lnTo>
                    <a:pt x="96151" y="238760"/>
                  </a:lnTo>
                  <a:lnTo>
                    <a:pt x="94157" y="240030"/>
                  </a:lnTo>
                  <a:lnTo>
                    <a:pt x="93738" y="240030"/>
                  </a:lnTo>
                  <a:lnTo>
                    <a:pt x="92773" y="241300"/>
                  </a:lnTo>
                  <a:lnTo>
                    <a:pt x="91719" y="242570"/>
                  </a:lnTo>
                  <a:lnTo>
                    <a:pt x="91897" y="243840"/>
                  </a:lnTo>
                  <a:lnTo>
                    <a:pt x="83794" y="248920"/>
                  </a:lnTo>
                  <a:lnTo>
                    <a:pt x="85712" y="240030"/>
                  </a:lnTo>
                  <a:lnTo>
                    <a:pt x="90055" y="240030"/>
                  </a:lnTo>
                  <a:lnTo>
                    <a:pt x="90373" y="238760"/>
                  </a:lnTo>
                  <a:lnTo>
                    <a:pt x="90093" y="236220"/>
                  </a:lnTo>
                  <a:lnTo>
                    <a:pt x="89954" y="234950"/>
                  </a:lnTo>
                  <a:lnTo>
                    <a:pt x="89814" y="233680"/>
                  </a:lnTo>
                  <a:lnTo>
                    <a:pt x="93687" y="233680"/>
                  </a:lnTo>
                  <a:lnTo>
                    <a:pt x="94894" y="236093"/>
                  </a:lnTo>
                  <a:lnTo>
                    <a:pt x="98145" y="234950"/>
                  </a:lnTo>
                  <a:lnTo>
                    <a:pt x="98145" y="230009"/>
                  </a:lnTo>
                  <a:lnTo>
                    <a:pt x="97790" y="229870"/>
                  </a:lnTo>
                  <a:lnTo>
                    <a:pt x="93408" y="228600"/>
                  </a:lnTo>
                  <a:lnTo>
                    <a:pt x="90512" y="229870"/>
                  </a:lnTo>
                  <a:lnTo>
                    <a:pt x="89662" y="227330"/>
                  </a:lnTo>
                  <a:lnTo>
                    <a:pt x="88404" y="223558"/>
                  </a:lnTo>
                  <a:lnTo>
                    <a:pt x="88404" y="227330"/>
                  </a:lnTo>
                  <a:lnTo>
                    <a:pt x="87833" y="228600"/>
                  </a:lnTo>
                  <a:lnTo>
                    <a:pt x="87134" y="229870"/>
                  </a:lnTo>
                  <a:lnTo>
                    <a:pt x="85471" y="229870"/>
                  </a:lnTo>
                  <a:lnTo>
                    <a:pt x="86436" y="232410"/>
                  </a:lnTo>
                  <a:lnTo>
                    <a:pt x="84797" y="232410"/>
                  </a:lnTo>
                  <a:lnTo>
                    <a:pt x="83769" y="233197"/>
                  </a:lnTo>
                  <a:lnTo>
                    <a:pt x="83769" y="252730"/>
                  </a:lnTo>
                  <a:lnTo>
                    <a:pt x="83096" y="255270"/>
                  </a:lnTo>
                  <a:lnTo>
                    <a:pt x="82867" y="256540"/>
                  </a:lnTo>
                  <a:lnTo>
                    <a:pt x="81089" y="257810"/>
                  </a:lnTo>
                  <a:lnTo>
                    <a:pt x="77508" y="259080"/>
                  </a:lnTo>
                  <a:lnTo>
                    <a:pt x="77571" y="257416"/>
                  </a:lnTo>
                  <a:lnTo>
                    <a:pt x="77647" y="256540"/>
                  </a:lnTo>
                  <a:lnTo>
                    <a:pt x="78079" y="255270"/>
                  </a:lnTo>
                  <a:lnTo>
                    <a:pt x="79984" y="255270"/>
                  </a:lnTo>
                  <a:lnTo>
                    <a:pt x="83769" y="252730"/>
                  </a:lnTo>
                  <a:lnTo>
                    <a:pt x="83769" y="233197"/>
                  </a:lnTo>
                  <a:lnTo>
                    <a:pt x="83134" y="233680"/>
                  </a:lnTo>
                  <a:lnTo>
                    <a:pt x="81457" y="233680"/>
                  </a:lnTo>
                  <a:lnTo>
                    <a:pt x="80708" y="232410"/>
                  </a:lnTo>
                  <a:lnTo>
                    <a:pt x="79743" y="232410"/>
                  </a:lnTo>
                  <a:lnTo>
                    <a:pt x="79171" y="231140"/>
                  </a:lnTo>
                  <a:lnTo>
                    <a:pt x="85394" y="228600"/>
                  </a:lnTo>
                  <a:lnTo>
                    <a:pt x="88404" y="227330"/>
                  </a:lnTo>
                  <a:lnTo>
                    <a:pt x="88404" y="223558"/>
                  </a:lnTo>
                  <a:lnTo>
                    <a:pt x="97574" y="223520"/>
                  </a:lnTo>
                  <a:lnTo>
                    <a:pt x="99568" y="222250"/>
                  </a:lnTo>
                  <a:lnTo>
                    <a:pt x="99707" y="222250"/>
                  </a:lnTo>
                  <a:lnTo>
                    <a:pt x="100228" y="220980"/>
                  </a:lnTo>
                  <a:lnTo>
                    <a:pt x="100355" y="220662"/>
                  </a:lnTo>
                  <a:lnTo>
                    <a:pt x="96672" y="219710"/>
                  </a:lnTo>
                  <a:lnTo>
                    <a:pt x="94742" y="218440"/>
                  </a:lnTo>
                  <a:lnTo>
                    <a:pt x="94843" y="217170"/>
                  </a:lnTo>
                  <a:lnTo>
                    <a:pt x="94957" y="215900"/>
                  </a:lnTo>
                  <a:lnTo>
                    <a:pt x="92837" y="215900"/>
                  </a:lnTo>
                  <a:lnTo>
                    <a:pt x="91744" y="216814"/>
                  </a:lnTo>
                  <a:lnTo>
                    <a:pt x="91744" y="220980"/>
                  </a:lnTo>
                  <a:lnTo>
                    <a:pt x="91224" y="222250"/>
                  </a:lnTo>
                  <a:lnTo>
                    <a:pt x="87541" y="222250"/>
                  </a:lnTo>
                  <a:lnTo>
                    <a:pt x="87528" y="220980"/>
                  </a:lnTo>
                  <a:lnTo>
                    <a:pt x="91744" y="220980"/>
                  </a:lnTo>
                  <a:lnTo>
                    <a:pt x="91744" y="216814"/>
                  </a:lnTo>
                  <a:lnTo>
                    <a:pt x="91313" y="217170"/>
                  </a:lnTo>
                  <a:lnTo>
                    <a:pt x="81915" y="215900"/>
                  </a:lnTo>
                  <a:lnTo>
                    <a:pt x="83743" y="218440"/>
                  </a:lnTo>
                  <a:lnTo>
                    <a:pt x="84162" y="218440"/>
                  </a:lnTo>
                  <a:lnTo>
                    <a:pt x="83807" y="219710"/>
                  </a:lnTo>
                  <a:lnTo>
                    <a:pt x="83261" y="219710"/>
                  </a:lnTo>
                  <a:lnTo>
                    <a:pt x="83515" y="218440"/>
                  </a:lnTo>
                  <a:lnTo>
                    <a:pt x="82969" y="218440"/>
                  </a:lnTo>
                  <a:lnTo>
                    <a:pt x="80314" y="215900"/>
                  </a:lnTo>
                  <a:lnTo>
                    <a:pt x="78613" y="217411"/>
                  </a:lnTo>
                  <a:lnTo>
                    <a:pt x="78613" y="222250"/>
                  </a:lnTo>
                  <a:lnTo>
                    <a:pt x="78155" y="224790"/>
                  </a:lnTo>
                  <a:lnTo>
                    <a:pt x="78168" y="226060"/>
                  </a:lnTo>
                  <a:lnTo>
                    <a:pt x="77457" y="231140"/>
                  </a:lnTo>
                  <a:lnTo>
                    <a:pt x="74041" y="232410"/>
                  </a:lnTo>
                  <a:lnTo>
                    <a:pt x="67945" y="233680"/>
                  </a:lnTo>
                  <a:lnTo>
                    <a:pt x="63817" y="233680"/>
                  </a:lnTo>
                  <a:lnTo>
                    <a:pt x="63817" y="248920"/>
                  </a:lnTo>
                  <a:lnTo>
                    <a:pt x="62890" y="250190"/>
                  </a:lnTo>
                  <a:lnTo>
                    <a:pt x="61785" y="251460"/>
                  </a:lnTo>
                  <a:lnTo>
                    <a:pt x="60985" y="252730"/>
                  </a:lnTo>
                  <a:lnTo>
                    <a:pt x="57632" y="252730"/>
                  </a:lnTo>
                  <a:lnTo>
                    <a:pt x="56781" y="251460"/>
                  </a:lnTo>
                  <a:lnTo>
                    <a:pt x="56299" y="250190"/>
                  </a:lnTo>
                  <a:lnTo>
                    <a:pt x="55803" y="250190"/>
                  </a:lnTo>
                  <a:lnTo>
                    <a:pt x="56896" y="248920"/>
                  </a:lnTo>
                  <a:lnTo>
                    <a:pt x="58839" y="248920"/>
                  </a:lnTo>
                  <a:lnTo>
                    <a:pt x="58915" y="247650"/>
                  </a:lnTo>
                  <a:lnTo>
                    <a:pt x="60121" y="247650"/>
                  </a:lnTo>
                  <a:lnTo>
                    <a:pt x="61061" y="248920"/>
                  </a:lnTo>
                  <a:lnTo>
                    <a:pt x="63817" y="248920"/>
                  </a:lnTo>
                  <a:lnTo>
                    <a:pt x="63817" y="233680"/>
                  </a:lnTo>
                  <a:lnTo>
                    <a:pt x="55245" y="233680"/>
                  </a:lnTo>
                  <a:lnTo>
                    <a:pt x="54952" y="226060"/>
                  </a:lnTo>
                  <a:lnTo>
                    <a:pt x="58077" y="226060"/>
                  </a:lnTo>
                  <a:lnTo>
                    <a:pt x="63258" y="224790"/>
                  </a:lnTo>
                  <a:lnTo>
                    <a:pt x="64109" y="226060"/>
                  </a:lnTo>
                  <a:lnTo>
                    <a:pt x="68059" y="227330"/>
                  </a:lnTo>
                  <a:lnTo>
                    <a:pt x="70789" y="227330"/>
                  </a:lnTo>
                  <a:lnTo>
                    <a:pt x="74244" y="226060"/>
                  </a:lnTo>
                  <a:lnTo>
                    <a:pt x="72351" y="224790"/>
                  </a:lnTo>
                  <a:lnTo>
                    <a:pt x="75806" y="219710"/>
                  </a:lnTo>
                  <a:lnTo>
                    <a:pt x="78613" y="222250"/>
                  </a:lnTo>
                  <a:lnTo>
                    <a:pt x="78613" y="217411"/>
                  </a:lnTo>
                  <a:lnTo>
                    <a:pt x="77431" y="218440"/>
                  </a:lnTo>
                  <a:lnTo>
                    <a:pt x="74472" y="219710"/>
                  </a:lnTo>
                  <a:lnTo>
                    <a:pt x="72110" y="219710"/>
                  </a:lnTo>
                  <a:lnTo>
                    <a:pt x="71501" y="218440"/>
                  </a:lnTo>
                  <a:lnTo>
                    <a:pt x="70713" y="217170"/>
                  </a:lnTo>
                  <a:lnTo>
                    <a:pt x="68732" y="217170"/>
                  </a:lnTo>
                  <a:lnTo>
                    <a:pt x="68199" y="215900"/>
                  </a:lnTo>
                  <a:lnTo>
                    <a:pt x="66268" y="217170"/>
                  </a:lnTo>
                  <a:lnTo>
                    <a:pt x="60617" y="219710"/>
                  </a:lnTo>
                  <a:lnTo>
                    <a:pt x="59880" y="217373"/>
                  </a:lnTo>
                  <a:lnTo>
                    <a:pt x="56400" y="218440"/>
                  </a:lnTo>
                  <a:lnTo>
                    <a:pt x="52489" y="218440"/>
                  </a:lnTo>
                  <a:lnTo>
                    <a:pt x="51041" y="219710"/>
                  </a:lnTo>
                  <a:lnTo>
                    <a:pt x="48729" y="219710"/>
                  </a:lnTo>
                  <a:lnTo>
                    <a:pt x="47866" y="220980"/>
                  </a:lnTo>
                  <a:lnTo>
                    <a:pt x="44767" y="223520"/>
                  </a:lnTo>
                  <a:lnTo>
                    <a:pt x="43383" y="223520"/>
                  </a:lnTo>
                  <a:lnTo>
                    <a:pt x="42824" y="227330"/>
                  </a:lnTo>
                  <a:lnTo>
                    <a:pt x="42748" y="228600"/>
                  </a:lnTo>
                  <a:lnTo>
                    <a:pt x="43688" y="229870"/>
                  </a:lnTo>
                  <a:lnTo>
                    <a:pt x="44424" y="229870"/>
                  </a:lnTo>
                  <a:lnTo>
                    <a:pt x="44691" y="231140"/>
                  </a:lnTo>
                  <a:lnTo>
                    <a:pt x="41922" y="229870"/>
                  </a:lnTo>
                  <a:lnTo>
                    <a:pt x="41414" y="231140"/>
                  </a:lnTo>
                  <a:lnTo>
                    <a:pt x="40716" y="231140"/>
                  </a:lnTo>
                  <a:lnTo>
                    <a:pt x="41224" y="232410"/>
                  </a:lnTo>
                  <a:lnTo>
                    <a:pt x="40817" y="233680"/>
                  </a:lnTo>
                  <a:lnTo>
                    <a:pt x="40170" y="234950"/>
                  </a:lnTo>
                  <a:lnTo>
                    <a:pt x="38925" y="233680"/>
                  </a:lnTo>
                  <a:lnTo>
                    <a:pt x="36258" y="236220"/>
                  </a:lnTo>
                  <a:lnTo>
                    <a:pt x="34455" y="237490"/>
                  </a:lnTo>
                  <a:lnTo>
                    <a:pt x="41795" y="237490"/>
                  </a:lnTo>
                  <a:lnTo>
                    <a:pt x="41795" y="238760"/>
                  </a:lnTo>
                  <a:lnTo>
                    <a:pt x="38963" y="238760"/>
                  </a:lnTo>
                  <a:lnTo>
                    <a:pt x="38315" y="240030"/>
                  </a:lnTo>
                  <a:lnTo>
                    <a:pt x="36537" y="240030"/>
                  </a:lnTo>
                  <a:lnTo>
                    <a:pt x="34772" y="238760"/>
                  </a:lnTo>
                  <a:lnTo>
                    <a:pt x="33020" y="238760"/>
                  </a:lnTo>
                  <a:lnTo>
                    <a:pt x="32804" y="240030"/>
                  </a:lnTo>
                  <a:lnTo>
                    <a:pt x="31318" y="240030"/>
                  </a:lnTo>
                  <a:lnTo>
                    <a:pt x="30111" y="238760"/>
                  </a:lnTo>
                  <a:lnTo>
                    <a:pt x="26746" y="238760"/>
                  </a:lnTo>
                  <a:lnTo>
                    <a:pt x="24447" y="240030"/>
                  </a:lnTo>
                  <a:lnTo>
                    <a:pt x="21755" y="241300"/>
                  </a:lnTo>
                  <a:lnTo>
                    <a:pt x="23202" y="241300"/>
                  </a:lnTo>
                  <a:lnTo>
                    <a:pt x="23177" y="243840"/>
                  </a:lnTo>
                  <a:lnTo>
                    <a:pt x="22923" y="245110"/>
                  </a:lnTo>
                  <a:lnTo>
                    <a:pt x="22631" y="246380"/>
                  </a:lnTo>
                  <a:lnTo>
                    <a:pt x="22987" y="245110"/>
                  </a:lnTo>
                  <a:lnTo>
                    <a:pt x="23380" y="245110"/>
                  </a:lnTo>
                  <a:lnTo>
                    <a:pt x="24409" y="243840"/>
                  </a:lnTo>
                  <a:lnTo>
                    <a:pt x="24142" y="242570"/>
                  </a:lnTo>
                  <a:lnTo>
                    <a:pt x="25781" y="241300"/>
                  </a:lnTo>
                  <a:lnTo>
                    <a:pt x="27406" y="241300"/>
                  </a:lnTo>
                  <a:lnTo>
                    <a:pt x="28486" y="242570"/>
                  </a:lnTo>
                  <a:lnTo>
                    <a:pt x="30543" y="242570"/>
                  </a:lnTo>
                  <a:lnTo>
                    <a:pt x="31305" y="241300"/>
                  </a:lnTo>
                  <a:lnTo>
                    <a:pt x="32423" y="242570"/>
                  </a:lnTo>
                  <a:lnTo>
                    <a:pt x="33705" y="242570"/>
                  </a:lnTo>
                  <a:lnTo>
                    <a:pt x="34213" y="241300"/>
                  </a:lnTo>
                  <a:lnTo>
                    <a:pt x="34772" y="242570"/>
                  </a:lnTo>
                  <a:lnTo>
                    <a:pt x="35153" y="243840"/>
                  </a:lnTo>
                  <a:lnTo>
                    <a:pt x="35217" y="245110"/>
                  </a:lnTo>
                  <a:lnTo>
                    <a:pt x="36118" y="245110"/>
                  </a:lnTo>
                  <a:lnTo>
                    <a:pt x="37719" y="243840"/>
                  </a:lnTo>
                  <a:lnTo>
                    <a:pt x="38125" y="242570"/>
                  </a:lnTo>
                  <a:lnTo>
                    <a:pt x="40449" y="241300"/>
                  </a:lnTo>
                  <a:lnTo>
                    <a:pt x="46075" y="241300"/>
                  </a:lnTo>
                  <a:lnTo>
                    <a:pt x="46863" y="240030"/>
                  </a:lnTo>
                  <a:lnTo>
                    <a:pt x="47650" y="238760"/>
                  </a:lnTo>
                  <a:lnTo>
                    <a:pt x="51879" y="238760"/>
                  </a:lnTo>
                  <a:lnTo>
                    <a:pt x="53467" y="240030"/>
                  </a:lnTo>
                  <a:lnTo>
                    <a:pt x="56642" y="240030"/>
                  </a:lnTo>
                  <a:lnTo>
                    <a:pt x="57327" y="238760"/>
                  </a:lnTo>
                  <a:lnTo>
                    <a:pt x="59817" y="238760"/>
                  </a:lnTo>
                  <a:lnTo>
                    <a:pt x="59372" y="237490"/>
                  </a:lnTo>
                  <a:lnTo>
                    <a:pt x="58356" y="236220"/>
                  </a:lnTo>
                  <a:lnTo>
                    <a:pt x="61137" y="236220"/>
                  </a:lnTo>
                  <a:lnTo>
                    <a:pt x="61645" y="237490"/>
                  </a:lnTo>
                  <a:lnTo>
                    <a:pt x="62547" y="237490"/>
                  </a:lnTo>
                  <a:lnTo>
                    <a:pt x="63144" y="238760"/>
                  </a:lnTo>
                  <a:lnTo>
                    <a:pt x="61747" y="238760"/>
                  </a:lnTo>
                  <a:lnTo>
                    <a:pt x="62763" y="240030"/>
                  </a:lnTo>
                  <a:lnTo>
                    <a:pt x="63347" y="240030"/>
                  </a:lnTo>
                  <a:lnTo>
                    <a:pt x="62344" y="241300"/>
                  </a:lnTo>
                  <a:lnTo>
                    <a:pt x="62179" y="242570"/>
                  </a:lnTo>
                  <a:lnTo>
                    <a:pt x="60579" y="243840"/>
                  </a:lnTo>
                  <a:lnTo>
                    <a:pt x="57632" y="243840"/>
                  </a:lnTo>
                  <a:lnTo>
                    <a:pt x="57734" y="246380"/>
                  </a:lnTo>
                  <a:lnTo>
                    <a:pt x="56997" y="247650"/>
                  </a:lnTo>
                  <a:lnTo>
                    <a:pt x="55651" y="246380"/>
                  </a:lnTo>
                  <a:lnTo>
                    <a:pt x="54381" y="245110"/>
                  </a:lnTo>
                  <a:lnTo>
                    <a:pt x="51536" y="245110"/>
                  </a:lnTo>
                  <a:lnTo>
                    <a:pt x="49898" y="247650"/>
                  </a:lnTo>
                  <a:lnTo>
                    <a:pt x="47612" y="248920"/>
                  </a:lnTo>
                  <a:lnTo>
                    <a:pt x="47612" y="252730"/>
                  </a:lnTo>
                  <a:lnTo>
                    <a:pt x="47078" y="254000"/>
                  </a:lnTo>
                  <a:lnTo>
                    <a:pt x="46113" y="255270"/>
                  </a:lnTo>
                  <a:lnTo>
                    <a:pt x="44983" y="255270"/>
                  </a:lnTo>
                  <a:lnTo>
                    <a:pt x="45859" y="254000"/>
                  </a:lnTo>
                  <a:lnTo>
                    <a:pt x="46761" y="254000"/>
                  </a:lnTo>
                  <a:lnTo>
                    <a:pt x="47599" y="252730"/>
                  </a:lnTo>
                  <a:lnTo>
                    <a:pt x="47612" y="248920"/>
                  </a:lnTo>
                  <a:lnTo>
                    <a:pt x="46697" y="250190"/>
                  </a:lnTo>
                  <a:lnTo>
                    <a:pt x="46037" y="250190"/>
                  </a:lnTo>
                  <a:lnTo>
                    <a:pt x="46977" y="251460"/>
                  </a:lnTo>
                  <a:lnTo>
                    <a:pt x="45008" y="252730"/>
                  </a:lnTo>
                  <a:lnTo>
                    <a:pt x="42392" y="252730"/>
                  </a:lnTo>
                  <a:lnTo>
                    <a:pt x="41833" y="255270"/>
                  </a:lnTo>
                  <a:lnTo>
                    <a:pt x="41071" y="255270"/>
                  </a:lnTo>
                  <a:lnTo>
                    <a:pt x="40843" y="256540"/>
                  </a:lnTo>
                  <a:lnTo>
                    <a:pt x="40563" y="257810"/>
                  </a:lnTo>
                  <a:lnTo>
                    <a:pt x="39903" y="257810"/>
                  </a:lnTo>
                  <a:lnTo>
                    <a:pt x="40589" y="259080"/>
                  </a:lnTo>
                  <a:lnTo>
                    <a:pt x="41656" y="256540"/>
                  </a:lnTo>
                  <a:lnTo>
                    <a:pt x="46418" y="259080"/>
                  </a:lnTo>
                  <a:lnTo>
                    <a:pt x="47345" y="260350"/>
                  </a:lnTo>
                  <a:lnTo>
                    <a:pt x="41465" y="262890"/>
                  </a:lnTo>
                  <a:lnTo>
                    <a:pt x="47104" y="264160"/>
                  </a:lnTo>
                  <a:lnTo>
                    <a:pt x="46050" y="267970"/>
                  </a:lnTo>
                  <a:lnTo>
                    <a:pt x="47904" y="267970"/>
                  </a:lnTo>
                  <a:lnTo>
                    <a:pt x="51866" y="266700"/>
                  </a:lnTo>
                  <a:lnTo>
                    <a:pt x="54978" y="265430"/>
                  </a:lnTo>
                  <a:lnTo>
                    <a:pt x="54838" y="269240"/>
                  </a:lnTo>
                  <a:lnTo>
                    <a:pt x="57277" y="269240"/>
                  </a:lnTo>
                  <a:lnTo>
                    <a:pt x="61468" y="266700"/>
                  </a:lnTo>
                  <a:lnTo>
                    <a:pt x="65989" y="271780"/>
                  </a:lnTo>
                  <a:lnTo>
                    <a:pt x="67500" y="271780"/>
                  </a:lnTo>
                  <a:lnTo>
                    <a:pt x="64287" y="267970"/>
                  </a:lnTo>
                  <a:lnTo>
                    <a:pt x="63969" y="267970"/>
                  </a:lnTo>
                  <a:lnTo>
                    <a:pt x="65722" y="266700"/>
                  </a:lnTo>
                  <a:lnTo>
                    <a:pt x="64465" y="265430"/>
                  </a:lnTo>
                  <a:lnTo>
                    <a:pt x="63373" y="264160"/>
                  </a:lnTo>
                  <a:lnTo>
                    <a:pt x="62166" y="262890"/>
                  </a:lnTo>
                  <a:lnTo>
                    <a:pt x="59791" y="264160"/>
                  </a:lnTo>
                  <a:lnTo>
                    <a:pt x="59944" y="262890"/>
                  </a:lnTo>
                  <a:lnTo>
                    <a:pt x="60032" y="261620"/>
                  </a:lnTo>
                  <a:lnTo>
                    <a:pt x="57378" y="261620"/>
                  </a:lnTo>
                  <a:lnTo>
                    <a:pt x="57810" y="259080"/>
                  </a:lnTo>
                  <a:lnTo>
                    <a:pt x="59118" y="257810"/>
                  </a:lnTo>
                  <a:lnTo>
                    <a:pt x="60998" y="257810"/>
                  </a:lnTo>
                  <a:lnTo>
                    <a:pt x="60871" y="256540"/>
                  </a:lnTo>
                  <a:lnTo>
                    <a:pt x="61137" y="255270"/>
                  </a:lnTo>
                  <a:lnTo>
                    <a:pt x="62560" y="255270"/>
                  </a:lnTo>
                  <a:lnTo>
                    <a:pt x="63487" y="254000"/>
                  </a:lnTo>
                  <a:lnTo>
                    <a:pt x="64541" y="254000"/>
                  </a:lnTo>
                  <a:lnTo>
                    <a:pt x="65608" y="252730"/>
                  </a:lnTo>
                  <a:lnTo>
                    <a:pt x="66789" y="251460"/>
                  </a:lnTo>
                  <a:lnTo>
                    <a:pt x="67183" y="251460"/>
                  </a:lnTo>
                  <a:lnTo>
                    <a:pt x="67525" y="250190"/>
                  </a:lnTo>
                  <a:lnTo>
                    <a:pt x="67297" y="250190"/>
                  </a:lnTo>
                  <a:lnTo>
                    <a:pt x="67970" y="248920"/>
                  </a:lnTo>
                  <a:lnTo>
                    <a:pt x="68008" y="246380"/>
                  </a:lnTo>
                  <a:lnTo>
                    <a:pt x="70764" y="245110"/>
                  </a:lnTo>
                  <a:lnTo>
                    <a:pt x="74345" y="245110"/>
                  </a:lnTo>
                  <a:lnTo>
                    <a:pt x="74726" y="241300"/>
                  </a:lnTo>
                  <a:lnTo>
                    <a:pt x="75336" y="238760"/>
                  </a:lnTo>
                  <a:lnTo>
                    <a:pt x="79425" y="240030"/>
                  </a:lnTo>
                  <a:lnTo>
                    <a:pt x="82397" y="240030"/>
                  </a:lnTo>
                  <a:lnTo>
                    <a:pt x="81445" y="241300"/>
                  </a:lnTo>
                  <a:lnTo>
                    <a:pt x="81495" y="242570"/>
                  </a:lnTo>
                  <a:lnTo>
                    <a:pt x="79857" y="243840"/>
                  </a:lnTo>
                  <a:lnTo>
                    <a:pt x="78536" y="243840"/>
                  </a:lnTo>
                  <a:lnTo>
                    <a:pt x="77914" y="245110"/>
                  </a:lnTo>
                  <a:lnTo>
                    <a:pt x="77203" y="245110"/>
                  </a:lnTo>
                  <a:lnTo>
                    <a:pt x="76568" y="246380"/>
                  </a:lnTo>
                  <a:lnTo>
                    <a:pt x="75742" y="247650"/>
                  </a:lnTo>
                  <a:lnTo>
                    <a:pt x="74676" y="247650"/>
                  </a:lnTo>
                  <a:lnTo>
                    <a:pt x="73799" y="248920"/>
                  </a:lnTo>
                  <a:lnTo>
                    <a:pt x="73342" y="248920"/>
                  </a:lnTo>
                  <a:lnTo>
                    <a:pt x="73025" y="250190"/>
                  </a:lnTo>
                  <a:lnTo>
                    <a:pt x="72809" y="251460"/>
                  </a:lnTo>
                  <a:lnTo>
                    <a:pt x="74549" y="252730"/>
                  </a:lnTo>
                  <a:lnTo>
                    <a:pt x="75679" y="255270"/>
                  </a:lnTo>
                  <a:lnTo>
                    <a:pt x="73520" y="256540"/>
                  </a:lnTo>
                  <a:lnTo>
                    <a:pt x="74117" y="259080"/>
                  </a:lnTo>
                  <a:lnTo>
                    <a:pt x="74980" y="260350"/>
                  </a:lnTo>
                  <a:lnTo>
                    <a:pt x="75412" y="261620"/>
                  </a:lnTo>
                  <a:lnTo>
                    <a:pt x="77939" y="260350"/>
                  </a:lnTo>
                  <a:lnTo>
                    <a:pt x="82219" y="260350"/>
                  </a:lnTo>
                  <a:lnTo>
                    <a:pt x="82080" y="259080"/>
                  </a:lnTo>
                  <a:lnTo>
                    <a:pt x="81940" y="257810"/>
                  </a:lnTo>
                  <a:lnTo>
                    <a:pt x="83185" y="256540"/>
                  </a:lnTo>
                  <a:lnTo>
                    <a:pt x="84874" y="255270"/>
                  </a:lnTo>
                  <a:lnTo>
                    <a:pt x="86258" y="255270"/>
                  </a:lnTo>
                  <a:lnTo>
                    <a:pt x="87414" y="254000"/>
                  </a:lnTo>
                  <a:lnTo>
                    <a:pt x="87833" y="252730"/>
                  </a:lnTo>
                  <a:lnTo>
                    <a:pt x="91884" y="248920"/>
                  </a:lnTo>
                  <a:lnTo>
                    <a:pt x="94043" y="251460"/>
                  </a:lnTo>
                  <a:lnTo>
                    <a:pt x="98780" y="248920"/>
                  </a:lnTo>
                  <a:lnTo>
                    <a:pt x="99275" y="247650"/>
                  </a:lnTo>
                  <a:lnTo>
                    <a:pt x="101663" y="246380"/>
                  </a:lnTo>
                  <a:lnTo>
                    <a:pt x="105410" y="246380"/>
                  </a:lnTo>
                  <a:lnTo>
                    <a:pt x="107518" y="247650"/>
                  </a:lnTo>
                  <a:lnTo>
                    <a:pt x="108254" y="250190"/>
                  </a:lnTo>
                  <a:lnTo>
                    <a:pt x="104101" y="250190"/>
                  </a:lnTo>
                  <a:lnTo>
                    <a:pt x="103035" y="251460"/>
                  </a:lnTo>
                  <a:lnTo>
                    <a:pt x="104178" y="254000"/>
                  </a:lnTo>
                  <a:lnTo>
                    <a:pt x="104863" y="255270"/>
                  </a:lnTo>
                  <a:lnTo>
                    <a:pt x="107073" y="254000"/>
                  </a:lnTo>
                  <a:lnTo>
                    <a:pt x="109385" y="252730"/>
                  </a:lnTo>
                  <a:lnTo>
                    <a:pt x="110998" y="252730"/>
                  </a:lnTo>
                  <a:lnTo>
                    <a:pt x="112712" y="254000"/>
                  </a:lnTo>
                  <a:lnTo>
                    <a:pt x="108077" y="260350"/>
                  </a:lnTo>
                  <a:lnTo>
                    <a:pt x="103022" y="265430"/>
                  </a:lnTo>
                  <a:lnTo>
                    <a:pt x="97586" y="270510"/>
                  </a:lnTo>
                  <a:lnTo>
                    <a:pt x="97370" y="267970"/>
                  </a:lnTo>
                  <a:lnTo>
                    <a:pt x="98247" y="265430"/>
                  </a:lnTo>
                  <a:lnTo>
                    <a:pt x="97497" y="265430"/>
                  </a:lnTo>
                  <a:lnTo>
                    <a:pt x="96837" y="266700"/>
                  </a:lnTo>
                  <a:lnTo>
                    <a:pt x="93878" y="267970"/>
                  </a:lnTo>
                  <a:lnTo>
                    <a:pt x="88531" y="271780"/>
                  </a:lnTo>
                  <a:lnTo>
                    <a:pt x="88988" y="266700"/>
                  </a:lnTo>
                  <a:lnTo>
                    <a:pt x="90932" y="265430"/>
                  </a:lnTo>
                  <a:lnTo>
                    <a:pt x="92227" y="264160"/>
                  </a:lnTo>
                  <a:lnTo>
                    <a:pt x="90792" y="264160"/>
                  </a:lnTo>
                  <a:lnTo>
                    <a:pt x="89636" y="262890"/>
                  </a:lnTo>
                  <a:lnTo>
                    <a:pt x="88747" y="264160"/>
                  </a:lnTo>
                  <a:lnTo>
                    <a:pt x="86537" y="264160"/>
                  </a:lnTo>
                  <a:lnTo>
                    <a:pt x="86474" y="266700"/>
                  </a:lnTo>
                  <a:lnTo>
                    <a:pt x="83985" y="267970"/>
                  </a:lnTo>
                  <a:lnTo>
                    <a:pt x="83248" y="266700"/>
                  </a:lnTo>
                  <a:lnTo>
                    <a:pt x="81254" y="267970"/>
                  </a:lnTo>
                  <a:lnTo>
                    <a:pt x="79806" y="269240"/>
                  </a:lnTo>
                  <a:lnTo>
                    <a:pt x="75184" y="270510"/>
                  </a:lnTo>
                  <a:lnTo>
                    <a:pt x="71882" y="271780"/>
                  </a:lnTo>
                  <a:lnTo>
                    <a:pt x="75946" y="271780"/>
                  </a:lnTo>
                  <a:lnTo>
                    <a:pt x="76238" y="270510"/>
                  </a:lnTo>
                  <a:lnTo>
                    <a:pt x="79184" y="270510"/>
                  </a:lnTo>
                  <a:lnTo>
                    <a:pt x="82105" y="269240"/>
                  </a:lnTo>
                  <a:lnTo>
                    <a:pt x="84950" y="267970"/>
                  </a:lnTo>
                  <a:lnTo>
                    <a:pt x="84213" y="269240"/>
                  </a:lnTo>
                  <a:lnTo>
                    <a:pt x="83553" y="269240"/>
                  </a:lnTo>
                  <a:lnTo>
                    <a:pt x="82651" y="271780"/>
                  </a:lnTo>
                  <a:lnTo>
                    <a:pt x="82067" y="271780"/>
                  </a:lnTo>
                  <a:lnTo>
                    <a:pt x="81572" y="273050"/>
                  </a:lnTo>
                  <a:lnTo>
                    <a:pt x="81203" y="274320"/>
                  </a:lnTo>
                  <a:lnTo>
                    <a:pt x="80124" y="275590"/>
                  </a:lnTo>
                  <a:lnTo>
                    <a:pt x="78930" y="276860"/>
                  </a:lnTo>
                  <a:lnTo>
                    <a:pt x="77584" y="276860"/>
                  </a:lnTo>
                  <a:lnTo>
                    <a:pt x="76936" y="278130"/>
                  </a:lnTo>
                  <a:lnTo>
                    <a:pt x="71970" y="278130"/>
                  </a:lnTo>
                  <a:lnTo>
                    <a:pt x="67843" y="280670"/>
                  </a:lnTo>
                  <a:lnTo>
                    <a:pt x="67208" y="281990"/>
                  </a:lnTo>
                  <a:lnTo>
                    <a:pt x="67208" y="290830"/>
                  </a:lnTo>
                  <a:lnTo>
                    <a:pt x="62763" y="293370"/>
                  </a:lnTo>
                  <a:lnTo>
                    <a:pt x="59956" y="293370"/>
                  </a:lnTo>
                  <a:lnTo>
                    <a:pt x="58483" y="290830"/>
                  </a:lnTo>
                  <a:lnTo>
                    <a:pt x="61429" y="290830"/>
                  </a:lnTo>
                  <a:lnTo>
                    <a:pt x="64338" y="289560"/>
                  </a:lnTo>
                  <a:lnTo>
                    <a:pt x="67157" y="288290"/>
                  </a:lnTo>
                  <a:lnTo>
                    <a:pt x="66903" y="289560"/>
                  </a:lnTo>
                  <a:lnTo>
                    <a:pt x="66852" y="290830"/>
                  </a:lnTo>
                  <a:lnTo>
                    <a:pt x="67208" y="290830"/>
                  </a:lnTo>
                  <a:lnTo>
                    <a:pt x="67208" y="281990"/>
                  </a:lnTo>
                  <a:lnTo>
                    <a:pt x="66611" y="283210"/>
                  </a:lnTo>
                  <a:lnTo>
                    <a:pt x="64401" y="284480"/>
                  </a:lnTo>
                  <a:lnTo>
                    <a:pt x="63639" y="284480"/>
                  </a:lnTo>
                  <a:lnTo>
                    <a:pt x="62052" y="285750"/>
                  </a:lnTo>
                  <a:lnTo>
                    <a:pt x="61544" y="287020"/>
                  </a:lnTo>
                  <a:lnTo>
                    <a:pt x="58483" y="289560"/>
                  </a:lnTo>
                  <a:lnTo>
                    <a:pt x="57632" y="288290"/>
                  </a:lnTo>
                  <a:lnTo>
                    <a:pt x="55473" y="287020"/>
                  </a:lnTo>
                  <a:lnTo>
                    <a:pt x="55321" y="287020"/>
                  </a:lnTo>
                  <a:lnTo>
                    <a:pt x="53822" y="285750"/>
                  </a:lnTo>
                  <a:lnTo>
                    <a:pt x="52425" y="285750"/>
                  </a:lnTo>
                  <a:lnTo>
                    <a:pt x="51219" y="287020"/>
                  </a:lnTo>
                  <a:lnTo>
                    <a:pt x="49352" y="287020"/>
                  </a:lnTo>
                  <a:lnTo>
                    <a:pt x="47523" y="288290"/>
                  </a:lnTo>
                  <a:lnTo>
                    <a:pt x="45847" y="288290"/>
                  </a:lnTo>
                  <a:lnTo>
                    <a:pt x="47879" y="289560"/>
                  </a:lnTo>
                  <a:lnTo>
                    <a:pt x="48818" y="290830"/>
                  </a:lnTo>
                  <a:lnTo>
                    <a:pt x="52616" y="292100"/>
                  </a:lnTo>
                  <a:lnTo>
                    <a:pt x="55600" y="292100"/>
                  </a:lnTo>
                  <a:lnTo>
                    <a:pt x="55778" y="295910"/>
                  </a:lnTo>
                  <a:lnTo>
                    <a:pt x="45339" y="295910"/>
                  </a:lnTo>
                  <a:lnTo>
                    <a:pt x="42964" y="293370"/>
                  </a:lnTo>
                  <a:lnTo>
                    <a:pt x="37807" y="293370"/>
                  </a:lnTo>
                  <a:lnTo>
                    <a:pt x="33286" y="294640"/>
                  </a:lnTo>
                  <a:lnTo>
                    <a:pt x="33147" y="292100"/>
                  </a:lnTo>
                  <a:lnTo>
                    <a:pt x="34366" y="290830"/>
                  </a:lnTo>
                  <a:lnTo>
                    <a:pt x="35636" y="290830"/>
                  </a:lnTo>
                  <a:lnTo>
                    <a:pt x="36944" y="289560"/>
                  </a:lnTo>
                  <a:lnTo>
                    <a:pt x="34277" y="289560"/>
                  </a:lnTo>
                  <a:lnTo>
                    <a:pt x="31635" y="288290"/>
                  </a:lnTo>
                  <a:lnTo>
                    <a:pt x="30772" y="288290"/>
                  </a:lnTo>
                  <a:lnTo>
                    <a:pt x="29210" y="287591"/>
                  </a:lnTo>
                  <a:lnTo>
                    <a:pt x="29210" y="297180"/>
                  </a:lnTo>
                  <a:lnTo>
                    <a:pt x="25412" y="297180"/>
                  </a:lnTo>
                  <a:lnTo>
                    <a:pt x="23228" y="295910"/>
                  </a:lnTo>
                  <a:lnTo>
                    <a:pt x="22593" y="295910"/>
                  </a:lnTo>
                  <a:lnTo>
                    <a:pt x="22872" y="294640"/>
                  </a:lnTo>
                  <a:lnTo>
                    <a:pt x="24345" y="294640"/>
                  </a:lnTo>
                  <a:lnTo>
                    <a:pt x="24752" y="295910"/>
                  </a:lnTo>
                  <a:lnTo>
                    <a:pt x="27724" y="295910"/>
                  </a:lnTo>
                  <a:lnTo>
                    <a:pt x="29210" y="297180"/>
                  </a:lnTo>
                  <a:lnTo>
                    <a:pt x="29210" y="287591"/>
                  </a:lnTo>
                  <a:lnTo>
                    <a:pt x="27978" y="287020"/>
                  </a:lnTo>
                  <a:lnTo>
                    <a:pt x="25946" y="285750"/>
                  </a:lnTo>
                  <a:lnTo>
                    <a:pt x="24422" y="287020"/>
                  </a:lnTo>
                  <a:lnTo>
                    <a:pt x="23660" y="287020"/>
                  </a:lnTo>
                  <a:lnTo>
                    <a:pt x="22809" y="285750"/>
                  </a:lnTo>
                  <a:lnTo>
                    <a:pt x="21653" y="287020"/>
                  </a:lnTo>
                  <a:lnTo>
                    <a:pt x="20967" y="285750"/>
                  </a:lnTo>
                  <a:lnTo>
                    <a:pt x="20815" y="283210"/>
                  </a:lnTo>
                  <a:lnTo>
                    <a:pt x="19672" y="282346"/>
                  </a:lnTo>
                  <a:lnTo>
                    <a:pt x="17157" y="284480"/>
                  </a:lnTo>
                  <a:lnTo>
                    <a:pt x="16421" y="284480"/>
                  </a:lnTo>
                  <a:lnTo>
                    <a:pt x="16370" y="289560"/>
                  </a:lnTo>
                  <a:lnTo>
                    <a:pt x="20345" y="294640"/>
                  </a:lnTo>
                  <a:lnTo>
                    <a:pt x="21793" y="295910"/>
                  </a:lnTo>
                  <a:lnTo>
                    <a:pt x="24015" y="299720"/>
                  </a:lnTo>
                  <a:lnTo>
                    <a:pt x="24955" y="299720"/>
                  </a:lnTo>
                  <a:lnTo>
                    <a:pt x="25984" y="300990"/>
                  </a:lnTo>
                  <a:lnTo>
                    <a:pt x="27508" y="300990"/>
                  </a:lnTo>
                  <a:lnTo>
                    <a:pt x="29413" y="302260"/>
                  </a:lnTo>
                  <a:lnTo>
                    <a:pt x="29743" y="302260"/>
                  </a:lnTo>
                  <a:lnTo>
                    <a:pt x="32372" y="303530"/>
                  </a:lnTo>
                  <a:lnTo>
                    <a:pt x="33464" y="302260"/>
                  </a:lnTo>
                  <a:lnTo>
                    <a:pt x="37426" y="302260"/>
                  </a:lnTo>
                  <a:lnTo>
                    <a:pt x="36461" y="303530"/>
                  </a:lnTo>
                  <a:lnTo>
                    <a:pt x="41846" y="306070"/>
                  </a:lnTo>
                  <a:lnTo>
                    <a:pt x="44005" y="303530"/>
                  </a:lnTo>
                  <a:lnTo>
                    <a:pt x="47117" y="304800"/>
                  </a:lnTo>
                  <a:lnTo>
                    <a:pt x="47282" y="306070"/>
                  </a:lnTo>
                  <a:lnTo>
                    <a:pt x="49555" y="306070"/>
                  </a:lnTo>
                  <a:lnTo>
                    <a:pt x="50647" y="304800"/>
                  </a:lnTo>
                  <a:lnTo>
                    <a:pt x="51638" y="303530"/>
                  </a:lnTo>
                  <a:lnTo>
                    <a:pt x="52705" y="303530"/>
                  </a:lnTo>
                  <a:lnTo>
                    <a:pt x="55067" y="302260"/>
                  </a:lnTo>
                  <a:lnTo>
                    <a:pt x="54381" y="302260"/>
                  </a:lnTo>
                  <a:lnTo>
                    <a:pt x="54902" y="299720"/>
                  </a:lnTo>
                  <a:lnTo>
                    <a:pt x="57492" y="298450"/>
                  </a:lnTo>
                  <a:lnTo>
                    <a:pt x="65341" y="298450"/>
                  </a:lnTo>
                  <a:lnTo>
                    <a:pt x="67576" y="297180"/>
                  </a:lnTo>
                  <a:lnTo>
                    <a:pt x="66103" y="297180"/>
                  </a:lnTo>
                  <a:lnTo>
                    <a:pt x="66751" y="294640"/>
                  </a:lnTo>
                  <a:lnTo>
                    <a:pt x="71221" y="294640"/>
                  </a:lnTo>
                  <a:lnTo>
                    <a:pt x="71259" y="293370"/>
                  </a:lnTo>
                  <a:lnTo>
                    <a:pt x="71462" y="288290"/>
                  </a:lnTo>
                  <a:lnTo>
                    <a:pt x="81153" y="287020"/>
                  </a:lnTo>
                  <a:lnTo>
                    <a:pt x="85585" y="285750"/>
                  </a:lnTo>
                  <a:lnTo>
                    <a:pt x="87744" y="285750"/>
                  </a:lnTo>
                  <a:lnTo>
                    <a:pt x="87630" y="284480"/>
                  </a:lnTo>
                  <a:lnTo>
                    <a:pt x="88176" y="284480"/>
                  </a:lnTo>
                  <a:lnTo>
                    <a:pt x="93421" y="280670"/>
                  </a:lnTo>
                  <a:lnTo>
                    <a:pt x="97104" y="278130"/>
                  </a:lnTo>
                  <a:lnTo>
                    <a:pt x="100037" y="274320"/>
                  </a:lnTo>
                  <a:lnTo>
                    <a:pt x="103822" y="271780"/>
                  </a:lnTo>
                  <a:lnTo>
                    <a:pt x="103873" y="273050"/>
                  </a:lnTo>
                  <a:lnTo>
                    <a:pt x="104292" y="274320"/>
                  </a:lnTo>
                  <a:lnTo>
                    <a:pt x="105410" y="275590"/>
                  </a:lnTo>
                  <a:lnTo>
                    <a:pt x="103035" y="279400"/>
                  </a:lnTo>
                  <a:lnTo>
                    <a:pt x="100914" y="278130"/>
                  </a:lnTo>
                  <a:lnTo>
                    <a:pt x="100787" y="284480"/>
                  </a:lnTo>
                  <a:lnTo>
                    <a:pt x="100431" y="285750"/>
                  </a:lnTo>
                  <a:lnTo>
                    <a:pt x="99453" y="285750"/>
                  </a:lnTo>
                  <a:lnTo>
                    <a:pt x="98348" y="287020"/>
                  </a:lnTo>
                  <a:lnTo>
                    <a:pt x="95681" y="287020"/>
                  </a:lnTo>
                  <a:lnTo>
                    <a:pt x="95973" y="288290"/>
                  </a:lnTo>
                  <a:lnTo>
                    <a:pt x="94830" y="293370"/>
                  </a:lnTo>
                  <a:lnTo>
                    <a:pt x="91122" y="293370"/>
                  </a:lnTo>
                  <a:lnTo>
                    <a:pt x="91224" y="294640"/>
                  </a:lnTo>
                  <a:lnTo>
                    <a:pt x="92100" y="295910"/>
                  </a:lnTo>
                  <a:lnTo>
                    <a:pt x="92456" y="298450"/>
                  </a:lnTo>
                  <a:lnTo>
                    <a:pt x="93052" y="298450"/>
                  </a:lnTo>
                  <a:lnTo>
                    <a:pt x="93560" y="297180"/>
                  </a:lnTo>
                  <a:lnTo>
                    <a:pt x="92913" y="295910"/>
                  </a:lnTo>
                  <a:lnTo>
                    <a:pt x="93903" y="294640"/>
                  </a:lnTo>
                  <a:lnTo>
                    <a:pt x="95516" y="293370"/>
                  </a:lnTo>
                  <a:lnTo>
                    <a:pt x="98856" y="292100"/>
                  </a:lnTo>
                  <a:lnTo>
                    <a:pt x="99580" y="292100"/>
                  </a:lnTo>
                  <a:lnTo>
                    <a:pt x="102209" y="289560"/>
                  </a:lnTo>
                  <a:lnTo>
                    <a:pt x="103276" y="288290"/>
                  </a:lnTo>
                  <a:lnTo>
                    <a:pt x="102793" y="290830"/>
                  </a:lnTo>
                  <a:lnTo>
                    <a:pt x="104267" y="292100"/>
                  </a:lnTo>
                  <a:lnTo>
                    <a:pt x="103492" y="294640"/>
                  </a:lnTo>
                  <a:lnTo>
                    <a:pt x="103860" y="297180"/>
                  </a:lnTo>
                  <a:lnTo>
                    <a:pt x="103962" y="295910"/>
                  </a:lnTo>
                  <a:lnTo>
                    <a:pt x="105384" y="293370"/>
                  </a:lnTo>
                  <a:lnTo>
                    <a:pt x="107035" y="294640"/>
                  </a:lnTo>
                  <a:lnTo>
                    <a:pt x="106667" y="293370"/>
                  </a:lnTo>
                  <a:lnTo>
                    <a:pt x="105930" y="290830"/>
                  </a:lnTo>
                  <a:lnTo>
                    <a:pt x="105727" y="290830"/>
                  </a:lnTo>
                  <a:lnTo>
                    <a:pt x="106502" y="289560"/>
                  </a:lnTo>
                  <a:lnTo>
                    <a:pt x="106489" y="288290"/>
                  </a:lnTo>
                  <a:lnTo>
                    <a:pt x="106756" y="285750"/>
                  </a:lnTo>
                  <a:lnTo>
                    <a:pt x="108496" y="284480"/>
                  </a:lnTo>
                  <a:lnTo>
                    <a:pt x="109855" y="283210"/>
                  </a:lnTo>
                  <a:lnTo>
                    <a:pt x="110363" y="283210"/>
                  </a:lnTo>
                  <a:lnTo>
                    <a:pt x="110934" y="281940"/>
                  </a:lnTo>
                  <a:lnTo>
                    <a:pt x="111036" y="283210"/>
                  </a:lnTo>
                  <a:lnTo>
                    <a:pt x="112229" y="283210"/>
                  </a:lnTo>
                  <a:lnTo>
                    <a:pt x="112623" y="281940"/>
                  </a:lnTo>
                  <a:lnTo>
                    <a:pt x="113030" y="280670"/>
                  </a:lnTo>
                  <a:lnTo>
                    <a:pt x="111747" y="279400"/>
                  </a:lnTo>
                  <a:lnTo>
                    <a:pt x="113423" y="275590"/>
                  </a:lnTo>
                  <a:lnTo>
                    <a:pt x="118910" y="275590"/>
                  </a:lnTo>
                  <a:lnTo>
                    <a:pt x="121043" y="274320"/>
                  </a:lnTo>
                  <a:lnTo>
                    <a:pt x="122948" y="278130"/>
                  </a:lnTo>
                  <a:lnTo>
                    <a:pt x="123037" y="280670"/>
                  </a:lnTo>
                  <a:lnTo>
                    <a:pt x="122516" y="280670"/>
                  </a:lnTo>
                  <a:lnTo>
                    <a:pt x="121323" y="281940"/>
                  </a:lnTo>
                  <a:lnTo>
                    <a:pt x="121793" y="284480"/>
                  </a:lnTo>
                  <a:lnTo>
                    <a:pt x="120942" y="285750"/>
                  </a:lnTo>
                  <a:lnTo>
                    <a:pt x="120027" y="285750"/>
                  </a:lnTo>
                  <a:lnTo>
                    <a:pt x="119773" y="287020"/>
                  </a:lnTo>
                  <a:lnTo>
                    <a:pt x="120040" y="287020"/>
                  </a:lnTo>
                  <a:lnTo>
                    <a:pt x="120700" y="288290"/>
                  </a:lnTo>
                  <a:lnTo>
                    <a:pt x="121488" y="288290"/>
                  </a:lnTo>
                  <a:lnTo>
                    <a:pt x="122364" y="287020"/>
                  </a:lnTo>
                  <a:lnTo>
                    <a:pt x="123418" y="287020"/>
                  </a:lnTo>
                  <a:lnTo>
                    <a:pt x="123786" y="284480"/>
                  </a:lnTo>
                  <a:lnTo>
                    <a:pt x="124028" y="283210"/>
                  </a:lnTo>
                  <a:lnTo>
                    <a:pt x="125463" y="283210"/>
                  </a:lnTo>
                  <a:lnTo>
                    <a:pt x="125666" y="281940"/>
                  </a:lnTo>
                  <a:lnTo>
                    <a:pt x="125844" y="280670"/>
                  </a:lnTo>
                  <a:lnTo>
                    <a:pt x="126847" y="280670"/>
                  </a:lnTo>
                  <a:lnTo>
                    <a:pt x="129717" y="281940"/>
                  </a:lnTo>
                  <a:lnTo>
                    <a:pt x="128905" y="283210"/>
                  </a:lnTo>
                  <a:lnTo>
                    <a:pt x="127520" y="285750"/>
                  </a:lnTo>
                  <a:lnTo>
                    <a:pt x="127850" y="287020"/>
                  </a:lnTo>
                  <a:lnTo>
                    <a:pt x="130479" y="289560"/>
                  </a:lnTo>
                  <a:lnTo>
                    <a:pt x="128968" y="292100"/>
                  </a:lnTo>
                  <a:lnTo>
                    <a:pt x="128676" y="292100"/>
                  </a:lnTo>
                  <a:lnTo>
                    <a:pt x="128638" y="294640"/>
                  </a:lnTo>
                  <a:lnTo>
                    <a:pt x="128778" y="294640"/>
                  </a:lnTo>
                  <a:lnTo>
                    <a:pt x="129400" y="298450"/>
                  </a:lnTo>
                  <a:lnTo>
                    <a:pt x="130835" y="298450"/>
                  </a:lnTo>
                  <a:lnTo>
                    <a:pt x="131203" y="297180"/>
                  </a:lnTo>
                  <a:lnTo>
                    <a:pt x="131648" y="295910"/>
                  </a:lnTo>
                  <a:lnTo>
                    <a:pt x="131508" y="294640"/>
                  </a:lnTo>
                  <a:lnTo>
                    <a:pt x="131483" y="293370"/>
                  </a:lnTo>
                  <a:lnTo>
                    <a:pt x="131813" y="293370"/>
                  </a:lnTo>
                  <a:lnTo>
                    <a:pt x="133197" y="294640"/>
                  </a:lnTo>
                  <a:lnTo>
                    <a:pt x="134632" y="294640"/>
                  </a:lnTo>
                  <a:lnTo>
                    <a:pt x="134696" y="295910"/>
                  </a:lnTo>
                  <a:lnTo>
                    <a:pt x="135242" y="295910"/>
                  </a:lnTo>
                  <a:lnTo>
                    <a:pt x="135267" y="297180"/>
                  </a:lnTo>
                  <a:lnTo>
                    <a:pt x="135407" y="295910"/>
                  </a:lnTo>
                  <a:lnTo>
                    <a:pt x="136017" y="298450"/>
                  </a:lnTo>
                  <a:lnTo>
                    <a:pt x="137134" y="300990"/>
                  </a:lnTo>
                  <a:lnTo>
                    <a:pt x="138709" y="302260"/>
                  </a:lnTo>
                  <a:lnTo>
                    <a:pt x="139547" y="306070"/>
                  </a:lnTo>
                  <a:lnTo>
                    <a:pt x="139230" y="307340"/>
                  </a:lnTo>
                  <a:lnTo>
                    <a:pt x="140271" y="308610"/>
                  </a:lnTo>
                  <a:lnTo>
                    <a:pt x="143141" y="306070"/>
                  </a:lnTo>
                  <a:lnTo>
                    <a:pt x="139306" y="304800"/>
                  </a:lnTo>
                  <a:lnTo>
                    <a:pt x="139407" y="300990"/>
                  </a:lnTo>
                  <a:lnTo>
                    <a:pt x="139725" y="300990"/>
                  </a:lnTo>
                  <a:lnTo>
                    <a:pt x="140182" y="299720"/>
                  </a:lnTo>
                  <a:lnTo>
                    <a:pt x="139903" y="298450"/>
                  </a:lnTo>
                  <a:lnTo>
                    <a:pt x="139979" y="297180"/>
                  </a:lnTo>
                  <a:lnTo>
                    <a:pt x="138582" y="295910"/>
                  </a:lnTo>
                  <a:lnTo>
                    <a:pt x="136296" y="295910"/>
                  </a:lnTo>
                  <a:lnTo>
                    <a:pt x="136321" y="294640"/>
                  </a:lnTo>
                  <a:lnTo>
                    <a:pt x="137147" y="293370"/>
                  </a:lnTo>
                  <a:lnTo>
                    <a:pt x="136779" y="292100"/>
                  </a:lnTo>
                  <a:lnTo>
                    <a:pt x="135559" y="292100"/>
                  </a:lnTo>
                  <a:lnTo>
                    <a:pt x="135394" y="290830"/>
                  </a:lnTo>
                  <a:lnTo>
                    <a:pt x="136042" y="289560"/>
                  </a:lnTo>
                  <a:lnTo>
                    <a:pt x="135851" y="289560"/>
                  </a:lnTo>
                  <a:lnTo>
                    <a:pt x="135724" y="288290"/>
                  </a:lnTo>
                  <a:lnTo>
                    <a:pt x="136740" y="288290"/>
                  </a:lnTo>
                  <a:lnTo>
                    <a:pt x="136398" y="287020"/>
                  </a:lnTo>
                  <a:lnTo>
                    <a:pt x="139433" y="287020"/>
                  </a:lnTo>
                  <a:lnTo>
                    <a:pt x="139814" y="288290"/>
                  </a:lnTo>
                  <a:lnTo>
                    <a:pt x="139407" y="288290"/>
                  </a:lnTo>
                  <a:lnTo>
                    <a:pt x="138861" y="289560"/>
                  </a:lnTo>
                  <a:lnTo>
                    <a:pt x="139268" y="289560"/>
                  </a:lnTo>
                  <a:lnTo>
                    <a:pt x="140169" y="290830"/>
                  </a:lnTo>
                  <a:lnTo>
                    <a:pt x="139865" y="290830"/>
                  </a:lnTo>
                  <a:lnTo>
                    <a:pt x="141541" y="293370"/>
                  </a:lnTo>
                  <a:lnTo>
                    <a:pt x="142836" y="293370"/>
                  </a:lnTo>
                  <a:lnTo>
                    <a:pt x="145338" y="295910"/>
                  </a:lnTo>
                  <a:lnTo>
                    <a:pt x="145503" y="297180"/>
                  </a:lnTo>
                  <a:lnTo>
                    <a:pt x="147561" y="299720"/>
                  </a:lnTo>
                  <a:lnTo>
                    <a:pt x="148539" y="299720"/>
                  </a:lnTo>
                  <a:lnTo>
                    <a:pt x="149212" y="300990"/>
                  </a:lnTo>
                  <a:lnTo>
                    <a:pt x="148767" y="302260"/>
                  </a:lnTo>
                  <a:lnTo>
                    <a:pt x="149288" y="303530"/>
                  </a:lnTo>
                  <a:lnTo>
                    <a:pt x="149872" y="304507"/>
                  </a:lnTo>
                  <a:lnTo>
                    <a:pt x="150304" y="303530"/>
                  </a:lnTo>
                  <a:lnTo>
                    <a:pt x="151612" y="303530"/>
                  </a:lnTo>
                  <a:lnTo>
                    <a:pt x="153200" y="304800"/>
                  </a:lnTo>
                  <a:lnTo>
                    <a:pt x="155079" y="306070"/>
                  </a:lnTo>
                  <a:lnTo>
                    <a:pt x="155689" y="306070"/>
                  </a:lnTo>
                  <a:lnTo>
                    <a:pt x="157340" y="308610"/>
                  </a:lnTo>
                  <a:lnTo>
                    <a:pt x="158991" y="308610"/>
                  </a:lnTo>
                  <a:lnTo>
                    <a:pt x="157175" y="304800"/>
                  </a:lnTo>
                  <a:lnTo>
                    <a:pt x="155765" y="303530"/>
                  </a:lnTo>
                  <a:lnTo>
                    <a:pt x="154419" y="303530"/>
                  </a:lnTo>
                  <a:lnTo>
                    <a:pt x="153543" y="302260"/>
                  </a:lnTo>
                  <a:lnTo>
                    <a:pt x="153682" y="302260"/>
                  </a:lnTo>
                  <a:lnTo>
                    <a:pt x="151460" y="300990"/>
                  </a:lnTo>
                  <a:lnTo>
                    <a:pt x="150393" y="299720"/>
                  </a:lnTo>
                  <a:lnTo>
                    <a:pt x="149923" y="298450"/>
                  </a:lnTo>
                  <a:lnTo>
                    <a:pt x="149123" y="297180"/>
                  </a:lnTo>
                  <a:lnTo>
                    <a:pt x="149377" y="297180"/>
                  </a:lnTo>
                  <a:lnTo>
                    <a:pt x="150774" y="298450"/>
                  </a:lnTo>
                  <a:lnTo>
                    <a:pt x="153695" y="300990"/>
                  </a:lnTo>
                  <a:lnTo>
                    <a:pt x="153479" y="298450"/>
                  </a:lnTo>
                  <a:lnTo>
                    <a:pt x="152654" y="297180"/>
                  </a:lnTo>
                  <a:lnTo>
                    <a:pt x="151549" y="295910"/>
                  </a:lnTo>
                  <a:lnTo>
                    <a:pt x="151765" y="295910"/>
                  </a:lnTo>
                  <a:lnTo>
                    <a:pt x="152234" y="294640"/>
                  </a:lnTo>
                  <a:lnTo>
                    <a:pt x="152984" y="293370"/>
                  </a:lnTo>
                  <a:lnTo>
                    <a:pt x="152450" y="293370"/>
                  </a:lnTo>
                  <a:lnTo>
                    <a:pt x="152577" y="292100"/>
                  </a:lnTo>
                  <a:lnTo>
                    <a:pt x="151638" y="292100"/>
                  </a:lnTo>
                  <a:lnTo>
                    <a:pt x="151028" y="290830"/>
                  </a:lnTo>
                  <a:lnTo>
                    <a:pt x="150495" y="290830"/>
                  </a:lnTo>
                  <a:lnTo>
                    <a:pt x="148602" y="289560"/>
                  </a:lnTo>
                  <a:lnTo>
                    <a:pt x="146977" y="288290"/>
                  </a:lnTo>
                  <a:lnTo>
                    <a:pt x="146100" y="287020"/>
                  </a:lnTo>
                  <a:lnTo>
                    <a:pt x="145262" y="288290"/>
                  </a:lnTo>
                  <a:lnTo>
                    <a:pt x="144665" y="287020"/>
                  </a:lnTo>
                  <a:lnTo>
                    <a:pt x="141452" y="287020"/>
                  </a:lnTo>
                  <a:lnTo>
                    <a:pt x="136093" y="281940"/>
                  </a:lnTo>
                  <a:lnTo>
                    <a:pt x="133540" y="279400"/>
                  </a:lnTo>
                  <a:lnTo>
                    <a:pt x="132219" y="276860"/>
                  </a:lnTo>
                  <a:lnTo>
                    <a:pt x="133946" y="273050"/>
                  </a:lnTo>
                  <a:lnTo>
                    <a:pt x="134658" y="273050"/>
                  </a:lnTo>
                  <a:lnTo>
                    <a:pt x="135636" y="271780"/>
                  </a:lnTo>
                  <a:lnTo>
                    <a:pt x="138226" y="271780"/>
                  </a:lnTo>
                  <a:lnTo>
                    <a:pt x="138239" y="275590"/>
                  </a:lnTo>
                  <a:lnTo>
                    <a:pt x="136702" y="274320"/>
                  </a:lnTo>
                  <a:lnTo>
                    <a:pt x="138010" y="276860"/>
                  </a:lnTo>
                  <a:lnTo>
                    <a:pt x="139547" y="278130"/>
                  </a:lnTo>
                  <a:lnTo>
                    <a:pt x="140068" y="279400"/>
                  </a:lnTo>
                  <a:lnTo>
                    <a:pt x="142024" y="280670"/>
                  </a:lnTo>
                  <a:lnTo>
                    <a:pt x="143217" y="279400"/>
                  </a:lnTo>
                  <a:lnTo>
                    <a:pt x="144729" y="281940"/>
                  </a:lnTo>
                  <a:lnTo>
                    <a:pt x="144868" y="280670"/>
                  </a:lnTo>
                  <a:lnTo>
                    <a:pt x="145732" y="281940"/>
                  </a:lnTo>
                  <a:lnTo>
                    <a:pt x="148767" y="281940"/>
                  </a:lnTo>
                  <a:lnTo>
                    <a:pt x="149885" y="283210"/>
                  </a:lnTo>
                  <a:lnTo>
                    <a:pt x="149428" y="284480"/>
                  </a:lnTo>
                  <a:lnTo>
                    <a:pt x="149682" y="284480"/>
                  </a:lnTo>
                  <a:lnTo>
                    <a:pt x="149758" y="285750"/>
                  </a:lnTo>
                  <a:lnTo>
                    <a:pt x="147942" y="284480"/>
                  </a:lnTo>
                  <a:lnTo>
                    <a:pt x="146697" y="284480"/>
                  </a:lnTo>
                  <a:lnTo>
                    <a:pt x="146608" y="285750"/>
                  </a:lnTo>
                  <a:lnTo>
                    <a:pt x="148031" y="285750"/>
                  </a:lnTo>
                  <a:lnTo>
                    <a:pt x="149669" y="288290"/>
                  </a:lnTo>
                  <a:lnTo>
                    <a:pt x="152323" y="288290"/>
                  </a:lnTo>
                  <a:lnTo>
                    <a:pt x="154432" y="289560"/>
                  </a:lnTo>
                  <a:lnTo>
                    <a:pt x="156337" y="292100"/>
                  </a:lnTo>
                  <a:lnTo>
                    <a:pt x="157340" y="292100"/>
                  </a:lnTo>
                  <a:lnTo>
                    <a:pt x="157340" y="290830"/>
                  </a:lnTo>
                  <a:lnTo>
                    <a:pt x="157010" y="289560"/>
                  </a:lnTo>
                  <a:lnTo>
                    <a:pt x="158407" y="287020"/>
                  </a:lnTo>
                  <a:lnTo>
                    <a:pt x="162775" y="287020"/>
                  </a:lnTo>
                  <a:lnTo>
                    <a:pt x="163106" y="285750"/>
                  </a:lnTo>
                  <a:lnTo>
                    <a:pt x="163360" y="285750"/>
                  </a:lnTo>
                  <a:lnTo>
                    <a:pt x="164096" y="287020"/>
                  </a:lnTo>
                  <a:lnTo>
                    <a:pt x="165265" y="287020"/>
                  </a:lnTo>
                  <a:lnTo>
                    <a:pt x="165023" y="288290"/>
                  </a:lnTo>
                  <a:lnTo>
                    <a:pt x="165125" y="289560"/>
                  </a:lnTo>
                  <a:lnTo>
                    <a:pt x="167563" y="289560"/>
                  </a:lnTo>
                  <a:lnTo>
                    <a:pt x="168249" y="288290"/>
                  </a:lnTo>
                  <a:lnTo>
                    <a:pt x="168986" y="289560"/>
                  </a:lnTo>
                  <a:lnTo>
                    <a:pt x="170522" y="289560"/>
                  </a:lnTo>
                  <a:lnTo>
                    <a:pt x="171221" y="290830"/>
                  </a:lnTo>
                  <a:lnTo>
                    <a:pt x="176403" y="290830"/>
                  </a:lnTo>
                  <a:lnTo>
                    <a:pt x="176961" y="293370"/>
                  </a:lnTo>
                  <a:lnTo>
                    <a:pt x="179095" y="295910"/>
                  </a:lnTo>
                  <a:lnTo>
                    <a:pt x="182727" y="298450"/>
                  </a:lnTo>
                  <a:lnTo>
                    <a:pt x="184467" y="298450"/>
                  </a:lnTo>
                  <a:lnTo>
                    <a:pt x="186385" y="302260"/>
                  </a:lnTo>
                  <a:lnTo>
                    <a:pt x="187693" y="300990"/>
                  </a:lnTo>
                  <a:lnTo>
                    <a:pt x="188468" y="299720"/>
                  </a:lnTo>
                  <a:lnTo>
                    <a:pt x="188468" y="298450"/>
                  </a:lnTo>
                  <a:lnTo>
                    <a:pt x="190792" y="298450"/>
                  </a:lnTo>
                  <a:lnTo>
                    <a:pt x="194919" y="299720"/>
                  </a:lnTo>
                  <a:lnTo>
                    <a:pt x="195668" y="297180"/>
                  </a:lnTo>
                  <a:lnTo>
                    <a:pt x="194779" y="295910"/>
                  </a:lnTo>
                  <a:lnTo>
                    <a:pt x="193954" y="295910"/>
                  </a:lnTo>
                  <a:lnTo>
                    <a:pt x="192316" y="294640"/>
                  </a:lnTo>
                  <a:lnTo>
                    <a:pt x="192760" y="292100"/>
                  </a:lnTo>
                  <a:lnTo>
                    <a:pt x="189242" y="289560"/>
                  </a:lnTo>
                  <a:lnTo>
                    <a:pt x="185089" y="292100"/>
                  </a:lnTo>
                  <a:lnTo>
                    <a:pt x="180314" y="290830"/>
                  </a:lnTo>
                  <a:lnTo>
                    <a:pt x="179006" y="289560"/>
                  </a:lnTo>
                  <a:lnTo>
                    <a:pt x="176898" y="288290"/>
                  </a:lnTo>
                  <a:lnTo>
                    <a:pt x="178638" y="285750"/>
                  </a:lnTo>
                  <a:lnTo>
                    <a:pt x="185483" y="288290"/>
                  </a:lnTo>
                  <a:lnTo>
                    <a:pt x="188849" y="288290"/>
                  </a:lnTo>
                  <a:lnTo>
                    <a:pt x="189318" y="287020"/>
                  </a:lnTo>
                  <a:lnTo>
                    <a:pt x="183984" y="287020"/>
                  </a:lnTo>
                  <a:lnTo>
                    <a:pt x="183451" y="285750"/>
                  </a:lnTo>
                  <a:lnTo>
                    <a:pt x="182397" y="285750"/>
                  </a:lnTo>
                  <a:lnTo>
                    <a:pt x="180759" y="284480"/>
                  </a:lnTo>
                  <a:lnTo>
                    <a:pt x="180492" y="283210"/>
                  </a:lnTo>
                  <a:lnTo>
                    <a:pt x="178752" y="283210"/>
                  </a:lnTo>
                  <a:lnTo>
                    <a:pt x="177165" y="281940"/>
                  </a:lnTo>
                  <a:lnTo>
                    <a:pt x="174790" y="280670"/>
                  </a:lnTo>
                  <a:lnTo>
                    <a:pt x="170218" y="274320"/>
                  </a:lnTo>
                  <a:lnTo>
                    <a:pt x="169659" y="274320"/>
                  </a:lnTo>
                  <a:lnTo>
                    <a:pt x="169748" y="271780"/>
                  </a:lnTo>
                  <a:lnTo>
                    <a:pt x="169799" y="270510"/>
                  </a:lnTo>
                  <a:lnTo>
                    <a:pt x="166166" y="271780"/>
                  </a:lnTo>
                  <a:lnTo>
                    <a:pt x="165493" y="267970"/>
                  </a:lnTo>
                  <a:lnTo>
                    <a:pt x="165265" y="266700"/>
                  </a:lnTo>
                  <a:lnTo>
                    <a:pt x="163995" y="267970"/>
                  </a:lnTo>
                  <a:lnTo>
                    <a:pt x="160591" y="266700"/>
                  </a:lnTo>
                  <a:lnTo>
                    <a:pt x="158038" y="265430"/>
                  </a:lnTo>
                  <a:lnTo>
                    <a:pt x="158127" y="262890"/>
                  </a:lnTo>
                  <a:lnTo>
                    <a:pt x="158178" y="261620"/>
                  </a:lnTo>
                  <a:lnTo>
                    <a:pt x="154736" y="262890"/>
                  </a:lnTo>
                  <a:lnTo>
                    <a:pt x="150177" y="261086"/>
                  </a:lnTo>
                  <a:lnTo>
                    <a:pt x="148653" y="264160"/>
                  </a:lnTo>
                  <a:lnTo>
                    <a:pt x="149542" y="264160"/>
                  </a:lnTo>
                  <a:lnTo>
                    <a:pt x="150228" y="265430"/>
                  </a:lnTo>
                  <a:lnTo>
                    <a:pt x="150596" y="265430"/>
                  </a:lnTo>
                  <a:lnTo>
                    <a:pt x="151485" y="266700"/>
                  </a:lnTo>
                  <a:lnTo>
                    <a:pt x="154978" y="266700"/>
                  </a:lnTo>
                  <a:lnTo>
                    <a:pt x="159143" y="270510"/>
                  </a:lnTo>
                  <a:lnTo>
                    <a:pt x="159766" y="271780"/>
                  </a:lnTo>
                  <a:lnTo>
                    <a:pt x="161467" y="276860"/>
                  </a:lnTo>
                  <a:lnTo>
                    <a:pt x="160870" y="279400"/>
                  </a:lnTo>
                  <a:lnTo>
                    <a:pt x="156171" y="280670"/>
                  </a:lnTo>
                  <a:lnTo>
                    <a:pt x="151079" y="281940"/>
                  </a:lnTo>
                  <a:lnTo>
                    <a:pt x="146494" y="280670"/>
                  </a:lnTo>
                  <a:lnTo>
                    <a:pt x="146634" y="279400"/>
                  </a:lnTo>
                  <a:lnTo>
                    <a:pt x="147066" y="275590"/>
                  </a:lnTo>
                  <a:lnTo>
                    <a:pt x="143192" y="273050"/>
                  </a:lnTo>
                  <a:lnTo>
                    <a:pt x="140804" y="273050"/>
                  </a:lnTo>
                  <a:lnTo>
                    <a:pt x="139776" y="271780"/>
                  </a:lnTo>
                  <a:lnTo>
                    <a:pt x="138252" y="269240"/>
                  </a:lnTo>
                  <a:lnTo>
                    <a:pt x="137947" y="267970"/>
                  </a:lnTo>
                  <a:lnTo>
                    <a:pt x="137642" y="266700"/>
                  </a:lnTo>
                  <a:lnTo>
                    <a:pt x="134505" y="266700"/>
                  </a:lnTo>
                  <a:lnTo>
                    <a:pt x="136563" y="265430"/>
                  </a:lnTo>
                  <a:lnTo>
                    <a:pt x="134937" y="264160"/>
                  </a:lnTo>
                  <a:lnTo>
                    <a:pt x="133629" y="262890"/>
                  </a:lnTo>
                  <a:lnTo>
                    <a:pt x="134785" y="262890"/>
                  </a:lnTo>
                  <a:lnTo>
                    <a:pt x="136258" y="261620"/>
                  </a:lnTo>
                  <a:lnTo>
                    <a:pt x="137833" y="261620"/>
                  </a:lnTo>
                  <a:lnTo>
                    <a:pt x="136486" y="260350"/>
                  </a:lnTo>
                  <a:lnTo>
                    <a:pt x="135521" y="259080"/>
                  </a:lnTo>
                  <a:lnTo>
                    <a:pt x="135318" y="257810"/>
                  </a:lnTo>
                  <a:lnTo>
                    <a:pt x="133197" y="257810"/>
                  </a:lnTo>
                  <a:lnTo>
                    <a:pt x="131648" y="256578"/>
                  </a:lnTo>
                  <a:lnTo>
                    <a:pt x="131648" y="265430"/>
                  </a:lnTo>
                  <a:lnTo>
                    <a:pt x="131343" y="266192"/>
                  </a:lnTo>
                  <a:lnTo>
                    <a:pt x="131343" y="275590"/>
                  </a:lnTo>
                  <a:lnTo>
                    <a:pt x="129501" y="275590"/>
                  </a:lnTo>
                  <a:lnTo>
                    <a:pt x="128562" y="276860"/>
                  </a:lnTo>
                  <a:lnTo>
                    <a:pt x="127622" y="274320"/>
                  </a:lnTo>
                  <a:lnTo>
                    <a:pt x="127177" y="274320"/>
                  </a:lnTo>
                  <a:lnTo>
                    <a:pt x="127139" y="273050"/>
                  </a:lnTo>
                  <a:lnTo>
                    <a:pt x="126974" y="273050"/>
                  </a:lnTo>
                  <a:lnTo>
                    <a:pt x="128041" y="271780"/>
                  </a:lnTo>
                  <a:lnTo>
                    <a:pt x="127444" y="271780"/>
                  </a:lnTo>
                  <a:lnTo>
                    <a:pt x="127622" y="270510"/>
                  </a:lnTo>
                  <a:lnTo>
                    <a:pt x="127939" y="269240"/>
                  </a:lnTo>
                  <a:lnTo>
                    <a:pt x="128968" y="271780"/>
                  </a:lnTo>
                  <a:lnTo>
                    <a:pt x="130111" y="273050"/>
                  </a:lnTo>
                  <a:lnTo>
                    <a:pt x="131343" y="275590"/>
                  </a:lnTo>
                  <a:lnTo>
                    <a:pt x="131343" y="266192"/>
                  </a:lnTo>
                  <a:lnTo>
                    <a:pt x="131140" y="266700"/>
                  </a:lnTo>
                  <a:lnTo>
                    <a:pt x="129679" y="266700"/>
                  </a:lnTo>
                  <a:lnTo>
                    <a:pt x="129260" y="265430"/>
                  </a:lnTo>
                  <a:lnTo>
                    <a:pt x="131648" y="265430"/>
                  </a:lnTo>
                  <a:lnTo>
                    <a:pt x="131648" y="256578"/>
                  </a:lnTo>
                  <a:lnTo>
                    <a:pt x="130022" y="254000"/>
                  </a:lnTo>
                  <a:lnTo>
                    <a:pt x="130352" y="251460"/>
                  </a:lnTo>
                  <a:lnTo>
                    <a:pt x="130022" y="250190"/>
                  </a:lnTo>
                  <a:lnTo>
                    <a:pt x="135026" y="252730"/>
                  </a:lnTo>
                  <a:lnTo>
                    <a:pt x="135445" y="254000"/>
                  </a:lnTo>
                  <a:lnTo>
                    <a:pt x="136486" y="254000"/>
                  </a:lnTo>
                  <a:lnTo>
                    <a:pt x="136728" y="252730"/>
                  </a:lnTo>
                  <a:lnTo>
                    <a:pt x="135102" y="251460"/>
                  </a:lnTo>
                  <a:lnTo>
                    <a:pt x="134200" y="251460"/>
                  </a:lnTo>
                  <a:lnTo>
                    <a:pt x="132969" y="250190"/>
                  </a:lnTo>
                  <a:lnTo>
                    <a:pt x="131025" y="247650"/>
                  </a:lnTo>
                  <a:lnTo>
                    <a:pt x="129501" y="247650"/>
                  </a:lnTo>
                  <a:lnTo>
                    <a:pt x="127279" y="248920"/>
                  </a:lnTo>
                  <a:lnTo>
                    <a:pt x="126479" y="250190"/>
                  </a:lnTo>
                  <a:lnTo>
                    <a:pt x="125971" y="251460"/>
                  </a:lnTo>
                  <a:lnTo>
                    <a:pt x="125628" y="251460"/>
                  </a:lnTo>
                  <a:lnTo>
                    <a:pt x="126733" y="252730"/>
                  </a:lnTo>
                  <a:lnTo>
                    <a:pt x="128206" y="254000"/>
                  </a:lnTo>
                  <a:lnTo>
                    <a:pt x="128993" y="255270"/>
                  </a:lnTo>
                  <a:lnTo>
                    <a:pt x="129019" y="256540"/>
                  </a:lnTo>
                  <a:lnTo>
                    <a:pt x="127698" y="255270"/>
                  </a:lnTo>
                  <a:lnTo>
                    <a:pt x="126771" y="255270"/>
                  </a:lnTo>
                  <a:lnTo>
                    <a:pt x="124206" y="254000"/>
                  </a:lnTo>
                  <a:lnTo>
                    <a:pt x="121043" y="254000"/>
                  </a:lnTo>
                  <a:lnTo>
                    <a:pt x="121158" y="252730"/>
                  </a:lnTo>
                  <a:lnTo>
                    <a:pt x="119519" y="252730"/>
                  </a:lnTo>
                  <a:lnTo>
                    <a:pt x="119062" y="250190"/>
                  </a:lnTo>
                  <a:lnTo>
                    <a:pt x="118884" y="248920"/>
                  </a:lnTo>
                  <a:lnTo>
                    <a:pt x="118376" y="248920"/>
                  </a:lnTo>
                  <a:lnTo>
                    <a:pt x="117627" y="247650"/>
                  </a:lnTo>
                  <a:lnTo>
                    <a:pt x="115620" y="247650"/>
                  </a:lnTo>
                  <a:lnTo>
                    <a:pt x="115951" y="248920"/>
                  </a:lnTo>
                  <a:lnTo>
                    <a:pt x="115201" y="250190"/>
                  </a:lnTo>
                  <a:lnTo>
                    <a:pt x="113893" y="250190"/>
                  </a:lnTo>
                  <a:lnTo>
                    <a:pt x="112064" y="251460"/>
                  </a:lnTo>
                  <a:lnTo>
                    <a:pt x="113919" y="252730"/>
                  </a:lnTo>
                  <a:lnTo>
                    <a:pt x="111518" y="252730"/>
                  </a:lnTo>
                  <a:lnTo>
                    <a:pt x="111379" y="251460"/>
                  </a:lnTo>
                  <a:lnTo>
                    <a:pt x="111302" y="250190"/>
                  </a:lnTo>
                  <a:lnTo>
                    <a:pt x="111950" y="250190"/>
                  </a:lnTo>
                  <a:lnTo>
                    <a:pt x="112560" y="248920"/>
                  </a:lnTo>
                  <a:lnTo>
                    <a:pt x="113779" y="247650"/>
                  </a:lnTo>
                  <a:lnTo>
                    <a:pt x="114922" y="246380"/>
                  </a:lnTo>
                  <a:lnTo>
                    <a:pt x="116141" y="245110"/>
                  </a:lnTo>
                  <a:lnTo>
                    <a:pt x="113487" y="245110"/>
                  </a:lnTo>
                  <a:lnTo>
                    <a:pt x="110642" y="242570"/>
                  </a:lnTo>
                  <a:lnTo>
                    <a:pt x="109220" y="241300"/>
                  </a:lnTo>
                  <a:lnTo>
                    <a:pt x="113982" y="237490"/>
                  </a:lnTo>
                  <a:lnTo>
                    <a:pt x="117322" y="237490"/>
                  </a:lnTo>
                  <a:lnTo>
                    <a:pt x="117843" y="236220"/>
                  </a:lnTo>
                  <a:lnTo>
                    <a:pt x="116814" y="234950"/>
                  </a:lnTo>
                  <a:lnTo>
                    <a:pt x="116027" y="233680"/>
                  </a:lnTo>
                  <a:lnTo>
                    <a:pt x="113880" y="233680"/>
                  </a:lnTo>
                  <a:lnTo>
                    <a:pt x="112433" y="236220"/>
                  </a:lnTo>
                  <a:lnTo>
                    <a:pt x="107162" y="237490"/>
                  </a:lnTo>
                  <a:lnTo>
                    <a:pt x="102641" y="240030"/>
                  </a:lnTo>
                  <a:lnTo>
                    <a:pt x="98666" y="242570"/>
                  </a:lnTo>
                  <a:lnTo>
                    <a:pt x="95986" y="242570"/>
                  </a:lnTo>
                  <a:lnTo>
                    <a:pt x="96075" y="241300"/>
                  </a:lnTo>
                  <a:lnTo>
                    <a:pt x="98374" y="240030"/>
                  </a:lnTo>
                  <a:lnTo>
                    <a:pt x="99936" y="237490"/>
                  </a:lnTo>
                  <a:lnTo>
                    <a:pt x="103339" y="237490"/>
                  </a:lnTo>
                  <a:lnTo>
                    <a:pt x="104051" y="236093"/>
                  </a:lnTo>
                  <a:lnTo>
                    <a:pt x="104533" y="234950"/>
                  </a:lnTo>
                  <a:lnTo>
                    <a:pt x="106489" y="233680"/>
                  </a:lnTo>
                  <a:lnTo>
                    <a:pt x="109804" y="233680"/>
                  </a:lnTo>
                  <a:lnTo>
                    <a:pt x="110617" y="231140"/>
                  </a:lnTo>
                  <a:lnTo>
                    <a:pt x="109537" y="229870"/>
                  </a:lnTo>
                  <a:lnTo>
                    <a:pt x="108051" y="228600"/>
                  </a:lnTo>
                  <a:lnTo>
                    <a:pt x="110223" y="228600"/>
                  </a:lnTo>
                  <a:lnTo>
                    <a:pt x="111798" y="229870"/>
                  </a:lnTo>
                  <a:lnTo>
                    <a:pt x="111937" y="228600"/>
                  </a:lnTo>
                  <a:lnTo>
                    <a:pt x="112560" y="227330"/>
                  </a:lnTo>
                  <a:lnTo>
                    <a:pt x="116763" y="227330"/>
                  </a:lnTo>
                  <a:lnTo>
                    <a:pt x="116674" y="226060"/>
                  </a:lnTo>
                  <a:lnTo>
                    <a:pt x="116497" y="226060"/>
                  </a:lnTo>
                  <a:lnTo>
                    <a:pt x="116954" y="224790"/>
                  </a:lnTo>
                  <a:lnTo>
                    <a:pt x="119710" y="224790"/>
                  </a:lnTo>
                  <a:lnTo>
                    <a:pt x="117462" y="222250"/>
                  </a:lnTo>
                  <a:lnTo>
                    <a:pt x="117513" y="220980"/>
                  </a:lnTo>
                  <a:lnTo>
                    <a:pt x="118262" y="222250"/>
                  </a:lnTo>
                  <a:lnTo>
                    <a:pt x="118719" y="220980"/>
                  </a:lnTo>
                  <a:lnTo>
                    <a:pt x="119367" y="220980"/>
                  </a:lnTo>
                  <a:lnTo>
                    <a:pt x="119151" y="219710"/>
                  </a:lnTo>
                  <a:lnTo>
                    <a:pt x="120840" y="219710"/>
                  </a:lnTo>
                  <a:lnTo>
                    <a:pt x="121564" y="220980"/>
                  </a:lnTo>
                  <a:lnTo>
                    <a:pt x="121818" y="222250"/>
                  </a:lnTo>
                  <a:lnTo>
                    <a:pt x="122897" y="222250"/>
                  </a:lnTo>
                  <a:lnTo>
                    <a:pt x="123990" y="220980"/>
                  </a:lnTo>
                  <a:lnTo>
                    <a:pt x="125653" y="220980"/>
                  </a:lnTo>
                  <a:lnTo>
                    <a:pt x="124485" y="222250"/>
                  </a:lnTo>
                  <a:lnTo>
                    <a:pt x="123837" y="222250"/>
                  </a:lnTo>
                  <a:lnTo>
                    <a:pt x="123075" y="223520"/>
                  </a:lnTo>
                  <a:lnTo>
                    <a:pt x="122948" y="223520"/>
                  </a:lnTo>
                  <a:lnTo>
                    <a:pt x="123329" y="224790"/>
                  </a:lnTo>
                  <a:lnTo>
                    <a:pt x="124028" y="224790"/>
                  </a:lnTo>
                  <a:lnTo>
                    <a:pt x="123190" y="226060"/>
                  </a:lnTo>
                  <a:lnTo>
                    <a:pt x="122415" y="226060"/>
                  </a:lnTo>
                  <a:lnTo>
                    <a:pt x="121818" y="227330"/>
                  </a:lnTo>
                  <a:lnTo>
                    <a:pt x="121513" y="227330"/>
                  </a:lnTo>
                  <a:lnTo>
                    <a:pt x="121945" y="228600"/>
                  </a:lnTo>
                  <a:lnTo>
                    <a:pt x="125133" y="229870"/>
                  </a:lnTo>
                  <a:lnTo>
                    <a:pt x="129667" y="232410"/>
                  </a:lnTo>
                  <a:lnTo>
                    <a:pt x="125603" y="236220"/>
                  </a:lnTo>
                  <a:lnTo>
                    <a:pt x="123063" y="236220"/>
                  </a:lnTo>
                  <a:lnTo>
                    <a:pt x="124421" y="237490"/>
                  </a:lnTo>
                  <a:lnTo>
                    <a:pt x="124955" y="238760"/>
                  </a:lnTo>
                  <a:lnTo>
                    <a:pt x="125691" y="238760"/>
                  </a:lnTo>
                  <a:lnTo>
                    <a:pt x="126149" y="240030"/>
                  </a:lnTo>
                  <a:lnTo>
                    <a:pt x="127063" y="240030"/>
                  </a:lnTo>
                  <a:lnTo>
                    <a:pt x="127685" y="241300"/>
                  </a:lnTo>
                  <a:lnTo>
                    <a:pt x="127609" y="242570"/>
                  </a:lnTo>
                  <a:lnTo>
                    <a:pt x="127457" y="242570"/>
                  </a:lnTo>
                  <a:lnTo>
                    <a:pt x="127406" y="243840"/>
                  </a:lnTo>
                  <a:lnTo>
                    <a:pt x="129514" y="243840"/>
                  </a:lnTo>
                  <a:lnTo>
                    <a:pt x="131711" y="245110"/>
                  </a:lnTo>
                  <a:lnTo>
                    <a:pt x="133832" y="246380"/>
                  </a:lnTo>
                  <a:lnTo>
                    <a:pt x="134480" y="245110"/>
                  </a:lnTo>
                  <a:lnTo>
                    <a:pt x="135585" y="242570"/>
                  </a:lnTo>
                  <a:lnTo>
                    <a:pt x="134556" y="241300"/>
                  </a:lnTo>
                  <a:lnTo>
                    <a:pt x="130594" y="241300"/>
                  </a:lnTo>
                  <a:lnTo>
                    <a:pt x="131292" y="238760"/>
                  </a:lnTo>
                  <a:lnTo>
                    <a:pt x="133311" y="237490"/>
                  </a:lnTo>
                  <a:lnTo>
                    <a:pt x="136893" y="237490"/>
                  </a:lnTo>
                  <a:lnTo>
                    <a:pt x="139166" y="238760"/>
                  </a:lnTo>
                  <a:lnTo>
                    <a:pt x="139636" y="240030"/>
                  </a:lnTo>
                  <a:lnTo>
                    <a:pt x="144170" y="242570"/>
                  </a:lnTo>
                  <a:lnTo>
                    <a:pt x="146227" y="240030"/>
                  </a:lnTo>
                  <a:lnTo>
                    <a:pt x="150088" y="243840"/>
                  </a:lnTo>
                  <a:lnTo>
                    <a:pt x="150495" y="245110"/>
                  </a:lnTo>
                  <a:lnTo>
                    <a:pt x="152908" y="245110"/>
                  </a:lnTo>
                  <a:lnTo>
                    <a:pt x="154533" y="247650"/>
                  </a:lnTo>
                  <a:lnTo>
                    <a:pt x="155714" y="248920"/>
                  </a:lnTo>
                  <a:lnTo>
                    <a:pt x="155435" y="250190"/>
                  </a:lnTo>
                  <a:lnTo>
                    <a:pt x="157010" y="250190"/>
                  </a:lnTo>
                  <a:lnTo>
                    <a:pt x="159537" y="251460"/>
                  </a:lnTo>
                  <a:lnTo>
                    <a:pt x="162356" y="251460"/>
                  </a:lnTo>
                  <a:lnTo>
                    <a:pt x="163182" y="248920"/>
                  </a:lnTo>
                  <a:lnTo>
                    <a:pt x="163753" y="247650"/>
                  </a:lnTo>
                  <a:lnTo>
                    <a:pt x="161823" y="246380"/>
                  </a:lnTo>
                  <a:lnTo>
                    <a:pt x="162623" y="243840"/>
                  </a:lnTo>
                  <a:lnTo>
                    <a:pt x="164096" y="242570"/>
                  </a:lnTo>
                  <a:lnTo>
                    <a:pt x="159943" y="243776"/>
                  </a:lnTo>
                  <a:lnTo>
                    <a:pt x="159943" y="248920"/>
                  </a:lnTo>
                  <a:lnTo>
                    <a:pt x="156527" y="247650"/>
                  </a:lnTo>
                  <a:lnTo>
                    <a:pt x="154838" y="247650"/>
                  </a:lnTo>
                  <a:lnTo>
                    <a:pt x="154609" y="246380"/>
                  </a:lnTo>
                  <a:lnTo>
                    <a:pt x="154305" y="245110"/>
                  </a:lnTo>
                  <a:lnTo>
                    <a:pt x="153962" y="243840"/>
                  </a:lnTo>
                  <a:lnTo>
                    <a:pt x="155765" y="245110"/>
                  </a:lnTo>
                  <a:lnTo>
                    <a:pt x="157568" y="245110"/>
                  </a:lnTo>
                  <a:lnTo>
                    <a:pt x="159410" y="246380"/>
                  </a:lnTo>
                  <a:lnTo>
                    <a:pt x="159804" y="247650"/>
                  </a:lnTo>
                  <a:lnTo>
                    <a:pt x="159943" y="248920"/>
                  </a:lnTo>
                  <a:lnTo>
                    <a:pt x="159943" y="243776"/>
                  </a:lnTo>
                  <a:lnTo>
                    <a:pt x="159689" y="243840"/>
                  </a:lnTo>
                  <a:lnTo>
                    <a:pt x="158877" y="240030"/>
                  </a:lnTo>
                  <a:lnTo>
                    <a:pt x="153835" y="236220"/>
                  </a:lnTo>
                  <a:lnTo>
                    <a:pt x="150837" y="234950"/>
                  </a:lnTo>
                  <a:lnTo>
                    <a:pt x="152920" y="232410"/>
                  </a:lnTo>
                  <a:lnTo>
                    <a:pt x="157086" y="231140"/>
                  </a:lnTo>
                  <a:lnTo>
                    <a:pt x="157518" y="233680"/>
                  </a:lnTo>
                  <a:lnTo>
                    <a:pt x="157886" y="237490"/>
                  </a:lnTo>
                  <a:lnTo>
                    <a:pt x="163906" y="237490"/>
                  </a:lnTo>
                  <a:lnTo>
                    <a:pt x="163944" y="241300"/>
                  </a:lnTo>
                  <a:lnTo>
                    <a:pt x="164312" y="241300"/>
                  </a:lnTo>
                  <a:lnTo>
                    <a:pt x="164617" y="242570"/>
                  </a:lnTo>
                  <a:lnTo>
                    <a:pt x="165023" y="242570"/>
                  </a:lnTo>
                  <a:lnTo>
                    <a:pt x="165989" y="243840"/>
                  </a:lnTo>
                  <a:lnTo>
                    <a:pt x="166878" y="245110"/>
                  </a:lnTo>
                  <a:lnTo>
                    <a:pt x="169811" y="247650"/>
                  </a:lnTo>
                  <a:lnTo>
                    <a:pt x="171907" y="246380"/>
                  </a:lnTo>
                  <a:lnTo>
                    <a:pt x="170903" y="245110"/>
                  </a:lnTo>
                  <a:lnTo>
                    <a:pt x="170040" y="242570"/>
                  </a:lnTo>
                  <a:lnTo>
                    <a:pt x="167944" y="241300"/>
                  </a:lnTo>
                  <a:lnTo>
                    <a:pt x="168656" y="241300"/>
                  </a:lnTo>
                  <a:lnTo>
                    <a:pt x="170586" y="240030"/>
                  </a:lnTo>
                  <a:lnTo>
                    <a:pt x="173799" y="240030"/>
                  </a:lnTo>
                  <a:lnTo>
                    <a:pt x="174231" y="241300"/>
                  </a:lnTo>
                  <a:lnTo>
                    <a:pt x="174586" y="241300"/>
                  </a:lnTo>
                  <a:lnTo>
                    <a:pt x="176999" y="242570"/>
                  </a:lnTo>
                  <a:lnTo>
                    <a:pt x="177749" y="242570"/>
                  </a:lnTo>
                  <a:lnTo>
                    <a:pt x="178257" y="242570"/>
                  </a:lnTo>
                  <a:lnTo>
                    <a:pt x="179070" y="243840"/>
                  </a:lnTo>
                  <a:lnTo>
                    <a:pt x="178904" y="243840"/>
                  </a:lnTo>
                  <a:lnTo>
                    <a:pt x="177749" y="242570"/>
                  </a:lnTo>
                  <a:lnTo>
                    <a:pt x="174307" y="243840"/>
                  </a:lnTo>
                  <a:lnTo>
                    <a:pt x="171665" y="245110"/>
                  </a:lnTo>
                  <a:lnTo>
                    <a:pt x="176187" y="245110"/>
                  </a:lnTo>
                  <a:lnTo>
                    <a:pt x="175704" y="247650"/>
                  </a:lnTo>
                  <a:lnTo>
                    <a:pt x="177507" y="247650"/>
                  </a:lnTo>
                  <a:lnTo>
                    <a:pt x="178752" y="250190"/>
                  </a:lnTo>
                  <a:lnTo>
                    <a:pt x="179171" y="251460"/>
                  </a:lnTo>
                  <a:lnTo>
                    <a:pt x="177380" y="251460"/>
                  </a:lnTo>
                  <a:lnTo>
                    <a:pt x="176618" y="252730"/>
                  </a:lnTo>
                  <a:lnTo>
                    <a:pt x="176720" y="254000"/>
                  </a:lnTo>
                  <a:lnTo>
                    <a:pt x="173431" y="254000"/>
                  </a:lnTo>
                  <a:lnTo>
                    <a:pt x="172364" y="255270"/>
                  </a:lnTo>
                  <a:lnTo>
                    <a:pt x="171183" y="256540"/>
                  </a:lnTo>
                  <a:lnTo>
                    <a:pt x="172859" y="257810"/>
                  </a:lnTo>
                  <a:lnTo>
                    <a:pt x="172567" y="257810"/>
                  </a:lnTo>
                  <a:lnTo>
                    <a:pt x="168478" y="262890"/>
                  </a:lnTo>
                  <a:lnTo>
                    <a:pt x="162166" y="260350"/>
                  </a:lnTo>
                  <a:lnTo>
                    <a:pt x="157734" y="259080"/>
                  </a:lnTo>
                  <a:lnTo>
                    <a:pt x="156375" y="257810"/>
                  </a:lnTo>
                  <a:lnTo>
                    <a:pt x="153758" y="257810"/>
                  </a:lnTo>
                  <a:lnTo>
                    <a:pt x="151396" y="256540"/>
                  </a:lnTo>
                  <a:lnTo>
                    <a:pt x="151333" y="255270"/>
                  </a:lnTo>
                  <a:lnTo>
                    <a:pt x="149212" y="254000"/>
                  </a:lnTo>
                  <a:lnTo>
                    <a:pt x="146672" y="254000"/>
                  </a:lnTo>
                  <a:lnTo>
                    <a:pt x="145897" y="255270"/>
                  </a:lnTo>
                  <a:lnTo>
                    <a:pt x="146265" y="255270"/>
                  </a:lnTo>
                  <a:lnTo>
                    <a:pt x="150774" y="257810"/>
                  </a:lnTo>
                  <a:lnTo>
                    <a:pt x="161163" y="260350"/>
                  </a:lnTo>
                  <a:lnTo>
                    <a:pt x="161442" y="261620"/>
                  </a:lnTo>
                  <a:lnTo>
                    <a:pt x="161239" y="262890"/>
                  </a:lnTo>
                  <a:lnTo>
                    <a:pt x="161137" y="264160"/>
                  </a:lnTo>
                  <a:lnTo>
                    <a:pt x="167119" y="264160"/>
                  </a:lnTo>
                  <a:lnTo>
                    <a:pt x="168363" y="267970"/>
                  </a:lnTo>
                  <a:lnTo>
                    <a:pt x="174231" y="267970"/>
                  </a:lnTo>
                  <a:lnTo>
                    <a:pt x="177634" y="266700"/>
                  </a:lnTo>
                  <a:lnTo>
                    <a:pt x="178739" y="266700"/>
                  </a:lnTo>
                  <a:lnTo>
                    <a:pt x="178943" y="267970"/>
                  </a:lnTo>
                  <a:lnTo>
                    <a:pt x="180276" y="269240"/>
                  </a:lnTo>
                  <a:lnTo>
                    <a:pt x="181762" y="267970"/>
                  </a:lnTo>
                  <a:lnTo>
                    <a:pt x="182803" y="269240"/>
                  </a:lnTo>
                  <a:lnTo>
                    <a:pt x="183210" y="270510"/>
                  </a:lnTo>
                  <a:lnTo>
                    <a:pt x="185572" y="271780"/>
                  </a:lnTo>
                  <a:lnTo>
                    <a:pt x="187782" y="271780"/>
                  </a:lnTo>
                  <a:lnTo>
                    <a:pt x="189661" y="270510"/>
                  </a:lnTo>
                  <a:lnTo>
                    <a:pt x="189992" y="267970"/>
                  </a:lnTo>
                  <a:lnTo>
                    <a:pt x="188823" y="266700"/>
                  </a:lnTo>
                  <a:lnTo>
                    <a:pt x="187083" y="265430"/>
                  </a:lnTo>
                  <a:lnTo>
                    <a:pt x="190500" y="265430"/>
                  </a:lnTo>
                  <a:lnTo>
                    <a:pt x="189839" y="264160"/>
                  </a:lnTo>
                  <a:lnTo>
                    <a:pt x="188023" y="264160"/>
                  </a:lnTo>
                  <a:lnTo>
                    <a:pt x="187109" y="262890"/>
                  </a:lnTo>
                  <a:lnTo>
                    <a:pt x="183286" y="261620"/>
                  </a:lnTo>
                  <a:lnTo>
                    <a:pt x="181076" y="262890"/>
                  </a:lnTo>
                  <a:lnTo>
                    <a:pt x="177825" y="261620"/>
                  </a:lnTo>
                  <a:lnTo>
                    <a:pt x="170929" y="261620"/>
                  </a:lnTo>
                  <a:lnTo>
                    <a:pt x="175260" y="256540"/>
                  </a:lnTo>
                  <a:lnTo>
                    <a:pt x="179247" y="259080"/>
                  </a:lnTo>
                  <a:lnTo>
                    <a:pt x="181584" y="259080"/>
                  </a:lnTo>
                  <a:lnTo>
                    <a:pt x="181483" y="256540"/>
                  </a:lnTo>
                  <a:lnTo>
                    <a:pt x="181444" y="255270"/>
                  </a:lnTo>
                  <a:lnTo>
                    <a:pt x="184429" y="256540"/>
                  </a:lnTo>
                  <a:lnTo>
                    <a:pt x="188214" y="257810"/>
                  </a:lnTo>
                  <a:lnTo>
                    <a:pt x="189966" y="257810"/>
                  </a:lnTo>
                  <a:lnTo>
                    <a:pt x="189293" y="255270"/>
                  </a:lnTo>
                  <a:lnTo>
                    <a:pt x="188963" y="254000"/>
                  </a:lnTo>
                  <a:lnTo>
                    <a:pt x="194360" y="254000"/>
                  </a:lnTo>
                  <a:lnTo>
                    <a:pt x="188747" y="251460"/>
                  </a:lnTo>
                  <a:lnTo>
                    <a:pt x="189636" y="248920"/>
                  </a:lnTo>
                  <a:lnTo>
                    <a:pt x="194170" y="246380"/>
                  </a:lnTo>
                  <a:lnTo>
                    <a:pt x="195173" y="250190"/>
                  </a:lnTo>
                  <a:lnTo>
                    <a:pt x="195414" y="248920"/>
                  </a:lnTo>
                  <a:lnTo>
                    <a:pt x="195846" y="248920"/>
                  </a:lnTo>
                  <a:lnTo>
                    <a:pt x="195211" y="247650"/>
                  </a:lnTo>
                  <a:lnTo>
                    <a:pt x="194868" y="247650"/>
                  </a:lnTo>
                  <a:lnTo>
                    <a:pt x="194945" y="246380"/>
                  </a:lnTo>
                  <a:lnTo>
                    <a:pt x="194665" y="246380"/>
                  </a:lnTo>
                  <a:lnTo>
                    <a:pt x="194678" y="245110"/>
                  </a:lnTo>
                  <a:lnTo>
                    <a:pt x="192328" y="245110"/>
                  </a:lnTo>
                  <a:lnTo>
                    <a:pt x="189547" y="246380"/>
                  </a:lnTo>
                  <a:lnTo>
                    <a:pt x="188480" y="243840"/>
                  </a:lnTo>
                  <a:lnTo>
                    <a:pt x="188772" y="243840"/>
                  </a:lnTo>
                  <a:lnTo>
                    <a:pt x="189115" y="242570"/>
                  </a:lnTo>
                  <a:lnTo>
                    <a:pt x="187159" y="242570"/>
                  </a:lnTo>
                  <a:lnTo>
                    <a:pt x="184950" y="241300"/>
                  </a:lnTo>
                  <a:lnTo>
                    <a:pt x="181317" y="240030"/>
                  </a:lnTo>
                  <a:lnTo>
                    <a:pt x="180530" y="238760"/>
                  </a:lnTo>
                  <a:lnTo>
                    <a:pt x="179743" y="237490"/>
                  </a:lnTo>
                  <a:lnTo>
                    <a:pt x="176999" y="237490"/>
                  </a:lnTo>
                  <a:lnTo>
                    <a:pt x="175780" y="238760"/>
                  </a:lnTo>
                  <a:lnTo>
                    <a:pt x="174485" y="238760"/>
                  </a:lnTo>
                  <a:lnTo>
                    <a:pt x="173786" y="237490"/>
                  </a:lnTo>
                  <a:lnTo>
                    <a:pt x="173875" y="236220"/>
                  </a:lnTo>
                  <a:lnTo>
                    <a:pt x="172377" y="234950"/>
                  </a:lnTo>
                  <a:lnTo>
                    <a:pt x="171056" y="236220"/>
                  </a:lnTo>
                  <a:lnTo>
                    <a:pt x="169506" y="234950"/>
                  </a:lnTo>
                  <a:lnTo>
                    <a:pt x="169456" y="233680"/>
                  </a:lnTo>
                  <a:lnTo>
                    <a:pt x="169494" y="232410"/>
                  </a:lnTo>
                  <a:lnTo>
                    <a:pt x="169341" y="233680"/>
                  </a:lnTo>
                  <a:lnTo>
                    <a:pt x="168402" y="232410"/>
                  </a:lnTo>
                  <a:lnTo>
                    <a:pt x="168948" y="231140"/>
                  </a:lnTo>
                  <a:lnTo>
                    <a:pt x="167944" y="231140"/>
                  </a:lnTo>
                  <a:lnTo>
                    <a:pt x="168579" y="229870"/>
                  </a:lnTo>
                  <a:lnTo>
                    <a:pt x="170014" y="229870"/>
                  </a:lnTo>
                  <a:lnTo>
                    <a:pt x="170510" y="228600"/>
                  </a:lnTo>
                  <a:lnTo>
                    <a:pt x="173189" y="228600"/>
                  </a:lnTo>
                  <a:lnTo>
                    <a:pt x="172199" y="229870"/>
                  </a:lnTo>
                  <a:lnTo>
                    <a:pt x="172402" y="229870"/>
                  </a:lnTo>
                  <a:lnTo>
                    <a:pt x="174167" y="231140"/>
                  </a:lnTo>
                  <a:lnTo>
                    <a:pt x="174828" y="232410"/>
                  </a:lnTo>
                  <a:lnTo>
                    <a:pt x="177876" y="232410"/>
                  </a:lnTo>
                  <a:lnTo>
                    <a:pt x="179400" y="231140"/>
                  </a:lnTo>
                  <a:lnTo>
                    <a:pt x="183464" y="231140"/>
                  </a:lnTo>
                  <a:lnTo>
                    <a:pt x="184988" y="232410"/>
                  </a:lnTo>
                  <a:lnTo>
                    <a:pt x="188925" y="233680"/>
                  </a:lnTo>
                  <a:lnTo>
                    <a:pt x="190398" y="233680"/>
                  </a:lnTo>
                  <a:lnTo>
                    <a:pt x="192620" y="234950"/>
                  </a:lnTo>
                  <a:lnTo>
                    <a:pt x="193001" y="236220"/>
                  </a:lnTo>
                  <a:lnTo>
                    <a:pt x="195287" y="236220"/>
                  </a:lnTo>
                  <a:lnTo>
                    <a:pt x="195351" y="234950"/>
                  </a:lnTo>
                  <a:lnTo>
                    <a:pt x="195745" y="234950"/>
                  </a:lnTo>
                  <a:lnTo>
                    <a:pt x="196392" y="233680"/>
                  </a:lnTo>
                  <a:lnTo>
                    <a:pt x="197015" y="234950"/>
                  </a:lnTo>
                  <a:lnTo>
                    <a:pt x="198869" y="233680"/>
                  </a:lnTo>
                  <a:lnTo>
                    <a:pt x="208229" y="233680"/>
                  </a:lnTo>
                  <a:lnTo>
                    <a:pt x="205752" y="232410"/>
                  </a:lnTo>
                  <a:lnTo>
                    <a:pt x="203568" y="231140"/>
                  </a:lnTo>
                  <a:lnTo>
                    <a:pt x="202933" y="229870"/>
                  </a:lnTo>
                  <a:lnTo>
                    <a:pt x="200317" y="229870"/>
                  </a:lnTo>
                  <a:lnTo>
                    <a:pt x="199161" y="231140"/>
                  </a:lnTo>
                  <a:lnTo>
                    <a:pt x="197777" y="232410"/>
                  </a:lnTo>
                  <a:lnTo>
                    <a:pt x="197739" y="231140"/>
                  </a:lnTo>
                  <a:lnTo>
                    <a:pt x="194144" y="231140"/>
                  </a:lnTo>
                  <a:lnTo>
                    <a:pt x="192468" y="232410"/>
                  </a:lnTo>
                  <a:lnTo>
                    <a:pt x="191846" y="231140"/>
                  </a:lnTo>
                  <a:lnTo>
                    <a:pt x="190766" y="231140"/>
                  </a:lnTo>
                  <a:lnTo>
                    <a:pt x="189090" y="229870"/>
                  </a:lnTo>
                  <a:lnTo>
                    <a:pt x="196138" y="229870"/>
                  </a:lnTo>
                  <a:lnTo>
                    <a:pt x="195275" y="228600"/>
                  </a:lnTo>
                  <a:lnTo>
                    <a:pt x="194424" y="227330"/>
                  </a:lnTo>
                  <a:lnTo>
                    <a:pt x="191858" y="226060"/>
                  </a:lnTo>
                  <a:lnTo>
                    <a:pt x="190652" y="227330"/>
                  </a:lnTo>
                  <a:lnTo>
                    <a:pt x="190093" y="226060"/>
                  </a:lnTo>
                  <a:lnTo>
                    <a:pt x="189725" y="224790"/>
                  </a:lnTo>
                  <a:lnTo>
                    <a:pt x="189992" y="223520"/>
                  </a:lnTo>
                  <a:lnTo>
                    <a:pt x="188658" y="223520"/>
                  </a:lnTo>
                  <a:lnTo>
                    <a:pt x="188569" y="222250"/>
                  </a:lnTo>
                  <a:lnTo>
                    <a:pt x="186436" y="223456"/>
                  </a:lnTo>
                  <a:lnTo>
                    <a:pt x="186817" y="222250"/>
                  </a:lnTo>
                  <a:lnTo>
                    <a:pt x="181952" y="222250"/>
                  </a:lnTo>
                  <a:lnTo>
                    <a:pt x="180213" y="223520"/>
                  </a:lnTo>
                  <a:lnTo>
                    <a:pt x="178485" y="223520"/>
                  </a:lnTo>
                  <a:lnTo>
                    <a:pt x="178917" y="222250"/>
                  </a:lnTo>
                  <a:lnTo>
                    <a:pt x="179184" y="220980"/>
                  </a:lnTo>
                  <a:lnTo>
                    <a:pt x="181597" y="219710"/>
                  </a:lnTo>
                  <a:lnTo>
                    <a:pt x="184264" y="219710"/>
                  </a:lnTo>
                  <a:lnTo>
                    <a:pt x="185204" y="217170"/>
                  </a:lnTo>
                  <a:lnTo>
                    <a:pt x="182473" y="217170"/>
                  </a:lnTo>
                  <a:lnTo>
                    <a:pt x="179070" y="217170"/>
                  </a:lnTo>
                  <a:lnTo>
                    <a:pt x="180263" y="215900"/>
                  </a:lnTo>
                  <a:lnTo>
                    <a:pt x="182473" y="217170"/>
                  </a:lnTo>
                  <a:lnTo>
                    <a:pt x="184772" y="215900"/>
                  </a:lnTo>
                  <a:lnTo>
                    <a:pt x="185445" y="215900"/>
                  </a:lnTo>
                  <a:lnTo>
                    <a:pt x="186245" y="214630"/>
                  </a:lnTo>
                  <a:lnTo>
                    <a:pt x="186829" y="214630"/>
                  </a:lnTo>
                  <a:lnTo>
                    <a:pt x="188087" y="215900"/>
                  </a:lnTo>
                  <a:lnTo>
                    <a:pt x="190360" y="215900"/>
                  </a:lnTo>
                  <a:lnTo>
                    <a:pt x="191363" y="217170"/>
                  </a:lnTo>
                  <a:lnTo>
                    <a:pt x="192214" y="218440"/>
                  </a:lnTo>
                  <a:lnTo>
                    <a:pt x="192786" y="219710"/>
                  </a:lnTo>
                  <a:lnTo>
                    <a:pt x="194106" y="219710"/>
                  </a:lnTo>
                  <a:lnTo>
                    <a:pt x="195135" y="218440"/>
                  </a:lnTo>
                  <a:lnTo>
                    <a:pt x="195529" y="217170"/>
                  </a:lnTo>
                  <a:lnTo>
                    <a:pt x="196570" y="218440"/>
                  </a:lnTo>
                  <a:lnTo>
                    <a:pt x="198132" y="219710"/>
                  </a:lnTo>
                  <a:lnTo>
                    <a:pt x="199529" y="219710"/>
                  </a:lnTo>
                  <a:lnTo>
                    <a:pt x="199402" y="220980"/>
                  </a:lnTo>
                  <a:lnTo>
                    <a:pt x="197523" y="222250"/>
                  </a:lnTo>
                  <a:lnTo>
                    <a:pt x="198831" y="222250"/>
                  </a:lnTo>
                  <a:lnTo>
                    <a:pt x="201650" y="220980"/>
                  </a:lnTo>
                  <a:lnTo>
                    <a:pt x="202412" y="222250"/>
                  </a:lnTo>
                  <a:lnTo>
                    <a:pt x="203796" y="222250"/>
                  </a:lnTo>
                  <a:lnTo>
                    <a:pt x="203796" y="220980"/>
                  </a:lnTo>
                  <a:lnTo>
                    <a:pt x="204177" y="222250"/>
                  </a:lnTo>
                  <a:lnTo>
                    <a:pt x="205257" y="222250"/>
                  </a:lnTo>
                  <a:lnTo>
                    <a:pt x="205574" y="220980"/>
                  </a:lnTo>
                  <a:lnTo>
                    <a:pt x="207772" y="222250"/>
                  </a:lnTo>
                  <a:lnTo>
                    <a:pt x="207454" y="223520"/>
                  </a:lnTo>
                  <a:lnTo>
                    <a:pt x="208330" y="224790"/>
                  </a:lnTo>
                  <a:lnTo>
                    <a:pt x="209397" y="226060"/>
                  </a:lnTo>
                  <a:lnTo>
                    <a:pt x="210248" y="224790"/>
                  </a:lnTo>
                  <a:lnTo>
                    <a:pt x="209397" y="222250"/>
                  </a:lnTo>
                  <a:lnTo>
                    <a:pt x="212699" y="220980"/>
                  </a:lnTo>
                  <a:lnTo>
                    <a:pt x="213766" y="222250"/>
                  </a:lnTo>
                  <a:lnTo>
                    <a:pt x="213982" y="224790"/>
                  </a:lnTo>
                  <a:lnTo>
                    <a:pt x="214541" y="226060"/>
                  </a:lnTo>
                  <a:lnTo>
                    <a:pt x="215277" y="227330"/>
                  </a:lnTo>
                  <a:lnTo>
                    <a:pt x="216611" y="226060"/>
                  </a:lnTo>
                  <a:lnTo>
                    <a:pt x="216319" y="223520"/>
                  </a:lnTo>
                  <a:lnTo>
                    <a:pt x="215773" y="222250"/>
                  </a:lnTo>
                  <a:lnTo>
                    <a:pt x="218198" y="222250"/>
                  </a:lnTo>
                  <a:lnTo>
                    <a:pt x="221157" y="224790"/>
                  </a:lnTo>
                  <a:lnTo>
                    <a:pt x="224790" y="224790"/>
                  </a:lnTo>
                  <a:lnTo>
                    <a:pt x="225336" y="223456"/>
                  </a:lnTo>
                  <a:lnTo>
                    <a:pt x="225653" y="222250"/>
                  </a:lnTo>
                  <a:lnTo>
                    <a:pt x="229235" y="222250"/>
                  </a:lnTo>
                  <a:lnTo>
                    <a:pt x="228434" y="219710"/>
                  </a:lnTo>
                  <a:lnTo>
                    <a:pt x="229031" y="219710"/>
                  </a:lnTo>
                  <a:lnTo>
                    <a:pt x="229984" y="222250"/>
                  </a:lnTo>
                  <a:lnTo>
                    <a:pt x="235229" y="222250"/>
                  </a:lnTo>
                  <a:lnTo>
                    <a:pt x="235140" y="219710"/>
                  </a:lnTo>
                  <a:lnTo>
                    <a:pt x="235102" y="218440"/>
                  </a:lnTo>
                  <a:lnTo>
                    <a:pt x="237401" y="219710"/>
                  </a:lnTo>
                  <a:lnTo>
                    <a:pt x="241033" y="219710"/>
                  </a:lnTo>
                  <a:lnTo>
                    <a:pt x="241465" y="218440"/>
                  </a:lnTo>
                  <a:lnTo>
                    <a:pt x="242608" y="217170"/>
                  </a:lnTo>
                  <a:lnTo>
                    <a:pt x="243255" y="217170"/>
                  </a:lnTo>
                  <a:lnTo>
                    <a:pt x="243865" y="21463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>
              <a:extLst>
                <a:ext uri="{FF2B5EF4-FFF2-40B4-BE49-F238E27FC236}">
                  <a16:creationId xmlns:a16="http://schemas.microsoft.com/office/drawing/2014/main" id="{591A1BAE-35D1-C1F4-9268-36891E778552}"/>
                </a:ext>
              </a:extLst>
            </p:cNvPr>
            <p:cNvSpPr/>
            <p:nvPr/>
          </p:nvSpPr>
          <p:spPr>
            <a:xfrm>
              <a:off x="9819627" y="976616"/>
              <a:ext cx="38735" cy="14604"/>
            </a:xfrm>
            <a:custGeom>
              <a:avLst/>
              <a:gdLst/>
              <a:ahLst/>
              <a:cxnLst/>
              <a:rect l="l" t="t" r="r" b="b"/>
              <a:pathLst>
                <a:path w="38734" h="14605">
                  <a:moveTo>
                    <a:pt x="5600" y="1625"/>
                  </a:moveTo>
                  <a:lnTo>
                    <a:pt x="2705" y="0"/>
                  </a:lnTo>
                  <a:lnTo>
                    <a:pt x="2413" y="838"/>
                  </a:lnTo>
                  <a:lnTo>
                    <a:pt x="825" y="736"/>
                  </a:lnTo>
                  <a:lnTo>
                    <a:pt x="0" y="558"/>
                  </a:lnTo>
                  <a:lnTo>
                    <a:pt x="1498" y="2057"/>
                  </a:lnTo>
                  <a:lnTo>
                    <a:pt x="2222" y="2908"/>
                  </a:lnTo>
                  <a:lnTo>
                    <a:pt x="4089" y="2667"/>
                  </a:lnTo>
                  <a:lnTo>
                    <a:pt x="4445" y="2286"/>
                  </a:lnTo>
                  <a:lnTo>
                    <a:pt x="5600" y="1625"/>
                  </a:lnTo>
                  <a:close/>
                </a:path>
                <a:path w="38734" h="14605">
                  <a:moveTo>
                    <a:pt x="38138" y="12407"/>
                  </a:moveTo>
                  <a:lnTo>
                    <a:pt x="32435" y="11455"/>
                  </a:lnTo>
                  <a:lnTo>
                    <a:pt x="30187" y="10934"/>
                  </a:lnTo>
                  <a:lnTo>
                    <a:pt x="28105" y="13131"/>
                  </a:lnTo>
                  <a:lnTo>
                    <a:pt x="33934" y="13919"/>
                  </a:lnTo>
                  <a:lnTo>
                    <a:pt x="38138" y="14160"/>
                  </a:lnTo>
                  <a:lnTo>
                    <a:pt x="38138" y="124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>
              <a:extLst>
                <a:ext uri="{FF2B5EF4-FFF2-40B4-BE49-F238E27FC236}">
                  <a16:creationId xmlns:a16="http://schemas.microsoft.com/office/drawing/2014/main" id="{610BA4FA-1725-1E4C-8303-73B174EBEB9C}"/>
                </a:ext>
              </a:extLst>
            </p:cNvPr>
            <p:cNvSpPr/>
            <p:nvPr/>
          </p:nvSpPr>
          <p:spPr>
            <a:xfrm>
              <a:off x="9793211" y="968641"/>
              <a:ext cx="1270" cy="635"/>
            </a:xfrm>
            <a:custGeom>
              <a:avLst/>
              <a:gdLst/>
              <a:ahLst/>
              <a:cxnLst/>
              <a:rect l="l" t="t" r="r" b="b"/>
              <a:pathLst>
                <a:path w="1270" h="634">
                  <a:moveTo>
                    <a:pt x="0" y="0"/>
                  </a:moveTo>
                  <a:lnTo>
                    <a:pt x="152" y="152"/>
                  </a:lnTo>
                  <a:lnTo>
                    <a:pt x="292" y="342"/>
                  </a:lnTo>
                  <a:lnTo>
                    <a:pt x="419" y="596"/>
                  </a:lnTo>
                  <a:lnTo>
                    <a:pt x="977" y="177"/>
                  </a:lnTo>
                  <a:lnTo>
                    <a:pt x="1257" y="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>
              <a:extLst>
                <a:ext uri="{FF2B5EF4-FFF2-40B4-BE49-F238E27FC236}">
                  <a16:creationId xmlns:a16="http://schemas.microsoft.com/office/drawing/2014/main" id="{199E2722-D7B7-134F-995E-DE63B2C595FA}"/>
                </a:ext>
              </a:extLst>
            </p:cNvPr>
            <p:cNvSpPr/>
            <p:nvPr/>
          </p:nvSpPr>
          <p:spPr>
            <a:xfrm>
              <a:off x="9777717" y="946378"/>
              <a:ext cx="80645" cy="48895"/>
            </a:xfrm>
            <a:custGeom>
              <a:avLst/>
              <a:gdLst/>
              <a:ahLst/>
              <a:cxnLst/>
              <a:rect l="l" t="t" r="r" b="b"/>
              <a:pathLst>
                <a:path w="80645" h="48894">
                  <a:moveTo>
                    <a:pt x="7937" y="304"/>
                  </a:moveTo>
                  <a:lnTo>
                    <a:pt x="6121" y="0"/>
                  </a:lnTo>
                  <a:lnTo>
                    <a:pt x="4343" y="38"/>
                  </a:lnTo>
                  <a:lnTo>
                    <a:pt x="1638" y="990"/>
                  </a:lnTo>
                  <a:lnTo>
                    <a:pt x="622" y="1739"/>
                  </a:lnTo>
                  <a:lnTo>
                    <a:pt x="0" y="2895"/>
                  </a:lnTo>
                  <a:lnTo>
                    <a:pt x="939" y="3975"/>
                  </a:lnTo>
                  <a:lnTo>
                    <a:pt x="2743" y="3619"/>
                  </a:lnTo>
                  <a:lnTo>
                    <a:pt x="4521" y="3505"/>
                  </a:lnTo>
                  <a:lnTo>
                    <a:pt x="5232" y="3797"/>
                  </a:lnTo>
                  <a:lnTo>
                    <a:pt x="6489" y="2400"/>
                  </a:lnTo>
                  <a:lnTo>
                    <a:pt x="6858" y="1130"/>
                  </a:lnTo>
                  <a:lnTo>
                    <a:pt x="7937" y="304"/>
                  </a:lnTo>
                  <a:close/>
                </a:path>
                <a:path w="80645" h="48894">
                  <a:moveTo>
                    <a:pt x="17081" y="6261"/>
                  </a:moveTo>
                  <a:lnTo>
                    <a:pt x="16725" y="5029"/>
                  </a:lnTo>
                  <a:lnTo>
                    <a:pt x="15722" y="3873"/>
                  </a:lnTo>
                  <a:lnTo>
                    <a:pt x="14351" y="2895"/>
                  </a:lnTo>
                  <a:lnTo>
                    <a:pt x="13995" y="3429"/>
                  </a:lnTo>
                  <a:lnTo>
                    <a:pt x="13563" y="3924"/>
                  </a:lnTo>
                  <a:lnTo>
                    <a:pt x="13182" y="4483"/>
                  </a:lnTo>
                  <a:lnTo>
                    <a:pt x="13792" y="6388"/>
                  </a:lnTo>
                  <a:lnTo>
                    <a:pt x="15443" y="6146"/>
                  </a:lnTo>
                  <a:lnTo>
                    <a:pt x="17081" y="6261"/>
                  </a:lnTo>
                  <a:close/>
                </a:path>
                <a:path w="80645" h="48894">
                  <a:moveTo>
                    <a:pt x="33845" y="27355"/>
                  </a:moveTo>
                  <a:lnTo>
                    <a:pt x="33147" y="27305"/>
                  </a:lnTo>
                  <a:lnTo>
                    <a:pt x="31419" y="26339"/>
                  </a:lnTo>
                  <a:lnTo>
                    <a:pt x="30886" y="25946"/>
                  </a:lnTo>
                  <a:lnTo>
                    <a:pt x="30314" y="25869"/>
                  </a:lnTo>
                  <a:lnTo>
                    <a:pt x="29311" y="25946"/>
                  </a:lnTo>
                  <a:lnTo>
                    <a:pt x="28232" y="25768"/>
                  </a:lnTo>
                  <a:lnTo>
                    <a:pt x="27038" y="26390"/>
                  </a:lnTo>
                  <a:lnTo>
                    <a:pt x="26250" y="27901"/>
                  </a:lnTo>
                  <a:lnTo>
                    <a:pt x="26162" y="28727"/>
                  </a:lnTo>
                  <a:lnTo>
                    <a:pt x="27419" y="28752"/>
                  </a:lnTo>
                  <a:lnTo>
                    <a:pt x="28409" y="29146"/>
                  </a:lnTo>
                  <a:lnTo>
                    <a:pt x="28752" y="30302"/>
                  </a:lnTo>
                  <a:lnTo>
                    <a:pt x="28879" y="30378"/>
                  </a:lnTo>
                  <a:lnTo>
                    <a:pt x="33845" y="27355"/>
                  </a:lnTo>
                  <a:close/>
                </a:path>
                <a:path w="80645" h="48894">
                  <a:moveTo>
                    <a:pt x="34836" y="26746"/>
                  </a:moveTo>
                  <a:lnTo>
                    <a:pt x="33845" y="27355"/>
                  </a:lnTo>
                  <a:lnTo>
                    <a:pt x="34594" y="27393"/>
                  </a:lnTo>
                  <a:lnTo>
                    <a:pt x="34772" y="27127"/>
                  </a:lnTo>
                  <a:lnTo>
                    <a:pt x="34836" y="26746"/>
                  </a:lnTo>
                  <a:close/>
                </a:path>
                <a:path w="80645" h="48894">
                  <a:moveTo>
                    <a:pt x="47434" y="37922"/>
                  </a:moveTo>
                  <a:lnTo>
                    <a:pt x="46050" y="35407"/>
                  </a:lnTo>
                  <a:lnTo>
                    <a:pt x="43408" y="32283"/>
                  </a:lnTo>
                  <a:lnTo>
                    <a:pt x="42608" y="31457"/>
                  </a:lnTo>
                  <a:lnTo>
                    <a:pt x="41897" y="30784"/>
                  </a:lnTo>
                  <a:lnTo>
                    <a:pt x="42735" y="30962"/>
                  </a:lnTo>
                  <a:lnTo>
                    <a:pt x="43548" y="31064"/>
                  </a:lnTo>
                  <a:lnTo>
                    <a:pt x="44323" y="31076"/>
                  </a:lnTo>
                  <a:lnTo>
                    <a:pt x="44437" y="30784"/>
                  </a:lnTo>
                  <a:lnTo>
                    <a:pt x="45148" y="28473"/>
                  </a:lnTo>
                  <a:lnTo>
                    <a:pt x="45250" y="27901"/>
                  </a:lnTo>
                  <a:lnTo>
                    <a:pt x="45123" y="25920"/>
                  </a:lnTo>
                  <a:lnTo>
                    <a:pt x="44500" y="23774"/>
                  </a:lnTo>
                  <a:lnTo>
                    <a:pt x="43929" y="22263"/>
                  </a:lnTo>
                  <a:lnTo>
                    <a:pt x="43281" y="21907"/>
                  </a:lnTo>
                  <a:lnTo>
                    <a:pt x="42646" y="21082"/>
                  </a:lnTo>
                  <a:lnTo>
                    <a:pt x="42405" y="20675"/>
                  </a:lnTo>
                  <a:lnTo>
                    <a:pt x="42354" y="20535"/>
                  </a:lnTo>
                  <a:lnTo>
                    <a:pt x="42202" y="19443"/>
                  </a:lnTo>
                  <a:lnTo>
                    <a:pt x="42367" y="18415"/>
                  </a:lnTo>
                  <a:lnTo>
                    <a:pt x="42214" y="18021"/>
                  </a:lnTo>
                  <a:lnTo>
                    <a:pt x="42138" y="17792"/>
                  </a:lnTo>
                  <a:lnTo>
                    <a:pt x="40462" y="18021"/>
                  </a:lnTo>
                  <a:lnTo>
                    <a:pt x="39281" y="17614"/>
                  </a:lnTo>
                  <a:lnTo>
                    <a:pt x="38417" y="16827"/>
                  </a:lnTo>
                  <a:lnTo>
                    <a:pt x="38100" y="17297"/>
                  </a:lnTo>
                  <a:lnTo>
                    <a:pt x="37680" y="17665"/>
                  </a:lnTo>
                  <a:lnTo>
                    <a:pt x="37236" y="17983"/>
                  </a:lnTo>
                  <a:lnTo>
                    <a:pt x="36957" y="19926"/>
                  </a:lnTo>
                  <a:lnTo>
                    <a:pt x="38557" y="22263"/>
                  </a:lnTo>
                  <a:lnTo>
                    <a:pt x="37592" y="25247"/>
                  </a:lnTo>
                  <a:lnTo>
                    <a:pt x="37058" y="25946"/>
                  </a:lnTo>
                  <a:lnTo>
                    <a:pt x="36563" y="26339"/>
                  </a:lnTo>
                  <a:lnTo>
                    <a:pt x="37185" y="26835"/>
                  </a:lnTo>
                  <a:lnTo>
                    <a:pt x="37617" y="27305"/>
                  </a:lnTo>
                  <a:lnTo>
                    <a:pt x="37998" y="27901"/>
                  </a:lnTo>
                  <a:lnTo>
                    <a:pt x="36525" y="27127"/>
                  </a:lnTo>
                  <a:lnTo>
                    <a:pt x="35775" y="26835"/>
                  </a:lnTo>
                  <a:lnTo>
                    <a:pt x="34772" y="27305"/>
                  </a:lnTo>
                  <a:lnTo>
                    <a:pt x="34658" y="27901"/>
                  </a:lnTo>
                  <a:lnTo>
                    <a:pt x="34099" y="31724"/>
                  </a:lnTo>
                  <a:lnTo>
                    <a:pt x="32600" y="34061"/>
                  </a:lnTo>
                  <a:lnTo>
                    <a:pt x="33121" y="34417"/>
                  </a:lnTo>
                  <a:lnTo>
                    <a:pt x="33718" y="34734"/>
                  </a:lnTo>
                  <a:lnTo>
                    <a:pt x="36804" y="35636"/>
                  </a:lnTo>
                  <a:lnTo>
                    <a:pt x="38176" y="37071"/>
                  </a:lnTo>
                  <a:lnTo>
                    <a:pt x="41376" y="37693"/>
                  </a:lnTo>
                  <a:lnTo>
                    <a:pt x="44221" y="38862"/>
                  </a:lnTo>
                  <a:lnTo>
                    <a:pt x="47434" y="37922"/>
                  </a:lnTo>
                  <a:close/>
                </a:path>
                <a:path w="80645" h="48894">
                  <a:moveTo>
                    <a:pt x="63093" y="45466"/>
                  </a:moveTo>
                  <a:lnTo>
                    <a:pt x="61315" y="40957"/>
                  </a:lnTo>
                  <a:lnTo>
                    <a:pt x="58356" y="38061"/>
                  </a:lnTo>
                  <a:lnTo>
                    <a:pt x="55232" y="36918"/>
                  </a:lnTo>
                  <a:lnTo>
                    <a:pt x="52082" y="36220"/>
                  </a:lnTo>
                  <a:lnTo>
                    <a:pt x="50787" y="37668"/>
                  </a:lnTo>
                  <a:lnTo>
                    <a:pt x="48907" y="37769"/>
                  </a:lnTo>
                  <a:lnTo>
                    <a:pt x="46253" y="39039"/>
                  </a:lnTo>
                  <a:lnTo>
                    <a:pt x="46189" y="39408"/>
                  </a:lnTo>
                  <a:lnTo>
                    <a:pt x="46888" y="40474"/>
                  </a:lnTo>
                  <a:lnTo>
                    <a:pt x="46189" y="41846"/>
                  </a:lnTo>
                  <a:lnTo>
                    <a:pt x="46558" y="42913"/>
                  </a:lnTo>
                  <a:lnTo>
                    <a:pt x="47650" y="40652"/>
                  </a:lnTo>
                  <a:lnTo>
                    <a:pt x="49885" y="38722"/>
                  </a:lnTo>
                  <a:lnTo>
                    <a:pt x="52260" y="38354"/>
                  </a:lnTo>
                  <a:lnTo>
                    <a:pt x="50342" y="41021"/>
                  </a:lnTo>
                  <a:lnTo>
                    <a:pt x="50546" y="42583"/>
                  </a:lnTo>
                  <a:lnTo>
                    <a:pt x="50952" y="42748"/>
                  </a:lnTo>
                  <a:lnTo>
                    <a:pt x="51130" y="42633"/>
                  </a:lnTo>
                  <a:lnTo>
                    <a:pt x="51257" y="43738"/>
                  </a:lnTo>
                  <a:lnTo>
                    <a:pt x="50419" y="46418"/>
                  </a:lnTo>
                  <a:lnTo>
                    <a:pt x="52692" y="47332"/>
                  </a:lnTo>
                  <a:lnTo>
                    <a:pt x="55372" y="47498"/>
                  </a:lnTo>
                  <a:lnTo>
                    <a:pt x="59093" y="47218"/>
                  </a:lnTo>
                  <a:lnTo>
                    <a:pt x="59461" y="48437"/>
                  </a:lnTo>
                  <a:lnTo>
                    <a:pt x="63093" y="45466"/>
                  </a:lnTo>
                  <a:close/>
                </a:path>
                <a:path w="80645" h="48894">
                  <a:moveTo>
                    <a:pt x="80606" y="39547"/>
                  </a:moveTo>
                  <a:lnTo>
                    <a:pt x="79654" y="35483"/>
                  </a:lnTo>
                  <a:lnTo>
                    <a:pt x="77355" y="35293"/>
                  </a:lnTo>
                  <a:lnTo>
                    <a:pt x="77038" y="36728"/>
                  </a:lnTo>
                  <a:lnTo>
                    <a:pt x="73304" y="36779"/>
                  </a:lnTo>
                  <a:lnTo>
                    <a:pt x="72136" y="35801"/>
                  </a:lnTo>
                  <a:lnTo>
                    <a:pt x="67602" y="34988"/>
                  </a:lnTo>
                  <a:lnTo>
                    <a:pt x="66052" y="34963"/>
                  </a:lnTo>
                  <a:lnTo>
                    <a:pt x="64058" y="35712"/>
                  </a:lnTo>
                  <a:lnTo>
                    <a:pt x="63512" y="36423"/>
                  </a:lnTo>
                  <a:lnTo>
                    <a:pt x="63995" y="37706"/>
                  </a:lnTo>
                  <a:lnTo>
                    <a:pt x="64185" y="43789"/>
                  </a:lnTo>
                  <a:lnTo>
                    <a:pt x="65620" y="47790"/>
                  </a:lnTo>
                  <a:lnTo>
                    <a:pt x="73253" y="40093"/>
                  </a:lnTo>
                  <a:lnTo>
                    <a:pt x="73863" y="40093"/>
                  </a:lnTo>
                  <a:lnTo>
                    <a:pt x="79019" y="38709"/>
                  </a:lnTo>
                  <a:lnTo>
                    <a:pt x="80606" y="3954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>
              <a:extLst>
                <a:ext uri="{FF2B5EF4-FFF2-40B4-BE49-F238E27FC236}">
                  <a16:creationId xmlns:a16="http://schemas.microsoft.com/office/drawing/2014/main" id="{2BEB43EE-3C81-79B1-AB0B-61F43D8C522E}"/>
                </a:ext>
              </a:extLst>
            </p:cNvPr>
            <p:cNvSpPr/>
            <p:nvPr/>
          </p:nvSpPr>
          <p:spPr>
            <a:xfrm>
              <a:off x="9772662" y="876668"/>
              <a:ext cx="30480" cy="16510"/>
            </a:xfrm>
            <a:custGeom>
              <a:avLst/>
              <a:gdLst/>
              <a:ahLst/>
              <a:cxnLst/>
              <a:rect l="l" t="t" r="r" b="b"/>
              <a:pathLst>
                <a:path w="30479" h="16509">
                  <a:moveTo>
                    <a:pt x="4965" y="2628"/>
                  </a:moveTo>
                  <a:lnTo>
                    <a:pt x="4584" y="2120"/>
                  </a:lnTo>
                  <a:lnTo>
                    <a:pt x="2971" y="723"/>
                  </a:lnTo>
                  <a:lnTo>
                    <a:pt x="1778" y="787"/>
                  </a:lnTo>
                  <a:lnTo>
                    <a:pt x="1168" y="0"/>
                  </a:lnTo>
                  <a:lnTo>
                    <a:pt x="825" y="520"/>
                  </a:lnTo>
                  <a:lnTo>
                    <a:pt x="0" y="1447"/>
                  </a:lnTo>
                  <a:lnTo>
                    <a:pt x="3238" y="3721"/>
                  </a:lnTo>
                  <a:lnTo>
                    <a:pt x="3759" y="3124"/>
                  </a:lnTo>
                  <a:lnTo>
                    <a:pt x="4419" y="2679"/>
                  </a:lnTo>
                  <a:lnTo>
                    <a:pt x="4965" y="2628"/>
                  </a:lnTo>
                  <a:close/>
                </a:path>
                <a:path w="30479" h="16509">
                  <a:moveTo>
                    <a:pt x="30137" y="14681"/>
                  </a:moveTo>
                  <a:lnTo>
                    <a:pt x="29718" y="13004"/>
                  </a:lnTo>
                  <a:lnTo>
                    <a:pt x="26885" y="12039"/>
                  </a:lnTo>
                  <a:lnTo>
                    <a:pt x="21399" y="9525"/>
                  </a:lnTo>
                  <a:lnTo>
                    <a:pt x="21082" y="11010"/>
                  </a:lnTo>
                  <a:lnTo>
                    <a:pt x="22402" y="11493"/>
                  </a:lnTo>
                  <a:lnTo>
                    <a:pt x="22237" y="12484"/>
                  </a:lnTo>
                  <a:lnTo>
                    <a:pt x="21501" y="13449"/>
                  </a:lnTo>
                  <a:lnTo>
                    <a:pt x="26885" y="15379"/>
                  </a:lnTo>
                  <a:lnTo>
                    <a:pt x="29629" y="16090"/>
                  </a:lnTo>
                  <a:lnTo>
                    <a:pt x="30137" y="1468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extLst>
                <a:ext uri="{FF2B5EF4-FFF2-40B4-BE49-F238E27FC236}">
                  <a16:creationId xmlns:a16="http://schemas.microsoft.com/office/drawing/2014/main" id="{FE7A8055-E017-7212-BB64-11EDC95360EF}"/>
                </a:ext>
              </a:extLst>
            </p:cNvPr>
            <p:cNvSpPr/>
            <p:nvPr/>
          </p:nvSpPr>
          <p:spPr>
            <a:xfrm>
              <a:off x="9778898" y="879550"/>
              <a:ext cx="36195" cy="4445"/>
            </a:xfrm>
            <a:custGeom>
              <a:avLst/>
              <a:gdLst/>
              <a:ahLst/>
              <a:cxnLst/>
              <a:rect l="l" t="t" r="r" b="b"/>
              <a:pathLst>
                <a:path w="36195" h="4444">
                  <a:moveTo>
                    <a:pt x="558" y="1143"/>
                  </a:moveTo>
                  <a:lnTo>
                    <a:pt x="368" y="1130"/>
                  </a:lnTo>
                  <a:lnTo>
                    <a:pt x="190" y="1155"/>
                  </a:lnTo>
                  <a:lnTo>
                    <a:pt x="0" y="1168"/>
                  </a:lnTo>
                  <a:lnTo>
                    <a:pt x="177" y="1244"/>
                  </a:lnTo>
                  <a:lnTo>
                    <a:pt x="368" y="1219"/>
                  </a:lnTo>
                  <a:lnTo>
                    <a:pt x="558" y="1143"/>
                  </a:lnTo>
                  <a:close/>
                </a:path>
                <a:path w="36195" h="4444">
                  <a:moveTo>
                    <a:pt x="35623" y="4114"/>
                  </a:moveTo>
                  <a:lnTo>
                    <a:pt x="34556" y="2755"/>
                  </a:lnTo>
                  <a:lnTo>
                    <a:pt x="32245" y="1663"/>
                  </a:lnTo>
                  <a:lnTo>
                    <a:pt x="29413" y="0"/>
                  </a:lnTo>
                  <a:lnTo>
                    <a:pt x="27139" y="279"/>
                  </a:lnTo>
                  <a:lnTo>
                    <a:pt x="25793" y="1231"/>
                  </a:lnTo>
                  <a:lnTo>
                    <a:pt x="24993" y="2679"/>
                  </a:lnTo>
                  <a:lnTo>
                    <a:pt x="25565" y="2273"/>
                  </a:lnTo>
                  <a:lnTo>
                    <a:pt x="26276" y="2044"/>
                  </a:lnTo>
                  <a:lnTo>
                    <a:pt x="26936" y="2159"/>
                  </a:lnTo>
                  <a:lnTo>
                    <a:pt x="30187" y="1879"/>
                  </a:lnTo>
                  <a:lnTo>
                    <a:pt x="32842" y="2552"/>
                  </a:lnTo>
                  <a:lnTo>
                    <a:pt x="35623" y="41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extLst>
                <a:ext uri="{FF2B5EF4-FFF2-40B4-BE49-F238E27FC236}">
                  <a16:creationId xmlns:a16="http://schemas.microsoft.com/office/drawing/2014/main" id="{74DBAAD5-D84F-6DAD-1A42-62FB487E4C6B}"/>
                </a:ext>
              </a:extLst>
            </p:cNvPr>
            <p:cNvSpPr/>
            <p:nvPr/>
          </p:nvSpPr>
          <p:spPr>
            <a:xfrm>
              <a:off x="9757536" y="863650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40" h="12700">
                  <a:moveTo>
                    <a:pt x="1816" y="0"/>
                  </a:moveTo>
                  <a:lnTo>
                    <a:pt x="863" y="444"/>
                  </a:lnTo>
                  <a:lnTo>
                    <a:pt x="0" y="380"/>
                  </a:lnTo>
                  <a:lnTo>
                    <a:pt x="495" y="1701"/>
                  </a:lnTo>
                  <a:lnTo>
                    <a:pt x="2247" y="584"/>
                  </a:lnTo>
                  <a:lnTo>
                    <a:pt x="1282" y="3784"/>
                  </a:lnTo>
                  <a:lnTo>
                    <a:pt x="2362" y="4470"/>
                  </a:lnTo>
                  <a:lnTo>
                    <a:pt x="2400" y="6222"/>
                  </a:lnTo>
                  <a:lnTo>
                    <a:pt x="2158" y="8013"/>
                  </a:lnTo>
                  <a:lnTo>
                    <a:pt x="3378" y="6896"/>
                  </a:lnTo>
                  <a:lnTo>
                    <a:pt x="4724" y="6286"/>
                  </a:lnTo>
                  <a:lnTo>
                    <a:pt x="5029" y="6794"/>
                  </a:lnTo>
                  <a:lnTo>
                    <a:pt x="4216" y="8839"/>
                  </a:lnTo>
                  <a:lnTo>
                    <a:pt x="6565" y="7454"/>
                  </a:lnTo>
                  <a:lnTo>
                    <a:pt x="4813" y="10388"/>
                  </a:lnTo>
                  <a:lnTo>
                    <a:pt x="5384" y="12039"/>
                  </a:lnTo>
                  <a:lnTo>
                    <a:pt x="7099" y="11722"/>
                  </a:lnTo>
                  <a:lnTo>
                    <a:pt x="9143" y="11912"/>
                  </a:lnTo>
                  <a:lnTo>
                    <a:pt x="9677" y="12522"/>
                  </a:lnTo>
                  <a:lnTo>
                    <a:pt x="11544" y="10629"/>
                  </a:lnTo>
                  <a:lnTo>
                    <a:pt x="11963" y="8623"/>
                  </a:lnTo>
                  <a:lnTo>
                    <a:pt x="15049" y="8839"/>
                  </a:lnTo>
                  <a:lnTo>
                    <a:pt x="13766" y="5803"/>
                  </a:lnTo>
                  <a:lnTo>
                    <a:pt x="11658" y="4622"/>
                  </a:lnTo>
                  <a:lnTo>
                    <a:pt x="9715" y="7124"/>
                  </a:lnTo>
                  <a:lnTo>
                    <a:pt x="9753" y="6045"/>
                  </a:lnTo>
                  <a:lnTo>
                    <a:pt x="5638" y="4508"/>
                  </a:lnTo>
                  <a:lnTo>
                    <a:pt x="5333" y="6108"/>
                  </a:lnTo>
                  <a:lnTo>
                    <a:pt x="2717" y="4457"/>
                  </a:lnTo>
                  <a:lnTo>
                    <a:pt x="3111" y="1193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extLst>
                <a:ext uri="{FF2B5EF4-FFF2-40B4-BE49-F238E27FC236}">
                  <a16:creationId xmlns:a16="http://schemas.microsoft.com/office/drawing/2014/main" id="{1B38F67A-83ED-BFE4-2799-E53F34A15E78}"/>
                </a:ext>
              </a:extLst>
            </p:cNvPr>
            <p:cNvSpPr/>
            <p:nvPr/>
          </p:nvSpPr>
          <p:spPr>
            <a:xfrm>
              <a:off x="9776028" y="871168"/>
              <a:ext cx="48260" cy="100330"/>
            </a:xfrm>
            <a:custGeom>
              <a:avLst/>
              <a:gdLst/>
              <a:ahLst/>
              <a:cxnLst/>
              <a:rect l="l" t="t" r="r" b="b"/>
              <a:pathLst>
                <a:path w="48259" h="100330">
                  <a:moveTo>
                    <a:pt x="16891" y="10464"/>
                  </a:moveTo>
                  <a:lnTo>
                    <a:pt x="16687" y="8128"/>
                  </a:lnTo>
                  <a:lnTo>
                    <a:pt x="16268" y="6832"/>
                  </a:lnTo>
                  <a:lnTo>
                    <a:pt x="14312" y="5321"/>
                  </a:lnTo>
                  <a:lnTo>
                    <a:pt x="13703" y="4521"/>
                  </a:lnTo>
                  <a:lnTo>
                    <a:pt x="14109" y="3302"/>
                  </a:lnTo>
                  <a:lnTo>
                    <a:pt x="12268" y="1549"/>
                  </a:lnTo>
                  <a:lnTo>
                    <a:pt x="5232" y="1587"/>
                  </a:lnTo>
                  <a:lnTo>
                    <a:pt x="2476" y="12"/>
                  </a:lnTo>
                  <a:lnTo>
                    <a:pt x="571" y="0"/>
                  </a:lnTo>
                  <a:lnTo>
                    <a:pt x="1168" y="1397"/>
                  </a:lnTo>
                  <a:lnTo>
                    <a:pt x="0" y="3581"/>
                  </a:lnTo>
                  <a:lnTo>
                    <a:pt x="2044" y="6299"/>
                  </a:lnTo>
                  <a:lnTo>
                    <a:pt x="2641" y="9436"/>
                  </a:lnTo>
                  <a:lnTo>
                    <a:pt x="3441" y="9525"/>
                  </a:lnTo>
                  <a:lnTo>
                    <a:pt x="4025" y="9207"/>
                  </a:lnTo>
                  <a:lnTo>
                    <a:pt x="4483" y="8191"/>
                  </a:lnTo>
                  <a:lnTo>
                    <a:pt x="7442" y="7073"/>
                  </a:lnTo>
                  <a:lnTo>
                    <a:pt x="7683" y="8788"/>
                  </a:lnTo>
                  <a:lnTo>
                    <a:pt x="7429" y="11176"/>
                  </a:lnTo>
                  <a:lnTo>
                    <a:pt x="8813" y="11836"/>
                  </a:lnTo>
                  <a:lnTo>
                    <a:pt x="11277" y="12026"/>
                  </a:lnTo>
                  <a:lnTo>
                    <a:pt x="13017" y="11811"/>
                  </a:lnTo>
                  <a:lnTo>
                    <a:pt x="14554" y="10972"/>
                  </a:lnTo>
                  <a:lnTo>
                    <a:pt x="16421" y="11188"/>
                  </a:lnTo>
                  <a:lnTo>
                    <a:pt x="16891" y="10464"/>
                  </a:lnTo>
                  <a:close/>
                </a:path>
                <a:path w="48259" h="100330">
                  <a:moveTo>
                    <a:pt x="17602" y="98082"/>
                  </a:moveTo>
                  <a:lnTo>
                    <a:pt x="17195" y="97472"/>
                  </a:lnTo>
                  <a:lnTo>
                    <a:pt x="15849" y="97358"/>
                  </a:lnTo>
                  <a:lnTo>
                    <a:pt x="13182" y="98005"/>
                  </a:lnTo>
                  <a:lnTo>
                    <a:pt x="13360" y="98577"/>
                  </a:lnTo>
                  <a:lnTo>
                    <a:pt x="13982" y="99148"/>
                  </a:lnTo>
                  <a:lnTo>
                    <a:pt x="14185" y="99529"/>
                  </a:lnTo>
                  <a:lnTo>
                    <a:pt x="15684" y="99834"/>
                  </a:lnTo>
                  <a:lnTo>
                    <a:pt x="16649" y="98856"/>
                  </a:lnTo>
                  <a:lnTo>
                    <a:pt x="17602" y="98082"/>
                  </a:lnTo>
                  <a:close/>
                </a:path>
                <a:path w="48259" h="100330">
                  <a:moveTo>
                    <a:pt x="47942" y="22517"/>
                  </a:moveTo>
                  <a:lnTo>
                    <a:pt x="33070" y="10261"/>
                  </a:lnTo>
                  <a:lnTo>
                    <a:pt x="29806" y="10528"/>
                  </a:lnTo>
                  <a:lnTo>
                    <a:pt x="29146" y="10426"/>
                  </a:lnTo>
                  <a:lnTo>
                    <a:pt x="27216" y="11607"/>
                  </a:lnTo>
                  <a:lnTo>
                    <a:pt x="26250" y="13855"/>
                  </a:lnTo>
                  <a:lnTo>
                    <a:pt x="27228" y="13614"/>
                  </a:lnTo>
                  <a:lnTo>
                    <a:pt x="31292" y="15989"/>
                  </a:lnTo>
                  <a:lnTo>
                    <a:pt x="31572" y="18542"/>
                  </a:lnTo>
                  <a:lnTo>
                    <a:pt x="37299" y="20218"/>
                  </a:lnTo>
                  <a:lnTo>
                    <a:pt x="38684" y="21653"/>
                  </a:lnTo>
                  <a:lnTo>
                    <a:pt x="41897" y="22288"/>
                  </a:lnTo>
                  <a:lnTo>
                    <a:pt x="44716" y="23456"/>
                  </a:lnTo>
                  <a:lnTo>
                    <a:pt x="47942" y="225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extLst>
                <a:ext uri="{FF2B5EF4-FFF2-40B4-BE49-F238E27FC236}">
                  <a16:creationId xmlns:a16="http://schemas.microsoft.com/office/drawing/2014/main" id="{59FB88E5-2685-549C-6237-7618579BFBAD}"/>
                </a:ext>
              </a:extLst>
            </p:cNvPr>
            <p:cNvSpPr/>
            <p:nvPr/>
          </p:nvSpPr>
          <p:spPr>
            <a:xfrm>
              <a:off x="9730448" y="694803"/>
              <a:ext cx="29209" cy="509905"/>
            </a:xfrm>
            <a:custGeom>
              <a:avLst/>
              <a:gdLst/>
              <a:ahLst/>
              <a:cxnLst/>
              <a:rect l="l" t="t" r="r" b="b"/>
              <a:pathLst>
                <a:path w="29209" h="509905">
                  <a:moveTo>
                    <a:pt x="4584" y="307962"/>
                  </a:moveTo>
                  <a:lnTo>
                    <a:pt x="4508" y="308165"/>
                  </a:lnTo>
                  <a:lnTo>
                    <a:pt x="4584" y="307962"/>
                  </a:lnTo>
                  <a:close/>
                </a:path>
                <a:path w="29209" h="509905">
                  <a:moveTo>
                    <a:pt x="5524" y="285711"/>
                  </a:moveTo>
                  <a:lnTo>
                    <a:pt x="5384" y="286105"/>
                  </a:lnTo>
                  <a:lnTo>
                    <a:pt x="4902" y="286067"/>
                  </a:lnTo>
                  <a:lnTo>
                    <a:pt x="4813" y="288429"/>
                  </a:lnTo>
                  <a:lnTo>
                    <a:pt x="5422" y="288772"/>
                  </a:lnTo>
                  <a:lnTo>
                    <a:pt x="5524" y="285711"/>
                  </a:lnTo>
                  <a:close/>
                </a:path>
                <a:path w="29209" h="509905">
                  <a:moveTo>
                    <a:pt x="5702" y="279806"/>
                  </a:moveTo>
                  <a:lnTo>
                    <a:pt x="5575" y="279857"/>
                  </a:lnTo>
                  <a:lnTo>
                    <a:pt x="4991" y="281914"/>
                  </a:lnTo>
                  <a:lnTo>
                    <a:pt x="5397" y="282968"/>
                  </a:lnTo>
                  <a:lnTo>
                    <a:pt x="5575" y="284010"/>
                  </a:lnTo>
                  <a:lnTo>
                    <a:pt x="5702" y="279806"/>
                  </a:lnTo>
                  <a:close/>
                </a:path>
                <a:path w="29209" h="509905">
                  <a:moveTo>
                    <a:pt x="6743" y="182651"/>
                  </a:moveTo>
                  <a:lnTo>
                    <a:pt x="6045" y="182664"/>
                  </a:lnTo>
                  <a:lnTo>
                    <a:pt x="6045" y="183070"/>
                  </a:lnTo>
                  <a:lnTo>
                    <a:pt x="6540" y="182956"/>
                  </a:lnTo>
                  <a:lnTo>
                    <a:pt x="6731" y="182930"/>
                  </a:lnTo>
                  <a:lnTo>
                    <a:pt x="6743" y="182651"/>
                  </a:lnTo>
                  <a:close/>
                </a:path>
                <a:path w="29209" h="509905">
                  <a:moveTo>
                    <a:pt x="8305" y="157518"/>
                  </a:moveTo>
                  <a:lnTo>
                    <a:pt x="8280" y="157238"/>
                  </a:lnTo>
                  <a:lnTo>
                    <a:pt x="8229" y="157378"/>
                  </a:lnTo>
                  <a:lnTo>
                    <a:pt x="8305" y="157518"/>
                  </a:lnTo>
                  <a:close/>
                </a:path>
                <a:path w="29209" h="509905">
                  <a:moveTo>
                    <a:pt x="9321" y="156337"/>
                  </a:moveTo>
                  <a:close/>
                </a:path>
                <a:path w="29209" h="509905">
                  <a:moveTo>
                    <a:pt x="10071" y="134315"/>
                  </a:moveTo>
                  <a:lnTo>
                    <a:pt x="9829" y="135140"/>
                  </a:lnTo>
                  <a:lnTo>
                    <a:pt x="9613" y="136080"/>
                  </a:lnTo>
                  <a:lnTo>
                    <a:pt x="9080" y="136626"/>
                  </a:lnTo>
                  <a:lnTo>
                    <a:pt x="8737" y="136372"/>
                  </a:lnTo>
                  <a:lnTo>
                    <a:pt x="9055" y="136956"/>
                  </a:lnTo>
                  <a:lnTo>
                    <a:pt x="9105" y="138353"/>
                  </a:lnTo>
                  <a:lnTo>
                    <a:pt x="9321" y="138328"/>
                  </a:lnTo>
                  <a:lnTo>
                    <a:pt x="9563" y="138353"/>
                  </a:lnTo>
                  <a:lnTo>
                    <a:pt x="9791" y="138404"/>
                  </a:lnTo>
                  <a:lnTo>
                    <a:pt x="9906" y="136626"/>
                  </a:lnTo>
                  <a:lnTo>
                    <a:pt x="10071" y="134315"/>
                  </a:lnTo>
                  <a:close/>
                </a:path>
                <a:path w="29209" h="509905">
                  <a:moveTo>
                    <a:pt x="10299" y="228765"/>
                  </a:moveTo>
                  <a:lnTo>
                    <a:pt x="9639" y="228079"/>
                  </a:lnTo>
                  <a:lnTo>
                    <a:pt x="9499" y="227888"/>
                  </a:lnTo>
                  <a:lnTo>
                    <a:pt x="8572" y="229463"/>
                  </a:lnTo>
                  <a:lnTo>
                    <a:pt x="9169" y="229476"/>
                  </a:lnTo>
                  <a:lnTo>
                    <a:pt x="9728" y="229425"/>
                  </a:lnTo>
                  <a:lnTo>
                    <a:pt x="10236" y="229260"/>
                  </a:lnTo>
                  <a:lnTo>
                    <a:pt x="10299" y="228765"/>
                  </a:lnTo>
                  <a:close/>
                </a:path>
                <a:path w="29209" h="509905">
                  <a:moveTo>
                    <a:pt x="12090" y="87274"/>
                  </a:moveTo>
                  <a:lnTo>
                    <a:pt x="12039" y="79336"/>
                  </a:lnTo>
                  <a:lnTo>
                    <a:pt x="9118" y="80911"/>
                  </a:lnTo>
                  <a:lnTo>
                    <a:pt x="9017" y="89319"/>
                  </a:lnTo>
                  <a:lnTo>
                    <a:pt x="10147" y="89446"/>
                  </a:lnTo>
                  <a:lnTo>
                    <a:pt x="11925" y="90741"/>
                  </a:lnTo>
                  <a:lnTo>
                    <a:pt x="12090" y="87274"/>
                  </a:lnTo>
                  <a:close/>
                </a:path>
                <a:path w="29209" h="509905">
                  <a:moveTo>
                    <a:pt x="13373" y="1409"/>
                  </a:moveTo>
                  <a:lnTo>
                    <a:pt x="11099" y="0"/>
                  </a:lnTo>
                  <a:lnTo>
                    <a:pt x="10744" y="8559"/>
                  </a:lnTo>
                  <a:lnTo>
                    <a:pt x="11569" y="7061"/>
                  </a:lnTo>
                  <a:lnTo>
                    <a:pt x="11887" y="4470"/>
                  </a:lnTo>
                  <a:lnTo>
                    <a:pt x="12420" y="3594"/>
                  </a:lnTo>
                  <a:lnTo>
                    <a:pt x="11950" y="2476"/>
                  </a:lnTo>
                  <a:lnTo>
                    <a:pt x="11557" y="762"/>
                  </a:lnTo>
                  <a:lnTo>
                    <a:pt x="13373" y="1409"/>
                  </a:lnTo>
                  <a:close/>
                </a:path>
                <a:path w="29209" h="509905">
                  <a:moveTo>
                    <a:pt x="14058" y="204584"/>
                  </a:moveTo>
                  <a:lnTo>
                    <a:pt x="13512" y="204190"/>
                  </a:lnTo>
                  <a:lnTo>
                    <a:pt x="13195" y="203809"/>
                  </a:lnTo>
                  <a:lnTo>
                    <a:pt x="12801" y="203682"/>
                  </a:lnTo>
                  <a:lnTo>
                    <a:pt x="11480" y="203847"/>
                  </a:lnTo>
                  <a:lnTo>
                    <a:pt x="11417" y="204876"/>
                  </a:lnTo>
                  <a:lnTo>
                    <a:pt x="12192" y="204482"/>
                  </a:lnTo>
                  <a:lnTo>
                    <a:pt x="13233" y="204381"/>
                  </a:lnTo>
                  <a:lnTo>
                    <a:pt x="14058" y="204584"/>
                  </a:lnTo>
                  <a:close/>
                </a:path>
                <a:path w="29209" h="509905">
                  <a:moveTo>
                    <a:pt x="14935" y="205955"/>
                  </a:moveTo>
                  <a:lnTo>
                    <a:pt x="14897" y="205651"/>
                  </a:lnTo>
                  <a:lnTo>
                    <a:pt x="14719" y="205333"/>
                  </a:lnTo>
                  <a:lnTo>
                    <a:pt x="14706" y="205613"/>
                  </a:lnTo>
                  <a:lnTo>
                    <a:pt x="14871" y="205981"/>
                  </a:lnTo>
                  <a:lnTo>
                    <a:pt x="14846" y="206311"/>
                  </a:lnTo>
                  <a:lnTo>
                    <a:pt x="14935" y="205955"/>
                  </a:lnTo>
                  <a:close/>
                </a:path>
                <a:path w="29209" h="509905">
                  <a:moveTo>
                    <a:pt x="15697" y="76250"/>
                  </a:moveTo>
                  <a:lnTo>
                    <a:pt x="15214" y="76619"/>
                  </a:lnTo>
                  <a:lnTo>
                    <a:pt x="15265" y="76987"/>
                  </a:lnTo>
                  <a:lnTo>
                    <a:pt x="15455" y="76898"/>
                  </a:lnTo>
                  <a:lnTo>
                    <a:pt x="15697" y="76250"/>
                  </a:lnTo>
                  <a:close/>
                </a:path>
                <a:path w="29209" h="509905">
                  <a:moveTo>
                    <a:pt x="16459" y="91859"/>
                  </a:moveTo>
                  <a:lnTo>
                    <a:pt x="15405" y="91122"/>
                  </a:lnTo>
                  <a:lnTo>
                    <a:pt x="15074" y="89941"/>
                  </a:lnTo>
                  <a:lnTo>
                    <a:pt x="15176" y="87744"/>
                  </a:lnTo>
                  <a:lnTo>
                    <a:pt x="13525" y="87668"/>
                  </a:lnTo>
                  <a:lnTo>
                    <a:pt x="12255" y="85940"/>
                  </a:lnTo>
                  <a:lnTo>
                    <a:pt x="12268" y="83870"/>
                  </a:lnTo>
                  <a:lnTo>
                    <a:pt x="12179" y="90487"/>
                  </a:lnTo>
                  <a:lnTo>
                    <a:pt x="8940" y="94056"/>
                  </a:lnTo>
                  <a:lnTo>
                    <a:pt x="9080" y="95199"/>
                  </a:lnTo>
                  <a:lnTo>
                    <a:pt x="8864" y="96215"/>
                  </a:lnTo>
                  <a:lnTo>
                    <a:pt x="8178" y="96024"/>
                  </a:lnTo>
                  <a:lnTo>
                    <a:pt x="7569" y="97155"/>
                  </a:lnTo>
                  <a:lnTo>
                    <a:pt x="10312" y="97726"/>
                  </a:lnTo>
                  <a:lnTo>
                    <a:pt x="10909" y="96901"/>
                  </a:lnTo>
                  <a:lnTo>
                    <a:pt x="11315" y="96735"/>
                  </a:lnTo>
                  <a:lnTo>
                    <a:pt x="14554" y="93129"/>
                  </a:lnTo>
                  <a:lnTo>
                    <a:pt x="15074" y="93472"/>
                  </a:lnTo>
                  <a:lnTo>
                    <a:pt x="16433" y="93649"/>
                  </a:lnTo>
                  <a:lnTo>
                    <a:pt x="16459" y="91859"/>
                  </a:lnTo>
                  <a:close/>
                </a:path>
                <a:path w="29209" h="509905">
                  <a:moveTo>
                    <a:pt x="16776" y="75171"/>
                  </a:moveTo>
                  <a:lnTo>
                    <a:pt x="15951" y="75184"/>
                  </a:lnTo>
                  <a:lnTo>
                    <a:pt x="15557" y="75247"/>
                  </a:lnTo>
                  <a:lnTo>
                    <a:pt x="15786" y="75933"/>
                  </a:lnTo>
                  <a:lnTo>
                    <a:pt x="15697" y="76250"/>
                  </a:lnTo>
                  <a:lnTo>
                    <a:pt x="15887" y="76098"/>
                  </a:lnTo>
                  <a:lnTo>
                    <a:pt x="16764" y="75933"/>
                  </a:lnTo>
                  <a:lnTo>
                    <a:pt x="16776" y="75171"/>
                  </a:lnTo>
                  <a:close/>
                </a:path>
                <a:path w="29209" h="509905">
                  <a:moveTo>
                    <a:pt x="17945" y="220967"/>
                  </a:moveTo>
                  <a:lnTo>
                    <a:pt x="17894" y="220281"/>
                  </a:lnTo>
                  <a:lnTo>
                    <a:pt x="17640" y="219875"/>
                  </a:lnTo>
                  <a:lnTo>
                    <a:pt x="17602" y="219722"/>
                  </a:lnTo>
                  <a:lnTo>
                    <a:pt x="15697" y="212839"/>
                  </a:lnTo>
                  <a:lnTo>
                    <a:pt x="15405" y="211912"/>
                  </a:lnTo>
                  <a:lnTo>
                    <a:pt x="15316" y="211556"/>
                  </a:lnTo>
                  <a:lnTo>
                    <a:pt x="15138" y="210108"/>
                  </a:lnTo>
                  <a:lnTo>
                    <a:pt x="13830" y="208622"/>
                  </a:lnTo>
                  <a:lnTo>
                    <a:pt x="13119" y="208407"/>
                  </a:lnTo>
                  <a:lnTo>
                    <a:pt x="13119" y="211912"/>
                  </a:lnTo>
                  <a:lnTo>
                    <a:pt x="12103" y="217906"/>
                  </a:lnTo>
                  <a:lnTo>
                    <a:pt x="11544" y="219405"/>
                  </a:lnTo>
                  <a:lnTo>
                    <a:pt x="11163" y="219062"/>
                  </a:lnTo>
                  <a:lnTo>
                    <a:pt x="11176" y="218782"/>
                  </a:lnTo>
                  <a:lnTo>
                    <a:pt x="11303" y="216674"/>
                  </a:lnTo>
                  <a:lnTo>
                    <a:pt x="11861" y="214274"/>
                  </a:lnTo>
                  <a:lnTo>
                    <a:pt x="13119" y="211912"/>
                  </a:lnTo>
                  <a:lnTo>
                    <a:pt x="13119" y="208407"/>
                  </a:lnTo>
                  <a:lnTo>
                    <a:pt x="12217" y="208114"/>
                  </a:lnTo>
                  <a:lnTo>
                    <a:pt x="11239" y="207556"/>
                  </a:lnTo>
                  <a:lnTo>
                    <a:pt x="10782" y="214274"/>
                  </a:lnTo>
                  <a:lnTo>
                    <a:pt x="10731" y="218782"/>
                  </a:lnTo>
                  <a:lnTo>
                    <a:pt x="9931" y="218274"/>
                  </a:lnTo>
                  <a:lnTo>
                    <a:pt x="9105" y="218503"/>
                  </a:lnTo>
                  <a:lnTo>
                    <a:pt x="8636" y="219062"/>
                  </a:lnTo>
                  <a:lnTo>
                    <a:pt x="8432" y="216103"/>
                  </a:lnTo>
                  <a:lnTo>
                    <a:pt x="7924" y="210185"/>
                  </a:lnTo>
                  <a:lnTo>
                    <a:pt x="7454" y="210654"/>
                  </a:lnTo>
                  <a:lnTo>
                    <a:pt x="7061" y="210997"/>
                  </a:lnTo>
                  <a:lnTo>
                    <a:pt x="6502" y="211277"/>
                  </a:lnTo>
                  <a:lnTo>
                    <a:pt x="6718" y="211556"/>
                  </a:lnTo>
                  <a:lnTo>
                    <a:pt x="6794" y="211709"/>
                  </a:lnTo>
                  <a:lnTo>
                    <a:pt x="6146" y="212217"/>
                  </a:lnTo>
                  <a:lnTo>
                    <a:pt x="6400" y="222021"/>
                  </a:lnTo>
                  <a:lnTo>
                    <a:pt x="7048" y="221437"/>
                  </a:lnTo>
                  <a:lnTo>
                    <a:pt x="7518" y="220967"/>
                  </a:lnTo>
                  <a:lnTo>
                    <a:pt x="7683" y="219875"/>
                  </a:lnTo>
                  <a:lnTo>
                    <a:pt x="9982" y="219722"/>
                  </a:lnTo>
                  <a:lnTo>
                    <a:pt x="10833" y="220853"/>
                  </a:lnTo>
                  <a:lnTo>
                    <a:pt x="10871" y="221170"/>
                  </a:lnTo>
                  <a:lnTo>
                    <a:pt x="10388" y="222440"/>
                  </a:lnTo>
                  <a:lnTo>
                    <a:pt x="10706" y="222516"/>
                  </a:lnTo>
                  <a:lnTo>
                    <a:pt x="11010" y="222516"/>
                  </a:lnTo>
                  <a:lnTo>
                    <a:pt x="11290" y="222389"/>
                  </a:lnTo>
                  <a:lnTo>
                    <a:pt x="11328" y="221919"/>
                  </a:lnTo>
                  <a:lnTo>
                    <a:pt x="11023" y="221170"/>
                  </a:lnTo>
                  <a:lnTo>
                    <a:pt x="10972" y="220967"/>
                  </a:lnTo>
                  <a:lnTo>
                    <a:pt x="11264" y="221081"/>
                  </a:lnTo>
                  <a:lnTo>
                    <a:pt x="11391" y="222072"/>
                  </a:lnTo>
                  <a:lnTo>
                    <a:pt x="11798" y="222872"/>
                  </a:lnTo>
                  <a:lnTo>
                    <a:pt x="12065" y="223291"/>
                  </a:lnTo>
                  <a:lnTo>
                    <a:pt x="9550" y="227799"/>
                  </a:lnTo>
                  <a:lnTo>
                    <a:pt x="10071" y="227939"/>
                  </a:lnTo>
                  <a:lnTo>
                    <a:pt x="10172" y="228079"/>
                  </a:lnTo>
                  <a:lnTo>
                    <a:pt x="10299" y="228765"/>
                  </a:lnTo>
                  <a:lnTo>
                    <a:pt x="11036" y="229476"/>
                  </a:lnTo>
                  <a:lnTo>
                    <a:pt x="11658" y="229997"/>
                  </a:lnTo>
                  <a:lnTo>
                    <a:pt x="13042" y="230670"/>
                  </a:lnTo>
                  <a:lnTo>
                    <a:pt x="13347" y="230797"/>
                  </a:lnTo>
                  <a:lnTo>
                    <a:pt x="15011" y="227799"/>
                  </a:lnTo>
                  <a:lnTo>
                    <a:pt x="16497" y="224726"/>
                  </a:lnTo>
                  <a:lnTo>
                    <a:pt x="17691" y="221589"/>
                  </a:lnTo>
                  <a:lnTo>
                    <a:pt x="17945" y="220967"/>
                  </a:lnTo>
                  <a:close/>
                </a:path>
                <a:path w="29209" h="509905">
                  <a:moveTo>
                    <a:pt x="18796" y="299516"/>
                  </a:moveTo>
                  <a:lnTo>
                    <a:pt x="18542" y="299478"/>
                  </a:lnTo>
                  <a:lnTo>
                    <a:pt x="17462" y="299808"/>
                  </a:lnTo>
                  <a:lnTo>
                    <a:pt x="16954" y="300012"/>
                  </a:lnTo>
                  <a:lnTo>
                    <a:pt x="16929" y="301383"/>
                  </a:lnTo>
                  <a:lnTo>
                    <a:pt x="17322" y="300888"/>
                  </a:lnTo>
                  <a:lnTo>
                    <a:pt x="17970" y="300532"/>
                  </a:lnTo>
                  <a:lnTo>
                    <a:pt x="18669" y="300329"/>
                  </a:lnTo>
                  <a:lnTo>
                    <a:pt x="18796" y="300177"/>
                  </a:lnTo>
                  <a:lnTo>
                    <a:pt x="18796" y="299516"/>
                  </a:lnTo>
                  <a:close/>
                </a:path>
                <a:path w="29209" h="509905">
                  <a:moveTo>
                    <a:pt x="18821" y="240906"/>
                  </a:moveTo>
                  <a:lnTo>
                    <a:pt x="18694" y="238417"/>
                  </a:lnTo>
                  <a:lnTo>
                    <a:pt x="18478" y="238366"/>
                  </a:lnTo>
                  <a:lnTo>
                    <a:pt x="18592" y="239179"/>
                  </a:lnTo>
                  <a:lnTo>
                    <a:pt x="18554" y="239915"/>
                  </a:lnTo>
                  <a:lnTo>
                    <a:pt x="18338" y="240499"/>
                  </a:lnTo>
                  <a:lnTo>
                    <a:pt x="18821" y="240906"/>
                  </a:lnTo>
                  <a:close/>
                </a:path>
                <a:path w="29209" h="509905">
                  <a:moveTo>
                    <a:pt x="18986" y="164617"/>
                  </a:moveTo>
                  <a:lnTo>
                    <a:pt x="16205" y="162394"/>
                  </a:lnTo>
                  <a:lnTo>
                    <a:pt x="12738" y="165315"/>
                  </a:lnTo>
                  <a:lnTo>
                    <a:pt x="10820" y="166827"/>
                  </a:lnTo>
                  <a:lnTo>
                    <a:pt x="9131" y="168135"/>
                  </a:lnTo>
                  <a:lnTo>
                    <a:pt x="8890" y="166560"/>
                  </a:lnTo>
                  <a:lnTo>
                    <a:pt x="8699" y="165506"/>
                  </a:lnTo>
                  <a:lnTo>
                    <a:pt x="8331" y="164477"/>
                  </a:lnTo>
                  <a:lnTo>
                    <a:pt x="7924" y="163436"/>
                  </a:lnTo>
                  <a:lnTo>
                    <a:pt x="7569" y="163283"/>
                  </a:lnTo>
                  <a:lnTo>
                    <a:pt x="7251" y="163029"/>
                  </a:lnTo>
                  <a:lnTo>
                    <a:pt x="6946" y="162737"/>
                  </a:lnTo>
                  <a:lnTo>
                    <a:pt x="6705" y="167665"/>
                  </a:lnTo>
                  <a:lnTo>
                    <a:pt x="7327" y="167944"/>
                  </a:lnTo>
                  <a:lnTo>
                    <a:pt x="7912" y="168287"/>
                  </a:lnTo>
                  <a:lnTo>
                    <a:pt x="8369" y="168719"/>
                  </a:lnTo>
                  <a:lnTo>
                    <a:pt x="7124" y="169659"/>
                  </a:lnTo>
                  <a:lnTo>
                    <a:pt x="7670" y="169849"/>
                  </a:lnTo>
                  <a:lnTo>
                    <a:pt x="8191" y="169964"/>
                  </a:lnTo>
                  <a:lnTo>
                    <a:pt x="8686" y="169989"/>
                  </a:lnTo>
                  <a:lnTo>
                    <a:pt x="8775" y="169849"/>
                  </a:lnTo>
                  <a:lnTo>
                    <a:pt x="8890" y="169621"/>
                  </a:lnTo>
                  <a:lnTo>
                    <a:pt x="8648" y="169240"/>
                  </a:lnTo>
                  <a:lnTo>
                    <a:pt x="8483" y="168922"/>
                  </a:lnTo>
                  <a:lnTo>
                    <a:pt x="8407" y="168719"/>
                  </a:lnTo>
                  <a:lnTo>
                    <a:pt x="8801" y="168884"/>
                  </a:lnTo>
                  <a:lnTo>
                    <a:pt x="8890" y="169621"/>
                  </a:lnTo>
                  <a:lnTo>
                    <a:pt x="9245" y="170230"/>
                  </a:lnTo>
                  <a:lnTo>
                    <a:pt x="9766" y="170954"/>
                  </a:lnTo>
                  <a:lnTo>
                    <a:pt x="11074" y="172059"/>
                  </a:lnTo>
                  <a:lnTo>
                    <a:pt x="13055" y="170434"/>
                  </a:lnTo>
                  <a:lnTo>
                    <a:pt x="14973" y="168719"/>
                  </a:lnTo>
                  <a:lnTo>
                    <a:pt x="15582" y="168135"/>
                  </a:lnTo>
                  <a:lnTo>
                    <a:pt x="17005" y="166738"/>
                  </a:lnTo>
                  <a:lnTo>
                    <a:pt x="18986" y="164617"/>
                  </a:lnTo>
                  <a:close/>
                </a:path>
                <a:path w="29209" h="509905">
                  <a:moveTo>
                    <a:pt x="19710" y="359244"/>
                  </a:moveTo>
                  <a:lnTo>
                    <a:pt x="19253" y="358711"/>
                  </a:lnTo>
                  <a:lnTo>
                    <a:pt x="19329" y="359435"/>
                  </a:lnTo>
                  <a:lnTo>
                    <a:pt x="19316" y="359829"/>
                  </a:lnTo>
                  <a:lnTo>
                    <a:pt x="19545" y="359664"/>
                  </a:lnTo>
                  <a:lnTo>
                    <a:pt x="19710" y="359575"/>
                  </a:lnTo>
                  <a:lnTo>
                    <a:pt x="19710" y="359244"/>
                  </a:lnTo>
                  <a:close/>
                </a:path>
                <a:path w="29209" h="509905">
                  <a:moveTo>
                    <a:pt x="22999" y="91694"/>
                  </a:moveTo>
                  <a:lnTo>
                    <a:pt x="22504" y="89509"/>
                  </a:lnTo>
                  <a:lnTo>
                    <a:pt x="21043" y="87922"/>
                  </a:lnTo>
                  <a:lnTo>
                    <a:pt x="19088" y="85344"/>
                  </a:lnTo>
                  <a:lnTo>
                    <a:pt x="19659" y="83908"/>
                  </a:lnTo>
                  <a:lnTo>
                    <a:pt x="19354" y="83388"/>
                  </a:lnTo>
                  <a:lnTo>
                    <a:pt x="19189" y="83350"/>
                  </a:lnTo>
                  <a:lnTo>
                    <a:pt x="19151" y="83070"/>
                  </a:lnTo>
                  <a:lnTo>
                    <a:pt x="17754" y="80683"/>
                  </a:lnTo>
                  <a:lnTo>
                    <a:pt x="16776" y="78867"/>
                  </a:lnTo>
                  <a:lnTo>
                    <a:pt x="16078" y="78447"/>
                  </a:lnTo>
                  <a:lnTo>
                    <a:pt x="15430" y="78016"/>
                  </a:lnTo>
                  <a:lnTo>
                    <a:pt x="15265" y="76987"/>
                  </a:lnTo>
                  <a:lnTo>
                    <a:pt x="13652" y="77736"/>
                  </a:lnTo>
                  <a:lnTo>
                    <a:pt x="12890" y="78003"/>
                  </a:lnTo>
                  <a:lnTo>
                    <a:pt x="12827" y="78320"/>
                  </a:lnTo>
                  <a:lnTo>
                    <a:pt x="12725" y="78613"/>
                  </a:lnTo>
                  <a:lnTo>
                    <a:pt x="12573" y="78841"/>
                  </a:lnTo>
                  <a:lnTo>
                    <a:pt x="12306" y="83299"/>
                  </a:lnTo>
                  <a:lnTo>
                    <a:pt x="12420" y="82588"/>
                  </a:lnTo>
                  <a:lnTo>
                    <a:pt x="12674" y="81673"/>
                  </a:lnTo>
                  <a:lnTo>
                    <a:pt x="13220" y="81114"/>
                  </a:lnTo>
                  <a:lnTo>
                    <a:pt x="13881" y="80683"/>
                  </a:lnTo>
                  <a:lnTo>
                    <a:pt x="16611" y="85153"/>
                  </a:lnTo>
                  <a:lnTo>
                    <a:pt x="19646" y="89509"/>
                  </a:lnTo>
                  <a:lnTo>
                    <a:pt x="22872" y="93433"/>
                  </a:lnTo>
                  <a:lnTo>
                    <a:pt x="22936" y="93065"/>
                  </a:lnTo>
                  <a:lnTo>
                    <a:pt x="22999" y="91694"/>
                  </a:lnTo>
                  <a:close/>
                </a:path>
                <a:path w="29209" h="509905">
                  <a:moveTo>
                    <a:pt x="28790" y="509587"/>
                  </a:moveTo>
                  <a:lnTo>
                    <a:pt x="22212" y="500697"/>
                  </a:lnTo>
                  <a:lnTo>
                    <a:pt x="22377" y="498157"/>
                  </a:lnTo>
                  <a:lnTo>
                    <a:pt x="23304" y="484187"/>
                  </a:lnTo>
                  <a:lnTo>
                    <a:pt x="20218" y="482917"/>
                  </a:lnTo>
                  <a:lnTo>
                    <a:pt x="17145" y="481647"/>
                  </a:lnTo>
                  <a:lnTo>
                    <a:pt x="17780" y="479107"/>
                  </a:lnTo>
                  <a:lnTo>
                    <a:pt x="18415" y="476567"/>
                  </a:lnTo>
                  <a:lnTo>
                    <a:pt x="19685" y="471487"/>
                  </a:lnTo>
                  <a:lnTo>
                    <a:pt x="20332" y="468947"/>
                  </a:lnTo>
                  <a:lnTo>
                    <a:pt x="20345" y="467677"/>
                  </a:lnTo>
                  <a:lnTo>
                    <a:pt x="20408" y="462597"/>
                  </a:lnTo>
                  <a:lnTo>
                    <a:pt x="20447" y="460057"/>
                  </a:lnTo>
                  <a:lnTo>
                    <a:pt x="21932" y="461327"/>
                  </a:lnTo>
                  <a:lnTo>
                    <a:pt x="22072" y="457517"/>
                  </a:lnTo>
                  <a:lnTo>
                    <a:pt x="19583" y="456247"/>
                  </a:lnTo>
                  <a:lnTo>
                    <a:pt x="20574" y="453707"/>
                  </a:lnTo>
                  <a:lnTo>
                    <a:pt x="21069" y="452437"/>
                  </a:lnTo>
                  <a:lnTo>
                    <a:pt x="22072" y="453707"/>
                  </a:lnTo>
                  <a:lnTo>
                    <a:pt x="22567" y="458787"/>
                  </a:lnTo>
                  <a:lnTo>
                    <a:pt x="23266" y="461327"/>
                  </a:lnTo>
                  <a:lnTo>
                    <a:pt x="23761" y="463867"/>
                  </a:lnTo>
                  <a:lnTo>
                    <a:pt x="22707" y="452437"/>
                  </a:lnTo>
                  <a:lnTo>
                    <a:pt x="22377" y="448627"/>
                  </a:lnTo>
                  <a:lnTo>
                    <a:pt x="22161" y="446087"/>
                  </a:lnTo>
                  <a:lnTo>
                    <a:pt x="21729" y="442277"/>
                  </a:lnTo>
                  <a:lnTo>
                    <a:pt x="21551" y="435927"/>
                  </a:lnTo>
                  <a:lnTo>
                    <a:pt x="21615" y="429577"/>
                  </a:lnTo>
                  <a:lnTo>
                    <a:pt x="21145" y="427037"/>
                  </a:lnTo>
                  <a:lnTo>
                    <a:pt x="21259" y="420687"/>
                  </a:lnTo>
                  <a:lnTo>
                    <a:pt x="21170" y="414337"/>
                  </a:lnTo>
                  <a:lnTo>
                    <a:pt x="20993" y="410527"/>
                  </a:lnTo>
                  <a:lnTo>
                    <a:pt x="20878" y="407987"/>
                  </a:lnTo>
                  <a:lnTo>
                    <a:pt x="20497" y="402907"/>
                  </a:lnTo>
                  <a:lnTo>
                    <a:pt x="20053" y="396557"/>
                  </a:lnTo>
                  <a:lnTo>
                    <a:pt x="19710" y="391477"/>
                  </a:lnTo>
                  <a:lnTo>
                    <a:pt x="19608" y="390207"/>
                  </a:lnTo>
                  <a:lnTo>
                    <a:pt x="19786" y="387667"/>
                  </a:lnTo>
                  <a:lnTo>
                    <a:pt x="19875" y="386397"/>
                  </a:lnTo>
                  <a:lnTo>
                    <a:pt x="20027" y="385127"/>
                  </a:lnTo>
                  <a:lnTo>
                    <a:pt x="20180" y="383857"/>
                  </a:lnTo>
                  <a:lnTo>
                    <a:pt x="20523" y="380047"/>
                  </a:lnTo>
                  <a:lnTo>
                    <a:pt x="20662" y="378777"/>
                  </a:lnTo>
                  <a:lnTo>
                    <a:pt x="20167" y="378777"/>
                  </a:lnTo>
                  <a:lnTo>
                    <a:pt x="19456" y="377507"/>
                  </a:lnTo>
                  <a:lnTo>
                    <a:pt x="19570" y="373697"/>
                  </a:lnTo>
                  <a:lnTo>
                    <a:pt x="19659" y="368617"/>
                  </a:lnTo>
                  <a:lnTo>
                    <a:pt x="19354" y="367347"/>
                  </a:lnTo>
                  <a:lnTo>
                    <a:pt x="19481" y="366077"/>
                  </a:lnTo>
                  <a:lnTo>
                    <a:pt x="19037" y="363537"/>
                  </a:lnTo>
                  <a:lnTo>
                    <a:pt x="18757" y="363537"/>
                  </a:lnTo>
                  <a:lnTo>
                    <a:pt x="18707" y="362699"/>
                  </a:lnTo>
                  <a:lnTo>
                    <a:pt x="18707" y="387667"/>
                  </a:lnTo>
                  <a:lnTo>
                    <a:pt x="18288" y="387667"/>
                  </a:lnTo>
                  <a:lnTo>
                    <a:pt x="18288" y="402907"/>
                  </a:lnTo>
                  <a:lnTo>
                    <a:pt x="17538" y="402907"/>
                  </a:lnTo>
                  <a:lnTo>
                    <a:pt x="17614" y="396557"/>
                  </a:lnTo>
                  <a:lnTo>
                    <a:pt x="18211" y="396557"/>
                  </a:lnTo>
                  <a:lnTo>
                    <a:pt x="18288" y="402907"/>
                  </a:lnTo>
                  <a:lnTo>
                    <a:pt x="18288" y="387667"/>
                  </a:lnTo>
                  <a:lnTo>
                    <a:pt x="18148" y="387667"/>
                  </a:lnTo>
                  <a:lnTo>
                    <a:pt x="17919" y="385127"/>
                  </a:lnTo>
                  <a:lnTo>
                    <a:pt x="18389" y="385127"/>
                  </a:lnTo>
                  <a:lnTo>
                    <a:pt x="18707" y="387667"/>
                  </a:lnTo>
                  <a:lnTo>
                    <a:pt x="18707" y="362699"/>
                  </a:lnTo>
                  <a:lnTo>
                    <a:pt x="18681" y="362267"/>
                  </a:lnTo>
                  <a:lnTo>
                    <a:pt x="17970" y="362267"/>
                  </a:lnTo>
                  <a:lnTo>
                    <a:pt x="17500" y="363537"/>
                  </a:lnTo>
                  <a:lnTo>
                    <a:pt x="17500" y="414337"/>
                  </a:lnTo>
                  <a:lnTo>
                    <a:pt x="16891" y="414337"/>
                  </a:lnTo>
                  <a:lnTo>
                    <a:pt x="16687" y="410527"/>
                  </a:lnTo>
                  <a:lnTo>
                    <a:pt x="17145" y="410527"/>
                  </a:lnTo>
                  <a:lnTo>
                    <a:pt x="17500" y="414337"/>
                  </a:lnTo>
                  <a:lnTo>
                    <a:pt x="17500" y="363537"/>
                  </a:lnTo>
                  <a:lnTo>
                    <a:pt x="17259" y="364807"/>
                  </a:lnTo>
                  <a:lnTo>
                    <a:pt x="16891" y="366077"/>
                  </a:lnTo>
                  <a:lnTo>
                    <a:pt x="16065" y="366077"/>
                  </a:lnTo>
                  <a:lnTo>
                    <a:pt x="15836" y="367347"/>
                  </a:lnTo>
                  <a:lnTo>
                    <a:pt x="16090" y="367347"/>
                  </a:lnTo>
                  <a:lnTo>
                    <a:pt x="16002" y="368617"/>
                  </a:lnTo>
                  <a:lnTo>
                    <a:pt x="15392" y="374967"/>
                  </a:lnTo>
                  <a:lnTo>
                    <a:pt x="15328" y="377507"/>
                  </a:lnTo>
                  <a:lnTo>
                    <a:pt x="15557" y="382587"/>
                  </a:lnTo>
                  <a:lnTo>
                    <a:pt x="15595" y="386397"/>
                  </a:lnTo>
                  <a:lnTo>
                    <a:pt x="15011" y="396557"/>
                  </a:lnTo>
                  <a:lnTo>
                    <a:pt x="14922" y="400367"/>
                  </a:lnTo>
                  <a:lnTo>
                    <a:pt x="15036" y="402907"/>
                  </a:lnTo>
                  <a:lnTo>
                    <a:pt x="15824" y="409257"/>
                  </a:lnTo>
                  <a:lnTo>
                    <a:pt x="15468" y="411797"/>
                  </a:lnTo>
                  <a:lnTo>
                    <a:pt x="16433" y="415607"/>
                  </a:lnTo>
                  <a:lnTo>
                    <a:pt x="17538" y="416877"/>
                  </a:lnTo>
                  <a:lnTo>
                    <a:pt x="19291" y="423227"/>
                  </a:lnTo>
                  <a:lnTo>
                    <a:pt x="19888" y="428307"/>
                  </a:lnTo>
                  <a:lnTo>
                    <a:pt x="19939" y="430847"/>
                  </a:lnTo>
                  <a:lnTo>
                    <a:pt x="19672" y="434657"/>
                  </a:lnTo>
                  <a:lnTo>
                    <a:pt x="19189" y="435927"/>
                  </a:lnTo>
                  <a:lnTo>
                    <a:pt x="18465" y="433387"/>
                  </a:lnTo>
                  <a:lnTo>
                    <a:pt x="17310" y="433387"/>
                  </a:lnTo>
                  <a:lnTo>
                    <a:pt x="17106" y="435927"/>
                  </a:lnTo>
                  <a:lnTo>
                    <a:pt x="18224" y="441007"/>
                  </a:lnTo>
                  <a:lnTo>
                    <a:pt x="16637" y="443547"/>
                  </a:lnTo>
                  <a:lnTo>
                    <a:pt x="16408" y="443547"/>
                  </a:lnTo>
                  <a:lnTo>
                    <a:pt x="16052" y="442277"/>
                  </a:lnTo>
                  <a:lnTo>
                    <a:pt x="15989" y="443547"/>
                  </a:lnTo>
                  <a:lnTo>
                    <a:pt x="15354" y="443547"/>
                  </a:lnTo>
                  <a:lnTo>
                    <a:pt x="15290" y="441007"/>
                  </a:lnTo>
                  <a:lnTo>
                    <a:pt x="15036" y="439737"/>
                  </a:lnTo>
                  <a:lnTo>
                    <a:pt x="15278" y="439737"/>
                  </a:lnTo>
                  <a:lnTo>
                    <a:pt x="14846" y="438467"/>
                  </a:lnTo>
                  <a:lnTo>
                    <a:pt x="14732" y="437197"/>
                  </a:lnTo>
                  <a:lnTo>
                    <a:pt x="14617" y="435927"/>
                  </a:lnTo>
                  <a:lnTo>
                    <a:pt x="13944" y="433387"/>
                  </a:lnTo>
                  <a:lnTo>
                    <a:pt x="13271" y="430847"/>
                  </a:lnTo>
                  <a:lnTo>
                    <a:pt x="11137" y="428307"/>
                  </a:lnTo>
                  <a:lnTo>
                    <a:pt x="10820" y="427075"/>
                  </a:lnTo>
                  <a:lnTo>
                    <a:pt x="10820" y="479107"/>
                  </a:lnTo>
                  <a:lnTo>
                    <a:pt x="10756" y="480263"/>
                  </a:lnTo>
                  <a:lnTo>
                    <a:pt x="10756" y="487997"/>
                  </a:lnTo>
                  <a:lnTo>
                    <a:pt x="10553" y="490537"/>
                  </a:lnTo>
                  <a:lnTo>
                    <a:pt x="10388" y="491807"/>
                  </a:lnTo>
                  <a:lnTo>
                    <a:pt x="9753" y="491807"/>
                  </a:lnTo>
                  <a:lnTo>
                    <a:pt x="9791" y="490537"/>
                  </a:lnTo>
                  <a:lnTo>
                    <a:pt x="10020" y="487997"/>
                  </a:lnTo>
                  <a:lnTo>
                    <a:pt x="10756" y="487997"/>
                  </a:lnTo>
                  <a:lnTo>
                    <a:pt x="10756" y="480263"/>
                  </a:lnTo>
                  <a:lnTo>
                    <a:pt x="10680" y="481647"/>
                  </a:lnTo>
                  <a:lnTo>
                    <a:pt x="10502" y="482917"/>
                  </a:lnTo>
                  <a:lnTo>
                    <a:pt x="9829" y="482917"/>
                  </a:lnTo>
                  <a:lnTo>
                    <a:pt x="9906" y="481647"/>
                  </a:lnTo>
                  <a:lnTo>
                    <a:pt x="10134" y="479107"/>
                  </a:lnTo>
                  <a:lnTo>
                    <a:pt x="10820" y="479107"/>
                  </a:lnTo>
                  <a:lnTo>
                    <a:pt x="10820" y="427075"/>
                  </a:lnTo>
                  <a:lnTo>
                    <a:pt x="10756" y="426821"/>
                  </a:lnTo>
                  <a:lnTo>
                    <a:pt x="10756" y="476567"/>
                  </a:lnTo>
                  <a:lnTo>
                    <a:pt x="10210" y="476567"/>
                  </a:lnTo>
                  <a:lnTo>
                    <a:pt x="10033" y="475297"/>
                  </a:lnTo>
                  <a:lnTo>
                    <a:pt x="10147" y="474027"/>
                  </a:lnTo>
                  <a:lnTo>
                    <a:pt x="10287" y="474027"/>
                  </a:lnTo>
                  <a:lnTo>
                    <a:pt x="10502" y="475297"/>
                  </a:lnTo>
                  <a:lnTo>
                    <a:pt x="10744" y="475297"/>
                  </a:lnTo>
                  <a:lnTo>
                    <a:pt x="10756" y="476567"/>
                  </a:lnTo>
                  <a:lnTo>
                    <a:pt x="10756" y="426821"/>
                  </a:lnTo>
                  <a:lnTo>
                    <a:pt x="10731" y="467677"/>
                  </a:lnTo>
                  <a:lnTo>
                    <a:pt x="9944" y="467677"/>
                  </a:lnTo>
                  <a:lnTo>
                    <a:pt x="9791" y="466407"/>
                  </a:lnTo>
                  <a:lnTo>
                    <a:pt x="9626" y="462597"/>
                  </a:lnTo>
                  <a:lnTo>
                    <a:pt x="10426" y="462597"/>
                  </a:lnTo>
                  <a:lnTo>
                    <a:pt x="10541" y="465137"/>
                  </a:lnTo>
                  <a:lnTo>
                    <a:pt x="10731" y="467677"/>
                  </a:lnTo>
                  <a:lnTo>
                    <a:pt x="10731" y="426720"/>
                  </a:lnTo>
                  <a:lnTo>
                    <a:pt x="9512" y="421957"/>
                  </a:lnTo>
                  <a:lnTo>
                    <a:pt x="10248" y="419417"/>
                  </a:lnTo>
                  <a:lnTo>
                    <a:pt x="9766" y="418147"/>
                  </a:lnTo>
                  <a:lnTo>
                    <a:pt x="9144" y="416496"/>
                  </a:lnTo>
                  <a:lnTo>
                    <a:pt x="9144" y="430847"/>
                  </a:lnTo>
                  <a:lnTo>
                    <a:pt x="8534" y="430847"/>
                  </a:lnTo>
                  <a:lnTo>
                    <a:pt x="8496" y="428307"/>
                  </a:lnTo>
                  <a:lnTo>
                    <a:pt x="8597" y="425767"/>
                  </a:lnTo>
                  <a:lnTo>
                    <a:pt x="8623" y="423227"/>
                  </a:lnTo>
                  <a:lnTo>
                    <a:pt x="9042" y="423227"/>
                  </a:lnTo>
                  <a:lnTo>
                    <a:pt x="9144" y="430847"/>
                  </a:lnTo>
                  <a:lnTo>
                    <a:pt x="9144" y="416496"/>
                  </a:lnTo>
                  <a:lnTo>
                    <a:pt x="8813" y="415607"/>
                  </a:lnTo>
                  <a:lnTo>
                    <a:pt x="8343" y="414337"/>
                  </a:lnTo>
                  <a:lnTo>
                    <a:pt x="8102" y="414794"/>
                  </a:lnTo>
                  <a:lnTo>
                    <a:pt x="8102" y="460057"/>
                  </a:lnTo>
                  <a:lnTo>
                    <a:pt x="7721" y="460057"/>
                  </a:lnTo>
                  <a:lnTo>
                    <a:pt x="7721" y="468947"/>
                  </a:lnTo>
                  <a:lnTo>
                    <a:pt x="7366" y="471487"/>
                  </a:lnTo>
                  <a:lnTo>
                    <a:pt x="7200" y="471487"/>
                  </a:lnTo>
                  <a:lnTo>
                    <a:pt x="7200" y="500697"/>
                  </a:lnTo>
                  <a:lnTo>
                    <a:pt x="5854" y="503237"/>
                  </a:lnTo>
                  <a:lnTo>
                    <a:pt x="5321" y="503237"/>
                  </a:lnTo>
                  <a:lnTo>
                    <a:pt x="6667" y="500697"/>
                  </a:lnTo>
                  <a:lnTo>
                    <a:pt x="7200" y="500697"/>
                  </a:lnTo>
                  <a:lnTo>
                    <a:pt x="7200" y="471487"/>
                  </a:lnTo>
                  <a:lnTo>
                    <a:pt x="6705" y="471487"/>
                  </a:lnTo>
                  <a:lnTo>
                    <a:pt x="6769" y="470217"/>
                  </a:lnTo>
                  <a:lnTo>
                    <a:pt x="6972" y="468947"/>
                  </a:lnTo>
                  <a:lnTo>
                    <a:pt x="7721" y="468947"/>
                  </a:lnTo>
                  <a:lnTo>
                    <a:pt x="7721" y="460057"/>
                  </a:lnTo>
                  <a:lnTo>
                    <a:pt x="7505" y="460057"/>
                  </a:lnTo>
                  <a:lnTo>
                    <a:pt x="6997" y="457517"/>
                  </a:lnTo>
                  <a:lnTo>
                    <a:pt x="6870" y="456247"/>
                  </a:lnTo>
                  <a:lnTo>
                    <a:pt x="7137" y="453707"/>
                  </a:lnTo>
                  <a:lnTo>
                    <a:pt x="7708" y="453707"/>
                  </a:lnTo>
                  <a:lnTo>
                    <a:pt x="7493" y="456247"/>
                  </a:lnTo>
                  <a:lnTo>
                    <a:pt x="7620" y="457517"/>
                  </a:lnTo>
                  <a:lnTo>
                    <a:pt x="8102" y="460057"/>
                  </a:lnTo>
                  <a:lnTo>
                    <a:pt x="8102" y="414794"/>
                  </a:lnTo>
                  <a:lnTo>
                    <a:pt x="7886" y="415188"/>
                  </a:lnTo>
                  <a:lnTo>
                    <a:pt x="7886" y="443547"/>
                  </a:lnTo>
                  <a:lnTo>
                    <a:pt x="7366" y="448627"/>
                  </a:lnTo>
                  <a:lnTo>
                    <a:pt x="6718" y="448627"/>
                  </a:lnTo>
                  <a:lnTo>
                    <a:pt x="7327" y="443547"/>
                  </a:lnTo>
                  <a:lnTo>
                    <a:pt x="7886" y="443547"/>
                  </a:lnTo>
                  <a:lnTo>
                    <a:pt x="7886" y="415188"/>
                  </a:lnTo>
                  <a:lnTo>
                    <a:pt x="7658" y="415607"/>
                  </a:lnTo>
                  <a:lnTo>
                    <a:pt x="9105" y="409257"/>
                  </a:lnTo>
                  <a:lnTo>
                    <a:pt x="8153" y="406717"/>
                  </a:lnTo>
                  <a:lnTo>
                    <a:pt x="8267" y="405447"/>
                  </a:lnTo>
                  <a:lnTo>
                    <a:pt x="8636" y="401637"/>
                  </a:lnTo>
                  <a:lnTo>
                    <a:pt x="8877" y="399097"/>
                  </a:lnTo>
                  <a:lnTo>
                    <a:pt x="9232" y="397827"/>
                  </a:lnTo>
                  <a:lnTo>
                    <a:pt x="9944" y="395287"/>
                  </a:lnTo>
                  <a:lnTo>
                    <a:pt x="10299" y="394017"/>
                  </a:lnTo>
                  <a:lnTo>
                    <a:pt x="10248" y="392747"/>
                  </a:lnTo>
                  <a:lnTo>
                    <a:pt x="10172" y="390207"/>
                  </a:lnTo>
                  <a:lnTo>
                    <a:pt x="10579" y="387667"/>
                  </a:lnTo>
                  <a:lnTo>
                    <a:pt x="12573" y="383857"/>
                  </a:lnTo>
                  <a:lnTo>
                    <a:pt x="12865" y="378777"/>
                  </a:lnTo>
                  <a:lnTo>
                    <a:pt x="12865" y="376237"/>
                  </a:lnTo>
                  <a:lnTo>
                    <a:pt x="12725" y="373697"/>
                  </a:lnTo>
                  <a:lnTo>
                    <a:pt x="12763" y="372427"/>
                  </a:lnTo>
                  <a:lnTo>
                    <a:pt x="13182" y="369887"/>
                  </a:lnTo>
                  <a:lnTo>
                    <a:pt x="13449" y="368617"/>
                  </a:lnTo>
                  <a:lnTo>
                    <a:pt x="13690" y="366077"/>
                  </a:lnTo>
                  <a:lnTo>
                    <a:pt x="13246" y="366077"/>
                  </a:lnTo>
                  <a:lnTo>
                    <a:pt x="13500" y="364807"/>
                  </a:lnTo>
                  <a:lnTo>
                    <a:pt x="12941" y="366077"/>
                  </a:lnTo>
                  <a:lnTo>
                    <a:pt x="11734" y="366077"/>
                  </a:lnTo>
                  <a:lnTo>
                    <a:pt x="11595" y="367347"/>
                  </a:lnTo>
                  <a:lnTo>
                    <a:pt x="11582" y="368617"/>
                  </a:lnTo>
                  <a:lnTo>
                    <a:pt x="11582" y="374967"/>
                  </a:lnTo>
                  <a:lnTo>
                    <a:pt x="10934" y="374967"/>
                  </a:lnTo>
                  <a:lnTo>
                    <a:pt x="10896" y="369887"/>
                  </a:lnTo>
                  <a:lnTo>
                    <a:pt x="11468" y="369887"/>
                  </a:lnTo>
                  <a:lnTo>
                    <a:pt x="11582" y="374967"/>
                  </a:lnTo>
                  <a:lnTo>
                    <a:pt x="11582" y="368617"/>
                  </a:lnTo>
                  <a:lnTo>
                    <a:pt x="10795" y="368617"/>
                  </a:lnTo>
                  <a:lnTo>
                    <a:pt x="10795" y="378777"/>
                  </a:lnTo>
                  <a:lnTo>
                    <a:pt x="10274" y="378777"/>
                  </a:lnTo>
                  <a:lnTo>
                    <a:pt x="10007" y="376237"/>
                  </a:lnTo>
                  <a:lnTo>
                    <a:pt x="10528" y="376237"/>
                  </a:lnTo>
                  <a:lnTo>
                    <a:pt x="10795" y="378777"/>
                  </a:lnTo>
                  <a:lnTo>
                    <a:pt x="10795" y="368617"/>
                  </a:lnTo>
                  <a:lnTo>
                    <a:pt x="9537" y="368617"/>
                  </a:lnTo>
                  <a:lnTo>
                    <a:pt x="9220" y="369887"/>
                  </a:lnTo>
                  <a:lnTo>
                    <a:pt x="9080" y="369887"/>
                  </a:lnTo>
                  <a:lnTo>
                    <a:pt x="8305" y="371157"/>
                  </a:lnTo>
                  <a:lnTo>
                    <a:pt x="8267" y="372427"/>
                  </a:lnTo>
                  <a:lnTo>
                    <a:pt x="8610" y="373697"/>
                  </a:lnTo>
                  <a:lnTo>
                    <a:pt x="8686" y="374967"/>
                  </a:lnTo>
                  <a:lnTo>
                    <a:pt x="7366" y="374967"/>
                  </a:lnTo>
                  <a:lnTo>
                    <a:pt x="7366" y="397827"/>
                  </a:lnTo>
                  <a:lnTo>
                    <a:pt x="7239" y="398462"/>
                  </a:lnTo>
                  <a:lnTo>
                    <a:pt x="7239" y="405447"/>
                  </a:lnTo>
                  <a:lnTo>
                    <a:pt x="7239" y="409257"/>
                  </a:lnTo>
                  <a:lnTo>
                    <a:pt x="7061" y="409257"/>
                  </a:lnTo>
                  <a:lnTo>
                    <a:pt x="7061" y="433387"/>
                  </a:lnTo>
                  <a:lnTo>
                    <a:pt x="6870" y="434657"/>
                  </a:lnTo>
                  <a:lnTo>
                    <a:pt x="6934" y="437197"/>
                  </a:lnTo>
                  <a:lnTo>
                    <a:pt x="6413" y="437197"/>
                  </a:lnTo>
                  <a:lnTo>
                    <a:pt x="6146" y="435927"/>
                  </a:lnTo>
                  <a:lnTo>
                    <a:pt x="6286" y="434657"/>
                  </a:lnTo>
                  <a:lnTo>
                    <a:pt x="6502" y="433387"/>
                  </a:lnTo>
                  <a:lnTo>
                    <a:pt x="7061" y="433387"/>
                  </a:lnTo>
                  <a:lnTo>
                    <a:pt x="7061" y="409257"/>
                  </a:lnTo>
                  <a:lnTo>
                    <a:pt x="6718" y="409257"/>
                  </a:lnTo>
                  <a:lnTo>
                    <a:pt x="6718" y="428307"/>
                  </a:lnTo>
                  <a:lnTo>
                    <a:pt x="6045" y="428307"/>
                  </a:lnTo>
                  <a:lnTo>
                    <a:pt x="5727" y="425767"/>
                  </a:lnTo>
                  <a:lnTo>
                    <a:pt x="6464" y="425767"/>
                  </a:lnTo>
                  <a:lnTo>
                    <a:pt x="6718" y="428307"/>
                  </a:lnTo>
                  <a:lnTo>
                    <a:pt x="6718" y="409257"/>
                  </a:lnTo>
                  <a:lnTo>
                    <a:pt x="6502" y="409257"/>
                  </a:lnTo>
                  <a:lnTo>
                    <a:pt x="6502" y="407987"/>
                  </a:lnTo>
                  <a:lnTo>
                    <a:pt x="6502" y="405447"/>
                  </a:lnTo>
                  <a:lnTo>
                    <a:pt x="7239" y="405447"/>
                  </a:lnTo>
                  <a:lnTo>
                    <a:pt x="7239" y="398462"/>
                  </a:lnTo>
                  <a:lnTo>
                    <a:pt x="6591" y="401637"/>
                  </a:lnTo>
                  <a:lnTo>
                    <a:pt x="5981" y="401637"/>
                  </a:lnTo>
                  <a:lnTo>
                    <a:pt x="6756" y="397827"/>
                  </a:lnTo>
                  <a:lnTo>
                    <a:pt x="7366" y="397827"/>
                  </a:lnTo>
                  <a:lnTo>
                    <a:pt x="7366" y="374967"/>
                  </a:lnTo>
                  <a:lnTo>
                    <a:pt x="7277" y="382587"/>
                  </a:lnTo>
                  <a:lnTo>
                    <a:pt x="6985" y="385127"/>
                  </a:lnTo>
                  <a:lnTo>
                    <a:pt x="6451" y="385127"/>
                  </a:lnTo>
                  <a:lnTo>
                    <a:pt x="6756" y="382587"/>
                  </a:lnTo>
                  <a:lnTo>
                    <a:pt x="7277" y="382587"/>
                  </a:lnTo>
                  <a:lnTo>
                    <a:pt x="7277" y="374967"/>
                  </a:lnTo>
                  <a:lnTo>
                    <a:pt x="6108" y="374967"/>
                  </a:lnTo>
                  <a:lnTo>
                    <a:pt x="4826" y="377507"/>
                  </a:lnTo>
                  <a:lnTo>
                    <a:pt x="6057" y="380047"/>
                  </a:lnTo>
                  <a:lnTo>
                    <a:pt x="5930" y="380301"/>
                  </a:lnTo>
                  <a:lnTo>
                    <a:pt x="5930" y="423227"/>
                  </a:lnTo>
                  <a:lnTo>
                    <a:pt x="5346" y="423227"/>
                  </a:lnTo>
                  <a:lnTo>
                    <a:pt x="5397" y="418147"/>
                  </a:lnTo>
                  <a:lnTo>
                    <a:pt x="5892" y="418147"/>
                  </a:lnTo>
                  <a:lnTo>
                    <a:pt x="5930" y="423227"/>
                  </a:lnTo>
                  <a:lnTo>
                    <a:pt x="5930" y="380301"/>
                  </a:lnTo>
                  <a:lnTo>
                    <a:pt x="4724" y="382587"/>
                  </a:lnTo>
                  <a:lnTo>
                    <a:pt x="3606" y="385127"/>
                  </a:lnTo>
                  <a:lnTo>
                    <a:pt x="4051" y="385127"/>
                  </a:lnTo>
                  <a:lnTo>
                    <a:pt x="4749" y="388937"/>
                  </a:lnTo>
                  <a:lnTo>
                    <a:pt x="4686" y="389356"/>
                  </a:lnTo>
                  <a:lnTo>
                    <a:pt x="4686" y="392747"/>
                  </a:lnTo>
                  <a:lnTo>
                    <a:pt x="4394" y="395287"/>
                  </a:lnTo>
                  <a:lnTo>
                    <a:pt x="3860" y="395287"/>
                  </a:lnTo>
                  <a:lnTo>
                    <a:pt x="3898" y="394017"/>
                  </a:lnTo>
                  <a:lnTo>
                    <a:pt x="4191" y="392747"/>
                  </a:lnTo>
                  <a:lnTo>
                    <a:pt x="4686" y="392747"/>
                  </a:lnTo>
                  <a:lnTo>
                    <a:pt x="4686" y="389356"/>
                  </a:lnTo>
                  <a:lnTo>
                    <a:pt x="4356" y="391477"/>
                  </a:lnTo>
                  <a:lnTo>
                    <a:pt x="2705" y="392747"/>
                  </a:lnTo>
                  <a:lnTo>
                    <a:pt x="2400" y="399097"/>
                  </a:lnTo>
                  <a:lnTo>
                    <a:pt x="2298" y="402907"/>
                  </a:lnTo>
                  <a:lnTo>
                    <a:pt x="2197" y="414337"/>
                  </a:lnTo>
                  <a:lnTo>
                    <a:pt x="2324" y="419417"/>
                  </a:lnTo>
                  <a:lnTo>
                    <a:pt x="2882" y="414337"/>
                  </a:lnTo>
                  <a:lnTo>
                    <a:pt x="2336" y="410527"/>
                  </a:lnTo>
                  <a:lnTo>
                    <a:pt x="4178" y="407987"/>
                  </a:lnTo>
                  <a:lnTo>
                    <a:pt x="4724" y="415607"/>
                  </a:lnTo>
                  <a:lnTo>
                    <a:pt x="3454" y="423227"/>
                  </a:lnTo>
                  <a:lnTo>
                    <a:pt x="4711" y="434657"/>
                  </a:lnTo>
                  <a:lnTo>
                    <a:pt x="5384" y="438467"/>
                  </a:lnTo>
                  <a:lnTo>
                    <a:pt x="4533" y="444817"/>
                  </a:lnTo>
                  <a:lnTo>
                    <a:pt x="4533" y="448627"/>
                  </a:lnTo>
                  <a:lnTo>
                    <a:pt x="4470" y="446087"/>
                  </a:lnTo>
                  <a:lnTo>
                    <a:pt x="3390" y="452437"/>
                  </a:lnTo>
                  <a:lnTo>
                    <a:pt x="3175" y="463867"/>
                  </a:lnTo>
                  <a:lnTo>
                    <a:pt x="4584" y="467677"/>
                  </a:lnTo>
                  <a:lnTo>
                    <a:pt x="5537" y="471487"/>
                  </a:lnTo>
                  <a:lnTo>
                    <a:pt x="5829" y="472757"/>
                  </a:lnTo>
                  <a:lnTo>
                    <a:pt x="6057" y="474027"/>
                  </a:lnTo>
                  <a:lnTo>
                    <a:pt x="6235" y="474027"/>
                  </a:lnTo>
                  <a:lnTo>
                    <a:pt x="6350" y="475297"/>
                  </a:lnTo>
                  <a:lnTo>
                    <a:pt x="3162" y="487997"/>
                  </a:lnTo>
                  <a:lnTo>
                    <a:pt x="3060" y="489267"/>
                  </a:lnTo>
                  <a:lnTo>
                    <a:pt x="2006" y="494347"/>
                  </a:lnTo>
                  <a:lnTo>
                    <a:pt x="4419" y="491807"/>
                  </a:lnTo>
                  <a:lnTo>
                    <a:pt x="1866" y="503237"/>
                  </a:lnTo>
                  <a:lnTo>
                    <a:pt x="927" y="505777"/>
                  </a:lnTo>
                  <a:lnTo>
                    <a:pt x="0" y="509587"/>
                  </a:lnTo>
                  <a:lnTo>
                    <a:pt x="1816" y="509587"/>
                  </a:lnTo>
                  <a:lnTo>
                    <a:pt x="9144" y="503237"/>
                  </a:lnTo>
                  <a:lnTo>
                    <a:pt x="9867" y="501967"/>
                  </a:lnTo>
                  <a:lnTo>
                    <a:pt x="10363" y="500697"/>
                  </a:lnTo>
                  <a:lnTo>
                    <a:pt x="10858" y="499427"/>
                  </a:lnTo>
                  <a:lnTo>
                    <a:pt x="12026" y="498157"/>
                  </a:lnTo>
                  <a:lnTo>
                    <a:pt x="14693" y="498157"/>
                  </a:lnTo>
                  <a:lnTo>
                    <a:pt x="17780" y="501967"/>
                  </a:lnTo>
                  <a:lnTo>
                    <a:pt x="21856" y="507047"/>
                  </a:lnTo>
                  <a:lnTo>
                    <a:pt x="27508" y="509587"/>
                  </a:lnTo>
                  <a:lnTo>
                    <a:pt x="28790" y="5095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extLst>
                <a:ext uri="{FF2B5EF4-FFF2-40B4-BE49-F238E27FC236}">
                  <a16:creationId xmlns:a16="http://schemas.microsoft.com/office/drawing/2014/main" id="{7CD51F1A-B823-A210-DB9D-8F8D4BDAA29E}"/>
                </a:ext>
              </a:extLst>
            </p:cNvPr>
            <p:cNvSpPr/>
            <p:nvPr/>
          </p:nvSpPr>
          <p:spPr>
            <a:xfrm>
              <a:off x="9738105" y="1060856"/>
              <a:ext cx="12700" cy="77470"/>
            </a:xfrm>
            <a:custGeom>
              <a:avLst/>
              <a:gdLst/>
              <a:ahLst/>
              <a:cxnLst/>
              <a:rect l="l" t="t" r="r" b="b"/>
              <a:pathLst>
                <a:path w="12700" h="77469">
                  <a:moveTo>
                    <a:pt x="10280" y="73126"/>
                  </a:moveTo>
                  <a:lnTo>
                    <a:pt x="7810" y="73126"/>
                  </a:lnTo>
                  <a:lnTo>
                    <a:pt x="8089" y="73139"/>
                  </a:lnTo>
                  <a:lnTo>
                    <a:pt x="8394" y="74218"/>
                  </a:lnTo>
                  <a:lnTo>
                    <a:pt x="8394" y="75869"/>
                  </a:lnTo>
                  <a:lnTo>
                    <a:pt x="8559" y="76339"/>
                  </a:lnTo>
                  <a:lnTo>
                    <a:pt x="8750" y="76784"/>
                  </a:lnTo>
                  <a:lnTo>
                    <a:pt x="8978" y="77203"/>
                  </a:lnTo>
                  <a:lnTo>
                    <a:pt x="10566" y="74320"/>
                  </a:lnTo>
                  <a:lnTo>
                    <a:pt x="10280" y="73126"/>
                  </a:lnTo>
                  <a:close/>
                </a:path>
                <a:path w="12700" h="77469">
                  <a:moveTo>
                    <a:pt x="1639" y="48094"/>
                  </a:moveTo>
                  <a:lnTo>
                    <a:pt x="685" y="48094"/>
                  </a:lnTo>
                  <a:lnTo>
                    <a:pt x="2590" y="53174"/>
                  </a:lnTo>
                  <a:lnTo>
                    <a:pt x="2037" y="54978"/>
                  </a:lnTo>
                  <a:lnTo>
                    <a:pt x="1918" y="55791"/>
                  </a:lnTo>
                  <a:lnTo>
                    <a:pt x="3479" y="60998"/>
                  </a:lnTo>
                  <a:lnTo>
                    <a:pt x="5584" y="63792"/>
                  </a:lnTo>
                  <a:lnTo>
                    <a:pt x="5688" y="64134"/>
                  </a:lnTo>
                  <a:lnTo>
                    <a:pt x="6959" y="69291"/>
                  </a:lnTo>
                  <a:lnTo>
                    <a:pt x="7200" y="71297"/>
                  </a:lnTo>
                  <a:lnTo>
                    <a:pt x="7607" y="73228"/>
                  </a:lnTo>
                  <a:lnTo>
                    <a:pt x="7810" y="73126"/>
                  </a:lnTo>
                  <a:lnTo>
                    <a:pt x="10280" y="73126"/>
                  </a:lnTo>
                  <a:lnTo>
                    <a:pt x="9448" y="69646"/>
                  </a:lnTo>
                  <a:lnTo>
                    <a:pt x="9650" y="66319"/>
                  </a:lnTo>
                  <a:lnTo>
                    <a:pt x="7924" y="66319"/>
                  </a:lnTo>
                  <a:lnTo>
                    <a:pt x="8144" y="64134"/>
                  </a:lnTo>
                  <a:lnTo>
                    <a:pt x="6362" y="64134"/>
                  </a:lnTo>
                  <a:lnTo>
                    <a:pt x="6285" y="62953"/>
                  </a:lnTo>
                  <a:lnTo>
                    <a:pt x="6337" y="58026"/>
                  </a:lnTo>
                  <a:lnTo>
                    <a:pt x="8901" y="58026"/>
                  </a:lnTo>
                  <a:lnTo>
                    <a:pt x="8710" y="56184"/>
                  </a:lnTo>
                  <a:lnTo>
                    <a:pt x="5727" y="56172"/>
                  </a:lnTo>
                  <a:lnTo>
                    <a:pt x="5918" y="53136"/>
                  </a:lnTo>
                  <a:lnTo>
                    <a:pt x="3581" y="53136"/>
                  </a:lnTo>
                  <a:lnTo>
                    <a:pt x="3627" y="49707"/>
                  </a:lnTo>
                  <a:lnTo>
                    <a:pt x="1625" y="49695"/>
                  </a:lnTo>
                  <a:lnTo>
                    <a:pt x="1639" y="48094"/>
                  </a:lnTo>
                  <a:close/>
                </a:path>
                <a:path w="12700" h="77469">
                  <a:moveTo>
                    <a:pt x="12143" y="66293"/>
                  </a:moveTo>
                  <a:lnTo>
                    <a:pt x="9651" y="66293"/>
                  </a:lnTo>
                  <a:lnTo>
                    <a:pt x="10820" y="66370"/>
                  </a:lnTo>
                  <a:lnTo>
                    <a:pt x="11531" y="68706"/>
                  </a:lnTo>
                  <a:lnTo>
                    <a:pt x="12014" y="68110"/>
                  </a:lnTo>
                  <a:lnTo>
                    <a:pt x="12143" y="66293"/>
                  </a:lnTo>
                  <a:close/>
                </a:path>
                <a:path w="12700" h="77469">
                  <a:moveTo>
                    <a:pt x="12377" y="63017"/>
                  </a:moveTo>
                  <a:lnTo>
                    <a:pt x="8851" y="63017"/>
                  </a:lnTo>
                  <a:lnTo>
                    <a:pt x="8547" y="66319"/>
                  </a:lnTo>
                  <a:lnTo>
                    <a:pt x="9650" y="66319"/>
                  </a:lnTo>
                  <a:lnTo>
                    <a:pt x="12143" y="66293"/>
                  </a:lnTo>
                  <a:lnTo>
                    <a:pt x="12377" y="63017"/>
                  </a:lnTo>
                  <a:close/>
                </a:path>
                <a:path w="12700" h="77469">
                  <a:moveTo>
                    <a:pt x="8901" y="58026"/>
                  </a:moveTo>
                  <a:lnTo>
                    <a:pt x="6934" y="58026"/>
                  </a:lnTo>
                  <a:lnTo>
                    <a:pt x="6993" y="62953"/>
                  </a:lnTo>
                  <a:lnTo>
                    <a:pt x="6908" y="64134"/>
                  </a:lnTo>
                  <a:lnTo>
                    <a:pt x="8144" y="64134"/>
                  </a:lnTo>
                  <a:lnTo>
                    <a:pt x="8254" y="63030"/>
                  </a:lnTo>
                  <a:lnTo>
                    <a:pt x="8851" y="63017"/>
                  </a:lnTo>
                  <a:lnTo>
                    <a:pt x="12377" y="63017"/>
                  </a:lnTo>
                  <a:lnTo>
                    <a:pt x="11840" y="58038"/>
                  </a:lnTo>
                  <a:lnTo>
                    <a:pt x="8901" y="58026"/>
                  </a:lnTo>
                  <a:close/>
                </a:path>
                <a:path w="12700" h="77469">
                  <a:moveTo>
                    <a:pt x="11310" y="54978"/>
                  </a:moveTo>
                  <a:lnTo>
                    <a:pt x="9156" y="54978"/>
                  </a:lnTo>
                  <a:lnTo>
                    <a:pt x="9512" y="58038"/>
                  </a:lnTo>
                  <a:lnTo>
                    <a:pt x="11840" y="58038"/>
                  </a:lnTo>
                  <a:lnTo>
                    <a:pt x="11636" y="56184"/>
                  </a:lnTo>
                  <a:lnTo>
                    <a:pt x="11310" y="54978"/>
                  </a:lnTo>
                  <a:close/>
                </a:path>
                <a:path w="12700" h="77469">
                  <a:moveTo>
                    <a:pt x="10310" y="51320"/>
                  </a:moveTo>
                  <a:lnTo>
                    <a:pt x="6654" y="51320"/>
                  </a:lnTo>
                  <a:lnTo>
                    <a:pt x="6388" y="56184"/>
                  </a:lnTo>
                  <a:lnTo>
                    <a:pt x="8710" y="56184"/>
                  </a:lnTo>
                  <a:lnTo>
                    <a:pt x="8585" y="54978"/>
                  </a:lnTo>
                  <a:lnTo>
                    <a:pt x="11310" y="54978"/>
                  </a:lnTo>
                  <a:lnTo>
                    <a:pt x="10310" y="51320"/>
                  </a:lnTo>
                  <a:close/>
                </a:path>
                <a:path w="12700" h="77469">
                  <a:moveTo>
                    <a:pt x="9107" y="49034"/>
                  </a:moveTo>
                  <a:lnTo>
                    <a:pt x="4152" y="49034"/>
                  </a:lnTo>
                  <a:lnTo>
                    <a:pt x="4140" y="53111"/>
                  </a:lnTo>
                  <a:lnTo>
                    <a:pt x="3581" y="53136"/>
                  </a:lnTo>
                  <a:lnTo>
                    <a:pt x="5918" y="53136"/>
                  </a:lnTo>
                  <a:lnTo>
                    <a:pt x="6032" y="51320"/>
                  </a:lnTo>
                  <a:lnTo>
                    <a:pt x="10310" y="51320"/>
                  </a:lnTo>
                  <a:lnTo>
                    <a:pt x="9880" y="49745"/>
                  </a:lnTo>
                  <a:lnTo>
                    <a:pt x="9107" y="49034"/>
                  </a:lnTo>
                  <a:close/>
                </a:path>
                <a:path w="12700" h="77469">
                  <a:moveTo>
                    <a:pt x="4631" y="45631"/>
                  </a:moveTo>
                  <a:lnTo>
                    <a:pt x="2146" y="45631"/>
                  </a:lnTo>
                  <a:lnTo>
                    <a:pt x="2184" y="49707"/>
                  </a:lnTo>
                  <a:lnTo>
                    <a:pt x="3627" y="49707"/>
                  </a:lnTo>
                  <a:lnTo>
                    <a:pt x="3632" y="49072"/>
                  </a:lnTo>
                  <a:lnTo>
                    <a:pt x="4152" y="49034"/>
                  </a:lnTo>
                  <a:lnTo>
                    <a:pt x="9107" y="49034"/>
                  </a:lnTo>
                  <a:lnTo>
                    <a:pt x="8775" y="48729"/>
                  </a:lnTo>
                  <a:lnTo>
                    <a:pt x="8375" y="47332"/>
                  </a:lnTo>
                  <a:lnTo>
                    <a:pt x="4533" y="47332"/>
                  </a:lnTo>
                  <a:lnTo>
                    <a:pt x="4631" y="45631"/>
                  </a:lnTo>
                  <a:close/>
                </a:path>
                <a:path w="12700" h="77469">
                  <a:moveTo>
                    <a:pt x="6032" y="0"/>
                  </a:moveTo>
                  <a:lnTo>
                    <a:pt x="5524" y="3441"/>
                  </a:lnTo>
                  <a:lnTo>
                    <a:pt x="5105" y="5321"/>
                  </a:lnTo>
                  <a:lnTo>
                    <a:pt x="5003" y="5892"/>
                  </a:lnTo>
                  <a:lnTo>
                    <a:pt x="5155" y="8877"/>
                  </a:lnTo>
                  <a:lnTo>
                    <a:pt x="5261" y="11709"/>
                  </a:lnTo>
                  <a:lnTo>
                    <a:pt x="4914" y="16738"/>
                  </a:lnTo>
                  <a:lnTo>
                    <a:pt x="2920" y="20370"/>
                  </a:lnTo>
                  <a:lnTo>
                    <a:pt x="2578" y="22834"/>
                  </a:lnTo>
                  <a:lnTo>
                    <a:pt x="2572" y="25361"/>
                  </a:lnTo>
                  <a:lnTo>
                    <a:pt x="2641" y="27800"/>
                  </a:lnTo>
                  <a:lnTo>
                    <a:pt x="1219" y="32080"/>
                  </a:lnTo>
                  <a:lnTo>
                    <a:pt x="482" y="39789"/>
                  </a:lnTo>
                  <a:lnTo>
                    <a:pt x="1447" y="42189"/>
                  </a:lnTo>
                  <a:lnTo>
                    <a:pt x="0" y="48729"/>
                  </a:lnTo>
                  <a:lnTo>
                    <a:pt x="685" y="48094"/>
                  </a:lnTo>
                  <a:lnTo>
                    <a:pt x="1639" y="48094"/>
                  </a:lnTo>
                  <a:lnTo>
                    <a:pt x="1663" y="45631"/>
                  </a:lnTo>
                  <a:lnTo>
                    <a:pt x="4631" y="45631"/>
                  </a:lnTo>
                  <a:lnTo>
                    <a:pt x="4592" y="44043"/>
                  </a:lnTo>
                  <a:lnTo>
                    <a:pt x="4317" y="42430"/>
                  </a:lnTo>
                  <a:lnTo>
                    <a:pt x="4813" y="42303"/>
                  </a:lnTo>
                  <a:lnTo>
                    <a:pt x="8080" y="42303"/>
                  </a:lnTo>
                  <a:lnTo>
                    <a:pt x="7775" y="39712"/>
                  </a:lnTo>
                  <a:lnTo>
                    <a:pt x="2781" y="39712"/>
                  </a:lnTo>
                  <a:lnTo>
                    <a:pt x="2906" y="38087"/>
                  </a:lnTo>
                  <a:lnTo>
                    <a:pt x="2984" y="37503"/>
                  </a:lnTo>
                  <a:lnTo>
                    <a:pt x="3098" y="36283"/>
                  </a:lnTo>
                  <a:lnTo>
                    <a:pt x="3606" y="36271"/>
                  </a:lnTo>
                  <a:lnTo>
                    <a:pt x="5734" y="36271"/>
                  </a:lnTo>
                  <a:lnTo>
                    <a:pt x="5245" y="33718"/>
                  </a:lnTo>
                  <a:lnTo>
                    <a:pt x="5791" y="33578"/>
                  </a:lnTo>
                  <a:lnTo>
                    <a:pt x="7273" y="33578"/>
                  </a:lnTo>
                  <a:lnTo>
                    <a:pt x="7213" y="31838"/>
                  </a:lnTo>
                  <a:lnTo>
                    <a:pt x="7605" y="25361"/>
                  </a:lnTo>
                  <a:lnTo>
                    <a:pt x="2819" y="25361"/>
                  </a:lnTo>
                  <a:lnTo>
                    <a:pt x="3162" y="22834"/>
                  </a:lnTo>
                  <a:lnTo>
                    <a:pt x="7758" y="22834"/>
                  </a:lnTo>
                  <a:lnTo>
                    <a:pt x="7886" y="20726"/>
                  </a:lnTo>
                  <a:lnTo>
                    <a:pt x="6273" y="20726"/>
                  </a:lnTo>
                  <a:lnTo>
                    <a:pt x="5651" y="20573"/>
                  </a:lnTo>
                  <a:lnTo>
                    <a:pt x="6324" y="17729"/>
                  </a:lnTo>
                  <a:lnTo>
                    <a:pt x="7973" y="17729"/>
                  </a:lnTo>
                  <a:lnTo>
                    <a:pt x="7697" y="11709"/>
                  </a:lnTo>
                  <a:lnTo>
                    <a:pt x="6515" y="11696"/>
                  </a:lnTo>
                  <a:lnTo>
                    <a:pt x="6527" y="8877"/>
                  </a:lnTo>
                  <a:lnTo>
                    <a:pt x="7716" y="8877"/>
                  </a:lnTo>
                  <a:lnTo>
                    <a:pt x="8407" y="774"/>
                  </a:lnTo>
                  <a:lnTo>
                    <a:pt x="8417" y="419"/>
                  </a:lnTo>
                  <a:lnTo>
                    <a:pt x="8077" y="419"/>
                  </a:lnTo>
                  <a:lnTo>
                    <a:pt x="6496" y="317"/>
                  </a:lnTo>
                  <a:lnTo>
                    <a:pt x="6032" y="0"/>
                  </a:lnTo>
                  <a:close/>
                </a:path>
                <a:path w="12700" h="77469">
                  <a:moveTo>
                    <a:pt x="8080" y="42303"/>
                  </a:moveTo>
                  <a:lnTo>
                    <a:pt x="4813" y="42303"/>
                  </a:lnTo>
                  <a:lnTo>
                    <a:pt x="5130" y="44043"/>
                  </a:lnTo>
                  <a:lnTo>
                    <a:pt x="5243" y="45554"/>
                  </a:lnTo>
                  <a:lnTo>
                    <a:pt x="5118" y="47332"/>
                  </a:lnTo>
                  <a:lnTo>
                    <a:pt x="8375" y="47332"/>
                  </a:lnTo>
                  <a:lnTo>
                    <a:pt x="7810" y="45364"/>
                  </a:lnTo>
                  <a:lnTo>
                    <a:pt x="8011" y="44043"/>
                  </a:lnTo>
                  <a:lnTo>
                    <a:pt x="8080" y="42303"/>
                  </a:lnTo>
                  <a:close/>
                </a:path>
                <a:path w="12700" h="77469">
                  <a:moveTo>
                    <a:pt x="5734" y="36271"/>
                  </a:moveTo>
                  <a:lnTo>
                    <a:pt x="3606" y="36271"/>
                  </a:lnTo>
                  <a:lnTo>
                    <a:pt x="3479" y="38455"/>
                  </a:lnTo>
                  <a:lnTo>
                    <a:pt x="3340" y="39712"/>
                  </a:lnTo>
                  <a:lnTo>
                    <a:pt x="7775" y="39712"/>
                  </a:lnTo>
                  <a:lnTo>
                    <a:pt x="7584" y="38087"/>
                  </a:lnTo>
                  <a:lnTo>
                    <a:pt x="6083" y="38087"/>
                  </a:lnTo>
                  <a:lnTo>
                    <a:pt x="5734" y="36271"/>
                  </a:lnTo>
                  <a:close/>
                </a:path>
                <a:path w="12700" h="77469">
                  <a:moveTo>
                    <a:pt x="7273" y="33578"/>
                  </a:moveTo>
                  <a:lnTo>
                    <a:pt x="5791" y="33578"/>
                  </a:lnTo>
                  <a:lnTo>
                    <a:pt x="6625" y="37503"/>
                  </a:lnTo>
                  <a:lnTo>
                    <a:pt x="6705" y="37947"/>
                  </a:lnTo>
                  <a:lnTo>
                    <a:pt x="6083" y="38087"/>
                  </a:lnTo>
                  <a:lnTo>
                    <a:pt x="7584" y="38087"/>
                  </a:lnTo>
                  <a:lnTo>
                    <a:pt x="7404" y="36563"/>
                  </a:lnTo>
                  <a:lnTo>
                    <a:pt x="7273" y="33578"/>
                  </a:lnTo>
                  <a:close/>
                </a:path>
                <a:path w="12700" h="77469">
                  <a:moveTo>
                    <a:pt x="7758" y="22834"/>
                  </a:moveTo>
                  <a:lnTo>
                    <a:pt x="3657" y="22834"/>
                  </a:lnTo>
                  <a:lnTo>
                    <a:pt x="3365" y="25361"/>
                  </a:lnTo>
                  <a:lnTo>
                    <a:pt x="7605" y="25361"/>
                  </a:lnTo>
                  <a:lnTo>
                    <a:pt x="7758" y="22834"/>
                  </a:lnTo>
                  <a:close/>
                </a:path>
                <a:path w="12700" h="77469">
                  <a:moveTo>
                    <a:pt x="7973" y="17729"/>
                  </a:moveTo>
                  <a:lnTo>
                    <a:pt x="6324" y="17729"/>
                  </a:lnTo>
                  <a:lnTo>
                    <a:pt x="6870" y="17868"/>
                  </a:lnTo>
                  <a:lnTo>
                    <a:pt x="6273" y="20726"/>
                  </a:lnTo>
                  <a:lnTo>
                    <a:pt x="7886" y="20726"/>
                  </a:lnTo>
                  <a:lnTo>
                    <a:pt x="7973" y="17729"/>
                  </a:lnTo>
                  <a:close/>
                </a:path>
                <a:path w="12700" h="77469">
                  <a:moveTo>
                    <a:pt x="7716" y="8877"/>
                  </a:moveTo>
                  <a:lnTo>
                    <a:pt x="7099" y="8877"/>
                  </a:lnTo>
                  <a:lnTo>
                    <a:pt x="7111" y="11709"/>
                  </a:lnTo>
                  <a:lnTo>
                    <a:pt x="7697" y="11709"/>
                  </a:lnTo>
                  <a:lnTo>
                    <a:pt x="7716" y="8877"/>
                  </a:lnTo>
                  <a:close/>
                </a:path>
                <a:path w="12700" h="77469">
                  <a:moveTo>
                    <a:pt x="8420" y="317"/>
                  </a:moveTo>
                  <a:lnTo>
                    <a:pt x="8293" y="406"/>
                  </a:lnTo>
                  <a:lnTo>
                    <a:pt x="8077" y="419"/>
                  </a:lnTo>
                  <a:lnTo>
                    <a:pt x="8417" y="419"/>
                  </a:lnTo>
                  <a:close/>
                </a:path>
                <a:path w="12700" h="77469">
                  <a:moveTo>
                    <a:pt x="7912" y="101"/>
                  </a:moveTo>
                  <a:lnTo>
                    <a:pt x="7302" y="317"/>
                  </a:lnTo>
                  <a:lnTo>
                    <a:pt x="6515" y="330"/>
                  </a:lnTo>
                  <a:lnTo>
                    <a:pt x="8030" y="330"/>
                  </a:lnTo>
                  <a:lnTo>
                    <a:pt x="7912" y="101"/>
                  </a:lnTo>
                  <a:close/>
                </a:path>
              </a:pathLst>
            </a:custGeom>
            <a:solidFill>
              <a:srgbClr val="9576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extLst>
                <a:ext uri="{FF2B5EF4-FFF2-40B4-BE49-F238E27FC236}">
                  <a16:creationId xmlns:a16="http://schemas.microsoft.com/office/drawing/2014/main" id="{64AD6FCD-86A3-9C9F-8FFE-635B42A822D1}"/>
                </a:ext>
              </a:extLst>
            </p:cNvPr>
            <p:cNvSpPr/>
            <p:nvPr/>
          </p:nvSpPr>
          <p:spPr>
            <a:xfrm>
              <a:off x="9735794" y="749833"/>
              <a:ext cx="12700" cy="382270"/>
            </a:xfrm>
            <a:custGeom>
              <a:avLst/>
              <a:gdLst/>
              <a:ahLst/>
              <a:cxnLst/>
              <a:rect l="l" t="t" r="r" b="b"/>
              <a:pathLst>
                <a:path w="12700" h="382269">
                  <a:moveTo>
                    <a:pt x="584" y="368122"/>
                  </a:moveTo>
                  <a:lnTo>
                    <a:pt x="546" y="362953"/>
                  </a:lnTo>
                  <a:lnTo>
                    <a:pt x="50" y="362953"/>
                  </a:lnTo>
                  <a:lnTo>
                    <a:pt x="0" y="368122"/>
                  </a:lnTo>
                  <a:lnTo>
                    <a:pt x="584" y="368122"/>
                  </a:lnTo>
                  <a:close/>
                </a:path>
                <a:path w="12700" h="382269">
                  <a:moveTo>
                    <a:pt x="1714" y="377456"/>
                  </a:moveTo>
                  <a:lnTo>
                    <a:pt x="1155" y="377456"/>
                  </a:lnTo>
                  <a:lnTo>
                    <a:pt x="812" y="380453"/>
                  </a:lnTo>
                  <a:lnTo>
                    <a:pt x="1066" y="382054"/>
                  </a:lnTo>
                  <a:lnTo>
                    <a:pt x="1587" y="381977"/>
                  </a:lnTo>
                  <a:lnTo>
                    <a:pt x="1612" y="380390"/>
                  </a:lnTo>
                  <a:lnTo>
                    <a:pt x="1524" y="379095"/>
                  </a:lnTo>
                  <a:lnTo>
                    <a:pt x="1714" y="377456"/>
                  </a:lnTo>
                  <a:close/>
                </a:path>
                <a:path w="12700" h="382269">
                  <a:moveTo>
                    <a:pt x="2578" y="127838"/>
                  </a:moveTo>
                  <a:lnTo>
                    <a:pt x="1727" y="127850"/>
                  </a:lnTo>
                  <a:lnTo>
                    <a:pt x="2349" y="127965"/>
                  </a:lnTo>
                  <a:lnTo>
                    <a:pt x="2578" y="127838"/>
                  </a:lnTo>
                  <a:close/>
                </a:path>
                <a:path w="12700" h="382269">
                  <a:moveTo>
                    <a:pt x="3340" y="251294"/>
                  </a:moveTo>
                  <a:lnTo>
                    <a:pt x="1879" y="251206"/>
                  </a:lnTo>
                  <a:lnTo>
                    <a:pt x="698" y="250850"/>
                  </a:lnTo>
                  <a:lnTo>
                    <a:pt x="152" y="252399"/>
                  </a:lnTo>
                  <a:lnTo>
                    <a:pt x="2324" y="252552"/>
                  </a:lnTo>
                  <a:lnTo>
                    <a:pt x="2921" y="254965"/>
                  </a:lnTo>
                  <a:lnTo>
                    <a:pt x="2184" y="256679"/>
                  </a:lnTo>
                  <a:lnTo>
                    <a:pt x="2946" y="256857"/>
                  </a:lnTo>
                  <a:lnTo>
                    <a:pt x="3302" y="257060"/>
                  </a:lnTo>
                  <a:lnTo>
                    <a:pt x="3340" y="251294"/>
                  </a:lnTo>
                  <a:close/>
                </a:path>
                <a:path w="12700" h="382269">
                  <a:moveTo>
                    <a:pt x="3454" y="127127"/>
                  </a:moveTo>
                  <a:lnTo>
                    <a:pt x="2794" y="127203"/>
                  </a:lnTo>
                  <a:lnTo>
                    <a:pt x="2667" y="127215"/>
                  </a:lnTo>
                  <a:lnTo>
                    <a:pt x="2438" y="127215"/>
                  </a:lnTo>
                  <a:lnTo>
                    <a:pt x="1727" y="127114"/>
                  </a:lnTo>
                  <a:lnTo>
                    <a:pt x="1752" y="127609"/>
                  </a:lnTo>
                  <a:lnTo>
                    <a:pt x="1409" y="127609"/>
                  </a:lnTo>
                  <a:lnTo>
                    <a:pt x="1397" y="127901"/>
                  </a:lnTo>
                  <a:lnTo>
                    <a:pt x="1727" y="127850"/>
                  </a:lnTo>
                  <a:lnTo>
                    <a:pt x="2578" y="127838"/>
                  </a:lnTo>
                  <a:lnTo>
                    <a:pt x="2959" y="127609"/>
                  </a:lnTo>
                  <a:lnTo>
                    <a:pt x="3352" y="127215"/>
                  </a:lnTo>
                  <a:close/>
                </a:path>
                <a:path w="12700" h="382269">
                  <a:moveTo>
                    <a:pt x="3797" y="374662"/>
                  </a:moveTo>
                  <a:lnTo>
                    <a:pt x="3695" y="367982"/>
                  </a:lnTo>
                  <a:lnTo>
                    <a:pt x="3289" y="367982"/>
                  </a:lnTo>
                  <a:lnTo>
                    <a:pt x="3175" y="374662"/>
                  </a:lnTo>
                  <a:lnTo>
                    <a:pt x="3797" y="374662"/>
                  </a:lnTo>
                  <a:close/>
                </a:path>
                <a:path w="12700" h="382269">
                  <a:moveTo>
                    <a:pt x="5892" y="152501"/>
                  </a:moveTo>
                  <a:lnTo>
                    <a:pt x="5511" y="152285"/>
                  </a:lnTo>
                  <a:lnTo>
                    <a:pt x="5219" y="152044"/>
                  </a:lnTo>
                  <a:lnTo>
                    <a:pt x="4940" y="151155"/>
                  </a:lnTo>
                  <a:lnTo>
                    <a:pt x="4406" y="153085"/>
                  </a:lnTo>
                  <a:lnTo>
                    <a:pt x="3352" y="154330"/>
                  </a:lnTo>
                  <a:lnTo>
                    <a:pt x="2590" y="155130"/>
                  </a:lnTo>
                  <a:lnTo>
                    <a:pt x="3136" y="161658"/>
                  </a:lnTo>
                  <a:lnTo>
                    <a:pt x="3302" y="164020"/>
                  </a:lnTo>
                  <a:lnTo>
                    <a:pt x="3759" y="163449"/>
                  </a:lnTo>
                  <a:lnTo>
                    <a:pt x="4597" y="163233"/>
                  </a:lnTo>
                  <a:lnTo>
                    <a:pt x="5384" y="163741"/>
                  </a:lnTo>
                  <a:lnTo>
                    <a:pt x="5384" y="163233"/>
                  </a:lnTo>
                  <a:lnTo>
                    <a:pt x="5435" y="159397"/>
                  </a:lnTo>
                  <a:lnTo>
                    <a:pt x="5892" y="152501"/>
                  </a:lnTo>
                  <a:close/>
                </a:path>
                <a:path w="12700" h="382269">
                  <a:moveTo>
                    <a:pt x="6134" y="148818"/>
                  </a:moveTo>
                  <a:lnTo>
                    <a:pt x="5461" y="148920"/>
                  </a:lnTo>
                  <a:lnTo>
                    <a:pt x="4813" y="149072"/>
                  </a:lnTo>
                  <a:lnTo>
                    <a:pt x="4191" y="149301"/>
                  </a:lnTo>
                  <a:lnTo>
                    <a:pt x="4279" y="147370"/>
                  </a:lnTo>
                  <a:lnTo>
                    <a:pt x="3467" y="147142"/>
                  </a:lnTo>
                  <a:lnTo>
                    <a:pt x="2324" y="147015"/>
                  </a:lnTo>
                  <a:lnTo>
                    <a:pt x="3302" y="148285"/>
                  </a:lnTo>
                  <a:lnTo>
                    <a:pt x="4902" y="150812"/>
                  </a:lnTo>
                  <a:lnTo>
                    <a:pt x="5334" y="150228"/>
                  </a:lnTo>
                  <a:lnTo>
                    <a:pt x="6070" y="149860"/>
                  </a:lnTo>
                  <a:lnTo>
                    <a:pt x="6096" y="149301"/>
                  </a:lnTo>
                  <a:lnTo>
                    <a:pt x="6134" y="148818"/>
                  </a:lnTo>
                  <a:close/>
                </a:path>
                <a:path w="12700" h="382269">
                  <a:moveTo>
                    <a:pt x="6934" y="35318"/>
                  </a:moveTo>
                  <a:lnTo>
                    <a:pt x="6743" y="32245"/>
                  </a:lnTo>
                  <a:lnTo>
                    <a:pt x="6578" y="35725"/>
                  </a:lnTo>
                  <a:lnTo>
                    <a:pt x="6934" y="35318"/>
                  </a:lnTo>
                  <a:close/>
                </a:path>
                <a:path w="12700" h="382269">
                  <a:moveTo>
                    <a:pt x="7188" y="23850"/>
                  </a:moveTo>
                  <a:lnTo>
                    <a:pt x="6692" y="24307"/>
                  </a:lnTo>
                  <a:lnTo>
                    <a:pt x="6743" y="32245"/>
                  </a:lnTo>
                  <a:lnTo>
                    <a:pt x="7188" y="23850"/>
                  </a:lnTo>
                  <a:close/>
                </a:path>
                <a:path w="12700" h="382269">
                  <a:moveTo>
                    <a:pt x="7645" y="81280"/>
                  </a:moveTo>
                  <a:lnTo>
                    <a:pt x="7531" y="80848"/>
                  </a:lnTo>
                  <a:lnTo>
                    <a:pt x="6908" y="80543"/>
                  </a:lnTo>
                  <a:lnTo>
                    <a:pt x="5651" y="80098"/>
                  </a:lnTo>
                  <a:lnTo>
                    <a:pt x="5803" y="79590"/>
                  </a:lnTo>
                  <a:lnTo>
                    <a:pt x="5194" y="79502"/>
                  </a:lnTo>
                  <a:lnTo>
                    <a:pt x="4737" y="79298"/>
                  </a:lnTo>
                  <a:lnTo>
                    <a:pt x="4457" y="83375"/>
                  </a:lnTo>
                  <a:lnTo>
                    <a:pt x="5003" y="83527"/>
                  </a:lnTo>
                  <a:lnTo>
                    <a:pt x="6680" y="81064"/>
                  </a:lnTo>
                  <a:lnTo>
                    <a:pt x="7213" y="81051"/>
                  </a:lnTo>
                  <a:lnTo>
                    <a:pt x="7645" y="81280"/>
                  </a:lnTo>
                  <a:close/>
                </a:path>
                <a:path w="12700" h="382269">
                  <a:moveTo>
                    <a:pt x="7683" y="95567"/>
                  </a:moveTo>
                  <a:lnTo>
                    <a:pt x="6756" y="94894"/>
                  </a:lnTo>
                  <a:lnTo>
                    <a:pt x="5994" y="96342"/>
                  </a:lnTo>
                  <a:lnTo>
                    <a:pt x="5638" y="97243"/>
                  </a:lnTo>
                  <a:lnTo>
                    <a:pt x="5994" y="98285"/>
                  </a:lnTo>
                  <a:lnTo>
                    <a:pt x="6337" y="98094"/>
                  </a:lnTo>
                  <a:lnTo>
                    <a:pt x="6642" y="98018"/>
                  </a:lnTo>
                  <a:lnTo>
                    <a:pt x="6908" y="98056"/>
                  </a:lnTo>
                  <a:lnTo>
                    <a:pt x="6946" y="97193"/>
                  </a:lnTo>
                  <a:lnTo>
                    <a:pt x="7239" y="96240"/>
                  </a:lnTo>
                  <a:lnTo>
                    <a:pt x="7683" y="95567"/>
                  </a:lnTo>
                  <a:close/>
                </a:path>
                <a:path w="12700" h="382269">
                  <a:moveTo>
                    <a:pt x="7772" y="156870"/>
                  </a:moveTo>
                  <a:lnTo>
                    <a:pt x="6515" y="159232"/>
                  </a:lnTo>
                  <a:lnTo>
                    <a:pt x="5943" y="161620"/>
                  </a:lnTo>
                  <a:lnTo>
                    <a:pt x="5816" y="164033"/>
                  </a:lnTo>
                  <a:lnTo>
                    <a:pt x="6197" y="164350"/>
                  </a:lnTo>
                  <a:lnTo>
                    <a:pt x="6756" y="162852"/>
                  </a:lnTo>
                  <a:lnTo>
                    <a:pt x="7772" y="156870"/>
                  </a:lnTo>
                  <a:close/>
                </a:path>
                <a:path w="12700" h="382269">
                  <a:moveTo>
                    <a:pt x="7823" y="248729"/>
                  </a:moveTo>
                  <a:lnTo>
                    <a:pt x="6883" y="247738"/>
                  </a:lnTo>
                  <a:lnTo>
                    <a:pt x="6591" y="248094"/>
                  </a:lnTo>
                  <a:lnTo>
                    <a:pt x="7251" y="248640"/>
                  </a:lnTo>
                  <a:lnTo>
                    <a:pt x="7823" y="248729"/>
                  </a:lnTo>
                  <a:close/>
                </a:path>
                <a:path w="12700" h="382269">
                  <a:moveTo>
                    <a:pt x="8953" y="0"/>
                  </a:moveTo>
                  <a:lnTo>
                    <a:pt x="8445" y="6362"/>
                  </a:lnTo>
                  <a:lnTo>
                    <a:pt x="8572" y="7061"/>
                  </a:lnTo>
                  <a:lnTo>
                    <a:pt x="8953" y="2374"/>
                  </a:lnTo>
                  <a:lnTo>
                    <a:pt x="8953" y="0"/>
                  </a:lnTo>
                  <a:close/>
                </a:path>
                <a:path w="12700" h="382269">
                  <a:moveTo>
                    <a:pt x="9499" y="86766"/>
                  </a:moveTo>
                  <a:lnTo>
                    <a:pt x="9220" y="86436"/>
                  </a:lnTo>
                  <a:lnTo>
                    <a:pt x="8953" y="85725"/>
                  </a:lnTo>
                  <a:lnTo>
                    <a:pt x="8966" y="84848"/>
                  </a:lnTo>
                  <a:lnTo>
                    <a:pt x="8166" y="83756"/>
                  </a:lnTo>
                  <a:lnTo>
                    <a:pt x="8001" y="83172"/>
                  </a:lnTo>
                  <a:lnTo>
                    <a:pt x="6870" y="84836"/>
                  </a:lnTo>
                  <a:lnTo>
                    <a:pt x="7239" y="85293"/>
                  </a:lnTo>
                  <a:lnTo>
                    <a:pt x="7099" y="85953"/>
                  </a:lnTo>
                  <a:lnTo>
                    <a:pt x="7277" y="86398"/>
                  </a:lnTo>
                  <a:lnTo>
                    <a:pt x="7848" y="86220"/>
                  </a:lnTo>
                  <a:lnTo>
                    <a:pt x="8382" y="86182"/>
                  </a:lnTo>
                  <a:lnTo>
                    <a:pt x="8851" y="86347"/>
                  </a:lnTo>
                  <a:lnTo>
                    <a:pt x="8483" y="87503"/>
                  </a:lnTo>
                  <a:lnTo>
                    <a:pt x="8763" y="87122"/>
                  </a:lnTo>
                  <a:lnTo>
                    <a:pt x="9118" y="86893"/>
                  </a:lnTo>
                  <a:lnTo>
                    <a:pt x="9499" y="86766"/>
                  </a:lnTo>
                  <a:close/>
                </a:path>
                <a:path w="12700" h="382269">
                  <a:moveTo>
                    <a:pt x="9944" y="250863"/>
                  </a:moveTo>
                  <a:lnTo>
                    <a:pt x="8585" y="249770"/>
                  </a:lnTo>
                  <a:lnTo>
                    <a:pt x="7251" y="248640"/>
                  </a:lnTo>
                  <a:lnTo>
                    <a:pt x="5080" y="248348"/>
                  </a:lnTo>
                  <a:lnTo>
                    <a:pt x="4622" y="249224"/>
                  </a:lnTo>
                  <a:lnTo>
                    <a:pt x="4800" y="250253"/>
                  </a:lnTo>
                  <a:lnTo>
                    <a:pt x="4889" y="251244"/>
                  </a:lnTo>
                  <a:lnTo>
                    <a:pt x="4419" y="251333"/>
                  </a:lnTo>
                  <a:lnTo>
                    <a:pt x="9702" y="251333"/>
                  </a:lnTo>
                  <a:lnTo>
                    <a:pt x="9944" y="250863"/>
                  </a:lnTo>
                  <a:close/>
                </a:path>
                <a:path w="12700" h="382269">
                  <a:moveTo>
                    <a:pt x="10071" y="252171"/>
                  </a:moveTo>
                  <a:lnTo>
                    <a:pt x="9639" y="251485"/>
                  </a:lnTo>
                  <a:lnTo>
                    <a:pt x="9702" y="251345"/>
                  </a:lnTo>
                  <a:lnTo>
                    <a:pt x="4356" y="251345"/>
                  </a:lnTo>
                  <a:lnTo>
                    <a:pt x="3987" y="251345"/>
                  </a:lnTo>
                  <a:lnTo>
                    <a:pt x="3568" y="251345"/>
                  </a:lnTo>
                  <a:lnTo>
                    <a:pt x="4381" y="252260"/>
                  </a:lnTo>
                  <a:lnTo>
                    <a:pt x="6096" y="254076"/>
                  </a:lnTo>
                  <a:lnTo>
                    <a:pt x="6934" y="253631"/>
                  </a:lnTo>
                  <a:lnTo>
                    <a:pt x="7988" y="253593"/>
                  </a:lnTo>
                  <a:lnTo>
                    <a:pt x="8877" y="254279"/>
                  </a:lnTo>
                  <a:lnTo>
                    <a:pt x="8407" y="253593"/>
                  </a:lnTo>
                  <a:lnTo>
                    <a:pt x="8089" y="253111"/>
                  </a:lnTo>
                  <a:lnTo>
                    <a:pt x="8597" y="252793"/>
                  </a:lnTo>
                  <a:lnTo>
                    <a:pt x="9258" y="252691"/>
                  </a:lnTo>
                  <a:lnTo>
                    <a:pt x="9994" y="252717"/>
                  </a:lnTo>
                  <a:lnTo>
                    <a:pt x="10071" y="252171"/>
                  </a:lnTo>
                  <a:close/>
                </a:path>
                <a:path w="12700" h="382269">
                  <a:moveTo>
                    <a:pt x="11607" y="244983"/>
                  </a:moveTo>
                  <a:lnTo>
                    <a:pt x="10464" y="245465"/>
                  </a:lnTo>
                  <a:lnTo>
                    <a:pt x="9944" y="245783"/>
                  </a:lnTo>
                  <a:lnTo>
                    <a:pt x="9855" y="245275"/>
                  </a:lnTo>
                  <a:lnTo>
                    <a:pt x="9677" y="244030"/>
                  </a:lnTo>
                  <a:lnTo>
                    <a:pt x="8966" y="243738"/>
                  </a:lnTo>
                  <a:lnTo>
                    <a:pt x="8001" y="243763"/>
                  </a:lnTo>
                  <a:lnTo>
                    <a:pt x="7886" y="244602"/>
                  </a:lnTo>
                  <a:lnTo>
                    <a:pt x="7645" y="245275"/>
                  </a:lnTo>
                  <a:lnTo>
                    <a:pt x="7175" y="245249"/>
                  </a:lnTo>
                  <a:lnTo>
                    <a:pt x="7099" y="244995"/>
                  </a:lnTo>
                  <a:lnTo>
                    <a:pt x="6832" y="245135"/>
                  </a:lnTo>
                  <a:lnTo>
                    <a:pt x="6388" y="245198"/>
                  </a:lnTo>
                  <a:lnTo>
                    <a:pt x="5638" y="245135"/>
                  </a:lnTo>
                  <a:lnTo>
                    <a:pt x="5588" y="246392"/>
                  </a:lnTo>
                  <a:lnTo>
                    <a:pt x="6883" y="247738"/>
                  </a:lnTo>
                  <a:lnTo>
                    <a:pt x="8318" y="246062"/>
                  </a:lnTo>
                  <a:lnTo>
                    <a:pt x="11531" y="248716"/>
                  </a:lnTo>
                  <a:lnTo>
                    <a:pt x="11442" y="248196"/>
                  </a:lnTo>
                  <a:lnTo>
                    <a:pt x="11061" y="247472"/>
                  </a:lnTo>
                  <a:lnTo>
                    <a:pt x="11201" y="246849"/>
                  </a:lnTo>
                  <a:lnTo>
                    <a:pt x="11544" y="246392"/>
                  </a:lnTo>
                  <a:lnTo>
                    <a:pt x="11582" y="246062"/>
                  </a:lnTo>
                  <a:lnTo>
                    <a:pt x="11582" y="245783"/>
                  </a:lnTo>
                  <a:lnTo>
                    <a:pt x="11607" y="244983"/>
                  </a:lnTo>
                  <a:close/>
                </a:path>
                <a:path w="12700" h="382269">
                  <a:moveTo>
                    <a:pt x="12115" y="264172"/>
                  </a:moveTo>
                  <a:lnTo>
                    <a:pt x="12001" y="260934"/>
                  </a:lnTo>
                  <a:lnTo>
                    <a:pt x="11188" y="260311"/>
                  </a:lnTo>
                  <a:lnTo>
                    <a:pt x="10147" y="260197"/>
                  </a:lnTo>
                  <a:lnTo>
                    <a:pt x="11506" y="262178"/>
                  </a:lnTo>
                  <a:lnTo>
                    <a:pt x="11455" y="263055"/>
                  </a:lnTo>
                  <a:lnTo>
                    <a:pt x="12115" y="26417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extLst>
                <a:ext uri="{FF2B5EF4-FFF2-40B4-BE49-F238E27FC236}">
                  <a16:creationId xmlns:a16="http://schemas.microsoft.com/office/drawing/2014/main" id="{02C7DE5E-440A-DC31-608E-C1369D09B0C4}"/>
                </a:ext>
              </a:extLst>
            </p:cNvPr>
            <p:cNvSpPr/>
            <p:nvPr/>
          </p:nvSpPr>
          <p:spPr>
            <a:xfrm>
              <a:off x="9731972" y="1103159"/>
              <a:ext cx="13335" cy="62865"/>
            </a:xfrm>
            <a:custGeom>
              <a:avLst/>
              <a:gdLst/>
              <a:ahLst/>
              <a:cxnLst/>
              <a:rect l="l" t="t" r="r" b="b"/>
              <a:pathLst>
                <a:path w="13334" h="62865">
                  <a:moveTo>
                    <a:pt x="1905" y="62153"/>
                  </a:moveTo>
                  <a:lnTo>
                    <a:pt x="457" y="58343"/>
                  </a:lnTo>
                  <a:lnTo>
                    <a:pt x="0" y="58508"/>
                  </a:lnTo>
                  <a:lnTo>
                    <a:pt x="1371" y="62344"/>
                  </a:lnTo>
                  <a:lnTo>
                    <a:pt x="1905" y="62153"/>
                  </a:lnTo>
                  <a:close/>
                </a:path>
                <a:path w="13334" h="62865">
                  <a:moveTo>
                    <a:pt x="8331" y="7404"/>
                  </a:moveTo>
                  <a:lnTo>
                    <a:pt x="8280" y="3327"/>
                  </a:lnTo>
                  <a:lnTo>
                    <a:pt x="7797" y="3327"/>
                  </a:lnTo>
                  <a:lnTo>
                    <a:pt x="7759" y="7404"/>
                  </a:lnTo>
                  <a:lnTo>
                    <a:pt x="8331" y="7404"/>
                  </a:lnTo>
                  <a:close/>
                </a:path>
                <a:path w="13334" h="62865">
                  <a:moveTo>
                    <a:pt x="11379" y="3225"/>
                  </a:moveTo>
                  <a:lnTo>
                    <a:pt x="11264" y="1752"/>
                  </a:lnTo>
                  <a:lnTo>
                    <a:pt x="10947" y="0"/>
                  </a:lnTo>
                  <a:lnTo>
                    <a:pt x="10452" y="127"/>
                  </a:lnTo>
                  <a:lnTo>
                    <a:pt x="10731" y="1841"/>
                  </a:lnTo>
                  <a:lnTo>
                    <a:pt x="10668" y="5041"/>
                  </a:lnTo>
                  <a:lnTo>
                    <a:pt x="11252" y="5029"/>
                  </a:lnTo>
                  <a:lnTo>
                    <a:pt x="11379" y="3225"/>
                  </a:lnTo>
                  <a:close/>
                </a:path>
                <a:path w="13334" h="62865">
                  <a:moveTo>
                    <a:pt x="13208" y="19697"/>
                  </a:moveTo>
                  <a:lnTo>
                    <a:pt x="13081" y="15722"/>
                  </a:lnTo>
                  <a:lnTo>
                    <a:pt x="12484" y="15722"/>
                  </a:lnTo>
                  <a:lnTo>
                    <a:pt x="12357" y="19697"/>
                  </a:lnTo>
                  <a:lnTo>
                    <a:pt x="12509" y="21831"/>
                  </a:lnTo>
                  <a:lnTo>
                    <a:pt x="13055" y="21831"/>
                  </a:lnTo>
                  <a:lnTo>
                    <a:pt x="13208" y="1969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extLst>
                <a:ext uri="{FF2B5EF4-FFF2-40B4-BE49-F238E27FC236}">
                  <a16:creationId xmlns:a16="http://schemas.microsoft.com/office/drawing/2014/main" id="{46A71A81-625B-41FC-197D-5C28E5AD8CBC}"/>
                </a:ext>
              </a:extLst>
            </p:cNvPr>
            <p:cNvSpPr/>
            <p:nvPr/>
          </p:nvSpPr>
          <p:spPr>
            <a:xfrm>
              <a:off x="9737166" y="1137513"/>
              <a:ext cx="8255" cy="18415"/>
            </a:xfrm>
            <a:custGeom>
              <a:avLst/>
              <a:gdLst/>
              <a:ahLst/>
              <a:cxnLst/>
              <a:rect l="l" t="t" r="r" b="b"/>
              <a:pathLst>
                <a:path w="8254" h="18415">
                  <a:moveTo>
                    <a:pt x="1168" y="0"/>
                  </a:moveTo>
                  <a:lnTo>
                    <a:pt x="635" y="12"/>
                  </a:lnTo>
                  <a:lnTo>
                    <a:pt x="0" y="5219"/>
                  </a:lnTo>
                  <a:lnTo>
                    <a:pt x="635" y="5219"/>
                  </a:lnTo>
                  <a:lnTo>
                    <a:pt x="1168" y="0"/>
                  </a:lnTo>
                  <a:close/>
                </a:path>
                <a:path w="8254" h="18415">
                  <a:moveTo>
                    <a:pt x="1498" y="16713"/>
                  </a:moveTo>
                  <a:lnTo>
                    <a:pt x="914" y="14541"/>
                  </a:lnTo>
                  <a:lnTo>
                    <a:pt x="774" y="12763"/>
                  </a:lnTo>
                  <a:lnTo>
                    <a:pt x="1003" y="10617"/>
                  </a:lnTo>
                  <a:lnTo>
                    <a:pt x="431" y="10629"/>
                  </a:lnTo>
                  <a:lnTo>
                    <a:pt x="165" y="12801"/>
                  </a:lnTo>
                  <a:lnTo>
                    <a:pt x="279" y="14643"/>
                  </a:lnTo>
                  <a:lnTo>
                    <a:pt x="787" y="16865"/>
                  </a:lnTo>
                  <a:lnTo>
                    <a:pt x="1498" y="16713"/>
                  </a:lnTo>
                  <a:close/>
                </a:path>
                <a:path w="8254" h="18415">
                  <a:moveTo>
                    <a:pt x="8153" y="13004"/>
                  </a:moveTo>
                  <a:lnTo>
                    <a:pt x="7620" y="13004"/>
                  </a:lnTo>
                  <a:lnTo>
                    <a:pt x="6985" y="18211"/>
                  </a:lnTo>
                  <a:lnTo>
                    <a:pt x="7620" y="18224"/>
                  </a:lnTo>
                  <a:lnTo>
                    <a:pt x="8153" y="13004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extLst>
                <a:ext uri="{FF2B5EF4-FFF2-40B4-BE49-F238E27FC236}">
                  <a16:creationId xmlns:a16="http://schemas.microsoft.com/office/drawing/2014/main" id="{4E057F23-1C38-9389-62FE-C746925E3710}"/>
                </a:ext>
              </a:extLst>
            </p:cNvPr>
            <p:cNvSpPr/>
            <p:nvPr/>
          </p:nvSpPr>
          <p:spPr>
            <a:xfrm>
              <a:off x="9740887" y="109714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09">
                  <a:moveTo>
                    <a:pt x="825" y="0"/>
                  </a:moveTo>
                  <a:lnTo>
                    <a:pt x="317" y="0"/>
                  </a:lnTo>
                  <a:lnTo>
                    <a:pt x="76" y="2171"/>
                  </a:lnTo>
                  <a:lnTo>
                    <a:pt x="0" y="3441"/>
                  </a:lnTo>
                  <a:lnTo>
                    <a:pt x="546" y="342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extLst>
                <a:ext uri="{FF2B5EF4-FFF2-40B4-BE49-F238E27FC236}">
                  <a16:creationId xmlns:a16="http://schemas.microsoft.com/office/drawing/2014/main" id="{FA3DD333-D069-D880-3881-8F9B1E94CD69}"/>
                </a:ext>
              </a:extLst>
            </p:cNvPr>
            <p:cNvSpPr/>
            <p:nvPr/>
          </p:nvSpPr>
          <p:spPr>
            <a:xfrm>
              <a:off x="9736416" y="1092047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4">
                  <a:moveTo>
                    <a:pt x="863" y="0"/>
                  </a:moveTo>
                  <a:lnTo>
                    <a:pt x="0" y="3924"/>
                  </a:lnTo>
                  <a:lnTo>
                    <a:pt x="622" y="4076"/>
                  </a:lnTo>
                  <a:lnTo>
                    <a:pt x="1396" y="12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extLst>
                <a:ext uri="{FF2B5EF4-FFF2-40B4-BE49-F238E27FC236}">
                  <a16:creationId xmlns:a16="http://schemas.microsoft.com/office/drawing/2014/main" id="{DE1A72DB-2021-A560-22C3-4824304889C4}"/>
                </a:ext>
              </a:extLst>
            </p:cNvPr>
            <p:cNvSpPr/>
            <p:nvPr/>
          </p:nvSpPr>
          <p:spPr>
            <a:xfrm>
              <a:off x="9740925" y="1083690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70" h="2540">
                  <a:moveTo>
                    <a:pt x="850" y="0"/>
                  </a:moveTo>
                  <a:lnTo>
                    <a:pt x="342" y="12"/>
                  </a:lnTo>
                  <a:lnTo>
                    <a:pt x="0" y="2539"/>
                  </a:lnTo>
                  <a:lnTo>
                    <a:pt x="546" y="25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>
              <a:extLst>
                <a:ext uri="{FF2B5EF4-FFF2-40B4-BE49-F238E27FC236}">
                  <a16:creationId xmlns:a16="http://schemas.microsoft.com/office/drawing/2014/main" id="{5014AFB0-3355-5C38-9E4C-0A58F6535A84}"/>
                </a:ext>
              </a:extLst>
            </p:cNvPr>
            <p:cNvSpPr/>
            <p:nvPr/>
          </p:nvSpPr>
          <p:spPr>
            <a:xfrm>
              <a:off x="9734308" y="1069923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40" h="19050">
                  <a:moveTo>
                    <a:pt x="838" y="16471"/>
                  </a:moveTo>
                  <a:lnTo>
                    <a:pt x="330" y="16471"/>
                  </a:lnTo>
                  <a:lnTo>
                    <a:pt x="0" y="18999"/>
                  </a:lnTo>
                  <a:lnTo>
                    <a:pt x="533" y="19011"/>
                  </a:lnTo>
                  <a:lnTo>
                    <a:pt x="838" y="16471"/>
                  </a:lnTo>
                  <a:close/>
                </a:path>
                <a:path w="15240" h="19050">
                  <a:moveTo>
                    <a:pt x="3429" y="6337"/>
                  </a:moveTo>
                  <a:lnTo>
                    <a:pt x="2933" y="6337"/>
                  </a:lnTo>
                  <a:lnTo>
                    <a:pt x="2590" y="8864"/>
                  </a:lnTo>
                  <a:lnTo>
                    <a:pt x="3124" y="8877"/>
                  </a:lnTo>
                  <a:lnTo>
                    <a:pt x="3429" y="6337"/>
                  </a:lnTo>
                  <a:close/>
                </a:path>
                <a:path w="15240" h="19050">
                  <a:moveTo>
                    <a:pt x="6934" y="2540"/>
                  </a:moveTo>
                  <a:lnTo>
                    <a:pt x="6629" y="0"/>
                  </a:lnTo>
                  <a:lnTo>
                    <a:pt x="6146" y="114"/>
                  </a:lnTo>
                  <a:lnTo>
                    <a:pt x="6413" y="2667"/>
                  </a:lnTo>
                  <a:lnTo>
                    <a:pt x="6934" y="2540"/>
                  </a:lnTo>
                  <a:close/>
                </a:path>
                <a:path w="15240" h="19050">
                  <a:moveTo>
                    <a:pt x="14833" y="11988"/>
                  </a:moveTo>
                  <a:lnTo>
                    <a:pt x="14528" y="9461"/>
                  </a:lnTo>
                  <a:lnTo>
                    <a:pt x="14058" y="9575"/>
                  </a:lnTo>
                  <a:lnTo>
                    <a:pt x="14300" y="12115"/>
                  </a:lnTo>
                  <a:lnTo>
                    <a:pt x="14833" y="11988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extLst>
                <a:ext uri="{FF2B5EF4-FFF2-40B4-BE49-F238E27FC236}">
                  <a16:creationId xmlns:a16="http://schemas.microsoft.com/office/drawing/2014/main" id="{A1F47445-A433-5919-24C7-A151A1CC0116}"/>
                </a:ext>
              </a:extLst>
            </p:cNvPr>
            <p:cNvSpPr/>
            <p:nvPr/>
          </p:nvSpPr>
          <p:spPr>
            <a:xfrm>
              <a:off x="9743757" y="1069733"/>
              <a:ext cx="1905" cy="12065"/>
            </a:xfrm>
            <a:custGeom>
              <a:avLst/>
              <a:gdLst/>
              <a:ahLst/>
              <a:cxnLst/>
              <a:rect l="l" t="t" r="r" b="b"/>
              <a:pathLst>
                <a:path w="1904" h="12065">
                  <a:moveTo>
                    <a:pt x="1231" y="8991"/>
                  </a:moveTo>
                  <a:lnTo>
                    <a:pt x="685" y="8851"/>
                  </a:lnTo>
                  <a:lnTo>
                    <a:pt x="0" y="11696"/>
                  </a:lnTo>
                  <a:lnTo>
                    <a:pt x="622" y="11849"/>
                  </a:lnTo>
                  <a:lnTo>
                    <a:pt x="1231" y="8991"/>
                  </a:lnTo>
                  <a:close/>
                </a:path>
                <a:path w="1904" h="12065">
                  <a:moveTo>
                    <a:pt x="1460" y="2832"/>
                  </a:moveTo>
                  <a:lnTo>
                    <a:pt x="1447" y="0"/>
                  </a:lnTo>
                  <a:lnTo>
                    <a:pt x="876" y="0"/>
                  </a:lnTo>
                  <a:lnTo>
                    <a:pt x="863" y="2832"/>
                  </a:lnTo>
                  <a:lnTo>
                    <a:pt x="1460" y="283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>
              <a:extLst>
                <a:ext uri="{FF2B5EF4-FFF2-40B4-BE49-F238E27FC236}">
                  <a16:creationId xmlns:a16="http://schemas.microsoft.com/office/drawing/2014/main" id="{125163FD-3B1C-355F-EEF6-FDE3F5982906}"/>
                </a:ext>
              </a:extLst>
            </p:cNvPr>
            <p:cNvSpPr/>
            <p:nvPr/>
          </p:nvSpPr>
          <p:spPr>
            <a:xfrm>
              <a:off x="9747973" y="1091234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673" y="0"/>
                  </a:moveTo>
                  <a:lnTo>
                    <a:pt x="76" y="0"/>
                  </a:lnTo>
                  <a:lnTo>
                    <a:pt x="0" y="5753"/>
                  </a:lnTo>
                  <a:lnTo>
                    <a:pt x="761" y="5753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>
              <a:extLst>
                <a:ext uri="{FF2B5EF4-FFF2-40B4-BE49-F238E27FC236}">
                  <a16:creationId xmlns:a16="http://schemas.microsoft.com/office/drawing/2014/main" id="{326534E2-8A13-3BD7-9A2C-888D00CD7480}"/>
                </a:ext>
              </a:extLst>
            </p:cNvPr>
            <p:cNvSpPr/>
            <p:nvPr/>
          </p:nvSpPr>
          <p:spPr>
            <a:xfrm>
              <a:off x="9743350" y="1094447"/>
              <a:ext cx="1905" cy="5080"/>
            </a:xfrm>
            <a:custGeom>
              <a:avLst/>
              <a:gdLst/>
              <a:ahLst/>
              <a:cxnLst/>
              <a:rect l="l" t="t" r="r" b="b"/>
              <a:pathLst>
                <a:path w="1904" h="5080">
                  <a:moveTo>
                    <a:pt x="546" y="0"/>
                  </a:moveTo>
                  <a:lnTo>
                    <a:pt x="0" y="126"/>
                  </a:lnTo>
                  <a:lnTo>
                    <a:pt x="838" y="4508"/>
                  </a:lnTo>
                  <a:lnTo>
                    <a:pt x="1447" y="435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>
              <a:extLst>
                <a:ext uri="{FF2B5EF4-FFF2-40B4-BE49-F238E27FC236}">
                  <a16:creationId xmlns:a16="http://schemas.microsoft.com/office/drawing/2014/main" id="{9F6EF7F8-5614-3937-BE8E-7E9ED447A97E}"/>
                </a:ext>
              </a:extLst>
            </p:cNvPr>
            <p:cNvSpPr/>
            <p:nvPr/>
          </p:nvSpPr>
          <p:spPr>
            <a:xfrm>
              <a:off x="9741344" y="1064335"/>
              <a:ext cx="6985" cy="45085"/>
            </a:xfrm>
            <a:custGeom>
              <a:avLst/>
              <a:gdLst/>
              <a:ahLst/>
              <a:cxnLst/>
              <a:rect l="l" t="t" r="r" b="b"/>
              <a:pathLst>
                <a:path w="6984" h="45084">
                  <a:moveTo>
                    <a:pt x="685" y="4457"/>
                  </a:moveTo>
                  <a:lnTo>
                    <a:pt x="558" y="0"/>
                  </a:lnTo>
                  <a:lnTo>
                    <a:pt x="0" y="38"/>
                  </a:lnTo>
                  <a:lnTo>
                    <a:pt x="50" y="4495"/>
                  </a:lnTo>
                  <a:lnTo>
                    <a:pt x="685" y="4457"/>
                  </a:lnTo>
                  <a:close/>
                </a:path>
                <a:path w="6984" h="45084">
                  <a:moveTo>
                    <a:pt x="6604" y="44500"/>
                  </a:moveTo>
                  <a:lnTo>
                    <a:pt x="6248" y="40233"/>
                  </a:lnTo>
                  <a:lnTo>
                    <a:pt x="5803" y="40220"/>
                  </a:lnTo>
                  <a:lnTo>
                    <a:pt x="6007" y="44513"/>
                  </a:lnTo>
                  <a:lnTo>
                    <a:pt x="6604" y="4450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>
              <a:extLst>
                <a:ext uri="{FF2B5EF4-FFF2-40B4-BE49-F238E27FC236}">
                  <a16:creationId xmlns:a16="http://schemas.microsoft.com/office/drawing/2014/main" id="{80AAD315-362E-4308-0A59-EF51C2BA4F7E}"/>
                </a:ext>
              </a:extLst>
            </p:cNvPr>
            <p:cNvSpPr/>
            <p:nvPr/>
          </p:nvSpPr>
          <p:spPr>
            <a:xfrm>
              <a:off x="9742893" y="993584"/>
              <a:ext cx="1270" cy="1905"/>
            </a:xfrm>
            <a:custGeom>
              <a:avLst/>
              <a:gdLst/>
              <a:ahLst/>
              <a:cxnLst/>
              <a:rect l="l" t="t" r="r" b="b"/>
              <a:pathLst>
                <a:path w="1270" h="1905">
                  <a:moveTo>
                    <a:pt x="901" y="0"/>
                  </a:moveTo>
                  <a:lnTo>
                    <a:pt x="177" y="38"/>
                  </a:lnTo>
                  <a:lnTo>
                    <a:pt x="381" y="546"/>
                  </a:lnTo>
                  <a:lnTo>
                    <a:pt x="457" y="1003"/>
                  </a:lnTo>
                  <a:lnTo>
                    <a:pt x="0" y="1231"/>
                  </a:lnTo>
                  <a:lnTo>
                    <a:pt x="76" y="1485"/>
                  </a:lnTo>
                  <a:lnTo>
                    <a:pt x="546" y="1498"/>
                  </a:lnTo>
                  <a:lnTo>
                    <a:pt x="787" y="838"/>
                  </a:lnTo>
                  <a:lnTo>
                    <a:pt x="863" y="41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>
              <a:extLst>
                <a:ext uri="{FF2B5EF4-FFF2-40B4-BE49-F238E27FC236}">
                  <a16:creationId xmlns:a16="http://schemas.microsoft.com/office/drawing/2014/main" id="{85413F76-E4E4-6901-29EC-CB841D8A8F90}"/>
                </a:ext>
              </a:extLst>
            </p:cNvPr>
            <p:cNvSpPr/>
            <p:nvPr/>
          </p:nvSpPr>
          <p:spPr>
            <a:xfrm>
              <a:off x="9735515" y="961173"/>
              <a:ext cx="11430" cy="156210"/>
            </a:xfrm>
            <a:custGeom>
              <a:avLst/>
              <a:gdLst/>
              <a:ahLst/>
              <a:cxnLst/>
              <a:rect l="l" t="t" r="r" b="b"/>
              <a:pathLst>
                <a:path w="11429" h="156209">
                  <a:moveTo>
                    <a:pt x="4102" y="11658"/>
                  </a:moveTo>
                  <a:lnTo>
                    <a:pt x="3403" y="9639"/>
                  </a:lnTo>
                  <a:lnTo>
                    <a:pt x="3441" y="12141"/>
                  </a:lnTo>
                  <a:lnTo>
                    <a:pt x="4102" y="11658"/>
                  </a:lnTo>
                  <a:close/>
                </a:path>
                <a:path w="11429" h="156209">
                  <a:moveTo>
                    <a:pt x="4229" y="5029"/>
                  </a:moveTo>
                  <a:lnTo>
                    <a:pt x="2755" y="5029"/>
                  </a:lnTo>
                  <a:lnTo>
                    <a:pt x="2755" y="2120"/>
                  </a:lnTo>
                  <a:lnTo>
                    <a:pt x="1841" y="2806"/>
                  </a:lnTo>
                  <a:lnTo>
                    <a:pt x="0" y="4140"/>
                  </a:lnTo>
                  <a:lnTo>
                    <a:pt x="317" y="5029"/>
                  </a:lnTo>
                  <a:lnTo>
                    <a:pt x="965" y="7823"/>
                  </a:lnTo>
                  <a:lnTo>
                    <a:pt x="1041" y="7683"/>
                  </a:lnTo>
                  <a:lnTo>
                    <a:pt x="3403" y="9639"/>
                  </a:lnTo>
                  <a:lnTo>
                    <a:pt x="3365" y="8001"/>
                  </a:lnTo>
                  <a:lnTo>
                    <a:pt x="3581" y="8242"/>
                  </a:lnTo>
                  <a:lnTo>
                    <a:pt x="3632" y="8001"/>
                  </a:lnTo>
                  <a:lnTo>
                    <a:pt x="3746" y="7658"/>
                  </a:lnTo>
                  <a:lnTo>
                    <a:pt x="3975" y="6921"/>
                  </a:lnTo>
                  <a:lnTo>
                    <a:pt x="4089" y="5664"/>
                  </a:lnTo>
                  <a:lnTo>
                    <a:pt x="4229" y="5029"/>
                  </a:lnTo>
                  <a:close/>
                </a:path>
                <a:path w="11429" h="156209">
                  <a:moveTo>
                    <a:pt x="4356" y="2222"/>
                  </a:moveTo>
                  <a:lnTo>
                    <a:pt x="3365" y="2146"/>
                  </a:lnTo>
                  <a:lnTo>
                    <a:pt x="3340" y="3759"/>
                  </a:lnTo>
                  <a:lnTo>
                    <a:pt x="3213" y="4140"/>
                  </a:lnTo>
                  <a:lnTo>
                    <a:pt x="2755" y="5029"/>
                  </a:lnTo>
                  <a:lnTo>
                    <a:pt x="4229" y="5016"/>
                  </a:lnTo>
                  <a:lnTo>
                    <a:pt x="4356" y="2222"/>
                  </a:lnTo>
                  <a:close/>
                </a:path>
                <a:path w="11429" h="156209">
                  <a:moveTo>
                    <a:pt x="6527" y="18669"/>
                  </a:moveTo>
                  <a:lnTo>
                    <a:pt x="4521" y="16852"/>
                  </a:lnTo>
                  <a:lnTo>
                    <a:pt x="3568" y="15913"/>
                  </a:lnTo>
                  <a:lnTo>
                    <a:pt x="3479" y="13931"/>
                  </a:lnTo>
                  <a:lnTo>
                    <a:pt x="3441" y="12141"/>
                  </a:lnTo>
                  <a:lnTo>
                    <a:pt x="1130" y="13931"/>
                  </a:lnTo>
                  <a:lnTo>
                    <a:pt x="863" y="13360"/>
                  </a:lnTo>
                  <a:lnTo>
                    <a:pt x="635" y="13462"/>
                  </a:lnTo>
                  <a:lnTo>
                    <a:pt x="546" y="19037"/>
                  </a:lnTo>
                  <a:lnTo>
                    <a:pt x="457" y="19354"/>
                  </a:lnTo>
                  <a:lnTo>
                    <a:pt x="355" y="22415"/>
                  </a:lnTo>
                  <a:lnTo>
                    <a:pt x="1460" y="23177"/>
                  </a:lnTo>
                  <a:lnTo>
                    <a:pt x="2387" y="24168"/>
                  </a:lnTo>
                  <a:lnTo>
                    <a:pt x="3302" y="24968"/>
                  </a:lnTo>
                  <a:lnTo>
                    <a:pt x="3619" y="24307"/>
                  </a:lnTo>
                  <a:lnTo>
                    <a:pt x="3937" y="22771"/>
                  </a:lnTo>
                  <a:lnTo>
                    <a:pt x="4051" y="23177"/>
                  </a:lnTo>
                  <a:lnTo>
                    <a:pt x="4000" y="22771"/>
                  </a:lnTo>
                  <a:lnTo>
                    <a:pt x="3860" y="21399"/>
                  </a:lnTo>
                  <a:lnTo>
                    <a:pt x="2768" y="20777"/>
                  </a:lnTo>
                  <a:lnTo>
                    <a:pt x="2667" y="20053"/>
                  </a:lnTo>
                  <a:lnTo>
                    <a:pt x="3619" y="19380"/>
                  </a:lnTo>
                  <a:lnTo>
                    <a:pt x="4826" y="19151"/>
                  </a:lnTo>
                  <a:lnTo>
                    <a:pt x="5969" y="19037"/>
                  </a:lnTo>
                  <a:lnTo>
                    <a:pt x="6159" y="18935"/>
                  </a:lnTo>
                  <a:lnTo>
                    <a:pt x="6527" y="18669"/>
                  </a:lnTo>
                  <a:close/>
                </a:path>
                <a:path w="11429" h="156209">
                  <a:moveTo>
                    <a:pt x="9258" y="151003"/>
                  </a:moveTo>
                  <a:lnTo>
                    <a:pt x="8648" y="151003"/>
                  </a:lnTo>
                  <a:lnTo>
                    <a:pt x="8318" y="155867"/>
                  </a:lnTo>
                  <a:lnTo>
                    <a:pt x="8991" y="155867"/>
                  </a:lnTo>
                  <a:lnTo>
                    <a:pt x="9258" y="151003"/>
                  </a:lnTo>
                  <a:close/>
                </a:path>
                <a:path w="11429" h="156209">
                  <a:moveTo>
                    <a:pt x="9258" y="4864"/>
                  </a:moveTo>
                  <a:lnTo>
                    <a:pt x="9220" y="0"/>
                  </a:lnTo>
                  <a:lnTo>
                    <a:pt x="8610" y="0"/>
                  </a:lnTo>
                  <a:lnTo>
                    <a:pt x="8585" y="4864"/>
                  </a:lnTo>
                  <a:lnTo>
                    <a:pt x="9258" y="4864"/>
                  </a:lnTo>
                  <a:close/>
                </a:path>
                <a:path w="11429" h="156209">
                  <a:moveTo>
                    <a:pt x="11023" y="11747"/>
                  </a:moveTo>
                  <a:lnTo>
                    <a:pt x="10363" y="11595"/>
                  </a:lnTo>
                  <a:lnTo>
                    <a:pt x="9728" y="15392"/>
                  </a:lnTo>
                  <a:lnTo>
                    <a:pt x="10375" y="15544"/>
                  </a:lnTo>
                  <a:lnTo>
                    <a:pt x="11023" y="11747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>
              <a:extLst>
                <a:ext uri="{FF2B5EF4-FFF2-40B4-BE49-F238E27FC236}">
                  <a16:creationId xmlns:a16="http://schemas.microsoft.com/office/drawing/2014/main" id="{19307E18-392F-4863-EE05-5E589E4CD7F4}"/>
                </a:ext>
              </a:extLst>
            </p:cNvPr>
            <p:cNvSpPr/>
            <p:nvPr/>
          </p:nvSpPr>
          <p:spPr>
            <a:xfrm>
              <a:off x="9741687" y="1109903"/>
              <a:ext cx="635" cy="4445"/>
            </a:xfrm>
            <a:custGeom>
              <a:avLst/>
              <a:gdLst/>
              <a:ahLst/>
              <a:cxnLst/>
              <a:rect l="l" t="t" r="r" b="b"/>
              <a:pathLst>
                <a:path w="634" h="4444">
                  <a:moveTo>
                    <a:pt x="571" y="0"/>
                  </a:moveTo>
                  <a:lnTo>
                    <a:pt x="50" y="25"/>
                  </a:lnTo>
                  <a:lnTo>
                    <a:pt x="0" y="4089"/>
                  </a:lnTo>
                  <a:lnTo>
                    <a:pt x="558" y="406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>
              <a:extLst>
                <a:ext uri="{FF2B5EF4-FFF2-40B4-BE49-F238E27FC236}">
                  <a16:creationId xmlns:a16="http://schemas.microsoft.com/office/drawing/2014/main" id="{6C0A7921-89AD-50C9-A199-FCB34292A7BB}"/>
                </a:ext>
              </a:extLst>
            </p:cNvPr>
            <p:cNvSpPr/>
            <p:nvPr/>
          </p:nvSpPr>
          <p:spPr>
            <a:xfrm>
              <a:off x="9700984" y="1084122"/>
              <a:ext cx="84455" cy="120650"/>
            </a:xfrm>
            <a:custGeom>
              <a:avLst/>
              <a:gdLst/>
              <a:ahLst/>
              <a:cxnLst/>
              <a:rect l="l" t="t" r="r" b="b"/>
              <a:pathLst>
                <a:path w="84454" h="120650">
                  <a:moveTo>
                    <a:pt x="36080" y="83096"/>
                  </a:moveTo>
                  <a:lnTo>
                    <a:pt x="35610" y="81381"/>
                  </a:lnTo>
                  <a:lnTo>
                    <a:pt x="34645" y="77787"/>
                  </a:lnTo>
                  <a:lnTo>
                    <a:pt x="34505" y="77381"/>
                  </a:lnTo>
                  <a:lnTo>
                    <a:pt x="33235" y="73685"/>
                  </a:lnTo>
                  <a:lnTo>
                    <a:pt x="32893" y="70345"/>
                  </a:lnTo>
                  <a:lnTo>
                    <a:pt x="32893" y="81191"/>
                  </a:lnTo>
                  <a:lnTo>
                    <a:pt x="32702" y="81267"/>
                  </a:lnTo>
                  <a:lnTo>
                    <a:pt x="32702" y="85090"/>
                  </a:lnTo>
                  <a:lnTo>
                    <a:pt x="32537" y="86855"/>
                  </a:lnTo>
                  <a:lnTo>
                    <a:pt x="32270" y="88341"/>
                  </a:lnTo>
                  <a:lnTo>
                    <a:pt x="31661" y="90030"/>
                  </a:lnTo>
                  <a:lnTo>
                    <a:pt x="31102" y="89877"/>
                  </a:lnTo>
                  <a:lnTo>
                    <a:pt x="31661" y="88176"/>
                  </a:lnTo>
                  <a:lnTo>
                    <a:pt x="32004" y="86817"/>
                  </a:lnTo>
                  <a:lnTo>
                    <a:pt x="32194" y="85077"/>
                  </a:lnTo>
                  <a:lnTo>
                    <a:pt x="32702" y="85090"/>
                  </a:lnTo>
                  <a:lnTo>
                    <a:pt x="32702" y="81267"/>
                  </a:lnTo>
                  <a:lnTo>
                    <a:pt x="32359" y="81381"/>
                  </a:lnTo>
                  <a:lnTo>
                    <a:pt x="30988" y="77558"/>
                  </a:lnTo>
                  <a:lnTo>
                    <a:pt x="31457" y="77381"/>
                  </a:lnTo>
                  <a:lnTo>
                    <a:pt x="32359" y="79819"/>
                  </a:lnTo>
                  <a:lnTo>
                    <a:pt x="32893" y="81191"/>
                  </a:lnTo>
                  <a:lnTo>
                    <a:pt x="32893" y="70345"/>
                  </a:lnTo>
                  <a:lnTo>
                    <a:pt x="32854" y="69964"/>
                  </a:lnTo>
                  <a:lnTo>
                    <a:pt x="33947" y="62979"/>
                  </a:lnTo>
                  <a:lnTo>
                    <a:pt x="34010" y="55346"/>
                  </a:lnTo>
                  <a:lnTo>
                    <a:pt x="34848" y="48653"/>
                  </a:lnTo>
                  <a:lnTo>
                    <a:pt x="34175" y="44310"/>
                  </a:lnTo>
                  <a:lnTo>
                    <a:pt x="32918" y="32651"/>
                  </a:lnTo>
                  <a:lnTo>
                    <a:pt x="34188" y="25247"/>
                  </a:lnTo>
                  <a:lnTo>
                    <a:pt x="33655" y="17970"/>
                  </a:lnTo>
                  <a:lnTo>
                    <a:pt x="31813" y="20497"/>
                  </a:lnTo>
                  <a:lnTo>
                    <a:pt x="32359" y="24739"/>
                  </a:lnTo>
                  <a:lnTo>
                    <a:pt x="31369" y="32651"/>
                  </a:lnTo>
                  <a:lnTo>
                    <a:pt x="31089" y="35140"/>
                  </a:lnTo>
                  <a:lnTo>
                    <a:pt x="31102" y="44538"/>
                  </a:lnTo>
                  <a:lnTo>
                    <a:pt x="30873" y="50342"/>
                  </a:lnTo>
                  <a:lnTo>
                    <a:pt x="28943" y="62306"/>
                  </a:lnTo>
                  <a:lnTo>
                    <a:pt x="29933" y="68046"/>
                  </a:lnTo>
                  <a:lnTo>
                    <a:pt x="29324" y="79514"/>
                  </a:lnTo>
                  <a:lnTo>
                    <a:pt x="30124" y="81241"/>
                  </a:lnTo>
                  <a:lnTo>
                    <a:pt x="29781" y="81432"/>
                  </a:lnTo>
                  <a:lnTo>
                    <a:pt x="29781" y="93319"/>
                  </a:lnTo>
                  <a:lnTo>
                    <a:pt x="29641" y="94564"/>
                  </a:lnTo>
                  <a:lnTo>
                    <a:pt x="29400" y="95580"/>
                  </a:lnTo>
                  <a:lnTo>
                    <a:pt x="28829" y="96710"/>
                  </a:lnTo>
                  <a:lnTo>
                    <a:pt x="28282" y="96520"/>
                  </a:lnTo>
                  <a:lnTo>
                    <a:pt x="28816" y="95377"/>
                  </a:lnTo>
                  <a:lnTo>
                    <a:pt x="29133" y="94449"/>
                  </a:lnTo>
                  <a:lnTo>
                    <a:pt x="29286" y="93230"/>
                  </a:lnTo>
                  <a:lnTo>
                    <a:pt x="29781" y="93319"/>
                  </a:lnTo>
                  <a:lnTo>
                    <a:pt x="29781" y="81432"/>
                  </a:lnTo>
                  <a:lnTo>
                    <a:pt x="29133" y="81762"/>
                  </a:lnTo>
                  <a:lnTo>
                    <a:pt x="22199" y="88442"/>
                  </a:lnTo>
                  <a:lnTo>
                    <a:pt x="22199" y="96799"/>
                  </a:lnTo>
                  <a:lnTo>
                    <a:pt x="19786" y="100076"/>
                  </a:lnTo>
                  <a:lnTo>
                    <a:pt x="19316" y="99733"/>
                  </a:lnTo>
                  <a:lnTo>
                    <a:pt x="21818" y="96507"/>
                  </a:lnTo>
                  <a:lnTo>
                    <a:pt x="22199" y="96799"/>
                  </a:lnTo>
                  <a:lnTo>
                    <a:pt x="22199" y="88442"/>
                  </a:lnTo>
                  <a:lnTo>
                    <a:pt x="11137" y="104355"/>
                  </a:lnTo>
                  <a:lnTo>
                    <a:pt x="8483" y="106756"/>
                  </a:lnTo>
                  <a:lnTo>
                    <a:pt x="1206" y="112318"/>
                  </a:lnTo>
                  <a:lnTo>
                    <a:pt x="317" y="113017"/>
                  </a:lnTo>
                  <a:lnTo>
                    <a:pt x="0" y="113398"/>
                  </a:lnTo>
                  <a:lnTo>
                    <a:pt x="152" y="113639"/>
                  </a:lnTo>
                  <a:lnTo>
                    <a:pt x="8318" y="115303"/>
                  </a:lnTo>
                  <a:lnTo>
                    <a:pt x="19443" y="109423"/>
                  </a:lnTo>
                  <a:lnTo>
                    <a:pt x="21920" y="110921"/>
                  </a:lnTo>
                  <a:lnTo>
                    <a:pt x="19469" y="117525"/>
                  </a:lnTo>
                  <a:lnTo>
                    <a:pt x="19431" y="120611"/>
                  </a:lnTo>
                  <a:lnTo>
                    <a:pt x="22567" y="119176"/>
                  </a:lnTo>
                  <a:lnTo>
                    <a:pt x="27482" y="114236"/>
                  </a:lnTo>
                  <a:lnTo>
                    <a:pt x="30886" y="109423"/>
                  </a:lnTo>
                  <a:lnTo>
                    <a:pt x="32791" y="106730"/>
                  </a:lnTo>
                  <a:lnTo>
                    <a:pt x="34493" y="103886"/>
                  </a:lnTo>
                  <a:lnTo>
                    <a:pt x="34137" y="100076"/>
                  </a:lnTo>
                  <a:lnTo>
                    <a:pt x="33832" y="96710"/>
                  </a:lnTo>
                  <a:lnTo>
                    <a:pt x="33858" y="95377"/>
                  </a:lnTo>
                  <a:lnTo>
                    <a:pt x="34378" y="93230"/>
                  </a:lnTo>
                  <a:lnTo>
                    <a:pt x="34759" y="91681"/>
                  </a:lnTo>
                  <a:lnTo>
                    <a:pt x="35496" y="90030"/>
                  </a:lnTo>
                  <a:lnTo>
                    <a:pt x="35826" y="89281"/>
                  </a:lnTo>
                  <a:lnTo>
                    <a:pt x="35941" y="88709"/>
                  </a:lnTo>
                  <a:lnTo>
                    <a:pt x="36029" y="86817"/>
                  </a:lnTo>
                  <a:lnTo>
                    <a:pt x="36080" y="85077"/>
                  </a:lnTo>
                  <a:lnTo>
                    <a:pt x="36080" y="83096"/>
                  </a:lnTo>
                  <a:close/>
                </a:path>
                <a:path w="84454" h="120650">
                  <a:moveTo>
                    <a:pt x="36182" y="38455"/>
                  </a:moveTo>
                  <a:lnTo>
                    <a:pt x="35877" y="35293"/>
                  </a:lnTo>
                  <a:lnTo>
                    <a:pt x="35191" y="35280"/>
                  </a:lnTo>
                  <a:lnTo>
                    <a:pt x="35496" y="38455"/>
                  </a:lnTo>
                  <a:lnTo>
                    <a:pt x="36182" y="38455"/>
                  </a:lnTo>
                  <a:close/>
                </a:path>
                <a:path w="84454" h="120650">
                  <a:moveTo>
                    <a:pt x="36664" y="111036"/>
                  </a:moveTo>
                  <a:lnTo>
                    <a:pt x="36131" y="110718"/>
                  </a:lnTo>
                  <a:lnTo>
                    <a:pt x="34632" y="113601"/>
                  </a:lnTo>
                  <a:lnTo>
                    <a:pt x="35140" y="113906"/>
                  </a:lnTo>
                  <a:lnTo>
                    <a:pt x="36664" y="111036"/>
                  </a:lnTo>
                  <a:close/>
                </a:path>
                <a:path w="84454" h="120650">
                  <a:moveTo>
                    <a:pt x="36715" y="15278"/>
                  </a:moveTo>
                  <a:lnTo>
                    <a:pt x="35966" y="15278"/>
                  </a:lnTo>
                  <a:lnTo>
                    <a:pt x="35966" y="18948"/>
                  </a:lnTo>
                  <a:lnTo>
                    <a:pt x="36715" y="18948"/>
                  </a:lnTo>
                  <a:lnTo>
                    <a:pt x="36715" y="15278"/>
                  </a:lnTo>
                  <a:close/>
                </a:path>
                <a:path w="84454" h="120650">
                  <a:moveTo>
                    <a:pt x="37185" y="78473"/>
                  </a:moveTo>
                  <a:lnTo>
                    <a:pt x="36461" y="78486"/>
                  </a:lnTo>
                  <a:lnTo>
                    <a:pt x="36156" y="82118"/>
                  </a:lnTo>
                  <a:lnTo>
                    <a:pt x="36830" y="82092"/>
                  </a:lnTo>
                  <a:lnTo>
                    <a:pt x="37185" y="78473"/>
                  </a:lnTo>
                  <a:close/>
                </a:path>
                <a:path w="84454" h="120650">
                  <a:moveTo>
                    <a:pt x="40195" y="77393"/>
                  </a:moveTo>
                  <a:lnTo>
                    <a:pt x="39903" y="73228"/>
                  </a:lnTo>
                  <a:lnTo>
                    <a:pt x="39090" y="73215"/>
                  </a:lnTo>
                  <a:lnTo>
                    <a:pt x="39408" y="77381"/>
                  </a:lnTo>
                  <a:lnTo>
                    <a:pt x="40195" y="77393"/>
                  </a:lnTo>
                  <a:close/>
                </a:path>
                <a:path w="84454" h="120650">
                  <a:moveTo>
                    <a:pt x="40220" y="98171"/>
                  </a:moveTo>
                  <a:lnTo>
                    <a:pt x="39484" y="98171"/>
                  </a:lnTo>
                  <a:lnTo>
                    <a:pt x="39179" y="101803"/>
                  </a:lnTo>
                  <a:lnTo>
                    <a:pt x="39852" y="101790"/>
                  </a:lnTo>
                  <a:lnTo>
                    <a:pt x="40220" y="98171"/>
                  </a:lnTo>
                  <a:close/>
                </a:path>
                <a:path w="84454" h="120650">
                  <a:moveTo>
                    <a:pt x="40233" y="87020"/>
                  </a:moveTo>
                  <a:lnTo>
                    <a:pt x="40195" y="85890"/>
                  </a:lnTo>
                  <a:lnTo>
                    <a:pt x="39763" y="84315"/>
                  </a:lnTo>
                  <a:lnTo>
                    <a:pt x="39611" y="84302"/>
                  </a:lnTo>
                  <a:lnTo>
                    <a:pt x="39509" y="85890"/>
                  </a:lnTo>
                  <a:lnTo>
                    <a:pt x="39674" y="86918"/>
                  </a:lnTo>
                  <a:lnTo>
                    <a:pt x="40233" y="87020"/>
                  </a:lnTo>
                  <a:close/>
                </a:path>
                <a:path w="84454" h="120650">
                  <a:moveTo>
                    <a:pt x="40335" y="88976"/>
                  </a:moveTo>
                  <a:lnTo>
                    <a:pt x="39598" y="88976"/>
                  </a:lnTo>
                  <a:lnTo>
                    <a:pt x="39293" y="92608"/>
                  </a:lnTo>
                  <a:lnTo>
                    <a:pt x="39966" y="92595"/>
                  </a:lnTo>
                  <a:lnTo>
                    <a:pt x="40144" y="91274"/>
                  </a:lnTo>
                  <a:lnTo>
                    <a:pt x="40335" y="88976"/>
                  </a:lnTo>
                  <a:close/>
                </a:path>
                <a:path w="84454" h="120650">
                  <a:moveTo>
                    <a:pt x="42862" y="61417"/>
                  </a:moveTo>
                  <a:lnTo>
                    <a:pt x="42570" y="57251"/>
                  </a:lnTo>
                  <a:lnTo>
                    <a:pt x="41757" y="57251"/>
                  </a:lnTo>
                  <a:lnTo>
                    <a:pt x="42075" y="61417"/>
                  </a:lnTo>
                  <a:lnTo>
                    <a:pt x="42862" y="61417"/>
                  </a:lnTo>
                  <a:close/>
                </a:path>
                <a:path w="84454" h="120650">
                  <a:moveTo>
                    <a:pt x="45605" y="51777"/>
                  </a:moveTo>
                  <a:lnTo>
                    <a:pt x="45516" y="50952"/>
                  </a:lnTo>
                  <a:lnTo>
                    <a:pt x="45224" y="49872"/>
                  </a:lnTo>
                  <a:lnTo>
                    <a:pt x="44932" y="49860"/>
                  </a:lnTo>
                  <a:lnTo>
                    <a:pt x="44500" y="50139"/>
                  </a:lnTo>
                  <a:lnTo>
                    <a:pt x="44754" y="51066"/>
                  </a:lnTo>
                  <a:lnTo>
                    <a:pt x="44831" y="51841"/>
                  </a:lnTo>
                  <a:lnTo>
                    <a:pt x="44818" y="53009"/>
                  </a:lnTo>
                  <a:lnTo>
                    <a:pt x="45453" y="52997"/>
                  </a:lnTo>
                  <a:lnTo>
                    <a:pt x="45605" y="51777"/>
                  </a:lnTo>
                  <a:close/>
                </a:path>
                <a:path w="84454" h="120650">
                  <a:moveTo>
                    <a:pt x="45961" y="39763"/>
                  </a:moveTo>
                  <a:lnTo>
                    <a:pt x="45377" y="39763"/>
                  </a:lnTo>
                  <a:lnTo>
                    <a:pt x="45059" y="43053"/>
                  </a:lnTo>
                  <a:lnTo>
                    <a:pt x="45669" y="43053"/>
                  </a:lnTo>
                  <a:lnTo>
                    <a:pt x="45961" y="39763"/>
                  </a:lnTo>
                  <a:close/>
                </a:path>
                <a:path w="84454" h="120650">
                  <a:moveTo>
                    <a:pt x="46634" y="34772"/>
                  </a:moveTo>
                  <a:lnTo>
                    <a:pt x="46278" y="31724"/>
                  </a:lnTo>
                  <a:lnTo>
                    <a:pt x="45707" y="31711"/>
                  </a:lnTo>
                  <a:lnTo>
                    <a:pt x="46012" y="34772"/>
                  </a:lnTo>
                  <a:lnTo>
                    <a:pt x="46634" y="34772"/>
                  </a:lnTo>
                  <a:close/>
                </a:path>
                <a:path w="84454" h="120650">
                  <a:moveTo>
                    <a:pt x="84239" y="112052"/>
                  </a:moveTo>
                  <a:lnTo>
                    <a:pt x="72745" y="103276"/>
                  </a:lnTo>
                  <a:lnTo>
                    <a:pt x="64274" y="91287"/>
                  </a:lnTo>
                  <a:lnTo>
                    <a:pt x="61569" y="86880"/>
                  </a:lnTo>
                  <a:lnTo>
                    <a:pt x="55105" y="80416"/>
                  </a:lnTo>
                  <a:lnTo>
                    <a:pt x="54127" y="79895"/>
                  </a:lnTo>
                  <a:lnTo>
                    <a:pt x="54914" y="78168"/>
                  </a:lnTo>
                  <a:lnTo>
                    <a:pt x="54305" y="66840"/>
                  </a:lnTo>
                  <a:lnTo>
                    <a:pt x="55245" y="61252"/>
                  </a:lnTo>
                  <a:lnTo>
                    <a:pt x="53581" y="49631"/>
                  </a:lnTo>
                  <a:lnTo>
                    <a:pt x="53035" y="43561"/>
                  </a:lnTo>
                  <a:lnTo>
                    <a:pt x="53187" y="34175"/>
                  </a:lnTo>
                  <a:lnTo>
                    <a:pt x="51854" y="21310"/>
                  </a:lnTo>
                  <a:lnTo>
                    <a:pt x="51206" y="13004"/>
                  </a:lnTo>
                  <a:lnTo>
                    <a:pt x="50292" y="4775"/>
                  </a:lnTo>
                  <a:lnTo>
                    <a:pt x="49072" y="0"/>
                  </a:lnTo>
                  <a:lnTo>
                    <a:pt x="49174" y="8077"/>
                  </a:lnTo>
                  <a:lnTo>
                    <a:pt x="50558" y="30518"/>
                  </a:lnTo>
                  <a:lnTo>
                    <a:pt x="50533" y="38620"/>
                  </a:lnTo>
                  <a:lnTo>
                    <a:pt x="49390" y="47307"/>
                  </a:lnTo>
                  <a:lnTo>
                    <a:pt x="50241" y="53987"/>
                  </a:lnTo>
                  <a:lnTo>
                    <a:pt x="50241" y="57924"/>
                  </a:lnTo>
                  <a:lnTo>
                    <a:pt x="48628" y="61341"/>
                  </a:lnTo>
                  <a:lnTo>
                    <a:pt x="49720" y="68326"/>
                  </a:lnTo>
                  <a:lnTo>
                    <a:pt x="49047" y="72402"/>
                  </a:lnTo>
                  <a:lnTo>
                    <a:pt x="47726" y="76250"/>
                  </a:lnTo>
                  <a:lnTo>
                    <a:pt x="44361" y="90182"/>
                  </a:lnTo>
                  <a:lnTo>
                    <a:pt x="44577" y="91541"/>
                  </a:lnTo>
                  <a:lnTo>
                    <a:pt x="46850" y="95224"/>
                  </a:lnTo>
                  <a:lnTo>
                    <a:pt x="48704" y="100901"/>
                  </a:lnTo>
                  <a:lnTo>
                    <a:pt x="49923" y="102933"/>
                  </a:lnTo>
                  <a:lnTo>
                    <a:pt x="55486" y="110807"/>
                  </a:lnTo>
                  <a:lnTo>
                    <a:pt x="60947" y="116586"/>
                  </a:lnTo>
                  <a:lnTo>
                    <a:pt x="64617" y="118846"/>
                  </a:lnTo>
                  <a:lnTo>
                    <a:pt x="64770" y="116166"/>
                  </a:lnTo>
                  <a:lnTo>
                    <a:pt x="61099" y="106718"/>
                  </a:lnTo>
                  <a:lnTo>
                    <a:pt x="63284" y="108762"/>
                  </a:lnTo>
                  <a:lnTo>
                    <a:pt x="82765" y="112839"/>
                  </a:lnTo>
                  <a:lnTo>
                    <a:pt x="84239" y="112052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>
              <a:extLst>
                <a:ext uri="{FF2B5EF4-FFF2-40B4-BE49-F238E27FC236}">
                  <a16:creationId xmlns:a16="http://schemas.microsoft.com/office/drawing/2014/main" id="{38A04D14-0679-1826-F0BB-BC798A5439D5}"/>
                </a:ext>
              </a:extLst>
            </p:cNvPr>
            <p:cNvSpPr/>
            <p:nvPr/>
          </p:nvSpPr>
          <p:spPr>
            <a:xfrm>
              <a:off x="9720300" y="1133957"/>
              <a:ext cx="46990" cy="55244"/>
            </a:xfrm>
            <a:custGeom>
              <a:avLst/>
              <a:gdLst/>
              <a:ahLst/>
              <a:cxnLst/>
              <a:rect l="l" t="t" r="r" b="b"/>
              <a:pathLst>
                <a:path w="46990" h="55244">
                  <a:moveTo>
                    <a:pt x="2882" y="46951"/>
                  </a:moveTo>
                  <a:lnTo>
                    <a:pt x="2501" y="46659"/>
                  </a:lnTo>
                  <a:lnTo>
                    <a:pt x="0" y="49885"/>
                  </a:lnTo>
                  <a:lnTo>
                    <a:pt x="457" y="50228"/>
                  </a:lnTo>
                  <a:lnTo>
                    <a:pt x="2882" y="46951"/>
                  </a:lnTo>
                  <a:close/>
                </a:path>
                <a:path w="46990" h="55244">
                  <a:moveTo>
                    <a:pt x="7683" y="51625"/>
                  </a:moveTo>
                  <a:lnTo>
                    <a:pt x="7289" y="51320"/>
                  </a:lnTo>
                  <a:lnTo>
                    <a:pt x="4800" y="54559"/>
                  </a:lnTo>
                  <a:lnTo>
                    <a:pt x="5257" y="54902"/>
                  </a:lnTo>
                  <a:lnTo>
                    <a:pt x="7683" y="51625"/>
                  </a:lnTo>
                  <a:close/>
                </a:path>
                <a:path w="46990" h="55244">
                  <a:moveTo>
                    <a:pt x="10452" y="43472"/>
                  </a:moveTo>
                  <a:lnTo>
                    <a:pt x="9956" y="43383"/>
                  </a:lnTo>
                  <a:lnTo>
                    <a:pt x="9067" y="46456"/>
                  </a:lnTo>
                  <a:lnTo>
                    <a:pt x="8826" y="46507"/>
                  </a:lnTo>
                  <a:lnTo>
                    <a:pt x="9512" y="46875"/>
                  </a:lnTo>
                  <a:lnTo>
                    <a:pt x="10083" y="45732"/>
                  </a:lnTo>
                  <a:lnTo>
                    <a:pt x="10325" y="44716"/>
                  </a:lnTo>
                  <a:lnTo>
                    <a:pt x="10452" y="43472"/>
                  </a:lnTo>
                  <a:close/>
                </a:path>
                <a:path w="46990" h="55244">
                  <a:moveTo>
                    <a:pt x="12204" y="9563"/>
                  </a:moveTo>
                  <a:lnTo>
                    <a:pt x="12077" y="5499"/>
                  </a:lnTo>
                  <a:lnTo>
                    <a:pt x="11582" y="5511"/>
                  </a:lnTo>
                  <a:lnTo>
                    <a:pt x="11633" y="9575"/>
                  </a:lnTo>
                  <a:lnTo>
                    <a:pt x="12204" y="9563"/>
                  </a:lnTo>
                  <a:close/>
                </a:path>
                <a:path w="46990" h="55244">
                  <a:moveTo>
                    <a:pt x="13385" y="35255"/>
                  </a:moveTo>
                  <a:lnTo>
                    <a:pt x="12877" y="35242"/>
                  </a:lnTo>
                  <a:lnTo>
                    <a:pt x="12700" y="36969"/>
                  </a:lnTo>
                  <a:lnTo>
                    <a:pt x="11785" y="40030"/>
                  </a:lnTo>
                  <a:lnTo>
                    <a:pt x="12357" y="40182"/>
                  </a:lnTo>
                  <a:lnTo>
                    <a:pt x="12966" y="38481"/>
                  </a:lnTo>
                  <a:lnTo>
                    <a:pt x="13220" y="37020"/>
                  </a:lnTo>
                  <a:lnTo>
                    <a:pt x="13385" y="35255"/>
                  </a:lnTo>
                  <a:close/>
                </a:path>
                <a:path w="46990" h="55244">
                  <a:moveTo>
                    <a:pt x="32981" y="39408"/>
                  </a:moveTo>
                  <a:lnTo>
                    <a:pt x="32067" y="36347"/>
                  </a:lnTo>
                  <a:lnTo>
                    <a:pt x="31889" y="34620"/>
                  </a:lnTo>
                  <a:lnTo>
                    <a:pt x="31381" y="34632"/>
                  </a:lnTo>
                  <a:lnTo>
                    <a:pt x="31546" y="36398"/>
                  </a:lnTo>
                  <a:lnTo>
                    <a:pt x="31800" y="37858"/>
                  </a:lnTo>
                  <a:lnTo>
                    <a:pt x="32410" y="39560"/>
                  </a:lnTo>
                  <a:lnTo>
                    <a:pt x="32981" y="39408"/>
                  </a:lnTo>
                  <a:close/>
                </a:path>
                <a:path w="46990" h="55244">
                  <a:moveTo>
                    <a:pt x="33197" y="4064"/>
                  </a:moveTo>
                  <a:lnTo>
                    <a:pt x="33070" y="0"/>
                  </a:lnTo>
                  <a:lnTo>
                    <a:pt x="32575" y="12"/>
                  </a:lnTo>
                  <a:lnTo>
                    <a:pt x="32626" y="4076"/>
                  </a:lnTo>
                  <a:lnTo>
                    <a:pt x="33197" y="4064"/>
                  </a:lnTo>
                  <a:close/>
                </a:path>
                <a:path w="46990" h="55244">
                  <a:moveTo>
                    <a:pt x="33502" y="13500"/>
                  </a:moveTo>
                  <a:lnTo>
                    <a:pt x="33375" y="9436"/>
                  </a:lnTo>
                  <a:lnTo>
                    <a:pt x="32880" y="9448"/>
                  </a:lnTo>
                  <a:lnTo>
                    <a:pt x="32931" y="13512"/>
                  </a:lnTo>
                  <a:lnTo>
                    <a:pt x="33502" y="13500"/>
                  </a:lnTo>
                  <a:close/>
                </a:path>
                <a:path w="46990" h="55244">
                  <a:moveTo>
                    <a:pt x="33655" y="18262"/>
                  </a:moveTo>
                  <a:lnTo>
                    <a:pt x="33159" y="18249"/>
                  </a:lnTo>
                  <a:lnTo>
                    <a:pt x="32969" y="19977"/>
                  </a:lnTo>
                  <a:lnTo>
                    <a:pt x="32626" y="21348"/>
                  </a:lnTo>
                  <a:lnTo>
                    <a:pt x="32054" y="23037"/>
                  </a:lnTo>
                  <a:lnTo>
                    <a:pt x="32626" y="23190"/>
                  </a:lnTo>
                  <a:lnTo>
                    <a:pt x="33235" y="21488"/>
                  </a:lnTo>
                  <a:lnTo>
                    <a:pt x="33502" y="20027"/>
                  </a:lnTo>
                  <a:lnTo>
                    <a:pt x="33655" y="18262"/>
                  </a:lnTo>
                  <a:close/>
                </a:path>
                <a:path w="46990" h="55244">
                  <a:moveTo>
                    <a:pt x="34391" y="27114"/>
                  </a:moveTo>
                  <a:lnTo>
                    <a:pt x="33896" y="27101"/>
                  </a:lnTo>
                  <a:lnTo>
                    <a:pt x="33705" y="28829"/>
                  </a:lnTo>
                  <a:lnTo>
                    <a:pt x="33362" y="30200"/>
                  </a:lnTo>
                  <a:lnTo>
                    <a:pt x="32791" y="31889"/>
                  </a:lnTo>
                  <a:lnTo>
                    <a:pt x="33362" y="32042"/>
                  </a:lnTo>
                  <a:lnTo>
                    <a:pt x="33972" y="30327"/>
                  </a:lnTo>
                  <a:lnTo>
                    <a:pt x="34226" y="28879"/>
                  </a:lnTo>
                  <a:lnTo>
                    <a:pt x="34391" y="27114"/>
                  </a:lnTo>
                  <a:close/>
                </a:path>
                <a:path w="46990" h="55244">
                  <a:moveTo>
                    <a:pt x="35217" y="47866"/>
                  </a:moveTo>
                  <a:lnTo>
                    <a:pt x="34645" y="46177"/>
                  </a:lnTo>
                  <a:lnTo>
                    <a:pt x="34302" y="44805"/>
                  </a:lnTo>
                  <a:lnTo>
                    <a:pt x="34124" y="43078"/>
                  </a:lnTo>
                  <a:lnTo>
                    <a:pt x="33616" y="43091"/>
                  </a:lnTo>
                  <a:lnTo>
                    <a:pt x="33782" y="44856"/>
                  </a:lnTo>
                  <a:lnTo>
                    <a:pt x="34036" y="46316"/>
                  </a:lnTo>
                  <a:lnTo>
                    <a:pt x="34645" y="48018"/>
                  </a:lnTo>
                  <a:lnTo>
                    <a:pt x="35217" y="47866"/>
                  </a:lnTo>
                  <a:close/>
                </a:path>
                <a:path w="46990" h="55244">
                  <a:moveTo>
                    <a:pt x="46659" y="49796"/>
                  </a:moveTo>
                  <a:lnTo>
                    <a:pt x="45847" y="48171"/>
                  </a:lnTo>
                  <a:lnTo>
                    <a:pt x="44970" y="46977"/>
                  </a:lnTo>
                  <a:lnTo>
                    <a:pt x="43827" y="45643"/>
                  </a:lnTo>
                  <a:lnTo>
                    <a:pt x="43446" y="45986"/>
                  </a:lnTo>
                  <a:lnTo>
                    <a:pt x="44577" y="47320"/>
                  </a:lnTo>
                  <a:lnTo>
                    <a:pt x="45326" y="48526"/>
                  </a:lnTo>
                  <a:lnTo>
                    <a:pt x="46151" y="50101"/>
                  </a:lnTo>
                  <a:lnTo>
                    <a:pt x="46659" y="4979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>
              <a:extLst>
                <a:ext uri="{FF2B5EF4-FFF2-40B4-BE49-F238E27FC236}">
                  <a16:creationId xmlns:a16="http://schemas.microsoft.com/office/drawing/2014/main" id="{666FBC88-3432-8B5E-4321-41B59AF0B567}"/>
                </a:ext>
              </a:extLst>
            </p:cNvPr>
            <p:cNvSpPr/>
            <p:nvPr/>
          </p:nvSpPr>
          <p:spPr>
            <a:xfrm>
              <a:off x="9833737" y="1041552"/>
              <a:ext cx="34290" cy="18415"/>
            </a:xfrm>
            <a:custGeom>
              <a:avLst/>
              <a:gdLst/>
              <a:ahLst/>
              <a:cxnLst/>
              <a:rect l="l" t="t" r="r" b="b"/>
              <a:pathLst>
                <a:path w="34290" h="18415">
                  <a:moveTo>
                    <a:pt x="4470" y="11366"/>
                  </a:moveTo>
                  <a:lnTo>
                    <a:pt x="3492" y="11023"/>
                  </a:lnTo>
                  <a:lnTo>
                    <a:pt x="2514" y="9639"/>
                  </a:lnTo>
                  <a:lnTo>
                    <a:pt x="368" y="9702"/>
                  </a:lnTo>
                  <a:lnTo>
                    <a:pt x="0" y="11099"/>
                  </a:lnTo>
                  <a:lnTo>
                    <a:pt x="88" y="12433"/>
                  </a:lnTo>
                  <a:lnTo>
                    <a:pt x="469" y="12827"/>
                  </a:lnTo>
                  <a:lnTo>
                    <a:pt x="1460" y="12077"/>
                  </a:lnTo>
                  <a:lnTo>
                    <a:pt x="3111" y="11620"/>
                  </a:lnTo>
                  <a:lnTo>
                    <a:pt x="4470" y="11366"/>
                  </a:lnTo>
                  <a:close/>
                </a:path>
                <a:path w="34290" h="18415">
                  <a:moveTo>
                    <a:pt x="15240" y="8432"/>
                  </a:moveTo>
                  <a:lnTo>
                    <a:pt x="14084" y="8140"/>
                  </a:lnTo>
                  <a:lnTo>
                    <a:pt x="11010" y="6616"/>
                  </a:lnTo>
                  <a:lnTo>
                    <a:pt x="10629" y="4305"/>
                  </a:lnTo>
                  <a:lnTo>
                    <a:pt x="7670" y="6781"/>
                  </a:lnTo>
                  <a:lnTo>
                    <a:pt x="7937" y="7797"/>
                  </a:lnTo>
                  <a:lnTo>
                    <a:pt x="8991" y="7886"/>
                  </a:lnTo>
                  <a:lnTo>
                    <a:pt x="10007" y="10160"/>
                  </a:lnTo>
                  <a:lnTo>
                    <a:pt x="11595" y="11188"/>
                  </a:lnTo>
                  <a:lnTo>
                    <a:pt x="13677" y="10477"/>
                  </a:lnTo>
                  <a:lnTo>
                    <a:pt x="13538" y="8851"/>
                  </a:lnTo>
                  <a:lnTo>
                    <a:pt x="15240" y="8432"/>
                  </a:lnTo>
                  <a:close/>
                </a:path>
                <a:path w="34290" h="18415">
                  <a:moveTo>
                    <a:pt x="29121" y="17043"/>
                  </a:moveTo>
                  <a:lnTo>
                    <a:pt x="28168" y="16319"/>
                  </a:lnTo>
                  <a:lnTo>
                    <a:pt x="27876" y="16941"/>
                  </a:lnTo>
                  <a:lnTo>
                    <a:pt x="27508" y="17437"/>
                  </a:lnTo>
                  <a:lnTo>
                    <a:pt x="27089" y="17830"/>
                  </a:lnTo>
                  <a:lnTo>
                    <a:pt x="28384" y="17589"/>
                  </a:lnTo>
                  <a:lnTo>
                    <a:pt x="29121" y="17043"/>
                  </a:lnTo>
                  <a:close/>
                </a:path>
                <a:path w="34290" h="18415">
                  <a:moveTo>
                    <a:pt x="34124" y="6934"/>
                  </a:moveTo>
                  <a:lnTo>
                    <a:pt x="33515" y="6616"/>
                  </a:lnTo>
                  <a:lnTo>
                    <a:pt x="33185" y="5727"/>
                  </a:lnTo>
                  <a:lnTo>
                    <a:pt x="31915" y="4876"/>
                  </a:lnTo>
                  <a:lnTo>
                    <a:pt x="30924" y="4927"/>
                  </a:lnTo>
                  <a:lnTo>
                    <a:pt x="29857" y="4660"/>
                  </a:lnTo>
                  <a:lnTo>
                    <a:pt x="30086" y="3467"/>
                  </a:lnTo>
                  <a:lnTo>
                    <a:pt x="31470" y="3314"/>
                  </a:lnTo>
                  <a:lnTo>
                    <a:pt x="32004" y="165"/>
                  </a:lnTo>
                  <a:lnTo>
                    <a:pt x="30886" y="0"/>
                  </a:lnTo>
                  <a:lnTo>
                    <a:pt x="29718" y="647"/>
                  </a:lnTo>
                  <a:lnTo>
                    <a:pt x="24472" y="6324"/>
                  </a:lnTo>
                  <a:lnTo>
                    <a:pt x="21285" y="4521"/>
                  </a:lnTo>
                  <a:lnTo>
                    <a:pt x="20459" y="1511"/>
                  </a:lnTo>
                  <a:lnTo>
                    <a:pt x="18161" y="2908"/>
                  </a:lnTo>
                  <a:lnTo>
                    <a:pt x="18415" y="3644"/>
                  </a:lnTo>
                  <a:lnTo>
                    <a:pt x="18135" y="4254"/>
                  </a:lnTo>
                  <a:lnTo>
                    <a:pt x="18427" y="5943"/>
                  </a:lnTo>
                  <a:lnTo>
                    <a:pt x="19253" y="6464"/>
                  </a:lnTo>
                  <a:lnTo>
                    <a:pt x="20027" y="8636"/>
                  </a:lnTo>
                  <a:lnTo>
                    <a:pt x="19939" y="9156"/>
                  </a:lnTo>
                  <a:lnTo>
                    <a:pt x="19151" y="9182"/>
                  </a:lnTo>
                  <a:lnTo>
                    <a:pt x="19253" y="10261"/>
                  </a:lnTo>
                  <a:lnTo>
                    <a:pt x="20421" y="11125"/>
                  </a:lnTo>
                  <a:lnTo>
                    <a:pt x="21653" y="11404"/>
                  </a:lnTo>
                  <a:lnTo>
                    <a:pt x="22186" y="10464"/>
                  </a:lnTo>
                  <a:lnTo>
                    <a:pt x="23190" y="10871"/>
                  </a:lnTo>
                  <a:lnTo>
                    <a:pt x="24574" y="9829"/>
                  </a:lnTo>
                  <a:lnTo>
                    <a:pt x="25552" y="7734"/>
                  </a:lnTo>
                  <a:lnTo>
                    <a:pt x="28041" y="8940"/>
                  </a:lnTo>
                  <a:lnTo>
                    <a:pt x="27774" y="10083"/>
                  </a:lnTo>
                  <a:lnTo>
                    <a:pt x="27876" y="11036"/>
                  </a:lnTo>
                  <a:lnTo>
                    <a:pt x="28473" y="11658"/>
                  </a:lnTo>
                  <a:lnTo>
                    <a:pt x="30645" y="11734"/>
                  </a:lnTo>
                  <a:lnTo>
                    <a:pt x="33324" y="12230"/>
                  </a:lnTo>
                  <a:lnTo>
                    <a:pt x="33896" y="10248"/>
                  </a:lnTo>
                  <a:lnTo>
                    <a:pt x="32423" y="8699"/>
                  </a:lnTo>
                  <a:lnTo>
                    <a:pt x="32334" y="7874"/>
                  </a:lnTo>
                  <a:lnTo>
                    <a:pt x="33070" y="7810"/>
                  </a:lnTo>
                  <a:lnTo>
                    <a:pt x="34124" y="693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>
              <a:extLst>
                <a:ext uri="{FF2B5EF4-FFF2-40B4-BE49-F238E27FC236}">
                  <a16:creationId xmlns:a16="http://schemas.microsoft.com/office/drawing/2014/main" id="{9D760462-31F3-8343-45F4-59518DBEC5AE}"/>
                </a:ext>
              </a:extLst>
            </p:cNvPr>
            <p:cNvSpPr/>
            <p:nvPr/>
          </p:nvSpPr>
          <p:spPr>
            <a:xfrm>
              <a:off x="9805352" y="1045146"/>
              <a:ext cx="57785" cy="33020"/>
            </a:xfrm>
            <a:custGeom>
              <a:avLst/>
              <a:gdLst/>
              <a:ahLst/>
              <a:cxnLst/>
              <a:rect l="l" t="t" r="r" b="b"/>
              <a:pathLst>
                <a:path w="57784" h="33019">
                  <a:moveTo>
                    <a:pt x="927" y="0"/>
                  </a:moveTo>
                  <a:lnTo>
                    <a:pt x="609" y="139"/>
                  </a:lnTo>
                  <a:lnTo>
                    <a:pt x="0" y="304"/>
                  </a:lnTo>
                  <a:lnTo>
                    <a:pt x="139" y="660"/>
                  </a:lnTo>
                  <a:lnTo>
                    <a:pt x="444" y="990"/>
                  </a:lnTo>
                  <a:lnTo>
                    <a:pt x="812" y="1270"/>
                  </a:lnTo>
                  <a:lnTo>
                    <a:pt x="800" y="889"/>
                  </a:lnTo>
                  <a:lnTo>
                    <a:pt x="825" y="482"/>
                  </a:lnTo>
                  <a:lnTo>
                    <a:pt x="927" y="0"/>
                  </a:lnTo>
                  <a:close/>
                </a:path>
                <a:path w="57784" h="33019">
                  <a:moveTo>
                    <a:pt x="39979" y="7594"/>
                  </a:moveTo>
                  <a:lnTo>
                    <a:pt x="38392" y="6565"/>
                  </a:lnTo>
                  <a:lnTo>
                    <a:pt x="37376" y="4292"/>
                  </a:lnTo>
                  <a:lnTo>
                    <a:pt x="35712" y="4152"/>
                  </a:lnTo>
                  <a:lnTo>
                    <a:pt x="35077" y="4826"/>
                  </a:lnTo>
                  <a:lnTo>
                    <a:pt x="34175" y="7581"/>
                  </a:lnTo>
                  <a:lnTo>
                    <a:pt x="36550" y="7454"/>
                  </a:lnTo>
                  <a:lnTo>
                    <a:pt x="38125" y="8115"/>
                  </a:lnTo>
                  <a:lnTo>
                    <a:pt x="39979" y="7594"/>
                  </a:lnTo>
                  <a:close/>
                </a:path>
                <a:path w="57784" h="33019">
                  <a:moveTo>
                    <a:pt x="57619" y="8572"/>
                  </a:moveTo>
                  <a:lnTo>
                    <a:pt x="56261" y="7429"/>
                  </a:lnTo>
                  <a:lnTo>
                    <a:pt x="56146" y="6477"/>
                  </a:lnTo>
                  <a:lnTo>
                    <a:pt x="56426" y="5346"/>
                  </a:lnTo>
                  <a:lnTo>
                    <a:pt x="53924" y="4140"/>
                  </a:lnTo>
                  <a:lnTo>
                    <a:pt x="52959" y="6235"/>
                  </a:lnTo>
                  <a:lnTo>
                    <a:pt x="50634" y="7835"/>
                  </a:lnTo>
                  <a:lnTo>
                    <a:pt x="49479" y="7785"/>
                  </a:lnTo>
                  <a:lnTo>
                    <a:pt x="47650" y="6667"/>
                  </a:lnTo>
                  <a:lnTo>
                    <a:pt x="47485" y="3035"/>
                  </a:lnTo>
                  <a:lnTo>
                    <a:pt x="44526" y="4724"/>
                  </a:lnTo>
                  <a:lnTo>
                    <a:pt x="46723" y="8763"/>
                  </a:lnTo>
                  <a:lnTo>
                    <a:pt x="44780" y="8369"/>
                  </a:lnTo>
                  <a:lnTo>
                    <a:pt x="39751" y="11455"/>
                  </a:lnTo>
                  <a:lnTo>
                    <a:pt x="39103" y="11645"/>
                  </a:lnTo>
                  <a:lnTo>
                    <a:pt x="38214" y="13157"/>
                  </a:lnTo>
                  <a:lnTo>
                    <a:pt x="47142" y="12204"/>
                  </a:lnTo>
                  <a:lnTo>
                    <a:pt x="47675" y="14071"/>
                  </a:lnTo>
                  <a:lnTo>
                    <a:pt x="39928" y="15722"/>
                  </a:lnTo>
                  <a:lnTo>
                    <a:pt x="36703" y="16141"/>
                  </a:lnTo>
                  <a:lnTo>
                    <a:pt x="33426" y="22225"/>
                  </a:lnTo>
                  <a:lnTo>
                    <a:pt x="30645" y="18440"/>
                  </a:lnTo>
                  <a:lnTo>
                    <a:pt x="28524" y="12039"/>
                  </a:lnTo>
                  <a:lnTo>
                    <a:pt x="27597" y="10833"/>
                  </a:lnTo>
                  <a:lnTo>
                    <a:pt x="28473" y="8839"/>
                  </a:lnTo>
                  <a:lnTo>
                    <a:pt x="27965" y="8128"/>
                  </a:lnTo>
                  <a:lnTo>
                    <a:pt x="28054" y="7239"/>
                  </a:lnTo>
                  <a:lnTo>
                    <a:pt x="26263" y="6413"/>
                  </a:lnTo>
                  <a:lnTo>
                    <a:pt x="23482" y="7239"/>
                  </a:lnTo>
                  <a:lnTo>
                    <a:pt x="22885" y="6845"/>
                  </a:lnTo>
                  <a:lnTo>
                    <a:pt x="22161" y="6807"/>
                  </a:lnTo>
                  <a:lnTo>
                    <a:pt x="21005" y="7467"/>
                  </a:lnTo>
                  <a:lnTo>
                    <a:pt x="20993" y="6946"/>
                  </a:lnTo>
                  <a:lnTo>
                    <a:pt x="19672" y="7353"/>
                  </a:lnTo>
                  <a:lnTo>
                    <a:pt x="18580" y="7302"/>
                  </a:lnTo>
                  <a:lnTo>
                    <a:pt x="17729" y="7505"/>
                  </a:lnTo>
                  <a:lnTo>
                    <a:pt x="17335" y="8940"/>
                  </a:lnTo>
                  <a:lnTo>
                    <a:pt x="15697" y="7797"/>
                  </a:lnTo>
                  <a:lnTo>
                    <a:pt x="12903" y="8547"/>
                  </a:lnTo>
                  <a:lnTo>
                    <a:pt x="10731" y="9867"/>
                  </a:lnTo>
                  <a:lnTo>
                    <a:pt x="10452" y="9207"/>
                  </a:lnTo>
                  <a:lnTo>
                    <a:pt x="10769" y="8255"/>
                  </a:lnTo>
                  <a:lnTo>
                    <a:pt x="12153" y="6845"/>
                  </a:lnTo>
                  <a:lnTo>
                    <a:pt x="11264" y="6819"/>
                  </a:lnTo>
                  <a:lnTo>
                    <a:pt x="10541" y="6184"/>
                  </a:lnTo>
                  <a:lnTo>
                    <a:pt x="9791" y="6108"/>
                  </a:lnTo>
                  <a:lnTo>
                    <a:pt x="9779" y="4927"/>
                  </a:lnTo>
                  <a:lnTo>
                    <a:pt x="8407" y="4305"/>
                  </a:lnTo>
                  <a:lnTo>
                    <a:pt x="5905" y="4457"/>
                  </a:lnTo>
                  <a:lnTo>
                    <a:pt x="3898" y="4102"/>
                  </a:lnTo>
                  <a:lnTo>
                    <a:pt x="5130" y="5994"/>
                  </a:lnTo>
                  <a:lnTo>
                    <a:pt x="5626" y="7835"/>
                  </a:lnTo>
                  <a:lnTo>
                    <a:pt x="5600" y="10223"/>
                  </a:lnTo>
                  <a:lnTo>
                    <a:pt x="9194" y="11023"/>
                  </a:lnTo>
                  <a:lnTo>
                    <a:pt x="8077" y="12179"/>
                  </a:lnTo>
                  <a:lnTo>
                    <a:pt x="7861" y="12725"/>
                  </a:lnTo>
                  <a:lnTo>
                    <a:pt x="9309" y="13703"/>
                  </a:lnTo>
                  <a:lnTo>
                    <a:pt x="10795" y="13995"/>
                  </a:lnTo>
                  <a:lnTo>
                    <a:pt x="11823" y="14668"/>
                  </a:lnTo>
                  <a:lnTo>
                    <a:pt x="16217" y="13881"/>
                  </a:lnTo>
                  <a:lnTo>
                    <a:pt x="22021" y="13881"/>
                  </a:lnTo>
                  <a:lnTo>
                    <a:pt x="26708" y="16332"/>
                  </a:lnTo>
                  <a:lnTo>
                    <a:pt x="30010" y="20561"/>
                  </a:lnTo>
                  <a:lnTo>
                    <a:pt x="27101" y="24866"/>
                  </a:lnTo>
                  <a:lnTo>
                    <a:pt x="26339" y="23672"/>
                  </a:lnTo>
                  <a:lnTo>
                    <a:pt x="21958" y="25323"/>
                  </a:lnTo>
                  <a:lnTo>
                    <a:pt x="18186" y="26162"/>
                  </a:lnTo>
                  <a:lnTo>
                    <a:pt x="15036" y="25222"/>
                  </a:lnTo>
                  <a:lnTo>
                    <a:pt x="17106" y="27330"/>
                  </a:lnTo>
                  <a:lnTo>
                    <a:pt x="20154" y="32473"/>
                  </a:lnTo>
                  <a:lnTo>
                    <a:pt x="26847" y="31813"/>
                  </a:lnTo>
                  <a:lnTo>
                    <a:pt x="22796" y="27686"/>
                  </a:lnTo>
                  <a:lnTo>
                    <a:pt x="26238" y="24307"/>
                  </a:lnTo>
                  <a:lnTo>
                    <a:pt x="27787" y="25425"/>
                  </a:lnTo>
                  <a:lnTo>
                    <a:pt x="28994" y="28257"/>
                  </a:lnTo>
                  <a:lnTo>
                    <a:pt x="29718" y="29425"/>
                  </a:lnTo>
                  <a:lnTo>
                    <a:pt x="31140" y="30492"/>
                  </a:lnTo>
                  <a:lnTo>
                    <a:pt x="31927" y="28054"/>
                  </a:lnTo>
                  <a:lnTo>
                    <a:pt x="29933" y="24549"/>
                  </a:lnTo>
                  <a:lnTo>
                    <a:pt x="32423" y="23583"/>
                  </a:lnTo>
                  <a:lnTo>
                    <a:pt x="36563" y="25958"/>
                  </a:lnTo>
                  <a:lnTo>
                    <a:pt x="40259" y="24307"/>
                  </a:lnTo>
                  <a:lnTo>
                    <a:pt x="40614" y="23406"/>
                  </a:lnTo>
                  <a:lnTo>
                    <a:pt x="40690" y="22428"/>
                  </a:lnTo>
                  <a:lnTo>
                    <a:pt x="42976" y="21780"/>
                  </a:lnTo>
                  <a:lnTo>
                    <a:pt x="44335" y="20713"/>
                  </a:lnTo>
                  <a:lnTo>
                    <a:pt x="42164" y="18275"/>
                  </a:lnTo>
                  <a:lnTo>
                    <a:pt x="43218" y="17767"/>
                  </a:lnTo>
                  <a:lnTo>
                    <a:pt x="45300" y="21082"/>
                  </a:lnTo>
                  <a:lnTo>
                    <a:pt x="50596" y="18554"/>
                  </a:lnTo>
                  <a:lnTo>
                    <a:pt x="49276" y="14579"/>
                  </a:lnTo>
                  <a:lnTo>
                    <a:pt x="52235" y="15595"/>
                  </a:lnTo>
                  <a:lnTo>
                    <a:pt x="54178" y="15417"/>
                  </a:lnTo>
                  <a:lnTo>
                    <a:pt x="56248" y="13335"/>
                  </a:lnTo>
                  <a:lnTo>
                    <a:pt x="57073" y="11645"/>
                  </a:lnTo>
                  <a:lnTo>
                    <a:pt x="57619" y="857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>
              <a:extLst>
                <a:ext uri="{FF2B5EF4-FFF2-40B4-BE49-F238E27FC236}">
                  <a16:creationId xmlns:a16="http://schemas.microsoft.com/office/drawing/2014/main" id="{0E41A2A8-BB46-A183-B68D-1F629577F80A}"/>
                </a:ext>
              </a:extLst>
            </p:cNvPr>
            <p:cNvSpPr/>
            <p:nvPr/>
          </p:nvSpPr>
          <p:spPr>
            <a:xfrm>
              <a:off x="9804374" y="1055369"/>
              <a:ext cx="48895" cy="6350"/>
            </a:xfrm>
            <a:custGeom>
              <a:avLst/>
              <a:gdLst/>
              <a:ahLst/>
              <a:cxnLst/>
              <a:rect l="l" t="t" r="r" b="b"/>
              <a:pathLst>
                <a:path w="48895" h="6350">
                  <a:moveTo>
                    <a:pt x="12801" y="4432"/>
                  </a:moveTo>
                  <a:lnTo>
                    <a:pt x="11772" y="3784"/>
                  </a:lnTo>
                  <a:lnTo>
                    <a:pt x="10287" y="3492"/>
                  </a:lnTo>
                  <a:lnTo>
                    <a:pt x="8839" y="2501"/>
                  </a:lnTo>
                  <a:lnTo>
                    <a:pt x="9550" y="1371"/>
                  </a:lnTo>
                  <a:lnTo>
                    <a:pt x="10160" y="800"/>
                  </a:lnTo>
                  <a:lnTo>
                    <a:pt x="6578" y="0"/>
                  </a:lnTo>
                  <a:lnTo>
                    <a:pt x="6540" y="977"/>
                  </a:lnTo>
                  <a:lnTo>
                    <a:pt x="4610" y="1536"/>
                  </a:lnTo>
                  <a:lnTo>
                    <a:pt x="2222" y="1651"/>
                  </a:lnTo>
                  <a:lnTo>
                    <a:pt x="0" y="1257"/>
                  </a:lnTo>
                  <a:lnTo>
                    <a:pt x="304" y="1892"/>
                  </a:lnTo>
                  <a:lnTo>
                    <a:pt x="1943" y="3314"/>
                  </a:lnTo>
                  <a:lnTo>
                    <a:pt x="2997" y="3759"/>
                  </a:lnTo>
                  <a:lnTo>
                    <a:pt x="3530" y="4533"/>
                  </a:lnTo>
                  <a:lnTo>
                    <a:pt x="8877" y="5562"/>
                  </a:lnTo>
                  <a:lnTo>
                    <a:pt x="11239" y="4724"/>
                  </a:lnTo>
                  <a:lnTo>
                    <a:pt x="12801" y="4432"/>
                  </a:lnTo>
                  <a:close/>
                </a:path>
                <a:path w="48895" h="6350">
                  <a:moveTo>
                    <a:pt x="48653" y="3860"/>
                  </a:moveTo>
                  <a:lnTo>
                    <a:pt x="48094" y="1993"/>
                  </a:lnTo>
                  <a:lnTo>
                    <a:pt x="39192" y="2946"/>
                  </a:lnTo>
                  <a:lnTo>
                    <a:pt x="37680" y="5930"/>
                  </a:lnTo>
                  <a:lnTo>
                    <a:pt x="44119" y="4927"/>
                  </a:lnTo>
                  <a:lnTo>
                    <a:pt x="48653" y="38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>
              <a:extLst>
                <a:ext uri="{FF2B5EF4-FFF2-40B4-BE49-F238E27FC236}">
                  <a16:creationId xmlns:a16="http://schemas.microsoft.com/office/drawing/2014/main" id="{2F2EAE84-9D02-C92E-9994-C3907E9C6D89}"/>
                </a:ext>
              </a:extLst>
            </p:cNvPr>
            <p:cNvSpPr/>
            <p:nvPr/>
          </p:nvSpPr>
          <p:spPr>
            <a:xfrm>
              <a:off x="9760546" y="1026706"/>
              <a:ext cx="1905" cy="1270"/>
            </a:xfrm>
            <a:custGeom>
              <a:avLst/>
              <a:gdLst/>
              <a:ahLst/>
              <a:cxnLst/>
              <a:rect l="l" t="t" r="r" b="b"/>
              <a:pathLst>
                <a:path w="1904" h="1269">
                  <a:moveTo>
                    <a:pt x="914" y="0"/>
                  </a:moveTo>
                  <a:lnTo>
                    <a:pt x="330" y="457"/>
                  </a:lnTo>
                  <a:lnTo>
                    <a:pt x="0" y="787"/>
                  </a:lnTo>
                  <a:lnTo>
                    <a:pt x="393" y="800"/>
                  </a:lnTo>
                  <a:lnTo>
                    <a:pt x="889" y="698"/>
                  </a:lnTo>
                  <a:lnTo>
                    <a:pt x="1574" y="444"/>
                  </a:lnTo>
                  <a:lnTo>
                    <a:pt x="91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>
              <a:extLst>
                <a:ext uri="{FF2B5EF4-FFF2-40B4-BE49-F238E27FC236}">
                  <a16:creationId xmlns:a16="http://schemas.microsoft.com/office/drawing/2014/main" id="{3701DB35-0FE4-4AAA-9378-35C1819C68A3}"/>
                </a:ext>
              </a:extLst>
            </p:cNvPr>
            <p:cNvSpPr/>
            <p:nvPr/>
          </p:nvSpPr>
          <p:spPr>
            <a:xfrm>
              <a:off x="9755352" y="1039151"/>
              <a:ext cx="97155" cy="32384"/>
            </a:xfrm>
            <a:custGeom>
              <a:avLst/>
              <a:gdLst/>
              <a:ahLst/>
              <a:cxnLst/>
              <a:rect l="l" t="t" r="r" b="b"/>
              <a:pathLst>
                <a:path w="97154" h="32384">
                  <a:moveTo>
                    <a:pt x="228" y="63"/>
                  </a:moveTo>
                  <a:lnTo>
                    <a:pt x="76" y="0"/>
                  </a:lnTo>
                  <a:lnTo>
                    <a:pt x="38" y="152"/>
                  </a:lnTo>
                  <a:lnTo>
                    <a:pt x="228" y="63"/>
                  </a:lnTo>
                  <a:close/>
                </a:path>
                <a:path w="97154" h="32384">
                  <a:moveTo>
                    <a:pt x="55626" y="13830"/>
                  </a:moveTo>
                  <a:lnTo>
                    <a:pt x="55118" y="11988"/>
                  </a:lnTo>
                  <a:lnTo>
                    <a:pt x="52362" y="7962"/>
                  </a:lnTo>
                  <a:lnTo>
                    <a:pt x="51562" y="7810"/>
                  </a:lnTo>
                  <a:lnTo>
                    <a:pt x="49987" y="6286"/>
                  </a:lnTo>
                  <a:lnTo>
                    <a:pt x="49631" y="5511"/>
                  </a:lnTo>
                  <a:lnTo>
                    <a:pt x="49479" y="4330"/>
                  </a:lnTo>
                  <a:lnTo>
                    <a:pt x="48717" y="3352"/>
                  </a:lnTo>
                  <a:lnTo>
                    <a:pt x="47625" y="3733"/>
                  </a:lnTo>
                  <a:lnTo>
                    <a:pt x="45948" y="1422"/>
                  </a:lnTo>
                  <a:lnTo>
                    <a:pt x="40563" y="2159"/>
                  </a:lnTo>
                  <a:lnTo>
                    <a:pt x="38823" y="1638"/>
                  </a:lnTo>
                  <a:lnTo>
                    <a:pt x="37007" y="2514"/>
                  </a:lnTo>
                  <a:lnTo>
                    <a:pt x="36728" y="1447"/>
                  </a:lnTo>
                  <a:lnTo>
                    <a:pt x="36004" y="2387"/>
                  </a:lnTo>
                  <a:lnTo>
                    <a:pt x="36360" y="3708"/>
                  </a:lnTo>
                  <a:lnTo>
                    <a:pt x="33845" y="901"/>
                  </a:lnTo>
                  <a:lnTo>
                    <a:pt x="34734" y="5448"/>
                  </a:lnTo>
                  <a:lnTo>
                    <a:pt x="38366" y="4622"/>
                  </a:lnTo>
                  <a:lnTo>
                    <a:pt x="38227" y="8115"/>
                  </a:lnTo>
                  <a:lnTo>
                    <a:pt x="38785" y="7937"/>
                  </a:lnTo>
                  <a:lnTo>
                    <a:pt x="43345" y="14719"/>
                  </a:lnTo>
                  <a:lnTo>
                    <a:pt x="45732" y="16586"/>
                  </a:lnTo>
                  <a:lnTo>
                    <a:pt x="47320" y="17170"/>
                  </a:lnTo>
                  <a:lnTo>
                    <a:pt x="51231" y="17856"/>
                  </a:lnTo>
                  <a:lnTo>
                    <a:pt x="53632" y="17741"/>
                  </a:lnTo>
                  <a:lnTo>
                    <a:pt x="55562" y="17183"/>
                  </a:lnTo>
                  <a:lnTo>
                    <a:pt x="55626" y="13830"/>
                  </a:lnTo>
                  <a:close/>
                </a:path>
                <a:path w="97154" h="32384">
                  <a:moveTo>
                    <a:pt x="80010" y="26555"/>
                  </a:moveTo>
                  <a:lnTo>
                    <a:pt x="76708" y="22339"/>
                  </a:lnTo>
                  <a:lnTo>
                    <a:pt x="72021" y="19875"/>
                  </a:lnTo>
                  <a:lnTo>
                    <a:pt x="66217" y="19875"/>
                  </a:lnTo>
                  <a:lnTo>
                    <a:pt x="58877" y="21323"/>
                  </a:lnTo>
                  <a:lnTo>
                    <a:pt x="57238" y="22123"/>
                  </a:lnTo>
                  <a:lnTo>
                    <a:pt x="54051" y="22352"/>
                  </a:lnTo>
                  <a:lnTo>
                    <a:pt x="47205" y="19900"/>
                  </a:lnTo>
                  <a:lnTo>
                    <a:pt x="45466" y="22974"/>
                  </a:lnTo>
                  <a:lnTo>
                    <a:pt x="47574" y="23507"/>
                  </a:lnTo>
                  <a:lnTo>
                    <a:pt x="48895" y="25311"/>
                  </a:lnTo>
                  <a:lnTo>
                    <a:pt x="53670" y="26454"/>
                  </a:lnTo>
                  <a:lnTo>
                    <a:pt x="57810" y="23456"/>
                  </a:lnTo>
                  <a:lnTo>
                    <a:pt x="61328" y="26441"/>
                  </a:lnTo>
                  <a:lnTo>
                    <a:pt x="60883" y="28295"/>
                  </a:lnTo>
                  <a:lnTo>
                    <a:pt x="62522" y="30035"/>
                  </a:lnTo>
                  <a:lnTo>
                    <a:pt x="65036" y="31216"/>
                  </a:lnTo>
                  <a:lnTo>
                    <a:pt x="68173" y="32156"/>
                  </a:lnTo>
                  <a:lnTo>
                    <a:pt x="71970" y="31330"/>
                  </a:lnTo>
                  <a:lnTo>
                    <a:pt x="76327" y="29667"/>
                  </a:lnTo>
                  <a:lnTo>
                    <a:pt x="77101" y="30861"/>
                  </a:lnTo>
                  <a:lnTo>
                    <a:pt x="80010" y="26555"/>
                  </a:lnTo>
                  <a:close/>
                </a:path>
                <a:path w="97154" h="32384">
                  <a:moveTo>
                    <a:pt x="96735" y="14744"/>
                  </a:moveTo>
                  <a:lnTo>
                    <a:pt x="94449" y="10731"/>
                  </a:lnTo>
                  <a:lnTo>
                    <a:pt x="91935" y="11252"/>
                  </a:lnTo>
                  <a:lnTo>
                    <a:pt x="92062" y="12877"/>
                  </a:lnTo>
                  <a:lnTo>
                    <a:pt x="88112" y="14109"/>
                  </a:lnTo>
                  <a:lnTo>
                    <a:pt x="86563" y="13449"/>
                  </a:lnTo>
                  <a:lnTo>
                    <a:pt x="81495" y="14008"/>
                  </a:lnTo>
                  <a:lnTo>
                    <a:pt x="79844" y="14478"/>
                  </a:lnTo>
                  <a:lnTo>
                    <a:pt x="77965" y="15913"/>
                  </a:lnTo>
                  <a:lnTo>
                    <a:pt x="77609" y="16827"/>
                  </a:lnTo>
                  <a:lnTo>
                    <a:pt x="78524" y="18034"/>
                  </a:lnTo>
                  <a:lnTo>
                    <a:pt x="80645" y="24422"/>
                  </a:lnTo>
                  <a:lnTo>
                    <a:pt x="83439" y="28219"/>
                  </a:lnTo>
                  <a:lnTo>
                    <a:pt x="89103" y="17640"/>
                  </a:lnTo>
                  <a:lnTo>
                    <a:pt x="89763" y="17449"/>
                  </a:lnTo>
                  <a:lnTo>
                    <a:pt x="94780" y="14351"/>
                  </a:lnTo>
                  <a:lnTo>
                    <a:pt x="96735" y="1474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>
              <a:extLst>
                <a:ext uri="{FF2B5EF4-FFF2-40B4-BE49-F238E27FC236}">
                  <a16:creationId xmlns:a16="http://schemas.microsoft.com/office/drawing/2014/main" id="{2AE4A8A8-1F34-3DA8-3FD4-53E70B252C59}"/>
                </a:ext>
              </a:extLst>
            </p:cNvPr>
            <p:cNvSpPr/>
            <p:nvPr/>
          </p:nvSpPr>
          <p:spPr>
            <a:xfrm>
              <a:off x="9742398" y="995882"/>
              <a:ext cx="98425" cy="31750"/>
            </a:xfrm>
            <a:custGeom>
              <a:avLst/>
              <a:gdLst/>
              <a:ahLst/>
              <a:cxnLst/>
              <a:rect l="l" t="t" r="r" b="b"/>
              <a:pathLst>
                <a:path w="98425" h="31750">
                  <a:moveTo>
                    <a:pt x="5549" y="2616"/>
                  </a:moveTo>
                  <a:lnTo>
                    <a:pt x="4927" y="2222"/>
                  </a:lnTo>
                  <a:lnTo>
                    <a:pt x="4927" y="2654"/>
                  </a:lnTo>
                  <a:lnTo>
                    <a:pt x="1714" y="0"/>
                  </a:lnTo>
                  <a:lnTo>
                    <a:pt x="0" y="2032"/>
                  </a:lnTo>
                  <a:lnTo>
                    <a:pt x="2667" y="4254"/>
                  </a:lnTo>
                  <a:lnTo>
                    <a:pt x="3390" y="4699"/>
                  </a:lnTo>
                  <a:lnTo>
                    <a:pt x="3937" y="3911"/>
                  </a:lnTo>
                  <a:lnTo>
                    <a:pt x="4724" y="3073"/>
                  </a:lnTo>
                  <a:lnTo>
                    <a:pt x="5549" y="2616"/>
                  </a:lnTo>
                  <a:close/>
                </a:path>
                <a:path w="98425" h="31750">
                  <a:moveTo>
                    <a:pt x="41465" y="26822"/>
                  </a:moveTo>
                  <a:lnTo>
                    <a:pt x="41338" y="24574"/>
                  </a:lnTo>
                  <a:lnTo>
                    <a:pt x="40919" y="23774"/>
                  </a:lnTo>
                  <a:lnTo>
                    <a:pt x="35496" y="21539"/>
                  </a:lnTo>
                  <a:lnTo>
                    <a:pt x="36360" y="24828"/>
                  </a:lnTo>
                  <a:lnTo>
                    <a:pt x="41465" y="26822"/>
                  </a:lnTo>
                  <a:close/>
                </a:path>
                <a:path w="98425" h="31750">
                  <a:moveTo>
                    <a:pt x="58369" y="31521"/>
                  </a:moveTo>
                  <a:lnTo>
                    <a:pt x="58153" y="30340"/>
                  </a:lnTo>
                  <a:lnTo>
                    <a:pt x="58140" y="29743"/>
                  </a:lnTo>
                  <a:lnTo>
                    <a:pt x="57416" y="30111"/>
                  </a:lnTo>
                  <a:lnTo>
                    <a:pt x="56756" y="30556"/>
                  </a:lnTo>
                  <a:lnTo>
                    <a:pt x="56121" y="31076"/>
                  </a:lnTo>
                  <a:lnTo>
                    <a:pt x="58369" y="31521"/>
                  </a:lnTo>
                  <a:close/>
                </a:path>
                <a:path w="98425" h="31750">
                  <a:moveTo>
                    <a:pt x="98285" y="30378"/>
                  </a:moveTo>
                  <a:lnTo>
                    <a:pt x="97624" y="29044"/>
                  </a:lnTo>
                  <a:lnTo>
                    <a:pt x="95542" y="29311"/>
                  </a:lnTo>
                  <a:lnTo>
                    <a:pt x="93878" y="29019"/>
                  </a:lnTo>
                  <a:lnTo>
                    <a:pt x="93510" y="28816"/>
                  </a:lnTo>
                  <a:lnTo>
                    <a:pt x="91313" y="29248"/>
                  </a:lnTo>
                  <a:lnTo>
                    <a:pt x="91414" y="30124"/>
                  </a:lnTo>
                  <a:lnTo>
                    <a:pt x="91884" y="30962"/>
                  </a:lnTo>
                  <a:lnTo>
                    <a:pt x="92570" y="31699"/>
                  </a:lnTo>
                  <a:lnTo>
                    <a:pt x="98285" y="303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>
              <a:extLst>
                <a:ext uri="{FF2B5EF4-FFF2-40B4-BE49-F238E27FC236}">
                  <a16:creationId xmlns:a16="http://schemas.microsoft.com/office/drawing/2014/main" id="{8A2E2D4C-8968-5295-9679-3FF83A2472F2}"/>
                </a:ext>
              </a:extLst>
            </p:cNvPr>
            <p:cNvSpPr/>
            <p:nvPr/>
          </p:nvSpPr>
          <p:spPr>
            <a:xfrm>
              <a:off x="9824618" y="1019428"/>
              <a:ext cx="27305" cy="24765"/>
            </a:xfrm>
            <a:custGeom>
              <a:avLst/>
              <a:gdLst/>
              <a:ahLst/>
              <a:cxnLst/>
              <a:rect l="l" t="t" r="r" b="b"/>
              <a:pathLst>
                <a:path w="27304" h="24765">
                  <a:moveTo>
                    <a:pt x="3721" y="16954"/>
                  </a:moveTo>
                  <a:lnTo>
                    <a:pt x="152" y="16357"/>
                  </a:lnTo>
                  <a:lnTo>
                    <a:pt x="76" y="16586"/>
                  </a:lnTo>
                  <a:lnTo>
                    <a:pt x="673" y="17157"/>
                  </a:lnTo>
                  <a:lnTo>
                    <a:pt x="1308" y="17805"/>
                  </a:lnTo>
                  <a:lnTo>
                    <a:pt x="3340" y="17475"/>
                  </a:lnTo>
                  <a:lnTo>
                    <a:pt x="3721" y="16954"/>
                  </a:lnTo>
                  <a:close/>
                </a:path>
                <a:path w="27304" h="24765">
                  <a:moveTo>
                    <a:pt x="5270" y="16027"/>
                  </a:moveTo>
                  <a:lnTo>
                    <a:pt x="4140" y="16357"/>
                  </a:lnTo>
                  <a:lnTo>
                    <a:pt x="3898" y="16687"/>
                  </a:lnTo>
                  <a:lnTo>
                    <a:pt x="3835" y="16967"/>
                  </a:lnTo>
                  <a:lnTo>
                    <a:pt x="5270" y="16027"/>
                  </a:lnTo>
                  <a:close/>
                </a:path>
                <a:path w="27304" h="24765">
                  <a:moveTo>
                    <a:pt x="9626" y="1993"/>
                  </a:moveTo>
                  <a:lnTo>
                    <a:pt x="9029" y="1003"/>
                  </a:lnTo>
                  <a:lnTo>
                    <a:pt x="8928" y="88"/>
                  </a:lnTo>
                  <a:lnTo>
                    <a:pt x="8458" y="0"/>
                  </a:lnTo>
                  <a:lnTo>
                    <a:pt x="9055" y="2286"/>
                  </a:lnTo>
                  <a:lnTo>
                    <a:pt x="9512" y="3238"/>
                  </a:lnTo>
                  <a:lnTo>
                    <a:pt x="9626" y="1993"/>
                  </a:lnTo>
                  <a:close/>
                </a:path>
                <a:path w="27304" h="24765">
                  <a:moveTo>
                    <a:pt x="26974" y="10680"/>
                  </a:moveTo>
                  <a:lnTo>
                    <a:pt x="26822" y="8140"/>
                  </a:lnTo>
                  <a:lnTo>
                    <a:pt x="26733" y="6997"/>
                  </a:lnTo>
                  <a:lnTo>
                    <a:pt x="25463" y="4762"/>
                  </a:lnTo>
                  <a:lnTo>
                    <a:pt x="25247" y="4368"/>
                  </a:lnTo>
                  <a:lnTo>
                    <a:pt x="24574" y="4699"/>
                  </a:lnTo>
                  <a:lnTo>
                    <a:pt x="24307" y="4762"/>
                  </a:lnTo>
                  <a:lnTo>
                    <a:pt x="24155" y="4191"/>
                  </a:lnTo>
                  <a:lnTo>
                    <a:pt x="23520" y="3644"/>
                  </a:lnTo>
                  <a:lnTo>
                    <a:pt x="23418" y="2933"/>
                  </a:lnTo>
                  <a:lnTo>
                    <a:pt x="21640" y="3797"/>
                  </a:lnTo>
                  <a:lnTo>
                    <a:pt x="18249" y="5003"/>
                  </a:lnTo>
                  <a:lnTo>
                    <a:pt x="15417" y="5486"/>
                  </a:lnTo>
                  <a:lnTo>
                    <a:pt x="16078" y="6832"/>
                  </a:lnTo>
                  <a:lnTo>
                    <a:pt x="14173" y="7327"/>
                  </a:lnTo>
                  <a:lnTo>
                    <a:pt x="12268" y="7772"/>
                  </a:lnTo>
                  <a:lnTo>
                    <a:pt x="10363" y="8140"/>
                  </a:lnTo>
                  <a:lnTo>
                    <a:pt x="9906" y="7670"/>
                  </a:lnTo>
                  <a:lnTo>
                    <a:pt x="9677" y="7416"/>
                  </a:lnTo>
                  <a:lnTo>
                    <a:pt x="9220" y="6578"/>
                  </a:lnTo>
                  <a:lnTo>
                    <a:pt x="9105" y="5689"/>
                  </a:lnTo>
                  <a:lnTo>
                    <a:pt x="9842" y="5562"/>
                  </a:lnTo>
                  <a:lnTo>
                    <a:pt x="11303" y="5257"/>
                  </a:lnTo>
                  <a:lnTo>
                    <a:pt x="10515" y="4826"/>
                  </a:lnTo>
                  <a:lnTo>
                    <a:pt x="9944" y="4114"/>
                  </a:lnTo>
                  <a:lnTo>
                    <a:pt x="9512" y="3238"/>
                  </a:lnTo>
                  <a:lnTo>
                    <a:pt x="9474" y="3644"/>
                  </a:lnTo>
                  <a:lnTo>
                    <a:pt x="9372" y="4114"/>
                  </a:lnTo>
                  <a:lnTo>
                    <a:pt x="9271" y="4368"/>
                  </a:lnTo>
                  <a:lnTo>
                    <a:pt x="7835" y="6908"/>
                  </a:lnTo>
                  <a:lnTo>
                    <a:pt x="5448" y="7670"/>
                  </a:lnTo>
                  <a:lnTo>
                    <a:pt x="3238" y="7378"/>
                  </a:lnTo>
                  <a:lnTo>
                    <a:pt x="4508" y="8839"/>
                  </a:lnTo>
                  <a:lnTo>
                    <a:pt x="6350" y="9931"/>
                  </a:lnTo>
                  <a:lnTo>
                    <a:pt x="8115" y="10668"/>
                  </a:lnTo>
                  <a:lnTo>
                    <a:pt x="6959" y="14935"/>
                  </a:lnTo>
                  <a:lnTo>
                    <a:pt x="5270" y="16027"/>
                  </a:lnTo>
                  <a:lnTo>
                    <a:pt x="5727" y="15900"/>
                  </a:lnTo>
                  <a:lnTo>
                    <a:pt x="6705" y="17487"/>
                  </a:lnTo>
                  <a:lnTo>
                    <a:pt x="6832" y="18148"/>
                  </a:lnTo>
                  <a:lnTo>
                    <a:pt x="8788" y="20828"/>
                  </a:lnTo>
                  <a:lnTo>
                    <a:pt x="9944" y="22059"/>
                  </a:lnTo>
                  <a:lnTo>
                    <a:pt x="14605" y="24333"/>
                  </a:lnTo>
                  <a:lnTo>
                    <a:pt x="17830" y="23266"/>
                  </a:lnTo>
                  <a:lnTo>
                    <a:pt x="19342" y="17475"/>
                  </a:lnTo>
                  <a:lnTo>
                    <a:pt x="19304" y="17157"/>
                  </a:lnTo>
                  <a:lnTo>
                    <a:pt x="18326" y="15900"/>
                  </a:lnTo>
                  <a:lnTo>
                    <a:pt x="17335" y="14617"/>
                  </a:lnTo>
                  <a:lnTo>
                    <a:pt x="17500" y="12306"/>
                  </a:lnTo>
                  <a:lnTo>
                    <a:pt x="18034" y="11874"/>
                  </a:lnTo>
                  <a:lnTo>
                    <a:pt x="18491" y="11366"/>
                  </a:lnTo>
                  <a:lnTo>
                    <a:pt x="18859" y="10769"/>
                  </a:lnTo>
                  <a:lnTo>
                    <a:pt x="20091" y="11760"/>
                  </a:lnTo>
                  <a:lnTo>
                    <a:pt x="21742" y="12192"/>
                  </a:lnTo>
                  <a:lnTo>
                    <a:pt x="26670" y="10769"/>
                  </a:lnTo>
                  <a:lnTo>
                    <a:pt x="26974" y="1068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>
              <a:extLst>
                <a:ext uri="{FF2B5EF4-FFF2-40B4-BE49-F238E27FC236}">
                  <a16:creationId xmlns:a16="http://schemas.microsoft.com/office/drawing/2014/main" id="{C4AEC077-75AA-6AA7-C381-10781B9799CB}"/>
                </a:ext>
              </a:extLst>
            </p:cNvPr>
            <p:cNvSpPr/>
            <p:nvPr/>
          </p:nvSpPr>
          <p:spPr>
            <a:xfrm>
              <a:off x="9749117" y="994498"/>
              <a:ext cx="107950" cy="44450"/>
            </a:xfrm>
            <a:custGeom>
              <a:avLst/>
              <a:gdLst/>
              <a:ahLst/>
              <a:cxnLst/>
              <a:rect l="l" t="t" r="r" b="b"/>
              <a:pathLst>
                <a:path w="107950" h="44450">
                  <a:moveTo>
                    <a:pt x="1358" y="444"/>
                  </a:moveTo>
                  <a:lnTo>
                    <a:pt x="850" y="177"/>
                  </a:lnTo>
                  <a:lnTo>
                    <a:pt x="571" y="0"/>
                  </a:lnTo>
                  <a:lnTo>
                    <a:pt x="393" y="139"/>
                  </a:lnTo>
                  <a:lnTo>
                    <a:pt x="0" y="609"/>
                  </a:lnTo>
                  <a:lnTo>
                    <a:pt x="457" y="482"/>
                  </a:lnTo>
                  <a:lnTo>
                    <a:pt x="927" y="419"/>
                  </a:lnTo>
                  <a:lnTo>
                    <a:pt x="1358" y="444"/>
                  </a:lnTo>
                  <a:close/>
                </a:path>
                <a:path w="107950" h="44450">
                  <a:moveTo>
                    <a:pt x="2628" y="2032"/>
                  </a:moveTo>
                  <a:lnTo>
                    <a:pt x="2552" y="1701"/>
                  </a:lnTo>
                  <a:lnTo>
                    <a:pt x="2451" y="1397"/>
                  </a:lnTo>
                  <a:lnTo>
                    <a:pt x="2209" y="1104"/>
                  </a:lnTo>
                  <a:lnTo>
                    <a:pt x="2247" y="1397"/>
                  </a:lnTo>
                  <a:lnTo>
                    <a:pt x="2489" y="1739"/>
                  </a:lnTo>
                  <a:lnTo>
                    <a:pt x="2540" y="2082"/>
                  </a:lnTo>
                  <a:close/>
                </a:path>
                <a:path w="107950" h="44450">
                  <a:moveTo>
                    <a:pt x="4483" y="8089"/>
                  </a:moveTo>
                  <a:lnTo>
                    <a:pt x="3441" y="5803"/>
                  </a:lnTo>
                  <a:lnTo>
                    <a:pt x="2133" y="4800"/>
                  </a:lnTo>
                  <a:lnTo>
                    <a:pt x="279" y="4406"/>
                  </a:lnTo>
                  <a:lnTo>
                    <a:pt x="3987" y="9677"/>
                  </a:lnTo>
                  <a:lnTo>
                    <a:pt x="3581" y="8686"/>
                  </a:lnTo>
                  <a:lnTo>
                    <a:pt x="4483" y="8089"/>
                  </a:lnTo>
                  <a:close/>
                </a:path>
                <a:path w="107950" h="44450">
                  <a:moveTo>
                    <a:pt x="47663" y="36614"/>
                  </a:moveTo>
                  <a:lnTo>
                    <a:pt x="45974" y="35331"/>
                  </a:lnTo>
                  <a:lnTo>
                    <a:pt x="44119" y="36334"/>
                  </a:lnTo>
                  <a:lnTo>
                    <a:pt x="42392" y="36931"/>
                  </a:lnTo>
                  <a:lnTo>
                    <a:pt x="40373" y="36106"/>
                  </a:lnTo>
                  <a:lnTo>
                    <a:pt x="36372" y="33769"/>
                  </a:lnTo>
                  <a:lnTo>
                    <a:pt x="36195" y="32524"/>
                  </a:lnTo>
                  <a:lnTo>
                    <a:pt x="36753" y="30911"/>
                  </a:lnTo>
                  <a:lnTo>
                    <a:pt x="34328" y="30048"/>
                  </a:lnTo>
                  <a:lnTo>
                    <a:pt x="30238" y="29298"/>
                  </a:lnTo>
                  <a:lnTo>
                    <a:pt x="29845" y="30505"/>
                  </a:lnTo>
                  <a:lnTo>
                    <a:pt x="27012" y="33413"/>
                  </a:lnTo>
                  <a:lnTo>
                    <a:pt x="26377" y="31915"/>
                  </a:lnTo>
                  <a:lnTo>
                    <a:pt x="23164" y="32524"/>
                  </a:lnTo>
                  <a:lnTo>
                    <a:pt x="26123" y="33705"/>
                  </a:lnTo>
                  <a:lnTo>
                    <a:pt x="26187" y="35369"/>
                  </a:lnTo>
                  <a:lnTo>
                    <a:pt x="28549" y="36880"/>
                  </a:lnTo>
                  <a:lnTo>
                    <a:pt x="29273" y="36106"/>
                  </a:lnTo>
                  <a:lnTo>
                    <a:pt x="31165" y="37045"/>
                  </a:lnTo>
                  <a:lnTo>
                    <a:pt x="32550" y="38163"/>
                  </a:lnTo>
                  <a:lnTo>
                    <a:pt x="36957" y="39789"/>
                  </a:lnTo>
                  <a:lnTo>
                    <a:pt x="43268" y="41440"/>
                  </a:lnTo>
                  <a:lnTo>
                    <a:pt x="47371" y="36449"/>
                  </a:lnTo>
                  <a:lnTo>
                    <a:pt x="47663" y="36614"/>
                  </a:lnTo>
                  <a:close/>
                </a:path>
                <a:path w="107950" h="44450">
                  <a:moveTo>
                    <a:pt x="75653" y="41287"/>
                  </a:moveTo>
                  <a:lnTo>
                    <a:pt x="73482" y="40728"/>
                  </a:lnTo>
                  <a:lnTo>
                    <a:pt x="71577" y="39662"/>
                  </a:lnTo>
                  <a:lnTo>
                    <a:pt x="70739" y="38493"/>
                  </a:lnTo>
                  <a:lnTo>
                    <a:pt x="69240" y="37795"/>
                  </a:lnTo>
                  <a:lnTo>
                    <a:pt x="66954" y="37617"/>
                  </a:lnTo>
                  <a:lnTo>
                    <a:pt x="65633" y="36969"/>
                  </a:lnTo>
                  <a:lnTo>
                    <a:pt x="59220" y="35953"/>
                  </a:lnTo>
                  <a:lnTo>
                    <a:pt x="56248" y="34721"/>
                  </a:lnTo>
                  <a:lnTo>
                    <a:pt x="56400" y="37820"/>
                  </a:lnTo>
                  <a:lnTo>
                    <a:pt x="54063" y="38252"/>
                  </a:lnTo>
                  <a:lnTo>
                    <a:pt x="50063" y="35966"/>
                  </a:lnTo>
                  <a:lnTo>
                    <a:pt x="45732" y="40132"/>
                  </a:lnTo>
                  <a:lnTo>
                    <a:pt x="55880" y="41656"/>
                  </a:lnTo>
                  <a:lnTo>
                    <a:pt x="58089" y="41097"/>
                  </a:lnTo>
                  <a:lnTo>
                    <a:pt x="61912" y="41871"/>
                  </a:lnTo>
                  <a:lnTo>
                    <a:pt x="62826" y="43370"/>
                  </a:lnTo>
                  <a:lnTo>
                    <a:pt x="67691" y="43865"/>
                  </a:lnTo>
                  <a:lnTo>
                    <a:pt x="70599" y="43688"/>
                  </a:lnTo>
                  <a:lnTo>
                    <a:pt x="74066" y="43014"/>
                  </a:lnTo>
                  <a:lnTo>
                    <a:pt x="75069" y="42379"/>
                  </a:lnTo>
                  <a:lnTo>
                    <a:pt x="75653" y="41287"/>
                  </a:lnTo>
                  <a:close/>
                </a:path>
                <a:path w="107950" h="44450">
                  <a:moveTo>
                    <a:pt x="107505" y="23495"/>
                  </a:moveTo>
                  <a:lnTo>
                    <a:pt x="102654" y="23571"/>
                  </a:lnTo>
                  <a:lnTo>
                    <a:pt x="102298" y="19354"/>
                  </a:lnTo>
                  <a:lnTo>
                    <a:pt x="98564" y="18110"/>
                  </a:lnTo>
                  <a:lnTo>
                    <a:pt x="98463" y="20154"/>
                  </a:lnTo>
                  <a:lnTo>
                    <a:pt x="93637" y="21983"/>
                  </a:lnTo>
                  <a:lnTo>
                    <a:pt x="89890" y="20929"/>
                  </a:lnTo>
                  <a:lnTo>
                    <a:pt x="84709" y="23266"/>
                  </a:lnTo>
                  <a:lnTo>
                    <a:pt x="84315" y="24104"/>
                  </a:lnTo>
                  <a:lnTo>
                    <a:pt x="84531" y="25933"/>
                  </a:lnTo>
                  <a:lnTo>
                    <a:pt x="85128" y="26924"/>
                  </a:lnTo>
                  <a:lnTo>
                    <a:pt x="85013" y="28155"/>
                  </a:lnTo>
                  <a:lnTo>
                    <a:pt x="83959" y="24942"/>
                  </a:lnTo>
                  <a:lnTo>
                    <a:pt x="83058" y="21247"/>
                  </a:lnTo>
                  <a:lnTo>
                    <a:pt x="82435" y="17538"/>
                  </a:lnTo>
                  <a:lnTo>
                    <a:pt x="76847" y="20459"/>
                  </a:lnTo>
                  <a:lnTo>
                    <a:pt x="76682" y="21958"/>
                  </a:lnTo>
                  <a:lnTo>
                    <a:pt x="74345" y="22707"/>
                  </a:lnTo>
                  <a:lnTo>
                    <a:pt x="73113" y="21196"/>
                  </a:lnTo>
                  <a:lnTo>
                    <a:pt x="70904" y="21869"/>
                  </a:lnTo>
                  <a:lnTo>
                    <a:pt x="69507" y="23342"/>
                  </a:lnTo>
                  <a:lnTo>
                    <a:pt x="69532" y="25311"/>
                  </a:lnTo>
                  <a:lnTo>
                    <a:pt x="69748" y="25615"/>
                  </a:lnTo>
                  <a:lnTo>
                    <a:pt x="69659" y="26212"/>
                  </a:lnTo>
                  <a:lnTo>
                    <a:pt x="70650" y="27686"/>
                  </a:lnTo>
                  <a:lnTo>
                    <a:pt x="72275" y="25908"/>
                  </a:lnTo>
                  <a:lnTo>
                    <a:pt x="73431" y="26098"/>
                  </a:lnTo>
                  <a:lnTo>
                    <a:pt x="77190" y="27495"/>
                  </a:lnTo>
                  <a:lnTo>
                    <a:pt x="76936" y="29425"/>
                  </a:lnTo>
                  <a:lnTo>
                    <a:pt x="77609" y="31026"/>
                  </a:lnTo>
                  <a:lnTo>
                    <a:pt x="78740" y="32321"/>
                  </a:lnTo>
                  <a:lnTo>
                    <a:pt x="80949" y="32626"/>
                  </a:lnTo>
                  <a:lnTo>
                    <a:pt x="83337" y="31851"/>
                  </a:lnTo>
                  <a:lnTo>
                    <a:pt x="84975" y="28676"/>
                  </a:lnTo>
                  <a:lnTo>
                    <a:pt x="85013" y="28194"/>
                  </a:lnTo>
                  <a:lnTo>
                    <a:pt x="86004" y="29756"/>
                  </a:lnTo>
                  <a:lnTo>
                    <a:pt x="87566" y="30530"/>
                  </a:lnTo>
                  <a:lnTo>
                    <a:pt x="89839" y="30594"/>
                  </a:lnTo>
                  <a:lnTo>
                    <a:pt x="93738" y="29933"/>
                  </a:lnTo>
                  <a:lnTo>
                    <a:pt x="97142" y="28740"/>
                  </a:lnTo>
                  <a:lnTo>
                    <a:pt x="98920" y="27863"/>
                  </a:lnTo>
                  <a:lnTo>
                    <a:pt x="99021" y="28575"/>
                  </a:lnTo>
                  <a:lnTo>
                    <a:pt x="99644" y="29121"/>
                  </a:lnTo>
                  <a:lnTo>
                    <a:pt x="99809" y="29705"/>
                  </a:lnTo>
                  <a:lnTo>
                    <a:pt x="103416" y="27863"/>
                  </a:lnTo>
                  <a:lnTo>
                    <a:pt x="107505" y="234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6CB2D816-556A-FA43-843F-6AC0FBDEFB64}"/>
                </a:ext>
              </a:extLst>
            </p:cNvPr>
            <p:cNvSpPr/>
            <p:nvPr/>
          </p:nvSpPr>
          <p:spPr>
            <a:xfrm>
              <a:off x="9740417" y="1002626"/>
              <a:ext cx="92710" cy="52705"/>
            </a:xfrm>
            <a:custGeom>
              <a:avLst/>
              <a:gdLst/>
              <a:ahLst/>
              <a:cxnLst/>
              <a:rect l="l" t="t" r="r" b="b"/>
              <a:pathLst>
                <a:path w="92709" h="52705">
                  <a:moveTo>
                    <a:pt x="13169" y="3302"/>
                  </a:moveTo>
                  <a:lnTo>
                    <a:pt x="8636" y="76"/>
                  </a:lnTo>
                  <a:lnTo>
                    <a:pt x="3975" y="0"/>
                  </a:lnTo>
                  <a:lnTo>
                    <a:pt x="3467" y="317"/>
                  </a:lnTo>
                  <a:lnTo>
                    <a:pt x="4254" y="1485"/>
                  </a:lnTo>
                  <a:lnTo>
                    <a:pt x="3365" y="800"/>
                  </a:lnTo>
                  <a:lnTo>
                    <a:pt x="2311" y="838"/>
                  </a:lnTo>
                  <a:lnTo>
                    <a:pt x="609" y="1752"/>
                  </a:lnTo>
                  <a:lnTo>
                    <a:pt x="0" y="2641"/>
                  </a:lnTo>
                  <a:lnTo>
                    <a:pt x="76" y="3632"/>
                  </a:lnTo>
                  <a:lnTo>
                    <a:pt x="2654" y="1511"/>
                  </a:lnTo>
                  <a:lnTo>
                    <a:pt x="4457" y="3632"/>
                  </a:lnTo>
                  <a:lnTo>
                    <a:pt x="1689" y="5943"/>
                  </a:lnTo>
                  <a:lnTo>
                    <a:pt x="4533" y="7239"/>
                  </a:lnTo>
                  <a:lnTo>
                    <a:pt x="7861" y="7581"/>
                  </a:lnTo>
                  <a:lnTo>
                    <a:pt x="9093" y="7251"/>
                  </a:lnTo>
                  <a:lnTo>
                    <a:pt x="13169" y="3302"/>
                  </a:lnTo>
                  <a:close/>
                </a:path>
                <a:path w="92709" h="52705">
                  <a:moveTo>
                    <a:pt x="17843" y="38163"/>
                  </a:moveTo>
                  <a:lnTo>
                    <a:pt x="17767" y="37668"/>
                  </a:lnTo>
                  <a:lnTo>
                    <a:pt x="17640" y="38620"/>
                  </a:lnTo>
                  <a:lnTo>
                    <a:pt x="17843" y="38163"/>
                  </a:lnTo>
                  <a:close/>
                </a:path>
                <a:path w="92709" h="52705">
                  <a:moveTo>
                    <a:pt x="44970" y="48120"/>
                  </a:moveTo>
                  <a:lnTo>
                    <a:pt x="43268" y="41935"/>
                  </a:lnTo>
                  <a:lnTo>
                    <a:pt x="42659" y="40703"/>
                  </a:lnTo>
                  <a:lnTo>
                    <a:pt x="38481" y="37388"/>
                  </a:lnTo>
                  <a:lnTo>
                    <a:pt x="34975" y="37350"/>
                  </a:lnTo>
                  <a:lnTo>
                    <a:pt x="34785" y="37185"/>
                  </a:lnTo>
                  <a:lnTo>
                    <a:pt x="34099" y="36563"/>
                  </a:lnTo>
                  <a:lnTo>
                    <a:pt x="33731" y="35725"/>
                  </a:lnTo>
                  <a:lnTo>
                    <a:pt x="33045" y="35026"/>
                  </a:lnTo>
                  <a:lnTo>
                    <a:pt x="32143" y="34442"/>
                  </a:lnTo>
                  <a:lnTo>
                    <a:pt x="34048" y="31546"/>
                  </a:lnTo>
                  <a:lnTo>
                    <a:pt x="28930" y="28790"/>
                  </a:lnTo>
                  <a:lnTo>
                    <a:pt x="24180" y="25615"/>
                  </a:lnTo>
                  <a:lnTo>
                    <a:pt x="23215" y="24892"/>
                  </a:lnTo>
                  <a:lnTo>
                    <a:pt x="22682" y="24117"/>
                  </a:lnTo>
                  <a:lnTo>
                    <a:pt x="21018" y="24777"/>
                  </a:lnTo>
                  <a:lnTo>
                    <a:pt x="20523" y="24892"/>
                  </a:lnTo>
                  <a:lnTo>
                    <a:pt x="20129" y="24866"/>
                  </a:lnTo>
                  <a:lnTo>
                    <a:pt x="20472" y="24523"/>
                  </a:lnTo>
                  <a:lnTo>
                    <a:pt x="20764" y="24282"/>
                  </a:lnTo>
                  <a:lnTo>
                    <a:pt x="23355" y="22542"/>
                  </a:lnTo>
                  <a:lnTo>
                    <a:pt x="24269" y="24980"/>
                  </a:lnTo>
                  <a:lnTo>
                    <a:pt x="26377" y="26746"/>
                  </a:lnTo>
                  <a:lnTo>
                    <a:pt x="26797" y="27025"/>
                  </a:lnTo>
                  <a:lnTo>
                    <a:pt x="27266" y="27178"/>
                  </a:lnTo>
                  <a:lnTo>
                    <a:pt x="29108" y="25615"/>
                  </a:lnTo>
                  <a:lnTo>
                    <a:pt x="30111" y="24892"/>
                  </a:lnTo>
                  <a:lnTo>
                    <a:pt x="30238" y="24828"/>
                  </a:lnTo>
                  <a:lnTo>
                    <a:pt x="30772" y="24638"/>
                  </a:lnTo>
                  <a:lnTo>
                    <a:pt x="31864" y="24409"/>
                  </a:lnTo>
                  <a:lnTo>
                    <a:pt x="35090" y="23799"/>
                  </a:lnTo>
                  <a:lnTo>
                    <a:pt x="35725" y="25298"/>
                  </a:lnTo>
                  <a:lnTo>
                    <a:pt x="37160" y="23799"/>
                  </a:lnTo>
                  <a:lnTo>
                    <a:pt x="38379" y="22542"/>
                  </a:lnTo>
                  <a:lnTo>
                    <a:pt x="38544" y="22377"/>
                  </a:lnTo>
                  <a:lnTo>
                    <a:pt x="38773" y="21907"/>
                  </a:lnTo>
                  <a:lnTo>
                    <a:pt x="38887" y="21488"/>
                  </a:lnTo>
                  <a:lnTo>
                    <a:pt x="39217" y="19646"/>
                  </a:lnTo>
                  <a:lnTo>
                    <a:pt x="38265" y="18478"/>
                  </a:lnTo>
                  <a:lnTo>
                    <a:pt x="38036" y="18186"/>
                  </a:lnTo>
                  <a:lnTo>
                    <a:pt x="36410" y="16484"/>
                  </a:lnTo>
                  <a:lnTo>
                    <a:pt x="35102" y="16344"/>
                  </a:lnTo>
                  <a:lnTo>
                    <a:pt x="33985" y="15405"/>
                  </a:lnTo>
                  <a:lnTo>
                    <a:pt x="33591" y="14160"/>
                  </a:lnTo>
                  <a:lnTo>
                    <a:pt x="32473" y="13157"/>
                  </a:lnTo>
                  <a:lnTo>
                    <a:pt x="29730" y="10668"/>
                  </a:lnTo>
                  <a:lnTo>
                    <a:pt x="27673" y="13157"/>
                  </a:lnTo>
                  <a:lnTo>
                    <a:pt x="24422" y="11747"/>
                  </a:lnTo>
                  <a:lnTo>
                    <a:pt x="23139" y="11188"/>
                  </a:lnTo>
                  <a:lnTo>
                    <a:pt x="22669" y="9664"/>
                  </a:lnTo>
                  <a:lnTo>
                    <a:pt x="20472" y="8661"/>
                  </a:lnTo>
                  <a:lnTo>
                    <a:pt x="19659" y="8610"/>
                  </a:lnTo>
                  <a:lnTo>
                    <a:pt x="19062" y="8661"/>
                  </a:lnTo>
                  <a:lnTo>
                    <a:pt x="16814" y="7988"/>
                  </a:lnTo>
                  <a:lnTo>
                    <a:pt x="14795" y="9626"/>
                  </a:lnTo>
                  <a:lnTo>
                    <a:pt x="14109" y="11696"/>
                  </a:lnTo>
                  <a:lnTo>
                    <a:pt x="15405" y="11861"/>
                  </a:lnTo>
                  <a:lnTo>
                    <a:pt x="16751" y="11874"/>
                  </a:lnTo>
                  <a:lnTo>
                    <a:pt x="18059" y="11747"/>
                  </a:lnTo>
                  <a:lnTo>
                    <a:pt x="19088" y="13563"/>
                  </a:lnTo>
                  <a:lnTo>
                    <a:pt x="17970" y="15417"/>
                  </a:lnTo>
                  <a:lnTo>
                    <a:pt x="17106" y="17932"/>
                  </a:lnTo>
                  <a:lnTo>
                    <a:pt x="17030" y="18186"/>
                  </a:lnTo>
                  <a:lnTo>
                    <a:pt x="16941" y="19291"/>
                  </a:lnTo>
                  <a:lnTo>
                    <a:pt x="20091" y="18478"/>
                  </a:lnTo>
                  <a:lnTo>
                    <a:pt x="20739" y="21196"/>
                  </a:lnTo>
                  <a:lnTo>
                    <a:pt x="20205" y="24117"/>
                  </a:lnTo>
                  <a:lnTo>
                    <a:pt x="19989" y="24853"/>
                  </a:lnTo>
                  <a:lnTo>
                    <a:pt x="18948" y="24726"/>
                  </a:lnTo>
                  <a:lnTo>
                    <a:pt x="18529" y="23736"/>
                  </a:lnTo>
                  <a:lnTo>
                    <a:pt x="13538" y="21488"/>
                  </a:lnTo>
                  <a:lnTo>
                    <a:pt x="13754" y="21780"/>
                  </a:lnTo>
                  <a:lnTo>
                    <a:pt x="13766" y="22542"/>
                  </a:lnTo>
                  <a:lnTo>
                    <a:pt x="13627" y="23736"/>
                  </a:lnTo>
                  <a:lnTo>
                    <a:pt x="13589" y="24777"/>
                  </a:lnTo>
                  <a:lnTo>
                    <a:pt x="15113" y="27317"/>
                  </a:lnTo>
                  <a:lnTo>
                    <a:pt x="16700" y="28536"/>
                  </a:lnTo>
                  <a:lnTo>
                    <a:pt x="18846" y="28994"/>
                  </a:lnTo>
                  <a:lnTo>
                    <a:pt x="19024" y="30149"/>
                  </a:lnTo>
                  <a:lnTo>
                    <a:pt x="19989" y="31496"/>
                  </a:lnTo>
                  <a:lnTo>
                    <a:pt x="21336" y="32689"/>
                  </a:lnTo>
                  <a:lnTo>
                    <a:pt x="19761" y="32969"/>
                  </a:lnTo>
                  <a:lnTo>
                    <a:pt x="18300" y="33489"/>
                  </a:lnTo>
                  <a:lnTo>
                    <a:pt x="17132" y="34277"/>
                  </a:lnTo>
                  <a:lnTo>
                    <a:pt x="18440" y="35140"/>
                  </a:lnTo>
                  <a:lnTo>
                    <a:pt x="20066" y="36499"/>
                  </a:lnTo>
                  <a:lnTo>
                    <a:pt x="18008" y="37325"/>
                  </a:lnTo>
                  <a:lnTo>
                    <a:pt x="17818" y="37338"/>
                  </a:lnTo>
                  <a:lnTo>
                    <a:pt x="17589" y="37338"/>
                  </a:lnTo>
                  <a:lnTo>
                    <a:pt x="17767" y="37668"/>
                  </a:lnTo>
                  <a:lnTo>
                    <a:pt x="18681" y="37185"/>
                  </a:lnTo>
                  <a:lnTo>
                    <a:pt x="21145" y="37503"/>
                  </a:lnTo>
                  <a:lnTo>
                    <a:pt x="21755" y="40119"/>
                  </a:lnTo>
                  <a:lnTo>
                    <a:pt x="23279" y="42405"/>
                  </a:lnTo>
                  <a:lnTo>
                    <a:pt x="24307" y="43243"/>
                  </a:lnTo>
                  <a:lnTo>
                    <a:pt x="25222" y="44208"/>
                  </a:lnTo>
                  <a:lnTo>
                    <a:pt x="25971" y="44297"/>
                  </a:lnTo>
                  <a:lnTo>
                    <a:pt x="26695" y="44424"/>
                  </a:lnTo>
                  <a:lnTo>
                    <a:pt x="30568" y="46647"/>
                  </a:lnTo>
                  <a:lnTo>
                    <a:pt x="30010" y="51435"/>
                  </a:lnTo>
                  <a:lnTo>
                    <a:pt x="34582" y="52082"/>
                  </a:lnTo>
                  <a:lnTo>
                    <a:pt x="39674" y="51193"/>
                  </a:lnTo>
                  <a:lnTo>
                    <a:pt x="44373" y="49682"/>
                  </a:lnTo>
                  <a:lnTo>
                    <a:pt x="44970" y="48120"/>
                  </a:lnTo>
                  <a:close/>
                </a:path>
                <a:path w="92709" h="52705">
                  <a:moveTo>
                    <a:pt x="51739" y="11531"/>
                  </a:moveTo>
                  <a:lnTo>
                    <a:pt x="51447" y="11531"/>
                  </a:lnTo>
                  <a:lnTo>
                    <a:pt x="51612" y="11722"/>
                  </a:lnTo>
                  <a:lnTo>
                    <a:pt x="51739" y="11531"/>
                  </a:lnTo>
                  <a:close/>
                </a:path>
                <a:path w="92709" h="52705">
                  <a:moveTo>
                    <a:pt x="53708" y="14211"/>
                  </a:moveTo>
                  <a:lnTo>
                    <a:pt x="53555" y="13893"/>
                  </a:lnTo>
                  <a:lnTo>
                    <a:pt x="53517" y="14020"/>
                  </a:lnTo>
                  <a:lnTo>
                    <a:pt x="53708" y="14211"/>
                  </a:lnTo>
                  <a:close/>
                </a:path>
                <a:path w="92709" h="52705">
                  <a:moveTo>
                    <a:pt x="54698" y="10769"/>
                  </a:moveTo>
                  <a:lnTo>
                    <a:pt x="52158" y="12331"/>
                  </a:lnTo>
                  <a:lnTo>
                    <a:pt x="53543" y="13843"/>
                  </a:lnTo>
                  <a:lnTo>
                    <a:pt x="54698" y="10769"/>
                  </a:lnTo>
                  <a:close/>
                </a:path>
                <a:path w="92709" h="52705">
                  <a:moveTo>
                    <a:pt x="62674" y="22250"/>
                  </a:moveTo>
                  <a:lnTo>
                    <a:pt x="62255" y="20510"/>
                  </a:lnTo>
                  <a:lnTo>
                    <a:pt x="61010" y="18669"/>
                  </a:lnTo>
                  <a:lnTo>
                    <a:pt x="59207" y="18605"/>
                  </a:lnTo>
                  <a:lnTo>
                    <a:pt x="59296" y="18021"/>
                  </a:lnTo>
                  <a:lnTo>
                    <a:pt x="59537" y="16383"/>
                  </a:lnTo>
                  <a:lnTo>
                    <a:pt x="59690" y="15455"/>
                  </a:lnTo>
                  <a:lnTo>
                    <a:pt x="56997" y="16383"/>
                  </a:lnTo>
                  <a:lnTo>
                    <a:pt x="54787" y="15176"/>
                  </a:lnTo>
                  <a:lnTo>
                    <a:pt x="53708" y="14211"/>
                  </a:lnTo>
                  <a:lnTo>
                    <a:pt x="54457" y="15748"/>
                  </a:lnTo>
                  <a:lnTo>
                    <a:pt x="55410" y="17614"/>
                  </a:lnTo>
                  <a:lnTo>
                    <a:pt x="53314" y="18021"/>
                  </a:lnTo>
                  <a:lnTo>
                    <a:pt x="50253" y="15646"/>
                  </a:lnTo>
                  <a:lnTo>
                    <a:pt x="49479" y="14947"/>
                  </a:lnTo>
                  <a:lnTo>
                    <a:pt x="48488" y="13843"/>
                  </a:lnTo>
                  <a:lnTo>
                    <a:pt x="47879" y="12941"/>
                  </a:lnTo>
                  <a:lnTo>
                    <a:pt x="47599" y="13004"/>
                  </a:lnTo>
                  <a:lnTo>
                    <a:pt x="46126" y="14782"/>
                  </a:lnTo>
                  <a:lnTo>
                    <a:pt x="45326" y="16992"/>
                  </a:lnTo>
                  <a:lnTo>
                    <a:pt x="47256" y="18313"/>
                  </a:lnTo>
                  <a:lnTo>
                    <a:pt x="46685" y="20167"/>
                  </a:lnTo>
                  <a:lnTo>
                    <a:pt x="45859" y="21577"/>
                  </a:lnTo>
                  <a:lnTo>
                    <a:pt x="44894" y="24396"/>
                  </a:lnTo>
                  <a:lnTo>
                    <a:pt x="45085" y="25654"/>
                  </a:lnTo>
                  <a:lnTo>
                    <a:pt x="49072" y="27978"/>
                  </a:lnTo>
                  <a:lnTo>
                    <a:pt x="51092" y="28803"/>
                  </a:lnTo>
                  <a:lnTo>
                    <a:pt x="53492" y="27978"/>
                  </a:lnTo>
                  <a:lnTo>
                    <a:pt x="54102" y="27622"/>
                  </a:lnTo>
                  <a:lnTo>
                    <a:pt x="55867" y="26365"/>
                  </a:lnTo>
                  <a:lnTo>
                    <a:pt x="56934" y="25285"/>
                  </a:lnTo>
                  <a:lnTo>
                    <a:pt x="58724" y="23825"/>
                  </a:lnTo>
                  <a:lnTo>
                    <a:pt x="59397" y="23368"/>
                  </a:lnTo>
                  <a:lnTo>
                    <a:pt x="60883" y="22631"/>
                  </a:lnTo>
                  <a:lnTo>
                    <a:pt x="61696" y="22339"/>
                  </a:lnTo>
                  <a:lnTo>
                    <a:pt x="62674" y="22250"/>
                  </a:lnTo>
                  <a:close/>
                </a:path>
                <a:path w="92709" h="52705">
                  <a:moveTo>
                    <a:pt x="92329" y="27495"/>
                  </a:moveTo>
                  <a:lnTo>
                    <a:pt x="88696" y="25654"/>
                  </a:lnTo>
                  <a:lnTo>
                    <a:pt x="86309" y="22885"/>
                  </a:lnTo>
                  <a:lnTo>
                    <a:pt x="85636" y="21297"/>
                  </a:lnTo>
                  <a:lnTo>
                    <a:pt x="85890" y="19354"/>
                  </a:lnTo>
                  <a:lnTo>
                    <a:pt x="82130" y="17945"/>
                  </a:lnTo>
                  <a:lnTo>
                    <a:pt x="80975" y="17767"/>
                  </a:lnTo>
                  <a:lnTo>
                    <a:pt x="78676" y="20320"/>
                  </a:lnTo>
                  <a:lnTo>
                    <a:pt x="77673" y="17373"/>
                  </a:lnTo>
                  <a:lnTo>
                    <a:pt x="73139" y="19748"/>
                  </a:lnTo>
                  <a:lnTo>
                    <a:pt x="72237" y="21958"/>
                  </a:lnTo>
                  <a:lnTo>
                    <a:pt x="77863" y="24206"/>
                  </a:lnTo>
                  <a:lnTo>
                    <a:pt x="72466" y="24917"/>
                  </a:lnTo>
                  <a:lnTo>
                    <a:pt x="73469" y="28333"/>
                  </a:lnTo>
                  <a:lnTo>
                    <a:pt x="75653" y="29489"/>
                  </a:lnTo>
                  <a:lnTo>
                    <a:pt x="77939" y="29667"/>
                  </a:lnTo>
                  <a:lnTo>
                    <a:pt x="79438" y="30365"/>
                  </a:lnTo>
                  <a:lnTo>
                    <a:pt x="80276" y="31534"/>
                  </a:lnTo>
                  <a:lnTo>
                    <a:pt x="82181" y="32600"/>
                  </a:lnTo>
                  <a:lnTo>
                    <a:pt x="84340" y="33172"/>
                  </a:lnTo>
                  <a:lnTo>
                    <a:pt x="88036" y="33782"/>
                  </a:lnTo>
                  <a:lnTo>
                    <a:pt x="91160" y="31750"/>
                  </a:lnTo>
                  <a:lnTo>
                    <a:pt x="92329" y="274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>
              <a:extLst>
                <a:ext uri="{FF2B5EF4-FFF2-40B4-BE49-F238E27FC236}">
                  <a16:creationId xmlns:a16="http://schemas.microsoft.com/office/drawing/2014/main" id="{769AB7C7-9F46-77F2-4E82-6BD7E21A0E02}"/>
                </a:ext>
              </a:extLst>
            </p:cNvPr>
            <p:cNvSpPr/>
            <p:nvPr/>
          </p:nvSpPr>
          <p:spPr>
            <a:xfrm>
              <a:off x="9744964" y="975689"/>
              <a:ext cx="91440" cy="38100"/>
            </a:xfrm>
            <a:custGeom>
              <a:avLst/>
              <a:gdLst/>
              <a:ahLst/>
              <a:cxnLst/>
              <a:rect l="l" t="t" r="r" b="b"/>
              <a:pathLst>
                <a:path w="91440" h="38100">
                  <a:moveTo>
                    <a:pt x="6007" y="1422"/>
                  </a:moveTo>
                  <a:lnTo>
                    <a:pt x="4483" y="571"/>
                  </a:lnTo>
                  <a:lnTo>
                    <a:pt x="4191" y="355"/>
                  </a:lnTo>
                  <a:lnTo>
                    <a:pt x="4000" y="38"/>
                  </a:lnTo>
                  <a:lnTo>
                    <a:pt x="2311" y="0"/>
                  </a:lnTo>
                  <a:lnTo>
                    <a:pt x="1016" y="774"/>
                  </a:lnTo>
                  <a:lnTo>
                    <a:pt x="101" y="1524"/>
                  </a:lnTo>
                  <a:lnTo>
                    <a:pt x="0" y="1803"/>
                  </a:lnTo>
                  <a:lnTo>
                    <a:pt x="1028" y="2717"/>
                  </a:lnTo>
                  <a:lnTo>
                    <a:pt x="3378" y="4660"/>
                  </a:lnTo>
                  <a:lnTo>
                    <a:pt x="3479" y="3556"/>
                  </a:lnTo>
                  <a:lnTo>
                    <a:pt x="3962" y="2286"/>
                  </a:lnTo>
                  <a:lnTo>
                    <a:pt x="5562" y="1371"/>
                  </a:lnTo>
                  <a:lnTo>
                    <a:pt x="6007" y="1422"/>
                  </a:lnTo>
                  <a:close/>
                </a:path>
                <a:path w="91440" h="38100">
                  <a:moveTo>
                    <a:pt x="7175" y="1524"/>
                  </a:moveTo>
                  <a:lnTo>
                    <a:pt x="6007" y="1422"/>
                  </a:lnTo>
                  <a:lnTo>
                    <a:pt x="6540" y="1701"/>
                  </a:lnTo>
                  <a:lnTo>
                    <a:pt x="7175" y="1524"/>
                  </a:lnTo>
                  <a:close/>
                </a:path>
                <a:path w="91440" h="38100">
                  <a:moveTo>
                    <a:pt x="11734" y="1955"/>
                  </a:moveTo>
                  <a:lnTo>
                    <a:pt x="9956" y="736"/>
                  </a:lnTo>
                  <a:lnTo>
                    <a:pt x="7175" y="1524"/>
                  </a:lnTo>
                  <a:lnTo>
                    <a:pt x="10223" y="1803"/>
                  </a:lnTo>
                  <a:lnTo>
                    <a:pt x="11607" y="2159"/>
                  </a:lnTo>
                  <a:lnTo>
                    <a:pt x="11734" y="1955"/>
                  </a:lnTo>
                  <a:close/>
                </a:path>
                <a:path w="91440" h="38100">
                  <a:moveTo>
                    <a:pt x="83426" y="35661"/>
                  </a:moveTo>
                  <a:lnTo>
                    <a:pt x="81089" y="34467"/>
                  </a:lnTo>
                  <a:lnTo>
                    <a:pt x="78460" y="34874"/>
                  </a:lnTo>
                  <a:lnTo>
                    <a:pt x="75971" y="34569"/>
                  </a:lnTo>
                  <a:lnTo>
                    <a:pt x="76911" y="35001"/>
                  </a:lnTo>
                  <a:lnTo>
                    <a:pt x="77470" y="36220"/>
                  </a:lnTo>
                  <a:lnTo>
                    <a:pt x="77495" y="36741"/>
                  </a:lnTo>
                  <a:lnTo>
                    <a:pt x="77368" y="37160"/>
                  </a:lnTo>
                  <a:lnTo>
                    <a:pt x="80492" y="36487"/>
                  </a:lnTo>
                  <a:lnTo>
                    <a:pt x="80581" y="36995"/>
                  </a:lnTo>
                  <a:lnTo>
                    <a:pt x="81064" y="37439"/>
                  </a:lnTo>
                  <a:lnTo>
                    <a:pt x="81051" y="38049"/>
                  </a:lnTo>
                  <a:lnTo>
                    <a:pt x="82016" y="37592"/>
                  </a:lnTo>
                  <a:lnTo>
                    <a:pt x="82651" y="36499"/>
                  </a:lnTo>
                  <a:lnTo>
                    <a:pt x="83426" y="35661"/>
                  </a:lnTo>
                  <a:close/>
                </a:path>
                <a:path w="91440" h="38100">
                  <a:moveTo>
                    <a:pt x="91351" y="28079"/>
                  </a:moveTo>
                  <a:lnTo>
                    <a:pt x="91109" y="28155"/>
                  </a:lnTo>
                  <a:lnTo>
                    <a:pt x="91046" y="28536"/>
                  </a:lnTo>
                  <a:lnTo>
                    <a:pt x="90995" y="28854"/>
                  </a:lnTo>
                  <a:lnTo>
                    <a:pt x="90868" y="29159"/>
                  </a:lnTo>
                  <a:lnTo>
                    <a:pt x="91097" y="28841"/>
                  </a:lnTo>
                  <a:lnTo>
                    <a:pt x="91262" y="28473"/>
                  </a:lnTo>
                  <a:lnTo>
                    <a:pt x="91351" y="280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>
              <a:extLst>
                <a:ext uri="{FF2B5EF4-FFF2-40B4-BE49-F238E27FC236}">
                  <a16:creationId xmlns:a16="http://schemas.microsoft.com/office/drawing/2014/main" id="{F71499A6-B9A9-6D6C-F162-D66A43D4578B}"/>
                </a:ext>
              </a:extLst>
            </p:cNvPr>
            <p:cNvSpPr/>
            <p:nvPr/>
          </p:nvSpPr>
          <p:spPr>
            <a:xfrm>
              <a:off x="9738880" y="949908"/>
              <a:ext cx="83185" cy="55880"/>
            </a:xfrm>
            <a:custGeom>
              <a:avLst/>
              <a:gdLst/>
              <a:ahLst/>
              <a:cxnLst/>
              <a:rect l="l" t="t" r="r" b="b"/>
              <a:pathLst>
                <a:path w="83184" h="55880">
                  <a:moveTo>
                    <a:pt x="7035" y="26606"/>
                  </a:moveTo>
                  <a:lnTo>
                    <a:pt x="6819" y="26784"/>
                  </a:lnTo>
                  <a:lnTo>
                    <a:pt x="7010" y="26822"/>
                  </a:lnTo>
                  <a:lnTo>
                    <a:pt x="7035" y="26606"/>
                  </a:lnTo>
                  <a:close/>
                </a:path>
                <a:path w="83184" h="55880">
                  <a:moveTo>
                    <a:pt x="11176" y="8318"/>
                  </a:moveTo>
                  <a:lnTo>
                    <a:pt x="11163" y="7239"/>
                  </a:lnTo>
                  <a:lnTo>
                    <a:pt x="11150" y="6451"/>
                  </a:lnTo>
                  <a:lnTo>
                    <a:pt x="10452" y="5943"/>
                  </a:lnTo>
                  <a:lnTo>
                    <a:pt x="9601" y="5943"/>
                  </a:lnTo>
                  <a:lnTo>
                    <a:pt x="8191" y="7239"/>
                  </a:lnTo>
                  <a:lnTo>
                    <a:pt x="9080" y="5207"/>
                  </a:lnTo>
                  <a:lnTo>
                    <a:pt x="9156" y="2298"/>
                  </a:lnTo>
                  <a:lnTo>
                    <a:pt x="9169" y="1676"/>
                  </a:lnTo>
                  <a:lnTo>
                    <a:pt x="5981" y="2298"/>
                  </a:lnTo>
                  <a:lnTo>
                    <a:pt x="6007" y="1676"/>
                  </a:lnTo>
                  <a:lnTo>
                    <a:pt x="6172" y="1181"/>
                  </a:lnTo>
                  <a:lnTo>
                    <a:pt x="6400" y="635"/>
                  </a:lnTo>
                  <a:lnTo>
                    <a:pt x="6096" y="406"/>
                  </a:lnTo>
                  <a:lnTo>
                    <a:pt x="4483" y="2794"/>
                  </a:lnTo>
                  <a:lnTo>
                    <a:pt x="4305" y="3441"/>
                  </a:lnTo>
                  <a:lnTo>
                    <a:pt x="4521" y="4064"/>
                  </a:lnTo>
                  <a:lnTo>
                    <a:pt x="4775" y="4673"/>
                  </a:lnTo>
                  <a:lnTo>
                    <a:pt x="4953" y="5207"/>
                  </a:lnTo>
                  <a:lnTo>
                    <a:pt x="3898" y="5676"/>
                  </a:lnTo>
                  <a:lnTo>
                    <a:pt x="2959" y="6807"/>
                  </a:lnTo>
                  <a:lnTo>
                    <a:pt x="2120" y="8089"/>
                  </a:lnTo>
                  <a:lnTo>
                    <a:pt x="2387" y="8559"/>
                  </a:lnTo>
                  <a:lnTo>
                    <a:pt x="2616" y="9029"/>
                  </a:lnTo>
                  <a:lnTo>
                    <a:pt x="2705" y="9359"/>
                  </a:lnTo>
                  <a:lnTo>
                    <a:pt x="7912" y="9359"/>
                  </a:lnTo>
                  <a:lnTo>
                    <a:pt x="8089" y="8318"/>
                  </a:lnTo>
                  <a:lnTo>
                    <a:pt x="8750" y="8483"/>
                  </a:lnTo>
                  <a:lnTo>
                    <a:pt x="8102" y="12280"/>
                  </a:lnTo>
                  <a:lnTo>
                    <a:pt x="7467" y="12115"/>
                  </a:lnTo>
                  <a:lnTo>
                    <a:pt x="7607" y="11252"/>
                  </a:lnTo>
                  <a:lnTo>
                    <a:pt x="7886" y="9525"/>
                  </a:lnTo>
                  <a:lnTo>
                    <a:pt x="5892" y="9525"/>
                  </a:lnTo>
                  <a:lnTo>
                    <a:pt x="5892" y="16116"/>
                  </a:lnTo>
                  <a:lnTo>
                    <a:pt x="5219" y="16116"/>
                  </a:lnTo>
                  <a:lnTo>
                    <a:pt x="5181" y="14198"/>
                  </a:lnTo>
                  <a:lnTo>
                    <a:pt x="5245" y="11252"/>
                  </a:lnTo>
                  <a:lnTo>
                    <a:pt x="5854" y="11252"/>
                  </a:lnTo>
                  <a:lnTo>
                    <a:pt x="5892" y="16116"/>
                  </a:lnTo>
                  <a:lnTo>
                    <a:pt x="5892" y="9525"/>
                  </a:lnTo>
                  <a:lnTo>
                    <a:pt x="3543" y="9525"/>
                  </a:lnTo>
                  <a:lnTo>
                    <a:pt x="3543" y="19405"/>
                  </a:lnTo>
                  <a:lnTo>
                    <a:pt x="3352" y="21094"/>
                  </a:lnTo>
                  <a:lnTo>
                    <a:pt x="3238" y="26365"/>
                  </a:lnTo>
                  <a:lnTo>
                    <a:pt x="2692" y="26365"/>
                  </a:lnTo>
                  <a:lnTo>
                    <a:pt x="2578" y="24561"/>
                  </a:lnTo>
                  <a:lnTo>
                    <a:pt x="2667" y="21844"/>
                  </a:lnTo>
                  <a:lnTo>
                    <a:pt x="2933" y="19494"/>
                  </a:lnTo>
                  <a:lnTo>
                    <a:pt x="3543" y="19405"/>
                  </a:lnTo>
                  <a:lnTo>
                    <a:pt x="3543" y="9525"/>
                  </a:lnTo>
                  <a:lnTo>
                    <a:pt x="2755" y="9525"/>
                  </a:lnTo>
                  <a:lnTo>
                    <a:pt x="609" y="9525"/>
                  </a:lnTo>
                  <a:lnTo>
                    <a:pt x="1270" y="12280"/>
                  </a:lnTo>
                  <a:lnTo>
                    <a:pt x="1358" y="12496"/>
                  </a:lnTo>
                  <a:lnTo>
                    <a:pt x="2362" y="14198"/>
                  </a:lnTo>
                  <a:lnTo>
                    <a:pt x="1765" y="13703"/>
                  </a:lnTo>
                  <a:lnTo>
                    <a:pt x="1333" y="13500"/>
                  </a:lnTo>
                  <a:lnTo>
                    <a:pt x="990" y="13474"/>
                  </a:lnTo>
                  <a:lnTo>
                    <a:pt x="901" y="16116"/>
                  </a:lnTo>
                  <a:lnTo>
                    <a:pt x="723" y="16916"/>
                  </a:lnTo>
                  <a:lnTo>
                    <a:pt x="609" y="18173"/>
                  </a:lnTo>
                  <a:lnTo>
                    <a:pt x="215" y="19494"/>
                  </a:lnTo>
                  <a:lnTo>
                    <a:pt x="0" y="19253"/>
                  </a:lnTo>
                  <a:lnTo>
                    <a:pt x="165" y="27165"/>
                  </a:lnTo>
                  <a:lnTo>
                    <a:pt x="1155" y="28092"/>
                  </a:lnTo>
                  <a:lnTo>
                    <a:pt x="4406" y="31038"/>
                  </a:lnTo>
                  <a:lnTo>
                    <a:pt x="5651" y="32118"/>
                  </a:lnTo>
                  <a:lnTo>
                    <a:pt x="6934" y="33172"/>
                  </a:lnTo>
                  <a:lnTo>
                    <a:pt x="7391" y="33299"/>
                  </a:lnTo>
                  <a:lnTo>
                    <a:pt x="7810" y="33578"/>
                  </a:lnTo>
                  <a:lnTo>
                    <a:pt x="8102" y="34048"/>
                  </a:lnTo>
                  <a:lnTo>
                    <a:pt x="10299" y="33439"/>
                  </a:lnTo>
                  <a:lnTo>
                    <a:pt x="11112" y="33324"/>
                  </a:lnTo>
                  <a:lnTo>
                    <a:pt x="10820" y="32981"/>
                  </a:lnTo>
                  <a:lnTo>
                    <a:pt x="10553" y="32626"/>
                  </a:lnTo>
                  <a:lnTo>
                    <a:pt x="10477" y="32499"/>
                  </a:lnTo>
                  <a:lnTo>
                    <a:pt x="10375" y="32283"/>
                  </a:lnTo>
                  <a:lnTo>
                    <a:pt x="9639" y="32499"/>
                  </a:lnTo>
                  <a:lnTo>
                    <a:pt x="9512" y="32118"/>
                  </a:lnTo>
                  <a:lnTo>
                    <a:pt x="9448" y="30441"/>
                  </a:lnTo>
                  <a:lnTo>
                    <a:pt x="8267" y="29476"/>
                  </a:lnTo>
                  <a:lnTo>
                    <a:pt x="7112" y="28498"/>
                  </a:lnTo>
                  <a:lnTo>
                    <a:pt x="5969" y="27482"/>
                  </a:lnTo>
                  <a:lnTo>
                    <a:pt x="6375" y="27139"/>
                  </a:lnTo>
                  <a:lnTo>
                    <a:pt x="6819" y="26784"/>
                  </a:lnTo>
                  <a:lnTo>
                    <a:pt x="6362" y="26657"/>
                  </a:lnTo>
                  <a:lnTo>
                    <a:pt x="6413" y="26365"/>
                  </a:lnTo>
                  <a:lnTo>
                    <a:pt x="6997" y="22872"/>
                  </a:lnTo>
                  <a:lnTo>
                    <a:pt x="7658" y="23025"/>
                  </a:lnTo>
                  <a:lnTo>
                    <a:pt x="7035" y="26606"/>
                  </a:lnTo>
                  <a:lnTo>
                    <a:pt x="8369" y="25781"/>
                  </a:lnTo>
                  <a:lnTo>
                    <a:pt x="10083" y="25819"/>
                  </a:lnTo>
                  <a:lnTo>
                    <a:pt x="10287" y="26136"/>
                  </a:lnTo>
                  <a:lnTo>
                    <a:pt x="10566" y="26365"/>
                  </a:lnTo>
                  <a:lnTo>
                    <a:pt x="10858" y="26517"/>
                  </a:lnTo>
                  <a:lnTo>
                    <a:pt x="10883" y="25781"/>
                  </a:lnTo>
                  <a:lnTo>
                    <a:pt x="10922" y="24599"/>
                  </a:lnTo>
                  <a:lnTo>
                    <a:pt x="10680" y="24599"/>
                  </a:lnTo>
                  <a:lnTo>
                    <a:pt x="10553" y="24599"/>
                  </a:lnTo>
                  <a:lnTo>
                    <a:pt x="9715" y="22872"/>
                  </a:lnTo>
                  <a:lnTo>
                    <a:pt x="11125" y="21094"/>
                  </a:lnTo>
                  <a:lnTo>
                    <a:pt x="10680" y="19405"/>
                  </a:lnTo>
                  <a:lnTo>
                    <a:pt x="10604" y="19126"/>
                  </a:lnTo>
                  <a:lnTo>
                    <a:pt x="10109" y="17195"/>
                  </a:lnTo>
                  <a:lnTo>
                    <a:pt x="10210" y="19126"/>
                  </a:lnTo>
                  <a:lnTo>
                    <a:pt x="6769" y="16497"/>
                  </a:lnTo>
                  <a:lnTo>
                    <a:pt x="6896" y="16116"/>
                  </a:lnTo>
                  <a:lnTo>
                    <a:pt x="7454" y="14490"/>
                  </a:lnTo>
                  <a:lnTo>
                    <a:pt x="9740" y="12496"/>
                  </a:lnTo>
                  <a:lnTo>
                    <a:pt x="9893" y="12585"/>
                  </a:lnTo>
                  <a:lnTo>
                    <a:pt x="9994" y="12280"/>
                  </a:lnTo>
                  <a:lnTo>
                    <a:pt x="10388" y="10629"/>
                  </a:lnTo>
                  <a:lnTo>
                    <a:pt x="10693" y="9207"/>
                  </a:lnTo>
                  <a:lnTo>
                    <a:pt x="11176" y="8318"/>
                  </a:lnTo>
                  <a:close/>
                </a:path>
                <a:path w="83184" h="55880">
                  <a:moveTo>
                    <a:pt x="38227" y="46761"/>
                  </a:moveTo>
                  <a:lnTo>
                    <a:pt x="32245" y="44411"/>
                  </a:lnTo>
                  <a:lnTo>
                    <a:pt x="29349" y="43027"/>
                  </a:lnTo>
                  <a:lnTo>
                    <a:pt x="29895" y="44335"/>
                  </a:lnTo>
                  <a:lnTo>
                    <a:pt x="30581" y="45516"/>
                  </a:lnTo>
                  <a:lnTo>
                    <a:pt x="32169" y="46202"/>
                  </a:lnTo>
                  <a:lnTo>
                    <a:pt x="31229" y="47891"/>
                  </a:lnTo>
                  <a:lnTo>
                    <a:pt x="36029" y="49771"/>
                  </a:lnTo>
                  <a:lnTo>
                    <a:pt x="36741" y="48729"/>
                  </a:lnTo>
                  <a:lnTo>
                    <a:pt x="37668" y="47739"/>
                  </a:lnTo>
                  <a:lnTo>
                    <a:pt x="38227" y="46761"/>
                  </a:lnTo>
                  <a:close/>
                </a:path>
                <a:path w="83184" h="55880">
                  <a:moveTo>
                    <a:pt x="58229" y="51993"/>
                  </a:moveTo>
                  <a:lnTo>
                    <a:pt x="55943" y="51638"/>
                  </a:lnTo>
                  <a:lnTo>
                    <a:pt x="55549" y="52260"/>
                  </a:lnTo>
                  <a:lnTo>
                    <a:pt x="54190" y="53543"/>
                  </a:lnTo>
                  <a:lnTo>
                    <a:pt x="52984" y="54229"/>
                  </a:lnTo>
                  <a:lnTo>
                    <a:pt x="54952" y="54571"/>
                  </a:lnTo>
                  <a:lnTo>
                    <a:pt x="55499" y="54203"/>
                  </a:lnTo>
                  <a:lnTo>
                    <a:pt x="56184" y="53936"/>
                  </a:lnTo>
                  <a:lnTo>
                    <a:pt x="56819" y="53848"/>
                  </a:lnTo>
                  <a:lnTo>
                    <a:pt x="58229" y="51993"/>
                  </a:lnTo>
                  <a:close/>
                </a:path>
                <a:path w="83184" h="55880">
                  <a:moveTo>
                    <a:pt x="82575" y="54711"/>
                  </a:moveTo>
                  <a:lnTo>
                    <a:pt x="81788" y="53555"/>
                  </a:lnTo>
                  <a:lnTo>
                    <a:pt x="81178" y="52984"/>
                  </a:lnTo>
                  <a:lnTo>
                    <a:pt x="76466" y="53251"/>
                  </a:lnTo>
                  <a:lnTo>
                    <a:pt x="74091" y="53251"/>
                  </a:lnTo>
                  <a:lnTo>
                    <a:pt x="74129" y="53809"/>
                  </a:lnTo>
                  <a:lnTo>
                    <a:pt x="75806" y="54203"/>
                  </a:lnTo>
                  <a:lnTo>
                    <a:pt x="76885" y="54711"/>
                  </a:lnTo>
                  <a:lnTo>
                    <a:pt x="77508" y="55283"/>
                  </a:lnTo>
                  <a:lnTo>
                    <a:pt x="82575" y="5471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>
              <a:extLst>
                <a:ext uri="{FF2B5EF4-FFF2-40B4-BE49-F238E27FC236}">
                  <a16:creationId xmlns:a16="http://schemas.microsoft.com/office/drawing/2014/main" id="{A177D960-4AB9-934B-57EA-CBD941630526}"/>
                </a:ext>
              </a:extLst>
            </p:cNvPr>
            <p:cNvSpPr/>
            <p:nvPr/>
          </p:nvSpPr>
          <p:spPr>
            <a:xfrm>
              <a:off x="9774758" y="993101"/>
              <a:ext cx="61594" cy="24130"/>
            </a:xfrm>
            <a:custGeom>
              <a:avLst/>
              <a:gdLst/>
              <a:ahLst/>
              <a:cxnLst/>
              <a:rect l="l" t="t" r="r" b="b"/>
              <a:pathLst>
                <a:path w="61595" h="24130">
                  <a:moveTo>
                    <a:pt x="13754" y="21805"/>
                  </a:moveTo>
                  <a:lnTo>
                    <a:pt x="13474" y="21551"/>
                  </a:lnTo>
                  <a:lnTo>
                    <a:pt x="13754" y="21805"/>
                  </a:lnTo>
                  <a:close/>
                </a:path>
                <a:path w="61595" h="24130">
                  <a:moveTo>
                    <a:pt x="13779" y="22402"/>
                  </a:moveTo>
                  <a:lnTo>
                    <a:pt x="13500" y="21628"/>
                  </a:lnTo>
                  <a:lnTo>
                    <a:pt x="13106" y="21348"/>
                  </a:lnTo>
                  <a:lnTo>
                    <a:pt x="13068" y="17780"/>
                  </a:lnTo>
                  <a:lnTo>
                    <a:pt x="7048" y="17462"/>
                  </a:lnTo>
                  <a:lnTo>
                    <a:pt x="6667" y="13944"/>
                  </a:lnTo>
                  <a:lnTo>
                    <a:pt x="6248" y="11239"/>
                  </a:lnTo>
                  <a:lnTo>
                    <a:pt x="2082" y="12382"/>
                  </a:lnTo>
                  <a:lnTo>
                    <a:pt x="0" y="15189"/>
                  </a:lnTo>
                  <a:lnTo>
                    <a:pt x="2997" y="16510"/>
                  </a:lnTo>
                  <a:lnTo>
                    <a:pt x="8039" y="20751"/>
                  </a:lnTo>
                  <a:lnTo>
                    <a:pt x="8851" y="23558"/>
                  </a:lnTo>
                  <a:lnTo>
                    <a:pt x="13779" y="22402"/>
                  </a:lnTo>
                  <a:close/>
                </a:path>
                <a:path w="61595" h="24130">
                  <a:moveTo>
                    <a:pt x="61214" y="10782"/>
                  </a:moveTo>
                  <a:lnTo>
                    <a:pt x="61048" y="9398"/>
                  </a:lnTo>
                  <a:lnTo>
                    <a:pt x="56616" y="4051"/>
                  </a:lnTo>
                  <a:lnTo>
                    <a:pt x="56934" y="2387"/>
                  </a:lnTo>
                  <a:lnTo>
                    <a:pt x="54737" y="1231"/>
                  </a:lnTo>
                  <a:lnTo>
                    <a:pt x="54432" y="2451"/>
                  </a:lnTo>
                  <a:lnTo>
                    <a:pt x="51574" y="2108"/>
                  </a:lnTo>
                  <a:lnTo>
                    <a:pt x="50812" y="1778"/>
                  </a:lnTo>
                  <a:lnTo>
                    <a:pt x="48018" y="2324"/>
                  </a:lnTo>
                  <a:lnTo>
                    <a:pt x="47510" y="2794"/>
                  </a:lnTo>
                  <a:lnTo>
                    <a:pt x="45923" y="2895"/>
                  </a:lnTo>
                  <a:lnTo>
                    <a:pt x="44081" y="2616"/>
                  </a:lnTo>
                  <a:lnTo>
                    <a:pt x="43091" y="304"/>
                  </a:lnTo>
                  <a:lnTo>
                    <a:pt x="39230" y="0"/>
                  </a:lnTo>
                  <a:lnTo>
                    <a:pt x="37020" y="1511"/>
                  </a:lnTo>
                  <a:lnTo>
                    <a:pt x="35483" y="3492"/>
                  </a:lnTo>
                  <a:lnTo>
                    <a:pt x="39776" y="2501"/>
                  </a:lnTo>
                  <a:lnTo>
                    <a:pt x="39154" y="3822"/>
                  </a:lnTo>
                  <a:lnTo>
                    <a:pt x="38887" y="5041"/>
                  </a:lnTo>
                  <a:lnTo>
                    <a:pt x="39255" y="6413"/>
                  </a:lnTo>
                  <a:lnTo>
                    <a:pt x="39814" y="7531"/>
                  </a:lnTo>
                  <a:lnTo>
                    <a:pt x="41021" y="6769"/>
                  </a:lnTo>
                  <a:lnTo>
                    <a:pt x="43586" y="8140"/>
                  </a:lnTo>
                  <a:lnTo>
                    <a:pt x="46405" y="10947"/>
                  </a:lnTo>
                  <a:lnTo>
                    <a:pt x="46951" y="12065"/>
                  </a:lnTo>
                  <a:lnTo>
                    <a:pt x="48323" y="11925"/>
                  </a:lnTo>
                  <a:lnTo>
                    <a:pt x="49479" y="10604"/>
                  </a:lnTo>
                  <a:lnTo>
                    <a:pt x="52095" y="10718"/>
                  </a:lnTo>
                  <a:lnTo>
                    <a:pt x="52730" y="11633"/>
                  </a:lnTo>
                  <a:lnTo>
                    <a:pt x="57518" y="13627"/>
                  </a:lnTo>
                  <a:lnTo>
                    <a:pt x="60337" y="12788"/>
                  </a:lnTo>
                  <a:lnTo>
                    <a:pt x="60845" y="12293"/>
                  </a:lnTo>
                  <a:lnTo>
                    <a:pt x="61214" y="10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>
              <a:extLst>
                <a:ext uri="{FF2B5EF4-FFF2-40B4-BE49-F238E27FC236}">
                  <a16:creationId xmlns:a16="http://schemas.microsoft.com/office/drawing/2014/main" id="{59E49C8B-CCF4-0C40-E643-1C6DAD22ADD5}"/>
                </a:ext>
              </a:extLst>
            </p:cNvPr>
            <p:cNvSpPr/>
            <p:nvPr/>
          </p:nvSpPr>
          <p:spPr>
            <a:xfrm>
              <a:off x="9748228" y="977074"/>
              <a:ext cx="74295" cy="38735"/>
            </a:xfrm>
            <a:custGeom>
              <a:avLst/>
              <a:gdLst/>
              <a:ahLst/>
              <a:cxnLst/>
              <a:rect l="l" t="t" r="r" b="b"/>
              <a:pathLst>
                <a:path w="74295" h="38734">
                  <a:moveTo>
                    <a:pt x="20002" y="12661"/>
                  </a:moveTo>
                  <a:lnTo>
                    <a:pt x="11188" y="12788"/>
                  </a:lnTo>
                  <a:lnTo>
                    <a:pt x="9258" y="10998"/>
                  </a:lnTo>
                  <a:lnTo>
                    <a:pt x="9131" y="11861"/>
                  </a:lnTo>
                  <a:lnTo>
                    <a:pt x="8572" y="9931"/>
                  </a:lnTo>
                  <a:lnTo>
                    <a:pt x="12052" y="8547"/>
                  </a:lnTo>
                  <a:lnTo>
                    <a:pt x="13893" y="7353"/>
                  </a:lnTo>
                  <a:lnTo>
                    <a:pt x="13411" y="3949"/>
                  </a:lnTo>
                  <a:lnTo>
                    <a:pt x="12395" y="4279"/>
                  </a:lnTo>
                  <a:lnTo>
                    <a:pt x="10490" y="2133"/>
                  </a:lnTo>
                  <a:lnTo>
                    <a:pt x="9690" y="1803"/>
                  </a:lnTo>
                  <a:lnTo>
                    <a:pt x="8851" y="927"/>
                  </a:lnTo>
                  <a:lnTo>
                    <a:pt x="6946" y="419"/>
                  </a:lnTo>
                  <a:lnTo>
                    <a:pt x="2286" y="0"/>
                  </a:lnTo>
                  <a:lnTo>
                    <a:pt x="685" y="889"/>
                  </a:lnTo>
                  <a:lnTo>
                    <a:pt x="203" y="2159"/>
                  </a:lnTo>
                  <a:lnTo>
                    <a:pt x="0" y="4381"/>
                  </a:lnTo>
                  <a:lnTo>
                    <a:pt x="279" y="5334"/>
                  </a:lnTo>
                  <a:lnTo>
                    <a:pt x="1028" y="5105"/>
                  </a:lnTo>
                  <a:lnTo>
                    <a:pt x="3352" y="7988"/>
                  </a:lnTo>
                  <a:lnTo>
                    <a:pt x="3111" y="7962"/>
                  </a:lnTo>
                  <a:lnTo>
                    <a:pt x="1041" y="10934"/>
                  </a:lnTo>
                  <a:lnTo>
                    <a:pt x="1943" y="11899"/>
                  </a:lnTo>
                  <a:lnTo>
                    <a:pt x="3416" y="12090"/>
                  </a:lnTo>
                  <a:lnTo>
                    <a:pt x="5435" y="14147"/>
                  </a:lnTo>
                  <a:lnTo>
                    <a:pt x="4978" y="15659"/>
                  </a:lnTo>
                  <a:lnTo>
                    <a:pt x="7734" y="19392"/>
                  </a:lnTo>
                  <a:lnTo>
                    <a:pt x="10960" y="18338"/>
                  </a:lnTo>
                  <a:lnTo>
                    <a:pt x="15189" y="17576"/>
                  </a:lnTo>
                  <a:lnTo>
                    <a:pt x="17970" y="18072"/>
                  </a:lnTo>
                  <a:lnTo>
                    <a:pt x="20002" y="12661"/>
                  </a:lnTo>
                  <a:close/>
                </a:path>
                <a:path w="74295" h="38734">
                  <a:moveTo>
                    <a:pt x="24777" y="36741"/>
                  </a:moveTo>
                  <a:lnTo>
                    <a:pt x="22923" y="27889"/>
                  </a:lnTo>
                  <a:lnTo>
                    <a:pt x="18745" y="28663"/>
                  </a:lnTo>
                  <a:lnTo>
                    <a:pt x="18440" y="27203"/>
                  </a:lnTo>
                  <a:lnTo>
                    <a:pt x="18986" y="22656"/>
                  </a:lnTo>
                  <a:lnTo>
                    <a:pt x="15265" y="22123"/>
                  </a:lnTo>
                  <a:lnTo>
                    <a:pt x="14033" y="24485"/>
                  </a:lnTo>
                  <a:lnTo>
                    <a:pt x="14490" y="25260"/>
                  </a:lnTo>
                  <a:lnTo>
                    <a:pt x="10985" y="23774"/>
                  </a:lnTo>
                  <a:lnTo>
                    <a:pt x="12877" y="26924"/>
                  </a:lnTo>
                  <a:lnTo>
                    <a:pt x="14808" y="28930"/>
                  </a:lnTo>
                  <a:lnTo>
                    <a:pt x="15201" y="28473"/>
                  </a:lnTo>
                  <a:lnTo>
                    <a:pt x="17145" y="31153"/>
                  </a:lnTo>
                  <a:lnTo>
                    <a:pt x="16992" y="32169"/>
                  </a:lnTo>
                  <a:lnTo>
                    <a:pt x="24777" y="36741"/>
                  </a:lnTo>
                  <a:close/>
                </a:path>
                <a:path w="74295" h="38734">
                  <a:moveTo>
                    <a:pt x="52146" y="14757"/>
                  </a:moveTo>
                  <a:lnTo>
                    <a:pt x="44170" y="13754"/>
                  </a:lnTo>
                  <a:lnTo>
                    <a:pt x="43345" y="15189"/>
                  </a:lnTo>
                  <a:lnTo>
                    <a:pt x="40309" y="15621"/>
                  </a:lnTo>
                  <a:lnTo>
                    <a:pt x="36918" y="15709"/>
                  </a:lnTo>
                  <a:lnTo>
                    <a:pt x="33616" y="14376"/>
                  </a:lnTo>
                  <a:lnTo>
                    <a:pt x="35420" y="13449"/>
                  </a:lnTo>
                  <a:lnTo>
                    <a:pt x="32105" y="9474"/>
                  </a:lnTo>
                  <a:lnTo>
                    <a:pt x="29425" y="11747"/>
                  </a:lnTo>
                  <a:lnTo>
                    <a:pt x="30518" y="19786"/>
                  </a:lnTo>
                  <a:lnTo>
                    <a:pt x="33794" y="21056"/>
                  </a:lnTo>
                  <a:lnTo>
                    <a:pt x="39662" y="22479"/>
                  </a:lnTo>
                  <a:lnTo>
                    <a:pt x="51866" y="22009"/>
                  </a:lnTo>
                  <a:lnTo>
                    <a:pt x="52146" y="14757"/>
                  </a:lnTo>
                  <a:close/>
                </a:path>
                <a:path w="74295" h="38734">
                  <a:moveTo>
                    <a:pt x="74244" y="35356"/>
                  </a:moveTo>
                  <a:lnTo>
                    <a:pt x="73647" y="33616"/>
                  </a:lnTo>
                  <a:lnTo>
                    <a:pt x="70243" y="32880"/>
                  </a:lnTo>
                  <a:lnTo>
                    <a:pt x="68694" y="32092"/>
                  </a:lnTo>
                  <a:lnTo>
                    <a:pt x="68313" y="30695"/>
                  </a:lnTo>
                  <a:lnTo>
                    <a:pt x="66090" y="29400"/>
                  </a:lnTo>
                  <a:lnTo>
                    <a:pt x="64617" y="29591"/>
                  </a:lnTo>
                  <a:lnTo>
                    <a:pt x="60680" y="29044"/>
                  </a:lnTo>
                  <a:lnTo>
                    <a:pt x="59156" y="27584"/>
                  </a:lnTo>
                  <a:lnTo>
                    <a:pt x="55092" y="27736"/>
                  </a:lnTo>
                  <a:lnTo>
                    <a:pt x="53568" y="28549"/>
                  </a:lnTo>
                  <a:lnTo>
                    <a:pt x="50520" y="28282"/>
                  </a:lnTo>
                  <a:lnTo>
                    <a:pt x="49860" y="26898"/>
                  </a:lnTo>
                  <a:lnTo>
                    <a:pt x="46837" y="26758"/>
                  </a:lnTo>
                  <a:lnTo>
                    <a:pt x="44640" y="28041"/>
                  </a:lnTo>
                  <a:lnTo>
                    <a:pt x="44094" y="28994"/>
                  </a:lnTo>
                  <a:lnTo>
                    <a:pt x="45034" y="29870"/>
                  </a:lnTo>
                  <a:lnTo>
                    <a:pt x="45186" y="29159"/>
                  </a:lnTo>
                  <a:lnTo>
                    <a:pt x="45199" y="30962"/>
                  </a:lnTo>
                  <a:lnTo>
                    <a:pt x="46736" y="32512"/>
                  </a:lnTo>
                  <a:lnTo>
                    <a:pt x="48069" y="31635"/>
                  </a:lnTo>
                  <a:lnTo>
                    <a:pt x="49568" y="32677"/>
                  </a:lnTo>
                  <a:lnTo>
                    <a:pt x="49479" y="34251"/>
                  </a:lnTo>
                  <a:lnTo>
                    <a:pt x="50177" y="35166"/>
                  </a:lnTo>
                  <a:lnTo>
                    <a:pt x="51473" y="34886"/>
                  </a:lnTo>
                  <a:lnTo>
                    <a:pt x="52692" y="33502"/>
                  </a:lnTo>
                  <a:lnTo>
                    <a:pt x="55435" y="33832"/>
                  </a:lnTo>
                  <a:lnTo>
                    <a:pt x="56997" y="36118"/>
                  </a:lnTo>
                  <a:lnTo>
                    <a:pt x="60655" y="37985"/>
                  </a:lnTo>
                  <a:lnTo>
                    <a:pt x="62839" y="38569"/>
                  </a:lnTo>
                  <a:lnTo>
                    <a:pt x="66611" y="38633"/>
                  </a:lnTo>
                  <a:lnTo>
                    <a:pt x="71158" y="37579"/>
                  </a:lnTo>
                  <a:lnTo>
                    <a:pt x="73621" y="37211"/>
                  </a:lnTo>
                  <a:lnTo>
                    <a:pt x="74244" y="3535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>
              <a:extLst>
                <a:ext uri="{FF2B5EF4-FFF2-40B4-BE49-F238E27FC236}">
                  <a16:creationId xmlns:a16="http://schemas.microsoft.com/office/drawing/2014/main" id="{49685695-F161-6E2D-ECDB-B4C411DCF4AA}"/>
                </a:ext>
              </a:extLst>
            </p:cNvPr>
            <p:cNvSpPr/>
            <p:nvPr/>
          </p:nvSpPr>
          <p:spPr>
            <a:xfrm>
              <a:off x="9753816" y="969162"/>
              <a:ext cx="36195" cy="12700"/>
            </a:xfrm>
            <a:custGeom>
              <a:avLst/>
              <a:gdLst/>
              <a:ahLst/>
              <a:cxnLst/>
              <a:rect l="l" t="t" r="r" b="b"/>
              <a:pathLst>
                <a:path w="36195" h="12700">
                  <a:moveTo>
                    <a:pt x="12611" y="10223"/>
                  </a:moveTo>
                  <a:lnTo>
                    <a:pt x="11861" y="9550"/>
                  </a:lnTo>
                  <a:lnTo>
                    <a:pt x="11163" y="8763"/>
                  </a:lnTo>
                  <a:lnTo>
                    <a:pt x="10452" y="8242"/>
                  </a:lnTo>
                  <a:lnTo>
                    <a:pt x="10998" y="8928"/>
                  </a:lnTo>
                  <a:lnTo>
                    <a:pt x="11506" y="9652"/>
                  </a:lnTo>
                  <a:lnTo>
                    <a:pt x="11963" y="10401"/>
                  </a:lnTo>
                  <a:lnTo>
                    <a:pt x="12611" y="10223"/>
                  </a:lnTo>
                  <a:close/>
                </a:path>
                <a:path w="36195" h="12700">
                  <a:moveTo>
                    <a:pt x="28854" y="8813"/>
                  </a:moveTo>
                  <a:lnTo>
                    <a:pt x="24917" y="7861"/>
                  </a:lnTo>
                  <a:lnTo>
                    <a:pt x="22606" y="8077"/>
                  </a:lnTo>
                  <a:lnTo>
                    <a:pt x="22821" y="6896"/>
                  </a:lnTo>
                  <a:lnTo>
                    <a:pt x="22326" y="5219"/>
                  </a:lnTo>
                  <a:lnTo>
                    <a:pt x="22288" y="4140"/>
                  </a:lnTo>
                  <a:lnTo>
                    <a:pt x="20828" y="1930"/>
                  </a:lnTo>
                  <a:lnTo>
                    <a:pt x="19456" y="3302"/>
                  </a:lnTo>
                  <a:lnTo>
                    <a:pt x="16941" y="3327"/>
                  </a:lnTo>
                  <a:lnTo>
                    <a:pt x="16535" y="2667"/>
                  </a:lnTo>
                  <a:lnTo>
                    <a:pt x="14224" y="2171"/>
                  </a:lnTo>
                  <a:lnTo>
                    <a:pt x="13360" y="2603"/>
                  </a:lnTo>
                  <a:lnTo>
                    <a:pt x="10071" y="2400"/>
                  </a:lnTo>
                  <a:lnTo>
                    <a:pt x="10071" y="1930"/>
                  </a:lnTo>
                  <a:lnTo>
                    <a:pt x="5918" y="3352"/>
                  </a:lnTo>
                  <a:lnTo>
                    <a:pt x="6235" y="3022"/>
                  </a:lnTo>
                  <a:lnTo>
                    <a:pt x="1803" y="1790"/>
                  </a:lnTo>
                  <a:lnTo>
                    <a:pt x="0" y="2882"/>
                  </a:lnTo>
                  <a:lnTo>
                    <a:pt x="3441" y="5372"/>
                  </a:lnTo>
                  <a:lnTo>
                    <a:pt x="9512" y="6350"/>
                  </a:lnTo>
                  <a:lnTo>
                    <a:pt x="12077" y="7048"/>
                  </a:lnTo>
                  <a:lnTo>
                    <a:pt x="13804" y="6311"/>
                  </a:lnTo>
                  <a:lnTo>
                    <a:pt x="16027" y="7048"/>
                  </a:lnTo>
                  <a:lnTo>
                    <a:pt x="16179" y="8813"/>
                  </a:lnTo>
                  <a:lnTo>
                    <a:pt x="17945" y="9410"/>
                  </a:lnTo>
                  <a:lnTo>
                    <a:pt x="19545" y="9436"/>
                  </a:lnTo>
                  <a:lnTo>
                    <a:pt x="18808" y="10210"/>
                  </a:lnTo>
                  <a:lnTo>
                    <a:pt x="19596" y="11074"/>
                  </a:lnTo>
                  <a:lnTo>
                    <a:pt x="20294" y="12293"/>
                  </a:lnTo>
                  <a:lnTo>
                    <a:pt x="24091" y="12382"/>
                  </a:lnTo>
                  <a:lnTo>
                    <a:pt x="27190" y="11607"/>
                  </a:lnTo>
                  <a:lnTo>
                    <a:pt x="27139" y="10591"/>
                  </a:lnTo>
                  <a:lnTo>
                    <a:pt x="27876" y="9448"/>
                  </a:lnTo>
                  <a:lnTo>
                    <a:pt x="28854" y="8813"/>
                  </a:lnTo>
                  <a:close/>
                </a:path>
                <a:path w="36195" h="12700">
                  <a:moveTo>
                    <a:pt x="35572" y="571"/>
                  </a:moveTo>
                  <a:lnTo>
                    <a:pt x="35394" y="0"/>
                  </a:lnTo>
                  <a:lnTo>
                    <a:pt x="34848" y="114"/>
                  </a:lnTo>
                  <a:lnTo>
                    <a:pt x="35115" y="254"/>
                  </a:lnTo>
                  <a:lnTo>
                    <a:pt x="35572" y="57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>
              <a:extLst>
                <a:ext uri="{FF2B5EF4-FFF2-40B4-BE49-F238E27FC236}">
                  <a16:creationId xmlns:a16="http://schemas.microsoft.com/office/drawing/2014/main" id="{F9EB5AD5-362E-DC90-DA89-35DCC8DFE496}"/>
                </a:ext>
              </a:extLst>
            </p:cNvPr>
            <p:cNvSpPr/>
            <p:nvPr/>
          </p:nvSpPr>
          <p:spPr>
            <a:xfrm>
              <a:off x="9778720" y="975258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3771" y="0"/>
                  </a:moveTo>
                  <a:lnTo>
                    <a:pt x="3378" y="546"/>
                  </a:lnTo>
                  <a:lnTo>
                    <a:pt x="2882" y="990"/>
                  </a:lnTo>
                  <a:lnTo>
                    <a:pt x="1003" y="1600"/>
                  </a:lnTo>
                  <a:lnTo>
                    <a:pt x="0" y="1752"/>
                  </a:lnTo>
                  <a:lnTo>
                    <a:pt x="3936" y="2705"/>
                  </a:lnTo>
                  <a:lnTo>
                    <a:pt x="4521" y="2311"/>
                  </a:lnTo>
                  <a:lnTo>
                    <a:pt x="5194" y="2108"/>
                  </a:lnTo>
                  <a:lnTo>
                    <a:pt x="5791" y="2260"/>
                  </a:lnTo>
                  <a:lnTo>
                    <a:pt x="5816" y="60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>
              <a:extLst>
                <a:ext uri="{FF2B5EF4-FFF2-40B4-BE49-F238E27FC236}">
                  <a16:creationId xmlns:a16="http://schemas.microsoft.com/office/drawing/2014/main" id="{8F742788-5142-198C-7CAB-A6BE8A9A9456}"/>
                </a:ext>
              </a:extLst>
            </p:cNvPr>
            <p:cNvSpPr/>
            <p:nvPr/>
          </p:nvSpPr>
          <p:spPr>
            <a:xfrm>
              <a:off x="9792106" y="983500"/>
              <a:ext cx="2540" cy="635"/>
            </a:xfrm>
            <a:custGeom>
              <a:avLst/>
              <a:gdLst/>
              <a:ahLst/>
              <a:cxnLst/>
              <a:rect l="l" t="t" r="r" b="b"/>
              <a:pathLst>
                <a:path w="2540" h="634">
                  <a:moveTo>
                    <a:pt x="1041" y="0"/>
                  </a:moveTo>
                  <a:lnTo>
                    <a:pt x="520" y="76"/>
                  </a:lnTo>
                  <a:lnTo>
                    <a:pt x="0" y="203"/>
                  </a:lnTo>
                  <a:lnTo>
                    <a:pt x="673" y="342"/>
                  </a:lnTo>
                  <a:lnTo>
                    <a:pt x="2006" y="165"/>
                  </a:lnTo>
                  <a:lnTo>
                    <a:pt x="104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>
              <a:extLst>
                <a:ext uri="{FF2B5EF4-FFF2-40B4-BE49-F238E27FC236}">
                  <a16:creationId xmlns:a16="http://schemas.microsoft.com/office/drawing/2014/main" id="{7299CCBB-205F-8805-B079-174919452DB8}"/>
                </a:ext>
              </a:extLst>
            </p:cNvPr>
            <p:cNvSpPr/>
            <p:nvPr/>
          </p:nvSpPr>
          <p:spPr>
            <a:xfrm>
              <a:off x="9758693" y="961021"/>
              <a:ext cx="54610" cy="24765"/>
            </a:xfrm>
            <a:custGeom>
              <a:avLst/>
              <a:gdLst/>
              <a:ahLst/>
              <a:cxnLst/>
              <a:rect l="l" t="t" r="r" b="b"/>
              <a:pathLst>
                <a:path w="54609" h="24765">
                  <a:moveTo>
                    <a:pt x="13741" y="7264"/>
                  </a:moveTo>
                  <a:lnTo>
                    <a:pt x="12788" y="5549"/>
                  </a:lnTo>
                  <a:lnTo>
                    <a:pt x="10871" y="5283"/>
                  </a:lnTo>
                  <a:lnTo>
                    <a:pt x="8470" y="5651"/>
                  </a:lnTo>
                  <a:lnTo>
                    <a:pt x="8851" y="3403"/>
                  </a:lnTo>
                  <a:lnTo>
                    <a:pt x="8648" y="2616"/>
                  </a:lnTo>
                  <a:lnTo>
                    <a:pt x="3987" y="1066"/>
                  </a:lnTo>
                  <a:lnTo>
                    <a:pt x="1752" y="0"/>
                  </a:lnTo>
                  <a:lnTo>
                    <a:pt x="723" y="1397"/>
                  </a:lnTo>
                  <a:lnTo>
                    <a:pt x="0" y="3873"/>
                  </a:lnTo>
                  <a:lnTo>
                    <a:pt x="1028" y="4622"/>
                  </a:lnTo>
                  <a:lnTo>
                    <a:pt x="2222" y="6311"/>
                  </a:lnTo>
                  <a:lnTo>
                    <a:pt x="4343" y="6858"/>
                  </a:lnTo>
                  <a:lnTo>
                    <a:pt x="4432" y="7454"/>
                  </a:lnTo>
                  <a:lnTo>
                    <a:pt x="5778" y="7505"/>
                  </a:lnTo>
                  <a:lnTo>
                    <a:pt x="6629" y="5905"/>
                  </a:lnTo>
                  <a:lnTo>
                    <a:pt x="9385" y="5892"/>
                  </a:lnTo>
                  <a:lnTo>
                    <a:pt x="11798" y="7112"/>
                  </a:lnTo>
                  <a:lnTo>
                    <a:pt x="13741" y="7264"/>
                  </a:lnTo>
                  <a:close/>
                </a:path>
                <a:path w="54609" h="24765">
                  <a:moveTo>
                    <a:pt x="46850" y="17919"/>
                  </a:moveTo>
                  <a:lnTo>
                    <a:pt x="43992" y="14605"/>
                  </a:lnTo>
                  <a:lnTo>
                    <a:pt x="39827" y="13106"/>
                  </a:lnTo>
                  <a:lnTo>
                    <a:pt x="37807" y="12153"/>
                  </a:lnTo>
                  <a:lnTo>
                    <a:pt x="35039" y="12255"/>
                  </a:lnTo>
                  <a:lnTo>
                    <a:pt x="31508" y="12001"/>
                  </a:lnTo>
                  <a:lnTo>
                    <a:pt x="33286" y="13690"/>
                  </a:lnTo>
                  <a:lnTo>
                    <a:pt x="32410" y="14325"/>
                  </a:lnTo>
                  <a:lnTo>
                    <a:pt x="30822" y="16306"/>
                  </a:lnTo>
                  <a:lnTo>
                    <a:pt x="32296" y="18935"/>
                  </a:lnTo>
                  <a:lnTo>
                    <a:pt x="35433" y="15125"/>
                  </a:lnTo>
                  <a:lnTo>
                    <a:pt x="35534" y="18732"/>
                  </a:lnTo>
                  <a:lnTo>
                    <a:pt x="37338" y="18059"/>
                  </a:lnTo>
                  <a:lnTo>
                    <a:pt x="43014" y="17729"/>
                  </a:lnTo>
                  <a:lnTo>
                    <a:pt x="46850" y="17919"/>
                  </a:lnTo>
                  <a:close/>
                </a:path>
                <a:path w="54609" h="24765">
                  <a:moveTo>
                    <a:pt x="54432" y="20472"/>
                  </a:moveTo>
                  <a:lnTo>
                    <a:pt x="48221" y="19304"/>
                  </a:lnTo>
                  <a:lnTo>
                    <a:pt x="46126" y="20205"/>
                  </a:lnTo>
                  <a:lnTo>
                    <a:pt x="46634" y="20294"/>
                  </a:lnTo>
                  <a:lnTo>
                    <a:pt x="44272" y="20777"/>
                  </a:lnTo>
                  <a:lnTo>
                    <a:pt x="42138" y="23075"/>
                  </a:lnTo>
                  <a:lnTo>
                    <a:pt x="46710" y="24168"/>
                  </a:lnTo>
                  <a:lnTo>
                    <a:pt x="50596" y="24422"/>
                  </a:lnTo>
                  <a:lnTo>
                    <a:pt x="54432" y="204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>
              <a:extLst>
                <a:ext uri="{FF2B5EF4-FFF2-40B4-BE49-F238E27FC236}">
                  <a16:creationId xmlns:a16="http://schemas.microsoft.com/office/drawing/2014/main" id="{D04722EB-CEAB-9ABD-18A4-4EB52642123D}"/>
                </a:ext>
              </a:extLst>
            </p:cNvPr>
            <p:cNvSpPr/>
            <p:nvPr/>
          </p:nvSpPr>
          <p:spPr>
            <a:xfrm>
              <a:off x="9781577" y="979030"/>
              <a:ext cx="21590" cy="9525"/>
            </a:xfrm>
            <a:custGeom>
              <a:avLst/>
              <a:gdLst/>
              <a:ahLst/>
              <a:cxnLst/>
              <a:rect l="l" t="t" r="r" b="b"/>
              <a:pathLst>
                <a:path w="21590" h="9525">
                  <a:moveTo>
                    <a:pt x="19915" y="5422"/>
                  </a:moveTo>
                  <a:lnTo>
                    <a:pt x="8242" y="5422"/>
                  </a:lnTo>
                  <a:lnTo>
                    <a:pt x="10541" y="5753"/>
                  </a:lnTo>
                  <a:lnTo>
                    <a:pt x="10210" y="8445"/>
                  </a:lnTo>
                  <a:lnTo>
                    <a:pt x="12649" y="9194"/>
                  </a:lnTo>
                  <a:lnTo>
                    <a:pt x="13855" y="8585"/>
                  </a:lnTo>
                  <a:lnTo>
                    <a:pt x="15951" y="7861"/>
                  </a:lnTo>
                  <a:lnTo>
                    <a:pt x="17094" y="7124"/>
                  </a:lnTo>
                  <a:lnTo>
                    <a:pt x="17970" y="6070"/>
                  </a:lnTo>
                  <a:lnTo>
                    <a:pt x="19083" y="6070"/>
                  </a:lnTo>
                  <a:lnTo>
                    <a:pt x="19773" y="5854"/>
                  </a:lnTo>
                  <a:lnTo>
                    <a:pt x="19915" y="5422"/>
                  </a:lnTo>
                  <a:close/>
                </a:path>
                <a:path w="21590" h="9525">
                  <a:moveTo>
                    <a:pt x="19083" y="6070"/>
                  </a:moveTo>
                  <a:lnTo>
                    <a:pt x="17970" y="6070"/>
                  </a:lnTo>
                  <a:lnTo>
                    <a:pt x="18961" y="6108"/>
                  </a:lnTo>
                  <a:close/>
                </a:path>
                <a:path w="21590" h="9525">
                  <a:moveTo>
                    <a:pt x="2819" y="0"/>
                  </a:moveTo>
                  <a:lnTo>
                    <a:pt x="1968" y="2247"/>
                  </a:lnTo>
                  <a:lnTo>
                    <a:pt x="0" y="3492"/>
                  </a:lnTo>
                  <a:lnTo>
                    <a:pt x="2667" y="4838"/>
                  </a:lnTo>
                  <a:lnTo>
                    <a:pt x="5334" y="5499"/>
                  </a:lnTo>
                  <a:lnTo>
                    <a:pt x="6413" y="5651"/>
                  </a:lnTo>
                  <a:lnTo>
                    <a:pt x="7251" y="5651"/>
                  </a:lnTo>
                  <a:lnTo>
                    <a:pt x="7721" y="5562"/>
                  </a:lnTo>
                  <a:lnTo>
                    <a:pt x="8191" y="5422"/>
                  </a:lnTo>
                  <a:lnTo>
                    <a:pt x="19915" y="5422"/>
                  </a:lnTo>
                  <a:lnTo>
                    <a:pt x="20120" y="4813"/>
                  </a:lnTo>
                  <a:lnTo>
                    <a:pt x="11188" y="4813"/>
                  </a:lnTo>
                  <a:lnTo>
                    <a:pt x="10617" y="4749"/>
                  </a:lnTo>
                  <a:lnTo>
                    <a:pt x="11036" y="4533"/>
                  </a:lnTo>
                  <a:lnTo>
                    <a:pt x="11557" y="4470"/>
                  </a:lnTo>
                  <a:lnTo>
                    <a:pt x="20241" y="4470"/>
                  </a:lnTo>
                  <a:lnTo>
                    <a:pt x="20668" y="3263"/>
                  </a:lnTo>
                  <a:lnTo>
                    <a:pt x="14236" y="3263"/>
                  </a:lnTo>
                  <a:lnTo>
                    <a:pt x="11455" y="3175"/>
                  </a:lnTo>
                  <a:lnTo>
                    <a:pt x="9436" y="3073"/>
                  </a:lnTo>
                  <a:lnTo>
                    <a:pt x="6400" y="2514"/>
                  </a:lnTo>
                  <a:lnTo>
                    <a:pt x="2819" y="0"/>
                  </a:lnTo>
                  <a:close/>
                </a:path>
                <a:path w="21590" h="9525">
                  <a:moveTo>
                    <a:pt x="8242" y="5422"/>
                  </a:moveTo>
                  <a:close/>
                </a:path>
                <a:path w="21590" h="9525">
                  <a:moveTo>
                    <a:pt x="20241" y="4470"/>
                  </a:moveTo>
                  <a:lnTo>
                    <a:pt x="11557" y="4470"/>
                  </a:lnTo>
                  <a:lnTo>
                    <a:pt x="12217" y="4546"/>
                  </a:lnTo>
                  <a:lnTo>
                    <a:pt x="12522" y="4622"/>
                  </a:lnTo>
                  <a:lnTo>
                    <a:pt x="11760" y="4749"/>
                  </a:lnTo>
                  <a:lnTo>
                    <a:pt x="11188" y="4813"/>
                  </a:lnTo>
                  <a:lnTo>
                    <a:pt x="20120" y="4813"/>
                  </a:lnTo>
                  <a:lnTo>
                    <a:pt x="20241" y="4470"/>
                  </a:lnTo>
                  <a:close/>
                </a:path>
                <a:path w="21590" h="9525">
                  <a:moveTo>
                    <a:pt x="21158" y="1879"/>
                  </a:moveTo>
                  <a:lnTo>
                    <a:pt x="14236" y="3263"/>
                  </a:lnTo>
                  <a:lnTo>
                    <a:pt x="20668" y="3263"/>
                  </a:lnTo>
                  <a:lnTo>
                    <a:pt x="21158" y="18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>
              <a:extLst>
                <a:ext uri="{FF2B5EF4-FFF2-40B4-BE49-F238E27FC236}">
                  <a16:creationId xmlns:a16="http://schemas.microsoft.com/office/drawing/2014/main" id="{9C41D562-DF07-F18C-498A-6987BE3C90F7}"/>
                </a:ext>
              </a:extLst>
            </p:cNvPr>
            <p:cNvSpPr/>
            <p:nvPr/>
          </p:nvSpPr>
          <p:spPr>
            <a:xfrm>
              <a:off x="9810114" y="91178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2006" y="0"/>
                  </a:moveTo>
                  <a:lnTo>
                    <a:pt x="0" y="1511"/>
                  </a:lnTo>
                  <a:lnTo>
                    <a:pt x="787" y="1574"/>
                  </a:lnTo>
                  <a:lnTo>
                    <a:pt x="1333" y="1231"/>
                  </a:lnTo>
                  <a:lnTo>
                    <a:pt x="4051" y="1231"/>
                  </a:lnTo>
                  <a:lnTo>
                    <a:pt x="4673" y="1689"/>
                  </a:lnTo>
                  <a:lnTo>
                    <a:pt x="5968" y="2133"/>
                  </a:lnTo>
                  <a:lnTo>
                    <a:pt x="6032" y="1739"/>
                  </a:lnTo>
                  <a:lnTo>
                    <a:pt x="5130" y="1562"/>
                  </a:lnTo>
                  <a:lnTo>
                    <a:pt x="4254" y="1244"/>
                  </a:lnTo>
                  <a:lnTo>
                    <a:pt x="3467" y="76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>
              <a:extLst>
                <a:ext uri="{FF2B5EF4-FFF2-40B4-BE49-F238E27FC236}">
                  <a16:creationId xmlns:a16="http://schemas.microsoft.com/office/drawing/2014/main" id="{7EED4573-917C-248B-E2B7-93A0B4CCCAA5}"/>
                </a:ext>
              </a:extLst>
            </p:cNvPr>
            <p:cNvSpPr/>
            <p:nvPr/>
          </p:nvSpPr>
          <p:spPr>
            <a:xfrm>
              <a:off x="9743910" y="886535"/>
              <a:ext cx="25400" cy="22225"/>
            </a:xfrm>
            <a:custGeom>
              <a:avLst/>
              <a:gdLst/>
              <a:ahLst/>
              <a:cxnLst/>
              <a:rect l="l" t="t" r="r" b="b"/>
              <a:pathLst>
                <a:path w="25400" h="22225">
                  <a:moveTo>
                    <a:pt x="2286" y="1905"/>
                  </a:moveTo>
                  <a:lnTo>
                    <a:pt x="2057" y="1524"/>
                  </a:lnTo>
                  <a:lnTo>
                    <a:pt x="1892" y="1155"/>
                  </a:lnTo>
                  <a:lnTo>
                    <a:pt x="1803" y="800"/>
                  </a:lnTo>
                  <a:lnTo>
                    <a:pt x="1346" y="850"/>
                  </a:lnTo>
                  <a:lnTo>
                    <a:pt x="1168" y="495"/>
                  </a:lnTo>
                  <a:lnTo>
                    <a:pt x="1143" y="0"/>
                  </a:lnTo>
                  <a:lnTo>
                    <a:pt x="419" y="635"/>
                  </a:lnTo>
                  <a:lnTo>
                    <a:pt x="685" y="1003"/>
                  </a:lnTo>
                  <a:lnTo>
                    <a:pt x="889" y="1384"/>
                  </a:lnTo>
                  <a:lnTo>
                    <a:pt x="977" y="1790"/>
                  </a:lnTo>
                  <a:lnTo>
                    <a:pt x="571" y="1790"/>
                  </a:lnTo>
                  <a:lnTo>
                    <a:pt x="266" y="1866"/>
                  </a:lnTo>
                  <a:lnTo>
                    <a:pt x="0" y="1981"/>
                  </a:lnTo>
                  <a:lnTo>
                    <a:pt x="1638" y="1866"/>
                  </a:lnTo>
                  <a:lnTo>
                    <a:pt x="2286" y="1905"/>
                  </a:lnTo>
                  <a:close/>
                </a:path>
                <a:path w="25400" h="22225">
                  <a:moveTo>
                    <a:pt x="24968" y="19291"/>
                  </a:moveTo>
                  <a:lnTo>
                    <a:pt x="20980" y="16713"/>
                  </a:lnTo>
                  <a:lnTo>
                    <a:pt x="19126" y="16383"/>
                  </a:lnTo>
                  <a:lnTo>
                    <a:pt x="18453" y="15494"/>
                  </a:lnTo>
                  <a:lnTo>
                    <a:pt x="18415" y="14922"/>
                  </a:lnTo>
                  <a:lnTo>
                    <a:pt x="17437" y="14211"/>
                  </a:lnTo>
                  <a:lnTo>
                    <a:pt x="17703" y="15519"/>
                  </a:lnTo>
                  <a:lnTo>
                    <a:pt x="18110" y="16738"/>
                  </a:lnTo>
                  <a:lnTo>
                    <a:pt x="19469" y="17665"/>
                  </a:lnTo>
                  <a:lnTo>
                    <a:pt x="18288" y="19062"/>
                  </a:lnTo>
                  <a:lnTo>
                    <a:pt x="22390" y="21678"/>
                  </a:lnTo>
                  <a:lnTo>
                    <a:pt x="23253" y="20853"/>
                  </a:lnTo>
                  <a:lnTo>
                    <a:pt x="24282" y="20104"/>
                  </a:lnTo>
                  <a:lnTo>
                    <a:pt x="24968" y="1929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>
              <a:extLst>
                <a:ext uri="{FF2B5EF4-FFF2-40B4-BE49-F238E27FC236}">
                  <a16:creationId xmlns:a16="http://schemas.microsoft.com/office/drawing/2014/main" id="{371C17F3-1871-FA5D-6ED1-9678F4BCF7E9}"/>
                </a:ext>
              </a:extLst>
            </p:cNvPr>
            <p:cNvSpPr/>
            <p:nvPr/>
          </p:nvSpPr>
          <p:spPr>
            <a:xfrm>
              <a:off x="9765423" y="915619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622" y="0"/>
                  </a:moveTo>
                  <a:lnTo>
                    <a:pt x="393" y="266"/>
                  </a:lnTo>
                  <a:lnTo>
                    <a:pt x="0" y="838"/>
                  </a:lnTo>
                  <a:lnTo>
                    <a:pt x="279" y="889"/>
                  </a:lnTo>
                  <a:lnTo>
                    <a:pt x="495" y="990"/>
                  </a:lnTo>
                  <a:lnTo>
                    <a:pt x="761" y="1054"/>
                  </a:lnTo>
                  <a:lnTo>
                    <a:pt x="622" y="711"/>
                  </a:lnTo>
                  <a:lnTo>
                    <a:pt x="571" y="355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>
              <a:extLst>
                <a:ext uri="{FF2B5EF4-FFF2-40B4-BE49-F238E27FC236}">
                  <a16:creationId xmlns:a16="http://schemas.microsoft.com/office/drawing/2014/main" id="{7AF2F08E-4F53-2F47-E1DF-7AC06D0CC48D}"/>
                </a:ext>
              </a:extLst>
            </p:cNvPr>
            <p:cNvSpPr/>
            <p:nvPr/>
          </p:nvSpPr>
          <p:spPr>
            <a:xfrm>
              <a:off x="9765982" y="909268"/>
              <a:ext cx="55244" cy="13335"/>
            </a:xfrm>
            <a:custGeom>
              <a:avLst/>
              <a:gdLst/>
              <a:ahLst/>
              <a:cxnLst/>
              <a:rect l="l" t="t" r="r" b="b"/>
              <a:pathLst>
                <a:path w="55245" h="13334">
                  <a:moveTo>
                    <a:pt x="9067" y="12420"/>
                  </a:moveTo>
                  <a:lnTo>
                    <a:pt x="8305" y="11430"/>
                  </a:lnTo>
                  <a:lnTo>
                    <a:pt x="4711" y="10337"/>
                  </a:lnTo>
                  <a:lnTo>
                    <a:pt x="5003" y="6731"/>
                  </a:lnTo>
                  <a:lnTo>
                    <a:pt x="4902" y="4419"/>
                  </a:lnTo>
                  <a:lnTo>
                    <a:pt x="1041" y="4724"/>
                  </a:lnTo>
                  <a:lnTo>
                    <a:pt x="292" y="5537"/>
                  </a:lnTo>
                  <a:lnTo>
                    <a:pt x="0" y="6705"/>
                  </a:lnTo>
                  <a:lnTo>
                    <a:pt x="609" y="8496"/>
                  </a:lnTo>
                  <a:lnTo>
                    <a:pt x="1816" y="9550"/>
                  </a:lnTo>
                  <a:lnTo>
                    <a:pt x="4292" y="12992"/>
                  </a:lnTo>
                  <a:lnTo>
                    <a:pt x="7874" y="12433"/>
                  </a:lnTo>
                  <a:lnTo>
                    <a:pt x="9067" y="12420"/>
                  </a:lnTo>
                  <a:close/>
                </a:path>
                <a:path w="55245" h="13334">
                  <a:moveTo>
                    <a:pt x="55054" y="10579"/>
                  </a:moveTo>
                  <a:lnTo>
                    <a:pt x="53149" y="6921"/>
                  </a:lnTo>
                  <a:lnTo>
                    <a:pt x="53721" y="5435"/>
                  </a:lnTo>
                  <a:lnTo>
                    <a:pt x="51904" y="3949"/>
                  </a:lnTo>
                  <a:lnTo>
                    <a:pt x="51384" y="5029"/>
                  </a:lnTo>
                  <a:lnTo>
                    <a:pt x="48806" y="4203"/>
                  </a:lnTo>
                  <a:lnTo>
                    <a:pt x="48183" y="3746"/>
                  </a:lnTo>
                  <a:lnTo>
                    <a:pt x="45466" y="3759"/>
                  </a:lnTo>
                  <a:lnTo>
                    <a:pt x="44919" y="4089"/>
                  </a:lnTo>
                  <a:lnTo>
                    <a:pt x="43421" y="3886"/>
                  </a:lnTo>
                  <a:lnTo>
                    <a:pt x="41770" y="3302"/>
                  </a:lnTo>
                  <a:lnTo>
                    <a:pt x="41275" y="977"/>
                  </a:lnTo>
                  <a:lnTo>
                    <a:pt x="37744" y="0"/>
                  </a:lnTo>
                  <a:lnTo>
                    <a:pt x="35433" y="990"/>
                  </a:lnTo>
                  <a:lnTo>
                    <a:pt x="33629" y="2552"/>
                  </a:lnTo>
                  <a:lnTo>
                    <a:pt x="34251" y="2540"/>
                  </a:lnTo>
                  <a:lnTo>
                    <a:pt x="34988" y="1892"/>
                  </a:lnTo>
                  <a:lnTo>
                    <a:pt x="39712" y="927"/>
                  </a:lnTo>
                  <a:lnTo>
                    <a:pt x="39751" y="2057"/>
                  </a:lnTo>
                  <a:lnTo>
                    <a:pt x="41351" y="4114"/>
                  </a:lnTo>
                  <a:lnTo>
                    <a:pt x="42075" y="3860"/>
                  </a:lnTo>
                  <a:lnTo>
                    <a:pt x="42583" y="4508"/>
                  </a:lnTo>
                  <a:lnTo>
                    <a:pt x="42913" y="5803"/>
                  </a:lnTo>
                  <a:lnTo>
                    <a:pt x="43535" y="5613"/>
                  </a:lnTo>
                  <a:lnTo>
                    <a:pt x="43459" y="6438"/>
                  </a:lnTo>
                  <a:lnTo>
                    <a:pt x="44488" y="6921"/>
                  </a:lnTo>
                  <a:lnTo>
                    <a:pt x="45478" y="8318"/>
                  </a:lnTo>
                  <a:lnTo>
                    <a:pt x="46812" y="8559"/>
                  </a:lnTo>
                  <a:lnTo>
                    <a:pt x="48475" y="8445"/>
                  </a:lnTo>
                  <a:lnTo>
                    <a:pt x="49390" y="8877"/>
                  </a:lnTo>
                  <a:lnTo>
                    <a:pt x="49403" y="9652"/>
                  </a:lnTo>
                  <a:lnTo>
                    <a:pt x="49898" y="9702"/>
                  </a:lnTo>
                  <a:lnTo>
                    <a:pt x="50380" y="10121"/>
                  </a:lnTo>
                  <a:lnTo>
                    <a:pt x="50952" y="10134"/>
                  </a:lnTo>
                  <a:lnTo>
                    <a:pt x="50050" y="11061"/>
                  </a:lnTo>
                  <a:lnTo>
                    <a:pt x="49834" y="11696"/>
                  </a:lnTo>
                  <a:lnTo>
                    <a:pt x="50025" y="12141"/>
                  </a:lnTo>
                  <a:lnTo>
                    <a:pt x="51447" y="11264"/>
                  </a:lnTo>
                  <a:lnTo>
                    <a:pt x="53289" y="10782"/>
                  </a:lnTo>
                  <a:lnTo>
                    <a:pt x="54584" y="11341"/>
                  </a:lnTo>
                  <a:lnTo>
                    <a:pt x="54787" y="10693"/>
                  </a:lnTo>
                  <a:lnTo>
                    <a:pt x="55054" y="105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>
              <a:extLst>
                <a:ext uri="{FF2B5EF4-FFF2-40B4-BE49-F238E27FC236}">
                  <a16:creationId xmlns:a16="http://schemas.microsoft.com/office/drawing/2014/main" id="{29EA13B2-D76C-59A2-DB5A-FE12746CF871}"/>
                </a:ext>
              </a:extLst>
            </p:cNvPr>
            <p:cNvSpPr/>
            <p:nvPr/>
          </p:nvSpPr>
          <p:spPr>
            <a:xfrm>
              <a:off x="9744646" y="883132"/>
              <a:ext cx="61594" cy="46355"/>
            </a:xfrm>
            <a:custGeom>
              <a:avLst/>
              <a:gdLst/>
              <a:ahLst/>
              <a:cxnLst/>
              <a:rect l="l" t="t" r="r" b="b"/>
              <a:pathLst>
                <a:path w="61595" h="46355">
                  <a:moveTo>
                    <a:pt x="16243" y="32245"/>
                  </a:moveTo>
                  <a:lnTo>
                    <a:pt x="15252" y="29248"/>
                  </a:lnTo>
                  <a:lnTo>
                    <a:pt x="12877" y="29222"/>
                  </a:lnTo>
                  <a:lnTo>
                    <a:pt x="12852" y="27813"/>
                  </a:lnTo>
                  <a:lnTo>
                    <a:pt x="14185" y="23685"/>
                  </a:lnTo>
                  <a:lnTo>
                    <a:pt x="10833" y="22517"/>
                  </a:lnTo>
                  <a:lnTo>
                    <a:pt x="9271" y="24485"/>
                  </a:lnTo>
                  <a:lnTo>
                    <a:pt x="9550" y="25285"/>
                  </a:lnTo>
                  <a:lnTo>
                    <a:pt x="6565" y="23279"/>
                  </a:lnTo>
                  <a:lnTo>
                    <a:pt x="7759" y="26530"/>
                  </a:lnTo>
                  <a:lnTo>
                    <a:pt x="9169" y="28752"/>
                  </a:lnTo>
                  <a:lnTo>
                    <a:pt x="9626" y="28397"/>
                  </a:lnTo>
                  <a:lnTo>
                    <a:pt x="11074" y="32575"/>
                  </a:lnTo>
                  <a:lnTo>
                    <a:pt x="14058" y="35204"/>
                  </a:lnTo>
                  <a:lnTo>
                    <a:pt x="15227" y="34836"/>
                  </a:lnTo>
                  <a:lnTo>
                    <a:pt x="16243" y="32245"/>
                  </a:lnTo>
                  <a:close/>
                </a:path>
                <a:path w="61595" h="46355">
                  <a:moveTo>
                    <a:pt x="16637" y="15684"/>
                  </a:moveTo>
                  <a:lnTo>
                    <a:pt x="10287" y="13081"/>
                  </a:lnTo>
                  <a:lnTo>
                    <a:pt x="10147" y="12827"/>
                  </a:lnTo>
                  <a:lnTo>
                    <a:pt x="8039" y="11734"/>
                  </a:lnTo>
                  <a:lnTo>
                    <a:pt x="7620" y="11163"/>
                  </a:lnTo>
                  <a:lnTo>
                    <a:pt x="7327" y="11938"/>
                  </a:lnTo>
                  <a:lnTo>
                    <a:pt x="7162" y="10045"/>
                  </a:lnTo>
                  <a:lnTo>
                    <a:pt x="9944" y="9499"/>
                  </a:lnTo>
                  <a:lnTo>
                    <a:pt x="9448" y="8458"/>
                  </a:lnTo>
                  <a:lnTo>
                    <a:pt x="8458" y="8064"/>
                  </a:lnTo>
                  <a:lnTo>
                    <a:pt x="7175" y="8013"/>
                  </a:lnTo>
                  <a:lnTo>
                    <a:pt x="8077" y="5638"/>
                  </a:lnTo>
                  <a:lnTo>
                    <a:pt x="8178" y="4737"/>
                  </a:lnTo>
                  <a:lnTo>
                    <a:pt x="6642" y="3454"/>
                  </a:lnTo>
                  <a:lnTo>
                    <a:pt x="5207" y="1866"/>
                  </a:lnTo>
                  <a:lnTo>
                    <a:pt x="3924" y="88"/>
                  </a:lnTo>
                  <a:lnTo>
                    <a:pt x="2959" y="0"/>
                  </a:lnTo>
                  <a:lnTo>
                    <a:pt x="3479" y="1435"/>
                  </a:lnTo>
                  <a:lnTo>
                    <a:pt x="2400" y="1816"/>
                  </a:lnTo>
                  <a:lnTo>
                    <a:pt x="393" y="3403"/>
                  </a:lnTo>
                  <a:lnTo>
                    <a:pt x="609" y="4241"/>
                  </a:lnTo>
                  <a:lnTo>
                    <a:pt x="1054" y="4203"/>
                  </a:lnTo>
                  <a:lnTo>
                    <a:pt x="2692" y="7302"/>
                  </a:lnTo>
                  <a:lnTo>
                    <a:pt x="2463" y="7226"/>
                  </a:lnTo>
                  <a:lnTo>
                    <a:pt x="0" y="9601"/>
                  </a:lnTo>
                  <a:lnTo>
                    <a:pt x="660" y="10668"/>
                  </a:lnTo>
                  <a:lnTo>
                    <a:pt x="1993" y="11112"/>
                  </a:lnTo>
                  <a:lnTo>
                    <a:pt x="3479" y="13385"/>
                  </a:lnTo>
                  <a:lnTo>
                    <a:pt x="2781" y="14706"/>
                  </a:lnTo>
                  <a:lnTo>
                    <a:pt x="4660" y="18669"/>
                  </a:lnTo>
                  <a:lnTo>
                    <a:pt x="7848" y="18275"/>
                  </a:lnTo>
                  <a:lnTo>
                    <a:pt x="11899" y="18338"/>
                  </a:lnTo>
                  <a:lnTo>
                    <a:pt x="14401" y="19304"/>
                  </a:lnTo>
                  <a:lnTo>
                    <a:pt x="16637" y="15684"/>
                  </a:lnTo>
                  <a:close/>
                </a:path>
                <a:path w="61595" h="46355">
                  <a:moveTo>
                    <a:pt x="28232" y="24460"/>
                  </a:moveTo>
                  <a:lnTo>
                    <a:pt x="27901" y="24003"/>
                  </a:lnTo>
                  <a:lnTo>
                    <a:pt x="27686" y="23444"/>
                  </a:lnTo>
                  <a:lnTo>
                    <a:pt x="27254" y="21132"/>
                  </a:lnTo>
                  <a:lnTo>
                    <a:pt x="27228" y="20320"/>
                  </a:lnTo>
                  <a:lnTo>
                    <a:pt x="25933" y="18961"/>
                  </a:lnTo>
                  <a:lnTo>
                    <a:pt x="25768" y="21971"/>
                  </a:lnTo>
                  <a:lnTo>
                    <a:pt x="26784" y="23368"/>
                  </a:lnTo>
                  <a:lnTo>
                    <a:pt x="28232" y="24460"/>
                  </a:lnTo>
                  <a:close/>
                </a:path>
                <a:path w="61595" h="46355">
                  <a:moveTo>
                    <a:pt x="30035" y="16306"/>
                  </a:moveTo>
                  <a:lnTo>
                    <a:pt x="29756" y="16192"/>
                  </a:lnTo>
                  <a:lnTo>
                    <a:pt x="29413" y="15265"/>
                  </a:lnTo>
                  <a:lnTo>
                    <a:pt x="29171" y="15176"/>
                  </a:lnTo>
                  <a:lnTo>
                    <a:pt x="28930" y="15455"/>
                  </a:lnTo>
                  <a:lnTo>
                    <a:pt x="28587" y="15671"/>
                  </a:lnTo>
                  <a:lnTo>
                    <a:pt x="28181" y="15798"/>
                  </a:lnTo>
                  <a:lnTo>
                    <a:pt x="29095" y="16611"/>
                  </a:lnTo>
                  <a:lnTo>
                    <a:pt x="29400" y="16446"/>
                  </a:lnTo>
                  <a:lnTo>
                    <a:pt x="29705" y="16344"/>
                  </a:lnTo>
                  <a:lnTo>
                    <a:pt x="30035" y="16306"/>
                  </a:lnTo>
                  <a:close/>
                </a:path>
                <a:path w="61595" h="46355">
                  <a:moveTo>
                    <a:pt x="37465" y="34912"/>
                  </a:moveTo>
                  <a:lnTo>
                    <a:pt x="37198" y="34709"/>
                  </a:lnTo>
                  <a:lnTo>
                    <a:pt x="37071" y="34582"/>
                  </a:lnTo>
                  <a:lnTo>
                    <a:pt x="37109" y="34772"/>
                  </a:lnTo>
                  <a:lnTo>
                    <a:pt x="37198" y="34988"/>
                  </a:lnTo>
                  <a:lnTo>
                    <a:pt x="37350" y="35191"/>
                  </a:lnTo>
                  <a:lnTo>
                    <a:pt x="37465" y="34912"/>
                  </a:lnTo>
                  <a:close/>
                </a:path>
                <a:path w="61595" h="46355">
                  <a:moveTo>
                    <a:pt x="40271" y="35534"/>
                  </a:moveTo>
                  <a:lnTo>
                    <a:pt x="39382" y="35585"/>
                  </a:lnTo>
                  <a:lnTo>
                    <a:pt x="38315" y="35433"/>
                  </a:lnTo>
                  <a:lnTo>
                    <a:pt x="37528" y="34950"/>
                  </a:lnTo>
                  <a:lnTo>
                    <a:pt x="37439" y="35547"/>
                  </a:lnTo>
                  <a:lnTo>
                    <a:pt x="37426" y="36423"/>
                  </a:lnTo>
                  <a:lnTo>
                    <a:pt x="38417" y="37909"/>
                  </a:lnTo>
                  <a:lnTo>
                    <a:pt x="39700" y="37439"/>
                  </a:lnTo>
                  <a:lnTo>
                    <a:pt x="40246" y="37820"/>
                  </a:lnTo>
                  <a:lnTo>
                    <a:pt x="39776" y="37287"/>
                  </a:lnTo>
                  <a:lnTo>
                    <a:pt x="40271" y="35534"/>
                  </a:lnTo>
                  <a:close/>
                </a:path>
                <a:path w="61595" h="46355">
                  <a:moveTo>
                    <a:pt x="43408" y="39268"/>
                  </a:moveTo>
                  <a:lnTo>
                    <a:pt x="42672" y="38252"/>
                  </a:lnTo>
                  <a:lnTo>
                    <a:pt x="41592" y="38684"/>
                  </a:lnTo>
                  <a:lnTo>
                    <a:pt x="40944" y="38341"/>
                  </a:lnTo>
                  <a:lnTo>
                    <a:pt x="40386" y="37960"/>
                  </a:lnTo>
                  <a:lnTo>
                    <a:pt x="41008" y="38696"/>
                  </a:lnTo>
                  <a:lnTo>
                    <a:pt x="40678" y="40093"/>
                  </a:lnTo>
                  <a:lnTo>
                    <a:pt x="41160" y="41033"/>
                  </a:lnTo>
                  <a:lnTo>
                    <a:pt x="41833" y="41033"/>
                  </a:lnTo>
                  <a:lnTo>
                    <a:pt x="42557" y="40716"/>
                  </a:lnTo>
                  <a:lnTo>
                    <a:pt x="43268" y="40487"/>
                  </a:lnTo>
                  <a:lnTo>
                    <a:pt x="43103" y="39903"/>
                  </a:lnTo>
                  <a:lnTo>
                    <a:pt x="43408" y="39268"/>
                  </a:lnTo>
                  <a:close/>
                </a:path>
                <a:path w="61595" h="46355">
                  <a:moveTo>
                    <a:pt x="46329" y="24015"/>
                  </a:moveTo>
                  <a:lnTo>
                    <a:pt x="46113" y="23380"/>
                  </a:lnTo>
                  <a:lnTo>
                    <a:pt x="44894" y="21920"/>
                  </a:lnTo>
                  <a:lnTo>
                    <a:pt x="42214" y="21031"/>
                  </a:lnTo>
                  <a:lnTo>
                    <a:pt x="42037" y="20993"/>
                  </a:lnTo>
                  <a:lnTo>
                    <a:pt x="40868" y="20599"/>
                  </a:lnTo>
                  <a:lnTo>
                    <a:pt x="39154" y="20739"/>
                  </a:lnTo>
                  <a:lnTo>
                    <a:pt x="39014" y="21107"/>
                  </a:lnTo>
                  <a:lnTo>
                    <a:pt x="39865" y="21145"/>
                  </a:lnTo>
                  <a:lnTo>
                    <a:pt x="40144" y="22783"/>
                  </a:lnTo>
                  <a:lnTo>
                    <a:pt x="43357" y="24396"/>
                  </a:lnTo>
                  <a:lnTo>
                    <a:pt x="46037" y="25095"/>
                  </a:lnTo>
                  <a:lnTo>
                    <a:pt x="46329" y="24015"/>
                  </a:lnTo>
                  <a:close/>
                </a:path>
                <a:path w="61595" h="46355">
                  <a:moveTo>
                    <a:pt x="51054" y="35445"/>
                  </a:moveTo>
                  <a:lnTo>
                    <a:pt x="49949" y="31356"/>
                  </a:lnTo>
                  <a:lnTo>
                    <a:pt x="49530" y="30543"/>
                  </a:lnTo>
                  <a:lnTo>
                    <a:pt x="46774" y="28359"/>
                  </a:lnTo>
                  <a:lnTo>
                    <a:pt x="44462" y="28321"/>
                  </a:lnTo>
                  <a:lnTo>
                    <a:pt x="43878" y="27800"/>
                  </a:lnTo>
                  <a:lnTo>
                    <a:pt x="42621" y="24942"/>
                  </a:lnTo>
                  <a:lnTo>
                    <a:pt x="35674" y="24091"/>
                  </a:lnTo>
                  <a:lnTo>
                    <a:pt x="32486" y="26403"/>
                  </a:lnTo>
                  <a:lnTo>
                    <a:pt x="30784" y="25996"/>
                  </a:lnTo>
                  <a:lnTo>
                    <a:pt x="32258" y="26581"/>
                  </a:lnTo>
                  <a:lnTo>
                    <a:pt x="31127" y="27787"/>
                  </a:lnTo>
                  <a:lnTo>
                    <a:pt x="30949" y="28638"/>
                  </a:lnTo>
                  <a:lnTo>
                    <a:pt x="32702" y="29476"/>
                  </a:lnTo>
                  <a:lnTo>
                    <a:pt x="33616" y="31305"/>
                  </a:lnTo>
                  <a:lnTo>
                    <a:pt x="36563" y="33020"/>
                  </a:lnTo>
                  <a:lnTo>
                    <a:pt x="38303" y="32626"/>
                  </a:lnTo>
                  <a:lnTo>
                    <a:pt x="41541" y="34480"/>
                  </a:lnTo>
                  <a:lnTo>
                    <a:pt x="41160" y="37642"/>
                  </a:lnTo>
                  <a:lnTo>
                    <a:pt x="44183" y="38074"/>
                  </a:lnTo>
                  <a:lnTo>
                    <a:pt x="48158" y="37299"/>
                  </a:lnTo>
                  <a:lnTo>
                    <a:pt x="50660" y="36487"/>
                  </a:lnTo>
                  <a:lnTo>
                    <a:pt x="51054" y="35445"/>
                  </a:lnTo>
                  <a:close/>
                </a:path>
                <a:path w="61595" h="46355">
                  <a:moveTo>
                    <a:pt x="60998" y="44424"/>
                  </a:moveTo>
                  <a:lnTo>
                    <a:pt x="60947" y="44221"/>
                  </a:lnTo>
                  <a:lnTo>
                    <a:pt x="60477" y="44196"/>
                  </a:lnTo>
                  <a:lnTo>
                    <a:pt x="60020" y="44183"/>
                  </a:lnTo>
                  <a:lnTo>
                    <a:pt x="58432" y="43980"/>
                  </a:lnTo>
                  <a:lnTo>
                    <a:pt x="58013" y="44196"/>
                  </a:lnTo>
                  <a:lnTo>
                    <a:pt x="57492" y="43992"/>
                  </a:lnTo>
                  <a:lnTo>
                    <a:pt x="57048" y="43637"/>
                  </a:lnTo>
                  <a:lnTo>
                    <a:pt x="56527" y="43446"/>
                  </a:lnTo>
                  <a:lnTo>
                    <a:pt x="56045" y="43218"/>
                  </a:lnTo>
                  <a:lnTo>
                    <a:pt x="55549" y="42951"/>
                  </a:lnTo>
                  <a:lnTo>
                    <a:pt x="55105" y="43611"/>
                  </a:lnTo>
                  <a:lnTo>
                    <a:pt x="54368" y="43942"/>
                  </a:lnTo>
                  <a:lnTo>
                    <a:pt x="53492" y="43713"/>
                  </a:lnTo>
                  <a:lnTo>
                    <a:pt x="53479" y="42494"/>
                  </a:lnTo>
                  <a:lnTo>
                    <a:pt x="53517" y="42176"/>
                  </a:lnTo>
                  <a:lnTo>
                    <a:pt x="53530" y="41846"/>
                  </a:lnTo>
                  <a:lnTo>
                    <a:pt x="52819" y="41516"/>
                  </a:lnTo>
                  <a:lnTo>
                    <a:pt x="52336" y="41389"/>
                  </a:lnTo>
                  <a:lnTo>
                    <a:pt x="52158" y="41376"/>
                  </a:lnTo>
                  <a:lnTo>
                    <a:pt x="51930" y="42113"/>
                  </a:lnTo>
                  <a:lnTo>
                    <a:pt x="51219" y="42176"/>
                  </a:lnTo>
                  <a:lnTo>
                    <a:pt x="50304" y="42113"/>
                  </a:lnTo>
                  <a:lnTo>
                    <a:pt x="50228" y="41554"/>
                  </a:lnTo>
                  <a:lnTo>
                    <a:pt x="49618" y="41744"/>
                  </a:lnTo>
                  <a:lnTo>
                    <a:pt x="49047" y="42049"/>
                  </a:lnTo>
                  <a:lnTo>
                    <a:pt x="48628" y="42583"/>
                  </a:lnTo>
                  <a:lnTo>
                    <a:pt x="48552" y="42773"/>
                  </a:lnTo>
                  <a:lnTo>
                    <a:pt x="49796" y="42595"/>
                  </a:lnTo>
                  <a:lnTo>
                    <a:pt x="50939" y="42494"/>
                  </a:lnTo>
                  <a:lnTo>
                    <a:pt x="51485" y="42773"/>
                  </a:lnTo>
                  <a:lnTo>
                    <a:pt x="51409" y="43078"/>
                  </a:lnTo>
                  <a:lnTo>
                    <a:pt x="51320" y="44945"/>
                  </a:lnTo>
                  <a:lnTo>
                    <a:pt x="54419" y="45796"/>
                  </a:lnTo>
                  <a:lnTo>
                    <a:pt x="57746" y="44221"/>
                  </a:lnTo>
                  <a:lnTo>
                    <a:pt x="60998" y="4442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>
              <a:extLst>
                <a:ext uri="{FF2B5EF4-FFF2-40B4-BE49-F238E27FC236}">
                  <a16:creationId xmlns:a16="http://schemas.microsoft.com/office/drawing/2014/main" id="{C4659C4B-BB9D-FF59-E814-43A7A1487195}"/>
                </a:ext>
              </a:extLst>
            </p:cNvPr>
            <p:cNvSpPr/>
            <p:nvPr/>
          </p:nvSpPr>
          <p:spPr>
            <a:xfrm>
              <a:off x="9762160" y="949426"/>
              <a:ext cx="52069" cy="11430"/>
            </a:xfrm>
            <a:custGeom>
              <a:avLst/>
              <a:gdLst/>
              <a:ahLst/>
              <a:cxnLst/>
              <a:rect l="l" t="t" r="r" b="b"/>
              <a:pathLst>
                <a:path w="52070" h="11430">
                  <a:moveTo>
                    <a:pt x="4711" y="4699"/>
                  </a:moveTo>
                  <a:lnTo>
                    <a:pt x="4699" y="2819"/>
                  </a:lnTo>
                  <a:lnTo>
                    <a:pt x="4419" y="2120"/>
                  </a:lnTo>
                  <a:lnTo>
                    <a:pt x="1447" y="749"/>
                  </a:lnTo>
                  <a:lnTo>
                    <a:pt x="0" y="0"/>
                  </a:lnTo>
                  <a:lnTo>
                    <a:pt x="558" y="2794"/>
                  </a:lnTo>
                  <a:lnTo>
                    <a:pt x="4711" y="4699"/>
                  </a:lnTo>
                  <a:close/>
                </a:path>
                <a:path w="52070" h="11430">
                  <a:moveTo>
                    <a:pt x="18592" y="9448"/>
                  </a:moveTo>
                  <a:lnTo>
                    <a:pt x="18516" y="8940"/>
                  </a:lnTo>
                  <a:lnTo>
                    <a:pt x="18491" y="8432"/>
                  </a:lnTo>
                  <a:lnTo>
                    <a:pt x="18503" y="7924"/>
                  </a:lnTo>
                  <a:lnTo>
                    <a:pt x="17868" y="8204"/>
                  </a:lnTo>
                  <a:lnTo>
                    <a:pt x="17272" y="8547"/>
                  </a:lnTo>
                  <a:lnTo>
                    <a:pt x="16725" y="8953"/>
                  </a:lnTo>
                  <a:lnTo>
                    <a:pt x="18592" y="9448"/>
                  </a:lnTo>
                  <a:close/>
                </a:path>
                <a:path w="52070" h="11430">
                  <a:moveTo>
                    <a:pt x="51854" y="10363"/>
                  </a:moveTo>
                  <a:lnTo>
                    <a:pt x="51371" y="9207"/>
                  </a:lnTo>
                  <a:lnTo>
                    <a:pt x="49618" y="9334"/>
                  </a:lnTo>
                  <a:lnTo>
                    <a:pt x="48260" y="9004"/>
                  </a:lnTo>
                  <a:lnTo>
                    <a:pt x="47967" y="8826"/>
                  </a:lnTo>
                  <a:lnTo>
                    <a:pt x="46101" y="9080"/>
                  </a:lnTo>
                  <a:lnTo>
                    <a:pt x="46151" y="9817"/>
                  </a:lnTo>
                  <a:lnTo>
                    <a:pt x="46494" y="10541"/>
                  </a:lnTo>
                  <a:lnTo>
                    <a:pt x="47040" y="11176"/>
                  </a:lnTo>
                  <a:lnTo>
                    <a:pt x="51854" y="103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>
              <a:extLst>
                <a:ext uri="{FF2B5EF4-FFF2-40B4-BE49-F238E27FC236}">
                  <a16:creationId xmlns:a16="http://schemas.microsoft.com/office/drawing/2014/main" id="{7890BF20-ED2B-9E37-89EB-E7C9B5862E29}"/>
                </a:ext>
              </a:extLst>
            </p:cNvPr>
            <p:cNvSpPr/>
            <p:nvPr/>
          </p:nvSpPr>
          <p:spPr>
            <a:xfrm>
              <a:off x="9807993" y="953757"/>
              <a:ext cx="1270" cy="3175"/>
            </a:xfrm>
            <a:custGeom>
              <a:avLst/>
              <a:gdLst/>
              <a:ahLst/>
              <a:cxnLst/>
              <a:rect l="l" t="t" r="r" b="b"/>
              <a:pathLst>
                <a:path w="1270" h="3175">
                  <a:moveTo>
                    <a:pt x="0" y="0"/>
                  </a:moveTo>
                  <a:lnTo>
                    <a:pt x="393" y="1905"/>
                  </a:lnTo>
                  <a:lnTo>
                    <a:pt x="723" y="2717"/>
                  </a:lnTo>
                  <a:lnTo>
                    <a:pt x="863" y="1689"/>
                  </a:lnTo>
                  <a:lnTo>
                    <a:pt x="444" y="850"/>
                  </a:lnTo>
                  <a:lnTo>
                    <a:pt x="393" y="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>
              <a:extLst>
                <a:ext uri="{FF2B5EF4-FFF2-40B4-BE49-F238E27FC236}">
                  <a16:creationId xmlns:a16="http://schemas.microsoft.com/office/drawing/2014/main" id="{63ABC91E-F281-6FE3-610B-F146A05C83EA}"/>
                </a:ext>
              </a:extLst>
            </p:cNvPr>
            <p:cNvSpPr/>
            <p:nvPr/>
          </p:nvSpPr>
          <p:spPr>
            <a:xfrm>
              <a:off x="9746818" y="935303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40">
                  <a:moveTo>
                    <a:pt x="9525" y="3657"/>
                  </a:moveTo>
                  <a:lnTo>
                    <a:pt x="7480" y="3898"/>
                  </a:lnTo>
                  <a:lnTo>
                    <a:pt x="7353" y="2984"/>
                  </a:lnTo>
                  <a:lnTo>
                    <a:pt x="7467" y="1117"/>
                  </a:lnTo>
                  <a:lnTo>
                    <a:pt x="6184" y="850"/>
                  </a:lnTo>
                  <a:lnTo>
                    <a:pt x="4699" y="939"/>
                  </a:lnTo>
                  <a:lnTo>
                    <a:pt x="3987" y="1257"/>
                  </a:lnTo>
                  <a:lnTo>
                    <a:pt x="3225" y="977"/>
                  </a:lnTo>
                  <a:lnTo>
                    <a:pt x="1955" y="0"/>
                  </a:lnTo>
                  <a:lnTo>
                    <a:pt x="1524" y="812"/>
                  </a:lnTo>
                  <a:lnTo>
                    <a:pt x="0" y="1905"/>
                  </a:lnTo>
                  <a:lnTo>
                    <a:pt x="4368" y="4508"/>
                  </a:lnTo>
                  <a:lnTo>
                    <a:pt x="9093" y="5029"/>
                  </a:lnTo>
                  <a:lnTo>
                    <a:pt x="9525" y="3657"/>
                  </a:lnTo>
                  <a:close/>
                </a:path>
                <a:path w="81279" h="40640">
                  <a:moveTo>
                    <a:pt x="30416" y="26441"/>
                  </a:moveTo>
                  <a:lnTo>
                    <a:pt x="29070" y="25285"/>
                  </a:lnTo>
                  <a:lnTo>
                    <a:pt x="27470" y="26035"/>
                  </a:lnTo>
                  <a:lnTo>
                    <a:pt x="26022" y="26441"/>
                  </a:lnTo>
                  <a:lnTo>
                    <a:pt x="21158" y="23545"/>
                  </a:lnTo>
                  <a:lnTo>
                    <a:pt x="21056" y="22491"/>
                  </a:lnTo>
                  <a:lnTo>
                    <a:pt x="21602" y="21170"/>
                  </a:lnTo>
                  <a:lnTo>
                    <a:pt x="17564" y="19735"/>
                  </a:lnTo>
                  <a:lnTo>
                    <a:pt x="16256" y="19532"/>
                  </a:lnTo>
                  <a:lnTo>
                    <a:pt x="15875" y="20497"/>
                  </a:lnTo>
                  <a:lnTo>
                    <a:pt x="13385" y="22796"/>
                  </a:lnTo>
                  <a:lnTo>
                    <a:pt x="12928" y="21513"/>
                  </a:lnTo>
                  <a:lnTo>
                    <a:pt x="10223" y="21869"/>
                  </a:lnTo>
                  <a:lnTo>
                    <a:pt x="12623" y="22987"/>
                  </a:lnTo>
                  <a:lnTo>
                    <a:pt x="12598" y="24384"/>
                  </a:lnTo>
                  <a:lnTo>
                    <a:pt x="14503" y="25742"/>
                  </a:lnTo>
                  <a:lnTo>
                    <a:pt x="15125" y="25133"/>
                  </a:lnTo>
                  <a:lnTo>
                    <a:pt x="16662" y="26009"/>
                  </a:lnTo>
                  <a:lnTo>
                    <a:pt x="17754" y="27000"/>
                  </a:lnTo>
                  <a:lnTo>
                    <a:pt x="21361" y="28575"/>
                  </a:lnTo>
                  <a:lnTo>
                    <a:pt x="26530" y="30251"/>
                  </a:lnTo>
                  <a:lnTo>
                    <a:pt x="30175" y="26289"/>
                  </a:lnTo>
                  <a:lnTo>
                    <a:pt x="30416" y="26441"/>
                  </a:lnTo>
                  <a:close/>
                </a:path>
                <a:path w="81279" h="40640">
                  <a:moveTo>
                    <a:pt x="39827" y="38582"/>
                  </a:moveTo>
                  <a:lnTo>
                    <a:pt x="38493" y="37947"/>
                  </a:lnTo>
                  <a:lnTo>
                    <a:pt x="38150" y="36182"/>
                  </a:lnTo>
                  <a:lnTo>
                    <a:pt x="37414" y="35585"/>
                  </a:lnTo>
                  <a:lnTo>
                    <a:pt x="37033" y="35712"/>
                  </a:lnTo>
                  <a:lnTo>
                    <a:pt x="36614" y="35814"/>
                  </a:lnTo>
                  <a:lnTo>
                    <a:pt x="36664" y="36042"/>
                  </a:lnTo>
                  <a:lnTo>
                    <a:pt x="36779" y="37706"/>
                  </a:lnTo>
                  <a:lnTo>
                    <a:pt x="36525" y="38811"/>
                  </a:lnTo>
                  <a:lnTo>
                    <a:pt x="35699" y="39966"/>
                  </a:lnTo>
                  <a:lnTo>
                    <a:pt x="37731" y="40576"/>
                  </a:lnTo>
                  <a:lnTo>
                    <a:pt x="37884" y="39230"/>
                  </a:lnTo>
                  <a:lnTo>
                    <a:pt x="38569" y="38569"/>
                  </a:lnTo>
                  <a:lnTo>
                    <a:pt x="39827" y="38582"/>
                  </a:lnTo>
                  <a:close/>
                </a:path>
                <a:path w="81279" h="40640">
                  <a:moveTo>
                    <a:pt x="41833" y="38582"/>
                  </a:moveTo>
                  <a:lnTo>
                    <a:pt x="39827" y="38582"/>
                  </a:lnTo>
                  <a:lnTo>
                    <a:pt x="40322" y="38811"/>
                  </a:lnTo>
                  <a:lnTo>
                    <a:pt x="41833" y="38582"/>
                  </a:lnTo>
                  <a:close/>
                </a:path>
                <a:path w="81279" h="40640">
                  <a:moveTo>
                    <a:pt x="43853" y="37744"/>
                  </a:moveTo>
                  <a:lnTo>
                    <a:pt x="43383" y="37706"/>
                  </a:lnTo>
                  <a:lnTo>
                    <a:pt x="43802" y="38049"/>
                  </a:lnTo>
                  <a:lnTo>
                    <a:pt x="43853" y="37744"/>
                  </a:lnTo>
                  <a:close/>
                </a:path>
                <a:path w="81279" h="40640">
                  <a:moveTo>
                    <a:pt x="45339" y="39230"/>
                  </a:moveTo>
                  <a:lnTo>
                    <a:pt x="43802" y="38049"/>
                  </a:lnTo>
                  <a:lnTo>
                    <a:pt x="43751" y="38404"/>
                  </a:lnTo>
                  <a:lnTo>
                    <a:pt x="42176" y="38531"/>
                  </a:lnTo>
                  <a:lnTo>
                    <a:pt x="41833" y="38582"/>
                  </a:lnTo>
                  <a:lnTo>
                    <a:pt x="42303" y="38582"/>
                  </a:lnTo>
                  <a:lnTo>
                    <a:pt x="43611" y="39395"/>
                  </a:lnTo>
                  <a:lnTo>
                    <a:pt x="45186" y="39382"/>
                  </a:lnTo>
                  <a:lnTo>
                    <a:pt x="45313" y="39281"/>
                  </a:lnTo>
                  <a:close/>
                </a:path>
                <a:path w="81279" h="40640">
                  <a:moveTo>
                    <a:pt x="54140" y="36474"/>
                  </a:moveTo>
                  <a:lnTo>
                    <a:pt x="53632" y="36042"/>
                  </a:lnTo>
                  <a:lnTo>
                    <a:pt x="52628" y="35179"/>
                  </a:lnTo>
                  <a:lnTo>
                    <a:pt x="50901" y="36042"/>
                  </a:lnTo>
                  <a:lnTo>
                    <a:pt x="50380" y="35699"/>
                  </a:lnTo>
                  <a:lnTo>
                    <a:pt x="49517" y="35115"/>
                  </a:lnTo>
                  <a:lnTo>
                    <a:pt x="49974" y="33845"/>
                  </a:lnTo>
                  <a:lnTo>
                    <a:pt x="49250" y="33337"/>
                  </a:lnTo>
                  <a:lnTo>
                    <a:pt x="50253" y="33274"/>
                  </a:lnTo>
                  <a:lnTo>
                    <a:pt x="52298" y="32994"/>
                  </a:lnTo>
                  <a:lnTo>
                    <a:pt x="53187" y="32385"/>
                  </a:lnTo>
                  <a:lnTo>
                    <a:pt x="53492" y="31648"/>
                  </a:lnTo>
                  <a:lnTo>
                    <a:pt x="52616" y="31457"/>
                  </a:lnTo>
                  <a:lnTo>
                    <a:pt x="51701" y="31089"/>
                  </a:lnTo>
                  <a:lnTo>
                    <a:pt x="51015" y="30657"/>
                  </a:lnTo>
                  <a:lnTo>
                    <a:pt x="50165" y="30111"/>
                  </a:lnTo>
                  <a:lnTo>
                    <a:pt x="49517" y="29108"/>
                  </a:lnTo>
                  <a:lnTo>
                    <a:pt x="48310" y="28448"/>
                  </a:lnTo>
                  <a:lnTo>
                    <a:pt x="46418" y="28194"/>
                  </a:lnTo>
                  <a:lnTo>
                    <a:pt x="46278" y="28117"/>
                  </a:lnTo>
                  <a:lnTo>
                    <a:pt x="45339" y="27597"/>
                  </a:lnTo>
                  <a:lnTo>
                    <a:pt x="43180" y="27279"/>
                  </a:lnTo>
                  <a:lnTo>
                    <a:pt x="40055" y="26454"/>
                  </a:lnTo>
                  <a:lnTo>
                    <a:pt x="37655" y="25273"/>
                  </a:lnTo>
                  <a:lnTo>
                    <a:pt x="37617" y="27863"/>
                  </a:lnTo>
                  <a:lnTo>
                    <a:pt x="35661" y="28117"/>
                  </a:lnTo>
                  <a:lnTo>
                    <a:pt x="32435" y="26022"/>
                  </a:lnTo>
                  <a:lnTo>
                    <a:pt x="28638" y="29273"/>
                  </a:lnTo>
                  <a:lnTo>
                    <a:pt x="34328" y="30365"/>
                  </a:lnTo>
                  <a:lnTo>
                    <a:pt x="37007" y="31038"/>
                  </a:lnTo>
                  <a:lnTo>
                    <a:pt x="38874" y="30657"/>
                  </a:lnTo>
                  <a:lnTo>
                    <a:pt x="42011" y="31483"/>
                  </a:lnTo>
                  <a:lnTo>
                    <a:pt x="42710" y="32778"/>
                  </a:lnTo>
                  <a:lnTo>
                    <a:pt x="44462" y="33147"/>
                  </a:lnTo>
                  <a:lnTo>
                    <a:pt x="45466" y="33274"/>
                  </a:lnTo>
                  <a:lnTo>
                    <a:pt x="47231" y="33375"/>
                  </a:lnTo>
                  <a:lnTo>
                    <a:pt x="47650" y="33375"/>
                  </a:lnTo>
                  <a:lnTo>
                    <a:pt x="47358" y="33515"/>
                  </a:lnTo>
                  <a:lnTo>
                    <a:pt x="45847" y="34721"/>
                  </a:lnTo>
                  <a:lnTo>
                    <a:pt x="44881" y="35699"/>
                  </a:lnTo>
                  <a:lnTo>
                    <a:pt x="43637" y="35496"/>
                  </a:lnTo>
                  <a:lnTo>
                    <a:pt x="43395" y="35394"/>
                  </a:lnTo>
                  <a:lnTo>
                    <a:pt x="43751" y="36042"/>
                  </a:lnTo>
                  <a:lnTo>
                    <a:pt x="43853" y="37744"/>
                  </a:lnTo>
                  <a:lnTo>
                    <a:pt x="46926" y="37947"/>
                  </a:lnTo>
                  <a:lnTo>
                    <a:pt x="49669" y="37858"/>
                  </a:lnTo>
                  <a:lnTo>
                    <a:pt x="50673" y="38455"/>
                  </a:lnTo>
                  <a:lnTo>
                    <a:pt x="53390" y="39382"/>
                  </a:lnTo>
                  <a:lnTo>
                    <a:pt x="53886" y="37858"/>
                  </a:lnTo>
                  <a:lnTo>
                    <a:pt x="54140" y="36474"/>
                  </a:lnTo>
                  <a:close/>
                </a:path>
                <a:path w="81279" h="40640">
                  <a:moveTo>
                    <a:pt x="61899" y="21183"/>
                  </a:moveTo>
                  <a:lnTo>
                    <a:pt x="61569" y="20370"/>
                  </a:lnTo>
                  <a:lnTo>
                    <a:pt x="61353" y="19431"/>
                  </a:lnTo>
                  <a:lnTo>
                    <a:pt x="61226" y="18694"/>
                  </a:lnTo>
                  <a:lnTo>
                    <a:pt x="60731" y="16129"/>
                  </a:lnTo>
                  <a:lnTo>
                    <a:pt x="60642" y="15621"/>
                  </a:lnTo>
                  <a:lnTo>
                    <a:pt x="60490" y="14376"/>
                  </a:lnTo>
                  <a:lnTo>
                    <a:pt x="60261" y="12204"/>
                  </a:lnTo>
                  <a:lnTo>
                    <a:pt x="55460" y="14376"/>
                  </a:lnTo>
                  <a:lnTo>
                    <a:pt x="55257" y="15621"/>
                  </a:lnTo>
                  <a:lnTo>
                    <a:pt x="53289" y="16129"/>
                  </a:lnTo>
                  <a:lnTo>
                    <a:pt x="52349" y="14859"/>
                  </a:lnTo>
                  <a:lnTo>
                    <a:pt x="51638" y="14973"/>
                  </a:lnTo>
                  <a:lnTo>
                    <a:pt x="50126" y="15341"/>
                  </a:lnTo>
                  <a:lnTo>
                    <a:pt x="48539" y="17094"/>
                  </a:lnTo>
                  <a:lnTo>
                    <a:pt x="49314" y="18326"/>
                  </a:lnTo>
                  <a:lnTo>
                    <a:pt x="49237" y="18897"/>
                  </a:lnTo>
                  <a:lnTo>
                    <a:pt x="49504" y="19431"/>
                  </a:lnTo>
                  <a:lnTo>
                    <a:pt x="49987" y="20078"/>
                  </a:lnTo>
                  <a:lnTo>
                    <a:pt x="51422" y="18694"/>
                  </a:lnTo>
                  <a:lnTo>
                    <a:pt x="52362" y="18897"/>
                  </a:lnTo>
                  <a:lnTo>
                    <a:pt x="55410" y="20243"/>
                  </a:lnTo>
                  <a:lnTo>
                    <a:pt x="55232" y="21183"/>
                  </a:lnTo>
                  <a:lnTo>
                    <a:pt x="55181" y="22021"/>
                  </a:lnTo>
                  <a:lnTo>
                    <a:pt x="55613" y="23202"/>
                  </a:lnTo>
                  <a:lnTo>
                    <a:pt x="56489" y="24345"/>
                  </a:lnTo>
                  <a:lnTo>
                    <a:pt x="58318" y="24688"/>
                  </a:lnTo>
                  <a:lnTo>
                    <a:pt x="60337" y="24155"/>
                  </a:lnTo>
                  <a:lnTo>
                    <a:pt x="61722" y="22021"/>
                  </a:lnTo>
                  <a:lnTo>
                    <a:pt x="61772" y="21844"/>
                  </a:lnTo>
                  <a:lnTo>
                    <a:pt x="61899" y="21183"/>
                  </a:lnTo>
                  <a:close/>
                </a:path>
                <a:path w="81279" h="40640">
                  <a:moveTo>
                    <a:pt x="80835" y="18364"/>
                  </a:moveTo>
                  <a:lnTo>
                    <a:pt x="76796" y="18211"/>
                  </a:lnTo>
                  <a:lnTo>
                    <a:pt x="76695" y="14681"/>
                  </a:lnTo>
                  <a:lnTo>
                    <a:pt x="73660" y="13462"/>
                  </a:lnTo>
                  <a:lnTo>
                    <a:pt x="73456" y="15163"/>
                  </a:lnTo>
                  <a:lnTo>
                    <a:pt x="69354" y="16459"/>
                  </a:lnTo>
                  <a:lnTo>
                    <a:pt x="66306" y="15405"/>
                  </a:lnTo>
                  <a:lnTo>
                    <a:pt x="61861" y="17106"/>
                  </a:lnTo>
                  <a:lnTo>
                    <a:pt x="61518" y="17780"/>
                  </a:lnTo>
                  <a:lnTo>
                    <a:pt x="61620" y="19316"/>
                  </a:lnTo>
                  <a:lnTo>
                    <a:pt x="62039" y="20154"/>
                  </a:lnTo>
                  <a:lnTo>
                    <a:pt x="61899" y="21183"/>
                  </a:lnTo>
                  <a:lnTo>
                    <a:pt x="62661" y="22567"/>
                  </a:lnTo>
                  <a:lnTo>
                    <a:pt x="64300" y="23355"/>
                  </a:lnTo>
                  <a:lnTo>
                    <a:pt x="66713" y="23342"/>
                  </a:lnTo>
                  <a:lnTo>
                    <a:pt x="69075" y="23075"/>
                  </a:lnTo>
                  <a:lnTo>
                    <a:pt x="73482" y="21602"/>
                  </a:lnTo>
                  <a:lnTo>
                    <a:pt x="73533" y="22199"/>
                  </a:lnTo>
                  <a:lnTo>
                    <a:pt x="74028" y="22682"/>
                  </a:lnTo>
                  <a:lnTo>
                    <a:pt x="74129" y="23177"/>
                  </a:lnTo>
                  <a:lnTo>
                    <a:pt x="77228" y="21818"/>
                  </a:lnTo>
                  <a:lnTo>
                    <a:pt x="80835" y="1836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>
              <a:extLst>
                <a:ext uri="{FF2B5EF4-FFF2-40B4-BE49-F238E27FC236}">
                  <a16:creationId xmlns:a16="http://schemas.microsoft.com/office/drawing/2014/main" id="{F009AFED-1413-83EF-DC25-31389379D29F}"/>
                </a:ext>
              </a:extLst>
            </p:cNvPr>
            <p:cNvSpPr/>
            <p:nvPr/>
          </p:nvSpPr>
          <p:spPr>
            <a:xfrm>
              <a:off x="9739833" y="942657"/>
              <a:ext cx="67945" cy="25400"/>
            </a:xfrm>
            <a:custGeom>
              <a:avLst/>
              <a:gdLst/>
              <a:ahLst/>
              <a:cxnLst/>
              <a:rect l="l" t="t" r="r" b="b"/>
              <a:pathLst>
                <a:path w="67945" h="25400">
                  <a:moveTo>
                    <a:pt x="23545" y="10922"/>
                  </a:moveTo>
                  <a:lnTo>
                    <a:pt x="21361" y="8166"/>
                  </a:lnTo>
                  <a:lnTo>
                    <a:pt x="20269" y="7975"/>
                  </a:lnTo>
                  <a:lnTo>
                    <a:pt x="19405" y="7162"/>
                  </a:lnTo>
                  <a:lnTo>
                    <a:pt x="19126" y="6083"/>
                  </a:lnTo>
                  <a:lnTo>
                    <a:pt x="16078" y="2997"/>
                  </a:lnTo>
                  <a:lnTo>
                    <a:pt x="14249" y="4978"/>
                  </a:lnTo>
                  <a:lnTo>
                    <a:pt x="10579" y="3124"/>
                  </a:lnTo>
                  <a:lnTo>
                    <a:pt x="10248" y="1816"/>
                  </a:lnTo>
                  <a:lnTo>
                    <a:pt x="8407" y="850"/>
                  </a:lnTo>
                  <a:lnTo>
                    <a:pt x="7302" y="825"/>
                  </a:lnTo>
                  <a:lnTo>
                    <a:pt x="6464" y="520"/>
                  </a:lnTo>
                  <a:lnTo>
                    <a:pt x="4978" y="850"/>
                  </a:lnTo>
                  <a:lnTo>
                    <a:pt x="3200" y="0"/>
                  </a:lnTo>
                  <a:lnTo>
                    <a:pt x="0" y="4064"/>
                  </a:lnTo>
                  <a:lnTo>
                    <a:pt x="4038" y="7251"/>
                  </a:lnTo>
                  <a:lnTo>
                    <a:pt x="5384" y="6578"/>
                  </a:lnTo>
                  <a:lnTo>
                    <a:pt x="6438" y="5511"/>
                  </a:lnTo>
                  <a:lnTo>
                    <a:pt x="5041" y="8991"/>
                  </a:lnTo>
                  <a:lnTo>
                    <a:pt x="5016" y="9563"/>
                  </a:lnTo>
                  <a:lnTo>
                    <a:pt x="8216" y="8940"/>
                  </a:lnTo>
                  <a:lnTo>
                    <a:pt x="8178" y="12344"/>
                  </a:lnTo>
                  <a:lnTo>
                    <a:pt x="7239" y="14503"/>
                  </a:lnTo>
                  <a:lnTo>
                    <a:pt x="8648" y="13195"/>
                  </a:lnTo>
                  <a:lnTo>
                    <a:pt x="9512" y="13208"/>
                  </a:lnTo>
                  <a:lnTo>
                    <a:pt x="11163" y="14414"/>
                  </a:lnTo>
                  <a:lnTo>
                    <a:pt x="11836" y="16040"/>
                  </a:lnTo>
                  <a:lnTo>
                    <a:pt x="13246" y="16624"/>
                  </a:lnTo>
                  <a:lnTo>
                    <a:pt x="15646" y="14770"/>
                  </a:lnTo>
                  <a:lnTo>
                    <a:pt x="19913" y="14185"/>
                  </a:lnTo>
                  <a:lnTo>
                    <a:pt x="20370" y="15455"/>
                  </a:lnTo>
                  <a:lnTo>
                    <a:pt x="22860" y="13169"/>
                  </a:lnTo>
                  <a:lnTo>
                    <a:pt x="23545" y="10922"/>
                  </a:lnTo>
                  <a:close/>
                </a:path>
                <a:path w="67945" h="25400">
                  <a:moveTo>
                    <a:pt x="42938" y="14185"/>
                  </a:moveTo>
                  <a:lnTo>
                    <a:pt x="42672" y="12725"/>
                  </a:lnTo>
                  <a:lnTo>
                    <a:pt x="41719" y="11137"/>
                  </a:lnTo>
                  <a:lnTo>
                    <a:pt x="40233" y="10985"/>
                  </a:lnTo>
                  <a:lnTo>
                    <a:pt x="40779" y="8394"/>
                  </a:lnTo>
                  <a:lnTo>
                    <a:pt x="38519" y="9029"/>
                  </a:lnTo>
                  <a:lnTo>
                    <a:pt x="36588" y="7785"/>
                  </a:lnTo>
                  <a:lnTo>
                    <a:pt x="35661" y="6858"/>
                  </a:lnTo>
                  <a:lnTo>
                    <a:pt x="36995" y="3937"/>
                  </a:lnTo>
                  <a:lnTo>
                    <a:pt x="34074" y="5803"/>
                  </a:lnTo>
                  <a:lnTo>
                    <a:pt x="34645" y="3746"/>
                  </a:lnTo>
                  <a:lnTo>
                    <a:pt x="34048" y="3390"/>
                  </a:lnTo>
                  <a:lnTo>
                    <a:pt x="32410" y="4241"/>
                  </a:lnTo>
                  <a:lnTo>
                    <a:pt x="29654" y="6934"/>
                  </a:lnTo>
                  <a:lnTo>
                    <a:pt x="28651" y="8902"/>
                  </a:lnTo>
                  <a:lnTo>
                    <a:pt x="30302" y="10172"/>
                  </a:lnTo>
                  <a:lnTo>
                    <a:pt x="29730" y="11696"/>
                  </a:lnTo>
                  <a:lnTo>
                    <a:pt x="28041" y="15138"/>
                  </a:lnTo>
                  <a:lnTo>
                    <a:pt x="28143" y="16192"/>
                  </a:lnTo>
                  <a:lnTo>
                    <a:pt x="33007" y="19088"/>
                  </a:lnTo>
                  <a:lnTo>
                    <a:pt x="36055" y="17932"/>
                  </a:lnTo>
                  <a:lnTo>
                    <a:pt x="40182" y="14947"/>
                  </a:lnTo>
                  <a:lnTo>
                    <a:pt x="42138" y="14211"/>
                  </a:lnTo>
                  <a:lnTo>
                    <a:pt x="42938" y="14185"/>
                  </a:lnTo>
                  <a:close/>
                </a:path>
                <a:path w="67945" h="25400">
                  <a:moveTo>
                    <a:pt x="67386" y="19989"/>
                  </a:moveTo>
                  <a:lnTo>
                    <a:pt x="64452" y="18275"/>
                  </a:lnTo>
                  <a:lnTo>
                    <a:pt x="62598" y="15862"/>
                  </a:lnTo>
                  <a:lnTo>
                    <a:pt x="62103" y="14503"/>
                  </a:lnTo>
                  <a:lnTo>
                    <a:pt x="62395" y="12903"/>
                  </a:lnTo>
                  <a:lnTo>
                    <a:pt x="59347" y="11569"/>
                  </a:lnTo>
                  <a:lnTo>
                    <a:pt x="58394" y="11353"/>
                  </a:lnTo>
                  <a:lnTo>
                    <a:pt x="56349" y="13373"/>
                  </a:lnTo>
                  <a:lnTo>
                    <a:pt x="55664" y="10871"/>
                  </a:lnTo>
                  <a:lnTo>
                    <a:pt x="51765" y="12623"/>
                  </a:lnTo>
                  <a:lnTo>
                    <a:pt x="50927" y="14427"/>
                  </a:lnTo>
                  <a:lnTo>
                    <a:pt x="55486" y="16560"/>
                  </a:lnTo>
                  <a:lnTo>
                    <a:pt x="50965" y="16891"/>
                  </a:lnTo>
                  <a:lnTo>
                    <a:pt x="51638" y="19786"/>
                  </a:lnTo>
                  <a:lnTo>
                    <a:pt x="53403" y="20840"/>
                  </a:lnTo>
                  <a:lnTo>
                    <a:pt x="55283" y="21107"/>
                  </a:lnTo>
                  <a:lnTo>
                    <a:pt x="56502" y="21767"/>
                  </a:lnTo>
                  <a:lnTo>
                    <a:pt x="57150" y="22771"/>
                  </a:lnTo>
                  <a:lnTo>
                    <a:pt x="59588" y="24117"/>
                  </a:lnTo>
                  <a:lnTo>
                    <a:pt x="63500" y="24993"/>
                  </a:lnTo>
                  <a:lnTo>
                    <a:pt x="66205" y="23469"/>
                  </a:lnTo>
                  <a:lnTo>
                    <a:pt x="67386" y="199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>
              <a:extLst>
                <a:ext uri="{FF2B5EF4-FFF2-40B4-BE49-F238E27FC236}">
                  <a16:creationId xmlns:a16="http://schemas.microsoft.com/office/drawing/2014/main" id="{3250BB12-90FF-1ABF-6921-226A89F8DE7A}"/>
                </a:ext>
              </a:extLst>
            </p:cNvPr>
            <p:cNvSpPr/>
            <p:nvPr/>
          </p:nvSpPr>
          <p:spPr>
            <a:xfrm>
              <a:off x="9800983" y="933869"/>
              <a:ext cx="1905" cy="635"/>
            </a:xfrm>
            <a:custGeom>
              <a:avLst/>
              <a:gdLst/>
              <a:ahLst/>
              <a:cxnLst/>
              <a:rect l="l" t="t" r="r" b="b"/>
              <a:pathLst>
                <a:path w="1904" h="634">
                  <a:moveTo>
                    <a:pt x="850" y="0"/>
                  </a:moveTo>
                  <a:lnTo>
                    <a:pt x="0" y="444"/>
                  </a:lnTo>
                  <a:lnTo>
                    <a:pt x="1549" y="419"/>
                  </a:lnTo>
                  <a:lnTo>
                    <a:pt x="1193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>
              <a:extLst>
                <a:ext uri="{FF2B5EF4-FFF2-40B4-BE49-F238E27FC236}">
                  <a16:creationId xmlns:a16="http://schemas.microsoft.com/office/drawing/2014/main" id="{89EE83CE-7BAF-D522-A72D-48C3A528EE35}"/>
                </a:ext>
              </a:extLst>
            </p:cNvPr>
            <p:cNvSpPr/>
            <p:nvPr/>
          </p:nvSpPr>
          <p:spPr>
            <a:xfrm>
              <a:off x="9762071" y="927036"/>
              <a:ext cx="47625" cy="9525"/>
            </a:xfrm>
            <a:custGeom>
              <a:avLst/>
              <a:gdLst/>
              <a:ahLst/>
              <a:cxnLst/>
              <a:rect l="l" t="t" r="r" b="b"/>
              <a:pathLst>
                <a:path w="47625" h="9525">
                  <a:moveTo>
                    <a:pt x="6426" y="5562"/>
                  </a:moveTo>
                  <a:lnTo>
                    <a:pt x="6019" y="5054"/>
                  </a:lnTo>
                  <a:lnTo>
                    <a:pt x="6045" y="4406"/>
                  </a:lnTo>
                  <a:lnTo>
                    <a:pt x="6299" y="3810"/>
                  </a:lnTo>
                  <a:lnTo>
                    <a:pt x="5283" y="3911"/>
                  </a:lnTo>
                  <a:lnTo>
                    <a:pt x="4292" y="3835"/>
                  </a:lnTo>
                  <a:lnTo>
                    <a:pt x="1943" y="1346"/>
                  </a:lnTo>
                  <a:lnTo>
                    <a:pt x="2921" y="977"/>
                  </a:lnTo>
                  <a:lnTo>
                    <a:pt x="0" y="0"/>
                  </a:lnTo>
                  <a:lnTo>
                    <a:pt x="431" y="1079"/>
                  </a:lnTo>
                  <a:lnTo>
                    <a:pt x="685" y="2222"/>
                  </a:lnTo>
                  <a:lnTo>
                    <a:pt x="787" y="3429"/>
                  </a:lnTo>
                  <a:lnTo>
                    <a:pt x="6426" y="5562"/>
                  </a:lnTo>
                  <a:close/>
                </a:path>
                <a:path w="47625" h="9525">
                  <a:moveTo>
                    <a:pt x="24955" y="8572"/>
                  </a:moveTo>
                  <a:lnTo>
                    <a:pt x="24701" y="8420"/>
                  </a:lnTo>
                  <a:lnTo>
                    <a:pt x="22148" y="7937"/>
                  </a:lnTo>
                  <a:lnTo>
                    <a:pt x="20612" y="7924"/>
                  </a:lnTo>
                  <a:lnTo>
                    <a:pt x="18529" y="6502"/>
                  </a:lnTo>
                  <a:lnTo>
                    <a:pt x="18237" y="5219"/>
                  </a:lnTo>
                  <a:lnTo>
                    <a:pt x="16471" y="5334"/>
                  </a:lnTo>
                  <a:lnTo>
                    <a:pt x="16497" y="4889"/>
                  </a:lnTo>
                  <a:lnTo>
                    <a:pt x="14592" y="5029"/>
                  </a:lnTo>
                  <a:lnTo>
                    <a:pt x="13411" y="5499"/>
                  </a:lnTo>
                  <a:lnTo>
                    <a:pt x="13538" y="6819"/>
                  </a:lnTo>
                  <a:lnTo>
                    <a:pt x="13385" y="7607"/>
                  </a:lnTo>
                  <a:lnTo>
                    <a:pt x="16916" y="8470"/>
                  </a:lnTo>
                  <a:lnTo>
                    <a:pt x="20510" y="9093"/>
                  </a:lnTo>
                  <a:lnTo>
                    <a:pt x="24168" y="9461"/>
                  </a:lnTo>
                  <a:lnTo>
                    <a:pt x="24625" y="8763"/>
                  </a:lnTo>
                  <a:lnTo>
                    <a:pt x="24955" y="8572"/>
                  </a:lnTo>
                  <a:close/>
                </a:path>
                <a:path w="47625" h="9525">
                  <a:moveTo>
                    <a:pt x="47028" y="8483"/>
                  </a:moveTo>
                  <a:lnTo>
                    <a:pt x="46621" y="6921"/>
                  </a:lnTo>
                  <a:lnTo>
                    <a:pt x="38785" y="7340"/>
                  </a:lnTo>
                  <a:lnTo>
                    <a:pt x="38608" y="7454"/>
                  </a:lnTo>
                  <a:lnTo>
                    <a:pt x="41084" y="7645"/>
                  </a:lnTo>
                  <a:lnTo>
                    <a:pt x="43738" y="7556"/>
                  </a:lnTo>
                  <a:lnTo>
                    <a:pt x="45897" y="7785"/>
                  </a:lnTo>
                  <a:lnTo>
                    <a:pt x="45656" y="8724"/>
                  </a:lnTo>
                  <a:lnTo>
                    <a:pt x="47028" y="848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>
              <a:extLst>
                <a:ext uri="{FF2B5EF4-FFF2-40B4-BE49-F238E27FC236}">
                  <a16:creationId xmlns:a16="http://schemas.microsoft.com/office/drawing/2014/main" id="{9600A3D8-C7B6-C879-B577-C2745729FA57}"/>
                </a:ext>
              </a:extLst>
            </p:cNvPr>
            <p:cNvSpPr/>
            <p:nvPr/>
          </p:nvSpPr>
          <p:spPr>
            <a:xfrm>
              <a:off x="9786772" y="935456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0" y="0"/>
                  </a:moveTo>
                  <a:lnTo>
                    <a:pt x="177" y="88"/>
                  </a:lnTo>
                  <a:lnTo>
                    <a:pt x="342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>
              <a:extLst>
                <a:ext uri="{FF2B5EF4-FFF2-40B4-BE49-F238E27FC236}">
                  <a16:creationId xmlns:a16="http://schemas.microsoft.com/office/drawing/2014/main" id="{DE17DB2B-0EFD-3DDD-230C-ED820EC90927}"/>
                </a:ext>
              </a:extLst>
            </p:cNvPr>
            <p:cNvSpPr/>
            <p:nvPr/>
          </p:nvSpPr>
          <p:spPr>
            <a:xfrm>
              <a:off x="9748469" y="925880"/>
              <a:ext cx="57785" cy="13970"/>
            </a:xfrm>
            <a:custGeom>
              <a:avLst/>
              <a:gdLst/>
              <a:ahLst/>
              <a:cxnLst/>
              <a:rect l="l" t="t" r="r" b="b"/>
              <a:pathLst>
                <a:path w="57784" h="13969">
                  <a:moveTo>
                    <a:pt x="8064" y="1473"/>
                  </a:moveTo>
                  <a:lnTo>
                    <a:pt x="7175" y="1308"/>
                  </a:lnTo>
                  <a:lnTo>
                    <a:pt x="8064" y="1473"/>
                  </a:lnTo>
                  <a:close/>
                </a:path>
                <a:path w="57784" h="13969">
                  <a:moveTo>
                    <a:pt x="22758" y="8001"/>
                  </a:moveTo>
                  <a:lnTo>
                    <a:pt x="19583" y="8559"/>
                  </a:lnTo>
                  <a:lnTo>
                    <a:pt x="18745" y="8191"/>
                  </a:lnTo>
                  <a:lnTo>
                    <a:pt x="17780" y="7759"/>
                  </a:lnTo>
                  <a:lnTo>
                    <a:pt x="17703" y="7366"/>
                  </a:lnTo>
                  <a:lnTo>
                    <a:pt x="16344" y="6438"/>
                  </a:lnTo>
                  <a:lnTo>
                    <a:pt x="16522" y="6070"/>
                  </a:lnTo>
                  <a:lnTo>
                    <a:pt x="16154" y="5880"/>
                  </a:lnTo>
                  <a:lnTo>
                    <a:pt x="15684" y="5626"/>
                  </a:lnTo>
                  <a:lnTo>
                    <a:pt x="14541" y="5880"/>
                  </a:lnTo>
                  <a:lnTo>
                    <a:pt x="12560" y="5334"/>
                  </a:lnTo>
                  <a:lnTo>
                    <a:pt x="10223" y="4165"/>
                  </a:lnTo>
                  <a:lnTo>
                    <a:pt x="7340" y="1473"/>
                  </a:lnTo>
                  <a:lnTo>
                    <a:pt x="4216" y="1016"/>
                  </a:lnTo>
                  <a:lnTo>
                    <a:pt x="3251" y="1473"/>
                  </a:lnTo>
                  <a:lnTo>
                    <a:pt x="3251" y="0"/>
                  </a:lnTo>
                  <a:lnTo>
                    <a:pt x="0" y="3835"/>
                  </a:lnTo>
                  <a:lnTo>
                    <a:pt x="5867" y="5283"/>
                  </a:lnTo>
                  <a:lnTo>
                    <a:pt x="8509" y="6705"/>
                  </a:lnTo>
                  <a:lnTo>
                    <a:pt x="8394" y="7480"/>
                  </a:lnTo>
                  <a:lnTo>
                    <a:pt x="9436" y="7937"/>
                  </a:lnTo>
                  <a:lnTo>
                    <a:pt x="10096" y="8026"/>
                  </a:lnTo>
                  <a:lnTo>
                    <a:pt x="12484" y="8496"/>
                  </a:lnTo>
                  <a:lnTo>
                    <a:pt x="14249" y="8191"/>
                  </a:lnTo>
                  <a:lnTo>
                    <a:pt x="17640" y="10985"/>
                  </a:lnTo>
                  <a:lnTo>
                    <a:pt x="16129" y="11315"/>
                  </a:lnTo>
                  <a:lnTo>
                    <a:pt x="20472" y="10896"/>
                  </a:lnTo>
                  <a:lnTo>
                    <a:pt x="22161" y="11366"/>
                  </a:lnTo>
                  <a:lnTo>
                    <a:pt x="22237" y="10896"/>
                  </a:lnTo>
                  <a:lnTo>
                    <a:pt x="22656" y="8559"/>
                  </a:lnTo>
                  <a:lnTo>
                    <a:pt x="22758" y="8001"/>
                  </a:lnTo>
                  <a:close/>
                </a:path>
                <a:path w="57784" h="13969">
                  <a:moveTo>
                    <a:pt x="57353" y="4292"/>
                  </a:moveTo>
                  <a:lnTo>
                    <a:pt x="48501" y="7734"/>
                  </a:lnTo>
                  <a:lnTo>
                    <a:pt x="47282" y="7772"/>
                  </a:lnTo>
                  <a:lnTo>
                    <a:pt x="46748" y="7607"/>
                  </a:lnTo>
                  <a:lnTo>
                    <a:pt x="46228" y="7480"/>
                  </a:lnTo>
                  <a:lnTo>
                    <a:pt x="44932" y="7988"/>
                  </a:lnTo>
                  <a:lnTo>
                    <a:pt x="43916" y="9296"/>
                  </a:lnTo>
                  <a:lnTo>
                    <a:pt x="41605" y="10121"/>
                  </a:lnTo>
                  <a:lnTo>
                    <a:pt x="40055" y="9918"/>
                  </a:lnTo>
                  <a:lnTo>
                    <a:pt x="38684" y="9652"/>
                  </a:lnTo>
                  <a:lnTo>
                    <a:pt x="38214" y="9931"/>
                  </a:lnTo>
                  <a:lnTo>
                    <a:pt x="37973" y="10236"/>
                  </a:lnTo>
                  <a:lnTo>
                    <a:pt x="37566" y="10998"/>
                  </a:lnTo>
                  <a:lnTo>
                    <a:pt x="37261" y="11861"/>
                  </a:lnTo>
                  <a:lnTo>
                    <a:pt x="39319" y="11785"/>
                  </a:lnTo>
                  <a:lnTo>
                    <a:pt x="41516" y="11518"/>
                  </a:lnTo>
                  <a:lnTo>
                    <a:pt x="45288" y="12268"/>
                  </a:lnTo>
                  <a:lnTo>
                    <a:pt x="47142" y="13347"/>
                  </a:lnTo>
                  <a:lnTo>
                    <a:pt x="51206" y="12496"/>
                  </a:lnTo>
                  <a:lnTo>
                    <a:pt x="50850" y="11518"/>
                  </a:lnTo>
                  <a:lnTo>
                    <a:pt x="50761" y="11252"/>
                  </a:lnTo>
                  <a:lnTo>
                    <a:pt x="51384" y="10121"/>
                  </a:lnTo>
                  <a:lnTo>
                    <a:pt x="52044" y="8940"/>
                  </a:lnTo>
                  <a:lnTo>
                    <a:pt x="51828" y="8864"/>
                  </a:lnTo>
                  <a:lnTo>
                    <a:pt x="52832" y="8255"/>
                  </a:lnTo>
                  <a:lnTo>
                    <a:pt x="53365" y="7988"/>
                  </a:lnTo>
                  <a:lnTo>
                    <a:pt x="53708" y="8280"/>
                  </a:lnTo>
                  <a:lnTo>
                    <a:pt x="54216" y="8470"/>
                  </a:lnTo>
                  <a:lnTo>
                    <a:pt x="54394" y="8470"/>
                  </a:lnTo>
                  <a:lnTo>
                    <a:pt x="54698" y="8331"/>
                  </a:lnTo>
                  <a:lnTo>
                    <a:pt x="54876" y="8178"/>
                  </a:lnTo>
                  <a:lnTo>
                    <a:pt x="54991" y="7988"/>
                  </a:lnTo>
                  <a:lnTo>
                    <a:pt x="55130" y="7772"/>
                  </a:lnTo>
                  <a:lnTo>
                    <a:pt x="57353" y="42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>
              <a:extLst>
                <a:ext uri="{FF2B5EF4-FFF2-40B4-BE49-F238E27FC236}">
                  <a16:creationId xmlns:a16="http://schemas.microsoft.com/office/drawing/2014/main" id="{F2EDA910-2C6A-5B05-7CB8-907B836E9995}"/>
                </a:ext>
              </a:extLst>
            </p:cNvPr>
            <p:cNvSpPr/>
            <p:nvPr/>
          </p:nvSpPr>
          <p:spPr>
            <a:xfrm>
              <a:off x="9758629" y="921943"/>
              <a:ext cx="50800" cy="14604"/>
            </a:xfrm>
            <a:custGeom>
              <a:avLst/>
              <a:gdLst/>
              <a:ahLst/>
              <a:cxnLst/>
              <a:rect l="l" t="t" r="r" b="b"/>
              <a:pathLst>
                <a:path w="50800" h="14605">
                  <a:moveTo>
                    <a:pt x="21120" y="9321"/>
                  </a:moveTo>
                  <a:lnTo>
                    <a:pt x="20523" y="3086"/>
                  </a:lnTo>
                  <a:lnTo>
                    <a:pt x="10337" y="3352"/>
                  </a:lnTo>
                  <a:lnTo>
                    <a:pt x="8839" y="2260"/>
                  </a:lnTo>
                  <a:lnTo>
                    <a:pt x="0" y="0"/>
                  </a:lnTo>
                  <a:lnTo>
                    <a:pt x="1117" y="4572"/>
                  </a:lnTo>
                  <a:lnTo>
                    <a:pt x="3886" y="5219"/>
                  </a:lnTo>
                  <a:lnTo>
                    <a:pt x="6362" y="6070"/>
                  </a:lnTo>
                  <a:lnTo>
                    <a:pt x="5384" y="6438"/>
                  </a:lnTo>
                  <a:lnTo>
                    <a:pt x="7747" y="8940"/>
                  </a:lnTo>
                  <a:lnTo>
                    <a:pt x="11087" y="8763"/>
                  </a:lnTo>
                  <a:lnTo>
                    <a:pt x="12509" y="8331"/>
                  </a:lnTo>
                  <a:lnTo>
                    <a:pt x="14757" y="9702"/>
                  </a:lnTo>
                  <a:lnTo>
                    <a:pt x="14122" y="10642"/>
                  </a:lnTo>
                  <a:lnTo>
                    <a:pt x="15875" y="10909"/>
                  </a:lnTo>
                  <a:lnTo>
                    <a:pt x="21120" y="9321"/>
                  </a:lnTo>
                  <a:close/>
                </a:path>
                <a:path w="50800" h="14605">
                  <a:moveTo>
                    <a:pt x="43040" y="9931"/>
                  </a:moveTo>
                  <a:lnTo>
                    <a:pt x="41465" y="8991"/>
                  </a:lnTo>
                  <a:lnTo>
                    <a:pt x="40652" y="8496"/>
                  </a:lnTo>
                  <a:lnTo>
                    <a:pt x="37566" y="7378"/>
                  </a:lnTo>
                  <a:lnTo>
                    <a:pt x="35674" y="6692"/>
                  </a:lnTo>
                  <a:lnTo>
                    <a:pt x="32270" y="6667"/>
                  </a:lnTo>
                  <a:lnTo>
                    <a:pt x="29108" y="7378"/>
                  </a:lnTo>
                  <a:lnTo>
                    <a:pt x="28117" y="6819"/>
                  </a:lnTo>
                  <a:lnTo>
                    <a:pt x="26708" y="7442"/>
                  </a:lnTo>
                  <a:lnTo>
                    <a:pt x="25006" y="10045"/>
                  </a:lnTo>
                  <a:lnTo>
                    <a:pt x="26250" y="8991"/>
                  </a:lnTo>
                  <a:lnTo>
                    <a:pt x="26009" y="10947"/>
                  </a:lnTo>
                  <a:lnTo>
                    <a:pt x="25933" y="11341"/>
                  </a:lnTo>
                  <a:lnTo>
                    <a:pt x="25425" y="13017"/>
                  </a:lnTo>
                  <a:lnTo>
                    <a:pt x="26377" y="13144"/>
                  </a:lnTo>
                  <a:lnTo>
                    <a:pt x="28270" y="13563"/>
                  </a:lnTo>
                  <a:lnTo>
                    <a:pt x="29972" y="13881"/>
                  </a:lnTo>
                  <a:lnTo>
                    <a:pt x="31445" y="14084"/>
                  </a:lnTo>
                  <a:lnTo>
                    <a:pt x="33756" y="13246"/>
                  </a:lnTo>
                  <a:lnTo>
                    <a:pt x="34785" y="11925"/>
                  </a:lnTo>
                  <a:lnTo>
                    <a:pt x="37414" y="10947"/>
                  </a:lnTo>
                  <a:lnTo>
                    <a:pt x="38823" y="11341"/>
                  </a:lnTo>
                  <a:lnTo>
                    <a:pt x="39992" y="10947"/>
                  </a:lnTo>
                  <a:lnTo>
                    <a:pt x="43040" y="9931"/>
                  </a:lnTo>
                  <a:close/>
                </a:path>
                <a:path w="50800" h="14605">
                  <a:moveTo>
                    <a:pt x="50609" y="10096"/>
                  </a:moveTo>
                  <a:lnTo>
                    <a:pt x="50114" y="9766"/>
                  </a:lnTo>
                  <a:lnTo>
                    <a:pt x="50139" y="9944"/>
                  </a:lnTo>
                  <a:lnTo>
                    <a:pt x="50431" y="10071"/>
                  </a:lnTo>
                  <a:lnTo>
                    <a:pt x="50609" y="1009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>
              <a:extLst>
                <a:ext uri="{FF2B5EF4-FFF2-40B4-BE49-F238E27FC236}">
                  <a16:creationId xmlns:a16="http://schemas.microsoft.com/office/drawing/2014/main" id="{D709C0DD-DC07-158D-07F6-A39B70ED6C07}"/>
                </a:ext>
              </a:extLst>
            </p:cNvPr>
            <p:cNvSpPr/>
            <p:nvPr/>
          </p:nvSpPr>
          <p:spPr>
            <a:xfrm>
              <a:off x="9720783" y="915758"/>
              <a:ext cx="21590" cy="45085"/>
            </a:xfrm>
            <a:custGeom>
              <a:avLst/>
              <a:gdLst/>
              <a:ahLst/>
              <a:cxnLst/>
              <a:rect l="l" t="t" r="r" b="b"/>
              <a:pathLst>
                <a:path w="21590" h="45084">
                  <a:moveTo>
                    <a:pt x="203" y="44869"/>
                  </a:moveTo>
                  <a:lnTo>
                    <a:pt x="165" y="44665"/>
                  </a:lnTo>
                  <a:lnTo>
                    <a:pt x="114" y="44284"/>
                  </a:lnTo>
                  <a:lnTo>
                    <a:pt x="12" y="44488"/>
                  </a:lnTo>
                  <a:lnTo>
                    <a:pt x="0" y="44665"/>
                  </a:lnTo>
                  <a:lnTo>
                    <a:pt x="152" y="44792"/>
                  </a:lnTo>
                  <a:close/>
                </a:path>
                <a:path w="21590" h="45084">
                  <a:moveTo>
                    <a:pt x="1422" y="43967"/>
                  </a:moveTo>
                  <a:lnTo>
                    <a:pt x="1028" y="43091"/>
                  </a:lnTo>
                  <a:lnTo>
                    <a:pt x="647" y="43573"/>
                  </a:lnTo>
                  <a:lnTo>
                    <a:pt x="1028" y="43713"/>
                  </a:lnTo>
                  <a:lnTo>
                    <a:pt x="1422" y="43967"/>
                  </a:lnTo>
                  <a:close/>
                </a:path>
                <a:path w="21590" h="45084">
                  <a:moveTo>
                    <a:pt x="21031" y="469"/>
                  </a:moveTo>
                  <a:lnTo>
                    <a:pt x="20916" y="114"/>
                  </a:lnTo>
                  <a:lnTo>
                    <a:pt x="20637" y="0"/>
                  </a:lnTo>
                  <a:lnTo>
                    <a:pt x="20688" y="203"/>
                  </a:lnTo>
                  <a:lnTo>
                    <a:pt x="21005" y="952"/>
                  </a:lnTo>
                  <a:lnTo>
                    <a:pt x="21031" y="46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>
              <a:extLst>
                <a:ext uri="{FF2B5EF4-FFF2-40B4-BE49-F238E27FC236}">
                  <a16:creationId xmlns:a16="http://schemas.microsoft.com/office/drawing/2014/main" id="{63BD729B-F1A1-B6B4-B859-58CCAD516CCD}"/>
                </a:ext>
              </a:extLst>
            </p:cNvPr>
            <p:cNvSpPr/>
            <p:nvPr/>
          </p:nvSpPr>
          <p:spPr>
            <a:xfrm>
              <a:off x="9727514" y="938986"/>
              <a:ext cx="17145" cy="25400"/>
            </a:xfrm>
            <a:custGeom>
              <a:avLst/>
              <a:gdLst/>
              <a:ahLst/>
              <a:cxnLst/>
              <a:rect l="l" t="t" r="r" b="b"/>
              <a:pathLst>
                <a:path w="17145" h="25400">
                  <a:moveTo>
                    <a:pt x="2654" y="22682"/>
                  </a:moveTo>
                  <a:lnTo>
                    <a:pt x="2425" y="20129"/>
                  </a:lnTo>
                  <a:lnTo>
                    <a:pt x="38" y="22567"/>
                  </a:lnTo>
                  <a:lnTo>
                    <a:pt x="0" y="23215"/>
                  </a:lnTo>
                  <a:lnTo>
                    <a:pt x="381" y="24892"/>
                  </a:lnTo>
                  <a:lnTo>
                    <a:pt x="2654" y="22682"/>
                  </a:lnTo>
                  <a:close/>
                </a:path>
                <a:path w="17145" h="25400">
                  <a:moveTo>
                    <a:pt x="16903" y="889"/>
                  </a:moveTo>
                  <a:lnTo>
                    <a:pt x="16344" y="76"/>
                  </a:lnTo>
                  <a:lnTo>
                    <a:pt x="15824" y="0"/>
                  </a:lnTo>
                  <a:lnTo>
                    <a:pt x="16002" y="469"/>
                  </a:lnTo>
                  <a:lnTo>
                    <a:pt x="15024" y="863"/>
                  </a:lnTo>
                  <a:lnTo>
                    <a:pt x="14503" y="1955"/>
                  </a:lnTo>
                  <a:lnTo>
                    <a:pt x="14960" y="2209"/>
                  </a:lnTo>
                  <a:lnTo>
                    <a:pt x="15430" y="2628"/>
                  </a:lnTo>
                  <a:lnTo>
                    <a:pt x="15849" y="3136"/>
                  </a:lnTo>
                  <a:lnTo>
                    <a:pt x="16903" y="88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>
              <a:extLst>
                <a:ext uri="{FF2B5EF4-FFF2-40B4-BE49-F238E27FC236}">
                  <a16:creationId xmlns:a16="http://schemas.microsoft.com/office/drawing/2014/main" id="{F846C518-BA47-4938-FDDE-A07C37024AC1}"/>
                </a:ext>
              </a:extLst>
            </p:cNvPr>
            <p:cNvSpPr/>
            <p:nvPr/>
          </p:nvSpPr>
          <p:spPr>
            <a:xfrm>
              <a:off x="9741001" y="940625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165" y="0"/>
                  </a:moveTo>
                  <a:lnTo>
                    <a:pt x="88" y="292"/>
                  </a:lnTo>
                  <a:lnTo>
                    <a:pt x="0" y="939"/>
                  </a:lnTo>
                  <a:lnTo>
                    <a:pt x="101" y="685"/>
                  </a:lnTo>
                  <a:lnTo>
                    <a:pt x="177" y="19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>
              <a:extLst>
                <a:ext uri="{FF2B5EF4-FFF2-40B4-BE49-F238E27FC236}">
                  <a16:creationId xmlns:a16="http://schemas.microsoft.com/office/drawing/2014/main" id="{A2B8EFE7-A972-940F-AFA2-FA25A8C032B9}"/>
                </a:ext>
              </a:extLst>
            </p:cNvPr>
            <p:cNvSpPr/>
            <p:nvPr/>
          </p:nvSpPr>
          <p:spPr>
            <a:xfrm>
              <a:off x="9718332" y="951090"/>
              <a:ext cx="23495" cy="15240"/>
            </a:xfrm>
            <a:custGeom>
              <a:avLst/>
              <a:gdLst/>
              <a:ahLst/>
              <a:cxnLst/>
              <a:rect l="l" t="t" r="r" b="b"/>
              <a:pathLst>
                <a:path w="23495" h="15240">
                  <a:moveTo>
                    <a:pt x="8267" y="13792"/>
                  </a:moveTo>
                  <a:lnTo>
                    <a:pt x="7213" y="12052"/>
                  </a:lnTo>
                  <a:lnTo>
                    <a:pt x="8013" y="10693"/>
                  </a:lnTo>
                  <a:lnTo>
                    <a:pt x="6908" y="9029"/>
                  </a:lnTo>
                  <a:lnTo>
                    <a:pt x="5638" y="7924"/>
                  </a:lnTo>
                  <a:lnTo>
                    <a:pt x="4140" y="7607"/>
                  </a:lnTo>
                  <a:lnTo>
                    <a:pt x="3479" y="7759"/>
                  </a:lnTo>
                  <a:lnTo>
                    <a:pt x="3873" y="8636"/>
                  </a:lnTo>
                  <a:lnTo>
                    <a:pt x="3733" y="8534"/>
                  </a:lnTo>
                  <a:lnTo>
                    <a:pt x="3098" y="8242"/>
                  </a:lnTo>
                  <a:lnTo>
                    <a:pt x="2565" y="8953"/>
                  </a:lnTo>
                  <a:lnTo>
                    <a:pt x="2667" y="10706"/>
                  </a:lnTo>
                  <a:lnTo>
                    <a:pt x="2070" y="12153"/>
                  </a:lnTo>
                  <a:lnTo>
                    <a:pt x="0" y="11531"/>
                  </a:lnTo>
                  <a:lnTo>
                    <a:pt x="990" y="14008"/>
                  </a:lnTo>
                  <a:lnTo>
                    <a:pt x="660" y="14122"/>
                  </a:lnTo>
                  <a:lnTo>
                    <a:pt x="419" y="14401"/>
                  </a:lnTo>
                  <a:lnTo>
                    <a:pt x="406" y="14846"/>
                  </a:lnTo>
                  <a:lnTo>
                    <a:pt x="2501" y="13754"/>
                  </a:lnTo>
                  <a:lnTo>
                    <a:pt x="4533" y="12890"/>
                  </a:lnTo>
                  <a:lnTo>
                    <a:pt x="5816" y="14274"/>
                  </a:lnTo>
                  <a:lnTo>
                    <a:pt x="8267" y="13792"/>
                  </a:lnTo>
                  <a:close/>
                </a:path>
                <a:path w="23495" h="15240">
                  <a:moveTo>
                    <a:pt x="23304" y="8343"/>
                  </a:moveTo>
                  <a:lnTo>
                    <a:pt x="21945" y="5638"/>
                  </a:lnTo>
                  <a:lnTo>
                    <a:pt x="21005" y="4445"/>
                  </a:lnTo>
                  <a:lnTo>
                    <a:pt x="21170" y="2959"/>
                  </a:lnTo>
                  <a:lnTo>
                    <a:pt x="23228" y="2349"/>
                  </a:lnTo>
                  <a:lnTo>
                    <a:pt x="22440" y="927"/>
                  </a:lnTo>
                  <a:lnTo>
                    <a:pt x="21031" y="0"/>
                  </a:lnTo>
                  <a:lnTo>
                    <a:pt x="19989" y="838"/>
                  </a:lnTo>
                  <a:lnTo>
                    <a:pt x="19304" y="1003"/>
                  </a:lnTo>
                  <a:lnTo>
                    <a:pt x="18313" y="2095"/>
                  </a:lnTo>
                  <a:lnTo>
                    <a:pt x="18376" y="3289"/>
                  </a:lnTo>
                  <a:lnTo>
                    <a:pt x="16421" y="5397"/>
                  </a:lnTo>
                  <a:lnTo>
                    <a:pt x="14833" y="3873"/>
                  </a:lnTo>
                  <a:lnTo>
                    <a:pt x="13512" y="6997"/>
                  </a:lnTo>
                  <a:lnTo>
                    <a:pt x="13563" y="7988"/>
                  </a:lnTo>
                  <a:lnTo>
                    <a:pt x="13169" y="8826"/>
                  </a:lnTo>
                  <a:lnTo>
                    <a:pt x="12484" y="9220"/>
                  </a:lnTo>
                  <a:lnTo>
                    <a:pt x="11734" y="11658"/>
                  </a:lnTo>
                  <a:lnTo>
                    <a:pt x="12052" y="12700"/>
                  </a:lnTo>
                  <a:lnTo>
                    <a:pt x="14135" y="12458"/>
                  </a:lnTo>
                  <a:lnTo>
                    <a:pt x="14947" y="12166"/>
                  </a:lnTo>
                  <a:lnTo>
                    <a:pt x="16370" y="12661"/>
                  </a:lnTo>
                  <a:lnTo>
                    <a:pt x="16814" y="13246"/>
                  </a:lnTo>
                  <a:lnTo>
                    <a:pt x="17157" y="14211"/>
                  </a:lnTo>
                  <a:lnTo>
                    <a:pt x="19926" y="12192"/>
                  </a:lnTo>
                  <a:lnTo>
                    <a:pt x="19926" y="15100"/>
                  </a:lnTo>
                  <a:lnTo>
                    <a:pt x="20523" y="13970"/>
                  </a:lnTo>
                  <a:lnTo>
                    <a:pt x="20548" y="12230"/>
                  </a:lnTo>
                  <a:lnTo>
                    <a:pt x="21869" y="12319"/>
                  </a:lnTo>
                  <a:lnTo>
                    <a:pt x="22898" y="13017"/>
                  </a:lnTo>
                  <a:lnTo>
                    <a:pt x="21844" y="11214"/>
                  </a:lnTo>
                  <a:lnTo>
                    <a:pt x="21120" y="8178"/>
                  </a:lnTo>
                  <a:lnTo>
                    <a:pt x="23304" y="83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>
              <a:extLst>
                <a:ext uri="{FF2B5EF4-FFF2-40B4-BE49-F238E27FC236}">
                  <a16:creationId xmlns:a16="http://schemas.microsoft.com/office/drawing/2014/main" id="{361314A6-ED62-1CC1-DDB4-88990433B005}"/>
                </a:ext>
              </a:extLst>
            </p:cNvPr>
            <p:cNvSpPr/>
            <p:nvPr/>
          </p:nvSpPr>
          <p:spPr>
            <a:xfrm>
              <a:off x="9689274" y="1060398"/>
              <a:ext cx="31115" cy="15875"/>
            </a:xfrm>
            <a:custGeom>
              <a:avLst/>
              <a:gdLst/>
              <a:ahLst/>
              <a:cxnLst/>
              <a:rect l="l" t="t" r="r" b="b"/>
              <a:pathLst>
                <a:path w="31115" h="15875">
                  <a:moveTo>
                    <a:pt x="2946" y="14706"/>
                  </a:moveTo>
                  <a:lnTo>
                    <a:pt x="1943" y="14909"/>
                  </a:lnTo>
                  <a:lnTo>
                    <a:pt x="0" y="15074"/>
                  </a:lnTo>
                  <a:lnTo>
                    <a:pt x="444" y="15278"/>
                  </a:lnTo>
                  <a:lnTo>
                    <a:pt x="952" y="15379"/>
                  </a:lnTo>
                  <a:lnTo>
                    <a:pt x="2171" y="15176"/>
                  </a:lnTo>
                  <a:lnTo>
                    <a:pt x="2946" y="14706"/>
                  </a:lnTo>
                  <a:close/>
                </a:path>
                <a:path w="31115" h="15875">
                  <a:moveTo>
                    <a:pt x="24726" y="4699"/>
                  </a:moveTo>
                  <a:lnTo>
                    <a:pt x="23698" y="4343"/>
                  </a:lnTo>
                  <a:lnTo>
                    <a:pt x="23495" y="4064"/>
                  </a:lnTo>
                  <a:lnTo>
                    <a:pt x="21640" y="4292"/>
                  </a:lnTo>
                  <a:lnTo>
                    <a:pt x="19494" y="4851"/>
                  </a:lnTo>
                  <a:lnTo>
                    <a:pt x="13830" y="8559"/>
                  </a:lnTo>
                  <a:lnTo>
                    <a:pt x="10642" y="9842"/>
                  </a:lnTo>
                  <a:lnTo>
                    <a:pt x="7480" y="10350"/>
                  </a:lnTo>
                  <a:lnTo>
                    <a:pt x="8458" y="10845"/>
                  </a:lnTo>
                  <a:lnTo>
                    <a:pt x="8966" y="11595"/>
                  </a:lnTo>
                  <a:lnTo>
                    <a:pt x="8686" y="12509"/>
                  </a:lnTo>
                  <a:lnTo>
                    <a:pt x="9817" y="12471"/>
                  </a:lnTo>
                  <a:lnTo>
                    <a:pt x="12242" y="11861"/>
                  </a:lnTo>
                  <a:lnTo>
                    <a:pt x="14008" y="9867"/>
                  </a:lnTo>
                  <a:lnTo>
                    <a:pt x="15303" y="7747"/>
                  </a:lnTo>
                  <a:lnTo>
                    <a:pt x="17640" y="8051"/>
                  </a:lnTo>
                  <a:lnTo>
                    <a:pt x="20929" y="9334"/>
                  </a:lnTo>
                  <a:lnTo>
                    <a:pt x="23888" y="7112"/>
                  </a:lnTo>
                  <a:lnTo>
                    <a:pt x="24066" y="5727"/>
                  </a:lnTo>
                  <a:lnTo>
                    <a:pt x="24726" y="4699"/>
                  </a:lnTo>
                  <a:close/>
                </a:path>
                <a:path w="31115" h="15875">
                  <a:moveTo>
                    <a:pt x="30746" y="0"/>
                  </a:moveTo>
                  <a:lnTo>
                    <a:pt x="29273" y="2057"/>
                  </a:lnTo>
                  <a:lnTo>
                    <a:pt x="28333" y="3060"/>
                  </a:lnTo>
                  <a:lnTo>
                    <a:pt x="28905" y="2844"/>
                  </a:lnTo>
                  <a:lnTo>
                    <a:pt x="29451" y="2501"/>
                  </a:lnTo>
                  <a:lnTo>
                    <a:pt x="30314" y="1282"/>
                  </a:lnTo>
                  <a:lnTo>
                    <a:pt x="30594" y="660"/>
                  </a:lnTo>
                  <a:lnTo>
                    <a:pt x="3074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>
              <a:extLst>
                <a:ext uri="{FF2B5EF4-FFF2-40B4-BE49-F238E27FC236}">
                  <a16:creationId xmlns:a16="http://schemas.microsoft.com/office/drawing/2014/main" id="{395CF84A-A053-2173-D80E-3160C3805FF5}"/>
                </a:ext>
              </a:extLst>
            </p:cNvPr>
            <p:cNvSpPr/>
            <p:nvPr/>
          </p:nvSpPr>
          <p:spPr>
            <a:xfrm>
              <a:off x="9646513" y="1061249"/>
              <a:ext cx="45085" cy="9525"/>
            </a:xfrm>
            <a:custGeom>
              <a:avLst/>
              <a:gdLst/>
              <a:ahLst/>
              <a:cxnLst/>
              <a:rect l="l" t="t" r="r" b="b"/>
              <a:pathLst>
                <a:path w="45084" h="9525">
                  <a:moveTo>
                    <a:pt x="7124" y="9372"/>
                  </a:moveTo>
                  <a:lnTo>
                    <a:pt x="6248" y="8610"/>
                  </a:lnTo>
                  <a:lnTo>
                    <a:pt x="5130" y="7886"/>
                  </a:lnTo>
                  <a:lnTo>
                    <a:pt x="3098" y="8051"/>
                  </a:lnTo>
                  <a:lnTo>
                    <a:pt x="2184" y="7442"/>
                  </a:lnTo>
                  <a:lnTo>
                    <a:pt x="279" y="7200"/>
                  </a:lnTo>
                  <a:lnTo>
                    <a:pt x="0" y="8115"/>
                  </a:lnTo>
                  <a:lnTo>
                    <a:pt x="2819" y="8750"/>
                  </a:lnTo>
                  <a:lnTo>
                    <a:pt x="7124" y="9372"/>
                  </a:lnTo>
                  <a:close/>
                </a:path>
                <a:path w="45084" h="9525">
                  <a:moveTo>
                    <a:pt x="44615" y="3492"/>
                  </a:moveTo>
                  <a:lnTo>
                    <a:pt x="44259" y="2540"/>
                  </a:lnTo>
                  <a:lnTo>
                    <a:pt x="44297" y="1244"/>
                  </a:lnTo>
                  <a:lnTo>
                    <a:pt x="44564" y="0"/>
                  </a:lnTo>
                  <a:lnTo>
                    <a:pt x="38836" y="2540"/>
                  </a:lnTo>
                  <a:lnTo>
                    <a:pt x="35890" y="3568"/>
                  </a:lnTo>
                  <a:lnTo>
                    <a:pt x="37363" y="5219"/>
                  </a:lnTo>
                  <a:lnTo>
                    <a:pt x="37896" y="6096"/>
                  </a:lnTo>
                  <a:lnTo>
                    <a:pt x="42405" y="4470"/>
                  </a:lnTo>
                  <a:lnTo>
                    <a:pt x="44615" y="349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>
              <a:extLst>
                <a:ext uri="{FF2B5EF4-FFF2-40B4-BE49-F238E27FC236}">
                  <a16:creationId xmlns:a16="http://schemas.microsoft.com/office/drawing/2014/main" id="{D01469FA-D1C8-2BFC-B9BB-20E975200EB8}"/>
                </a:ext>
              </a:extLst>
            </p:cNvPr>
            <p:cNvSpPr/>
            <p:nvPr/>
          </p:nvSpPr>
          <p:spPr>
            <a:xfrm>
              <a:off x="9657067" y="1019555"/>
              <a:ext cx="75565" cy="51435"/>
            </a:xfrm>
            <a:custGeom>
              <a:avLst/>
              <a:gdLst/>
              <a:ahLst/>
              <a:cxnLst/>
              <a:rect l="l" t="t" r="r" b="b"/>
              <a:pathLst>
                <a:path w="75565" h="51434">
                  <a:moveTo>
                    <a:pt x="22631" y="49187"/>
                  </a:moveTo>
                  <a:lnTo>
                    <a:pt x="22466" y="46393"/>
                  </a:lnTo>
                  <a:lnTo>
                    <a:pt x="20993" y="46062"/>
                  </a:lnTo>
                  <a:lnTo>
                    <a:pt x="19469" y="46215"/>
                  </a:lnTo>
                  <a:lnTo>
                    <a:pt x="15671" y="45135"/>
                  </a:lnTo>
                  <a:lnTo>
                    <a:pt x="14732" y="43129"/>
                  </a:lnTo>
                  <a:lnTo>
                    <a:pt x="9474" y="41211"/>
                  </a:lnTo>
                  <a:lnTo>
                    <a:pt x="0" y="45529"/>
                  </a:lnTo>
                  <a:lnTo>
                    <a:pt x="152" y="48006"/>
                  </a:lnTo>
                  <a:lnTo>
                    <a:pt x="4660" y="46748"/>
                  </a:lnTo>
                  <a:lnTo>
                    <a:pt x="9817" y="47663"/>
                  </a:lnTo>
                  <a:lnTo>
                    <a:pt x="12192" y="49276"/>
                  </a:lnTo>
                  <a:lnTo>
                    <a:pt x="22631" y="49187"/>
                  </a:lnTo>
                  <a:close/>
                </a:path>
                <a:path w="75565" h="51434">
                  <a:moveTo>
                    <a:pt x="55702" y="44907"/>
                  </a:moveTo>
                  <a:lnTo>
                    <a:pt x="55232" y="44234"/>
                  </a:lnTo>
                  <a:lnTo>
                    <a:pt x="55638" y="43180"/>
                  </a:lnTo>
                  <a:lnTo>
                    <a:pt x="54610" y="39268"/>
                  </a:lnTo>
                  <a:lnTo>
                    <a:pt x="52451" y="39535"/>
                  </a:lnTo>
                  <a:lnTo>
                    <a:pt x="48006" y="41414"/>
                  </a:lnTo>
                  <a:lnTo>
                    <a:pt x="38328" y="42024"/>
                  </a:lnTo>
                  <a:lnTo>
                    <a:pt x="38074" y="48234"/>
                  </a:lnTo>
                  <a:lnTo>
                    <a:pt x="36195" y="48196"/>
                  </a:lnTo>
                  <a:lnTo>
                    <a:pt x="33604" y="48806"/>
                  </a:lnTo>
                  <a:lnTo>
                    <a:pt x="32969" y="50736"/>
                  </a:lnTo>
                  <a:lnTo>
                    <a:pt x="34442" y="51155"/>
                  </a:lnTo>
                  <a:lnTo>
                    <a:pt x="35572" y="50469"/>
                  </a:lnTo>
                  <a:lnTo>
                    <a:pt x="37122" y="50406"/>
                  </a:lnTo>
                  <a:lnTo>
                    <a:pt x="38646" y="50660"/>
                  </a:lnTo>
                  <a:lnTo>
                    <a:pt x="39687" y="51193"/>
                  </a:lnTo>
                  <a:lnTo>
                    <a:pt x="42849" y="50685"/>
                  </a:lnTo>
                  <a:lnTo>
                    <a:pt x="46037" y="49403"/>
                  </a:lnTo>
                  <a:lnTo>
                    <a:pt x="51689" y="45707"/>
                  </a:lnTo>
                  <a:lnTo>
                    <a:pt x="55702" y="44907"/>
                  </a:lnTo>
                  <a:close/>
                </a:path>
                <a:path w="75565" h="51434">
                  <a:moveTo>
                    <a:pt x="75107" y="3886"/>
                  </a:moveTo>
                  <a:lnTo>
                    <a:pt x="74371" y="1714"/>
                  </a:lnTo>
                  <a:lnTo>
                    <a:pt x="72263" y="0"/>
                  </a:lnTo>
                  <a:lnTo>
                    <a:pt x="69913" y="711"/>
                  </a:lnTo>
                  <a:lnTo>
                    <a:pt x="68516" y="673"/>
                  </a:lnTo>
                  <a:lnTo>
                    <a:pt x="66128" y="1752"/>
                  </a:lnTo>
                  <a:lnTo>
                    <a:pt x="65633" y="3352"/>
                  </a:lnTo>
                  <a:lnTo>
                    <a:pt x="60896" y="5410"/>
                  </a:lnTo>
                  <a:lnTo>
                    <a:pt x="58737" y="2806"/>
                  </a:lnTo>
                  <a:lnTo>
                    <a:pt x="54698" y="6451"/>
                  </a:lnTo>
                  <a:lnTo>
                    <a:pt x="54267" y="7785"/>
                  </a:lnTo>
                  <a:lnTo>
                    <a:pt x="53124" y="8750"/>
                  </a:lnTo>
                  <a:lnTo>
                    <a:pt x="51625" y="9004"/>
                  </a:lnTo>
                  <a:lnTo>
                    <a:pt x="48806" y="12217"/>
                  </a:lnTo>
                  <a:lnTo>
                    <a:pt x="49187" y="14439"/>
                  </a:lnTo>
                  <a:lnTo>
                    <a:pt x="49491" y="15074"/>
                  </a:lnTo>
                  <a:lnTo>
                    <a:pt x="52451" y="18122"/>
                  </a:lnTo>
                  <a:lnTo>
                    <a:pt x="53124" y="16560"/>
                  </a:lnTo>
                  <a:lnTo>
                    <a:pt x="58267" y="17665"/>
                  </a:lnTo>
                  <a:lnTo>
                    <a:pt x="58839" y="18415"/>
                  </a:lnTo>
                  <a:lnTo>
                    <a:pt x="55829" y="20256"/>
                  </a:lnTo>
                  <a:lnTo>
                    <a:pt x="55372" y="25247"/>
                  </a:lnTo>
                  <a:lnTo>
                    <a:pt x="60731" y="22352"/>
                  </a:lnTo>
                  <a:lnTo>
                    <a:pt x="66865" y="17640"/>
                  </a:lnTo>
                  <a:lnTo>
                    <a:pt x="67691" y="16764"/>
                  </a:lnTo>
                  <a:lnTo>
                    <a:pt x="68999" y="17868"/>
                  </a:lnTo>
                  <a:lnTo>
                    <a:pt x="68516" y="15836"/>
                  </a:lnTo>
                  <a:lnTo>
                    <a:pt x="69761" y="14363"/>
                  </a:lnTo>
                  <a:lnTo>
                    <a:pt x="70586" y="12877"/>
                  </a:lnTo>
                  <a:lnTo>
                    <a:pt x="70231" y="11798"/>
                  </a:lnTo>
                  <a:lnTo>
                    <a:pt x="71361" y="11633"/>
                  </a:lnTo>
                  <a:lnTo>
                    <a:pt x="72136" y="11836"/>
                  </a:lnTo>
                  <a:lnTo>
                    <a:pt x="71716" y="9702"/>
                  </a:lnTo>
                  <a:lnTo>
                    <a:pt x="71043" y="7772"/>
                  </a:lnTo>
                  <a:lnTo>
                    <a:pt x="69888" y="5842"/>
                  </a:lnTo>
                  <a:lnTo>
                    <a:pt x="70967" y="3937"/>
                  </a:lnTo>
                  <a:lnTo>
                    <a:pt x="73748" y="4051"/>
                  </a:lnTo>
                  <a:lnTo>
                    <a:pt x="75107" y="388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>
              <a:extLst>
                <a:ext uri="{FF2B5EF4-FFF2-40B4-BE49-F238E27FC236}">
                  <a16:creationId xmlns:a16="http://schemas.microsoft.com/office/drawing/2014/main" id="{5E51FD4B-1D3C-D160-37F5-800C96D7E1F1}"/>
                </a:ext>
              </a:extLst>
            </p:cNvPr>
            <p:cNvSpPr/>
            <p:nvPr/>
          </p:nvSpPr>
          <p:spPr>
            <a:xfrm>
              <a:off x="9678314" y="1045463"/>
              <a:ext cx="51435" cy="31750"/>
            </a:xfrm>
            <a:custGeom>
              <a:avLst/>
              <a:gdLst/>
              <a:ahLst/>
              <a:cxnLst/>
              <a:rect l="l" t="t" r="r" b="b"/>
              <a:pathLst>
                <a:path w="51434" h="31750">
                  <a:moveTo>
                    <a:pt x="19926" y="26530"/>
                  </a:moveTo>
                  <a:lnTo>
                    <a:pt x="19418" y="25793"/>
                  </a:lnTo>
                  <a:lnTo>
                    <a:pt x="17399" y="24752"/>
                  </a:lnTo>
                  <a:lnTo>
                    <a:pt x="15875" y="24498"/>
                  </a:lnTo>
                  <a:lnTo>
                    <a:pt x="14325" y="24561"/>
                  </a:lnTo>
                  <a:lnTo>
                    <a:pt x="10947" y="26454"/>
                  </a:lnTo>
                  <a:lnTo>
                    <a:pt x="9118" y="26314"/>
                  </a:lnTo>
                  <a:lnTo>
                    <a:pt x="3098" y="26555"/>
                  </a:lnTo>
                  <a:lnTo>
                    <a:pt x="520" y="27038"/>
                  </a:lnTo>
                  <a:lnTo>
                    <a:pt x="0" y="30518"/>
                  </a:lnTo>
                  <a:lnTo>
                    <a:pt x="2997" y="31267"/>
                  </a:lnTo>
                  <a:lnTo>
                    <a:pt x="5918" y="30289"/>
                  </a:lnTo>
                  <a:lnTo>
                    <a:pt x="15557" y="29222"/>
                  </a:lnTo>
                  <a:lnTo>
                    <a:pt x="16421" y="28956"/>
                  </a:lnTo>
                  <a:lnTo>
                    <a:pt x="19138" y="28714"/>
                  </a:lnTo>
                  <a:lnTo>
                    <a:pt x="19926" y="26530"/>
                  </a:lnTo>
                  <a:close/>
                </a:path>
                <a:path w="51434" h="31750">
                  <a:moveTo>
                    <a:pt x="51015" y="3987"/>
                  </a:moveTo>
                  <a:lnTo>
                    <a:pt x="49885" y="2463"/>
                  </a:lnTo>
                  <a:lnTo>
                    <a:pt x="49428" y="0"/>
                  </a:lnTo>
                  <a:lnTo>
                    <a:pt x="47536" y="901"/>
                  </a:lnTo>
                  <a:lnTo>
                    <a:pt x="45643" y="2247"/>
                  </a:lnTo>
                  <a:lnTo>
                    <a:pt x="44665" y="3403"/>
                  </a:lnTo>
                  <a:lnTo>
                    <a:pt x="42710" y="6667"/>
                  </a:lnTo>
                  <a:lnTo>
                    <a:pt x="39039" y="8242"/>
                  </a:lnTo>
                  <a:lnTo>
                    <a:pt x="33235" y="12357"/>
                  </a:lnTo>
                  <a:lnTo>
                    <a:pt x="33426" y="13944"/>
                  </a:lnTo>
                  <a:lnTo>
                    <a:pt x="34391" y="17272"/>
                  </a:lnTo>
                  <a:lnTo>
                    <a:pt x="33972" y="18338"/>
                  </a:lnTo>
                  <a:lnTo>
                    <a:pt x="34645" y="19304"/>
                  </a:lnTo>
                  <a:lnTo>
                    <a:pt x="37122" y="19888"/>
                  </a:lnTo>
                  <a:lnTo>
                    <a:pt x="38277" y="19075"/>
                  </a:lnTo>
                  <a:lnTo>
                    <a:pt x="40246" y="16992"/>
                  </a:lnTo>
                  <a:lnTo>
                    <a:pt x="43446" y="13017"/>
                  </a:lnTo>
                  <a:lnTo>
                    <a:pt x="46431" y="11353"/>
                  </a:lnTo>
                  <a:lnTo>
                    <a:pt x="46520" y="5981"/>
                  </a:lnTo>
                  <a:lnTo>
                    <a:pt x="48653" y="7366"/>
                  </a:lnTo>
                  <a:lnTo>
                    <a:pt x="51015" y="398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>
              <a:extLst>
                <a:ext uri="{FF2B5EF4-FFF2-40B4-BE49-F238E27FC236}">
                  <a16:creationId xmlns:a16="http://schemas.microsoft.com/office/drawing/2014/main" id="{843A315C-513B-AF66-C7BB-6FE38FAA961B}"/>
                </a:ext>
              </a:extLst>
            </p:cNvPr>
            <p:cNvSpPr/>
            <p:nvPr/>
          </p:nvSpPr>
          <p:spPr>
            <a:xfrm>
              <a:off x="9693427" y="924763"/>
              <a:ext cx="3175" cy="1270"/>
            </a:xfrm>
            <a:custGeom>
              <a:avLst/>
              <a:gdLst/>
              <a:ahLst/>
              <a:cxnLst/>
              <a:rect l="l" t="t" r="r" b="b"/>
              <a:pathLst>
                <a:path w="3175" h="1269">
                  <a:moveTo>
                    <a:pt x="2794" y="0"/>
                  </a:moveTo>
                  <a:lnTo>
                    <a:pt x="1866" y="406"/>
                  </a:lnTo>
                  <a:lnTo>
                    <a:pt x="0" y="977"/>
                  </a:lnTo>
                  <a:lnTo>
                    <a:pt x="469" y="1092"/>
                  </a:lnTo>
                  <a:lnTo>
                    <a:pt x="1003" y="1079"/>
                  </a:lnTo>
                  <a:lnTo>
                    <a:pt x="2146" y="62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>
              <a:extLst>
                <a:ext uri="{FF2B5EF4-FFF2-40B4-BE49-F238E27FC236}">
                  <a16:creationId xmlns:a16="http://schemas.microsoft.com/office/drawing/2014/main" id="{896836FB-0220-2B79-B53E-7061737B5A8C}"/>
                </a:ext>
              </a:extLst>
            </p:cNvPr>
            <p:cNvSpPr/>
            <p:nvPr/>
          </p:nvSpPr>
          <p:spPr>
            <a:xfrm>
              <a:off x="9650323" y="885913"/>
              <a:ext cx="69850" cy="43180"/>
            </a:xfrm>
            <a:custGeom>
              <a:avLst/>
              <a:gdLst/>
              <a:ahLst/>
              <a:cxnLst/>
              <a:rect l="l" t="t" r="r" b="b"/>
              <a:pathLst>
                <a:path w="69850" h="43180">
                  <a:moveTo>
                    <a:pt x="7239" y="42570"/>
                  </a:moveTo>
                  <a:lnTo>
                    <a:pt x="6223" y="42024"/>
                  </a:lnTo>
                  <a:lnTo>
                    <a:pt x="4965" y="41554"/>
                  </a:lnTo>
                  <a:lnTo>
                    <a:pt x="3022" y="42138"/>
                  </a:lnTo>
                  <a:lnTo>
                    <a:pt x="1993" y="41744"/>
                  </a:lnTo>
                  <a:lnTo>
                    <a:pt x="101" y="41910"/>
                  </a:lnTo>
                  <a:lnTo>
                    <a:pt x="0" y="42862"/>
                  </a:lnTo>
                  <a:lnTo>
                    <a:pt x="2895" y="42887"/>
                  </a:lnTo>
                  <a:lnTo>
                    <a:pt x="7239" y="42570"/>
                  </a:lnTo>
                  <a:close/>
                </a:path>
                <a:path w="69850" h="43180">
                  <a:moveTo>
                    <a:pt x="43967" y="27952"/>
                  </a:moveTo>
                  <a:lnTo>
                    <a:pt x="42748" y="28105"/>
                  </a:lnTo>
                  <a:lnTo>
                    <a:pt x="41592" y="27609"/>
                  </a:lnTo>
                  <a:lnTo>
                    <a:pt x="40868" y="26301"/>
                  </a:lnTo>
                  <a:lnTo>
                    <a:pt x="36436" y="29451"/>
                  </a:lnTo>
                  <a:lnTo>
                    <a:pt x="34137" y="30861"/>
                  </a:lnTo>
                  <a:lnTo>
                    <a:pt x="35902" y="32156"/>
                  </a:lnTo>
                  <a:lnTo>
                    <a:pt x="36614" y="32918"/>
                  </a:lnTo>
                  <a:lnTo>
                    <a:pt x="41605" y="29743"/>
                  </a:lnTo>
                  <a:lnTo>
                    <a:pt x="43967" y="27952"/>
                  </a:lnTo>
                  <a:close/>
                </a:path>
                <a:path w="69850" h="43180">
                  <a:moveTo>
                    <a:pt x="69507" y="63"/>
                  </a:moveTo>
                  <a:lnTo>
                    <a:pt x="68910" y="190"/>
                  </a:lnTo>
                  <a:lnTo>
                    <a:pt x="68186" y="127"/>
                  </a:lnTo>
                  <a:lnTo>
                    <a:pt x="67449" y="0"/>
                  </a:lnTo>
                  <a:lnTo>
                    <a:pt x="67564" y="1066"/>
                  </a:lnTo>
                  <a:lnTo>
                    <a:pt x="67779" y="1866"/>
                  </a:lnTo>
                  <a:lnTo>
                    <a:pt x="67983" y="2324"/>
                  </a:lnTo>
                  <a:lnTo>
                    <a:pt x="69507" y="6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>
              <a:extLst>
                <a:ext uri="{FF2B5EF4-FFF2-40B4-BE49-F238E27FC236}">
                  <a16:creationId xmlns:a16="http://schemas.microsoft.com/office/drawing/2014/main" id="{A19EE649-9608-E5D6-05FE-10BBE860F8EE}"/>
                </a:ext>
              </a:extLst>
            </p:cNvPr>
            <p:cNvSpPr/>
            <p:nvPr/>
          </p:nvSpPr>
          <p:spPr>
            <a:xfrm>
              <a:off x="9641242" y="900874"/>
              <a:ext cx="64135" cy="34290"/>
            </a:xfrm>
            <a:custGeom>
              <a:avLst/>
              <a:gdLst/>
              <a:ahLst/>
              <a:cxnLst/>
              <a:rect l="l" t="t" r="r" b="b"/>
              <a:pathLst>
                <a:path w="64134" h="34290">
                  <a:moveTo>
                    <a:pt x="31422" y="31153"/>
                  </a:moveTo>
                  <a:lnTo>
                    <a:pt x="24955" y="31153"/>
                  </a:lnTo>
                  <a:lnTo>
                    <a:pt x="24345" y="32893"/>
                  </a:lnTo>
                  <a:lnTo>
                    <a:pt x="30124" y="34175"/>
                  </a:lnTo>
                  <a:lnTo>
                    <a:pt x="31422" y="31153"/>
                  </a:lnTo>
                  <a:close/>
                </a:path>
                <a:path w="64134" h="34290">
                  <a:moveTo>
                    <a:pt x="20997" y="31711"/>
                  </a:moveTo>
                  <a:lnTo>
                    <a:pt x="14871" y="31711"/>
                  </a:lnTo>
                  <a:lnTo>
                    <a:pt x="16929" y="31965"/>
                  </a:lnTo>
                  <a:lnTo>
                    <a:pt x="17449" y="32854"/>
                  </a:lnTo>
                  <a:lnTo>
                    <a:pt x="20129" y="32778"/>
                  </a:lnTo>
                  <a:lnTo>
                    <a:pt x="20997" y="31711"/>
                  </a:lnTo>
                  <a:close/>
                </a:path>
                <a:path w="64134" h="34290">
                  <a:moveTo>
                    <a:pt x="38328" y="30746"/>
                  </a:moveTo>
                  <a:lnTo>
                    <a:pt x="31597" y="30746"/>
                  </a:lnTo>
                  <a:lnTo>
                    <a:pt x="34810" y="30848"/>
                  </a:lnTo>
                  <a:lnTo>
                    <a:pt x="35331" y="32512"/>
                  </a:lnTo>
                  <a:lnTo>
                    <a:pt x="37591" y="32232"/>
                  </a:lnTo>
                  <a:lnTo>
                    <a:pt x="38328" y="30746"/>
                  </a:lnTo>
                  <a:close/>
                </a:path>
                <a:path w="64134" h="34290">
                  <a:moveTo>
                    <a:pt x="3037" y="15318"/>
                  </a:moveTo>
                  <a:lnTo>
                    <a:pt x="533" y="17932"/>
                  </a:lnTo>
                  <a:lnTo>
                    <a:pt x="228" y="19164"/>
                  </a:lnTo>
                  <a:lnTo>
                    <a:pt x="0" y="20497"/>
                  </a:lnTo>
                  <a:lnTo>
                    <a:pt x="2806" y="25336"/>
                  </a:lnTo>
                  <a:lnTo>
                    <a:pt x="7962" y="29362"/>
                  </a:lnTo>
                  <a:lnTo>
                    <a:pt x="13271" y="31915"/>
                  </a:lnTo>
                  <a:lnTo>
                    <a:pt x="14871" y="31711"/>
                  </a:lnTo>
                  <a:lnTo>
                    <a:pt x="20997" y="31711"/>
                  </a:lnTo>
                  <a:lnTo>
                    <a:pt x="24955" y="31153"/>
                  </a:lnTo>
                  <a:lnTo>
                    <a:pt x="31422" y="31153"/>
                  </a:lnTo>
                  <a:lnTo>
                    <a:pt x="31597" y="30746"/>
                  </a:lnTo>
                  <a:lnTo>
                    <a:pt x="38328" y="30746"/>
                  </a:lnTo>
                  <a:lnTo>
                    <a:pt x="39179" y="29756"/>
                  </a:lnTo>
                  <a:lnTo>
                    <a:pt x="40157" y="29222"/>
                  </a:lnTo>
                  <a:lnTo>
                    <a:pt x="41982" y="27914"/>
                  </a:lnTo>
                  <a:lnTo>
                    <a:pt x="9067" y="27901"/>
                  </a:lnTo>
                  <a:lnTo>
                    <a:pt x="9156" y="26949"/>
                  </a:lnTo>
                  <a:lnTo>
                    <a:pt x="10210" y="26873"/>
                  </a:lnTo>
                  <a:lnTo>
                    <a:pt x="11048" y="26784"/>
                  </a:lnTo>
                  <a:lnTo>
                    <a:pt x="13412" y="26784"/>
                  </a:lnTo>
                  <a:lnTo>
                    <a:pt x="14046" y="26593"/>
                  </a:lnTo>
                  <a:lnTo>
                    <a:pt x="41475" y="26593"/>
                  </a:lnTo>
                  <a:lnTo>
                    <a:pt x="41325" y="24155"/>
                  </a:lnTo>
                  <a:lnTo>
                    <a:pt x="41992" y="23876"/>
                  </a:lnTo>
                  <a:lnTo>
                    <a:pt x="19151" y="23876"/>
                  </a:lnTo>
                  <a:lnTo>
                    <a:pt x="18478" y="21488"/>
                  </a:lnTo>
                  <a:lnTo>
                    <a:pt x="19583" y="20777"/>
                  </a:lnTo>
                  <a:lnTo>
                    <a:pt x="21144" y="19494"/>
                  </a:lnTo>
                  <a:lnTo>
                    <a:pt x="19215" y="19494"/>
                  </a:lnTo>
                  <a:lnTo>
                    <a:pt x="18315" y="19354"/>
                  </a:lnTo>
                  <a:lnTo>
                    <a:pt x="8712" y="19354"/>
                  </a:lnTo>
                  <a:lnTo>
                    <a:pt x="8508" y="18948"/>
                  </a:lnTo>
                  <a:lnTo>
                    <a:pt x="8298" y="18719"/>
                  </a:lnTo>
                  <a:lnTo>
                    <a:pt x="6146" y="18719"/>
                  </a:lnTo>
                  <a:lnTo>
                    <a:pt x="5358" y="18059"/>
                  </a:lnTo>
                  <a:lnTo>
                    <a:pt x="5263" y="17932"/>
                  </a:lnTo>
                  <a:lnTo>
                    <a:pt x="4749" y="16243"/>
                  </a:lnTo>
                  <a:lnTo>
                    <a:pt x="3037" y="15318"/>
                  </a:lnTo>
                  <a:close/>
                </a:path>
                <a:path w="64134" h="34290">
                  <a:moveTo>
                    <a:pt x="41475" y="26593"/>
                  </a:moveTo>
                  <a:lnTo>
                    <a:pt x="14046" y="26593"/>
                  </a:lnTo>
                  <a:lnTo>
                    <a:pt x="15697" y="27216"/>
                  </a:lnTo>
                  <a:lnTo>
                    <a:pt x="16319" y="27609"/>
                  </a:lnTo>
                  <a:lnTo>
                    <a:pt x="14160" y="27800"/>
                  </a:lnTo>
                  <a:lnTo>
                    <a:pt x="11976" y="27914"/>
                  </a:lnTo>
                  <a:lnTo>
                    <a:pt x="41999" y="27901"/>
                  </a:lnTo>
                  <a:lnTo>
                    <a:pt x="42265" y="27711"/>
                  </a:lnTo>
                  <a:lnTo>
                    <a:pt x="42024" y="27698"/>
                  </a:lnTo>
                  <a:lnTo>
                    <a:pt x="41770" y="27698"/>
                  </a:lnTo>
                  <a:lnTo>
                    <a:pt x="41541" y="27660"/>
                  </a:lnTo>
                  <a:lnTo>
                    <a:pt x="41475" y="26593"/>
                  </a:lnTo>
                  <a:close/>
                </a:path>
                <a:path w="64134" h="34290">
                  <a:moveTo>
                    <a:pt x="13412" y="26784"/>
                  </a:moveTo>
                  <a:lnTo>
                    <a:pt x="11048" y="26784"/>
                  </a:lnTo>
                  <a:lnTo>
                    <a:pt x="12103" y="27178"/>
                  </a:lnTo>
                  <a:lnTo>
                    <a:pt x="13412" y="26784"/>
                  </a:lnTo>
                  <a:close/>
                </a:path>
                <a:path w="64134" h="34290">
                  <a:moveTo>
                    <a:pt x="28536" y="21513"/>
                  </a:moveTo>
                  <a:lnTo>
                    <a:pt x="23304" y="21704"/>
                  </a:lnTo>
                  <a:lnTo>
                    <a:pt x="19151" y="23876"/>
                  </a:lnTo>
                  <a:lnTo>
                    <a:pt x="41992" y="23876"/>
                  </a:lnTo>
                  <a:lnTo>
                    <a:pt x="43751" y="23139"/>
                  </a:lnTo>
                  <a:lnTo>
                    <a:pt x="45906" y="22580"/>
                  </a:lnTo>
                  <a:lnTo>
                    <a:pt x="31191" y="22580"/>
                  </a:lnTo>
                  <a:lnTo>
                    <a:pt x="28536" y="21513"/>
                  </a:lnTo>
                  <a:close/>
                </a:path>
                <a:path w="64134" h="34290">
                  <a:moveTo>
                    <a:pt x="45357" y="17589"/>
                  </a:moveTo>
                  <a:lnTo>
                    <a:pt x="39128" y="17589"/>
                  </a:lnTo>
                  <a:lnTo>
                    <a:pt x="40627" y="17602"/>
                  </a:lnTo>
                  <a:lnTo>
                    <a:pt x="41389" y="20294"/>
                  </a:lnTo>
                  <a:lnTo>
                    <a:pt x="37731" y="21056"/>
                  </a:lnTo>
                  <a:lnTo>
                    <a:pt x="31191" y="22580"/>
                  </a:lnTo>
                  <a:lnTo>
                    <a:pt x="45906" y="22580"/>
                  </a:lnTo>
                  <a:lnTo>
                    <a:pt x="49580" y="21628"/>
                  </a:lnTo>
                  <a:lnTo>
                    <a:pt x="51384" y="21374"/>
                  </a:lnTo>
                  <a:lnTo>
                    <a:pt x="53327" y="19748"/>
                  </a:lnTo>
                  <a:lnTo>
                    <a:pt x="52819" y="19748"/>
                  </a:lnTo>
                  <a:lnTo>
                    <a:pt x="52311" y="19710"/>
                  </a:lnTo>
                  <a:lnTo>
                    <a:pt x="51803" y="19634"/>
                  </a:lnTo>
                  <a:lnTo>
                    <a:pt x="51993" y="17945"/>
                  </a:lnTo>
                  <a:lnTo>
                    <a:pt x="45694" y="17945"/>
                  </a:lnTo>
                  <a:lnTo>
                    <a:pt x="45357" y="17589"/>
                  </a:lnTo>
                  <a:close/>
                </a:path>
                <a:path w="64134" h="34290">
                  <a:moveTo>
                    <a:pt x="21843" y="18948"/>
                  </a:moveTo>
                  <a:lnTo>
                    <a:pt x="20548" y="19304"/>
                  </a:lnTo>
                  <a:lnTo>
                    <a:pt x="19215" y="19494"/>
                  </a:lnTo>
                  <a:lnTo>
                    <a:pt x="21144" y="19494"/>
                  </a:lnTo>
                  <a:lnTo>
                    <a:pt x="21843" y="18948"/>
                  </a:lnTo>
                  <a:close/>
                </a:path>
                <a:path w="64134" h="34290">
                  <a:moveTo>
                    <a:pt x="10299" y="17627"/>
                  </a:moveTo>
                  <a:lnTo>
                    <a:pt x="9004" y="18846"/>
                  </a:lnTo>
                  <a:lnTo>
                    <a:pt x="8712" y="19354"/>
                  </a:lnTo>
                  <a:lnTo>
                    <a:pt x="18315" y="19354"/>
                  </a:lnTo>
                  <a:lnTo>
                    <a:pt x="16433" y="19062"/>
                  </a:lnTo>
                  <a:lnTo>
                    <a:pt x="15366" y="18224"/>
                  </a:lnTo>
                  <a:lnTo>
                    <a:pt x="12445" y="17932"/>
                  </a:lnTo>
                  <a:lnTo>
                    <a:pt x="10299" y="17627"/>
                  </a:lnTo>
                  <a:close/>
                </a:path>
                <a:path w="64134" h="34290">
                  <a:moveTo>
                    <a:pt x="7124" y="17780"/>
                  </a:moveTo>
                  <a:lnTo>
                    <a:pt x="6146" y="18719"/>
                  </a:lnTo>
                  <a:lnTo>
                    <a:pt x="8298" y="18719"/>
                  </a:lnTo>
                  <a:lnTo>
                    <a:pt x="8153" y="18580"/>
                  </a:lnTo>
                  <a:lnTo>
                    <a:pt x="7124" y="17780"/>
                  </a:lnTo>
                  <a:close/>
                </a:path>
                <a:path w="64134" h="34290">
                  <a:moveTo>
                    <a:pt x="36093" y="11645"/>
                  </a:moveTo>
                  <a:lnTo>
                    <a:pt x="35166" y="13030"/>
                  </a:lnTo>
                  <a:lnTo>
                    <a:pt x="33413" y="13804"/>
                  </a:lnTo>
                  <a:lnTo>
                    <a:pt x="31762" y="14770"/>
                  </a:lnTo>
                  <a:lnTo>
                    <a:pt x="30060" y="15671"/>
                  </a:lnTo>
                  <a:lnTo>
                    <a:pt x="32384" y="16027"/>
                  </a:lnTo>
                  <a:lnTo>
                    <a:pt x="33731" y="17818"/>
                  </a:lnTo>
                  <a:lnTo>
                    <a:pt x="37668" y="18059"/>
                  </a:lnTo>
                  <a:lnTo>
                    <a:pt x="39128" y="17589"/>
                  </a:lnTo>
                  <a:lnTo>
                    <a:pt x="45357" y="17589"/>
                  </a:lnTo>
                  <a:lnTo>
                    <a:pt x="44983" y="17195"/>
                  </a:lnTo>
                  <a:lnTo>
                    <a:pt x="43218" y="15887"/>
                  </a:lnTo>
                  <a:lnTo>
                    <a:pt x="45516" y="14478"/>
                  </a:lnTo>
                  <a:lnTo>
                    <a:pt x="46345" y="13919"/>
                  </a:lnTo>
                  <a:lnTo>
                    <a:pt x="42786" y="13919"/>
                  </a:lnTo>
                  <a:lnTo>
                    <a:pt x="41920" y="12814"/>
                  </a:lnTo>
                  <a:lnTo>
                    <a:pt x="39306" y="12814"/>
                  </a:lnTo>
                  <a:lnTo>
                    <a:pt x="37528" y="11671"/>
                  </a:lnTo>
                  <a:lnTo>
                    <a:pt x="36093" y="11645"/>
                  </a:lnTo>
                  <a:close/>
                </a:path>
                <a:path w="64134" h="34290">
                  <a:moveTo>
                    <a:pt x="55727" y="12979"/>
                  </a:moveTo>
                  <a:lnTo>
                    <a:pt x="53047" y="12979"/>
                  </a:lnTo>
                  <a:lnTo>
                    <a:pt x="50685" y="14770"/>
                  </a:lnTo>
                  <a:lnTo>
                    <a:pt x="48170" y="16471"/>
                  </a:lnTo>
                  <a:lnTo>
                    <a:pt x="45694" y="17945"/>
                  </a:lnTo>
                  <a:lnTo>
                    <a:pt x="51993" y="17945"/>
                  </a:lnTo>
                  <a:lnTo>
                    <a:pt x="52058" y="17589"/>
                  </a:lnTo>
                  <a:lnTo>
                    <a:pt x="54432" y="16471"/>
                  </a:lnTo>
                  <a:lnTo>
                    <a:pt x="56273" y="16116"/>
                  </a:lnTo>
                  <a:lnTo>
                    <a:pt x="55727" y="12979"/>
                  </a:lnTo>
                  <a:close/>
                </a:path>
                <a:path w="64134" h="34290">
                  <a:moveTo>
                    <a:pt x="3708" y="14617"/>
                  </a:moveTo>
                  <a:lnTo>
                    <a:pt x="2844" y="15214"/>
                  </a:lnTo>
                  <a:lnTo>
                    <a:pt x="3037" y="15318"/>
                  </a:lnTo>
                  <a:lnTo>
                    <a:pt x="3708" y="14617"/>
                  </a:lnTo>
                  <a:close/>
                </a:path>
                <a:path w="64134" h="34290">
                  <a:moveTo>
                    <a:pt x="46761" y="7924"/>
                  </a:moveTo>
                  <a:lnTo>
                    <a:pt x="45478" y="9499"/>
                  </a:lnTo>
                  <a:lnTo>
                    <a:pt x="45389" y="11493"/>
                  </a:lnTo>
                  <a:lnTo>
                    <a:pt x="42786" y="13919"/>
                  </a:lnTo>
                  <a:lnTo>
                    <a:pt x="46345" y="13919"/>
                  </a:lnTo>
                  <a:lnTo>
                    <a:pt x="48014" y="12776"/>
                  </a:lnTo>
                  <a:lnTo>
                    <a:pt x="49949" y="11328"/>
                  </a:lnTo>
                  <a:lnTo>
                    <a:pt x="56348" y="11328"/>
                  </a:lnTo>
                  <a:lnTo>
                    <a:pt x="59905" y="9245"/>
                  </a:lnTo>
                  <a:lnTo>
                    <a:pt x="61652" y="8331"/>
                  </a:lnTo>
                  <a:lnTo>
                    <a:pt x="47624" y="8331"/>
                  </a:lnTo>
                  <a:lnTo>
                    <a:pt x="46761" y="7924"/>
                  </a:lnTo>
                  <a:close/>
                </a:path>
                <a:path w="64134" h="34290">
                  <a:moveTo>
                    <a:pt x="56348" y="11328"/>
                  </a:moveTo>
                  <a:lnTo>
                    <a:pt x="49949" y="11328"/>
                  </a:lnTo>
                  <a:lnTo>
                    <a:pt x="50672" y="12636"/>
                  </a:lnTo>
                  <a:lnTo>
                    <a:pt x="51828" y="13131"/>
                  </a:lnTo>
                  <a:lnTo>
                    <a:pt x="53047" y="12979"/>
                  </a:lnTo>
                  <a:lnTo>
                    <a:pt x="55727" y="12979"/>
                  </a:lnTo>
                  <a:lnTo>
                    <a:pt x="55524" y="11811"/>
                  </a:lnTo>
                  <a:lnTo>
                    <a:pt x="56348" y="11328"/>
                  </a:lnTo>
                  <a:close/>
                </a:path>
                <a:path w="64134" h="34290">
                  <a:moveTo>
                    <a:pt x="41592" y="12395"/>
                  </a:moveTo>
                  <a:lnTo>
                    <a:pt x="39408" y="12776"/>
                  </a:lnTo>
                  <a:lnTo>
                    <a:pt x="41920" y="12814"/>
                  </a:lnTo>
                  <a:lnTo>
                    <a:pt x="41592" y="12395"/>
                  </a:lnTo>
                  <a:close/>
                </a:path>
                <a:path w="64134" h="34290">
                  <a:moveTo>
                    <a:pt x="56583" y="5994"/>
                  </a:moveTo>
                  <a:lnTo>
                    <a:pt x="48590" y="5994"/>
                  </a:lnTo>
                  <a:lnTo>
                    <a:pt x="48717" y="6134"/>
                  </a:lnTo>
                  <a:lnTo>
                    <a:pt x="49047" y="6324"/>
                  </a:lnTo>
                  <a:lnTo>
                    <a:pt x="48398" y="7340"/>
                  </a:lnTo>
                  <a:lnTo>
                    <a:pt x="47624" y="8331"/>
                  </a:lnTo>
                  <a:lnTo>
                    <a:pt x="61652" y="8331"/>
                  </a:lnTo>
                  <a:lnTo>
                    <a:pt x="63544" y="7340"/>
                  </a:lnTo>
                  <a:lnTo>
                    <a:pt x="59296" y="7340"/>
                  </a:lnTo>
                  <a:lnTo>
                    <a:pt x="56959" y="6629"/>
                  </a:lnTo>
                  <a:lnTo>
                    <a:pt x="56583" y="5994"/>
                  </a:lnTo>
                  <a:close/>
                </a:path>
                <a:path w="64134" h="34290">
                  <a:moveTo>
                    <a:pt x="61620" y="6388"/>
                  </a:moveTo>
                  <a:lnTo>
                    <a:pt x="59296" y="7340"/>
                  </a:lnTo>
                  <a:lnTo>
                    <a:pt x="63544" y="7340"/>
                  </a:lnTo>
                  <a:lnTo>
                    <a:pt x="63835" y="7188"/>
                  </a:lnTo>
                  <a:lnTo>
                    <a:pt x="62699" y="7188"/>
                  </a:lnTo>
                  <a:lnTo>
                    <a:pt x="61925" y="6870"/>
                  </a:lnTo>
                  <a:lnTo>
                    <a:pt x="61620" y="6388"/>
                  </a:lnTo>
                  <a:close/>
                </a:path>
                <a:path w="64134" h="34290">
                  <a:moveTo>
                    <a:pt x="43484" y="3162"/>
                  </a:moveTo>
                  <a:lnTo>
                    <a:pt x="42900" y="4978"/>
                  </a:lnTo>
                  <a:lnTo>
                    <a:pt x="43243" y="7239"/>
                  </a:lnTo>
                  <a:lnTo>
                    <a:pt x="46913" y="7302"/>
                  </a:lnTo>
                  <a:lnTo>
                    <a:pt x="47917" y="6794"/>
                  </a:lnTo>
                  <a:lnTo>
                    <a:pt x="48590" y="5994"/>
                  </a:lnTo>
                  <a:lnTo>
                    <a:pt x="56583" y="5994"/>
                  </a:lnTo>
                  <a:lnTo>
                    <a:pt x="55562" y="4267"/>
                  </a:lnTo>
                  <a:lnTo>
                    <a:pt x="56629" y="3530"/>
                  </a:lnTo>
                  <a:lnTo>
                    <a:pt x="56921" y="3263"/>
                  </a:lnTo>
                  <a:lnTo>
                    <a:pt x="43967" y="3263"/>
                  </a:lnTo>
                  <a:lnTo>
                    <a:pt x="43484" y="3162"/>
                  </a:lnTo>
                  <a:close/>
                </a:path>
                <a:path w="64134" h="34290">
                  <a:moveTo>
                    <a:pt x="63957" y="7124"/>
                  </a:moveTo>
                  <a:lnTo>
                    <a:pt x="62699" y="7188"/>
                  </a:lnTo>
                  <a:lnTo>
                    <a:pt x="63835" y="7188"/>
                  </a:lnTo>
                  <a:close/>
                </a:path>
                <a:path w="64134" h="34290">
                  <a:moveTo>
                    <a:pt x="44462" y="2019"/>
                  </a:moveTo>
                  <a:lnTo>
                    <a:pt x="44404" y="2590"/>
                  </a:lnTo>
                  <a:lnTo>
                    <a:pt x="44183" y="2882"/>
                  </a:lnTo>
                  <a:lnTo>
                    <a:pt x="44157" y="3263"/>
                  </a:lnTo>
                  <a:lnTo>
                    <a:pt x="56921" y="3263"/>
                  </a:lnTo>
                  <a:lnTo>
                    <a:pt x="49834" y="3175"/>
                  </a:lnTo>
                  <a:lnTo>
                    <a:pt x="50020" y="2451"/>
                  </a:lnTo>
                  <a:lnTo>
                    <a:pt x="48145" y="2451"/>
                  </a:lnTo>
                  <a:lnTo>
                    <a:pt x="45758" y="2260"/>
                  </a:lnTo>
                  <a:lnTo>
                    <a:pt x="44462" y="2019"/>
                  </a:lnTo>
                  <a:close/>
                </a:path>
                <a:path w="64134" h="34290">
                  <a:moveTo>
                    <a:pt x="54655" y="1384"/>
                  </a:moveTo>
                  <a:lnTo>
                    <a:pt x="54216" y="1384"/>
                  </a:lnTo>
                  <a:lnTo>
                    <a:pt x="54169" y="2286"/>
                  </a:lnTo>
                  <a:lnTo>
                    <a:pt x="54048" y="2590"/>
                  </a:lnTo>
                  <a:lnTo>
                    <a:pt x="53771" y="3048"/>
                  </a:lnTo>
                  <a:lnTo>
                    <a:pt x="51155" y="3175"/>
                  </a:lnTo>
                  <a:lnTo>
                    <a:pt x="57032" y="3162"/>
                  </a:lnTo>
                  <a:lnTo>
                    <a:pt x="57657" y="2590"/>
                  </a:lnTo>
                  <a:lnTo>
                    <a:pt x="57980" y="2032"/>
                  </a:lnTo>
                  <a:lnTo>
                    <a:pt x="56883" y="2032"/>
                  </a:lnTo>
                  <a:lnTo>
                    <a:pt x="55206" y="1930"/>
                  </a:lnTo>
                  <a:lnTo>
                    <a:pt x="54655" y="1384"/>
                  </a:lnTo>
                  <a:close/>
                </a:path>
                <a:path w="64134" h="34290">
                  <a:moveTo>
                    <a:pt x="50063" y="2286"/>
                  </a:moveTo>
                  <a:lnTo>
                    <a:pt x="48145" y="2451"/>
                  </a:lnTo>
                  <a:lnTo>
                    <a:pt x="50020" y="2451"/>
                  </a:lnTo>
                  <a:lnTo>
                    <a:pt x="50063" y="2286"/>
                  </a:lnTo>
                  <a:close/>
                </a:path>
                <a:path w="64134" h="34290">
                  <a:moveTo>
                    <a:pt x="58280" y="1511"/>
                  </a:moveTo>
                  <a:lnTo>
                    <a:pt x="56883" y="2032"/>
                  </a:lnTo>
                  <a:lnTo>
                    <a:pt x="57980" y="2032"/>
                  </a:lnTo>
                  <a:lnTo>
                    <a:pt x="58280" y="1511"/>
                  </a:lnTo>
                  <a:close/>
                </a:path>
                <a:path w="64134" h="34290">
                  <a:moveTo>
                    <a:pt x="53593" y="0"/>
                  </a:moveTo>
                  <a:lnTo>
                    <a:pt x="53441" y="596"/>
                  </a:lnTo>
                  <a:lnTo>
                    <a:pt x="53174" y="1092"/>
                  </a:lnTo>
                  <a:lnTo>
                    <a:pt x="52743" y="1473"/>
                  </a:lnTo>
                  <a:lnTo>
                    <a:pt x="54216" y="1384"/>
                  </a:lnTo>
                  <a:lnTo>
                    <a:pt x="54655" y="1384"/>
                  </a:lnTo>
                  <a:lnTo>
                    <a:pt x="53860" y="596"/>
                  </a:lnTo>
                  <a:lnTo>
                    <a:pt x="53682" y="292"/>
                  </a:lnTo>
                  <a:lnTo>
                    <a:pt x="5359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>
              <a:extLst>
                <a:ext uri="{FF2B5EF4-FFF2-40B4-BE49-F238E27FC236}">
                  <a16:creationId xmlns:a16="http://schemas.microsoft.com/office/drawing/2014/main" id="{06B476D8-F496-B1CD-4D11-661AB4B07F93}"/>
                </a:ext>
              </a:extLst>
            </p:cNvPr>
            <p:cNvSpPr/>
            <p:nvPr/>
          </p:nvSpPr>
          <p:spPr>
            <a:xfrm>
              <a:off x="9659734" y="886065"/>
              <a:ext cx="54610" cy="38735"/>
            </a:xfrm>
            <a:custGeom>
              <a:avLst/>
              <a:gdLst/>
              <a:ahLst/>
              <a:cxnLst/>
              <a:rect l="l" t="t" r="r" b="b"/>
              <a:pathLst>
                <a:path w="54609" h="38734">
                  <a:moveTo>
                    <a:pt x="22910" y="35102"/>
                  </a:moveTo>
                  <a:lnTo>
                    <a:pt x="22136" y="32410"/>
                  </a:lnTo>
                  <a:lnTo>
                    <a:pt x="20650" y="32397"/>
                  </a:lnTo>
                  <a:lnTo>
                    <a:pt x="19189" y="32867"/>
                  </a:lnTo>
                  <a:lnTo>
                    <a:pt x="15240" y="32613"/>
                  </a:lnTo>
                  <a:lnTo>
                    <a:pt x="13906" y="30848"/>
                  </a:lnTo>
                  <a:lnTo>
                    <a:pt x="8356" y="30086"/>
                  </a:lnTo>
                  <a:lnTo>
                    <a:pt x="0" y="36296"/>
                  </a:lnTo>
                  <a:lnTo>
                    <a:pt x="673" y="38684"/>
                  </a:lnTo>
                  <a:lnTo>
                    <a:pt x="4826" y="36512"/>
                  </a:lnTo>
                  <a:lnTo>
                    <a:pt x="10058" y="36322"/>
                  </a:lnTo>
                  <a:lnTo>
                    <a:pt x="12712" y="37388"/>
                  </a:lnTo>
                  <a:lnTo>
                    <a:pt x="22910" y="35102"/>
                  </a:lnTo>
                  <a:close/>
                </a:path>
                <a:path w="54609" h="38734">
                  <a:moveTo>
                    <a:pt x="52641" y="21196"/>
                  </a:moveTo>
                  <a:lnTo>
                    <a:pt x="49987" y="21120"/>
                  </a:lnTo>
                  <a:lnTo>
                    <a:pt x="46774" y="21856"/>
                  </a:lnTo>
                  <a:lnTo>
                    <a:pt x="45466" y="21932"/>
                  </a:lnTo>
                  <a:lnTo>
                    <a:pt x="37045" y="26631"/>
                  </a:lnTo>
                  <a:lnTo>
                    <a:pt x="37795" y="30924"/>
                  </a:lnTo>
                  <a:lnTo>
                    <a:pt x="35941" y="31280"/>
                  </a:lnTo>
                  <a:lnTo>
                    <a:pt x="33553" y="32423"/>
                  </a:lnTo>
                  <a:lnTo>
                    <a:pt x="33324" y="34442"/>
                  </a:lnTo>
                  <a:lnTo>
                    <a:pt x="34836" y="34569"/>
                  </a:lnTo>
                  <a:lnTo>
                    <a:pt x="35826" y="33629"/>
                  </a:lnTo>
                  <a:lnTo>
                    <a:pt x="37338" y="33235"/>
                  </a:lnTo>
                  <a:lnTo>
                    <a:pt x="38912" y="33185"/>
                  </a:lnTo>
                  <a:lnTo>
                    <a:pt x="40043" y="33489"/>
                  </a:lnTo>
                  <a:lnTo>
                    <a:pt x="42037" y="32702"/>
                  </a:lnTo>
                  <a:lnTo>
                    <a:pt x="45631" y="30327"/>
                  </a:lnTo>
                  <a:lnTo>
                    <a:pt x="45808" y="29565"/>
                  </a:lnTo>
                  <a:lnTo>
                    <a:pt x="46482" y="28651"/>
                  </a:lnTo>
                  <a:lnTo>
                    <a:pt x="47320" y="28206"/>
                  </a:lnTo>
                  <a:lnTo>
                    <a:pt x="48171" y="28117"/>
                  </a:lnTo>
                  <a:lnTo>
                    <a:pt x="50901" y="25641"/>
                  </a:lnTo>
                  <a:lnTo>
                    <a:pt x="51638" y="24498"/>
                  </a:lnTo>
                  <a:lnTo>
                    <a:pt x="51104" y="22872"/>
                  </a:lnTo>
                  <a:lnTo>
                    <a:pt x="51650" y="21894"/>
                  </a:lnTo>
                  <a:lnTo>
                    <a:pt x="52641" y="21196"/>
                  </a:lnTo>
                  <a:close/>
                </a:path>
                <a:path w="54609" h="38734">
                  <a:moveTo>
                    <a:pt x="54521" y="558"/>
                  </a:moveTo>
                  <a:lnTo>
                    <a:pt x="53594" y="114"/>
                  </a:lnTo>
                  <a:lnTo>
                    <a:pt x="53187" y="0"/>
                  </a:lnTo>
                  <a:lnTo>
                    <a:pt x="52374" y="431"/>
                  </a:lnTo>
                  <a:lnTo>
                    <a:pt x="51701" y="1016"/>
                  </a:lnTo>
                  <a:lnTo>
                    <a:pt x="50152" y="1320"/>
                  </a:lnTo>
                  <a:lnTo>
                    <a:pt x="49936" y="1689"/>
                  </a:lnTo>
                  <a:lnTo>
                    <a:pt x="50952" y="2908"/>
                  </a:lnTo>
                  <a:lnTo>
                    <a:pt x="52857" y="1905"/>
                  </a:lnTo>
                  <a:lnTo>
                    <a:pt x="54521" y="55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>
              <a:extLst>
                <a:ext uri="{FF2B5EF4-FFF2-40B4-BE49-F238E27FC236}">
                  <a16:creationId xmlns:a16="http://schemas.microsoft.com/office/drawing/2014/main" id="{9245D3C4-67EE-2915-91A9-27F414FED226}"/>
                </a:ext>
              </a:extLst>
            </p:cNvPr>
            <p:cNvSpPr/>
            <p:nvPr/>
          </p:nvSpPr>
          <p:spPr>
            <a:xfrm>
              <a:off x="9682569" y="889177"/>
              <a:ext cx="41275" cy="40005"/>
            </a:xfrm>
            <a:custGeom>
              <a:avLst/>
              <a:gdLst/>
              <a:ahLst/>
              <a:cxnLst/>
              <a:rect l="l" t="t" r="r" b="b"/>
              <a:pathLst>
                <a:path w="41275" h="40005">
                  <a:moveTo>
                    <a:pt x="18846" y="31267"/>
                  </a:moveTo>
                  <a:lnTo>
                    <a:pt x="18224" y="30657"/>
                  </a:lnTo>
                  <a:lnTo>
                    <a:pt x="16065" y="30073"/>
                  </a:lnTo>
                  <a:lnTo>
                    <a:pt x="14503" y="30124"/>
                  </a:lnTo>
                  <a:lnTo>
                    <a:pt x="12979" y="30518"/>
                  </a:lnTo>
                  <a:lnTo>
                    <a:pt x="10058" y="33083"/>
                  </a:lnTo>
                  <a:lnTo>
                    <a:pt x="2425" y="34836"/>
                  </a:lnTo>
                  <a:lnTo>
                    <a:pt x="0" y="35852"/>
                  </a:lnTo>
                  <a:lnTo>
                    <a:pt x="215" y="39357"/>
                  </a:lnTo>
                  <a:lnTo>
                    <a:pt x="3314" y="39458"/>
                  </a:lnTo>
                  <a:lnTo>
                    <a:pt x="5956" y="37896"/>
                  </a:lnTo>
                  <a:lnTo>
                    <a:pt x="14439" y="35191"/>
                  </a:lnTo>
                  <a:lnTo>
                    <a:pt x="14452" y="34696"/>
                  </a:lnTo>
                  <a:lnTo>
                    <a:pt x="17157" y="33909"/>
                  </a:lnTo>
                  <a:lnTo>
                    <a:pt x="18402" y="33083"/>
                  </a:lnTo>
                  <a:lnTo>
                    <a:pt x="18796" y="32194"/>
                  </a:lnTo>
                  <a:lnTo>
                    <a:pt x="18846" y="31267"/>
                  </a:lnTo>
                  <a:close/>
                </a:path>
                <a:path w="41275" h="40005">
                  <a:moveTo>
                    <a:pt x="41097" y="0"/>
                  </a:move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>
              <a:extLst>
                <a:ext uri="{FF2B5EF4-FFF2-40B4-BE49-F238E27FC236}">
                  <a16:creationId xmlns:a16="http://schemas.microsoft.com/office/drawing/2014/main" id="{16762A27-1393-69A6-B17A-156078423884}"/>
                </a:ext>
              </a:extLst>
            </p:cNvPr>
            <p:cNvSpPr/>
            <p:nvPr/>
          </p:nvSpPr>
          <p:spPr>
            <a:xfrm>
              <a:off x="9672840" y="830884"/>
              <a:ext cx="71120" cy="45085"/>
            </a:xfrm>
            <a:custGeom>
              <a:avLst/>
              <a:gdLst/>
              <a:ahLst/>
              <a:cxnLst/>
              <a:rect l="l" t="t" r="r" b="b"/>
              <a:pathLst>
                <a:path w="71120" h="45084">
                  <a:moveTo>
                    <a:pt x="5397" y="43434"/>
                  </a:moveTo>
                  <a:lnTo>
                    <a:pt x="5295" y="42659"/>
                  </a:lnTo>
                  <a:lnTo>
                    <a:pt x="3416" y="42748"/>
                  </a:lnTo>
                  <a:lnTo>
                    <a:pt x="2895" y="43192"/>
                  </a:lnTo>
                  <a:lnTo>
                    <a:pt x="1930" y="43573"/>
                  </a:lnTo>
                  <a:lnTo>
                    <a:pt x="215" y="43776"/>
                  </a:lnTo>
                  <a:lnTo>
                    <a:pt x="0" y="45059"/>
                  </a:lnTo>
                  <a:lnTo>
                    <a:pt x="3238" y="45085"/>
                  </a:lnTo>
                  <a:lnTo>
                    <a:pt x="4838" y="44996"/>
                  </a:lnTo>
                  <a:lnTo>
                    <a:pt x="5219" y="44234"/>
                  </a:lnTo>
                  <a:lnTo>
                    <a:pt x="5397" y="43434"/>
                  </a:lnTo>
                  <a:close/>
                </a:path>
                <a:path w="71120" h="45084">
                  <a:moveTo>
                    <a:pt x="33655" y="36982"/>
                  </a:moveTo>
                  <a:lnTo>
                    <a:pt x="33045" y="36664"/>
                  </a:lnTo>
                  <a:lnTo>
                    <a:pt x="32397" y="36410"/>
                  </a:lnTo>
                  <a:lnTo>
                    <a:pt x="31724" y="36258"/>
                  </a:lnTo>
                  <a:lnTo>
                    <a:pt x="31851" y="36779"/>
                  </a:lnTo>
                  <a:lnTo>
                    <a:pt x="31927" y="37299"/>
                  </a:lnTo>
                  <a:lnTo>
                    <a:pt x="31953" y="37833"/>
                  </a:lnTo>
                  <a:lnTo>
                    <a:pt x="33655" y="36982"/>
                  </a:lnTo>
                  <a:close/>
                </a:path>
                <a:path w="71120" h="45084">
                  <a:moveTo>
                    <a:pt x="47993" y="27584"/>
                  </a:moveTo>
                  <a:lnTo>
                    <a:pt x="47955" y="24599"/>
                  </a:lnTo>
                  <a:lnTo>
                    <a:pt x="44107" y="27736"/>
                  </a:lnTo>
                  <a:lnTo>
                    <a:pt x="43992" y="28397"/>
                  </a:lnTo>
                  <a:lnTo>
                    <a:pt x="44373" y="30340"/>
                  </a:lnTo>
                  <a:lnTo>
                    <a:pt x="47993" y="27584"/>
                  </a:lnTo>
                  <a:close/>
                </a:path>
                <a:path w="71120" h="45084">
                  <a:moveTo>
                    <a:pt x="70954" y="2120"/>
                  </a:moveTo>
                  <a:lnTo>
                    <a:pt x="70802" y="1511"/>
                  </a:lnTo>
                  <a:lnTo>
                    <a:pt x="70739" y="825"/>
                  </a:lnTo>
                  <a:lnTo>
                    <a:pt x="70599" y="228"/>
                  </a:lnTo>
                  <a:lnTo>
                    <a:pt x="70167" y="0"/>
                  </a:lnTo>
                  <a:lnTo>
                    <a:pt x="69634" y="12"/>
                  </a:lnTo>
                  <a:lnTo>
                    <a:pt x="67957" y="2476"/>
                  </a:lnTo>
                  <a:lnTo>
                    <a:pt x="68618" y="2743"/>
                  </a:lnTo>
                  <a:lnTo>
                    <a:pt x="69265" y="3200"/>
                  </a:lnTo>
                  <a:lnTo>
                    <a:pt x="69824" y="3771"/>
                  </a:lnTo>
                  <a:lnTo>
                    <a:pt x="70954" y="2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>
              <a:extLst>
                <a:ext uri="{FF2B5EF4-FFF2-40B4-BE49-F238E27FC236}">
                  <a16:creationId xmlns:a16="http://schemas.microsoft.com/office/drawing/2014/main" id="{067FBA31-EA6A-3C62-E8C9-D3D5184C33F8}"/>
                </a:ext>
              </a:extLst>
            </p:cNvPr>
            <p:cNvSpPr/>
            <p:nvPr/>
          </p:nvSpPr>
          <p:spPr>
            <a:xfrm>
              <a:off x="9676917" y="868578"/>
              <a:ext cx="635" cy="3175"/>
            </a:xfrm>
            <a:custGeom>
              <a:avLst/>
              <a:gdLst/>
              <a:ahLst/>
              <a:cxnLst/>
              <a:rect l="l" t="t" r="r" b="b"/>
              <a:pathLst>
                <a:path w="634" h="3175">
                  <a:moveTo>
                    <a:pt x="508" y="2044"/>
                  </a:moveTo>
                  <a:lnTo>
                    <a:pt x="482" y="0"/>
                  </a:lnTo>
                  <a:lnTo>
                    <a:pt x="114" y="152"/>
                  </a:lnTo>
                  <a:lnTo>
                    <a:pt x="241" y="952"/>
                  </a:lnTo>
                  <a:lnTo>
                    <a:pt x="0" y="1905"/>
                  </a:lnTo>
                  <a:lnTo>
                    <a:pt x="342" y="2946"/>
                  </a:lnTo>
                  <a:lnTo>
                    <a:pt x="508" y="204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>
              <a:extLst>
                <a:ext uri="{FF2B5EF4-FFF2-40B4-BE49-F238E27FC236}">
                  <a16:creationId xmlns:a16="http://schemas.microsoft.com/office/drawing/2014/main" id="{FF23FC88-0E87-E93C-497B-2E215941DB50}"/>
                </a:ext>
              </a:extLst>
            </p:cNvPr>
            <p:cNvSpPr/>
            <p:nvPr/>
          </p:nvSpPr>
          <p:spPr>
            <a:xfrm>
              <a:off x="9658362" y="830490"/>
              <a:ext cx="81280" cy="45720"/>
            </a:xfrm>
            <a:custGeom>
              <a:avLst/>
              <a:gdLst/>
              <a:ahLst/>
              <a:cxnLst/>
              <a:rect l="l" t="t" r="r" b="b"/>
              <a:pathLst>
                <a:path w="81279" h="45719">
                  <a:moveTo>
                    <a:pt x="18897" y="41033"/>
                  </a:moveTo>
                  <a:lnTo>
                    <a:pt x="18554" y="39992"/>
                  </a:lnTo>
                  <a:lnTo>
                    <a:pt x="18783" y="39039"/>
                  </a:lnTo>
                  <a:lnTo>
                    <a:pt x="18567" y="37452"/>
                  </a:lnTo>
                  <a:lnTo>
                    <a:pt x="18084" y="36804"/>
                  </a:lnTo>
                  <a:lnTo>
                    <a:pt x="13436" y="35890"/>
                  </a:lnTo>
                  <a:lnTo>
                    <a:pt x="10693" y="37553"/>
                  </a:lnTo>
                  <a:lnTo>
                    <a:pt x="6464" y="36982"/>
                  </a:lnTo>
                  <a:lnTo>
                    <a:pt x="5918" y="35267"/>
                  </a:lnTo>
                  <a:lnTo>
                    <a:pt x="3238" y="37084"/>
                  </a:lnTo>
                  <a:lnTo>
                    <a:pt x="3873" y="40754"/>
                  </a:lnTo>
                  <a:lnTo>
                    <a:pt x="0" y="41681"/>
                  </a:lnTo>
                  <a:lnTo>
                    <a:pt x="4216" y="44564"/>
                  </a:lnTo>
                  <a:lnTo>
                    <a:pt x="7493" y="45389"/>
                  </a:lnTo>
                  <a:lnTo>
                    <a:pt x="7493" y="44856"/>
                  </a:lnTo>
                  <a:lnTo>
                    <a:pt x="7874" y="44259"/>
                  </a:lnTo>
                  <a:lnTo>
                    <a:pt x="7785" y="43649"/>
                  </a:lnTo>
                  <a:lnTo>
                    <a:pt x="12344" y="44348"/>
                  </a:lnTo>
                  <a:lnTo>
                    <a:pt x="16433" y="43967"/>
                  </a:lnTo>
                  <a:lnTo>
                    <a:pt x="17907" y="43129"/>
                  </a:lnTo>
                  <a:lnTo>
                    <a:pt x="18453" y="42608"/>
                  </a:lnTo>
                  <a:lnTo>
                    <a:pt x="18897" y="41033"/>
                  </a:lnTo>
                  <a:close/>
                </a:path>
                <a:path w="81279" h="45719">
                  <a:moveTo>
                    <a:pt x="30670" y="36207"/>
                  </a:moveTo>
                  <a:lnTo>
                    <a:pt x="30467" y="35712"/>
                  </a:lnTo>
                  <a:lnTo>
                    <a:pt x="30467" y="34836"/>
                  </a:lnTo>
                  <a:lnTo>
                    <a:pt x="30162" y="33731"/>
                  </a:lnTo>
                  <a:lnTo>
                    <a:pt x="28727" y="32753"/>
                  </a:lnTo>
                  <a:lnTo>
                    <a:pt x="26822" y="32639"/>
                  </a:lnTo>
                  <a:lnTo>
                    <a:pt x="26174" y="34175"/>
                  </a:lnTo>
                  <a:lnTo>
                    <a:pt x="24155" y="34036"/>
                  </a:lnTo>
                  <a:lnTo>
                    <a:pt x="23698" y="32791"/>
                  </a:lnTo>
                  <a:lnTo>
                    <a:pt x="18605" y="31445"/>
                  </a:lnTo>
                  <a:lnTo>
                    <a:pt x="19062" y="40132"/>
                  </a:lnTo>
                  <a:lnTo>
                    <a:pt x="18897" y="41033"/>
                  </a:lnTo>
                  <a:lnTo>
                    <a:pt x="19659" y="42303"/>
                  </a:lnTo>
                  <a:lnTo>
                    <a:pt x="21043" y="43815"/>
                  </a:lnTo>
                  <a:lnTo>
                    <a:pt x="23101" y="43980"/>
                  </a:lnTo>
                  <a:lnTo>
                    <a:pt x="24790" y="43281"/>
                  </a:lnTo>
                  <a:lnTo>
                    <a:pt x="25400" y="41935"/>
                  </a:lnTo>
                  <a:lnTo>
                    <a:pt x="25590" y="40449"/>
                  </a:lnTo>
                  <a:lnTo>
                    <a:pt x="24980" y="38849"/>
                  </a:lnTo>
                  <a:lnTo>
                    <a:pt x="27647" y="36880"/>
                  </a:lnTo>
                  <a:lnTo>
                    <a:pt x="28524" y="36487"/>
                  </a:lnTo>
                  <a:lnTo>
                    <a:pt x="30200" y="37642"/>
                  </a:lnTo>
                  <a:lnTo>
                    <a:pt x="30670" y="36207"/>
                  </a:lnTo>
                  <a:close/>
                </a:path>
                <a:path w="81279" h="45719">
                  <a:moveTo>
                    <a:pt x="43738" y="43218"/>
                  </a:moveTo>
                  <a:lnTo>
                    <a:pt x="43103" y="40792"/>
                  </a:lnTo>
                  <a:lnTo>
                    <a:pt x="41084" y="42392"/>
                  </a:lnTo>
                  <a:lnTo>
                    <a:pt x="38684" y="43573"/>
                  </a:lnTo>
                  <a:lnTo>
                    <a:pt x="39789" y="44107"/>
                  </a:lnTo>
                  <a:lnTo>
                    <a:pt x="42024" y="44615"/>
                  </a:lnTo>
                  <a:lnTo>
                    <a:pt x="42722" y="44183"/>
                  </a:lnTo>
                  <a:lnTo>
                    <a:pt x="43738" y="43218"/>
                  </a:lnTo>
                  <a:close/>
                </a:path>
                <a:path w="81279" h="45719">
                  <a:moveTo>
                    <a:pt x="52184" y="39370"/>
                  </a:moveTo>
                  <a:lnTo>
                    <a:pt x="51955" y="39306"/>
                  </a:lnTo>
                  <a:lnTo>
                    <a:pt x="51498" y="39128"/>
                  </a:lnTo>
                  <a:lnTo>
                    <a:pt x="50749" y="40144"/>
                  </a:lnTo>
                  <a:lnTo>
                    <a:pt x="50634" y="40335"/>
                  </a:lnTo>
                  <a:lnTo>
                    <a:pt x="51168" y="40779"/>
                  </a:lnTo>
                  <a:lnTo>
                    <a:pt x="51739" y="40462"/>
                  </a:lnTo>
                  <a:lnTo>
                    <a:pt x="51993" y="39941"/>
                  </a:lnTo>
                  <a:lnTo>
                    <a:pt x="52184" y="39370"/>
                  </a:lnTo>
                  <a:close/>
                </a:path>
                <a:path w="81279" h="45719">
                  <a:moveTo>
                    <a:pt x="65532" y="33197"/>
                  </a:moveTo>
                  <a:lnTo>
                    <a:pt x="63271" y="31699"/>
                  </a:lnTo>
                  <a:lnTo>
                    <a:pt x="62890" y="31216"/>
                  </a:lnTo>
                  <a:lnTo>
                    <a:pt x="62674" y="30759"/>
                  </a:lnTo>
                  <a:lnTo>
                    <a:pt x="61417" y="31242"/>
                  </a:lnTo>
                  <a:lnTo>
                    <a:pt x="59601" y="32219"/>
                  </a:lnTo>
                  <a:lnTo>
                    <a:pt x="57861" y="33464"/>
                  </a:lnTo>
                  <a:lnTo>
                    <a:pt x="58178" y="34010"/>
                  </a:lnTo>
                  <a:lnTo>
                    <a:pt x="58331" y="34353"/>
                  </a:lnTo>
                  <a:lnTo>
                    <a:pt x="58407" y="34874"/>
                  </a:lnTo>
                  <a:lnTo>
                    <a:pt x="59334" y="34544"/>
                  </a:lnTo>
                  <a:lnTo>
                    <a:pt x="60299" y="34010"/>
                  </a:lnTo>
                  <a:lnTo>
                    <a:pt x="62623" y="33972"/>
                  </a:lnTo>
                  <a:lnTo>
                    <a:pt x="62623" y="34353"/>
                  </a:lnTo>
                  <a:lnTo>
                    <a:pt x="64020" y="33959"/>
                  </a:lnTo>
                  <a:lnTo>
                    <a:pt x="64973" y="33693"/>
                  </a:lnTo>
                  <a:lnTo>
                    <a:pt x="65532" y="33197"/>
                  </a:lnTo>
                  <a:close/>
                </a:path>
                <a:path w="81279" h="45719">
                  <a:moveTo>
                    <a:pt x="66230" y="32893"/>
                  </a:moveTo>
                  <a:lnTo>
                    <a:pt x="65786" y="32969"/>
                  </a:lnTo>
                  <a:lnTo>
                    <a:pt x="65532" y="33197"/>
                  </a:lnTo>
                  <a:lnTo>
                    <a:pt x="66141" y="33591"/>
                  </a:lnTo>
                  <a:lnTo>
                    <a:pt x="66230" y="32893"/>
                  </a:lnTo>
                  <a:close/>
                </a:path>
                <a:path w="81279" h="45719">
                  <a:moveTo>
                    <a:pt x="69024" y="32042"/>
                  </a:moveTo>
                  <a:lnTo>
                    <a:pt x="66332" y="32181"/>
                  </a:lnTo>
                  <a:lnTo>
                    <a:pt x="66230" y="32893"/>
                  </a:lnTo>
                  <a:lnTo>
                    <a:pt x="67424" y="32651"/>
                  </a:lnTo>
                  <a:lnTo>
                    <a:pt x="68135" y="32588"/>
                  </a:lnTo>
                  <a:lnTo>
                    <a:pt x="68376" y="32372"/>
                  </a:lnTo>
                  <a:lnTo>
                    <a:pt x="69024" y="32042"/>
                  </a:lnTo>
                  <a:close/>
                </a:path>
                <a:path w="81279" h="45719">
                  <a:moveTo>
                    <a:pt x="81280" y="2006"/>
                  </a:moveTo>
                  <a:lnTo>
                    <a:pt x="80822" y="685"/>
                  </a:lnTo>
                  <a:lnTo>
                    <a:pt x="79883" y="0"/>
                  </a:lnTo>
                  <a:lnTo>
                    <a:pt x="79425" y="101"/>
                  </a:lnTo>
                  <a:lnTo>
                    <a:pt x="77609" y="2933"/>
                  </a:lnTo>
                  <a:lnTo>
                    <a:pt x="75323" y="5422"/>
                  </a:lnTo>
                  <a:lnTo>
                    <a:pt x="72529" y="7747"/>
                  </a:lnTo>
                  <a:lnTo>
                    <a:pt x="73342" y="10566"/>
                  </a:lnTo>
                  <a:lnTo>
                    <a:pt x="71564" y="10566"/>
                  </a:lnTo>
                  <a:lnTo>
                    <a:pt x="70294" y="11176"/>
                  </a:lnTo>
                  <a:lnTo>
                    <a:pt x="70129" y="13246"/>
                  </a:lnTo>
                  <a:lnTo>
                    <a:pt x="71970" y="12230"/>
                  </a:lnTo>
                  <a:lnTo>
                    <a:pt x="76860" y="7543"/>
                  </a:lnTo>
                  <a:lnTo>
                    <a:pt x="80479" y="4991"/>
                  </a:lnTo>
                  <a:lnTo>
                    <a:pt x="81280" y="200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>
              <a:extLst>
                <a:ext uri="{FF2B5EF4-FFF2-40B4-BE49-F238E27FC236}">
                  <a16:creationId xmlns:a16="http://schemas.microsoft.com/office/drawing/2014/main" id="{903F5BF0-E226-DF38-6773-FC0B9C0A5E97}"/>
                </a:ext>
              </a:extLst>
            </p:cNvPr>
            <p:cNvSpPr/>
            <p:nvPr/>
          </p:nvSpPr>
          <p:spPr>
            <a:xfrm>
              <a:off x="9679991" y="836015"/>
              <a:ext cx="67945" cy="50165"/>
            </a:xfrm>
            <a:custGeom>
              <a:avLst/>
              <a:gdLst/>
              <a:ahLst/>
              <a:cxnLst/>
              <a:rect l="l" t="t" r="r" b="b"/>
              <a:pathLst>
                <a:path w="67945" h="50165">
                  <a:moveTo>
                    <a:pt x="21577" y="42405"/>
                  </a:moveTo>
                  <a:lnTo>
                    <a:pt x="20040" y="42456"/>
                  </a:lnTo>
                  <a:lnTo>
                    <a:pt x="15836" y="43103"/>
                  </a:lnTo>
                  <a:lnTo>
                    <a:pt x="15087" y="42837"/>
                  </a:lnTo>
                  <a:lnTo>
                    <a:pt x="11176" y="41935"/>
                  </a:lnTo>
                  <a:lnTo>
                    <a:pt x="9448" y="41338"/>
                  </a:lnTo>
                  <a:lnTo>
                    <a:pt x="7404" y="42138"/>
                  </a:lnTo>
                  <a:lnTo>
                    <a:pt x="7505" y="43103"/>
                  </a:lnTo>
                  <a:lnTo>
                    <a:pt x="6159" y="43878"/>
                  </a:lnTo>
                  <a:lnTo>
                    <a:pt x="5702" y="43942"/>
                  </a:lnTo>
                  <a:lnTo>
                    <a:pt x="5257" y="44069"/>
                  </a:lnTo>
                  <a:lnTo>
                    <a:pt x="5524" y="43713"/>
                  </a:lnTo>
                  <a:lnTo>
                    <a:pt x="6489" y="41935"/>
                  </a:lnTo>
                  <a:lnTo>
                    <a:pt x="6540" y="40373"/>
                  </a:lnTo>
                  <a:lnTo>
                    <a:pt x="7289" y="39306"/>
                  </a:lnTo>
                  <a:lnTo>
                    <a:pt x="10299" y="40678"/>
                  </a:lnTo>
                  <a:lnTo>
                    <a:pt x="10795" y="41262"/>
                  </a:lnTo>
                  <a:lnTo>
                    <a:pt x="13652" y="39306"/>
                  </a:lnTo>
                  <a:lnTo>
                    <a:pt x="14160" y="38963"/>
                  </a:lnTo>
                  <a:lnTo>
                    <a:pt x="14566" y="38404"/>
                  </a:lnTo>
                  <a:lnTo>
                    <a:pt x="15189" y="38074"/>
                  </a:lnTo>
                  <a:lnTo>
                    <a:pt x="15214" y="35801"/>
                  </a:lnTo>
                  <a:lnTo>
                    <a:pt x="15227" y="35306"/>
                  </a:lnTo>
                  <a:lnTo>
                    <a:pt x="10795" y="35801"/>
                  </a:lnTo>
                  <a:lnTo>
                    <a:pt x="14744" y="32740"/>
                  </a:lnTo>
                  <a:lnTo>
                    <a:pt x="13563" y="31026"/>
                  </a:lnTo>
                  <a:lnTo>
                    <a:pt x="9423" y="29946"/>
                  </a:lnTo>
                  <a:lnTo>
                    <a:pt x="9283" y="32664"/>
                  </a:lnTo>
                  <a:lnTo>
                    <a:pt x="8572" y="32131"/>
                  </a:lnTo>
                  <a:lnTo>
                    <a:pt x="6883" y="30962"/>
                  </a:lnTo>
                  <a:lnTo>
                    <a:pt x="6007" y="31356"/>
                  </a:lnTo>
                  <a:lnTo>
                    <a:pt x="3340" y="33324"/>
                  </a:lnTo>
                  <a:lnTo>
                    <a:pt x="3962" y="34925"/>
                  </a:lnTo>
                  <a:lnTo>
                    <a:pt x="3759" y="36423"/>
                  </a:lnTo>
                  <a:lnTo>
                    <a:pt x="2476" y="39268"/>
                  </a:lnTo>
                  <a:lnTo>
                    <a:pt x="1257" y="40563"/>
                  </a:lnTo>
                  <a:lnTo>
                    <a:pt x="0" y="41579"/>
                  </a:lnTo>
                  <a:lnTo>
                    <a:pt x="1041" y="43472"/>
                  </a:lnTo>
                  <a:lnTo>
                    <a:pt x="2451" y="44615"/>
                  </a:lnTo>
                  <a:lnTo>
                    <a:pt x="3962" y="45046"/>
                  </a:lnTo>
                  <a:lnTo>
                    <a:pt x="3492" y="45707"/>
                  </a:lnTo>
                  <a:lnTo>
                    <a:pt x="3263" y="46405"/>
                  </a:lnTo>
                  <a:lnTo>
                    <a:pt x="3606" y="47193"/>
                  </a:lnTo>
                  <a:lnTo>
                    <a:pt x="5689" y="47548"/>
                  </a:lnTo>
                  <a:lnTo>
                    <a:pt x="6997" y="48882"/>
                  </a:lnTo>
                  <a:lnTo>
                    <a:pt x="11760" y="49987"/>
                  </a:lnTo>
                  <a:lnTo>
                    <a:pt x="14008" y="48425"/>
                  </a:lnTo>
                  <a:lnTo>
                    <a:pt x="16764" y="49542"/>
                  </a:lnTo>
                  <a:lnTo>
                    <a:pt x="16903" y="49034"/>
                  </a:lnTo>
                  <a:lnTo>
                    <a:pt x="17233" y="48425"/>
                  </a:lnTo>
                  <a:lnTo>
                    <a:pt x="17907" y="47129"/>
                  </a:lnTo>
                  <a:lnTo>
                    <a:pt x="20142" y="45758"/>
                  </a:lnTo>
                  <a:lnTo>
                    <a:pt x="19608" y="44069"/>
                  </a:lnTo>
                  <a:lnTo>
                    <a:pt x="19710" y="43878"/>
                  </a:lnTo>
                  <a:lnTo>
                    <a:pt x="20688" y="43103"/>
                  </a:lnTo>
                  <a:lnTo>
                    <a:pt x="21577" y="42405"/>
                  </a:lnTo>
                  <a:close/>
                </a:path>
                <a:path w="67945" h="50165">
                  <a:moveTo>
                    <a:pt x="36779" y="29349"/>
                  </a:moveTo>
                  <a:lnTo>
                    <a:pt x="35648" y="26987"/>
                  </a:lnTo>
                  <a:lnTo>
                    <a:pt x="34683" y="25958"/>
                  </a:lnTo>
                  <a:lnTo>
                    <a:pt x="33807" y="24498"/>
                  </a:lnTo>
                  <a:lnTo>
                    <a:pt x="35140" y="22872"/>
                  </a:lnTo>
                  <a:lnTo>
                    <a:pt x="33743" y="21018"/>
                  </a:lnTo>
                  <a:lnTo>
                    <a:pt x="30518" y="18757"/>
                  </a:lnTo>
                  <a:lnTo>
                    <a:pt x="28778" y="18186"/>
                  </a:lnTo>
                  <a:lnTo>
                    <a:pt x="28270" y="18669"/>
                  </a:lnTo>
                  <a:lnTo>
                    <a:pt x="29057" y="20586"/>
                  </a:lnTo>
                  <a:lnTo>
                    <a:pt x="26035" y="19304"/>
                  </a:lnTo>
                  <a:lnTo>
                    <a:pt x="27927" y="22072"/>
                  </a:lnTo>
                  <a:lnTo>
                    <a:pt x="26873" y="23647"/>
                  </a:lnTo>
                  <a:lnTo>
                    <a:pt x="25641" y="24866"/>
                  </a:lnTo>
                  <a:lnTo>
                    <a:pt x="23291" y="24625"/>
                  </a:lnTo>
                  <a:lnTo>
                    <a:pt x="24371" y="27203"/>
                  </a:lnTo>
                  <a:lnTo>
                    <a:pt x="22961" y="27635"/>
                  </a:lnTo>
                  <a:lnTo>
                    <a:pt x="22377" y="29451"/>
                  </a:lnTo>
                  <a:lnTo>
                    <a:pt x="22428" y="31026"/>
                  </a:lnTo>
                  <a:lnTo>
                    <a:pt x="23901" y="30975"/>
                  </a:lnTo>
                  <a:lnTo>
                    <a:pt x="26504" y="31851"/>
                  </a:lnTo>
                  <a:lnTo>
                    <a:pt x="30530" y="33845"/>
                  </a:lnTo>
                  <a:lnTo>
                    <a:pt x="32029" y="30048"/>
                  </a:lnTo>
                  <a:lnTo>
                    <a:pt x="33578" y="30073"/>
                  </a:lnTo>
                  <a:lnTo>
                    <a:pt x="36779" y="29349"/>
                  </a:lnTo>
                  <a:close/>
                </a:path>
                <a:path w="67945" h="50165">
                  <a:moveTo>
                    <a:pt x="63182" y="19837"/>
                  </a:moveTo>
                  <a:lnTo>
                    <a:pt x="61683" y="16306"/>
                  </a:lnTo>
                  <a:lnTo>
                    <a:pt x="61544" y="15951"/>
                  </a:lnTo>
                  <a:lnTo>
                    <a:pt x="59397" y="14947"/>
                  </a:lnTo>
                  <a:lnTo>
                    <a:pt x="59004" y="14922"/>
                  </a:lnTo>
                  <a:lnTo>
                    <a:pt x="58661" y="15087"/>
                  </a:lnTo>
                  <a:lnTo>
                    <a:pt x="58775" y="16306"/>
                  </a:lnTo>
                  <a:lnTo>
                    <a:pt x="58686" y="16141"/>
                  </a:lnTo>
                  <a:lnTo>
                    <a:pt x="58166" y="15138"/>
                  </a:lnTo>
                  <a:lnTo>
                    <a:pt x="57175" y="15316"/>
                  </a:lnTo>
                  <a:lnTo>
                    <a:pt x="56489" y="16141"/>
                  </a:lnTo>
                  <a:lnTo>
                    <a:pt x="55829" y="15138"/>
                  </a:lnTo>
                  <a:lnTo>
                    <a:pt x="55295" y="14135"/>
                  </a:lnTo>
                  <a:lnTo>
                    <a:pt x="55587" y="12890"/>
                  </a:lnTo>
                  <a:lnTo>
                    <a:pt x="56654" y="12738"/>
                  </a:lnTo>
                  <a:lnTo>
                    <a:pt x="57721" y="12446"/>
                  </a:lnTo>
                  <a:lnTo>
                    <a:pt x="58724" y="12039"/>
                  </a:lnTo>
                  <a:lnTo>
                    <a:pt x="57708" y="10426"/>
                  </a:lnTo>
                  <a:lnTo>
                    <a:pt x="55740" y="9436"/>
                  </a:lnTo>
                  <a:lnTo>
                    <a:pt x="54114" y="10477"/>
                  </a:lnTo>
                  <a:lnTo>
                    <a:pt x="53619" y="10553"/>
                  </a:lnTo>
                  <a:lnTo>
                    <a:pt x="53047" y="10718"/>
                  </a:lnTo>
                  <a:lnTo>
                    <a:pt x="51485" y="12039"/>
                  </a:lnTo>
                  <a:lnTo>
                    <a:pt x="51422" y="13462"/>
                  </a:lnTo>
                  <a:lnTo>
                    <a:pt x="48260" y="16065"/>
                  </a:lnTo>
                  <a:lnTo>
                    <a:pt x="46075" y="14389"/>
                  </a:lnTo>
                  <a:lnTo>
                    <a:pt x="43764" y="18135"/>
                  </a:lnTo>
                  <a:lnTo>
                    <a:pt x="43726" y="19304"/>
                  </a:lnTo>
                  <a:lnTo>
                    <a:pt x="43040" y="20307"/>
                  </a:lnTo>
                  <a:lnTo>
                    <a:pt x="42024" y="20713"/>
                  </a:lnTo>
                  <a:lnTo>
                    <a:pt x="41084" y="22555"/>
                  </a:lnTo>
                  <a:lnTo>
                    <a:pt x="40500" y="23977"/>
                  </a:lnTo>
                  <a:lnTo>
                    <a:pt x="41275" y="25717"/>
                  </a:lnTo>
                  <a:lnTo>
                    <a:pt x="41643" y="26162"/>
                  </a:lnTo>
                  <a:lnTo>
                    <a:pt x="44526" y="28067"/>
                  </a:lnTo>
                  <a:lnTo>
                    <a:pt x="44704" y="26657"/>
                  </a:lnTo>
                  <a:lnTo>
                    <a:pt x="48171" y="26492"/>
                  </a:lnTo>
                  <a:lnTo>
                    <a:pt x="48666" y="26530"/>
                  </a:lnTo>
                  <a:lnTo>
                    <a:pt x="49263" y="26733"/>
                  </a:lnTo>
                  <a:lnTo>
                    <a:pt x="49631" y="26695"/>
                  </a:lnTo>
                  <a:lnTo>
                    <a:pt x="50838" y="26504"/>
                  </a:lnTo>
                  <a:lnTo>
                    <a:pt x="51028" y="26492"/>
                  </a:lnTo>
                  <a:lnTo>
                    <a:pt x="52844" y="26377"/>
                  </a:lnTo>
                  <a:lnTo>
                    <a:pt x="53314" y="25361"/>
                  </a:lnTo>
                  <a:lnTo>
                    <a:pt x="54140" y="23901"/>
                  </a:lnTo>
                  <a:lnTo>
                    <a:pt x="54889" y="23202"/>
                  </a:lnTo>
                  <a:lnTo>
                    <a:pt x="57023" y="24599"/>
                  </a:lnTo>
                  <a:lnTo>
                    <a:pt x="56095" y="23202"/>
                  </a:lnTo>
                  <a:lnTo>
                    <a:pt x="55460" y="21069"/>
                  </a:lnTo>
                  <a:lnTo>
                    <a:pt x="56235" y="19913"/>
                  </a:lnTo>
                  <a:lnTo>
                    <a:pt x="56438" y="20307"/>
                  </a:lnTo>
                  <a:lnTo>
                    <a:pt x="56807" y="20840"/>
                  </a:lnTo>
                  <a:lnTo>
                    <a:pt x="59093" y="22555"/>
                  </a:lnTo>
                  <a:lnTo>
                    <a:pt x="59867" y="22529"/>
                  </a:lnTo>
                  <a:lnTo>
                    <a:pt x="63080" y="19913"/>
                  </a:lnTo>
                  <a:close/>
                </a:path>
                <a:path w="67945" h="50165">
                  <a:moveTo>
                    <a:pt x="67830" y="3771"/>
                  </a:moveTo>
                  <a:lnTo>
                    <a:pt x="67437" y="2273"/>
                  </a:lnTo>
                  <a:lnTo>
                    <a:pt x="66128" y="1130"/>
                  </a:lnTo>
                  <a:lnTo>
                    <a:pt x="65659" y="965"/>
                  </a:lnTo>
                  <a:lnTo>
                    <a:pt x="65303" y="584"/>
                  </a:lnTo>
                  <a:lnTo>
                    <a:pt x="64554" y="939"/>
                  </a:lnTo>
                  <a:lnTo>
                    <a:pt x="64287" y="1320"/>
                  </a:lnTo>
                  <a:lnTo>
                    <a:pt x="64655" y="165"/>
                  </a:lnTo>
                  <a:lnTo>
                    <a:pt x="64198" y="0"/>
                  </a:lnTo>
                  <a:lnTo>
                    <a:pt x="60528" y="1003"/>
                  </a:lnTo>
                  <a:lnTo>
                    <a:pt x="57581" y="4686"/>
                  </a:lnTo>
                  <a:lnTo>
                    <a:pt x="61290" y="6883"/>
                  </a:lnTo>
                  <a:lnTo>
                    <a:pt x="61302" y="4991"/>
                  </a:lnTo>
                  <a:lnTo>
                    <a:pt x="64541" y="3149"/>
                  </a:lnTo>
                  <a:lnTo>
                    <a:pt x="67017" y="4876"/>
                  </a:lnTo>
                  <a:lnTo>
                    <a:pt x="67830" y="377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>
              <a:extLst>
                <a:ext uri="{FF2B5EF4-FFF2-40B4-BE49-F238E27FC236}">
                  <a16:creationId xmlns:a16="http://schemas.microsoft.com/office/drawing/2014/main" id="{524557DD-3C7F-238C-D7D0-C95560401806}"/>
                </a:ext>
              </a:extLst>
            </p:cNvPr>
            <p:cNvSpPr/>
            <p:nvPr/>
          </p:nvSpPr>
          <p:spPr>
            <a:xfrm>
              <a:off x="9661449" y="782611"/>
              <a:ext cx="84455" cy="46355"/>
            </a:xfrm>
            <a:custGeom>
              <a:avLst/>
              <a:gdLst/>
              <a:ahLst/>
              <a:cxnLst/>
              <a:rect l="l" t="t" r="r" b="b"/>
              <a:pathLst>
                <a:path w="84454" h="46355">
                  <a:moveTo>
                    <a:pt x="469" y="37084"/>
                  </a:moveTo>
                  <a:lnTo>
                    <a:pt x="355" y="36779"/>
                  </a:lnTo>
                  <a:lnTo>
                    <a:pt x="292" y="36461"/>
                  </a:lnTo>
                  <a:lnTo>
                    <a:pt x="317" y="36118"/>
                  </a:lnTo>
                  <a:lnTo>
                    <a:pt x="0" y="36004"/>
                  </a:lnTo>
                  <a:lnTo>
                    <a:pt x="88" y="36410"/>
                  </a:lnTo>
                  <a:lnTo>
                    <a:pt x="266" y="36766"/>
                  </a:lnTo>
                  <a:lnTo>
                    <a:pt x="469" y="37084"/>
                  </a:lnTo>
                  <a:close/>
                </a:path>
                <a:path w="84454" h="46355">
                  <a:moveTo>
                    <a:pt x="13017" y="27012"/>
                  </a:moveTo>
                  <a:lnTo>
                    <a:pt x="12763" y="26758"/>
                  </a:lnTo>
                  <a:lnTo>
                    <a:pt x="12357" y="26301"/>
                  </a:lnTo>
                  <a:lnTo>
                    <a:pt x="11899" y="26492"/>
                  </a:lnTo>
                  <a:lnTo>
                    <a:pt x="11658" y="26568"/>
                  </a:lnTo>
                  <a:lnTo>
                    <a:pt x="12128" y="26758"/>
                  </a:lnTo>
                  <a:lnTo>
                    <a:pt x="12509" y="26974"/>
                  </a:lnTo>
                  <a:lnTo>
                    <a:pt x="13017" y="27012"/>
                  </a:lnTo>
                  <a:close/>
                </a:path>
                <a:path w="84454" h="46355">
                  <a:moveTo>
                    <a:pt x="14084" y="41833"/>
                  </a:moveTo>
                  <a:lnTo>
                    <a:pt x="11861" y="42303"/>
                  </a:lnTo>
                  <a:lnTo>
                    <a:pt x="9499" y="42037"/>
                  </a:lnTo>
                  <a:lnTo>
                    <a:pt x="7442" y="43434"/>
                  </a:lnTo>
                  <a:lnTo>
                    <a:pt x="8178" y="44246"/>
                  </a:lnTo>
                  <a:lnTo>
                    <a:pt x="8788" y="45351"/>
                  </a:lnTo>
                  <a:lnTo>
                    <a:pt x="9677" y="45770"/>
                  </a:lnTo>
                  <a:lnTo>
                    <a:pt x="9639" y="45135"/>
                  </a:lnTo>
                  <a:lnTo>
                    <a:pt x="10058" y="44640"/>
                  </a:lnTo>
                  <a:lnTo>
                    <a:pt x="10121" y="44107"/>
                  </a:lnTo>
                  <a:lnTo>
                    <a:pt x="12941" y="44615"/>
                  </a:lnTo>
                  <a:lnTo>
                    <a:pt x="12788" y="44183"/>
                  </a:lnTo>
                  <a:lnTo>
                    <a:pt x="12801" y="43649"/>
                  </a:lnTo>
                  <a:lnTo>
                    <a:pt x="13258" y="42341"/>
                  </a:lnTo>
                  <a:lnTo>
                    <a:pt x="13639" y="42024"/>
                  </a:lnTo>
                  <a:lnTo>
                    <a:pt x="14084" y="41833"/>
                  </a:lnTo>
                  <a:close/>
                </a:path>
                <a:path w="84454" h="46355">
                  <a:moveTo>
                    <a:pt x="74676" y="3162"/>
                  </a:moveTo>
                  <a:lnTo>
                    <a:pt x="72440" y="2425"/>
                  </a:lnTo>
                  <a:lnTo>
                    <a:pt x="70548" y="3810"/>
                  </a:lnTo>
                  <a:lnTo>
                    <a:pt x="70650" y="3403"/>
                  </a:lnTo>
                  <a:lnTo>
                    <a:pt x="70764" y="2959"/>
                  </a:lnTo>
                  <a:lnTo>
                    <a:pt x="70866" y="2019"/>
                  </a:lnTo>
                  <a:lnTo>
                    <a:pt x="71335" y="1447"/>
                  </a:lnTo>
                  <a:lnTo>
                    <a:pt x="71424" y="1143"/>
                  </a:lnTo>
                  <a:lnTo>
                    <a:pt x="70065" y="0"/>
                  </a:lnTo>
                  <a:lnTo>
                    <a:pt x="69430" y="1143"/>
                  </a:lnTo>
                  <a:lnTo>
                    <a:pt x="68503" y="2120"/>
                  </a:lnTo>
                  <a:lnTo>
                    <a:pt x="68046" y="3403"/>
                  </a:lnTo>
                  <a:lnTo>
                    <a:pt x="67767" y="2794"/>
                  </a:lnTo>
                  <a:lnTo>
                    <a:pt x="66294" y="3987"/>
                  </a:lnTo>
                  <a:lnTo>
                    <a:pt x="66078" y="4851"/>
                  </a:lnTo>
                  <a:lnTo>
                    <a:pt x="65646" y="5524"/>
                  </a:lnTo>
                  <a:lnTo>
                    <a:pt x="66586" y="5740"/>
                  </a:lnTo>
                  <a:lnTo>
                    <a:pt x="67462" y="6146"/>
                  </a:lnTo>
                  <a:lnTo>
                    <a:pt x="68897" y="6159"/>
                  </a:lnTo>
                  <a:lnTo>
                    <a:pt x="69469" y="5918"/>
                  </a:lnTo>
                  <a:lnTo>
                    <a:pt x="70205" y="4787"/>
                  </a:lnTo>
                  <a:lnTo>
                    <a:pt x="70434" y="4152"/>
                  </a:lnTo>
                  <a:lnTo>
                    <a:pt x="71348" y="3810"/>
                  </a:lnTo>
                  <a:lnTo>
                    <a:pt x="71653" y="3695"/>
                  </a:lnTo>
                  <a:lnTo>
                    <a:pt x="74676" y="3162"/>
                  </a:lnTo>
                  <a:close/>
                </a:path>
                <a:path w="84454" h="46355">
                  <a:moveTo>
                    <a:pt x="76352" y="3276"/>
                  </a:moveTo>
                  <a:lnTo>
                    <a:pt x="75831" y="2959"/>
                  </a:lnTo>
                  <a:lnTo>
                    <a:pt x="74676" y="3162"/>
                  </a:lnTo>
                  <a:lnTo>
                    <a:pt x="76187" y="3657"/>
                  </a:lnTo>
                  <a:lnTo>
                    <a:pt x="76352" y="3276"/>
                  </a:lnTo>
                  <a:close/>
                </a:path>
                <a:path w="84454" h="46355">
                  <a:moveTo>
                    <a:pt x="80759" y="3162"/>
                  </a:moveTo>
                  <a:lnTo>
                    <a:pt x="80733" y="2794"/>
                  </a:lnTo>
                  <a:lnTo>
                    <a:pt x="80086" y="2222"/>
                  </a:lnTo>
                  <a:lnTo>
                    <a:pt x="79159" y="1651"/>
                  </a:lnTo>
                  <a:lnTo>
                    <a:pt x="77470" y="1447"/>
                  </a:lnTo>
                  <a:lnTo>
                    <a:pt x="77177" y="1473"/>
                  </a:lnTo>
                  <a:lnTo>
                    <a:pt x="76352" y="3276"/>
                  </a:lnTo>
                  <a:lnTo>
                    <a:pt x="77304" y="3810"/>
                  </a:lnTo>
                  <a:lnTo>
                    <a:pt x="77800" y="5092"/>
                  </a:lnTo>
                  <a:lnTo>
                    <a:pt x="77939" y="6248"/>
                  </a:lnTo>
                  <a:lnTo>
                    <a:pt x="80759" y="3162"/>
                  </a:lnTo>
                  <a:close/>
                </a:path>
                <a:path w="84454" h="46355">
                  <a:moveTo>
                    <a:pt x="84074" y="19773"/>
                  </a:moveTo>
                  <a:lnTo>
                    <a:pt x="83997" y="19608"/>
                  </a:lnTo>
                  <a:lnTo>
                    <a:pt x="83921" y="19773"/>
                  </a:lnTo>
                  <a:lnTo>
                    <a:pt x="84074" y="1977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>
              <a:extLst>
                <a:ext uri="{FF2B5EF4-FFF2-40B4-BE49-F238E27FC236}">
                  <a16:creationId xmlns:a16="http://schemas.microsoft.com/office/drawing/2014/main" id="{CDE269EE-7068-6657-EA69-1E91F89B2971}"/>
                </a:ext>
              </a:extLst>
            </p:cNvPr>
            <p:cNvSpPr/>
            <p:nvPr/>
          </p:nvSpPr>
          <p:spPr>
            <a:xfrm>
              <a:off x="9674822" y="803160"/>
              <a:ext cx="47625" cy="15875"/>
            </a:xfrm>
            <a:custGeom>
              <a:avLst/>
              <a:gdLst/>
              <a:ahLst/>
              <a:cxnLst/>
              <a:rect l="l" t="t" r="r" b="b"/>
              <a:pathLst>
                <a:path w="47625" h="15875">
                  <a:moveTo>
                    <a:pt x="7531" y="13385"/>
                  </a:moveTo>
                  <a:lnTo>
                    <a:pt x="3289" y="13589"/>
                  </a:lnTo>
                  <a:lnTo>
                    <a:pt x="1168" y="13550"/>
                  </a:lnTo>
                  <a:lnTo>
                    <a:pt x="228" y="14833"/>
                  </a:lnTo>
                  <a:lnTo>
                    <a:pt x="0" y="15417"/>
                  </a:lnTo>
                  <a:lnTo>
                    <a:pt x="4572" y="15709"/>
                  </a:lnTo>
                  <a:lnTo>
                    <a:pt x="5105" y="15087"/>
                  </a:lnTo>
                  <a:lnTo>
                    <a:pt x="6032" y="14478"/>
                  </a:lnTo>
                  <a:lnTo>
                    <a:pt x="7518" y="13970"/>
                  </a:lnTo>
                  <a:lnTo>
                    <a:pt x="7531" y="13385"/>
                  </a:lnTo>
                  <a:close/>
                </a:path>
                <a:path w="47625" h="15875">
                  <a:moveTo>
                    <a:pt x="26530" y="13106"/>
                  </a:moveTo>
                  <a:lnTo>
                    <a:pt x="25412" y="12471"/>
                  </a:lnTo>
                  <a:lnTo>
                    <a:pt x="24612" y="11772"/>
                  </a:lnTo>
                  <a:lnTo>
                    <a:pt x="23761" y="10591"/>
                  </a:lnTo>
                  <a:lnTo>
                    <a:pt x="21729" y="11112"/>
                  </a:lnTo>
                  <a:lnTo>
                    <a:pt x="23075" y="12941"/>
                  </a:lnTo>
                  <a:lnTo>
                    <a:pt x="23634" y="13004"/>
                  </a:lnTo>
                  <a:lnTo>
                    <a:pt x="24269" y="13246"/>
                  </a:lnTo>
                  <a:lnTo>
                    <a:pt x="24777" y="13589"/>
                  </a:lnTo>
                  <a:lnTo>
                    <a:pt x="26530" y="13106"/>
                  </a:lnTo>
                  <a:close/>
                </a:path>
                <a:path w="47625" h="15875">
                  <a:moveTo>
                    <a:pt x="47244" y="0"/>
                  </a:moveTo>
                  <a:lnTo>
                    <a:pt x="44704" y="1625"/>
                  </a:lnTo>
                  <a:lnTo>
                    <a:pt x="39446" y="4432"/>
                  </a:lnTo>
                  <a:lnTo>
                    <a:pt x="39979" y="5422"/>
                  </a:lnTo>
                  <a:lnTo>
                    <a:pt x="40855" y="6388"/>
                  </a:lnTo>
                  <a:lnTo>
                    <a:pt x="41541" y="7429"/>
                  </a:lnTo>
                  <a:lnTo>
                    <a:pt x="45770" y="5181"/>
                  </a:lnTo>
                  <a:lnTo>
                    <a:pt x="44856" y="3479"/>
                  </a:lnTo>
                  <a:lnTo>
                    <a:pt x="46240" y="2667"/>
                  </a:lnTo>
                  <a:lnTo>
                    <a:pt x="4724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>
              <a:extLst>
                <a:ext uri="{FF2B5EF4-FFF2-40B4-BE49-F238E27FC236}">
                  <a16:creationId xmlns:a16="http://schemas.microsoft.com/office/drawing/2014/main" id="{1AA6B509-E7AA-B0FA-21A4-5FA5A990B401}"/>
                </a:ext>
              </a:extLst>
            </p:cNvPr>
            <p:cNvSpPr/>
            <p:nvPr/>
          </p:nvSpPr>
          <p:spPr>
            <a:xfrm>
              <a:off x="9715322" y="818718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266" y="0"/>
                  </a:moveTo>
                  <a:lnTo>
                    <a:pt x="266" y="406"/>
                  </a:lnTo>
                  <a:lnTo>
                    <a:pt x="165" y="774"/>
                  </a:lnTo>
                  <a:lnTo>
                    <a:pt x="0" y="1130"/>
                  </a:lnTo>
                  <a:lnTo>
                    <a:pt x="241" y="1092"/>
                  </a:lnTo>
                  <a:lnTo>
                    <a:pt x="469" y="1028"/>
                  </a:lnTo>
                  <a:lnTo>
                    <a:pt x="736" y="1016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>
              <a:extLst>
                <a:ext uri="{FF2B5EF4-FFF2-40B4-BE49-F238E27FC236}">
                  <a16:creationId xmlns:a16="http://schemas.microsoft.com/office/drawing/2014/main" id="{B9E0CF6D-92BE-CAAF-5506-FCF425702BB1}"/>
                </a:ext>
              </a:extLst>
            </p:cNvPr>
            <p:cNvSpPr/>
            <p:nvPr/>
          </p:nvSpPr>
          <p:spPr>
            <a:xfrm>
              <a:off x="9661893" y="806157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59" h="15240">
                  <a:moveTo>
                    <a:pt x="19126" y="0"/>
                  </a:moveTo>
                  <a:lnTo>
                    <a:pt x="15684" y="546"/>
                  </a:lnTo>
                  <a:lnTo>
                    <a:pt x="14897" y="3022"/>
                  </a:lnTo>
                  <a:lnTo>
                    <a:pt x="12065" y="3416"/>
                  </a:lnTo>
                  <a:lnTo>
                    <a:pt x="10464" y="2819"/>
                  </a:lnTo>
                  <a:lnTo>
                    <a:pt x="8547" y="2501"/>
                  </a:lnTo>
                  <a:lnTo>
                    <a:pt x="7975" y="3098"/>
                  </a:lnTo>
                  <a:lnTo>
                    <a:pt x="5613" y="3479"/>
                  </a:lnTo>
                  <a:lnTo>
                    <a:pt x="5270" y="2222"/>
                  </a:lnTo>
                  <a:lnTo>
                    <a:pt x="3352" y="3568"/>
                  </a:lnTo>
                  <a:lnTo>
                    <a:pt x="3695" y="5270"/>
                  </a:lnTo>
                  <a:lnTo>
                    <a:pt x="2501" y="7607"/>
                  </a:lnTo>
                  <a:lnTo>
                    <a:pt x="0" y="10401"/>
                  </a:lnTo>
                  <a:lnTo>
                    <a:pt x="38" y="13525"/>
                  </a:lnTo>
                  <a:lnTo>
                    <a:pt x="254" y="14097"/>
                  </a:lnTo>
                  <a:lnTo>
                    <a:pt x="723" y="14592"/>
                  </a:lnTo>
                  <a:lnTo>
                    <a:pt x="3403" y="15240"/>
                  </a:lnTo>
                  <a:lnTo>
                    <a:pt x="7518" y="12928"/>
                  </a:lnTo>
                  <a:lnTo>
                    <a:pt x="8039" y="11938"/>
                  </a:lnTo>
                  <a:lnTo>
                    <a:pt x="10388" y="11671"/>
                  </a:lnTo>
                  <a:lnTo>
                    <a:pt x="11480" y="12966"/>
                  </a:lnTo>
                  <a:lnTo>
                    <a:pt x="12738" y="13030"/>
                  </a:lnTo>
                  <a:lnTo>
                    <a:pt x="13589" y="11176"/>
                  </a:lnTo>
                  <a:lnTo>
                    <a:pt x="15582" y="8737"/>
                  </a:lnTo>
                  <a:lnTo>
                    <a:pt x="17818" y="7137"/>
                  </a:lnTo>
                  <a:lnTo>
                    <a:pt x="18935" y="7874"/>
                  </a:lnTo>
                  <a:lnTo>
                    <a:pt x="19646" y="5219"/>
                  </a:lnTo>
                  <a:lnTo>
                    <a:pt x="19062" y="3035"/>
                  </a:lnTo>
                  <a:lnTo>
                    <a:pt x="18745" y="2628"/>
                  </a:lnTo>
                  <a:lnTo>
                    <a:pt x="22644" y="3403"/>
                  </a:lnTo>
                  <a:lnTo>
                    <a:pt x="21183" y="143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>
              <a:extLst>
                <a:ext uri="{FF2B5EF4-FFF2-40B4-BE49-F238E27FC236}">
                  <a16:creationId xmlns:a16="http://schemas.microsoft.com/office/drawing/2014/main" id="{CC27C46F-87A9-5C42-3ABE-7DAA0626E848}"/>
                </a:ext>
              </a:extLst>
            </p:cNvPr>
            <p:cNvSpPr/>
            <p:nvPr/>
          </p:nvSpPr>
          <p:spPr>
            <a:xfrm>
              <a:off x="9674237" y="785570"/>
              <a:ext cx="65405" cy="45085"/>
            </a:xfrm>
            <a:custGeom>
              <a:avLst/>
              <a:gdLst/>
              <a:ahLst/>
              <a:cxnLst/>
              <a:rect l="l" t="t" r="r" b="b"/>
              <a:pathLst>
                <a:path w="65404" h="45084">
                  <a:moveTo>
                    <a:pt x="26784" y="32753"/>
                  </a:moveTo>
                  <a:lnTo>
                    <a:pt x="26250" y="31813"/>
                  </a:lnTo>
                  <a:lnTo>
                    <a:pt x="24853" y="30835"/>
                  </a:lnTo>
                  <a:lnTo>
                    <a:pt x="22860" y="30568"/>
                  </a:lnTo>
                  <a:lnTo>
                    <a:pt x="21513" y="30924"/>
                  </a:lnTo>
                  <a:lnTo>
                    <a:pt x="20980" y="32423"/>
                  </a:lnTo>
                  <a:lnTo>
                    <a:pt x="18262" y="32880"/>
                  </a:lnTo>
                  <a:lnTo>
                    <a:pt x="16865" y="32131"/>
                  </a:lnTo>
                  <a:lnTo>
                    <a:pt x="13195" y="32207"/>
                  </a:lnTo>
                  <a:lnTo>
                    <a:pt x="11912" y="33820"/>
                  </a:lnTo>
                  <a:lnTo>
                    <a:pt x="8394" y="34632"/>
                  </a:lnTo>
                  <a:lnTo>
                    <a:pt x="7061" y="34531"/>
                  </a:lnTo>
                  <a:lnTo>
                    <a:pt x="5118" y="36017"/>
                  </a:lnTo>
                  <a:lnTo>
                    <a:pt x="4826" y="37477"/>
                  </a:lnTo>
                  <a:lnTo>
                    <a:pt x="3467" y="38404"/>
                  </a:lnTo>
                  <a:lnTo>
                    <a:pt x="838" y="39065"/>
                  </a:lnTo>
                  <a:lnTo>
                    <a:pt x="457" y="39382"/>
                  </a:lnTo>
                  <a:lnTo>
                    <a:pt x="0" y="41224"/>
                  </a:lnTo>
                  <a:lnTo>
                    <a:pt x="635" y="43116"/>
                  </a:lnTo>
                  <a:lnTo>
                    <a:pt x="4140" y="43675"/>
                  </a:lnTo>
                  <a:lnTo>
                    <a:pt x="7861" y="44627"/>
                  </a:lnTo>
                  <a:lnTo>
                    <a:pt x="10985" y="44030"/>
                  </a:lnTo>
                  <a:lnTo>
                    <a:pt x="14732" y="41427"/>
                  </a:lnTo>
                  <a:lnTo>
                    <a:pt x="15773" y="40449"/>
                  </a:lnTo>
                  <a:lnTo>
                    <a:pt x="16941" y="38468"/>
                  </a:lnTo>
                  <a:lnTo>
                    <a:pt x="19265" y="37973"/>
                  </a:lnTo>
                  <a:lnTo>
                    <a:pt x="20408" y="39344"/>
                  </a:lnTo>
                  <a:lnTo>
                    <a:pt x="21590" y="39560"/>
                  </a:lnTo>
                  <a:lnTo>
                    <a:pt x="22174" y="38569"/>
                  </a:lnTo>
                  <a:lnTo>
                    <a:pt x="22021" y="36918"/>
                  </a:lnTo>
                  <a:lnTo>
                    <a:pt x="23317" y="35750"/>
                  </a:lnTo>
                  <a:lnTo>
                    <a:pt x="24561" y="36588"/>
                  </a:lnTo>
                  <a:lnTo>
                    <a:pt x="25869" y="34886"/>
                  </a:lnTo>
                  <a:lnTo>
                    <a:pt x="25806" y="32994"/>
                  </a:lnTo>
                  <a:lnTo>
                    <a:pt x="25971" y="33743"/>
                  </a:lnTo>
                  <a:lnTo>
                    <a:pt x="26784" y="32753"/>
                  </a:lnTo>
                  <a:close/>
                </a:path>
                <a:path w="65404" h="45084">
                  <a:moveTo>
                    <a:pt x="39001" y="15697"/>
                  </a:moveTo>
                  <a:lnTo>
                    <a:pt x="38544" y="14452"/>
                  </a:lnTo>
                  <a:lnTo>
                    <a:pt x="37960" y="14833"/>
                  </a:lnTo>
                  <a:lnTo>
                    <a:pt x="37147" y="14516"/>
                  </a:lnTo>
                  <a:lnTo>
                    <a:pt x="35636" y="15468"/>
                  </a:lnTo>
                  <a:lnTo>
                    <a:pt x="34658" y="22059"/>
                  </a:lnTo>
                  <a:lnTo>
                    <a:pt x="30670" y="24218"/>
                  </a:lnTo>
                  <a:lnTo>
                    <a:pt x="30340" y="21170"/>
                  </a:lnTo>
                  <a:lnTo>
                    <a:pt x="28638" y="20485"/>
                  </a:lnTo>
                  <a:lnTo>
                    <a:pt x="27406" y="23622"/>
                  </a:lnTo>
                  <a:lnTo>
                    <a:pt x="24091" y="23012"/>
                  </a:lnTo>
                  <a:lnTo>
                    <a:pt x="21844" y="24218"/>
                  </a:lnTo>
                  <a:lnTo>
                    <a:pt x="25336" y="25742"/>
                  </a:lnTo>
                  <a:lnTo>
                    <a:pt x="31191" y="25438"/>
                  </a:lnTo>
                  <a:lnTo>
                    <a:pt x="35687" y="23850"/>
                  </a:lnTo>
                  <a:lnTo>
                    <a:pt x="38557" y="22326"/>
                  </a:lnTo>
                  <a:lnTo>
                    <a:pt x="39001" y="15697"/>
                  </a:lnTo>
                  <a:close/>
                </a:path>
                <a:path w="65404" h="45084">
                  <a:moveTo>
                    <a:pt x="65303" y="4445"/>
                  </a:moveTo>
                  <a:lnTo>
                    <a:pt x="65011" y="2146"/>
                  </a:lnTo>
                  <a:lnTo>
                    <a:pt x="64528" y="863"/>
                  </a:lnTo>
                  <a:lnTo>
                    <a:pt x="63055" y="0"/>
                  </a:lnTo>
                  <a:lnTo>
                    <a:pt x="58864" y="749"/>
                  </a:lnTo>
                  <a:lnTo>
                    <a:pt x="57645" y="1193"/>
                  </a:lnTo>
                  <a:lnTo>
                    <a:pt x="56692" y="2971"/>
                  </a:lnTo>
                  <a:lnTo>
                    <a:pt x="55473" y="3200"/>
                  </a:lnTo>
                  <a:lnTo>
                    <a:pt x="54165" y="5092"/>
                  </a:lnTo>
                  <a:lnTo>
                    <a:pt x="53251" y="4813"/>
                  </a:lnTo>
                  <a:lnTo>
                    <a:pt x="52946" y="8382"/>
                  </a:lnTo>
                  <a:lnTo>
                    <a:pt x="54660" y="9525"/>
                  </a:lnTo>
                  <a:lnTo>
                    <a:pt x="57810" y="10731"/>
                  </a:lnTo>
                  <a:lnTo>
                    <a:pt x="57404" y="12763"/>
                  </a:lnTo>
                  <a:lnTo>
                    <a:pt x="57264" y="11887"/>
                  </a:lnTo>
                  <a:lnTo>
                    <a:pt x="55613" y="13868"/>
                  </a:lnTo>
                  <a:lnTo>
                    <a:pt x="47701" y="14274"/>
                  </a:lnTo>
                  <a:lnTo>
                    <a:pt x="49745" y="19786"/>
                  </a:lnTo>
                  <a:lnTo>
                    <a:pt x="52222" y="19088"/>
                  </a:lnTo>
                  <a:lnTo>
                    <a:pt x="56045" y="19621"/>
                  </a:lnTo>
                  <a:lnTo>
                    <a:pt x="58978" y="20535"/>
                  </a:lnTo>
                  <a:lnTo>
                    <a:pt x="61315" y="16484"/>
                  </a:lnTo>
                  <a:lnTo>
                    <a:pt x="60833" y="14935"/>
                  </a:lnTo>
                  <a:lnTo>
                    <a:pt x="62547" y="12674"/>
                  </a:lnTo>
                  <a:lnTo>
                    <a:pt x="63868" y="12369"/>
                  </a:lnTo>
                  <a:lnTo>
                    <a:pt x="64630" y="11315"/>
                  </a:lnTo>
                  <a:lnTo>
                    <a:pt x="62636" y="8356"/>
                  </a:lnTo>
                  <a:lnTo>
                    <a:pt x="62433" y="8394"/>
                  </a:lnTo>
                  <a:lnTo>
                    <a:pt x="64389" y="5257"/>
                  </a:lnTo>
                  <a:lnTo>
                    <a:pt x="65074" y="5448"/>
                  </a:lnTo>
                  <a:lnTo>
                    <a:pt x="65303" y="444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>
              <a:extLst>
                <a:ext uri="{FF2B5EF4-FFF2-40B4-BE49-F238E27FC236}">
                  <a16:creationId xmlns:a16="http://schemas.microsoft.com/office/drawing/2014/main" id="{6A088056-4A23-D9E9-0A52-3261961513DB}"/>
                </a:ext>
              </a:extLst>
            </p:cNvPr>
            <p:cNvSpPr/>
            <p:nvPr/>
          </p:nvSpPr>
          <p:spPr>
            <a:xfrm>
              <a:off x="9739185" y="844816"/>
              <a:ext cx="46355" cy="48260"/>
            </a:xfrm>
            <a:custGeom>
              <a:avLst/>
              <a:gdLst/>
              <a:ahLst/>
              <a:cxnLst/>
              <a:rect l="l" t="t" r="r" b="b"/>
              <a:pathLst>
                <a:path w="46354" h="48259">
                  <a:moveTo>
                    <a:pt x="2616" y="3302"/>
                  </a:moveTo>
                  <a:lnTo>
                    <a:pt x="1485" y="0"/>
                  </a:lnTo>
                  <a:lnTo>
                    <a:pt x="0" y="1460"/>
                  </a:lnTo>
                  <a:lnTo>
                    <a:pt x="1104" y="4660"/>
                  </a:lnTo>
                  <a:lnTo>
                    <a:pt x="1574" y="4076"/>
                  </a:lnTo>
                  <a:lnTo>
                    <a:pt x="2108" y="3594"/>
                  </a:lnTo>
                  <a:lnTo>
                    <a:pt x="2616" y="3302"/>
                  </a:lnTo>
                  <a:close/>
                </a:path>
                <a:path w="46354" h="48259">
                  <a:moveTo>
                    <a:pt x="16573" y="29718"/>
                  </a:moveTo>
                  <a:lnTo>
                    <a:pt x="14198" y="26543"/>
                  </a:lnTo>
                  <a:lnTo>
                    <a:pt x="13792" y="29692"/>
                  </a:lnTo>
                  <a:lnTo>
                    <a:pt x="16052" y="32575"/>
                  </a:lnTo>
                  <a:lnTo>
                    <a:pt x="16573" y="30518"/>
                  </a:lnTo>
                  <a:lnTo>
                    <a:pt x="16573" y="29718"/>
                  </a:lnTo>
                  <a:close/>
                </a:path>
                <a:path w="46354" h="48259">
                  <a:moveTo>
                    <a:pt x="24434" y="38735"/>
                  </a:moveTo>
                  <a:lnTo>
                    <a:pt x="23914" y="38912"/>
                  </a:lnTo>
                  <a:lnTo>
                    <a:pt x="23418" y="39192"/>
                  </a:lnTo>
                  <a:lnTo>
                    <a:pt x="22923" y="39535"/>
                  </a:lnTo>
                  <a:lnTo>
                    <a:pt x="24053" y="40424"/>
                  </a:lnTo>
                  <a:lnTo>
                    <a:pt x="24142" y="39852"/>
                  </a:lnTo>
                  <a:lnTo>
                    <a:pt x="24434" y="38735"/>
                  </a:lnTo>
                  <a:close/>
                </a:path>
                <a:path w="46354" h="48259">
                  <a:moveTo>
                    <a:pt x="46266" y="46520"/>
                  </a:moveTo>
                  <a:lnTo>
                    <a:pt x="45618" y="46456"/>
                  </a:lnTo>
                  <a:lnTo>
                    <a:pt x="45034" y="46316"/>
                  </a:lnTo>
                  <a:lnTo>
                    <a:pt x="44386" y="45923"/>
                  </a:lnTo>
                  <a:lnTo>
                    <a:pt x="44069" y="45453"/>
                  </a:lnTo>
                  <a:lnTo>
                    <a:pt x="42748" y="45364"/>
                  </a:lnTo>
                  <a:lnTo>
                    <a:pt x="42570" y="46189"/>
                  </a:lnTo>
                  <a:lnTo>
                    <a:pt x="42608" y="47040"/>
                  </a:lnTo>
                  <a:lnTo>
                    <a:pt x="42773" y="47840"/>
                  </a:lnTo>
                  <a:lnTo>
                    <a:pt x="45085" y="47929"/>
                  </a:lnTo>
                  <a:lnTo>
                    <a:pt x="46253" y="47879"/>
                  </a:lnTo>
                  <a:lnTo>
                    <a:pt x="46266" y="465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>
              <a:extLst>
                <a:ext uri="{FF2B5EF4-FFF2-40B4-BE49-F238E27FC236}">
                  <a16:creationId xmlns:a16="http://schemas.microsoft.com/office/drawing/2014/main" id="{6D139CF2-107D-AC3A-75EE-1AE5DB3D0CB1}"/>
                </a:ext>
              </a:extLst>
            </p:cNvPr>
            <p:cNvSpPr/>
            <p:nvPr/>
          </p:nvSpPr>
          <p:spPr>
            <a:xfrm>
              <a:off x="9782568" y="882344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5">
                  <a:moveTo>
                    <a:pt x="736" y="1435"/>
                  </a:moveTo>
                  <a:lnTo>
                    <a:pt x="0" y="1638"/>
                  </a:lnTo>
                  <a:lnTo>
                    <a:pt x="520" y="2616"/>
                  </a:lnTo>
                  <a:lnTo>
                    <a:pt x="698" y="1790"/>
                  </a:lnTo>
                  <a:lnTo>
                    <a:pt x="736" y="1435"/>
                  </a:lnTo>
                  <a:close/>
                </a:path>
                <a:path w="3175" h="5715">
                  <a:moveTo>
                    <a:pt x="1028" y="3505"/>
                  </a:moveTo>
                  <a:lnTo>
                    <a:pt x="520" y="2616"/>
                  </a:lnTo>
                  <a:lnTo>
                    <a:pt x="342" y="3505"/>
                  </a:lnTo>
                  <a:lnTo>
                    <a:pt x="254" y="5702"/>
                  </a:lnTo>
                  <a:lnTo>
                    <a:pt x="1028" y="3505"/>
                  </a:lnTo>
                  <a:close/>
                </a:path>
                <a:path w="3175" h="5715">
                  <a:moveTo>
                    <a:pt x="3060" y="800"/>
                  </a:moveTo>
                  <a:lnTo>
                    <a:pt x="2273" y="647"/>
                  </a:lnTo>
                  <a:lnTo>
                    <a:pt x="1549" y="355"/>
                  </a:lnTo>
                  <a:lnTo>
                    <a:pt x="889" y="0"/>
                  </a:lnTo>
                  <a:lnTo>
                    <a:pt x="736" y="1435"/>
                  </a:lnTo>
                  <a:lnTo>
                    <a:pt x="2806" y="838"/>
                  </a:lnTo>
                  <a:lnTo>
                    <a:pt x="3060" y="80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>
              <a:extLst>
                <a:ext uri="{FF2B5EF4-FFF2-40B4-BE49-F238E27FC236}">
                  <a16:creationId xmlns:a16="http://schemas.microsoft.com/office/drawing/2014/main" id="{908DE09B-1BD2-F59B-A44C-5644F1E6BFF3}"/>
                </a:ext>
              </a:extLst>
            </p:cNvPr>
            <p:cNvSpPr/>
            <p:nvPr/>
          </p:nvSpPr>
          <p:spPr>
            <a:xfrm>
              <a:off x="9742729" y="845400"/>
              <a:ext cx="56515" cy="53975"/>
            </a:xfrm>
            <a:custGeom>
              <a:avLst/>
              <a:gdLst/>
              <a:ahLst/>
              <a:cxnLst/>
              <a:rect l="l" t="t" r="r" b="b"/>
              <a:pathLst>
                <a:path w="56515" h="53975">
                  <a:moveTo>
                    <a:pt x="8318" y="12623"/>
                  </a:moveTo>
                  <a:lnTo>
                    <a:pt x="7645" y="9207"/>
                  </a:lnTo>
                  <a:lnTo>
                    <a:pt x="7531" y="11493"/>
                  </a:lnTo>
                  <a:lnTo>
                    <a:pt x="4013" y="8978"/>
                  </a:lnTo>
                  <a:lnTo>
                    <a:pt x="3949" y="7505"/>
                  </a:lnTo>
                  <a:lnTo>
                    <a:pt x="5105" y="5969"/>
                  </a:lnTo>
                  <a:lnTo>
                    <a:pt x="4279" y="2501"/>
                  </a:lnTo>
                  <a:lnTo>
                    <a:pt x="749" y="0"/>
                  </a:lnTo>
                  <a:lnTo>
                    <a:pt x="304" y="673"/>
                  </a:lnTo>
                  <a:lnTo>
                    <a:pt x="0" y="3073"/>
                  </a:lnTo>
                  <a:lnTo>
                    <a:pt x="203" y="4953"/>
                  </a:lnTo>
                  <a:lnTo>
                    <a:pt x="2489" y="7607"/>
                  </a:lnTo>
                  <a:lnTo>
                    <a:pt x="5803" y="13233"/>
                  </a:lnTo>
                  <a:lnTo>
                    <a:pt x="7759" y="14249"/>
                  </a:lnTo>
                  <a:lnTo>
                    <a:pt x="8318" y="12623"/>
                  </a:lnTo>
                  <a:close/>
                </a:path>
                <a:path w="56515" h="53975">
                  <a:moveTo>
                    <a:pt x="17322" y="42316"/>
                  </a:moveTo>
                  <a:lnTo>
                    <a:pt x="16751" y="40830"/>
                  </a:lnTo>
                  <a:lnTo>
                    <a:pt x="14338" y="41478"/>
                  </a:lnTo>
                  <a:lnTo>
                    <a:pt x="11899" y="37376"/>
                  </a:lnTo>
                  <a:lnTo>
                    <a:pt x="12141" y="36207"/>
                  </a:lnTo>
                  <a:lnTo>
                    <a:pt x="12877" y="34874"/>
                  </a:lnTo>
                  <a:lnTo>
                    <a:pt x="10274" y="32397"/>
                  </a:lnTo>
                  <a:lnTo>
                    <a:pt x="9652" y="32969"/>
                  </a:lnTo>
                  <a:lnTo>
                    <a:pt x="7251" y="34226"/>
                  </a:lnTo>
                  <a:lnTo>
                    <a:pt x="6045" y="35725"/>
                  </a:lnTo>
                  <a:lnTo>
                    <a:pt x="6121" y="37134"/>
                  </a:lnTo>
                  <a:lnTo>
                    <a:pt x="6756" y="38481"/>
                  </a:lnTo>
                  <a:lnTo>
                    <a:pt x="7353" y="37947"/>
                  </a:lnTo>
                  <a:lnTo>
                    <a:pt x="8153" y="39192"/>
                  </a:lnTo>
                  <a:lnTo>
                    <a:pt x="8597" y="40487"/>
                  </a:lnTo>
                  <a:lnTo>
                    <a:pt x="10579" y="42900"/>
                  </a:lnTo>
                  <a:lnTo>
                    <a:pt x="13601" y="45732"/>
                  </a:lnTo>
                  <a:lnTo>
                    <a:pt x="17195" y="42113"/>
                  </a:lnTo>
                  <a:lnTo>
                    <a:pt x="17322" y="42316"/>
                  </a:lnTo>
                  <a:close/>
                </a:path>
                <a:path w="56515" h="53975">
                  <a:moveTo>
                    <a:pt x="31394" y="52489"/>
                  </a:moveTo>
                  <a:lnTo>
                    <a:pt x="30353" y="51511"/>
                  </a:lnTo>
                  <a:lnTo>
                    <a:pt x="29616" y="50152"/>
                  </a:lnTo>
                  <a:lnTo>
                    <a:pt x="29464" y="48920"/>
                  </a:lnTo>
                  <a:lnTo>
                    <a:pt x="28829" y="47980"/>
                  </a:lnTo>
                  <a:lnTo>
                    <a:pt x="27622" y="47320"/>
                  </a:lnTo>
                  <a:lnTo>
                    <a:pt x="27051" y="46469"/>
                  </a:lnTo>
                  <a:lnTo>
                    <a:pt x="23825" y="44196"/>
                  </a:lnTo>
                  <a:lnTo>
                    <a:pt x="22529" y="42443"/>
                  </a:lnTo>
                  <a:lnTo>
                    <a:pt x="21767" y="45262"/>
                  </a:lnTo>
                  <a:lnTo>
                    <a:pt x="20370" y="45161"/>
                  </a:lnTo>
                  <a:lnTo>
                    <a:pt x="18796" y="42252"/>
                  </a:lnTo>
                  <a:lnTo>
                    <a:pt x="15303" y="45085"/>
                  </a:lnTo>
                  <a:lnTo>
                    <a:pt x="20447" y="48602"/>
                  </a:lnTo>
                  <a:lnTo>
                    <a:pt x="21805" y="48564"/>
                  </a:lnTo>
                  <a:lnTo>
                    <a:pt x="23545" y="49949"/>
                  </a:lnTo>
                  <a:lnTo>
                    <a:pt x="23774" y="51092"/>
                  </a:lnTo>
                  <a:lnTo>
                    <a:pt x="24345" y="51841"/>
                  </a:lnTo>
                  <a:lnTo>
                    <a:pt x="24472" y="50787"/>
                  </a:lnTo>
                  <a:lnTo>
                    <a:pt x="26111" y="50152"/>
                  </a:lnTo>
                  <a:lnTo>
                    <a:pt x="30099" y="53530"/>
                  </a:lnTo>
                  <a:lnTo>
                    <a:pt x="31394" y="52489"/>
                  </a:lnTo>
                  <a:close/>
                </a:path>
                <a:path w="56515" h="53975">
                  <a:moveTo>
                    <a:pt x="56362" y="48094"/>
                  </a:moveTo>
                  <a:lnTo>
                    <a:pt x="53987" y="47739"/>
                  </a:lnTo>
                  <a:lnTo>
                    <a:pt x="52527" y="47282"/>
                  </a:lnTo>
                  <a:lnTo>
                    <a:pt x="51993" y="45897"/>
                  </a:lnTo>
                  <a:lnTo>
                    <a:pt x="51015" y="45224"/>
                  </a:lnTo>
                  <a:lnTo>
                    <a:pt x="52158" y="43764"/>
                  </a:lnTo>
                  <a:lnTo>
                    <a:pt x="52336" y="42773"/>
                  </a:lnTo>
                  <a:lnTo>
                    <a:pt x="51015" y="42291"/>
                  </a:lnTo>
                  <a:lnTo>
                    <a:pt x="51701" y="38138"/>
                  </a:lnTo>
                  <a:lnTo>
                    <a:pt x="50241" y="36499"/>
                  </a:lnTo>
                  <a:lnTo>
                    <a:pt x="49631" y="38315"/>
                  </a:lnTo>
                  <a:lnTo>
                    <a:pt x="47129" y="38811"/>
                  </a:lnTo>
                  <a:lnTo>
                    <a:pt x="45872" y="38112"/>
                  </a:lnTo>
                  <a:lnTo>
                    <a:pt x="43472" y="37642"/>
                  </a:lnTo>
                  <a:lnTo>
                    <a:pt x="42900" y="37757"/>
                  </a:lnTo>
                  <a:lnTo>
                    <a:pt x="42646" y="37795"/>
                  </a:lnTo>
                  <a:lnTo>
                    <a:pt x="40436" y="38430"/>
                  </a:lnTo>
                  <a:lnTo>
                    <a:pt x="40982" y="34556"/>
                  </a:lnTo>
                  <a:lnTo>
                    <a:pt x="40741" y="32829"/>
                  </a:lnTo>
                  <a:lnTo>
                    <a:pt x="37782" y="33947"/>
                  </a:lnTo>
                  <a:lnTo>
                    <a:pt x="37325" y="34963"/>
                  </a:lnTo>
                  <a:lnTo>
                    <a:pt x="36182" y="35318"/>
                  </a:lnTo>
                  <a:lnTo>
                    <a:pt x="35179" y="33870"/>
                  </a:lnTo>
                  <a:lnTo>
                    <a:pt x="34366" y="33947"/>
                  </a:lnTo>
                  <a:lnTo>
                    <a:pt x="32677" y="35598"/>
                  </a:lnTo>
                  <a:lnTo>
                    <a:pt x="32321" y="36360"/>
                  </a:lnTo>
                  <a:lnTo>
                    <a:pt x="32410" y="37096"/>
                  </a:lnTo>
                  <a:lnTo>
                    <a:pt x="32219" y="38354"/>
                  </a:lnTo>
                  <a:lnTo>
                    <a:pt x="32359" y="39141"/>
                  </a:lnTo>
                  <a:lnTo>
                    <a:pt x="33718" y="37909"/>
                  </a:lnTo>
                  <a:lnTo>
                    <a:pt x="34302" y="38315"/>
                  </a:lnTo>
                  <a:lnTo>
                    <a:pt x="35979" y="40373"/>
                  </a:lnTo>
                  <a:lnTo>
                    <a:pt x="35318" y="42062"/>
                  </a:lnTo>
                  <a:lnTo>
                    <a:pt x="35255" y="43637"/>
                  </a:lnTo>
                  <a:lnTo>
                    <a:pt x="35534" y="45059"/>
                  </a:lnTo>
                  <a:lnTo>
                    <a:pt x="36664" y="45783"/>
                  </a:lnTo>
                  <a:lnTo>
                    <a:pt x="38176" y="45605"/>
                  </a:lnTo>
                  <a:lnTo>
                    <a:pt x="40093" y="42646"/>
                  </a:lnTo>
                  <a:lnTo>
                    <a:pt x="40093" y="40906"/>
                  </a:lnTo>
                  <a:lnTo>
                    <a:pt x="40297" y="39420"/>
                  </a:lnTo>
                  <a:lnTo>
                    <a:pt x="40881" y="40462"/>
                  </a:lnTo>
                  <a:lnTo>
                    <a:pt x="40093" y="42646"/>
                  </a:lnTo>
                  <a:lnTo>
                    <a:pt x="40208" y="44323"/>
                  </a:lnTo>
                  <a:lnTo>
                    <a:pt x="41097" y="45491"/>
                  </a:lnTo>
                  <a:lnTo>
                    <a:pt x="42722" y="45948"/>
                  </a:lnTo>
                  <a:lnTo>
                    <a:pt x="44399" y="46126"/>
                  </a:lnTo>
                  <a:lnTo>
                    <a:pt x="46596" y="45770"/>
                  </a:lnTo>
                  <a:lnTo>
                    <a:pt x="47802" y="45364"/>
                  </a:lnTo>
                  <a:lnTo>
                    <a:pt x="47663" y="46012"/>
                  </a:lnTo>
                  <a:lnTo>
                    <a:pt x="47866" y="46634"/>
                  </a:lnTo>
                  <a:lnTo>
                    <a:pt x="47790" y="47193"/>
                  </a:lnTo>
                  <a:lnTo>
                    <a:pt x="48412" y="47040"/>
                  </a:lnTo>
                  <a:lnTo>
                    <a:pt x="48348" y="49301"/>
                  </a:lnTo>
                  <a:lnTo>
                    <a:pt x="48069" y="50342"/>
                  </a:lnTo>
                  <a:lnTo>
                    <a:pt x="48793" y="51752"/>
                  </a:lnTo>
                  <a:lnTo>
                    <a:pt x="50330" y="52222"/>
                  </a:lnTo>
                  <a:lnTo>
                    <a:pt x="54025" y="50749"/>
                  </a:lnTo>
                  <a:lnTo>
                    <a:pt x="55410" y="49733"/>
                  </a:lnTo>
                  <a:lnTo>
                    <a:pt x="56362" y="4809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>
              <a:extLst>
                <a:ext uri="{FF2B5EF4-FFF2-40B4-BE49-F238E27FC236}">
                  <a16:creationId xmlns:a16="http://schemas.microsoft.com/office/drawing/2014/main" id="{FB3C3EAA-0695-59D1-5164-F03524B6E59F}"/>
                </a:ext>
              </a:extLst>
            </p:cNvPr>
            <p:cNvSpPr/>
            <p:nvPr/>
          </p:nvSpPr>
          <p:spPr>
            <a:xfrm>
              <a:off x="9742576" y="862901"/>
              <a:ext cx="37465" cy="36830"/>
            </a:xfrm>
            <a:custGeom>
              <a:avLst/>
              <a:gdLst/>
              <a:ahLst/>
              <a:cxnLst/>
              <a:rect l="l" t="t" r="r" b="b"/>
              <a:pathLst>
                <a:path w="37465" h="36830">
                  <a:moveTo>
                    <a:pt x="11506" y="13728"/>
                  </a:moveTo>
                  <a:lnTo>
                    <a:pt x="11049" y="12712"/>
                  </a:lnTo>
                  <a:lnTo>
                    <a:pt x="10185" y="12319"/>
                  </a:lnTo>
                  <a:lnTo>
                    <a:pt x="9753" y="9779"/>
                  </a:lnTo>
                  <a:lnTo>
                    <a:pt x="9080" y="9359"/>
                  </a:lnTo>
                  <a:lnTo>
                    <a:pt x="8712" y="8293"/>
                  </a:lnTo>
                  <a:lnTo>
                    <a:pt x="8839" y="7073"/>
                  </a:lnTo>
                  <a:lnTo>
                    <a:pt x="7658" y="3124"/>
                  </a:lnTo>
                  <a:lnTo>
                    <a:pt x="5867" y="4914"/>
                  </a:lnTo>
                  <a:lnTo>
                    <a:pt x="3975" y="2286"/>
                  </a:lnTo>
                  <a:lnTo>
                    <a:pt x="4013" y="1003"/>
                  </a:lnTo>
                  <a:lnTo>
                    <a:pt x="3505" y="0"/>
                  </a:lnTo>
                  <a:lnTo>
                    <a:pt x="927" y="2336"/>
                  </a:lnTo>
                  <a:lnTo>
                    <a:pt x="444" y="4038"/>
                  </a:lnTo>
                  <a:lnTo>
                    <a:pt x="0" y="4826"/>
                  </a:lnTo>
                  <a:lnTo>
                    <a:pt x="1244" y="6146"/>
                  </a:lnTo>
                  <a:lnTo>
                    <a:pt x="1778" y="8788"/>
                  </a:lnTo>
                  <a:lnTo>
                    <a:pt x="2120" y="8610"/>
                  </a:lnTo>
                  <a:lnTo>
                    <a:pt x="1752" y="7861"/>
                  </a:lnTo>
                  <a:lnTo>
                    <a:pt x="3822" y="7378"/>
                  </a:lnTo>
                  <a:lnTo>
                    <a:pt x="4559" y="8737"/>
                  </a:lnTo>
                  <a:lnTo>
                    <a:pt x="4343" y="9855"/>
                  </a:lnTo>
                  <a:lnTo>
                    <a:pt x="5321" y="9969"/>
                  </a:lnTo>
                  <a:lnTo>
                    <a:pt x="7175" y="7708"/>
                  </a:lnTo>
                  <a:lnTo>
                    <a:pt x="8597" y="8661"/>
                  </a:lnTo>
                  <a:lnTo>
                    <a:pt x="6794" y="10845"/>
                  </a:lnTo>
                  <a:lnTo>
                    <a:pt x="7099" y="11176"/>
                  </a:lnTo>
                  <a:lnTo>
                    <a:pt x="6946" y="11658"/>
                  </a:lnTo>
                  <a:lnTo>
                    <a:pt x="7073" y="11976"/>
                  </a:lnTo>
                  <a:lnTo>
                    <a:pt x="4965" y="12560"/>
                  </a:lnTo>
                  <a:lnTo>
                    <a:pt x="2438" y="15227"/>
                  </a:lnTo>
                  <a:lnTo>
                    <a:pt x="5689" y="16967"/>
                  </a:lnTo>
                  <a:lnTo>
                    <a:pt x="7988" y="16573"/>
                  </a:lnTo>
                  <a:lnTo>
                    <a:pt x="10426" y="14897"/>
                  </a:lnTo>
                  <a:lnTo>
                    <a:pt x="11506" y="13728"/>
                  </a:lnTo>
                  <a:close/>
                </a:path>
                <a:path w="37465" h="36830">
                  <a:moveTo>
                    <a:pt x="22847" y="18897"/>
                  </a:moveTo>
                  <a:lnTo>
                    <a:pt x="22656" y="16979"/>
                  </a:lnTo>
                  <a:lnTo>
                    <a:pt x="21704" y="16522"/>
                  </a:lnTo>
                  <a:lnTo>
                    <a:pt x="22809" y="13804"/>
                  </a:lnTo>
                  <a:lnTo>
                    <a:pt x="21094" y="14058"/>
                  </a:lnTo>
                  <a:lnTo>
                    <a:pt x="20142" y="12344"/>
                  </a:lnTo>
                  <a:lnTo>
                    <a:pt x="19786" y="11137"/>
                  </a:lnTo>
                  <a:lnTo>
                    <a:pt x="21526" y="8204"/>
                  </a:lnTo>
                  <a:lnTo>
                    <a:pt x="19011" y="9690"/>
                  </a:lnTo>
                  <a:lnTo>
                    <a:pt x="19989" y="7543"/>
                  </a:lnTo>
                  <a:lnTo>
                    <a:pt x="19685" y="7035"/>
                  </a:lnTo>
                  <a:lnTo>
                    <a:pt x="18338" y="7645"/>
                  </a:lnTo>
                  <a:lnTo>
                    <a:pt x="15709" y="10058"/>
                  </a:lnTo>
                  <a:lnTo>
                    <a:pt x="14465" y="12014"/>
                  </a:lnTo>
                  <a:lnTo>
                    <a:pt x="15214" y="13728"/>
                  </a:lnTo>
                  <a:lnTo>
                    <a:pt x="12280" y="18707"/>
                  </a:lnTo>
                  <a:lnTo>
                    <a:pt x="12039" y="19875"/>
                  </a:lnTo>
                  <a:lnTo>
                    <a:pt x="14478" y="23977"/>
                  </a:lnTo>
                  <a:lnTo>
                    <a:pt x="16891" y="23329"/>
                  </a:lnTo>
                  <a:lnTo>
                    <a:pt x="20523" y="20828"/>
                  </a:lnTo>
                  <a:lnTo>
                    <a:pt x="22059" y="20421"/>
                  </a:lnTo>
                  <a:lnTo>
                    <a:pt x="22593" y="20548"/>
                  </a:lnTo>
                  <a:lnTo>
                    <a:pt x="22847" y="18897"/>
                  </a:lnTo>
                  <a:close/>
                </a:path>
                <a:path w="37465" h="36830">
                  <a:moveTo>
                    <a:pt x="37465" y="31572"/>
                  </a:moveTo>
                  <a:lnTo>
                    <a:pt x="35979" y="29146"/>
                  </a:lnTo>
                  <a:lnTo>
                    <a:pt x="35420" y="26149"/>
                  </a:lnTo>
                  <a:lnTo>
                    <a:pt x="35471" y="24561"/>
                  </a:lnTo>
                  <a:lnTo>
                    <a:pt x="36131" y="22872"/>
                  </a:lnTo>
                  <a:lnTo>
                    <a:pt x="34455" y="20815"/>
                  </a:lnTo>
                  <a:lnTo>
                    <a:pt x="33870" y="20408"/>
                  </a:lnTo>
                  <a:lnTo>
                    <a:pt x="31915" y="22212"/>
                  </a:lnTo>
                  <a:lnTo>
                    <a:pt x="32169" y="19354"/>
                  </a:lnTo>
                  <a:lnTo>
                    <a:pt x="29019" y="20497"/>
                  </a:lnTo>
                  <a:lnTo>
                    <a:pt x="27940" y="22313"/>
                  </a:lnTo>
                  <a:lnTo>
                    <a:pt x="30416" y="25527"/>
                  </a:lnTo>
                  <a:lnTo>
                    <a:pt x="27266" y="25019"/>
                  </a:lnTo>
                  <a:lnTo>
                    <a:pt x="26885" y="28308"/>
                  </a:lnTo>
                  <a:lnTo>
                    <a:pt x="27774" y="29806"/>
                  </a:lnTo>
                  <a:lnTo>
                    <a:pt x="28981" y="30467"/>
                  </a:lnTo>
                  <a:lnTo>
                    <a:pt x="29616" y="31407"/>
                  </a:lnTo>
                  <a:lnTo>
                    <a:pt x="29756" y="32639"/>
                  </a:lnTo>
                  <a:lnTo>
                    <a:pt x="31026" y="34582"/>
                  </a:lnTo>
                  <a:lnTo>
                    <a:pt x="33401" y="36309"/>
                  </a:lnTo>
                  <a:lnTo>
                    <a:pt x="35674" y="35140"/>
                  </a:lnTo>
                  <a:lnTo>
                    <a:pt x="37465" y="315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>
              <a:extLst>
                <a:ext uri="{FF2B5EF4-FFF2-40B4-BE49-F238E27FC236}">
                  <a16:creationId xmlns:a16="http://schemas.microsoft.com/office/drawing/2014/main" id="{661B3DE1-CDA4-0625-5EB8-74117D34AA3C}"/>
                </a:ext>
              </a:extLst>
            </p:cNvPr>
            <p:cNvSpPr/>
            <p:nvPr/>
          </p:nvSpPr>
          <p:spPr>
            <a:xfrm>
              <a:off x="9784283" y="84820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5" h="8890">
                  <a:moveTo>
                    <a:pt x="3035" y="76"/>
                  </a:moveTo>
                  <a:lnTo>
                    <a:pt x="0" y="0"/>
                  </a:lnTo>
                  <a:lnTo>
                    <a:pt x="1104" y="482"/>
                  </a:lnTo>
                  <a:lnTo>
                    <a:pt x="2247" y="1917"/>
                  </a:lnTo>
                  <a:lnTo>
                    <a:pt x="3149" y="3429"/>
                  </a:lnTo>
                  <a:lnTo>
                    <a:pt x="3378" y="2400"/>
                  </a:lnTo>
                  <a:lnTo>
                    <a:pt x="3987" y="2946"/>
                  </a:lnTo>
                  <a:lnTo>
                    <a:pt x="4140" y="3708"/>
                  </a:lnTo>
                  <a:lnTo>
                    <a:pt x="5918" y="5410"/>
                  </a:lnTo>
                  <a:lnTo>
                    <a:pt x="5930" y="6731"/>
                  </a:lnTo>
                  <a:lnTo>
                    <a:pt x="8127" y="5753"/>
                  </a:lnTo>
                  <a:lnTo>
                    <a:pt x="9105" y="6477"/>
                  </a:lnTo>
                  <a:lnTo>
                    <a:pt x="10147" y="8521"/>
                  </a:lnTo>
                  <a:lnTo>
                    <a:pt x="11239" y="7886"/>
                  </a:lnTo>
                  <a:lnTo>
                    <a:pt x="11709" y="7404"/>
                  </a:lnTo>
                  <a:lnTo>
                    <a:pt x="10642" y="6210"/>
                  </a:lnTo>
                  <a:lnTo>
                    <a:pt x="8775" y="5118"/>
                  </a:lnTo>
                  <a:lnTo>
                    <a:pt x="7988" y="5308"/>
                  </a:lnTo>
                  <a:lnTo>
                    <a:pt x="8420" y="4216"/>
                  </a:lnTo>
                  <a:lnTo>
                    <a:pt x="6146" y="3873"/>
                  </a:lnTo>
                  <a:lnTo>
                    <a:pt x="5638" y="3073"/>
                  </a:lnTo>
                  <a:lnTo>
                    <a:pt x="5397" y="1943"/>
                  </a:lnTo>
                  <a:lnTo>
                    <a:pt x="3505" y="1727"/>
                  </a:lnTo>
                  <a:lnTo>
                    <a:pt x="3606" y="66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>
              <a:extLst>
                <a:ext uri="{FF2B5EF4-FFF2-40B4-BE49-F238E27FC236}">
                  <a16:creationId xmlns:a16="http://schemas.microsoft.com/office/drawing/2014/main" id="{D967083E-04AD-C80A-493F-B998F75F14CD}"/>
                </a:ext>
              </a:extLst>
            </p:cNvPr>
            <p:cNvSpPr/>
            <p:nvPr/>
          </p:nvSpPr>
          <p:spPr>
            <a:xfrm>
              <a:off x="9743249" y="795464"/>
              <a:ext cx="57150" cy="53975"/>
            </a:xfrm>
            <a:custGeom>
              <a:avLst/>
              <a:gdLst/>
              <a:ahLst/>
              <a:cxnLst/>
              <a:rect l="l" t="t" r="r" b="b"/>
              <a:pathLst>
                <a:path w="57150" h="53975">
                  <a:moveTo>
                    <a:pt x="8483" y="10185"/>
                  </a:moveTo>
                  <a:lnTo>
                    <a:pt x="7696" y="8839"/>
                  </a:lnTo>
                  <a:lnTo>
                    <a:pt x="6578" y="6921"/>
                  </a:lnTo>
                  <a:lnTo>
                    <a:pt x="6477" y="6756"/>
                  </a:lnTo>
                  <a:lnTo>
                    <a:pt x="5219" y="4483"/>
                  </a:lnTo>
                  <a:lnTo>
                    <a:pt x="2832" y="0"/>
                  </a:lnTo>
                  <a:lnTo>
                    <a:pt x="2273" y="304"/>
                  </a:lnTo>
                  <a:lnTo>
                    <a:pt x="2273" y="6921"/>
                  </a:lnTo>
                  <a:lnTo>
                    <a:pt x="2120" y="6921"/>
                  </a:lnTo>
                  <a:lnTo>
                    <a:pt x="2197" y="6756"/>
                  </a:lnTo>
                  <a:lnTo>
                    <a:pt x="2273" y="6921"/>
                  </a:lnTo>
                  <a:lnTo>
                    <a:pt x="2273" y="304"/>
                  </a:lnTo>
                  <a:lnTo>
                    <a:pt x="0" y="1524"/>
                  </a:lnTo>
                  <a:lnTo>
                    <a:pt x="927" y="3873"/>
                  </a:lnTo>
                  <a:lnTo>
                    <a:pt x="1193" y="4483"/>
                  </a:lnTo>
                  <a:lnTo>
                    <a:pt x="1079" y="4610"/>
                  </a:lnTo>
                  <a:lnTo>
                    <a:pt x="266" y="6553"/>
                  </a:lnTo>
                  <a:lnTo>
                    <a:pt x="749" y="6832"/>
                  </a:lnTo>
                  <a:lnTo>
                    <a:pt x="1257" y="7302"/>
                  </a:lnTo>
                  <a:lnTo>
                    <a:pt x="2057" y="8229"/>
                  </a:lnTo>
                  <a:lnTo>
                    <a:pt x="2070" y="9220"/>
                  </a:lnTo>
                  <a:lnTo>
                    <a:pt x="2146" y="9398"/>
                  </a:lnTo>
                  <a:lnTo>
                    <a:pt x="2540" y="9258"/>
                  </a:lnTo>
                  <a:lnTo>
                    <a:pt x="2921" y="9232"/>
                  </a:lnTo>
                  <a:lnTo>
                    <a:pt x="3276" y="9398"/>
                  </a:lnTo>
                  <a:lnTo>
                    <a:pt x="3098" y="10515"/>
                  </a:lnTo>
                  <a:lnTo>
                    <a:pt x="3213" y="10287"/>
                  </a:lnTo>
                  <a:lnTo>
                    <a:pt x="3378" y="10083"/>
                  </a:lnTo>
                  <a:lnTo>
                    <a:pt x="3505" y="9448"/>
                  </a:lnTo>
                  <a:lnTo>
                    <a:pt x="3721" y="9855"/>
                  </a:lnTo>
                  <a:lnTo>
                    <a:pt x="4381" y="9550"/>
                  </a:lnTo>
                  <a:lnTo>
                    <a:pt x="5168" y="9994"/>
                  </a:lnTo>
                  <a:lnTo>
                    <a:pt x="5689" y="10922"/>
                  </a:lnTo>
                  <a:lnTo>
                    <a:pt x="6235" y="10515"/>
                  </a:lnTo>
                  <a:lnTo>
                    <a:pt x="6959" y="9753"/>
                  </a:lnTo>
                  <a:lnTo>
                    <a:pt x="7035" y="9550"/>
                  </a:lnTo>
                  <a:lnTo>
                    <a:pt x="7035" y="9232"/>
                  </a:lnTo>
                  <a:lnTo>
                    <a:pt x="7213" y="8915"/>
                  </a:lnTo>
                  <a:lnTo>
                    <a:pt x="7670" y="8839"/>
                  </a:lnTo>
                  <a:lnTo>
                    <a:pt x="7569" y="9017"/>
                  </a:lnTo>
                  <a:lnTo>
                    <a:pt x="7124" y="9550"/>
                  </a:lnTo>
                  <a:lnTo>
                    <a:pt x="7073" y="9855"/>
                  </a:lnTo>
                  <a:lnTo>
                    <a:pt x="7200" y="10109"/>
                  </a:lnTo>
                  <a:lnTo>
                    <a:pt x="7531" y="10210"/>
                  </a:lnTo>
                  <a:lnTo>
                    <a:pt x="7988" y="10223"/>
                  </a:lnTo>
                  <a:lnTo>
                    <a:pt x="8483" y="10185"/>
                  </a:lnTo>
                  <a:close/>
                </a:path>
                <a:path w="57150" h="53975">
                  <a:moveTo>
                    <a:pt x="36906" y="44246"/>
                  </a:moveTo>
                  <a:lnTo>
                    <a:pt x="36779" y="43916"/>
                  </a:lnTo>
                  <a:lnTo>
                    <a:pt x="36728" y="43065"/>
                  </a:lnTo>
                  <a:lnTo>
                    <a:pt x="36385" y="42329"/>
                  </a:lnTo>
                  <a:lnTo>
                    <a:pt x="34455" y="40678"/>
                  </a:lnTo>
                  <a:lnTo>
                    <a:pt x="33185" y="41275"/>
                  </a:lnTo>
                  <a:lnTo>
                    <a:pt x="33134" y="39230"/>
                  </a:lnTo>
                  <a:lnTo>
                    <a:pt x="32600" y="39217"/>
                  </a:lnTo>
                  <a:lnTo>
                    <a:pt x="32677" y="40119"/>
                  </a:lnTo>
                  <a:lnTo>
                    <a:pt x="32385" y="40741"/>
                  </a:lnTo>
                  <a:lnTo>
                    <a:pt x="31597" y="41363"/>
                  </a:lnTo>
                  <a:lnTo>
                    <a:pt x="35026" y="43802"/>
                  </a:lnTo>
                  <a:lnTo>
                    <a:pt x="36817" y="44945"/>
                  </a:lnTo>
                  <a:lnTo>
                    <a:pt x="36906" y="44246"/>
                  </a:lnTo>
                  <a:close/>
                </a:path>
                <a:path w="57150" h="53975">
                  <a:moveTo>
                    <a:pt x="56540" y="52476"/>
                  </a:moveTo>
                  <a:lnTo>
                    <a:pt x="56184" y="51092"/>
                  </a:lnTo>
                  <a:lnTo>
                    <a:pt x="53721" y="50253"/>
                  </a:lnTo>
                  <a:lnTo>
                    <a:pt x="48996" y="48056"/>
                  </a:lnTo>
                  <a:lnTo>
                    <a:pt x="48996" y="49098"/>
                  </a:lnTo>
                  <a:lnTo>
                    <a:pt x="48818" y="50114"/>
                  </a:lnTo>
                  <a:lnTo>
                    <a:pt x="48374" y="51003"/>
                  </a:lnTo>
                  <a:lnTo>
                    <a:pt x="50914" y="52057"/>
                  </a:lnTo>
                  <a:lnTo>
                    <a:pt x="53492" y="52933"/>
                  </a:lnTo>
                  <a:lnTo>
                    <a:pt x="56121" y="53606"/>
                  </a:lnTo>
                  <a:lnTo>
                    <a:pt x="56540" y="5247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>
              <a:extLst>
                <a:ext uri="{FF2B5EF4-FFF2-40B4-BE49-F238E27FC236}">
                  <a16:creationId xmlns:a16="http://schemas.microsoft.com/office/drawing/2014/main" id="{D2178B54-F2D3-C4B4-DD8E-F823C748BDF0}"/>
                </a:ext>
              </a:extLst>
            </p:cNvPr>
            <p:cNvSpPr/>
            <p:nvPr/>
          </p:nvSpPr>
          <p:spPr>
            <a:xfrm>
              <a:off x="9750272" y="804303"/>
              <a:ext cx="59055" cy="37465"/>
            </a:xfrm>
            <a:custGeom>
              <a:avLst/>
              <a:gdLst/>
              <a:ahLst/>
              <a:cxnLst/>
              <a:rect l="l" t="t" r="r" b="b"/>
              <a:pathLst>
                <a:path w="59054" h="37465">
                  <a:moveTo>
                    <a:pt x="635" y="0"/>
                  </a:moveTo>
                  <a:lnTo>
                    <a:pt x="190" y="76"/>
                  </a:lnTo>
                  <a:lnTo>
                    <a:pt x="0" y="381"/>
                  </a:lnTo>
                  <a:lnTo>
                    <a:pt x="12" y="812"/>
                  </a:lnTo>
                  <a:lnTo>
                    <a:pt x="304" y="482"/>
                  </a:lnTo>
                  <a:lnTo>
                    <a:pt x="533" y="177"/>
                  </a:lnTo>
                  <a:lnTo>
                    <a:pt x="635" y="0"/>
                  </a:lnTo>
                  <a:close/>
                </a:path>
                <a:path w="59054" h="37465">
                  <a:moveTo>
                    <a:pt x="58991" y="37414"/>
                  </a:moveTo>
                  <a:lnTo>
                    <a:pt x="58127" y="36309"/>
                  </a:lnTo>
                  <a:lnTo>
                    <a:pt x="56261" y="35445"/>
                  </a:lnTo>
                  <a:lnTo>
                    <a:pt x="53962" y="34086"/>
                  </a:lnTo>
                  <a:lnTo>
                    <a:pt x="52133" y="34315"/>
                  </a:lnTo>
                  <a:lnTo>
                    <a:pt x="51041" y="35090"/>
                  </a:lnTo>
                  <a:lnTo>
                    <a:pt x="50393" y="36258"/>
                  </a:lnTo>
                  <a:lnTo>
                    <a:pt x="50850" y="35928"/>
                  </a:lnTo>
                  <a:lnTo>
                    <a:pt x="51422" y="35750"/>
                  </a:lnTo>
                  <a:lnTo>
                    <a:pt x="51968" y="35826"/>
                  </a:lnTo>
                  <a:lnTo>
                    <a:pt x="54597" y="35610"/>
                  </a:lnTo>
                  <a:lnTo>
                    <a:pt x="56743" y="36156"/>
                  </a:lnTo>
                  <a:lnTo>
                    <a:pt x="58991" y="374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>
              <a:extLst>
                <a:ext uri="{FF2B5EF4-FFF2-40B4-BE49-F238E27FC236}">
                  <a16:creationId xmlns:a16="http://schemas.microsoft.com/office/drawing/2014/main" id="{45FAA379-2CA1-87F3-2FB6-E4ACADE4A600}"/>
                </a:ext>
              </a:extLst>
            </p:cNvPr>
            <p:cNvSpPr/>
            <p:nvPr/>
          </p:nvSpPr>
          <p:spPr>
            <a:xfrm>
              <a:off x="9765500" y="829258"/>
              <a:ext cx="29845" cy="23495"/>
            </a:xfrm>
            <a:custGeom>
              <a:avLst/>
              <a:gdLst/>
              <a:ahLst/>
              <a:cxnLst/>
              <a:rect l="l" t="t" r="r" b="b"/>
              <a:pathLst>
                <a:path w="29845" h="23494">
                  <a:moveTo>
                    <a:pt x="3733" y="1574"/>
                  </a:moveTo>
                  <a:lnTo>
                    <a:pt x="3556" y="1028"/>
                  </a:lnTo>
                  <a:lnTo>
                    <a:pt x="2374" y="762"/>
                  </a:lnTo>
                  <a:lnTo>
                    <a:pt x="0" y="0"/>
                  </a:lnTo>
                  <a:lnTo>
                    <a:pt x="12" y="1955"/>
                  </a:lnTo>
                  <a:lnTo>
                    <a:pt x="1892" y="3340"/>
                  </a:lnTo>
                  <a:lnTo>
                    <a:pt x="2806" y="3124"/>
                  </a:lnTo>
                  <a:lnTo>
                    <a:pt x="3556" y="3149"/>
                  </a:lnTo>
                  <a:lnTo>
                    <a:pt x="3733" y="1574"/>
                  </a:lnTo>
                  <a:close/>
                </a:path>
                <a:path w="29845" h="23494">
                  <a:moveTo>
                    <a:pt x="10426" y="6311"/>
                  </a:moveTo>
                  <a:lnTo>
                    <a:pt x="10350" y="5422"/>
                  </a:lnTo>
                  <a:lnTo>
                    <a:pt x="8813" y="5346"/>
                  </a:lnTo>
                  <a:lnTo>
                    <a:pt x="8039" y="5727"/>
                  </a:lnTo>
                  <a:lnTo>
                    <a:pt x="7607" y="3289"/>
                  </a:lnTo>
                  <a:lnTo>
                    <a:pt x="6070" y="2857"/>
                  </a:lnTo>
                  <a:lnTo>
                    <a:pt x="3987" y="3200"/>
                  </a:lnTo>
                  <a:lnTo>
                    <a:pt x="4432" y="3314"/>
                  </a:lnTo>
                  <a:lnTo>
                    <a:pt x="4800" y="3619"/>
                  </a:lnTo>
                  <a:lnTo>
                    <a:pt x="5702" y="6070"/>
                  </a:lnTo>
                  <a:lnTo>
                    <a:pt x="6007" y="7277"/>
                  </a:lnTo>
                  <a:lnTo>
                    <a:pt x="6807" y="8509"/>
                  </a:lnTo>
                  <a:lnTo>
                    <a:pt x="7759" y="8331"/>
                  </a:lnTo>
                  <a:lnTo>
                    <a:pt x="8661" y="8001"/>
                  </a:lnTo>
                  <a:lnTo>
                    <a:pt x="10134" y="6946"/>
                  </a:lnTo>
                  <a:lnTo>
                    <a:pt x="10426" y="6311"/>
                  </a:lnTo>
                  <a:close/>
                </a:path>
                <a:path w="29845" h="23494">
                  <a:moveTo>
                    <a:pt x="29845" y="20218"/>
                  </a:moveTo>
                  <a:lnTo>
                    <a:pt x="28028" y="19710"/>
                  </a:lnTo>
                  <a:lnTo>
                    <a:pt x="27647" y="18338"/>
                  </a:lnTo>
                  <a:lnTo>
                    <a:pt x="25857" y="17602"/>
                  </a:lnTo>
                  <a:lnTo>
                    <a:pt x="24892" y="18376"/>
                  </a:lnTo>
                  <a:lnTo>
                    <a:pt x="23177" y="18072"/>
                  </a:lnTo>
                  <a:lnTo>
                    <a:pt x="22288" y="17208"/>
                  </a:lnTo>
                  <a:lnTo>
                    <a:pt x="20269" y="16459"/>
                  </a:lnTo>
                  <a:lnTo>
                    <a:pt x="19253" y="16484"/>
                  </a:lnTo>
                  <a:lnTo>
                    <a:pt x="17881" y="15341"/>
                  </a:lnTo>
                  <a:lnTo>
                    <a:pt x="18211" y="18376"/>
                  </a:lnTo>
                  <a:lnTo>
                    <a:pt x="18770" y="18961"/>
                  </a:lnTo>
                  <a:lnTo>
                    <a:pt x="21805" y="19037"/>
                  </a:lnTo>
                  <a:lnTo>
                    <a:pt x="22390" y="19608"/>
                  </a:lnTo>
                  <a:lnTo>
                    <a:pt x="22275" y="20675"/>
                  </a:lnTo>
                  <a:lnTo>
                    <a:pt x="24168" y="20891"/>
                  </a:lnTo>
                  <a:lnTo>
                    <a:pt x="24409" y="22034"/>
                  </a:lnTo>
                  <a:lnTo>
                    <a:pt x="24917" y="22847"/>
                  </a:lnTo>
                  <a:lnTo>
                    <a:pt x="27190" y="23177"/>
                  </a:lnTo>
                  <a:lnTo>
                    <a:pt x="28524" y="21170"/>
                  </a:lnTo>
                  <a:lnTo>
                    <a:pt x="29845" y="202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>
              <a:extLst>
                <a:ext uri="{FF2B5EF4-FFF2-40B4-BE49-F238E27FC236}">
                  <a16:creationId xmlns:a16="http://schemas.microsoft.com/office/drawing/2014/main" id="{96BC2E2F-C2C2-598A-35AA-280097CD249B}"/>
                </a:ext>
              </a:extLst>
            </p:cNvPr>
            <p:cNvSpPr/>
            <p:nvPr/>
          </p:nvSpPr>
          <p:spPr>
            <a:xfrm>
              <a:off x="9778835" y="833018"/>
              <a:ext cx="38100" cy="17780"/>
            </a:xfrm>
            <a:custGeom>
              <a:avLst/>
              <a:gdLst/>
              <a:ahLst/>
              <a:cxnLst/>
              <a:rect l="l" t="t" r="r" b="b"/>
              <a:pathLst>
                <a:path w="38100" h="17780">
                  <a:moveTo>
                    <a:pt x="12966" y="7061"/>
                  </a:moveTo>
                  <a:lnTo>
                    <a:pt x="11303" y="3454"/>
                  </a:lnTo>
                  <a:lnTo>
                    <a:pt x="10452" y="2349"/>
                  </a:lnTo>
                  <a:lnTo>
                    <a:pt x="10515" y="1854"/>
                  </a:lnTo>
                  <a:lnTo>
                    <a:pt x="10680" y="1358"/>
                  </a:lnTo>
                  <a:lnTo>
                    <a:pt x="9563" y="190"/>
                  </a:lnTo>
                  <a:lnTo>
                    <a:pt x="8851" y="50"/>
                  </a:lnTo>
                  <a:lnTo>
                    <a:pt x="8115" y="0"/>
                  </a:lnTo>
                  <a:lnTo>
                    <a:pt x="6223" y="546"/>
                  </a:lnTo>
                  <a:lnTo>
                    <a:pt x="7302" y="1016"/>
                  </a:lnTo>
                  <a:lnTo>
                    <a:pt x="8013" y="1854"/>
                  </a:lnTo>
                  <a:lnTo>
                    <a:pt x="7823" y="3721"/>
                  </a:lnTo>
                  <a:lnTo>
                    <a:pt x="6654" y="3898"/>
                  </a:lnTo>
                  <a:lnTo>
                    <a:pt x="5346" y="4178"/>
                  </a:lnTo>
                  <a:lnTo>
                    <a:pt x="3835" y="3581"/>
                  </a:lnTo>
                  <a:lnTo>
                    <a:pt x="3594" y="2349"/>
                  </a:lnTo>
                  <a:lnTo>
                    <a:pt x="2946" y="1854"/>
                  </a:lnTo>
                  <a:lnTo>
                    <a:pt x="2032" y="2349"/>
                  </a:lnTo>
                  <a:lnTo>
                    <a:pt x="1206" y="2133"/>
                  </a:lnTo>
                  <a:lnTo>
                    <a:pt x="1092" y="1358"/>
                  </a:lnTo>
                  <a:lnTo>
                    <a:pt x="393" y="1270"/>
                  </a:lnTo>
                  <a:lnTo>
                    <a:pt x="0" y="1333"/>
                  </a:lnTo>
                  <a:lnTo>
                    <a:pt x="139" y="2654"/>
                  </a:lnTo>
                  <a:lnTo>
                    <a:pt x="939" y="4102"/>
                  </a:lnTo>
                  <a:lnTo>
                    <a:pt x="1130" y="5372"/>
                  </a:lnTo>
                  <a:lnTo>
                    <a:pt x="1193" y="6350"/>
                  </a:lnTo>
                  <a:lnTo>
                    <a:pt x="1320" y="6350"/>
                  </a:lnTo>
                  <a:lnTo>
                    <a:pt x="3733" y="5981"/>
                  </a:lnTo>
                  <a:lnTo>
                    <a:pt x="5194" y="8255"/>
                  </a:lnTo>
                  <a:lnTo>
                    <a:pt x="9385" y="8458"/>
                  </a:lnTo>
                  <a:lnTo>
                    <a:pt x="10782" y="7442"/>
                  </a:lnTo>
                  <a:lnTo>
                    <a:pt x="12573" y="7658"/>
                  </a:lnTo>
                  <a:lnTo>
                    <a:pt x="12712" y="7442"/>
                  </a:lnTo>
                  <a:lnTo>
                    <a:pt x="12966" y="7061"/>
                  </a:lnTo>
                  <a:close/>
                </a:path>
                <a:path w="38100" h="17780">
                  <a:moveTo>
                    <a:pt x="38049" y="16814"/>
                  </a:moveTo>
                  <a:lnTo>
                    <a:pt x="26035" y="6896"/>
                  </a:lnTo>
                  <a:lnTo>
                    <a:pt x="22860" y="7035"/>
                  </a:lnTo>
                  <a:lnTo>
                    <a:pt x="21310" y="7988"/>
                  </a:lnTo>
                  <a:lnTo>
                    <a:pt x="20523" y="9804"/>
                  </a:lnTo>
                  <a:lnTo>
                    <a:pt x="21323" y="9613"/>
                  </a:lnTo>
                  <a:lnTo>
                    <a:pt x="24599" y="11531"/>
                  </a:lnTo>
                  <a:lnTo>
                    <a:pt x="24828" y="13601"/>
                  </a:lnTo>
                  <a:lnTo>
                    <a:pt x="29464" y="14960"/>
                  </a:lnTo>
                  <a:lnTo>
                    <a:pt x="30568" y="16116"/>
                  </a:lnTo>
                  <a:lnTo>
                    <a:pt x="33172" y="16624"/>
                  </a:lnTo>
                  <a:lnTo>
                    <a:pt x="35445" y="17564"/>
                  </a:lnTo>
                  <a:lnTo>
                    <a:pt x="38049" y="1681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>
              <a:extLst>
                <a:ext uri="{FF2B5EF4-FFF2-40B4-BE49-F238E27FC236}">
                  <a16:creationId xmlns:a16="http://schemas.microsoft.com/office/drawing/2014/main" id="{188B1524-34CC-0E39-2F3A-3D3B86570496}"/>
                </a:ext>
              </a:extLst>
            </p:cNvPr>
            <p:cNvSpPr/>
            <p:nvPr/>
          </p:nvSpPr>
          <p:spPr>
            <a:xfrm>
              <a:off x="9724808" y="92509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40" h="2540">
                  <a:moveTo>
                    <a:pt x="2120" y="0"/>
                  </a:moveTo>
                  <a:lnTo>
                    <a:pt x="1358" y="393"/>
                  </a:lnTo>
                  <a:lnTo>
                    <a:pt x="596" y="927"/>
                  </a:lnTo>
                  <a:lnTo>
                    <a:pt x="228" y="1511"/>
                  </a:lnTo>
                  <a:lnTo>
                    <a:pt x="0" y="2133"/>
                  </a:lnTo>
                  <a:lnTo>
                    <a:pt x="482" y="1981"/>
                  </a:lnTo>
                  <a:lnTo>
                    <a:pt x="1104" y="1930"/>
                  </a:lnTo>
                  <a:lnTo>
                    <a:pt x="1930" y="1981"/>
                  </a:lnTo>
                  <a:lnTo>
                    <a:pt x="1917" y="1244"/>
                  </a:lnTo>
                  <a:lnTo>
                    <a:pt x="1981" y="584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>
              <a:extLst>
                <a:ext uri="{FF2B5EF4-FFF2-40B4-BE49-F238E27FC236}">
                  <a16:creationId xmlns:a16="http://schemas.microsoft.com/office/drawing/2014/main" id="{FB6DB07C-ED9C-7108-B89E-75A1F4902B81}"/>
                </a:ext>
              </a:extLst>
            </p:cNvPr>
            <p:cNvSpPr/>
            <p:nvPr/>
          </p:nvSpPr>
          <p:spPr>
            <a:xfrm>
              <a:off x="9699091" y="920698"/>
              <a:ext cx="21590" cy="28575"/>
            </a:xfrm>
            <a:custGeom>
              <a:avLst/>
              <a:gdLst/>
              <a:ahLst/>
              <a:cxnLst/>
              <a:rect l="l" t="t" r="r" b="b"/>
              <a:pathLst>
                <a:path w="21590" h="28575">
                  <a:moveTo>
                    <a:pt x="5194" y="24676"/>
                  </a:moveTo>
                  <a:lnTo>
                    <a:pt x="4508" y="23952"/>
                  </a:lnTo>
                  <a:lnTo>
                    <a:pt x="4038" y="23025"/>
                  </a:lnTo>
                  <a:lnTo>
                    <a:pt x="3733" y="22034"/>
                  </a:lnTo>
                  <a:lnTo>
                    <a:pt x="3213" y="22542"/>
                  </a:lnTo>
                  <a:lnTo>
                    <a:pt x="3759" y="23558"/>
                  </a:lnTo>
                  <a:lnTo>
                    <a:pt x="3797" y="24257"/>
                  </a:lnTo>
                  <a:lnTo>
                    <a:pt x="2057" y="25933"/>
                  </a:lnTo>
                  <a:lnTo>
                    <a:pt x="533" y="25781"/>
                  </a:lnTo>
                  <a:lnTo>
                    <a:pt x="0" y="27241"/>
                  </a:lnTo>
                  <a:lnTo>
                    <a:pt x="381" y="27774"/>
                  </a:lnTo>
                  <a:lnTo>
                    <a:pt x="520" y="28206"/>
                  </a:lnTo>
                  <a:lnTo>
                    <a:pt x="3683" y="25933"/>
                  </a:lnTo>
                  <a:lnTo>
                    <a:pt x="5194" y="24676"/>
                  </a:lnTo>
                  <a:close/>
                </a:path>
                <a:path w="21590" h="28575">
                  <a:moveTo>
                    <a:pt x="18313" y="10464"/>
                  </a:moveTo>
                  <a:lnTo>
                    <a:pt x="17373" y="10109"/>
                  </a:lnTo>
                  <a:lnTo>
                    <a:pt x="16725" y="9385"/>
                  </a:lnTo>
                  <a:lnTo>
                    <a:pt x="16598" y="6985"/>
                  </a:lnTo>
                  <a:lnTo>
                    <a:pt x="15849" y="8013"/>
                  </a:lnTo>
                  <a:lnTo>
                    <a:pt x="17005" y="10934"/>
                  </a:lnTo>
                  <a:lnTo>
                    <a:pt x="15443" y="10553"/>
                  </a:lnTo>
                  <a:lnTo>
                    <a:pt x="14046" y="12814"/>
                  </a:lnTo>
                  <a:lnTo>
                    <a:pt x="14020" y="14478"/>
                  </a:lnTo>
                  <a:lnTo>
                    <a:pt x="14401" y="15443"/>
                  </a:lnTo>
                  <a:lnTo>
                    <a:pt x="18313" y="10464"/>
                  </a:lnTo>
                  <a:close/>
                </a:path>
                <a:path w="21590" h="28575">
                  <a:moveTo>
                    <a:pt x="21488" y="571"/>
                  </a:moveTo>
                  <a:lnTo>
                    <a:pt x="21247" y="406"/>
                  </a:lnTo>
                  <a:lnTo>
                    <a:pt x="21082" y="215"/>
                  </a:lnTo>
                  <a:lnTo>
                    <a:pt x="20980" y="0"/>
                  </a:lnTo>
                  <a:lnTo>
                    <a:pt x="20789" y="317"/>
                  </a:lnTo>
                  <a:lnTo>
                    <a:pt x="20612" y="660"/>
                  </a:lnTo>
                  <a:lnTo>
                    <a:pt x="20421" y="977"/>
                  </a:lnTo>
                  <a:lnTo>
                    <a:pt x="20764" y="838"/>
                  </a:lnTo>
                  <a:lnTo>
                    <a:pt x="21145" y="723"/>
                  </a:lnTo>
                  <a:lnTo>
                    <a:pt x="21488" y="57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>
              <a:extLst>
                <a:ext uri="{FF2B5EF4-FFF2-40B4-BE49-F238E27FC236}">
                  <a16:creationId xmlns:a16="http://schemas.microsoft.com/office/drawing/2014/main" id="{D5B42227-F1FF-51B8-8F94-4C651DB703AE}"/>
                </a:ext>
              </a:extLst>
            </p:cNvPr>
            <p:cNvSpPr/>
            <p:nvPr/>
          </p:nvSpPr>
          <p:spPr>
            <a:xfrm>
              <a:off x="9700323" y="913116"/>
              <a:ext cx="31750" cy="38100"/>
            </a:xfrm>
            <a:custGeom>
              <a:avLst/>
              <a:gdLst/>
              <a:ahLst/>
              <a:cxnLst/>
              <a:rect l="l" t="t" r="r" b="b"/>
              <a:pathLst>
                <a:path w="31750" h="38100">
                  <a:moveTo>
                    <a:pt x="7912" y="30873"/>
                  </a:moveTo>
                  <a:lnTo>
                    <a:pt x="7620" y="31102"/>
                  </a:lnTo>
                  <a:lnTo>
                    <a:pt x="7023" y="32181"/>
                  </a:lnTo>
                  <a:lnTo>
                    <a:pt x="5473" y="32981"/>
                  </a:lnTo>
                  <a:lnTo>
                    <a:pt x="4318" y="32537"/>
                  </a:lnTo>
                  <a:lnTo>
                    <a:pt x="2844" y="33769"/>
                  </a:lnTo>
                  <a:lnTo>
                    <a:pt x="2895" y="35204"/>
                  </a:lnTo>
                  <a:lnTo>
                    <a:pt x="1244" y="36334"/>
                  </a:lnTo>
                  <a:lnTo>
                    <a:pt x="558" y="36563"/>
                  </a:lnTo>
                  <a:lnTo>
                    <a:pt x="0" y="36842"/>
                  </a:lnTo>
                  <a:lnTo>
                    <a:pt x="266" y="37084"/>
                  </a:lnTo>
                  <a:lnTo>
                    <a:pt x="812" y="37452"/>
                  </a:lnTo>
                  <a:lnTo>
                    <a:pt x="1447" y="37287"/>
                  </a:lnTo>
                  <a:lnTo>
                    <a:pt x="2603" y="37642"/>
                  </a:lnTo>
                  <a:lnTo>
                    <a:pt x="4000" y="37566"/>
                  </a:lnTo>
                  <a:lnTo>
                    <a:pt x="5219" y="37388"/>
                  </a:lnTo>
                  <a:lnTo>
                    <a:pt x="6362" y="35814"/>
                  </a:lnTo>
                  <a:lnTo>
                    <a:pt x="6705" y="34353"/>
                  </a:lnTo>
                  <a:lnTo>
                    <a:pt x="7175" y="32981"/>
                  </a:lnTo>
                  <a:lnTo>
                    <a:pt x="7912" y="30873"/>
                  </a:lnTo>
                  <a:close/>
                </a:path>
                <a:path w="31750" h="38100">
                  <a:moveTo>
                    <a:pt x="8877" y="30124"/>
                  </a:moveTo>
                  <a:lnTo>
                    <a:pt x="8369" y="29565"/>
                  </a:lnTo>
                  <a:lnTo>
                    <a:pt x="7912" y="30873"/>
                  </a:lnTo>
                  <a:lnTo>
                    <a:pt x="8877" y="30124"/>
                  </a:lnTo>
                  <a:close/>
                </a:path>
                <a:path w="31750" h="38100">
                  <a:moveTo>
                    <a:pt x="13677" y="29133"/>
                  </a:moveTo>
                  <a:lnTo>
                    <a:pt x="13500" y="26682"/>
                  </a:lnTo>
                  <a:lnTo>
                    <a:pt x="12992" y="26517"/>
                  </a:lnTo>
                  <a:lnTo>
                    <a:pt x="12331" y="26631"/>
                  </a:lnTo>
                  <a:lnTo>
                    <a:pt x="11176" y="27622"/>
                  </a:lnTo>
                  <a:lnTo>
                    <a:pt x="11442" y="27978"/>
                  </a:lnTo>
                  <a:lnTo>
                    <a:pt x="10299" y="29489"/>
                  </a:lnTo>
                  <a:lnTo>
                    <a:pt x="9321" y="29781"/>
                  </a:lnTo>
                  <a:lnTo>
                    <a:pt x="8877" y="30124"/>
                  </a:lnTo>
                  <a:lnTo>
                    <a:pt x="10299" y="31635"/>
                  </a:lnTo>
                  <a:lnTo>
                    <a:pt x="13677" y="29133"/>
                  </a:lnTo>
                  <a:close/>
                </a:path>
                <a:path w="31750" h="38100">
                  <a:moveTo>
                    <a:pt x="31292" y="6426"/>
                  </a:moveTo>
                  <a:lnTo>
                    <a:pt x="31280" y="3289"/>
                  </a:lnTo>
                  <a:lnTo>
                    <a:pt x="29552" y="0"/>
                  </a:lnTo>
                  <a:lnTo>
                    <a:pt x="27495" y="952"/>
                  </a:lnTo>
                  <a:lnTo>
                    <a:pt x="27914" y="1358"/>
                  </a:lnTo>
                  <a:lnTo>
                    <a:pt x="27279" y="1117"/>
                  </a:lnTo>
                  <a:lnTo>
                    <a:pt x="24879" y="1778"/>
                  </a:lnTo>
                  <a:lnTo>
                    <a:pt x="22263" y="1600"/>
                  </a:lnTo>
                  <a:lnTo>
                    <a:pt x="20599" y="4686"/>
                  </a:lnTo>
                  <a:lnTo>
                    <a:pt x="21767" y="6553"/>
                  </a:lnTo>
                  <a:lnTo>
                    <a:pt x="20980" y="7823"/>
                  </a:lnTo>
                  <a:lnTo>
                    <a:pt x="18516" y="8902"/>
                  </a:lnTo>
                  <a:lnTo>
                    <a:pt x="15697" y="11010"/>
                  </a:lnTo>
                  <a:lnTo>
                    <a:pt x="15367" y="15722"/>
                  </a:lnTo>
                  <a:lnTo>
                    <a:pt x="15494" y="16967"/>
                  </a:lnTo>
                  <a:lnTo>
                    <a:pt x="16141" y="17691"/>
                  </a:lnTo>
                  <a:lnTo>
                    <a:pt x="17995" y="18300"/>
                  </a:lnTo>
                  <a:lnTo>
                    <a:pt x="20764" y="17805"/>
                  </a:lnTo>
                  <a:lnTo>
                    <a:pt x="22872" y="17081"/>
                  </a:lnTo>
                  <a:lnTo>
                    <a:pt x="23990" y="15824"/>
                  </a:lnTo>
                  <a:lnTo>
                    <a:pt x="25082" y="12915"/>
                  </a:lnTo>
                  <a:lnTo>
                    <a:pt x="27622" y="11518"/>
                  </a:lnTo>
                  <a:lnTo>
                    <a:pt x="28905" y="11112"/>
                  </a:lnTo>
                  <a:lnTo>
                    <a:pt x="29730" y="9423"/>
                  </a:lnTo>
                  <a:lnTo>
                    <a:pt x="29895" y="8585"/>
                  </a:lnTo>
                  <a:lnTo>
                    <a:pt x="29781" y="7658"/>
                  </a:lnTo>
                  <a:lnTo>
                    <a:pt x="30810" y="5918"/>
                  </a:lnTo>
                  <a:lnTo>
                    <a:pt x="31292" y="64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>
              <a:extLst>
                <a:ext uri="{FF2B5EF4-FFF2-40B4-BE49-F238E27FC236}">
                  <a16:creationId xmlns:a16="http://schemas.microsoft.com/office/drawing/2014/main" id="{0B79CE73-E000-331D-89A2-533C5D4E37D9}"/>
                </a:ext>
              </a:extLst>
            </p:cNvPr>
            <p:cNvSpPr/>
            <p:nvPr/>
          </p:nvSpPr>
          <p:spPr>
            <a:xfrm>
              <a:off x="9807104" y="856145"/>
              <a:ext cx="6985" cy="3810"/>
            </a:xfrm>
            <a:custGeom>
              <a:avLst/>
              <a:gdLst/>
              <a:ahLst/>
              <a:cxnLst/>
              <a:rect l="l" t="t" r="r" b="b"/>
              <a:pathLst>
                <a:path w="6984" h="3809">
                  <a:moveTo>
                    <a:pt x="3733" y="0"/>
                  </a:moveTo>
                  <a:lnTo>
                    <a:pt x="0" y="495"/>
                  </a:lnTo>
                  <a:lnTo>
                    <a:pt x="901" y="1549"/>
                  </a:lnTo>
                  <a:lnTo>
                    <a:pt x="1625" y="2641"/>
                  </a:lnTo>
                  <a:lnTo>
                    <a:pt x="1752" y="3517"/>
                  </a:lnTo>
                  <a:lnTo>
                    <a:pt x="3390" y="3390"/>
                  </a:lnTo>
                  <a:lnTo>
                    <a:pt x="4978" y="1917"/>
                  </a:lnTo>
                  <a:lnTo>
                    <a:pt x="6527" y="1143"/>
                  </a:lnTo>
                  <a:lnTo>
                    <a:pt x="5765" y="66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>
              <a:extLst>
                <a:ext uri="{FF2B5EF4-FFF2-40B4-BE49-F238E27FC236}">
                  <a16:creationId xmlns:a16="http://schemas.microsoft.com/office/drawing/2014/main" id="{10D35DCF-92CC-FE2D-7B91-FC06A1E0BF03}"/>
                </a:ext>
              </a:extLst>
            </p:cNvPr>
            <p:cNvSpPr/>
            <p:nvPr/>
          </p:nvSpPr>
          <p:spPr>
            <a:xfrm>
              <a:off x="9761766" y="83833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130" y="774"/>
                  </a:moveTo>
                  <a:lnTo>
                    <a:pt x="304" y="0"/>
                  </a:lnTo>
                  <a:lnTo>
                    <a:pt x="279" y="241"/>
                  </a:lnTo>
                  <a:lnTo>
                    <a:pt x="177" y="469"/>
                  </a:lnTo>
                  <a:lnTo>
                    <a:pt x="0" y="698"/>
                  </a:lnTo>
                  <a:lnTo>
                    <a:pt x="368" y="736"/>
                  </a:lnTo>
                  <a:lnTo>
                    <a:pt x="1130" y="774"/>
                  </a:lnTo>
                  <a:close/>
                </a:path>
                <a:path w="7620" h="6350">
                  <a:moveTo>
                    <a:pt x="7493" y="6007"/>
                  </a:moveTo>
                  <a:lnTo>
                    <a:pt x="6870" y="5562"/>
                  </a:lnTo>
                  <a:lnTo>
                    <a:pt x="6591" y="5334"/>
                  </a:lnTo>
                  <a:lnTo>
                    <a:pt x="6794" y="6134"/>
                  </a:lnTo>
                  <a:lnTo>
                    <a:pt x="7493" y="600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>
              <a:extLst>
                <a:ext uri="{FF2B5EF4-FFF2-40B4-BE49-F238E27FC236}">
                  <a16:creationId xmlns:a16="http://schemas.microsoft.com/office/drawing/2014/main" id="{714082E1-DD68-530A-9610-352705A473F9}"/>
                </a:ext>
              </a:extLst>
            </p:cNvPr>
            <p:cNvSpPr/>
            <p:nvPr/>
          </p:nvSpPr>
          <p:spPr>
            <a:xfrm>
              <a:off x="9749777" y="83338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8102" y="0"/>
                  </a:moveTo>
                  <a:lnTo>
                    <a:pt x="5651" y="965"/>
                  </a:lnTo>
                  <a:lnTo>
                    <a:pt x="3174" y="1041"/>
                  </a:lnTo>
                  <a:lnTo>
                    <a:pt x="2641" y="1460"/>
                  </a:lnTo>
                  <a:lnTo>
                    <a:pt x="2920" y="952"/>
                  </a:lnTo>
                  <a:lnTo>
                    <a:pt x="673" y="660"/>
                  </a:lnTo>
                  <a:lnTo>
                    <a:pt x="0" y="4318"/>
                  </a:lnTo>
                  <a:lnTo>
                    <a:pt x="927" y="7302"/>
                  </a:lnTo>
                  <a:lnTo>
                    <a:pt x="1244" y="6680"/>
                  </a:lnTo>
                  <a:lnTo>
                    <a:pt x="2908" y="8178"/>
                  </a:lnTo>
                  <a:lnTo>
                    <a:pt x="2997" y="9385"/>
                  </a:lnTo>
                  <a:lnTo>
                    <a:pt x="3695" y="10185"/>
                  </a:lnTo>
                  <a:lnTo>
                    <a:pt x="4584" y="9448"/>
                  </a:lnTo>
                  <a:lnTo>
                    <a:pt x="6159" y="9004"/>
                  </a:lnTo>
                  <a:lnTo>
                    <a:pt x="9448" y="9664"/>
                  </a:lnTo>
                  <a:lnTo>
                    <a:pt x="13868" y="10058"/>
                  </a:lnTo>
                  <a:lnTo>
                    <a:pt x="14262" y="10934"/>
                  </a:lnTo>
                  <a:lnTo>
                    <a:pt x="16903" y="11379"/>
                  </a:lnTo>
                  <a:lnTo>
                    <a:pt x="18783" y="11099"/>
                  </a:lnTo>
                  <a:lnTo>
                    <a:pt x="17183" y="7023"/>
                  </a:lnTo>
                  <a:lnTo>
                    <a:pt x="11188" y="5549"/>
                  </a:lnTo>
                  <a:lnTo>
                    <a:pt x="10058" y="4572"/>
                  </a:lnTo>
                  <a:lnTo>
                    <a:pt x="10604" y="24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>
              <a:extLst>
                <a:ext uri="{FF2B5EF4-FFF2-40B4-BE49-F238E27FC236}">
                  <a16:creationId xmlns:a16="http://schemas.microsoft.com/office/drawing/2014/main" id="{39A13A44-2C1D-AD55-7C9D-6CCFBF16BB4B}"/>
                </a:ext>
              </a:extLst>
            </p:cNvPr>
            <p:cNvSpPr/>
            <p:nvPr/>
          </p:nvSpPr>
          <p:spPr>
            <a:xfrm>
              <a:off x="9792258" y="850569"/>
              <a:ext cx="17145" cy="9525"/>
            </a:xfrm>
            <a:custGeom>
              <a:avLst/>
              <a:gdLst/>
              <a:ahLst/>
              <a:cxnLst/>
              <a:rect l="l" t="t" r="r" b="b"/>
              <a:pathLst>
                <a:path w="17145" h="9525">
                  <a:moveTo>
                    <a:pt x="6146" y="0"/>
                  </a:moveTo>
                  <a:lnTo>
                    <a:pt x="2336" y="177"/>
                  </a:lnTo>
                  <a:lnTo>
                    <a:pt x="787" y="1130"/>
                  </a:lnTo>
                  <a:lnTo>
                    <a:pt x="0" y="2946"/>
                  </a:lnTo>
                  <a:lnTo>
                    <a:pt x="800" y="2755"/>
                  </a:lnTo>
                  <a:lnTo>
                    <a:pt x="2641" y="3848"/>
                  </a:lnTo>
                  <a:lnTo>
                    <a:pt x="3721" y="5041"/>
                  </a:lnTo>
                  <a:lnTo>
                    <a:pt x="4241" y="4343"/>
                  </a:lnTo>
                  <a:lnTo>
                    <a:pt x="4686" y="6108"/>
                  </a:lnTo>
                  <a:lnTo>
                    <a:pt x="5664" y="6972"/>
                  </a:lnTo>
                  <a:lnTo>
                    <a:pt x="6375" y="7289"/>
                  </a:lnTo>
                  <a:lnTo>
                    <a:pt x="8750" y="6426"/>
                  </a:lnTo>
                  <a:lnTo>
                    <a:pt x="10540" y="7696"/>
                  </a:lnTo>
                  <a:lnTo>
                    <a:pt x="13322" y="5422"/>
                  </a:lnTo>
                  <a:lnTo>
                    <a:pt x="15024" y="6718"/>
                  </a:lnTo>
                  <a:lnTo>
                    <a:pt x="13601" y="8699"/>
                  </a:lnTo>
                  <a:lnTo>
                    <a:pt x="16598" y="9093"/>
                  </a:lnTo>
                  <a:lnTo>
                    <a:pt x="16471" y="8216"/>
                  </a:lnTo>
                  <a:lnTo>
                    <a:pt x="13728" y="4749"/>
                  </a:lnTo>
                  <a:lnTo>
                    <a:pt x="11556" y="2870"/>
                  </a:lnTo>
                  <a:lnTo>
                    <a:pt x="8648" y="8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>
              <a:extLst>
                <a:ext uri="{FF2B5EF4-FFF2-40B4-BE49-F238E27FC236}">
                  <a16:creationId xmlns:a16="http://schemas.microsoft.com/office/drawing/2014/main" id="{F4CD99D4-AB17-4643-5F26-104845AAF7E2}"/>
                </a:ext>
              </a:extLst>
            </p:cNvPr>
            <p:cNvSpPr/>
            <p:nvPr/>
          </p:nvSpPr>
          <p:spPr>
            <a:xfrm>
              <a:off x="9756483" y="845235"/>
              <a:ext cx="66675" cy="27305"/>
            </a:xfrm>
            <a:custGeom>
              <a:avLst/>
              <a:gdLst/>
              <a:ahLst/>
              <a:cxnLst/>
              <a:rect l="l" t="t" r="r" b="b"/>
              <a:pathLst>
                <a:path w="66675" h="27305">
                  <a:moveTo>
                    <a:pt x="16713" y="24269"/>
                  </a:moveTo>
                  <a:lnTo>
                    <a:pt x="15786" y="23469"/>
                  </a:lnTo>
                  <a:lnTo>
                    <a:pt x="14909" y="22555"/>
                  </a:lnTo>
                  <a:lnTo>
                    <a:pt x="14033" y="21920"/>
                  </a:lnTo>
                  <a:lnTo>
                    <a:pt x="14681" y="22733"/>
                  </a:lnTo>
                  <a:lnTo>
                    <a:pt x="15798" y="24472"/>
                  </a:lnTo>
                  <a:lnTo>
                    <a:pt x="16713" y="24269"/>
                  </a:lnTo>
                  <a:close/>
                </a:path>
                <a:path w="66675" h="27305">
                  <a:moveTo>
                    <a:pt x="22377" y="177"/>
                  </a:moveTo>
                  <a:lnTo>
                    <a:pt x="21424" y="0"/>
                  </a:lnTo>
                  <a:lnTo>
                    <a:pt x="20472" y="190"/>
                  </a:lnTo>
                  <a:lnTo>
                    <a:pt x="19532" y="571"/>
                  </a:lnTo>
                  <a:lnTo>
                    <a:pt x="20434" y="1066"/>
                  </a:lnTo>
                  <a:lnTo>
                    <a:pt x="22377" y="177"/>
                  </a:lnTo>
                  <a:close/>
                </a:path>
                <a:path w="66675" h="27305">
                  <a:moveTo>
                    <a:pt x="39687" y="22821"/>
                  </a:moveTo>
                  <a:lnTo>
                    <a:pt x="34302" y="21628"/>
                  </a:lnTo>
                  <a:lnTo>
                    <a:pt x="31026" y="21844"/>
                  </a:lnTo>
                  <a:lnTo>
                    <a:pt x="31483" y="20447"/>
                  </a:lnTo>
                  <a:lnTo>
                    <a:pt x="31013" y="18440"/>
                  </a:lnTo>
                  <a:lnTo>
                    <a:pt x="31102" y="17157"/>
                  </a:lnTo>
                  <a:lnTo>
                    <a:pt x="29349" y="14490"/>
                  </a:lnTo>
                  <a:lnTo>
                    <a:pt x="27254" y="16116"/>
                  </a:lnTo>
                  <a:lnTo>
                    <a:pt x="23723" y="16103"/>
                  </a:lnTo>
                  <a:lnTo>
                    <a:pt x="23228" y="15316"/>
                  </a:lnTo>
                  <a:lnTo>
                    <a:pt x="20053" y="14681"/>
                  </a:lnTo>
                  <a:lnTo>
                    <a:pt x="18783" y="15189"/>
                  </a:lnTo>
                  <a:lnTo>
                    <a:pt x="14185" y="14897"/>
                  </a:lnTo>
                  <a:lnTo>
                    <a:pt x="14262" y="14338"/>
                  </a:lnTo>
                  <a:lnTo>
                    <a:pt x="8229" y="15976"/>
                  </a:lnTo>
                  <a:lnTo>
                    <a:pt x="8724" y="15582"/>
                  </a:lnTo>
                  <a:lnTo>
                    <a:pt x="2667" y="14071"/>
                  </a:lnTo>
                  <a:lnTo>
                    <a:pt x="0" y="15341"/>
                  </a:lnTo>
                  <a:lnTo>
                    <a:pt x="4495" y="18351"/>
                  </a:lnTo>
                  <a:lnTo>
                    <a:pt x="12890" y="19608"/>
                  </a:lnTo>
                  <a:lnTo>
                    <a:pt x="16395" y="20472"/>
                  </a:lnTo>
                  <a:lnTo>
                    <a:pt x="18910" y="19621"/>
                  </a:lnTo>
                  <a:lnTo>
                    <a:pt x="21945" y="20523"/>
                  </a:lnTo>
                  <a:lnTo>
                    <a:pt x="21920" y="22644"/>
                  </a:lnTo>
                  <a:lnTo>
                    <a:pt x="24307" y="23368"/>
                  </a:lnTo>
                  <a:lnTo>
                    <a:pt x="26555" y="23431"/>
                  </a:lnTo>
                  <a:lnTo>
                    <a:pt x="25400" y="24333"/>
                  </a:lnTo>
                  <a:lnTo>
                    <a:pt x="26403" y="25400"/>
                  </a:lnTo>
                  <a:lnTo>
                    <a:pt x="27228" y="26847"/>
                  </a:lnTo>
                  <a:lnTo>
                    <a:pt x="30835" y="27178"/>
                  </a:lnTo>
                  <a:lnTo>
                    <a:pt x="36969" y="26136"/>
                  </a:lnTo>
                  <a:lnTo>
                    <a:pt x="37045" y="24930"/>
                  </a:lnTo>
                  <a:lnTo>
                    <a:pt x="38252" y="23571"/>
                  </a:lnTo>
                  <a:lnTo>
                    <a:pt x="39687" y="22821"/>
                  </a:lnTo>
                  <a:close/>
                </a:path>
                <a:path w="66675" h="27305">
                  <a:moveTo>
                    <a:pt x="40881" y="13093"/>
                  </a:moveTo>
                  <a:lnTo>
                    <a:pt x="40017" y="9677"/>
                  </a:lnTo>
                  <a:lnTo>
                    <a:pt x="39497" y="10375"/>
                  </a:lnTo>
                  <a:lnTo>
                    <a:pt x="37934" y="11493"/>
                  </a:lnTo>
                  <a:lnTo>
                    <a:pt x="36893" y="9448"/>
                  </a:lnTo>
                  <a:lnTo>
                    <a:pt x="35928" y="8724"/>
                  </a:lnTo>
                  <a:lnTo>
                    <a:pt x="33718" y="9702"/>
                  </a:lnTo>
                  <a:lnTo>
                    <a:pt x="33718" y="8382"/>
                  </a:lnTo>
                  <a:lnTo>
                    <a:pt x="31927" y="6680"/>
                  </a:lnTo>
                  <a:lnTo>
                    <a:pt x="31788" y="5918"/>
                  </a:lnTo>
                  <a:lnTo>
                    <a:pt x="31191" y="5372"/>
                  </a:lnTo>
                  <a:lnTo>
                    <a:pt x="30937" y="6413"/>
                  </a:lnTo>
                  <a:lnTo>
                    <a:pt x="31902" y="8026"/>
                  </a:lnTo>
                  <a:lnTo>
                    <a:pt x="32613" y="9740"/>
                  </a:lnTo>
                  <a:lnTo>
                    <a:pt x="32727" y="10502"/>
                  </a:lnTo>
                  <a:lnTo>
                    <a:pt x="31483" y="11023"/>
                  </a:lnTo>
                  <a:lnTo>
                    <a:pt x="33172" y="13233"/>
                  </a:lnTo>
                  <a:lnTo>
                    <a:pt x="37147" y="11620"/>
                  </a:lnTo>
                  <a:lnTo>
                    <a:pt x="40627" y="12865"/>
                  </a:lnTo>
                  <a:lnTo>
                    <a:pt x="40881" y="13093"/>
                  </a:lnTo>
                  <a:close/>
                </a:path>
                <a:path w="66675" h="27305">
                  <a:moveTo>
                    <a:pt x="66192" y="15684"/>
                  </a:moveTo>
                  <a:lnTo>
                    <a:pt x="64236" y="14122"/>
                  </a:lnTo>
                  <a:lnTo>
                    <a:pt x="61696" y="15125"/>
                  </a:lnTo>
                  <a:lnTo>
                    <a:pt x="59842" y="13970"/>
                  </a:lnTo>
                  <a:lnTo>
                    <a:pt x="60820" y="12280"/>
                  </a:lnTo>
                  <a:lnTo>
                    <a:pt x="58788" y="11430"/>
                  </a:lnTo>
                  <a:lnTo>
                    <a:pt x="55600" y="12814"/>
                  </a:lnTo>
                  <a:lnTo>
                    <a:pt x="54013" y="14312"/>
                  </a:lnTo>
                  <a:lnTo>
                    <a:pt x="51803" y="14401"/>
                  </a:lnTo>
                  <a:lnTo>
                    <a:pt x="49377" y="14033"/>
                  </a:lnTo>
                  <a:lnTo>
                    <a:pt x="50800" y="12039"/>
                  </a:lnTo>
                  <a:lnTo>
                    <a:pt x="49085" y="10744"/>
                  </a:lnTo>
                  <a:lnTo>
                    <a:pt x="46304" y="13030"/>
                  </a:lnTo>
                  <a:lnTo>
                    <a:pt x="44513" y="11760"/>
                  </a:lnTo>
                  <a:lnTo>
                    <a:pt x="40995" y="13195"/>
                  </a:lnTo>
                  <a:lnTo>
                    <a:pt x="42392" y="14668"/>
                  </a:lnTo>
                  <a:lnTo>
                    <a:pt x="41706" y="17678"/>
                  </a:lnTo>
                  <a:lnTo>
                    <a:pt x="39839" y="19583"/>
                  </a:lnTo>
                  <a:lnTo>
                    <a:pt x="42608" y="20332"/>
                  </a:lnTo>
                  <a:lnTo>
                    <a:pt x="43014" y="18732"/>
                  </a:lnTo>
                  <a:lnTo>
                    <a:pt x="44069" y="17957"/>
                  </a:lnTo>
                  <a:lnTo>
                    <a:pt x="49314" y="18046"/>
                  </a:lnTo>
                  <a:lnTo>
                    <a:pt x="51015" y="19011"/>
                  </a:lnTo>
                  <a:lnTo>
                    <a:pt x="53543" y="18872"/>
                  </a:lnTo>
                  <a:lnTo>
                    <a:pt x="50939" y="17005"/>
                  </a:lnTo>
                  <a:lnTo>
                    <a:pt x="59740" y="17272"/>
                  </a:lnTo>
                  <a:lnTo>
                    <a:pt x="61061" y="17995"/>
                  </a:lnTo>
                  <a:lnTo>
                    <a:pt x="64770" y="19151"/>
                  </a:lnTo>
                  <a:lnTo>
                    <a:pt x="65633" y="17449"/>
                  </a:lnTo>
                  <a:lnTo>
                    <a:pt x="66192" y="156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>
              <a:extLst>
                <a:ext uri="{FF2B5EF4-FFF2-40B4-BE49-F238E27FC236}">
                  <a16:creationId xmlns:a16="http://schemas.microsoft.com/office/drawing/2014/main" id="{3B1045E1-A983-2064-B167-4F0B64B8595C}"/>
                </a:ext>
              </a:extLst>
            </p:cNvPr>
            <p:cNvSpPr/>
            <p:nvPr/>
          </p:nvSpPr>
          <p:spPr>
            <a:xfrm>
              <a:off x="9741293" y="839164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4" h="29209">
                  <a:moveTo>
                    <a:pt x="11277" y="5651"/>
                  </a:moveTo>
                  <a:lnTo>
                    <a:pt x="3251" y="0"/>
                  </a:lnTo>
                  <a:lnTo>
                    <a:pt x="12" y="1854"/>
                  </a:lnTo>
                  <a:lnTo>
                    <a:pt x="0" y="4279"/>
                  </a:lnTo>
                  <a:lnTo>
                    <a:pt x="228" y="4826"/>
                  </a:lnTo>
                  <a:lnTo>
                    <a:pt x="5727" y="8737"/>
                  </a:lnTo>
                  <a:lnTo>
                    <a:pt x="5791" y="8966"/>
                  </a:lnTo>
                  <a:lnTo>
                    <a:pt x="5791" y="8788"/>
                  </a:lnTo>
                  <a:lnTo>
                    <a:pt x="8343" y="10452"/>
                  </a:lnTo>
                  <a:lnTo>
                    <a:pt x="9194" y="9817"/>
                  </a:lnTo>
                  <a:lnTo>
                    <a:pt x="9423" y="10020"/>
                  </a:lnTo>
                  <a:lnTo>
                    <a:pt x="10706" y="6692"/>
                  </a:lnTo>
                  <a:lnTo>
                    <a:pt x="11277" y="5651"/>
                  </a:lnTo>
                  <a:close/>
                </a:path>
                <a:path w="57784" h="29209">
                  <a:moveTo>
                    <a:pt x="57785" y="26416"/>
                  </a:moveTo>
                  <a:lnTo>
                    <a:pt x="55029" y="25666"/>
                  </a:lnTo>
                  <a:lnTo>
                    <a:pt x="54394" y="26301"/>
                  </a:lnTo>
                  <a:lnTo>
                    <a:pt x="53632" y="26822"/>
                  </a:lnTo>
                  <a:lnTo>
                    <a:pt x="52247" y="27279"/>
                  </a:lnTo>
                  <a:lnTo>
                    <a:pt x="49491" y="27698"/>
                  </a:lnTo>
                  <a:lnTo>
                    <a:pt x="54876" y="28892"/>
                  </a:lnTo>
                  <a:lnTo>
                    <a:pt x="55753" y="28422"/>
                  </a:lnTo>
                  <a:lnTo>
                    <a:pt x="56718" y="28194"/>
                  </a:lnTo>
                  <a:lnTo>
                    <a:pt x="57543" y="28384"/>
                  </a:lnTo>
                  <a:lnTo>
                    <a:pt x="57785" y="2641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>
              <a:extLst>
                <a:ext uri="{FF2B5EF4-FFF2-40B4-BE49-F238E27FC236}">
                  <a16:creationId xmlns:a16="http://schemas.microsoft.com/office/drawing/2014/main" id="{64585EB4-F304-C0D1-6FE7-55B1A38A34CF}"/>
                </a:ext>
              </a:extLst>
            </p:cNvPr>
            <p:cNvSpPr/>
            <p:nvPr/>
          </p:nvSpPr>
          <p:spPr>
            <a:xfrm>
              <a:off x="9793516" y="861821"/>
              <a:ext cx="46990" cy="15240"/>
            </a:xfrm>
            <a:custGeom>
              <a:avLst/>
              <a:gdLst/>
              <a:ahLst/>
              <a:cxnLst/>
              <a:rect l="l" t="t" r="r" b="b"/>
              <a:pathLst>
                <a:path w="46990" h="15240">
                  <a:moveTo>
                    <a:pt x="17957" y="13195"/>
                  </a:moveTo>
                  <a:lnTo>
                    <a:pt x="17386" y="13068"/>
                  </a:lnTo>
                  <a:lnTo>
                    <a:pt x="16611" y="12979"/>
                  </a:lnTo>
                  <a:lnTo>
                    <a:pt x="15849" y="13055"/>
                  </a:lnTo>
                  <a:lnTo>
                    <a:pt x="15100" y="13208"/>
                  </a:lnTo>
                  <a:lnTo>
                    <a:pt x="16040" y="13385"/>
                  </a:lnTo>
                  <a:lnTo>
                    <a:pt x="17957" y="13195"/>
                  </a:lnTo>
                  <a:close/>
                </a:path>
                <a:path w="46990" h="15240">
                  <a:moveTo>
                    <a:pt x="29210" y="12344"/>
                  </a:moveTo>
                  <a:lnTo>
                    <a:pt x="27787" y="13449"/>
                  </a:lnTo>
                  <a:lnTo>
                    <a:pt x="28498" y="13703"/>
                  </a:lnTo>
                  <a:lnTo>
                    <a:pt x="29210" y="12344"/>
                  </a:lnTo>
                  <a:close/>
                </a:path>
                <a:path w="46990" h="15240">
                  <a:moveTo>
                    <a:pt x="31178" y="14605"/>
                  </a:moveTo>
                  <a:lnTo>
                    <a:pt x="28498" y="13703"/>
                  </a:lnTo>
                  <a:lnTo>
                    <a:pt x="28155" y="14363"/>
                  </a:lnTo>
                  <a:lnTo>
                    <a:pt x="27571" y="14706"/>
                  </a:lnTo>
                  <a:lnTo>
                    <a:pt x="26860" y="14884"/>
                  </a:lnTo>
                  <a:lnTo>
                    <a:pt x="28562" y="15240"/>
                  </a:lnTo>
                  <a:lnTo>
                    <a:pt x="29933" y="15062"/>
                  </a:lnTo>
                  <a:lnTo>
                    <a:pt x="31178" y="14605"/>
                  </a:lnTo>
                  <a:close/>
                </a:path>
                <a:path w="46990" h="15240">
                  <a:moveTo>
                    <a:pt x="46951" y="0"/>
                  </a:moveTo>
                  <a:lnTo>
                    <a:pt x="36296" y="5168"/>
                  </a:lnTo>
                  <a:lnTo>
                    <a:pt x="35902" y="2946"/>
                  </a:lnTo>
                  <a:lnTo>
                    <a:pt x="33058" y="2870"/>
                  </a:lnTo>
                  <a:lnTo>
                    <a:pt x="29933" y="3340"/>
                  </a:lnTo>
                  <a:lnTo>
                    <a:pt x="30683" y="3644"/>
                  </a:lnTo>
                  <a:lnTo>
                    <a:pt x="31318" y="3962"/>
                  </a:lnTo>
                  <a:lnTo>
                    <a:pt x="34632" y="7708"/>
                  </a:lnTo>
                  <a:lnTo>
                    <a:pt x="29286" y="7416"/>
                  </a:lnTo>
                  <a:lnTo>
                    <a:pt x="24790" y="7632"/>
                  </a:lnTo>
                  <a:lnTo>
                    <a:pt x="21272" y="7747"/>
                  </a:lnTo>
                  <a:lnTo>
                    <a:pt x="18656" y="8509"/>
                  </a:lnTo>
                  <a:lnTo>
                    <a:pt x="19011" y="4203"/>
                  </a:lnTo>
                  <a:lnTo>
                    <a:pt x="14071" y="8712"/>
                  </a:lnTo>
                  <a:lnTo>
                    <a:pt x="13423" y="7531"/>
                  </a:lnTo>
                  <a:lnTo>
                    <a:pt x="12433" y="5715"/>
                  </a:lnTo>
                  <a:lnTo>
                    <a:pt x="12395" y="5524"/>
                  </a:lnTo>
                  <a:lnTo>
                    <a:pt x="14871" y="3213"/>
                  </a:lnTo>
                  <a:lnTo>
                    <a:pt x="16179" y="2463"/>
                  </a:lnTo>
                  <a:lnTo>
                    <a:pt x="13995" y="2425"/>
                  </a:lnTo>
                  <a:lnTo>
                    <a:pt x="12280" y="1447"/>
                  </a:lnTo>
                  <a:lnTo>
                    <a:pt x="7035" y="1384"/>
                  </a:lnTo>
                  <a:lnTo>
                    <a:pt x="5994" y="2159"/>
                  </a:lnTo>
                  <a:lnTo>
                    <a:pt x="5435" y="4318"/>
                  </a:lnTo>
                  <a:lnTo>
                    <a:pt x="5321" y="5715"/>
                  </a:lnTo>
                  <a:lnTo>
                    <a:pt x="4495" y="5524"/>
                  </a:lnTo>
                  <a:lnTo>
                    <a:pt x="3530" y="5765"/>
                  </a:lnTo>
                  <a:lnTo>
                    <a:pt x="1219" y="6972"/>
                  </a:lnTo>
                  <a:lnTo>
                    <a:pt x="12" y="8331"/>
                  </a:lnTo>
                  <a:lnTo>
                    <a:pt x="0" y="10439"/>
                  </a:lnTo>
                  <a:lnTo>
                    <a:pt x="228" y="10858"/>
                  </a:lnTo>
                  <a:lnTo>
                    <a:pt x="1511" y="11480"/>
                  </a:lnTo>
                  <a:lnTo>
                    <a:pt x="1955" y="11544"/>
                  </a:lnTo>
                  <a:lnTo>
                    <a:pt x="2400" y="11544"/>
                  </a:lnTo>
                  <a:lnTo>
                    <a:pt x="2514" y="10706"/>
                  </a:lnTo>
                  <a:lnTo>
                    <a:pt x="3454" y="10185"/>
                  </a:lnTo>
                  <a:lnTo>
                    <a:pt x="4953" y="7531"/>
                  </a:lnTo>
                  <a:lnTo>
                    <a:pt x="9639" y="10579"/>
                  </a:lnTo>
                  <a:lnTo>
                    <a:pt x="13843" y="11277"/>
                  </a:lnTo>
                  <a:lnTo>
                    <a:pt x="16649" y="11442"/>
                  </a:lnTo>
                  <a:lnTo>
                    <a:pt x="20548" y="11582"/>
                  </a:lnTo>
                  <a:lnTo>
                    <a:pt x="30416" y="10033"/>
                  </a:lnTo>
                  <a:lnTo>
                    <a:pt x="29210" y="12344"/>
                  </a:lnTo>
                  <a:lnTo>
                    <a:pt x="30861" y="11061"/>
                  </a:lnTo>
                  <a:lnTo>
                    <a:pt x="33997" y="10553"/>
                  </a:lnTo>
                  <a:lnTo>
                    <a:pt x="33312" y="10439"/>
                  </a:lnTo>
                  <a:lnTo>
                    <a:pt x="34480" y="10033"/>
                  </a:lnTo>
                  <a:lnTo>
                    <a:pt x="34861" y="9906"/>
                  </a:lnTo>
                  <a:lnTo>
                    <a:pt x="37795" y="10033"/>
                  </a:lnTo>
                  <a:lnTo>
                    <a:pt x="39776" y="10706"/>
                  </a:lnTo>
                  <a:lnTo>
                    <a:pt x="41452" y="9906"/>
                  </a:lnTo>
                  <a:lnTo>
                    <a:pt x="42545" y="9385"/>
                  </a:lnTo>
                  <a:lnTo>
                    <a:pt x="42849" y="8712"/>
                  </a:lnTo>
                  <a:lnTo>
                    <a:pt x="42951" y="8509"/>
                  </a:lnTo>
                  <a:lnTo>
                    <a:pt x="43319" y="7708"/>
                  </a:lnTo>
                  <a:lnTo>
                    <a:pt x="44513" y="5168"/>
                  </a:lnTo>
                  <a:lnTo>
                    <a:pt x="4695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>
              <a:extLst>
                <a:ext uri="{FF2B5EF4-FFF2-40B4-BE49-F238E27FC236}">
                  <a16:creationId xmlns:a16="http://schemas.microsoft.com/office/drawing/2014/main" id="{3AA27750-D12E-99C9-6229-10B3F5A390AF}"/>
                </a:ext>
              </a:extLst>
            </p:cNvPr>
            <p:cNvSpPr/>
            <p:nvPr/>
          </p:nvSpPr>
          <p:spPr>
            <a:xfrm>
              <a:off x="9763912" y="841234"/>
              <a:ext cx="72390" cy="36195"/>
            </a:xfrm>
            <a:custGeom>
              <a:avLst/>
              <a:gdLst/>
              <a:ahLst/>
              <a:cxnLst/>
              <a:rect l="l" t="t" r="r" b="b"/>
              <a:pathLst>
                <a:path w="72390" h="36194">
                  <a:moveTo>
                    <a:pt x="25298" y="14503"/>
                  </a:moveTo>
                  <a:lnTo>
                    <a:pt x="20294" y="6946"/>
                  </a:lnTo>
                  <a:lnTo>
                    <a:pt x="18834" y="5537"/>
                  </a:lnTo>
                  <a:lnTo>
                    <a:pt x="18249" y="3505"/>
                  </a:lnTo>
                  <a:lnTo>
                    <a:pt x="17043" y="2336"/>
                  </a:lnTo>
                  <a:lnTo>
                    <a:pt x="11353" y="2362"/>
                  </a:lnTo>
                  <a:lnTo>
                    <a:pt x="8077" y="482"/>
                  </a:lnTo>
                  <a:lnTo>
                    <a:pt x="6832" y="0"/>
                  </a:lnTo>
                  <a:lnTo>
                    <a:pt x="8077" y="2209"/>
                  </a:lnTo>
                  <a:lnTo>
                    <a:pt x="7835" y="2921"/>
                  </a:lnTo>
                  <a:lnTo>
                    <a:pt x="10375" y="3644"/>
                  </a:lnTo>
                  <a:lnTo>
                    <a:pt x="12103" y="4559"/>
                  </a:lnTo>
                  <a:lnTo>
                    <a:pt x="13995" y="3987"/>
                  </a:lnTo>
                  <a:lnTo>
                    <a:pt x="14947" y="4178"/>
                  </a:lnTo>
                  <a:lnTo>
                    <a:pt x="11430" y="5753"/>
                  </a:lnTo>
                  <a:lnTo>
                    <a:pt x="8191" y="6261"/>
                  </a:lnTo>
                  <a:lnTo>
                    <a:pt x="7175" y="4254"/>
                  </a:lnTo>
                  <a:lnTo>
                    <a:pt x="2705" y="6057"/>
                  </a:lnTo>
                  <a:lnTo>
                    <a:pt x="0" y="10591"/>
                  </a:lnTo>
                  <a:lnTo>
                    <a:pt x="1727" y="11772"/>
                  </a:lnTo>
                  <a:lnTo>
                    <a:pt x="3162" y="13792"/>
                  </a:lnTo>
                  <a:lnTo>
                    <a:pt x="6057" y="14490"/>
                  </a:lnTo>
                  <a:lnTo>
                    <a:pt x="6108" y="15201"/>
                  </a:lnTo>
                  <a:lnTo>
                    <a:pt x="8001" y="15290"/>
                  </a:lnTo>
                  <a:lnTo>
                    <a:pt x="9410" y="13385"/>
                  </a:lnTo>
                  <a:lnTo>
                    <a:pt x="13271" y="13411"/>
                  </a:lnTo>
                  <a:lnTo>
                    <a:pt x="16510" y="14897"/>
                  </a:lnTo>
                  <a:lnTo>
                    <a:pt x="22402" y="15532"/>
                  </a:lnTo>
                  <a:lnTo>
                    <a:pt x="25298" y="14503"/>
                  </a:lnTo>
                  <a:close/>
                </a:path>
                <a:path w="72390" h="36194">
                  <a:moveTo>
                    <a:pt x="64236" y="28295"/>
                  </a:moveTo>
                  <a:lnTo>
                    <a:pt x="60921" y="24536"/>
                  </a:lnTo>
                  <a:lnTo>
                    <a:pt x="53632" y="21996"/>
                  </a:lnTo>
                  <a:lnTo>
                    <a:pt x="52311" y="21272"/>
                  </a:lnTo>
                  <a:lnTo>
                    <a:pt x="43510" y="21005"/>
                  </a:lnTo>
                  <a:lnTo>
                    <a:pt x="45796" y="23050"/>
                  </a:lnTo>
                  <a:lnTo>
                    <a:pt x="44475" y="23787"/>
                  </a:lnTo>
                  <a:lnTo>
                    <a:pt x="41960" y="26136"/>
                  </a:lnTo>
                  <a:lnTo>
                    <a:pt x="43688" y="29298"/>
                  </a:lnTo>
                  <a:lnTo>
                    <a:pt x="48615" y="24777"/>
                  </a:lnTo>
                  <a:lnTo>
                    <a:pt x="48260" y="29095"/>
                  </a:lnTo>
                  <a:lnTo>
                    <a:pt x="50876" y="28321"/>
                  </a:lnTo>
                  <a:lnTo>
                    <a:pt x="58889" y="28003"/>
                  </a:lnTo>
                  <a:lnTo>
                    <a:pt x="64236" y="28295"/>
                  </a:lnTo>
                  <a:close/>
                </a:path>
                <a:path w="72390" h="36194">
                  <a:moveTo>
                    <a:pt x="72377" y="33172"/>
                  </a:moveTo>
                  <a:lnTo>
                    <a:pt x="71335" y="31965"/>
                  </a:lnTo>
                  <a:lnTo>
                    <a:pt x="67398" y="30619"/>
                  </a:lnTo>
                  <a:lnTo>
                    <a:pt x="64465" y="30505"/>
                  </a:lnTo>
                  <a:lnTo>
                    <a:pt x="62915" y="31038"/>
                  </a:lnTo>
                  <a:lnTo>
                    <a:pt x="63601" y="31153"/>
                  </a:lnTo>
                  <a:lnTo>
                    <a:pt x="60464" y="31648"/>
                  </a:lnTo>
                  <a:lnTo>
                    <a:pt x="57391" y="34048"/>
                  </a:lnTo>
                  <a:lnTo>
                    <a:pt x="63195" y="35775"/>
                  </a:lnTo>
                  <a:lnTo>
                    <a:pt x="68618" y="36131"/>
                  </a:lnTo>
                  <a:lnTo>
                    <a:pt x="72377" y="3317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>
              <a:extLst>
                <a:ext uri="{FF2B5EF4-FFF2-40B4-BE49-F238E27FC236}">
                  <a16:creationId xmlns:a16="http://schemas.microsoft.com/office/drawing/2014/main" id="{9FD76EBB-A98D-76F6-E0FE-2AABA87F00A8}"/>
                </a:ext>
              </a:extLst>
            </p:cNvPr>
            <p:cNvSpPr/>
            <p:nvPr/>
          </p:nvSpPr>
          <p:spPr>
            <a:xfrm>
              <a:off x="9795789" y="869353"/>
              <a:ext cx="28575" cy="8255"/>
            </a:xfrm>
            <a:custGeom>
              <a:avLst/>
              <a:gdLst/>
              <a:ahLst/>
              <a:cxnLst/>
              <a:rect l="l" t="t" r="r" b="b"/>
              <a:pathLst>
                <a:path w="28575" h="8255">
                  <a:moveTo>
                    <a:pt x="2666" y="0"/>
                  </a:moveTo>
                  <a:lnTo>
                    <a:pt x="1181" y="2654"/>
                  </a:lnTo>
                  <a:lnTo>
                    <a:pt x="292" y="3098"/>
                  </a:lnTo>
                  <a:lnTo>
                    <a:pt x="0" y="3568"/>
                  </a:lnTo>
                  <a:lnTo>
                    <a:pt x="533" y="5473"/>
                  </a:lnTo>
                  <a:lnTo>
                    <a:pt x="5232" y="6781"/>
                  </a:lnTo>
                  <a:lnTo>
                    <a:pt x="9309" y="6807"/>
                  </a:lnTo>
                  <a:lnTo>
                    <a:pt x="11048" y="6032"/>
                  </a:lnTo>
                  <a:lnTo>
                    <a:pt x="14325" y="5435"/>
                  </a:lnTo>
                  <a:lnTo>
                    <a:pt x="17640" y="6146"/>
                  </a:lnTo>
                  <a:lnTo>
                    <a:pt x="22034" y="7924"/>
                  </a:lnTo>
                  <a:lnTo>
                    <a:pt x="25298" y="7175"/>
                  </a:lnTo>
                  <a:lnTo>
                    <a:pt x="25882" y="6832"/>
                  </a:lnTo>
                  <a:lnTo>
                    <a:pt x="28155" y="2501"/>
                  </a:lnTo>
                  <a:lnTo>
                    <a:pt x="18275" y="4051"/>
                  </a:lnTo>
                  <a:lnTo>
                    <a:pt x="11556" y="3746"/>
                  </a:lnTo>
                  <a:lnTo>
                    <a:pt x="7365" y="304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>
              <a:extLst>
                <a:ext uri="{FF2B5EF4-FFF2-40B4-BE49-F238E27FC236}">
                  <a16:creationId xmlns:a16="http://schemas.microsoft.com/office/drawing/2014/main" id="{2BBD466F-5CB7-6FFA-D887-6BCC954C468F}"/>
                </a:ext>
              </a:extLst>
            </p:cNvPr>
            <p:cNvSpPr/>
            <p:nvPr/>
          </p:nvSpPr>
          <p:spPr>
            <a:xfrm>
              <a:off x="9764611" y="819987"/>
              <a:ext cx="39370" cy="6350"/>
            </a:xfrm>
            <a:custGeom>
              <a:avLst/>
              <a:gdLst/>
              <a:ahLst/>
              <a:cxnLst/>
              <a:rect l="l" t="t" r="r" b="b"/>
              <a:pathLst>
                <a:path w="39370" h="6350">
                  <a:moveTo>
                    <a:pt x="3695" y="3276"/>
                  </a:moveTo>
                  <a:lnTo>
                    <a:pt x="3606" y="1892"/>
                  </a:lnTo>
                  <a:lnTo>
                    <a:pt x="3340" y="1371"/>
                  </a:lnTo>
                  <a:lnTo>
                    <a:pt x="1104" y="495"/>
                  </a:lnTo>
                  <a:lnTo>
                    <a:pt x="0" y="0"/>
                  </a:lnTo>
                  <a:lnTo>
                    <a:pt x="546" y="2057"/>
                  </a:lnTo>
                  <a:lnTo>
                    <a:pt x="3695" y="3276"/>
                  </a:lnTo>
                  <a:close/>
                </a:path>
                <a:path w="39370" h="6350">
                  <a:moveTo>
                    <a:pt x="14135" y="6172"/>
                  </a:moveTo>
                  <a:lnTo>
                    <a:pt x="14033" y="5448"/>
                  </a:lnTo>
                  <a:lnTo>
                    <a:pt x="14020" y="5092"/>
                  </a:lnTo>
                  <a:lnTo>
                    <a:pt x="13550" y="5321"/>
                  </a:lnTo>
                  <a:lnTo>
                    <a:pt x="13131" y="5600"/>
                  </a:lnTo>
                  <a:lnTo>
                    <a:pt x="12750" y="5918"/>
                  </a:lnTo>
                  <a:lnTo>
                    <a:pt x="13208" y="6019"/>
                  </a:lnTo>
                  <a:lnTo>
                    <a:pt x="14135" y="6172"/>
                  </a:lnTo>
                  <a:close/>
                </a:path>
                <a:path w="39370" h="6350">
                  <a:moveTo>
                    <a:pt x="38773" y="5461"/>
                  </a:moveTo>
                  <a:lnTo>
                    <a:pt x="38442" y="4787"/>
                  </a:lnTo>
                  <a:lnTo>
                    <a:pt x="37579" y="5549"/>
                  </a:lnTo>
                  <a:lnTo>
                    <a:pt x="36512" y="5181"/>
                  </a:lnTo>
                  <a:lnTo>
                    <a:pt x="35560" y="4546"/>
                  </a:lnTo>
                  <a:lnTo>
                    <a:pt x="34480" y="4762"/>
                  </a:lnTo>
                  <a:lnTo>
                    <a:pt x="34531" y="5308"/>
                  </a:lnTo>
                  <a:lnTo>
                    <a:pt x="34810" y="5816"/>
                  </a:lnTo>
                  <a:lnTo>
                    <a:pt x="35242" y="6261"/>
                  </a:lnTo>
                  <a:lnTo>
                    <a:pt x="37592" y="5778"/>
                  </a:lnTo>
                  <a:lnTo>
                    <a:pt x="38773" y="546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>
              <a:extLst>
                <a:ext uri="{FF2B5EF4-FFF2-40B4-BE49-F238E27FC236}">
                  <a16:creationId xmlns:a16="http://schemas.microsoft.com/office/drawing/2014/main" id="{FE60740B-2373-12E2-7095-7BE9AC2F96B4}"/>
                </a:ext>
              </a:extLst>
            </p:cNvPr>
            <p:cNvSpPr/>
            <p:nvPr/>
          </p:nvSpPr>
          <p:spPr>
            <a:xfrm>
              <a:off x="9748532" y="806525"/>
              <a:ext cx="55244" cy="26670"/>
            </a:xfrm>
            <a:custGeom>
              <a:avLst/>
              <a:gdLst/>
              <a:ahLst/>
              <a:cxnLst/>
              <a:rect l="l" t="t" r="r" b="b"/>
              <a:pathLst>
                <a:path w="55245" h="26669">
                  <a:moveTo>
                    <a:pt x="11645" y="3657"/>
                  </a:moveTo>
                  <a:lnTo>
                    <a:pt x="7670" y="4178"/>
                  </a:lnTo>
                  <a:lnTo>
                    <a:pt x="5994" y="5041"/>
                  </a:lnTo>
                  <a:lnTo>
                    <a:pt x="3543" y="1155"/>
                  </a:lnTo>
                  <a:lnTo>
                    <a:pt x="2273" y="355"/>
                  </a:lnTo>
                  <a:lnTo>
                    <a:pt x="469" y="0"/>
                  </a:lnTo>
                  <a:lnTo>
                    <a:pt x="838" y="825"/>
                  </a:lnTo>
                  <a:lnTo>
                    <a:pt x="825" y="1968"/>
                  </a:lnTo>
                  <a:lnTo>
                    <a:pt x="0" y="3124"/>
                  </a:lnTo>
                  <a:lnTo>
                    <a:pt x="4978" y="5435"/>
                  </a:lnTo>
                  <a:lnTo>
                    <a:pt x="7340" y="6807"/>
                  </a:lnTo>
                  <a:lnTo>
                    <a:pt x="11264" y="7023"/>
                  </a:lnTo>
                  <a:lnTo>
                    <a:pt x="11645" y="3657"/>
                  </a:lnTo>
                  <a:close/>
                </a:path>
                <a:path w="55245" h="26669">
                  <a:moveTo>
                    <a:pt x="27762" y="21945"/>
                  </a:moveTo>
                  <a:lnTo>
                    <a:pt x="26720" y="21158"/>
                  </a:lnTo>
                  <a:lnTo>
                    <a:pt x="24511" y="22136"/>
                  </a:lnTo>
                  <a:lnTo>
                    <a:pt x="20802" y="20193"/>
                  </a:lnTo>
                  <a:lnTo>
                    <a:pt x="20675" y="19431"/>
                  </a:lnTo>
                  <a:lnTo>
                    <a:pt x="21031" y="18427"/>
                  </a:lnTo>
                  <a:lnTo>
                    <a:pt x="17970" y="17538"/>
                  </a:lnTo>
                  <a:lnTo>
                    <a:pt x="17005" y="17437"/>
                  </a:lnTo>
                  <a:lnTo>
                    <a:pt x="16764" y="18173"/>
                  </a:lnTo>
                  <a:lnTo>
                    <a:pt x="15024" y="19977"/>
                  </a:lnTo>
                  <a:lnTo>
                    <a:pt x="14617" y="19050"/>
                  </a:lnTo>
                  <a:lnTo>
                    <a:pt x="12623" y="19431"/>
                  </a:lnTo>
                  <a:lnTo>
                    <a:pt x="14465" y="20154"/>
                  </a:lnTo>
                  <a:lnTo>
                    <a:pt x="14503" y="21183"/>
                  </a:lnTo>
                  <a:lnTo>
                    <a:pt x="15963" y="22110"/>
                  </a:lnTo>
                  <a:lnTo>
                    <a:pt x="16395" y="21628"/>
                  </a:lnTo>
                  <a:lnTo>
                    <a:pt x="17576" y="22212"/>
                  </a:lnTo>
                  <a:lnTo>
                    <a:pt x="18427" y="22898"/>
                  </a:lnTo>
                  <a:lnTo>
                    <a:pt x="21145" y="23901"/>
                  </a:lnTo>
                  <a:lnTo>
                    <a:pt x="25044" y="24930"/>
                  </a:lnTo>
                  <a:lnTo>
                    <a:pt x="27584" y="21856"/>
                  </a:lnTo>
                  <a:lnTo>
                    <a:pt x="27762" y="21945"/>
                  </a:lnTo>
                  <a:close/>
                </a:path>
                <a:path w="55245" h="26669">
                  <a:moveTo>
                    <a:pt x="45034" y="24815"/>
                  </a:moveTo>
                  <a:lnTo>
                    <a:pt x="43700" y="24485"/>
                  </a:lnTo>
                  <a:lnTo>
                    <a:pt x="42519" y="23825"/>
                  </a:lnTo>
                  <a:lnTo>
                    <a:pt x="41998" y="23101"/>
                  </a:lnTo>
                  <a:lnTo>
                    <a:pt x="41084" y="22669"/>
                  </a:lnTo>
                  <a:lnTo>
                    <a:pt x="39662" y="22555"/>
                  </a:lnTo>
                  <a:lnTo>
                    <a:pt x="38849" y="22161"/>
                  </a:lnTo>
                  <a:lnTo>
                    <a:pt x="34886" y="21539"/>
                  </a:lnTo>
                  <a:lnTo>
                    <a:pt x="33058" y="20777"/>
                  </a:lnTo>
                  <a:lnTo>
                    <a:pt x="33147" y="22682"/>
                  </a:lnTo>
                  <a:lnTo>
                    <a:pt x="31699" y="22961"/>
                  </a:lnTo>
                  <a:lnTo>
                    <a:pt x="29235" y="21539"/>
                  </a:lnTo>
                  <a:lnTo>
                    <a:pt x="26568" y="24104"/>
                  </a:lnTo>
                  <a:lnTo>
                    <a:pt x="32829" y="25057"/>
                  </a:lnTo>
                  <a:lnTo>
                    <a:pt x="34201" y="24701"/>
                  </a:lnTo>
                  <a:lnTo>
                    <a:pt x="36550" y="25184"/>
                  </a:lnTo>
                  <a:lnTo>
                    <a:pt x="37122" y="26111"/>
                  </a:lnTo>
                  <a:lnTo>
                    <a:pt x="39154" y="26416"/>
                  </a:lnTo>
                  <a:lnTo>
                    <a:pt x="44056" y="25895"/>
                  </a:lnTo>
                  <a:lnTo>
                    <a:pt x="44678" y="25501"/>
                  </a:lnTo>
                  <a:lnTo>
                    <a:pt x="45034" y="24815"/>
                  </a:lnTo>
                  <a:close/>
                </a:path>
                <a:path w="55245" h="26669">
                  <a:moveTo>
                    <a:pt x="50711" y="17272"/>
                  </a:moveTo>
                  <a:lnTo>
                    <a:pt x="50177" y="16776"/>
                  </a:lnTo>
                  <a:lnTo>
                    <a:pt x="49796" y="17665"/>
                  </a:lnTo>
                  <a:lnTo>
                    <a:pt x="48971" y="18313"/>
                  </a:lnTo>
                  <a:lnTo>
                    <a:pt x="47980" y="18440"/>
                  </a:lnTo>
                  <a:lnTo>
                    <a:pt x="47586" y="16078"/>
                  </a:lnTo>
                  <a:lnTo>
                    <a:pt x="46520" y="15684"/>
                  </a:lnTo>
                  <a:lnTo>
                    <a:pt x="45313" y="13220"/>
                  </a:lnTo>
                  <a:lnTo>
                    <a:pt x="44945" y="13119"/>
                  </a:lnTo>
                  <a:lnTo>
                    <a:pt x="44221" y="13347"/>
                  </a:lnTo>
                  <a:lnTo>
                    <a:pt x="43472" y="12420"/>
                  </a:lnTo>
                  <a:lnTo>
                    <a:pt x="42087" y="12827"/>
                  </a:lnTo>
                  <a:lnTo>
                    <a:pt x="41236" y="13741"/>
                  </a:lnTo>
                  <a:lnTo>
                    <a:pt x="41262" y="14960"/>
                  </a:lnTo>
                  <a:lnTo>
                    <a:pt x="41389" y="15151"/>
                  </a:lnTo>
                  <a:lnTo>
                    <a:pt x="41338" y="15519"/>
                  </a:lnTo>
                  <a:lnTo>
                    <a:pt x="41960" y="16421"/>
                  </a:lnTo>
                  <a:lnTo>
                    <a:pt x="42964" y="15328"/>
                  </a:lnTo>
                  <a:lnTo>
                    <a:pt x="43662" y="15443"/>
                  </a:lnTo>
                  <a:lnTo>
                    <a:pt x="45974" y="16306"/>
                  </a:lnTo>
                  <a:lnTo>
                    <a:pt x="45821" y="17500"/>
                  </a:lnTo>
                  <a:lnTo>
                    <a:pt x="46240" y="18478"/>
                  </a:lnTo>
                  <a:lnTo>
                    <a:pt x="46951" y="19291"/>
                  </a:lnTo>
                  <a:lnTo>
                    <a:pt x="48310" y="19469"/>
                  </a:lnTo>
                  <a:lnTo>
                    <a:pt x="49784" y="18999"/>
                  </a:lnTo>
                  <a:lnTo>
                    <a:pt x="50711" y="17272"/>
                  </a:lnTo>
                  <a:close/>
                </a:path>
                <a:path w="55245" h="26669">
                  <a:moveTo>
                    <a:pt x="55105" y="17995"/>
                  </a:moveTo>
                  <a:lnTo>
                    <a:pt x="54978" y="17843"/>
                  </a:lnTo>
                  <a:lnTo>
                    <a:pt x="54762" y="17983"/>
                  </a:lnTo>
                  <a:lnTo>
                    <a:pt x="55105" y="1799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>
              <a:extLst>
                <a:ext uri="{FF2B5EF4-FFF2-40B4-BE49-F238E27FC236}">
                  <a16:creationId xmlns:a16="http://schemas.microsoft.com/office/drawing/2014/main" id="{72B088E1-6616-9DC6-90A1-D162935C41EE}"/>
                </a:ext>
              </a:extLst>
            </p:cNvPr>
            <p:cNvSpPr/>
            <p:nvPr/>
          </p:nvSpPr>
          <p:spPr>
            <a:xfrm>
              <a:off x="9750196" y="815796"/>
              <a:ext cx="48895" cy="16510"/>
            </a:xfrm>
            <a:custGeom>
              <a:avLst/>
              <a:gdLst/>
              <a:ahLst/>
              <a:cxnLst/>
              <a:rect l="l" t="t" r="r" b="b"/>
              <a:pathLst>
                <a:path w="48895" h="16509">
                  <a:moveTo>
                    <a:pt x="15506" y="7213"/>
                  </a:moveTo>
                  <a:lnTo>
                    <a:pt x="13779" y="5257"/>
                  </a:lnTo>
                  <a:lnTo>
                    <a:pt x="12954" y="5168"/>
                  </a:lnTo>
                  <a:lnTo>
                    <a:pt x="12280" y="4597"/>
                  </a:lnTo>
                  <a:lnTo>
                    <a:pt x="12026" y="3822"/>
                  </a:lnTo>
                  <a:lnTo>
                    <a:pt x="9652" y="1663"/>
                  </a:lnTo>
                  <a:lnTo>
                    <a:pt x="8369" y="3200"/>
                  </a:lnTo>
                  <a:lnTo>
                    <a:pt x="5575" y="1993"/>
                  </a:lnTo>
                  <a:lnTo>
                    <a:pt x="5283" y="1041"/>
                  </a:lnTo>
                  <a:lnTo>
                    <a:pt x="3873" y="406"/>
                  </a:lnTo>
                  <a:lnTo>
                    <a:pt x="3073" y="431"/>
                  </a:lnTo>
                  <a:lnTo>
                    <a:pt x="1689" y="0"/>
                  </a:lnTo>
                  <a:lnTo>
                    <a:pt x="419" y="1016"/>
                  </a:lnTo>
                  <a:lnTo>
                    <a:pt x="0" y="2298"/>
                  </a:lnTo>
                  <a:lnTo>
                    <a:pt x="2438" y="2336"/>
                  </a:lnTo>
                  <a:lnTo>
                    <a:pt x="3314" y="3860"/>
                  </a:lnTo>
                  <a:lnTo>
                    <a:pt x="1714" y="5422"/>
                  </a:lnTo>
                  <a:lnTo>
                    <a:pt x="1752" y="6985"/>
                  </a:lnTo>
                  <a:lnTo>
                    <a:pt x="4076" y="6388"/>
                  </a:lnTo>
                  <a:lnTo>
                    <a:pt x="4203" y="8915"/>
                  </a:lnTo>
                  <a:lnTo>
                    <a:pt x="3594" y="10553"/>
                  </a:lnTo>
                  <a:lnTo>
                    <a:pt x="5930" y="8128"/>
                  </a:lnTo>
                  <a:lnTo>
                    <a:pt x="6273" y="11201"/>
                  </a:lnTo>
                  <a:lnTo>
                    <a:pt x="8115" y="11861"/>
                  </a:lnTo>
                  <a:lnTo>
                    <a:pt x="9817" y="10388"/>
                  </a:lnTo>
                  <a:lnTo>
                    <a:pt x="12954" y="9779"/>
                  </a:lnTo>
                  <a:lnTo>
                    <a:pt x="13347" y="10693"/>
                  </a:lnTo>
                  <a:lnTo>
                    <a:pt x="14719" y="9283"/>
                  </a:lnTo>
                  <a:lnTo>
                    <a:pt x="15341" y="8166"/>
                  </a:lnTo>
                  <a:lnTo>
                    <a:pt x="15506" y="7213"/>
                  </a:lnTo>
                  <a:close/>
                </a:path>
                <a:path w="48895" h="16509">
                  <a:moveTo>
                    <a:pt x="29984" y="8826"/>
                  </a:moveTo>
                  <a:lnTo>
                    <a:pt x="29730" y="7734"/>
                  </a:lnTo>
                  <a:lnTo>
                    <a:pt x="28956" y="6604"/>
                  </a:lnTo>
                  <a:lnTo>
                    <a:pt x="27851" y="6565"/>
                  </a:lnTo>
                  <a:lnTo>
                    <a:pt x="28155" y="4622"/>
                  </a:lnTo>
                  <a:lnTo>
                    <a:pt x="26504" y="5194"/>
                  </a:lnTo>
                  <a:lnTo>
                    <a:pt x="25019" y="4356"/>
                  </a:lnTo>
                  <a:lnTo>
                    <a:pt x="24295" y="3695"/>
                  </a:lnTo>
                  <a:lnTo>
                    <a:pt x="25146" y="1485"/>
                  </a:lnTo>
                  <a:lnTo>
                    <a:pt x="23190" y="2895"/>
                  </a:lnTo>
                  <a:lnTo>
                    <a:pt x="23063" y="2997"/>
                  </a:lnTo>
                  <a:lnTo>
                    <a:pt x="23418" y="1447"/>
                  </a:lnTo>
                  <a:lnTo>
                    <a:pt x="22834" y="1435"/>
                  </a:lnTo>
                  <a:lnTo>
                    <a:pt x="20866" y="2463"/>
                  </a:lnTo>
                  <a:lnTo>
                    <a:pt x="18605" y="5105"/>
                  </a:lnTo>
                  <a:lnTo>
                    <a:pt x="20459" y="6388"/>
                  </a:lnTo>
                  <a:lnTo>
                    <a:pt x="20116" y="7531"/>
                  </a:lnTo>
                  <a:lnTo>
                    <a:pt x="19011" y="10147"/>
                  </a:lnTo>
                  <a:lnTo>
                    <a:pt x="19138" y="10922"/>
                  </a:lnTo>
                  <a:lnTo>
                    <a:pt x="21590" y="12357"/>
                  </a:lnTo>
                  <a:lnTo>
                    <a:pt x="22847" y="12865"/>
                  </a:lnTo>
                  <a:lnTo>
                    <a:pt x="25044" y="11887"/>
                  </a:lnTo>
                  <a:lnTo>
                    <a:pt x="28892" y="9042"/>
                  </a:lnTo>
                  <a:lnTo>
                    <a:pt x="29984" y="8826"/>
                  </a:lnTo>
                  <a:close/>
                </a:path>
                <a:path w="48895" h="16509">
                  <a:moveTo>
                    <a:pt x="48298" y="12065"/>
                  </a:moveTo>
                  <a:lnTo>
                    <a:pt x="46062" y="10922"/>
                  </a:lnTo>
                  <a:lnTo>
                    <a:pt x="44577" y="9220"/>
                  </a:lnTo>
                  <a:lnTo>
                    <a:pt x="44157" y="8229"/>
                  </a:lnTo>
                  <a:lnTo>
                    <a:pt x="44310" y="7035"/>
                  </a:lnTo>
                  <a:lnTo>
                    <a:pt x="41287" y="6057"/>
                  </a:lnTo>
                  <a:lnTo>
                    <a:pt x="39865" y="7632"/>
                  </a:lnTo>
                  <a:lnTo>
                    <a:pt x="39243" y="5816"/>
                  </a:lnTo>
                  <a:lnTo>
                    <a:pt x="36449" y="7277"/>
                  </a:lnTo>
                  <a:lnTo>
                    <a:pt x="35902" y="8636"/>
                  </a:lnTo>
                  <a:lnTo>
                    <a:pt x="39357" y="10033"/>
                  </a:lnTo>
                  <a:lnTo>
                    <a:pt x="36029" y="10464"/>
                  </a:lnTo>
                  <a:lnTo>
                    <a:pt x="36652" y="12585"/>
                  </a:lnTo>
                  <a:lnTo>
                    <a:pt x="37998" y="13296"/>
                  </a:lnTo>
                  <a:lnTo>
                    <a:pt x="39408" y="13398"/>
                  </a:lnTo>
                  <a:lnTo>
                    <a:pt x="40322" y="13830"/>
                  </a:lnTo>
                  <a:lnTo>
                    <a:pt x="40843" y="14554"/>
                  </a:lnTo>
                  <a:lnTo>
                    <a:pt x="42710" y="15443"/>
                  </a:lnTo>
                  <a:lnTo>
                    <a:pt x="45631" y="15925"/>
                  </a:lnTo>
                  <a:lnTo>
                    <a:pt x="47574" y="14681"/>
                  </a:lnTo>
                  <a:lnTo>
                    <a:pt x="48298" y="120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>
              <a:extLst>
                <a:ext uri="{FF2B5EF4-FFF2-40B4-BE49-F238E27FC236}">
                  <a16:creationId xmlns:a16="http://schemas.microsoft.com/office/drawing/2014/main" id="{4EB5D476-3263-5A57-D7FB-EDC3C4955D6B}"/>
                </a:ext>
              </a:extLst>
            </p:cNvPr>
            <p:cNvSpPr/>
            <p:nvPr/>
          </p:nvSpPr>
          <p:spPr>
            <a:xfrm>
              <a:off x="9754159" y="800264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29">
                  <a:moveTo>
                    <a:pt x="1371" y="2247"/>
                  </a:moveTo>
                  <a:lnTo>
                    <a:pt x="838" y="1511"/>
                  </a:lnTo>
                  <a:lnTo>
                    <a:pt x="0" y="0"/>
                  </a:lnTo>
                  <a:lnTo>
                    <a:pt x="88" y="482"/>
                  </a:lnTo>
                  <a:lnTo>
                    <a:pt x="241" y="939"/>
                  </a:lnTo>
                  <a:lnTo>
                    <a:pt x="736" y="1841"/>
                  </a:lnTo>
                  <a:lnTo>
                    <a:pt x="1054" y="2095"/>
                  </a:lnTo>
                  <a:lnTo>
                    <a:pt x="1371" y="2247"/>
                  </a:lnTo>
                  <a:close/>
                </a:path>
                <a:path w="17779" h="11429">
                  <a:moveTo>
                    <a:pt x="17322" y="11074"/>
                  </a:moveTo>
                  <a:lnTo>
                    <a:pt x="16764" y="11036"/>
                  </a:lnTo>
                  <a:lnTo>
                    <a:pt x="16230" y="10960"/>
                  </a:lnTo>
                  <a:lnTo>
                    <a:pt x="15659" y="10807"/>
                  </a:lnTo>
                  <a:lnTo>
                    <a:pt x="16090" y="11163"/>
                  </a:lnTo>
                  <a:lnTo>
                    <a:pt x="16789" y="11303"/>
                  </a:lnTo>
                  <a:lnTo>
                    <a:pt x="17081" y="11239"/>
                  </a:lnTo>
                  <a:lnTo>
                    <a:pt x="17322" y="1107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>
              <a:extLst>
                <a:ext uri="{FF2B5EF4-FFF2-40B4-BE49-F238E27FC236}">
                  <a16:creationId xmlns:a16="http://schemas.microsoft.com/office/drawing/2014/main" id="{A354BE2B-3317-A87A-6EAC-E98D68A23567}"/>
                </a:ext>
              </a:extLst>
            </p:cNvPr>
            <p:cNvSpPr/>
            <p:nvPr/>
          </p:nvSpPr>
          <p:spPr>
            <a:xfrm>
              <a:off x="9742729" y="767676"/>
              <a:ext cx="33020" cy="38100"/>
            </a:xfrm>
            <a:custGeom>
              <a:avLst/>
              <a:gdLst/>
              <a:ahLst/>
              <a:cxnLst/>
              <a:rect l="l" t="t" r="r" b="b"/>
              <a:pathLst>
                <a:path w="33020" h="38100">
                  <a:moveTo>
                    <a:pt x="2578" y="1473"/>
                  </a:moveTo>
                  <a:lnTo>
                    <a:pt x="2387" y="330"/>
                  </a:lnTo>
                  <a:lnTo>
                    <a:pt x="1231" y="419"/>
                  </a:lnTo>
                  <a:lnTo>
                    <a:pt x="25" y="0"/>
                  </a:lnTo>
                  <a:lnTo>
                    <a:pt x="0" y="152"/>
                  </a:lnTo>
                  <a:lnTo>
                    <a:pt x="127" y="533"/>
                  </a:lnTo>
                  <a:lnTo>
                    <a:pt x="520" y="533"/>
                  </a:lnTo>
                  <a:lnTo>
                    <a:pt x="901" y="609"/>
                  </a:lnTo>
                  <a:lnTo>
                    <a:pt x="1181" y="787"/>
                  </a:lnTo>
                  <a:lnTo>
                    <a:pt x="685" y="1536"/>
                  </a:lnTo>
                  <a:lnTo>
                    <a:pt x="1295" y="1054"/>
                  </a:lnTo>
                  <a:lnTo>
                    <a:pt x="2019" y="1130"/>
                  </a:lnTo>
                  <a:lnTo>
                    <a:pt x="2578" y="1473"/>
                  </a:lnTo>
                  <a:close/>
                </a:path>
                <a:path w="33020" h="38100">
                  <a:moveTo>
                    <a:pt x="20853" y="30988"/>
                  </a:moveTo>
                  <a:lnTo>
                    <a:pt x="20116" y="29502"/>
                  </a:lnTo>
                  <a:lnTo>
                    <a:pt x="19951" y="29984"/>
                  </a:lnTo>
                  <a:lnTo>
                    <a:pt x="19850" y="30149"/>
                  </a:lnTo>
                  <a:lnTo>
                    <a:pt x="20853" y="30988"/>
                  </a:lnTo>
                  <a:close/>
                </a:path>
                <a:path w="33020" h="38100">
                  <a:moveTo>
                    <a:pt x="22352" y="32181"/>
                  </a:moveTo>
                  <a:lnTo>
                    <a:pt x="22110" y="31953"/>
                  </a:lnTo>
                  <a:lnTo>
                    <a:pt x="21869" y="31750"/>
                  </a:lnTo>
                  <a:lnTo>
                    <a:pt x="21615" y="31610"/>
                  </a:lnTo>
                  <a:lnTo>
                    <a:pt x="21869" y="31800"/>
                  </a:lnTo>
                  <a:lnTo>
                    <a:pt x="22098" y="32004"/>
                  </a:lnTo>
                  <a:lnTo>
                    <a:pt x="22352" y="32181"/>
                  </a:lnTo>
                  <a:close/>
                </a:path>
                <a:path w="33020" h="38100">
                  <a:moveTo>
                    <a:pt x="32626" y="35839"/>
                  </a:moveTo>
                  <a:lnTo>
                    <a:pt x="30772" y="34988"/>
                  </a:lnTo>
                  <a:lnTo>
                    <a:pt x="28930" y="33985"/>
                  </a:lnTo>
                  <a:lnTo>
                    <a:pt x="27152" y="32842"/>
                  </a:lnTo>
                  <a:lnTo>
                    <a:pt x="27178" y="33794"/>
                  </a:lnTo>
                  <a:lnTo>
                    <a:pt x="27012" y="34645"/>
                  </a:lnTo>
                  <a:lnTo>
                    <a:pt x="26479" y="35039"/>
                  </a:lnTo>
                  <a:lnTo>
                    <a:pt x="29794" y="36957"/>
                  </a:lnTo>
                  <a:lnTo>
                    <a:pt x="31508" y="37706"/>
                  </a:lnTo>
                  <a:lnTo>
                    <a:pt x="32626" y="358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>
              <a:extLst>
                <a:ext uri="{FF2B5EF4-FFF2-40B4-BE49-F238E27FC236}">
                  <a16:creationId xmlns:a16="http://schemas.microsoft.com/office/drawing/2014/main" id="{9C3205DD-0643-D1DF-BAF7-1A5A0A4D3A13}"/>
                </a:ext>
              </a:extLst>
            </p:cNvPr>
            <p:cNvSpPr/>
            <p:nvPr/>
          </p:nvSpPr>
          <p:spPr>
            <a:xfrm>
              <a:off x="9749523" y="777493"/>
              <a:ext cx="29845" cy="30480"/>
            </a:xfrm>
            <a:custGeom>
              <a:avLst/>
              <a:gdLst/>
              <a:ahLst/>
              <a:cxnLst/>
              <a:rect l="l" t="t" r="r" b="b"/>
              <a:pathLst>
                <a:path w="29845" h="30479">
                  <a:moveTo>
                    <a:pt x="4622" y="5219"/>
                  </a:moveTo>
                  <a:lnTo>
                    <a:pt x="3365" y="3759"/>
                  </a:lnTo>
                  <a:lnTo>
                    <a:pt x="2844" y="1612"/>
                  </a:lnTo>
                  <a:lnTo>
                    <a:pt x="812" y="876"/>
                  </a:lnTo>
                  <a:lnTo>
                    <a:pt x="571" y="1231"/>
                  </a:lnTo>
                  <a:lnTo>
                    <a:pt x="0" y="2654"/>
                  </a:lnTo>
                  <a:lnTo>
                    <a:pt x="1955" y="5245"/>
                  </a:lnTo>
                  <a:lnTo>
                    <a:pt x="4318" y="7747"/>
                  </a:lnTo>
                  <a:lnTo>
                    <a:pt x="4622" y="5219"/>
                  </a:lnTo>
                  <a:close/>
                </a:path>
                <a:path w="29845" h="30479">
                  <a:moveTo>
                    <a:pt x="12788" y="6477"/>
                  </a:moveTo>
                  <a:lnTo>
                    <a:pt x="9347" y="5994"/>
                  </a:lnTo>
                  <a:lnTo>
                    <a:pt x="9486" y="4762"/>
                  </a:lnTo>
                  <a:lnTo>
                    <a:pt x="11087" y="1384"/>
                  </a:lnTo>
                  <a:lnTo>
                    <a:pt x="8356" y="0"/>
                  </a:lnTo>
                  <a:lnTo>
                    <a:pt x="6781" y="1511"/>
                  </a:lnTo>
                  <a:lnTo>
                    <a:pt x="6934" y="2235"/>
                  </a:lnTo>
                  <a:lnTo>
                    <a:pt x="4597" y="177"/>
                  </a:lnTo>
                  <a:lnTo>
                    <a:pt x="5245" y="3111"/>
                  </a:lnTo>
                  <a:lnTo>
                    <a:pt x="6223" y="5168"/>
                  </a:lnTo>
                  <a:lnTo>
                    <a:pt x="6654" y="4927"/>
                  </a:lnTo>
                  <a:lnTo>
                    <a:pt x="7277" y="7327"/>
                  </a:lnTo>
                  <a:lnTo>
                    <a:pt x="6832" y="7023"/>
                  </a:lnTo>
                  <a:lnTo>
                    <a:pt x="5562" y="8750"/>
                  </a:lnTo>
                  <a:lnTo>
                    <a:pt x="7543" y="9931"/>
                  </a:lnTo>
                  <a:lnTo>
                    <a:pt x="8153" y="9512"/>
                  </a:lnTo>
                  <a:lnTo>
                    <a:pt x="11925" y="13817"/>
                  </a:lnTo>
                  <a:lnTo>
                    <a:pt x="12788" y="6477"/>
                  </a:lnTo>
                  <a:close/>
                </a:path>
                <a:path w="29845" h="30479">
                  <a:moveTo>
                    <a:pt x="21539" y="30048"/>
                  </a:moveTo>
                  <a:lnTo>
                    <a:pt x="21183" y="28613"/>
                  </a:lnTo>
                  <a:lnTo>
                    <a:pt x="19723" y="28168"/>
                  </a:lnTo>
                  <a:lnTo>
                    <a:pt x="18669" y="28206"/>
                  </a:lnTo>
                  <a:lnTo>
                    <a:pt x="18516" y="23634"/>
                  </a:lnTo>
                  <a:lnTo>
                    <a:pt x="13055" y="23190"/>
                  </a:lnTo>
                  <a:lnTo>
                    <a:pt x="10160" y="21666"/>
                  </a:lnTo>
                  <a:lnTo>
                    <a:pt x="9334" y="21602"/>
                  </a:lnTo>
                  <a:lnTo>
                    <a:pt x="8775" y="24485"/>
                  </a:lnTo>
                  <a:lnTo>
                    <a:pt x="8991" y="25260"/>
                  </a:lnTo>
                  <a:lnTo>
                    <a:pt x="8737" y="25768"/>
                  </a:lnTo>
                  <a:lnTo>
                    <a:pt x="10985" y="26339"/>
                  </a:lnTo>
                  <a:lnTo>
                    <a:pt x="14173" y="29057"/>
                  </a:lnTo>
                  <a:lnTo>
                    <a:pt x="15976" y="30010"/>
                  </a:lnTo>
                  <a:lnTo>
                    <a:pt x="17767" y="30378"/>
                  </a:lnTo>
                  <a:lnTo>
                    <a:pt x="18338" y="29997"/>
                  </a:lnTo>
                  <a:lnTo>
                    <a:pt x="20066" y="29845"/>
                  </a:lnTo>
                  <a:lnTo>
                    <a:pt x="20713" y="30353"/>
                  </a:lnTo>
                  <a:lnTo>
                    <a:pt x="21539" y="30048"/>
                  </a:lnTo>
                  <a:close/>
                </a:path>
                <a:path w="29845" h="30479">
                  <a:moveTo>
                    <a:pt x="29362" y="26936"/>
                  </a:moveTo>
                  <a:lnTo>
                    <a:pt x="29324" y="26581"/>
                  </a:lnTo>
                  <a:lnTo>
                    <a:pt x="28702" y="26682"/>
                  </a:lnTo>
                  <a:lnTo>
                    <a:pt x="28079" y="26670"/>
                  </a:lnTo>
                  <a:lnTo>
                    <a:pt x="27470" y="26847"/>
                  </a:lnTo>
                  <a:lnTo>
                    <a:pt x="27419" y="27927"/>
                  </a:lnTo>
                  <a:lnTo>
                    <a:pt x="27990" y="28435"/>
                  </a:lnTo>
                  <a:lnTo>
                    <a:pt x="28778" y="28676"/>
                  </a:lnTo>
                  <a:lnTo>
                    <a:pt x="28790" y="28079"/>
                  </a:lnTo>
                  <a:lnTo>
                    <a:pt x="28892" y="27381"/>
                  </a:lnTo>
                  <a:lnTo>
                    <a:pt x="29362" y="2693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>
              <a:extLst>
                <a:ext uri="{FF2B5EF4-FFF2-40B4-BE49-F238E27FC236}">
                  <a16:creationId xmlns:a16="http://schemas.microsoft.com/office/drawing/2014/main" id="{83CA68D9-272B-2737-2B90-94337E4E1BD1}"/>
                </a:ext>
              </a:extLst>
            </p:cNvPr>
            <p:cNvSpPr/>
            <p:nvPr/>
          </p:nvSpPr>
          <p:spPr>
            <a:xfrm>
              <a:off x="9745942" y="788504"/>
              <a:ext cx="93345" cy="40005"/>
            </a:xfrm>
            <a:custGeom>
              <a:avLst/>
              <a:gdLst/>
              <a:ahLst/>
              <a:cxnLst/>
              <a:rect l="l" t="t" r="r" b="b"/>
              <a:pathLst>
                <a:path w="93345" h="40005">
                  <a:moveTo>
                    <a:pt x="12992" y="9867"/>
                  </a:moveTo>
                  <a:lnTo>
                    <a:pt x="9715" y="6832"/>
                  </a:lnTo>
                  <a:lnTo>
                    <a:pt x="7645" y="5664"/>
                  </a:lnTo>
                  <a:lnTo>
                    <a:pt x="6540" y="3263"/>
                  </a:lnTo>
                  <a:lnTo>
                    <a:pt x="5702" y="1968"/>
                  </a:lnTo>
                  <a:lnTo>
                    <a:pt x="3670" y="355"/>
                  </a:lnTo>
                  <a:lnTo>
                    <a:pt x="1663" y="0"/>
                  </a:lnTo>
                  <a:lnTo>
                    <a:pt x="1143" y="203"/>
                  </a:lnTo>
                  <a:lnTo>
                    <a:pt x="0" y="1219"/>
                  </a:lnTo>
                  <a:lnTo>
                    <a:pt x="825" y="1905"/>
                  </a:lnTo>
                  <a:lnTo>
                    <a:pt x="2603" y="6146"/>
                  </a:lnTo>
                  <a:lnTo>
                    <a:pt x="4711" y="8940"/>
                  </a:lnTo>
                  <a:lnTo>
                    <a:pt x="6540" y="9359"/>
                  </a:lnTo>
                  <a:lnTo>
                    <a:pt x="10160" y="14795"/>
                  </a:lnTo>
                  <a:lnTo>
                    <a:pt x="10795" y="15392"/>
                  </a:lnTo>
                  <a:lnTo>
                    <a:pt x="12192" y="14960"/>
                  </a:lnTo>
                  <a:lnTo>
                    <a:pt x="12573" y="14249"/>
                  </a:lnTo>
                  <a:lnTo>
                    <a:pt x="12331" y="13474"/>
                  </a:lnTo>
                  <a:lnTo>
                    <a:pt x="12992" y="9867"/>
                  </a:lnTo>
                  <a:close/>
                </a:path>
                <a:path w="93345" h="40005">
                  <a:moveTo>
                    <a:pt x="31724" y="23202"/>
                  </a:moveTo>
                  <a:lnTo>
                    <a:pt x="31432" y="20650"/>
                  </a:lnTo>
                  <a:lnTo>
                    <a:pt x="29984" y="20294"/>
                  </a:lnTo>
                  <a:lnTo>
                    <a:pt x="26581" y="20116"/>
                  </a:lnTo>
                  <a:lnTo>
                    <a:pt x="25552" y="20218"/>
                  </a:lnTo>
                  <a:lnTo>
                    <a:pt x="23647" y="18821"/>
                  </a:lnTo>
                  <a:lnTo>
                    <a:pt x="22771" y="18783"/>
                  </a:lnTo>
                  <a:lnTo>
                    <a:pt x="21920" y="18973"/>
                  </a:lnTo>
                  <a:lnTo>
                    <a:pt x="20777" y="19735"/>
                  </a:lnTo>
                  <a:lnTo>
                    <a:pt x="20497" y="20269"/>
                  </a:lnTo>
                  <a:lnTo>
                    <a:pt x="20942" y="21882"/>
                  </a:lnTo>
                  <a:lnTo>
                    <a:pt x="28397" y="23037"/>
                  </a:lnTo>
                  <a:lnTo>
                    <a:pt x="30035" y="23761"/>
                  </a:lnTo>
                  <a:lnTo>
                    <a:pt x="31724" y="23202"/>
                  </a:lnTo>
                  <a:close/>
                </a:path>
                <a:path w="93345" h="40005">
                  <a:moveTo>
                    <a:pt x="73228" y="30060"/>
                  </a:moveTo>
                  <a:lnTo>
                    <a:pt x="73037" y="29933"/>
                  </a:lnTo>
                  <a:lnTo>
                    <a:pt x="72732" y="29603"/>
                  </a:lnTo>
                  <a:lnTo>
                    <a:pt x="72466" y="28511"/>
                  </a:lnTo>
                  <a:lnTo>
                    <a:pt x="71158" y="28016"/>
                  </a:lnTo>
                  <a:lnTo>
                    <a:pt x="70586" y="28740"/>
                  </a:lnTo>
                  <a:lnTo>
                    <a:pt x="70294" y="29565"/>
                  </a:lnTo>
                  <a:lnTo>
                    <a:pt x="70358" y="29857"/>
                  </a:lnTo>
                  <a:lnTo>
                    <a:pt x="71221" y="29730"/>
                  </a:lnTo>
                  <a:lnTo>
                    <a:pt x="72339" y="29870"/>
                  </a:lnTo>
                  <a:lnTo>
                    <a:pt x="73228" y="30060"/>
                  </a:lnTo>
                  <a:close/>
                </a:path>
                <a:path w="93345" h="40005">
                  <a:moveTo>
                    <a:pt x="80543" y="31013"/>
                  </a:moveTo>
                  <a:lnTo>
                    <a:pt x="79921" y="30543"/>
                  </a:lnTo>
                  <a:lnTo>
                    <a:pt x="78422" y="28829"/>
                  </a:lnTo>
                  <a:lnTo>
                    <a:pt x="78778" y="27330"/>
                  </a:lnTo>
                  <a:lnTo>
                    <a:pt x="76352" y="28079"/>
                  </a:lnTo>
                  <a:lnTo>
                    <a:pt x="76250" y="28765"/>
                  </a:lnTo>
                  <a:lnTo>
                    <a:pt x="76860" y="29095"/>
                  </a:lnTo>
                  <a:lnTo>
                    <a:pt x="76911" y="30708"/>
                  </a:lnTo>
                  <a:lnTo>
                    <a:pt x="77609" y="31750"/>
                  </a:lnTo>
                  <a:lnTo>
                    <a:pt x="79070" y="31864"/>
                  </a:lnTo>
                  <a:lnTo>
                    <a:pt x="79413" y="30835"/>
                  </a:lnTo>
                  <a:lnTo>
                    <a:pt x="80543" y="31013"/>
                  </a:lnTo>
                  <a:close/>
                </a:path>
                <a:path w="93345" h="40005">
                  <a:moveTo>
                    <a:pt x="86829" y="39789"/>
                  </a:moveTo>
                  <a:lnTo>
                    <a:pt x="86423" y="39103"/>
                  </a:lnTo>
                  <a:lnTo>
                    <a:pt x="86093" y="39395"/>
                  </a:lnTo>
                  <a:lnTo>
                    <a:pt x="85750" y="39624"/>
                  </a:lnTo>
                  <a:lnTo>
                    <a:pt x="85382" y="39751"/>
                  </a:lnTo>
                  <a:lnTo>
                    <a:pt x="86233" y="39928"/>
                  </a:lnTo>
                  <a:lnTo>
                    <a:pt x="86829" y="39789"/>
                  </a:lnTo>
                  <a:close/>
                </a:path>
                <a:path w="93345" h="40005">
                  <a:moveTo>
                    <a:pt x="92887" y="30226"/>
                  </a:moveTo>
                  <a:lnTo>
                    <a:pt x="92240" y="29832"/>
                  </a:lnTo>
                  <a:lnTo>
                    <a:pt x="91363" y="29933"/>
                  </a:lnTo>
                  <a:lnTo>
                    <a:pt x="86702" y="32067"/>
                  </a:lnTo>
                  <a:lnTo>
                    <a:pt x="85217" y="30149"/>
                  </a:lnTo>
                  <a:lnTo>
                    <a:pt x="85496" y="28105"/>
                  </a:lnTo>
                  <a:lnTo>
                    <a:pt x="83731" y="28371"/>
                  </a:lnTo>
                  <a:lnTo>
                    <a:pt x="83693" y="28892"/>
                  </a:lnTo>
                  <a:lnTo>
                    <a:pt x="83375" y="29184"/>
                  </a:lnTo>
                  <a:lnTo>
                    <a:pt x="83121" y="30289"/>
                  </a:lnTo>
                  <a:lnTo>
                    <a:pt x="83489" y="30822"/>
                  </a:lnTo>
                  <a:lnTo>
                    <a:pt x="83413" y="32334"/>
                  </a:lnTo>
                  <a:lnTo>
                    <a:pt x="83235" y="32639"/>
                  </a:lnTo>
                  <a:lnTo>
                    <a:pt x="82740" y="32448"/>
                  </a:lnTo>
                  <a:lnTo>
                    <a:pt x="82524" y="33147"/>
                  </a:lnTo>
                  <a:lnTo>
                    <a:pt x="83362" y="34290"/>
                  </a:lnTo>
                  <a:lnTo>
                    <a:pt x="83705" y="34455"/>
                  </a:lnTo>
                  <a:lnTo>
                    <a:pt x="84264" y="34010"/>
                  </a:lnTo>
                  <a:lnTo>
                    <a:pt x="84810" y="34505"/>
                  </a:lnTo>
                  <a:lnTo>
                    <a:pt x="85902" y="34201"/>
                  </a:lnTo>
                  <a:lnTo>
                    <a:pt x="87020" y="33210"/>
                  </a:lnTo>
                  <a:lnTo>
                    <a:pt x="88226" y="34569"/>
                  </a:lnTo>
                  <a:lnTo>
                    <a:pt x="87769" y="35191"/>
                  </a:lnTo>
                  <a:lnTo>
                    <a:pt x="87591" y="35801"/>
                  </a:lnTo>
                  <a:lnTo>
                    <a:pt x="87795" y="36334"/>
                  </a:lnTo>
                  <a:lnTo>
                    <a:pt x="89103" y="36931"/>
                  </a:lnTo>
                  <a:lnTo>
                    <a:pt x="90614" y="37922"/>
                  </a:lnTo>
                  <a:lnTo>
                    <a:pt x="91465" y="36855"/>
                  </a:lnTo>
                  <a:lnTo>
                    <a:pt x="90957" y="35534"/>
                  </a:lnTo>
                  <a:lnTo>
                    <a:pt x="91122" y="35001"/>
                  </a:lnTo>
                  <a:lnTo>
                    <a:pt x="91592" y="35153"/>
                  </a:lnTo>
                  <a:lnTo>
                    <a:pt x="92456" y="34886"/>
                  </a:lnTo>
                  <a:lnTo>
                    <a:pt x="92163" y="34531"/>
                  </a:lnTo>
                  <a:lnTo>
                    <a:pt x="92189" y="33921"/>
                  </a:lnTo>
                  <a:lnTo>
                    <a:pt x="91617" y="33070"/>
                  </a:lnTo>
                  <a:lnTo>
                    <a:pt x="90424" y="32423"/>
                  </a:lnTo>
                  <a:lnTo>
                    <a:pt x="90868" y="31750"/>
                  </a:lnTo>
                  <a:lnTo>
                    <a:pt x="91757" y="32004"/>
                  </a:lnTo>
                  <a:lnTo>
                    <a:pt x="92887" y="3022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>
              <a:extLst>
                <a:ext uri="{FF2B5EF4-FFF2-40B4-BE49-F238E27FC236}">
                  <a16:creationId xmlns:a16="http://schemas.microsoft.com/office/drawing/2014/main" id="{82353D83-4429-849A-116B-C57CCF52C6E3}"/>
                </a:ext>
              </a:extLst>
            </p:cNvPr>
            <p:cNvSpPr/>
            <p:nvPr/>
          </p:nvSpPr>
          <p:spPr>
            <a:xfrm>
              <a:off x="9820033" y="817079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09" h="3175">
                  <a:moveTo>
                    <a:pt x="1790" y="0"/>
                  </a:moveTo>
                  <a:lnTo>
                    <a:pt x="1231" y="266"/>
                  </a:lnTo>
                  <a:lnTo>
                    <a:pt x="152" y="1422"/>
                  </a:lnTo>
                  <a:lnTo>
                    <a:pt x="0" y="1714"/>
                  </a:lnTo>
                  <a:lnTo>
                    <a:pt x="1473" y="2235"/>
                  </a:lnTo>
                  <a:lnTo>
                    <a:pt x="2260" y="3009"/>
                  </a:lnTo>
                  <a:lnTo>
                    <a:pt x="3517" y="3175"/>
                  </a:lnTo>
                  <a:lnTo>
                    <a:pt x="2819" y="2133"/>
                  </a:lnTo>
                  <a:lnTo>
                    <a:pt x="2768" y="520"/>
                  </a:lnTo>
                  <a:lnTo>
                    <a:pt x="17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>
              <a:extLst>
                <a:ext uri="{FF2B5EF4-FFF2-40B4-BE49-F238E27FC236}">
                  <a16:creationId xmlns:a16="http://schemas.microsoft.com/office/drawing/2014/main" id="{91CC543B-ECEC-2A64-066C-2A4ECE9CC12C}"/>
                </a:ext>
              </a:extLst>
            </p:cNvPr>
            <p:cNvSpPr/>
            <p:nvPr/>
          </p:nvSpPr>
          <p:spPr>
            <a:xfrm>
              <a:off x="9797491" y="812240"/>
              <a:ext cx="29845" cy="13970"/>
            </a:xfrm>
            <a:custGeom>
              <a:avLst/>
              <a:gdLst/>
              <a:ahLst/>
              <a:cxnLst/>
              <a:rect l="l" t="t" r="r" b="b"/>
              <a:pathLst>
                <a:path w="29845" h="13969">
                  <a:moveTo>
                    <a:pt x="7073" y="5194"/>
                  </a:moveTo>
                  <a:lnTo>
                    <a:pt x="6616" y="4533"/>
                  </a:lnTo>
                  <a:lnTo>
                    <a:pt x="5778" y="3962"/>
                  </a:lnTo>
                  <a:lnTo>
                    <a:pt x="5143" y="2997"/>
                  </a:lnTo>
                  <a:lnTo>
                    <a:pt x="5422" y="2717"/>
                  </a:lnTo>
                  <a:lnTo>
                    <a:pt x="6413" y="2311"/>
                  </a:lnTo>
                  <a:lnTo>
                    <a:pt x="4406" y="863"/>
                  </a:lnTo>
                  <a:lnTo>
                    <a:pt x="4140" y="1485"/>
                  </a:lnTo>
                  <a:lnTo>
                    <a:pt x="2819" y="1333"/>
                  </a:lnTo>
                  <a:lnTo>
                    <a:pt x="1333" y="800"/>
                  </a:lnTo>
                  <a:lnTo>
                    <a:pt x="76" y="0"/>
                  </a:lnTo>
                  <a:lnTo>
                    <a:pt x="0" y="241"/>
                  </a:lnTo>
                  <a:lnTo>
                    <a:pt x="736" y="1752"/>
                  </a:lnTo>
                  <a:lnTo>
                    <a:pt x="1270" y="2286"/>
                  </a:lnTo>
                  <a:lnTo>
                    <a:pt x="1397" y="2895"/>
                  </a:lnTo>
                  <a:lnTo>
                    <a:pt x="4394" y="4876"/>
                  </a:lnTo>
                  <a:lnTo>
                    <a:pt x="6057" y="4965"/>
                  </a:lnTo>
                  <a:lnTo>
                    <a:pt x="7073" y="5194"/>
                  </a:lnTo>
                  <a:close/>
                </a:path>
                <a:path w="29845" h="13969">
                  <a:moveTo>
                    <a:pt x="29260" y="12674"/>
                  </a:moveTo>
                  <a:lnTo>
                    <a:pt x="23583" y="10985"/>
                  </a:lnTo>
                  <a:lnTo>
                    <a:pt x="21907" y="12420"/>
                  </a:lnTo>
                  <a:lnTo>
                    <a:pt x="26085" y="13449"/>
                  </a:lnTo>
                  <a:lnTo>
                    <a:pt x="29121" y="13944"/>
                  </a:lnTo>
                  <a:lnTo>
                    <a:pt x="29260" y="126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>
              <a:extLst>
                <a:ext uri="{FF2B5EF4-FFF2-40B4-BE49-F238E27FC236}">
                  <a16:creationId xmlns:a16="http://schemas.microsoft.com/office/drawing/2014/main" id="{8856EC3C-FBCD-659A-F477-FD5530F801AB}"/>
                </a:ext>
              </a:extLst>
            </p:cNvPr>
            <p:cNvSpPr/>
            <p:nvPr/>
          </p:nvSpPr>
          <p:spPr>
            <a:xfrm>
              <a:off x="9777044" y="789431"/>
              <a:ext cx="50800" cy="38735"/>
            </a:xfrm>
            <a:custGeom>
              <a:avLst/>
              <a:gdLst/>
              <a:ahLst/>
              <a:cxnLst/>
              <a:rect l="l" t="t" r="r" b="b"/>
              <a:pathLst>
                <a:path w="50800" h="38734">
                  <a:moveTo>
                    <a:pt x="10134" y="13995"/>
                  </a:moveTo>
                  <a:lnTo>
                    <a:pt x="8953" y="12966"/>
                  </a:lnTo>
                  <a:lnTo>
                    <a:pt x="7493" y="12357"/>
                  </a:lnTo>
                  <a:lnTo>
                    <a:pt x="5816" y="10820"/>
                  </a:lnTo>
                  <a:lnTo>
                    <a:pt x="4927" y="9601"/>
                  </a:lnTo>
                  <a:lnTo>
                    <a:pt x="3886" y="8382"/>
                  </a:lnTo>
                  <a:lnTo>
                    <a:pt x="3365" y="8394"/>
                  </a:lnTo>
                  <a:lnTo>
                    <a:pt x="3098" y="7658"/>
                  </a:lnTo>
                  <a:lnTo>
                    <a:pt x="2286" y="7251"/>
                  </a:lnTo>
                  <a:lnTo>
                    <a:pt x="1358" y="7620"/>
                  </a:lnTo>
                  <a:lnTo>
                    <a:pt x="0" y="7391"/>
                  </a:lnTo>
                  <a:lnTo>
                    <a:pt x="2006" y="9842"/>
                  </a:lnTo>
                  <a:lnTo>
                    <a:pt x="444" y="12611"/>
                  </a:lnTo>
                  <a:lnTo>
                    <a:pt x="3073" y="14173"/>
                  </a:lnTo>
                  <a:lnTo>
                    <a:pt x="7035" y="14973"/>
                  </a:lnTo>
                  <a:lnTo>
                    <a:pt x="8686" y="15113"/>
                  </a:lnTo>
                  <a:lnTo>
                    <a:pt x="9601" y="14846"/>
                  </a:lnTo>
                  <a:lnTo>
                    <a:pt x="10134" y="13995"/>
                  </a:lnTo>
                  <a:close/>
                </a:path>
                <a:path w="50800" h="38734">
                  <a:moveTo>
                    <a:pt x="25615" y="20980"/>
                  </a:moveTo>
                  <a:lnTo>
                    <a:pt x="25019" y="17983"/>
                  </a:lnTo>
                  <a:lnTo>
                    <a:pt x="23799" y="16040"/>
                  </a:lnTo>
                  <a:lnTo>
                    <a:pt x="24193" y="15011"/>
                  </a:lnTo>
                  <a:lnTo>
                    <a:pt x="23215" y="14109"/>
                  </a:lnTo>
                  <a:lnTo>
                    <a:pt x="23571" y="13411"/>
                  </a:lnTo>
                  <a:lnTo>
                    <a:pt x="23431" y="12192"/>
                  </a:lnTo>
                  <a:lnTo>
                    <a:pt x="22567" y="11557"/>
                  </a:lnTo>
                  <a:lnTo>
                    <a:pt x="22237" y="10807"/>
                  </a:lnTo>
                  <a:lnTo>
                    <a:pt x="21856" y="10528"/>
                  </a:lnTo>
                  <a:lnTo>
                    <a:pt x="21577" y="10998"/>
                  </a:lnTo>
                  <a:lnTo>
                    <a:pt x="22047" y="11290"/>
                  </a:lnTo>
                  <a:lnTo>
                    <a:pt x="20993" y="10845"/>
                  </a:lnTo>
                  <a:lnTo>
                    <a:pt x="20015" y="9829"/>
                  </a:lnTo>
                  <a:lnTo>
                    <a:pt x="20053" y="8648"/>
                  </a:lnTo>
                  <a:lnTo>
                    <a:pt x="18669" y="7061"/>
                  </a:lnTo>
                  <a:lnTo>
                    <a:pt x="17475" y="6832"/>
                  </a:lnTo>
                  <a:lnTo>
                    <a:pt x="14566" y="5372"/>
                  </a:lnTo>
                  <a:lnTo>
                    <a:pt x="13754" y="3848"/>
                  </a:lnTo>
                  <a:lnTo>
                    <a:pt x="10553" y="2908"/>
                  </a:lnTo>
                  <a:lnTo>
                    <a:pt x="9169" y="3149"/>
                  </a:lnTo>
                  <a:lnTo>
                    <a:pt x="6858" y="2146"/>
                  </a:lnTo>
                  <a:lnTo>
                    <a:pt x="6731" y="889"/>
                  </a:lnTo>
                  <a:lnTo>
                    <a:pt x="4406" y="0"/>
                  </a:lnTo>
                  <a:lnTo>
                    <a:pt x="2374" y="419"/>
                  </a:lnTo>
                  <a:lnTo>
                    <a:pt x="1689" y="1003"/>
                  </a:lnTo>
                  <a:lnTo>
                    <a:pt x="2197" y="1943"/>
                  </a:lnTo>
                  <a:lnTo>
                    <a:pt x="2527" y="1397"/>
                  </a:lnTo>
                  <a:lnTo>
                    <a:pt x="2019" y="2806"/>
                  </a:lnTo>
                  <a:lnTo>
                    <a:pt x="2832" y="4432"/>
                  </a:lnTo>
                  <a:lnTo>
                    <a:pt x="4102" y="4102"/>
                  </a:lnTo>
                  <a:lnTo>
                    <a:pt x="4978" y="5295"/>
                  </a:lnTo>
                  <a:lnTo>
                    <a:pt x="4508" y="6515"/>
                  </a:lnTo>
                  <a:lnTo>
                    <a:pt x="4800" y="7391"/>
                  </a:lnTo>
                  <a:lnTo>
                    <a:pt x="5892" y="7518"/>
                  </a:lnTo>
                  <a:lnTo>
                    <a:pt x="7200" y="6756"/>
                  </a:lnTo>
                  <a:lnTo>
                    <a:pt x="9131" y="7670"/>
                  </a:lnTo>
                  <a:lnTo>
                    <a:pt x="9728" y="9448"/>
                  </a:lnTo>
                  <a:lnTo>
                    <a:pt x="10452" y="10452"/>
                  </a:lnTo>
                  <a:lnTo>
                    <a:pt x="10134" y="11988"/>
                  </a:lnTo>
                  <a:lnTo>
                    <a:pt x="10541" y="12954"/>
                  </a:lnTo>
                  <a:lnTo>
                    <a:pt x="10845" y="10909"/>
                  </a:lnTo>
                  <a:lnTo>
                    <a:pt x="12623" y="12674"/>
                  </a:lnTo>
                  <a:lnTo>
                    <a:pt x="14478" y="13779"/>
                  </a:lnTo>
                  <a:lnTo>
                    <a:pt x="16675" y="14312"/>
                  </a:lnTo>
                  <a:lnTo>
                    <a:pt x="17767" y="19685"/>
                  </a:lnTo>
                  <a:lnTo>
                    <a:pt x="18745" y="21424"/>
                  </a:lnTo>
                  <a:lnTo>
                    <a:pt x="21780" y="23609"/>
                  </a:lnTo>
                  <a:lnTo>
                    <a:pt x="23266" y="24142"/>
                  </a:lnTo>
                  <a:lnTo>
                    <a:pt x="24587" y="24295"/>
                  </a:lnTo>
                  <a:lnTo>
                    <a:pt x="25463" y="22237"/>
                  </a:lnTo>
                  <a:lnTo>
                    <a:pt x="25615" y="20980"/>
                  </a:lnTo>
                  <a:close/>
                </a:path>
                <a:path w="50800" h="38734">
                  <a:moveTo>
                    <a:pt x="37134" y="36220"/>
                  </a:moveTo>
                  <a:lnTo>
                    <a:pt x="36195" y="32804"/>
                  </a:lnTo>
                  <a:lnTo>
                    <a:pt x="33959" y="30111"/>
                  </a:lnTo>
                  <a:lnTo>
                    <a:pt x="30391" y="28638"/>
                  </a:lnTo>
                  <a:lnTo>
                    <a:pt x="25565" y="27660"/>
                  </a:lnTo>
                  <a:lnTo>
                    <a:pt x="24358" y="27736"/>
                  </a:lnTo>
                  <a:lnTo>
                    <a:pt x="22364" y="27063"/>
                  </a:lnTo>
                  <a:lnTo>
                    <a:pt x="18796" y="23825"/>
                  </a:lnTo>
                  <a:lnTo>
                    <a:pt x="16954" y="25273"/>
                  </a:lnTo>
                  <a:lnTo>
                    <a:pt x="18110" y="26123"/>
                  </a:lnTo>
                  <a:lnTo>
                    <a:pt x="18453" y="27559"/>
                  </a:lnTo>
                  <a:lnTo>
                    <a:pt x="21082" y="29464"/>
                  </a:lnTo>
                  <a:lnTo>
                    <a:pt x="24371" y="28689"/>
                  </a:lnTo>
                  <a:lnTo>
                    <a:pt x="25755" y="31407"/>
                  </a:lnTo>
                  <a:lnTo>
                    <a:pt x="34099" y="37198"/>
                  </a:lnTo>
                  <a:lnTo>
                    <a:pt x="34264" y="38112"/>
                  </a:lnTo>
                  <a:lnTo>
                    <a:pt x="37134" y="36220"/>
                  </a:lnTo>
                  <a:close/>
                </a:path>
                <a:path w="50800" h="38734">
                  <a:moveTo>
                    <a:pt x="50342" y="33261"/>
                  </a:moveTo>
                  <a:lnTo>
                    <a:pt x="49999" y="30238"/>
                  </a:lnTo>
                  <a:lnTo>
                    <a:pt x="48310" y="29908"/>
                  </a:lnTo>
                  <a:lnTo>
                    <a:pt x="47980" y="30924"/>
                  </a:lnTo>
                  <a:lnTo>
                    <a:pt x="45262" y="30657"/>
                  </a:lnTo>
                  <a:lnTo>
                    <a:pt x="44462" y="29883"/>
                  </a:lnTo>
                  <a:lnTo>
                    <a:pt x="41236" y="28943"/>
                  </a:lnTo>
                  <a:lnTo>
                    <a:pt x="40119" y="28803"/>
                  </a:lnTo>
                  <a:lnTo>
                    <a:pt x="38595" y="29197"/>
                  </a:lnTo>
                  <a:lnTo>
                    <a:pt x="38138" y="29667"/>
                  </a:lnTo>
                  <a:lnTo>
                    <a:pt x="38404" y="30632"/>
                  </a:lnTo>
                  <a:lnTo>
                    <a:pt x="38061" y="35090"/>
                  </a:lnTo>
                  <a:lnTo>
                    <a:pt x="38811" y="38112"/>
                  </a:lnTo>
                  <a:lnTo>
                    <a:pt x="44958" y="33083"/>
                  </a:lnTo>
                  <a:lnTo>
                    <a:pt x="49250" y="32524"/>
                  </a:lnTo>
                  <a:lnTo>
                    <a:pt x="50342" y="3326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>
              <a:extLst>
                <a:ext uri="{FF2B5EF4-FFF2-40B4-BE49-F238E27FC236}">
                  <a16:creationId xmlns:a16="http://schemas.microsoft.com/office/drawing/2014/main" id="{CFDD5D3D-DA22-E3BA-6A03-843E1AFEBA17}"/>
                </a:ext>
              </a:extLst>
            </p:cNvPr>
            <p:cNvSpPr/>
            <p:nvPr/>
          </p:nvSpPr>
          <p:spPr>
            <a:xfrm>
              <a:off x="9827704" y="912494"/>
              <a:ext cx="22860" cy="12065"/>
            </a:xfrm>
            <a:custGeom>
              <a:avLst/>
              <a:gdLst/>
              <a:ahLst/>
              <a:cxnLst/>
              <a:rect l="l" t="t" r="r" b="b"/>
              <a:pathLst>
                <a:path w="22859" h="12065">
                  <a:moveTo>
                    <a:pt x="2946" y="7518"/>
                  </a:moveTo>
                  <a:lnTo>
                    <a:pt x="2705" y="7467"/>
                  </a:lnTo>
                  <a:lnTo>
                    <a:pt x="2286" y="7289"/>
                  </a:lnTo>
                  <a:lnTo>
                    <a:pt x="1638" y="6375"/>
                  </a:lnTo>
                  <a:lnTo>
                    <a:pt x="241" y="6413"/>
                  </a:lnTo>
                  <a:lnTo>
                    <a:pt x="0" y="7315"/>
                  </a:lnTo>
                  <a:lnTo>
                    <a:pt x="38" y="8191"/>
                  </a:lnTo>
                  <a:lnTo>
                    <a:pt x="317" y="8470"/>
                  </a:lnTo>
                  <a:lnTo>
                    <a:pt x="977" y="7975"/>
                  </a:lnTo>
                  <a:lnTo>
                    <a:pt x="2057" y="7683"/>
                  </a:lnTo>
                  <a:lnTo>
                    <a:pt x="2946" y="7518"/>
                  </a:lnTo>
                  <a:close/>
                </a:path>
                <a:path w="22859" h="12065">
                  <a:moveTo>
                    <a:pt x="10058" y="5575"/>
                  </a:moveTo>
                  <a:lnTo>
                    <a:pt x="8966" y="5232"/>
                  </a:lnTo>
                  <a:lnTo>
                    <a:pt x="7277" y="4381"/>
                  </a:lnTo>
                  <a:lnTo>
                    <a:pt x="7010" y="2857"/>
                  </a:lnTo>
                  <a:lnTo>
                    <a:pt x="5067" y="4483"/>
                  </a:lnTo>
                  <a:lnTo>
                    <a:pt x="5245" y="5156"/>
                  </a:lnTo>
                  <a:lnTo>
                    <a:pt x="5930" y="5219"/>
                  </a:lnTo>
                  <a:lnTo>
                    <a:pt x="6591" y="6705"/>
                  </a:lnTo>
                  <a:lnTo>
                    <a:pt x="7632" y="7391"/>
                  </a:lnTo>
                  <a:lnTo>
                    <a:pt x="9029" y="6934"/>
                  </a:lnTo>
                  <a:lnTo>
                    <a:pt x="8953" y="5854"/>
                  </a:lnTo>
                  <a:lnTo>
                    <a:pt x="10058" y="5575"/>
                  </a:lnTo>
                  <a:close/>
                </a:path>
                <a:path w="22859" h="12065">
                  <a:moveTo>
                    <a:pt x="19227" y="11277"/>
                  </a:moveTo>
                  <a:lnTo>
                    <a:pt x="18580" y="10795"/>
                  </a:lnTo>
                  <a:lnTo>
                    <a:pt x="18389" y="11188"/>
                  </a:lnTo>
                  <a:lnTo>
                    <a:pt x="18161" y="11544"/>
                  </a:lnTo>
                  <a:lnTo>
                    <a:pt x="17868" y="11798"/>
                  </a:lnTo>
                  <a:lnTo>
                    <a:pt x="18745" y="11633"/>
                  </a:lnTo>
                  <a:lnTo>
                    <a:pt x="19227" y="11277"/>
                  </a:lnTo>
                  <a:close/>
                </a:path>
                <a:path w="22859" h="12065">
                  <a:moveTo>
                    <a:pt x="22542" y="4584"/>
                  </a:moveTo>
                  <a:lnTo>
                    <a:pt x="22148" y="4368"/>
                  </a:lnTo>
                  <a:lnTo>
                    <a:pt x="21932" y="3784"/>
                  </a:lnTo>
                  <a:lnTo>
                    <a:pt x="21082" y="3225"/>
                  </a:lnTo>
                  <a:lnTo>
                    <a:pt x="20434" y="3263"/>
                  </a:lnTo>
                  <a:lnTo>
                    <a:pt x="19723" y="3073"/>
                  </a:lnTo>
                  <a:lnTo>
                    <a:pt x="19862" y="2298"/>
                  </a:lnTo>
                  <a:lnTo>
                    <a:pt x="20802" y="2197"/>
                  </a:lnTo>
                  <a:lnTo>
                    <a:pt x="21158" y="114"/>
                  </a:lnTo>
                  <a:lnTo>
                    <a:pt x="20396" y="0"/>
                  </a:lnTo>
                  <a:lnTo>
                    <a:pt x="19634" y="431"/>
                  </a:lnTo>
                  <a:lnTo>
                    <a:pt x="16154" y="4178"/>
                  </a:lnTo>
                  <a:lnTo>
                    <a:pt x="14046" y="2984"/>
                  </a:lnTo>
                  <a:lnTo>
                    <a:pt x="13512" y="990"/>
                  </a:lnTo>
                  <a:lnTo>
                    <a:pt x="11988" y="1917"/>
                  </a:lnTo>
                  <a:lnTo>
                    <a:pt x="12153" y="2413"/>
                  </a:lnTo>
                  <a:lnTo>
                    <a:pt x="11963" y="2806"/>
                  </a:lnTo>
                  <a:lnTo>
                    <a:pt x="12166" y="3924"/>
                  </a:lnTo>
                  <a:lnTo>
                    <a:pt x="12712" y="4279"/>
                  </a:lnTo>
                  <a:lnTo>
                    <a:pt x="13220" y="5702"/>
                  </a:lnTo>
                  <a:lnTo>
                    <a:pt x="13169" y="6045"/>
                  </a:lnTo>
                  <a:lnTo>
                    <a:pt x="12636" y="6070"/>
                  </a:lnTo>
                  <a:lnTo>
                    <a:pt x="12712" y="6781"/>
                  </a:lnTo>
                  <a:lnTo>
                    <a:pt x="13931" y="7531"/>
                  </a:lnTo>
                  <a:lnTo>
                    <a:pt x="14300" y="7543"/>
                  </a:lnTo>
                  <a:lnTo>
                    <a:pt x="14643" y="6921"/>
                  </a:lnTo>
                  <a:lnTo>
                    <a:pt x="15341" y="7162"/>
                  </a:lnTo>
                  <a:lnTo>
                    <a:pt x="16243" y="6477"/>
                  </a:lnTo>
                  <a:lnTo>
                    <a:pt x="16878" y="5118"/>
                  </a:lnTo>
                  <a:lnTo>
                    <a:pt x="18516" y="5918"/>
                  </a:lnTo>
                  <a:lnTo>
                    <a:pt x="18338" y="6667"/>
                  </a:lnTo>
                  <a:lnTo>
                    <a:pt x="18415" y="7289"/>
                  </a:lnTo>
                  <a:lnTo>
                    <a:pt x="18808" y="7708"/>
                  </a:lnTo>
                  <a:lnTo>
                    <a:pt x="20243" y="7759"/>
                  </a:lnTo>
                  <a:lnTo>
                    <a:pt x="22009" y="8089"/>
                  </a:lnTo>
                  <a:lnTo>
                    <a:pt x="22402" y="6781"/>
                  </a:lnTo>
                  <a:lnTo>
                    <a:pt x="21424" y="5753"/>
                  </a:lnTo>
                  <a:lnTo>
                    <a:pt x="21374" y="5207"/>
                  </a:lnTo>
                  <a:lnTo>
                    <a:pt x="21856" y="5168"/>
                  </a:lnTo>
                  <a:lnTo>
                    <a:pt x="22542" y="45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>
              <a:extLst>
                <a:ext uri="{FF2B5EF4-FFF2-40B4-BE49-F238E27FC236}">
                  <a16:creationId xmlns:a16="http://schemas.microsoft.com/office/drawing/2014/main" id="{1D9BA2FC-317D-0C58-B850-D3A7996B106E}"/>
                </a:ext>
              </a:extLst>
            </p:cNvPr>
            <p:cNvSpPr/>
            <p:nvPr/>
          </p:nvSpPr>
          <p:spPr>
            <a:xfrm>
              <a:off x="9808908" y="914882"/>
              <a:ext cx="26670" cy="5715"/>
            </a:xfrm>
            <a:custGeom>
              <a:avLst/>
              <a:gdLst/>
              <a:ahLst/>
              <a:cxnLst/>
              <a:rect l="l" t="t" r="r" b="b"/>
              <a:pathLst>
                <a:path w="26670" h="5715">
                  <a:moveTo>
                    <a:pt x="622" y="0"/>
                  </a:moveTo>
                  <a:lnTo>
                    <a:pt x="215" y="139"/>
                  </a:lnTo>
                  <a:lnTo>
                    <a:pt x="0" y="190"/>
                  </a:lnTo>
                  <a:lnTo>
                    <a:pt x="114" y="419"/>
                  </a:lnTo>
                  <a:lnTo>
                    <a:pt x="292" y="635"/>
                  </a:lnTo>
                  <a:lnTo>
                    <a:pt x="546" y="812"/>
                  </a:lnTo>
                  <a:lnTo>
                    <a:pt x="533" y="571"/>
                  </a:lnTo>
                  <a:lnTo>
                    <a:pt x="546" y="304"/>
                  </a:lnTo>
                  <a:lnTo>
                    <a:pt x="622" y="0"/>
                  </a:lnTo>
                  <a:close/>
                </a:path>
                <a:path w="26670" h="5715">
                  <a:moveTo>
                    <a:pt x="26428" y="5003"/>
                  </a:moveTo>
                  <a:lnTo>
                    <a:pt x="25387" y="4318"/>
                  </a:lnTo>
                  <a:lnTo>
                    <a:pt x="24726" y="2832"/>
                  </a:lnTo>
                  <a:lnTo>
                    <a:pt x="23622" y="2743"/>
                  </a:lnTo>
                  <a:lnTo>
                    <a:pt x="23202" y="3175"/>
                  </a:lnTo>
                  <a:lnTo>
                    <a:pt x="22618" y="4838"/>
                  </a:lnTo>
                  <a:lnTo>
                    <a:pt x="22606" y="5003"/>
                  </a:lnTo>
                  <a:lnTo>
                    <a:pt x="24180" y="4927"/>
                  </a:lnTo>
                  <a:lnTo>
                    <a:pt x="25209" y="5334"/>
                  </a:lnTo>
                  <a:lnTo>
                    <a:pt x="26428" y="500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>
              <a:extLst>
                <a:ext uri="{FF2B5EF4-FFF2-40B4-BE49-F238E27FC236}">
                  <a16:creationId xmlns:a16="http://schemas.microsoft.com/office/drawing/2014/main" id="{2C80BBD8-3867-DE85-06C1-14B9FD49691A}"/>
                </a:ext>
              </a:extLst>
            </p:cNvPr>
            <p:cNvSpPr/>
            <p:nvPr/>
          </p:nvSpPr>
          <p:spPr>
            <a:xfrm>
              <a:off x="9767036" y="895540"/>
              <a:ext cx="73660" cy="30480"/>
            </a:xfrm>
            <a:custGeom>
              <a:avLst/>
              <a:gdLst/>
              <a:ahLst/>
              <a:cxnLst/>
              <a:rect l="l" t="t" r="r" b="b"/>
              <a:pathLst>
                <a:path w="73659" h="30480">
                  <a:moveTo>
                    <a:pt x="6718" y="4203"/>
                  </a:moveTo>
                  <a:lnTo>
                    <a:pt x="1816" y="0"/>
                  </a:lnTo>
                  <a:lnTo>
                    <a:pt x="177" y="647"/>
                  </a:lnTo>
                  <a:lnTo>
                    <a:pt x="0" y="1993"/>
                  </a:lnTo>
                  <a:lnTo>
                    <a:pt x="63" y="2311"/>
                  </a:lnTo>
                  <a:lnTo>
                    <a:pt x="2387" y="5283"/>
                  </a:lnTo>
                  <a:lnTo>
                    <a:pt x="4838" y="7912"/>
                  </a:lnTo>
                  <a:lnTo>
                    <a:pt x="4889" y="6642"/>
                  </a:lnTo>
                  <a:lnTo>
                    <a:pt x="5448" y="5232"/>
                  </a:lnTo>
                  <a:lnTo>
                    <a:pt x="6019" y="4572"/>
                  </a:lnTo>
                  <a:lnTo>
                    <a:pt x="6718" y="4203"/>
                  </a:lnTo>
                  <a:close/>
                </a:path>
                <a:path w="73659" h="30480">
                  <a:moveTo>
                    <a:pt x="49695" y="29032"/>
                  </a:moveTo>
                  <a:lnTo>
                    <a:pt x="49009" y="28600"/>
                  </a:lnTo>
                  <a:lnTo>
                    <a:pt x="48031" y="28397"/>
                  </a:lnTo>
                  <a:lnTo>
                    <a:pt x="47066" y="27749"/>
                  </a:lnTo>
                  <a:lnTo>
                    <a:pt x="47967" y="26619"/>
                  </a:lnTo>
                  <a:lnTo>
                    <a:pt x="45554" y="26060"/>
                  </a:lnTo>
                  <a:lnTo>
                    <a:pt x="45554" y="26733"/>
                  </a:lnTo>
                  <a:lnTo>
                    <a:pt x="44272" y="27114"/>
                  </a:lnTo>
                  <a:lnTo>
                    <a:pt x="42697" y="27178"/>
                  </a:lnTo>
                  <a:lnTo>
                    <a:pt x="41224" y="26924"/>
                  </a:lnTo>
                  <a:lnTo>
                    <a:pt x="41440" y="27343"/>
                  </a:lnTo>
                  <a:lnTo>
                    <a:pt x="42519" y="28282"/>
                  </a:lnTo>
                  <a:lnTo>
                    <a:pt x="43205" y="28587"/>
                  </a:lnTo>
                  <a:lnTo>
                    <a:pt x="43573" y="29095"/>
                  </a:lnTo>
                  <a:lnTo>
                    <a:pt x="47104" y="29768"/>
                  </a:lnTo>
                  <a:lnTo>
                    <a:pt x="48653" y="29222"/>
                  </a:lnTo>
                  <a:lnTo>
                    <a:pt x="49695" y="29032"/>
                  </a:lnTo>
                  <a:close/>
                </a:path>
                <a:path w="73659" h="30480">
                  <a:moveTo>
                    <a:pt x="73406" y="28651"/>
                  </a:moveTo>
                  <a:lnTo>
                    <a:pt x="73050" y="27419"/>
                  </a:lnTo>
                  <a:lnTo>
                    <a:pt x="67157" y="28054"/>
                  </a:lnTo>
                  <a:lnTo>
                    <a:pt x="66154" y="30022"/>
                  </a:lnTo>
                  <a:lnTo>
                    <a:pt x="70421" y="29362"/>
                  </a:lnTo>
                  <a:lnTo>
                    <a:pt x="73406" y="28651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>
              <a:extLst>
                <a:ext uri="{FF2B5EF4-FFF2-40B4-BE49-F238E27FC236}">
                  <a16:creationId xmlns:a16="http://schemas.microsoft.com/office/drawing/2014/main" id="{F16886AC-D969-8AF0-41B0-B3F620ADAF90}"/>
                </a:ext>
              </a:extLst>
            </p:cNvPr>
            <p:cNvSpPr/>
            <p:nvPr/>
          </p:nvSpPr>
          <p:spPr>
            <a:xfrm>
              <a:off x="9811461" y="916889"/>
              <a:ext cx="35560" cy="19685"/>
            </a:xfrm>
            <a:custGeom>
              <a:avLst/>
              <a:gdLst/>
              <a:ahLst/>
              <a:cxnLst/>
              <a:rect l="l" t="t" r="r" b="b"/>
              <a:pathLst>
                <a:path w="35559" h="19684">
                  <a:moveTo>
                    <a:pt x="7391" y="14655"/>
                  </a:moveTo>
                  <a:lnTo>
                    <a:pt x="8762" y="16027"/>
                  </a:lnTo>
                  <a:lnTo>
                    <a:pt x="10782" y="19456"/>
                  </a:lnTo>
                  <a:lnTo>
                    <a:pt x="15201" y="19024"/>
                  </a:lnTo>
                  <a:lnTo>
                    <a:pt x="12547" y="16294"/>
                  </a:lnTo>
                  <a:lnTo>
                    <a:pt x="13573" y="15278"/>
                  </a:lnTo>
                  <a:lnTo>
                    <a:pt x="9474" y="15278"/>
                  </a:lnTo>
                  <a:lnTo>
                    <a:pt x="7391" y="14655"/>
                  </a:lnTo>
                  <a:close/>
                </a:path>
                <a:path w="35559" h="19684">
                  <a:moveTo>
                    <a:pt x="16725" y="7162"/>
                  </a:moveTo>
                  <a:lnTo>
                    <a:pt x="12026" y="7162"/>
                  </a:lnTo>
                  <a:lnTo>
                    <a:pt x="15125" y="8788"/>
                  </a:lnTo>
                  <a:lnTo>
                    <a:pt x="17310" y="11582"/>
                  </a:lnTo>
                  <a:lnTo>
                    <a:pt x="15629" y="14058"/>
                  </a:lnTo>
                  <a:lnTo>
                    <a:pt x="15608" y="14224"/>
                  </a:lnTo>
                  <a:lnTo>
                    <a:pt x="16505" y="15455"/>
                  </a:lnTo>
                  <a:lnTo>
                    <a:pt x="16581" y="16294"/>
                  </a:lnTo>
                  <a:lnTo>
                    <a:pt x="16471" y="17132"/>
                  </a:lnTo>
                  <a:lnTo>
                    <a:pt x="17081" y="17513"/>
                  </a:lnTo>
                  <a:lnTo>
                    <a:pt x="17424" y="17653"/>
                  </a:lnTo>
                  <a:lnTo>
                    <a:pt x="18046" y="18148"/>
                  </a:lnTo>
                  <a:lnTo>
                    <a:pt x="18377" y="17132"/>
                  </a:lnTo>
                  <a:lnTo>
                    <a:pt x="18443" y="16294"/>
                  </a:lnTo>
                  <a:lnTo>
                    <a:pt x="18033" y="15455"/>
                  </a:lnTo>
                  <a:lnTo>
                    <a:pt x="17259" y="14224"/>
                  </a:lnTo>
                  <a:lnTo>
                    <a:pt x="18910" y="13589"/>
                  </a:lnTo>
                  <a:lnTo>
                    <a:pt x="24261" y="13589"/>
                  </a:lnTo>
                  <a:lnTo>
                    <a:pt x="24371" y="12814"/>
                  </a:lnTo>
                  <a:lnTo>
                    <a:pt x="24829" y="12687"/>
                  </a:lnTo>
                  <a:lnTo>
                    <a:pt x="19557" y="12687"/>
                  </a:lnTo>
                  <a:lnTo>
                    <a:pt x="17756" y="10210"/>
                  </a:lnTo>
                  <a:lnTo>
                    <a:pt x="16725" y="7162"/>
                  </a:lnTo>
                  <a:close/>
                </a:path>
                <a:path w="35559" h="19684">
                  <a:moveTo>
                    <a:pt x="14871" y="13639"/>
                  </a:moveTo>
                  <a:lnTo>
                    <a:pt x="11976" y="14744"/>
                  </a:lnTo>
                  <a:lnTo>
                    <a:pt x="9474" y="15278"/>
                  </a:lnTo>
                  <a:lnTo>
                    <a:pt x="13573" y="15278"/>
                  </a:lnTo>
                  <a:lnTo>
                    <a:pt x="14804" y="14058"/>
                  </a:lnTo>
                  <a:lnTo>
                    <a:pt x="14871" y="13639"/>
                  </a:lnTo>
                  <a:close/>
                </a:path>
                <a:path w="35559" h="19684">
                  <a:moveTo>
                    <a:pt x="24261" y="13589"/>
                  </a:moveTo>
                  <a:lnTo>
                    <a:pt x="18910" y="13589"/>
                  </a:lnTo>
                  <a:lnTo>
                    <a:pt x="21628" y="15151"/>
                  </a:lnTo>
                  <a:lnTo>
                    <a:pt x="24091" y="14058"/>
                  </a:lnTo>
                  <a:lnTo>
                    <a:pt x="24261" y="13589"/>
                  </a:lnTo>
                  <a:close/>
                </a:path>
                <a:path w="35559" h="19684">
                  <a:moveTo>
                    <a:pt x="15201" y="13665"/>
                  </a:moveTo>
                  <a:lnTo>
                    <a:pt x="15010" y="13854"/>
                  </a:lnTo>
                  <a:lnTo>
                    <a:pt x="15379" y="14427"/>
                  </a:lnTo>
                  <a:lnTo>
                    <a:pt x="15517" y="14224"/>
                  </a:lnTo>
                  <a:lnTo>
                    <a:pt x="15488" y="14058"/>
                  </a:lnTo>
                  <a:lnTo>
                    <a:pt x="15201" y="13665"/>
                  </a:lnTo>
                  <a:close/>
                </a:path>
                <a:path w="35559" h="19684">
                  <a:moveTo>
                    <a:pt x="34994" y="6057"/>
                  </a:moveTo>
                  <a:lnTo>
                    <a:pt x="28625" y="6057"/>
                  </a:lnTo>
                  <a:lnTo>
                    <a:pt x="28981" y="7289"/>
                  </a:lnTo>
                  <a:lnTo>
                    <a:pt x="25984" y="8001"/>
                  </a:lnTo>
                  <a:lnTo>
                    <a:pt x="23863" y="8369"/>
                  </a:lnTo>
                  <a:lnTo>
                    <a:pt x="21729" y="8661"/>
                  </a:lnTo>
                  <a:lnTo>
                    <a:pt x="19557" y="12687"/>
                  </a:lnTo>
                  <a:lnTo>
                    <a:pt x="24829" y="12687"/>
                  </a:lnTo>
                  <a:lnTo>
                    <a:pt x="25882" y="12395"/>
                  </a:lnTo>
                  <a:lnTo>
                    <a:pt x="26771" y="11684"/>
                  </a:lnTo>
                  <a:lnTo>
                    <a:pt x="25768" y="10375"/>
                  </a:lnTo>
                  <a:lnTo>
                    <a:pt x="25502" y="10172"/>
                  </a:lnTo>
                  <a:lnTo>
                    <a:pt x="25336" y="10071"/>
                  </a:lnTo>
                  <a:lnTo>
                    <a:pt x="25755" y="9829"/>
                  </a:lnTo>
                  <a:lnTo>
                    <a:pt x="26034" y="9740"/>
                  </a:lnTo>
                  <a:lnTo>
                    <a:pt x="30748" y="9740"/>
                  </a:lnTo>
                  <a:lnTo>
                    <a:pt x="30035" y="7632"/>
                  </a:lnTo>
                  <a:lnTo>
                    <a:pt x="33866" y="7632"/>
                  </a:lnTo>
                  <a:lnTo>
                    <a:pt x="34404" y="7137"/>
                  </a:lnTo>
                  <a:lnTo>
                    <a:pt x="34645" y="6794"/>
                  </a:lnTo>
                  <a:lnTo>
                    <a:pt x="34823" y="6388"/>
                  </a:lnTo>
                  <a:lnTo>
                    <a:pt x="34994" y="6057"/>
                  </a:lnTo>
                  <a:close/>
                </a:path>
                <a:path w="35559" h="19684">
                  <a:moveTo>
                    <a:pt x="30748" y="9740"/>
                  </a:moveTo>
                  <a:lnTo>
                    <a:pt x="26034" y="9740"/>
                  </a:lnTo>
                  <a:lnTo>
                    <a:pt x="27406" y="11925"/>
                  </a:lnTo>
                  <a:lnTo>
                    <a:pt x="30924" y="10261"/>
                  </a:lnTo>
                  <a:lnTo>
                    <a:pt x="30748" y="9740"/>
                  </a:lnTo>
                  <a:close/>
                </a:path>
                <a:path w="35559" h="19684">
                  <a:moveTo>
                    <a:pt x="33866" y="7632"/>
                  </a:moveTo>
                  <a:lnTo>
                    <a:pt x="30035" y="7632"/>
                  </a:lnTo>
                  <a:lnTo>
                    <a:pt x="32003" y="8293"/>
                  </a:lnTo>
                  <a:lnTo>
                    <a:pt x="33273" y="8178"/>
                  </a:lnTo>
                  <a:lnTo>
                    <a:pt x="33866" y="7632"/>
                  </a:lnTo>
                  <a:close/>
                </a:path>
                <a:path w="35559" h="19684">
                  <a:moveTo>
                    <a:pt x="0" y="685"/>
                  </a:moveTo>
                  <a:lnTo>
                    <a:pt x="800" y="1930"/>
                  </a:lnTo>
                  <a:lnTo>
                    <a:pt x="1012" y="2692"/>
                  </a:lnTo>
                  <a:lnTo>
                    <a:pt x="1130" y="4711"/>
                  </a:lnTo>
                  <a:lnTo>
                    <a:pt x="2743" y="5105"/>
                  </a:lnTo>
                  <a:lnTo>
                    <a:pt x="3555" y="5270"/>
                  </a:lnTo>
                  <a:lnTo>
                    <a:pt x="3102" y="5676"/>
                  </a:lnTo>
                  <a:lnTo>
                    <a:pt x="2783" y="6057"/>
                  </a:lnTo>
                  <a:lnTo>
                    <a:pt x="2660" y="6413"/>
                  </a:lnTo>
                  <a:lnTo>
                    <a:pt x="3606" y="7048"/>
                  </a:lnTo>
                  <a:lnTo>
                    <a:pt x="4597" y="7251"/>
                  </a:lnTo>
                  <a:lnTo>
                    <a:pt x="5270" y="7683"/>
                  </a:lnTo>
                  <a:lnTo>
                    <a:pt x="8178" y="7162"/>
                  </a:lnTo>
                  <a:lnTo>
                    <a:pt x="16725" y="7162"/>
                  </a:lnTo>
                  <a:lnTo>
                    <a:pt x="16319" y="5943"/>
                  </a:lnTo>
                  <a:lnTo>
                    <a:pt x="15806" y="5270"/>
                  </a:lnTo>
                  <a:lnTo>
                    <a:pt x="15724" y="5105"/>
                  </a:lnTo>
                  <a:lnTo>
                    <a:pt x="15951" y="4533"/>
                  </a:lnTo>
                  <a:lnTo>
                    <a:pt x="4559" y="4508"/>
                  </a:lnTo>
                  <a:lnTo>
                    <a:pt x="4368" y="4076"/>
                  </a:lnTo>
                  <a:lnTo>
                    <a:pt x="4584" y="3441"/>
                  </a:lnTo>
                  <a:lnTo>
                    <a:pt x="5486" y="2514"/>
                  </a:lnTo>
                  <a:lnTo>
                    <a:pt x="4914" y="2489"/>
                  </a:lnTo>
                  <a:lnTo>
                    <a:pt x="4432" y="2082"/>
                  </a:lnTo>
                  <a:lnTo>
                    <a:pt x="3936" y="2019"/>
                  </a:lnTo>
                  <a:lnTo>
                    <a:pt x="3924" y="1244"/>
                  </a:lnTo>
                  <a:lnTo>
                    <a:pt x="3259" y="939"/>
                  </a:lnTo>
                  <a:lnTo>
                    <a:pt x="1346" y="939"/>
                  </a:lnTo>
                  <a:lnTo>
                    <a:pt x="0" y="685"/>
                  </a:lnTo>
                  <a:close/>
                </a:path>
                <a:path w="35559" h="19684">
                  <a:moveTo>
                    <a:pt x="27076" y="3517"/>
                  </a:moveTo>
                  <a:lnTo>
                    <a:pt x="23748" y="5562"/>
                  </a:lnTo>
                  <a:lnTo>
                    <a:pt x="23317" y="5676"/>
                  </a:lnTo>
                  <a:lnTo>
                    <a:pt x="22732" y="6680"/>
                  </a:lnTo>
                  <a:lnTo>
                    <a:pt x="24422" y="6578"/>
                  </a:lnTo>
                  <a:lnTo>
                    <a:pt x="26290" y="6388"/>
                  </a:lnTo>
                  <a:lnTo>
                    <a:pt x="28625" y="6057"/>
                  </a:lnTo>
                  <a:lnTo>
                    <a:pt x="34994" y="6057"/>
                  </a:lnTo>
                  <a:lnTo>
                    <a:pt x="35191" y="5676"/>
                  </a:lnTo>
                  <a:lnTo>
                    <a:pt x="35407" y="4775"/>
                  </a:lnTo>
                  <a:lnTo>
                    <a:pt x="35542" y="3771"/>
                  </a:lnTo>
                  <a:lnTo>
                    <a:pt x="28359" y="3771"/>
                  </a:lnTo>
                  <a:lnTo>
                    <a:pt x="27076" y="3517"/>
                  </a:lnTo>
                  <a:close/>
                </a:path>
                <a:path w="35559" h="19684">
                  <a:moveTo>
                    <a:pt x="7810" y="3162"/>
                  </a:moveTo>
                  <a:lnTo>
                    <a:pt x="5981" y="3644"/>
                  </a:lnTo>
                  <a:lnTo>
                    <a:pt x="4559" y="4508"/>
                  </a:lnTo>
                  <a:lnTo>
                    <a:pt x="15984" y="4508"/>
                  </a:lnTo>
                  <a:lnTo>
                    <a:pt x="16548" y="4076"/>
                  </a:lnTo>
                  <a:lnTo>
                    <a:pt x="16421" y="4000"/>
                  </a:lnTo>
                  <a:lnTo>
                    <a:pt x="8889" y="3924"/>
                  </a:lnTo>
                  <a:lnTo>
                    <a:pt x="7810" y="3162"/>
                  </a:lnTo>
                  <a:close/>
                </a:path>
                <a:path w="35559" h="19684">
                  <a:moveTo>
                    <a:pt x="11341" y="2578"/>
                  </a:moveTo>
                  <a:lnTo>
                    <a:pt x="11074" y="2616"/>
                  </a:lnTo>
                  <a:lnTo>
                    <a:pt x="10464" y="2857"/>
                  </a:lnTo>
                  <a:lnTo>
                    <a:pt x="9829" y="2857"/>
                  </a:lnTo>
                  <a:lnTo>
                    <a:pt x="9321" y="3073"/>
                  </a:lnTo>
                  <a:lnTo>
                    <a:pt x="9143" y="3314"/>
                  </a:lnTo>
                  <a:lnTo>
                    <a:pt x="9061" y="3771"/>
                  </a:lnTo>
                  <a:lnTo>
                    <a:pt x="8889" y="3924"/>
                  </a:lnTo>
                  <a:lnTo>
                    <a:pt x="16349" y="3924"/>
                  </a:lnTo>
                  <a:lnTo>
                    <a:pt x="16049" y="3454"/>
                  </a:lnTo>
                  <a:lnTo>
                    <a:pt x="15994" y="2933"/>
                  </a:lnTo>
                  <a:lnTo>
                    <a:pt x="11341" y="2921"/>
                  </a:lnTo>
                  <a:lnTo>
                    <a:pt x="10464" y="2857"/>
                  </a:lnTo>
                  <a:lnTo>
                    <a:pt x="10134" y="2832"/>
                  </a:lnTo>
                  <a:lnTo>
                    <a:pt x="11346" y="2832"/>
                  </a:lnTo>
                  <a:lnTo>
                    <a:pt x="11341" y="2578"/>
                  </a:lnTo>
                  <a:close/>
                </a:path>
                <a:path w="35559" h="19684">
                  <a:moveTo>
                    <a:pt x="28867" y="0"/>
                  </a:moveTo>
                  <a:lnTo>
                    <a:pt x="27000" y="965"/>
                  </a:lnTo>
                  <a:lnTo>
                    <a:pt x="26860" y="1117"/>
                  </a:lnTo>
                  <a:lnTo>
                    <a:pt x="28359" y="3771"/>
                  </a:lnTo>
                  <a:lnTo>
                    <a:pt x="35542" y="3771"/>
                  </a:lnTo>
                  <a:lnTo>
                    <a:pt x="35559" y="3644"/>
                  </a:lnTo>
                  <a:lnTo>
                    <a:pt x="35286" y="3517"/>
                  </a:lnTo>
                  <a:lnTo>
                    <a:pt x="34925" y="3175"/>
                  </a:lnTo>
                  <a:lnTo>
                    <a:pt x="30962" y="3175"/>
                  </a:lnTo>
                  <a:lnTo>
                    <a:pt x="30175" y="3136"/>
                  </a:lnTo>
                  <a:lnTo>
                    <a:pt x="29730" y="2959"/>
                  </a:lnTo>
                  <a:lnTo>
                    <a:pt x="28955" y="2387"/>
                  </a:lnTo>
                  <a:lnTo>
                    <a:pt x="28867" y="0"/>
                  </a:lnTo>
                  <a:close/>
                </a:path>
                <a:path w="35559" h="19684">
                  <a:moveTo>
                    <a:pt x="33146" y="736"/>
                  </a:moveTo>
                  <a:lnTo>
                    <a:pt x="32499" y="2082"/>
                  </a:lnTo>
                  <a:lnTo>
                    <a:pt x="31280" y="3009"/>
                  </a:lnTo>
                  <a:lnTo>
                    <a:pt x="30962" y="3175"/>
                  </a:lnTo>
                  <a:lnTo>
                    <a:pt x="34925" y="3175"/>
                  </a:lnTo>
                  <a:lnTo>
                    <a:pt x="34719" y="2959"/>
                  </a:lnTo>
                  <a:lnTo>
                    <a:pt x="34785" y="1524"/>
                  </a:lnTo>
                  <a:lnTo>
                    <a:pt x="33146" y="736"/>
                  </a:lnTo>
                  <a:close/>
                </a:path>
                <a:path w="35559" h="19684">
                  <a:moveTo>
                    <a:pt x="12103" y="2489"/>
                  </a:moveTo>
                  <a:lnTo>
                    <a:pt x="11442" y="2933"/>
                  </a:lnTo>
                  <a:lnTo>
                    <a:pt x="15994" y="2933"/>
                  </a:lnTo>
                  <a:lnTo>
                    <a:pt x="16001" y="2768"/>
                  </a:lnTo>
                  <a:lnTo>
                    <a:pt x="12979" y="2768"/>
                  </a:lnTo>
                  <a:lnTo>
                    <a:pt x="12585" y="2514"/>
                  </a:lnTo>
                  <a:lnTo>
                    <a:pt x="12103" y="2489"/>
                  </a:lnTo>
                  <a:close/>
                </a:path>
                <a:path w="35559" h="19684">
                  <a:moveTo>
                    <a:pt x="14820" y="2222"/>
                  </a:moveTo>
                  <a:lnTo>
                    <a:pt x="13741" y="2578"/>
                  </a:lnTo>
                  <a:lnTo>
                    <a:pt x="12979" y="2768"/>
                  </a:lnTo>
                  <a:lnTo>
                    <a:pt x="16001" y="2768"/>
                  </a:lnTo>
                  <a:lnTo>
                    <a:pt x="14820" y="2222"/>
                  </a:lnTo>
                  <a:close/>
                </a:path>
                <a:path w="35559" h="19684">
                  <a:moveTo>
                    <a:pt x="3009" y="825"/>
                  </a:moveTo>
                  <a:lnTo>
                    <a:pt x="1346" y="939"/>
                  </a:lnTo>
                  <a:lnTo>
                    <a:pt x="3259" y="939"/>
                  </a:lnTo>
                  <a:lnTo>
                    <a:pt x="3009" y="8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>
              <a:extLst>
                <a:ext uri="{FF2B5EF4-FFF2-40B4-BE49-F238E27FC236}">
                  <a16:creationId xmlns:a16="http://schemas.microsoft.com/office/drawing/2014/main" id="{0D85299E-5C58-94F1-311A-6CB03068DECC}"/>
                </a:ext>
              </a:extLst>
            </p:cNvPr>
            <p:cNvSpPr/>
            <p:nvPr/>
          </p:nvSpPr>
          <p:spPr>
            <a:xfrm>
              <a:off x="9798228" y="910195"/>
              <a:ext cx="41910" cy="22225"/>
            </a:xfrm>
            <a:custGeom>
              <a:avLst/>
              <a:gdLst/>
              <a:ahLst/>
              <a:cxnLst/>
              <a:rect l="l" t="t" r="r" b="b"/>
              <a:pathLst>
                <a:path w="41909" h="22225">
                  <a:moveTo>
                    <a:pt x="14376" y="9867"/>
                  </a:moveTo>
                  <a:lnTo>
                    <a:pt x="14033" y="8636"/>
                  </a:lnTo>
                  <a:lnTo>
                    <a:pt x="12255" y="5994"/>
                  </a:lnTo>
                  <a:lnTo>
                    <a:pt x="10972" y="5334"/>
                  </a:lnTo>
                  <a:lnTo>
                    <a:pt x="10439" y="4368"/>
                  </a:lnTo>
                  <a:lnTo>
                    <a:pt x="10350" y="3594"/>
                  </a:lnTo>
                  <a:lnTo>
                    <a:pt x="9842" y="2946"/>
                  </a:lnTo>
                  <a:lnTo>
                    <a:pt x="9118" y="3187"/>
                  </a:lnTo>
                  <a:lnTo>
                    <a:pt x="7518" y="1143"/>
                  </a:lnTo>
                  <a:lnTo>
                    <a:pt x="7480" y="0"/>
                  </a:lnTo>
                  <a:lnTo>
                    <a:pt x="2755" y="977"/>
                  </a:lnTo>
                  <a:lnTo>
                    <a:pt x="1511" y="2019"/>
                  </a:lnTo>
                  <a:lnTo>
                    <a:pt x="1282" y="2540"/>
                  </a:lnTo>
                  <a:lnTo>
                    <a:pt x="1663" y="3175"/>
                  </a:lnTo>
                  <a:lnTo>
                    <a:pt x="0" y="1320"/>
                  </a:lnTo>
                  <a:lnTo>
                    <a:pt x="596" y="4330"/>
                  </a:lnTo>
                  <a:lnTo>
                    <a:pt x="2997" y="3784"/>
                  </a:lnTo>
                  <a:lnTo>
                    <a:pt x="2908" y="6096"/>
                  </a:lnTo>
                  <a:lnTo>
                    <a:pt x="3263" y="5981"/>
                  </a:lnTo>
                  <a:lnTo>
                    <a:pt x="6286" y="10464"/>
                  </a:lnTo>
                  <a:lnTo>
                    <a:pt x="7874" y="11696"/>
                  </a:lnTo>
                  <a:lnTo>
                    <a:pt x="11506" y="12534"/>
                  </a:lnTo>
                  <a:lnTo>
                    <a:pt x="13081" y="12458"/>
                  </a:lnTo>
                  <a:lnTo>
                    <a:pt x="14363" y="12090"/>
                  </a:lnTo>
                  <a:lnTo>
                    <a:pt x="14376" y="9867"/>
                  </a:lnTo>
                  <a:close/>
                </a:path>
                <a:path w="41909" h="22225">
                  <a:moveTo>
                    <a:pt x="30530" y="18275"/>
                  </a:moveTo>
                  <a:lnTo>
                    <a:pt x="28346" y="15481"/>
                  </a:lnTo>
                  <a:lnTo>
                    <a:pt x="25247" y="13855"/>
                  </a:lnTo>
                  <a:lnTo>
                    <a:pt x="21412" y="13855"/>
                  </a:lnTo>
                  <a:lnTo>
                    <a:pt x="16560" y="14808"/>
                  </a:lnTo>
                  <a:lnTo>
                    <a:pt x="15468" y="15341"/>
                  </a:lnTo>
                  <a:lnTo>
                    <a:pt x="13373" y="15494"/>
                  </a:lnTo>
                  <a:lnTo>
                    <a:pt x="8839" y="13881"/>
                  </a:lnTo>
                  <a:lnTo>
                    <a:pt x="7683" y="15913"/>
                  </a:lnTo>
                  <a:lnTo>
                    <a:pt x="9080" y="16256"/>
                  </a:lnTo>
                  <a:lnTo>
                    <a:pt x="9956" y="17449"/>
                  </a:lnTo>
                  <a:lnTo>
                    <a:pt x="13106" y="18211"/>
                  </a:lnTo>
                  <a:lnTo>
                    <a:pt x="15849" y="16230"/>
                  </a:lnTo>
                  <a:lnTo>
                    <a:pt x="18186" y="18199"/>
                  </a:lnTo>
                  <a:lnTo>
                    <a:pt x="17881" y="19431"/>
                  </a:lnTo>
                  <a:lnTo>
                    <a:pt x="19507" y="20904"/>
                  </a:lnTo>
                  <a:lnTo>
                    <a:pt x="22694" y="21971"/>
                  </a:lnTo>
                  <a:lnTo>
                    <a:pt x="25196" y="21437"/>
                  </a:lnTo>
                  <a:lnTo>
                    <a:pt x="28105" y="20332"/>
                  </a:lnTo>
                  <a:lnTo>
                    <a:pt x="28613" y="21120"/>
                  </a:lnTo>
                  <a:lnTo>
                    <a:pt x="30530" y="18275"/>
                  </a:lnTo>
                  <a:close/>
                </a:path>
                <a:path w="41909" h="22225">
                  <a:moveTo>
                    <a:pt x="41579" y="10477"/>
                  </a:moveTo>
                  <a:lnTo>
                    <a:pt x="40093" y="7823"/>
                  </a:lnTo>
                  <a:lnTo>
                    <a:pt x="38417" y="8166"/>
                  </a:lnTo>
                  <a:lnTo>
                    <a:pt x="38493" y="9232"/>
                  </a:lnTo>
                  <a:lnTo>
                    <a:pt x="35877" y="10020"/>
                  </a:lnTo>
                  <a:lnTo>
                    <a:pt x="34861" y="9613"/>
                  </a:lnTo>
                  <a:lnTo>
                    <a:pt x="30429" y="10287"/>
                  </a:lnTo>
                  <a:lnTo>
                    <a:pt x="29184" y="11239"/>
                  </a:lnTo>
                  <a:lnTo>
                    <a:pt x="28930" y="11849"/>
                  </a:lnTo>
                  <a:lnTo>
                    <a:pt x="29552" y="12649"/>
                  </a:lnTo>
                  <a:lnTo>
                    <a:pt x="30949" y="16878"/>
                  </a:lnTo>
                  <a:lnTo>
                    <a:pt x="32804" y="19392"/>
                  </a:lnTo>
                  <a:lnTo>
                    <a:pt x="36550" y="12382"/>
                  </a:lnTo>
                  <a:lnTo>
                    <a:pt x="40309" y="10223"/>
                  </a:lnTo>
                  <a:lnTo>
                    <a:pt x="41579" y="104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>
              <a:extLst>
                <a:ext uri="{FF2B5EF4-FFF2-40B4-BE49-F238E27FC236}">
                  <a16:creationId xmlns:a16="http://schemas.microsoft.com/office/drawing/2014/main" id="{F597D53C-CF09-E830-6626-1BADB9CCBE20}"/>
                </a:ext>
              </a:extLst>
            </p:cNvPr>
            <p:cNvSpPr/>
            <p:nvPr/>
          </p:nvSpPr>
          <p:spPr>
            <a:xfrm>
              <a:off x="9745650" y="1021803"/>
              <a:ext cx="41275" cy="62865"/>
            </a:xfrm>
            <a:custGeom>
              <a:avLst/>
              <a:gdLst/>
              <a:ahLst/>
              <a:cxnLst/>
              <a:rect l="l" t="t" r="r" b="b"/>
              <a:pathLst>
                <a:path w="41275" h="62865">
                  <a:moveTo>
                    <a:pt x="304" y="12"/>
                  </a:moveTo>
                  <a:lnTo>
                    <a:pt x="0" y="0"/>
                  </a:lnTo>
                  <a:lnTo>
                    <a:pt x="139" y="990"/>
                  </a:lnTo>
                  <a:lnTo>
                    <a:pt x="304" y="12"/>
                  </a:lnTo>
                  <a:close/>
                </a:path>
                <a:path w="41275" h="62865">
                  <a:moveTo>
                    <a:pt x="32727" y="61137"/>
                  </a:moveTo>
                  <a:lnTo>
                    <a:pt x="31927" y="59270"/>
                  </a:lnTo>
                  <a:lnTo>
                    <a:pt x="30175" y="58229"/>
                  </a:lnTo>
                  <a:lnTo>
                    <a:pt x="28841" y="56819"/>
                  </a:lnTo>
                  <a:lnTo>
                    <a:pt x="29197" y="57543"/>
                  </a:lnTo>
                  <a:lnTo>
                    <a:pt x="28498" y="60134"/>
                  </a:lnTo>
                  <a:lnTo>
                    <a:pt x="25095" y="58356"/>
                  </a:lnTo>
                  <a:lnTo>
                    <a:pt x="24879" y="60604"/>
                  </a:lnTo>
                  <a:lnTo>
                    <a:pt x="26936" y="61734"/>
                  </a:lnTo>
                  <a:lnTo>
                    <a:pt x="26733" y="62090"/>
                  </a:lnTo>
                  <a:lnTo>
                    <a:pt x="30391" y="62103"/>
                  </a:lnTo>
                  <a:lnTo>
                    <a:pt x="30086" y="62471"/>
                  </a:lnTo>
                  <a:lnTo>
                    <a:pt x="30886" y="62674"/>
                  </a:lnTo>
                  <a:lnTo>
                    <a:pt x="31851" y="61239"/>
                  </a:lnTo>
                  <a:lnTo>
                    <a:pt x="32727" y="61137"/>
                  </a:lnTo>
                  <a:close/>
                </a:path>
                <a:path w="41275" h="62865">
                  <a:moveTo>
                    <a:pt x="41148" y="60528"/>
                  </a:moveTo>
                  <a:lnTo>
                    <a:pt x="40982" y="60452"/>
                  </a:lnTo>
                  <a:lnTo>
                    <a:pt x="40741" y="60642"/>
                  </a:lnTo>
                  <a:lnTo>
                    <a:pt x="40563" y="60794"/>
                  </a:lnTo>
                  <a:lnTo>
                    <a:pt x="40347" y="60921"/>
                  </a:lnTo>
                  <a:lnTo>
                    <a:pt x="40627" y="60845"/>
                  </a:lnTo>
                  <a:lnTo>
                    <a:pt x="40906" y="60718"/>
                  </a:lnTo>
                  <a:lnTo>
                    <a:pt x="41148" y="6052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>
              <a:extLst>
                <a:ext uri="{FF2B5EF4-FFF2-40B4-BE49-F238E27FC236}">
                  <a16:creationId xmlns:a16="http://schemas.microsoft.com/office/drawing/2014/main" id="{224B2899-B288-E6BA-D11E-3ED7B5A67FEC}"/>
                </a:ext>
              </a:extLst>
            </p:cNvPr>
            <p:cNvSpPr/>
            <p:nvPr/>
          </p:nvSpPr>
          <p:spPr>
            <a:xfrm>
              <a:off x="9750844" y="1042479"/>
              <a:ext cx="27305" cy="33655"/>
            </a:xfrm>
            <a:custGeom>
              <a:avLst/>
              <a:gdLst/>
              <a:ahLst/>
              <a:cxnLst/>
              <a:rect l="l" t="t" r="r" b="b"/>
              <a:pathLst>
                <a:path w="27304" h="33655">
                  <a:moveTo>
                    <a:pt x="4419" y="6565"/>
                  </a:moveTo>
                  <a:lnTo>
                    <a:pt x="2032" y="2235"/>
                  </a:lnTo>
                  <a:lnTo>
                    <a:pt x="1016" y="0"/>
                  </a:lnTo>
                  <a:lnTo>
                    <a:pt x="508" y="2082"/>
                  </a:lnTo>
                  <a:lnTo>
                    <a:pt x="1117" y="3263"/>
                  </a:lnTo>
                  <a:lnTo>
                    <a:pt x="431" y="3530"/>
                  </a:lnTo>
                  <a:lnTo>
                    <a:pt x="0" y="3835"/>
                  </a:lnTo>
                  <a:lnTo>
                    <a:pt x="254" y="4826"/>
                  </a:lnTo>
                  <a:lnTo>
                    <a:pt x="1651" y="7264"/>
                  </a:lnTo>
                  <a:lnTo>
                    <a:pt x="3606" y="6883"/>
                  </a:lnTo>
                  <a:lnTo>
                    <a:pt x="4419" y="6565"/>
                  </a:lnTo>
                  <a:close/>
                </a:path>
                <a:path w="27304" h="33655">
                  <a:moveTo>
                    <a:pt x="13690" y="19481"/>
                  </a:moveTo>
                  <a:lnTo>
                    <a:pt x="12509" y="18148"/>
                  </a:lnTo>
                  <a:lnTo>
                    <a:pt x="11963" y="18326"/>
                  </a:lnTo>
                  <a:lnTo>
                    <a:pt x="11404" y="18415"/>
                  </a:lnTo>
                  <a:lnTo>
                    <a:pt x="10541" y="18415"/>
                  </a:lnTo>
                  <a:lnTo>
                    <a:pt x="9486" y="18211"/>
                  </a:lnTo>
                  <a:lnTo>
                    <a:pt x="10490" y="19405"/>
                  </a:lnTo>
                  <a:lnTo>
                    <a:pt x="10998" y="19469"/>
                  </a:lnTo>
                  <a:lnTo>
                    <a:pt x="11518" y="19634"/>
                  </a:lnTo>
                  <a:lnTo>
                    <a:pt x="11938" y="19875"/>
                  </a:lnTo>
                  <a:lnTo>
                    <a:pt x="13690" y="19481"/>
                  </a:lnTo>
                  <a:close/>
                </a:path>
                <a:path w="27304" h="33655">
                  <a:moveTo>
                    <a:pt x="26860" y="31978"/>
                  </a:moveTo>
                  <a:lnTo>
                    <a:pt x="26771" y="31343"/>
                  </a:lnTo>
                  <a:lnTo>
                    <a:pt x="23863" y="29184"/>
                  </a:lnTo>
                  <a:lnTo>
                    <a:pt x="22453" y="28016"/>
                  </a:lnTo>
                  <a:lnTo>
                    <a:pt x="22199" y="28371"/>
                  </a:lnTo>
                  <a:lnTo>
                    <a:pt x="22999" y="29425"/>
                  </a:lnTo>
                  <a:lnTo>
                    <a:pt x="23380" y="30251"/>
                  </a:lnTo>
                  <a:lnTo>
                    <a:pt x="23469" y="30899"/>
                  </a:lnTo>
                  <a:lnTo>
                    <a:pt x="26758" y="33045"/>
                  </a:lnTo>
                  <a:lnTo>
                    <a:pt x="26860" y="3197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>
              <a:extLst>
                <a:ext uri="{FF2B5EF4-FFF2-40B4-BE49-F238E27FC236}">
                  <a16:creationId xmlns:a16="http://schemas.microsoft.com/office/drawing/2014/main" id="{B23D5381-49F5-FD5A-009D-4AE633A026EE}"/>
                </a:ext>
              </a:extLst>
            </p:cNvPr>
            <p:cNvSpPr/>
            <p:nvPr/>
          </p:nvSpPr>
          <p:spPr>
            <a:xfrm>
              <a:off x="9749129" y="1054137"/>
              <a:ext cx="39370" cy="29209"/>
            </a:xfrm>
            <a:custGeom>
              <a:avLst/>
              <a:gdLst/>
              <a:ahLst/>
              <a:cxnLst/>
              <a:rect l="l" t="t" r="r" b="b"/>
              <a:pathLst>
                <a:path w="39370" h="29209">
                  <a:moveTo>
                    <a:pt x="5270" y="8851"/>
                  </a:moveTo>
                  <a:lnTo>
                    <a:pt x="3975" y="7239"/>
                  </a:lnTo>
                  <a:lnTo>
                    <a:pt x="2260" y="5600"/>
                  </a:lnTo>
                  <a:lnTo>
                    <a:pt x="2159" y="5321"/>
                  </a:lnTo>
                  <a:lnTo>
                    <a:pt x="3695" y="2984"/>
                  </a:lnTo>
                  <a:lnTo>
                    <a:pt x="4521" y="1282"/>
                  </a:lnTo>
                  <a:lnTo>
                    <a:pt x="1651" y="0"/>
                  </a:lnTo>
                  <a:lnTo>
                    <a:pt x="635" y="482"/>
                  </a:lnTo>
                  <a:lnTo>
                    <a:pt x="266" y="2044"/>
                  </a:lnTo>
                  <a:lnTo>
                    <a:pt x="0" y="2336"/>
                  </a:lnTo>
                  <a:lnTo>
                    <a:pt x="812" y="6477"/>
                  </a:lnTo>
                  <a:lnTo>
                    <a:pt x="685" y="7810"/>
                  </a:lnTo>
                  <a:lnTo>
                    <a:pt x="1257" y="9969"/>
                  </a:lnTo>
                  <a:lnTo>
                    <a:pt x="1879" y="10833"/>
                  </a:lnTo>
                  <a:lnTo>
                    <a:pt x="3644" y="11671"/>
                  </a:lnTo>
                  <a:lnTo>
                    <a:pt x="3848" y="11061"/>
                  </a:lnTo>
                  <a:lnTo>
                    <a:pt x="3759" y="10718"/>
                  </a:lnTo>
                  <a:lnTo>
                    <a:pt x="5270" y="8851"/>
                  </a:lnTo>
                  <a:close/>
                </a:path>
                <a:path w="39370" h="29209">
                  <a:moveTo>
                    <a:pt x="39001" y="21018"/>
                  </a:moveTo>
                  <a:lnTo>
                    <a:pt x="38265" y="19265"/>
                  </a:lnTo>
                  <a:lnTo>
                    <a:pt x="37477" y="19837"/>
                  </a:lnTo>
                  <a:lnTo>
                    <a:pt x="36017" y="18402"/>
                  </a:lnTo>
                  <a:lnTo>
                    <a:pt x="35877" y="17767"/>
                  </a:lnTo>
                  <a:lnTo>
                    <a:pt x="33553" y="16510"/>
                  </a:lnTo>
                  <a:lnTo>
                    <a:pt x="32931" y="16700"/>
                  </a:lnTo>
                  <a:lnTo>
                    <a:pt x="31280" y="14859"/>
                  </a:lnTo>
                  <a:lnTo>
                    <a:pt x="31838" y="13004"/>
                  </a:lnTo>
                  <a:lnTo>
                    <a:pt x="29705" y="10922"/>
                  </a:lnTo>
                  <a:lnTo>
                    <a:pt x="27647" y="10731"/>
                  </a:lnTo>
                  <a:lnTo>
                    <a:pt x="25768" y="11150"/>
                  </a:lnTo>
                  <a:lnTo>
                    <a:pt x="28790" y="12674"/>
                  </a:lnTo>
                  <a:lnTo>
                    <a:pt x="27025" y="13741"/>
                  </a:lnTo>
                  <a:lnTo>
                    <a:pt x="26352" y="15659"/>
                  </a:lnTo>
                  <a:lnTo>
                    <a:pt x="27432" y="15798"/>
                  </a:lnTo>
                  <a:lnTo>
                    <a:pt x="28270" y="17868"/>
                  </a:lnTo>
                  <a:lnTo>
                    <a:pt x="28333" y="21844"/>
                  </a:lnTo>
                  <a:lnTo>
                    <a:pt x="29222" y="22440"/>
                  </a:lnTo>
                  <a:lnTo>
                    <a:pt x="30556" y="22237"/>
                  </a:lnTo>
                  <a:lnTo>
                    <a:pt x="32042" y="23583"/>
                  </a:lnTo>
                  <a:lnTo>
                    <a:pt x="31965" y="24434"/>
                  </a:lnTo>
                  <a:lnTo>
                    <a:pt x="33782" y="27876"/>
                  </a:lnTo>
                  <a:lnTo>
                    <a:pt x="35928" y="28854"/>
                  </a:lnTo>
                  <a:lnTo>
                    <a:pt x="37261" y="28308"/>
                  </a:lnTo>
                  <a:lnTo>
                    <a:pt x="38277" y="26746"/>
                  </a:lnTo>
                  <a:lnTo>
                    <a:pt x="37795" y="23850"/>
                  </a:lnTo>
                  <a:lnTo>
                    <a:pt x="37998" y="21856"/>
                  </a:lnTo>
                  <a:lnTo>
                    <a:pt x="39001" y="2101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>
              <a:extLst>
                <a:ext uri="{FF2B5EF4-FFF2-40B4-BE49-F238E27FC236}">
                  <a16:creationId xmlns:a16="http://schemas.microsoft.com/office/drawing/2014/main" id="{F746A698-4A68-8485-D587-07E1DED85AFD}"/>
                </a:ext>
              </a:extLst>
            </p:cNvPr>
            <p:cNvSpPr/>
            <p:nvPr/>
          </p:nvSpPr>
          <p:spPr>
            <a:xfrm>
              <a:off x="9749053" y="1024965"/>
              <a:ext cx="26034" cy="57150"/>
            </a:xfrm>
            <a:custGeom>
              <a:avLst/>
              <a:gdLst/>
              <a:ahLst/>
              <a:cxnLst/>
              <a:rect l="l" t="t" r="r" b="b"/>
              <a:pathLst>
                <a:path w="26034" h="57150">
                  <a:moveTo>
                    <a:pt x="2387" y="16383"/>
                  </a:moveTo>
                  <a:lnTo>
                    <a:pt x="2032" y="16700"/>
                  </a:lnTo>
                  <a:lnTo>
                    <a:pt x="1866" y="16878"/>
                  </a:lnTo>
                  <a:lnTo>
                    <a:pt x="1866" y="17030"/>
                  </a:lnTo>
                  <a:lnTo>
                    <a:pt x="2120" y="16840"/>
                  </a:lnTo>
                  <a:lnTo>
                    <a:pt x="2298" y="16637"/>
                  </a:lnTo>
                  <a:lnTo>
                    <a:pt x="2387" y="16383"/>
                  </a:lnTo>
                  <a:close/>
                </a:path>
                <a:path w="26034" h="57150">
                  <a:moveTo>
                    <a:pt x="3924" y="5016"/>
                  </a:moveTo>
                  <a:lnTo>
                    <a:pt x="3873" y="3721"/>
                  </a:lnTo>
                  <a:lnTo>
                    <a:pt x="3073" y="2463"/>
                  </a:lnTo>
                  <a:lnTo>
                    <a:pt x="1600" y="914"/>
                  </a:lnTo>
                  <a:lnTo>
                    <a:pt x="495" y="0"/>
                  </a:lnTo>
                  <a:lnTo>
                    <a:pt x="0" y="3098"/>
                  </a:lnTo>
                  <a:lnTo>
                    <a:pt x="1625" y="3378"/>
                  </a:lnTo>
                  <a:lnTo>
                    <a:pt x="2565" y="3441"/>
                  </a:lnTo>
                  <a:lnTo>
                    <a:pt x="3924" y="5016"/>
                  </a:lnTo>
                  <a:close/>
                </a:path>
                <a:path w="26034" h="57150">
                  <a:moveTo>
                    <a:pt x="21475" y="33642"/>
                  </a:moveTo>
                  <a:lnTo>
                    <a:pt x="21259" y="31584"/>
                  </a:lnTo>
                  <a:lnTo>
                    <a:pt x="18072" y="28181"/>
                  </a:lnTo>
                  <a:lnTo>
                    <a:pt x="16891" y="28575"/>
                  </a:lnTo>
                  <a:lnTo>
                    <a:pt x="14414" y="27051"/>
                  </a:lnTo>
                  <a:lnTo>
                    <a:pt x="12877" y="25755"/>
                  </a:lnTo>
                  <a:lnTo>
                    <a:pt x="11569" y="23329"/>
                  </a:lnTo>
                  <a:lnTo>
                    <a:pt x="13106" y="23672"/>
                  </a:lnTo>
                  <a:lnTo>
                    <a:pt x="13093" y="19723"/>
                  </a:lnTo>
                  <a:lnTo>
                    <a:pt x="10502" y="19735"/>
                  </a:lnTo>
                  <a:lnTo>
                    <a:pt x="7086" y="25006"/>
                  </a:lnTo>
                  <a:lnTo>
                    <a:pt x="8407" y="27381"/>
                  </a:lnTo>
                  <a:lnTo>
                    <a:pt x="10960" y="30822"/>
                  </a:lnTo>
                  <a:lnTo>
                    <a:pt x="16319" y="35026"/>
                  </a:lnTo>
                  <a:lnTo>
                    <a:pt x="20281" y="34696"/>
                  </a:lnTo>
                  <a:lnTo>
                    <a:pt x="21475" y="33642"/>
                  </a:lnTo>
                  <a:close/>
                </a:path>
                <a:path w="26034" h="57150">
                  <a:moveTo>
                    <a:pt x="25806" y="54381"/>
                  </a:moveTo>
                  <a:lnTo>
                    <a:pt x="23977" y="51828"/>
                  </a:lnTo>
                  <a:lnTo>
                    <a:pt x="23634" y="51041"/>
                  </a:lnTo>
                  <a:lnTo>
                    <a:pt x="24079" y="50025"/>
                  </a:lnTo>
                  <a:lnTo>
                    <a:pt x="23406" y="48158"/>
                  </a:lnTo>
                  <a:lnTo>
                    <a:pt x="22440" y="47561"/>
                  </a:lnTo>
                  <a:lnTo>
                    <a:pt x="20370" y="45288"/>
                  </a:lnTo>
                  <a:lnTo>
                    <a:pt x="20205" y="43675"/>
                  </a:lnTo>
                  <a:lnTo>
                    <a:pt x="17703" y="41783"/>
                  </a:lnTo>
                  <a:lnTo>
                    <a:pt x="16408" y="41516"/>
                  </a:lnTo>
                  <a:lnTo>
                    <a:pt x="14732" y="39852"/>
                  </a:lnTo>
                  <a:lnTo>
                    <a:pt x="15049" y="38709"/>
                  </a:lnTo>
                  <a:lnTo>
                    <a:pt x="13309" y="37147"/>
                  </a:lnTo>
                  <a:lnTo>
                    <a:pt x="11379" y="36830"/>
                  </a:lnTo>
                  <a:lnTo>
                    <a:pt x="10591" y="37109"/>
                  </a:lnTo>
                  <a:lnTo>
                    <a:pt x="10718" y="38100"/>
                  </a:lnTo>
                  <a:lnTo>
                    <a:pt x="11188" y="37719"/>
                  </a:lnTo>
                  <a:lnTo>
                    <a:pt x="10274" y="38785"/>
                  </a:lnTo>
                  <a:lnTo>
                    <a:pt x="10426" y="40500"/>
                  </a:lnTo>
                  <a:lnTo>
                    <a:pt x="11658" y="40627"/>
                  </a:lnTo>
                  <a:lnTo>
                    <a:pt x="12014" y="41986"/>
                  </a:lnTo>
                  <a:lnTo>
                    <a:pt x="11188" y="42875"/>
                  </a:lnTo>
                  <a:lnTo>
                    <a:pt x="11163" y="43751"/>
                  </a:lnTo>
                  <a:lnTo>
                    <a:pt x="12052" y="44234"/>
                  </a:lnTo>
                  <a:lnTo>
                    <a:pt x="13462" y="44005"/>
                  </a:lnTo>
                  <a:lnTo>
                    <a:pt x="14846" y="45466"/>
                  </a:lnTo>
                  <a:lnTo>
                    <a:pt x="25095" y="56972"/>
                  </a:lnTo>
                  <a:lnTo>
                    <a:pt x="25806" y="5438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>
              <a:extLst>
                <a:ext uri="{FF2B5EF4-FFF2-40B4-BE49-F238E27FC236}">
                  <a16:creationId xmlns:a16="http://schemas.microsoft.com/office/drawing/2014/main" id="{FF53B911-0041-DB6C-47CE-0848B58BBC0C}"/>
                </a:ext>
              </a:extLst>
            </p:cNvPr>
            <p:cNvSpPr/>
            <p:nvPr/>
          </p:nvSpPr>
          <p:spPr>
            <a:xfrm>
              <a:off x="9689300" y="1060259"/>
              <a:ext cx="53340" cy="38735"/>
            </a:xfrm>
            <a:custGeom>
              <a:avLst/>
              <a:gdLst/>
              <a:ahLst/>
              <a:cxnLst/>
              <a:rect l="l" t="t" r="r" b="b"/>
              <a:pathLst>
                <a:path w="53340" h="38734">
                  <a:moveTo>
                    <a:pt x="49834" y="8991"/>
                  </a:moveTo>
                  <a:lnTo>
                    <a:pt x="49809" y="8648"/>
                  </a:lnTo>
                  <a:lnTo>
                    <a:pt x="49745" y="7658"/>
                  </a:lnTo>
                  <a:lnTo>
                    <a:pt x="49606" y="7137"/>
                  </a:lnTo>
                  <a:lnTo>
                    <a:pt x="49415" y="6350"/>
                  </a:lnTo>
                  <a:lnTo>
                    <a:pt x="49288" y="5245"/>
                  </a:lnTo>
                  <a:lnTo>
                    <a:pt x="48082" y="6464"/>
                  </a:lnTo>
                  <a:lnTo>
                    <a:pt x="44996" y="7137"/>
                  </a:lnTo>
                  <a:lnTo>
                    <a:pt x="43065" y="6642"/>
                  </a:lnTo>
                  <a:lnTo>
                    <a:pt x="43065" y="17272"/>
                  </a:lnTo>
                  <a:lnTo>
                    <a:pt x="39077" y="19532"/>
                  </a:lnTo>
                  <a:lnTo>
                    <a:pt x="37985" y="20574"/>
                  </a:lnTo>
                  <a:lnTo>
                    <a:pt x="37973" y="21920"/>
                  </a:lnTo>
                  <a:lnTo>
                    <a:pt x="36195" y="24117"/>
                  </a:lnTo>
                  <a:lnTo>
                    <a:pt x="35344" y="23622"/>
                  </a:lnTo>
                  <a:lnTo>
                    <a:pt x="32270" y="25171"/>
                  </a:lnTo>
                  <a:lnTo>
                    <a:pt x="33286" y="27241"/>
                  </a:lnTo>
                  <a:lnTo>
                    <a:pt x="31534" y="28524"/>
                  </a:lnTo>
                  <a:lnTo>
                    <a:pt x="30391" y="28371"/>
                  </a:lnTo>
                  <a:lnTo>
                    <a:pt x="28143" y="28346"/>
                  </a:lnTo>
                  <a:lnTo>
                    <a:pt x="26746" y="27914"/>
                  </a:lnTo>
                  <a:lnTo>
                    <a:pt x="25869" y="27152"/>
                  </a:lnTo>
                  <a:lnTo>
                    <a:pt x="25539" y="26860"/>
                  </a:lnTo>
                  <a:lnTo>
                    <a:pt x="26111" y="26543"/>
                  </a:lnTo>
                  <a:lnTo>
                    <a:pt x="26847" y="26289"/>
                  </a:lnTo>
                  <a:lnTo>
                    <a:pt x="28524" y="25057"/>
                  </a:lnTo>
                  <a:lnTo>
                    <a:pt x="28448" y="23558"/>
                  </a:lnTo>
                  <a:lnTo>
                    <a:pt x="29972" y="22225"/>
                  </a:lnTo>
                  <a:lnTo>
                    <a:pt x="31191" y="22669"/>
                  </a:lnTo>
                  <a:lnTo>
                    <a:pt x="31991" y="22225"/>
                  </a:lnTo>
                  <a:lnTo>
                    <a:pt x="32804" y="21780"/>
                  </a:lnTo>
                  <a:lnTo>
                    <a:pt x="33388" y="20612"/>
                  </a:lnTo>
                  <a:lnTo>
                    <a:pt x="35128" y="19202"/>
                  </a:lnTo>
                  <a:lnTo>
                    <a:pt x="36169" y="18859"/>
                  </a:lnTo>
                  <a:lnTo>
                    <a:pt x="37338" y="17246"/>
                  </a:lnTo>
                  <a:lnTo>
                    <a:pt x="37045" y="16865"/>
                  </a:lnTo>
                  <a:lnTo>
                    <a:pt x="37922" y="16078"/>
                  </a:lnTo>
                  <a:lnTo>
                    <a:pt x="38239" y="15798"/>
                  </a:lnTo>
                  <a:lnTo>
                    <a:pt x="38874" y="15240"/>
                  </a:lnTo>
                  <a:lnTo>
                    <a:pt x="40297" y="15798"/>
                  </a:lnTo>
                  <a:lnTo>
                    <a:pt x="40360" y="16078"/>
                  </a:lnTo>
                  <a:lnTo>
                    <a:pt x="40487" y="17068"/>
                  </a:lnTo>
                  <a:lnTo>
                    <a:pt x="43065" y="17272"/>
                  </a:lnTo>
                  <a:lnTo>
                    <a:pt x="43065" y="6642"/>
                  </a:lnTo>
                  <a:lnTo>
                    <a:pt x="41744" y="8432"/>
                  </a:lnTo>
                  <a:lnTo>
                    <a:pt x="40424" y="10223"/>
                  </a:lnTo>
                  <a:lnTo>
                    <a:pt x="39039" y="11963"/>
                  </a:lnTo>
                  <a:lnTo>
                    <a:pt x="38709" y="11303"/>
                  </a:lnTo>
                  <a:lnTo>
                    <a:pt x="38595" y="10960"/>
                  </a:lnTo>
                  <a:lnTo>
                    <a:pt x="36068" y="11417"/>
                  </a:lnTo>
                  <a:lnTo>
                    <a:pt x="35382" y="14185"/>
                  </a:lnTo>
                  <a:lnTo>
                    <a:pt x="31292" y="15798"/>
                  </a:lnTo>
                  <a:lnTo>
                    <a:pt x="29591" y="15278"/>
                  </a:lnTo>
                  <a:lnTo>
                    <a:pt x="29591" y="21920"/>
                  </a:lnTo>
                  <a:lnTo>
                    <a:pt x="27432" y="23825"/>
                  </a:lnTo>
                  <a:lnTo>
                    <a:pt x="25158" y="25590"/>
                  </a:lnTo>
                  <a:lnTo>
                    <a:pt x="22758" y="27152"/>
                  </a:lnTo>
                  <a:lnTo>
                    <a:pt x="22415" y="26644"/>
                  </a:lnTo>
                  <a:lnTo>
                    <a:pt x="21971" y="26149"/>
                  </a:lnTo>
                  <a:lnTo>
                    <a:pt x="21844" y="25590"/>
                  </a:lnTo>
                  <a:lnTo>
                    <a:pt x="21844" y="24676"/>
                  </a:lnTo>
                  <a:lnTo>
                    <a:pt x="24015" y="22999"/>
                  </a:lnTo>
                  <a:lnTo>
                    <a:pt x="26263" y="20916"/>
                  </a:lnTo>
                  <a:lnTo>
                    <a:pt x="27978" y="19202"/>
                  </a:lnTo>
                  <a:lnTo>
                    <a:pt x="28333" y="20243"/>
                  </a:lnTo>
                  <a:lnTo>
                    <a:pt x="28841" y="21183"/>
                  </a:lnTo>
                  <a:lnTo>
                    <a:pt x="29591" y="21920"/>
                  </a:lnTo>
                  <a:lnTo>
                    <a:pt x="29591" y="15278"/>
                  </a:lnTo>
                  <a:lnTo>
                    <a:pt x="27825" y="16078"/>
                  </a:lnTo>
                  <a:lnTo>
                    <a:pt x="27254" y="15633"/>
                  </a:lnTo>
                  <a:lnTo>
                    <a:pt x="26962" y="15011"/>
                  </a:lnTo>
                  <a:lnTo>
                    <a:pt x="26847" y="14325"/>
                  </a:lnTo>
                  <a:lnTo>
                    <a:pt x="26250" y="15290"/>
                  </a:lnTo>
                  <a:lnTo>
                    <a:pt x="25590" y="16217"/>
                  </a:lnTo>
                  <a:lnTo>
                    <a:pt x="23215" y="18262"/>
                  </a:lnTo>
                  <a:lnTo>
                    <a:pt x="21526" y="19202"/>
                  </a:lnTo>
                  <a:lnTo>
                    <a:pt x="19837" y="19989"/>
                  </a:lnTo>
                  <a:lnTo>
                    <a:pt x="20637" y="20916"/>
                  </a:lnTo>
                  <a:lnTo>
                    <a:pt x="19786" y="21005"/>
                  </a:lnTo>
                  <a:lnTo>
                    <a:pt x="17183" y="24028"/>
                  </a:lnTo>
                  <a:lnTo>
                    <a:pt x="17526" y="25590"/>
                  </a:lnTo>
                  <a:lnTo>
                    <a:pt x="17627" y="26162"/>
                  </a:lnTo>
                  <a:lnTo>
                    <a:pt x="13500" y="29083"/>
                  </a:lnTo>
                  <a:lnTo>
                    <a:pt x="12776" y="30619"/>
                  </a:lnTo>
                  <a:lnTo>
                    <a:pt x="10375" y="31991"/>
                  </a:lnTo>
                  <a:lnTo>
                    <a:pt x="8407" y="33718"/>
                  </a:lnTo>
                  <a:lnTo>
                    <a:pt x="5562" y="33845"/>
                  </a:lnTo>
                  <a:lnTo>
                    <a:pt x="6007" y="31381"/>
                  </a:lnTo>
                  <a:lnTo>
                    <a:pt x="6908" y="29070"/>
                  </a:lnTo>
                  <a:lnTo>
                    <a:pt x="5003" y="29413"/>
                  </a:lnTo>
                  <a:lnTo>
                    <a:pt x="3035" y="29845"/>
                  </a:lnTo>
                  <a:lnTo>
                    <a:pt x="990" y="31381"/>
                  </a:lnTo>
                  <a:lnTo>
                    <a:pt x="647" y="32092"/>
                  </a:lnTo>
                  <a:lnTo>
                    <a:pt x="0" y="32562"/>
                  </a:lnTo>
                  <a:lnTo>
                    <a:pt x="1866" y="34912"/>
                  </a:lnTo>
                  <a:lnTo>
                    <a:pt x="3733" y="34061"/>
                  </a:lnTo>
                  <a:lnTo>
                    <a:pt x="7823" y="34531"/>
                  </a:lnTo>
                  <a:lnTo>
                    <a:pt x="8890" y="34861"/>
                  </a:lnTo>
                  <a:lnTo>
                    <a:pt x="10160" y="35039"/>
                  </a:lnTo>
                  <a:lnTo>
                    <a:pt x="11328" y="35509"/>
                  </a:lnTo>
                  <a:lnTo>
                    <a:pt x="12522" y="35814"/>
                  </a:lnTo>
                  <a:lnTo>
                    <a:pt x="14795" y="35826"/>
                  </a:lnTo>
                  <a:lnTo>
                    <a:pt x="16700" y="34328"/>
                  </a:lnTo>
                  <a:lnTo>
                    <a:pt x="17081" y="34061"/>
                  </a:lnTo>
                  <a:lnTo>
                    <a:pt x="17399" y="33845"/>
                  </a:lnTo>
                  <a:lnTo>
                    <a:pt x="18288" y="33235"/>
                  </a:lnTo>
                  <a:lnTo>
                    <a:pt x="18669" y="32816"/>
                  </a:lnTo>
                  <a:lnTo>
                    <a:pt x="19507" y="33121"/>
                  </a:lnTo>
                  <a:lnTo>
                    <a:pt x="20294" y="33667"/>
                  </a:lnTo>
                  <a:lnTo>
                    <a:pt x="21094" y="33655"/>
                  </a:lnTo>
                  <a:lnTo>
                    <a:pt x="22352" y="33655"/>
                  </a:lnTo>
                  <a:lnTo>
                    <a:pt x="23418" y="32816"/>
                  </a:lnTo>
                  <a:lnTo>
                    <a:pt x="23952" y="32397"/>
                  </a:lnTo>
                  <a:lnTo>
                    <a:pt x="26136" y="33794"/>
                  </a:lnTo>
                  <a:lnTo>
                    <a:pt x="26695" y="34734"/>
                  </a:lnTo>
                  <a:lnTo>
                    <a:pt x="25895" y="35433"/>
                  </a:lnTo>
                  <a:lnTo>
                    <a:pt x="26454" y="36944"/>
                  </a:lnTo>
                  <a:lnTo>
                    <a:pt x="28054" y="38620"/>
                  </a:lnTo>
                  <a:lnTo>
                    <a:pt x="32029" y="37922"/>
                  </a:lnTo>
                  <a:lnTo>
                    <a:pt x="31940" y="36944"/>
                  </a:lnTo>
                  <a:lnTo>
                    <a:pt x="32067" y="34912"/>
                  </a:lnTo>
                  <a:lnTo>
                    <a:pt x="32842" y="32397"/>
                  </a:lnTo>
                  <a:lnTo>
                    <a:pt x="33426" y="30505"/>
                  </a:lnTo>
                  <a:lnTo>
                    <a:pt x="38684" y="30289"/>
                  </a:lnTo>
                  <a:lnTo>
                    <a:pt x="38658" y="28524"/>
                  </a:lnTo>
                  <a:lnTo>
                    <a:pt x="38620" y="25806"/>
                  </a:lnTo>
                  <a:lnTo>
                    <a:pt x="40665" y="25819"/>
                  </a:lnTo>
                  <a:lnTo>
                    <a:pt x="42278" y="28803"/>
                  </a:lnTo>
                  <a:lnTo>
                    <a:pt x="44691" y="25806"/>
                  </a:lnTo>
                  <a:lnTo>
                    <a:pt x="45389" y="24917"/>
                  </a:lnTo>
                  <a:lnTo>
                    <a:pt x="45504" y="24676"/>
                  </a:lnTo>
                  <a:lnTo>
                    <a:pt x="45605" y="24117"/>
                  </a:lnTo>
                  <a:lnTo>
                    <a:pt x="45808" y="22999"/>
                  </a:lnTo>
                  <a:lnTo>
                    <a:pt x="45732" y="21780"/>
                  </a:lnTo>
                  <a:lnTo>
                    <a:pt x="45199" y="19189"/>
                  </a:lnTo>
                  <a:lnTo>
                    <a:pt x="44754" y="18516"/>
                  </a:lnTo>
                  <a:lnTo>
                    <a:pt x="45783" y="17068"/>
                  </a:lnTo>
                  <a:lnTo>
                    <a:pt x="45872" y="16078"/>
                  </a:lnTo>
                  <a:lnTo>
                    <a:pt x="46443" y="15240"/>
                  </a:lnTo>
                  <a:lnTo>
                    <a:pt x="47205" y="14122"/>
                  </a:lnTo>
                  <a:lnTo>
                    <a:pt x="45961" y="11963"/>
                  </a:lnTo>
                  <a:lnTo>
                    <a:pt x="47256" y="8648"/>
                  </a:lnTo>
                  <a:lnTo>
                    <a:pt x="47980" y="9461"/>
                  </a:lnTo>
                  <a:lnTo>
                    <a:pt x="49834" y="8991"/>
                  </a:lnTo>
                  <a:close/>
                </a:path>
                <a:path w="53340" h="38734">
                  <a:moveTo>
                    <a:pt x="52882" y="0"/>
                  </a:moveTo>
                  <a:lnTo>
                    <a:pt x="52311" y="279"/>
                  </a:lnTo>
                  <a:lnTo>
                    <a:pt x="51295" y="1016"/>
                  </a:lnTo>
                  <a:lnTo>
                    <a:pt x="50939" y="1638"/>
                  </a:lnTo>
                  <a:lnTo>
                    <a:pt x="50698" y="2298"/>
                  </a:lnTo>
                  <a:lnTo>
                    <a:pt x="51193" y="2146"/>
                  </a:lnTo>
                  <a:lnTo>
                    <a:pt x="51854" y="2057"/>
                  </a:lnTo>
                  <a:lnTo>
                    <a:pt x="52730" y="2095"/>
                  </a:lnTo>
                  <a:lnTo>
                    <a:pt x="52705" y="1320"/>
                  </a:lnTo>
                  <a:lnTo>
                    <a:pt x="52743" y="622"/>
                  </a:lnTo>
                  <a:lnTo>
                    <a:pt x="52882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>
              <a:extLst>
                <a:ext uri="{FF2B5EF4-FFF2-40B4-BE49-F238E27FC236}">
                  <a16:creationId xmlns:a16="http://schemas.microsoft.com/office/drawing/2014/main" id="{1B59E3D2-6084-B847-D3FC-4D3DB5DE4151}"/>
                </a:ext>
              </a:extLst>
            </p:cNvPr>
            <p:cNvSpPr/>
            <p:nvPr/>
          </p:nvSpPr>
          <p:spPr>
            <a:xfrm>
              <a:off x="9711080" y="1001153"/>
              <a:ext cx="41275" cy="86360"/>
            </a:xfrm>
            <a:custGeom>
              <a:avLst/>
              <a:gdLst/>
              <a:ahLst/>
              <a:cxnLst/>
              <a:rect l="l" t="t" r="r" b="b"/>
              <a:pathLst>
                <a:path w="41275" h="86359">
                  <a:moveTo>
                    <a:pt x="7823" y="81026"/>
                  </a:moveTo>
                  <a:lnTo>
                    <a:pt x="7061" y="80289"/>
                  </a:lnTo>
                  <a:lnTo>
                    <a:pt x="6553" y="79336"/>
                  </a:lnTo>
                  <a:lnTo>
                    <a:pt x="6210" y="78295"/>
                  </a:lnTo>
                  <a:lnTo>
                    <a:pt x="2247" y="82092"/>
                  </a:lnTo>
                  <a:lnTo>
                    <a:pt x="76" y="83769"/>
                  </a:lnTo>
                  <a:lnTo>
                    <a:pt x="0" y="84289"/>
                  </a:lnTo>
                  <a:lnTo>
                    <a:pt x="190" y="85255"/>
                  </a:lnTo>
                  <a:lnTo>
                    <a:pt x="990" y="86245"/>
                  </a:lnTo>
                  <a:lnTo>
                    <a:pt x="3365" y="84683"/>
                  </a:lnTo>
                  <a:lnTo>
                    <a:pt x="5651" y="82931"/>
                  </a:lnTo>
                  <a:lnTo>
                    <a:pt x="7823" y="81026"/>
                  </a:lnTo>
                  <a:close/>
                </a:path>
                <a:path w="41275" h="86359">
                  <a:moveTo>
                    <a:pt x="21247" y="65722"/>
                  </a:moveTo>
                  <a:lnTo>
                    <a:pt x="20243" y="65379"/>
                  </a:lnTo>
                  <a:lnTo>
                    <a:pt x="19545" y="64643"/>
                  </a:lnTo>
                  <a:lnTo>
                    <a:pt x="19342" y="62115"/>
                  </a:lnTo>
                  <a:lnTo>
                    <a:pt x="18580" y="63207"/>
                  </a:lnTo>
                  <a:lnTo>
                    <a:pt x="19875" y="66255"/>
                  </a:lnTo>
                  <a:lnTo>
                    <a:pt x="18224" y="65900"/>
                  </a:lnTo>
                  <a:lnTo>
                    <a:pt x="16802" y="68313"/>
                  </a:lnTo>
                  <a:lnTo>
                    <a:pt x="16827" y="70065"/>
                  </a:lnTo>
                  <a:lnTo>
                    <a:pt x="17259" y="71069"/>
                  </a:lnTo>
                  <a:lnTo>
                    <a:pt x="21247" y="65722"/>
                  </a:lnTo>
                  <a:close/>
                </a:path>
                <a:path w="41275" h="86359">
                  <a:moveTo>
                    <a:pt x="24345" y="55257"/>
                  </a:moveTo>
                  <a:lnTo>
                    <a:pt x="24079" y="55079"/>
                  </a:lnTo>
                  <a:lnTo>
                    <a:pt x="23888" y="54889"/>
                  </a:lnTo>
                  <a:lnTo>
                    <a:pt x="23774" y="54660"/>
                  </a:lnTo>
                  <a:lnTo>
                    <a:pt x="23406" y="55359"/>
                  </a:lnTo>
                  <a:lnTo>
                    <a:pt x="23202" y="55702"/>
                  </a:lnTo>
                  <a:lnTo>
                    <a:pt x="23571" y="55549"/>
                  </a:lnTo>
                  <a:lnTo>
                    <a:pt x="23990" y="55422"/>
                  </a:lnTo>
                  <a:lnTo>
                    <a:pt x="24345" y="55257"/>
                  </a:lnTo>
                  <a:close/>
                </a:path>
                <a:path w="41275" h="86359">
                  <a:moveTo>
                    <a:pt x="36220" y="10871"/>
                  </a:moveTo>
                  <a:lnTo>
                    <a:pt x="35229" y="9436"/>
                  </a:lnTo>
                  <a:lnTo>
                    <a:pt x="34861" y="8890"/>
                  </a:lnTo>
                  <a:lnTo>
                    <a:pt x="33870" y="8724"/>
                  </a:lnTo>
                  <a:lnTo>
                    <a:pt x="32880" y="8369"/>
                  </a:lnTo>
                  <a:lnTo>
                    <a:pt x="31610" y="7772"/>
                  </a:lnTo>
                  <a:lnTo>
                    <a:pt x="31026" y="7429"/>
                  </a:lnTo>
                  <a:lnTo>
                    <a:pt x="31483" y="7035"/>
                  </a:lnTo>
                  <a:lnTo>
                    <a:pt x="32461" y="6248"/>
                  </a:lnTo>
                  <a:lnTo>
                    <a:pt x="33794" y="5118"/>
                  </a:lnTo>
                  <a:lnTo>
                    <a:pt x="31978" y="2984"/>
                  </a:lnTo>
                  <a:lnTo>
                    <a:pt x="30226" y="4483"/>
                  </a:lnTo>
                  <a:lnTo>
                    <a:pt x="29819" y="4787"/>
                  </a:lnTo>
                  <a:lnTo>
                    <a:pt x="29425" y="5118"/>
                  </a:lnTo>
                  <a:lnTo>
                    <a:pt x="29337" y="4114"/>
                  </a:lnTo>
                  <a:lnTo>
                    <a:pt x="29946" y="3213"/>
                  </a:lnTo>
                  <a:lnTo>
                    <a:pt x="30822" y="2755"/>
                  </a:lnTo>
                  <a:lnTo>
                    <a:pt x="29095" y="939"/>
                  </a:lnTo>
                  <a:lnTo>
                    <a:pt x="28282" y="12"/>
                  </a:lnTo>
                  <a:lnTo>
                    <a:pt x="28130" y="0"/>
                  </a:lnTo>
                  <a:lnTo>
                    <a:pt x="28016" y="5765"/>
                  </a:lnTo>
                  <a:lnTo>
                    <a:pt x="28867" y="6248"/>
                  </a:lnTo>
                  <a:lnTo>
                    <a:pt x="29667" y="7099"/>
                  </a:lnTo>
                  <a:lnTo>
                    <a:pt x="30530" y="8369"/>
                  </a:lnTo>
                  <a:lnTo>
                    <a:pt x="30581" y="8724"/>
                  </a:lnTo>
                  <a:lnTo>
                    <a:pt x="30162" y="9359"/>
                  </a:lnTo>
                  <a:lnTo>
                    <a:pt x="30238" y="9969"/>
                  </a:lnTo>
                  <a:lnTo>
                    <a:pt x="31000" y="9931"/>
                  </a:lnTo>
                  <a:lnTo>
                    <a:pt x="31699" y="10045"/>
                  </a:lnTo>
                  <a:lnTo>
                    <a:pt x="32232" y="10375"/>
                  </a:lnTo>
                  <a:lnTo>
                    <a:pt x="31445" y="11544"/>
                  </a:lnTo>
                  <a:lnTo>
                    <a:pt x="33591" y="9931"/>
                  </a:lnTo>
                  <a:lnTo>
                    <a:pt x="34264" y="9436"/>
                  </a:lnTo>
                  <a:lnTo>
                    <a:pt x="36182" y="11480"/>
                  </a:lnTo>
                  <a:lnTo>
                    <a:pt x="36220" y="10871"/>
                  </a:lnTo>
                  <a:close/>
                </a:path>
                <a:path w="41275" h="86359">
                  <a:moveTo>
                    <a:pt x="36830" y="12865"/>
                  </a:moveTo>
                  <a:lnTo>
                    <a:pt x="36804" y="12166"/>
                  </a:lnTo>
                  <a:lnTo>
                    <a:pt x="36182" y="11480"/>
                  </a:lnTo>
                  <a:lnTo>
                    <a:pt x="36169" y="11760"/>
                  </a:lnTo>
                  <a:lnTo>
                    <a:pt x="36830" y="12865"/>
                  </a:lnTo>
                  <a:close/>
                </a:path>
                <a:path w="41275" h="86359">
                  <a:moveTo>
                    <a:pt x="38315" y="13779"/>
                  </a:moveTo>
                  <a:lnTo>
                    <a:pt x="38277" y="10972"/>
                  </a:lnTo>
                  <a:lnTo>
                    <a:pt x="37795" y="10515"/>
                  </a:lnTo>
                  <a:lnTo>
                    <a:pt x="36715" y="9613"/>
                  </a:lnTo>
                  <a:lnTo>
                    <a:pt x="36804" y="12166"/>
                  </a:lnTo>
                  <a:lnTo>
                    <a:pt x="38315" y="13779"/>
                  </a:lnTo>
                  <a:close/>
                </a:path>
                <a:path w="41275" h="86359">
                  <a:moveTo>
                    <a:pt x="38709" y="14198"/>
                  </a:moveTo>
                  <a:lnTo>
                    <a:pt x="38315" y="13779"/>
                  </a:lnTo>
                  <a:lnTo>
                    <a:pt x="38328" y="14363"/>
                  </a:lnTo>
                  <a:lnTo>
                    <a:pt x="38709" y="14198"/>
                  </a:lnTo>
                  <a:close/>
                </a:path>
                <a:path w="41275" h="86359">
                  <a:moveTo>
                    <a:pt x="41084" y="21120"/>
                  </a:moveTo>
                  <a:lnTo>
                    <a:pt x="40551" y="20650"/>
                  </a:lnTo>
                  <a:lnTo>
                    <a:pt x="39395" y="19634"/>
                  </a:lnTo>
                  <a:lnTo>
                    <a:pt x="38963" y="19240"/>
                  </a:lnTo>
                  <a:lnTo>
                    <a:pt x="39103" y="16954"/>
                  </a:lnTo>
                  <a:lnTo>
                    <a:pt x="38811" y="16433"/>
                  </a:lnTo>
                  <a:lnTo>
                    <a:pt x="38366" y="16090"/>
                  </a:lnTo>
                  <a:lnTo>
                    <a:pt x="38328" y="14363"/>
                  </a:lnTo>
                  <a:lnTo>
                    <a:pt x="34810" y="16027"/>
                  </a:lnTo>
                  <a:lnTo>
                    <a:pt x="34810" y="21018"/>
                  </a:lnTo>
                  <a:lnTo>
                    <a:pt x="34709" y="21640"/>
                  </a:lnTo>
                  <a:lnTo>
                    <a:pt x="34582" y="20650"/>
                  </a:lnTo>
                  <a:lnTo>
                    <a:pt x="34772" y="20662"/>
                  </a:lnTo>
                  <a:lnTo>
                    <a:pt x="34810" y="21018"/>
                  </a:lnTo>
                  <a:lnTo>
                    <a:pt x="34810" y="16027"/>
                  </a:lnTo>
                  <a:lnTo>
                    <a:pt x="31813" y="17424"/>
                  </a:lnTo>
                  <a:lnTo>
                    <a:pt x="30365" y="17881"/>
                  </a:lnTo>
                  <a:lnTo>
                    <a:pt x="28981" y="17932"/>
                  </a:lnTo>
                  <a:lnTo>
                    <a:pt x="27762" y="18834"/>
                  </a:lnTo>
                  <a:lnTo>
                    <a:pt x="26631" y="19761"/>
                  </a:lnTo>
                  <a:lnTo>
                    <a:pt x="25400" y="21209"/>
                  </a:lnTo>
                  <a:lnTo>
                    <a:pt x="24790" y="21996"/>
                  </a:lnTo>
                  <a:lnTo>
                    <a:pt x="24142" y="22783"/>
                  </a:lnTo>
                  <a:lnTo>
                    <a:pt x="24295" y="25374"/>
                  </a:lnTo>
                  <a:lnTo>
                    <a:pt x="22199" y="25603"/>
                  </a:lnTo>
                  <a:lnTo>
                    <a:pt x="19913" y="26746"/>
                  </a:lnTo>
                  <a:lnTo>
                    <a:pt x="17691" y="28117"/>
                  </a:lnTo>
                  <a:lnTo>
                    <a:pt x="17957" y="28841"/>
                  </a:lnTo>
                  <a:lnTo>
                    <a:pt x="18135" y="29540"/>
                  </a:lnTo>
                  <a:lnTo>
                    <a:pt x="18122" y="30251"/>
                  </a:lnTo>
                  <a:lnTo>
                    <a:pt x="17348" y="30060"/>
                  </a:lnTo>
                  <a:lnTo>
                    <a:pt x="16725" y="30060"/>
                  </a:lnTo>
                  <a:lnTo>
                    <a:pt x="16217" y="30213"/>
                  </a:lnTo>
                  <a:lnTo>
                    <a:pt x="16586" y="31305"/>
                  </a:lnTo>
                  <a:lnTo>
                    <a:pt x="15748" y="32791"/>
                  </a:lnTo>
                  <a:lnTo>
                    <a:pt x="14503" y="34251"/>
                  </a:lnTo>
                  <a:lnTo>
                    <a:pt x="14592" y="34950"/>
                  </a:lnTo>
                  <a:lnTo>
                    <a:pt x="14795" y="35788"/>
                  </a:lnTo>
                  <a:lnTo>
                    <a:pt x="14998" y="36296"/>
                  </a:lnTo>
                  <a:lnTo>
                    <a:pt x="14503" y="35788"/>
                  </a:lnTo>
                  <a:lnTo>
                    <a:pt x="14071" y="35433"/>
                  </a:lnTo>
                  <a:lnTo>
                    <a:pt x="13677" y="35191"/>
                  </a:lnTo>
                  <a:lnTo>
                    <a:pt x="12839" y="36068"/>
                  </a:lnTo>
                  <a:lnTo>
                    <a:pt x="11912" y="36893"/>
                  </a:lnTo>
                  <a:lnTo>
                    <a:pt x="11087" y="37592"/>
                  </a:lnTo>
                  <a:lnTo>
                    <a:pt x="10668" y="39090"/>
                  </a:lnTo>
                  <a:lnTo>
                    <a:pt x="10223" y="40563"/>
                  </a:lnTo>
                  <a:lnTo>
                    <a:pt x="10325" y="42418"/>
                  </a:lnTo>
                  <a:lnTo>
                    <a:pt x="10426" y="42913"/>
                  </a:lnTo>
                  <a:lnTo>
                    <a:pt x="15862" y="37833"/>
                  </a:lnTo>
                  <a:lnTo>
                    <a:pt x="17259" y="36296"/>
                  </a:lnTo>
                  <a:lnTo>
                    <a:pt x="20916" y="32308"/>
                  </a:lnTo>
                  <a:lnTo>
                    <a:pt x="22593" y="30251"/>
                  </a:lnTo>
                  <a:lnTo>
                    <a:pt x="25476" y="26708"/>
                  </a:lnTo>
                  <a:lnTo>
                    <a:pt x="25463" y="26543"/>
                  </a:lnTo>
                  <a:lnTo>
                    <a:pt x="23850" y="25514"/>
                  </a:lnTo>
                  <a:lnTo>
                    <a:pt x="26200" y="25260"/>
                  </a:lnTo>
                  <a:lnTo>
                    <a:pt x="26771" y="24523"/>
                  </a:lnTo>
                  <a:lnTo>
                    <a:pt x="24917" y="23202"/>
                  </a:lnTo>
                  <a:lnTo>
                    <a:pt x="26720" y="23025"/>
                  </a:lnTo>
                  <a:lnTo>
                    <a:pt x="28181" y="21856"/>
                  </a:lnTo>
                  <a:lnTo>
                    <a:pt x="28041" y="22161"/>
                  </a:lnTo>
                  <a:lnTo>
                    <a:pt x="28232" y="21856"/>
                  </a:lnTo>
                  <a:lnTo>
                    <a:pt x="28663" y="21209"/>
                  </a:lnTo>
                  <a:lnTo>
                    <a:pt x="28651" y="20650"/>
                  </a:lnTo>
                  <a:lnTo>
                    <a:pt x="28460" y="20116"/>
                  </a:lnTo>
                  <a:lnTo>
                    <a:pt x="28752" y="19634"/>
                  </a:lnTo>
                  <a:lnTo>
                    <a:pt x="29641" y="19710"/>
                  </a:lnTo>
                  <a:lnTo>
                    <a:pt x="30467" y="20154"/>
                  </a:lnTo>
                  <a:lnTo>
                    <a:pt x="31216" y="20662"/>
                  </a:lnTo>
                  <a:lnTo>
                    <a:pt x="31724" y="20713"/>
                  </a:lnTo>
                  <a:lnTo>
                    <a:pt x="32067" y="23025"/>
                  </a:lnTo>
                  <a:lnTo>
                    <a:pt x="32359" y="24523"/>
                  </a:lnTo>
                  <a:lnTo>
                    <a:pt x="32486" y="24726"/>
                  </a:lnTo>
                  <a:lnTo>
                    <a:pt x="32575" y="25146"/>
                  </a:lnTo>
                  <a:lnTo>
                    <a:pt x="33058" y="25120"/>
                  </a:lnTo>
                  <a:lnTo>
                    <a:pt x="33604" y="25158"/>
                  </a:lnTo>
                  <a:lnTo>
                    <a:pt x="33909" y="25234"/>
                  </a:lnTo>
                  <a:lnTo>
                    <a:pt x="33883" y="25844"/>
                  </a:lnTo>
                  <a:lnTo>
                    <a:pt x="33680" y="26835"/>
                  </a:lnTo>
                  <a:lnTo>
                    <a:pt x="34175" y="26708"/>
                  </a:lnTo>
                  <a:lnTo>
                    <a:pt x="34632" y="26543"/>
                  </a:lnTo>
                  <a:lnTo>
                    <a:pt x="35001" y="26289"/>
                  </a:lnTo>
                  <a:lnTo>
                    <a:pt x="34925" y="25844"/>
                  </a:lnTo>
                  <a:lnTo>
                    <a:pt x="34163" y="25361"/>
                  </a:lnTo>
                  <a:lnTo>
                    <a:pt x="34036" y="25234"/>
                  </a:lnTo>
                  <a:lnTo>
                    <a:pt x="34518" y="25158"/>
                  </a:lnTo>
                  <a:lnTo>
                    <a:pt x="34747" y="25361"/>
                  </a:lnTo>
                  <a:lnTo>
                    <a:pt x="34823" y="25514"/>
                  </a:lnTo>
                  <a:lnTo>
                    <a:pt x="34925" y="25844"/>
                  </a:lnTo>
                  <a:lnTo>
                    <a:pt x="35560" y="26212"/>
                  </a:lnTo>
                  <a:lnTo>
                    <a:pt x="36360" y="26606"/>
                  </a:lnTo>
                  <a:lnTo>
                    <a:pt x="37693" y="26885"/>
                  </a:lnTo>
                  <a:lnTo>
                    <a:pt x="37973" y="26924"/>
                  </a:lnTo>
                  <a:lnTo>
                    <a:pt x="38277" y="25158"/>
                  </a:lnTo>
                  <a:lnTo>
                    <a:pt x="38544" y="23380"/>
                  </a:lnTo>
                  <a:lnTo>
                    <a:pt x="38823" y="23672"/>
                  </a:lnTo>
                  <a:lnTo>
                    <a:pt x="38950" y="23380"/>
                  </a:lnTo>
                  <a:lnTo>
                    <a:pt x="39331" y="22555"/>
                  </a:lnTo>
                  <a:lnTo>
                    <a:pt x="40132" y="21640"/>
                  </a:lnTo>
                  <a:lnTo>
                    <a:pt x="41084" y="2112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>
              <a:extLst>
                <a:ext uri="{FF2B5EF4-FFF2-40B4-BE49-F238E27FC236}">
                  <a16:creationId xmlns:a16="http://schemas.microsoft.com/office/drawing/2014/main" id="{570AC808-C4C8-276C-0187-0BD61C47E1AA}"/>
                </a:ext>
              </a:extLst>
            </p:cNvPr>
            <p:cNvSpPr/>
            <p:nvPr/>
          </p:nvSpPr>
          <p:spPr>
            <a:xfrm>
              <a:off x="9699714" y="1026286"/>
              <a:ext cx="46355" cy="57785"/>
            </a:xfrm>
            <a:custGeom>
              <a:avLst/>
              <a:gdLst/>
              <a:ahLst/>
              <a:cxnLst/>
              <a:rect l="l" t="t" r="r" b="b"/>
              <a:pathLst>
                <a:path w="46354" h="57784">
                  <a:moveTo>
                    <a:pt x="8166" y="53098"/>
                  </a:moveTo>
                  <a:lnTo>
                    <a:pt x="7137" y="52146"/>
                  </a:lnTo>
                  <a:lnTo>
                    <a:pt x="5778" y="51739"/>
                  </a:lnTo>
                  <a:lnTo>
                    <a:pt x="3873" y="52146"/>
                  </a:lnTo>
                  <a:lnTo>
                    <a:pt x="495" y="55765"/>
                  </a:lnTo>
                  <a:lnTo>
                    <a:pt x="165" y="56426"/>
                  </a:lnTo>
                  <a:lnTo>
                    <a:pt x="0" y="57162"/>
                  </a:lnTo>
                  <a:lnTo>
                    <a:pt x="1816" y="55130"/>
                  </a:lnTo>
                  <a:lnTo>
                    <a:pt x="3759" y="53873"/>
                  </a:lnTo>
                  <a:lnTo>
                    <a:pt x="6464" y="53200"/>
                  </a:lnTo>
                  <a:lnTo>
                    <a:pt x="6972" y="52933"/>
                  </a:lnTo>
                  <a:lnTo>
                    <a:pt x="7594" y="52920"/>
                  </a:lnTo>
                  <a:lnTo>
                    <a:pt x="8166" y="53098"/>
                  </a:lnTo>
                  <a:close/>
                </a:path>
                <a:path w="46354" h="57784">
                  <a:moveTo>
                    <a:pt x="46278" y="685"/>
                  </a:moveTo>
                  <a:lnTo>
                    <a:pt x="46164" y="241"/>
                  </a:lnTo>
                  <a:lnTo>
                    <a:pt x="45872" y="0"/>
                  </a:lnTo>
                  <a:lnTo>
                    <a:pt x="45389" y="76"/>
                  </a:lnTo>
                  <a:lnTo>
                    <a:pt x="45554" y="215"/>
                  </a:lnTo>
                  <a:lnTo>
                    <a:pt x="45872" y="444"/>
                  </a:lnTo>
                  <a:lnTo>
                    <a:pt x="46278" y="68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>
              <a:extLst>
                <a:ext uri="{FF2B5EF4-FFF2-40B4-BE49-F238E27FC236}">
                  <a16:creationId xmlns:a16="http://schemas.microsoft.com/office/drawing/2014/main" id="{ADC0B5E9-A2D9-3FB4-979D-EE93F1FA2156}"/>
                </a:ext>
              </a:extLst>
            </p:cNvPr>
            <p:cNvSpPr/>
            <p:nvPr/>
          </p:nvSpPr>
          <p:spPr>
            <a:xfrm>
              <a:off x="9714839" y="1047584"/>
              <a:ext cx="32384" cy="41275"/>
            </a:xfrm>
            <a:custGeom>
              <a:avLst/>
              <a:gdLst/>
              <a:ahLst/>
              <a:cxnLst/>
              <a:rect l="l" t="t" r="r" b="b"/>
              <a:pathLst>
                <a:path w="32384" h="41275">
                  <a:moveTo>
                    <a:pt x="17526" y="29933"/>
                  </a:moveTo>
                  <a:lnTo>
                    <a:pt x="14947" y="29730"/>
                  </a:lnTo>
                  <a:lnTo>
                    <a:pt x="14795" y="28473"/>
                  </a:lnTo>
                  <a:lnTo>
                    <a:pt x="13335" y="27901"/>
                  </a:lnTo>
                  <a:lnTo>
                    <a:pt x="11506" y="29527"/>
                  </a:lnTo>
                  <a:lnTo>
                    <a:pt x="11798" y="29908"/>
                  </a:lnTo>
                  <a:lnTo>
                    <a:pt x="10629" y="31521"/>
                  </a:lnTo>
                  <a:lnTo>
                    <a:pt x="9613" y="31851"/>
                  </a:lnTo>
                  <a:lnTo>
                    <a:pt x="7848" y="33286"/>
                  </a:lnTo>
                  <a:lnTo>
                    <a:pt x="7277" y="34442"/>
                  </a:lnTo>
                  <a:lnTo>
                    <a:pt x="5664" y="35331"/>
                  </a:lnTo>
                  <a:lnTo>
                    <a:pt x="4432" y="34886"/>
                  </a:lnTo>
                  <a:lnTo>
                    <a:pt x="2908" y="36220"/>
                  </a:lnTo>
                  <a:lnTo>
                    <a:pt x="2997" y="37719"/>
                  </a:lnTo>
                  <a:lnTo>
                    <a:pt x="1308" y="38963"/>
                  </a:lnTo>
                  <a:lnTo>
                    <a:pt x="0" y="39522"/>
                  </a:lnTo>
                  <a:lnTo>
                    <a:pt x="1206" y="40576"/>
                  </a:lnTo>
                  <a:lnTo>
                    <a:pt x="2603" y="41021"/>
                  </a:lnTo>
                  <a:lnTo>
                    <a:pt x="5994" y="41198"/>
                  </a:lnTo>
                  <a:lnTo>
                    <a:pt x="7759" y="39916"/>
                  </a:lnTo>
                  <a:lnTo>
                    <a:pt x="6743" y="37846"/>
                  </a:lnTo>
                  <a:lnTo>
                    <a:pt x="9804" y="36296"/>
                  </a:lnTo>
                  <a:lnTo>
                    <a:pt x="10655" y="36791"/>
                  </a:lnTo>
                  <a:lnTo>
                    <a:pt x="12458" y="34556"/>
                  </a:lnTo>
                  <a:lnTo>
                    <a:pt x="12446" y="33248"/>
                  </a:lnTo>
                  <a:lnTo>
                    <a:pt x="13538" y="32207"/>
                  </a:lnTo>
                  <a:lnTo>
                    <a:pt x="17526" y="29933"/>
                  </a:lnTo>
                  <a:close/>
                </a:path>
                <a:path w="32384" h="41275">
                  <a:moveTo>
                    <a:pt x="32118" y="6705"/>
                  </a:moveTo>
                  <a:lnTo>
                    <a:pt x="32029" y="3416"/>
                  </a:lnTo>
                  <a:lnTo>
                    <a:pt x="30124" y="0"/>
                  </a:lnTo>
                  <a:lnTo>
                    <a:pt x="27978" y="1054"/>
                  </a:lnTo>
                  <a:lnTo>
                    <a:pt x="28422" y="1460"/>
                  </a:lnTo>
                  <a:lnTo>
                    <a:pt x="27749" y="1244"/>
                  </a:lnTo>
                  <a:lnTo>
                    <a:pt x="25247" y="1993"/>
                  </a:lnTo>
                  <a:lnTo>
                    <a:pt x="22504" y="1866"/>
                  </a:lnTo>
                  <a:lnTo>
                    <a:pt x="20828" y="5168"/>
                  </a:lnTo>
                  <a:lnTo>
                    <a:pt x="22098" y="7099"/>
                  </a:lnTo>
                  <a:lnTo>
                    <a:pt x="21310" y="8445"/>
                  </a:lnTo>
                  <a:lnTo>
                    <a:pt x="18745" y="9652"/>
                  </a:lnTo>
                  <a:lnTo>
                    <a:pt x="15836" y="11938"/>
                  </a:lnTo>
                  <a:lnTo>
                    <a:pt x="15621" y="16903"/>
                  </a:lnTo>
                  <a:lnTo>
                    <a:pt x="15773" y="18211"/>
                  </a:lnTo>
                  <a:lnTo>
                    <a:pt x="16471" y="18948"/>
                  </a:lnTo>
                  <a:lnTo>
                    <a:pt x="19456" y="19812"/>
                  </a:lnTo>
                  <a:lnTo>
                    <a:pt x="22542" y="19138"/>
                  </a:lnTo>
                  <a:lnTo>
                    <a:pt x="24676" y="16789"/>
                  </a:lnTo>
                  <a:lnTo>
                    <a:pt x="25387" y="14325"/>
                  </a:lnTo>
                  <a:lnTo>
                    <a:pt x="25742" y="13703"/>
                  </a:lnTo>
                  <a:lnTo>
                    <a:pt x="29997" y="11201"/>
                  </a:lnTo>
                  <a:lnTo>
                    <a:pt x="30873" y="9715"/>
                  </a:lnTo>
                  <a:lnTo>
                    <a:pt x="30403" y="8331"/>
                  </a:lnTo>
                  <a:lnTo>
                    <a:pt x="31584" y="6197"/>
                  </a:lnTo>
                  <a:lnTo>
                    <a:pt x="32118" y="670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>
              <a:extLst>
                <a:ext uri="{FF2B5EF4-FFF2-40B4-BE49-F238E27FC236}">
                  <a16:creationId xmlns:a16="http://schemas.microsoft.com/office/drawing/2014/main" id="{17546FF5-1FA4-BB8C-4A4E-8B9684BE0D72}"/>
                </a:ext>
              </a:extLst>
            </p:cNvPr>
            <p:cNvSpPr/>
            <p:nvPr/>
          </p:nvSpPr>
          <p:spPr>
            <a:xfrm>
              <a:off x="9694862" y="1061656"/>
              <a:ext cx="33655" cy="33020"/>
            </a:xfrm>
            <a:custGeom>
              <a:avLst/>
              <a:gdLst/>
              <a:ahLst/>
              <a:cxnLst/>
              <a:rect l="l" t="t" r="r" b="b"/>
              <a:pathLst>
                <a:path w="33654" h="33019">
                  <a:moveTo>
                    <a:pt x="15074" y="19519"/>
                  </a:moveTo>
                  <a:lnTo>
                    <a:pt x="13360" y="17818"/>
                  </a:lnTo>
                  <a:lnTo>
                    <a:pt x="11823" y="17551"/>
                  </a:lnTo>
                  <a:lnTo>
                    <a:pt x="8610" y="18491"/>
                  </a:lnTo>
                  <a:lnTo>
                    <a:pt x="0" y="32435"/>
                  </a:lnTo>
                  <a:lnTo>
                    <a:pt x="2857" y="32308"/>
                  </a:lnTo>
                  <a:lnTo>
                    <a:pt x="5461" y="30226"/>
                  </a:lnTo>
                  <a:lnTo>
                    <a:pt x="7213" y="29210"/>
                  </a:lnTo>
                  <a:lnTo>
                    <a:pt x="7937" y="27673"/>
                  </a:lnTo>
                  <a:lnTo>
                    <a:pt x="12090" y="24752"/>
                  </a:lnTo>
                  <a:lnTo>
                    <a:pt x="11620" y="22618"/>
                  </a:lnTo>
                  <a:lnTo>
                    <a:pt x="14224" y="19596"/>
                  </a:lnTo>
                  <a:lnTo>
                    <a:pt x="15074" y="19519"/>
                  </a:lnTo>
                  <a:close/>
                </a:path>
                <a:path w="33654" h="33019">
                  <a:moveTo>
                    <a:pt x="33324" y="3987"/>
                  </a:moveTo>
                  <a:lnTo>
                    <a:pt x="31851" y="2616"/>
                  </a:lnTo>
                  <a:lnTo>
                    <a:pt x="32334" y="0"/>
                  </a:lnTo>
                  <a:lnTo>
                    <a:pt x="28638" y="3886"/>
                  </a:lnTo>
                  <a:lnTo>
                    <a:pt x="24574" y="5384"/>
                  </a:lnTo>
                  <a:lnTo>
                    <a:pt x="22961" y="5791"/>
                  </a:lnTo>
                  <a:lnTo>
                    <a:pt x="21971" y="7708"/>
                  </a:lnTo>
                  <a:lnTo>
                    <a:pt x="22618" y="8572"/>
                  </a:lnTo>
                  <a:lnTo>
                    <a:pt x="22110" y="10083"/>
                  </a:lnTo>
                  <a:lnTo>
                    <a:pt x="21196" y="11493"/>
                  </a:lnTo>
                  <a:lnTo>
                    <a:pt x="21399" y="13614"/>
                  </a:lnTo>
                  <a:lnTo>
                    <a:pt x="21691" y="14236"/>
                  </a:lnTo>
                  <a:lnTo>
                    <a:pt x="22275" y="14681"/>
                  </a:lnTo>
                  <a:lnTo>
                    <a:pt x="23990" y="13868"/>
                  </a:lnTo>
                  <a:lnTo>
                    <a:pt x="25717" y="14401"/>
                  </a:lnTo>
                  <a:lnTo>
                    <a:pt x="29832" y="12788"/>
                  </a:lnTo>
                  <a:lnTo>
                    <a:pt x="30505" y="10020"/>
                  </a:lnTo>
                  <a:lnTo>
                    <a:pt x="33159" y="9525"/>
                  </a:lnTo>
                  <a:lnTo>
                    <a:pt x="32550" y="6578"/>
                  </a:lnTo>
                  <a:lnTo>
                    <a:pt x="33324" y="398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>
              <a:extLst>
                <a:ext uri="{FF2B5EF4-FFF2-40B4-BE49-F238E27FC236}">
                  <a16:creationId xmlns:a16="http://schemas.microsoft.com/office/drawing/2014/main" id="{D4A17C68-1D04-BC39-7551-CC72C0C52E70}"/>
                </a:ext>
              </a:extLst>
            </p:cNvPr>
            <p:cNvSpPr/>
            <p:nvPr/>
          </p:nvSpPr>
          <p:spPr>
            <a:xfrm>
              <a:off x="9636759" y="1021067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40" h="11430">
                  <a:moveTo>
                    <a:pt x="13286" y="7675"/>
                  </a:moveTo>
                  <a:lnTo>
                    <a:pt x="11798" y="8508"/>
                  </a:lnTo>
                  <a:lnTo>
                    <a:pt x="12001" y="11125"/>
                  </a:lnTo>
                  <a:lnTo>
                    <a:pt x="13233" y="8635"/>
                  </a:lnTo>
                  <a:lnTo>
                    <a:pt x="13286" y="7675"/>
                  </a:lnTo>
                  <a:close/>
                </a:path>
                <a:path w="15240" h="11430">
                  <a:moveTo>
                    <a:pt x="13354" y="6439"/>
                  </a:moveTo>
                  <a:lnTo>
                    <a:pt x="13286" y="7675"/>
                  </a:lnTo>
                  <a:lnTo>
                    <a:pt x="14541" y="6972"/>
                  </a:lnTo>
                  <a:lnTo>
                    <a:pt x="13354" y="6439"/>
                  </a:lnTo>
                  <a:close/>
                </a:path>
                <a:path w="15240" h="11430">
                  <a:moveTo>
                    <a:pt x="14307" y="3581"/>
                  </a:moveTo>
                  <a:lnTo>
                    <a:pt x="6985" y="3581"/>
                  </a:lnTo>
                  <a:lnTo>
                    <a:pt x="13354" y="6439"/>
                  </a:lnTo>
                  <a:lnTo>
                    <a:pt x="13436" y="4940"/>
                  </a:lnTo>
                  <a:lnTo>
                    <a:pt x="14307" y="3581"/>
                  </a:lnTo>
                  <a:close/>
                </a:path>
                <a:path w="15240" h="11430">
                  <a:moveTo>
                    <a:pt x="8712" y="0"/>
                  </a:moveTo>
                  <a:lnTo>
                    <a:pt x="76" y="2603"/>
                  </a:lnTo>
                  <a:lnTo>
                    <a:pt x="203" y="3340"/>
                  </a:lnTo>
                  <a:lnTo>
                    <a:pt x="0" y="3492"/>
                  </a:lnTo>
                  <a:lnTo>
                    <a:pt x="3175" y="4584"/>
                  </a:lnTo>
                  <a:lnTo>
                    <a:pt x="6985" y="3581"/>
                  </a:lnTo>
                  <a:lnTo>
                    <a:pt x="14307" y="3581"/>
                  </a:lnTo>
                  <a:lnTo>
                    <a:pt x="14648" y="3047"/>
                  </a:lnTo>
                  <a:lnTo>
                    <a:pt x="12268" y="3035"/>
                  </a:lnTo>
                  <a:lnTo>
                    <a:pt x="10986" y="1993"/>
                  </a:lnTo>
                  <a:lnTo>
                    <a:pt x="8953" y="1993"/>
                  </a:lnTo>
                  <a:lnTo>
                    <a:pt x="8585" y="1358"/>
                  </a:lnTo>
                  <a:lnTo>
                    <a:pt x="8547" y="673"/>
                  </a:lnTo>
                  <a:lnTo>
                    <a:pt x="8712" y="0"/>
                  </a:lnTo>
                  <a:close/>
                </a:path>
                <a:path w="15240" h="11430">
                  <a:moveTo>
                    <a:pt x="14681" y="2997"/>
                  </a:moveTo>
                  <a:lnTo>
                    <a:pt x="14325" y="3047"/>
                  </a:lnTo>
                  <a:lnTo>
                    <a:pt x="14648" y="3047"/>
                  </a:lnTo>
                  <a:close/>
                </a:path>
                <a:path w="15240" h="11430">
                  <a:moveTo>
                    <a:pt x="10845" y="1879"/>
                  </a:moveTo>
                  <a:lnTo>
                    <a:pt x="8953" y="1993"/>
                  </a:lnTo>
                  <a:lnTo>
                    <a:pt x="10986" y="1993"/>
                  </a:lnTo>
                  <a:lnTo>
                    <a:pt x="10845" y="187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>
              <a:extLst>
                <a:ext uri="{FF2B5EF4-FFF2-40B4-BE49-F238E27FC236}">
                  <a16:creationId xmlns:a16="http://schemas.microsoft.com/office/drawing/2014/main" id="{A64EBF7C-C467-3E4C-27F7-D38A121751BD}"/>
                </a:ext>
              </a:extLst>
            </p:cNvPr>
            <p:cNvSpPr/>
            <p:nvPr/>
          </p:nvSpPr>
          <p:spPr>
            <a:xfrm>
              <a:off x="9657600" y="990104"/>
              <a:ext cx="36195" cy="33655"/>
            </a:xfrm>
            <a:custGeom>
              <a:avLst/>
              <a:gdLst/>
              <a:ahLst/>
              <a:cxnLst/>
              <a:rect l="l" t="t" r="r" b="b"/>
              <a:pathLst>
                <a:path w="36195" h="33655">
                  <a:moveTo>
                    <a:pt x="1066" y="32778"/>
                  </a:moveTo>
                  <a:lnTo>
                    <a:pt x="342" y="32562"/>
                  </a:lnTo>
                  <a:lnTo>
                    <a:pt x="12" y="32410"/>
                  </a:lnTo>
                  <a:lnTo>
                    <a:pt x="0" y="32727"/>
                  </a:lnTo>
                  <a:lnTo>
                    <a:pt x="38" y="33362"/>
                  </a:lnTo>
                  <a:lnTo>
                    <a:pt x="736" y="32981"/>
                  </a:lnTo>
                  <a:lnTo>
                    <a:pt x="1066" y="32778"/>
                  </a:lnTo>
                  <a:close/>
                </a:path>
                <a:path w="36195" h="33655">
                  <a:moveTo>
                    <a:pt x="35915" y="88"/>
                  </a:moveTo>
                  <a:lnTo>
                    <a:pt x="35560" y="0"/>
                  </a:lnTo>
                  <a:lnTo>
                    <a:pt x="35737" y="165"/>
                  </a:lnTo>
                  <a:lnTo>
                    <a:pt x="35890" y="1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>
              <a:extLst>
                <a:ext uri="{FF2B5EF4-FFF2-40B4-BE49-F238E27FC236}">
                  <a16:creationId xmlns:a16="http://schemas.microsoft.com/office/drawing/2014/main" id="{043FC152-0A2C-9285-D3C2-77AB575E4F8E}"/>
                </a:ext>
              </a:extLst>
            </p:cNvPr>
            <p:cNvSpPr/>
            <p:nvPr/>
          </p:nvSpPr>
          <p:spPr>
            <a:xfrm>
              <a:off x="9626905" y="1019898"/>
              <a:ext cx="42545" cy="6985"/>
            </a:xfrm>
            <a:custGeom>
              <a:avLst/>
              <a:gdLst/>
              <a:ahLst/>
              <a:cxnLst/>
              <a:rect l="l" t="t" r="r" b="b"/>
              <a:pathLst>
                <a:path w="42545" h="6984">
                  <a:moveTo>
                    <a:pt x="9093" y="2489"/>
                  </a:moveTo>
                  <a:lnTo>
                    <a:pt x="8483" y="1219"/>
                  </a:lnTo>
                  <a:lnTo>
                    <a:pt x="7391" y="342"/>
                  </a:lnTo>
                  <a:lnTo>
                    <a:pt x="5486" y="0"/>
                  </a:lnTo>
                  <a:lnTo>
                    <a:pt x="977" y="2082"/>
                  </a:lnTo>
                  <a:lnTo>
                    <a:pt x="0" y="3187"/>
                  </a:lnTo>
                  <a:lnTo>
                    <a:pt x="2438" y="1993"/>
                  </a:lnTo>
                  <a:lnTo>
                    <a:pt x="4711" y="1562"/>
                  </a:lnTo>
                  <a:lnTo>
                    <a:pt x="7467" y="1943"/>
                  </a:lnTo>
                  <a:lnTo>
                    <a:pt x="8051" y="1892"/>
                  </a:lnTo>
                  <a:lnTo>
                    <a:pt x="8636" y="2120"/>
                  </a:lnTo>
                  <a:lnTo>
                    <a:pt x="9093" y="2489"/>
                  </a:lnTo>
                  <a:close/>
                </a:path>
                <a:path w="42545" h="6984">
                  <a:moveTo>
                    <a:pt x="38874" y="4356"/>
                  </a:moveTo>
                  <a:lnTo>
                    <a:pt x="36715" y="4318"/>
                  </a:lnTo>
                  <a:lnTo>
                    <a:pt x="33985" y="3556"/>
                  </a:lnTo>
                  <a:lnTo>
                    <a:pt x="33121" y="3314"/>
                  </a:lnTo>
                  <a:lnTo>
                    <a:pt x="32448" y="3175"/>
                  </a:lnTo>
                  <a:lnTo>
                    <a:pt x="31762" y="2971"/>
                  </a:lnTo>
                  <a:lnTo>
                    <a:pt x="30734" y="3556"/>
                  </a:lnTo>
                  <a:lnTo>
                    <a:pt x="30708" y="2603"/>
                  </a:lnTo>
                  <a:lnTo>
                    <a:pt x="30568" y="2552"/>
                  </a:lnTo>
                  <a:lnTo>
                    <a:pt x="30314" y="2413"/>
                  </a:lnTo>
                  <a:lnTo>
                    <a:pt x="29362" y="2324"/>
                  </a:lnTo>
                  <a:lnTo>
                    <a:pt x="28511" y="2603"/>
                  </a:lnTo>
                  <a:lnTo>
                    <a:pt x="27698" y="2984"/>
                  </a:lnTo>
                  <a:lnTo>
                    <a:pt x="28206" y="3124"/>
                  </a:lnTo>
                  <a:lnTo>
                    <a:pt x="28778" y="3327"/>
                  </a:lnTo>
                  <a:lnTo>
                    <a:pt x="30441" y="4203"/>
                  </a:lnTo>
                  <a:lnTo>
                    <a:pt x="30607" y="5778"/>
                  </a:lnTo>
                  <a:lnTo>
                    <a:pt x="33058" y="6540"/>
                  </a:lnTo>
                  <a:lnTo>
                    <a:pt x="34340" y="4965"/>
                  </a:lnTo>
                  <a:lnTo>
                    <a:pt x="36068" y="5486"/>
                  </a:lnTo>
                  <a:lnTo>
                    <a:pt x="36868" y="6096"/>
                  </a:lnTo>
                  <a:lnTo>
                    <a:pt x="37426" y="6819"/>
                  </a:lnTo>
                  <a:lnTo>
                    <a:pt x="37807" y="5473"/>
                  </a:lnTo>
                  <a:lnTo>
                    <a:pt x="38290" y="4965"/>
                  </a:lnTo>
                  <a:lnTo>
                    <a:pt x="38874" y="4356"/>
                  </a:lnTo>
                  <a:close/>
                </a:path>
                <a:path w="42545" h="6984">
                  <a:moveTo>
                    <a:pt x="39839" y="4241"/>
                  </a:moveTo>
                  <a:lnTo>
                    <a:pt x="39611" y="3581"/>
                  </a:lnTo>
                  <a:lnTo>
                    <a:pt x="38874" y="4356"/>
                  </a:lnTo>
                  <a:lnTo>
                    <a:pt x="39471" y="4356"/>
                  </a:lnTo>
                  <a:lnTo>
                    <a:pt x="39839" y="4241"/>
                  </a:lnTo>
                  <a:close/>
                </a:path>
                <a:path w="42545" h="6984">
                  <a:moveTo>
                    <a:pt x="42214" y="3556"/>
                  </a:moveTo>
                  <a:lnTo>
                    <a:pt x="39966" y="4203"/>
                  </a:lnTo>
                  <a:lnTo>
                    <a:pt x="39966" y="4597"/>
                  </a:lnTo>
                  <a:lnTo>
                    <a:pt x="41859" y="4864"/>
                  </a:lnTo>
                  <a:lnTo>
                    <a:pt x="42125" y="4000"/>
                  </a:lnTo>
                  <a:lnTo>
                    <a:pt x="42214" y="355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>
              <a:extLst>
                <a:ext uri="{FF2B5EF4-FFF2-40B4-BE49-F238E27FC236}">
                  <a16:creationId xmlns:a16="http://schemas.microsoft.com/office/drawing/2014/main" id="{731A311C-2E4D-6EE3-C41A-3150D1D89FC0}"/>
                </a:ext>
              </a:extLst>
            </p:cNvPr>
            <p:cNvSpPr/>
            <p:nvPr/>
          </p:nvSpPr>
          <p:spPr>
            <a:xfrm>
              <a:off x="9618396" y="1011541"/>
              <a:ext cx="69215" cy="20955"/>
            </a:xfrm>
            <a:custGeom>
              <a:avLst/>
              <a:gdLst/>
              <a:ahLst/>
              <a:cxnLst/>
              <a:rect l="l" t="t" r="r" b="b"/>
              <a:pathLst>
                <a:path w="69215" h="20955">
                  <a:moveTo>
                    <a:pt x="15608" y="10248"/>
                  </a:moveTo>
                  <a:lnTo>
                    <a:pt x="0" y="19596"/>
                  </a:lnTo>
                  <a:lnTo>
                    <a:pt x="2692" y="20548"/>
                  </a:lnTo>
                  <a:lnTo>
                    <a:pt x="5156" y="19697"/>
                  </a:lnTo>
                  <a:lnTo>
                    <a:pt x="7442" y="19380"/>
                  </a:lnTo>
                  <a:lnTo>
                    <a:pt x="8547" y="18656"/>
                  </a:lnTo>
                  <a:lnTo>
                    <a:pt x="9880" y="18122"/>
                  </a:lnTo>
                  <a:lnTo>
                    <a:pt x="9182" y="16852"/>
                  </a:lnTo>
                  <a:lnTo>
                    <a:pt x="9436" y="15798"/>
                  </a:lnTo>
                  <a:lnTo>
                    <a:pt x="11899" y="15836"/>
                  </a:lnTo>
                  <a:lnTo>
                    <a:pt x="12065" y="14224"/>
                  </a:lnTo>
                  <a:lnTo>
                    <a:pt x="12268" y="11404"/>
                  </a:lnTo>
                  <a:lnTo>
                    <a:pt x="15595" y="10299"/>
                  </a:lnTo>
                  <a:close/>
                </a:path>
                <a:path w="69215" h="20955">
                  <a:moveTo>
                    <a:pt x="16179" y="10109"/>
                  </a:moveTo>
                  <a:lnTo>
                    <a:pt x="15748" y="10248"/>
                  </a:lnTo>
                  <a:lnTo>
                    <a:pt x="15976" y="10299"/>
                  </a:lnTo>
                  <a:lnTo>
                    <a:pt x="16179" y="10287"/>
                  </a:lnTo>
                  <a:lnTo>
                    <a:pt x="16179" y="10109"/>
                  </a:lnTo>
                  <a:close/>
                </a:path>
                <a:path w="69215" h="20955">
                  <a:moveTo>
                    <a:pt x="18605" y="12611"/>
                  </a:moveTo>
                  <a:lnTo>
                    <a:pt x="16548" y="10248"/>
                  </a:lnTo>
                  <a:lnTo>
                    <a:pt x="16383" y="10274"/>
                  </a:lnTo>
                  <a:lnTo>
                    <a:pt x="16306" y="12255"/>
                  </a:lnTo>
                  <a:lnTo>
                    <a:pt x="18211" y="12979"/>
                  </a:lnTo>
                  <a:lnTo>
                    <a:pt x="18364" y="13017"/>
                  </a:lnTo>
                  <a:lnTo>
                    <a:pt x="18567" y="12865"/>
                  </a:lnTo>
                  <a:lnTo>
                    <a:pt x="18605" y="12611"/>
                  </a:lnTo>
                  <a:close/>
                </a:path>
                <a:path w="69215" h="20955">
                  <a:moveTo>
                    <a:pt x="68872" y="2489"/>
                  </a:moveTo>
                  <a:lnTo>
                    <a:pt x="68605" y="2044"/>
                  </a:lnTo>
                  <a:lnTo>
                    <a:pt x="68287" y="1498"/>
                  </a:lnTo>
                  <a:lnTo>
                    <a:pt x="66700" y="444"/>
                  </a:lnTo>
                  <a:lnTo>
                    <a:pt x="65989" y="177"/>
                  </a:lnTo>
                  <a:lnTo>
                    <a:pt x="65011" y="12"/>
                  </a:lnTo>
                  <a:lnTo>
                    <a:pt x="64693" y="0"/>
                  </a:lnTo>
                  <a:lnTo>
                    <a:pt x="62852" y="304"/>
                  </a:lnTo>
                  <a:lnTo>
                    <a:pt x="62166" y="1765"/>
                  </a:lnTo>
                  <a:lnTo>
                    <a:pt x="58991" y="2044"/>
                  </a:lnTo>
                  <a:lnTo>
                    <a:pt x="57404" y="1193"/>
                  </a:lnTo>
                  <a:lnTo>
                    <a:pt x="53174" y="1028"/>
                  </a:lnTo>
                  <a:lnTo>
                    <a:pt x="51600" y="2552"/>
                  </a:lnTo>
                  <a:lnTo>
                    <a:pt x="47498" y="3124"/>
                  </a:lnTo>
                  <a:lnTo>
                    <a:pt x="45961" y="2921"/>
                  </a:lnTo>
                  <a:lnTo>
                    <a:pt x="43649" y="4267"/>
                  </a:lnTo>
                  <a:lnTo>
                    <a:pt x="43243" y="5715"/>
                  </a:lnTo>
                  <a:lnTo>
                    <a:pt x="41643" y="6553"/>
                  </a:lnTo>
                  <a:lnTo>
                    <a:pt x="40195" y="6654"/>
                  </a:lnTo>
                  <a:lnTo>
                    <a:pt x="40614" y="6553"/>
                  </a:lnTo>
                  <a:lnTo>
                    <a:pt x="40728" y="6324"/>
                  </a:lnTo>
                  <a:lnTo>
                    <a:pt x="40614" y="4953"/>
                  </a:lnTo>
                  <a:lnTo>
                    <a:pt x="40398" y="4419"/>
                  </a:lnTo>
                  <a:lnTo>
                    <a:pt x="40309" y="4191"/>
                  </a:lnTo>
                  <a:lnTo>
                    <a:pt x="39725" y="3441"/>
                  </a:lnTo>
                  <a:lnTo>
                    <a:pt x="39230" y="4419"/>
                  </a:lnTo>
                  <a:lnTo>
                    <a:pt x="39090" y="4381"/>
                  </a:lnTo>
                  <a:lnTo>
                    <a:pt x="39090" y="6858"/>
                  </a:lnTo>
                  <a:lnTo>
                    <a:pt x="38557" y="7023"/>
                  </a:lnTo>
                  <a:lnTo>
                    <a:pt x="38100" y="7315"/>
                  </a:lnTo>
                  <a:lnTo>
                    <a:pt x="37515" y="8585"/>
                  </a:lnTo>
                  <a:lnTo>
                    <a:pt x="37553" y="9321"/>
                  </a:lnTo>
                  <a:lnTo>
                    <a:pt x="37642" y="9563"/>
                  </a:lnTo>
                  <a:lnTo>
                    <a:pt x="35712" y="9105"/>
                  </a:lnTo>
                  <a:lnTo>
                    <a:pt x="34391" y="8851"/>
                  </a:lnTo>
                  <a:lnTo>
                    <a:pt x="34302" y="9385"/>
                  </a:lnTo>
                  <a:lnTo>
                    <a:pt x="33794" y="9855"/>
                  </a:lnTo>
                  <a:lnTo>
                    <a:pt x="33794" y="10490"/>
                  </a:lnTo>
                  <a:lnTo>
                    <a:pt x="32791" y="10020"/>
                  </a:lnTo>
                  <a:lnTo>
                    <a:pt x="32131" y="8851"/>
                  </a:lnTo>
                  <a:lnTo>
                    <a:pt x="31318" y="8001"/>
                  </a:lnTo>
                  <a:lnTo>
                    <a:pt x="33769" y="6756"/>
                  </a:lnTo>
                  <a:lnTo>
                    <a:pt x="36499" y="7188"/>
                  </a:lnTo>
                  <a:lnTo>
                    <a:pt x="39090" y="6858"/>
                  </a:lnTo>
                  <a:lnTo>
                    <a:pt x="39090" y="4381"/>
                  </a:lnTo>
                  <a:lnTo>
                    <a:pt x="37947" y="4000"/>
                  </a:lnTo>
                  <a:lnTo>
                    <a:pt x="37236" y="3822"/>
                  </a:lnTo>
                  <a:lnTo>
                    <a:pt x="36830" y="3721"/>
                  </a:lnTo>
                  <a:lnTo>
                    <a:pt x="36080" y="3822"/>
                  </a:lnTo>
                  <a:lnTo>
                    <a:pt x="32943" y="3771"/>
                  </a:lnTo>
                  <a:lnTo>
                    <a:pt x="31305" y="3543"/>
                  </a:lnTo>
                  <a:lnTo>
                    <a:pt x="29654" y="4953"/>
                  </a:lnTo>
                  <a:lnTo>
                    <a:pt x="29857" y="5715"/>
                  </a:lnTo>
                  <a:lnTo>
                    <a:pt x="29883" y="6045"/>
                  </a:lnTo>
                  <a:lnTo>
                    <a:pt x="28905" y="7200"/>
                  </a:lnTo>
                  <a:lnTo>
                    <a:pt x="28511" y="7391"/>
                  </a:lnTo>
                  <a:lnTo>
                    <a:pt x="28168" y="7645"/>
                  </a:lnTo>
                  <a:lnTo>
                    <a:pt x="27813" y="7874"/>
                  </a:lnTo>
                  <a:lnTo>
                    <a:pt x="27520" y="8178"/>
                  </a:lnTo>
                  <a:lnTo>
                    <a:pt x="27114" y="9321"/>
                  </a:lnTo>
                  <a:lnTo>
                    <a:pt x="27000" y="10985"/>
                  </a:lnTo>
                  <a:lnTo>
                    <a:pt x="27317" y="11531"/>
                  </a:lnTo>
                  <a:lnTo>
                    <a:pt x="29222" y="11404"/>
                  </a:lnTo>
                  <a:lnTo>
                    <a:pt x="30632" y="12573"/>
                  </a:lnTo>
                  <a:lnTo>
                    <a:pt x="32486" y="12585"/>
                  </a:lnTo>
                  <a:lnTo>
                    <a:pt x="32778" y="12573"/>
                  </a:lnTo>
                  <a:lnTo>
                    <a:pt x="33045" y="12534"/>
                  </a:lnTo>
                  <a:lnTo>
                    <a:pt x="33705" y="11518"/>
                  </a:lnTo>
                  <a:lnTo>
                    <a:pt x="33909" y="11404"/>
                  </a:lnTo>
                  <a:lnTo>
                    <a:pt x="34658" y="10998"/>
                  </a:lnTo>
                  <a:lnTo>
                    <a:pt x="36195" y="11366"/>
                  </a:lnTo>
                  <a:lnTo>
                    <a:pt x="36982" y="10998"/>
                  </a:lnTo>
                  <a:lnTo>
                    <a:pt x="37858" y="10706"/>
                  </a:lnTo>
                  <a:lnTo>
                    <a:pt x="38823" y="10795"/>
                  </a:lnTo>
                  <a:lnTo>
                    <a:pt x="39547" y="11125"/>
                  </a:lnTo>
                  <a:lnTo>
                    <a:pt x="40944" y="11544"/>
                  </a:lnTo>
                  <a:lnTo>
                    <a:pt x="41630" y="11684"/>
                  </a:lnTo>
                  <a:lnTo>
                    <a:pt x="45212" y="12700"/>
                  </a:lnTo>
                  <a:lnTo>
                    <a:pt x="53860" y="10706"/>
                  </a:lnTo>
                  <a:lnTo>
                    <a:pt x="54279" y="10490"/>
                  </a:lnTo>
                  <a:lnTo>
                    <a:pt x="55410" y="9918"/>
                  </a:lnTo>
                  <a:lnTo>
                    <a:pt x="55651" y="9563"/>
                  </a:lnTo>
                  <a:lnTo>
                    <a:pt x="57048" y="7531"/>
                  </a:lnTo>
                  <a:lnTo>
                    <a:pt x="59918" y="7175"/>
                  </a:lnTo>
                  <a:lnTo>
                    <a:pt x="61175" y="8636"/>
                  </a:lnTo>
                  <a:lnTo>
                    <a:pt x="62534" y="8928"/>
                  </a:lnTo>
                  <a:lnTo>
                    <a:pt x="63233" y="8001"/>
                  </a:lnTo>
                  <a:lnTo>
                    <a:pt x="63207" y="7175"/>
                  </a:lnTo>
                  <a:lnTo>
                    <a:pt x="63195" y="6858"/>
                  </a:lnTo>
                  <a:lnTo>
                    <a:pt x="63182" y="6654"/>
                  </a:lnTo>
                  <a:lnTo>
                    <a:pt x="63169" y="6324"/>
                  </a:lnTo>
                  <a:lnTo>
                    <a:pt x="64719" y="5245"/>
                  </a:lnTo>
                  <a:lnTo>
                    <a:pt x="66103" y="6159"/>
                  </a:lnTo>
                  <a:lnTo>
                    <a:pt x="67017" y="5245"/>
                  </a:lnTo>
                  <a:lnTo>
                    <a:pt x="67716" y="4546"/>
                  </a:lnTo>
                  <a:lnTo>
                    <a:pt x="67741" y="3124"/>
                  </a:lnTo>
                  <a:lnTo>
                    <a:pt x="67729" y="2667"/>
                  </a:lnTo>
                  <a:lnTo>
                    <a:pt x="67881" y="3416"/>
                  </a:lnTo>
                  <a:lnTo>
                    <a:pt x="68681" y="2667"/>
                  </a:lnTo>
                  <a:lnTo>
                    <a:pt x="68872" y="248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>
              <a:extLst>
                <a:ext uri="{FF2B5EF4-FFF2-40B4-BE49-F238E27FC236}">
                  <a16:creationId xmlns:a16="http://schemas.microsoft.com/office/drawing/2014/main" id="{719C8E34-AFA3-68FB-1A0F-8119376FD4AA}"/>
                </a:ext>
              </a:extLst>
            </p:cNvPr>
            <p:cNvSpPr/>
            <p:nvPr/>
          </p:nvSpPr>
          <p:spPr>
            <a:xfrm>
              <a:off x="9618599" y="955915"/>
              <a:ext cx="29845" cy="15875"/>
            </a:xfrm>
            <a:custGeom>
              <a:avLst/>
              <a:gdLst/>
              <a:ahLst/>
              <a:cxnLst/>
              <a:rect l="l" t="t" r="r" b="b"/>
              <a:pathLst>
                <a:path w="29845" h="15875">
                  <a:moveTo>
                    <a:pt x="8483" y="15201"/>
                  </a:moveTo>
                  <a:lnTo>
                    <a:pt x="8026" y="14973"/>
                  </a:lnTo>
                  <a:lnTo>
                    <a:pt x="7607" y="14643"/>
                  </a:lnTo>
                  <a:lnTo>
                    <a:pt x="7213" y="14198"/>
                  </a:lnTo>
                  <a:lnTo>
                    <a:pt x="6578" y="15024"/>
                  </a:lnTo>
                  <a:lnTo>
                    <a:pt x="7353" y="15303"/>
                  </a:lnTo>
                  <a:lnTo>
                    <a:pt x="8483" y="15201"/>
                  </a:lnTo>
                  <a:close/>
                </a:path>
                <a:path w="29845" h="15875">
                  <a:moveTo>
                    <a:pt x="13220" y="7023"/>
                  </a:moveTo>
                  <a:lnTo>
                    <a:pt x="13042" y="6096"/>
                  </a:lnTo>
                  <a:lnTo>
                    <a:pt x="12369" y="6273"/>
                  </a:lnTo>
                  <a:lnTo>
                    <a:pt x="12179" y="5842"/>
                  </a:lnTo>
                  <a:lnTo>
                    <a:pt x="12306" y="3848"/>
                  </a:lnTo>
                  <a:lnTo>
                    <a:pt x="12865" y="3225"/>
                  </a:lnTo>
                  <a:lnTo>
                    <a:pt x="12712" y="1739"/>
                  </a:lnTo>
                  <a:lnTo>
                    <a:pt x="12331" y="1308"/>
                  </a:lnTo>
                  <a:lnTo>
                    <a:pt x="12369" y="622"/>
                  </a:lnTo>
                  <a:lnTo>
                    <a:pt x="10109" y="12"/>
                  </a:lnTo>
                  <a:lnTo>
                    <a:pt x="10147" y="2717"/>
                  </a:lnTo>
                  <a:lnTo>
                    <a:pt x="7924" y="4978"/>
                  </a:lnTo>
                  <a:lnTo>
                    <a:pt x="2120" y="1473"/>
                  </a:lnTo>
                  <a:lnTo>
                    <a:pt x="1066" y="1219"/>
                  </a:lnTo>
                  <a:lnTo>
                    <a:pt x="152" y="1625"/>
                  </a:lnTo>
                  <a:lnTo>
                    <a:pt x="1358" y="4127"/>
                  </a:lnTo>
                  <a:lnTo>
                    <a:pt x="2552" y="3937"/>
                  </a:lnTo>
                  <a:lnTo>
                    <a:pt x="3022" y="4864"/>
                  </a:lnTo>
                  <a:lnTo>
                    <a:pt x="2184" y="5346"/>
                  </a:lnTo>
                  <a:lnTo>
                    <a:pt x="1358" y="5537"/>
                  </a:lnTo>
                  <a:lnTo>
                    <a:pt x="508" y="6553"/>
                  </a:lnTo>
                  <a:lnTo>
                    <a:pt x="431" y="7366"/>
                  </a:lnTo>
                  <a:lnTo>
                    <a:pt x="0" y="7785"/>
                  </a:lnTo>
                  <a:lnTo>
                    <a:pt x="1079" y="8267"/>
                  </a:lnTo>
                  <a:lnTo>
                    <a:pt x="1714" y="8140"/>
                  </a:lnTo>
                  <a:lnTo>
                    <a:pt x="1841" y="8851"/>
                  </a:lnTo>
                  <a:lnTo>
                    <a:pt x="977" y="10502"/>
                  </a:lnTo>
                  <a:lnTo>
                    <a:pt x="1930" y="12014"/>
                  </a:lnTo>
                  <a:lnTo>
                    <a:pt x="5829" y="10388"/>
                  </a:lnTo>
                  <a:lnTo>
                    <a:pt x="6197" y="9728"/>
                  </a:lnTo>
                  <a:lnTo>
                    <a:pt x="6045" y="8902"/>
                  </a:lnTo>
                  <a:lnTo>
                    <a:pt x="5562" y="8013"/>
                  </a:lnTo>
                  <a:lnTo>
                    <a:pt x="7366" y="6413"/>
                  </a:lnTo>
                  <a:lnTo>
                    <a:pt x="8661" y="7937"/>
                  </a:lnTo>
                  <a:lnTo>
                    <a:pt x="10071" y="8470"/>
                  </a:lnTo>
                  <a:lnTo>
                    <a:pt x="10807" y="7886"/>
                  </a:lnTo>
                  <a:lnTo>
                    <a:pt x="11480" y="8547"/>
                  </a:lnTo>
                  <a:lnTo>
                    <a:pt x="12446" y="8026"/>
                  </a:lnTo>
                  <a:lnTo>
                    <a:pt x="13220" y="7023"/>
                  </a:lnTo>
                  <a:close/>
                </a:path>
                <a:path w="29845" h="15875">
                  <a:moveTo>
                    <a:pt x="22085" y="2273"/>
                  </a:moveTo>
                  <a:lnTo>
                    <a:pt x="21996" y="1612"/>
                  </a:lnTo>
                  <a:lnTo>
                    <a:pt x="22047" y="1358"/>
                  </a:lnTo>
                  <a:lnTo>
                    <a:pt x="19011" y="0"/>
                  </a:lnTo>
                  <a:lnTo>
                    <a:pt x="19227" y="2006"/>
                  </a:lnTo>
                  <a:lnTo>
                    <a:pt x="17018" y="4013"/>
                  </a:lnTo>
                  <a:lnTo>
                    <a:pt x="16129" y="4533"/>
                  </a:lnTo>
                  <a:lnTo>
                    <a:pt x="17653" y="4483"/>
                  </a:lnTo>
                  <a:lnTo>
                    <a:pt x="17932" y="5867"/>
                  </a:lnTo>
                  <a:lnTo>
                    <a:pt x="19837" y="5969"/>
                  </a:lnTo>
                  <a:lnTo>
                    <a:pt x="20916" y="4737"/>
                  </a:lnTo>
                  <a:lnTo>
                    <a:pt x="21209" y="2590"/>
                  </a:lnTo>
                  <a:lnTo>
                    <a:pt x="22085" y="2273"/>
                  </a:lnTo>
                  <a:close/>
                </a:path>
                <a:path w="29845" h="15875">
                  <a:moveTo>
                    <a:pt x="29756" y="4267"/>
                  </a:moveTo>
                  <a:lnTo>
                    <a:pt x="29489" y="3136"/>
                  </a:lnTo>
                  <a:lnTo>
                    <a:pt x="28854" y="2057"/>
                  </a:lnTo>
                  <a:lnTo>
                    <a:pt x="27051" y="2514"/>
                  </a:lnTo>
                  <a:lnTo>
                    <a:pt x="26568" y="3898"/>
                  </a:lnTo>
                  <a:lnTo>
                    <a:pt x="25819" y="4419"/>
                  </a:lnTo>
                  <a:lnTo>
                    <a:pt x="27025" y="4305"/>
                  </a:lnTo>
                  <a:lnTo>
                    <a:pt x="28511" y="4292"/>
                  </a:lnTo>
                  <a:lnTo>
                    <a:pt x="29514" y="4686"/>
                  </a:lnTo>
                  <a:lnTo>
                    <a:pt x="29756" y="426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>
              <a:extLst>
                <a:ext uri="{FF2B5EF4-FFF2-40B4-BE49-F238E27FC236}">
                  <a16:creationId xmlns:a16="http://schemas.microsoft.com/office/drawing/2014/main" id="{F829B1AC-E68D-60E4-DFE5-BBE0A4D3372F}"/>
                </a:ext>
              </a:extLst>
            </p:cNvPr>
            <p:cNvSpPr/>
            <p:nvPr/>
          </p:nvSpPr>
          <p:spPr>
            <a:xfrm>
              <a:off x="9638436" y="946263"/>
              <a:ext cx="31750" cy="15875"/>
            </a:xfrm>
            <a:custGeom>
              <a:avLst/>
              <a:gdLst/>
              <a:ahLst/>
              <a:cxnLst/>
              <a:rect l="l" t="t" r="r" b="b"/>
              <a:pathLst>
                <a:path w="31750" h="15875">
                  <a:moveTo>
                    <a:pt x="4838" y="14236"/>
                  </a:moveTo>
                  <a:lnTo>
                    <a:pt x="4546" y="13677"/>
                  </a:lnTo>
                  <a:lnTo>
                    <a:pt x="3429" y="12153"/>
                  </a:lnTo>
                  <a:lnTo>
                    <a:pt x="2743" y="11734"/>
                  </a:lnTo>
                  <a:lnTo>
                    <a:pt x="1371" y="12242"/>
                  </a:lnTo>
                  <a:lnTo>
                    <a:pt x="1079" y="14389"/>
                  </a:lnTo>
                  <a:lnTo>
                    <a:pt x="0" y="15621"/>
                  </a:lnTo>
                  <a:lnTo>
                    <a:pt x="1676" y="15621"/>
                  </a:lnTo>
                  <a:lnTo>
                    <a:pt x="2819" y="14693"/>
                  </a:lnTo>
                  <a:lnTo>
                    <a:pt x="4838" y="14236"/>
                  </a:lnTo>
                  <a:close/>
                </a:path>
                <a:path w="31750" h="15875">
                  <a:moveTo>
                    <a:pt x="31661" y="25"/>
                  </a:moveTo>
                  <a:lnTo>
                    <a:pt x="31089" y="38"/>
                  </a:lnTo>
                  <a:lnTo>
                    <a:pt x="30810" y="0"/>
                  </a:lnTo>
                  <a:lnTo>
                    <a:pt x="31000" y="381"/>
                  </a:lnTo>
                  <a:lnTo>
                    <a:pt x="31203" y="1028"/>
                  </a:lnTo>
                  <a:lnTo>
                    <a:pt x="31330" y="876"/>
                  </a:lnTo>
                  <a:lnTo>
                    <a:pt x="31610" y="355"/>
                  </a:lnTo>
                  <a:lnTo>
                    <a:pt x="31661" y="2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>
              <a:extLst>
                <a:ext uri="{FF2B5EF4-FFF2-40B4-BE49-F238E27FC236}">
                  <a16:creationId xmlns:a16="http://schemas.microsoft.com/office/drawing/2014/main" id="{B58FF897-5855-5687-9A29-9C8F383CECD3}"/>
                </a:ext>
              </a:extLst>
            </p:cNvPr>
            <p:cNvSpPr/>
            <p:nvPr/>
          </p:nvSpPr>
          <p:spPr>
            <a:xfrm>
              <a:off x="9633559" y="907998"/>
              <a:ext cx="83820" cy="61594"/>
            </a:xfrm>
            <a:custGeom>
              <a:avLst/>
              <a:gdLst/>
              <a:ahLst/>
              <a:cxnLst/>
              <a:rect l="l" t="t" r="r" b="b"/>
              <a:pathLst>
                <a:path w="83820" h="61594">
                  <a:moveTo>
                    <a:pt x="9639" y="60261"/>
                  </a:moveTo>
                  <a:lnTo>
                    <a:pt x="7670" y="58127"/>
                  </a:lnTo>
                  <a:lnTo>
                    <a:pt x="0" y="59448"/>
                  </a:lnTo>
                  <a:lnTo>
                    <a:pt x="0" y="61137"/>
                  </a:lnTo>
                  <a:lnTo>
                    <a:pt x="6858" y="60667"/>
                  </a:lnTo>
                  <a:lnTo>
                    <a:pt x="9639" y="60261"/>
                  </a:lnTo>
                  <a:close/>
                </a:path>
                <a:path w="83820" h="61594">
                  <a:moveTo>
                    <a:pt x="40055" y="47713"/>
                  </a:moveTo>
                  <a:lnTo>
                    <a:pt x="40005" y="47383"/>
                  </a:lnTo>
                  <a:lnTo>
                    <a:pt x="38239" y="48247"/>
                  </a:lnTo>
                  <a:lnTo>
                    <a:pt x="36220" y="48717"/>
                  </a:lnTo>
                  <a:lnTo>
                    <a:pt x="34467" y="48717"/>
                  </a:lnTo>
                  <a:lnTo>
                    <a:pt x="34239" y="47891"/>
                  </a:lnTo>
                  <a:lnTo>
                    <a:pt x="31394" y="49428"/>
                  </a:lnTo>
                  <a:lnTo>
                    <a:pt x="32600" y="50126"/>
                  </a:lnTo>
                  <a:lnTo>
                    <a:pt x="32918" y="50533"/>
                  </a:lnTo>
                  <a:lnTo>
                    <a:pt x="31940" y="51701"/>
                  </a:lnTo>
                  <a:lnTo>
                    <a:pt x="30784" y="52311"/>
                  </a:lnTo>
                  <a:lnTo>
                    <a:pt x="30073" y="53098"/>
                  </a:lnTo>
                  <a:lnTo>
                    <a:pt x="32689" y="52946"/>
                  </a:lnTo>
                  <a:lnTo>
                    <a:pt x="33604" y="53098"/>
                  </a:lnTo>
                  <a:lnTo>
                    <a:pt x="37833" y="50977"/>
                  </a:lnTo>
                  <a:lnTo>
                    <a:pt x="38100" y="50203"/>
                  </a:lnTo>
                  <a:lnTo>
                    <a:pt x="38862" y="49568"/>
                  </a:lnTo>
                  <a:lnTo>
                    <a:pt x="40055" y="47713"/>
                  </a:lnTo>
                  <a:close/>
                </a:path>
                <a:path w="83820" h="61594">
                  <a:moveTo>
                    <a:pt x="83299" y="1079"/>
                  </a:moveTo>
                  <a:lnTo>
                    <a:pt x="82981" y="393"/>
                  </a:lnTo>
                  <a:lnTo>
                    <a:pt x="82384" y="0"/>
                  </a:lnTo>
                  <a:lnTo>
                    <a:pt x="82042" y="533"/>
                  </a:lnTo>
                  <a:lnTo>
                    <a:pt x="82029" y="1625"/>
                  </a:lnTo>
                  <a:lnTo>
                    <a:pt x="80657" y="2552"/>
                  </a:lnTo>
                  <a:lnTo>
                    <a:pt x="77825" y="2565"/>
                  </a:lnTo>
                  <a:lnTo>
                    <a:pt x="75438" y="6261"/>
                  </a:lnTo>
                  <a:lnTo>
                    <a:pt x="76441" y="6489"/>
                  </a:lnTo>
                  <a:lnTo>
                    <a:pt x="77393" y="7112"/>
                  </a:lnTo>
                  <a:lnTo>
                    <a:pt x="78625" y="8686"/>
                  </a:lnTo>
                  <a:lnTo>
                    <a:pt x="79146" y="10261"/>
                  </a:lnTo>
                  <a:lnTo>
                    <a:pt x="82334" y="3683"/>
                  </a:lnTo>
                  <a:lnTo>
                    <a:pt x="83299" y="107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>
              <a:extLst>
                <a:ext uri="{FF2B5EF4-FFF2-40B4-BE49-F238E27FC236}">
                  <a16:creationId xmlns:a16="http://schemas.microsoft.com/office/drawing/2014/main" id="{26E3C1A9-D97D-3109-B3F6-6B3CA5FCDAFA}"/>
                </a:ext>
              </a:extLst>
            </p:cNvPr>
            <p:cNvSpPr/>
            <p:nvPr/>
          </p:nvSpPr>
          <p:spPr>
            <a:xfrm>
              <a:off x="9633077" y="925232"/>
              <a:ext cx="80645" cy="48260"/>
            </a:xfrm>
            <a:custGeom>
              <a:avLst/>
              <a:gdLst/>
              <a:ahLst/>
              <a:cxnLst/>
              <a:rect l="l" t="t" r="r" b="b"/>
              <a:pathLst>
                <a:path w="80645" h="48259">
                  <a:moveTo>
                    <a:pt x="16459" y="36410"/>
                  </a:moveTo>
                  <a:lnTo>
                    <a:pt x="15938" y="35725"/>
                  </a:lnTo>
                  <a:lnTo>
                    <a:pt x="14020" y="34988"/>
                  </a:lnTo>
                  <a:lnTo>
                    <a:pt x="9804" y="35344"/>
                  </a:lnTo>
                  <a:lnTo>
                    <a:pt x="8166" y="35725"/>
                  </a:lnTo>
                  <a:lnTo>
                    <a:pt x="7035" y="36639"/>
                  </a:lnTo>
                  <a:lnTo>
                    <a:pt x="3441" y="36550"/>
                  </a:lnTo>
                  <a:lnTo>
                    <a:pt x="3175" y="35166"/>
                  </a:lnTo>
                  <a:lnTo>
                    <a:pt x="863" y="35344"/>
                  </a:lnTo>
                  <a:lnTo>
                    <a:pt x="0" y="39217"/>
                  </a:lnTo>
                  <a:lnTo>
                    <a:pt x="1524" y="38442"/>
                  </a:lnTo>
                  <a:lnTo>
                    <a:pt x="7035" y="39827"/>
                  </a:lnTo>
                  <a:lnTo>
                    <a:pt x="14300" y="47320"/>
                  </a:lnTo>
                  <a:lnTo>
                    <a:pt x="15722" y="43484"/>
                  </a:lnTo>
                  <a:lnTo>
                    <a:pt x="15976" y="37642"/>
                  </a:lnTo>
                  <a:lnTo>
                    <a:pt x="16459" y="36410"/>
                  </a:lnTo>
                  <a:close/>
                </a:path>
                <a:path w="80645" h="48259">
                  <a:moveTo>
                    <a:pt x="44754" y="33909"/>
                  </a:moveTo>
                  <a:lnTo>
                    <a:pt x="42570" y="31737"/>
                  </a:lnTo>
                  <a:lnTo>
                    <a:pt x="37439" y="35420"/>
                  </a:lnTo>
                  <a:lnTo>
                    <a:pt x="34086" y="35852"/>
                  </a:lnTo>
                  <a:lnTo>
                    <a:pt x="16751" y="45110"/>
                  </a:lnTo>
                  <a:lnTo>
                    <a:pt x="20205" y="48018"/>
                  </a:lnTo>
                  <a:lnTo>
                    <a:pt x="20574" y="46837"/>
                  </a:lnTo>
                  <a:lnTo>
                    <a:pt x="24612" y="47180"/>
                  </a:lnTo>
                  <a:lnTo>
                    <a:pt x="27990" y="46964"/>
                  </a:lnTo>
                  <a:lnTo>
                    <a:pt x="31610" y="44462"/>
                  </a:lnTo>
                  <a:lnTo>
                    <a:pt x="32194" y="43853"/>
                  </a:lnTo>
                  <a:lnTo>
                    <a:pt x="33147" y="42011"/>
                  </a:lnTo>
                  <a:lnTo>
                    <a:pt x="32334" y="40576"/>
                  </a:lnTo>
                  <a:lnTo>
                    <a:pt x="34556" y="37236"/>
                  </a:lnTo>
                  <a:lnTo>
                    <a:pt x="38747" y="38760"/>
                  </a:lnTo>
                  <a:lnTo>
                    <a:pt x="42456" y="36664"/>
                  </a:lnTo>
                  <a:lnTo>
                    <a:pt x="43116" y="34848"/>
                  </a:lnTo>
                  <a:lnTo>
                    <a:pt x="44754" y="33909"/>
                  </a:lnTo>
                  <a:close/>
                </a:path>
                <a:path w="80645" h="48259">
                  <a:moveTo>
                    <a:pt x="49555" y="16725"/>
                  </a:moveTo>
                  <a:lnTo>
                    <a:pt x="49212" y="12712"/>
                  </a:lnTo>
                  <a:lnTo>
                    <a:pt x="47777" y="15646"/>
                  </a:lnTo>
                  <a:lnTo>
                    <a:pt x="47612" y="13258"/>
                  </a:lnTo>
                  <a:lnTo>
                    <a:pt x="42710" y="13385"/>
                  </a:lnTo>
                  <a:lnTo>
                    <a:pt x="39293" y="13728"/>
                  </a:lnTo>
                  <a:lnTo>
                    <a:pt x="39674" y="15189"/>
                  </a:lnTo>
                  <a:lnTo>
                    <a:pt x="38379" y="18351"/>
                  </a:lnTo>
                  <a:lnTo>
                    <a:pt x="37376" y="18300"/>
                  </a:lnTo>
                  <a:lnTo>
                    <a:pt x="36969" y="19291"/>
                  </a:lnTo>
                  <a:lnTo>
                    <a:pt x="36563" y="22059"/>
                  </a:lnTo>
                  <a:lnTo>
                    <a:pt x="36042" y="22694"/>
                  </a:lnTo>
                  <a:lnTo>
                    <a:pt x="35433" y="23012"/>
                  </a:lnTo>
                  <a:lnTo>
                    <a:pt x="34124" y="27000"/>
                  </a:lnTo>
                  <a:lnTo>
                    <a:pt x="34124" y="28689"/>
                  </a:lnTo>
                  <a:lnTo>
                    <a:pt x="34950" y="31483"/>
                  </a:lnTo>
                  <a:lnTo>
                    <a:pt x="36703" y="31483"/>
                  </a:lnTo>
                  <a:lnTo>
                    <a:pt x="46761" y="19773"/>
                  </a:lnTo>
                  <a:lnTo>
                    <a:pt x="47269" y="19786"/>
                  </a:lnTo>
                  <a:lnTo>
                    <a:pt x="46316" y="16903"/>
                  </a:lnTo>
                  <a:lnTo>
                    <a:pt x="49555" y="16725"/>
                  </a:lnTo>
                  <a:close/>
                </a:path>
                <a:path w="80645" h="48259">
                  <a:moveTo>
                    <a:pt x="80429" y="4648"/>
                  </a:moveTo>
                  <a:lnTo>
                    <a:pt x="79057" y="3314"/>
                  </a:lnTo>
                  <a:lnTo>
                    <a:pt x="79578" y="825"/>
                  </a:lnTo>
                  <a:lnTo>
                    <a:pt x="76746" y="3530"/>
                  </a:lnTo>
                  <a:lnTo>
                    <a:pt x="72466" y="0"/>
                  </a:lnTo>
                  <a:lnTo>
                    <a:pt x="61874" y="3911"/>
                  </a:lnTo>
                  <a:lnTo>
                    <a:pt x="61264" y="8496"/>
                  </a:lnTo>
                  <a:lnTo>
                    <a:pt x="60718" y="9359"/>
                  </a:lnTo>
                  <a:lnTo>
                    <a:pt x="57810" y="10236"/>
                  </a:lnTo>
                  <a:lnTo>
                    <a:pt x="55105" y="13982"/>
                  </a:lnTo>
                  <a:lnTo>
                    <a:pt x="54889" y="15163"/>
                  </a:lnTo>
                  <a:lnTo>
                    <a:pt x="54940" y="20726"/>
                  </a:lnTo>
                  <a:lnTo>
                    <a:pt x="55803" y="21894"/>
                  </a:lnTo>
                  <a:lnTo>
                    <a:pt x="60096" y="22047"/>
                  </a:lnTo>
                  <a:lnTo>
                    <a:pt x="64566" y="21577"/>
                  </a:lnTo>
                  <a:lnTo>
                    <a:pt x="68237" y="19951"/>
                  </a:lnTo>
                  <a:lnTo>
                    <a:pt x="66611" y="16090"/>
                  </a:lnTo>
                  <a:lnTo>
                    <a:pt x="70027" y="12573"/>
                  </a:lnTo>
                  <a:lnTo>
                    <a:pt x="72377" y="12446"/>
                  </a:lnTo>
                  <a:lnTo>
                    <a:pt x="74790" y="9918"/>
                  </a:lnTo>
                  <a:lnTo>
                    <a:pt x="76161" y="7150"/>
                  </a:lnTo>
                  <a:lnTo>
                    <a:pt x="77241" y="8267"/>
                  </a:lnTo>
                  <a:lnTo>
                    <a:pt x="76657" y="10591"/>
                  </a:lnTo>
                  <a:lnTo>
                    <a:pt x="74295" y="12547"/>
                  </a:lnTo>
                  <a:lnTo>
                    <a:pt x="72567" y="12954"/>
                  </a:lnTo>
                  <a:lnTo>
                    <a:pt x="72529" y="14097"/>
                  </a:lnTo>
                  <a:lnTo>
                    <a:pt x="73926" y="14008"/>
                  </a:lnTo>
                  <a:lnTo>
                    <a:pt x="76898" y="12928"/>
                  </a:lnTo>
                  <a:lnTo>
                    <a:pt x="77622" y="10312"/>
                  </a:lnTo>
                  <a:lnTo>
                    <a:pt x="80137" y="9918"/>
                  </a:lnTo>
                  <a:lnTo>
                    <a:pt x="79629" y="7086"/>
                  </a:lnTo>
                  <a:lnTo>
                    <a:pt x="80429" y="464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>
              <a:extLst>
                <a:ext uri="{FF2B5EF4-FFF2-40B4-BE49-F238E27FC236}">
                  <a16:creationId xmlns:a16="http://schemas.microsoft.com/office/drawing/2014/main" id="{F2706E9F-3FD9-4C63-AD98-B67100357571}"/>
                </a:ext>
              </a:extLst>
            </p:cNvPr>
            <p:cNvSpPr/>
            <p:nvPr/>
          </p:nvSpPr>
          <p:spPr>
            <a:xfrm>
              <a:off x="9613734" y="1026490"/>
              <a:ext cx="45085" cy="27940"/>
            </a:xfrm>
            <a:custGeom>
              <a:avLst/>
              <a:gdLst/>
              <a:ahLst/>
              <a:cxnLst/>
              <a:rect l="l" t="t" r="r" b="b"/>
              <a:pathLst>
                <a:path w="45084" h="27940">
                  <a:moveTo>
                    <a:pt x="37738" y="17970"/>
                  </a:moveTo>
                  <a:lnTo>
                    <a:pt x="26183" y="17983"/>
                  </a:lnTo>
                  <a:lnTo>
                    <a:pt x="25654" y="19621"/>
                  </a:lnTo>
                  <a:lnTo>
                    <a:pt x="24942" y="21361"/>
                  </a:lnTo>
                  <a:lnTo>
                    <a:pt x="26339" y="26669"/>
                  </a:lnTo>
                  <a:lnTo>
                    <a:pt x="29718" y="27787"/>
                  </a:lnTo>
                  <a:lnTo>
                    <a:pt x="34607" y="25412"/>
                  </a:lnTo>
                  <a:lnTo>
                    <a:pt x="35814" y="24129"/>
                  </a:lnTo>
                  <a:lnTo>
                    <a:pt x="37818" y="21361"/>
                  </a:lnTo>
                  <a:lnTo>
                    <a:pt x="37998" y="20612"/>
                  </a:lnTo>
                  <a:lnTo>
                    <a:pt x="38862" y="19253"/>
                  </a:lnTo>
                  <a:lnTo>
                    <a:pt x="39001" y="18973"/>
                  </a:lnTo>
                  <a:lnTo>
                    <a:pt x="39279" y="18973"/>
                  </a:lnTo>
                  <a:lnTo>
                    <a:pt x="37738" y="17970"/>
                  </a:lnTo>
                  <a:close/>
                </a:path>
                <a:path w="45084" h="27940">
                  <a:moveTo>
                    <a:pt x="44856" y="19443"/>
                  </a:moveTo>
                  <a:lnTo>
                    <a:pt x="41121" y="20070"/>
                  </a:lnTo>
                  <a:lnTo>
                    <a:pt x="41516" y="20624"/>
                  </a:lnTo>
                  <a:lnTo>
                    <a:pt x="43637" y="20954"/>
                  </a:lnTo>
                  <a:lnTo>
                    <a:pt x="44310" y="20269"/>
                  </a:lnTo>
                  <a:lnTo>
                    <a:pt x="45008" y="19799"/>
                  </a:lnTo>
                  <a:lnTo>
                    <a:pt x="44856" y="19443"/>
                  </a:lnTo>
                  <a:close/>
                </a:path>
                <a:path w="45084" h="27940">
                  <a:moveTo>
                    <a:pt x="39481" y="19105"/>
                  </a:moveTo>
                  <a:lnTo>
                    <a:pt x="40995" y="20091"/>
                  </a:lnTo>
                  <a:lnTo>
                    <a:pt x="40665" y="19430"/>
                  </a:lnTo>
                  <a:lnTo>
                    <a:pt x="39481" y="19105"/>
                  </a:lnTo>
                  <a:close/>
                </a:path>
                <a:path w="45084" h="27940">
                  <a:moveTo>
                    <a:pt x="39279" y="18973"/>
                  </a:moveTo>
                  <a:lnTo>
                    <a:pt x="39001" y="18973"/>
                  </a:lnTo>
                  <a:lnTo>
                    <a:pt x="39481" y="19105"/>
                  </a:lnTo>
                  <a:lnTo>
                    <a:pt x="39279" y="18973"/>
                  </a:lnTo>
                  <a:close/>
                </a:path>
                <a:path w="45084" h="27940">
                  <a:moveTo>
                    <a:pt x="36795" y="14617"/>
                  </a:moveTo>
                  <a:lnTo>
                    <a:pt x="22974" y="14617"/>
                  </a:lnTo>
                  <a:lnTo>
                    <a:pt x="23177" y="16052"/>
                  </a:lnTo>
                  <a:lnTo>
                    <a:pt x="24003" y="17602"/>
                  </a:lnTo>
                  <a:lnTo>
                    <a:pt x="25679" y="17970"/>
                  </a:lnTo>
                  <a:lnTo>
                    <a:pt x="25946" y="17983"/>
                  </a:lnTo>
                  <a:lnTo>
                    <a:pt x="26187" y="17970"/>
                  </a:lnTo>
                  <a:lnTo>
                    <a:pt x="37738" y="17970"/>
                  </a:lnTo>
                  <a:lnTo>
                    <a:pt x="37620" y="17602"/>
                  </a:lnTo>
                  <a:lnTo>
                    <a:pt x="36795" y="14617"/>
                  </a:lnTo>
                  <a:close/>
                </a:path>
                <a:path w="45084" h="27940">
                  <a:moveTo>
                    <a:pt x="28581" y="8623"/>
                  </a:moveTo>
                  <a:lnTo>
                    <a:pt x="17195" y="8623"/>
                  </a:lnTo>
                  <a:lnTo>
                    <a:pt x="17665" y="9093"/>
                  </a:lnTo>
                  <a:lnTo>
                    <a:pt x="17224" y="10833"/>
                  </a:lnTo>
                  <a:lnTo>
                    <a:pt x="17112" y="11569"/>
                  </a:lnTo>
                  <a:lnTo>
                    <a:pt x="17462" y="13703"/>
                  </a:lnTo>
                  <a:lnTo>
                    <a:pt x="20993" y="14719"/>
                  </a:lnTo>
                  <a:lnTo>
                    <a:pt x="22047" y="14770"/>
                  </a:lnTo>
                  <a:lnTo>
                    <a:pt x="22974" y="14617"/>
                  </a:lnTo>
                  <a:lnTo>
                    <a:pt x="36795" y="14617"/>
                  </a:lnTo>
                  <a:lnTo>
                    <a:pt x="36487" y="13500"/>
                  </a:lnTo>
                  <a:lnTo>
                    <a:pt x="38354" y="12712"/>
                  </a:lnTo>
                  <a:lnTo>
                    <a:pt x="40297" y="11569"/>
                  </a:lnTo>
                  <a:lnTo>
                    <a:pt x="40930" y="10833"/>
                  </a:lnTo>
                  <a:lnTo>
                    <a:pt x="34163" y="10833"/>
                  </a:lnTo>
                  <a:lnTo>
                    <a:pt x="32169" y="10452"/>
                  </a:lnTo>
                  <a:lnTo>
                    <a:pt x="30126" y="9969"/>
                  </a:lnTo>
                  <a:lnTo>
                    <a:pt x="28181" y="9461"/>
                  </a:lnTo>
                  <a:lnTo>
                    <a:pt x="28581" y="8623"/>
                  </a:lnTo>
                  <a:close/>
                </a:path>
                <a:path w="45084" h="27940">
                  <a:moveTo>
                    <a:pt x="35039" y="5702"/>
                  </a:moveTo>
                  <a:lnTo>
                    <a:pt x="34594" y="6616"/>
                  </a:lnTo>
                  <a:lnTo>
                    <a:pt x="34010" y="7378"/>
                  </a:lnTo>
                  <a:lnTo>
                    <a:pt x="33172" y="7823"/>
                  </a:lnTo>
                  <a:lnTo>
                    <a:pt x="35483" y="8267"/>
                  </a:lnTo>
                  <a:lnTo>
                    <a:pt x="35439" y="8623"/>
                  </a:lnTo>
                  <a:lnTo>
                    <a:pt x="35319" y="9283"/>
                  </a:lnTo>
                  <a:lnTo>
                    <a:pt x="34886" y="10058"/>
                  </a:lnTo>
                  <a:lnTo>
                    <a:pt x="34163" y="10833"/>
                  </a:lnTo>
                  <a:lnTo>
                    <a:pt x="40930" y="10833"/>
                  </a:lnTo>
                  <a:lnTo>
                    <a:pt x="41345" y="10350"/>
                  </a:lnTo>
                  <a:lnTo>
                    <a:pt x="39306" y="10350"/>
                  </a:lnTo>
                  <a:lnTo>
                    <a:pt x="36804" y="9537"/>
                  </a:lnTo>
                  <a:lnTo>
                    <a:pt x="35297" y="6908"/>
                  </a:lnTo>
                  <a:lnTo>
                    <a:pt x="35182" y="6616"/>
                  </a:lnTo>
                  <a:lnTo>
                    <a:pt x="35081" y="6121"/>
                  </a:lnTo>
                  <a:lnTo>
                    <a:pt x="35039" y="5702"/>
                  </a:lnTo>
                  <a:close/>
                </a:path>
                <a:path w="45084" h="27940">
                  <a:moveTo>
                    <a:pt x="41617" y="10032"/>
                  </a:moveTo>
                  <a:lnTo>
                    <a:pt x="39306" y="10350"/>
                  </a:lnTo>
                  <a:lnTo>
                    <a:pt x="41345" y="10350"/>
                  </a:lnTo>
                  <a:lnTo>
                    <a:pt x="41617" y="10032"/>
                  </a:lnTo>
                  <a:close/>
                </a:path>
                <a:path w="45084" h="27940">
                  <a:moveTo>
                    <a:pt x="4975" y="4165"/>
                  </a:moveTo>
                  <a:lnTo>
                    <a:pt x="2895" y="4165"/>
                  </a:lnTo>
                  <a:lnTo>
                    <a:pt x="6479" y="6121"/>
                  </a:lnTo>
                  <a:lnTo>
                    <a:pt x="7366" y="6857"/>
                  </a:lnTo>
                  <a:lnTo>
                    <a:pt x="8483" y="7492"/>
                  </a:lnTo>
                  <a:lnTo>
                    <a:pt x="9372" y="8369"/>
                  </a:lnTo>
                  <a:lnTo>
                    <a:pt x="10393" y="9105"/>
                  </a:lnTo>
                  <a:lnTo>
                    <a:pt x="12471" y="9969"/>
                  </a:lnTo>
                  <a:lnTo>
                    <a:pt x="14795" y="9283"/>
                  </a:lnTo>
                  <a:lnTo>
                    <a:pt x="16687" y="8864"/>
                  </a:lnTo>
                  <a:lnTo>
                    <a:pt x="17195" y="8623"/>
                  </a:lnTo>
                  <a:lnTo>
                    <a:pt x="28581" y="8623"/>
                  </a:lnTo>
                  <a:lnTo>
                    <a:pt x="28854" y="8051"/>
                  </a:lnTo>
                  <a:lnTo>
                    <a:pt x="25895" y="7543"/>
                  </a:lnTo>
                  <a:lnTo>
                    <a:pt x="25205" y="7302"/>
                  </a:lnTo>
                  <a:lnTo>
                    <a:pt x="19558" y="7302"/>
                  </a:lnTo>
                  <a:lnTo>
                    <a:pt x="18110" y="6908"/>
                  </a:lnTo>
                  <a:lnTo>
                    <a:pt x="16438" y="5600"/>
                  </a:lnTo>
                  <a:lnTo>
                    <a:pt x="7353" y="5600"/>
                  </a:lnTo>
                  <a:lnTo>
                    <a:pt x="4673" y="4648"/>
                  </a:lnTo>
                  <a:lnTo>
                    <a:pt x="4975" y="4165"/>
                  </a:lnTo>
                  <a:close/>
                </a:path>
                <a:path w="45084" h="27940">
                  <a:moveTo>
                    <a:pt x="20485" y="5384"/>
                  </a:moveTo>
                  <a:lnTo>
                    <a:pt x="20370" y="6121"/>
                  </a:lnTo>
                  <a:lnTo>
                    <a:pt x="19723" y="6692"/>
                  </a:lnTo>
                  <a:lnTo>
                    <a:pt x="19558" y="7302"/>
                  </a:lnTo>
                  <a:lnTo>
                    <a:pt x="25205" y="7302"/>
                  </a:lnTo>
                  <a:lnTo>
                    <a:pt x="22339" y="6299"/>
                  </a:lnTo>
                  <a:lnTo>
                    <a:pt x="20485" y="5384"/>
                  </a:lnTo>
                  <a:close/>
                </a:path>
                <a:path w="45084" h="27940">
                  <a:moveTo>
                    <a:pt x="14541" y="3174"/>
                  </a:moveTo>
                  <a:lnTo>
                    <a:pt x="13208" y="3708"/>
                  </a:lnTo>
                  <a:lnTo>
                    <a:pt x="12103" y="4432"/>
                  </a:lnTo>
                  <a:lnTo>
                    <a:pt x="9817" y="4749"/>
                  </a:lnTo>
                  <a:lnTo>
                    <a:pt x="7353" y="5600"/>
                  </a:lnTo>
                  <a:lnTo>
                    <a:pt x="16438" y="5600"/>
                  </a:lnTo>
                  <a:lnTo>
                    <a:pt x="15481" y="4851"/>
                  </a:lnTo>
                  <a:lnTo>
                    <a:pt x="14541" y="3174"/>
                  </a:lnTo>
                  <a:close/>
                </a:path>
                <a:path w="45084" h="27940">
                  <a:moveTo>
                    <a:pt x="3835" y="0"/>
                  </a:moveTo>
                  <a:lnTo>
                    <a:pt x="1346" y="647"/>
                  </a:lnTo>
                  <a:lnTo>
                    <a:pt x="762" y="1181"/>
                  </a:lnTo>
                  <a:lnTo>
                    <a:pt x="0" y="1371"/>
                  </a:lnTo>
                  <a:lnTo>
                    <a:pt x="838" y="4254"/>
                  </a:lnTo>
                  <a:lnTo>
                    <a:pt x="2895" y="4165"/>
                  </a:lnTo>
                  <a:lnTo>
                    <a:pt x="4975" y="4165"/>
                  </a:lnTo>
                  <a:lnTo>
                    <a:pt x="5969" y="2578"/>
                  </a:lnTo>
                  <a:lnTo>
                    <a:pt x="7708" y="749"/>
                  </a:lnTo>
                  <a:lnTo>
                    <a:pt x="5816" y="342"/>
                  </a:lnTo>
                  <a:lnTo>
                    <a:pt x="3835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>
              <a:extLst>
                <a:ext uri="{FF2B5EF4-FFF2-40B4-BE49-F238E27FC236}">
                  <a16:creationId xmlns:a16="http://schemas.microsoft.com/office/drawing/2014/main" id="{7E726CE0-A2D7-90DF-44EB-B79C33CD5F21}"/>
                </a:ext>
              </a:extLst>
            </p:cNvPr>
            <p:cNvSpPr/>
            <p:nvPr/>
          </p:nvSpPr>
          <p:spPr>
            <a:xfrm>
              <a:off x="9641903" y="1026667"/>
              <a:ext cx="66040" cy="10795"/>
            </a:xfrm>
            <a:custGeom>
              <a:avLst/>
              <a:gdLst/>
              <a:ahLst/>
              <a:cxnLst/>
              <a:rect l="l" t="t" r="r" b="b"/>
              <a:pathLst>
                <a:path w="66040" h="10794">
                  <a:moveTo>
                    <a:pt x="7302" y="8089"/>
                  </a:moveTo>
                  <a:lnTo>
                    <a:pt x="5003" y="7632"/>
                  </a:lnTo>
                  <a:lnTo>
                    <a:pt x="4191" y="8001"/>
                  </a:lnTo>
                  <a:lnTo>
                    <a:pt x="2870" y="8153"/>
                  </a:lnTo>
                  <a:lnTo>
                    <a:pt x="685" y="7874"/>
                  </a:lnTo>
                  <a:lnTo>
                    <a:pt x="0" y="9283"/>
                  </a:lnTo>
                  <a:lnTo>
                    <a:pt x="3987" y="10274"/>
                  </a:lnTo>
                  <a:lnTo>
                    <a:pt x="5994" y="10655"/>
                  </a:lnTo>
                  <a:lnTo>
                    <a:pt x="6705" y="9893"/>
                  </a:lnTo>
                  <a:lnTo>
                    <a:pt x="7175" y="9017"/>
                  </a:lnTo>
                  <a:lnTo>
                    <a:pt x="7302" y="8089"/>
                  </a:lnTo>
                  <a:close/>
                </a:path>
                <a:path w="66040" h="10794">
                  <a:moveTo>
                    <a:pt x="44183" y="10020"/>
                  </a:moveTo>
                  <a:lnTo>
                    <a:pt x="43522" y="9474"/>
                  </a:lnTo>
                  <a:lnTo>
                    <a:pt x="42824" y="8978"/>
                  </a:lnTo>
                  <a:lnTo>
                    <a:pt x="42049" y="8597"/>
                  </a:lnTo>
                  <a:lnTo>
                    <a:pt x="42037" y="9232"/>
                  </a:lnTo>
                  <a:lnTo>
                    <a:pt x="41960" y="9867"/>
                  </a:lnTo>
                  <a:lnTo>
                    <a:pt x="41808" y="10490"/>
                  </a:lnTo>
                  <a:lnTo>
                    <a:pt x="44183" y="10020"/>
                  </a:lnTo>
                  <a:close/>
                </a:path>
                <a:path w="66040" h="10794">
                  <a:moveTo>
                    <a:pt x="65786" y="0"/>
                  </a:moveTo>
                  <a:lnTo>
                    <a:pt x="60096" y="2349"/>
                  </a:lnTo>
                  <a:lnTo>
                    <a:pt x="59677" y="3200"/>
                  </a:lnTo>
                  <a:lnTo>
                    <a:pt x="59524" y="5549"/>
                  </a:lnTo>
                  <a:lnTo>
                    <a:pt x="64884" y="3454"/>
                  </a:lnTo>
                  <a:lnTo>
                    <a:pt x="65786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>
              <a:extLst>
                <a:ext uri="{FF2B5EF4-FFF2-40B4-BE49-F238E27FC236}">
                  <a16:creationId xmlns:a16="http://schemas.microsoft.com/office/drawing/2014/main" id="{5FEC46F1-765D-86B7-4F51-49BCDCBAC3BA}"/>
                </a:ext>
              </a:extLst>
            </p:cNvPr>
            <p:cNvSpPr/>
            <p:nvPr/>
          </p:nvSpPr>
          <p:spPr>
            <a:xfrm>
              <a:off x="9627590" y="1002232"/>
              <a:ext cx="111125" cy="46990"/>
            </a:xfrm>
            <a:custGeom>
              <a:avLst/>
              <a:gdLst/>
              <a:ahLst/>
              <a:cxnLst/>
              <a:rect l="l" t="t" r="r" b="b"/>
              <a:pathLst>
                <a:path w="111125" h="46990">
                  <a:moveTo>
                    <a:pt x="37439" y="25654"/>
                  </a:moveTo>
                  <a:lnTo>
                    <a:pt x="36741" y="24498"/>
                  </a:lnTo>
                  <a:lnTo>
                    <a:pt x="35369" y="23152"/>
                  </a:lnTo>
                  <a:lnTo>
                    <a:pt x="33655" y="22631"/>
                  </a:lnTo>
                  <a:lnTo>
                    <a:pt x="32359" y="24218"/>
                  </a:lnTo>
                  <a:lnTo>
                    <a:pt x="29921" y="23444"/>
                  </a:lnTo>
                  <a:lnTo>
                    <a:pt x="29743" y="21869"/>
                  </a:lnTo>
                  <a:lnTo>
                    <a:pt x="27000" y="20662"/>
                  </a:lnTo>
                  <a:lnTo>
                    <a:pt x="25463" y="20281"/>
                  </a:lnTo>
                  <a:lnTo>
                    <a:pt x="24511" y="20802"/>
                  </a:lnTo>
                  <a:lnTo>
                    <a:pt x="22606" y="23761"/>
                  </a:lnTo>
                  <a:lnTo>
                    <a:pt x="22517" y="25273"/>
                  </a:lnTo>
                  <a:lnTo>
                    <a:pt x="16154" y="22402"/>
                  </a:lnTo>
                  <a:lnTo>
                    <a:pt x="12344" y="23406"/>
                  </a:lnTo>
                  <a:lnTo>
                    <a:pt x="7112" y="21564"/>
                  </a:lnTo>
                  <a:lnTo>
                    <a:pt x="6985" y="19405"/>
                  </a:lnTo>
                  <a:lnTo>
                    <a:pt x="3086" y="20713"/>
                  </a:lnTo>
                  <a:lnTo>
                    <a:pt x="2705" y="25146"/>
                  </a:lnTo>
                  <a:lnTo>
                    <a:pt x="241" y="25095"/>
                  </a:lnTo>
                  <a:lnTo>
                    <a:pt x="0" y="26162"/>
                  </a:lnTo>
                  <a:lnTo>
                    <a:pt x="1612" y="29108"/>
                  </a:lnTo>
                  <a:lnTo>
                    <a:pt x="4241" y="31165"/>
                  </a:lnTo>
                  <a:lnTo>
                    <a:pt x="5702" y="31546"/>
                  </a:lnTo>
                  <a:lnTo>
                    <a:pt x="5854" y="30949"/>
                  </a:lnTo>
                  <a:lnTo>
                    <a:pt x="6527" y="30378"/>
                  </a:lnTo>
                  <a:lnTo>
                    <a:pt x="6616" y="29641"/>
                  </a:lnTo>
                  <a:lnTo>
                    <a:pt x="8470" y="30543"/>
                  </a:lnTo>
                  <a:lnTo>
                    <a:pt x="12039" y="31800"/>
                  </a:lnTo>
                  <a:lnTo>
                    <a:pt x="17183" y="32575"/>
                  </a:lnTo>
                  <a:lnTo>
                    <a:pt x="19316" y="32067"/>
                  </a:lnTo>
                  <a:lnTo>
                    <a:pt x="20142" y="31623"/>
                  </a:lnTo>
                  <a:lnTo>
                    <a:pt x="21170" y="29946"/>
                  </a:lnTo>
                  <a:lnTo>
                    <a:pt x="20967" y="27330"/>
                  </a:lnTo>
                  <a:lnTo>
                    <a:pt x="22453" y="26504"/>
                  </a:lnTo>
                  <a:lnTo>
                    <a:pt x="22402" y="27457"/>
                  </a:lnTo>
                  <a:lnTo>
                    <a:pt x="21170" y="29946"/>
                  </a:lnTo>
                  <a:lnTo>
                    <a:pt x="21361" y="31026"/>
                  </a:lnTo>
                  <a:lnTo>
                    <a:pt x="22936" y="33794"/>
                  </a:lnTo>
                  <a:lnTo>
                    <a:pt x="25438" y="34607"/>
                  </a:lnTo>
                  <a:lnTo>
                    <a:pt x="27762" y="34290"/>
                  </a:lnTo>
                  <a:lnTo>
                    <a:pt x="28943" y="32931"/>
                  </a:lnTo>
                  <a:lnTo>
                    <a:pt x="29641" y="31267"/>
                  </a:lnTo>
                  <a:lnTo>
                    <a:pt x="29387" y="29235"/>
                  </a:lnTo>
                  <a:lnTo>
                    <a:pt x="33324" y="27762"/>
                  </a:lnTo>
                  <a:lnTo>
                    <a:pt x="34518" y="27571"/>
                  </a:lnTo>
                  <a:lnTo>
                    <a:pt x="36233" y="29425"/>
                  </a:lnTo>
                  <a:lnTo>
                    <a:pt x="37261" y="27889"/>
                  </a:lnTo>
                  <a:lnTo>
                    <a:pt x="37172" y="27254"/>
                  </a:lnTo>
                  <a:lnTo>
                    <a:pt x="37439" y="25654"/>
                  </a:lnTo>
                  <a:close/>
                </a:path>
                <a:path w="111125" h="46990">
                  <a:moveTo>
                    <a:pt x="62331" y="42481"/>
                  </a:moveTo>
                  <a:lnTo>
                    <a:pt x="57797" y="38125"/>
                  </a:lnTo>
                  <a:lnTo>
                    <a:pt x="53606" y="40525"/>
                  </a:lnTo>
                  <a:lnTo>
                    <a:pt x="51168" y="40068"/>
                  </a:lnTo>
                  <a:lnTo>
                    <a:pt x="51308" y="36804"/>
                  </a:lnTo>
                  <a:lnTo>
                    <a:pt x="48196" y="38112"/>
                  </a:lnTo>
                  <a:lnTo>
                    <a:pt x="41503" y="39179"/>
                  </a:lnTo>
                  <a:lnTo>
                    <a:pt x="40106" y="39852"/>
                  </a:lnTo>
                  <a:lnTo>
                    <a:pt x="37706" y="40043"/>
                  </a:lnTo>
                  <a:lnTo>
                    <a:pt x="36144" y="40767"/>
                  </a:lnTo>
                  <a:lnTo>
                    <a:pt x="35255" y="41986"/>
                  </a:lnTo>
                  <a:lnTo>
                    <a:pt x="33274" y="43116"/>
                  </a:lnTo>
                  <a:lnTo>
                    <a:pt x="31153" y="44056"/>
                  </a:lnTo>
                  <a:lnTo>
                    <a:pt x="31597" y="44843"/>
                  </a:lnTo>
                  <a:lnTo>
                    <a:pt x="32664" y="45504"/>
                  </a:lnTo>
                  <a:lnTo>
                    <a:pt x="36283" y="46215"/>
                  </a:lnTo>
                  <a:lnTo>
                    <a:pt x="39331" y="46393"/>
                  </a:lnTo>
                  <a:lnTo>
                    <a:pt x="44424" y="45872"/>
                  </a:lnTo>
                  <a:lnTo>
                    <a:pt x="45402" y="44297"/>
                  </a:lnTo>
                  <a:lnTo>
                    <a:pt x="49390" y="43484"/>
                  </a:lnTo>
                  <a:lnTo>
                    <a:pt x="51701" y="44081"/>
                  </a:lnTo>
                  <a:lnTo>
                    <a:pt x="62331" y="42481"/>
                  </a:lnTo>
                  <a:close/>
                </a:path>
                <a:path w="111125" h="46990">
                  <a:moveTo>
                    <a:pt x="85966" y="34544"/>
                  </a:moveTo>
                  <a:lnTo>
                    <a:pt x="82588" y="33896"/>
                  </a:lnTo>
                  <a:lnTo>
                    <a:pt x="81927" y="35471"/>
                  </a:lnTo>
                  <a:lnTo>
                    <a:pt x="78968" y="32423"/>
                  </a:lnTo>
                  <a:lnTo>
                    <a:pt x="78549" y="31165"/>
                  </a:lnTo>
                  <a:lnTo>
                    <a:pt x="76911" y="31330"/>
                  </a:lnTo>
                  <a:lnTo>
                    <a:pt x="74269" y="31940"/>
                  </a:lnTo>
                  <a:lnTo>
                    <a:pt x="71742" y="32842"/>
                  </a:lnTo>
                  <a:lnTo>
                    <a:pt x="72313" y="34544"/>
                  </a:lnTo>
                  <a:lnTo>
                    <a:pt x="72123" y="35852"/>
                  </a:lnTo>
                  <a:lnTo>
                    <a:pt x="67932" y="38290"/>
                  </a:lnTo>
                  <a:lnTo>
                    <a:pt x="65824" y="39154"/>
                  </a:lnTo>
                  <a:lnTo>
                    <a:pt x="62661" y="37922"/>
                  </a:lnTo>
                  <a:lnTo>
                    <a:pt x="62052" y="37503"/>
                  </a:lnTo>
                  <a:lnTo>
                    <a:pt x="60299" y="38823"/>
                  </a:lnTo>
                  <a:lnTo>
                    <a:pt x="60617" y="38658"/>
                  </a:lnTo>
                  <a:lnTo>
                    <a:pt x="64909" y="43891"/>
                  </a:lnTo>
                  <a:lnTo>
                    <a:pt x="71513" y="42151"/>
                  </a:lnTo>
                  <a:lnTo>
                    <a:pt x="76149" y="40436"/>
                  </a:lnTo>
                  <a:lnTo>
                    <a:pt x="77584" y="39268"/>
                  </a:lnTo>
                  <a:lnTo>
                    <a:pt x="79578" y="38290"/>
                  </a:lnTo>
                  <a:lnTo>
                    <a:pt x="80327" y="39090"/>
                  </a:lnTo>
                  <a:lnTo>
                    <a:pt x="82804" y="37515"/>
                  </a:lnTo>
                  <a:lnTo>
                    <a:pt x="82867" y="35775"/>
                  </a:lnTo>
                  <a:lnTo>
                    <a:pt x="85966" y="34544"/>
                  </a:lnTo>
                  <a:close/>
                </a:path>
                <a:path w="111125" h="46990">
                  <a:moveTo>
                    <a:pt x="111125" y="2565"/>
                  </a:moveTo>
                  <a:lnTo>
                    <a:pt x="110528" y="152"/>
                  </a:lnTo>
                  <a:lnTo>
                    <a:pt x="108356" y="0"/>
                  </a:lnTo>
                  <a:lnTo>
                    <a:pt x="108127" y="901"/>
                  </a:lnTo>
                  <a:lnTo>
                    <a:pt x="107683" y="647"/>
                  </a:lnTo>
                  <a:lnTo>
                    <a:pt x="107378" y="723"/>
                  </a:lnTo>
                  <a:lnTo>
                    <a:pt x="107188" y="1422"/>
                  </a:lnTo>
                  <a:lnTo>
                    <a:pt x="106514" y="1587"/>
                  </a:lnTo>
                  <a:lnTo>
                    <a:pt x="106857" y="2082"/>
                  </a:lnTo>
                  <a:lnTo>
                    <a:pt x="106959" y="2692"/>
                  </a:lnTo>
                  <a:lnTo>
                    <a:pt x="106133" y="4267"/>
                  </a:lnTo>
                  <a:lnTo>
                    <a:pt x="102819" y="4419"/>
                  </a:lnTo>
                  <a:lnTo>
                    <a:pt x="100863" y="5930"/>
                  </a:lnTo>
                  <a:lnTo>
                    <a:pt x="100330" y="7543"/>
                  </a:lnTo>
                  <a:lnTo>
                    <a:pt x="99669" y="8750"/>
                  </a:lnTo>
                  <a:lnTo>
                    <a:pt x="96278" y="8191"/>
                  </a:lnTo>
                  <a:lnTo>
                    <a:pt x="94716" y="11023"/>
                  </a:lnTo>
                  <a:lnTo>
                    <a:pt x="92405" y="12407"/>
                  </a:lnTo>
                  <a:lnTo>
                    <a:pt x="92316" y="13335"/>
                  </a:lnTo>
                  <a:lnTo>
                    <a:pt x="94996" y="13093"/>
                  </a:lnTo>
                  <a:lnTo>
                    <a:pt x="103492" y="8585"/>
                  </a:lnTo>
                  <a:lnTo>
                    <a:pt x="108762" y="6743"/>
                  </a:lnTo>
                  <a:lnTo>
                    <a:pt x="110401" y="4267"/>
                  </a:lnTo>
                  <a:lnTo>
                    <a:pt x="111125" y="256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>
              <a:extLst>
                <a:ext uri="{FF2B5EF4-FFF2-40B4-BE49-F238E27FC236}">
                  <a16:creationId xmlns:a16="http://schemas.microsoft.com/office/drawing/2014/main" id="{333B3D54-6273-6DDA-97DC-4B23BFECF965}"/>
                </a:ext>
              </a:extLst>
            </p:cNvPr>
            <p:cNvSpPr/>
            <p:nvPr/>
          </p:nvSpPr>
          <p:spPr>
            <a:xfrm>
              <a:off x="9650222" y="1010576"/>
              <a:ext cx="99695" cy="36195"/>
            </a:xfrm>
            <a:custGeom>
              <a:avLst/>
              <a:gdLst/>
              <a:ahLst/>
              <a:cxnLst/>
              <a:rect l="l" t="t" r="r" b="b"/>
              <a:pathLst>
                <a:path w="99695" h="36194">
                  <a:moveTo>
                    <a:pt x="21043" y="23622"/>
                  </a:moveTo>
                  <a:lnTo>
                    <a:pt x="20116" y="21297"/>
                  </a:lnTo>
                  <a:lnTo>
                    <a:pt x="15354" y="18821"/>
                  </a:lnTo>
                  <a:lnTo>
                    <a:pt x="14300" y="21920"/>
                  </a:lnTo>
                  <a:lnTo>
                    <a:pt x="11887" y="19240"/>
                  </a:lnTo>
                  <a:lnTo>
                    <a:pt x="10706" y="19418"/>
                  </a:lnTo>
                  <a:lnTo>
                    <a:pt x="6756" y="20891"/>
                  </a:lnTo>
                  <a:lnTo>
                    <a:pt x="7023" y="22923"/>
                  </a:lnTo>
                  <a:lnTo>
                    <a:pt x="6311" y="24599"/>
                  </a:lnTo>
                  <a:lnTo>
                    <a:pt x="3810" y="27495"/>
                  </a:lnTo>
                  <a:lnTo>
                    <a:pt x="1866" y="28625"/>
                  </a:lnTo>
                  <a:lnTo>
                    <a:pt x="0" y="29413"/>
                  </a:lnTo>
                  <a:lnTo>
                    <a:pt x="1219" y="33870"/>
                  </a:lnTo>
                  <a:lnTo>
                    <a:pt x="4508" y="36004"/>
                  </a:lnTo>
                  <a:lnTo>
                    <a:pt x="9486" y="35179"/>
                  </a:lnTo>
                  <a:lnTo>
                    <a:pt x="12623" y="33642"/>
                  </a:lnTo>
                  <a:lnTo>
                    <a:pt x="13512" y="32423"/>
                  </a:lnTo>
                  <a:lnTo>
                    <a:pt x="15074" y="31699"/>
                  </a:lnTo>
                  <a:lnTo>
                    <a:pt x="17475" y="31508"/>
                  </a:lnTo>
                  <a:lnTo>
                    <a:pt x="19761" y="30302"/>
                  </a:lnTo>
                  <a:lnTo>
                    <a:pt x="20802" y="26708"/>
                  </a:lnTo>
                  <a:lnTo>
                    <a:pt x="15163" y="25971"/>
                  </a:lnTo>
                  <a:lnTo>
                    <a:pt x="21043" y="23622"/>
                  </a:lnTo>
                  <a:close/>
                </a:path>
                <a:path w="99695" h="36194">
                  <a:moveTo>
                    <a:pt x="49682" y="26187"/>
                  </a:moveTo>
                  <a:lnTo>
                    <a:pt x="48666" y="23228"/>
                  </a:lnTo>
                  <a:lnTo>
                    <a:pt x="47815" y="21742"/>
                  </a:lnTo>
                  <a:lnTo>
                    <a:pt x="47218" y="19799"/>
                  </a:lnTo>
                  <a:lnTo>
                    <a:pt x="49377" y="18313"/>
                  </a:lnTo>
                  <a:lnTo>
                    <a:pt x="48247" y="15760"/>
                  </a:lnTo>
                  <a:lnTo>
                    <a:pt x="45669" y="13017"/>
                  </a:lnTo>
                  <a:lnTo>
                    <a:pt x="43942" y="13741"/>
                  </a:lnTo>
                  <a:lnTo>
                    <a:pt x="42710" y="13614"/>
                  </a:lnTo>
                  <a:lnTo>
                    <a:pt x="42583" y="13881"/>
                  </a:lnTo>
                  <a:lnTo>
                    <a:pt x="41198" y="13335"/>
                  </a:lnTo>
                  <a:lnTo>
                    <a:pt x="40093" y="14770"/>
                  </a:lnTo>
                  <a:lnTo>
                    <a:pt x="39890" y="16002"/>
                  </a:lnTo>
                  <a:lnTo>
                    <a:pt x="38392" y="17043"/>
                  </a:lnTo>
                  <a:lnTo>
                    <a:pt x="37185" y="17284"/>
                  </a:lnTo>
                  <a:lnTo>
                    <a:pt x="35293" y="18567"/>
                  </a:lnTo>
                  <a:lnTo>
                    <a:pt x="34810" y="18440"/>
                  </a:lnTo>
                  <a:lnTo>
                    <a:pt x="34569" y="19342"/>
                  </a:lnTo>
                  <a:lnTo>
                    <a:pt x="34696" y="20104"/>
                  </a:lnTo>
                  <a:lnTo>
                    <a:pt x="32804" y="20180"/>
                  </a:lnTo>
                  <a:lnTo>
                    <a:pt x="31508" y="22098"/>
                  </a:lnTo>
                  <a:lnTo>
                    <a:pt x="31076" y="23926"/>
                  </a:lnTo>
                  <a:lnTo>
                    <a:pt x="32931" y="24307"/>
                  </a:lnTo>
                  <a:lnTo>
                    <a:pt x="35852" y="26111"/>
                  </a:lnTo>
                  <a:lnTo>
                    <a:pt x="38163" y="28270"/>
                  </a:lnTo>
                  <a:lnTo>
                    <a:pt x="40665" y="29921"/>
                  </a:lnTo>
                  <a:lnTo>
                    <a:pt x="43192" y="30784"/>
                  </a:lnTo>
                  <a:lnTo>
                    <a:pt x="45300" y="29921"/>
                  </a:lnTo>
                  <a:lnTo>
                    <a:pt x="49491" y="27495"/>
                  </a:lnTo>
                  <a:lnTo>
                    <a:pt x="49682" y="26187"/>
                  </a:lnTo>
                  <a:close/>
                </a:path>
                <a:path w="99695" h="36194">
                  <a:moveTo>
                    <a:pt x="99555" y="4775"/>
                  </a:moveTo>
                  <a:lnTo>
                    <a:pt x="95123" y="0"/>
                  </a:lnTo>
                  <a:lnTo>
                    <a:pt x="92303" y="2108"/>
                  </a:lnTo>
                  <a:lnTo>
                    <a:pt x="93078" y="952"/>
                  </a:lnTo>
                  <a:lnTo>
                    <a:pt x="92557" y="622"/>
                  </a:lnTo>
                  <a:lnTo>
                    <a:pt x="87680" y="698"/>
                  </a:lnTo>
                  <a:lnTo>
                    <a:pt x="82918" y="4076"/>
                  </a:lnTo>
                  <a:lnTo>
                    <a:pt x="87185" y="8216"/>
                  </a:lnTo>
                  <a:lnTo>
                    <a:pt x="88480" y="8559"/>
                  </a:lnTo>
                  <a:lnTo>
                    <a:pt x="91224" y="8445"/>
                  </a:lnTo>
                  <a:lnTo>
                    <a:pt x="93967" y="7391"/>
                  </a:lnTo>
                  <a:lnTo>
                    <a:pt x="99555" y="47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>
              <a:extLst>
                <a:ext uri="{FF2B5EF4-FFF2-40B4-BE49-F238E27FC236}">
                  <a16:creationId xmlns:a16="http://schemas.microsoft.com/office/drawing/2014/main" id="{DBCEB499-05E2-621E-5690-FEEA99BF4014}"/>
                </a:ext>
              </a:extLst>
            </p:cNvPr>
            <p:cNvSpPr/>
            <p:nvPr/>
          </p:nvSpPr>
          <p:spPr>
            <a:xfrm>
              <a:off x="9641471" y="1000772"/>
              <a:ext cx="16510" cy="21590"/>
            </a:xfrm>
            <a:custGeom>
              <a:avLst/>
              <a:gdLst/>
              <a:ahLst/>
              <a:cxnLst/>
              <a:rect l="l" t="t" r="r" b="b"/>
              <a:pathLst>
                <a:path w="16509" h="21590">
                  <a:moveTo>
                    <a:pt x="508" y="11988"/>
                  </a:moveTo>
                  <a:lnTo>
                    <a:pt x="381" y="11671"/>
                  </a:lnTo>
                  <a:lnTo>
                    <a:pt x="330" y="11328"/>
                  </a:lnTo>
                  <a:lnTo>
                    <a:pt x="355" y="10985"/>
                  </a:lnTo>
                  <a:lnTo>
                    <a:pt x="127" y="10909"/>
                  </a:lnTo>
                  <a:lnTo>
                    <a:pt x="0" y="10858"/>
                  </a:lnTo>
                  <a:lnTo>
                    <a:pt x="88" y="11277"/>
                  </a:lnTo>
                  <a:lnTo>
                    <a:pt x="266" y="11645"/>
                  </a:lnTo>
                  <a:lnTo>
                    <a:pt x="508" y="11988"/>
                  </a:lnTo>
                  <a:close/>
                </a:path>
                <a:path w="16509" h="21590">
                  <a:moveTo>
                    <a:pt x="15468" y="2781"/>
                  </a:moveTo>
                  <a:lnTo>
                    <a:pt x="13677" y="952"/>
                  </a:lnTo>
                  <a:lnTo>
                    <a:pt x="13462" y="495"/>
                  </a:lnTo>
                  <a:lnTo>
                    <a:pt x="13385" y="0"/>
                  </a:lnTo>
                  <a:lnTo>
                    <a:pt x="10668" y="1587"/>
                  </a:lnTo>
                  <a:lnTo>
                    <a:pt x="8915" y="2184"/>
                  </a:lnTo>
                  <a:lnTo>
                    <a:pt x="10388" y="1981"/>
                  </a:lnTo>
                  <a:lnTo>
                    <a:pt x="11176" y="1612"/>
                  </a:lnTo>
                  <a:lnTo>
                    <a:pt x="14097" y="2197"/>
                  </a:lnTo>
                  <a:lnTo>
                    <a:pt x="14617" y="2679"/>
                  </a:lnTo>
                  <a:lnTo>
                    <a:pt x="15468" y="2781"/>
                  </a:lnTo>
                  <a:close/>
                </a:path>
                <a:path w="16509" h="21590">
                  <a:moveTo>
                    <a:pt x="16014" y="17614"/>
                  </a:moveTo>
                  <a:lnTo>
                    <a:pt x="13423" y="17945"/>
                  </a:lnTo>
                  <a:lnTo>
                    <a:pt x="10693" y="17526"/>
                  </a:lnTo>
                  <a:lnTo>
                    <a:pt x="8255" y="18770"/>
                  </a:lnTo>
                  <a:lnTo>
                    <a:pt x="9067" y="19634"/>
                  </a:lnTo>
                  <a:lnTo>
                    <a:pt x="9728" y="20777"/>
                  </a:lnTo>
                  <a:lnTo>
                    <a:pt x="10718" y="21247"/>
                  </a:lnTo>
                  <a:lnTo>
                    <a:pt x="10718" y="20624"/>
                  </a:lnTo>
                  <a:lnTo>
                    <a:pt x="11226" y="20154"/>
                  </a:lnTo>
                  <a:lnTo>
                    <a:pt x="11315" y="19621"/>
                  </a:lnTo>
                  <a:lnTo>
                    <a:pt x="14566" y="20320"/>
                  </a:lnTo>
                  <a:lnTo>
                    <a:pt x="14414" y="19875"/>
                  </a:lnTo>
                  <a:lnTo>
                    <a:pt x="14439" y="19342"/>
                  </a:lnTo>
                  <a:lnTo>
                    <a:pt x="15024" y="18072"/>
                  </a:lnTo>
                  <a:lnTo>
                    <a:pt x="16014" y="176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>
              <a:extLst>
                <a:ext uri="{FF2B5EF4-FFF2-40B4-BE49-F238E27FC236}">
                  <a16:creationId xmlns:a16="http://schemas.microsoft.com/office/drawing/2014/main" id="{B39AC9E0-4035-83B8-CE59-FC05E4F2B5BE}"/>
                </a:ext>
              </a:extLst>
            </p:cNvPr>
            <p:cNvSpPr/>
            <p:nvPr/>
          </p:nvSpPr>
          <p:spPr>
            <a:xfrm>
              <a:off x="9656940" y="1000302"/>
              <a:ext cx="55880" cy="13335"/>
            </a:xfrm>
            <a:custGeom>
              <a:avLst/>
              <a:gdLst/>
              <a:ahLst/>
              <a:cxnLst/>
              <a:rect l="l" t="t" r="r" b="b"/>
              <a:pathLst>
                <a:path w="55879" h="13334">
                  <a:moveTo>
                    <a:pt x="8813" y="10718"/>
                  </a:moveTo>
                  <a:lnTo>
                    <a:pt x="3898" y="10604"/>
                  </a:lnTo>
                  <a:lnTo>
                    <a:pt x="1435" y="10414"/>
                  </a:lnTo>
                  <a:lnTo>
                    <a:pt x="304" y="11633"/>
                  </a:lnTo>
                  <a:lnTo>
                    <a:pt x="0" y="12204"/>
                  </a:lnTo>
                  <a:lnTo>
                    <a:pt x="5295" y="12776"/>
                  </a:lnTo>
                  <a:lnTo>
                    <a:pt x="5943" y="12204"/>
                  </a:lnTo>
                  <a:lnTo>
                    <a:pt x="7061" y="11671"/>
                  </a:lnTo>
                  <a:lnTo>
                    <a:pt x="8775" y="11264"/>
                  </a:lnTo>
                  <a:lnTo>
                    <a:pt x="8813" y="10718"/>
                  </a:lnTo>
                  <a:close/>
                </a:path>
                <a:path w="55879" h="13334">
                  <a:moveTo>
                    <a:pt x="30797" y="11709"/>
                  </a:moveTo>
                  <a:lnTo>
                    <a:pt x="29527" y="10998"/>
                  </a:lnTo>
                  <a:lnTo>
                    <a:pt x="28625" y="10236"/>
                  </a:lnTo>
                  <a:lnTo>
                    <a:pt x="28105" y="9652"/>
                  </a:lnTo>
                  <a:lnTo>
                    <a:pt x="27698" y="9004"/>
                  </a:lnTo>
                  <a:lnTo>
                    <a:pt x="25336" y="9385"/>
                  </a:lnTo>
                  <a:lnTo>
                    <a:pt x="26809" y="11303"/>
                  </a:lnTo>
                  <a:lnTo>
                    <a:pt x="27444" y="11404"/>
                  </a:lnTo>
                  <a:lnTo>
                    <a:pt x="28155" y="11684"/>
                  </a:lnTo>
                  <a:lnTo>
                    <a:pt x="28714" y="12052"/>
                  </a:lnTo>
                  <a:lnTo>
                    <a:pt x="30797" y="11709"/>
                  </a:lnTo>
                  <a:close/>
                </a:path>
                <a:path w="55879" h="13334">
                  <a:moveTo>
                    <a:pt x="55384" y="0"/>
                  </a:moveTo>
                  <a:lnTo>
                    <a:pt x="49288" y="2755"/>
                  </a:lnTo>
                  <a:lnTo>
                    <a:pt x="46151" y="3924"/>
                  </a:lnTo>
                  <a:lnTo>
                    <a:pt x="46723" y="4940"/>
                  </a:lnTo>
                  <a:lnTo>
                    <a:pt x="48450" y="7061"/>
                  </a:lnTo>
                  <a:lnTo>
                    <a:pt x="53416" y="5105"/>
                  </a:lnTo>
                  <a:lnTo>
                    <a:pt x="52451" y="3340"/>
                  </a:lnTo>
                  <a:lnTo>
                    <a:pt x="54114" y="2628"/>
                  </a:lnTo>
                  <a:lnTo>
                    <a:pt x="54825" y="1384"/>
                  </a:lnTo>
                  <a:lnTo>
                    <a:pt x="55384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>
              <a:extLst>
                <a:ext uri="{FF2B5EF4-FFF2-40B4-BE49-F238E27FC236}">
                  <a16:creationId xmlns:a16="http://schemas.microsoft.com/office/drawing/2014/main" id="{37B610AA-3237-7D81-D3AF-9D3315CCFFD6}"/>
                </a:ext>
              </a:extLst>
            </p:cNvPr>
            <p:cNvSpPr/>
            <p:nvPr/>
          </p:nvSpPr>
          <p:spPr>
            <a:xfrm>
              <a:off x="9703714" y="1015403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368" y="0"/>
                  </a:moveTo>
                  <a:lnTo>
                    <a:pt x="355" y="393"/>
                  </a:lnTo>
                  <a:lnTo>
                    <a:pt x="215" y="762"/>
                  </a:lnTo>
                  <a:lnTo>
                    <a:pt x="0" y="1104"/>
                  </a:lnTo>
                  <a:lnTo>
                    <a:pt x="558" y="1041"/>
                  </a:lnTo>
                  <a:lnTo>
                    <a:pt x="863" y="1041"/>
                  </a:lnTo>
                  <a:lnTo>
                    <a:pt x="546" y="342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>
              <a:extLst>
                <a:ext uri="{FF2B5EF4-FFF2-40B4-BE49-F238E27FC236}">
                  <a16:creationId xmlns:a16="http://schemas.microsoft.com/office/drawing/2014/main" id="{0C360481-5879-061A-6218-025DDA891F33}"/>
                </a:ext>
              </a:extLst>
            </p:cNvPr>
            <p:cNvSpPr/>
            <p:nvPr/>
          </p:nvSpPr>
          <p:spPr>
            <a:xfrm>
              <a:off x="9641979" y="1000607"/>
              <a:ext cx="62230" cy="24130"/>
            </a:xfrm>
            <a:custGeom>
              <a:avLst/>
              <a:gdLst/>
              <a:ahLst/>
              <a:cxnLst/>
              <a:rect l="l" t="t" r="r" b="b"/>
              <a:pathLst>
                <a:path w="62229" h="24130">
                  <a:moveTo>
                    <a:pt x="26631" y="3581"/>
                  </a:moveTo>
                  <a:lnTo>
                    <a:pt x="26377" y="2997"/>
                  </a:lnTo>
                  <a:lnTo>
                    <a:pt x="23558" y="673"/>
                  </a:lnTo>
                  <a:lnTo>
                    <a:pt x="22123" y="0"/>
                  </a:lnTo>
                  <a:lnTo>
                    <a:pt x="18719" y="266"/>
                  </a:lnTo>
                  <a:lnTo>
                    <a:pt x="17678" y="2679"/>
                  </a:lnTo>
                  <a:lnTo>
                    <a:pt x="14973" y="2959"/>
                  </a:lnTo>
                  <a:lnTo>
                    <a:pt x="14122" y="2844"/>
                  </a:lnTo>
                  <a:lnTo>
                    <a:pt x="13601" y="2374"/>
                  </a:lnTo>
                  <a:lnTo>
                    <a:pt x="10668" y="1790"/>
                  </a:lnTo>
                  <a:lnTo>
                    <a:pt x="9893" y="2146"/>
                  </a:lnTo>
                  <a:lnTo>
                    <a:pt x="6921" y="2501"/>
                  </a:lnTo>
                  <a:lnTo>
                    <a:pt x="6591" y="1219"/>
                  </a:lnTo>
                  <a:lnTo>
                    <a:pt x="4318" y="2425"/>
                  </a:lnTo>
                  <a:lnTo>
                    <a:pt x="4622" y="4152"/>
                  </a:lnTo>
                  <a:lnTo>
                    <a:pt x="3136" y="6400"/>
                  </a:lnTo>
                  <a:lnTo>
                    <a:pt x="101" y="9017"/>
                  </a:lnTo>
                  <a:lnTo>
                    <a:pt x="0" y="12166"/>
                  </a:lnTo>
                  <a:lnTo>
                    <a:pt x="228" y="12738"/>
                  </a:lnTo>
                  <a:lnTo>
                    <a:pt x="762" y="13246"/>
                  </a:lnTo>
                  <a:lnTo>
                    <a:pt x="3695" y="14122"/>
                  </a:lnTo>
                  <a:lnTo>
                    <a:pt x="8686" y="12052"/>
                  </a:lnTo>
                  <a:lnTo>
                    <a:pt x="9347" y="11087"/>
                  </a:lnTo>
                  <a:lnTo>
                    <a:pt x="12065" y="10985"/>
                  </a:lnTo>
                  <a:lnTo>
                    <a:pt x="13258" y="12357"/>
                  </a:lnTo>
                  <a:lnTo>
                    <a:pt x="14706" y="12496"/>
                  </a:lnTo>
                  <a:lnTo>
                    <a:pt x="15786" y="10718"/>
                  </a:lnTo>
                  <a:lnTo>
                    <a:pt x="18199" y="8420"/>
                  </a:lnTo>
                  <a:lnTo>
                    <a:pt x="20866" y="6985"/>
                  </a:lnTo>
                  <a:lnTo>
                    <a:pt x="22123" y="7772"/>
                  </a:lnTo>
                  <a:lnTo>
                    <a:pt x="22758" y="6477"/>
                  </a:lnTo>
                  <a:lnTo>
                    <a:pt x="23177" y="4851"/>
                  </a:lnTo>
                  <a:lnTo>
                    <a:pt x="22161" y="2552"/>
                  </a:lnTo>
                  <a:lnTo>
                    <a:pt x="26631" y="3581"/>
                  </a:lnTo>
                  <a:close/>
                </a:path>
                <a:path w="62229" h="24130">
                  <a:moveTo>
                    <a:pt x="49542" y="22352"/>
                  </a:moveTo>
                  <a:lnTo>
                    <a:pt x="49237" y="22618"/>
                  </a:lnTo>
                  <a:lnTo>
                    <a:pt x="49504" y="22428"/>
                  </a:lnTo>
                  <a:close/>
                </a:path>
                <a:path w="62229" h="24130">
                  <a:moveTo>
                    <a:pt x="62090" y="15189"/>
                  </a:moveTo>
                  <a:lnTo>
                    <a:pt x="62014" y="13855"/>
                  </a:lnTo>
                  <a:lnTo>
                    <a:pt x="61506" y="13004"/>
                  </a:lnTo>
                  <a:lnTo>
                    <a:pt x="61366" y="12814"/>
                  </a:lnTo>
                  <a:lnTo>
                    <a:pt x="57277" y="11684"/>
                  </a:lnTo>
                  <a:lnTo>
                    <a:pt x="56667" y="14160"/>
                  </a:lnTo>
                  <a:lnTo>
                    <a:pt x="56222" y="18110"/>
                  </a:lnTo>
                  <a:lnTo>
                    <a:pt x="52717" y="18351"/>
                  </a:lnTo>
                  <a:lnTo>
                    <a:pt x="49949" y="18897"/>
                  </a:lnTo>
                  <a:lnTo>
                    <a:pt x="49911" y="22148"/>
                  </a:lnTo>
                  <a:lnTo>
                    <a:pt x="49504" y="22428"/>
                  </a:lnTo>
                  <a:lnTo>
                    <a:pt x="49212" y="23241"/>
                  </a:lnTo>
                  <a:lnTo>
                    <a:pt x="50101" y="23456"/>
                  </a:lnTo>
                  <a:lnTo>
                    <a:pt x="50952" y="23583"/>
                  </a:lnTo>
                  <a:lnTo>
                    <a:pt x="52197" y="23698"/>
                  </a:lnTo>
                  <a:lnTo>
                    <a:pt x="53124" y="23444"/>
                  </a:lnTo>
                  <a:lnTo>
                    <a:pt x="54571" y="22606"/>
                  </a:lnTo>
                  <a:lnTo>
                    <a:pt x="55143" y="22059"/>
                  </a:lnTo>
                  <a:lnTo>
                    <a:pt x="57670" y="19431"/>
                  </a:lnTo>
                  <a:lnTo>
                    <a:pt x="58508" y="18732"/>
                  </a:lnTo>
                  <a:lnTo>
                    <a:pt x="59156" y="18224"/>
                  </a:lnTo>
                  <a:lnTo>
                    <a:pt x="59855" y="17729"/>
                  </a:lnTo>
                  <a:lnTo>
                    <a:pt x="60985" y="16802"/>
                  </a:lnTo>
                  <a:lnTo>
                    <a:pt x="61429" y="16383"/>
                  </a:lnTo>
                  <a:lnTo>
                    <a:pt x="61950" y="15557"/>
                  </a:lnTo>
                  <a:lnTo>
                    <a:pt x="62090" y="1518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>
              <a:extLst>
                <a:ext uri="{FF2B5EF4-FFF2-40B4-BE49-F238E27FC236}">
                  <a16:creationId xmlns:a16="http://schemas.microsoft.com/office/drawing/2014/main" id="{1D1B18C4-B979-D24A-8D0D-44868F5F4599}"/>
                </a:ext>
              </a:extLst>
            </p:cNvPr>
            <p:cNvSpPr/>
            <p:nvPr/>
          </p:nvSpPr>
          <p:spPr>
            <a:xfrm>
              <a:off x="9678886" y="984059"/>
              <a:ext cx="55244" cy="38100"/>
            </a:xfrm>
            <a:custGeom>
              <a:avLst/>
              <a:gdLst/>
              <a:ahLst/>
              <a:cxnLst/>
              <a:rect l="l" t="t" r="r" b="b"/>
              <a:pathLst>
                <a:path w="55245" h="38100">
                  <a:moveTo>
                    <a:pt x="23647" y="12014"/>
                  </a:moveTo>
                  <a:lnTo>
                    <a:pt x="20840" y="9652"/>
                  </a:lnTo>
                  <a:lnTo>
                    <a:pt x="17386" y="13779"/>
                  </a:lnTo>
                  <a:lnTo>
                    <a:pt x="19278" y="14757"/>
                  </a:lnTo>
                  <a:lnTo>
                    <a:pt x="15836" y="16141"/>
                  </a:lnTo>
                  <a:lnTo>
                    <a:pt x="12319" y="16052"/>
                  </a:lnTo>
                  <a:lnTo>
                    <a:pt x="9156" y="15608"/>
                  </a:lnTo>
                  <a:lnTo>
                    <a:pt x="8293" y="14097"/>
                  </a:lnTo>
                  <a:lnTo>
                    <a:pt x="0" y="15151"/>
                  </a:lnTo>
                  <a:lnTo>
                    <a:pt x="279" y="22694"/>
                  </a:lnTo>
                  <a:lnTo>
                    <a:pt x="12979" y="23177"/>
                  </a:lnTo>
                  <a:lnTo>
                    <a:pt x="19075" y="21704"/>
                  </a:lnTo>
                  <a:lnTo>
                    <a:pt x="22491" y="20383"/>
                  </a:lnTo>
                  <a:lnTo>
                    <a:pt x="23647" y="12014"/>
                  </a:lnTo>
                  <a:close/>
                </a:path>
                <a:path w="55245" h="38100">
                  <a:moveTo>
                    <a:pt x="43180" y="24523"/>
                  </a:moveTo>
                  <a:lnTo>
                    <a:pt x="39535" y="26060"/>
                  </a:lnTo>
                  <a:lnTo>
                    <a:pt x="40005" y="25260"/>
                  </a:lnTo>
                  <a:lnTo>
                    <a:pt x="38735" y="22796"/>
                  </a:lnTo>
                  <a:lnTo>
                    <a:pt x="34861" y="23355"/>
                  </a:lnTo>
                  <a:lnTo>
                    <a:pt x="35420" y="28079"/>
                  </a:lnTo>
                  <a:lnTo>
                    <a:pt x="35102" y="29603"/>
                  </a:lnTo>
                  <a:lnTo>
                    <a:pt x="30759" y="28803"/>
                  </a:lnTo>
                  <a:lnTo>
                    <a:pt x="28829" y="37998"/>
                  </a:lnTo>
                  <a:lnTo>
                    <a:pt x="36931" y="33261"/>
                  </a:lnTo>
                  <a:lnTo>
                    <a:pt x="36753" y="32194"/>
                  </a:lnTo>
                  <a:lnTo>
                    <a:pt x="38773" y="29400"/>
                  </a:lnTo>
                  <a:lnTo>
                    <a:pt x="39204" y="29883"/>
                  </a:lnTo>
                  <a:lnTo>
                    <a:pt x="41198" y="27787"/>
                  </a:lnTo>
                  <a:lnTo>
                    <a:pt x="43180" y="24523"/>
                  </a:lnTo>
                  <a:close/>
                </a:path>
                <a:path w="55245" h="38100">
                  <a:moveTo>
                    <a:pt x="54711" y="5575"/>
                  </a:moveTo>
                  <a:lnTo>
                    <a:pt x="54381" y="1219"/>
                  </a:lnTo>
                  <a:lnTo>
                    <a:pt x="52247" y="0"/>
                  </a:lnTo>
                  <a:lnTo>
                    <a:pt x="48983" y="139"/>
                  </a:lnTo>
                  <a:lnTo>
                    <a:pt x="48577" y="1155"/>
                  </a:lnTo>
                  <a:lnTo>
                    <a:pt x="47282" y="2032"/>
                  </a:lnTo>
                  <a:lnTo>
                    <a:pt x="47205" y="685"/>
                  </a:lnTo>
                  <a:lnTo>
                    <a:pt x="44678" y="1714"/>
                  </a:lnTo>
                  <a:lnTo>
                    <a:pt x="44234" y="2413"/>
                  </a:lnTo>
                  <a:lnTo>
                    <a:pt x="43586" y="1739"/>
                  </a:lnTo>
                  <a:lnTo>
                    <a:pt x="41351" y="4241"/>
                  </a:lnTo>
                  <a:lnTo>
                    <a:pt x="40297" y="3911"/>
                  </a:lnTo>
                  <a:lnTo>
                    <a:pt x="39789" y="7442"/>
                  </a:lnTo>
                  <a:lnTo>
                    <a:pt x="41706" y="8699"/>
                  </a:lnTo>
                  <a:lnTo>
                    <a:pt x="45326" y="10134"/>
                  </a:lnTo>
                  <a:lnTo>
                    <a:pt x="44754" y="12153"/>
                  </a:lnTo>
                  <a:lnTo>
                    <a:pt x="44602" y="11252"/>
                  </a:lnTo>
                  <a:lnTo>
                    <a:pt x="42608" y="13119"/>
                  </a:lnTo>
                  <a:lnTo>
                    <a:pt x="33426" y="12979"/>
                  </a:lnTo>
                  <a:lnTo>
                    <a:pt x="35547" y="18618"/>
                  </a:lnTo>
                  <a:lnTo>
                    <a:pt x="38442" y="18097"/>
                  </a:lnTo>
                  <a:lnTo>
                    <a:pt x="42849" y="18884"/>
                  </a:lnTo>
                  <a:lnTo>
                    <a:pt x="46189" y="19989"/>
                  </a:lnTo>
                  <a:lnTo>
                    <a:pt x="49085" y="16116"/>
                  </a:lnTo>
                  <a:lnTo>
                    <a:pt x="48602" y="14541"/>
                  </a:lnTo>
                  <a:lnTo>
                    <a:pt x="50685" y="12395"/>
                  </a:lnTo>
                  <a:lnTo>
                    <a:pt x="52222" y="12192"/>
                  </a:lnTo>
                  <a:lnTo>
                    <a:pt x="53162" y="11188"/>
                  </a:lnTo>
                  <a:lnTo>
                    <a:pt x="51066" y="8191"/>
                  </a:lnTo>
                  <a:lnTo>
                    <a:pt x="51866" y="7747"/>
                  </a:lnTo>
                  <a:lnTo>
                    <a:pt x="53174" y="5118"/>
                  </a:lnTo>
                  <a:lnTo>
                    <a:pt x="54711" y="557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>
              <a:extLst>
                <a:ext uri="{FF2B5EF4-FFF2-40B4-BE49-F238E27FC236}">
                  <a16:creationId xmlns:a16="http://schemas.microsoft.com/office/drawing/2014/main" id="{71F2BE70-7FAF-B496-7C3B-2F11768F370F}"/>
                </a:ext>
              </a:extLst>
            </p:cNvPr>
            <p:cNvSpPr/>
            <p:nvPr/>
          </p:nvSpPr>
          <p:spPr>
            <a:xfrm>
              <a:off x="9699853" y="965453"/>
              <a:ext cx="21590" cy="20955"/>
            </a:xfrm>
            <a:custGeom>
              <a:avLst/>
              <a:gdLst/>
              <a:ahLst/>
              <a:cxnLst/>
              <a:rect l="l" t="t" r="r" b="b"/>
              <a:pathLst>
                <a:path w="21590" h="20955">
                  <a:moveTo>
                    <a:pt x="2895" y="16217"/>
                  </a:moveTo>
                  <a:lnTo>
                    <a:pt x="2527" y="15646"/>
                  </a:lnTo>
                  <a:lnTo>
                    <a:pt x="2374" y="15328"/>
                  </a:lnTo>
                  <a:lnTo>
                    <a:pt x="1854" y="14782"/>
                  </a:lnTo>
                  <a:lnTo>
                    <a:pt x="1282" y="14274"/>
                  </a:lnTo>
                  <a:lnTo>
                    <a:pt x="546" y="14084"/>
                  </a:lnTo>
                  <a:lnTo>
                    <a:pt x="406" y="14541"/>
                  </a:lnTo>
                  <a:lnTo>
                    <a:pt x="0" y="15278"/>
                  </a:lnTo>
                  <a:lnTo>
                    <a:pt x="520" y="15595"/>
                  </a:lnTo>
                  <a:lnTo>
                    <a:pt x="787" y="16116"/>
                  </a:lnTo>
                  <a:lnTo>
                    <a:pt x="876" y="16840"/>
                  </a:lnTo>
                  <a:lnTo>
                    <a:pt x="2895" y="16217"/>
                  </a:lnTo>
                  <a:close/>
                </a:path>
                <a:path w="21590" h="20955">
                  <a:moveTo>
                    <a:pt x="9537" y="9144"/>
                  </a:moveTo>
                  <a:lnTo>
                    <a:pt x="9347" y="9067"/>
                  </a:lnTo>
                  <a:lnTo>
                    <a:pt x="8991" y="8877"/>
                  </a:lnTo>
                  <a:lnTo>
                    <a:pt x="8902" y="9728"/>
                  </a:lnTo>
                  <a:lnTo>
                    <a:pt x="9144" y="9588"/>
                  </a:lnTo>
                  <a:lnTo>
                    <a:pt x="9347" y="9385"/>
                  </a:lnTo>
                  <a:lnTo>
                    <a:pt x="9537" y="9144"/>
                  </a:lnTo>
                  <a:close/>
                </a:path>
                <a:path w="21590" h="20955">
                  <a:moveTo>
                    <a:pt x="18872" y="482"/>
                  </a:moveTo>
                  <a:lnTo>
                    <a:pt x="18135" y="139"/>
                  </a:lnTo>
                  <a:lnTo>
                    <a:pt x="17526" y="0"/>
                  </a:lnTo>
                  <a:lnTo>
                    <a:pt x="16903" y="127"/>
                  </a:lnTo>
                  <a:lnTo>
                    <a:pt x="18199" y="889"/>
                  </a:lnTo>
                  <a:lnTo>
                    <a:pt x="18872" y="482"/>
                  </a:lnTo>
                  <a:close/>
                </a:path>
                <a:path w="21590" h="20955">
                  <a:moveTo>
                    <a:pt x="21145" y="18351"/>
                  </a:moveTo>
                  <a:lnTo>
                    <a:pt x="20447" y="18884"/>
                  </a:lnTo>
                  <a:lnTo>
                    <a:pt x="19748" y="19659"/>
                  </a:lnTo>
                  <a:lnTo>
                    <a:pt x="18999" y="20332"/>
                  </a:lnTo>
                  <a:lnTo>
                    <a:pt x="19405" y="20472"/>
                  </a:lnTo>
                  <a:lnTo>
                    <a:pt x="19634" y="20510"/>
                  </a:lnTo>
                  <a:lnTo>
                    <a:pt x="20091" y="19761"/>
                  </a:lnTo>
                  <a:lnTo>
                    <a:pt x="21145" y="1835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>
              <a:extLst>
                <a:ext uri="{FF2B5EF4-FFF2-40B4-BE49-F238E27FC236}">
                  <a16:creationId xmlns:a16="http://schemas.microsoft.com/office/drawing/2014/main" id="{6CE5127E-794B-C77C-E109-238B0C94F251}"/>
                </a:ext>
              </a:extLst>
            </p:cNvPr>
            <p:cNvSpPr/>
            <p:nvPr/>
          </p:nvSpPr>
          <p:spPr>
            <a:xfrm>
              <a:off x="9700717" y="981659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031" y="0"/>
                  </a:moveTo>
                  <a:lnTo>
                    <a:pt x="0" y="622"/>
                  </a:lnTo>
                  <a:lnTo>
                    <a:pt x="25" y="2273"/>
                  </a:lnTo>
                  <a:lnTo>
                    <a:pt x="634" y="2120"/>
                  </a:lnTo>
                  <a:lnTo>
                    <a:pt x="1308" y="2324"/>
                  </a:lnTo>
                  <a:lnTo>
                    <a:pt x="1879" y="2717"/>
                  </a:lnTo>
                  <a:lnTo>
                    <a:pt x="5803" y="1765"/>
                  </a:lnTo>
                  <a:lnTo>
                    <a:pt x="3530" y="1244"/>
                  </a:lnTo>
                  <a:lnTo>
                    <a:pt x="2933" y="1003"/>
                  </a:lnTo>
                  <a:lnTo>
                    <a:pt x="2425" y="546"/>
                  </a:lnTo>
                  <a:lnTo>
                    <a:pt x="2031" y="0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>
              <a:extLst>
                <a:ext uri="{FF2B5EF4-FFF2-40B4-BE49-F238E27FC236}">
                  <a16:creationId xmlns:a16="http://schemas.microsoft.com/office/drawing/2014/main" id="{F6258E08-6FB6-C3C7-8B08-1F8A6B440DE1}"/>
                </a:ext>
              </a:extLst>
            </p:cNvPr>
            <p:cNvSpPr/>
            <p:nvPr/>
          </p:nvSpPr>
          <p:spPr>
            <a:xfrm>
              <a:off x="9673539" y="965148"/>
              <a:ext cx="53340" cy="26670"/>
            </a:xfrm>
            <a:custGeom>
              <a:avLst/>
              <a:gdLst/>
              <a:ahLst/>
              <a:cxnLst/>
              <a:rect l="l" t="t" r="r" b="b"/>
              <a:pathLst>
                <a:path w="53340" h="26669">
                  <a:moveTo>
                    <a:pt x="10223" y="19481"/>
                  </a:moveTo>
                  <a:lnTo>
                    <a:pt x="9931" y="18745"/>
                  </a:lnTo>
                  <a:lnTo>
                    <a:pt x="9131" y="17907"/>
                  </a:lnTo>
                  <a:lnTo>
                    <a:pt x="8432" y="17614"/>
                  </a:lnTo>
                  <a:lnTo>
                    <a:pt x="6997" y="19507"/>
                  </a:lnTo>
                  <a:lnTo>
                    <a:pt x="8559" y="19913"/>
                  </a:lnTo>
                  <a:lnTo>
                    <a:pt x="9969" y="20027"/>
                  </a:lnTo>
                  <a:lnTo>
                    <a:pt x="10223" y="19481"/>
                  </a:lnTo>
                  <a:close/>
                </a:path>
                <a:path w="53340" h="26669">
                  <a:moveTo>
                    <a:pt x="10909" y="25361"/>
                  </a:moveTo>
                  <a:lnTo>
                    <a:pt x="8775" y="23063"/>
                  </a:lnTo>
                  <a:lnTo>
                    <a:pt x="6426" y="22580"/>
                  </a:lnTo>
                  <a:lnTo>
                    <a:pt x="6908" y="22491"/>
                  </a:lnTo>
                  <a:lnTo>
                    <a:pt x="5854" y="22034"/>
                  </a:lnTo>
                  <a:lnTo>
                    <a:pt x="3771" y="22110"/>
                  </a:lnTo>
                  <a:lnTo>
                    <a:pt x="850" y="23190"/>
                  </a:lnTo>
                  <a:lnTo>
                    <a:pt x="0" y="24193"/>
                  </a:lnTo>
                  <a:lnTo>
                    <a:pt x="1790" y="26035"/>
                  </a:lnTo>
                  <a:lnTo>
                    <a:pt x="5054" y="26504"/>
                  </a:lnTo>
                  <a:lnTo>
                    <a:pt x="7493" y="26174"/>
                  </a:lnTo>
                  <a:lnTo>
                    <a:pt x="10909" y="25361"/>
                  </a:lnTo>
                  <a:close/>
                </a:path>
                <a:path w="53340" h="26669">
                  <a:moveTo>
                    <a:pt x="17551" y="20459"/>
                  </a:moveTo>
                  <a:lnTo>
                    <a:pt x="17272" y="20739"/>
                  </a:lnTo>
                  <a:lnTo>
                    <a:pt x="17157" y="20904"/>
                  </a:lnTo>
                  <a:lnTo>
                    <a:pt x="17386" y="20967"/>
                  </a:lnTo>
                  <a:lnTo>
                    <a:pt x="17500" y="20789"/>
                  </a:lnTo>
                  <a:lnTo>
                    <a:pt x="17551" y="20459"/>
                  </a:lnTo>
                  <a:close/>
                </a:path>
                <a:path w="53340" h="26669">
                  <a:moveTo>
                    <a:pt x="21869" y="19215"/>
                  </a:moveTo>
                  <a:lnTo>
                    <a:pt x="21818" y="18834"/>
                  </a:lnTo>
                  <a:lnTo>
                    <a:pt x="21653" y="18427"/>
                  </a:lnTo>
                  <a:lnTo>
                    <a:pt x="19786" y="19024"/>
                  </a:lnTo>
                  <a:lnTo>
                    <a:pt x="18961" y="19456"/>
                  </a:lnTo>
                  <a:lnTo>
                    <a:pt x="19951" y="19685"/>
                  </a:lnTo>
                  <a:lnTo>
                    <a:pt x="21170" y="20447"/>
                  </a:lnTo>
                  <a:lnTo>
                    <a:pt x="21869" y="19215"/>
                  </a:lnTo>
                  <a:close/>
                </a:path>
                <a:path w="53340" h="26669">
                  <a:moveTo>
                    <a:pt x="53327" y="5943"/>
                  </a:moveTo>
                  <a:lnTo>
                    <a:pt x="51765" y="2120"/>
                  </a:lnTo>
                  <a:lnTo>
                    <a:pt x="48717" y="571"/>
                  </a:lnTo>
                  <a:lnTo>
                    <a:pt x="47840" y="2235"/>
                  </a:lnTo>
                  <a:lnTo>
                    <a:pt x="45580" y="1778"/>
                  </a:lnTo>
                  <a:lnTo>
                    <a:pt x="42354" y="38"/>
                  </a:lnTo>
                  <a:lnTo>
                    <a:pt x="41973" y="0"/>
                  </a:lnTo>
                  <a:lnTo>
                    <a:pt x="40919" y="876"/>
                  </a:lnTo>
                  <a:lnTo>
                    <a:pt x="39801" y="2197"/>
                  </a:lnTo>
                  <a:lnTo>
                    <a:pt x="40462" y="4800"/>
                  </a:lnTo>
                  <a:lnTo>
                    <a:pt x="38290" y="6438"/>
                  </a:lnTo>
                  <a:lnTo>
                    <a:pt x="37198" y="6159"/>
                  </a:lnTo>
                  <a:lnTo>
                    <a:pt x="35534" y="7378"/>
                  </a:lnTo>
                  <a:lnTo>
                    <a:pt x="35306" y="9169"/>
                  </a:lnTo>
                  <a:lnTo>
                    <a:pt x="36969" y="9880"/>
                  </a:lnTo>
                  <a:lnTo>
                    <a:pt x="41236" y="9398"/>
                  </a:lnTo>
                  <a:lnTo>
                    <a:pt x="43649" y="8178"/>
                  </a:lnTo>
                  <a:lnTo>
                    <a:pt x="46405" y="8191"/>
                  </a:lnTo>
                  <a:lnTo>
                    <a:pt x="47256" y="9791"/>
                  </a:lnTo>
                  <a:lnTo>
                    <a:pt x="48602" y="9740"/>
                  </a:lnTo>
                  <a:lnTo>
                    <a:pt x="48691" y="9144"/>
                  </a:lnTo>
                  <a:lnTo>
                    <a:pt x="50812" y="8585"/>
                  </a:lnTo>
                  <a:lnTo>
                    <a:pt x="52006" y="6908"/>
                  </a:lnTo>
                  <a:lnTo>
                    <a:pt x="53327" y="594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>
              <a:extLst>
                <a:ext uri="{FF2B5EF4-FFF2-40B4-BE49-F238E27FC236}">
                  <a16:creationId xmlns:a16="http://schemas.microsoft.com/office/drawing/2014/main" id="{CAF33F94-FE94-5AF1-253A-CFDF995CF6F6}"/>
                </a:ext>
              </a:extLst>
            </p:cNvPr>
            <p:cNvSpPr/>
            <p:nvPr/>
          </p:nvSpPr>
          <p:spPr>
            <a:xfrm>
              <a:off x="9683343" y="977366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19126" y="11099"/>
                  </a:moveTo>
                  <a:lnTo>
                    <a:pt x="18973" y="10706"/>
                  </a:lnTo>
                  <a:lnTo>
                    <a:pt x="18376" y="10325"/>
                  </a:lnTo>
                  <a:lnTo>
                    <a:pt x="17526" y="8089"/>
                  </a:lnTo>
                  <a:lnTo>
                    <a:pt x="13944" y="10604"/>
                  </a:lnTo>
                  <a:lnTo>
                    <a:pt x="10896" y="11150"/>
                  </a:lnTo>
                  <a:lnTo>
                    <a:pt x="5765" y="11176"/>
                  </a:lnTo>
                  <a:lnTo>
                    <a:pt x="5118" y="12039"/>
                  </a:lnTo>
                  <a:lnTo>
                    <a:pt x="4292" y="12674"/>
                  </a:lnTo>
                  <a:lnTo>
                    <a:pt x="2044" y="12458"/>
                  </a:lnTo>
                  <a:lnTo>
                    <a:pt x="825" y="11455"/>
                  </a:lnTo>
                  <a:lnTo>
                    <a:pt x="266" y="11760"/>
                  </a:lnTo>
                  <a:lnTo>
                    <a:pt x="0" y="12268"/>
                  </a:lnTo>
                  <a:lnTo>
                    <a:pt x="1181" y="15684"/>
                  </a:lnTo>
                  <a:lnTo>
                    <a:pt x="6845" y="12801"/>
                  </a:lnTo>
                  <a:lnTo>
                    <a:pt x="9309" y="12623"/>
                  </a:lnTo>
                  <a:lnTo>
                    <a:pt x="11290" y="13182"/>
                  </a:lnTo>
                  <a:lnTo>
                    <a:pt x="12382" y="13741"/>
                  </a:lnTo>
                  <a:lnTo>
                    <a:pt x="15163" y="13741"/>
                  </a:lnTo>
                  <a:lnTo>
                    <a:pt x="18605" y="12687"/>
                  </a:lnTo>
                  <a:lnTo>
                    <a:pt x="19126" y="11099"/>
                  </a:lnTo>
                  <a:close/>
                </a:path>
                <a:path w="48259" h="15875">
                  <a:moveTo>
                    <a:pt x="48107" y="1079"/>
                  </a:moveTo>
                  <a:lnTo>
                    <a:pt x="46316" y="0"/>
                  </a:lnTo>
                  <a:lnTo>
                    <a:pt x="41884" y="1219"/>
                  </a:lnTo>
                  <a:lnTo>
                    <a:pt x="42214" y="1549"/>
                  </a:lnTo>
                  <a:lnTo>
                    <a:pt x="38036" y="127"/>
                  </a:lnTo>
                  <a:lnTo>
                    <a:pt x="38049" y="596"/>
                  </a:lnTo>
                  <a:lnTo>
                    <a:pt x="34759" y="800"/>
                  </a:lnTo>
                  <a:lnTo>
                    <a:pt x="33896" y="355"/>
                  </a:lnTo>
                  <a:lnTo>
                    <a:pt x="31584" y="863"/>
                  </a:lnTo>
                  <a:lnTo>
                    <a:pt x="31165" y="1524"/>
                  </a:lnTo>
                  <a:lnTo>
                    <a:pt x="28651" y="1498"/>
                  </a:lnTo>
                  <a:lnTo>
                    <a:pt x="27305" y="127"/>
                  </a:lnTo>
                  <a:lnTo>
                    <a:pt x="25831" y="2336"/>
                  </a:lnTo>
                  <a:lnTo>
                    <a:pt x="25793" y="3416"/>
                  </a:lnTo>
                  <a:lnTo>
                    <a:pt x="25298" y="5092"/>
                  </a:lnTo>
                  <a:lnTo>
                    <a:pt x="25501" y="6261"/>
                  </a:lnTo>
                  <a:lnTo>
                    <a:pt x="23190" y="6045"/>
                  </a:lnTo>
                  <a:lnTo>
                    <a:pt x="19278" y="6997"/>
                  </a:lnTo>
                  <a:lnTo>
                    <a:pt x="20231" y="7645"/>
                  </a:lnTo>
                  <a:lnTo>
                    <a:pt x="20993" y="8801"/>
                  </a:lnTo>
                  <a:lnTo>
                    <a:pt x="20942" y="9804"/>
                  </a:lnTo>
                  <a:lnTo>
                    <a:pt x="24688" y="10769"/>
                  </a:lnTo>
                  <a:lnTo>
                    <a:pt x="27825" y="10477"/>
                  </a:lnTo>
                  <a:lnTo>
                    <a:pt x="28511" y="9283"/>
                  </a:lnTo>
                  <a:lnTo>
                    <a:pt x="29324" y="8394"/>
                  </a:lnTo>
                  <a:lnTo>
                    <a:pt x="28562" y="7632"/>
                  </a:lnTo>
                  <a:lnTo>
                    <a:pt x="30416" y="7518"/>
                  </a:lnTo>
                  <a:lnTo>
                    <a:pt x="31940" y="7010"/>
                  </a:lnTo>
                  <a:lnTo>
                    <a:pt x="32092" y="5232"/>
                  </a:lnTo>
                  <a:lnTo>
                    <a:pt x="34302" y="4508"/>
                  </a:lnTo>
                  <a:lnTo>
                    <a:pt x="36029" y="5245"/>
                  </a:lnTo>
                  <a:lnTo>
                    <a:pt x="44678" y="3568"/>
                  </a:lnTo>
                  <a:lnTo>
                    <a:pt x="48107" y="1079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>
              <a:extLst>
                <a:ext uri="{FF2B5EF4-FFF2-40B4-BE49-F238E27FC236}">
                  <a16:creationId xmlns:a16="http://schemas.microsoft.com/office/drawing/2014/main" id="{BFC21A13-A488-C76E-6BA8-912F0B53E6B4}"/>
                </a:ext>
              </a:extLst>
            </p:cNvPr>
            <p:cNvSpPr/>
            <p:nvPr/>
          </p:nvSpPr>
          <p:spPr>
            <a:xfrm>
              <a:off x="9648647" y="845388"/>
              <a:ext cx="17780" cy="13970"/>
            </a:xfrm>
            <a:custGeom>
              <a:avLst/>
              <a:gdLst/>
              <a:ahLst/>
              <a:cxnLst/>
              <a:rect l="l" t="t" r="r" b="b"/>
              <a:pathLst>
                <a:path w="17779" h="13969">
                  <a:moveTo>
                    <a:pt x="12352" y="5435"/>
                  </a:moveTo>
                  <a:lnTo>
                    <a:pt x="5219" y="5435"/>
                  </a:lnTo>
                  <a:lnTo>
                    <a:pt x="5473" y="5778"/>
                  </a:lnTo>
                  <a:lnTo>
                    <a:pt x="5816" y="6045"/>
                  </a:lnTo>
                  <a:lnTo>
                    <a:pt x="6159" y="6273"/>
                  </a:lnTo>
                  <a:lnTo>
                    <a:pt x="6364" y="7315"/>
                  </a:lnTo>
                  <a:lnTo>
                    <a:pt x="6395" y="7848"/>
                  </a:lnTo>
                  <a:lnTo>
                    <a:pt x="5295" y="9601"/>
                  </a:lnTo>
                  <a:lnTo>
                    <a:pt x="6692" y="13347"/>
                  </a:lnTo>
                  <a:lnTo>
                    <a:pt x="13495" y="8775"/>
                  </a:lnTo>
                  <a:lnTo>
                    <a:pt x="13881" y="8026"/>
                  </a:lnTo>
                  <a:lnTo>
                    <a:pt x="13931" y="7848"/>
                  </a:lnTo>
                  <a:lnTo>
                    <a:pt x="14147" y="7848"/>
                  </a:lnTo>
                  <a:lnTo>
                    <a:pt x="13093" y="7315"/>
                  </a:lnTo>
                  <a:lnTo>
                    <a:pt x="12352" y="5435"/>
                  </a:lnTo>
                  <a:close/>
                </a:path>
                <a:path w="17779" h="13969">
                  <a:moveTo>
                    <a:pt x="17538" y="7759"/>
                  </a:moveTo>
                  <a:lnTo>
                    <a:pt x="15285" y="8378"/>
                  </a:lnTo>
                  <a:lnTo>
                    <a:pt x="15570" y="8699"/>
                  </a:lnTo>
                  <a:lnTo>
                    <a:pt x="16890" y="8775"/>
                  </a:lnTo>
                  <a:lnTo>
                    <a:pt x="17259" y="8318"/>
                  </a:lnTo>
                  <a:lnTo>
                    <a:pt x="17596" y="8026"/>
                  </a:lnTo>
                  <a:lnTo>
                    <a:pt x="17538" y="7759"/>
                  </a:lnTo>
                  <a:close/>
                </a:path>
                <a:path w="17779" h="13969">
                  <a:moveTo>
                    <a:pt x="14257" y="7904"/>
                  </a:moveTo>
                  <a:lnTo>
                    <a:pt x="15227" y="8394"/>
                  </a:lnTo>
                  <a:lnTo>
                    <a:pt x="14973" y="8026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14147" y="7848"/>
                  </a:moveTo>
                  <a:lnTo>
                    <a:pt x="13931" y="7848"/>
                  </a:lnTo>
                  <a:lnTo>
                    <a:pt x="14257" y="7904"/>
                  </a:lnTo>
                  <a:close/>
                </a:path>
                <a:path w="17779" h="13969">
                  <a:moveTo>
                    <a:pt x="723" y="1765"/>
                  </a:moveTo>
                  <a:lnTo>
                    <a:pt x="104" y="3187"/>
                  </a:lnTo>
                  <a:lnTo>
                    <a:pt x="0" y="5905"/>
                  </a:lnTo>
                  <a:lnTo>
                    <a:pt x="3467" y="6527"/>
                  </a:lnTo>
                  <a:lnTo>
                    <a:pt x="4483" y="6146"/>
                  </a:lnTo>
                  <a:lnTo>
                    <a:pt x="5219" y="5435"/>
                  </a:lnTo>
                  <a:lnTo>
                    <a:pt x="12352" y="5435"/>
                  </a:lnTo>
                  <a:lnTo>
                    <a:pt x="12052" y="4673"/>
                  </a:lnTo>
                  <a:lnTo>
                    <a:pt x="13144" y="4076"/>
                  </a:lnTo>
                  <a:lnTo>
                    <a:pt x="14249" y="3263"/>
                  </a:lnTo>
                  <a:lnTo>
                    <a:pt x="10464" y="3187"/>
                  </a:lnTo>
                  <a:lnTo>
                    <a:pt x="9220" y="3086"/>
                  </a:lnTo>
                  <a:lnTo>
                    <a:pt x="6730" y="2730"/>
                  </a:lnTo>
                  <a:lnTo>
                    <a:pt x="7014" y="1955"/>
                  </a:lnTo>
                  <a:lnTo>
                    <a:pt x="1346" y="1955"/>
                  </a:lnTo>
                  <a:lnTo>
                    <a:pt x="1168" y="1930"/>
                  </a:lnTo>
                  <a:lnTo>
                    <a:pt x="723" y="1765"/>
                  </a:lnTo>
                  <a:close/>
                </a:path>
                <a:path w="17779" h="13969">
                  <a:moveTo>
                    <a:pt x="10693" y="0"/>
                  </a:moveTo>
                  <a:lnTo>
                    <a:pt x="10464" y="596"/>
                  </a:lnTo>
                  <a:lnTo>
                    <a:pt x="10159" y="1092"/>
                  </a:lnTo>
                  <a:lnTo>
                    <a:pt x="9677" y="1409"/>
                  </a:lnTo>
                  <a:lnTo>
                    <a:pt x="11112" y="1549"/>
                  </a:lnTo>
                  <a:lnTo>
                    <a:pt x="11042" y="2247"/>
                  </a:lnTo>
                  <a:lnTo>
                    <a:pt x="10807" y="2730"/>
                  </a:lnTo>
                  <a:lnTo>
                    <a:pt x="10464" y="3187"/>
                  </a:lnTo>
                  <a:lnTo>
                    <a:pt x="14302" y="3187"/>
                  </a:lnTo>
                  <a:lnTo>
                    <a:pt x="14738" y="2565"/>
                  </a:lnTo>
                  <a:lnTo>
                    <a:pt x="13563" y="2565"/>
                  </a:lnTo>
                  <a:lnTo>
                    <a:pt x="12001" y="2235"/>
                  </a:lnTo>
                  <a:lnTo>
                    <a:pt x="10838" y="596"/>
                  </a:lnTo>
                  <a:lnTo>
                    <a:pt x="10731" y="317"/>
                  </a:lnTo>
                  <a:lnTo>
                    <a:pt x="10693" y="0"/>
                  </a:lnTo>
                  <a:close/>
                </a:path>
                <a:path w="17779" h="13969">
                  <a:moveTo>
                    <a:pt x="14960" y="2247"/>
                  </a:moveTo>
                  <a:lnTo>
                    <a:pt x="13563" y="2565"/>
                  </a:lnTo>
                  <a:lnTo>
                    <a:pt x="14738" y="2565"/>
                  </a:lnTo>
                  <a:lnTo>
                    <a:pt x="14960" y="2247"/>
                  </a:lnTo>
                  <a:close/>
                </a:path>
                <a:path w="17779" h="13969">
                  <a:moveTo>
                    <a:pt x="1790" y="723"/>
                  </a:moveTo>
                  <a:lnTo>
                    <a:pt x="1765" y="1181"/>
                  </a:lnTo>
                  <a:lnTo>
                    <a:pt x="1432" y="1549"/>
                  </a:lnTo>
                  <a:lnTo>
                    <a:pt x="1346" y="1955"/>
                  </a:lnTo>
                  <a:lnTo>
                    <a:pt x="7014" y="1955"/>
                  </a:lnTo>
                  <a:lnTo>
                    <a:pt x="7061" y="1828"/>
                  </a:lnTo>
                  <a:lnTo>
                    <a:pt x="5232" y="1714"/>
                  </a:lnTo>
                  <a:lnTo>
                    <a:pt x="2971" y="1168"/>
                  </a:lnTo>
                  <a:lnTo>
                    <a:pt x="1790" y="723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>
              <a:extLst>
                <a:ext uri="{FF2B5EF4-FFF2-40B4-BE49-F238E27FC236}">
                  <a16:creationId xmlns:a16="http://schemas.microsoft.com/office/drawing/2014/main" id="{B5934FFC-4A34-A1FE-266A-1514E59C9F61}"/>
                </a:ext>
              </a:extLst>
            </p:cNvPr>
            <p:cNvSpPr/>
            <p:nvPr/>
          </p:nvSpPr>
          <p:spPr>
            <a:xfrm>
              <a:off x="9655378" y="822858"/>
              <a:ext cx="60960" cy="26034"/>
            </a:xfrm>
            <a:custGeom>
              <a:avLst/>
              <a:gdLst/>
              <a:ahLst/>
              <a:cxnLst/>
              <a:rect l="l" t="t" r="r" b="b"/>
              <a:pathLst>
                <a:path w="60959" h="26034">
                  <a:moveTo>
                    <a:pt x="4368" y="24066"/>
                  </a:moveTo>
                  <a:lnTo>
                    <a:pt x="2933" y="23926"/>
                  </a:lnTo>
                  <a:lnTo>
                    <a:pt x="2476" y="24206"/>
                  </a:lnTo>
                  <a:lnTo>
                    <a:pt x="1676" y="24384"/>
                  </a:lnTo>
                  <a:lnTo>
                    <a:pt x="330" y="24345"/>
                  </a:lnTo>
                  <a:lnTo>
                    <a:pt x="0" y="25247"/>
                  </a:lnTo>
                  <a:lnTo>
                    <a:pt x="2489" y="25603"/>
                  </a:lnTo>
                  <a:lnTo>
                    <a:pt x="3721" y="25704"/>
                  </a:lnTo>
                  <a:lnTo>
                    <a:pt x="4114" y="25196"/>
                  </a:lnTo>
                  <a:lnTo>
                    <a:pt x="4356" y="24638"/>
                  </a:lnTo>
                  <a:lnTo>
                    <a:pt x="4368" y="24066"/>
                  </a:lnTo>
                  <a:close/>
                </a:path>
                <a:path w="60959" h="26034">
                  <a:moveTo>
                    <a:pt x="26987" y="22923"/>
                  </a:moveTo>
                  <a:lnTo>
                    <a:pt x="26555" y="22631"/>
                  </a:lnTo>
                  <a:lnTo>
                    <a:pt x="26085" y="22390"/>
                  </a:lnTo>
                  <a:lnTo>
                    <a:pt x="25590" y="22199"/>
                  </a:lnTo>
                  <a:lnTo>
                    <a:pt x="25628" y="22593"/>
                  </a:lnTo>
                  <a:lnTo>
                    <a:pt x="25615" y="22974"/>
                  </a:lnTo>
                  <a:lnTo>
                    <a:pt x="25565" y="23368"/>
                  </a:lnTo>
                  <a:lnTo>
                    <a:pt x="26517" y="23088"/>
                  </a:lnTo>
                  <a:lnTo>
                    <a:pt x="26987" y="22923"/>
                  </a:lnTo>
                  <a:close/>
                </a:path>
                <a:path w="60959" h="26034">
                  <a:moveTo>
                    <a:pt x="37109" y="17957"/>
                  </a:moveTo>
                  <a:lnTo>
                    <a:pt x="36499" y="17678"/>
                  </a:lnTo>
                  <a:lnTo>
                    <a:pt x="36169" y="17462"/>
                  </a:lnTo>
                  <a:lnTo>
                    <a:pt x="36029" y="17932"/>
                  </a:lnTo>
                  <a:lnTo>
                    <a:pt x="36017" y="18554"/>
                  </a:lnTo>
                  <a:lnTo>
                    <a:pt x="36080" y="19253"/>
                  </a:lnTo>
                  <a:lnTo>
                    <a:pt x="37058" y="18757"/>
                  </a:lnTo>
                  <a:lnTo>
                    <a:pt x="37109" y="17957"/>
                  </a:lnTo>
                  <a:close/>
                </a:path>
                <a:path w="60959" h="26034">
                  <a:moveTo>
                    <a:pt x="60693" y="952"/>
                  </a:moveTo>
                  <a:lnTo>
                    <a:pt x="60312" y="254"/>
                  </a:lnTo>
                  <a:lnTo>
                    <a:pt x="59512" y="0"/>
                  </a:lnTo>
                  <a:lnTo>
                    <a:pt x="59207" y="25"/>
                  </a:lnTo>
                  <a:lnTo>
                    <a:pt x="58648" y="596"/>
                  </a:lnTo>
                  <a:lnTo>
                    <a:pt x="59143" y="863"/>
                  </a:lnTo>
                  <a:lnTo>
                    <a:pt x="59893" y="1765"/>
                  </a:lnTo>
                  <a:lnTo>
                    <a:pt x="60693" y="95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>
              <a:extLst>
                <a:ext uri="{FF2B5EF4-FFF2-40B4-BE49-F238E27FC236}">
                  <a16:creationId xmlns:a16="http://schemas.microsoft.com/office/drawing/2014/main" id="{0BED2B0E-42EC-9ADB-D807-70BA205E1251}"/>
                </a:ext>
              </a:extLst>
            </p:cNvPr>
            <p:cNvSpPr/>
            <p:nvPr/>
          </p:nvSpPr>
          <p:spPr>
            <a:xfrm>
              <a:off x="9659175" y="828090"/>
              <a:ext cx="42545" cy="17780"/>
            </a:xfrm>
            <a:custGeom>
              <a:avLst/>
              <a:gdLst/>
              <a:ahLst/>
              <a:cxnLst/>
              <a:rect l="l" t="t" r="r" b="b"/>
              <a:pathLst>
                <a:path w="42545" h="17780">
                  <a:moveTo>
                    <a:pt x="609" y="15163"/>
                  </a:moveTo>
                  <a:lnTo>
                    <a:pt x="330" y="15252"/>
                  </a:lnTo>
                  <a:lnTo>
                    <a:pt x="317" y="15836"/>
                  </a:lnTo>
                  <a:lnTo>
                    <a:pt x="0" y="16497"/>
                  </a:lnTo>
                  <a:lnTo>
                    <a:pt x="152" y="17284"/>
                  </a:lnTo>
                  <a:lnTo>
                    <a:pt x="393" y="16649"/>
                  </a:lnTo>
                  <a:lnTo>
                    <a:pt x="609" y="15163"/>
                  </a:lnTo>
                  <a:close/>
                </a:path>
                <a:path w="42545" h="17780">
                  <a:moveTo>
                    <a:pt x="41414" y="5067"/>
                  </a:moveTo>
                  <a:lnTo>
                    <a:pt x="41325" y="3848"/>
                  </a:lnTo>
                  <a:lnTo>
                    <a:pt x="41325" y="3073"/>
                  </a:lnTo>
                  <a:lnTo>
                    <a:pt x="41338" y="2832"/>
                  </a:lnTo>
                  <a:lnTo>
                    <a:pt x="40627" y="2832"/>
                  </a:lnTo>
                  <a:lnTo>
                    <a:pt x="39966" y="2616"/>
                  </a:lnTo>
                  <a:lnTo>
                    <a:pt x="39636" y="1130"/>
                  </a:lnTo>
                  <a:lnTo>
                    <a:pt x="39903" y="698"/>
                  </a:lnTo>
                  <a:lnTo>
                    <a:pt x="40335" y="381"/>
                  </a:lnTo>
                  <a:lnTo>
                    <a:pt x="39573" y="0"/>
                  </a:lnTo>
                  <a:lnTo>
                    <a:pt x="37833" y="3073"/>
                  </a:lnTo>
                  <a:lnTo>
                    <a:pt x="36728" y="431"/>
                  </a:lnTo>
                  <a:lnTo>
                    <a:pt x="33540" y="2997"/>
                  </a:lnTo>
                  <a:lnTo>
                    <a:pt x="33820" y="4064"/>
                  </a:lnTo>
                  <a:lnTo>
                    <a:pt x="33121" y="4749"/>
                  </a:lnTo>
                  <a:lnTo>
                    <a:pt x="33401" y="4902"/>
                  </a:lnTo>
                  <a:lnTo>
                    <a:pt x="35547" y="5372"/>
                  </a:lnTo>
                  <a:lnTo>
                    <a:pt x="37388" y="3848"/>
                  </a:lnTo>
                  <a:lnTo>
                    <a:pt x="41414" y="5067"/>
                  </a:lnTo>
                  <a:close/>
                </a:path>
                <a:path w="42545" h="17780">
                  <a:moveTo>
                    <a:pt x="41808" y="6972"/>
                  </a:moveTo>
                  <a:lnTo>
                    <a:pt x="41630" y="6134"/>
                  </a:lnTo>
                  <a:lnTo>
                    <a:pt x="41084" y="6972"/>
                  </a:lnTo>
                  <a:lnTo>
                    <a:pt x="41770" y="9004"/>
                  </a:lnTo>
                  <a:lnTo>
                    <a:pt x="41808" y="6972"/>
                  </a:lnTo>
                  <a:close/>
                </a:path>
                <a:path w="42545" h="17780">
                  <a:moveTo>
                    <a:pt x="42189" y="5295"/>
                  </a:moveTo>
                  <a:lnTo>
                    <a:pt x="41414" y="5067"/>
                  </a:lnTo>
                  <a:lnTo>
                    <a:pt x="41630" y="6134"/>
                  </a:lnTo>
                  <a:lnTo>
                    <a:pt x="42189" y="529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>
              <a:extLst>
                <a:ext uri="{FF2B5EF4-FFF2-40B4-BE49-F238E27FC236}">
                  <a16:creationId xmlns:a16="http://schemas.microsoft.com/office/drawing/2014/main" id="{AF501B9C-6BAE-4276-D4B2-1A0ED05BB675}"/>
                </a:ext>
              </a:extLst>
            </p:cNvPr>
            <p:cNvSpPr/>
            <p:nvPr/>
          </p:nvSpPr>
          <p:spPr>
            <a:xfrm>
              <a:off x="9644659" y="815898"/>
              <a:ext cx="71120" cy="38735"/>
            </a:xfrm>
            <a:custGeom>
              <a:avLst/>
              <a:gdLst/>
              <a:ahLst/>
              <a:cxnLst/>
              <a:rect l="l" t="t" r="r" b="b"/>
              <a:pathLst>
                <a:path w="71120" h="38734">
                  <a:moveTo>
                    <a:pt x="14859" y="26847"/>
                  </a:moveTo>
                  <a:lnTo>
                    <a:pt x="14554" y="26339"/>
                  </a:lnTo>
                  <a:lnTo>
                    <a:pt x="11087" y="25184"/>
                  </a:lnTo>
                  <a:lnTo>
                    <a:pt x="8763" y="26111"/>
                  </a:lnTo>
                  <a:lnTo>
                    <a:pt x="5562" y="25247"/>
                  </a:lnTo>
                  <a:lnTo>
                    <a:pt x="5359" y="23952"/>
                  </a:lnTo>
                  <a:lnTo>
                    <a:pt x="3048" y="24993"/>
                  </a:lnTo>
                  <a:lnTo>
                    <a:pt x="3098" y="27711"/>
                  </a:lnTo>
                  <a:lnTo>
                    <a:pt x="0" y="27978"/>
                  </a:lnTo>
                  <a:lnTo>
                    <a:pt x="2882" y="30505"/>
                  </a:lnTo>
                  <a:lnTo>
                    <a:pt x="5334" y="31445"/>
                  </a:lnTo>
                  <a:lnTo>
                    <a:pt x="5397" y="31051"/>
                  </a:lnTo>
                  <a:lnTo>
                    <a:pt x="5753" y="30670"/>
                  </a:lnTo>
                  <a:lnTo>
                    <a:pt x="5765" y="30213"/>
                  </a:lnTo>
                  <a:lnTo>
                    <a:pt x="9207" y="31191"/>
                  </a:lnTo>
                  <a:lnTo>
                    <a:pt x="13652" y="30899"/>
                  </a:lnTo>
                  <a:lnTo>
                    <a:pt x="14452" y="30073"/>
                  </a:lnTo>
                  <a:lnTo>
                    <a:pt x="14668" y="29489"/>
                  </a:lnTo>
                  <a:lnTo>
                    <a:pt x="14516" y="28702"/>
                  </a:lnTo>
                  <a:lnTo>
                    <a:pt x="14833" y="28028"/>
                  </a:lnTo>
                  <a:lnTo>
                    <a:pt x="14859" y="26847"/>
                  </a:lnTo>
                  <a:close/>
                </a:path>
                <a:path w="71120" h="38734">
                  <a:moveTo>
                    <a:pt x="24371" y="26212"/>
                  </a:moveTo>
                  <a:lnTo>
                    <a:pt x="24257" y="25374"/>
                  </a:lnTo>
                  <a:lnTo>
                    <a:pt x="23279" y="24523"/>
                  </a:lnTo>
                  <a:lnTo>
                    <a:pt x="21805" y="24231"/>
                  </a:lnTo>
                  <a:lnTo>
                    <a:pt x="21132" y="25285"/>
                  </a:lnTo>
                  <a:lnTo>
                    <a:pt x="19596" y="24968"/>
                  </a:lnTo>
                  <a:lnTo>
                    <a:pt x="19380" y="24015"/>
                  </a:lnTo>
                  <a:lnTo>
                    <a:pt x="15608" y="22517"/>
                  </a:lnTo>
                  <a:lnTo>
                    <a:pt x="15468" y="24942"/>
                  </a:lnTo>
                  <a:lnTo>
                    <a:pt x="14909" y="28841"/>
                  </a:lnTo>
                  <a:lnTo>
                    <a:pt x="14668" y="29476"/>
                  </a:lnTo>
                  <a:lnTo>
                    <a:pt x="15100" y="30480"/>
                  </a:lnTo>
                  <a:lnTo>
                    <a:pt x="15989" y="31724"/>
                  </a:lnTo>
                  <a:lnTo>
                    <a:pt x="17551" y="32054"/>
                  </a:lnTo>
                  <a:lnTo>
                    <a:pt x="18935" y="31724"/>
                  </a:lnTo>
                  <a:lnTo>
                    <a:pt x="19583" y="30810"/>
                  </a:lnTo>
                  <a:lnTo>
                    <a:pt x="19913" y="29756"/>
                  </a:lnTo>
                  <a:lnTo>
                    <a:pt x="19634" y="28536"/>
                  </a:lnTo>
                  <a:lnTo>
                    <a:pt x="21920" y="27381"/>
                  </a:lnTo>
                  <a:lnTo>
                    <a:pt x="22656" y="27190"/>
                  </a:lnTo>
                  <a:lnTo>
                    <a:pt x="23812" y="28219"/>
                  </a:lnTo>
                  <a:lnTo>
                    <a:pt x="24345" y="27216"/>
                  </a:lnTo>
                  <a:lnTo>
                    <a:pt x="24257" y="26835"/>
                  </a:lnTo>
                  <a:lnTo>
                    <a:pt x="24371" y="26212"/>
                  </a:lnTo>
                  <a:close/>
                </a:path>
                <a:path w="71120" h="38734">
                  <a:moveTo>
                    <a:pt x="40563" y="34544"/>
                  </a:moveTo>
                  <a:lnTo>
                    <a:pt x="37528" y="32169"/>
                  </a:lnTo>
                  <a:lnTo>
                    <a:pt x="35115" y="33896"/>
                  </a:lnTo>
                  <a:lnTo>
                    <a:pt x="33604" y="33769"/>
                  </a:lnTo>
                  <a:lnTo>
                    <a:pt x="33489" y="31775"/>
                  </a:lnTo>
                  <a:lnTo>
                    <a:pt x="31673" y="32766"/>
                  </a:lnTo>
                  <a:lnTo>
                    <a:pt x="27647" y="33832"/>
                  </a:lnTo>
                  <a:lnTo>
                    <a:pt x="26847" y="34328"/>
                  </a:lnTo>
                  <a:lnTo>
                    <a:pt x="25400" y="34594"/>
                  </a:lnTo>
                  <a:lnTo>
                    <a:pt x="24485" y="35140"/>
                  </a:lnTo>
                  <a:lnTo>
                    <a:pt x="24015" y="35941"/>
                  </a:lnTo>
                  <a:lnTo>
                    <a:pt x="21640" y="37465"/>
                  </a:lnTo>
                  <a:lnTo>
                    <a:pt x="21971" y="37909"/>
                  </a:lnTo>
                  <a:lnTo>
                    <a:pt x="22656" y="38252"/>
                  </a:lnTo>
                  <a:lnTo>
                    <a:pt x="24904" y="38455"/>
                  </a:lnTo>
                  <a:lnTo>
                    <a:pt x="28702" y="38036"/>
                  </a:lnTo>
                  <a:lnTo>
                    <a:pt x="29857" y="37731"/>
                  </a:lnTo>
                  <a:lnTo>
                    <a:pt x="30340" y="36715"/>
                  </a:lnTo>
                  <a:lnTo>
                    <a:pt x="32740" y="35966"/>
                  </a:lnTo>
                  <a:lnTo>
                    <a:pt x="34175" y="36195"/>
                  </a:lnTo>
                  <a:lnTo>
                    <a:pt x="40563" y="34544"/>
                  </a:lnTo>
                  <a:close/>
                </a:path>
                <a:path w="71120" h="38734">
                  <a:moveTo>
                    <a:pt x="52844" y="29133"/>
                  </a:moveTo>
                  <a:lnTo>
                    <a:pt x="52387" y="30175"/>
                  </a:lnTo>
                  <a:lnTo>
                    <a:pt x="51574" y="30822"/>
                  </a:lnTo>
                  <a:lnTo>
                    <a:pt x="48818" y="30543"/>
                  </a:lnTo>
                  <a:lnTo>
                    <a:pt x="48107" y="28956"/>
                  </a:lnTo>
                  <a:lnTo>
                    <a:pt x="47879" y="27178"/>
                  </a:lnTo>
                  <a:lnTo>
                    <a:pt x="45694" y="28079"/>
                  </a:lnTo>
                  <a:lnTo>
                    <a:pt x="46151" y="29070"/>
                  </a:lnTo>
                  <a:lnTo>
                    <a:pt x="46113" y="29883"/>
                  </a:lnTo>
                  <a:lnTo>
                    <a:pt x="42481" y="32296"/>
                  </a:lnTo>
                  <a:lnTo>
                    <a:pt x="40093" y="31508"/>
                  </a:lnTo>
                  <a:lnTo>
                    <a:pt x="39090" y="32435"/>
                  </a:lnTo>
                  <a:lnTo>
                    <a:pt x="39268" y="32308"/>
                  </a:lnTo>
                  <a:lnTo>
                    <a:pt x="42227" y="35229"/>
                  </a:lnTo>
                  <a:lnTo>
                    <a:pt x="46139" y="33756"/>
                  </a:lnTo>
                  <a:lnTo>
                    <a:pt x="48856" y="32435"/>
                  </a:lnTo>
                  <a:lnTo>
                    <a:pt x="50812" y="30911"/>
                  </a:lnTo>
                  <a:lnTo>
                    <a:pt x="51308" y="31343"/>
                  </a:lnTo>
                  <a:lnTo>
                    <a:pt x="52451" y="30454"/>
                  </a:lnTo>
                  <a:lnTo>
                    <a:pt x="52844" y="29133"/>
                  </a:lnTo>
                  <a:close/>
                </a:path>
                <a:path w="71120" h="38734">
                  <a:moveTo>
                    <a:pt x="70942" y="3225"/>
                  </a:moveTo>
                  <a:lnTo>
                    <a:pt x="70827" y="1892"/>
                  </a:lnTo>
                  <a:lnTo>
                    <a:pt x="70231" y="889"/>
                  </a:lnTo>
                  <a:lnTo>
                    <a:pt x="66700" y="0"/>
                  </a:lnTo>
                  <a:lnTo>
                    <a:pt x="65862" y="5753"/>
                  </a:lnTo>
                  <a:lnTo>
                    <a:pt x="65481" y="5791"/>
                  </a:lnTo>
                  <a:lnTo>
                    <a:pt x="65112" y="6604"/>
                  </a:lnTo>
                  <a:lnTo>
                    <a:pt x="63119" y="6908"/>
                  </a:lnTo>
                  <a:lnTo>
                    <a:pt x="60960" y="7594"/>
                  </a:lnTo>
                  <a:lnTo>
                    <a:pt x="60769" y="10325"/>
                  </a:lnTo>
                  <a:lnTo>
                    <a:pt x="58902" y="12280"/>
                  </a:lnTo>
                  <a:lnTo>
                    <a:pt x="57899" y="11925"/>
                  </a:lnTo>
                  <a:lnTo>
                    <a:pt x="55245" y="12319"/>
                  </a:lnTo>
                  <a:lnTo>
                    <a:pt x="54432" y="12890"/>
                  </a:lnTo>
                  <a:lnTo>
                    <a:pt x="54152" y="13335"/>
                  </a:lnTo>
                  <a:lnTo>
                    <a:pt x="54495" y="14808"/>
                  </a:lnTo>
                  <a:lnTo>
                    <a:pt x="55867" y="15036"/>
                  </a:lnTo>
                  <a:lnTo>
                    <a:pt x="55854" y="16802"/>
                  </a:lnTo>
                  <a:lnTo>
                    <a:pt x="56375" y="19291"/>
                  </a:lnTo>
                  <a:lnTo>
                    <a:pt x="56286" y="21209"/>
                  </a:lnTo>
                  <a:lnTo>
                    <a:pt x="56946" y="22466"/>
                  </a:lnTo>
                  <a:lnTo>
                    <a:pt x="58077" y="23977"/>
                  </a:lnTo>
                  <a:lnTo>
                    <a:pt x="59575" y="24206"/>
                  </a:lnTo>
                  <a:lnTo>
                    <a:pt x="60731" y="23571"/>
                  </a:lnTo>
                  <a:lnTo>
                    <a:pt x="61061" y="22288"/>
                  </a:lnTo>
                  <a:lnTo>
                    <a:pt x="61074" y="20853"/>
                  </a:lnTo>
                  <a:lnTo>
                    <a:pt x="60490" y="19278"/>
                  </a:lnTo>
                  <a:lnTo>
                    <a:pt x="62255" y="17449"/>
                  </a:lnTo>
                  <a:lnTo>
                    <a:pt x="62839" y="17094"/>
                  </a:lnTo>
                  <a:lnTo>
                    <a:pt x="64147" y="18275"/>
                  </a:lnTo>
                  <a:lnTo>
                    <a:pt x="64376" y="16891"/>
                  </a:lnTo>
                  <a:lnTo>
                    <a:pt x="64185" y="16395"/>
                  </a:lnTo>
                  <a:lnTo>
                    <a:pt x="64414" y="15049"/>
                  </a:lnTo>
                  <a:lnTo>
                    <a:pt x="62903" y="13500"/>
                  </a:lnTo>
                  <a:lnTo>
                    <a:pt x="61290" y="13309"/>
                  </a:lnTo>
                  <a:lnTo>
                    <a:pt x="60960" y="14782"/>
                  </a:lnTo>
                  <a:lnTo>
                    <a:pt x="59855" y="14630"/>
                  </a:lnTo>
                  <a:lnTo>
                    <a:pt x="59283" y="13957"/>
                  </a:lnTo>
                  <a:lnTo>
                    <a:pt x="65278" y="10350"/>
                  </a:lnTo>
                  <a:lnTo>
                    <a:pt x="64884" y="8750"/>
                  </a:lnTo>
                  <a:lnTo>
                    <a:pt x="65684" y="7810"/>
                  </a:lnTo>
                  <a:lnTo>
                    <a:pt x="66611" y="7315"/>
                  </a:lnTo>
                  <a:lnTo>
                    <a:pt x="67843" y="7137"/>
                  </a:lnTo>
                  <a:lnTo>
                    <a:pt x="68846" y="6057"/>
                  </a:lnTo>
                  <a:lnTo>
                    <a:pt x="70104" y="5092"/>
                  </a:lnTo>
                  <a:lnTo>
                    <a:pt x="70942" y="3225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>
              <a:extLst>
                <a:ext uri="{FF2B5EF4-FFF2-40B4-BE49-F238E27FC236}">
                  <a16:creationId xmlns:a16="http://schemas.microsoft.com/office/drawing/2014/main" id="{BBA82DF3-9F7F-AB76-F466-A634AD3AC6B3}"/>
                </a:ext>
              </a:extLst>
            </p:cNvPr>
            <p:cNvSpPr/>
            <p:nvPr/>
          </p:nvSpPr>
          <p:spPr>
            <a:xfrm>
              <a:off x="9660712" y="828446"/>
              <a:ext cx="51435" cy="25400"/>
            </a:xfrm>
            <a:custGeom>
              <a:avLst/>
              <a:gdLst/>
              <a:ahLst/>
              <a:cxnLst/>
              <a:rect l="l" t="t" r="r" b="b"/>
              <a:pathLst>
                <a:path w="51434" h="25400">
                  <a:moveTo>
                    <a:pt x="12509" y="18656"/>
                  </a:moveTo>
                  <a:lnTo>
                    <a:pt x="9029" y="18567"/>
                  </a:lnTo>
                  <a:lnTo>
                    <a:pt x="12458" y="16764"/>
                  </a:lnTo>
                  <a:lnTo>
                    <a:pt x="11760" y="15405"/>
                  </a:lnTo>
                  <a:lnTo>
                    <a:pt x="8686" y="14185"/>
                  </a:lnTo>
                  <a:lnTo>
                    <a:pt x="8242" y="16141"/>
                  </a:lnTo>
                  <a:lnTo>
                    <a:pt x="6604" y="14655"/>
                  </a:lnTo>
                  <a:lnTo>
                    <a:pt x="3581" y="15989"/>
                  </a:lnTo>
                  <a:lnTo>
                    <a:pt x="3860" y="17221"/>
                  </a:lnTo>
                  <a:lnTo>
                    <a:pt x="3530" y="18275"/>
                  </a:lnTo>
                  <a:lnTo>
                    <a:pt x="2184" y="20193"/>
                  </a:lnTo>
                  <a:lnTo>
                    <a:pt x="0" y="21615"/>
                  </a:lnTo>
                  <a:lnTo>
                    <a:pt x="1016" y="24257"/>
                  </a:lnTo>
                  <a:lnTo>
                    <a:pt x="3162" y="25336"/>
                  </a:lnTo>
                  <a:lnTo>
                    <a:pt x="6819" y="24206"/>
                  </a:lnTo>
                  <a:lnTo>
                    <a:pt x="7962" y="23406"/>
                  </a:lnTo>
                  <a:lnTo>
                    <a:pt x="8432" y="22606"/>
                  </a:lnTo>
                  <a:lnTo>
                    <a:pt x="9334" y="22059"/>
                  </a:lnTo>
                  <a:lnTo>
                    <a:pt x="10782" y="21793"/>
                  </a:lnTo>
                  <a:lnTo>
                    <a:pt x="12103" y="20916"/>
                  </a:lnTo>
                  <a:lnTo>
                    <a:pt x="12509" y="18656"/>
                  </a:lnTo>
                  <a:close/>
                </a:path>
                <a:path w="51434" h="25400">
                  <a:moveTo>
                    <a:pt x="30099" y="16522"/>
                  </a:moveTo>
                  <a:lnTo>
                    <a:pt x="29298" y="14782"/>
                  </a:lnTo>
                  <a:lnTo>
                    <a:pt x="28676" y="13931"/>
                  </a:lnTo>
                  <a:lnTo>
                    <a:pt x="28194" y="12788"/>
                  </a:lnTo>
                  <a:lnTo>
                    <a:pt x="29413" y="11747"/>
                  </a:lnTo>
                  <a:lnTo>
                    <a:pt x="28575" y="10261"/>
                  </a:lnTo>
                  <a:lnTo>
                    <a:pt x="26352" y="8280"/>
                  </a:lnTo>
                  <a:lnTo>
                    <a:pt x="25069" y="7696"/>
                  </a:lnTo>
                  <a:lnTo>
                    <a:pt x="24612" y="7988"/>
                  </a:lnTo>
                  <a:lnTo>
                    <a:pt x="25006" y="9461"/>
                  </a:lnTo>
                  <a:lnTo>
                    <a:pt x="22821" y="8216"/>
                  </a:lnTo>
                  <a:lnTo>
                    <a:pt x="23952" y="10414"/>
                  </a:lnTo>
                  <a:lnTo>
                    <a:pt x="22936" y="11442"/>
                  </a:lnTo>
                  <a:lnTo>
                    <a:pt x="21831" y="12179"/>
                  </a:lnTo>
                  <a:lnTo>
                    <a:pt x="20053" y="11785"/>
                  </a:lnTo>
                  <a:lnTo>
                    <a:pt x="20574" y="13754"/>
                  </a:lnTo>
                  <a:lnTo>
                    <a:pt x="19431" y="13919"/>
                  </a:lnTo>
                  <a:lnTo>
                    <a:pt x="18745" y="15176"/>
                  </a:lnTo>
                  <a:lnTo>
                    <a:pt x="18605" y="16319"/>
                  </a:lnTo>
                  <a:lnTo>
                    <a:pt x="21221" y="17056"/>
                  </a:lnTo>
                  <a:lnTo>
                    <a:pt x="24841" y="19367"/>
                  </a:lnTo>
                  <a:lnTo>
                    <a:pt x="26416" y="19735"/>
                  </a:lnTo>
                  <a:lnTo>
                    <a:pt x="30060" y="17335"/>
                  </a:lnTo>
                  <a:lnTo>
                    <a:pt x="30099" y="16522"/>
                  </a:lnTo>
                  <a:close/>
                </a:path>
                <a:path w="51434" h="25400">
                  <a:moveTo>
                    <a:pt x="51054" y="1117"/>
                  </a:moveTo>
                  <a:lnTo>
                    <a:pt x="51028" y="266"/>
                  </a:lnTo>
                  <a:lnTo>
                    <a:pt x="50825" y="0"/>
                  </a:lnTo>
                  <a:lnTo>
                    <a:pt x="50368" y="584"/>
                  </a:lnTo>
                  <a:lnTo>
                    <a:pt x="50203" y="1270"/>
                  </a:lnTo>
                  <a:lnTo>
                    <a:pt x="50520" y="1917"/>
                  </a:lnTo>
                  <a:lnTo>
                    <a:pt x="50850" y="1600"/>
                  </a:lnTo>
                  <a:lnTo>
                    <a:pt x="51054" y="111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>
              <a:extLst>
                <a:ext uri="{FF2B5EF4-FFF2-40B4-BE49-F238E27FC236}">
                  <a16:creationId xmlns:a16="http://schemas.microsoft.com/office/drawing/2014/main" id="{EA15DC78-70E8-1605-519C-9278E266CF74}"/>
                </a:ext>
              </a:extLst>
            </p:cNvPr>
            <p:cNvSpPr/>
            <p:nvPr/>
          </p:nvSpPr>
          <p:spPr>
            <a:xfrm>
              <a:off x="9697630" y="736955"/>
              <a:ext cx="18415" cy="13970"/>
            </a:xfrm>
            <a:custGeom>
              <a:avLst/>
              <a:gdLst/>
              <a:ahLst/>
              <a:cxnLst/>
              <a:rect l="l" t="t" r="r" b="b"/>
              <a:pathLst>
                <a:path w="18415" h="13970">
                  <a:moveTo>
                    <a:pt x="14477" y="7086"/>
                  </a:moveTo>
                  <a:lnTo>
                    <a:pt x="5537" y="7086"/>
                  </a:lnTo>
                  <a:lnTo>
                    <a:pt x="5966" y="7315"/>
                  </a:lnTo>
                  <a:lnTo>
                    <a:pt x="6324" y="7442"/>
                  </a:lnTo>
                  <a:lnTo>
                    <a:pt x="6730" y="7531"/>
                  </a:lnTo>
                  <a:lnTo>
                    <a:pt x="7569" y="8788"/>
                  </a:lnTo>
                  <a:lnTo>
                    <a:pt x="7175" y="10934"/>
                  </a:lnTo>
                  <a:lnTo>
                    <a:pt x="9880" y="13868"/>
                  </a:lnTo>
                  <a:lnTo>
                    <a:pt x="12026" y="13512"/>
                  </a:lnTo>
                  <a:lnTo>
                    <a:pt x="13995" y="10820"/>
                  </a:lnTo>
                  <a:lnTo>
                    <a:pt x="14287" y="9779"/>
                  </a:lnTo>
                  <a:lnTo>
                    <a:pt x="14535" y="8026"/>
                  </a:lnTo>
                  <a:lnTo>
                    <a:pt x="14477" y="7086"/>
                  </a:lnTo>
                  <a:close/>
                </a:path>
                <a:path w="18415" h="13970">
                  <a:moveTo>
                    <a:pt x="5918" y="3048"/>
                  </a:moveTo>
                  <a:lnTo>
                    <a:pt x="4152" y="3632"/>
                  </a:lnTo>
                  <a:lnTo>
                    <a:pt x="1866" y="3975"/>
                  </a:lnTo>
                  <a:lnTo>
                    <a:pt x="609" y="4013"/>
                  </a:lnTo>
                  <a:lnTo>
                    <a:pt x="660" y="5321"/>
                  </a:lnTo>
                  <a:lnTo>
                    <a:pt x="469" y="5359"/>
                  </a:lnTo>
                  <a:lnTo>
                    <a:pt x="241" y="5372"/>
                  </a:lnTo>
                  <a:lnTo>
                    <a:pt x="0" y="5372"/>
                  </a:lnTo>
                  <a:lnTo>
                    <a:pt x="3" y="7442"/>
                  </a:lnTo>
                  <a:lnTo>
                    <a:pt x="876" y="9486"/>
                  </a:lnTo>
                  <a:lnTo>
                    <a:pt x="4330" y="8763"/>
                  </a:lnTo>
                  <a:lnTo>
                    <a:pt x="5130" y="8026"/>
                  </a:lnTo>
                  <a:lnTo>
                    <a:pt x="5537" y="7086"/>
                  </a:lnTo>
                  <a:lnTo>
                    <a:pt x="14477" y="7086"/>
                  </a:lnTo>
                  <a:lnTo>
                    <a:pt x="14541" y="6070"/>
                  </a:lnTo>
                  <a:lnTo>
                    <a:pt x="14868" y="5997"/>
                  </a:lnTo>
                  <a:lnTo>
                    <a:pt x="13550" y="5892"/>
                  </a:lnTo>
                  <a:lnTo>
                    <a:pt x="11762" y="3987"/>
                  </a:lnTo>
                  <a:lnTo>
                    <a:pt x="5943" y="3987"/>
                  </a:lnTo>
                  <a:lnTo>
                    <a:pt x="5918" y="3048"/>
                  </a:lnTo>
                  <a:close/>
                </a:path>
                <a:path w="18415" h="13970">
                  <a:moveTo>
                    <a:pt x="17843" y="4622"/>
                  </a:moveTo>
                  <a:lnTo>
                    <a:pt x="16186" y="5892"/>
                  </a:lnTo>
                  <a:lnTo>
                    <a:pt x="16060" y="6083"/>
                  </a:lnTo>
                  <a:lnTo>
                    <a:pt x="16370" y="6235"/>
                  </a:lnTo>
                  <a:lnTo>
                    <a:pt x="17640" y="5803"/>
                  </a:lnTo>
                  <a:lnTo>
                    <a:pt x="17792" y="5219"/>
                  </a:lnTo>
                  <a:lnTo>
                    <a:pt x="17947" y="4940"/>
                  </a:lnTo>
                  <a:lnTo>
                    <a:pt x="17843" y="4622"/>
                  </a:lnTo>
                  <a:close/>
                </a:path>
                <a:path w="18415" h="13970">
                  <a:moveTo>
                    <a:pt x="15570" y="5842"/>
                  </a:moveTo>
                  <a:lnTo>
                    <a:pt x="14868" y="5997"/>
                  </a:lnTo>
                  <a:lnTo>
                    <a:pt x="15938" y="6083"/>
                  </a:lnTo>
                  <a:lnTo>
                    <a:pt x="15570" y="5842"/>
                  </a:lnTo>
                  <a:close/>
                </a:path>
                <a:path w="18415" h="13970">
                  <a:moveTo>
                    <a:pt x="10105" y="1244"/>
                  </a:moveTo>
                  <a:lnTo>
                    <a:pt x="9537" y="1244"/>
                  </a:lnTo>
                  <a:lnTo>
                    <a:pt x="9628" y="2857"/>
                  </a:lnTo>
                  <a:lnTo>
                    <a:pt x="9588" y="3009"/>
                  </a:lnTo>
                  <a:lnTo>
                    <a:pt x="7162" y="3708"/>
                  </a:lnTo>
                  <a:lnTo>
                    <a:pt x="5943" y="3987"/>
                  </a:lnTo>
                  <a:lnTo>
                    <a:pt x="11762" y="3987"/>
                  </a:lnTo>
                  <a:lnTo>
                    <a:pt x="11763" y="3632"/>
                  </a:lnTo>
                  <a:lnTo>
                    <a:pt x="12395" y="2857"/>
                  </a:lnTo>
                  <a:lnTo>
                    <a:pt x="13052" y="1778"/>
                  </a:lnTo>
                  <a:lnTo>
                    <a:pt x="13129" y="1587"/>
                  </a:lnTo>
                  <a:lnTo>
                    <a:pt x="10642" y="1587"/>
                  </a:lnTo>
                  <a:lnTo>
                    <a:pt x="10105" y="1244"/>
                  </a:lnTo>
                  <a:close/>
                </a:path>
                <a:path w="18415" h="13970">
                  <a:moveTo>
                    <a:pt x="8585" y="0"/>
                  </a:moveTo>
                  <a:lnTo>
                    <a:pt x="8496" y="1181"/>
                  </a:lnTo>
                  <a:lnTo>
                    <a:pt x="8178" y="1663"/>
                  </a:lnTo>
                  <a:lnTo>
                    <a:pt x="9093" y="1397"/>
                  </a:lnTo>
                  <a:lnTo>
                    <a:pt x="9537" y="1244"/>
                  </a:lnTo>
                  <a:lnTo>
                    <a:pt x="10105" y="1244"/>
                  </a:lnTo>
                  <a:lnTo>
                    <a:pt x="8991" y="533"/>
                  </a:lnTo>
                  <a:lnTo>
                    <a:pt x="8750" y="279"/>
                  </a:lnTo>
                  <a:lnTo>
                    <a:pt x="8585" y="0"/>
                  </a:lnTo>
                  <a:close/>
                </a:path>
                <a:path w="18415" h="13970">
                  <a:moveTo>
                    <a:pt x="13385" y="482"/>
                  </a:moveTo>
                  <a:lnTo>
                    <a:pt x="12217" y="1308"/>
                  </a:lnTo>
                  <a:lnTo>
                    <a:pt x="10642" y="1587"/>
                  </a:lnTo>
                  <a:lnTo>
                    <a:pt x="13129" y="1587"/>
                  </a:lnTo>
                  <a:lnTo>
                    <a:pt x="13385" y="48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>
              <a:extLst>
                <a:ext uri="{FF2B5EF4-FFF2-40B4-BE49-F238E27FC236}">
                  <a16:creationId xmlns:a16="http://schemas.microsoft.com/office/drawing/2014/main" id="{68946936-F9B2-DBBD-775C-D1DA8BB351B3}"/>
                </a:ext>
              </a:extLst>
            </p:cNvPr>
            <p:cNvSpPr/>
            <p:nvPr/>
          </p:nvSpPr>
          <p:spPr>
            <a:xfrm>
              <a:off x="9703536" y="717067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29">
                  <a:moveTo>
                    <a:pt x="3848" y="21653"/>
                  </a:moveTo>
                  <a:lnTo>
                    <a:pt x="3632" y="21132"/>
                  </a:lnTo>
                  <a:lnTo>
                    <a:pt x="2286" y="21539"/>
                  </a:lnTo>
                  <a:lnTo>
                    <a:pt x="1955" y="21996"/>
                  </a:lnTo>
                  <a:lnTo>
                    <a:pt x="1270" y="22466"/>
                  </a:lnTo>
                  <a:lnTo>
                    <a:pt x="0" y="22936"/>
                  </a:lnTo>
                  <a:lnTo>
                    <a:pt x="38" y="23876"/>
                  </a:lnTo>
                  <a:lnTo>
                    <a:pt x="2476" y="23253"/>
                  </a:lnTo>
                  <a:lnTo>
                    <a:pt x="3683" y="22885"/>
                  </a:lnTo>
                  <a:lnTo>
                    <a:pt x="3848" y="22263"/>
                  </a:lnTo>
                  <a:lnTo>
                    <a:pt x="3848" y="21653"/>
                  </a:lnTo>
                  <a:close/>
                </a:path>
                <a:path w="33654" h="24129">
                  <a:moveTo>
                    <a:pt x="24180" y="11633"/>
                  </a:moveTo>
                  <a:lnTo>
                    <a:pt x="23660" y="11531"/>
                  </a:lnTo>
                  <a:lnTo>
                    <a:pt x="23152" y="11480"/>
                  </a:lnTo>
                  <a:lnTo>
                    <a:pt x="22618" y="11493"/>
                  </a:lnTo>
                  <a:lnTo>
                    <a:pt x="22783" y="11823"/>
                  </a:lnTo>
                  <a:lnTo>
                    <a:pt x="23012" y="12547"/>
                  </a:lnTo>
                  <a:lnTo>
                    <a:pt x="23799" y="11963"/>
                  </a:lnTo>
                  <a:lnTo>
                    <a:pt x="24180" y="11633"/>
                  </a:lnTo>
                  <a:close/>
                </a:path>
                <a:path w="33654" h="24129">
                  <a:moveTo>
                    <a:pt x="33528" y="2146"/>
                  </a:moveTo>
                  <a:lnTo>
                    <a:pt x="33020" y="0"/>
                  </a:lnTo>
                  <a:lnTo>
                    <a:pt x="30619" y="2921"/>
                  </a:lnTo>
                  <a:lnTo>
                    <a:pt x="30632" y="3492"/>
                  </a:lnTo>
                  <a:lnTo>
                    <a:pt x="31229" y="4800"/>
                  </a:lnTo>
                  <a:lnTo>
                    <a:pt x="33528" y="2146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>
              <a:extLst>
                <a:ext uri="{FF2B5EF4-FFF2-40B4-BE49-F238E27FC236}">
                  <a16:creationId xmlns:a16="http://schemas.microsoft.com/office/drawing/2014/main" id="{7515D9C0-6016-7567-C13D-31DB8350C1AC}"/>
                </a:ext>
              </a:extLst>
            </p:cNvPr>
            <p:cNvSpPr/>
            <p:nvPr/>
          </p:nvSpPr>
          <p:spPr>
            <a:xfrm>
              <a:off x="9699599" y="649477"/>
              <a:ext cx="85090" cy="87630"/>
            </a:xfrm>
            <a:custGeom>
              <a:avLst/>
              <a:gdLst/>
              <a:ahLst/>
              <a:cxnLst/>
              <a:rect l="l" t="t" r="r" b="b"/>
              <a:pathLst>
                <a:path w="85090" h="87629">
                  <a:moveTo>
                    <a:pt x="6616" y="87477"/>
                  </a:moveTo>
                  <a:lnTo>
                    <a:pt x="6591" y="86804"/>
                  </a:lnTo>
                  <a:lnTo>
                    <a:pt x="6261" y="85344"/>
                  </a:lnTo>
                  <a:lnTo>
                    <a:pt x="6007" y="85521"/>
                  </a:lnTo>
                  <a:lnTo>
                    <a:pt x="6223" y="86067"/>
                  </a:lnTo>
                  <a:lnTo>
                    <a:pt x="6184" y="86804"/>
                  </a:lnTo>
                  <a:lnTo>
                    <a:pt x="6616" y="87477"/>
                  </a:lnTo>
                  <a:close/>
                </a:path>
                <a:path w="85090" h="87629">
                  <a:moveTo>
                    <a:pt x="9474" y="37465"/>
                  </a:moveTo>
                  <a:lnTo>
                    <a:pt x="8077" y="37338"/>
                  </a:lnTo>
                  <a:lnTo>
                    <a:pt x="6921" y="37846"/>
                  </a:lnTo>
                  <a:lnTo>
                    <a:pt x="7010" y="38100"/>
                  </a:lnTo>
                  <a:lnTo>
                    <a:pt x="7454" y="38862"/>
                  </a:lnTo>
                  <a:lnTo>
                    <a:pt x="7912" y="39116"/>
                  </a:lnTo>
                  <a:lnTo>
                    <a:pt x="9474" y="37465"/>
                  </a:lnTo>
                  <a:close/>
                </a:path>
                <a:path w="85090" h="87629">
                  <a:moveTo>
                    <a:pt x="11760" y="41275"/>
                  </a:moveTo>
                  <a:lnTo>
                    <a:pt x="10604" y="40132"/>
                  </a:lnTo>
                  <a:lnTo>
                    <a:pt x="10490" y="39370"/>
                  </a:lnTo>
                  <a:lnTo>
                    <a:pt x="10566" y="38354"/>
                  </a:lnTo>
                  <a:lnTo>
                    <a:pt x="10896" y="37973"/>
                  </a:lnTo>
                  <a:lnTo>
                    <a:pt x="9525" y="37465"/>
                  </a:lnTo>
                  <a:lnTo>
                    <a:pt x="9296" y="38735"/>
                  </a:lnTo>
                  <a:lnTo>
                    <a:pt x="9169" y="40259"/>
                  </a:lnTo>
                  <a:lnTo>
                    <a:pt x="10160" y="42037"/>
                  </a:lnTo>
                  <a:lnTo>
                    <a:pt x="11760" y="41275"/>
                  </a:lnTo>
                  <a:close/>
                </a:path>
                <a:path w="85090" h="87629">
                  <a:moveTo>
                    <a:pt x="19278" y="65151"/>
                  </a:moveTo>
                  <a:lnTo>
                    <a:pt x="19024" y="64770"/>
                  </a:lnTo>
                  <a:lnTo>
                    <a:pt x="19189" y="65151"/>
                  </a:lnTo>
                  <a:close/>
                </a:path>
                <a:path w="85090" h="87629">
                  <a:moveTo>
                    <a:pt x="20916" y="37198"/>
                  </a:moveTo>
                  <a:lnTo>
                    <a:pt x="19469" y="37706"/>
                  </a:lnTo>
                  <a:lnTo>
                    <a:pt x="19431" y="37846"/>
                  </a:lnTo>
                  <a:lnTo>
                    <a:pt x="20916" y="37198"/>
                  </a:lnTo>
                  <a:close/>
                </a:path>
                <a:path w="85090" h="87629">
                  <a:moveTo>
                    <a:pt x="23660" y="68834"/>
                  </a:moveTo>
                  <a:lnTo>
                    <a:pt x="23533" y="68834"/>
                  </a:lnTo>
                  <a:lnTo>
                    <a:pt x="23495" y="68453"/>
                  </a:lnTo>
                  <a:lnTo>
                    <a:pt x="23482" y="68326"/>
                  </a:lnTo>
                  <a:lnTo>
                    <a:pt x="23406" y="68453"/>
                  </a:lnTo>
                  <a:lnTo>
                    <a:pt x="23533" y="68199"/>
                  </a:lnTo>
                  <a:lnTo>
                    <a:pt x="23431" y="67691"/>
                  </a:lnTo>
                  <a:lnTo>
                    <a:pt x="23088" y="66929"/>
                  </a:lnTo>
                  <a:lnTo>
                    <a:pt x="19088" y="66929"/>
                  </a:lnTo>
                  <a:lnTo>
                    <a:pt x="18186" y="66929"/>
                  </a:lnTo>
                  <a:lnTo>
                    <a:pt x="17932" y="67437"/>
                  </a:lnTo>
                  <a:lnTo>
                    <a:pt x="17868" y="67818"/>
                  </a:lnTo>
                  <a:lnTo>
                    <a:pt x="18008" y="68072"/>
                  </a:lnTo>
                  <a:lnTo>
                    <a:pt x="18097" y="69215"/>
                  </a:lnTo>
                  <a:lnTo>
                    <a:pt x="17424" y="69342"/>
                  </a:lnTo>
                  <a:lnTo>
                    <a:pt x="16510" y="68834"/>
                  </a:lnTo>
                  <a:lnTo>
                    <a:pt x="15354" y="69469"/>
                  </a:lnTo>
                  <a:lnTo>
                    <a:pt x="15138" y="70866"/>
                  </a:lnTo>
                  <a:lnTo>
                    <a:pt x="14897" y="71374"/>
                  </a:lnTo>
                  <a:lnTo>
                    <a:pt x="14820" y="71755"/>
                  </a:lnTo>
                  <a:lnTo>
                    <a:pt x="14973" y="72136"/>
                  </a:lnTo>
                  <a:lnTo>
                    <a:pt x="15074" y="72771"/>
                  </a:lnTo>
                  <a:lnTo>
                    <a:pt x="14693" y="74930"/>
                  </a:lnTo>
                  <a:lnTo>
                    <a:pt x="11899" y="75057"/>
                  </a:lnTo>
                  <a:lnTo>
                    <a:pt x="13436" y="77597"/>
                  </a:lnTo>
                  <a:lnTo>
                    <a:pt x="14325" y="76962"/>
                  </a:lnTo>
                  <a:lnTo>
                    <a:pt x="14389" y="75692"/>
                  </a:lnTo>
                  <a:lnTo>
                    <a:pt x="15405" y="73660"/>
                  </a:lnTo>
                  <a:lnTo>
                    <a:pt x="16649" y="73025"/>
                  </a:lnTo>
                  <a:lnTo>
                    <a:pt x="17767" y="71628"/>
                  </a:lnTo>
                  <a:lnTo>
                    <a:pt x="18503" y="70231"/>
                  </a:lnTo>
                  <a:lnTo>
                    <a:pt x="18592" y="70358"/>
                  </a:lnTo>
                  <a:lnTo>
                    <a:pt x="18618" y="70231"/>
                  </a:lnTo>
                  <a:lnTo>
                    <a:pt x="18707" y="69977"/>
                  </a:lnTo>
                  <a:lnTo>
                    <a:pt x="18783" y="69850"/>
                  </a:lnTo>
                  <a:lnTo>
                    <a:pt x="19100" y="69850"/>
                  </a:lnTo>
                  <a:lnTo>
                    <a:pt x="19177" y="69596"/>
                  </a:lnTo>
                  <a:lnTo>
                    <a:pt x="19215" y="69342"/>
                  </a:lnTo>
                  <a:lnTo>
                    <a:pt x="19697" y="68961"/>
                  </a:lnTo>
                  <a:lnTo>
                    <a:pt x="20320" y="69215"/>
                  </a:lnTo>
                  <a:lnTo>
                    <a:pt x="21374" y="68961"/>
                  </a:lnTo>
                  <a:lnTo>
                    <a:pt x="21653" y="68834"/>
                  </a:lnTo>
                  <a:lnTo>
                    <a:pt x="21424" y="69723"/>
                  </a:lnTo>
                  <a:lnTo>
                    <a:pt x="21323" y="69977"/>
                  </a:lnTo>
                  <a:lnTo>
                    <a:pt x="21209" y="73025"/>
                  </a:lnTo>
                  <a:lnTo>
                    <a:pt x="22301" y="72771"/>
                  </a:lnTo>
                  <a:lnTo>
                    <a:pt x="23190" y="70739"/>
                  </a:lnTo>
                  <a:lnTo>
                    <a:pt x="23406" y="70104"/>
                  </a:lnTo>
                  <a:lnTo>
                    <a:pt x="23507" y="69723"/>
                  </a:lnTo>
                  <a:lnTo>
                    <a:pt x="23660" y="68834"/>
                  </a:lnTo>
                  <a:close/>
                </a:path>
                <a:path w="85090" h="87629">
                  <a:moveTo>
                    <a:pt x="24231" y="35179"/>
                  </a:moveTo>
                  <a:lnTo>
                    <a:pt x="23202" y="35560"/>
                  </a:lnTo>
                  <a:lnTo>
                    <a:pt x="22593" y="36449"/>
                  </a:lnTo>
                  <a:lnTo>
                    <a:pt x="20916" y="37198"/>
                  </a:lnTo>
                  <a:lnTo>
                    <a:pt x="23025" y="36449"/>
                  </a:lnTo>
                  <a:lnTo>
                    <a:pt x="23761" y="35814"/>
                  </a:lnTo>
                  <a:lnTo>
                    <a:pt x="24231" y="35179"/>
                  </a:lnTo>
                  <a:close/>
                </a:path>
                <a:path w="85090" h="87629">
                  <a:moveTo>
                    <a:pt x="33807" y="43865"/>
                  </a:moveTo>
                  <a:lnTo>
                    <a:pt x="31623" y="45212"/>
                  </a:lnTo>
                  <a:lnTo>
                    <a:pt x="31762" y="46101"/>
                  </a:lnTo>
                  <a:lnTo>
                    <a:pt x="32258" y="46101"/>
                  </a:lnTo>
                  <a:lnTo>
                    <a:pt x="33743" y="44196"/>
                  </a:lnTo>
                  <a:lnTo>
                    <a:pt x="33807" y="43865"/>
                  </a:lnTo>
                  <a:close/>
                </a:path>
                <a:path w="85090" h="87629">
                  <a:moveTo>
                    <a:pt x="41122" y="17272"/>
                  </a:moveTo>
                  <a:lnTo>
                    <a:pt x="41033" y="17056"/>
                  </a:lnTo>
                  <a:lnTo>
                    <a:pt x="40881" y="17526"/>
                  </a:lnTo>
                  <a:lnTo>
                    <a:pt x="41122" y="17272"/>
                  </a:lnTo>
                  <a:close/>
                </a:path>
                <a:path w="85090" h="87629">
                  <a:moveTo>
                    <a:pt x="64846" y="51181"/>
                  </a:moveTo>
                  <a:lnTo>
                    <a:pt x="64757" y="51003"/>
                  </a:lnTo>
                  <a:lnTo>
                    <a:pt x="64744" y="51181"/>
                  </a:lnTo>
                  <a:close/>
                </a:path>
                <a:path w="85090" h="87629">
                  <a:moveTo>
                    <a:pt x="68503" y="48514"/>
                  </a:moveTo>
                  <a:lnTo>
                    <a:pt x="68287" y="48768"/>
                  </a:lnTo>
                  <a:lnTo>
                    <a:pt x="68503" y="48514"/>
                  </a:lnTo>
                  <a:close/>
                </a:path>
                <a:path w="85090" h="87629">
                  <a:moveTo>
                    <a:pt x="79146" y="55245"/>
                  </a:moveTo>
                  <a:lnTo>
                    <a:pt x="78371" y="55156"/>
                  </a:lnTo>
                  <a:lnTo>
                    <a:pt x="79133" y="55918"/>
                  </a:lnTo>
                  <a:lnTo>
                    <a:pt x="79146" y="55245"/>
                  </a:lnTo>
                  <a:close/>
                </a:path>
                <a:path w="85090" h="87629">
                  <a:moveTo>
                    <a:pt x="81648" y="57277"/>
                  </a:moveTo>
                  <a:lnTo>
                    <a:pt x="80772" y="56134"/>
                  </a:lnTo>
                  <a:lnTo>
                    <a:pt x="79235" y="56007"/>
                  </a:lnTo>
                  <a:lnTo>
                    <a:pt x="79044" y="56642"/>
                  </a:lnTo>
                  <a:lnTo>
                    <a:pt x="78905" y="56769"/>
                  </a:lnTo>
                  <a:lnTo>
                    <a:pt x="79743" y="56896"/>
                  </a:lnTo>
                  <a:lnTo>
                    <a:pt x="80302" y="57150"/>
                  </a:lnTo>
                  <a:lnTo>
                    <a:pt x="80238" y="57785"/>
                  </a:lnTo>
                  <a:lnTo>
                    <a:pt x="80708" y="57785"/>
                  </a:lnTo>
                  <a:lnTo>
                    <a:pt x="81648" y="57277"/>
                  </a:lnTo>
                  <a:close/>
                </a:path>
                <a:path w="85090" h="87629">
                  <a:moveTo>
                    <a:pt x="84772" y="56388"/>
                  </a:moveTo>
                  <a:lnTo>
                    <a:pt x="84074" y="56134"/>
                  </a:lnTo>
                  <a:lnTo>
                    <a:pt x="82550" y="54483"/>
                  </a:lnTo>
                  <a:lnTo>
                    <a:pt x="82473" y="53975"/>
                  </a:lnTo>
                  <a:lnTo>
                    <a:pt x="81953" y="53721"/>
                  </a:lnTo>
                  <a:lnTo>
                    <a:pt x="81445" y="53467"/>
                  </a:lnTo>
                  <a:lnTo>
                    <a:pt x="80721" y="53721"/>
                  </a:lnTo>
                  <a:lnTo>
                    <a:pt x="80124" y="53594"/>
                  </a:lnTo>
                  <a:lnTo>
                    <a:pt x="80124" y="53213"/>
                  </a:lnTo>
                  <a:lnTo>
                    <a:pt x="78689" y="52832"/>
                  </a:lnTo>
                  <a:lnTo>
                    <a:pt x="77978" y="52578"/>
                  </a:lnTo>
                  <a:lnTo>
                    <a:pt x="77838" y="52197"/>
                  </a:lnTo>
                  <a:lnTo>
                    <a:pt x="77508" y="51816"/>
                  </a:lnTo>
                  <a:lnTo>
                    <a:pt x="76898" y="51308"/>
                  </a:lnTo>
                  <a:lnTo>
                    <a:pt x="76987" y="51054"/>
                  </a:lnTo>
                  <a:lnTo>
                    <a:pt x="77939" y="51562"/>
                  </a:lnTo>
                  <a:lnTo>
                    <a:pt x="79895" y="52324"/>
                  </a:lnTo>
                  <a:lnTo>
                    <a:pt x="79514" y="51308"/>
                  </a:lnTo>
                  <a:lnTo>
                    <a:pt x="79324" y="51054"/>
                  </a:lnTo>
                  <a:lnTo>
                    <a:pt x="78752" y="50292"/>
                  </a:lnTo>
                  <a:lnTo>
                    <a:pt x="78117" y="50292"/>
                  </a:lnTo>
                  <a:lnTo>
                    <a:pt x="78232" y="49149"/>
                  </a:lnTo>
                  <a:lnTo>
                    <a:pt x="78574" y="48641"/>
                  </a:lnTo>
                  <a:lnTo>
                    <a:pt x="78219" y="48641"/>
                  </a:lnTo>
                  <a:lnTo>
                    <a:pt x="78168" y="48133"/>
                  </a:lnTo>
                  <a:lnTo>
                    <a:pt x="77139" y="47879"/>
                  </a:lnTo>
                  <a:lnTo>
                    <a:pt x="77482" y="47625"/>
                  </a:lnTo>
                  <a:lnTo>
                    <a:pt x="77076" y="47498"/>
                  </a:lnTo>
                  <a:lnTo>
                    <a:pt x="76682" y="47244"/>
                  </a:lnTo>
                  <a:lnTo>
                    <a:pt x="75730" y="46863"/>
                  </a:lnTo>
                  <a:lnTo>
                    <a:pt x="75425" y="46736"/>
                  </a:lnTo>
                  <a:lnTo>
                    <a:pt x="74447" y="46736"/>
                  </a:lnTo>
                  <a:lnTo>
                    <a:pt x="74168" y="46482"/>
                  </a:lnTo>
                  <a:lnTo>
                    <a:pt x="73774" y="46101"/>
                  </a:lnTo>
                  <a:lnTo>
                    <a:pt x="73342" y="46482"/>
                  </a:lnTo>
                  <a:lnTo>
                    <a:pt x="72936" y="46228"/>
                  </a:lnTo>
                  <a:lnTo>
                    <a:pt x="72428" y="46101"/>
                  </a:lnTo>
                  <a:lnTo>
                    <a:pt x="72745" y="45720"/>
                  </a:lnTo>
                  <a:lnTo>
                    <a:pt x="71005" y="46228"/>
                  </a:lnTo>
                  <a:lnTo>
                    <a:pt x="64719" y="42291"/>
                  </a:lnTo>
                  <a:lnTo>
                    <a:pt x="64477" y="42037"/>
                  </a:lnTo>
                  <a:lnTo>
                    <a:pt x="64579" y="41148"/>
                  </a:lnTo>
                  <a:lnTo>
                    <a:pt x="64909" y="40005"/>
                  </a:lnTo>
                  <a:lnTo>
                    <a:pt x="65112" y="39624"/>
                  </a:lnTo>
                  <a:lnTo>
                    <a:pt x="65227" y="39370"/>
                  </a:lnTo>
                  <a:lnTo>
                    <a:pt x="65519" y="38481"/>
                  </a:lnTo>
                  <a:lnTo>
                    <a:pt x="66001" y="38354"/>
                  </a:lnTo>
                  <a:lnTo>
                    <a:pt x="66979" y="38100"/>
                  </a:lnTo>
                  <a:lnTo>
                    <a:pt x="67551" y="40259"/>
                  </a:lnTo>
                  <a:lnTo>
                    <a:pt x="66649" y="40386"/>
                  </a:lnTo>
                  <a:lnTo>
                    <a:pt x="67716" y="41529"/>
                  </a:lnTo>
                  <a:lnTo>
                    <a:pt x="68783" y="42037"/>
                  </a:lnTo>
                  <a:lnTo>
                    <a:pt x="70383" y="42545"/>
                  </a:lnTo>
                  <a:lnTo>
                    <a:pt x="71005" y="42164"/>
                  </a:lnTo>
                  <a:lnTo>
                    <a:pt x="72097" y="42799"/>
                  </a:lnTo>
                  <a:lnTo>
                    <a:pt x="72224" y="42672"/>
                  </a:lnTo>
                  <a:lnTo>
                    <a:pt x="72440" y="42164"/>
                  </a:lnTo>
                  <a:lnTo>
                    <a:pt x="72542" y="41910"/>
                  </a:lnTo>
                  <a:lnTo>
                    <a:pt x="72478" y="41656"/>
                  </a:lnTo>
                  <a:lnTo>
                    <a:pt x="72021" y="41148"/>
                  </a:lnTo>
                  <a:lnTo>
                    <a:pt x="69138" y="38608"/>
                  </a:lnTo>
                  <a:lnTo>
                    <a:pt x="68148" y="38227"/>
                  </a:lnTo>
                  <a:lnTo>
                    <a:pt x="67995" y="38100"/>
                  </a:lnTo>
                  <a:lnTo>
                    <a:pt x="66700" y="36957"/>
                  </a:lnTo>
                  <a:lnTo>
                    <a:pt x="66624" y="36830"/>
                  </a:lnTo>
                  <a:lnTo>
                    <a:pt x="66560" y="36703"/>
                  </a:lnTo>
                  <a:lnTo>
                    <a:pt x="66001" y="35687"/>
                  </a:lnTo>
                  <a:lnTo>
                    <a:pt x="64541" y="35814"/>
                  </a:lnTo>
                  <a:lnTo>
                    <a:pt x="64211" y="36068"/>
                  </a:lnTo>
                  <a:lnTo>
                    <a:pt x="64173" y="36703"/>
                  </a:lnTo>
                  <a:lnTo>
                    <a:pt x="64084" y="36169"/>
                  </a:lnTo>
                  <a:lnTo>
                    <a:pt x="64198" y="35941"/>
                  </a:lnTo>
                  <a:lnTo>
                    <a:pt x="64566" y="35687"/>
                  </a:lnTo>
                  <a:lnTo>
                    <a:pt x="65138" y="35306"/>
                  </a:lnTo>
                  <a:lnTo>
                    <a:pt x="65519" y="35052"/>
                  </a:lnTo>
                  <a:lnTo>
                    <a:pt x="63728" y="34544"/>
                  </a:lnTo>
                  <a:lnTo>
                    <a:pt x="63728" y="41529"/>
                  </a:lnTo>
                  <a:lnTo>
                    <a:pt x="63322" y="41783"/>
                  </a:lnTo>
                  <a:lnTo>
                    <a:pt x="62763" y="42037"/>
                  </a:lnTo>
                  <a:lnTo>
                    <a:pt x="62268" y="42291"/>
                  </a:lnTo>
                  <a:lnTo>
                    <a:pt x="61201" y="41275"/>
                  </a:lnTo>
                  <a:lnTo>
                    <a:pt x="60680" y="40640"/>
                  </a:lnTo>
                  <a:lnTo>
                    <a:pt x="61379" y="40132"/>
                  </a:lnTo>
                  <a:lnTo>
                    <a:pt x="61252" y="40005"/>
                  </a:lnTo>
                  <a:lnTo>
                    <a:pt x="60871" y="39624"/>
                  </a:lnTo>
                  <a:lnTo>
                    <a:pt x="60833" y="38862"/>
                  </a:lnTo>
                  <a:lnTo>
                    <a:pt x="60858" y="38354"/>
                  </a:lnTo>
                  <a:lnTo>
                    <a:pt x="61887" y="39624"/>
                  </a:lnTo>
                  <a:lnTo>
                    <a:pt x="63728" y="41529"/>
                  </a:lnTo>
                  <a:lnTo>
                    <a:pt x="63728" y="34544"/>
                  </a:lnTo>
                  <a:lnTo>
                    <a:pt x="62496" y="34175"/>
                  </a:lnTo>
                  <a:lnTo>
                    <a:pt x="62496" y="35941"/>
                  </a:lnTo>
                  <a:lnTo>
                    <a:pt x="62242" y="36322"/>
                  </a:lnTo>
                  <a:lnTo>
                    <a:pt x="62128" y="36830"/>
                  </a:lnTo>
                  <a:lnTo>
                    <a:pt x="61087" y="36322"/>
                  </a:lnTo>
                  <a:lnTo>
                    <a:pt x="61010" y="37465"/>
                  </a:lnTo>
                  <a:lnTo>
                    <a:pt x="59613" y="38862"/>
                  </a:lnTo>
                  <a:lnTo>
                    <a:pt x="58585" y="38100"/>
                  </a:lnTo>
                  <a:lnTo>
                    <a:pt x="57035" y="37719"/>
                  </a:lnTo>
                  <a:lnTo>
                    <a:pt x="57200" y="37084"/>
                  </a:lnTo>
                  <a:lnTo>
                    <a:pt x="57315" y="36703"/>
                  </a:lnTo>
                  <a:lnTo>
                    <a:pt x="58267" y="35306"/>
                  </a:lnTo>
                  <a:lnTo>
                    <a:pt x="59410" y="36195"/>
                  </a:lnTo>
                  <a:lnTo>
                    <a:pt x="60909" y="37198"/>
                  </a:lnTo>
                  <a:lnTo>
                    <a:pt x="61010" y="37465"/>
                  </a:lnTo>
                  <a:lnTo>
                    <a:pt x="61010" y="36258"/>
                  </a:lnTo>
                  <a:lnTo>
                    <a:pt x="60693" y="35941"/>
                  </a:lnTo>
                  <a:lnTo>
                    <a:pt x="60553" y="35687"/>
                  </a:lnTo>
                  <a:lnTo>
                    <a:pt x="61010" y="35687"/>
                  </a:lnTo>
                  <a:lnTo>
                    <a:pt x="62496" y="35941"/>
                  </a:lnTo>
                  <a:lnTo>
                    <a:pt x="62496" y="34175"/>
                  </a:lnTo>
                  <a:lnTo>
                    <a:pt x="61582" y="33909"/>
                  </a:lnTo>
                  <a:lnTo>
                    <a:pt x="61417" y="33782"/>
                  </a:lnTo>
                  <a:lnTo>
                    <a:pt x="60299" y="32893"/>
                  </a:lnTo>
                  <a:lnTo>
                    <a:pt x="60109" y="33528"/>
                  </a:lnTo>
                  <a:lnTo>
                    <a:pt x="59093" y="33782"/>
                  </a:lnTo>
                  <a:lnTo>
                    <a:pt x="59283" y="33274"/>
                  </a:lnTo>
                  <a:lnTo>
                    <a:pt x="59385" y="32893"/>
                  </a:lnTo>
                  <a:lnTo>
                    <a:pt x="59283" y="29718"/>
                  </a:lnTo>
                  <a:lnTo>
                    <a:pt x="59194" y="28702"/>
                  </a:lnTo>
                  <a:lnTo>
                    <a:pt x="58648" y="29210"/>
                  </a:lnTo>
                  <a:lnTo>
                    <a:pt x="58140" y="29718"/>
                  </a:lnTo>
                  <a:lnTo>
                    <a:pt x="56781" y="31877"/>
                  </a:lnTo>
                  <a:lnTo>
                    <a:pt x="56807" y="32131"/>
                  </a:lnTo>
                  <a:lnTo>
                    <a:pt x="57950" y="33528"/>
                  </a:lnTo>
                  <a:lnTo>
                    <a:pt x="55105" y="36449"/>
                  </a:lnTo>
                  <a:lnTo>
                    <a:pt x="50711" y="37084"/>
                  </a:lnTo>
                  <a:lnTo>
                    <a:pt x="50317" y="35306"/>
                  </a:lnTo>
                  <a:lnTo>
                    <a:pt x="50012" y="35052"/>
                  </a:lnTo>
                  <a:lnTo>
                    <a:pt x="49326" y="33782"/>
                  </a:lnTo>
                  <a:lnTo>
                    <a:pt x="49250" y="33147"/>
                  </a:lnTo>
                  <a:lnTo>
                    <a:pt x="49593" y="31115"/>
                  </a:lnTo>
                  <a:lnTo>
                    <a:pt x="49047" y="30861"/>
                  </a:lnTo>
                  <a:lnTo>
                    <a:pt x="49580" y="29337"/>
                  </a:lnTo>
                  <a:lnTo>
                    <a:pt x="51511" y="28829"/>
                  </a:lnTo>
                  <a:lnTo>
                    <a:pt x="52679" y="25908"/>
                  </a:lnTo>
                  <a:lnTo>
                    <a:pt x="52666" y="22479"/>
                  </a:lnTo>
                  <a:lnTo>
                    <a:pt x="53708" y="19304"/>
                  </a:lnTo>
                  <a:lnTo>
                    <a:pt x="53975" y="17907"/>
                  </a:lnTo>
                  <a:lnTo>
                    <a:pt x="54749" y="17056"/>
                  </a:lnTo>
                  <a:lnTo>
                    <a:pt x="54762" y="16637"/>
                  </a:lnTo>
                  <a:lnTo>
                    <a:pt x="53721" y="14859"/>
                  </a:lnTo>
                  <a:lnTo>
                    <a:pt x="56248" y="12192"/>
                  </a:lnTo>
                  <a:lnTo>
                    <a:pt x="56451" y="8890"/>
                  </a:lnTo>
                  <a:lnTo>
                    <a:pt x="56565" y="1016"/>
                  </a:lnTo>
                  <a:lnTo>
                    <a:pt x="54533" y="0"/>
                  </a:lnTo>
                  <a:lnTo>
                    <a:pt x="51511" y="1727"/>
                  </a:lnTo>
                  <a:lnTo>
                    <a:pt x="51511" y="17399"/>
                  </a:lnTo>
                  <a:lnTo>
                    <a:pt x="49580" y="18542"/>
                  </a:lnTo>
                  <a:lnTo>
                    <a:pt x="48564" y="21082"/>
                  </a:lnTo>
                  <a:lnTo>
                    <a:pt x="48552" y="21463"/>
                  </a:lnTo>
                  <a:lnTo>
                    <a:pt x="48729" y="21717"/>
                  </a:lnTo>
                  <a:lnTo>
                    <a:pt x="48818" y="22479"/>
                  </a:lnTo>
                  <a:lnTo>
                    <a:pt x="48399" y="24638"/>
                  </a:lnTo>
                  <a:lnTo>
                    <a:pt x="47599" y="25400"/>
                  </a:lnTo>
                  <a:lnTo>
                    <a:pt x="46367" y="29083"/>
                  </a:lnTo>
                  <a:lnTo>
                    <a:pt x="46824" y="29337"/>
                  </a:lnTo>
                  <a:lnTo>
                    <a:pt x="43624" y="33528"/>
                  </a:lnTo>
                  <a:lnTo>
                    <a:pt x="44081" y="33147"/>
                  </a:lnTo>
                  <a:lnTo>
                    <a:pt x="43345" y="38481"/>
                  </a:lnTo>
                  <a:lnTo>
                    <a:pt x="41503" y="40132"/>
                  </a:lnTo>
                  <a:lnTo>
                    <a:pt x="40652" y="36068"/>
                  </a:lnTo>
                  <a:lnTo>
                    <a:pt x="40728" y="35052"/>
                  </a:lnTo>
                  <a:lnTo>
                    <a:pt x="41338" y="32512"/>
                  </a:lnTo>
                  <a:lnTo>
                    <a:pt x="42265" y="28702"/>
                  </a:lnTo>
                  <a:lnTo>
                    <a:pt x="42291" y="28448"/>
                  </a:lnTo>
                  <a:lnTo>
                    <a:pt x="42494" y="27051"/>
                  </a:lnTo>
                  <a:lnTo>
                    <a:pt x="42697" y="25654"/>
                  </a:lnTo>
                  <a:lnTo>
                    <a:pt x="44170" y="24003"/>
                  </a:lnTo>
                  <a:lnTo>
                    <a:pt x="44259" y="22987"/>
                  </a:lnTo>
                  <a:lnTo>
                    <a:pt x="44399" y="21590"/>
                  </a:lnTo>
                  <a:lnTo>
                    <a:pt x="44424" y="21336"/>
                  </a:lnTo>
                  <a:lnTo>
                    <a:pt x="42773" y="20574"/>
                  </a:lnTo>
                  <a:lnTo>
                    <a:pt x="42875" y="19304"/>
                  </a:lnTo>
                  <a:lnTo>
                    <a:pt x="42989" y="18415"/>
                  </a:lnTo>
                  <a:lnTo>
                    <a:pt x="43307" y="17526"/>
                  </a:lnTo>
                  <a:lnTo>
                    <a:pt x="43624" y="16764"/>
                  </a:lnTo>
                  <a:lnTo>
                    <a:pt x="42875" y="17145"/>
                  </a:lnTo>
                  <a:lnTo>
                    <a:pt x="42329" y="17526"/>
                  </a:lnTo>
                  <a:lnTo>
                    <a:pt x="42443" y="17272"/>
                  </a:lnTo>
                  <a:lnTo>
                    <a:pt x="42049" y="16319"/>
                  </a:lnTo>
                  <a:lnTo>
                    <a:pt x="47650" y="10541"/>
                  </a:lnTo>
                  <a:lnTo>
                    <a:pt x="48437" y="9588"/>
                  </a:lnTo>
                  <a:lnTo>
                    <a:pt x="46913" y="12065"/>
                  </a:lnTo>
                  <a:lnTo>
                    <a:pt x="46291" y="13716"/>
                  </a:lnTo>
                  <a:lnTo>
                    <a:pt x="47536" y="13843"/>
                  </a:lnTo>
                  <a:lnTo>
                    <a:pt x="48958" y="14859"/>
                  </a:lnTo>
                  <a:lnTo>
                    <a:pt x="49987" y="15240"/>
                  </a:lnTo>
                  <a:lnTo>
                    <a:pt x="51511" y="17399"/>
                  </a:lnTo>
                  <a:lnTo>
                    <a:pt x="51511" y="1727"/>
                  </a:lnTo>
                  <a:lnTo>
                    <a:pt x="49847" y="2667"/>
                  </a:lnTo>
                  <a:lnTo>
                    <a:pt x="47332" y="5588"/>
                  </a:lnTo>
                  <a:lnTo>
                    <a:pt x="42303" y="13208"/>
                  </a:lnTo>
                  <a:lnTo>
                    <a:pt x="41529" y="15557"/>
                  </a:lnTo>
                  <a:lnTo>
                    <a:pt x="41275" y="15240"/>
                  </a:lnTo>
                  <a:lnTo>
                    <a:pt x="41376" y="14478"/>
                  </a:lnTo>
                  <a:lnTo>
                    <a:pt x="42176" y="11811"/>
                  </a:lnTo>
                  <a:lnTo>
                    <a:pt x="41262" y="10414"/>
                  </a:lnTo>
                  <a:lnTo>
                    <a:pt x="41249" y="17145"/>
                  </a:lnTo>
                  <a:lnTo>
                    <a:pt x="41160" y="17653"/>
                  </a:lnTo>
                  <a:lnTo>
                    <a:pt x="40830" y="18300"/>
                  </a:lnTo>
                  <a:lnTo>
                    <a:pt x="40830" y="27051"/>
                  </a:lnTo>
                  <a:lnTo>
                    <a:pt x="39903" y="25527"/>
                  </a:lnTo>
                  <a:lnTo>
                    <a:pt x="39471" y="25019"/>
                  </a:lnTo>
                  <a:lnTo>
                    <a:pt x="39382" y="24638"/>
                  </a:lnTo>
                  <a:lnTo>
                    <a:pt x="38709" y="24130"/>
                  </a:lnTo>
                  <a:lnTo>
                    <a:pt x="39039" y="23495"/>
                  </a:lnTo>
                  <a:lnTo>
                    <a:pt x="39509" y="22987"/>
                  </a:lnTo>
                  <a:lnTo>
                    <a:pt x="39738" y="24384"/>
                  </a:lnTo>
                  <a:lnTo>
                    <a:pt x="40449" y="25654"/>
                  </a:lnTo>
                  <a:lnTo>
                    <a:pt x="40551" y="25908"/>
                  </a:lnTo>
                  <a:lnTo>
                    <a:pt x="40830" y="27051"/>
                  </a:lnTo>
                  <a:lnTo>
                    <a:pt x="40830" y="18300"/>
                  </a:lnTo>
                  <a:lnTo>
                    <a:pt x="40043" y="19812"/>
                  </a:lnTo>
                  <a:lnTo>
                    <a:pt x="39928" y="20066"/>
                  </a:lnTo>
                  <a:lnTo>
                    <a:pt x="39077" y="21590"/>
                  </a:lnTo>
                  <a:lnTo>
                    <a:pt x="39065" y="21082"/>
                  </a:lnTo>
                  <a:lnTo>
                    <a:pt x="38722" y="20701"/>
                  </a:lnTo>
                  <a:lnTo>
                    <a:pt x="38265" y="20447"/>
                  </a:lnTo>
                  <a:lnTo>
                    <a:pt x="37884" y="20739"/>
                  </a:lnTo>
                  <a:lnTo>
                    <a:pt x="37884" y="28448"/>
                  </a:lnTo>
                  <a:lnTo>
                    <a:pt x="37541" y="28829"/>
                  </a:lnTo>
                  <a:lnTo>
                    <a:pt x="37490" y="29083"/>
                  </a:lnTo>
                  <a:lnTo>
                    <a:pt x="37604" y="29337"/>
                  </a:lnTo>
                  <a:lnTo>
                    <a:pt x="37693" y="32512"/>
                  </a:lnTo>
                  <a:lnTo>
                    <a:pt x="36347" y="32131"/>
                  </a:lnTo>
                  <a:lnTo>
                    <a:pt x="36563" y="33439"/>
                  </a:lnTo>
                  <a:lnTo>
                    <a:pt x="35166" y="30734"/>
                  </a:lnTo>
                  <a:lnTo>
                    <a:pt x="37236" y="28829"/>
                  </a:lnTo>
                  <a:lnTo>
                    <a:pt x="37884" y="28448"/>
                  </a:lnTo>
                  <a:lnTo>
                    <a:pt x="37884" y="20739"/>
                  </a:lnTo>
                  <a:lnTo>
                    <a:pt x="37426" y="21082"/>
                  </a:lnTo>
                  <a:lnTo>
                    <a:pt x="36385" y="21463"/>
                  </a:lnTo>
                  <a:lnTo>
                    <a:pt x="35775" y="23495"/>
                  </a:lnTo>
                  <a:lnTo>
                    <a:pt x="36614" y="23622"/>
                  </a:lnTo>
                  <a:lnTo>
                    <a:pt x="35725" y="24765"/>
                  </a:lnTo>
                  <a:lnTo>
                    <a:pt x="34988" y="25019"/>
                  </a:lnTo>
                  <a:lnTo>
                    <a:pt x="35585" y="25908"/>
                  </a:lnTo>
                  <a:lnTo>
                    <a:pt x="35902" y="26162"/>
                  </a:lnTo>
                  <a:lnTo>
                    <a:pt x="35966" y="26416"/>
                  </a:lnTo>
                  <a:lnTo>
                    <a:pt x="33807" y="29337"/>
                  </a:lnTo>
                  <a:lnTo>
                    <a:pt x="32296" y="31115"/>
                  </a:lnTo>
                  <a:lnTo>
                    <a:pt x="30721" y="32766"/>
                  </a:lnTo>
                  <a:lnTo>
                    <a:pt x="31648" y="33147"/>
                  </a:lnTo>
                  <a:lnTo>
                    <a:pt x="30416" y="34163"/>
                  </a:lnTo>
                  <a:lnTo>
                    <a:pt x="29006" y="35179"/>
                  </a:lnTo>
                  <a:lnTo>
                    <a:pt x="27190" y="37465"/>
                  </a:lnTo>
                  <a:lnTo>
                    <a:pt x="26657" y="38989"/>
                  </a:lnTo>
                  <a:lnTo>
                    <a:pt x="23850" y="40640"/>
                  </a:lnTo>
                  <a:lnTo>
                    <a:pt x="23482" y="39624"/>
                  </a:lnTo>
                  <a:lnTo>
                    <a:pt x="21590" y="38989"/>
                  </a:lnTo>
                  <a:lnTo>
                    <a:pt x="21678" y="38735"/>
                  </a:lnTo>
                  <a:lnTo>
                    <a:pt x="21310" y="38862"/>
                  </a:lnTo>
                  <a:lnTo>
                    <a:pt x="19964" y="40132"/>
                  </a:lnTo>
                  <a:lnTo>
                    <a:pt x="18008" y="41910"/>
                  </a:lnTo>
                  <a:lnTo>
                    <a:pt x="17246" y="42672"/>
                  </a:lnTo>
                  <a:lnTo>
                    <a:pt x="17856" y="43053"/>
                  </a:lnTo>
                  <a:lnTo>
                    <a:pt x="16929" y="43688"/>
                  </a:lnTo>
                  <a:lnTo>
                    <a:pt x="16383" y="42545"/>
                  </a:lnTo>
                  <a:lnTo>
                    <a:pt x="18148" y="41275"/>
                  </a:lnTo>
                  <a:lnTo>
                    <a:pt x="19862" y="39878"/>
                  </a:lnTo>
                  <a:lnTo>
                    <a:pt x="19558" y="39878"/>
                  </a:lnTo>
                  <a:lnTo>
                    <a:pt x="16154" y="38862"/>
                  </a:lnTo>
                  <a:lnTo>
                    <a:pt x="16510" y="38735"/>
                  </a:lnTo>
                  <a:lnTo>
                    <a:pt x="19469" y="37706"/>
                  </a:lnTo>
                  <a:lnTo>
                    <a:pt x="20040" y="35941"/>
                  </a:lnTo>
                  <a:lnTo>
                    <a:pt x="20510" y="35052"/>
                  </a:lnTo>
                  <a:lnTo>
                    <a:pt x="22072" y="32258"/>
                  </a:lnTo>
                  <a:lnTo>
                    <a:pt x="24041" y="30480"/>
                  </a:lnTo>
                  <a:lnTo>
                    <a:pt x="26238" y="29337"/>
                  </a:lnTo>
                  <a:lnTo>
                    <a:pt x="26530" y="28448"/>
                  </a:lnTo>
                  <a:lnTo>
                    <a:pt x="27660" y="28194"/>
                  </a:lnTo>
                  <a:lnTo>
                    <a:pt x="29972" y="28829"/>
                  </a:lnTo>
                  <a:lnTo>
                    <a:pt x="28702" y="28829"/>
                  </a:lnTo>
                  <a:lnTo>
                    <a:pt x="29959" y="29972"/>
                  </a:lnTo>
                  <a:lnTo>
                    <a:pt x="30467" y="30226"/>
                  </a:lnTo>
                  <a:lnTo>
                    <a:pt x="31216" y="30734"/>
                  </a:lnTo>
                  <a:lnTo>
                    <a:pt x="31140" y="30861"/>
                  </a:lnTo>
                  <a:lnTo>
                    <a:pt x="32029" y="30099"/>
                  </a:lnTo>
                  <a:lnTo>
                    <a:pt x="32512" y="28194"/>
                  </a:lnTo>
                  <a:lnTo>
                    <a:pt x="32042" y="27305"/>
                  </a:lnTo>
                  <a:lnTo>
                    <a:pt x="33134" y="26416"/>
                  </a:lnTo>
                  <a:lnTo>
                    <a:pt x="32880" y="26162"/>
                  </a:lnTo>
                  <a:lnTo>
                    <a:pt x="33261" y="25781"/>
                  </a:lnTo>
                  <a:lnTo>
                    <a:pt x="32524" y="26162"/>
                  </a:lnTo>
                  <a:lnTo>
                    <a:pt x="31864" y="26416"/>
                  </a:lnTo>
                  <a:lnTo>
                    <a:pt x="29083" y="22479"/>
                  </a:lnTo>
                  <a:lnTo>
                    <a:pt x="35140" y="17526"/>
                  </a:lnTo>
                  <a:lnTo>
                    <a:pt x="35458" y="16129"/>
                  </a:lnTo>
                  <a:lnTo>
                    <a:pt x="39471" y="10414"/>
                  </a:lnTo>
                  <a:lnTo>
                    <a:pt x="40919" y="13208"/>
                  </a:lnTo>
                  <a:lnTo>
                    <a:pt x="41021" y="13716"/>
                  </a:lnTo>
                  <a:lnTo>
                    <a:pt x="40449" y="14478"/>
                  </a:lnTo>
                  <a:lnTo>
                    <a:pt x="40195" y="14859"/>
                  </a:lnTo>
                  <a:lnTo>
                    <a:pt x="40068" y="15240"/>
                  </a:lnTo>
                  <a:lnTo>
                    <a:pt x="40322" y="15875"/>
                  </a:lnTo>
                  <a:lnTo>
                    <a:pt x="40728" y="16637"/>
                  </a:lnTo>
                  <a:lnTo>
                    <a:pt x="41033" y="17056"/>
                  </a:lnTo>
                  <a:lnTo>
                    <a:pt x="41173" y="16637"/>
                  </a:lnTo>
                  <a:lnTo>
                    <a:pt x="41097" y="17145"/>
                  </a:lnTo>
                  <a:lnTo>
                    <a:pt x="41249" y="17145"/>
                  </a:lnTo>
                  <a:lnTo>
                    <a:pt x="41249" y="10401"/>
                  </a:lnTo>
                  <a:lnTo>
                    <a:pt x="41097" y="10160"/>
                  </a:lnTo>
                  <a:lnTo>
                    <a:pt x="40195" y="8509"/>
                  </a:lnTo>
                  <a:lnTo>
                    <a:pt x="39865" y="8890"/>
                  </a:lnTo>
                  <a:lnTo>
                    <a:pt x="39687" y="9144"/>
                  </a:lnTo>
                  <a:lnTo>
                    <a:pt x="38074" y="10795"/>
                  </a:lnTo>
                  <a:lnTo>
                    <a:pt x="38176" y="11811"/>
                  </a:lnTo>
                  <a:lnTo>
                    <a:pt x="36144" y="14986"/>
                  </a:lnTo>
                  <a:lnTo>
                    <a:pt x="33604" y="15875"/>
                  </a:lnTo>
                  <a:lnTo>
                    <a:pt x="30988" y="17653"/>
                  </a:lnTo>
                  <a:lnTo>
                    <a:pt x="29489" y="18415"/>
                  </a:lnTo>
                  <a:lnTo>
                    <a:pt x="28270" y="20447"/>
                  </a:lnTo>
                  <a:lnTo>
                    <a:pt x="28232" y="20701"/>
                  </a:lnTo>
                  <a:lnTo>
                    <a:pt x="28333" y="21082"/>
                  </a:lnTo>
                  <a:lnTo>
                    <a:pt x="28460" y="21971"/>
                  </a:lnTo>
                  <a:lnTo>
                    <a:pt x="27838" y="25273"/>
                  </a:lnTo>
                  <a:lnTo>
                    <a:pt x="25882" y="26416"/>
                  </a:lnTo>
                  <a:lnTo>
                    <a:pt x="23279" y="29083"/>
                  </a:lnTo>
                  <a:lnTo>
                    <a:pt x="20053" y="30480"/>
                  </a:lnTo>
                  <a:lnTo>
                    <a:pt x="19634" y="31623"/>
                  </a:lnTo>
                  <a:lnTo>
                    <a:pt x="20116" y="31877"/>
                  </a:lnTo>
                  <a:lnTo>
                    <a:pt x="20408" y="32385"/>
                  </a:lnTo>
                  <a:lnTo>
                    <a:pt x="20815" y="32766"/>
                  </a:lnTo>
                  <a:lnTo>
                    <a:pt x="19189" y="35179"/>
                  </a:lnTo>
                  <a:lnTo>
                    <a:pt x="15646" y="35814"/>
                  </a:lnTo>
                  <a:lnTo>
                    <a:pt x="14046" y="38481"/>
                  </a:lnTo>
                  <a:lnTo>
                    <a:pt x="14389" y="38481"/>
                  </a:lnTo>
                  <a:lnTo>
                    <a:pt x="14655" y="38595"/>
                  </a:lnTo>
                  <a:lnTo>
                    <a:pt x="14922" y="38735"/>
                  </a:lnTo>
                  <a:lnTo>
                    <a:pt x="14655" y="38595"/>
                  </a:lnTo>
                  <a:lnTo>
                    <a:pt x="15138" y="41732"/>
                  </a:lnTo>
                  <a:lnTo>
                    <a:pt x="15328" y="41275"/>
                  </a:lnTo>
                  <a:lnTo>
                    <a:pt x="15151" y="41783"/>
                  </a:lnTo>
                  <a:lnTo>
                    <a:pt x="14808" y="42545"/>
                  </a:lnTo>
                  <a:lnTo>
                    <a:pt x="13398" y="42291"/>
                  </a:lnTo>
                  <a:lnTo>
                    <a:pt x="11772" y="41275"/>
                  </a:lnTo>
                  <a:lnTo>
                    <a:pt x="15621" y="44069"/>
                  </a:lnTo>
                  <a:lnTo>
                    <a:pt x="15697" y="45339"/>
                  </a:lnTo>
                  <a:lnTo>
                    <a:pt x="18783" y="43688"/>
                  </a:lnTo>
                  <a:lnTo>
                    <a:pt x="20129" y="44577"/>
                  </a:lnTo>
                  <a:lnTo>
                    <a:pt x="21145" y="44577"/>
                  </a:lnTo>
                  <a:lnTo>
                    <a:pt x="23761" y="42545"/>
                  </a:lnTo>
                  <a:lnTo>
                    <a:pt x="25057" y="40894"/>
                  </a:lnTo>
                  <a:lnTo>
                    <a:pt x="25450" y="40640"/>
                  </a:lnTo>
                  <a:lnTo>
                    <a:pt x="27063" y="39624"/>
                  </a:lnTo>
                  <a:lnTo>
                    <a:pt x="30149" y="37198"/>
                  </a:lnTo>
                  <a:lnTo>
                    <a:pt x="31445" y="36195"/>
                  </a:lnTo>
                  <a:lnTo>
                    <a:pt x="31864" y="35179"/>
                  </a:lnTo>
                  <a:lnTo>
                    <a:pt x="33388" y="34544"/>
                  </a:lnTo>
                  <a:lnTo>
                    <a:pt x="34239" y="35179"/>
                  </a:lnTo>
                  <a:lnTo>
                    <a:pt x="35521" y="34544"/>
                  </a:lnTo>
                  <a:lnTo>
                    <a:pt x="36664" y="33985"/>
                  </a:lnTo>
                  <a:lnTo>
                    <a:pt x="36804" y="34798"/>
                  </a:lnTo>
                  <a:lnTo>
                    <a:pt x="39484" y="35433"/>
                  </a:lnTo>
                  <a:lnTo>
                    <a:pt x="40005" y="36830"/>
                  </a:lnTo>
                  <a:lnTo>
                    <a:pt x="38277" y="38481"/>
                  </a:lnTo>
                  <a:lnTo>
                    <a:pt x="39827" y="38735"/>
                  </a:lnTo>
                  <a:lnTo>
                    <a:pt x="39484" y="39878"/>
                  </a:lnTo>
                  <a:lnTo>
                    <a:pt x="39192" y="40513"/>
                  </a:lnTo>
                  <a:lnTo>
                    <a:pt x="38976" y="39878"/>
                  </a:lnTo>
                  <a:lnTo>
                    <a:pt x="39243" y="39497"/>
                  </a:lnTo>
                  <a:lnTo>
                    <a:pt x="39217" y="38862"/>
                  </a:lnTo>
                  <a:lnTo>
                    <a:pt x="38608" y="38735"/>
                  </a:lnTo>
                  <a:lnTo>
                    <a:pt x="37426" y="38989"/>
                  </a:lnTo>
                  <a:lnTo>
                    <a:pt x="37058" y="38989"/>
                  </a:lnTo>
                  <a:lnTo>
                    <a:pt x="36487" y="40474"/>
                  </a:lnTo>
                  <a:lnTo>
                    <a:pt x="36487" y="50292"/>
                  </a:lnTo>
                  <a:lnTo>
                    <a:pt x="36423" y="49657"/>
                  </a:lnTo>
                  <a:lnTo>
                    <a:pt x="36487" y="50292"/>
                  </a:lnTo>
                  <a:lnTo>
                    <a:pt x="36487" y="40474"/>
                  </a:lnTo>
                  <a:lnTo>
                    <a:pt x="36029" y="41656"/>
                  </a:lnTo>
                  <a:lnTo>
                    <a:pt x="35864" y="41783"/>
                  </a:lnTo>
                  <a:lnTo>
                    <a:pt x="35801" y="41910"/>
                  </a:lnTo>
                  <a:lnTo>
                    <a:pt x="35712" y="42291"/>
                  </a:lnTo>
                  <a:lnTo>
                    <a:pt x="34518" y="42418"/>
                  </a:lnTo>
                  <a:lnTo>
                    <a:pt x="34112" y="42545"/>
                  </a:lnTo>
                  <a:lnTo>
                    <a:pt x="33807" y="43865"/>
                  </a:lnTo>
                  <a:lnTo>
                    <a:pt x="35407" y="44958"/>
                  </a:lnTo>
                  <a:lnTo>
                    <a:pt x="35483" y="45466"/>
                  </a:lnTo>
                  <a:lnTo>
                    <a:pt x="35394" y="45847"/>
                  </a:lnTo>
                  <a:lnTo>
                    <a:pt x="34734" y="46228"/>
                  </a:lnTo>
                  <a:lnTo>
                    <a:pt x="34467" y="47117"/>
                  </a:lnTo>
                  <a:lnTo>
                    <a:pt x="34366" y="47879"/>
                  </a:lnTo>
                  <a:lnTo>
                    <a:pt x="34658" y="48260"/>
                  </a:lnTo>
                  <a:lnTo>
                    <a:pt x="34759" y="49022"/>
                  </a:lnTo>
                  <a:lnTo>
                    <a:pt x="34417" y="51181"/>
                  </a:lnTo>
                  <a:lnTo>
                    <a:pt x="32651" y="51308"/>
                  </a:lnTo>
                  <a:lnTo>
                    <a:pt x="30467" y="51816"/>
                  </a:lnTo>
                  <a:lnTo>
                    <a:pt x="29273" y="52705"/>
                  </a:lnTo>
                  <a:lnTo>
                    <a:pt x="28587" y="51943"/>
                  </a:lnTo>
                  <a:lnTo>
                    <a:pt x="27940" y="51219"/>
                  </a:lnTo>
                  <a:lnTo>
                    <a:pt x="27940" y="55118"/>
                  </a:lnTo>
                  <a:lnTo>
                    <a:pt x="26225" y="57150"/>
                  </a:lnTo>
                  <a:lnTo>
                    <a:pt x="25641" y="56642"/>
                  </a:lnTo>
                  <a:lnTo>
                    <a:pt x="24968" y="56261"/>
                  </a:lnTo>
                  <a:lnTo>
                    <a:pt x="24511" y="55918"/>
                  </a:lnTo>
                  <a:lnTo>
                    <a:pt x="24587" y="55753"/>
                  </a:lnTo>
                  <a:lnTo>
                    <a:pt x="26746" y="53340"/>
                  </a:lnTo>
                  <a:lnTo>
                    <a:pt x="27787" y="51943"/>
                  </a:lnTo>
                  <a:lnTo>
                    <a:pt x="27787" y="53467"/>
                  </a:lnTo>
                  <a:lnTo>
                    <a:pt x="27660" y="53721"/>
                  </a:lnTo>
                  <a:lnTo>
                    <a:pt x="27203" y="54229"/>
                  </a:lnTo>
                  <a:lnTo>
                    <a:pt x="27901" y="54864"/>
                  </a:lnTo>
                  <a:lnTo>
                    <a:pt x="27940" y="55118"/>
                  </a:lnTo>
                  <a:lnTo>
                    <a:pt x="27940" y="51219"/>
                  </a:lnTo>
                  <a:lnTo>
                    <a:pt x="27800" y="51054"/>
                  </a:lnTo>
                  <a:lnTo>
                    <a:pt x="27025" y="50165"/>
                  </a:lnTo>
                  <a:lnTo>
                    <a:pt x="27863" y="49784"/>
                  </a:lnTo>
                  <a:lnTo>
                    <a:pt x="30937" y="48387"/>
                  </a:lnTo>
                  <a:lnTo>
                    <a:pt x="31216" y="48260"/>
                  </a:lnTo>
                  <a:lnTo>
                    <a:pt x="31711" y="46863"/>
                  </a:lnTo>
                  <a:lnTo>
                    <a:pt x="31978" y="47371"/>
                  </a:lnTo>
                  <a:lnTo>
                    <a:pt x="31889" y="46863"/>
                  </a:lnTo>
                  <a:lnTo>
                    <a:pt x="31762" y="46101"/>
                  </a:lnTo>
                  <a:lnTo>
                    <a:pt x="29819" y="46101"/>
                  </a:lnTo>
                  <a:lnTo>
                    <a:pt x="28663" y="45847"/>
                  </a:lnTo>
                  <a:lnTo>
                    <a:pt x="28397" y="45085"/>
                  </a:lnTo>
                  <a:lnTo>
                    <a:pt x="28321" y="44704"/>
                  </a:lnTo>
                  <a:lnTo>
                    <a:pt x="28079" y="44907"/>
                  </a:lnTo>
                  <a:lnTo>
                    <a:pt x="28079" y="48387"/>
                  </a:lnTo>
                  <a:lnTo>
                    <a:pt x="27901" y="48895"/>
                  </a:lnTo>
                  <a:lnTo>
                    <a:pt x="27444" y="49276"/>
                  </a:lnTo>
                  <a:lnTo>
                    <a:pt x="26238" y="49784"/>
                  </a:lnTo>
                  <a:lnTo>
                    <a:pt x="26212" y="49530"/>
                  </a:lnTo>
                  <a:lnTo>
                    <a:pt x="26123" y="49149"/>
                  </a:lnTo>
                  <a:lnTo>
                    <a:pt x="26009" y="48895"/>
                  </a:lnTo>
                  <a:lnTo>
                    <a:pt x="25793" y="48641"/>
                  </a:lnTo>
                  <a:lnTo>
                    <a:pt x="27533" y="48387"/>
                  </a:lnTo>
                  <a:lnTo>
                    <a:pt x="28079" y="48387"/>
                  </a:lnTo>
                  <a:lnTo>
                    <a:pt x="28079" y="44907"/>
                  </a:lnTo>
                  <a:lnTo>
                    <a:pt x="26809" y="45974"/>
                  </a:lnTo>
                  <a:lnTo>
                    <a:pt x="24803" y="46482"/>
                  </a:lnTo>
                  <a:lnTo>
                    <a:pt x="22199" y="46990"/>
                  </a:lnTo>
                  <a:lnTo>
                    <a:pt x="23914" y="48514"/>
                  </a:lnTo>
                  <a:lnTo>
                    <a:pt x="23964" y="48641"/>
                  </a:lnTo>
                  <a:lnTo>
                    <a:pt x="23914" y="48882"/>
                  </a:lnTo>
                  <a:lnTo>
                    <a:pt x="23901" y="48717"/>
                  </a:lnTo>
                  <a:lnTo>
                    <a:pt x="23812" y="49530"/>
                  </a:lnTo>
                  <a:lnTo>
                    <a:pt x="23710" y="48514"/>
                  </a:lnTo>
                  <a:lnTo>
                    <a:pt x="23355" y="48133"/>
                  </a:lnTo>
                  <a:lnTo>
                    <a:pt x="21653" y="47879"/>
                  </a:lnTo>
                  <a:lnTo>
                    <a:pt x="20840" y="49657"/>
                  </a:lnTo>
                  <a:lnTo>
                    <a:pt x="19189" y="51181"/>
                  </a:lnTo>
                  <a:lnTo>
                    <a:pt x="18008" y="51562"/>
                  </a:lnTo>
                  <a:lnTo>
                    <a:pt x="16484" y="52832"/>
                  </a:lnTo>
                  <a:lnTo>
                    <a:pt x="14097" y="55245"/>
                  </a:lnTo>
                  <a:lnTo>
                    <a:pt x="14033" y="55499"/>
                  </a:lnTo>
                  <a:lnTo>
                    <a:pt x="14427" y="56515"/>
                  </a:lnTo>
                  <a:lnTo>
                    <a:pt x="14630" y="56896"/>
                  </a:lnTo>
                  <a:lnTo>
                    <a:pt x="15887" y="56007"/>
                  </a:lnTo>
                  <a:lnTo>
                    <a:pt x="16624" y="56642"/>
                  </a:lnTo>
                  <a:lnTo>
                    <a:pt x="18516" y="56134"/>
                  </a:lnTo>
                  <a:lnTo>
                    <a:pt x="18757" y="56007"/>
                  </a:lnTo>
                  <a:lnTo>
                    <a:pt x="19761" y="55499"/>
                  </a:lnTo>
                  <a:lnTo>
                    <a:pt x="21005" y="54102"/>
                  </a:lnTo>
                  <a:lnTo>
                    <a:pt x="19926" y="53975"/>
                  </a:lnTo>
                  <a:lnTo>
                    <a:pt x="20561" y="51054"/>
                  </a:lnTo>
                  <a:lnTo>
                    <a:pt x="22288" y="51689"/>
                  </a:lnTo>
                  <a:lnTo>
                    <a:pt x="22694" y="53086"/>
                  </a:lnTo>
                  <a:lnTo>
                    <a:pt x="22796" y="53213"/>
                  </a:lnTo>
                  <a:lnTo>
                    <a:pt x="22999" y="53721"/>
                  </a:lnTo>
                  <a:lnTo>
                    <a:pt x="23533" y="55626"/>
                  </a:lnTo>
                  <a:lnTo>
                    <a:pt x="23634" y="56515"/>
                  </a:lnTo>
                  <a:lnTo>
                    <a:pt x="22504" y="57785"/>
                  </a:lnTo>
                  <a:lnTo>
                    <a:pt x="20243" y="59690"/>
                  </a:lnTo>
                  <a:lnTo>
                    <a:pt x="16002" y="61468"/>
                  </a:lnTo>
                  <a:lnTo>
                    <a:pt x="13931" y="60579"/>
                  </a:lnTo>
                  <a:lnTo>
                    <a:pt x="14071" y="60706"/>
                  </a:lnTo>
                  <a:lnTo>
                    <a:pt x="14325" y="61087"/>
                  </a:lnTo>
                  <a:lnTo>
                    <a:pt x="13741" y="61214"/>
                  </a:lnTo>
                  <a:lnTo>
                    <a:pt x="13246" y="61468"/>
                  </a:lnTo>
                  <a:lnTo>
                    <a:pt x="12738" y="61087"/>
                  </a:lnTo>
                  <a:lnTo>
                    <a:pt x="11950" y="61849"/>
                  </a:lnTo>
                  <a:lnTo>
                    <a:pt x="10795" y="61722"/>
                  </a:lnTo>
                  <a:lnTo>
                    <a:pt x="9334" y="62230"/>
                  </a:lnTo>
                  <a:lnTo>
                    <a:pt x="8394" y="62738"/>
                  </a:lnTo>
                  <a:lnTo>
                    <a:pt x="8699" y="62992"/>
                  </a:lnTo>
                  <a:lnTo>
                    <a:pt x="8801" y="63119"/>
                  </a:lnTo>
                  <a:lnTo>
                    <a:pt x="7594" y="63246"/>
                  </a:lnTo>
                  <a:lnTo>
                    <a:pt x="7632" y="63500"/>
                  </a:lnTo>
                  <a:lnTo>
                    <a:pt x="7747" y="63881"/>
                  </a:lnTo>
                  <a:lnTo>
                    <a:pt x="7353" y="64008"/>
                  </a:lnTo>
                  <a:lnTo>
                    <a:pt x="7137" y="64008"/>
                  </a:lnTo>
                  <a:lnTo>
                    <a:pt x="7543" y="64643"/>
                  </a:lnTo>
                  <a:lnTo>
                    <a:pt x="7581" y="64897"/>
                  </a:lnTo>
                  <a:lnTo>
                    <a:pt x="7708" y="66294"/>
                  </a:lnTo>
                  <a:lnTo>
                    <a:pt x="6959" y="66040"/>
                  </a:lnTo>
                  <a:lnTo>
                    <a:pt x="6083" y="67437"/>
                  </a:lnTo>
                  <a:lnTo>
                    <a:pt x="5664" y="68707"/>
                  </a:lnTo>
                  <a:lnTo>
                    <a:pt x="6819" y="68199"/>
                  </a:lnTo>
                  <a:lnTo>
                    <a:pt x="7937" y="67818"/>
                  </a:lnTo>
                  <a:lnTo>
                    <a:pt x="9055" y="67310"/>
                  </a:lnTo>
                  <a:lnTo>
                    <a:pt x="9118" y="67614"/>
                  </a:lnTo>
                  <a:lnTo>
                    <a:pt x="8470" y="68199"/>
                  </a:lnTo>
                  <a:lnTo>
                    <a:pt x="8089" y="68707"/>
                  </a:lnTo>
                  <a:lnTo>
                    <a:pt x="7924" y="69215"/>
                  </a:lnTo>
                  <a:lnTo>
                    <a:pt x="5397" y="69977"/>
                  </a:lnTo>
                  <a:lnTo>
                    <a:pt x="5410" y="70358"/>
                  </a:lnTo>
                  <a:lnTo>
                    <a:pt x="4737" y="70485"/>
                  </a:lnTo>
                  <a:lnTo>
                    <a:pt x="3860" y="70104"/>
                  </a:lnTo>
                  <a:lnTo>
                    <a:pt x="2654" y="70612"/>
                  </a:lnTo>
                  <a:lnTo>
                    <a:pt x="2578" y="71374"/>
                  </a:lnTo>
                  <a:lnTo>
                    <a:pt x="1333" y="72771"/>
                  </a:lnTo>
                  <a:lnTo>
                    <a:pt x="825" y="73406"/>
                  </a:lnTo>
                  <a:lnTo>
                    <a:pt x="0" y="73533"/>
                  </a:lnTo>
                  <a:lnTo>
                    <a:pt x="977" y="73660"/>
                  </a:lnTo>
                  <a:lnTo>
                    <a:pt x="2032" y="73279"/>
                  </a:lnTo>
                  <a:lnTo>
                    <a:pt x="3390" y="72517"/>
                  </a:lnTo>
                  <a:lnTo>
                    <a:pt x="3911" y="72136"/>
                  </a:lnTo>
                  <a:lnTo>
                    <a:pt x="5372" y="71628"/>
                  </a:lnTo>
                  <a:lnTo>
                    <a:pt x="6489" y="71755"/>
                  </a:lnTo>
                  <a:lnTo>
                    <a:pt x="6489" y="71628"/>
                  </a:lnTo>
                  <a:lnTo>
                    <a:pt x="6489" y="70993"/>
                  </a:lnTo>
                  <a:lnTo>
                    <a:pt x="6997" y="71374"/>
                  </a:lnTo>
                  <a:lnTo>
                    <a:pt x="7416" y="71755"/>
                  </a:lnTo>
                  <a:lnTo>
                    <a:pt x="7721" y="72390"/>
                  </a:lnTo>
                  <a:lnTo>
                    <a:pt x="7429" y="72644"/>
                  </a:lnTo>
                  <a:lnTo>
                    <a:pt x="8064" y="72263"/>
                  </a:lnTo>
                  <a:lnTo>
                    <a:pt x="8509" y="71628"/>
                  </a:lnTo>
                  <a:lnTo>
                    <a:pt x="8521" y="70993"/>
                  </a:lnTo>
                  <a:lnTo>
                    <a:pt x="8534" y="70485"/>
                  </a:lnTo>
                  <a:lnTo>
                    <a:pt x="9207" y="69469"/>
                  </a:lnTo>
                  <a:lnTo>
                    <a:pt x="9956" y="69215"/>
                  </a:lnTo>
                  <a:lnTo>
                    <a:pt x="11684" y="68072"/>
                  </a:lnTo>
                  <a:lnTo>
                    <a:pt x="11938" y="67310"/>
                  </a:lnTo>
                  <a:lnTo>
                    <a:pt x="12065" y="66929"/>
                  </a:lnTo>
                  <a:lnTo>
                    <a:pt x="13690" y="66294"/>
                  </a:lnTo>
                  <a:lnTo>
                    <a:pt x="14020" y="66167"/>
                  </a:lnTo>
                  <a:lnTo>
                    <a:pt x="14922" y="66294"/>
                  </a:lnTo>
                  <a:lnTo>
                    <a:pt x="15113" y="66167"/>
                  </a:lnTo>
                  <a:lnTo>
                    <a:pt x="16319" y="65405"/>
                  </a:lnTo>
                  <a:lnTo>
                    <a:pt x="16395" y="64452"/>
                  </a:lnTo>
                  <a:lnTo>
                    <a:pt x="17056" y="64008"/>
                  </a:lnTo>
                  <a:lnTo>
                    <a:pt x="17373" y="63881"/>
                  </a:lnTo>
                  <a:lnTo>
                    <a:pt x="16268" y="63119"/>
                  </a:lnTo>
                  <a:lnTo>
                    <a:pt x="17259" y="62484"/>
                  </a:lnTo>
                  <a:lnTo>
                    <a:pt x="17589" y="62738"/>
                  </a:lnTo>
                  <a:lnTo>
                    <a:pt x="17957" y="62865"/>
                  </a:lnTo>
                  <a:lnTo>
                    <a:pt x="18529" y="63119"/>
                  </a:lnTo>
                  <a:lnTo>
                    <a:pt x="19278" y="63246"/>
                  </a:lnTo>
                  <a:lnTo>
                    <a:pt x="18415" y="63881"/>
                  </a:lnTo>
                  <a:lnTo>
                    <a:pt x="19024" y="64008"/>
                  </a:lnTo>
                  <a:lnTo>
                    <a:pt x="19354" y="64262"/>
                  </a:lnTo>
                  <a:lnTo>
                    <a:pt x="19392" y="64770"/>
                  </a:lnTo>
                  <a:lnTo>
                    <a:pt x="19278" y="65151"/>
                  </a:lnTo>
                  <a:lnTo>
                    <a:pt x="19380" y="66040"/>
                  </a:lnTo>
                  <a:lnTo>
                    <a:pt x="19126" y="66802"/>
                  </a:lnTo>
                  <a:lnTo>
                    <a:pt x="23037" y="66802"/>
                  </a:lnTo>
                  <a:lnTo>
                    <a:pt x="22872" y="66421"/>
                  </a:lnTo>
                  <a:lnTo>
                    <a:pt x="24015" y="65532"/>
                  </a:lnTo>
                  <a:lnTo>
                    <a:pt x="25095" y="64897"/>
                  </a:lnTo>
                  <a:lnTo>
                    <a:pt x="25336" y="64452"/>
                  </a:lnTo>
                  <a:lnTo>
                    <a:pt x="25273" y="63754"/>
                  </a:lnTo>
                  <a:lnTo>
                    <a:pt x="24853" y="62484"/>
                  </a:lnTo>
                  <a:lnTo>
                    <a:pt x="24726" y="61849"/>
                  </a:lnTo>
                  <a:lnTo>
                    <a:pt x="24663" y="61468"/>
                  </a:lnTo>
                  <a:lnTo>
                    <a:pt x="24574" y="60960"/>
                  </a:lnTo>
                  <a:lnTo>
                    <a:pt x="26682" y="60706"/>
                  </a:lnTo>
                  <a:lnTo>
                    <a:pt x="26936" y="60960"/>
                  </a:lnTo>
                  <a:lnTo>
                    <a:pt x="27279" y="60706"/>
                  </a:lnTo>
                  <a:lnTo>
                    <a:pt x="27990" y="60198"/>
                  </a:lnTo>
                  <a:lnTo>
                    <a:pt x="28384" y="60579"/>
                  </a:lnTo>
                  <a:lnTo>
                    <a:pt x="28435" y="60960"/>
                  </a:lnTo>
                  <a:lnTo>
                    <a:pt x="28206" y="61722"/>
                  </a:lnTo>
                  <a:lnTo>
                    <a:pt x="27978" y="65786"/>
                  </a:lnTo>
                  <a:lnTo>
                    <a:pt x="28816" y="67183"/>
                  </a:lnTo>
                  <a:lnTo>
                    <a:pt x="30060" y="67691"/>
                  </a:lnTo>
                  <a:lnTo>
                    <a:pt x="30111" y="67056"/>
                  </a:lnTo>
                  <a:lnTo>
                    <a:pt x="30467" y="66802"/>
                  </a:lnTo>
                  <a:lnTo>
                    <a:pt x="30238" y="64770"/>
                  </a:lnTo>
                  <a:lnTo>
                    <a:pt x="30213" y="64300"/>
                  </a:lnTo>
                  <a:lnTo>
                    <a:pt x="30340" y="62738"/>
                  </a:lnTo>
                  <a:lnTo>
                    <a:pt x="30441" y="62230"/>
                  </a:lnTo>
                  <a:lnTo>
                    <a:pt x="30632" y="61976"/>
                  </a:lnTo>
                  <a:lnTo>
                    <a:pt x="30670" y="61722"/>
                  </a:lnTo>
                  <a:lnTo>
                    <a:pt x="30289" y="61087"/>
                  </a:lnTo>
                  <a:lnTo>
                    <a:pt x="30238" y="60198"/>
                  </a:lnTo>
                  <a:lnTo>
                    <a:pt x="30302" y="58928"/>
                  </a:lnTo>
                  <a:lnTo>
                    <a:pt x="31572" y="58674"/>
                  </a:lnTo>
                  <a:lnTo>
                    <a:pt x="31369" y="57785"/>
                  </a:lnTo>
                  <a:lnTo>
                    <a:pt x="31013" y="57150"/>
                  </a:lnTo>
                  <a:lnTo>
                    <a:pt x="30048" y="55372"/>
                  </a:lnTo>
                  <a:lnTo>
                    <a:pt x="31686" y="54229"/>
                  </a:lnTo>
                  <a:lnTo>
                    <a:pt x="32677" y="55245"/>
                  </a:lnTo>
                  <a:lnTo>
                    <a:pt x="32791" y="55880"/>
                  </a:lnTo>
                  <a:lnTo>
                    <a:pt x="34086" y="54229"/>
                  </a:lnTo>
                  <a:lnTo>
                    <a:pt x="33883" y="56515"/>
                  </a:lnTo>
                  <a:lnTo>
                    <a:pt x="33502" y="57912"/>
                  </a:lnTo>
                  <a:lnTo>
                    <a:pt x="33210" y="57785"/>
                  </a:lnTo>
                  <a:lnTo>
                    <a:pt x="33096" y="58547"/>
                  </a:lnTo>
                  <a:lnTo>
                    <a:pt x="33020" y="59563"/>
                  </a:lnTo>
                  <a:lnTo>
                    <a:pt x="33286" y="59309"/>
                  </a:lnTo>
                  <a:lnTo>
                    <a:pt x="33502" y="59563"/>
                  </a:lnTo>
                  <a:lnTo>
                    <a:pt x="33629" y="59817"/>
                  </a:lnTo>
                  <a:lnTo>
                    <a:pt x="33388" y="59944"/>
                  </a:lnTo>
                  <a:lnTo>
                    <a:pt x="33172" y="60198"/>
                  </a:lnTo>
                  <a:lnTo>
                    <a:pt x="32943" y="60579"/>
                  </a:lnTo>
                  <a:lnTo>
                    <a:pt x="32791" y="60960"/>
                  </a:lnTo>
                  <a:lnTo>
                    <a:pt x="32639" y="61214"/>
                  </a:lnTo>
                  <a:lnTo>
                    <a:pt x="32461" y="62230"/>
                  </a:lnTo>
                  <a:lnTo>
                    <a:pt x="32727" y="62738"/>
                  </a:lnTo>
                  <a:lnTo>
                    <a:pt x="32740" y="62992"/>
                  </a:lnTo>
                  <a:lnTo>
                    <a:pt x="32004" y="64643"/>
                  </a:lnTo>
                  <a:lnTo>
                    <a:pt x="30213" y="64300"/>
                  </a:lnTo>
                  <a:lnTo>
                    <a:pt x="30327" y="64643"/>
                  </a:lnTo>
                  <a:lnTo>
                    <a:pt x="31203" y="66294"/>
                  </a:lnTo>
                  <a:lnTo>
                    <a:pt x="30556" y="66751"/>
                  </a:lnTo>
                  <a:lnTo>
                    <a:pt x="30111" y="67056"/>
                  </a:lnTo>
                  <a:lnTo>
                    <a:pt x="30099" y="67614"/>
                  </a:lnTo>
                  <a:lnTo>
                    <a:pt x="30238" y="67335"/>
                  </a:lnTo>
                  <a:lnTo>
                    <a:pt x="30175" y="68707"/>
                  </a:lnTo>
                  <a:lnTo>
                    <a:pt x="30378" y="69596"/>
                  </a:lnTo>
                  <a:lnTo>
                    <a:pt x="31877" y="70104"/>
                  </a:lnTo>
                  <a:lnTo>
                    <a:pt x="33083" y="71120"/>
                  </a:lnTo>
                  <a:lnTo>
                    <a:pt x="33159" y="71374"/>
                  </a:lnTo>
                  <a:lnTo>
                    <a:pt x="32473" y="72644"/>
                  </a:lnTo>
                  <a:lnTo>
                    <a:pt x="33362" y="73533"/>
                  </a:lnTo>
                  <a:lnTo>
                    <a:pt x="34239" y="74041"/>
                  </a:lnTo>
                  <a:lnTo>
                    <a:pt x="34848" y="74676"/>
                  </a:lnTo>
                  <a:lnTo>
                    <a:pt x="35953" y="73406"/>
                  </a:lnTo>
                  <a:lnTo>
                    <a:pt x="37071" y="72390"/>
                  </a:lnTo>
                  <a:lnTo>
                    <a:pt x="37211" y="72263"/>
                  </a:lnTo>
                  <a:lnTo>
                    <a:pt x="38061" y="71755"/>
                  </a:lnTo>
                  <a:lnTo>
                    <a:pt x="37541" y="71120"/>
                  </a:lnTo>
                  <a:lnTo>
                    <a:pt x="37668" y="69723"/>
                  </a:lnTo>
                  <a:lnTo>
                    <a:pt x="38074" y="68326"/>
                  </a:lnTo>
                  <a:lnTo>
                    <a:pt x="38785" y="67818"/>
                  </a:lnTo>
                  <a:lnTo>
                    <a:pt x="38836" y="67691"/>
                  </a:lnTo>
                  <a:lnTo>
                    <a:pt x="39039" y="67183"/>
                  </a:lnTo>
                  <a:lnTo>
                    <a:pt x="39116" y="65786"/>
                  </a:lnTo>
                  <a:lnTo>
                    <a:pt x="39535" y="64643"/>
                  </a:lnTo>
                  <a:lnTo>
                    <a:pt x="40144" y="62992"/>
                  </a:lnTo>
                  <a:lnTo>
                    <a:pt x="42049" y="63754"/>
                  </a:lnTo>
                  <a:lnTo>
                    <a:pt x="42659" y="62992"/>
                  </a:lnTo>
                  <a:lnTo>
                    <a:pt x="43903" y="61468"/>
                  </a:lnTo>
                  <a:lnTo>
                    <a:pt x="43942" y="60198"/>
                  </a:lnTo>
                  <a:lnTo>
                    <a:pt x="44551" y="59436"/>
                  </a:lnTo>
                  <a:lnTo>
                    <a:pt x="44907" y="59055"/>
                  </a:lnTo>
                  <a:lnTo>
                    <a:pt x="45427" y="59182"/>
                  </a:lnTo>
                  <a:lnTo>
                    <a:pt x="45478" y="59055"/>
                  </a:lnTo>
                  <a:lnTo>
                    <a:pt x="45720" y="58547"/>
                  </a:lnTo>
                  <a:lnTo>
                    <a:pt x="45313" y="62357"/>
                  </a:lnTo>
                  <a:lnTo>
                    <a:pt x="43357" y="63500"/>
                  </a:lnTo>
                  <a:lnTo>
                    <a:pt x="43510" y="65659"/>
                  </a:lnTo>
                  <a:lnTo>
                    <a:pt x="44919" y="66294"/>
                  </a:lnTo>
                  <a:lnTo>
                    <a:pt x="46405" y="66040"/>
                  </a:lnTo>
                  <a:lnTo>
                    <a:pt x="48145" y="67056"/>
                  </a:lnTo>
                  <a:lnTo>
                    <a:pt x="48183" y="67818"/>
                  </a:lnTo>
                  <a:lnTo>
                    <a:pt x="48590" y="68326"/>
                  </a:lnTo>
                  <a:lnTo>
                    <a:pt x="48920" y="68453"/>
                  </a:lnTo>
                  <a:lnTo>
                    <a:pt x="49707" y="68326"/>
                  </a:lnTo>
                  <a:lnTo>
                    <a:pt x="50063" y="69215"/>
                  </a:lnTo>
                  <a:lnTo>
                    <a:pt x="50177" y="69977"/>
                  </a:lnTo>
                  <a:lnTo>
                    <a:pt x="49453" y="72009"/>
                  </a:lnTo>
                  <a:lnTo>
                    <a:pt x="49352" y="72644"/>
                  </a:lnTo>
                  <a:lnTo>
                    <a:pt x="50647" y="74676"/>
                  </a:lnTo>
                  <a:lnTo>
                    <a:pt x="51206" y="73279"/>
                  </a:lnTo>
                  <a:lnTo>
                    <a:pt x="53746" y="75819"/>
                  </a:lnTo>
                  <a:lnTo>
                    <a:pt x="53797" y="76073"/>
                  </a:lnTo>
                  <a:lnTo>
                    <a:pt x="53213" y="76962"/>
                  </a:lnTo>
                  <a:lnTo>
                    <a:pt x="56172" y="74041"/>
                  </a:lnTo>
                  <a:lnTo>
                    <a:pt x="56680" y="74930"/>
                  </a:lnTo>
                  <a:lnTo>
                    <a:pt x="57238" y="76327"/>
                  </a:lnTo>
                  <a:lnTo>
                    <a:pt x="57581" y="77089"/>
                  </a:lnTo>
                  <a:lnTo>
                    <a:pt x="56934" y="77089"/>
                  </a:lnTo>
                  <a:lnTo>
                    <a:pt x="56540" y="75184"/>
                  </a:lnTo>
                  <a:lnTo>
                    <a:pt x="56146" y="74803"/>
                  </a:lnTo>
                  <a:lnTo>
                    <a:pt x="55651" y="75184"/>
                  </a:lnTo>
                  <a:lnTo>
                    <a:pt x="54114" y="77089"/>
                  </a:lnTo>
                  <a:lnTo>
                    <a:pt x="53035" y="79629"/>
                  </a:lnTo>
                  <a:lnTo>
                    <a:pt x="52628" y="80137"/>
                  </a:lnTo>
                  <a:lnTo>
                    <a:pt x="52400" y="80391"/>
                  </a:lnTo>
                  <a:lnTo>
                    <a:pt x="53467" y="82550"/>
                  </a:lnTo>
                  <a:lnTo>
                    <a:pt x="55702" y="86614"/>
                  </a:lnTo>
                  <a:lnTo>
                    <a:pt x="55981" y="85852"/>
                  </a:lnTo>
                  <a:lnTo>
                    <a:pt x="56794" y="85344"/>
                  </a:lnTo>
                  <a:lnTo>
                    <a:pt x="58445" y="85344"/>
                  </a:lnTo>
                  <a:lnTo>
                    <a:pt x="58674" y="85217"/>
                  </a:lnTo>
                  <a:lnTo>
                    <a:pt x="59283" y="85471"/>
                  </a:lnTo>
                  <a:lnTo>
                    <a:pt x="59423" y="85217"/>
                  </a:lnTo>
                  <a:lnTo>
                    <a:pt x="61277" y="82042"/>
                  </a:lnTo>
                  <a:lnTo>
                    <a:pt x="59918" y="81026"/>
                  </a:lnTo>
                  <a:lnTo>
                    <a:pt x="58381" y="78486"/>
                  </a:lnTo>
                  <a:lnTo>
                    <a:pt x="58877" y="78994"/>
                  </a:lnTo>
                  <a:lnTo>
                    <a:pt x="60642" y="80518"/>
                  </a:lnTo>
                  <a:lnTo>
                    <a:pt x="61976" y="80137"/>
                  </a:lnTo>
                  <a:lnTo>
                    <a:pt x="63690" y="79248"/>
                  </a:lnTo>
                  <a:lnTo>
                    <a:pt x="64350" y="78994"/>
                  </a:lnTo>
                  <a:lnTo>
                    <a:pt x="63563" y="78613"/>
                  </a:lnTo>
                  <a:lnTo>
                    <a:pt x="63207" y="78486"/>
                  </a:lnTo>
                  <a:lnTo>
                    <a:pt x="62865" y="78359"/>
                  </a:lnTo>
                  <a:lnTo>
                    <a:pt x="61429" y="77089"/>
                  </a:lnTo>
                  <a:lnTo>
                    <a:pt x="61925" y="75184"/>
                  </a:lnTo>
                  <a:lnTo>
                    <a:pt x="60667" y="74041"/>
                  </a:lnTo>
                  <a:lnTo>
                    <a:pt x="60248" y="73660"/>
                  </a:lnTo>
                  <a:lnTo>
                    <a:pt x="60121" y="73533"/>
                  </a:lnTo>
                  <a:lnTo>
                    <a:pt x="58242" y="73660"/>
                  </a:lnTo>
                  <a:lnTo>
                    <a:pt x="57746" y="73279"/>
                  </a:lnTo>
                  <a:lnTo>
                    <a:pt x="56095" y="72009"/>
                  </a:lnTo>
                  <a:lnTo>
                    <a:pt x="50787" y="68707"/>
                  </a:lnTo>
                  <a:lnTo>
                    <a:pt x="50558" y="68326"/>
                  </a:lnTo>
                  <a:lnTo>
                    <a:pt x="49225" y="66040"/>
                  </a:lnTo>
                  <a:lnTo>
                    <a:pt x="48488" y="64770"/>
                  </a:lnTo>
                  <a:lnTo>
                    <a:pt x="50558" y="64389"/>
                  </a:lnTo>
                  <a:lnTo>
                    <a:pt x="54254" y="67310"/>
                  </a:lnTo>
                  <a:lnTo>
                    <a:pt x="53835" y="67564"/>
                  </a:lnTo>
                  <a:lnTo>
                    <a:pt x="58229" y="67691"/>
                  </a:lnTo>
                  <a:lnTo>
                    <a:pt x="58064" y="68199"/>
                  </a:lnTo>
                  <a:lnTo>
                    <a:pt x="61061" y="69596"/>
                  </a:lnTo>
                  <a:lnTo>
                    <a:pt x="62014" y="69469"/>
                  </a:lnTo>
                  <a:lnTo>
                    <a:pt x="63995" y="70866"/>
                  </a:lnTo>
                  <a:lnTo>
                    <a:pt x="64147" y="71755"/>
                  </a:lnTo>
                  <a:lnTo>
                    <a:pt x="66497" y="72644"/>
                  </a:lnTo>
                  <a:lnTo>
                    <a:pt x="68262" y="71755"/>
                  </a:lnTo>
                  <a:lnTo>
                    <a:pt x="68719" y="74041"/>
                  </a:lnTo>
                  <a:lnTo>
                    <a:pt x="68783" y="74676"/>
                  </a:lnTo>
                  <a:lnTo>
                    <a:pt x="68554" y="75438"/>
                  </a:lnTo>
                  <a:lnTo>
                    <a:pt x="68440" y="76073"/>
                  </a:lnTo>
                  <a:lnTo>
                    <a:pt x="68326" y="77597"/>
                  </a:lnTo>
                  <a:lnTo>
                    <a:pt x="67703" y="78740"/>
                  </a:lnTo>
                  <a:lnTo>
                    <a:pt x="68300" y="78994"/>
                  </a:lnTo>
                  <a:lnTo>
                    <a:pt x="69926" y="79375"/>
                  </a:lnTo>
                  <a:lnTo>
                    <a:pt x="70916" y="79629"/>
                  </a:lnTo>
                  <a:lnTo>
                    <a:pt x="71869" y="79756"/>
                  </a:lnTo>
                  <a:lnTo>
                    <a:pt x="72898" y="79756"/>
                  </a:lnTo>
                  <a:lnTo>
                    <a:pt x="73533" y="79502"/>
                  </a:lnTo>
                  <a:lnTo>
                    <a:pt x="75768" y="77851"/>
                  </a:lnTo>
                  <a:lnTo>
                    <a:pt x="76796" y="75692"/>
                  </a:lnTo>
                  <a:lnTo>
                    <a:pt x="76695" y="74803"/>
                  </a:lnTo>
                  <a:lnTo>
                    <a:pt x="76174" y="73279"/>
                  </a:lnTo>
                  <a:lnTo>
                    <a:pt x="76009" y="73025"/>
                  </a:lnTo>
                  <a:lnTo>
                    <a:pt x="74142" y="71374"/>
                  </a:lnTo>
                  <a:lnTo>
                    <a:pt x="71107" y="71755"/>
                  </a:lnTo>
                  <a:lnTo>
                    <a:pt x="70523" y="69469"/>
                  </a:lnTo>
                  <a:lnTo>
                    <a:pt x="70497" y="69342"/>
                  </a:lnTo>
                  <a:lnTo>
                    <a:pt x="69278" y="69342"/>
                  </a:lnTo>
                  <a:lnTo>
                    <a:pt x="68313" y="68707"/>
                  </a:lnTo>
                  <a:lnTo>
                    <a:pt x="65481" y="67183"/>
                  </a:lnTo>
                  <a:lnTo>
                    <a:pt x="63855" y="65278"/>
                  </a:lnTo>
                  <a:lnTo>
                    <a:pt x="63652" y="65024"/>
                  </a:lnTo>
                  <a:lnTo>
                    <a:pt x="61087" y="64008"/>
                  </a:lnTo>
                  <a:lnTo>
                    <a:pt x="59715" y="65278"/>
                  </a:lnTo>
                  <a:lnTo>
                    <a:pt x="58470" y="64770"/>
                  </a:lnTo>
                  <a:lnTo>
                    <a:pt x="58547" y="64389"/>
                  </a:lnTo>
                  <a:lnTo>
                    <a:pt x="58610" y="64135"/>
                  </a:lnTo>
                  <a:lnTo>
                    <a:pt x="56819" y="62738"/>
                  </a:lnTo>
                  <a:lnTo>
                    <a:pt x="56426" y="61341"/>
                  </a:lnTo>
                  <a:lnTo>
                    <a:pt x="56324" y="60579"/>
                  </a:lnTo>
                  <a:lnTo>
                    <a:pt x="55600" y="59309"/>
                  </a:lnTo>
                  <a:lnTo>
                    <a:pt x="55524" y="59182"/>
                  </a:lnTo>
                  <a:lnTo>
                    <a:pt x="55562" y="58928"/>
                  </a:lnTo>
                  <a:lnTo>
                    <a:pt x="58293" y="55753"/>
                  </a:lnTo>
                  <a:lnTo>
                    <a:pt x="61696" y="55372"/>
                  </a:lnTo>
                  <a:lnTo>
                    <a:pt x="61912" y="57404"/>
                  </a:lnTo>
                  <a:lnTo>
                    <a:pt x="64198" y="57785"/>
                  </a:lnTo>
                  <a:lnTo>
                    <a:pt x="64795" y="57785"/>
                  </a:lnTo>
                  <a:lnTo>
                    <a:pt x="65417" y="57658"/>
                  </a:lnTo>
                  <a:lnTo>
                    <a:pt x="63982" y="55626"/>
                  </a:lnTo>
                  <a:lnTo>
                    <a:pt x="63728" y="55372"/>
                  </a:lnTo>
                  <a:lnTo>
                    <a:pt x="62750" y="54356"/>
                  </a:lnTo>
                  <a:lnTo>
                    <a:pt x="61785" y="53340"/>
                  </a:lnTo>
                  <a:lnTo>
                    <a:pt x="60071" y="54356"/>
                  </a:lnTo>
                  <a:lnTo>
                    <a:pt x="57264" y="52451"/>
                  </a:lnTo>
                  <a:lnTo>
                    <a:pt x="57200" y="51562"/>
                  </a:lnTo>
                  <a:lnTo>
                    <a:pt x="53924" y="49911"/>
                  </a:lnTo>
                  <a:lnTo>
                    <a:pt x="53327" y="49530"/>
                  </a:lnTo>
                  <a:lnTo>
                    <a:pt x="52603" y="49022"/>
                  </a:lnTo>
                  <a:lnTo>
                    <a:pt x="54610" y="56896"/>
                  </a:lnTo>
                  <a:lnTo>
                    <a:pt x="50292" y="59309"/>
                  </a:lnTo>
                  <a:lnTo>
                    <a:pt x="50088" y="58547"/>
                  </a:lnTo>
                  <a:lnTo>
                    <a:pt x="48729" y="53340"/>
                  </a:lnTo>
                  <a:lnTo>
                    <a:pt x="48704" y="53213"/>
                  </a:lnTo>
                  <a:lnTo>
                    <a:pt x="48298" y="51562"/>
                  </a:lnTo>
                  <a:lnTo>
                    <a:pt x="47256" y="53213"/>
                  </a:lnTo>
                  <a:lnTo>
                    <a:pt x="47231" y="53086"/>
                  </a:lnTo>
                  <a:lnTo>
                    <a:pt x="46888" y="53086"/>
                  </a:lnTo>
                  <a:lnTo>
                    <a:pt x="46431" y="53340"/>
                  </a:lnTo>
                  <a:lnTo>
                    <a:pt x="45529" y="51943"/>
                  </a:lnTo>
                  <a:lnTo>
                    <a:pt x="43294" y="54864"/>
                  </a:lnTo>
                  <a:lnTo>
                    <a:pt x="41783" y="57277"/>
                  </a:lnTo>
                  <a:lnTo>
                    <a:pt x="38277" y="59436"/>
                  </a:lnTo>
                  <a:lnTo>
                    <a:pt x="38188" y="59309"/>
                  </a:lnTo>
                  <a:lnTo>
                    <a:pt x="38100" y="59182"/>
                  </a:lnTo>
                  <a:lnTo>
                    <a:pt x="37363" y="58089"/>
                  </a:lnTo>
                  <a:lnTo>
                    <a:pt x="37363" y="69977"/>
                  </a:lnTo>
                  <a:lnTo>
                    <a:pt x="35166" y="72390"/>
                  </a:lnTo>
                  <a:lnTo>
                    <a:pt x="34836" y="71755"/>
                  </a:lnTo>
                  <a:lnTo>
                    <a:pt x="34620" y="71247"/>
                  </a:lnTo>
                  <a:lnTo>
                    <a:pt x="34671" y="70358"/>
                  </a:lnTo>
                  <a:lnTo>
                    <a:pt x="36969" y="67691"/>
                  </a:lnTo>
                  <a:lnTo>
                    <a:pt x="37261" y="69088"/>
                  </a:lnTo>
                  <a:lnTo>
                    <a:pt x="37363" y="69977"/>
                  </a:lnTo>
                  <a:lnTo>
                    <a:pt x="37363" y="58089"/>
                  </a:lnTo>
                  <a:lnTo>
                    <a:pt x="37249" y="57912"/>
                  </a:lnTo>
                  <a:lnTo>
                    <a:pt x="37312" y="57150"/>
                  </a:lnTo>
                  <a:lnTo>
                    <a:pt x="37541" y="56769"/>
                  </a:lnTo>
                  <a:lnTo>
                    <a:pt x="36677" y="56769"/>
                  </a:lnTo>
                  <a:lnTo>
                    <a:pt x="36436" y="58674"/>
                  </a:lnTo>
                  <a:lnTo>
                    <a:pt x="34874" y="59182"/>
                  </a:lnTo>
                  <a:lnTo>
                    <a:pt x="34734" y="58547"/>
                  </a:lnTo>
                  <a:lnTo>
                    <a:pt x="34518" y="57912"/>
                  </a:lnTo>
                  <a:lnTo>
                    <a:pt x="35179" y="56769"/>
                  </a:lnTo>
                  <a:lnTo>
                    <a:pt x="35293" y="55499"/>
                  </a:lnTo>
                  <a:lnTo>
                    <a:pt x="35331" y="54864"/>
                  </a:lnTo>
                  <a:lnTo>
                    <a:pt x="36995" y="54483"/>
                  </a:lnTo>
                  <a:lnTo>
                    <a:pt x="36995" y="54229"/>
                  </a:lnTo>
                  <a:lnTo>
                    <a:pt x="36906" y="52705"/>
                  </a:lnTo>
                  <a:lnTo>
                    <a:pt x="37439" y="51435"/>
                  </a:lnTo>
                  <a:lnTo>
                    <a:pt x="38912" y="50673"/>
                  </a:lnTo>
                  <a:lnTo>
                    <a:pt x="38912" y="50292"/>
                  </a:lnTo>
                  <a:lnTo>
                    <a:pt x="38925" y="49657"/>
                  </a:lnTo>
                  <a:lnTo>
                    <a:pt x="38925" y="49149"/>
                  </a:lnTo>
                  <a:lnTo>
                    <a:pt x="38938" y="48895"/>
                  </a:lnTo>
                  <a:lnTo>
                    <a:pt x="37477" y="48768"/>
                  </a:lnTo>
                  <a:lnTo>
                    <a:pt x="36652" y="49149"/>
                  </a:lnTo>
                  <a:lnTo>
                    <a:pt x="36906" y="48895"/>
                  </a:lnTo>
                  <a:lnTo>
                    <a:pt x="37020" y="48641"/>
                  </a:lnTo>
                  <a:lnTo>
                    <a:pt x="37185" y="48514"/>
                  </a:lnTo>
                  <a:lnTo>
                    <a:pt x="38442" y="48387"/>
                  </a:lnTo>
                  <a:lnTo>
                    <a:pt x="39052" y="48514"/>
                  </a:lnTo>
                  <a:lnTo>
                    <a:pt x="39014" y="48387"/>
                  </a:lnTo>
                  <a:lnTo>
                    <a:pt x="38531" y="46609"/>
                  </a:lnTo>
                  <a:lnTo>
                    <a:pt x="39852" y="47117"/>
                  </a:lnTo>
                  <a:lnTo>
                    <a:pt x="40500" y="46609"/>
                  </a:lnTo>
                  <a:lnTo>
                    <a:pt x="40830" y="46355"/>
                  </a:lnTo>
                  <a:lnTo>
                    <a:pt x="40449" y="45720"/>
                  </a:lnTo>
                  <a:lnTo>
                    <a:pt x="40335" y="45339"/>
                  </a:lnTo>
                  <a:lnTo>
                    <a:pt x="40297" y="45085"/>
                  </a:lnTo>
                  <a:lnTo>
                    <a:pt x="40881" y="45085"/>
                  </a:lnTo>
                  <a:lnTo>
                    <a:pt x="41452" y="45212"/>
                  </a:lnTo>
                  <a:lnTo>
                    <a:pt x="42087" y="45466"/>
                  </a:lnTo>
                  <a:lnTo>
                    <a:pt x="42227" y="45466"/>
                  </a:lnTo>
                  <a:lnTo>
                    <a:pt x="44221" y="46736"/>
                  </a:lnTo>
                  <a:lnTo>
                    <a:pt x="42392" y="46101"/>
                  </a:lnTo>
                  <a:lnTo>
                    <a:pt x="42900" y="48260"/>
                  </a:lnTo>
                  <a:lnTo>
                    <a:pt x="43103" y="48717"/>
                  </a:lnTo>
                  <a:lnTo>
                    <a:pt x="43535" y="49403"/>
                  </a:lnTo>
                  <a:lnTo>
                    <a:pt x="43891" y="49657"/>
                  </a:lnTo>
                  <a:lnTo>
                    <a:pt x="45377" y="50165"/>
                  </a:lnTo>
                  <a:lnTo>
                    <a:pt x="46888" y="49657"/>
                  </a:lnTo>
                  <a:lnTo>
                    <a:pt x="48653" y="48514"/>
                  </a:lnTo>
                  <a:lnTo>
                    <a:pt x="48641" y="48260"/>
                  </a:lnTo>
                  <a:lnTo>
                    <a:pt x="51422" y="48260"/>
                  </a:lnTo>
                  <a:lnTo>
                    <a:pt x="53606" y="48133"/>
                  </a:lnTo>
                  <a:lnTo>
                    <a:pt x="54432" y="47752"/>
                  </a:lnTo>
                  <a:lnTo>
                    <a:pt x="55245" y="46736"/>
                  </a:lnTo>
                  <a:lnTo>
                    <a:pt x="55448" y="46482"/>
                  </a:lnTo>
                  <a:lnTo>
                    <a:pt x="55562" y="45974"/>
                  </a:lnTo>
                  <a:lnTo>
                    <a:pt x="55676" y="45085"/>
                  </a:lnTo>
                  <a:lnTo>
                    <a:pt x="55994" y="43942"/>
                  </a:lnTo>
                  <a:lnTo>
                    <a:pt x="56095" y="43815"/>
                  </a:lnTo>
                  <a:lnTo>
                    <a:pt x="56324" y="43561"/>
                  </a:lnTo>
                  <a:lnTo>
                    <a:pt x="56553" y="43815"/>
                  </a:lnTo>
                  <a:lnTo>
                    <a:pt x="56540" y="43561"/>
                  </a:lnTo>
                  <a:lnTo>
                    <a:pt x="56464" y="42926"/>
                  </a:lnTo>
                  <a:lnTo>
                    <a:pt x="56565" y="42164"/>
                  </a:lnTo>
                  <a:lnTo>
                    <a:pt x="56857" y="41148"/>
                  </a:lnTo>
                  <a:lnTo>
                    <a:pt x="56959" y="40513"/>
                  </a:lnTo>
                  <a:lnTo>
                    <a:pt x="57277" y="40259"/>
                  </a:lnTo>
                  <a:lnTo>
                    <a:pt x="57531" y="40132"/>
                  </a:lnTo>
                  <a:lnTo>
                    <a:pt x="57797" y="40005"/>
                  </a:lnTo>
                  <a:lnTo>
                    <a:pt x="58801" y="40640"/>
                  </a:lnTo>
                  <a:lnTo>
                    <a:pt x="58915" y="40894"/>
                  </a:lnTo>
                  <a:lnTo>
                    <a:pt x="57912" y="42545"/>
                  </a:lnTo>
                  <a:lnTo>
                    <a:pt x="57746" y="43180"/>
                  </a:lnTo>
                  <a:lnTo>
                    <a:pt x="58839" y="43561"/>
                  </a:lnTo>
                  <a:lnTo>
                    <a:pt x="58839" y="45085"/>
                  </a:lnTo>
                  <a:lnTo>
                    <a:pt x="58661" y="45339"/>
                  </a:lnTo>
                  <a:lnTo>
                    <a:pt x="58572" y="45720"/>
                  </a:lnTo>
                  <a:lnTo>
                    <a:pt x="58661" y="45847"/>
                  </a:lnTo>
                  <a:lnTo>
                    <a:pt x="58788" y="46101"/>
                  </a:lnTo>
                  <a:lnTo>
                    <a:pt x="58889" y="48641"/>
                  </a:lnTo>
                  <a:lnTo>
                    <a:pt x="58775" y="49403"/>
                  </a:lnTo>
                  <a:lnTo>
                    <a:pt x="59194" y="50165"/>
                  </a:lnTo>
                  <a:lnTo>
                    <a:pt x="60236" y="49784"/>
                  </a:lnTo>
                  <a:lnTo>
                    <a:pt x="60871" y="48895"/>
                  </a:lnTo>
                  <a:lnTo>
                    <a:pt x="60756" y="46990"/>
                  </a:lnTo>
                  <a:lnTo>
                    <a:pt x="60642" y="45720"/>
                  </a:lnTo>
                  <a:lnTo>
                    <a:pt x="60375" y="44958"/>
                  </a:lnTo>
                  <a:lnTo>
                    <a:pt x="60833" y="44577"/>
                  </a:lnTo>
                  <a:lnTo>
                    <a:pt x="61734" y="45212"/>
                  </a:lnTo>
                  <a:lnTo>
                    <a:pt x="61849" y="45085"/>
                  </a:lnTo>
                  <a:lnTo>
                    <a:pt x="63728" y="45339"/>
                  </a:lnTo>
                  <a:lnTo>
                    <a:pt x="63525" y="46355"/>
                  </a:lnTo>
                  <a:lnTo>
                    <a:pt x="63233" y="47244"/>
                  </a:lnTo>
                  <a:lnTo>
                    <a:pt x="63131" y="48006"/>
                  </a:lnTo>
                  <a:lnTo>
                    <a:pt x="63347" y="48260"/>
                  </a:lnTo>
                  <a:lnTo>
                    <a:pt x="64274" y="48768"/>
                  </a:lnTo>
                  <a:lnTo>
                    <a:pt x="65087" y="49403"/>
                  </a:lnTo>
                  <a:lnTo>
                    <a:pt x="65189" y="49657"/>
                  </a:lnTo>
                  <a:lnTo>
                    <a:pt x="64782" y="50546"/>
                  </a:lnTo>
                  <a:lnTo>
                    <a:pt x="64757" y="51003"/>
                  </a:lnTo>
                  <a:lnTo>
                    <a:pt x="64846" y="51181"/>
                  </a:lnTo>
                  <a:lnTo>
                    <a:pt x="64731" y="51308"/>
                  </a:lnTo>
                  <a:lnTo>
                    <a:pt x="64668" y="51562"/>
                  </a:lnTo>
                  <a:lnTo>
                    <a:pt x="64897" y="52451"/>
                  </a:lnTo>
                  <a:lnTo>
                    <a:pt x="65100" y="52959"/>
                  </a:lnTo>
                  <a:lnTo>
                    <a:pt x="65849" y="54483"/>
                  </a:lnTo>
                  <a:lnTo>
                    <a:pt x="66776" y="54737"/>
                  </a:lnTo>
                  <a:lnTo>
                    <a:pt x="66675" y="52451"/>
                  </a:lnTo>
                  <a:lnTo>
                    <a:pt x="66560" y="52197"/>
                  </a:lnTo>
                  <a:lnTo>
                    <a:pt x="66344" y="51435"/>
                  </a:lnTo>
                  <a:lnTo>
                    <a:pt x="67475" y="51816"/>
                  </a:lnTo>
                  <a:lnTo>
                    <a:pt x="67995" y="51689"/>
                  </a:lnTo>
                  <a:lnTo>
                    <a:pt x="68402" y="51943"/>
                  </a:lnTo>
                  <a:lnTo>
                    <a:pt x="68516" y="52451"/>
                  </a:lnTo>
                  <a:lnTo>
                    <a:pt x="68668" y="52324"/>
                  </a:lnTo>
                  <a:lnTo>
                    <a:pt x="68783" y="52451"/>
                  </a:lnTo>
                  <a:lnTo>
                    <a:pt x="68948" y="52832"/>
                  </a:lnTo>
                  <a:lnTo>
                    <a:pt x="69024" y="52705"/>
                  </a:lnTo>
                  <a:lnTo>
                    <a:pt x="69684" y="53848"/>
                  </a:lnTo>
                  <a:lnTo>
                    <a:pt x="70637" y="54991"/>
                  </a:lnTo>
                  <a:lnTo>
                    <a:pt x="71716" y="55499"/>
                  </a:lnTo>
                  <a:lnTo>
                    <a:pt x="72656" y="57150"/>
                  </a:lnTo>
                  <a:lnTo>
                    <a:pt x="72682" y="58039"/>
                  </a:lnTo>
                  <a:lnTo>
                    <a:pt x="73444" y="58547"/>
                  </a:lnTo>
                  <a:lnTo>
                    <a:pt x="74701" y="56769"/>
                  </a:lnTo>
                  <a:lnTo>
                    <a:pt x="72339" y="56515"/>
                  </a:lnTo>
                  <a:lnTo>
                    <a:pt x="71996" y="54991"/>
                  </a:lnTo>
                  <a:lnTo>
                    <a:pt x="72110" y="54229"/>
                  </a:lnTo>
                  <a:lnTo>
                    <a:pt x="72034" y="53594"/>
                  </a:lnTo>
                  <a:lnTo>
                    <a:pt x="71970" y="53467"/>
                  </a:lnTo>
                  <a:lnTo>
                    <a:pt x="71843" y="53086"/>
                  </a:lnTo>
                  <a:lnTo>
                    <a:pt x="71767" y="52705"/>
                  </a:lnTo>
                  <a:lnTo>
                    <a:pt x="71691" y="52324"/>
                  </a:lnTo>
                  <a:lnTo>
                    <a:pt x="71285" y="52070"/>
                  </a:lnTo>
                  <a:lnTo>
                    <a:pt x="70688" y="51689"/>
                  </a:lnTo>
                  <a:lnTo>
                    <a:pt x="69926" y="52070"/>
                  </a:lnTo>
                  <a:lnTo>
                    <a:pt x="69342" y="51943"/>
                  </a:lnTo>
                  <a:lnTo>
                    <a:pt x="69291" y="51689"/>
                  </a:lnTo>
                  <a:lnTo>
                    <a:pt x="69253" y="51435"/>
                  </a:lnTo>
                  <a:lnTo>
                    <a:pt x="69507" y="50927"/>
                  </a:lnTo>
                  <a:lnTo>
                    <a:pt x="69418" y="50546"/>
                  </a:lnTo>
                  <a:lnTo>
                    <a:pt x="69189" y="50165"/>
                  </a:lnTo>
                  <a:lnTo>
                    <a:pt x="68478" y="50165"/>
                  </a:lnTo>
                  <a:lnTo>
                    <a:pt x="68262" y="49657"/>
                  </a:lnTo>
                  <a:lnTo>
                    <a:pt x="68287" y="48768"/>
                  </a:lnTo>
                  <a:lnTo>
                    <a:pt x="68084" y="48260"/>
                  </a:lnTo>
                  <a:lnTo>
                    <a:pt x="68491" y="48006"/>
                  </a:lnTo>
                  <a:lnTo>
                    <a:pt x="68999" y="47879"/>
                  </a:lnTo>
                  <a:lnTo>
                    <a:pt x="68249" y="47371"/>
                  </a:lnTo>
                  <a:lnTo>
                    <a:pt x="68884" y="47371"/>
                  </a:lnTo>
                  <a:lnTo>
                    <a:pt x="69367" y="47244"/>
                  </a:lnTo>
                  <a:lnTo>
                    <a:pt x="69684" y="47117"/>
                  </a:lnTo>
                  <a:lnTo>
                    <a:pt x="69951" y="46863"/>
                  </a:lnTo>
                  <a:lnTo>
                    <a:pt x="70815" y="47498"/>
                  </a:lnTo>
                  <a:lnTo>
                    <a:pt x="70497" y="47625"/>
                  </a:lnTo>
                  <a:lnTo>
                    <a:pt x="69875" y="48006"/>
                  </a:lnTo>
                  <a:lnTo>
                    <a:pt x="70154" y="48133"/>
                  </a:lnTo>
                  <a:lnTo>
                    <a:pt x="70815" y="48514"/>
                  </a:lnTo>
                  <a:lnTo>
                    <a:pt x="70815" y="49276"/>
                  </a:lnTo>
                  <a:lnTo>
                    <a:pt x="71983" y="49911"/>
                  </a:lnTo>
                  <a:lnTo>
                    <a:pt x="72771" y="49911"/>
                  </a:lnTo>
                  <a:lnTo>
                    <a:pt x="74447" y="50546"/>
                  </a:lnTo>
                  <a:lnTo>
                    <a:pt x="74777" y="51435"/>
                  </a:lnTo>
                  <a:lnTo>
                    <a:pt x="76263" y="52451"/>
                  </a:lnTo>
                  <a:lnTo>
                    <a:pt x="76898" y="52705"/>
                  </a:lnTo>
                  <a:lnTo>
                    <a:pt x="77444" y="53467"/>
                  </a:lnTo>
                  <a:lnTo>
                    <a:pt x="77533" y="54356"/>
                  </a:lnTo>
                  <a:lnTo>
                    <a:pt x="78143" y="55118"/>
                  </a:lnTo>
                  <a:lnTo>
                    <a:pt x="78371" y="55156"/>
                  </a:lnTo>
                  <a:lnTo>
                    <a:pt x="78447" y="54610"/>
                  </a:lnTo>
                  <a:lnTo>
                    <a:pt x="78816" y="54229"/>
                  </a:lnTo>
                  <a:lnTo>
                    <a:pt x="79235" y="53975"/>
                  </a:lnTo>
                  <a:lnTo>
                    <a:pt x="79248" y="54610"/>
                  </a:lnTo>
                  <a:lnTo>
                    <a:pt x="80187" y="54610"/>
                  </a:lnTo>
                  <a:lnTo>
                    <a:pt x="81445" y="54991"/>
                  </a:lnTo>
                  <a:lnTo>
                    <a:pt x="81889" y="55372"/>
                  </a:lnTo>
                  <a:lnTo>
                    <a:pt x="83058" y="56007"/>
                  </a:lnTo>
                  <a:lnTo>
                    <a:pt x="83947" y="56261"/>
                  </a:lnTo>
                  <a:lnTo>
                    <a:pt x="84772" y="5638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>
              <a:extLst>
                <a:ext uri="{FF2B5EF4-FFF2-40B4-BE49-F238E27FC236}">
                  <a16:creationId xmlns:a16="http://schemas.microsoft.com/office/drawing/2014/main" id="{724FB130-E88D-BF41-A25B-7449C47627C0}"/>
                </a:ext>
              </a:extLst>
            </p:cNvPr>
            <p:cNvSpPr/>
            <p:nvPr/>
          </p:nvSpPr>
          <p:spPr>
            <a:xfrm>
              <a:off x="9692043" y="698410"/>
              <a:ext cx="53340" cy="44450"/>
            </a:xfrm>
            <a:custGeom>
              <a:avLst/>
              <a:gdLst/>
              <a:ahLst/>
              <a:cxnLst/>
              <a:rect l="l" t="t" r="r" b="b"/>
              <a:pathLst>
                <a:path w="53340" h="44450">
                  <a:moveTo>
                    <a:pt x="14173" y="38544"/>
                  </a:moveTo>
                  <a:lnTo>
                    <a:pt x="13741" y="37871"/>
                  </a:lnTo>
                  <a:lnTo>
                    <a:pt x="13779" y="37134"/>
                  </a:lnTo>
                  <a:lnTo>
                    <a:pt x="13347" y="36029"/>
                  </a:lnTo>
                  <a:lnTo>
                    <a:pt x="12877" y="35674"/>
                  </a:lnTo>
                  <a:lnTo>
                    <a:pt x="9232" y="35902"/>
                  </a:lnTo>
                  <a:lnTo>
                    <a:pt x="7442" y="37630"/>
                  </a:lnTo>
                  <a:lnTo>
                    <a:pt x="4140" y="38036"/>
                  </a:lnTo>
                  <a:lnTo>
                    <a:pt x="3467" y="36906"/>
                  </a:lnTo>
                  <a:lnTo>
                    <a:pt x="1714" y="38735"/>
                  </a:lnTo>
                  <a:lnTo>
                    <a:pt x="2781" y="41236"/>
                  </a:lnTo>
                  <a:lnTo>
                    <a:pt x="0" y="42646"/>
                  </a:lnTo>
                  <a:lnTo>
                    <a:pt x="3632" y="43903"/>
                  </a:lnTo>
                  <a:lnTo>
                    <a:pt x="6248" y="43865"/>
                  </a:lnTo>
                  <a:lnTo>
                    <a:pt x="6159" y="43484"/>
                  </a:lnTo>
                  <a:lnTo>
                    <a:pt x="6350" y="42976"/>
                  </a:lnTo>
                  <a:lnTo>
                    <a:pt x="6197" y="42557"/>
                  </a:lnTo>
                  <a:lnTo>
                    <a:pt x="9753" y="42176"/>
                  </a:lnTo>
                  <a:lnTo>
                    <a:pt x="13627" y="40436"/>
                  </a:lnTo>
                  <a:lnTo>
                    <a:pt x="14084" y="39725"/>
                  </a:lnTo>
                  <a:lnTo>
                    <a:pt x="14173" y="38544"/>
                  </a:lnTo>
                  <a:close/>
                </a:path>
                <a:path w="53340" h="44450">
                  <a:moveTo>
                    <a:pt x="22313" y="32816"/>
                  </a:moveTo>
                  <a:lnTo>
                    <a:pt x="22072" y="32499"/>
                  </a:lnTo>
                  <a:lnTo>
                    <a:pt x="21932" y="31877"/>
                  </a:lnTo>
                  <a:lnTo>
                    <a:pt x="21526" y="31140"/>
                  </a:lnTo>
                  <a:lnTo>
                    <a:pt x="20294" y="30721"/>
                  </a:lnTo>
                  <a:lnTo>
                    <a:pt x="18834" y="31013"/>
                  </a:lnTo>
                  <a:lnTo>
                    <a:pt x="18592" y="32232"/>
                  </a:lnTo>
                  <a:lnTo>
                    <a:pt x="17056" y="32512"/>
                  </a:lnTo>
                  <a:lnTo>
                    <a:pt x="16510" y="31711"/>
                  </a:lnTo>
                  <a:lnTo>
                    <a:pt x="12433" y="31724"/>
                  </a:lnTo>
                  <a:lnTo>
                    <a:pt x="13220" y="34036"/>
                  </a:lnTo>
                  <a:lnTo>
                    <a:pt x="14147" y="37871"/>
                  </a:lnTo>
                  <a:lnTo>
                    <a:pt x="14173" y="38544"/>
                  </a:lnTo>
                  <a:lnTo>
                    <a:pt x="14947" y="39306"/>
                  </a:lnTo>
                  <a:lnTo>
                    <a:pt x="16230" y="40132"/>
                  </a:lnTo>
                  <a:lnTo>
                    <a:pt x="17805" y="39852"/>
                  </a:lnTo>
                  <a:lnTo>
                    <a:pt x="18973" y="39027"/>
                  </a:lnTo>
                  <a:lnTo>
                    <a:pt x="19215" y="37947"/>
                  </a:lnTo>
                  <a:lnTo>
                    <a:pt x="19138" y="36830"/>
                  </a:lnTo>
                  <a:lnTo>
                    <a:pt x="18415" y="35801"/>
                  </a:lnTo>
                  <a:lnTo>
                    <a:pt x="20129" y="33883"/>
                  </a:lnTo>
                  <a:lnTo>
                    <a:pt x="20726" y="33439"/>
                  </a:lnTo>
                  <a:lnTo>
                    <a:pt x="22174" y="33947"/>
                  </a:lnTo>
                  <a:lnTo>
                    <a:pt x="22313" y="32816"/>
                  </a:lnTo>
                  <a:close/>
                </a:path>
                <a:path w="53340" h="44450">
                  <a:moveTo>
                    <a:pt x="40068" y="33553"/>
                  </a:moveTo>
                  <a:lnTo>
                    <a:pt x="36360" y="32499"/>
                  </a:lnTo>
                  <a:lnTo>
                    <a:pt x="34785" y="34988"/>
                  </a:lnTo>
                  <a:lnTo>
                    <a:pt x="33324" y="35445"/>
                  </a:lnTo>
                  <a:lnTo>
                    <a:pt x="32486" y="33629"/>
                  </a:lnTo>
                  <a:lnTo>
                    <a:pt x="31165" y="35229"/>
                  </a:lnTo>
                  <a:lnTo>
                    <a:pt x="27838" y="37731"/>
                  </a:lnTo>
                  <a:lnTo>
                    <a:pt x="27279" y="38493"/>
                  </a:lnTo>
                  <a:lnTo>
                    <a:pt x="26035" y="39281"/>
                  </a:lnTo>
                  <a:lnTo>
                    <a:pt x="25387" y="40132"/>
                  </a:lnTo>
                  <a:lnTo>
                    <a:pt x="25260" y="41046"/>
                  </a:lnTo>
                  <a:lnTo>
                    <a:pt x="23634" y="43307"/>
                  </a:lnTo>
                  <a:lnTo>
                    <a:pt x="24130" y="43611"/>
                  </a:lnTo>
                  <a:lnTo>
                    <a:pt x="31419" y="39395"/>
                  </a:lnTo>
                  <a:lnTo>
                    <a:pt x="33350" y="37807"/>
                  </a:lnTo>
                  <a:lnTo>
                    <a:pt x="34772" y="37465"/>
                  </a:lnTo>
                  <a:lnTo>
                    <a:pt x="40068" y="33553"/>
                  </a:lnTo>
                  <a:close/>
                </a:path>
                <a:path w="53340" h="44450">
                  <a:moveTo>
                    <a:pt x="50596" y="22453"/>
                  </a:moveTo>
                  <a:lnTo>
                    <a:pt x="48577" y="23075"/>
                  </a:lnTo>
                  <a:lnTo>
                    <a:pt x="48666" y="24117"/>
                  </a:lnTo>
                  <a:lnTo>
                    <a:pt x="45847" y="23063"/>
                  </a:lnTo>
                  <a:lnTo>
                    <a:pt x="45605" y="22745"/>
                  </a:lnTo>
                  <a:lnTo>
                    <a:pt x="43497" y="24396"/>
                  </a:lnTo>
                  <a:lnTo>
                    <a:pt x="42379" y="25628"/>
                  </a:lnTo>
                  <a:lnTo>
                    <a:pt x="43180" y="26377"/>
                  </a:lnTo>
                  <a:lnTo>
                    <a:pt x="43459" y="27139"/>
                  </a:lnTo>
                  <a:lnTo>
                    <a:pt x="41897" y="29654"/>
                  </a:lnTo>
                  <a:lnTo>
                    <a:pt x="40995" y="30721"/>
                  </a:lnTo>
                  <a:lnTo>
                    <a:pt x="38493" y="30899"/>
                  </a:lnTo>
                  <a:lnTo>
                    <a:pt x="37922" y="32131"/>
                  </a:lnTo>
                  <a:lnTo>
                    <a:pt x="38023" y="31953"/>
                  </a:lnTo>
                  <a:lnTo>
                    <a:pt x="39890" y="32740"/>
                  </a:lnTo>
                  <a:lnTo>
                    <a:pt x="41122" y="32651"/>
                  </a:lnTo>
                  <a:lnTo>
                    <a:pt x="41376" y="31572"/>
                  </a:lnTo>
                  <a:lnTo>
                    <a:pt x="42291" y="30683"/>
                  </a:lnTo>
                  <a:lnTo>
                    <a:pt x="44297" y="27152"/>
                  </a:lnTo>
                  <a:lnTo>
                    <a:pt x="44284" y="25908"/>
                  </a:lnTo>
                  <a:lnTo>
                    <a:pt x="46621" y="28790"/>
                  </a:lnTo>
                  <a:lnTo>
                    <a:pt x="48196" y="26314"/>
                  </a:lnTo>
                  <a:lnTo>
                    <a:pt x="48831" y="26543"/>
                  </a:lnTo>
                  <a:lnTo>
                    <a:pt x="49720" y="24980"/>
                  </a:lnTo>
                  <a:lnTo>
                    <a:pt x="49263" y="24015"/>
                  </a:lnTo>
                  <a:lnTo>
                    <a:pt x="50596" y="22453"/>
                  </a:lnTo>
                  <a:close/>
                </a:path>
                <a:path w="53340" h="44450">
                  <a:moveTo>
                    <a:pt x="53098" y="2921"/>
                  </a:moveTo>
                  <a:lnTo>
                    <a:pt x="51866" y="850"/>
                  </a:lnTo>
                  <a:lnTo>
                    <a:pt x="51092" y="419"/>
                  </a:lnTo>
                  <a:lnTo>
                    <a:pt x="50812" y="0"/>
                  </a:lnTo>
                  <a:lnTo>
                    <a:pt x="50292" y="863"/>
                  </a:lnTo>
                  <a:lnTo>
                    <a:pt x="49974" y="3454"/>
                  </a:lnTo>
                  <a:lnTo>
                    <a:pt x="48793" y="5588"/>
                  </a:lnTo>
                  <a:lnTo>
                    <a:pt x="48348" y="6019"/>
                  </a:lnTo>
                  <a:lnTo>
                    <a:pt x="47637" y="6083"/>
                  </a:lnTo>
                  <a:lnTo>
                    <a:pt x="45783" y="6769"/>
                  </a:lnTo>
                  <a:lnTo>
                    <a:pt x="44805" y="8267"/>
                  </a:lnTo>
                  <a:lnTo>
                    <a:pt x="44729" y="8775"/>
                  </a:lnTo>
                  <a:lnTo>
                    <a:pt x="45834" y="10388"/>
                  </a:lnTo>
                  <a:lnTo>
                    <a:pt x="49339" y="8280"/>
                  </a:lnTo>
                  <a:lnTo>
                    <a:pt x="53098" y="292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>
              <a:extLst>
                <a:ext uri="{FF2B5EF4-FFF2-40B4-BE49-F238E27FC236}">
                  <a16:creationId xmlns:a16="http://schemas.microsoft.com/office/drawing/2014/main" id="{AF739ED5-602A-C601-E490-4629C6B4F095}"/>
                </a:ext>
              </a:extLst>
            </p:cNvPr>
            <p:cNvSpPr/>
            <p:nvPr/>
          </p:nvSpPr>
          <p:spPr>
            <a:xfrm>
              <a:off x="9709239" y="698461"/>
              <a:ext cx="45720" cy="45085"/>
            </a:xfrm>
            <a:custGeom>
              <a:avLst/>
              <a:gdLst/>
              <a:ahLst/>
              <a:cxnLst/>
              <a:rect l="l" t="t" r="r" b="b"/>
              <a:pathLst>
                <a:path w="45720" h="45084">
                  <a:moveTo>
                    <a:pt x="10972" y="37122"/>
                  </a:moveTo>
                  <a:lnTo>
                    <a:pt x="10502" y="34886"/>
                  </a:lnTo>
                  <a:lnTo>
                    <a:pt x="7239" y="36093"/>
                  </a:lnTo>
                  <a:lnTo>
                    <a:pt x="9740" y="33134"/>
                  </a:lnTo>
                  <a:lnTo>
                    <a:pt x="8572" y="32143"/>
                  </a:lnTo>
                  <a:lnTo>
                    <a:pt x="5283" y="32169"/>
                  </a:lnTo>
                  <a:lnTo>
                    <a:pt x="5600" y="34150"/>
                  </a:lnTo>
                  <a:lnTo>
                    <a:pt x="3530" y="33375"/>
                  </a:lnTo>
                  <a:lnTo>
                    <a:pt x="1219" y="35750"/>
                  </a:lnTo>
                  <a:lnTo>
                    <a:pt x="1943" y="36779"/>
                  </a:lnTo>
                  <a:lnTo>
                    <a:pt x="2019" y="37884"/>
                  </a:lnTo>
                  <a:lnTo>
                    <a:pt x="1485" y="40182"/>
                  </a:lnTo>
                  <a:lnTo>
                    <a:pt x="0" y="42316"/>
                  </a:lnTo>
                  <a:lnTo>
                    <a:pt x="1955" y="44373"/>
                  </a:lnTo>
                  <a:lnTo>
                    <a:pt x="4330" y="44577"/>
                  </a:lnTo>
                  <a:lnTo>
                    <a:pt x="7302" y="42164"/>
                  </a:lnTo>
                  <a:lnTo>
                    <a:pt x="8051" y="40982"/>
                  </a:lnTo>
                  <a:lnTo>
                    <a:pt x="8191" y="40068"/>
                  </a:lnTo>
                  <a:lnTo>
                    <a:pt x="8839" y="39217"/>
                  </a:lnTo>
                  <a:lnTo>
                    <a:pt x="10071" y="38430"/>
                  </a:lnTo>
                  <a:lnTo>
                    <a:pt x="10972" y="37122"/>
                  </a:lnTo>
                  <a:close/>
                </a:path>
                <a:path w="45720" h="45084">
                  <a:moveTo>
                    <a:pt x="26276" y="27089"/>
                  </a:moveTo>
                  <a:lnTo>
                    <a:pt x="25984" y="26314"/>
                  </a:lnTo>
                  <a:lnTo>
                    <a:pt x="24612" y="25006"/>
                  </a:lnTo>
                  <a:lnTo>
                    <a:pt x="23736" y="24447"/>
                  </a:lnTo>
                  <a:lnTo>
                    <a:pt x="22834" y="23571"/>
                  </a:lnTo>
                  <a:lnTo>
                    <a:pt x="23583" y="22148"/>
                  </a:lnTo>
                  <a:lnTo>
                    <a:pt x="22237" y="21082"/>
                  </a:lnTo>
                  <a:lnTo>
                    <a:pt x="19456" y="20078"/>
                  </a:lnTo>
                  <a:lnTo>
                    <a:pt x="18034" y="20002"/>
                  </a:lnTo>
                  <a:lnTo>
                    <a:pt x="17741" y="20447"/>
                  </a:lnTo>
                  <a:lnTo>
                    <a:pt x="18630" y="21678"/>
                  </a:lnTo>
                  <a:lnTo>
                    <a:pt x="16154" y="21336"/>
                  </a:lnTo>
                  <a:lnTo>
                    <a:pt x="18021" y="22948"/>
                  </a:lnTo>
                  <a:lnTo>
                    <a:pt x="17462" y="24282"/>
                  </a:lnTo>
                  <a:lnTo>
                    <a:pt x="16713" y="25387"/>
                  </a:lnTo>
                  <a:lnTo>
                    <a:pt x="14922" y="25679"/>
                  </a:lnTo>
                  <a:lnTo>
                    <a:pt x="16141" y="27317"/>
                  </a:lnTo>
                  <a:lnTo>
                    <a:pt x="15138" y="27901"/>
                  </a:lnTo>
                  <a:lnTo>
                    <a:pt x="14986" y="29311"/>
                  </a:lnTo>
                  <a:lnTo>
                    <a:pt x="15278" y="30429"/>
                  </a:lnTo>
                  <a:lnTo>
                    <a:pt x="17462" y="30073"/>
                  </a:lnTo>
                  <a:lnTo>
                    <a:pt x="22199" y="30924"/>
                  </a:lnTo>
                  <a:lnTo>
                    <a:pt x="23812" y="30670"/>
                  </a:lnTo>
                  <a:lnTo>
                    <a:pt x="26276" y="27089"/>
                  </a:lnTo>
                  <a:close/>
                </a:path>
                <a:path w="45720" h="45084">
                  <a:moveTo>
                    <a:pt x="36004" y="10210"/>
                  </a:moveTo>
                  <a:lnTo>
                    <a:pt x="35788" y="10210"/>
                  </a:lnTo>
                  <a:lnTo>
                    <a:pt x="35013" y="10223"/>
                  </a:lnTo>
                  <a:lnTo>
                    <a:pt x="34201" y="11277"/>
                  </a:lnTo>
                  <a:lnTo>
                    <a:pt x="34391" y="12293"/>
                  </a:lnTo>
                  <a:lnTo>
                    <a:pt x="32410" y="14770"/>
                  </a:lnTo>
                  <a:lnTo>
                    <a:pt x="30505" y="13970"/>
                  </a:lnTo>
                  <a:lnTo>
                    <a:pt x="29527" y="16624"/>
                  </a:lnTo>
                  <a:lnTo>
                    <a:pt x="29464" y="17995"/>
                  </a:lnTo>
                  <a:lnTo>
                    <a:pt x="29146" y="18796"/>
                  </a:lnTo>
                  <a:lnTo>
                    <a:pt x="28435" y="19291"/>
                  </a:lnTo>
                  <a:lnTo>
                    <a:pt x="28028" y="20726"/>
                  </a:lnTo>
                  <a:lnTo>
                    <a:pt x="27813" y="21920"/>
                  </a:lnTo>
                  <a:lnTo>
                    <a:pt x="28663" y="23025"/>
                  </a:lnTo>
                  <a:lnTo>
                    <a:pt x="28994" y="23266"/>
                  </a:lnTo>
                  <a:lnTo>
                    <a:pt x="31483" y="24066"/>
                  </a:lnTo>
                  <a:lnTo>
                    <a:pt x="31432" y="23012"/>
                  </a:lnTo>
                  <a:lnTo>
                    <a:pt x="33642" y="22352"/>
                  </a:lnTo>
                  <a:lnTo>
                    <a:pt x="32689" y="19405"/>
                  </a:lnTo>
                  <a:lnTo>
                    <a:pt x="35496" y="17221"/>
                  </a:lnTo>
                  <a:lnTo>
                    <a:pt x="35280" y="17221"/>
                  </a:lnTo>
                  <a:lnTo>
                    <a:pt x="33870" y="16624"/>
                  </a:lnTo>
                  <a:lnTo>
                    <a:pt x="33731" y="14770"/>
                  </a:lnTo>
                  <a:lnTo>
                    <a:pt x="33718" y="14528"/>
                  </a:lnTo>
                  <a:lnTo>
                    <a:pt x="35687" y="13284"/>
                  </a:lnTo>
                  <a:lnTo>
                    <a:pt x="36004" y="10210"/>
                  </a:lnTo>
                  <a:close/>
                </a:path>
                <a:path w="45720" h="45084">
                  <a:moveTo>
                    <a:pt x="36080" y="9525"/>
                  </a:moveTo>
                  <a:lnTo>
                    <a:pt x="35864" y="10007"/>
                  </a:lnTo>
                  <a:lnTo>
                    <a:pt x="36029" y="10007"/>
                  </a:lnTo>
                  <a:lnTo>
                    <a:pt x="36080" y="9525"/>
                  </a:lnTo>
                  <a:close/>
                </a:path>
                <a:path w="45720" h="45084">
                  <a:moveTo>
                    <a:pt x="36169" y="17106"/>
                  </a:moveTo>
                  <a:lnTo>
                    <a:pt x="36093" y="16764"/>
                  </a:lnTo>
                  <a:lnTo>
                    <a:pt x="35547" y="17195"/>
                  </a:lnTo>
                  <a:lnTo>
                    <a:pt x="36169" y="17106"/>
                  </a:lnTo>
                  <a:close/>
                </a:path>
                <a:path w="45720" h="45084">
                  <a:moveTo>
                    <a:pt x="38747" y="19024"/>
                  </a:moveTo>
                  <a:lnTo>
                    <a:pt x="38569" y="18796"/>
                  </a:lnTo>
                  <a:lnTo>
                    <a:pt x="38493" y="17995"/>
                  </a:lnTo>
                  <a:lnTo>
                    <a:pt x="36779" y="17030"/>
                  </a:lnTo>
                  <a:lnTo>
                    <a:pt x="36233" y="17106"/>
                  </a:lnTo>
                  <a:lnTo>
                    <a:pt x="37719" y="20510"/>
                  </a:lnTo>
                  <a:lnTo>
                    <a:pt x="37896" y="19812"/>
                  </a:lnTo>
                  <a:lnTo>
                    <a:pt x="38100" y="19202"/>
                  </a:lnTo>
                  <a:lnTo>
                    <a:pt x="38747" y="19024"/>
                  </a:lnTo>
                  <a:close/>
                </a:path>
                <a:path w="45720" h="45084">
                  <a:moveTo>
                    <a:pt x="45300" y="1320"/>
                  </a:moveTo>
                  <a:lnTo>
                    <a:pt x="45085" y="431"/>
                  </a:lnTo>
                  <a:lnTo>
                    <a:pt x="44132" y="0"/>
                  </a:lnTo>
                  <a:lnTo>
                    <a:pt x="43307" y="190"/>
                  </a:lnTo>
                  <a:lnTo>
                    <a:pt x="44297" y="812"/>
                  </a:lnTo>
                  <a:lnTo>
                    <a:pt x="45300" y="132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>
              <a:extLst>
                <a:ext uri="{FF2B5EF4-FFF2-40B4-BE49-F238E27FC236}">
                  <a16:creationId xmlns:a16="http://schemas.microsoft.com/office/drawing/2014/main" id="{9B4B58C3-BB1C-899E-CED8-D3D94D5404F1}"/>
                </a:ext>
              </a:extLst>
            </p:cNvPr>
            <p:cNvSpPr/>
            <p:nvPr/>
          </p:nvSpPr>
          <p:spPr>
            <a:xfrm>
              <a:off x="9712223" y="688009"/>
              <a:ext cx="8890" cy="1270"/>
            </a:xfrm>
            <a:custGeom>
              <a:avLst/>
              <a:gdLst/>
              <a:ahLst/>
              <a:cxnLst/>
              <a:rect l="l" t="t" r="r" b="b"/>
              <a:pathLst>
                <a:path w="8890" h="1270">
                  <a:moveTo>
                    <a:pt x="254" y="114"/>
                  </a:moveTo>
                  <a:lnTo>
                    <a:pt x="0" y="0"/>
                  </a:lnTo>
                  <a:lnTo>
                    <a:pt x="63" y="228"/>
                  </a:lnTo>
                  <a:lnTo>
                    <a:pt x="190" y="152"/>
                  </a:lnTo>
                  <a:close/>
                </a:path>
                <a:path w="8890" h="1270">
                  <a:moveTo>
                    <a:pt x="8420" y="292"/>
                  </a:moveTo>
                  <a:lnTo>
                    <a:pt x="7708" y="457"/>
                  </a:lnTo>
                  <a:lnTo>
                    <a:pt x="7658" y="812"/>
                  </a:lnTo>
                  <a:lnTo>
                    <a:pt x="7505" y="1066"/>
                  </a:lnTo>
                  <a:lnTo>
                    <a:pt x="8420" y="29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>
              <a:extLst>
                <a:ext uri="{FF2B5EF4-FFF2-40B4-BE49-F238E27FC236}">
                  <a16:creationId xmlns:a16="http://schemas.microsoft.com/office/drawing/2014/main" id="{DA70EFFA-2BED-4BEF-6825-8ABAF7DE2916}"/>
                </a:ext>
              </a:extLst>
            </p:cNvPr>
            <p:cNvSpPr/>
            <p:nvPr/>
          </p:nvSpPr>
          <p:spPr>
            <a:xfrm>
              <a:off x="9715982" y="664489"/>
              <a:ext cx="25400" cy="29209"/>
            </a:xfrm>
            <a:custGeom>
              <a:avLst/>
              <a:gdLst/>
              <a:ahLst/>
              <a:cxnLst/>
              <a:rect l="l" t="t" r="r" b="b"/>
              <a:pathLst>
                <a:path w="25400" h="29209">
                  <a:moveTo>
                    <a:pt x="4927" y="23774"/>
                  </a:moveTo>
                  <a:lnTo>
                    <a:pt x="4660" y="23812"/>
                  </a:lnTo>
                  <a:lnTo>
                    <a:pt x="3746" y="24587"/>
                  </a:lnTo>
                  <a:lnTo>
                    <a:pt x="3606" y="24790"/>
                  </a:lnTo>
                  <a:lnTo>
                    <a:pt x="0" y="27495"/>
                  </a:lnTo>
                  <a:lnTo>
                    <a:pt x="546" y="28600"/>
                  </a:lnTo>
                  <a:lnTo>
                    <a:pt x="1460" y="28041"/>
                  </a:lnTo>
                  <a:lnTo>
                    <a:pt x="850" y="27622"/>
                  </a:lnTo>
                  <a:lnTo>
                    <a:pt x="1993" y="26416"/>
                  </a:lnTo>
                  <a:lnTo>
                    <a:pt x="3568" y="25133"/>
                  </a:lnTo>
                  <a:lnTo>
                    <a:pt x="4927" y="23774"/>
                  </a:lnTo>
                  <a:close/>
                </a:path>
                <a:path w="25400" h="29209">
                  <a:moveTo>
                    <a:pt x="19672" y="11163"/>
                  </a:moveTo>
                  <a:lnTo>
                    <a:pt x="18859" y="10388"/>
                  </a:lnTo>
                  <a:lnTo>
                    <a:pt x="18605" y="9944"/>
                  </a:lnTo>
                  <a:lnTo>
                    <a:pt x="16865" y="10655"/>
                  </a:lnTo>
                  <a:lnTo>
                    <a:pt x="16497" y="11150"/>
                  </a:lnTo>
                  <a:lnTo>
                    <a:pt x="16751" y="11391"/>
                  </a:lnTo>
                  <a:lnTo>
                    <a:pt x="15659" y="12217"/>
                  </a:lnTo>
                  <a:lnTo>
                    <a:pt x="16129" y="13106"/>
                  </a:lnTo>
                  <a:lnTo>
                    <a:pt x="15646" y="14986"/>
                  </a:lnTo>
                  <a:lnTo>
                    <a:pt x="14338" y="16217"/>
                  </a:lnTo>
                  <a:lnTo>
                    <a:pt x="13436" y="17551"/>
                  </a:lnTo>
                  <a:lnTo>
                    <a:pt x="14338" y="17665"/>
                  </a:lnTo>
                  <a:lnTo>
                    <a:pt x="16268" y="15608"/>
                  </a:lnTo>
                  <a:lnTo>
                    <a:pt x="18059" y="13436"/>
                  </a:lnTo>
                  <a:lnTo>
                    <a:pt x="19672" y="11163"/>
                  </a:lnTo>
                  <a:close/>
                </a:path>
                <a:path w="25400" h="29209">
                  <a:moveTo>
                    <a:pt x="24917" y="2387"/>
                  </a:moveTo>
                  <a:lnTo>
                    <a:pt x="24358" y="1638"/>
                  </a:lnTo>
                  <a:lnTo>
                    <a:pt x="23939" y="838"/>
                  </a:lnTo>
                  <a:lnTo>
                    <a:pt x="23647" y="0"/>
                  </a:lnTo>
                  <a:lnTo>
                    <a:pt x="22428" y="2044"/>
                  </a:lnTo>
                  <a:lnTo>
                    <a:pt x="23190" y="1765"/>
                  </a:lnTo>
                  <a:lnTo>
                    <a:pt x="23088" y="4394"/>
                  </a:lnTo>
                  <a:lnTo>
                    <a:pt x="21882" y="5372"/>
                  </a:lnTo>
                  <a:lnTo>
                    <a:pt x="22682" y="5981"/>
                  </a:lnTo>
                  <a:lnTo>
                    <a:pt x="22694" y="6477"/>
                  </a:lnTo>
                  <a:lnTo>
                    <a:pt x="24917" y="238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>
              <a:extLst>
                <a:ext uri="{FF2B5EF4-FFF2-40B4-BE49-F238E27FC236}">
                  <a16:creationId xmlns:a16="http://schemas.microsoft.com/office/drawing/2014/main" id="{8B6DD077-DE4B-1752-19D2-DECCB1FD38E8}"/>
                </a:ext>
              </a:extLst>
            </p:cNvPr>
            <p:cNvSpPr/>
            <p:nvPr/>
          </p:nvSpPr>
          <p:spPr>
            <a:xfrm>
              <a:off x="9729304" y="68182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190" y="0"/>
                  </a:moveTo>
                  <a:lnTo>
                    <a:pt x="0" y="228"/>
                  </a:lnTo>
                  <a:lnTo>
                    <a:pt x="165" y="76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>
              <a:extLst>
                <a:ext uri="{FF2B5EF4-FFF2-40B4-BE49-F238E27FC236}">
                  <a16:creationId xmlns:a16="http://schemas.microsoft.com/office/drawing/2014/main" id="{26117610-8F63-E3BA-94D2-1587D216F8A7}"/>
                </a:ext>
              </a:extLst>
            </p:cNvPr>
            <p:cNvSpPr/>
            <p:nvPr/>
          </p:nvSpPr>
          <p:spPr>
            <a:xfrm>
              <a:off x="9715753" y="681990"/>
              <a:ext cx="15875" cy="8255"/>
            </a:xfrm>
            <a:custGeom>
              <a:avLst/>
              <a:gdLst/>
              <a:ahLst/>
              <a:cxnLst/>
              <a:rect l="l" t="t" r="r" b="b"/>
              <a:pathLst>
                <a:path w="15875" h="8254">
                  <a:moveTo>
                    <a:pt x="10589" y="6223"/>
                  </a:moveTo>
                  <a:lnTo>
                    <a:pt x="5511" y="6223"/>
                  </a:lnTo>
                  <a:lnTo>
                    <a:pt x="5435" y="6375"/>
                  </a:lnTo>
                  <a:lnTo>
                    <a:pt x="7327" y="7073"/>
                  </a:lnTo>
                  <a:lnTo>
                    <a:pt x="7696" y="8026"/>
                  </a:lnTo>
                  <a:lnTo>
                    <a:pt x="10502" y="6477"/>
                  </a:lnTo>
                  <a:lnTo>
                    <a:pt x="10589" y="6223"/>
                  </a:lnTo>
                  <a:close/>
                </a:path>
                <a:path w="15875" h="8254">
                  <a:moveTo>
                    <a:pt x="9067" y="2235"/>
                  </a:moveTo>
                  <a:lnTo>
                    <a:pt x="8089" y="2603"/>
                  </a:lnTo>
                  <a:lnTo>
                    <a:pt x="7823" y="2946"/>
                  </a:lnTo>
                  <a:lnTo>
                    <a:pt x="7594" y="3314"/>
                  </a:lnTo>
                  <a:lnTo>
                    <a:pt x="6870" y="3898"/>
                  </a:lnTo>
                  <a:lnTo>
                    <a:pt x="0" y="6350"/>
                  </a:lnTo>
                  <a:lnTo>
                    <a:pt x="3390" y="7366"/>
                  </a:lnTo>
                  <a:lnTo>
                    <a:pt x="3581" y="7366"/>
                  </a:lnTo>
                  <a:lnTo>
                    <a:pt x="3848" y="7277"/>
                  </a:lnTo>
                  <a:lnTo>
                    <a:pt x="4127" y="6832"/>
                  </a:lnTo>
                  <a:lnTo>
                    <a:pt x="4178" y="6477"/>
                  </a:lnTo>
                  <a:lnTo>
                    <a:pt x="5156" y="6261"/>
                  </a:lnTo>
                  <a:lnTo>
                    <a:pt x="5511" y="6223"/>
                  </a:lnTo>
                  <a:lnTo>
                    <a:pt x="10589" y="6223"/>
                  </a:lnTo>
                  <a:lnTo>
                    <a:pt x="11036" y="4914"/>
                  </a:lnTo>
                  <a:lnTo>
                    <a:pt x="12852" y="2578"/>
                  </a:lnTo>
                  <a:lnTo>
                    <a:pt x="12983" y="2489"/>
                  </a:lnTo>
                  <a:lnTo>
                    <a:pt x="10325" y="2489"/>
                  </a:lnTo>
                  <a:lnTo>
                    <a:pt x="9067" y="2235"/>
                  </a:lnTo>
                  <a:close/>
                </a:path>
                <a:path w="15875" h="8254">
                  <a:moveTo>
                    <a:pt x="13944" y="0"/>
                  </a:moveTo>
                  <a:lnTo>
                    <a:pt x="13550" y="63"/>
                  </a:lnTo>
                  <a:lnTo>
                    <a:pt x="12865" y="965"/>
                  </a:lnTo>
                  <a:lnTo>
                    <a:pt x="12090" y="1816"/>
                  </a:lnTo>
                  <a:lnTo>
                    <a:pt x="10325" y="2489"/>
                  </a:lnTo>
                  <a:lnTo>
                    <a:pt x="12983" y="2489"/>
                  </a:lnTo>
                  <a:lnTo>
                    <a:pt x="14262" y="1625"/>
                  </a:lnTo>
                  <a:lnTo>
                    <a:pt x="15494" y="635"/>
                  </a:lnTo>
                  <a:lnTo>
                    <a:pt x="14884" y="292"/>
                  </a:lnTo>
                  <a:lnTo>
                    <a:pt x="14262" y="50"/>
                  </a:lnTo>
                  <a:lnTo>
                    <a:pt x="13944" y="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>
              <a:extLst>
                <a:ext uri="{FF2B5EF4-FFF2-40B4-BE49-F238E27FC236}">
                  <a16:creationId xmlns:a16="http://schemas.microsoft.com/office/drawing/2014/main" id="{838E70E1-7FC6-B9A6-ECDC-7A1EC18EA1A3}"/>
                </a:ext>
              </a:extLst>
            </p:cNvPr>
            <p:cNvSpPr/>
            <p:nvPr/>
          </p:nvSpPr>
          <p:spPr>
            <a:xfrm>
              <a:off x="9710102" y="659790"/>
              <a:ext cx="31115" cy="32384"/>
            </a:xfrm>
            <a:custGeom>
              <a:avLst/>
              <a:gdLst/>
              <a:ahLst/>
              <a:cxnLst/>
              <a:rect l="l" t="t" r="r" b="b"/>
              <a:pathLst>
                <a:path w="31115" h="32384">
                  <a:moveTo>
                    <a:pt x="4648" y="31394"/>
                  </a:moveTo>
                  <a:lnTo>
                    <a:pt x="4191" y="28448"/>
                  </a:lnTo>
                  <a:lnTo>
                    <a:pt x="4152" y="28181"/>
                  </a:lnTo>
                  <a:lnTo>
                    <a:pt x="3898" y="28092"/>
                  </a:lnTo>
                  <a:lnTo>
                    <a:pt x="3124" y="28041"/>
                  </a:lnTo>
                  <a:lnTo>
                    <a:pt x="2692" y="28130"/>
                  </a:lnTo>
                  <a:lnTo>
                    <a:pt x="2336" y="28371"/>
                  </a:lnTo>
                  <a:lnTo>
                    <a:pt x="2197" y="28448"/>
                  </a:lnTo>
                  <a:lnTo>
                    <a:pt x="1968" y="27698"/>
                  </a:lnTo>
                  <a:lnTo>
                    <a:pt x="1346" y="27000"/>
                  </a:lnTo>
                  <a:lnTo>
                    <a:pt x="774" y="27127"/>
                  </a:lnTo>
                  <a:lnTo>
                    <a:pt x="88" y="27952"/>
                  </a:lnTo>
                  <a:lnTo>
                    <a:pt x="0" y="29121"/>
                  </a:lnTo>
                  <a:lnTo>
                    <a:pt x="114" y="29819"/>
                  </a:lnTo>
                  <a:lnTo>
                    <a:pt x="1282" y="30962"/>
                  </a:lnTo>
                  <a:lnTo>
                    <a:pt x="2908" y="31978"/>
                  </a:lnTo>
                  <a:lnTo>
                    <a:pt x="4318" y="32219"/>
                  </a:lnTo>
                  <a:lnTo>
                    <a:pt x="4648" y="31394"/>
                  </a:lnTo>
                  <a:close/>
                </a:path>
                <a:path w="31115" h="32384">
                  <a:moveTo>
                    <a:pt x="20726" y="20370"/>
                  </a:moveTo>
                  <a:lnTo>
                    <a:pt x="18211" y="18453"/>
                  </a:lnTo>
                  <a:lnTo>
                    <a:pt x="19469" y="18427"/>
                  </a:lnTo>
                  <a:lnTo>
                    <a:pt x="17157" y="17767"/>
                  </a:lnTo>
                  <a:lnTo>
                    <a:pt x="16040" y="18122"/>
                  </a:lnTo>
                  <a:lnTo>
                    <a:pt x="15735" y="18948"/>
                  </a:lnTo>
                  <a:lnTo>
                    <a:pt x="13538" y="20116"/>
                  </a:lnTo>
                  <a:lnTo>
                    <a:pt x="11569" y="21856"/>
                  </a:lnTo>
                  <a:lnTo>
                    <a:pt x="9588" y="25412"/>
                  </a:lnTo>
                  <a:lnTo>
                    <a:pt x="8928" y="27432"/>
                  </a:lnTo>
                  <a:lnTo>
                    <a:pt x="12090" y="26136"/>
                  </a:lnTo>
                  <a:lnTo>
                    <a:pt x="12700" y="25196"/>
                  </a:lnTo>
                  <a:lnTo>
                    <a:pt x="14719" y="24447"/>
                  </a:lnTo>
                  <a:lnTo>
                    <a:pt x="15989" y="24688"/>
                  </a:lnTo>
                  <a:lnTo>
                    <a:pt x="17741" y="24015"/>
                  </a:lnTo>
                  <a:lnTo>
                    <a:pt x="20726" y="20370"/>
                  </a:lnTo>
                  <a:close/>
                </a:path>
                <a:path w="31115" h="32384">
                  <a:moveTo>
                    <a:pt x="30607" y="3238"/>
                  </a:moveTo>
                  <a:lnTo>
                    <a:pt x="28968" y="0"/>
                  </a:lnTo>
                  <a:lnTo>
                    <a:pt x="24955" y="5765"/>
                  </a:lnTo>
                  <a:lnTo>
                    <a:pt x="24638" y="7150"/>
                  </a:lnTo>
                  <a:lnTo>
                    <a:pt x="18567" y="12128"/>
                  </a:lnTo>
                  <a:lnTo>
                    <a:pt x="21361" y="16052"/>
                  </a:lnTo>
                  <a:lnTo>
                    <a:pt x="25349" y="14173"/>
                  </a:lnTo>
                  <a:lnTo>
                    <a:pt x="26111" y="13296"/>
                  </a:lnTo>
                  <a:lnTo>
                    <a:pt x="25260" y="13068"/>
                  </a:lnTo>
                  <a:lnTo>
                    <a:pt x="25869" y="11137"/>
                  </a:lnTo>
                  <a:lnTo>
                    <a:pt x="28422" y="9613"/>
                  </a:lnTo>
                  <a:lnTo>
                    <a:pt x="28968" y="9093"/>
                  </a:lnTo>
                  <a:lnTo>
                    <a:pt x="29070" y="6451"/>
                  </a:lnTo>
                  <a:lnTo>
                    <a:pt x="28321" y="6731"/>
                  </a:lnTo>
                  <a:lnTo>
                    <a:pt x="30607" y="323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>
              <a:extLst>
                <a:ext uri="{FF2B5EF4-FFF2-40B4-BE49-F238E27FC236}">
                  <a16:creationId xmlns:a16="http://schemas.microsoft.com/office/drawing/2014/main" id="{1606EEA5-174C-A738-4697-17F3455C11B0}"/>
                </a:ext>
              </a:extLst>
            </p:cNvPr>
            <p:cNvSpPr/>
            <p:nvPr/>
          </p:nvSpPr>
          <p:spPr>
            <a:xfrm>
              <a:off x="9749333" y="755103"/>
              <a:ext cx="64769" cy="45720"/>
            </a:xfrm>
            <a:custGeom>
              <a:avLst/>
              <a:gdLst/>
              <a:ahLst/>
              <a:cxnLst/>
              <a:rect l="l" t="t" r="r" b="b"/>
              <a:pathLst>
                <a:path w="64770" h="45720">
                  <a:moveTo>
                    <a:pt x="5702" y="2565"/>
                  </a:moveTo>
                  <a:lnTo>
                    <a:pt x="5245" y="2019"/>
                  </a:lnTo>
                  <a:lnTo>
                    <a:pt x="4445" y="1651"/>
                  </a:lnTo>
                  <a:lnTo>
                    <a:pt x="3784" y="1219"/>
                  </a:lnTo>
                  <a:lnTo>
                    <a:pt x="3632" y="469"/>
                  </a:lnTo>
                  <a:lnTo>
                    <a:pt x="2311" y="0"/>
                  </a:lnTo>
                  <a:lnTo>
                    <a:pt x="1104" y="254"/>
                  </a:lnTo>
                  <a:lnTo>
                    <a:pt x="0" y="698"/>
                  </a:lnTo>
                  <a:lnTo>
                    <a:pt x="1930" y="3898"/>
                  </a:lnTo>
                  <a:lnTo>
                    <a:pt x="2311" y="3060"/>
                  </a:lnTo>
                  <a:lnTo>
                    <a:pt x="2997" y="2209"/>
                  </a:lnTo>
                  <a:lnTo>
                    <a:pt x="4051" y="2006"/>
                  </a:lnTo>
                  <a:lnTo>
                    <a:pt x="5702" y="2565"/>
                  </a:lnTo>
                  <a:close/>
                </a:path>
                <a:path w="64770" h="45720">
                  <a:moveTo>
                    <a:pt x="64160" y="45008"/>
                  </a:moveTo>
                  <a:lnTo>
                    <a:pt x="63868" y="45008"/>
                  </a:lnTo>
                  <a:lnTo>
                    <a:pt x="63817" y="45275"/>
                  </a:lnTo>
                  <a:lnTo>
                    <a:pt x="63690" y="45516"/>
                  </a:lnTo>
                  <a:lnTo>
                    <a:pt x="63512" y="45707"/>
                  </a:lnTo>
                  <a:lnTo>
                    <a:pt x="63779" y="45529"/>
                  </a:lnTo>
                  <a:lnTo>
                    <a:pt x="63995" y="45300"/>
                  </a:lnTo>
                  <a:lnTo>
                    <a:pt x="64160" y="45008"/>
                  </a:lnTo>
                  <a:close/>
                </a:path>
                <a:path w="64770" h="45720">
                  <a:moveTo>
                    <a:pt x="64211" y="28587"/>
                  </a:moveTo>
                  <a:lnTo>
                    <a:pt x="61823" y="28168"/>
                  </a:lnTo>
                  <a:lnTo>
                    <a:pt x="59004" y="29616"/>
                  </a:lnTo>
                  <a:lnTo>
                    <a:pt x="56730" y="33312"/>
                  </a:lnTo>
                  <a:lnTo>
                    <a:pt x="57353" y="33731"/>
                  </a:lnTo>
                  <a:lnTo>
                    <a:pt x="54635" y="35115"/>
                  </a:lnTo>
                  <a:lnTo>
                    <a:pt x="55308" y="35242"/>
                  </a:lnTo>
                  <a:lnTo>
                    <a:pt x="55816" y="35013"/>
                  </a:lnTo>
                  <a:lnTo>
                    <a:pt x="58140" y="35318"/>
                  </a:lnTo>
                  <a:lnTo>
                    <a:pt x="58623" y="35775"/>
                  </a:lnTo>
                  <a:lnTo>
                    <a:pt x="59677" y="36296"/>
                  </a:lnTo>
                  <a:lnTo>
                    <a:pt x="60032" y="34810"/>
                  </a:lnTo>
                  <a:lnTo>
                    <a:pt x="61874" y="33134"/>
                  </a:lnTo>
                  <a:lnTo>
                    <a:pt x="62204" y="31610"/>
                  </a:lnTo>
                  <a:lnTo>
                    <a:pt x="61887" y="31584"/>
                  </a:lnTo>
                  <a:lnTo>
                    <a:pt x="61772" y="31419"/>
                  </a:lnTo>
                  <a:lnTo>
                    <a:pt x="62014" y="30149"/>
                  </a:lnTo>
                  <a:lnTo>
                    <a:pt x="63144" y="29210"/>
                  </a:lnTo>
                  <a:lnTo>
                    <a:pt x="64211" y="2858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>
              <a:extLst>
                <a:ext uri="{FF2B5EF4-FFF2-40B4-BE49-F238E27FC236}">
                  <a16:creationId xmlns:a16="http://schemas.microsoft.com/office/drawing/2014/main" id="{92BA52B5-37B7-0B47-D33B-2B14617D05C4}"/>
                </a:ext>
              </a:extLst>
            </p:cNvPr>
            <p:cNvSpPr/>
            <p:nvPr/>
          </p:nvSpPr>
          <p:spPr>
            <a:xfrm>
              <a:off x="9763455" y="773950"/>
              <a:ext cx="38735" cy="23495"/>
            </a:xfrm>
            <a:custGeom>
              <a:avLst/>
              <a:gdLst/>
              <a:ahLst/>
              <a:cxnLst/>
              <a:rect l="l" t="t" r="r" b="b"/>
              <a:pathLst>
                <a:path w="38734" h="23495">
                  <a:moveTo>
                    <a:pt x="5918" y="5219"/>
                  </a:moveTo>
                  <a:lnTo>
                    <a:pt x="1879" y="1841"/>
                  </a:lnTo>
                  <a:lnTo>
                    <a:pt x="0" y="0"/>
                  </a:lnTo>
                  <a:lnTo>
                    <a:pt x="304" y="2260"/>
                  </a:lnTo>
                  <a:lnTo>
                    <a:pt x="1358" y="3200"/>
                  </a:lnTo>
                  <a:lnTo>
                    <a:pt x="190" y="4267"/>
                  </a:lnTo>
                  <a:lnTo>
                    <a:pt x="3429" y="6972"/>
                  </a:lnTo>
                  <a:lnTo>
                    <a:pt x="5232" y="5829"/>
                  </a:lnTo>
                  <a:lnTo>
                    <a:pt x="5918" y="5219"/>
                  </a:lnTo>
                  <a:close/>
                </a:path>
                <a:path w="38734" h="23495">
                  <a:moveTo>
                    <a:pt x="20091" y="14503"/>
                  </a:moveTo>
                  <a:lnTo>
                    <a:pt x="18402" y="13627"/>
                  </a:lnTo>
                  <a:lnTo>
                    <a:pt x="17411" y="14312"/>
                  </a:lnTo>
                  <a:lnTo>
                    <a:pt x="16014" y="14770"/>
                  </a:lnTo>
                  <a:lnTo>
                    <a:pt x="15430" y="14859"/>
                  </a:lnTo>
                  <a:lnTo>
                    <a:pt x="16878" y="15659"/>
                  </a:lnTo>
                  <a:lnTo>
                    <a:pt x="17399" y="15519"/>
                  </a:lnTo>
                  <a:lnTo>
                    <a:pt x="17995" y="15481"/>
                  </a:lnTo>
                  <a:lnTo>
                    <a:pt x="18503" y="15570"/>
                  </a:lnTo>
                  <a:lnTo>
                    <a:pt x="20091" y="14503"/>
                  </a:lnTo>
                  <a:close/>
                </a:path>
                <a:path w="38734" h="23495">
                  <a:moveTo>
                    <a:pt x="38277" y="22948"/>
                  </a:moveTo>
                  <a:lnTo>
                    <a:pt x="37973" y="21856"/>
                  </a:lnTo>
                  <a:lnTo>
                    <a:pt x="37642" y="21247"/>
                  </a:lnTo>
                  <a:lnTo>
                    <a:pt x="32004" y="19646"/>
                  </a:lnTo>
                  <a:lnTo>
                    <a:pt x="29248" y="18605"/>
                  </a:lnTo>
                  <a:lnTo>
                    <a:pt x="29159" y="19951"/>
                  </a:lnTo>
                  <a:lnTo>
                    <a:pt x="28968" y="20586"/>
                  </a:lnTo>
                  <a:lnTo>
                    <a:pt x="35102" y="22352"/>
                  </a:lnTo>
                  <a:lnTo>
                    <a:pt x="38277" y="2294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>
              <a:extLst>
                <a:ext uri="{FF2B5EF4-FFF2-40B4-BE49-F238E27FC236}">
                  <a16:creationId xmlns:a16="http://schemas.microsoft.com/office/drawing/2014/main" id="{9DFD4F93-0BDC-E12D-C047-B89F5C821C64}"/>
                </a:ext>
              </a:extLst>
            </p:cNvPr>
            <p:cNvSpPr/>
            <p:nvPr/>
          </p:nvSpPr>
          <p:spPr>
            <a:xfrm>
              <a:off x="9765195" y="774966"/>
              <a:ext cx="20320" cy="13335"/>
            </a:xfrm>
            <a:custGeom>
              <a:avLst/>
              <a:gdLst/>
              <a:ahLst/>
              <a:cxnLst/>
              <a:rect l="l" t="t" r="r" b="b"/>
              <a:pathLst>
                <a:path w="20320" h="13334">
                  <a:moveTo>
                    <a:pt x="635" y="13220"/>
                  </a:moveTo>
                  <a:lnTo>
                    <a:pt x="546" y="12903"/>
                  </a:lnTo>
                  <a:lnTo>
                    <a:pt x="546" y="12598"/>
                  </a:lnTo>
                  <a:lnTo>
                    <a:pt x="622" y="12293"/>
                  </a:lnTo>
                  <a:lnTo>
                    <a:pt x="0" y="12941"/>
                  </a:lnTo>
                  <a:lnTo>
                    <a:pt x="241" y="13030"/>
                  </a:lnTo>
                  <a:lnTo>
                    <a:pt x="635" y="13220"/>
                  </a:lnTo>
                  <a:close/>
                </a:path>
                <a:path w="20320" h="13334">
                  <a:moveTo>
                    <a:pt x="20205" y="3314"/>
                  </a:moveTo>
                  <a:lnTo>
                    <a:pt x="19850" y="2565"/>
                  </a:lnTo>
                  <a:lnTo>
                    <a:pt x="19278" y="1943"/>
                  </a:lnTo>
                  <a:lnTo>
                    <a:pt x="16217" y="1358"/>
                  </a:lnTo>
                  <a:lnTo>
                    <a:pt x="13208" y="1244"/>
                  </a:lnTo>
                  <a:lnTo>
                    <a:pt x="9969" y="0"/>
                  </a:lnTo>
                  <a:lnTo>
                    <a:pt x="10083" y="1231"/>
                  </a:lnTo>
                  <a:lnTo>
                    <a:pt x="9118" y="1612"/>
                  </a:lnTo>
                  <a:lnTo>
                    <a:pt x="11252" y="3263"/>
                  </a:lnTo>
                  <a:lnTo>
                    <a:pt x="13741" y="4102"/>
                  </a:lnTo>
                  <a:lnTo>
                    <a:pt x="16205" y="4559"/>
                  </a:lnTo>
                  <a:lnTo>
                    <a:pt x="17221" y="3657"/>
                  </a:lnTo>
                  <a:lnTo>
                    <a:pt x="19558" y="4838"/>
                  </a:lnTo>
                  <a:lnTo>
                    <a:pt x="20205" y="3314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>
              <a:extLst>
                <a:ext uri="{FF2B5EF4-FFF2-40B4-BE49-F238E27FC236}">
                  <a16:creationId xmlns:a16="http://schemas.microsoft.com/office/drawing/2014/main" id="{02B9B174-3CD3-FE5D-AE62-4F08014F1524}"/>
                </a:ext>
              </a:extLst>
            </p:cNvPr>
            <p:cNvSpPr/>
            <p:nvPr/>
          </p:nvSpPr>
          <p:spPr>
            <a:xfrm>
              <a:off x="9765804" y="785964"/>
              <a:ext cx="48260" cy="15875"/>
            </a:xfrm>
            <a:custGeom>
              <a:avLst/>
              <a:gdLst/>
              <a:ahLst/>
              <a:cxnLst/>
              <a:rect l="l" t="t" r="r" b="b"/>
              <a:pathLst>
                <a:path w="48259" h="15875">
                  <a:moveTo>
                    <a:pt x="7670" y="10363"/>
                  </a:moveTo>
                  <a:lnTo>
                    <a:pt x="7505" y="10083"/>
                  </a:lnTo>
                  <a:lnTo>
                    <a:pt x="7670" y="10363"/>
                  </a:lnTo>
                  <a:close/>
                </a:path>
                <a:path w="48259" h="15875">
                  <a:moveTo>
                    <a:pt x="8064" y="7404"/>
                  </a:moveTo>
                  <a:lnTo>
                    <a:pt x="6134" y="6299"/>
                  </a:lnTo>
                  <a:lnTo>
                    <a:pt x="3581" y="5245"/>
                  </a:lnTo>
                  <a:lnTo>
                    <a:pt x="4229" y="2184"/>
                  </a:lnTo>
                  <a:lnTo>
                    <a:pt x="4406" y="177"/>
                  </a:lnTo>
                  <a:lnTo>
                    <a:pt x="1054" y="0"/>
                  </a:lnTo>
                  <a:lnTo>
                    <a:pt x="317" y="622"/>
                  </a:lnTo>
                  <a:lnTo>
                    <a:pt x="114" y="952"/>
                  </a:lnTo>
                  <a:lnTo>
                    <a:pt x="0" y="2184"/>
                  </a:lnTo>
                  <a:lnTo>
                    <a:pt x="266" y="3213"/>
                  </a:lnTo>
                  <a:lnTo>
                    <a:pt x="1181" y="4241"/>
                  </a:lnTo>
                  <a:lnTo>
                    <a:pt x="3530" y="8115"/>
                  </a:lnTo>
                  <a:lnTo>
                    <a:pt x="3403" y="10553"/>
                  </a:lnTo>
                  <a:lnTo>
                    <a:pt x="7391" y="10820"/>
                  </a:lnTo>
                  <a:lnTo>
                    <a:pt x="7531" y="10820"/>
                  </a:lnTo>
                  <a:lnTo>
                    <a:pt x="7454" y="10083"/>
                  </a:lnTo>
                  <a:lnTo>
                    <a:pt x="7277" y="9842"/>
                  </a:lnTo>
                  <a:lnTo>
                    <a:pt x="8064" y="7404"/>
                  </a:lnTo>
                  <a:close/>
                </a:path>
                <a:path w="48259" h="15875">
                  <a:moveTo>
                    <a:pt x="47752" y="12484"/>
                  </a:moveTo>
                  <a:lnTo>
                    <a:pt x="46151" y="9791"/>
                  </a:lnTo>
                  <a:lnTo>
                    <a:pt x="45593" y="7734"/>
                  </a:lnTo>
                  <a:lnTo>
                    <a:pt x="46253" y="6527"/>
                  </a:lnTo>
                  <a:lnTo>
                    <a:pt x="44856" y="5054"/>
                  </a:lnTo>
                  <a:lnTo>
                    <a:pt x="44284" y="5930"/>
                  </a:lnTo>
                  <a:lnTo>
                    <a:pt x="42164" y="4914"/>
                  </a:lnTo>
                  <a:lnTo>
                    <a:pt x="41668" y="4457"/>
                  </a:lnTo>
                  <a:lnTo>
                    <a:pt x="39344" y="4152"/>
                  </a:lnTo>
                  <a:lnTo>
                    <a:pt x="38836" y="4381"/>
                  </a:lnTo>
                  <a:lnTo>
                    <a:pt x="37579" y="4051"/>
                  </a:lnTo>
                  <a:lnTo>
                    <a:pt x="36220" y="3352"/>
                  </a:lnTo>
                  <a:lnTo>
                    <a:pt x="36055" y="1308"/>
                  </a:lnTo>
                  <a:lnTo>
                    <a:pt x="33121" y="63"/>
                  </a:lnTo>
                  <a:lnTo>
                    <a:pt x="31026" y="660"/>
                  </a:lnTo>
                  <a:lnTo>
                    <a:pt x="29311" y="1790"/>
                  </a:lnTo>
                  <a:lnTo>
                    <a:pt x="32905" y="2146"/>
                  </a:lnTo>
                  <a:lnTo>
                    <a:pt x="32067" y="3009"/>
                  </a:lnTo>
                  <a:lnTo>
                    <a:pt x="31546" y="3886"/>
                  </a:lnTo>
                  <a:lnTo>
                    <a:pt x="31623" y="6057"/>
                  </a:lnTo>
                  <a:lnTo>
                    <a:pt x="32753" y="5778"/>
                  </a:lnTo>
                  <a:lnTo>
                    <a:pt x="34391" y="7531"/>
                  </a:lnTo>
                  <a:lnTo>
                    <a:pt x="35979" y="11442"/>
                  </a:lnTo>
                  <a:lnTo>
                    <a:pt x="37096" y="11696"/>
                  </a:lnTo>
                  <a:lnTo>
                    <a:pt x="38328" y="10972"/>
                  </a:lnTo>
                  <a:lnTo>
                    <a:pt x="40335" y="11734"/>
                  </a:lnTo>
                  <a:lnTo>
                    <a:pt x="40576" y="12611"/>
                  </a:lnTo>
                  <a:lnTo>
                    <a:pt x="43700" y="15341"/>
                  </a:lnTo>
                  <a:lnTo>
                    <a:pt x="46215" y="15494"/>
                  </a:lnTo>
                  <a:lnTo>
                    <a:pt x="47345" y="14414"/>
                  </a:lnTo>
                  <a:lnTo>
                    <a:pt x="47752" y="1248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>
              <a:extLst>
                <a:ext uri="{FF2B5EF4-FFF2-40B4-BE49-F238E27FC236}">
                  <a16:creationId xmlns:a16="http://schemas.microsoft.com/office/drawing/2014/main" id="{5C4BC20D-3D3D-23BF-3177-A227F0F80E6E}"/>
                </a:ext>
              </a:extLst>
            </p:cNvPr>
            <p:cNvSpPr/>
            <p:nvPr/>
          </p:nvSpPr>
          <p:spPr>
            <a:xfrm>
              <a:off x="9750006" y="757110"/>
              <a:ext cx="38100" cy="30480"/>
            </a:xfrm>
            <a:custGeom>
              <a:avLst/>
              <a:gdLst/>
              <a:ahLst/>
              <a:cxnLst/>
              <a:rect l="l" t="t" r="r" b="b"/>
              <a:pathLst>
                <a:path w="38100" h="30479">
                  <a:moveTo>
                    <a:pt x="14274" y="14363"/>
                  </a:moveTo>
                  <a:lnTo>
                    <a:pt x="7391" y="12166"/>
                  </a:lnTo>
                  <a:lnTo>
                    <a:pt x="6362" y="10274"/>
                  </a:lnTo>
                  <a:lnTo>
                    <a:pt x="6032" y="10909"/>
                  </a:lnTo>
                  <a:lnTo>
                    <a:pt x="6108" y="9271"/>
                  </a:lnTo>
                  <a:lnTo>
                    <a:pt x="8978" y="9118"/>
                  </a:lnTo>
                  <a:lnTo>
                    <a:pt x="10375" y="8775"/>
                  </a:lnTo>
                  <a:lnTo>
                    <a:pt x="10985" y="7823"/>
                  </a:lnTo>
                  <a:lnTo>
                    <a:pt x="10198" y="6591"/>
                  </a:lnTo>
                  <a:lnTo>
                    <a:pt x="9626" y="4953"/>
                  </a:lnTo>
                  <a:lnTo>
                    <a:pt x="8242" y="2844"/>
                  </a:lnTo>
                  <a:lnTo>
                    <a:pt x="6515" y="2159"/>
                  </a:lnTo>
                  <a:lnTo>
                    <a:pt x="5041" y="558"/>
                  </a:lnTo>
                  <a:lnTo>
                    <a:pt x="3390" y="0"/>
                  </a:lnTo>
                  <a:lnTo>
                    <a:pt x="2336" y="203"/>
                  </a:lnTo>
                  <a:lnTo>
                    <a:pt x="1625" y="1054"/>
                  </a:lnTo>
                  <a:lnTo>
                    <a:pt x="901" y="2730"/>
                  </a:lnTo>
                  <a:lnTo>
                    <a:pt x="876" y="3543"/>
                  </a:lnTo>
                  <a:lnTo>
                    <a:pt x="1524" y="3556"/>
                  </a:lnTo>
                  <a:lnTo>
                    <a:pt x="2565" y="6400"/>
                  </a:lnTo>
                  <a:lnTo>
                    <a:pt x="2374" y="6311"/>
                  </a:lnTo>
                  <a:lnTo>
                    <a:pt x="0" y="8089"/>
                  </a:lnTo>
                  <a:lnTo>
                    <a:pt x="444" y="9067"/>
                  </a:lnTo>
                  <a:lnTo>
                    <a:pt x="1549" y="9613"/>
                  </a:lnTo>
                  <a:lnTo>
                    <a:pt x="2565" y="11722"/>
                  </a:lnTo>
                  <a:lnTo>
                    <a:pt x="1816" y="12776"/>
                  </a:lnTo>
                  <a:lnTo>
                    <a:pt x="2984" y="16395"/>
                  </a:lnTo>
                  <a:lnTo>
                    <a:pt x="5778" y="16408"/>
                  </a:lnTo>
                  <a:lnTo>
                    <a:pt x="9245" y="16929"/>
                  </a:lnTo>
                  <a:lnTo>
                    <a:pt x="11277" y="18046"/>
                  </a:lnTo>
                  <a:lnTo>
                    <a:pt x="14274" y="14363"/>
                  </a:lnTo>
                  <a:close/>
                </a:path>
                <a:path w="38100" h="30479">
                  <a:moveTo>
                    <a:pt x="37833" y="25692"/>
                  </a:moveTo>
                  <a:lnTo>
                    <a:pt x="37719" y="25133"/>
                  </a:lnTo>
                  <a:lnTo>
                    <a:pt x="36893" y="23761"/>
                  </a:lnTo>
                  <a:lnTo>
                    <a:pt x="34175" y="22415"/>
                  </a:lnTo>
                  <a:lnTo>
                    <a:pt x="32397" y="21501"/>
                  </a:lnTo>
                  <a:lnTo>
                    <a:pt x="31381" y="22415"/>
                  </a:lnTo>
                  <a:lnTo>
                    <a:pt x="28625" y="21894"/>
                  </a:lnTo>
                  <a:lnTo>
                    <a:pt x="27101" y="21386"/>
                  </a:lnTo>
                  <a:lnTo>
                    <a:pt x="26441" y="21120"/>
                  </a:lnTo>
                  <a:lnTo>
                    <a:pt x="25971" y="20891"/>
                  </a:lnTo>
                  <a:lnTo>
                    <a:pt x="24295" y="19469"/>
                  </a:lnTo>
                  <a:lnTo>
                    <a:pt x="25260" y="19088"/>
                  </a:lnTo>
                  <a:lnTo>
                    <a:pt x="25133" y="17856"/>
                  </a:lnTo>
                  <a:lnTo>
                    <a:pt x="24663" y="17665"/>
                  </a:lnTo>
                  <a:lnTo>
                    <a:pt x="24244" y="17386"/>
                  </a:lnTo>
                  <a:lnTo>
                    <a:pt x="24079" y="16802"/>
                  </a:lnTo>
                  <a:lnTo>
                    <a:pt x="23583" y="16802"/>
                  </a:lnTo>
                  <a:lnTo>
                    <a:pt x="22999" y="16586"/>
                  </a:lnTo>
                  <a:lnTo>
                    <a:pt x="22504" y="16256"/>
                  </a:lnTo>
                  <a:lnTo>
                    <a:pt x="21844" y="16611"/>
                  </a:lnTo>
                  <a:lnTo>
                    <a:pt x="21361" y="17208"/>
                  </a:lnTo>
                  <a:lnTo>
                    <a:pt x="21234" y="17856"/>
                  </a:lnTo>
                  <a:lnTo>
                    <a:pt x="20828" y="19062"/>
                  </a:lnTo>
                  <a:lnTo>
                    <a:pt x="20345" y="21894"/>
                  </a:lnTo>
                  <a:lnTo>
                    <a:pt x="20243" y="22644"/>
                  </a:lnTo>
                  <a:lnTo>
                    <a:pt x="22440" y="24472"/>
                  </a:lnTo>
                  <a:lnTo>
                    <a:pt x="26619" y="27114"/>
                  </a:lnTo>
                  <a:lnTo>
                    <a:pt x="36220" y="29921"/>
                  </a:lnTo>
                  <a:lnTo>
                    <a:pt x="37833" y="25692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>
              <a:extLst>
                <a:ext uri="{FF2B5EF4-FFF2-40B4-BE49-F238E27FC236}">
                  <a16:creationId xmlns:a16="http://schemas.microsoft.com/office/drawing/2014/main" id="{19F1B67E-B54A-6A1C-9FA3-D6BC0F0BF76F}"/>
                </a:ext>
              </a:extLst>
            </p:cNvPr>
            <p:cNvSpPr/>
            <p:nvPr/>
          </p:nvSpPr>
          <p:spPr>
            <a:xfrm>
              <a:off x="9769513" y="758773"/>
              <a:ext cx="38100" cy="13335"/>
            </a:xfrm>
            <a:custGeom>
              <a:avLst/>
              <a:gdLst/>
              <a:ahLst/>
              <a:cxnLst/>
              <a:rect l="l" t="t" r="r" b="b"/>
              <a:pathLst>
                <a:path w="38100" h="13334">
                  <a:moveTo>
                    <a:pt x="1143" y="1816"/>
                  </a:moveTo>
                  <a:lnTo>
                    <a:pt x="292" y="0"/>
                  </a:lnTo>
                  <a:lnTo>
                    <a:pt x="228" y="304"/>
                  </a:lnTo>
                  <a:lnTo>
                    <a:pt x="127" y="571"/>
                  </a:lnTo>
                  <a:lnTo>
                    <a:pt x="0" y="787"/>
                  </a:lnTo>
                  <a:lnTo>
                    <a:pt x="1143" y="1816"/>
                  </a:lnTo>
                  <a:close/>
                </a:path>
                <a:path w="38100" h="13334">
                  <a:moveTo>
                    <a:pt x="2857" y="3289"/>
                  </a:moveTo>
                  <a:lnTo>
                    <a:pt x="2578" y="2984"/>
                  </a:lnTo>
                  <a:lnTo>
                    <a:pt x="2273" y="2717"/>
                  </a:lnTo>
                  <a:lnTo>
                    <a:pt x="1981" y="2540"/>
                  </a:lnTo>
                  <a:lnTo>
                    <a:pt x="2857" y="3289"/>
                  </a:lnTo>
                  <a:close/>
                </a:path>
                <a:path w="38100" h="13334">
                  <a:moveTo>
                    <a:pt x="14566" y="7772"/>
                  </a:moveTo>
                  <a:lnTo>
                    <a:pt x="12446" y="6731"/>
                  </a:lnTo>
                  <a:lnTo>
                    <a:pt x="10363" y="5486"/>
                  </a:lnTo>
                  <a:lnTo>
                    <a:pt x="8343" y="4089"/>
                  </a:lnTo>
                  <a:lnTo>
                    <a:pt x="8356" y="5270"/>
                  </a:lnTo>
                  <a:lnTo>
                    <a:pt x="8166" y="6311"/>
                  </a:lnTo>
                  <a:lnTo>
                    <a:pt x="7556" y="6781"/>
                  </a:lnTo>
                  <a:lnTo>
                    <a:pt x="9423" y="8039"/>
                  </a:lnTo>
                  <a:lnTo>
                    <a:pt x="11341" y="9144"/>
                  </a:lnTo>
                  <a:lnTo>
                    <a:pt x="13284" y="10058"/>
                  </a:lnTo>
                  <a:lnTo>
                    <a:pt x="14566" y="7772"/>
                  </a:lnTo>
                  <a:close/>
                </a:path>
                <a:path w="38100" h="13334">
                  <a:moveTo>
                    <a:pt x="37617" y="11899"/>
                  </a:moveTo>
                  <a:lnTo>
                    <a:pt x="37426" y="11074"/>
                  </a:lnTo>
                  <a:lnTo>
                    <a:pt x="36195" y="11290"/>
                  </a:lnTo>
                  <a:lnTo>
                    <a:pt x="35585" y="11811"/>
                  </a:lnTo>
                  <a:lnTo>
                    <a:pt x="34315" y="11696"/>
                  </a:lnTo>
                  <a:lnTo>
                    <a:pt x="33362" y="12547"/>
                  </a:lnTo>
                  <a:lnTo>
                    <a:pt x="33032" y="13017"/>
                  </a:lnTo>
                  <a:lnTo>
                    <a:pt x="35801" y="12471"/>
                  </a:lnTo>
                  <a:lnTo>
                    <a:pt x="37617" y="1189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>
              <a:extLst>
                <a:ext uri="{FF2B5EF4-FFF2-40B4-BE49-F238E27FC236}">
                  <a16:creationId xmlns:a16="http://schemas.microsoft.com/office/drawing/2014/main" id="{F7004355-D385-577B-ADC9-E87FEC40179F}"/>
                </a:ext>
              </a:extLst>
            </p:cNvPr>
            <p:cNvSpPr/>
            <p:nvPr/>
          </p:nvSpPr>
          <p:spPr>
            <a:xfrm>
              <a:off x="9746729" y="732091"/>
              <a:ext cx="69215" cy="48260"/>
            </a:xfrm>
            <a:custGeom>
              <a:avLst/>
              <a:gdLst/>
              <a:ahLst/>
              <a:cxnLst/>
              <a:rect l="l" t="t" r="r" b="b"/>
              <a:pathLst>
                <a:path w="69215" h="48259">
                  <a:moveTo>
                    <a:pt x="51257" y="45389"/>
                  </a:moveTo>
                  <a:lnTo>
                    <a:pt x="46647" y="45389"/>
                  </a:lnTo>
                  <a:lnTo>
                    <a:pt x="48031" y="48145"/>
                  </a:lnTo>
                  <a:lnTo>
                    <a:pt x="51446" y="45935"/>
                  </a:lnTo>
                  <a:lnTo>
                    <a:pt x="51374" y="45656"/>
                  </a:lnTo>
                  <a:lnTo>
                    <a:pt x="51257" y="45389"/>
                  </a:lnTo>
                  <a:close/>
                </a:path>
                <a:path w="69215" h="48259">
                  <a:moveTo>
                    <a:pt x="62481" y="40754"/>
                  </a:moveTo>
                  <a:lnTo>
                    <a:pt x="34124" y="40754"/>
                  </a:lnTo>
                  <a:lnTo>
                    <a:pt x="37998" y="40970"/>
                  </a:lnTo>
                  <a:lnTo>
                    <a:pt x="39649" y="41401"/>
                  </a:lnTo>
                  <a:lnTo>
                    <a:pt x="39992" y="44551"/>
                  </a:lnTo>
                  <a:lnTo>
                    <a:pt x="39547" y="44729"/>
                  </a:lnTo>
                  <a:lnTo>
                    <a:pt x="41059" y="45656"/>
                  </a:lnTo>
                  <a:lnTo>
                    <a:pt x="41744" y="45935"/>
                  </a:lnTo>
                  <a:lnTo>
                    <a:pt x="42379" y="46596"/>
                  </a:lnTo>
                  <a:lnTo>
                    <a:pt x="43078" y="47840"/>
                  </a:lnTo>
                  <a:lnTo>
                    <a:pt x="44538" y="47663"/>
                  </a:lnTo>
                  <a:lnTo>
                    <a:pt x="44653" y="46100"/>
                  </a:lnTo>
                  <a:lnTo>
                    <a:pt x="46647" y="45389"/>
                  </a:lnTo>
                  <a:lnTo>
                    <a:pt x="51257" y="45389"/>
                  </a:lnTo>
                  <a:lnTo>
                    <a:pt x="50863" y="44488"/>
                  </a:lnTo>
                  <a:lnTo>
                    <a:pt x="53428" y="44208"/>
                  </a:lnTo>
                  <a:lnTo>
                    <a:pt x="55893" y="44208"/>
                  </a:lnTo>
                  <a:lnTo>
                    <a:pt x="56032" y="43675"/>
                  </a:lnTo>
                  <a:lnTo>
                    <a:pt x="58039" y="42671"/>
                  </a:lnTo>
                  <a:lnTo>
                    <a:pt x="60206" y="42671"/>
                  </a:lnTo>
                  <a:lnTo>
                    <a:pt x="61417" y="42036"/>
                  </a:lnTo>
                  <a:lnTo>
                    <a:pt x="62014" y="41046"/>
                  </a:lnTo>
                  <a:lnTo>
                    <a:pt x="62481" y="40754"/>
                  </a:lnTo>
                  <a:close/>
                </a:path>
                <a:path w="69215" h="48259">
                  <a:moveTo>
                    <a:pt x="55893" y="44208"/>
                  </a:moveTo>
                  <a:lnTo>
                    <a:pt x="53428" y="44208"/>
                  </a:lnTo>
                  <a:lnTo>
                    <a:pt x="54114" y="44996"/>
                  </a:lnTo>
                  <a:lnTo>
                    <a:pt x="55803" y="44551"/>
                  </a:lnTo>
                  <a:lnTo>
                    <a:pt x="55893" y="44208"/>
                  </a:lnTo>
                  <a:close/>
                </a:path>
                <a:path w="69215" h="48259">
                  <a:moveTo>
                    <a:pt x="60206" y="42671"/>
                  </a:moveTo>
                  <a:lnTo>
                    <a:pt x="58039" y="42671"/>
                  </a:lnTo>
                  <a:lnTo>
                    <a:pt x="59359" y="43116"/>
                  </a:lnTo>
                  <a:lnTo>
                    <a:pt x="60206" y="42671"/>
                  </a:lnTo>
                  <a:close/>
                </a:path>
                <a:path w="69215" h="48259">
                  <a:moveTo>
                    <a:pt x="39131" y="37096"/>
                  </a:moveTo>
                  <a:lnTo>
                    <a:pt x="30391" y="37096"/>
                  </a:lnTo>
                  <a:lnTo>
                    <a:pt x="32042" y="37655"/>
                  </a:lnTo>
                  <a:lnTo>
                    <a:pt x="32236" y="38493"/>
                  </a:lnTo>
                  <a:lnTo>
                    <a:pt x="32358" y="39458"/>
                  </a:lnTo>
                  <a:lnTo>
                    <a:pt x="32156" y="39573"/>
                  </a:lnTo>
                  <a:lnTo>
                    <a:pt x="31508" y="39789"/>
                  </a:lnTo>
                  <a:lnTo>
                    <a:pt x="32943" y="40868"/>
                  </a:lnTo>
                  <a:lnTo>
                    <a:pt x="34124" y="40754"/>
                  </a:lnTo>
                  <a:lnTo>
                    <a:pt x="62481" y="40754"/>
                  </a:lnTo>
                  <a:lnTo>
                    <a:pt x="63944" y="39839"/>
                  </a:lnTo>
                  <a:lnTo>
                    <a:pt x="65645" y="39839"/>
                  </a:lnTo>
                  <a:lnTo>
                    <a:pt x="65785" y="39700"/>
                  </a:lnTo>
                  <a:lnTo>
                    <a:pt x="55816" y="39700"/>
                  </a:lnTo>
                  <a:lnTo>
                    <a:pt x="56146" y="39230"/>
                  </a:lnTo>
                  <a:lnTo>
                    <a:pt x="57111" y="38379"/>
                  </a:lnTo>
                  <a:lnTo>
                    <a:pt x="58497" y="38379"/>
                  </a:lnTo>
                  <a:lnTo>
                    <a:pt x="58823" y="38087"/>
                  </a:lnTo>
                  <a:lnTo>
                    <a:pt x="45796" y="38087"/>
                  </a:lnTo>
                  <a:lnTo>
                    <a:pt x="42567" y="38011"/>
                  </a:lnTo>
                  <a:lnTo>
                    <a:pt x="39090" y="38011"/>
                  </a:lnTo>
                  <a:lnTo>
                    <a:pt x="39131" y="37096"/>
                  </a:lnTo>
                  <a:close/>
                </a:path>
                <a:path w="69215" h="48259">
                  <a:moveTo>
                    <a:pt x="65645" y="39839"/>
                  </a:moveTo>
                  <a:lnTo>
                    <a:pt x="63944" y="39839"/>
                  </a:lnTo>
                  <a:lnTo>
                    <a:pt x="65544" y="39941"/>
                  </a:lnTo>
                  <a:close/>
                </a:path>
                <a:path w="69215" h="48259">
                  <a:moveTo>
                    <a:pt x="67733" y="37744"/>
                  </a:moveTo>
                  <a:lnTo>
                    <a:pt x="60223" y="37744"/>
                  </a:lnTo>
                  <a:lnTo>
                    <a:pt x="60401" y="38582"/>
                  </a:lnTo>
                  <a:lnTo>
                    <a:pt x="58597" y="39141"/>
                  </a:lnTo>
                  <a:lnTo>
                    <a:pt x="57200" y="39458"/>
                  </a:lnTo>
                  <a:lnTo>
                    <a:pt x="55816" y="39700"/>
                  </a:lnTo>
                  <a:lnTo>
                    <a:pt x="65785" y="39700"/>
                  </a:lnTo>
                  <a:lnTo>
                    <a:pt x="67733" y="37744"/>
                  </a:lnTo>
                  <a:close/>
                </a:path>
                <a:path w="69215" h="48259">
                  <a:moveTo>
                    <a:pt x="58497" y="38379"/>
                  </a:moveTo>
                  <a:lnTo>
                    <a:pt x="57111" y="38379"/>
                  </a:lnTo>
                  <a:lnTo>
                    <a:pt x="58369" y="38493"/>
                  </a:lnTo>
                  <a:lnTo>
                    <a:pt x="58497" y="38379"/>
                  </a:lnTo>
                  <a:close/>
                </a:path>
                <a:path w="69215" h="48259">
                  <a:moveTo>
                    <a:pt x="50634" y="35801"/>
                  </a:moveTo>
                  <a:lnTo>
                    <a:pt x="47320" y="36639"/>
                  </a:lnTo>
                  <a:lnTo>
                    <a:pt x="45796" y="38087"/>
                  </a:lnTo>
                  <a:lnTo>
                    <a:pt x="58823" y="38087"/>
                  </a:lnTo>
                  <a:lnTo>
                    <a:pt x="58966" y="37960"/>
                  </a:lnTo>
                  <a:lnTo>
                    <a:pt x="59829" y="37833"/>
                  </a:lnTo>
                  <a:lnTo>
                    <a:pt x="60223" y="37744"/>
                  </a:lnTo>
                  <a:lnTo>
                    <a:pt x="67733" y="37744"/>
                  </a:lnTo>
                  <a:lnTo>
                    <a:pt x="68542" y="36931"/>
                  </a:lnTo>
                  <a:lnTo>
                    <a:pt x="53530" y="36931"/>
                  </a:lnTo>
                  <a:lnTo>
                    <a:pt x="50634" y="35801"/>
                  </a:lnTo>
                  <a:close/>
                </a:path>
                <a:path w="69215" h="48259">
                  <a:moveTo>
                    <a:pt x="41490" y="37985"/>
                  </a:moveTo>
                  <a:lnTo>
                    <a:pt x="39090" y="38011"/>
                  </a:lnTo>
                  <a:lnTo>
                    <a:pt x="42567" y="38011"/>
                  </a:lnTo>
                  <a:lnTo>
                    <a:pt x="41490" y="37985"/>
                  </a:lnTo>
                  <a:close/>
                </a:path>
                <a:path w="69215" h="48259">
                  <a:moveTo>
                    <a:pt x="1993" y="0"/>
                  </a:moveTo>
                  <a:lnTo>
                    <a:pt x="1358" y="444"/>
                  </a:lnTo>
                  <a:lnTo>
                    <a:pt x="838" y="1041"/>
                  </a:lnTo>
                  <a:lnTo>
                    <a:pt x="457" y="2044"/>
                  </a:lnTo>
                  <a:lnTo>
                    <a:pt x="381" y="2171"/>
                  </a:lnTo>
                  <a:lnTo>
                    <a:pt x="0" y="3746"/>
                  </a:lnTo>
                  <a:lnTo>
                    <a:pt x="139" y="5092"/>
                  </a:lnTo>
                  <a:lnTo>
                    <a:pt x="1155" y="7619"/>
                  </a:lnTo>
                  <a:lnTo>
                    <a:pt x="2209" y="8610"/>
                  </a:lnTo>
                  <a:lnTo>
                    <a:pt x="3479" y="8674"/>
                  </a:lnTo>
                  <a:lnTo>
                    <a:pt x="3314" y="12331"/>
                  </a:lnTo>
                  <a:lnTo>
                    <a:pt x="4064" y="13703"/>
                  </a:lnTo>
                  <a:lnTo>
                    <a:pt x="6515" y="14541"/>
                  </a:lnTo>
                  <a:lnTo>
                    <a:pt x="6413" y="16040"/>
                  </a:lnTo>
                  <a:lnTo>
                    <a:pt x="8013" y="16446"/>
                  </a:lnTo>
                  <a:lnTo>
                    <a:pt x="10337" y="18427"/>
                  </a:lnTo>
                  <a:lnTo>
                    <a:pt x="11290" y="20015"/>
                  </a:lnTo>
                  <a:lnTo>
                    <a:pt x="12560" y="22974"/>
                  </a:lnTo>
                  <a:lnTo>
                    <a:pt x="14909" y="24396"/>
                  </a:lnTo>
                  <a:lnTo>
                    <a:pt x="18288" y="27673"/>
                  </a:lnTo>
                  <a:lnTo>
                    <a:pt x="18611" y="28092"/>
                  </a:lnTo>
                  <a:lnTo>
                    <a:pt x="18567" y="29032"/>
                  </a:lnTo>
                  <a:lnTo>
                    <a:pt x="19024" y="29044"/>
                  </a:lnTo>
                  <a:lnTo>
                    <a:pt x="19494" y="29121"/>
                  </a:lnTo>
                  <a:lnTo>
                    <a:pt x="19951" y="29273"/>
                  </a:lnTo>
                  <a:lnTo>
                    <a:pt x="22796" y="30975"/>
                  </a:lnTo>
                  <a:lnTo>
                    <a:pt x="29019" y="31521"/>
                  </a:lnTo>
                  <a:lnTo>
                    <a:pt x="29171" y="37147"/>
                  </a:lnTo>
                  <a:lnTo>
                    <a:pt x="30391" y="37096"/>
                  </a:lnTo>
                  <a:lnTo>
                    <a:pt x="39131" y="37096"/>
                  </a:lnTo>
                  <a:lnTo>
                    <a:pt x="39147" y="36753"/>
                  </a:lnTo>
                  <a:lnTo>
                    <a:pt x="36068" y="36753"/>
                  </a:lnTo>
                  <a:lnTo>
                    <a:pt x="34081" y="35801"/>
                  </a:lnTo>
                  <a:lnTo>
                    <a:pt x="32181" y="34696"/>
                  </a:lnTo>
                  <a:lnTo>
                    <a:pt x="30340" y="33464"/>
                  </a:lnTo>
                  <a:lnTo>
                    <a:pt x="30949" y="32994"/>
                  </a:lnTo>
                  <a:lnTo>
                    <a:pt x="31041" y="32524"/>
                  </a:lnTo>
                  <a:lnTo>
                    <a:pt x="31127" y="30772"/>
                  </a:lnTo>
                  <a:lnTo>
                    <a:pt x="35356" y="30772"/>
                  </a:lnTo>
                  <a:lnTo>
                    <a:pt x="35204" y="29971"/>
                  </a:lnTo>
                  <a:lnTo>
                    <a:pt x="25654" y="29971"/>
                  </a:lnTo>
                  <a:lnTo>
                    <a:pt x="24777" y="29222"/>
                  </a:lnTo>
                  <a:lnTo>
                    <a:pt x="35053" y="29222"/>
                  </a:lnTo>
                  <a:lnTo>
                    <a:pt x="34522" y="28625"/>
                  </a:lnTo>
                  <a:lnTo>
                    <a:pt x="33553" y="28625"/>
                  </a:lnTo>
                  <a:lnTo>
                    <a:pt x="23926" y="28498"/>
                  </a:lnTo>
                  <a:lnTo>
                    <a:pt x="22796" y="27470"/>
                  </a:lnTo>
                  <a:lnTo>
                    <a:pt x="22910" y="27254"/>
                  </a:lnTo>
                  <a:lnTo>
                    <a:pt x="23029" y="26923"/>
                  </a:lnTo>
                  <a:lnTo>
                    <a:pt x="23088" y="26669"/>
                  </a:lnTo>
                  <a:lnTo>
                    <a:pt x="32014" y="26669"/>
                  </a:lnTo>
                  <a:lnTo>
                    <a:pt x="31343" y="25209"/>
                  </a:lnTo>
                  <a:lnTo>
                    <a:pt x="29308" y="22872"/>
                  </a:lnTo>
                  <a:lnTo>
                    <a:pt x="27724" y="22872"/>
                  </a:lnTo>
                  <a:lnTo>
                    <a:pt x="26365" y="22517"/>
                  </a:lnTo>
                  <a:lnTo>
                    <a:pt x="21907" y="16548"/>
                  </a:lnTo>
                  <a:lnTo>
                    <a:pt x="21836" y="16357"/>
                  </a:lnTo>
                  <a:lnTo>
                    <a:pt x="18059" y="16357"/>
                  </a:lnTo>
                  <a:lnTo>
                    <a:pt x="17164" y="15671"/>
                  </a:lnTo>
                  <a:lnTo>
                    <a:pt x="12242" y="15671"/>
                  </a:lnTo>
                  <a:lnTo>
                    <a:pt x="8534" y="10794"/>
                  </a:lnTo>
                  <a:lnTo>
                    <a:pt x="5118" y="5486"/>
                  </a:lnTo>
                  <a:lnTo>
                    <a:pt x="1993" y="0"/>
                  </a:lnTo>
                  <a:close/>
                </a:path>
                <a:path w="69215" h="48259">
                  <a:moveTo>
                    <a:pt x="58254" y="29730"/>
                  </a:moveTo>
                  <a:lnTo>
                    <a:pt x="56608" y="30556"/>
                  </a:lnTo>
                  <a:lnTo>
                    <a:pt x="55143" y="31216"/>
                  </a:lnTo>
                  <a:lnTo>
                    <a:pt x="54584" y="32156"/>
                  </a:lnTo>
                  <a:lnTo>
                    <a:pt x="52895" y="33083"/>
                  </a:lnTo>
                  <a:lnTo>
                    <a:pt x="52044" y="33159"/>
                  </a:lnTo>
                  <a:lnTo>
                    <a:pt x="51274" y="33159"/>
                  </a:lnTo>
                  <a:lnTo>
                    <a:pt x="52019" y="33667"/>
                  </a:lnTo>
                  <a:lnTo>
                    <a:pt x="52844" y="34277"/>
                  </a:lnTo>
                  <a:lnTo>
                    <a:pt x="53632" y="34696"/>
                  </a:lnTo>
                  <a:lnTo>
                    <a:pt x="53530" y="36931"/>
                  </a:lnTo>
                  <a:lnTo>
                    <a:pt x="68542" y="36931"/>
                  </a:lnTo>
                  <a:lnTo>
                    <a:pt x="68707" y="36766"/>
                  </a:lnTo>
                  <a:lnTo>
                    <a:pt x="67106" y="35509"/>
                  </a:lnTo>
                  <a:lnTo>
                    <a:pt x="66044" y="33159"/>
                  </a:lnTo>
                  <a:lnTo>
                    <a:pt x="52044" y="33159"/>
                  </a:lnTo>
                  <a:lnTo>
                    <a:pt x="51181" y="33096"/>
                  </a:lnTo>
                  <a:lnTo>
                    <a:pt x="66015" y="33096"/>
                  </a:lnTo>
                  <a:lnTo>
                    <a:pt x="65051" y="30962"/>
                  </a:lnTo>
                  <a:lnTo>
                    <a:pt x="59474" y="30962"/>
                  </a:lnTo>
                  <a:lnTo>
                    <a:pt x="59232" y="30556"/>
                  </a:lnTo>
                  <a:lnTo>
                    <a:pt x="58254" y="29730"/>
                  </a:lnTo>
                  <a:close/>
                </a:path>
                <a:path w="69215" h="48259">
                  <a:moveTo>
                    <a:pt x="35356" y="30772"/>
                  </a:moveTo>
                  <a:lnTo>
                    <a:pt x="31127" y="30772"/>
                  </a:lnTo>
                  <a:lnTo>
                    <a:pt x="33147" y="32181"/>
                  </a:lnTo>
                  <a:lnTo>
                    <a:pt x="35333" y="33464"/>
                  </a:lnTo>
                  <a:lnTo>
                    <a:pt x="37350" y="34455"/>
                  </a:lnTo>
                  <a:lnTo>
                    <a:pt x="36410" y="35953"/>
                  </a:lnTo>
                  <a:lnTo>
                    <a:pt x="36068" y="36753"/>
                  </a:lnTo>
                  <a:lnTo>
                    <a:pt x="39147" y="36753"/>
                  </a:lnTo>
                  <a:lnTo>
                    <a:pt x="39204" y="35483"/>
                  </a:lnTo>
                  <a:lnTo>
                    <a:pt x="40144" y="35178"/>
                  </a:lnTo>
                  <a:lnTo>
                    <a:pt x="41475" y="35178"/>
                  </a:lnTo>
                  <a:lnTo>
                    <a:pt x="43561" y="34353"/>
                  </a:lnTo>
                  <a:lnTo>
                    <a:pt x="44120" y="32638"/>
                  </a:lnTo>
                  <a:lnTo>
                    <a:pt x="37350" y="32638"/>
                  </a:lnTo>
                  <a:lnTo>
                    <a:pt x="35484" y="31051"/>
                  </a:lnTo>
                  <a:lnTo>
                    <a:pt x="35375" y="30873"/>
                  </a:lnTo>
                  <a:close/>
                </a:path>
                <a:path w="69215" h="48259">
                  <a:moveTo>
                    <a:pt x="41475" y="35178"/>
                  </a:moveTo>
                  <a:lnTo>
                    <a:pt x="40144" y="35178"/>
                  </a:lnTo>
                  <a:lnTo>
                    <a:pt x="41122" y="35318"/>
                  </a:lnTo>
                  <a:lnTo>
                    <a:pt x="41475" y="35178"/>
                  </a:lnTo>
                  <a:close/>
                </a:path>
                <a:path w="69215" h="48259">
                  <a:moveTo>
                    <a:pt x="39319" y="30975"/>
                  </a:moveTo>
                  <a:lnTo>
                    <a:pt x="37896" y="31051"/>
                  </a:lnTo>
                  <a:lnTo>
                    <a:pt x="37350" y="32638"/>
                  </a:lnTo>
                  <a:lnTo>
                    <a:pt x="44120" y="32638"/>
                  </a:lnTo>
                  <a:lnTo>
                    <a:pt x="45427" y="31826"/>
                  </a:lnTo>
                  <a:lnTo>
                    <a:pt x="45580" y="31762"/>
                  </a:lnTo>
                  <a:lnTo>
                    <a:pt x="44386" y="31292"/>
                  </a:lnTo>
                  <a:lnTo>
                    <a:pt x="43734" y="30987"/>
                  </a:lnTo>
                  <a:lnTo>
                    <a:pt x="39319" y="30975"/>
                  </a:lnTo>
                  <a:close/>
                </a:path>
                <a:path w="69215" h="48259">
                  <a:moveTo>
                    <a:pt x="41249" y="29349"/>
                  </a:moveTo>
                  <a:lnTo>
                    <a:pt x="40335" y="29641"/>
                  </a:lnTo>
                  <a:lnTo>
                    <a:pt x="39382" y="30987"/>
                  </a:lnTo>
                  <a:lnTo>
                    <a:pt x="43734" y="30987"/>
                  </a:lnTo>
                  <a:lnTo>
                    <a:pt x="43218" y="30746"/>
                  </a:lnTo>
                  <a:lnTo>
                    <a:pt x="42011" y="30403"/>
                  </a:lnTo>
                  <a:lnTo>
                    <a:pt x="41249" y="29349"/>
                  </a:lnTo>
                  <a:close/>
                </a:path>
                <a:path w="69215" h="48259">
                  <a:moveTo>
                    <a:pt x="60261" y="29248"/>
                  </a:moveTo>
                  <a:lnTo>
                    <a:pt x="59728" y="30162"/>
                  </a:lnTo>
                  <a:lnTo>
                    <a:pt x="59563" y="30505"/>
                  </a:lnTo>
                  <a:lnTo>
                    <a:pt x="59474" y="30962"/>
                  </a:lnTo>
                  <a:lnTo>
                    <a:pt x="65051" y="30962"/>
                  </a:lnTo>
                  <a:lnTo>
                    <a:pt x="65064" y="29908"/>
                  </a:lnTo>
                  <a:lnTo>
                    <a:pt x="60998" y="29908"/>
                  </a:lnTo>
                  <a:lnTo>
                    <a:pt x="60261" y="29248"/>
                  </a:lnTo>
                  <a:close/>
                </a:path>
                <a:path w="69215" h="48259">
                  <a:moveTo>
                    <a:pt x="35053" y="29222"/>
                  </a:moveTo>
                  <a:lnTo>
                    <a:pt x="24777" y="29222"/>
                  </a:lnTo>
                  <a:lnTo>
                    <a:pt x="25069" y="29413"/>
                  </a:lnTo>
                  <a:lnTo>
                    <a:pt x="25432" y="29730"/>
                  </a:lnTo>
                  <a:lnTo>
                    <a:pt x="25654" y="29971"/>
                  </a:lnTo>
                  <a:lnTo>
                    <a:pt x="35204" y="29971"/>
                  </a:lnTo>
                  <a:lnTo>
                    <a:pt x="35053" y="29222"/>
                  </a:lnTo>
                  <a:close/>
                </a:path>
                <a:path w="69215" h="48259">
                  <a:moveTo>
                    <a:pt x="62493" y="26299"/>
                  </a:moveTo>
                  <a:lnTo>
                    <a:pt x="61531" y="27444"/>
                  </a:lnTo>
                  <a:lnTo>
                    <a:pt x="61496" y="28092"/>
                  </a:lnTo>
                  <a:lnTo>
                    <a:pt x="61373" y="29222"/>
                  </a:lnTo>
                  <a:lnTo>
                    <a:pt x="60998" y="29908"/>
                  </a:lnTo>
                  <a:lnTo>
                    <a:pt x="65064" y="29908"/>
                  </a:lnTo>
                  <a:lnTo>
                    <a:pt x="65125" y="28803"/>
                  </a:lnTo>
                  <a:lnTo>
                    <a:pt x="62493" y="26299"/>
                  </a:lnTo>
                  <a:close/>
                </a:path>
                <a:path w="69215" h="48259">
                  <a:moveTo>
                    <a:pt x="34048" y="28092"/>
                  </a:moveTo>
                  <a:lnTo>
                    <a:pt x="33553" y="28625"/>
                  </a:lnTo>
                  <a:lnTo>
                    <a:pt x="34522" y="28625"/>
                  </a:lnTo>
                  <a:lnTo>
                    <a:pt x="34048" y="28092"/>
                  </a:lnTo>
                  <a:close/>
                </a:path>
                <a:path w="69215" h="48259">
                  <a:moveTo>
                    <a:pt x="32014" y="26669"/>
                  </a:moveTo>
                  <a:lnTo>
                    <a:pt x="23088" y="26669"/>
                  </a:lnTo>
                  <a:lnTo>
                    <a:pt x="23926" y="28498"/>
                  </a:lnTo>
                  <a:lnTo>
                    <a:pt x="33447" y="28498"/>
                  </a:lnTo>
                  <a:lnTo>
                    <a:pt x="32131" y="26923"/>
                  </a:lnTo>
                  <a:lnTo>
                    <a:pt x="32014" y="26669"/>
                  </a:lnTo>
                  <a:close/>
                </a:path>
                <a:path w="69215" h="48259">
                  <a:moveTo>
                    <a:pt x="61976" y="25806"/>
                  </a:moveTo>
                  <a:lnTo>
                    <a:pt x="62493" y="26299"/>
                  </a:lnTo>
                  <a:lnTo>
                    <a:pt x="61976" y="25806"/>
                  </a:lnTo>
                  <a:close/>
                </a:path>
                <a:path w="69215" h="48259">
                  <a:moveTo>
                    <a:pt x="28689" y="22161"/>
                  </a:moveTo>
                  <a:lnTo>
                    <a:pt x="27724" y="22872"/>
                  </a:lnTo>
                  <a:lnTo>
                    <a:pt x="29308" y="22872"/>
                  </a:lnTo>
                  <a:lnTo>
                    <a:pt x="28689" y="22161"/>
                  </a:lnTo>
                  <a:close/>
                </a:path>
                <a:path w="69215" h="48259">
                  <a:moveTo>
                    <a:pt x="17005" y="9436"/>
                  </a:moveTo>
                  <a:lnTo>
                    <a:pt x="17449" y="10388"/>
                  </a:lnTo>
                  <a:lnTo>
                    <a:pt x="17729" y="11239"/>
                  </a:lnTo>
                  <a:lnTo>
                    <a:pt x="18059" y="16357"/>
                  </a:lnTo>
                  <a:lnTo>
                    <a:pt x="21836" y="16357"/>
                  </a:lnTo>
                  <a:lnTo>
                    <a:pt x="20561" y="12928"/>
                  </a:lnTo>
                  <a:lnTo>
                    <a:pt x="17005" y="9436"/>
                  </a:lnTo>
                  <a:close/>
                </a:path>
                <a:path w="69215" h="48259">
                  <a:moveTo>
                    <a:pt x="11823" y="10858"/>
                  </a:moveTo>
                  <a:lnTo>
                    <a:pt x="12247" y="12928"/>
                  </a:lnTo>
                  <a:lnTo>
                    <a:pt x="12337" y="14541"/>
                  </a:lnTo>
                  <a:lnTo>
                    <a:pt x="12242" y="15671"/>
                  </a:lnTo>
                  <a:lnTo>
                    <a:pt x="17164" y="15671"/>
                  </a:lnTo>
                  <a:lnTo>
                    <a:pt x="14604" y="13703"/>
                  </a:lnTo>
                  <a:lnTo>
                    <a:pt x="13030" y="12166"/>
                  </a:lnTo>
                  <a:lnTo>
                    <a:pt x="12293" y="11417"/>
                  </a:lnTo>
                  <a:lnTo>
                    <a:pt x="11823" y="1085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>
              <a:extLst>
                <a:ext uri="{FF2B5EF4-FFF2-40B4-BE49-F238E27FC236}">
                  <a16:creationId xmlns:a16="http://schemas.microsoft.com/office/drawing/2014/main" id="{607C5FDE-0944-6033-AFF2-051A6892FA1A}"/>
                </a:ext>
              </a:extLst>
            </p:cNvPr>
            <p:cNvSpPr/>
            <p:nvPr/>
          </p:nvSpPr>
          <p:spPr>
            <a:xfrm>
              <a:off x="9754679" y="734669"/>
              <a:ext cx="45720" cy="37465"/>
            </a:xfrm>
            <a:custGeom>
              <a:avLst/>
              <a:gdLst/>
              <a:ahLst/>
              <a:cxnLst/>
              <a:rect l="l" t="t" r="r" b="b"/>
              <a:pathLst>
                <a:path w="45720" h="37465">
                  <a:moveTo>
                    <a:pt x="10109" y="13766"/>
                  </a:moveTo>
                  <a:lnTo>
                    <a:pt x="9779" y="8661"/>
                  </a:lnTo>
                  <a:lnTo>
                    <a:pt x="7874" y="4292"/>
                  </a:lnTo>
                  <a:lnTo>
                    <a:pt x="5664" y="1041"/>
                  </a:lnTo>
                  <a:lnTo>
                    <a:pt x="3594" y="0"/>
                  </a:lnTo>
                  <a:lnTo>
                    <a:pt x="1714" y="127"/>
                  </a:lnTo>
                  <a:lnTo>
                    <a:pt x="901" y="635"/>
                  </a:lnTo>
                  <a:lnTo>
                    <a:pt x="0" y="3175"/>
                  </a:lnTo>
                  <a:lnTo>
                    <a:pt x="2209" y="6324"/>
                  </a:lnTo>
                  <a:lnTo>
                    <a:pt x="6680" y="11150"/>
                  </a:lnTo>
                  <a:lnTo>
                    <a:pt x="10109" y="13766"/>
                  </a:lnTo>
                  <a:close/>
                </a:path>
                <a:path w="45720" h="37465">
                  <a:moveTo>
                    <a:pt x="24511" y="36830"/>
                  </a:moveTo>
                  <a:lnTo>
                    <a:pt x="24091" y="35077"/>
                  </a:lnTo>
                  <a:lnTo>
                    <a:pt x="22440" y="34531"/>
                  </a:lnTo>
                  <a:lnTo>
                    <a:pt x="21221" y="34569"/>
                  </a:lnTo>
                  <a:lnTo>
                    <a:pt x="21056" y="28943"/>
                  </a:lnTo>
                  <a:lnTo>
                    <a:pt x="14833" y="28397"/>
                  </a:lnTo>
                  <a:lnTo>
                    <a:pt x="11531" y="26543"/>
                  </a:lnTo>
                  <a:lnTo>
                    <a:pt x="10604" y="26454"/>
                  </a:lnTo>
                  <a:lnTo>
                    <a:pt x="9944" y="29997"/>
                  </a:lnTo>
                  <a:lnTo>
                    <a:pt x="10210" y="30949"/>
                  </a:lnTo>
                  <a:lnTo>
                    <a:pt x="9893" y="31559"/>
                  </a:lnTo>
                  <a:lnTo>
                    <a:pt x="12484" y="32283"/>
                  </a:lnTo>
                  <a:lnTo>
                    <a:pt x="16116" y="35623"/>
                  </a:lnTo>
                  <a:lnTo>
                    <a:pt x="18161" y="36791"/>
                  </a:lnTo>
                  <a:lnTo>
                    <a:pt x="20180" y="37249"/>
                  </a:lnTo>
                  <a:lnTo>
                    <a:pt x="20853" y="36779"/>
                  </a:lnTo>
                  <a:lnTo>
                    <a:pt x="21831" y="36537"/>
                  </a:lnTo>
                  <a:lnTo>
                    <a:pt x="22821" y="36588"/>
                  </a:lnTo>
                  <a:lnTo>
                    <a:pt x="23558" y="37211"/>
                  </a:lnTo>
                  <a:lnTo>
                    <a:pt x="24511" y="36830"/>
                  </a:lnTo>
                  <a:close/>
                </a:path>
                <a:path w="45720" h="37465">
                  <a:moveTo>
                    <a:pt x="45681" y="32118"/>
                  </a:moveTo>
                  <a:lnTo>
                    <a:pt x="39598" y="28206"/>
                  </a:lnTo>
                  <a:lnTo>
                    <a:pt x="36207" y="29946"/>
                  </a:lnTo>
                  <a:lnTo>
                    <a:pt x="35610" y="31775"/>
                  </a:lnTo>
                  <a:lnTo>
                    <a:pt x="33172" y="32740"/>
                  </a:lnTo>
                  <a:lnTo>
                    <a:pt x="32194" y="32600"/>
                  </a:lnTo>
                  <a:lnTo>
                    <a:pt x="31254" y="32905"/>
                  </a:lnTo>
                  <a:lnTo>
                    <a:pt x="31140" y="35433"/>
                  </a:lnTo>
                  <a:lnTo>
                    <a:pt x="37846" y="35509"/>
                  </a:lnTo>
                  <a:lnTo>
                    <a:pt x="39370" y="34048"/>
                  </a:lnTo>
                  <a:lnTo>
                    <a:pt x="42684" y="33223"/>
                  </a:lnTo>
                  <a:lnTo>
                    <a:pt x="45580" y="34366"/>
                  </a:lnTo>
                  <a:lnTo>
                    <a:pt x="45681" y="32118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>
              <a:extLst>
                <a:ext uri="{FF2B5EF4-FFF2-40B4-BE49-F238E27FC236}">
                  <a16:creationId xmlns:a16="http://schemas.microsoft.com/office/drawing/2014/main" id="{BEAAEBB5-B526-B54B-5578-89148374393D}"/>
                </a:ext>
              </a:extLst>
            </p:cNvPr>
            <p:cNvSpPr/>
            <p:nvPr/>
          </p:nvSpPr>
          <p:spPr>
            <a:xfrm>
              <a:off x="9748088" y="706284"/>
              <a:ext cx="44450" cy="71120"/>
            </a:xfrm>
            <a:custGeom>
              <a:avLst/>
              <a:gdLst/>
              <a:ahLst/>
              <a:cxnLst/>
              <a:rect l="l" t="t" r="r" b="b"/>
              <a:pathLst>
                <a:path w="44450" h="71120">
                  <a:moveTo>
                    <a:pt x="9105" y="20243"/>
                  </a:moveTo>
                  <a:lnTo>
                    <a:pt x="8648" y="19278"/>
                  </a:lnTo>
                  <a:lnTo>
                    <a:pt x="8267" y="18211"/>
                  </a:lnTo>
                  <a:lnTo>
                    <a:pt x="7810" y="17411"/>
                  </a:lnTo>
                  <a:lnTo>
                    <a:pt x="8331" y="19558"/>
                  </a:lnTo>
                  <a:lnTo>
                    <a:pt x="8445" y="20193"/>
                  </a:lnTo>
                  <a:lnTo>
                    <a:pt x="9105" y="20243"/>
                  </a:lnTo>
                  <a:close/>
                </a:path>
                <a:path w="44450" h="71120">
                  <a:moveTo>
                    <a:pt x="17272" y="53924"/>
                  </a:moveTo>
                  <a:lnTo>
                    <a:pt x="13550" y="50190"/>
                  </a:lnTo>
                  <a:lnTo>
                    <a:pt x="11188" y="48768"/>
                  </a:lnTo>
                  <a:lnTo>
                    <a:pt x="9931" y="45808"/>
                  </a:lnTo>
                  <a:lnTo>
                    <a:pt x="8978" y="44221"/>
                  </a:lnTo>
                  <a:lnTo>
                    <a:pt x="6654" y="42240"/>
                  </a:lnTo>
                  <a:lnTo>
                    <a:pt x="4076" y="41757"/>
                  </a:lnTo>
                  <a:lnTo>
                    <a:pt x="2463" y="43294"/>
                  </a:lnTo>
                  <a:lnTo>
                    <a:pt x="3416" y="44145"/>
                  </a:lnTo>
                  <a:lnTo>
                    <a:pt x="5283" y="49136"/>
                  </a:lnTo>
                  <a:lnTo>
                    <a:pt x="8432" y="52984"/>
                  </a:lnTo>
                  <a:lnTo>
                    <a:pt x="10147" y="53670"/>
                  </a:lnTo>
                  <a:lnTo>
                    <a:pt x="12700" y="57823"/>
                  </a:lnTo>
                  <a:lnTo>
                    <a:pt x="14033" y="60896"/>
                  </a:lnTo>
                  <a:lnTo>
                    <a:pt x="16090" y="60452"/>
                  </a:lnTo>
                  <a:lnTo>
                    <a:pt x="16802" y="59321"/>
                  </a:lnTo>
                  <a:lnTo>
                    <a:pt x="16535" y="58369"/>
                  </a:lnTo>
                  <a:lnTo>
                    <a:pt x="17272" y="53924"/>
                  </a:lnTo>
                  <a:close/>
                </a:path>
                <a:path w="44450" h="71120">
                  <a:moveTo>
                    <a:pt x="18402" y="482"/>
                  </a:moveTo>
                  <a:lnTo>
                    <a:pt x="17818" y="76"/>
                  </a:lnTo>
                  <a:lnTo>
                    <a:pt x="17145" y="0"/>
                  </a:lnTo>
                  <a:lnTo>
                    <a:pt x="16446" y="88"/>
                  </a:lnTo>
                  <a:lnTo>
                    <a:pt x="16929" y="749"/>
                  </a:lnTo>
                  <a:lnTo>
                    <a:pt x="17932" y="546"/>
                  </a:lnTo>
                  <a:lnTo>
                    <a:pt x="18402" y="482"/>
                  </a:lnTo>
                  <a:close/>
                </a:path>
                <a:path w="44450" h="71120">
                  <a:moveTo>
                    <a:pt x="24765" y="24993"/>
                  </a:moveTo>
                  <a:lnTo>
                    <a:pt x="21437" y="22529"/>
                  </a:lnTo>
                  <a:lnTo>
                    <a:pt x="19215" y="21856"/>
                  </a:lnTo>
                  <a:lnTo>
                    <a:pt x="19837" y="20751"/>
                  </a:lnTo>
                  <a:lnTo>
                    <a:pt x="19989" y="18859"/>
                  </a:lnTo>
                  <a:lnTo>
                    <a:pt x="20332" y="17741"/>
                  </a:lnTo>
                  <a:lnTo>
                    <a:pt x="19773" y="14935"/>
                  </a:lnTo>
                  <a:lnTo>
                    <a:pt x="18008" y="15811"/>
                  </a:lnTo>
                  <a:lnTo>
                    <a:pt x="15646" y="14871"/>
                  </a:lnTo>
                  <a:lnTo>
                    <a:pt x="15506" y="14046"/>
                  </a:lnTo>
                  <a:lnTo>
                    <a:pt x="13525" y="12661"/>
                  </a:lnTo>
                  <a:lnTo>
                    <a:pt x="12573" y="12776"/>
                  </a:lnTo>
                  <a:lnTo>
                    <a:pt x="9575" y="11303"/>
                  </a:lnTo>
                  <a:lnTo>
                    <a:pt x="9740" y="10833"/>
                  </a:lnTo>
                  <a:lnTo>
                    <a:pt x="5346" y="10693"/>
                  </a:lnTo>
                  <a:lnTo>
                    <a:pt x="5765" y="10477"/>
                  </a:lnTo>
                  <a:lnTo>
                    <a:pt x="2070" y="7531"/>
                  </a:lnTo>
                  <a:lnTo>
                    <a:pt x="0" y="7962"/>
                  </a:lnTo>
                  <a:lnTo>
                    <a:pt x="2298" y="11798"/>
                  </a:lnTo>
                  <a:lnTo>
                    <a:pt x="9753" y="16802"/>
                  </a:lnTo>
                  <a:lnTo>
                    <a:pt x="11633" y="16713"/>
                  </a:lnTo>
                  <a:lnTo>
                    <a:pt x="13436" y="18313"/>
                  </a:lnTo>
                  <a:lnTo>
                    <a:pt x="12941" y="20167"/>
                  </a:lnTo>
                  <a:lnTo>
                    <a:pt x="14376" y="21450"/>
                  </a:lnTo>
                  <a:lnTo>
                    <a:pt x="15862" y="22085"/>
                  </a:lnTo>
                  <a:lnTo>
                    <a:pt x="14884" y="22580"/>
                  </a:lnTo>
                  <a:lnTo>
                    <a:pt x="15303" y="23774"/>
                  </a:lnTo>
                  <a:lnTo>
                    <a:pt x="15506" y="25273"/>
                  </a:lnTo>
                  <a:lnTo>
                    <a:pt x="18338" y="26758"/>
                  </a:lnTo>
                  <a:lnTo>
                    <a:pt x="22199" y="27203"/>
                  </a:lnTo>
                  <a:lnTo>
                    <a:pt x="22517" y="26162"/>
                  </a:lnTo>
                  <a:lnTo>
                    <a:pt x="23634" y="25285"/>
                  </a:lnTo>
                  <a:lnTo>
                    <a:pt x="24765" y="24993"/>
                  </a:lnTo>
                  <a:close/>
                </a:path>
                <a:path w="44450" h="71120">
                  <a:moveTo>
                    <a:pt x="28003" y="13512"/>
                  </a:moveTo>
                  <a:lnTo>
                    <a:pt x="27482" y="14173"/>
                  </a:lnTo>
                  <a:lnTo>
                    <a:pt x="26200" y="14554"/>
                  </a:lnTo>
                  <a:lnTo>
                    <a:pt x="25971" y="12484"/>
                  </a:lnTo>
                  <a:lnTo>
                    <a:pt x="25488" y="11595"/>
                  </a:lnTo>
                  <a:lnTo>
                    <a:pt x="23787" y="11874"/>
                  </a:lnTo>
                  <a:lnTo>
                    <a:pt x="24091" y="10706"/>
                  </a:lnTo>
                  <a:lnTo>
                    <a:pt x="23291" y="8737"/>
                  </a:lnTo>
                  <a:lnTo>
                    <a:pt x="23368" y="8039"/>
                  </a:lnTo>
                  <a:lnTo>
                    <a:pt x="23101" y="7391"/>
                  </a:lnTo>
                  <a:lnTo>
                    <a:pt x="22694" y="8229"/>
                  </a:lnTo>
                  <a:lnTo>
                    <a:pt x="23050" y="11607"/>
                  </a:lnTo>
                  <a:lnTo>
                    <a:pt x="22948" y="12319"/>
                  </a:lnTo>
                  <a:lnTo>
                    <a:pt x="22009" y="12446"/>
                  </a:lnTo>
                  <a:lnTo>
                    <a:pt x="22618" y="14846"/>
                  </a:lnTo>
                  <a:lnTo>
                    <a:pt x="25654" y="14452"/>
                  </a:lnTo>
                  <a:lnTo>
                    <a:pt x="27673" y="16484"/>
                  </a:lnTo>
                  <a:lnTo>
                    <a:pt x="27800" y="16764"/>
                  </a:lnTo>
                  <a:lnTo>
                    <a:pt x="28003" y="13512"/>
                  </a:lnTo>
                  <a:close/>
                </a:path>
                <a:path w="44450" h="71120">
                  <a:moveTo>
                    <a:pt x="38633" y="70358"/>
                  </a:moveTo>
                  <a:lnTo>
                    <a:pt x="38290" y="67208"/>
                  </a:lnTo>
                  <a:lnTo>
                    <a:pt x="36639" y="66776"/>
                  </a:lnTo>
                  <a:lnTo>
                    <a:pt x="32766" y="66560"/>
                  </a:lnTo>
                  <a:lnTo>
                    <a:pt x="31584" y="66687"/>
                  </a:lnTo>
                  <a:lnTo>
                    <a:pt x="29413" y="64973"/>
                  </a:lnTo>
                  <a:lnTo>
                    <a:pt x="28422" y="64909"/>
                  </a:lnTo>
                  <a:lnTo>
                    <a:pt x="27444" y="65151"/>
                  </a:lnTo>
                  <a:lnTo>
                    <a:pt x="26162" y="66078"/>
                  </a:lnTo>
                  <a:lnTo>
                    <a:pt x="25819" y="66751"/>
                  </a:lnTo>
                  <a:lnTo>
                    <a:pt x="26174" y="68224"/>
                  </a:lnTo>
                  <a:lnTo>
                    <a:pt x="30314" y="69926"/>
                  </a:lnTo>
                  <a:lnTo>
                    <a:pt x="34264" y="70104"/>
                  </a:lnTo>
                  <a:lnTo>
                    <a:pt x="37630" y="70726"/>
                  </a:lnTo>
                  <a:lnTo>
                    <a:pt x="38633" y="70358"/>
                  </a:lnTo>
                  <a:close/>
                </a:path>
                <a:path w="44450" h="71120">
                  <a:moveTo>
                    <a:pt x="44081" y="25692"/>
                  </a:moveTo>
                  <a:lnTo>
                    <a:pt x="43141" y="23799"/>
                  </a:lnTo>
                  <a:lnTo>
                    <a:pt x="41211" y="24015"/>
                  </a:lnTo>
                  <a:lnTo>
                    <a:pt x="40246" y="22504"/>
                  </a:lnTo>
                  <a:lnTo>
                    <a:pt x="41287" y="21272"/>
                  </a:lnTo>
                  <a:lnTo>
                    <a:pt x="39179" y="18961"/>
                  </a:lnTo>
                  <a:lnTo>
                    <a:pt x="36487" y="21844"/>
                  </a:lnTo>
                  <a:lnTo>
                    <a:pt x="33248" y="19812"/>
                  </a:lnTo>
                  <a:lnTo>
                    <a:pt x="34658" y="18427"/>
                  </a:lnTo>
                  <a:lnTo>
                    <a:pt x="33807" y="16852"/>
                  </a:lnTo>
                  <a:lnTo>
                    <a:pt x="31064" y="18313"/>
                  </a:lnTo>
                  <a:lnTo>
                    <a:pt x="30276" y="15963"/>
                  </a:lnTo>
                  <a:lnTo>
                    <a:pt x="27851" y="16878"/>
                  </a:lnTo>
                  <a:lnTo>
                    <a:pt x="28448" y="18529"/>
                  </a:lnTo>
                  <a:lnTo>
                    <a:pt x="27292" y="21005"/>
                  </a:lnTo>
                  <a:lnTo>
                    <a:pt x="25603" y="22199"/>
                  </a:lnTo>
                  <a:lnTo>
                    <a:pt x="27279" y="23596"/>
                  </a:lnTo>
                  <a:lnTo>
                    <a:pt x="27927" y="22288"/>
                  </a:lnTo>
                  <a:lnTo>
                    <a:pt x="28803" y="21882"/>
                  </a:lnTo>
                  <a:lnTo>
                    <a:pt x="32283" y="23329"/>
                  </a:lnTo>
                  <a:lnTo>
                    <a:pt x="33223" y="24638"/>
                  </a:lnTo>
                  <a:lnTo>
                    <a:pt x="34899" y="25171"/>
                  </a:lnTo>
                  <a:lnTo>
                    <a:pt x="33604" y="22847"/>
                  </a:lnTo>
                  <a:lnTo>
                    <a:pt x="39420" y="25400"/>
                  </a:lnTo>
                  <a:lnTo>
                    <a:pt x="42341" y="28371"/>
                  </a:lnTo>
                  <a:lnTo>
                    <a:pt x="43319" y="27101"/>
                  </a:lnTo>
                  <a:lnTo>
                    <a:pt x="44081" y="2569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>
              <a:extLst>
                <a:ext uri="{FF2B5EF4-FFF2-40B4-BE49-F238E27FC236}">
                  <a16:creationId xmlns:a16="http://schemas.microsoft.com/office/drawing/2014/main" id="{050B4403-150E-5650-3AF9-D025764EDF11}"/>
                </a:ext>
              </a:extLst>
            </p:cNvPr>
            <p:cNvSpPr/>
            <p:nvPr/>
          </p:nvSpPr>
          <p:spPr>
            <a:xfrm>
              <a:off x="9769525" y="728472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4165" y="0"/>
                  </a:moveTo>
                  <a:lnTo>
                    <a:pt x="3594" y="406"/>
                  </a:lnTo>
                  <a:lnTo>
                    <a:pt x="2959" y="673"/>
                  </a:lnTo>
                  <a:lnTo>
                    <a:pt x="1930" y="698"/>
                  </a:lnTo>
                  <a:lnTo>
                    <a:pt x="0" y="355"/>
                  </a:lnTo>
                  <a:lnTo>
                    <a:pt x="3327" y="2806"/>
                  </a:lnTo>
                  <a:lnTo>
                    <a:pt x="4013" y="2641"/>
                  </a:lnTo>
                  <a:lnTo>
                    <a:pt x="4711" y="2679"/>
                  </a:lnTo>
                  <a:lnTo>
                    <a:pt x="5219" y="3073"/>
                  </a:lnTo>
                  <a:lnTo>
                    <a:pt x="5841" y="1409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>
              <a:extLst>
                <a:ext uri="{FF2B5EF4-FFF2-40B4-BE49-F238E27FC236}">
                  <a16:creationId xmlns:a16="http://schemas.microsoft.com/office/drawing/2014/main" id="{CCA6FB14-6EC0-CAB2-DB8F-CFEB3D9508BF}"/>
                </a:ext>
              </a:extLst>
            </p:cNvPr>
            <p:cNvSpPr/>
            <p:nvPr/>
          </p:nvSpPr>
          <p:spPr>
            <a:xfrm>
              <a:off x="9769475" y="710666"/>
              <a:ext cx="34925" cy="36195"/>
            </a:xfrm>
            <a:custGeom>
              <a:avLst/>
              <a:gdLst/>
              <a:ahLst/>
              <a:cxnLst/>
              <a:rect l="l" t="t" r="r" b="b"/>
              <a:pathLst>
                <a:path w="34925" h="36195">
                  <a:moveTo>
                    <a:pt x="2400" y="1028"/>
                  </a:moveTo>
                  <a:lnTo>
                    <a:pt x="0" y="0"/>
                  </a:lnTo>
                  <a:lnTo>
                    <a:pt x="622" y="711"/>
                  </a:lnTo>
                  <a:lnTo>
                    <a:pt x="1054" y="2260"/>
                  </a:lnTo>
                  <a:lnTo>
                    <a:pt x="1308" y="3848"/>
                  </a:lnTo>
                  <a:lnTo>
                    <a:pt x="2298" y="1765"/>
                  </a:lnTo>
                  <a:lnTo>
                    <a:pt x="2400" y="1028"/>
                  </a:lnTo>
                  <a:close/>
                </a:path>
                <a:path w="34925" h="36195">
                  <a:moveTo>
                    <a:pt x="11976" y="30784"/>
                  </a:moveTo>
                  <a:lnTo>
                    <a:pt x="11633" y="30543"/>
                  </a:lnTo>
                  <a:lnTo>
                    <a:pt x="11137" y="30251"/>
                  </a:lnTo>
                  <a:lnTo>
                    <a:pt x="10629" y="30124"/>
                  </a:lnTo>
                  <a:lnTo>
                    <a:pt x="10096" y="30060"/>
                  </a:lnTo>
                  <a:lnTo>
                    <a:pt x="10668" y="30467"/>
                  </a:lnTo>
                  <a:lnTo>
                    <a:pt x="11976" y="30784"/>
                  </a:lnTo>
                  <a:close/>
                </a:path>
                <a:path w="34925" h="36195">
                  <a:moveTo>
                    <a:pt x="19545" y="34620"/>
                  </a:moveTo>
                  <a:lnTo>
                    <a:pt x="18897" y="34010"/>
                  </a:lnTo>
                  <a:lnTo>
                    <a:pt x="18516" y="34505"/>
                  </a:lnTo>
                  <a:lnTo>
                    <a:pt x="18173" y="34620"/>
                  </a:lnTo>
                  <a:lnTo>
                    <a:pt x="19545" y="34620"/>
                  </a:lnTo>
                  <a:close/>
                </a:path>
                <a:path w="34925" h="36195">
                  <a:moveTo>
                    <a:pt x="19685" y="33007"/>
                  </a:moveTo>
                  <a:lnTo>
                    <a:pt x="18491" y="33604"/>
                  </a:lnTo>
                  <a:lnTo>
                    <a:pt x="18897" y="34010"/>
                  </a:lnTo>
                  <a:lnTo>
                    <a:pt x="19685" y="33007"/>
                  </a:lnTo>
                  <a:close/>
                </a:path>
                <a:path w="34925" h="36195">
                  <a:moveTo>
                    <a:pt x="20485" y="35509"/>
                  </a:moveTo>
                  <a:lnTo>
                    <a:pt x="19583" y="34658"/>
                  </a:lnTo>
                  <a:lnTo>
                    <a:pt x="18059" y="34658"/>
                  </a:lnTo>
                  <a:lnTo>
                    <a:pt x="17589" y="34658"/>
                  </a:lnTo>
                  <a:lnTo>
                    <a:pt x="18592" y="35382"/>
                  </a:lnTo>
                  <a:lnTo>
                    <a:pt x="19545" y="35585"/>
                  </a:lnTo>
                  <a:lnTo>
                    <a:pt x="20485" y="35509"/>
                  </a:lnTo>
                  <a:close/>
                </a:path>
                <a:path w="34925" h="36195">
                  <a:moveTo>
                    <a:pt x="34378" y="26771"/>
                  </a:moveTo>
                  <a:lnTo>
                    <a:pt x="26073" y="28536"/>
                  </a:lnTo>
                  <a:lnTo>
                    <a:pt x="26314" y="26466"/>
                  </a:lnTo>
                  <a:lnTo>
                    <a:pt x="24434" y="25654"/>
                  </a:lnTo>
                  <a:lnTo>
                    <a:pt x="22250" y="25260"/>
                  </a:lnTo>
                  <a:lnTo>
                    <a:pt x="22745" y="25819"/>
                  </a:lnTo>
                  <a:lnTo>
                    <a:pt x="23025" y="26162"/>
                  </a:lnTo>
                  <a:lnTo>
                    <a:pt x="24371" y="30340"/>
                  </a:lnTo>
                  <a:lnTo>
                    <a:pt x="20878" y="28676"/>
                  </a:lnTo>
                  <a:lnTo>
                    <a:pt x="17818" y="27686"/>
                  </a:lnTo>
                  <a:lnTo>
                    <a:pt x="15455" y="26847"/>
                  </a:lnTo>
                  <a:lnTo>
                    <a:pt x="13538" y="26847"/>
                  </a:lnTo>
                  <a:lnTo>
                    <a:pt x="13868" y="25819"/>
                  </a:lnTo>
                  <a:lnTo>
                    <a:pt x="14744" y="23139"/>
                  </a:lnTo>
                  <a:lnTo>
                    <a:pt x="10426" y="25819"/>
                  </a:lnTo>
                  <a:lnTo>
                    <a:pt x="9994" y="22567"/>
                  </a:lnTo>
                  <a:lnTo>
                    <a:pt x="10287" y="22377"/>
                  </a:lnTo>
                  <a:lnTo>
                    <a:pt x="12268" y="21145"/>
                  </a:lnTo>
                  <a:lnTo>
                    <a:pt x="13208" y="20878"/>
                  </a:lnTo>
                  <a:lnTo>
                    <a:pt x="11836" y="20243"/>
                  </a:lnTo>
                  <a:lnTo>
                    <a:pt x="10909" y="18948"/>
                  </a:lnTo>
                  <a:lnTo>
                    <a:pt x="7416" y="17500"/>
                  </a:lnTo>
                  <a:lnTo>
                    <a:pt x="6540" y="17907"/>
                  </a:lnTo>
                  <a:lnTo>
                    <a:pt x="5664" y="19659"/>
                  </a:lnTo>
                  <a:lnTo>
                    <a:pt x="5270" y="20878"/>
                  </a:lnTo>
                  <a:lnTo>
                    <a:pt x="4762" y="20485"/>
                  </a:lnTo>
                  <a:lnTo>
                    <a:pt x="685" y="24066"/>
                  </a:lnTo>
                  <a:lnTo>
                    <a:pt x="1409" y="24968"/>
                  </a:lnTo>
                  <a:lnTo>
                    <a:pt x="1689" y="25133"/>
                  </a:lnTo>
                  <a:lnTo>
                    <a:pt x="1981" y="25260"/>
                  </a:lnTo>
                  <a:lnTo>
                    <a:pt x="2006" y="24828"/>
                  </a:lnTo>
                  <a:lnTo>
                    <a:pt x="2298" y="24485"/>
                  </a:lnTo>
                  <a:lnTo>
                    <a:pt x="3009" y="24333"/>
                  </a:lnTo>
                  <a:lnTo>
                    <a:pt x="4597" y="22377"/>
                  </a:lnTo>
                  <a:lnTo>
                    <a:pt x="7035" y="26301"/>
                  </a:lnTo>
                  <a:lnTo>
                    <a:pt x="9677" y="28028"/>
                  </a:lnTo>
                  <a:lnTo>
                    <a:pt x="11506" y="28905"/>
                  </a:lnTo>
                  <a:lnTo>
                    <a:pt x="14097" y="30048"/>
                  </a:lnTo>
                  <a:lnTo>
                    <a:pt x="21031" y="31280"/>
                  </a:lnTo>
                  <a:lnTo>
                    <a:pt x="19685" y="33007"/>
                  </a:lnTo>
                  <a:lnTo>
                    <a:pt x="21082" y="32296"/>
                  </a:lnTo>
                  <a:lnTo>
                    <a:pt x="23291" y="32689"/>
                  </a:lnTo>
                  <a:lnTo>
                    <a:pt x="22872" y="32410"/>
                  </a:lnTo>
                  <a:lnTo>
                    <a:pt x="24028" y="32346"/>
                  </a:lnTo>
                  <a:lnTo>
                    <a:pt x="25946" y="33210"/>
                  </a:lnTo>
                  <a:lnTo>
                    <a:pt x="27127" y="34340"/>
                  </a:lnTo>
                  <a:lnTo>
                    <a:pt x="29273" y="33896"/>
                  </a:lnTo>
                  <a:lnTo>
                    <a:pt x="30378" y="32346"/>
                  </a:lnTo>
                  <a:lnTo>
                    <a:pt x="31813" y="30340"/>
                  </a:lnTo>
                  <a:lnTo>
                    <a:pt x="33108" y="28536"/>
                  </a:lnTo>
                  <a:lnTo>
                    <a:pt x="34378" y="26771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>
              <a:extLst>
                <a:ext uri="{FF2B5EF4-FFF2-40B4-BE49-F238E27FC236}">
                  <a16:creationId xmlns:a16="http://schemas.microsoft.com/office/drawing/2014/main" id="{6A743FA3-005F-C913-D8DE-ADB52AB66D7D}"/>
                </a:ext>
              </a:extLst>
            </p:cNvPr>
            <p:cNvSpPr/>
            <p:nvPr/>
          </p:nvSpPr>
          <p:spPr>
            <a:xfrm>
              <a:off x="9755060" y="704798"/>
              <a:ext cx="43180" cy="44450"/>
            </a:xfrm>
            <a:custGeom>
              <a:avLst/>
              <a:gdLst/>
              <a:ahLst/>
              <a:cxnLst/>
              <a:rect l="l" t="t" r="r" b="b"/>
              <a:pathLst>
                <a:path w="43179" h="44450">
                  <a:moveTo>
                    <a:pt x="15989" y="11404"/>
                  </a:moveTo>
                  <a:lnTo>
                    <a:pt x="15036" y="6591"/>
                  </a:lnTo>
                  <a:lnTo>
                    <a:pt x="13881" y="5422"/>
                  </a:lnTo>
                  <a:lnTo>
                    <a:pt x="13576" y="5461"/>
                  </a:lnTo>
                  <a:lnTo>
                    <a:pt x="14198" y="2057"/>
                  </a:lnTo>
                  <a:lnTo>
                    <a:pt x="12992" y="1752"/>
                  </a:lnTo>
                  <a:lnTo>
                    <a:pt x="8737" y="2438"/>
                  </a:lnTo>
                  <a:lnTo>
                    <a:pt x="6451" y="2032"/>
                  </a:lnTo>
                  <a:lnTo>
                    <a:pt x="6235" y="0"/>
                  </a:lnTo>
                  <a:lnTo>
                    <a:pt x="2832" y="419"/>
                  </a:lnTo>
                  <a:lnTo>
                    <a:pt x="0" y="3708"/>
                  </a:lnTo>
                  <a:lnTo>
                    <a:pt x="863" y="5207"/>
                  </a:lnTo>
                  <a:lnTo>
                    <a:pt x="1358" y="7366"/>
                  </a:lnTo>
                  <a:lnTo>
                    <a:pt x="3149" y="8737"/>
                  </a:lnTo>
                  <a:lnTo>
                    <a:pt x="3009" y="9372"/>
                  </a:lnTo>
                  <a:lnTo>
                    <a:pt x="4254" y="9956"/>
                  </a:lnTo>
                  <a:lnTo>
                    <a:pt x="5626" y="8648"/>
                  </a:lnTo>
                  <a:lnTo>
                    <a:pt x="8191" y="9677"/>
                  </a:lnTo>
                  <a:lnTo>
                    <a:pt x="10020" y="11849"/>
                  </a:lnTo>
                  <a:lnTo>
                    <a:pt x="13804" y="13957"/>
                  </a:lnTo>
                  <a:lnTo>
                    <a:pt x="15976" y="13804"/>
                  </a:lnTo>
                  <a:lnTo>
                    <a:pt x="15989" y="11404"/>
                  </a:lnTo>
                  <a:close/>
                </a:path>
                <a:path w="43179" h="44450">
                  <a:moveTo>
                    <a:pt x="38798" y="36207"/>
                  </a:moveTo>
                  <a:lnTo>
                    <a:pt x="37439" y="32016"/>
                  </a:lnTo>
                  <a:lnTo>
                    <a:pt x="33172" y="27863"/>
                  </a:lnTo>
                  <a:lnTo>
                    <a:pt x="32461" y="26885"/>
                  </a:lnTo>
                  <a:lnTo>
                    <a:pt x="26644" y="24320"/>
                  </a:lnTo>
                  <a:lnTo>
                    <a:pt x="27736" y="26720"/>
                  </a:lnTo>
                  <a:lnTo>
                    <a:pt x="26695" y="27000"/>
                  </a:lnTo>
                  <a:lnTo>
                    <a:pt x="24422" y="28435"/>
                  </a:lnTo>
                  <a:lnTo>
                    <a:pt x="24853" y="31686"/>
                  </a:lnTo>
                  <a:lnTo>
                    <a:pt x="29171" y="29006"/>
                  </a:lnTo>
                  <a:lnTo>
                    <a:pt x="27952" y="32715"/>
                  </a:lnTo>
                  <a:lnTo>
                    <a:pt x="29870" y="32715"/>
                  </a:lnTo>
                  <a:lnTo>
                    <a:pt x="35293" y="34544"/>
                  </a:lnTo>
                  <a:lnTo>
                    <a:pt x="38798" y="36207"/>
                  </a:lnTo>
                  <a:close/>
                </a:path>
                <a:path w="43179" h="44450">
                  <a:moveTo>
                    <a:pt x="43116" y="42646"/>
                  </a:moveTo>
                  <a:lnTo>
                    <a:pt x="42697" y="41313"/>
                  </a:lnTo>
                  <a:lnTo>
                    <a:pt x="40360" y="39077"/>
                  </a:lnTo>
                  <a:lnTo>
                    <a:pt x="38442" y="38214"/>
                  </a:lnTo>
                  <a:lnTo>
                    <a:pt x="37287" y="38277"/>
                  </a:lnTo>
                  <a:lnTo>
                    <a:pt x="37706" y="38557"/>
                  </a:lnTo>
                  <a:lnTo>
                    <a:pt x="35496" y="38176"/>
                  </a:lnTo>
                  <a:lnTo>
                    <a:pt x="32905" y="39471"/>
                  </a:lnTo>
                  <a:lnTo>
                    <a:pt x="35420" y="41808"/>
                  </a:lnTo>
                  <a:lnTo>
                    <a:pt x="36398" y="42519"/>
                  </a:lnTo>
                  <a:lnTo>
                    <a:pt x="39928" y="44272"/>
                  </a:lnTo>
                  <a:lnTo>
                    <a:pt x="43116" y="42646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>
              <a:extLst>
                <a:ext uri="{FF2B5EF4-FFF2-40B4-BE49-F238E27FC236}">
                  <a16:creationId xmlns:a16="http://schemas.microsoft.com/office/drawing/2014/main" id="{08708868-0801-A35B-9A44-07AFB3D918E5}"/>
                </a:ext>
              </a:extLst>
            </p:cNvPr>
            <p:cNvSpPr/>
            <p:nvPr/>
          </p:nvSpPr>
          <p:spPr>
            <a:xfrm>
              <a:off x="9771392" y="733056"/>
              <a:ext cx="19685" cy="12700"/>
            </a:xfrm>
            <a:custGeom>
              <a:avLst/>
              <a:gdLst/>
              <a:ahLst/>
              <a:cxnLst/>
              <a:rect l="l" t="t" r="r" b="b"/>
              <a:pathLst>
                <a:path w="19684" h="12700">
                  <a:moveTo>
                    <a:pt x="2692" y="0"/>
                  </a:moveTo>
                  <a:lnTo>
                    <a:pt x="1092" y="1943"/>
                  </a:lnTo>
                  <a:lnTo>
                    <a:pt x="381" y="2108"/>
                  </a:lnTo>
                  <a:lnTo>
                    <a:pt x="101" y="2438"/>
                  </a:lnTo>
                  <a:lnTo>
                    <a:pt x="0" y="4254"/>
                  </a:lnTo>
                  <a:lnTo>
                    <a:pt x="2844" y="6642"/>
                  </a:lnTo>
                  <a:lnTo>
                    <a:pt x="5562" y="7747"/>
                  </a:lnTo>
                  <a:lnTo>
                    <a:pt x="6908" y="7505"/>
                  </a:lnTo>
                  <a:lnTo>
                    <a:pt x="9245" y="7861"/>
                  </a:lnTo>
                  <a:lnTo>
                    <a:pt x="11277" y="9359"/>
                  </a:lnTo>
                  <a:lnTo>
                    <a:pt x="13792" y="12077"/>
                  </a:lnTo>
                  <a:lnTo>
                    <a:pt x="16154" y="12268"/>
                  </a:lnTo>
                  <a:lnTo>
                    <a:pt x="16611" y="12128"/>
                  </a:lnTo>
                  <a:lnTo>
                    <a:pt x="19126" y="8890"/>
                  </a:lnTo>
                  <a:lnTo>
                    <a:pt x="12179" y="7670"/>
                  </a:lnTo>
                  <a:lnTo>
                    <a:pt x="7759" y="5638"/>
                  </a:lnTo>
                  <a:lnTo>
                    <a:pt x="5118" y="391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>
              <a:extLst>
                <a:ext uri="{FF2B5EF4-FFF2-40B4-BE49-F238E27FC236}">
                  <a16:creationId xmlns:a16="http://schemas.microsoft.com/office/drawing/2014/main" id="{CD6715EE-D679-53E4-D398-A12CAE957324}"/>
                </a:ext>
              </a:extLst>
            </p:cNvPr>
            <p:cNvSpPr/>
            <p:nvPr/>
          </p:nvSpPr>
          <p:spPr>
            <a:xfrm>
              <a:off x="9696259" y="687222"/>
              <a:ext cx="38735" cy="38735"/>
            </a:xfrm>
            <a:custGeom>
              <a:avLst/>
              <a:gdLst/>
              <a:ahLst/>
              <a:cxnLst/>
              <a:rect l="l" t="t" r="r" b="b"/>
              <a:pathLst>
                <a:path w="38734" h="38734">
                  <a:moveTo>
                    <a:pt x="1993" y="35394"/>
                  </a:moveTo>
                  <a:lnTo>
                    <a:pt x="1854" y="35242"/>
                  </a:lnTo>
                  <a:lnTo>
                    <a:pt x="1765" y="35077"/>
                  </a:lnTo>
                  <a:lnTo>
                    <a:pt x="1714" y="34886"/>
                  </a:lnTo>
                  <a:lnTo>
                    <a:pt x="1574" y="34899"/>
                  </a:lnTo>
                  <a:lnTo>
                    <a:pt x="1651" y="35102"/>
                  </a:lnTo>
                  <a:lnTo>
                    <a:pt x="1803" y="35255"/>
                  </a:lnTo>
                  <a:lnTo>
                    <a:pt x="1993" y="35394"/>
                  </a:lnTo>
                  <a:close/>
                </a:path>
                <a:path w="38734" h="38734">
                  <a:moveTo>
                    <a:pt x="6705" y="27368"/>
                  </a:moveTo>
                  <a:lnTo>
                    <a:pt x="4851" y="26454"/>
                  </a:lnTo>
                  <a:lnTo>
                    <a:pt x="5207" y="26136"/>
                  </a:lnTo>
                  <a:lnTo>
                    <a:pt x="3416" y="23533"/>
                  </a:lnTo>
                  <a:lnTo>
                    <a:pt x="1485" y="22593"/>
                  </a:lnTo>
                  <a:lnTo>
                    <a:pt x="0" y="22974"/>
                  </a:lnTo>
                  <a:lnTo>
                    <a:pt x="736" y="23393"/>
                  </a:lnTo>
                  <a:lnTo>
                    <a:pt x="1536" y="24028"/>
                  </a:lnTo>
                  <a:lnTo>
                    <a:pt x="1816" y="24942"/>
                  </a:lnTo>
                  <a:lnTo>
                    <a:pt x="1676" y="25120"/>
                  </a:lnTo>
                  <a:lnTo>
                    <a:pt x="1549" y="25095"/>
                  </a:lnTo>
                  <a:lnTo>
                    <a:pt x="1892" y="26187"/>
                  </a:lnTo>
                  <a:lnTo>
                    <a:pt x="3225" y="27330"/>
                  </a:lnTo>
                  <a:lnTo>
                    <a:pt x="3594" y="28409"/>
                  </a:lnTo>
                  <a:lnTo>
                    <a:pt x="4203" y="27990"/>
                  </a:lnTo>
                  <a:lnTo>
                    <a:pt x="4495" y="27635"/>
                  </a:lnTo>
                  <a:lnTo>
                    <a:pt x="5943" y="27343"/>
                  </a:lnTo>
                  <a:lnTo>
                    <a:pt x="6299" y="27482"/>
                  </a:lnTo>
                  <a:lnTo>
                    <a:pt x="6705" y="27368"/>
                  </a:lnTo>
                  <a:close/>
                </a:path>
                <a:path w="38734" h="38734">
                  <a:moveTo>
                    <a:pt x="10325" y="35153"/>
                  </a:moveTo>
                  <a:lnTo>
                    <a:pt x="9220" y="35877"/>
                  </a:lnTo>
                  <a:lnTo>
                    <a:pt x="7886" y="36207"/>
                  </a:lnTo>
                  <a:lnTo>
                    <a:pt x="7048" y="37376"/>
                  </a:lnTo>
                  <a:lnTo>
                    <a:pt x="7620" y="37668"/>
                  </a:lnTo>
                  <a:lnTo>
                    <a:pt x="8178" y="38150"/>
                  </a:lnTo>
                  <a:lnTo>
                    <a:pt x="8737" y="38188"/>
                  </a:lnTo>
                  <a:lnTo>
                    <a:pt x="8597" y="37858"/>
                  </a:lnTo>
                  <a:lnTo>
                    <a:pt x="8712" y="37503"/>
                  </a:lnTo>
                  <a:lnTo>
                    <a:pt x="8636" y="37198"/>
                  </a:lnTo>
                  <a:lnTo>
                    <a:pt x="10287" y="36893"/>
                  </a:lnTo>
                  <a:lnTo>
                    <a:pt x="10109" y="36690"/>
                  </a:lnTo>
                  <a:lnTo>
                    <a:pt x="10007" y="36398"/>
                  </a:lnTo>
                  <a:lnTo>
                    <a:pt x="9982" y="35610"/>
                  </a:lnTo>
                  <a:lnTo>
                    <a:pt x="10109" y="35356"/>
                  </a:lnTo>
                  <a:lnTo>
                    <a:pt x="10325" y="35153"/>
                  </a:lnTo>
                  <a:close/>
                </a:path>
                <a:path w="38734" h="38734">
                  <a:moveTo>
                    <a:pt x="16560" y="22225"/>
                  </a:moveTo>
                  <a:lnTo>
                    <a:pt x="16103" y="21412"/>
                  </a:lnTo>
                  <a:lnTo>
                    <a:pt x="16129" y="20980"/>
                  </a:lnTo>
                  <a:lnTo>
                    <a:pt x="16294" y="20624"/>
                  </a:lnTo>
                  <a:lnTo>
                    <a:pt x="15341" y="20510"/>
                  </a:lnTo>
                  <a:lnTo>
                    <a:pt x="12077" y="20993"/>
                  </a:lnTo>
                  <a:lnTo>
                    <a:pt x="11214" y="21628"/>
                  </a:lnTo>
                  <a:lnTo>
                    <a:pt x="12941" y="23863"/>
                  </a:lnTo>
                  <a:lnTo>
                    <a:pt x="14782" y="21386"/>
                  </a:lnTo>
                  <a:lnTo>
                    <a:pt x="16560" y="22225"/>
                  </a:lnTo>
                  <a:close/>
                </a:path>
                <a:path w="38734" h="38734">
                  <a:moveTo>
                    <a:pt x="35128" y="1841"/>
                  </a:moveTo>
                  <a:lnTo>
                    <a:pt x="33616" y="1866"/>
                  </a:lnTo>
                  <a:lnTo>
                    <a:pt x="33159" y="2730"/>
                  </a:lnTo>
                  <a:lnTo>
                    <a:pt x="33070" y="3213"/>
                  </a:lnTo>
                  <a:lnTo>
                    <a:pt x="33629" y="2730"/>
                  </a:lnTo>
                  <a:lnTo>
                    <a:pt x="35128" y="1841"/>
                  </a:lnTo>
                  <a:close/>
                </a:path>
                <a:path w="38734" h="38734">
                  <a:moveTo>
                    <a:pt x="36093" y="1536"/>
                  </a:moveTo>
                  <a:lnTo>
                    <a:pt x="35737" y="1473"/>
                  </a:lnTo>
                  <a:lnTo>
                    <a:pt x="35128" y="1841"/>
                  </a:lnTo>
                  <a:lnTo>
                    <a:pt x="36080" y="1816"/>
                  </a:lnTo>
                  <a:lnTo>
                    <a:pt x="36093" y="1536"/>
                  </a:lnTo>
                  <a:close/>
                </a:path>
                <a:path w="38734" h="38734">
                  <a:moveTo>
                    <a:pt x="38506" y="419"/>
                  </a:moveTo>
                  <a:lnTo>
                    <a:pt x="37757" y="139"/>
                  </a:lnTo>
                  <a:lnTo>
                    <a:pt x="36957" y="0"/>
                  </a:lnTo>
                  <a:lnTo>
                    <a:pt x="36169" y="393"/>
                  </a:lnTo>
                  <a:lnTo>
                    <a:pt x="36093" y="1536"/>
                  </a:lnTo>
                  <a:lnTo>
                    <a:pt x="36728" y="1625"/>
                  </a:lnTo>
                  <a:lnTo>
                    <a:pt x="37249" y="2222"/>
                  </a:lnTo>
                  <a:lnTo>
                    <a:pt x="37553" y="2806"/>
                  </a:lnTo>
                  <a:lnTo>
                    <a:pt x="38214" y="1219"/>
                  </a:lnTo>
                  <a:lnTo>
                    <a:pt x="38506" y="419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>
              <a:extLst>
                <a:ext uri="{FF2B5EF4-FFF2-40B4-BE49-F238E27FC236}">
                  <a16:creationId xmlns:a16="http://schemas.microsoft.com/office/drawing/2014/main" id="{B1E47DFE-BC49-B36A-778D-954700026C23}"/>
                </a:ext>
              </a:extLst>
            </p:cNvPr>
            <p:cNvSpPr/>
            <p:nvPr/>
          </p:nvSpPr>
          <p:spPr>
            <a:xfrm>
              <a:off x="9705010" y="684224"/>
              <a:ext cx="33020" cy="35560"/>
            </a:xfrm>
            <a:custGeom>
              <a:avLst/>
              <a:gdLst/>
              <a:ahLst/>
              <a:cxnLst/>
              <a:rect l="l" t="t" r="r" b="b"/>
              <a:pathLst>
                <a:path w="33020" h="35559">
                  <a:moveTo>
                    <a:pt x="3759" y="32804"/>
                  </a:moveTo>
                  <a:lnTo>
                    <a:pt x="3644" y="32486"/>
                  </a:lnTo>
                  <a:lnTo>
                    <a:pt x="1384" y="33464"/>
                  </a:lnTo>
                  <a:lnTo>
                    <a:pt x="254" y="33870"/>
                  </a:lnTo>
                  <a:lnTo>
                    <a:pt x="0" y="34759"/>
                  </a:lnTo>
                  <a:lnTo>
                    <a:pt x="0" y="35128"/>
                  </a:lnTo>
                  <a:lnTo>
                    <a:pt x="2514" y="34353"/>
                  </a:lnTo>
                  <a:lnTo>
                    <a:pt x="2679" y="33896"/>
                  </a:lnTo>
                  <a:lnTo>
                    <a:pt x="3060" y="33388"/>
                  </a:lnTo>
                  <a:lnTo>
                    <a:pt x="3759" y="32804"/>
                  </a:lnTo>
                  <a:close/>
                </a:path>
                <a:path w="33020" h="35559">
                  <a:moveTo>
                    <a:pt x="13868" y="28448"/>
                  </a:moveTo>
                  <a:lnTo>
                    <a:pt x="12890" y="28244"/>
                  </a:lnTo>
                  <a:lnTo>
                    <a:pt x="12547" y="28117"/>
                  </a:lnTo>
                  <a:lnTo>
                    <a:pt x="11849" y="27660"/>
                  </a:lnTo>
                  <a:lnTo>
                    <a:pt x="10858" y="28346"/>
                  </a:lnTo>
                  <a:lnTo>
                    <a:pt x="11963" y="29070"/>
                  </a:lnTo>
                  <a:lnTo>
                    <a:pt x="12280" y="28981"/>
                  </a:lnTo>
                  <a:lnTo>
                    <a:pt x="12661" y="28981"/>
                  </a:lnTo>
                  <a:lnTo>
                    <a:pt x="13004" y="29070"/>
                  </a:lnTo>
                  <a:lnTo>
                    <a:pt x="13868" y="28448"/>
                  </a:lnTo>
                  <a:close/>
                </a:path>
                <a:path w="33020" h="35559">
                  <a:moveTo>
                    <a:pt x="22631" y="20205"/>
                  </a:moveTo>
                  <a:lnTo>
                    <a:pt x="21793" y="19469"/>
                  </a:lnTo>
                  <a:lnTo>
                    <a:pt x="22364" y="18745"/>
                  </a:lnTo>
                  <a:lnTo>
                    <a:pt x="22364" y="17094"/>
                  </a:lnTo>
                  <a:lnTo>
                    <a:pt x="20231" y="19824"/>
                  </a:lnTo>
                  <a:lnTo>
                    <a:pt x="19062" y="21094"/>
                  </a:lnTo>
                  <a:lnTo>
                    <a:pt x="19558" y="21526"/>
                  </a:lnTo>
                  <a:lnTo>
                    <a:pt x="20231" y="21869"/>
                  </a:lnTo>
                  <a:lnTo>
                    <a:pt x="20802" y="22288"/>
                  </a:lnTo>
                  <a:lnTo>
                    <a:pt x="22631" y="20205"/>
                  </a:lnTo>
                  <a:close/>
                </a:path>
                <a:path w="33020" h="35559">
                  <a:moveTo>
                    <a:pt x="32816" y="660"/>
                  </a:moveTo>
                  <a:lnTo>
                    <a:pt x="30911" y="0"/>
                  </a:lnTo>
                  <a:lnTo>
                    <a:pt x="28803" y="5803"/>
                  </a:lnTo>
                  <a:lnTo>
                    <a:pt x="29121" y="6413"/>
                  </a:lnTo>
                  <a:lnTo>
                    <a:pt x="29210" y="6997"/>
                  </a:lnTo>
                  <a:lnTo>
                    <a:pt x="28803" y="7035"/>
                  </a:lnTo>
                  <a:lnTo>
                    <a:pt x="28702" y="7772"/>
                  </a:lnTo>
                  <a:lnTo>
                    <a:pt x="30302" y="7518"/>
                  </a:lnTo>
                  <a:lnTo>
                    <a:pt x="30454" y="6997"/>
                  </a:lnTo>
                  <a:lnTo>
                    <a:pt x="30632" y="6819"/>
                  </a:lnTo>
                  <a:lnTo>
                    <a:pt x="32816" y="66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>
              <a:extLst>
                <a:ext uri="{FF2B5EF4-FFF2-40B4-BE49-F238E27FC236}">
                  <a16:creationId xmlns:a16="http://schemas.microsoft.com/office/drawing/2014/main" id="{3456420F-309D-9EE0-047F-5243D15D9EA2}"/>
                </a:ext>
              </a:extLst>
            </p:cNvPr>
            <p:cNvSpPr/>
            <p:nvPr/>
          </p:nvSpPr>
          <p:spPr>
            <a:xfrm>
              <a:off x="9727056" y="711060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88" y="228"/>
                  </a:lnTo>
                  <a:lnTo>
                    <a:pt x="101" y="444"/>
                  </a:lnTo>
                  <a:lnTo>
                    <a:pt x="76" y="685"/>
                  </a:lnTo>
                  <a:lnTo>
                    <a:pt x="215" y="609"/>
                  </a:lnTo>
                  <a:lnTo>
                    <a:pt x="469" y="457"/>
                  </a:lnTo>
                  <a:lnTo>
                    <a:pt x="330" y="3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>
              <a:extLst>
                <a:ext uri="{FF2B5EF4-FFF2-40B4-BE49-F238E27FC236}">
                  <a16:creationId xmlns:a16="http://schemas.microsoft.com/office/drawing/2014/main" id="{1BCBC364-D148-C23A-18FB-1407CEE1B0C4}"/>
                </a:ext>
              </a:extLst>
            </p:cNvPr>
            <p:cNvSpPr/>
            <p:nvPr/>
          </p:nvSpPr>
          <p:spPr>
            <a:xfrm>
              <a:off x="9697580" y="710170"/>
              <a:ext cx="29845" cy="13335"/>
            </a:xfrm>
            <a:custGeom>
              <a:avLst/>
              <a:gdLst/>
              <a:ahLst/>
              <a:cxnLst/>
              <a:rect l="l" t="t" r="r" b="b"/>
              <a:pathLst>
                <a:path w="29845" h="13334">
                  <a:moveTo>
                    <a:pt x="10718" y="2222"/>
                  </a:moveTo>
                  <a:lnTo>
                    <a:pt x="9613" y="1549"/>
                  </a:lnTo>
                  <a:lnTo>
                    <a:pt x="8216" y="1206"/>
                  </a:lnTo>
                  <a:lnTo>
                    <a:pt x="6477" y="2197"/>
                  </a:lnTo>
                  <a:lnTo>
                    <a:pt x="6553" y="3695"/>
                  </a:lnTo>
                  <a:lnTo>
                    <a:pt x="4978" y="4533"/>
                  </a:lnTo>
                  <a:lnTo>
                    <a:pt x="4622" y="4394"/>
                  </a:lnTo>
                  <a:lnTo>
                    <a:pt x="3175" y="4686"/>
                  </a:lnTo>
                  <a:lnTo>
                    <a:pt x="1625" y="5854"/>
                  </a:lnTo>
                  <a:lnTo>
                    <a:pt x="1181" y="5245"/>
                  </a:lnTo>
                  <a:lnTo>
                    <a:pt x="419" y="6362"/>
                  </a:lnTo>
                  <a:lnTo>
                    <a:pt x="952" y="7213"/>
                  </a:lnTo>
                  <a:lnTo>
                    <a:pt x="774" y="8724"/>
                  </a:lnTo>
                  <a:lnTo>
                    <a:pt x="0" y="10744"/>
                  </a:lnTo>
                  <a:lnTo>
                    <a:pt x="901" y="12687"/>
                  </a:lnTo>
                  <a:lnTo>
                    <a:pt x="1257" y="12865"/>
                  </a:lnTo>
                  <a:lnTo>
                    <a:pt x="2844" y="12661"/>
                  </a:lnTo>
                  <a:lnTo>
                    <a:pt x="4584" y="10566"/>
                  </a:lnTo>
                  <a:lnTo>
                    <a:pt x="4673" y="9931"/>
                  </a:lnTo>
                  <a:lnTo>
                    <a:pt x="5880" y="9296"/>
                  </a:lnTo>
                  <a:lnTo>
                    <a:pt x="6743" y="9779"/>
                  </a:lnTo>
                  <a:lnTo>
                    <a:pt x="7416" y="9182"/>
                  </a:lnTo>
                  <a:lnTo>
                    <a:pt x="8102" y="6654"/>
                  </a:lnTo>
                  <a:lnTo>
                    <a:pt x="8966" y="5334"/>
                  </a:lnTo>
                  <a:lnTo>
                    <a:pt x="9728" y="5499"/>
                  </a:lnTo>
                  <a:lnTo>
                    <a:pt x="9563" y="3911"/>
                  </a:lnTo>
                  <a:lnTo>
                    <a:pt x="8547" y="2705"/>
                  </a:lnTo>
                  <a:lnTo>
                    <a:pt x="10718" y="2222"/>
                  </a:lnTo>
                  <a:close/>
                </a:path>
                <a:path w="29845" h="13334">
                  <a:moveTo>
                    <a:pt x="29565" y="1117"/>
                  </a:moveTo>
                  <a:lnTo>
                    <a:pt x="29400" y="660"/>
                  </a:lnTo>
                  <a:lnTo>
                    <a:pt x="29210" y="431"/>
                  </a:lnTo>
                  <a:lnTo>
                    <a:pt x="28816" y="63"/>
                  </a:lnTo>
                  <a:lnTo>
                    <a:pt x="26593" y="254"/>
                  </a:lnTo>
                  <a:lnTo>
                    <a:pt x="26873" y="1689"/>
                  </a:lnTo>
                  <a:lnTo>
                    <a:pt x="27571" y="3898"/>
                  </a:lnTo>
                  <a:lnTo>
                    <a:pt x="26035" y="4749"/>
                  </a:lnTo>
                  <a:lnTo>
                    <a:pt x="24892" y="5626"/>
                  </a:lnTo>
                  <a:lnTo>
                    <a:pt x="25628" y="7366"/>
                  </a:lnTo>
                  <a:lnTo>
                    <a:pt x="25552" y="8089"/>
                  </a:lnTo>
                  <a:lnTo>
                    <a:pt x="28155" y="7721"/>
                  </a:lnTo>
                  <a:lnTo>
                    <a:pt x="27863" y="5969"/>
                  </a:lnTo>
                  <a:lnTo>
                    <a:pt x="29006" y="3086"/>
                  </a:lnTo>
                  <a:lnTo>
                    <a:pt x="29489" y="2311"/>
                  </a:lnTo>
                  <a:lnTo>
                    <a:pt x="29565" y="111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>
              <a:extLst>
                <a:ext uri="{FF2B5EF4-FFF2-40B4-BE49-F238E27FC236}">
                  <a16:creationId xmlns:a16="http://schemas.microsoft.com/office/drawing/2014/main" id="{913BFF1E-FB82-B0D9-DFEF-6565A49FA8F2}"/>
                </a:ext>
              </a:extLst>
            </p:cNvPr>
            <p:cNvSpPr/>
            <p:nvPr/>
          </p:nvSpPr>
          <p:spPr>
            <a:xfrm>
              <a:off x="9706229" y="688695"/>
              <a:ext cx="29209" cy="36195"/>
            </a:xfrm>
            <a:custGeom>
              <a:avLst/>
              <a:gdLst/>
              <a:ahLst/>
              <a:cxnLst/>
              <a:rect l="l" t="t" r="r" b="b"/>
              <a:pathLst>
                <a:path w="29209" h="36195">
                  <a:moveTo>
                    <a:pt x="12877" y="25146"/>
                  </a:moveTo>
                  <a:lnTo>
                    <a:pt x="12395" y="24739"/>
                  </a:lnTo>
                  <a:lnTo>
                    <a:pt x="10579" y="24625"/>
                  </a:lnTo>
                  <a:lnTo>
                    <a:pt x="9652" y="25234"/>
                  </a:lnTo>
                  <a:lnTo>
                    <a:pt x="9677" y="26149"/>
                  </a:lnTo>
                  <a:lnTo>
                    <a:pt x="8293" y="26962"/>
                  </a:lnTo>
                  <a:lnTo>
                    <a:pt x="7391" y="26835"/>
                  </a:lnTo>
                  <a:lnTo>
                    <a:pt x="5422" y="27635"/>
                  </a:lnTo>
                  <a:lnTo>
                    <a:pt x="5054" y="28778"/>
                  </a:lnTo>
                  <a:lnTo>
                    <a:pt x="3314" y="29933"/>
                  </a:lnTo>
                  <a:lnTo>
                    <a:pt x="2578" y="30149"/>
                  </a:lnTo>
                  <a:lnTo>
                    <a:pt x="1828" y="31356"/>
                  </a:lnTo>
                  <a:lnTo>
                    <a:pt x="1981" y="32207"/>
                  </a:lnTo>
                  <a:lnTo>
                    <a:pt x="1435" y="32981"/>
                  </a:lnTo>
                  <a:lnTo>
                    <a:pt x="0" y="34124"/>
                  </a:lnTo>
                  <a:lnTo>
                    <a:pt x="304" y="35420"/>
                  </a:lnTo>
                  <a:lnTo>
                    <a:pt x="876" y="36106"/>
                  </a:lnTo>
                  <a:lnTo>
                    <a:pt x="5080" y="35445"/>
                  </a:lnTo>
                  <a:lnTo>
                    <a:pt x="6642" y="34480"/>
                  </a:lnTo>
                  <a:lnTo>
                    <a:pt x="8496" y="31559"/>
                  </a:lnTo>
                  <a:lnTo>
                    <a:pt x="8724" y="30251"/>
                  </a:lnTo>
                  <a:lnTo>
                    <a:pt x="9880" y="29502"/>
                  </a:lnTo>
                  <a:lnTo>
                    <a:pt x="10782" y="30010"/>
                  </a:lnTo>
                  <a:lnTo>
                    <a:pt x="11468" y="29895"/>
                  </a:lnTo>
                  <a:lnTo>
                    <a:pt x="11582" y="29235"/>
                  </a:lnTo>
                  <a:lnTo>
                    <a:pt x="11163" y="28371"/>
                  </a:lnTo>
                  <a:lnTo>
                    <a:pt x="11633" y="27470"/>
                  </a:lnTo>
                  <a:lnTo>
                    <a:pt x="12458" y="27673"/>
                  </a:lnTo>
                  <a:lnTo>
                    <a:pt x="12827" y="26454"/>
                  </a:lnTo>
                  <a:lnTo>
                    <a:pt x="12509" y="25641"/>
                  </a:lnTo>
                  <a:lnTo>
                    <a:pt x="12649" y="25844"/>
                  </a:lnTo>
                  <a:lnTo>
                    <a:pt x="12877" y="25146"/>
                  </a:lnTo>
                  <a:close/>
                </a:path>
                <a:path w="29209" h="36195">
                  <a:moveTo>
                    <a:pt x="17106" y="17094"/>
                  </a:moveTo>
                  <a:lnTo>
                    <a:pt x="15659" y="12382"/>
                  </a:lnTo>
                  <a:lnTo>
                    <a:pt x="13919" y="11747"/>
                  </a:lnTo>
                  <a:lnTo>
                    <a:pt x="13284" y="14643"/>
                  </a:lnTo>
                  <a:lnTo>
                    <a:pt x="14363" y="14770"/>
                  </a:lnTo>
                  <a:lnTo>
                    <a:pt x="13119" y="16217"/>
                  </a:lnTo>
                  <a:lnTo>
                    <a:pt x="9994" y="17322"/>
                  </a:lnTo>
                  <a:lnTo>
                    <a:pt x="9258" y="16738"/>
                  </a:lnTo>
                  <a:lnTo>
                    <a:pt x="6591" y="18465"/>
                  </a:lnTo>
                  <a:lnTo>
                    <a:pt x="6134" y="19926"/>
                  </a:lnTo>
                  <a:lnTo>
                    <a:pt x="7010" y="21170"/>
                  </a:lnTo>
                  <a:lnTo>
                    <a:pt x="9372" y="22199"/>
                  </a:lnTo>
                  <a:lnTo>
                    <a:pt x="13614" y="20408"/>
                  </a:lnTo>
                  <a:lnTo>
                    <a:pt x="15862" y="18516"/>
                  </a:lnTo>
                  <a:lnTo>
                    <a:pt x="17106" y="17094"/>
                  </a:lnTo>
                  <a:close/>
                </a:path>
                <a:path w="29209" h="36195">
                  <a:moveTo>
                    <a:pt x="27457" y="14986"/>
                  </a:moveTo>
                  <a:lnTo>
                    <a:pt x="26149" y="16560"/>
                  </a:lnTo>
                  <a:lnTo>
                    <a:pt x="26174" y="16040"/>
                  </a:lnTo>
                  <a:lnTo>
                    <a:pt x="25031" y="14998"/>
                  </a:lnTo>
                  <a:lnTo>
                    <a:pt x="23406" y="16103"/>
                  </a:lnTo>
                  <a:lnTo>
                    <a:pt x="24739" y="18503"/>
                  </a:lnTo>
                  <a:lnTo>
                    <a:pt x="24955" y="19392"/>
                  </a:lnTo>
                  <a:lnTo>
                    <a:pt x="23660" y="19659"/>
                  </a:lnTo>
                  <a:lnTo>
                    <a:pt x="23571" y="21628"/>
                  </a:lnTo>
                  <a:lnTo>
                    <a:pt x="24498" y="23101"/>
                  </a:lnTo>
                  <a:lnTo>
                    <a:pt x="25158" y="23202"/>
                  </a:lnTo>
                  <a:lnTo>
                    <a:pt x="26314" y="21247"/>
                  </a:lnTo>
                  <a:lnTo>
                    <a:pt x="26581" y="18503"/>
                  </a:lnTo>
                  <a:lnTo>
                    <a:pt x="26873" y="18669"/>
                  </a:lnTo>
                  <a:lnTo>
                    <a:pt x="27305" y="17145"/>
                  </a:lnTo>
                  <a:lnTo>
                    <a:pt x="27457" y="14986"/>
                  </a:lnTo>
                  <a:close/>
                </a:path>
                <a:path w="29209" h="36195">
                  <a:moveTo>
                    <a:pt x="28956" y="5791"/>
                  </a:moveTo>
                  <a:lnTo>
                    <a:pt x="27266" y="4597"/>
                  </a:lnTo>
                  <a:lnTo>
                    <a:pt x="27571" y="2578"/>
                  </a:lnTo>
                  <a:lnTo>
                    <a:pt x="27978" y="2527"/>
                  </a:lnTo>
                  <a:lnTo>
                    <a:pt x="27889" y="1943"/>
                  </a:lnTo>
                  <a:lnTo>
                    <a:pt x="27266" y="762"/>
                  </a:lnTo>
                  <a:lnTo>
                    <a:pt x="26746" y="165"/>
                  </a:lnTo>
                  <a:lnTo>
                    <a:pt x="25768" y="0"/>
                  </a:lnTo>
                  <a:lnTo>
                    <a:pt x="23660" y="1270"/>
                  </a:lnTo>
                  <a:lnTo>
                    <a:pt x="22377" y="2463"/>
                  </a:lnTo>
                  <a:lnTo>
                    <a:pt x="22402" y="3124"/>
                  </a:lnTo>
                  <a:lnTo>
                    <a:pt x="22009" y="4572"/>
                  </a:lnTo>
                  <a:lnTo>
                    <a:pt x="21488" y="4635"/>
                  </a:lnTo>
                  <a:lnTo>
                    <a:pt x="22034" y="6604"/>
                  </a:lnTo>
                  <a:lnTo>
                    <a:pt x="23190" y="6870"/>
                  </a:lnTo>
                  <a:lnTo>
                    <a:pt x="25133" y="6870"/>
                  </a:lnTo>
                  <a:lnTo>
                    <a:pt x="25349" y="8064"/>
                  </a:lnTo>
                  <a:lnTo>
                    <a:pt x="25082" y="7620"/>
                  </a:lnTo>
                  <a:lnTo>
                    <a:pt x="24599" y="9029"/>
                  </a:lnTo>
                  <a:lnTo>
                    <a:pt x="20396" y="10871"/>
                  </a:lnTo>
                  <a:lnTo>
                    <a:pt x="22644" y="13423"/>
                  </a:lnTo>
                  <a:lnTo>
                    <a:pt x="23825" y="12560"/>
                  </a:lnTo>
                  <a:lnTo>
                    <a:pt x="26009" y="12052"/>
                  </a:lnTo>
                  <a:lnTo>
                    <a:pt x="27787" y="11938"/>
                  </a:lnTo>
                  <a:lnTo>
                    <a:pt x="28206" y="9271"/>
                  </a:lnTo>
                  <a:lnTo>
                    <a:pt x="27635" y="8534"/>
                  </a:lnTo>
                  <a:lnTo>
                    <a:pt x="28092" y="6959"/>
                  </a:lnTo>
                  <a:lnTo>
                    <a:pt x="28752" y="6527"/>
                  </a:lnTo>
                  <a:lnTo>
                    <a:pt x="28956" y="579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>
              <a:extLst>
                <a:ext uri="{FF2B5EF4-FFF2-40B4-BE49-F238E27FC236}">
                  <a16:creationId xmlns:a16="http://schemas.microsoft.com/office/drawing/2014/main" id="{3299FE25-F0E7-1E44-B163-F6AEB28C943F}"/>
                </a:ext>
              </a:extLst>
            </p:cNvPr>
            <p:cNvSpPr/>
            <p:nvPr/>
          </p:nvSpPr>
          <p:spPr>
            <a:xfrm>
              <a:off x="9772942" y="6935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4" h="12065">
                  <a:moveTo>
                    <a:pt x="4521" y="1092"/>
                  </a:moveTo>
                  <a:lnTo>
                    <a:pt x="3771" y="558"/>
                  </a:lnTo>
                  <a:lnTo>
                    <a:pt x="990" y="0"/>
                  </a:lnTo>
                  <a:lnTo>
                    <a:pt x="203" y="38"/>
                  </a:lnTo>
                  <a:lnTo>
                    <a:pt x="342" y="317"/>
                  </a:lnTo>
                  <a:lnTo>
                    <a:pt x="368" y="635"/>
                  </a:lnTo>
                  <a:lnTo>
                    <a:pt x="0" y="1231"/>
                  </a:lnTo>
                  <a:lnTo>
                    <a:pt x="1498" y="698"/>
                  </a:lnTo>
                  <a:lnTo>
                    <a:pt x="3086" y="2679"/>
                  </a:lnTo>
                  <a:lnTo>
                    <a:pt x="4521" y="1092"/>
                  </a:lnTo>
                  <a:close/>
                </a:path>
                <a:path w="14604" h="12065">
                  <a:moveTo>
                    <a:pt x="12966" y="11684"/>
                  </a:moveTo>
                  <a:lnTo>
                    <a:pt x="12763" y="11658"/>
                  </a:lnTo>
                  <a:lnTo>
                    <a:pt x="12712" y="11823"/>
                  </a:lnTo>
                  <a:lnTo>
                    <a:pt x="12611" y="11963"/>
                  </a:lnTo>
                  <a:lnTo>
                    <a:pt x="12471" y="12065"/>
                  </a:lnTo>
                  <a:lnTo>
                    <a:pt x="12661" y="11976"/>
                  </a:lnTo>
                  <a:lnTo>
                    <a:pt x="12839" y="11861"/>
                  </a:lnTo>
                  <a:lnTo>
                    <a:pt x="12966" y="11684"/>
                  </a:lnTo>
                  <a:close/>
                </a:path>
                <a:path w="14604" h="12065">
                  <a:moveTo>
                    <a:pt x="14058" y="2768"/>
                  </a:moveTo>
                  <a:lnTo>
                    <a:pt x="12801" y="2387"/>
                  </a:lnTo>
                  <a:lnTo>
                    <a:pt x="11163" y="2984"/>
                  </a:lnTo>
                  <a:lnTo>
                    <a:pt x="9702" y="4851"/>
                  </a:lnTo>
                  <a:lnTo>
                    <a:pt x="10007" y="5105"/>
                  </a:lnTo>
                  <a:lnTo>
                    <a:pt x="8445" y="5689"/>
                  </a:lnTo>
                  <a:lnTo>
                    <a:pt x="8788" y="5803"/>
                  </a:lnTo>
                  <a:lnTo>
                    <a:pt x="9093" y="5715"/>
                  </a:lnTo>
                  <a:lnTo>
                    <a:pt x="10325" y="6019"/>
                  </a:lnTo>
                  <a:lnTo>
                    <a:pt x="10579" y="6311"/>
                  </a:lnTo>
                  <a:lnTo>
                    <a:pt x="11099" y="6654"/>
                  </a:lnTo>
                  <a:lnTo>
                    <a:pt x="11391" y="5867"/>
                  </a:lnTo>
                  <a:lnTo>
                    <a:pt x="12496" y="5080"/>
                  </a:lnTo>
                  <a:lnTo>
                    <a:pt x="12788" y="4279"/>
                  </a:lnTo>
                  <a:lnTo>
                    <a:pt x="12598" y="4254"/>
                  </a:lnTo>
                  <a:lnTo>
                    <a:pt x="12776" y="3479"/>
                  </a:lnTo>
                  <a:lnTo>
                    <a:pt x="13449" y="3035"/>
                  </a:lnTo>
                  <a:lnTo>
                    <a:pt x="14058" y="2768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9" name="object 199">
              <a:extLst>
                <a:ext uri="{FF2B5EF4-FFF2-40B4-BE49-F238E27FC236}">
                  <a16:creationId xmlns:a16="http://schemas.microsoft.com/office/drawing/2014/main" id="{EDC84847-52CF-712B-14E5-0B21BD31E5F4}"/>
                </a:ext>
              </a:extLst>
            </p:cNvPr>
            <p:cNvSpPr/>
            <p:nvPr/>
          </p:nvSpPr>
          <p:spPr>
            <a:xfrm>
              <a:off x="9760293" y="687755"/>
              <a:ext cx="19685" cy="15240"/>
            </a:xfrm>
            <a:custGeom>
              <a:avLst/>
              <a:gdLst/>
              <a:ahLst/>
              <a:cxnLst/>
              <a:rect l="l" t="t" r="r" b="b"/>
              <a:pathLst>
                <a:path w="19684" h="15240">
                  <a:moveTo>
                    <a:pt x="3035" y="3213"/>
                  </a:moveTo>
                  <a:lnTo>
                    <a:pt x="1079" y="1117"/>
                  </a:lnTo>
                  <a:lnTo>
                    <a:pt x="177" y="0"/>
                  </a:lnTo>
                  <a:lnTo>
                    <a:pt x="139" y="635"/>
                  </a:lnTo>
                  <a:lnTo>
                    <a:pt x="190" y="1244"/>
                  </a:lnTo>
                  <a:lnTo>
                    <a:pt x="698" y="1828"/>
                  </a:lnTo>
                  <a:lnTo>
                    <a:pt x="0" y="2336"/>
                  </a:lnTo>
                  <a:lnTo>
                    <a:pt x="1574" y="4013"/>
                  </a:lnTo>
                  <a:lnTo>
                    <a:pt x="2628" y="3505"/>
                  </a:lnTo>
                  <a:lnTo>
                    <a:pt x="3035" y="3213"/>
                  </a:lnTo>
                  <a:close/>
                </a:path>
                <a:path w="19684" h="15240">
                  <a:moveTo>
                    <a:pt x="10109" y="9169"/>
                  </a:moveTo>
                  <a:lnTo>
                    <a:pt x="9258" y="8597"/>
                  </a:lnTo>
                  <a:lnTo>
                    <a:pt x="8674" y="8902"/>
                  </a:lnTo>
                  <a:lnTo>
                    <a:pt x="7874" y="9055"/>
                  </a:lnTo>
                  <a:lnTo>
                    <a:pt x="7556" y="9067"/>
                  </a:lnTo>
                  <a:lnTo>
                    <a:pt x="8305" y="9601"/>
                  </a:lnTo>
                  <a:lnTo>
                    <a:pt x="8585" y="9550"/>
                  </a:lnTo>
                  <a:lnTo>
                    <a:pt x="8915" y="9575"/>
                  </a:lnTo>
                  <a:lnTo>
                    <a:pt x="9182" y="9652"/>
                  </a:lnTo>
                  <a:lnTo>
                    <a:pt x="10109" y="9169"/>
                  </a:lnTo>
                  <a:close/>
                </a:path>
                <a:path w="19684" h="15240">
                  <a:moveTo>
                    <a:pt x="19431" y="14655"/>
                  </a:moveTo>
                  <a:lnTo>
                    <a:pt x="19202" y="13970"/>
                  </a:lnTo>
                  <a:lnTo>
                    <a:pt x="17246" y="13182"/>
                  </a:lnTo>
                  <a:lnTo>
                    <a:pt x="16294" y="12725"/>
                  </a:lnTo>
                  <a:lnTo>
                    <a:pt x="16205" y="12966"/>
                  </a:lnTo>
                  <a:lnTo>
                    <a:pt x="16814" y="13436"/>
                  </a:lnTo>
                  <a:lnTo>
                    <a:pt x="17145" y="13855"/>
                  </a:lnTo>
                  <a:lnTo>
                    <a:pt x="17284" y="14198"/>
                  </a:lnTo>
                  <a:lnTo>
                    <a:pt x="19431" y="14935"/>
                  </a:lnTo>
                  <a:lnTo>
                    <a:pt x="19431" y="14655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>
              <a:extLst>
                <a:ext uri="{FF2B5EF4-FFF2-40B4-BE49-F238E27FC236}">
                  <a16:creationId xmlns:a16="http://schemas.microsoft.com/office/drawing/2014/main" id="{47106E13-51E3-CB84-8A5D-834F3C4BAE8A}"/>
                </a:ext>
              </a:extLst>
            </p:cNvPr>
            <p:cNvSpPr/>
            <p:nvPr/>
          </p:nvSpPr>
          <p:spPr>
            <a:xfrm>
              <a:off x="9760508" y="695134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4" h="634">
                  <a:moveTo>
                    <a:pt x="380" y="0"/>
                  </a:moveTo>
                  <a:lnTo>
                    <a:pt x="241" y="101"/>
                  </a:lnTo>
                  <a:lnTo>
                    <a:pt x="0" y="317"/>
                  </a:lnTo>
                  <a:lnTo>
                    <a:pt x="215" y="444"/>
                  </a:lnTo>
                  <a:lnTo>
                    <a:pt x="317" y="165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>
              <a:extLst>
                <a:ext uri="{FF2B5EF4-FFF2-40B4-BE49-F238E27FC236}">
                  <a16:creationId xmlns:a16="http://schemas.microsoft.com/office/drawing/2014/main" id="{F2081FF2-DB51-5B03-3631-237F476B2A8C}"/>
                </a:ext>
              </a:extLst>
            </p:cNvPr>
            <p:cNvSpPr/>
            <p:nvPr/>
          </p:nvSpPr>
          <p:spPr>
            <a:xfrm>
              <a:off x="9760826" y="694499"/>
              <a:ext cx="25400" cy="11430"/>
            </a:xfrm>
            <a:custGeom>
              <a:avLst/>
              <a:gdLst/>
              <a:ahLst/>
              <a:cxnLst/>
              <a:rect l="l" t="t" r="r" b="b"/>
              <a:pathLst>
                <a:path w="25400" h="11429">
                  <a:moveTo>
                    <a:pt x="4025" y="4470"/>
                  </a:moveTo>
                  <a:lnTo>
                    <a:pt x="3048" y="3746"/>
                  </a:lnTo>
                  <a:lnTo>
                    <a:pt x="1727" y="3009"/>
                  </a:lnTo>
                  <a:lnTo>
                    <a:pt x="2273" y="1384"/>
                  </a:lnTo>
                  <a:lnTo>
                    <a:pt x="2501" y="317"/>
                  </a:lnTo>
                  <a:lnTo>
                    <a:pt x="698" y="0"/>
                  </a:lnTo>
                  <a:lnTo>
                    <a:pt x="127" y="457"/>
                  </a:lnTo>
                  <a:lnTo>
                    <a:pt x="0" y="1143"/>
                  </a:lnTo>
                  <a:lnTo>
                    <a:pt x="76" y="1689"/>
                  </a:lnTo>
                  <a:lnTo>
                    <a:pt x="495" y="2311"/>
                  </a:lnTo>
                  <a:lnTo>
                    <a:pt x="1524" y="4559"/>
                  </a:lnTo>
                  <a:lnTo>
                    <a:pt x="1295" y="5867"/>
                  </a:lnTo>
                  <a:lnTo>
                    <a:pt x="3505" y="6286"/>
                  </a:lnTo>
                  <a:lnTo>
                    <a:pt x="3530" y="5918"/>
                  </a:lnTo>
                  <a:lnTo>
                    <a:pt x="3441" y="5740"/>
                  </a:lnTo>
                  <a:lnTo>
                    <a:pt x="4025" y="4470"/>
                  </a:lnTo>
                  <a:close/>
                </a:path>
                <a:path w="25400" h="11429">
                  <a:moveTo>
                    <a:pt x="25196" y="9804"/>
                  </a:moveTo>
                  <a:lnTo>
                    <a:pt x="24536" y="8242"/>
                  </a:lnTo>
                  <a:lnTo>
                    <a:pt x="24358" y="7086"/>
                  </a:lnTo>
                  <a:lnTo>
                    <a:pt x="24803" y="6477"/>
                  </a:lnTo>
                  <a:lnTo>
                    <a:pt x="24130" y="5588"/>
                  </a:lnTo>
                  <a:lnTo>
                    <a:pt x="23774" y="6019"/>
                  </a:lnTo>
                  <a:lnTo>
                    <a:pt x="22440" y="5054"/>
                  </a:lnTo>
                  <a:lnTo>
                    <a:pt x="21209" y="4737"/>
                  </a:lnTo>
                  <a:lnTo>
                    <a:pt x="20904" y="4826"/>
                  </a:lnTo>
                  <a:lnTo>
                    <a:pt x="19558" y="4102"/>
                  </a:lnTo>
                  <a:lnTo>
                    <a:pt x="19608" y="2984"/>
                  </a:lnTo>
                  <a:lnTo>
                    <a:pt x="18110" y="2120"/>
                  </a:lnTo>
                  <a:lnTo>
                    <a:pt x="16916" y="2298"/>
                  </a:lnTo>
                  <a:lnTo>
                    <a:pt x="15913" y="2806"/>
                  </a:lnTo>
                  <a:lnTo>
                    <a:pt x="17843" y="3238"/>
                  </a:lnTo>
                  <a:lnTo>
                    <a:pt x="17005" y="4076"/>
                  </a:lnTo>
                  <a:lnTo>
                    <a:pt x="16891" y="5270"/>
                  </a:lnTo>
                  <a:lnTo>
                    <a:pt x="17538" y="5194"/>
                  </a:lnTo>
                  <a:lnTo>
                    <a:pt x="18288" y="6235"/>
                  </a:lnTo>
                  <a:lnTo>
                    <a:pt x="18897" y="8470"/>
                  </a:lnTo>
                  <a:lnTo>
                    <a:pt x="19494" y="8686"/>
                  </a:lnTo>
                  <a:lnTo>
                    <a:pt x="20218" y="8369"/>
                  </a:lnTo>
                  <a:lnTo>
                    <a:pt x="21247" y="8915"/>
                  </a:lnTo>
                  <a:lnTo>
                    <a:pt x="21336" y="9410"/>
                  </a:lnTo>
                  <a:lnTo>
                    <a:pt x="22847" y="11087"/>
                  </a:lnTo>
                  <a:lnTo>
                    <a:pt x="24142" y="11328"/>
                  </a:lnTo>
                  <a:lnTo>
                    <a:pt x="24892" y="10680"/>
                  </a:lnTo>
                  <a:lnTo>
                    <a:pt x="25196" y="9804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>
              <a:extLst>
                <a:ext uri="{FF2B5EF4-FFF2-40B4-BE49-F238E27FC236}">
                  <a16:creationId xmlns:a16="http://schemas.microsoft.com/office/drawing/2014/main" id="{32B84CDF-6768-7663-16B1-5CEDB629B61E}"/>
                </a:ext>
              </a:extLst>
            </p:cNvPr>
            <p:cNvSpPr/>
            <p:nvPr/>
          </p:nvSpPr>
          <p:spPr>
            <a:xfrm>
              <a:off x="9756013" y="679805"/>
              <a:ext cx="22860" cy="27305"/>
            </a:xfrm>
            <a:custGeom>
              <a:avLst/>
              <a:gdLst/>
              <a:ahLst/>
              <a:cxnLst/>
              <a:rect l="l" t="t" r="r" b="b"/>
              <a:pathLst>
                <a:path w="22859" h="27304">
                  <a:moveTo>
                    <a:pt x="2590" y="10452"/>
                  </a:moveTo>
                  <a:lnTo>
                    <a:pt x="1384" y="9664"/>
                  </a:lnTo>
                  <a:lnTo>
                    <a:pt x="863" y="9867"/>
                  </a:lnTo>
                  <a:lnTo>
                    <a:pt x="546" y="10160"/>
                  </a:lnTo>
                  <a:lnTo>
                    <a:pt x="0" y="12484"/>
                  </a:lnTo>
                  <a:lnTo>
                    <a:pt x="114" y="14160"/>
                  </a:lnTo>
                  <a:lnTo>
                    <a:pt x="1168" y="15722"/>
                  </a:lnTo>
                  <a:lnTo>
                    <a:pt x="1752" y="15697"/>
                  </a:lnTo>
                  <a:lnTo>
                    <a:pt x="2527" y="14617"/>
                  </a:lnTo>
                  <a:lnTo>
                    <a:pt x="2425" y="13131"/>
                  </a:lnTo>
                  <a:lnTo>
                    <a:pt x="1333" y="12839"/>
                  </a:lnTo>
                  <a:lnTo>
                    <a:pt x="1498" y="12192"/>
                  </a:lnTo>
                  <a:lnTo>
                    <a:pt x="2590" y="10452"/>
                  </a:lnTo>
                  <a:close/>
                </a:path>
                <a:path w="22859" h="27304">
                  <a:moveTo>
                    <a:pt x="4025" y="1892"/>
                  </a:moveTo>
                  <a:lnTo>
                    <a:pt x="3581" y="1816"/>
                  </a:lnTo>
                  <a:lnTo>
                    <a:pt x="3276" y="825"/>
                  </a:lnTo>
                  <a:lnTo>
                    <a:pt x="3225" y="406"/>
                  </a:lnTo>
                  <a:lnTo>
                    <a:pt x="2946" y="0"/>
                  </a:lnTo>
                  <a:lnTo>
                    <a:pt x="3022" y="1117"/>
                  </a:lnTo>
                  <a:lnTo>
                    <a:pt x="3009" y="2362"/>
                  </a:lnTo>
                  <a:lnTo>
                    <a:pt x="2882" y="2895"/>
                  </a:lnTo>
                  <a:lnTo>
                    <a:pt x="2679" y="3390"/>
                  </a:lnTo>
                  <a:lnTo>
                    <a:pt x="3187" y="3314"/>
                  </a:lnTo>
                  <a:lnTo>
                    <a:pt x="3695" y="3098"/>
                  </a:lnTo>
                  <a:lnTo>
                    <a:pt x="4025" y="1892"/>
                  </a:lnTo>
                  <a:close/>
                </a:path>
                <a:path w="22859" h="27304">
                  <a:moveTo>
                    <a:pt x="4724" y="6985"/>
                  </a:moveTo>
                  <a:lnTo>
                    <a:pt x="2997" y="5854"/>
                  </a:lnTo>
                  <a:lnTo>
                    <a:pt x="1854" y="4889"/>
                  </a:lnTo>
                  <a:lnTo>
                    <a:pt x="901" y="6375"/>
                  </a:lnTo>
                  <a:lnTo>
                    <a:pt x="622" y="7327"/>
                  </a:lnTo>
                  <a:lnTo>
                    <a:pt x="2171" y="7734"/>
                  </a:lnTo>
                  <a:lnTo>
                    <a:pt x="3200" y="8470"/>
                  </a:lnTo>
                  <a:lnTo>
                    <a:pt x="4724" y="6985"/>
                  </a:lnTo>
                  <a:close/>
                </a:path>
                <a:path w="22859" h="27304">
                  <a:moveTo>
                    <a:pt x="17297" y="14351"/>
                  </a:moveTo>
                  <a:lnTo>
                    <a:pt x="16878" y="13220"/>
                  </a:lnTo>
                  <a:lnTo>
                    <a:pt x="14592" y="11760"/>
                  </a:lnTo>
                  <a:lnTo>
                    <a:pt x="13982" y="12153"/>
                  </a:lnTo>
                  <a:lnTo>
                    <a:pt x="12382" y="11658"/>
                  </a:lnTo>
                  <a:lnTo>
                    <a:pt x="11315" y="11150"/>
                  </a:lnTo>
                  <a:lnTo>
                    <a:pt x="10236" y="9969"/>
                  </a:lnTo>
                  <a:lnTo>
                    <a:pt x="11150" y="9944"/>
                  </a:lnTo>
                  <a:lnTo>
                    <a:pt x="10566" y="7708"/>
                  </a:lnTo>
                  <a:lnTo>
                    <a:pt x="9105" y="8089"/>
                  </a:lnTo>
                  <a:lnTo>
                    <a:pt x="7950" y="11557"/>
                  </a:lnTo>
                  <a:lnTo>
                    <a:pt x="9029" y="12712"/>
                  </a:lnTo>
                  <a:lnTo>
                    <a:pt x="10960" y="14274"/>
                  </a:lnTo>
                  <a:lnTo>
                    <a:pt x="14592" y="15875"/>
                  </a:lnTo>
                  <a:lnTo>
                    <a:pt x="16776" y="15113"/>
                  </a:lnTo>
                  <a:lnTo>
                    <a:pt x="17297" y="14351"/>
                  </a:lnTo>
                  <a:close/>
                </a:path>
                <a:path w="22859" h="27304">
                  <a:moveTo>
                    <a:pt x="22720" y="24904"/>
                  </a:moveTo>
                  <a:lnTo>
                    <a:pt x="21717" y="24777"/>
                  </a:lnTo>
                  <a:lnTo>
                    <a:pt x="21018" y="23863"/>
                  </a:lnTo>
                  <a:lnTo>
                    <a:pt x="21120" y="23228"/>
                  </a:lnTo>
                  <a:lnTo>
                    <a:pt x="20485" y="22275"/>
                  </a:lnTo>
                  <a:lnTo>
                    <a:pt x="19850" y="22072"/>
                  </a:lnTo>
                  <a:lnTo>
                    <a:pt x="18757" y="21348"/>
                  </a:lnTo>
                  <a:lnTo>
                    <a:pt x="18364" y="21082"/>
                  </a:lnTo>
                  <a:lnTo>
                    <a:pt x="18021" y="20205"/>
                  </a:lnTo>
                  <a:lnTo>
                    <a:pt x="16878" y="19723"/>
                  </a:lnTo>
                  <a:lnTo>
                    <a:pt x="16433" y="19532"/>
                  </a:lnTo>
                  <a:lnTo>
                    <a:pt x="15570" y="19532"/>
                  </a:lnTo>
                  <a:lnTo>
                    <a:pt x="14452" y="18872"/>
                  </a:lnTo>
                  <a:lnTo>
                    <a:pt x="14389" y="18148"/>
                  </a:lnTo>
                  <a:lnTo>
                    <a:pt x="13728" y="17691"/>
                  </a:lnTo>
                  <a:lnTo>
                    <a:pt x="13182" y="17513"/>
                  </a:lnTo>
                  <a:lnTo>
                    <a:pt x="12877" y="17500"/>
                  </a:lnTo>
                  <a:lnTo>
                    <a:pt x="12065" y="17614"/>
                  </a:lnTo>
                  <a:lnTo>
                    <a:pt x="11645" y="17894"/>
                  </a:lnTo>
                  <a:lnTo>
                    <a:pt x="11874" y="18427"/>
                  </a:lnTo>
                  <a:lnTo>
                    <a:pt x="12077" y="18148"/>
                  </a:lnTo>
                  <a:lnTo>
                    <a:pt x="11912" y="18427"/>
                  </a:lnTo>
                  <a:lnTo>
                    <a:pt x="11722" y="18872"/>
                  </a:lnTo>
                  <a:lnTo>
                    <a:pt x="12065" y="19824"/>
                  </a:lnTo>
                  <a:lnTo>
                    <a:pt x="12763" y="19723"/>
                  </a:lnTo>
                  <a:lnTo>
                    <a:pt x="13157" y="20421"/>
                  </a:lnTo>
                  <a:lnTo>
                    <a:pt x="12827" y="21056"/>
                  </a:lnTo>
                  <a:lnTo>
                    <a:pt x="12928" y="21551"/>
                  </a:lnTo>
                  <a:lnTo>
                    <a:pt x="13512" y="21691"/>
                  </a:lnTo>
                  <a:lnTo>
                    <a:pt x="14262" y="21348"/>
                  </a:lnTo>
                  <a:lnTo>
                    <a:pt x="15265" y="21983"/>
                  </a:lnTo>
                  <a:lnTo>
                    <a:pt x="20955" y="26555"/>
                  </a:lnTo>
                  <a:lnTo>
                    <a:pt x="22021" y="26873"/>
                  </a:lnTo>
                  <a:lnTo>
                    <a:pt x="22631" y="26238"/>
                  </a:lnTo>
                  <a:lnTo>
                    <a:pt x="22720" y="24904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>
              <a:extLst>
                <a:ext uri="{FF2B5EF4-FFF2-40B4-BE49-F238E27FC236}">
                  <a16:creationId xmlns:a16="http://schemas.microsoft.com/office/drawing/2014/main" id="{2C6B68D6-9634-9C6C-8C9E-1ACDA538EFD1}"/>
                </a:ext>
              </a:extLst>
            </p:cNvPr>
            <p:cNvSpPr/>
            <p:nvPr/>
          </p:nvSpPr>
          <p:spPr>
            <a:xfrm>
              <a:off x="9738322" y="637526"/>
              <a:ext cx="22225" cy="41910"/>
            </a:xfrm>
            <a:custGeom>
              <a:avLst/>
              <a:gdLst/>
              <a:ahLst/>
              <a:cxnLst/>
              <a:rect l="l" t="t" r="r" b="b"/>
              <a:pathLst>
                <a:path w="22225" h="41909">
                  <a:moveTo>
                    <a:pt x="2120" y="39001"/>
                  </a:moveTo>
                  <a:lnTo>
                    <a:pt x="1816" y="37706"/>
                  </a:lnTo>
                  <a:lnTo>
                    <a:pt x="1028" y="36258"/>
                  </a:lnTo>
                  <a:lnTo>
                    <a:pt x="800" y="34836"/>
                  </a:lnTo>
                  <a:lnTo>
                    <a:pt x="304" y="35407"/>
                  </a:lnTo>
                  <a:lnTo>
                    <a:pt x="0" y="36017"/>
                  </a:lnTo>
                  <a:lnTo>
                    <a:pt x="647" y="36728"/>
                  </a:lnTo>
                  <a:lnTo>
                    <a:pt x="1663" y="38214"/>
                  </a:lnTo>
                  <a:lnTo>
                    <a:pt x="2120" y="39001"/>
                  </a:lnTo>
                  <a:close/>
                </a:path>
                <a:path w="22225" h="41909">
                  <a:moveTo>
                    <a:pt x="4025" y="16700"/>
                  </a:moveTo>
                  <a:lnTo>
                    <a:pt x="3594" y="16560"/>
                  </a:lnTo>
                  <a:lnTo>
                    <a:pt x="3403" y="17716"/>
                  </a:lnTo>
                  <a:lnTo>
                    <a:pt x="2222" y="18796"/>
                  </a:lnTo>
                  <a:lnTo>
                    <a:pt x="1003" y="19316"/>
                  </a:lnTo>
                  <a:lnTo>
                    <a:pt x="2374" y="22059"/>
                  </a:lnTo>
                  <a:lnTo>
                    <a:pt x="3454" y="23749"/>
                  </a:lnTo>
                  <a:lnTo>
                    <a:pt x="2463" y="26974"/>
                  </a:lnTo>
                  <a:lnTo>
                    <a:pt x="3251" y="28054"/>
                  </a:lnTo>
                  <a:lnTo>
                    <a:pt x="3619" y="29387"/>
                  </a:lnTo>
                  <a:lnTo>
                    <a:pt x="3797" y="29286"/>
                  </a:lnTo>
                  <a:lnTo>
                    <a:pt x="3606" y="25107"/>
                  </a:lnTo>
                  <a:lnTo>
                    <a:pt x="3670" y="20904"/>
                  </a:lnTo>
                  <a:lnTo>
                    <a:pt x="4025" y="16700"/>
                  </a:lnTo>
                  <a:close/>
                </a:path>
                <a:path w="22225" h="41909">
                  <a:moveTo>
                    <a:pt x="17360" y="8661"/>
                  </a:moveTo>
                  <a:lnTo>
                    <a:pt x="17335" y="5295"/>
                  </a:lnTo>
                  <a:lnTo>
                    <a:pt x="15697" y="5524"/>
                  </a:lnTo>
                  <a:lnTo>
                    <a:pt x="15379" y="3708"/>
                  </a:lnTo>
                  <a:lnTo>
                    <a:pt x="16967" y="2032"/>
                  </a:lnTo>
                  <a:lnTo>
                    <a:pt x="16383" y="0"/>
                  </a:lnTo>
                  <a:lnTo>
                    <a:pt x="13208" y="12"/>
                  </a:lnTo>
                  <a:lnTo>
                    <a:pt x="12928" y="3289"/>
                  </a:lnTo>
                  <a:lnTo>
                    <a:pt x="13081" y="4546"/>
                  </a:lnTo>
                  <a:lnTo>
                    <a:pt x="10490" y="11531"/>
                  </a:lnTo>
                  <a:lnTo>
                    <a:pt x="9601" y="9093"/>
                  </a:lnTo>
                  <a:lnTo>
                    <a:pt x="8940" y="10820"/>
                  </a:lnTo>
                  <a:lnTo>
                    <a:pt x="9144" y="12471"/>
                  </a:lnTo>
                  <a:lnTo>
                    <a:pt x="7912" y="15671"/>
                  </a:lnTo>
                  <a:lnTo>
                    <a:pt x="7327" y="16433"/>
                  </a:lnTo>
                  <a:lnTo>
                    <a:pt x="6654" y="16776"/>
                  </a:lnTo>
                  <a:lnTo>
                    <a:pt x="6705" y="20396"/>
                  </a:lnTo>
                  <a:lnTo>
                    <a:pt x="8597" y="17551"/>
                  </a:lnTo>
                  <a:lnTo>
                    <a:pt x="11125" y="14541"/>
                  </a:lnTo>
                  <a:lnTo>
                    <a:pt x="13296" y="13322"/>
                  </a:lnTo>
                  <a:lnTo>
                    <a:pt x="12573" y="12598"/>
                  </a:lnTo>
                  <a:lnTo>
                    <a:pt x="13322" y="9436"/>
                  </a:lnTo>
                  <a:lnTo>
                    <a:pt x="17360" y="8661"/>
                  </a:lnTo>
                  <a:close/>
                </a:path>
                <a:path w="22225" h="41909">
                  <a:moveTo>
                    <a:pt x="18008" y="20053"/>
                  </a:moveTo>
                  <a:lnTo>
                    <a:pt x="17970" y="19748"/>
                  </a:lnTo>
                  <a:lnTo>
                    <a:pt x="17780" y="19443"/>
                  </a:lnTo>
                  <a:lnTo>
                    <a:pt x="17754" y="20345"/>
                  </a:lnTo>
                  <a:lnTo>
                    <a:pt x="18008" y="20053"/>
                  </a:lnTo>
                  <a:close/>
                </a:path>
                <a:path w="22225" h="41909">
                  <a:moveTo>
                    <a:pt x="20510" y="30772"/>
                  </a:moveTo>
                  <a:lnTo>
                    <a:pt x="20269" y="30111"/>
                  </a:lnTo>
                  <a:lnTo>
                    <a:pt x="19723" y="29756"/>
                  </a:lnTo>
                  <a:lnTo>
                    <a:pt x="18961" y="27825"/>
                  </a:lnTo>
                  <a:lnTo>
                    <a:pt x="17932" y="27406"/>
                  </a:lnTo>
                  <a:lnTo>
                    <a:pt x="19405" y="25984"/>
                  </a:lnTo>
                  <a:lnTo>
                    <a:pt x="19138" y="24993"/>
                  </a:lnTo>
                  <a:lnTo>
                    <a:pt x="17881" y="23533"/>
                  </a:lnTo>
                  <a:lnTo>
                    <a:pt x="19113" y="22567"/>
                  </a:lnTo>
                  <a:lnTo>
                    <a:pt x="19964" y="22466"/>
                  </a:lnTo>
                  <a:lnTo>
                    <a:pt x="17741" y="20840"/>
                  </a:lnTo>
                  <a:lnTo>
                    <a:pt x="17526" y="24104"/>
                  </a:lnTo>
                  <a:lnTo>
                    <a:pt x="14986" y="26708"/>
                  </a:lnTo>
                  <a:lnTo>
                    <a:pt x="16192" y="28727"/>
                  </a:lnTo>
                  <a:lnTo>
                    <a:pt x="16979" y="27927"/>
                  </a:lnTo>
                  <a:lnTo>
                    <a:pt x="17551" y="28257"/>
                  </a:lnTo>
                  <a:lnTo>
                    <a:pt x="18669" y="29362"/>
                  </a:lnTo>
                  <a:lnTo>
                    <a:pt x="19634" y="30632"/>
                  </a:lnTo>
                  <a:lnTo>
                    <a:pt x="20510" y="30772"/>
                  </a:lnTo>
                  <a:close/>
                </a:path>
                <a:path w="22225" h="41909">
                  <a:moveTo>
                    <a:pt x="21755" y="39331"/>
                  </a:moveTo>
                  <a:lnTo>
                    <a:pt x="21348" y="39738"/>
                  </a:lnTo>
                  <a:lnTo>
                    <a:pt x="20459" y="40551"/>
                  </a:lnTo>
                  <a:lnTo>
                    <a:pt x="20561" y="41402"/>
                  </a:lnTo>
                  <a:lnTo>
                    <a:pt x="21145" y="40805"/>
                  </a:lnTo>
                  <a:lnTo>
                    <a:pt x="21590" y="40119"/>
                  </a:lnTo>
                  <a:lnTo>
                    <a:pt x="21755" y="393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>
              <a:extLst>
                <a:ext uri="{FF2B5EF4-FFF2-40B4-BE49-F238E27FC236}">
                  <a16:creationId xmlns:a16="http://schemas.microsoft.com/office/drawing/2014/main" id="{FB480A2E-0AB1-776C-AE8E-9C82237ECB6E}"/>
                </a:ext>
              </a:extLst>
            </p:cNvPr>
            <p:cNvSpPr/>
            <p:nvPr/>
          </p:nvSpPr>
          <p:spPr>
            <a:xfrm>
              <a:off x="9740481" y="654214"/>
              <a:ext cx="13970" cy="54610"/>
            </a:xfrm>
            <a:custGeom>
              <a:avLst/>
              <a:gdLst/>
              <a:ahLst/>
              <a:cxnLst/>
              <a:rect l="l" t="t" r="r" b="b"/>
              <a:pathLst>
                <a:path w="13970" h="54609">
                  <a:moveTo>
                    <a:pt x="1562" y="11112"/>
                  </a:moveTo>
                  <a:lnTo>
                    <a:pt x="1447" y="8382"/>
                  </a:lnTo>
                  <a:lnTo>
                    <a:pt x="0" y="12700"/>
                  </a:lnTo>
                  <a:lnTo>
                    <a:pt x="1562" y="11112"/>
                  </a:lnTo>
                  <a:close/>
                </a:path>
                <a:path w="13970" h="54609">
                  <a:moveTo>
                    <a:pt x="4546" y="3721"/>
                  </a:moveTo>
                  <a:lnTo>
                    <a:pt x="4483" y="457"/>
                  </a:lnTo>
                  <a:lnTo>
                    <a:pt x="4495" y="88"/>
                  </a:lnTo>
                  <a:lnTo>
                    <a:pt x="3771" y="457"/>
                  </a:lnTo>
                  <a:lnTo>
                    <a:pt x="2933" y="342"/>
                  </a:lnTo>
                  <a:lnTo>
                    <a:pt x="1866" y="0"/>
                  </a:lnTo>
                  <a:lnTo>
                    <a:pt x="1562" y="3721"/>
                  </a:lnTo>
                  <a:lnTo>
                    <a:pt x="1447" y="8382"/>
                  </a:lnTo>
                  <a:lnTo>
                    <a:pt x="4546" y="3721"/>
                  </a:lnTo>
                  <a:close/>
                </a:path>
                <a:path w="13970" h="54609">
                  <a:moveTo>
                    <a:pt x="4876" y="8991"/>
                  </a:moveTo>
                  <a:lnTo>
                    <a:pt x="4775" y="7835"/>
                  </a:lnTo>
                  <a:lnTo>
                    <a:pt x="1562" y="11112"/>
                  </a:lnTo>
                  <a:lnTo>
                    <a:pt x="1638" y="12585"/>
                  </a:lnTo>
                  <a:lnTo>
                    <a:pt x="2743" y="11963"/>
                  </a:lnTo>
                  <a:lnTo>
                    <a:pt x="3213" y="10807"/>
                  </a:lnTo>
                  <a:lnTo>
                    <a:pt x="3810" y="9563"/>
                  </a:lnTo>
                  <a:lnTo>
                    <a:pt x="4394" y="9118"/>
                  </a:lnTo>
                  <a:lnTo>
                    <a:pt x="4876" y="8991"/>
                  </a:lnTo>
                  <a:close/>
                </a:path>
                <a:path w="13970" h="54609">
                  <a:moveTo>
                    <a:pt x="13728" y="52133"/>
                  </a:moveTo>
                  <a:lnTo>
                    <a:pt x="11531" y="43434"/>
                  </a:lnTo>
                  <a:lnTo>
                    <a:pt x="7696" y="43472"/>
                  </a:lnTo>
                  <a:lnTo>
                    <a:pt x="7797" y="43599"/>
                  </a:lnTo>
                  <a:lnTo>
                    <a:pt x="6007" y="44894"/>
                  </a:lnTo>
                  <a:lnTo>
                    <a:pt x="4495" y="45415"/>
                  </a:lnTo>
                  <a:lnTo>
                    <a:pt x="3429" y="45059"/>
                  </a:lnTo>
                  <a:lnTo>
                    <a:pt x="5549" y="48577"/>
                  </a:lnTo>
                  <a:lnTo>
                    <a:pt x="6007" y="48348"/>
                  </a:lnTo>
                  <a:lnTo>
                    <a:pt x="6375" y="48488"/>
                  </a:lnTo>
                  <a:lnTo>
                    <a:pt x="7429" y="46837"/>
                  </a:lnTo>
                  <a:lnTo>
                    <a:pt x="9423" y="54559"/>
                  </a:lnTo>
                  <a:lnTo>
                    <a:pt x="13728" y="5213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>
              <a:extLst>
                <a:ext uri="{FF2B5EF4-FFF2-40B4-BE49-F238E27FC236}">
                  <a16:creationId xmlns:a16="http://schemas.microsoft.com/office/drawing/2014/main" id="{6BEDB17E-8C3A-6ADF-4B27-E421455619D9}"/>
                </a:ext>
              </a:extLst>
            </p:cNvPr>
            <p:cNvSpPr/>
            <p:nvPr/>
          </p:nvSpPr>
          <p:spPr>
            <a:xfrm>
              <a:off x="9736252" y="623302"/>
              <a:ext cx="24765" cy="48895"/>
            </a:xfrm>
            <a:custGeom>
              <a:avLst/>
              <a:gdLst/>
              <a:ahLst/>
              <a:cxnLst/>
              <a:rect l="l" t="t" r="r" b="b"/>
              <a:pathLst>
                <a:path w="24765" h="48895">
                  <a:moveTo>
                    <a:pt x="3848" y="18516"/>
                  </a:moveTo>
                  <a:lnTo>
                    <a:pt x="3073" y="19939"/>
                  </a:lnTo>
                  <a:lnTo>
                    <a:pt x="2882" y="20624"/>
                  </a:lnTo>
                  <a:lnTo>
                    <a:pt x="3289" y="20180"/>
                  </a:lnTo>
                  <a:lnTo>
                    <a:pt x="3581" y="19621"/>
                  </a:lnTo>
                  <a:lnTo>
                    <a:pt x="3848" y="18516"/>
                  </a:lnTo>
                  <a:close/>
                </a:path>
                <a:path w="24765" h="48895">
                  <a:moveTo>
                    <a:pt x="6946" y="7708"/>
                  </a:moveTo>
                  <a:lnTo>
                    <a:pt x="6184" y="8534"/>
                  </a:lnTo>
                  <a:lnTo>
                    <a:pt x="5600" y="9550"/>
                  </a:lnTo>
                  <a:lnTo>
                    <a:pt x="5359" y="10998"/>
                  </a:lnTo>
                  <a:lnTo>
                    <a:pt x="5715" y="10490"/>
                  </a:lnTo>
                  <a:lnTo>
                    <a:pt x="6159" y="10147"/>
                  </a:lnTo>
                  <a:lnTo>
                    <a:pt x="6794" y="10096"/>
                  </a:lnTo>
                  <a:lnTo>
                    <a:pt x="6946" y="7708"/>
                  </a:lnTo>
                  <a:close/>
                </a:path>
                <a:path w="24765" h="48895">
                  <a:moveTo>
                    <a:pt x="8077" y="9969"/>
                  </a:moveTo>
                  <a:lnTo>
                    <a:pt x="6794" y="10096"/>
                  </a:lnTo>
                  <a:lnTo>
                    <a:pt x="6769" y="10718"/>
                  </a:lnTo>
                  <a:lnTo>
                    <a:pt x="8077" y="9969"/>
                  </a:lnTo>
                  <a:close/>
                </a:path>
                <a:path w="24765" h="48895">
                  <a:moveTo>
                    <a:pt x="23393" y="0"/>
                  </a:moveTo>
                  <a:lnTo>
                    <a:pt x="14643" y="469"/>
                  </a:lnTo>
                  <a:lnTo>
                    <a:pt x="12738" y="2209"/>
                  </a:lnTo>
                  <a:lnTo>
                    <a:pt x="12636" y="3987"/>
                  </a:lnTo>
                  <a:lnTo>
                    <a:pt x="11785" y="6311"/>
                  </a:lnTo>
                  <a:lnTo>
                    <a:pt x="10871" y="7353"/>
                  </a:lnTo>
                  <a:lnTo>
                    <a:pt x="10998" y="6794"/>
                  </a:lnTo>
                  <a:lnTo>
                    <a:pt x="9613" y="9080"/>
                  </a:lnTo>
                  <a:lnTo>
                    <a:pt x="8077" y="9969"/>
                  </a:lnTo>
                  <a:lnTo>
                    <a:pt x="10274" y="9753"/>
                  </a:lnTo>
                  <a:lnTo>
                    <a:pt x="5918" y="16992"/>
                  </a:lnTo>
                  <a:lnTo>
                    <a:pt x="4787" y="20091"/>
                  </a:lnTo>
                  <a:lnTo>
                    <a:pt x="4013" y="22339"/>
                  </a:lnTo>
                  <a:lnTo>
                    <a:pt x="3225" y="25844"/>
                  </a:lnTo>
                  <a:lnTo>
                    <a:pt x="4114" y="30492"/>
                  </a:lnTo>
                  <a:lnTo>
                    <a:pt x="1562" y="30810"/>
                  </a:lnTo>
                  <a:lnTo>
                    <a:pt x="927" y="31369"/>
                  </a:lnTo>
                  <a:lnTo>
                    <a:pt x="482" y="31432"/>
                  </a:lnTo>
                  <a:lnTo>
                    <a:pt x="152" y="31203"/>
                  </a:lnTo>
                  <a:lnTo>
                    <a:pt x="0" y="33020"/>
                  </a:lnTo>
                  <a:lnTo>
                    <a:pt x="76" y="34010"/>
                  </a:lnTo>
                  <a:lnTo>
                    <a:pt x="1612" y="34163"/>
                  </a:lnTo>
                  <a:lnTo>
                    <a:pt x="4292" y="33020"/>
                  </a:lnTo>
                  <a:lnTo>
                    <a:pt x="5461" y="31940"/>
                  </a:lnTo>
                  <a:lnTo>
                    <a:pt x="5537" y="31432"/>
                  </a:lnTo>
                  <a:lnTo>
                    <a:pt x="5651" y="30772"/>
                  </a:lnTo>
                  <a:lnTo>
                    <a:pt x="7150" y="31254"/>
                  </a:lnTo>
                  <a:lnTo>
                    <a:pt x="8001" y="31356"/>
                  </a:lnTo>
                  <a:lnTo>
                    <a:pt x="9131" y="30772"/>
                  </a:lnTo>
                  <a:lnTo>
                    <a:pt x="9385" y="30645"/>
                  </a:lnTo>
                  <a:lnTo>
                    <a:pt x="9956" y="29895"/>
                  </a:lnTo>
                  <a:lnTo>
                    <a:pt x="11201" y="26695"/>
                  </a:lnTo>
                  <a:lnTo>
                    <a:pt x="11023" y="25311"/>
                  </a:lnTo>
                  <a:lnTo>
                    <a:pt x="10998" y="25044"/>
                  </a:lnTo>
                  <a:lnTo>
                    <a:pt x="11671" y="23317"/>
                  </a:lnTo>
                  <a:lnTo>
                    <a:pt x="10668" y="24104"/>
                  </a:lnTo>
                  <a:lnTo>
                    <a:pt x="8026" y="25311"/>
                  </a:lnTo>
                  <a:lnTo>
                    <a:pt x="6096" y="22961"/>
                  </a:lnTo>
                  <a:lnTo>
                    <a:pt x="11201" y="20548"/>
                  </a:lnTo>
                  <a:lnTo>
                    <a:pt x="7721" y="19443"/>
                  </a:lnTo>
                  <a:lnTo>
                    <a:pt x="9156" y="17653"/>
                  </a:lnTo>
                  <a:lnTo>
                    <a:pt x="10363" y="14922"/>
                  </a:lnTo>
                  <a:lnTo>
                    <a:pt x="11963" y="11468"/>
                  </a:lnTo>
                  <a:lnTo>
                    <a:pt x="12547" y="9753"/>
                  </a:lnTo>
                  <a:lnTo>
                    <a:pt x="13373" y="7353"/>
                  </a:lnTo>
                  <a:lnTo>
                    <a:pt x="13436" y="7200"/>
                  </a:lnTo>
                  <a:lnTo>
                    <a:pt x="15316" y="10985"/>
                  </a:lnTo>
                  <a:lnTo>
                    <a:pt x="15367" y="12255"/>
                  </a:lnTo>
                  <a:lnTo>
                    <a:pt x="16713" y="9969"/>
                  </a:lnTo>
                  <a:lnTo>
                    <a:pt x="17564" y="7721"/>
                  </a:lnTo>
                  <a:lnTo>
                    <a:pt x="16751" y="7200"/>
                  </a:lnTo>
                  <a:lnTo>
                    <a:pt x="15963" y="6692"/>
                  </a:lnTo>
                  <a:lnTo>
                    <a:pt x="23393" y="0"/>
                  </a:lnTo>
                  <a:close/>
                </a:path>
                <a:path w="24765" h="48895">
                  <a:moveTo>
                    <a:pt x="24460" y="45542"/>
                  </a:moveTo>
                  <a:lnTo>
                    <a:pt x="23863" y="45199"/>
                  </a:lnTo>
                  <a:lnTo>
                    <a:pt x="21691" y="44856"/>
                  </a:lnTo>
                  <a:lnTo>
                    <a:pt x="22593" y="46050"/>
                  </a:lnTo>
                  <a:lnTo>
                    <a:pt x="23342" y="47396"/>
                  </a:lnTo>
                  <a:lnTo>
                    <a:pt x="23368" y="48412"/>
                  </a:lnTo>
                  <a:lnTo>
                    <a:pt x="24460" y="45542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>
              <a:extLst>
                <a:ext uri="{FF2B5EF4-FFF2-40B4-BE49-F238E27FC236}">
                  <a16:creationId xmlns:a16="http://schemas.microsoft.com/office/drawing/2014/main" id="{A97CE844-00C1-261A-9572-2AB4578F59A6}"/>
                </a:ext>
              </a:extLst>
            </p:cNvPr>
            <p:cNvSpPr/>
            <p:nvPr/>
          </p:nvSpPr>
          <p:spPr>
            <a:xfrm>
              <a:off x="9742360" y="622579"/>
              <a:ext cx="20320" cy="64135"/>
            </a:xfrm>
            <a:custGeom>
              <a:avLst/>
              <a:gdLst/>
              <a:ahLst/>
              <a:cxnLst/>
              <a:rect l="l" t="t" r="r" b="b"/>
              <a:pathLst>
                <a:path w="20320" h="64134">
                  <a:moveTo>
                    <a:pt x="6731" y="1206"/>
                  </a:moveTo>
                  <a:lnTo>
                    <a:pt x="660" y="11455"/>
                  </a:lnTo>
                  <a:lnTo>
                    <a:pt x="3505" y="9817"/>
                  </a:lnTo>
                  <a:lnTo>
                    <a:pt x="4902" y="7518"/>
                  </a:lnTo>
                  <a:lnTo>
                    <a:pt x="4762" y="8089"/>
                  </a:lnTo>
                  <a:lnTo>
                    <a:pt x="5676" y="7048"/>
                  </a:lnTo>
                  <a:lnTo>
                    <a:pt x="6515" y="4711"/>
                  </a:lnTo>
                  <a:lnTo>
                    <a:pt x="6731" y="1206"/>
                  </a:lnTo>
                  <a:close/>
                </a:path>
                <a:path w="20320" h="64134">
                  <a:moveTo>
                    <a:pt x="9207" y="11709"/>
                  </a:moveTo>
                  <a:lnTo>
                    <a:pt x="7340" y="7924"/>
                  </a:lnTo>
                  <a:lnTo>
                    <a:pt x="5232" y="13563"/>
                  </a:lnTo>
                  <a:lnTo>
                    <a:pt x="3060" y="18376"/>
                  </a:lnTo>
                  <a:lnTo>
                    <a:pt x="1625" y="20167"/>
                  </a:lnTo>
                  <a:lnTo>
                    <a:pt x="5105" y="21259"/>
                  </a:lnTo>
                  <a:lnTo>
                    <a:pt x="0" y="23685"/>
                  </a:lnTo>
                  <a:lnTo>
                    <a:pt x="1917" y="26035"/>
                  </a:lnTo>
                  <a:lnTo>
                    <a:pt x="4559" y="24828"/>
                  </a:lnTo>
                  <a:lnTo>
                    <a:pt x="5803" y="23837"/>
                  </a:lnTo>
                  <a:lnTo>
                    <a:pt x="6451" y="26466"/>
                  </a:lnTo>
                  <a:lnTo>
                    <a:pt x="9042" y="19481"/>
                  </a:lnTo>
                  <a:lnTo>
                    <a:pt x="9207" y="11709"/>
                  </a:lnTo>
                  <a:close/>
                </a:path>
                <a:path w="20320" h="64134">
                  <a:moveTo>
                    <a:pt x="19735" y="51663"/>
                  </a:moveTo>
                  <a:lnTo>
                    <a:pt x="16916" y="50165"/>
                  </a:lnTo>
                  <a:lnTo>
                    <a:pt x="17272" y="49542"/>
                  </a:lnTo>
                  <a:lnTo>
                    <a:pt x="17233" y="48120"/>
                  </a:lnTo>
                  <a:lnTo>
                    <a:pt x="15582" y="45580"/>
                  </a:lnTo>
                  <a:lnTo>
                    <a:pt x="13512" y="43205"/>
                  </a:lnTo>
                  <a:lnTo>
                    <a:pt x="12941" y="42875"/>
                  </a:lnTo>
                  <a:lnTo>
                    <a:pt x="11214" y="44805"/>
                  </a:lnTo>
                  <a:lnTo>
                    <a:pt x="9829" y="49631"/>
                  </a:lnTo>
                  <a:lnTo>
                    <a:pt x="9969" y="52641"/>
                  </a:lnTo>
                  <a:lnTo>
                    <a:pt x="8750" y="55664"/>
                  </a:lnTo>
                  <a:lnTo>
                    <a:pt x="6819" y="56159"/>
                  </a:lnTo>
                  <a:lnTo>
                    <a:pt x="6286" y="57670"/>
                  </a:lnTo>
                  <a:lnTo>
                    <a:pt x="6832" y="57937"/>
                  </a:lnTo>
                  <a:lnTo>
                    <a:pt x="6438" y="60426"/>
                  </a:lnTo>
                  <a:lnTo>
                    <a:pt x="7556" y="62204"/>
                  </a:lnTo>
                  <a:lnTo>
                    <a:pt x="7924" y="63919"/>
                  </a:lnTo>
                  <a:lnTo>
                    <a:pt x="12344" y="63258"/>
                  </a:lnTo>
                  <a:lnTo>
                    <a:pt x="15189" y="60325"/>
                  </a:lnTo>
                  <a:lnTo>
                    <a:pt x="13944" y="58889"/>
                  </a:lnTo>
                  <a:lnTo>
                    <a:pt x="15367" y="56515"/>
                  </a:lnTo>
                  <a:lnTo>
                    <a:pt x="19037" y="52959"/>
                  </a:lnTo>
                  <a:lnTo>
                    <a:pt x="19735" y="51663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>
              <a:extLst>
                <a:ext uri="{FF2B5EF4-FFF2-40B4-BE49-F238E27FC236}">
                  <a16:creationId xmlns:a16="http://schemas.microsoft.com/office/drawing/2014/main" id="{8C488DFE-8343-8A44-2F4B-25A81B7DB9B1}"/>
                </a:ext>
              </a:extLst>
            </p:cNvPr>
            <p:cNvSpPr/>
            <p:nvPr/>
          </p:nvSpPr>
          <p:spPr>
            <a:xfrm>
              <a:off x="9735401" y="633056"/>
              <a:ext cx="15875" cy="56515"/>
            </a:xfrm>
            <a:custGeom>
              <a:avLst/>
              <a:gdLst/>
              <a:ahLst/>
              <a:cxnLst/>
              <a:rect l="l" t="t" r="r" b="b"/>
              <a:pathLst>
                <a:path w="15875" h="56515">
                  <a:moveTo>
                    <a:pt x="11137" y="0"/>
                  </a:moveTo>
                  <a:lnTo>
                    <a:pt x="7010" y="393"/>
                  </a:lnTo>
                  <a:lnTo>
                    <a:pt x="4927" y="3048"/>
                  </a:lnTo>
                  <a:lnTo>
                    <a:pt x="4927" y="7061"/>
                  </a:lnTo>
                  <a:lnTo>
                    <a:pt x="4432" y="9867"/>
                  </a:lnTo>
                  <a:lnTo>
                    <a:pt x="2933" y="12242"/>
                  </a:lnTo>
                  <a:lnTo>
                    <a:pt x="1752" y="13373"/>
                  </a:lnTo>
                  <a:lnTo>
                    <a:pt x="482" y="16573"/>
                  </a:lnTo>
                  <a:lnTo>
                    <a:pt x="0" y="20675"/>
                  </a:lnTo>
                  <a:lnTo>
                    <a:pt x="1333" y="21678"/>
                  </a:lnTo>
                  <a:lnTo>
                    <a:pt x="1778" y="21615"/>
                  </a:lnTo>
                  <a:lnTo>
                    <a:pt x="2413" y="21056"/>
                  </a:lnTo>
                  <a:lnTo>
                    <a:pt x="4965" y="20739"/>
                  </a:lnTo>
                  <a:lnTo>
                    <a:pt x="4076" y="16090"/>
                  </a:lnTo>
                  <a:lnTo>
                    <a:pt x="4864" y="12585"/>
                  </a:lnTo>
                  <a:lnTo>
                    <a:pt x="6769" y="7239"/>
                  </a:lnTo>
                  <a:lnTo>
                    <a:pt x="11137" y="0"/>
                  </a:lnTo>
                  <a:close/>
                </a:path>
                <a:path w="15875" h="56515">
                  <a:moveTo>
                    <a:pt x="15709" y="33782"/>
                  </a:moveTo>
                  <a:lnTo>
                    <a:pt x="14185" y="31559"/>
                  </a:lnTo>
                  <a:lnTo>
                    <a:pt x="13157" y="31216"/>
                  </a:lnTo>
                  <a:lnTo>
                    <a:pt x="11722" y="30200"/>
                  </a:lnTo>
                  <a:lnTo>
                    <a:pt x="10490" y="30124"/>
                  </a:lnTo>
                  <a:lnTo>
                    <a:pt x="11099" y="28473"/>
                  </a:lnTo>
                  <a:lnTo>
                    <a:pt x="13208" y="25260"/>
                  </a:lnTo>
                  <a:lnTo>
                    <a:pt x="9855" y="28994"/>
                  </a:lnTo>
                  <a:lnTo>
                    <a:pt x="9956" y="30162"/>
                  </a:lnTo>
                  <a:lnTo>
                    <a:pt x="8902" y="30721"/>
                  </a:lnTo>
                  <a:lnTo>
                    <a:pt x="7124" y="35191"/>
                  </a:lnTo>
                  <a:lnTo>
                    <a:pt x="6959" y="37007"/>
                  </a:lnTo>
                  <a:lnTo>
                    <a:pt x="8623" y="37655"/>
                  </a:lnTo>
                  <a:lnTo>
                    <a:pt x="8369" y="40309"/>
                  </a:lnTo>
                  <a:lnTo>
                    <a:pt x="6883" y="42011"/>
                  </a:lnTo>
                  <a:lnTo>
                    <a:pt x="4762" y="52006"/>
                  </a:lnTo>
                  <a:lnTo>
                    <a:pt x="5702" y="56476"/>
                  </a:lnTo>
                  <a:lnTo>
                    <a:pt x="7543" y="54800"/>
                  </a:lnTo>
                  <a:lnTo>
                    <a:pt x="8280" y="49568"/>
                  </a:lnTo>
                  <a:lnTo>
                    <a:pt x="7823" y="49834"/>
                  </a:lnTo>
                  <a:lnTo>
                    <a:pt x="11023" y="45643"/>
                  </a:lnTo>
                  <a:lnTo>
                    <a:pt x="10566" y="45516"/>
                  </a:lnTo>
                  <a:lnTo>
                    <a:pt x="11785" y="41833"/>
                  </a:lnTo>
                  <a:lnTo>
                    <a:pt x="12598" y="40995"/>
                  </a:lnTo>
                  <a:lnTo>
                    <a:pt x="13119" y="38315"/>
                  </a:lnTo>
                  <a:lnTo>
                    <a:pt x="12661" y="37668"/>
                  </a:lnTo>
                  <a:lnTo>
                    <a:pt x="13766" y="34912"/>
                  </a:lnTo>
                  <a:lnTo>
                    <a:pt x="15709" y="3378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>
              <a:extLst>
                <a:ext uri="{FF2B5EF4-FFF2-40B4-BE49-F238E27FC236}">
                  <a16:creationId xmlns:a16="http://schemas.microsoft.com/office/drawing/2014/main" id="{BEB18239-8D94-26B6-EDBB-C01FF553F361}"/>
                </a:ext>
              </a:extLst>
            </p:cNvPr>
            <p:cNvSpPr/>
            <p:nvPr/>
          </p:nvSpPr>
          <p:spPr>
            <a:xfrm>
              <a:off x="9720884" y="789368"/>
              <a:ext cx="3175" cy="1905"/>
            </a:xfrm>
            <a:custGeom>
              <a:avLst/>
              <a:gdLst/>
              <a:ahLst/>
              <a:cxnLst/>
              <a:rect l="l" t="t" r="r" b="b"/>
              <a:pathLst>
                <a:path w="3175" h="1904">
                  <a:moveTo>
                    <a:pt x="2590" y="0"/>
                  </a:moveTo>
                  <a:lnTo>
                    <a:pt x="2032" y="50"/>
                  </a:lnTo>
                  <a:lnTo>
                    <a:pt x="927" y="317"/>
                  </a:lnTo>
                  <a:lnTo>
                    <a:pt x="419" y="711"/>
                  </a:lnTo>
                  <a:lnTo>
                    <a:pt x="0" y="1181"/>
                  </a:lnTo>
                  <a:lnTo>
                    <a:pt x="469" y="1219"/>
                  </a:lnTo>
                  <a:lnTo>
                    <a:pt x="1041" y="1371"/>
                  </a:lnTo>
                  <a:lnTo>
                    <a:pt x="1778" y="1701"/>
                  </a:lnTo>
                  <a:lnTo>
                    <a:pt x="2006" y="1041"/>
                  </a:lnTo>
                  <a:lnTo>
                    <a:pt x="2273" y="469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>
              <a:extLst>
                <a:ext uri="{FF2B5EF4-FFF2-40B4-BE49-F238E27FC236}">
                  <a16:creationId xmlns:a16="http://schemas.microsoft.com/office/drawing/2014/main" id="{60A8A91A-A3C2-E931-7BCA-6E14A83A9716}"/>
                </a:ext>
              </a:extLst>
            </p:cNvPr>
            <p:cNvSpPr/>
            <p:nvPr/>
          </p:nvSpPr>
          <p:spPr>
            <a:xfrm>
              <a:off x="9688893" y="715212"/>
              <a:ext cx="70485" cy="86995"/>
            </a:xfrm>
            <a:custGeom>
              <a:avLst/>
              <a:gdLst/>
              <a:ahLst/>
              <a:cxnLst/>
              <a:rect l="l" t="t" r="r" b="b"/>
              <a:pathLst>
                <a:path w="70484" h="86995">
                  <a:moveTo>
                    <a:pt x="7772" y="84543"/>
                  </a:moveTo>
                  <a:lnTo>
                    <a:pt x="7404" y="83680"/>
                  </a:lnTo>
                  <a:lnTo>
                    <a:pt x="7302" y="82715"/>
                  </a:lnTo>
                  <a:lnTo>
                    <a:pt x="7366" y="81724"/>
                  </a:lnTo>
                  <a:lnTo>
                    <a:pt x="2755" y="83553"/>
                  </a:lnTo>
                  <a:lnTo>
                    <a:pt x="393" y="84213"/>
                  </a:lnTo>
                  <a:lnTo>
                    <a:pt x="139" y="84632"/>
                  </a:lnTo>
                  <a:lnTo>
                    <a:pt x="0" y="85496"/>
                  </a:lnTo>
                  <a:lnTo>
                    <a:pt x="317" y="86588"/>
                  </a:lnTo>
                  <a:lnTo>
                    <a:pt x="2832" y="86093"/>
                  </a:lnTo>
                  <a:lnTo>
                    <a:pt x="5334" y="85407"/>
                  </a:lnTo>
                  <a:lnTo>
                    <a:pt x="7772" y="84543"/>
                  </a:lnTo>
                  <a:close/>
                </a:path>
                <a:path w="70484" h="86995">
                  <a:moveTo>
                    <a:pt x="22098" y="77622"/>
                  </a:moveTo>
                  <a:lnTo>
                    <a:pt x="21120" y="77673"/>
                  </a:lnTo>
                  <a:lnTo>
                    <a:pt x="20599" y="77635"/>
                  </a:lnTo>
                  <a:lnTo>
                    <a:pt x="19316" y="77419"/>
                  </a:lnTo>
                  <a:lnTo>
                    <a:pt x="19138" y="77927"/>
                  </a:lnTo>
                  <a:lnTo>
                    <a:pt x="19113" y="78460"/>
                  </a:lnTo>
                  <a:lnTo>
                    <a:pt x="18986" y="78447"/>
                  </a:lnTo>
                  <a:lnTo>
                    <a:pt x="19011" y="79438"/>
                  </a:lnTo>
                  <a:lnTo>
                    <a:pt x="22098" y="77622"/>
                  </a:lnTo>
                  <a:close/>
                </a:path>
                <a:path w="70484" h="86995">
                  <a:moveTo>
                    <a:pt x="52070" y="49326"/>
                  </a:moveTo>
                  <a:lnTo>
                    <a:pt x="51866" y="49428"/>
                  </a:lnTo>
                  <a:lnTo>
                    <a:pt x="52019" y="49479"/>
                  </a:lnTo>
                  <a:lnTo>
                    <a:pt x="52070" y="49326"/>
                  </a:lnTo>
                  <a:close/>
                </a:path>
                <a:path w="70484" h="86995">
                  <a:moveTo>
                    <a:pt x="55473" y="49479"/>
                  </a:moveTo>
                  <a:lnTo>
                    <a:pt x="54864" y="48755"/>
                  </a:lnTo>
                  <a:lnTo>
                    <a:pt x="53975" y="49479"/>
                  </a:lnTo>
                  <a:lnTo>
                    <a:pt x="55473" y="49479"/>
                  </a:lnTo>
                  <a:close/>
                </a:path>
                <a:path w="70484" h="86995">
                  <a:moveTo>
                    <a:pt x="55968" y="50050"/>
                  </a:moveTo>
                  <a:lnTo>
                    <a:pt x="55829" y="49898"/>
                  </a:lnTo>
                  <a:lnTo>
                    <a:pt x="53479" y="49898"/>
                  </a:lnTo>
                  <a:lnTo>
                    <a:pt x="51879" y="49898"/>
                  </a:lnTo>
                  <a:lnTo>
                    <a:pt x="51854" y="50050"/>
                  </a:lnTo>
                  <a:lnTo>
                    <a:pt x="52222" y="50292"/>
                  </a:lnTo>
                  <a:lnTo>
                    <a:pt x="52387" y="50431"/>
                  </a:lnTo>
                  <a:lnTo>
                    <a:pt x="52933" y="50723"/>
                  </a:lnTo>
                  <a:lnTo>
                    <a:pt x="53441" y="51231"/>
                  </a:lnTo>
                  <a:lnTo>
                    <a:pt x="53809" y="51777"/>
                  </a:lnTo>
                  <a:lnTo>
                    <a:pt x="55968" y="50050"/>
                  </a:lnTo>
                  <a:close/>
                </a:path>
                <a:path w="70484" h="86995">
                  <a:moveTo>
                    <a:pt x="70078" y="32537"/>
                  </a:moveTo>
                  <a:lnTo>
                    <a:pt x="69964" y="29298"/>
                  </a:lnTo>
                  <a:lnTo>
                    <a:pt x="69672" y="27889"/>
                  </a:lnTo>
                  <a:lnTo>
                    <a:pt x="69557" y="27622"/>
                  </a:lnTo>
                  <a:lnTo>
                    <a:pt x="67995" y="25781"/>
                  </a:lnTo>
                  <a:lnTo>
                    <a:pt x="65786" y="22631"/>
                  </a:lnTo>
                  <a:lnTo>
                    <a:pt x="66408" y="20866"/>
                  </a:lnTo>
                  <a:lnTo>
                    <a:pt x="65214" y="18757"/>
                  </a:lnTo>
                  <a:lnTo>
                    <a:pt x="64008" y="16408"/>
                  </a:lnTo>
                  <a:lnTo>
                    <a:pt x="62814" y="14033"/>
                  </a:lnTo>
                  <a:lnTo>
                    <a:pt x="61887" y="12166"/>
                  </a:lnTo>
                  <a:lnTo>
                    <a:pt x="60591" y="9398"/>
                  </a:lnTo>
                  <a:lnTo>
                    <a:pt x="59563" y="7112"/>
                  </a:lnTo>
                  <a:lnTo>
                    <a:pt x="60121" y="5600"/>
                  </a:lnTo>
                  <a:lnTo>
                    <a:pt x="59207" y="4165"/>
                  </a:lnTo>
                  <a:lnTo>
                    <a:pt x="58115" y="3860"/>
                  </a:lnTo>
                  <a:lnTo>
                    <a:pt x="56438" y="0"/>
                  </a:lnTo>
                  <a:lnTo>
                    <a:pt x="53035" y="2641"/>
                  </a:lnTo>
                  <a:lnTo>
                    <a:pt x="54089" y="5905"/>
                  </a:lnTo>
                  <a:lnTo>
                    <a:pt x="54546" y="6832"/>
                  </a:lnTo>
                  <a:lnTo>
                    <a:pt x="53657" y="8140"/>
                  </a:lnTo>
                  <a:lnTo>
                    <a:pt x="52666" y="9398"/>
                  </a:lnTo>
                  <a:lnTo>
                    <a:pt x="51587" y="10579"/>
                  </a:lnTo>
                  <a:lnTo>
                    <a:pt x="51460" y="14033"/>
                  </a:lnTo>
                  <a:lnTo>
                    <a:pt x="51308" y="14630"/>
                  </a:lnTo>
                  <a:lnTo>
                    <a:pt x="50152" y="16738"/>
                  </a:lnTo>
                  <a:lnTo>
                    <a:pt x="48310" y="19850"/>
                  </a:lnTo>
                  <a:lnTo>
                    <a:pt x="48907" y="21336"/>
                  </a:lnTo>
                  <a:lnTo>
                    <a:pt x="46901" y="23990"/>
                  </a:lnTo>
                  <a:lnTo>
                    <a:pt x="45415" y="25590"/>
                  </a:lnTo>
                  <a:lnTo>
                    <a:pt x="45351" y="25781"/>
                  </a:lnTo>
                  <a:lnTo>
                    <a:pt x="44932" y="27622"/>
                  </a:lnTo>
                  <a:lnTo>
                    <a:pt x="44996" y="29679"/>
                  </a:lnTo>
                  <a:lnTo>
                    <a:pt x="48348" y="25590"/>
                  </a:lnTo>
                  <a:lnTo>
                    <a:pt x="51460" y="21120"/>
                  </a:lnTo>
                  <a:lnTo>
                    <a:pt x="54292" y="16522"/>
                  </a:lnTo>
                  <a:lnTo>
                    <a:pt x="54978" y="16967"/>
                  </a:lnTo>
                  <a:lnTo>
                    <a:pt x="55549" y="17538"/>
                  </a:lnTo>
                  <a:lnTo>
                    <a:pt x="56349" y="20599"/>
                  </a:lnTo>
                  <a:lnTo>
                    <a:pt x="56388" y="21336"/>
                  </a:lnTo>
                  <a:lnTo>
                    <a:pt x="55003" y="23710"/>
                  </a:lnTo>
                  <a:lnTo>
                    <a:pt x="52933" y="23799"/>
                  </a:lnTo>
                  <a:lnTo>
                    <a:pt x="53060" y="26416"/>
                  </a:lnTo>
                  <a:lnTo>
                    <a:pt x="52590" y="27622"/>
                  </a:lnTo>
                  <a:lnTo>
                    <a:pt x="51092" y="28359"/>
                  </a:lnTo>
                  <a:lnTo>
                    <a:pt x="51054" y="29997"/>
                  </a:lnTo>
                  <a:lnTo>
                    <a:pt x="51333" y="30073"/>
                  </a:lnTo>
                  <a:lnTo>
                    <a:pt x="52628" y="31203"/>
                  </a:lnTo>
                  <a:lnTo>
                    <a:pt x="51765" y="31915"/>
                  </a:lnTo>
                  <a:lnTo>
                    <a:pt x="50977" y="33870"/>
                  </a:lnTo>
                  <a:lnTo>
                    <a:pt x="50850" y="41427"/>
                  </a:lnTo>
                  <a:lnTo>
                    <a:pt x="50723" y="43383"/>
                  </a:lnTo>
                  <a:lnTo>
                    <a:pt x="47866" y="47828"/>
                  </a:lnTo>
                  <a:lnTo>
                    <a:pt x="47650" y="48133"/>
                  </a:lnTo>
                  <a:lnTo>
                    <a:pt x="48120" y="48196"/>
                  </a:lnTo>
                  <a:lnTo>
                    <a:pt x="48552" y="48196"/>
                  </a:lnTo>
                  <a:lnTo>
                    <a:pt x="48945" y="48107"/>
                  </a:lnTo>
                  <a:lnTo>
                    <a:pt x="48945" y="47586"/>
                  </a:lnTo>
                  <a:lnTo>
                    <a:pt x="48488" y="46901"/>
                  </a:lnTo>
                  <a:lnTo>
                    <a:pt x="48920" y="47002"/>
                  </a:lnTo>
                  <a:lnTo>
                    <a:pt x="49034" y="47218"/>
                  </a:lnTo>
                  <a:lnTo>
                    <a:pt x="49136" y="47828"/>
                  </a:lnTo>
                  <a:lnTo>
                    <a:pt x="49695" y="48475"/>
                  </a:lnTo>
                  <a:lnTo>
                    <a:pt x="49911" y="48336"/>
                  </a:lnTo>
                  <a:lnTo>
                    <a:pt x="49847" y="47586"/>
                  </a:lnTo>
                  <a:lnTo>
                    <a:pt x="51765" y="47599"/>
                  </a:lnTo>
                  <a:lnTo>
                    <a:pt x="51943" y="48209"/>
                  </a:lnTo>
                  <a:lnTo>
                    <a:pt x="52070" y="49326"/>
                  </a:lnTo>
                  <a:lnTo>
                    <a:pt x="53911" y="48336"/>
                  </a:lnTo>
                  <a:lnTo>
                    <a:pt x="54114" y="47586"/>
                  </a:lnTo>
                  <a:lnTo>
                    <a:pt x="54165" y="47421"/>
                  </a:lnTo>
                  <a:lnTo>
                    <a:pt x="53365" y="47218"/>
                  </a:lnTo>
                  <a:lnTo>
                    <a:pt x="53060" y="47002"/>
                  </a:lnTo>
                  <a:lnTo>
                    <a:pt x="52971" y="46723"/>
                  </a:lnTo>
                  <a:lnTo>
                    <a:pt x="53467" y="45796"/>
                  </a:lnTo>
                  <a:lnTo>
                    <a:pt x="53898" y="45364"/>
                  </a:lnTo>
                  <a:lnTo>
                    <a:pt x="54533" y="44246"/>
                  </a:lnTo>
                  <a:lnTo>
                    <a:pt x="54521" y="44589"/>
                  </a:lnTo>
                  <a:lnTo>
                    <a:pt x="54597" y="44246"/>
                  </a:lnTo>
                  <a:lnTo>
                    <a:pt x="54800" y="43218"/>
                  </a:lnTo>
                  <a:lnTo>
                    <a:pt x="55359" y="42075"/>
                  </a:lnTo>
                  <a:lnTo>
                    <a:pt x="55346" y="40970"/>
                  </a:lnTo>
                  <a:lnTo>
                    <a:pt x="55854" y="34607"/>
                  </a:lnTo>
                  <a:lnTo>
                    <a:pt x="55727" y="38671"/>
                  </a:lnTo>
                  <a:lnTo>
                    <a:pt x="55473" y="41668"/>
                  </a:lnTo>
                  <a:lnTo>
                    <a:pt x="56019" y="41668"/>
                  </a:lnTo>
                  <a:lnTo>
                    <a:pt x="56565" y="41757"/>
                  </a:lnTo>
                  <a:lnTo>
                    <a:pt x="57099" y="41884"/>
                  </a:lnTo>
                  <a:lnTo>
                    <a:pt x="57632" y="41744"/>
                  </a:lnTo>
                  <a:lnTo>
                    <a:pt x="59080" y="44246"/>
                  </a:lnTo>
                  <a:lnTo>
                    <a:pt x="59715" y="45237"/>
                  </a:lnTo>
                  <a:lnTo>
                    <a:pt x="60032" y="45466"/>
                  </a:lnTo>
                  <a:lnTo>
                    <a:pt x="60274" y="45770"/>
                  </a:lnTo>
                  <a:lnTo>
                    <a:pt x="60375" y="46228"/>
                  </a:lnTo>
                  <a:lnTo>
                    <a:pt x="62255" y="46329"/>
                  </a:lnTo>
                  <a:lnTo>
                    <a:pt x="62928" y="46456"/>
                  </a:lnTo>
                  <a:lnTo>
                    <a:pt x="62776" y="46113"/>
                  </a:lnTo>
                  <a:lnTo>
                    <a:pt x="62649" y="45707"/>
                  </a:lnTo>
                  <a:lnTo>
                    <a:pt x="62623" y="45453"/>
                  </a:lnTo>
                  <a:lnTo>
                    <a:pt x="61976" y="45440"/>
                  </a:lnTo>
                  <a:lnTo>
                    <a:pt x="62014" y="44589"/>
                  </a:lnTo>
                  <a:lnTo>
                    <a:pt x="62382" y="43776"/>
                  </a:lnTo>
                  <a:lnTo>
                    <a:pt x="61099" y="41744"/>
                  </a:lnTo>
                  <a:lnTo>
                    <a:pt x="59347" y="38671"/>
                  </a:lnTo>
                  <a:lnTo>
                    <a:pt x="58750" y="37515"/>
                  </a:lnTo>
                  <a:lnTo>
                    <a:pt x="58635" y="37376"/>
                  </a:lnTo>
                  <a:lnTo>
                    <a:pt x="58496" y="37261"/>
                  </a:lnTo>
                  <a:lnTo>
                    <a:pt x="58508" y="34607"/>
                  </a:lnTo>
                  <a:lnTo>
                    <a:pt x="58420" y="23063"/>
                  </a:lnTo>
                  <a:lnTo>
                    <a:pt x="57975" y="21958"/>
                  </a:lnTo>
                  <a:lnTo>
                    <a:pt x="57823" y="20599"/>
                  </a:lnTo>
                  <a:lnTo>
                    <a:pt x="58178" y="19202"/>
                  </a:lnTo>
                  <a:lnTo>
                    <a:pt x="58204" y="19037"/>
                  </a:lnTo>
                  <a:lnTo>
                    <a:pt x="58305" y="18834"/>
                  </a:lnTo>
                  <a:lnTo>
                    <a:pt x="58305" y="16522"/>
                  </a:lnTo>
                  <a:lnTo>
                    <a:pt x="58254" y="14033"/>
                  </a:lnTo>
                  <a:lnTo>
                    <a:pt x="62953" y="22364"/>
                  </a:lnTo>
                  <a:lnTo>
                    <a:pt x="66408" y="27724"/>
                  </a:lnTo>
                  <a:lnTo>
                    <a:pt x="70078" y="32537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>
              <a:extLst>
                <a:ext uri="{FF2B5EF4-FFF2-40B4-BE49-F238E27FC236}">
                  <a16:creationId xmlns:a16="http://schemas.microsoft.com/office/drawing/2014/main" id="{5ACC52DC-5059-AF4F-2D87-A20DBF7F8C48}"/>
                </a:ext>
              </a:extLst>
            </p:cNvPr>
            <p:cNvSpPr/>
            <p:nvPr/>
          </p:nvSpPr>
          <p:spPr>
            <a:xfrm>
              <a:off x="9737394" y="762127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70">
                  <a:moveTo>
                    <a:pt x="0" y="0"/>
                  </a:moveTo>
                  <a:lnTo>
                    <a:pt x="76" y="165"/>
                  </a:lnTo>
                  <a:lnTo>
                    <a:pt x="279" y="469"/>
                  </a:lnTo>
                  <a:lnTo>
                    <a:pt x="533" y="800"/>
                  </a:lnTo>
                  <a:lnTo>
                    <a:pt x="584" y="393"/>
                  </a:lnTo>
                  <a:lnTo>
                    <a:pt x="419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>
              <a:extLst>
                <a:ext uri="{FF2B5EF4-FFF2-40B4-BE49-F238E27FC236}">
                  <a16:creationId xmlns:a16="http://schemas.microsoft.com/office/drawing/2014/main" id="{A928F2A4-1313-9343-0DBB-ED9D129700EB}"/>
                </a:ext>
              </a:extLst>
            </p:cNvPr>
            <p:cNvSpPr/>
            <p:nvPr/>
          </p:nvSpPr>
          <p:spPr>
            <a:xfrm>
              <a:off x="9691636" y="784453"/>
              <a:ext cx="38735" cy="21590"/>
            </a:xfrm>
            <a:custGeom>
              <a:avLst/>
              <a:gdLst/>
              <a:ahLst/>
              <a:cxnLst/>
              <a:rect l="l" t="t" r="r" b="b"/>
              <a:pathLst>
                <a:path w="38734" h="21590">
                  <a:moveTo>
                    <a:pt x="17830" y="15976"/>
                  </a:moveTo>
                  <a:lnTo>
                    <a:pt x="15760" y="14935"/>
                  </a:lnTo>
                  <a:lnTo>
                    <a:pt x="16052" y="13843"/>
                  </a:lnTo>
                  <a:lnTo>
                    <a:pt x="15024" y="12865"/>
                  </a:lnTo>
                  <a:lnTo>
                    <a:pt x="12954" y="13614"/>
                  </a:lnTo>
                  <a:lnTo>
                    <a:pt x="13068" y="14020"/>
                  </a:lnTo>
                  <a:lnTo>
                    <a:pt x="11557" y="14973"/>
                  </a:lnTo>
                  <a:lnTo>
                    <a:pt x="10591" y="14909"/>
                  </a:lnTo>
                  <a:lnTo>
                    <a:pt x="8636" y="15506"/>
                  </a:lnTo>
                  <a:lnTo>
                    <a:pt x="7759" y="16268"/>
                  </a:lnTo>
                  <a:lnTo>
                    <a:pt x="6121" y="16471"/>
                  </a:lnTo>
                  <a:lnTo>
                    <a:pt x="5257" y="15684"/>
                  </a:lnTo>
                  <a:lnTo>
                    <a:pt x="3530" y="16281"/>
                  </a:lnTo>
                  <a:lnTo>
                    <a:pt x="3098" y="17551"/>
                  </a:lnTo>
                  <a:lnTo>
                    <a:pt x="1257" y="18021"/>
                  </a:lnTo>
                  <a:lnTo>
                    <a:pt x="0" y="18046"/>
                  </a:lnTo>
                  <a:lnTo>
                    <a:pt x="635" y="19342"/>
                  </a:lnTo>
                  <a:lnTo>
                    <a:pt x="1651" y="20167"/>
                  </a:lnTo>
                  <a:lnTo>
                    <a:pt x="4406" y="21463"/>
                  </a:lnTo>
                  <a:lnTo>
                    <a:pt x="6311" y="20993"/>
                  </a:lnTo>
                  <a:lnTo>
                    <a:pt x="6172" y="18923"/>
                  </a:lnTo>
                  <a:lnTo>
                    <a:pt x="9245" y="18669"/>
                  </a:lnTo>
                  <a:lnTo>
                    <a:pt x="9791" y="19367"/>
                  </a:lnTo>
                  <a:lnTo>
                    <a:pt x="12052" y="18122"/>
                  </a:lnTo>
                  <a:lnTo>
                    <a:pt x="12471" y="17018"/>
                  </a:lnTo>
                  <a:lnTo>
                    <a:pt x="13741" y="16522"/>
                  </a:lnTo>
                  <a:lnTo>
                    <a:pt x="17830" y="15976"/>
                  </a:lnTo>
                  <a:close/>
                </a:path>
                <a:path w="38734" h="21590">
                  <a:moveTo>
                    <a:pt x="37515" y="1003"/>
                  </a:moveTo>
                  <a:lnTo>
                    <a:pt x="37096" y="1143"/>
                  </a:lnTo>
                  <a:lnTo>
                    <a:pt x="35941" y="165"/>
                  </a:lnTo>
                  <a:lnTo>
                    <a:pt x="35725" y="0"/>
                  </a:lnTo>
                  <a:lnTo>
                    <a:pt x="35318" y="266"/>
                  </a:lnTo>
                  <a:lnTo>
                    <a:pt x="32626" y="1841"/>
                  </a:lnTo>
                  <a:lnTo>
                    <a:pt x="29311" y="3136"/>
                  </a:lnTo>
                  <a:lnTo>
                    <a:pt x="26009" y="3848"/>
                  </a:lnTo>
                  <a:lnTo>
                    <a:pt x="25895" y="4965"/>
                  </a:lnTo>
                  <a:lnTo>
                    <a:pt x="26022" y="6172"/>
                  </a:lnTo>
                  <a:lnTo>
                    <a:pt x="24117" y="5778"/>
                  </a:lnTo>
                  <a:lnTo>
                    <a:pt x="22606" y="5930"/>
                  </a:lnTo>
                  <a:lnTo>
                    <a:pt x="21818" y="7391"/>
                  </a:lnTo>
                  <a:lnTo>
                    <a:pt x="23368" y="8280"/>
                  </a:lnTo>
                  <a:lnTo>
                    <a:pt x="25806" y="8623"/>
                  </a:lnTo>
                  <a:lnTo>
                    <a:pt x="27165" y="8039"/>
                  </a:lnTo>
                  <a:lnTo>
                    <a:pt x="28244" y="7442"/>
                  </a:lnTo>
                  <a:lnTo>
                    <a:pt x="28663" y="6718"/>
                  </a:lnTo>
                  <a:lnTo>
                    <a:pt x="29171" y="6172"/>
                  </a:lnTo>
                  <a:lnTo>
                    <a:pt x="29667" y="5626"/>
                  </a:lnTo>
                  <a:lnTo>
                    <a:pt x="30175" y="5232"/>
                  </a:lnTo>
                  <a:lnTo>
                    <a:pt x="31280" y="4965"/>
                  </a:lnTo>
                  <a:lnTo>
                    <a:pt x="32893" y="4838"/>
                  </a:lnTo>
                  <a:lnTo>
                    <a:pt x="34175" y="4914"/>
                  </a:lnTo>
                  <a:lnTo>
                    <a:pt x="35140" y="4152"/>
                  </a:lnTo>
                  <a:lnTo>
                    <a:pt x="35369" y="3848"/>
                  </a:lnTo>
                  <a:lnTo>
                    <a:pt x="35877" y="2997"/>
                  </a:lnTo>
                  <a:lnTo>
                    <a:pt x="36093" y="2146"/>
                  </a:lnTo>
                  <a:lnTo>
                    <a:pt x="37338" y="1143"/>
                  </a:lnTo>
                  <a:lnTo>
                    <a:pt x="37515" y="1003"/>
                  </a:lnTo>
                  <a:close/>
                </a:path>
                <a:path w="38734" h="21590">
                  <a:moveTo>
                    <a:pt x="38328" y="266"/>
                  </a:moveTo>
                  <a:lnTo>
                    <a:pt x="37973" y="635"/>
                  </a:lnTo>
                  <a:lnTo>
                    <a:pt x="37617" y="952"/>
                  </a:lnTo>
                  <a:lnTo>
                    <a:pt x="37655" y="1143"/>
                  </a:lnTo>
                  <a:lnTo>
                    <a:pt x="37846" y="1562"/>
                  </a:lnTo>
                  <a:lnTo>
                    <a:pt x="38328" y="266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>
              <a:extLst>
                <a:ext uri="{FF2B5EF4-FFF2-40B4-BE49-F238E27FC236}">
                  <a16:creationId xmlns:a16="http://schemas.microsoft.com/office/drawing/2014/main" id="{1671C7F1-83AE-F5CE-BA76-90D9E818550E}"/>
                </a:ext>
              </a:extLst>
            </p:cNvPr>
            <p:cNvSpPr/>
            <p:nvPr/>
          </p:nvSpPr>
          <p:spPr>
            <a:xfrm>
              <a:off x="9672612" y="790981"/>
              <a:ext cx="35560" cy="12065"/>
            </a:xfrm>
            <a:custGeom>
              <a:avLst/>
              <a:gdLst/>
              <a:ahLst/>
              <a:cxnLst/>
              <a:rect l="l" t="t" r="r" b="b"/>
              <a:pathLst>
                <a:path w="35559" h="12065">
                  <a:moveTo>
                    <a:pt x="16929" y="4914"/>
                  </a:moveTo>
                  <a:lnTo>
                    <a:pt x="16078" y="2921"/>
                  </a:lnTo>
                  <a:lnTo>
                    <a:pt x="14884" y="2171"/>
                  </a:lnTo>
                  <a:lnTo>
                    <a:pt x="13220" y="2120"/>
                  </a:lnTo>
                  <a:lnTo>
                    <a:pt x="11379" y="3098"/>
                  </a:lnTo>
                  <a:lnTo>
                    <a:pt x="10261" y="3098"/>
                  </a:lnTo>
                  <a:lnTo>
                    <a:pt x="0" y="10579"/>
                  </a:lnTo>
                  <a:lnTo>
                    <a:pt x="2413" y="11442"/>
                  </a:lnTo>
                  <a:lnTo>
                    <a:pt x="5283" y="10579"/>
                  </a:lnTo>
                  <a:lnTo>
                    <a:pt x="7112" y="10337"/>
                  </a:lnTo>
                  <a:lnTo>
                    <a:pt x="8229" y="9296"/>
                  </a:lnTo>
                  <a:lnTo>
                    <a:pt x="12661" y="8267"/>
                  </a:lnTo>
                  <a:lnTo>
                    <a:pt x="13004" y="6324"/>
                  </a:lnTo>
                  <a:lnTo>
                    <a:pt x="16205" y="4686"/>
                  </a:lnTo>
                  <a:lnTo>
                    <a:pt x="16929" y="4914"/>
                  </a:lnTo>
                  <a:close/>
                </a:path>
                <a:path w="35559" h="12065">
                  <a:moveTo>
                    <a:pt x="28511" y="723"/>
                  </a:moveTo>
                  <a:lnTo>
                    <a:pt x="26098" y="0"/>
                  </a:lnTo>
                  <a:lnTo>
                    <a:pt x="25069" y="25"/>
                  </a:lnTo>
                  <a:lnTo>
                    <a:pt x="24853" y="215"/>
                  </a:lnTo>
                  <a:lnTo>
                    <a:pt x="24333" y="1498"/>
                  </a:lnTo>
                  <a:lnTo>
                    <a:pt x="24206" y="2120"/>
                  </a:lnTo>
                  <a:lnTo>
                    <a:pt x="24231" y="2743"/>
                  </a:lnTo>
                  <a:lnTo>
                    <a:pt x="24561" y="3314"/>
                  </a:lnTo>
                  <a:lnTo>
                    <a:pt x="25400" y="3263"/>
                  </a:lnTo>
                  <a:lnTo>
                    <a:pt x="26860" y="3733"/>
                  </a:lnTo>
                  <a:lnTo>
                    <a:pt x="26758" y="2006"/>
                  </a:lnTo>
                  <a:lnTo>
                    <a:pt x="27457" y="1168"/>
                  </a:lnTo>
                  <a:lnTo>
                    <a:pt x="28511" y="723"/>
                  </a:lnTo>
                  <a:close/>
                </a:path>
                <a:path w="35559" h="12065">
                  <a:moveTo>
                    <a:pt x="29349" y="4254"/>
                  </a:moveTo>
                  <a:lnTo>
                    <a:pt x="28917" y="4241"/>
                  </a:lnTo>
                  <a:lnTo>
                    <a:pt x="29121" y="4267"/>
                  </a:lnTo>
                  <a:lnTo>
                    <a:pt x="29349" y="4254"/>
                  </a:lnTo>
                  <a:close/>
                </a:path>
                <a:path w="35559" h="12065">
                  <a:moveTo>
                    <a:pt x="32842" y="2578"/>
                  </a:moveTo>
                  <a:lnTo>
                    <a:pt x="31889" y="2082"/>
                  </a:lnTo>
                  <a:lnTo>
                    <a:pt x="31229" y="2552"/>
                  </a:lnTo>
                  <a:lnTo>
                    <a:pt x="30975" y="3848"/>
                  </a:lnTo>
                  <a:lnTo>
                    <a:pt x="30302" y="4127"/>
                  </a:lnTo>
                  <a:lnTo>
                    <a:pt x="29768" y="4216"/>
                  </a:lnTo>
                  <a:lnTo>
                    <a:pt x="31750" y="3949"/>
                  </a:lnTo>
                  <a:lnTo>
                    <a:pt x="32804" y="2705"/>
                  </a:lnTo>
                  <a:lnTo>
                    <a:pt x="32842" y="2578"/>
                  </a:lnTo>
                  <a:close/>
                </a:path>
                <a:path w="35559" h="12065">
                  <a:moveTo>
                    <a:pt x="33680" y="2374"/>
                  </a:moveTo>
                  <a:lnTo>
                    <a:pt x="33185" y="2260"/>
                  </a:lnTo>
                  <a:lnTo>
                    <a:pt x="32931" y="2565"/>
                  </a:lnTo>
                  <a:lnTo>
                    <a:pt x="33680" y="2374"/>
                  </a:lnTo>
                  <a:close/>
                </a:path>
                <a:path w="35559" h="12065">
                  <a:moveTo>
                    <a:pt x="35547" y="1651"/>
                  </a:moveTo>
                  <a:lnTo>
                    <a:pt x="34518" y="1460"/>
                  </a:lnTo>
                  <a:lnTo>
                    <a:pt x="33820" y="1562"/>
                  </a:lnTo>
                  <a:lnTo>
                    <a:pt x="33680" y="2374"/>
                  </a:lnTo>
                  <a:lnTo>
                    <a:pt x="35306" y="2705"/>
                  </a:lnTo>
                  <a:lnTo>
                    <a:pt x="35471" y="1905"/>
                  </a:lnTo>
                  <a:lnTo>
                    <a:pt x="35547" y="1651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>
              <a:extLst>
                <a:ext uri="{FF2B5EF4-FFF2-40B4-BE49-F238E27FC236}">
                  <a16:creationId xmlns:a16="http://schemas.microsoft.com/office/drawing/2014/main" id="{59840E98-F0BD-3220-B025-3891E4638C45}"/>
                </a:ext>
              </a:extLst>
            </p:cNvPr>
            <p:cNvSpPr/>
            <p:nvPr/>
          </p:nvSpPr>
          <p:spPr>
            <a:xfrm>
              <a:off x="9682188" y="777696"/>
              <a:ext cx="40640" cy="6985"/>
            </a:xfrm>
            <a:custGeom>
              <a:avLst/>
              <a:gdLst/>
              <a:ahLst/>
              <a:cxnLst/>
              <a:rect l="l" t="t" r="r" b="b"/>
              <a:pathLst>
                <a:path w="40640" h="6984">
                  <a:moveTo>
                    <a:pt x="4432" y="4914"/>
                  </a:moveTo>
                  <a:lnTo>
                    <a:pt x="3035" y="4648"/>
                  </a:lnTo>
                  <a:lnTo>
                    <a:pt x="2552" y="4864"/>
                  </a:lnTo>
                  <a:lnTo>
                    <a:pt x="1739" y="4953"/>
                  </a:lnTo>
                  <a:lnTo>
                    <a:pt x="419" y="4787"/>
                  </a:lnTo>
                  <a:lnTo>
                    <a:pt x="0" y="5651"/>
                  </a:lnTo>
                  <a:lnTo>
                    <a:pt x="2413" y="6248"/>
                  </a:lnTo>
                  <a:lnTo>
                    <a:pt x="3632" y="6477"/>
                  </a:lnTo>
                  <a:lnTo>
                    <a:pt x="4064" y="6007"/>
                  </a:lnTo>
                  <a:lnTo>
                    <a:pt x="4368" y="5486"/>
                  </a:lnTo>
                  <a:lnTo>
                    <a:pt x="4432" y="4914"/>
                  </a:lnTo>
                  <a:close/>
                </a:path>
                <a:path w="40640" h="6984">
                  <a:moveTo>
                    <a:pt x="26898" y="6096"/>
                  </a:moveTo>
                  <a:lnTo>
                    <a:pt x="26479" y="5753"/>
                  </a:lnTo>
                  <a:lnTo>
                    <a:pt x="26047" y="5473"/>
                  </a:lnTo>
                  <a:lnTo>
                    <a:pt x="25577" y="5232"/>
                  </a:lnTo>
                  <a:lnTo>
                    <a:pt x="25527" y="6007"/>
                  </a:lnTo>
                  <a:lnTo>
                    <a:pt x="25438" y="6375"/>
                  </a:lnTo>
                  <a:lnTo>
                    <a:pt x="26898" y="6096"/>
                  </a:lnTo>
                  <a:close/>
                </a:path>
                <a:path w="40640" h="6984">
                  <a:moveTo>
                    <a:pt x="40030" y="0"/>
                  </a:moveTo>
                  <a:lnTo>
                    <a:pt x="36576" y="1422"/>
                  </a:lnTo>
                  <a:lnTo>
                    <a:pt x="36309" y="1943"/>
                  </a:lnTo>
                  <a:lnTo>
                    <a:pt x="36233" y="3365"/>
                  </a:lnTo>
                  <a:lnTo>
                    <a:pt x="39484" y="2095"/>
                  </a:lnTo>
                  <a:lnTo>
                    <a:pt x="40030" y="0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>
              <a:extLst>
                <a:ext uri="{FF2B5EF4-FFF2-40B4-BE49-F238E27FC236}">
                  <a16:creationId xmlns:a16="http://schemas.microsoft.com/office/drawing/2014/main" id="{EB1D957A-7391-4FC3-5777-30D3A15D231B}"/>
                </a:ext>
              </a:extLst>
            </p:cNvPr>
            <p:cNvSpPr/>
            <p:nvPr/>
          </p:nvSpPr>
          <p:spPr>
            <a:xfrm>
              <a:off x="9675266" y="756906"/>
              <a:ext cx="159385" cy="79375"/>
            </a:xfrm>
            <a:custGeom>
              <a:avLst/>
              <a:gdLst/>
              <a:ahLst/>
              <a:cxnLst/>
              <a:rect l="l" t="t" r="r" b="b"/>
              <a:pathLst>
                <a:path w="159384" h="79375">
                  <a:moveTo>
                    <a:pt x="11785" y="22085"/>
                  </a:moveTo>
                  <a:lnTo>
                    <a:pt x="11468" y="22136"/>
                  </a:lnTo>
                  <a:lnTo>
                    <a:pt x="11404" y="22720"/>
                  </a:lnTo>
                  <a:lnTo>
                    <a:pt x="11036" y="23342"/>
                  </a:lnTo>
                  <a:lnTo>
                    <a:pt x="11099" y="24130"/>
                  </a:lnTo>
                  <a:lnTo>
                    <a:pt x="11391" y="23533"/>
                  </a:lnTo>
                  <a:lnTo>
                    <a:pt x="11785" y="22085"/>
                  </a:lnTo>
                  <a:close/>
                </a:path>
                <a:path w="159384" h="79375">
                  <a:moveTo>
                    <a:pt x="14732" y="32880"/>
                  </a:moveTo>
                  <a:lnTo>
                    <a:pt x="14681" y="32715"/>
                  </a:lnTo>
                  <a:lnTo>
                    <a:pt x="14528" y="32499"/>
                  </a:lnTo>
                  <a:lnTo>
                    <a:pt x="13830" y="32308"/>
                  </a:lnTo>
                  <a:lnTo>
                    <a:pt x="14732" y="32880"/>
                  </a:lnTo>
                  <a:close/>
                </a:path>
                <a:path w="159384" h="79375">
                  <a:moveTo>
                    <a:pt x="15100" y="26784"/>
                  </a:moveTo>
                  <a:lnTo>
                    <a:pt x="11112" y="24130"/>
                  </a:lnTo>
                  <a:lnTo>
                    <a:pt x="10795" y="24739"/>
                  </a:lnTo>
                  <a:lnTo>
                    <a:pt x="10477" y="25158"/>
                  </a:lnTo>
                  <a:lnTo>
                    <a:pt x="9969" y="25425"/>
                  </a:lnTo>
                  <a:lnTo>
                    <a:pt x="11366" y="25704"/>
                  </a:lnTo>
                  <a:lnTo>
                    <a:pt x="11303" y="26276"/>
                  </a:lnTo>
                  <a:lnTo>
                    <a:pt x="10998" y="26797"/>
                  </a:lnTo>
                  <a:lnTo>
                    <a:pt x="10566" y="27266"/>
                  </a:lnTo>
                  <a:lnTo>
                    <a:pt x="9347" y="27025"/>
                  </a:lnTo>
                  <a:lnTo>
                    <a:pt x="8140" y="26746"/>
                  </a:lnTo>
                  <a:lnTo>
                    <a:pt x="6921" y="26428"/>
                  </a:lnTo>
                  <a:lnTo>
                    <a:pt x="7353" y="25565"/>
                  </a:lnTo>
                  <a:lnTo>
                    <a:pt x="5549" y="25260"/>
                  </a:lnTo>
                  <a:lnTo>
                    <a:pt x="5105" y="25107"/>
                  </a:lnTo>
                  <a:lnTo>
                    <a:pt x="3378" y="24498"/>
                  </a:lnTo>
                  <a:lnTo>
                    <a:pt x="2247" y="23939"/>
                  </a:lnTo>
                  <a:lnTo>
                    <a:pt x="2184" y="24396"/>
                  </a:lnTo>
                  <a:lnTo>
                    <a:pt x="1778" y="24739"/>
                  </a:lnTo>
                  <a:lnTo>
                    <a:pt x="1689" y="25107"/>
                  </a:lnTo>
                  <a:lnTo>
                    <a:pt x="1511" y="25069"/>
                  </a:lnTo>
                  <a:lnTo>
                    <a:pt x="1092" y="24866"/>
                  </a:lnTo>
                  <a:lnTo>
                    <a:pt x="203" y="26428"/>
                  </a:lnTo>
                  <a:lnTo>
                    <a:pt x="114" y="26746"/>
                  </a:lnTo>
                  <a:lnTo>
                    <a:pt x="0" y="28892"/>
                  </a:lnTo>
                  <a:lnTo>
                    <a:pt x="3314" y="29845"/>
                  </a:lnTo>
                  <a:lnTo>
                    <a:pt x="4356" y="29578"/>
                  </a:lnTo>
                  <a:lnTo>
                    <a:pt x="5168" y="28943"/>
                  </a:lnTo>
                  <a:lnTo>
                    <a:pt x="5384" y="29311"/>
                  </a:lnTo>
                  <a:lnTo>
                    <a:pt x="5676" y="29603"/>
                  </a:lnTo>
                  <a:lnTo>
                    <a:pt x="5994" y="29870"/>
                  </a:lnTo>
                  <a:lnTo>
                    <a:pt x="6134" y="31369"/>
                  </a:lnTo>
                  <a:lnTo>
                    <a:pt x="4953" y="32880"/>
                  </a:lnTo>
                  <a:lnTo>
                    <a:pt x="4826" y="33210"/>
                  </a:lnTo>
                  <a:lnTo>
                    <a:pt x="5435" y="35433"/>
                  </a:lnTo>
                  <a:lnTo>
                    <a:pt x="5778" y="35941"/>
                  </a:lnTo>
                  <a:lnTo>
                    <a:pt x="6032" y="36182"/>
                  </a:lnTo>
                  <a:lnTo>
                    <a:pt x="6159" y="36360"/>
                  </a:lnTo>
                  <a:lnTo>
                    <a:pt x="5651" y="36639"/>
                  </a:lnTo>
                  <a:lnTo>
                    <a:pt x="5295" y="36995"/>
                  </a:lnTo>
                  <a:lnTo>
                    <a:pt x="4991" y="37414"/>
                  </a:lnTo>
                  <a:lnTo>
                    <a:pt x="5588" y="37122"/>
                  </a:lnTo>
                  <a:lnTo>
                    <a:pt x="6731" y="36690"/>
                  </a:lnTo>
                  <a:lnTo>
                    <a:pt x="7607" y="37172"/>
                  </a:lnTo>
                  <a:lnTo>
                    <a:pt x="8724" y="37172"/>
                  </a:lnTo>
                  <a:lnTo>
                    <a:pt x="9690" y="36690"/>
                  </a:lnTo>
                  <a:lnTo>
                    <a:pt x="10325" y="36360"/>
                  </a:lnTo>
                  <a:lnTo>
                    <a:pt x="10566" y="36182"/>
                  </a:lnTo>
                  <a:lnTo>
                    <a:pt x="11391" y="36245"/>
                  </a:lnTo>
                  <a:lnTo>
                    <a:pt x="11709" y="36296"/>
                  </a:lnTo>
                  <a:lnTo>
                    <a:pt x="12230" y="36245"/>
                  </a:lnTo>
                  <a:lnTo>
                    <a:pt x="12750" y="36449"/>
                  </a:lnTo>
                  <a:lnTo>
                    <a:pt x="13182" y="36779"/>
                  </a:lnTo>
                  <a:lnTo>
                    <a:pt x="12915" y="36245"/>
                  </a:lnTo>
                  <a:lnTo>
                    <a:pt x="12814" y="36029"/>
                  </a:lnTo>
                  <a:lnTo>
                    <a:pt x="12230" y="35407"/>
                  </a:lnTo>
                  <a:lnTo>
                    <a:pt x="11734" y="35077"/>
                  </a:lnTo>
                  <a:lnTo>
                    <a:pt x="12103" y="34645"/>
                  </a:lnTo>
                  <a:lnTo>
                    <a:pt x="12814" y="33655"/>
                  </a:lnTo>
                  <a:lnTo>
                    <a:pt x="12903" y="33210"/>
                  </a:lnTo>
                  <a:lnTo>
                    <a:pt x="13525" y="32219"/>
                  </a:lnTo>
                  <a:lnTo>
                    <a:pt x="13830" y="32308"/>
                  </a:lnTo>
                  <a:lnTo>
                    <a:pt x="13703" y="32219"/>
                  </a:lnTo>
                  <a:lnTo>
                    <a:pt x="12738" y="31597"/>
                  </a:lnTo>
                  <a:lnTo>
                    <a:pt x="12001" y="28943"/>
                  </a:lnTo>
                  <a:lnTo>
                    <a:pt x="13131" y="28409"/>
                  </a:lnTo>
                  <a:lnTo>
                    <a:pt x="14300" y="27711"/>
                  </a:lnTo>
                  <a:lnTo>
                    <a:pt x="14681" y="27266"/>
                  </a:lnTo>
                  <a:lnTo>
                    <a:pt x="14935" y="26962"/>
                  </a:lnTo>
                  <a:lnTo>
                    <a:pt x="15100" y="26784"/>
                  </a:lnTo>
                  <a:close/>
                </a:path>
                <a:path w="159384" h="79375">
                  <a:moveTo>
                    <a:pt x="17068" y="32486"/>
                  </a:moveTo>
                  <a:lnTo>
                    <a:pt x="14782" y="32880"/>
                  </a:lnTo>
                  <a:lnTo>
                    <a:pt x="15049" y="33223"/>
                  </a:lnTo>
                  <a:lnTo>
                    <a:pt x="16344" y="33426"/>
                  </a:lnTo>
                  <a:lnTo>
                    <a:pt x="16751" y="33007"/>
                  </a:lnTo>
                  <a:lnTo>
                    <a:pt x="16941" y="32880"/>
                  </a:lnTo>
                  <a:lnTo>
                    <a:pt x="17068" y="32486"/>
                  </a:lnTo>
                  <a:close/>
                </a:path>
                <a:path w="159384" h="79375">
                  <a:moveTo>
                    <a:pt x="80924" y="8255"/>
                  </a:moveTo>
                  <a:lnTo>
                    <a:pt x="77317" y="6692"/>
                  </a:lnTo>
                  <a:lnTo>
                    <a:pt x="77444" y="6985"/>
                  </a:lnTo>
                  <a:lnTo>
                    <a:pt x="80124" y="9525"/>
                  </a:lnTo>
                  <a:lnTo>
                    <a:pt x="80860" y="9499"/>
                  </a:lnTo>
                  <a:lnTo>
                    <a:pt x="80924" y="8255"/>
                  </a:lnTo>
                  <a:close/>
                </a:path>
                <a:path w="159384" h="79375">
                  <a:moveTo>
                    <a:pt x="104292" y="33909"/>
                  </a:moveTo>
                  <a:lnTo>
                    <a:pt x="103974" y="34544"/>
                  </a:lnTo>
                  <a:lnTo>
                    <a:pt x="104292" y="33909"/>
                  </a:lnTo>
                  <a:close/>
                </a:path>
                <a:path w="159384" h="79375">
                  <a:moveTo>
                    <a:pt x="112547" y="25793"/>
                  </a:moveTo>
                  <a:lnTo>
                    <a:pt x="110883" y="28575"/>
                  </a:lnTo>
                  <a:lnTo>
                    <a:pt x="111518" y="28752"/>
                  </a:lnTo>
                  <a:lnTo>
                    <a:pt x="112483" y="26162"/>
                  </a:lnTo>
                  <a:lnTo>
                    <a:pt x="112547" y="25793"/>
                  </a:lnTo>
                  <a:close/>
                </a:path>
                <a:path w="159384" h="79375">
                  <a:moveTo>
                    <a:pt x="113182" y="24739"/>
                  </a:moveTo>
                  <a:lnTo>
                    <a:pt x="112191" y="24892"/>
                  </a:lnTo>
                  <a:lnTo>
                    <a:pt x="112471" y="25400"/>
                  </a:lnTo>
                  <a:lnTo>
                    <a:pt x="112547" y="25793"/>
                  </a:lnTo>
                  <a:lnTo>
                    <a:pt x="113182" y="24739"/>
                  </a:lnTo>
                  <a:close/>
                </a:path>
                <a:path w="159384" h="79375">
                  <a:moveTo>
                    <a:pt x="113944" y="24650"/>
                  </a:moveTo>
                  <a:lnTo>
                    <a:pt x="113550" y="24130"/>
                  </a:lnTo>
                  <a:lnTo>
                    <a:pt x="113182" y="24739"/>
                  </a:lnTo>
                  <a:lnTo>
                    <a:pt x="113842" y="24638"/>
                  </a:lnTo>
                  <a:close/>
                </a:path>
                <a:path w="159384" h="79375">
                  <a:moveTo>
                    <a:pt x="120472" y="74917"/>
                  </a:moveTo>
                  <a:lnTo>
                    <a:pt x="118300" y="74549"/>
                  </a:lnTo>
                  <a:lnTo>
                    <a:pt x="118211" y="74676"/>
                  </a:lnTo>
                  <a:lnTo>
                    <a:pt x="119024" y="75438"/>
                  </a:lnTo>
                  <a:lnTo>
                    <a:pt x="120269" y="75184"/>
                  </a:lnTo>
                  <a:lnTo>
                    <a:pt x="120472" y="74917"/>
                  </a:lnTo>
                  <a:close/>
                </a:path>
                <a:path w="159384" h="79375">
                  <a:moveTo>
                    <a:pt x="121716" y="74180"/>
                  </a:moveTo>
                  <a:lnTo>
                    <a:pt x="120764" y="74549"/>
                  </a:lnTo>
                  <a:lnTo>
                    <a:pt x="120662" y="74676"/>
                  </a:lnTo>
                  <a:lnTo>
                    <a:pt x="120573" y="74930"/>
                  </a:lnTo>
                  <a:lnTo>
                    <a:pt x="121716" y="74180"/>
                  </a:lnTo>
                  <a:close/>
                </a:path>
                <a:path w="159384" h="79375">
                  <a:moveTo>
                    <a:pt x="130111" y="47117"/>
                  </a:moveTo>
                  <a:lnTo>
                    <a:pt x="128651" y="45593"/>
                  </a:lnTo>
                  <a:lnTo>
                    <a:pt x="126606" y="45212"/>
                  </a:lnTo>
                  <a:lnTo>
                    <a:pt x="124841" y="44475"/>
                  </a:lnTo>
                  <a:lnTo>
                    <a:pt x="125209" y="44831"/>
                  </a:lnTo>
                  <a:lnTo>
                    <a:pt x="125349" y="45974"/>
                  </a:lnTo>
                  <a:lnTo>
                    <a:pt x="125209" y="46355"/>
                  </a:lnTo>
                  <a:lnTo>
                    <a:pt x="124993" y="46736"/>
                  </a:lnTo>
                  <a:lnTo>
                    <a:pt x="125476" y="46736"/>
                  </a:lnTo>
                  <a:lnTo>
                    <a:pt x="125768" y="46863"/>
                  </a:lnTo>
                  <a:lnTo>
                    <a:pt x="125907" y="47752"/>
                  </a:lnTo>
                  <a:lnTo>
                    <a:pt x="125717" y="48260"/>
                  </a:lnTo>
                  <a:lnTo>
                    <a:pt x="125679" y="48895"/>
                  </a:lnTo>
                  <a:lnTo>
                    <a:pt x="125882" y="49403"/>
                  </a:lnTo>
                  <a:lnTo>
                    <a:pt x="126149" y="49784"/>
                  </a:lnTo>
                  <a:lnTo>
                    <a:pt x="126923" y="48895"/>
                  </a:lnTo>
                  <a:lnTo>
                    <a:pt x="126847" y="48387"/>
                  </a:lnTo>
                  <a:lnTo>
                    <a:pt x="125945" y="46736"/>
                  </a:lnTo>
                  <a:lnTo>
                    <a:pt x="127596" y="46990"/>
                  </a:lnTo>
                  <a:lnTo>
                    <a:pt x="127673" y="47625"/>
                  </a:lnTo>
                  <a:lnTo>
                    <a:pt x="127749" y="48006"/>
                  </a:lnTo>
                  <a:lnTo>
                    <a:pt x="127635" y="48387"/>
                  </a:lnTo>
                  <a:lnTo>
                    <a:pt x="128511" y="48260"/>
                  </a:lnTo>
                  <a:lnTo>
                    <a:pt x="129273" y="47498"/>
                  </a:lnTo>
                  <a:lnTo>
                    <a:pt x="130111" y="47117"/>
                  </a:lnTo>
                  <a:close/>
                </a:path>
                <a:path w="159384" h="79375">
                  <a:moveTo>
                    <a:pt x="135877" y="69723"/>
                  </a:moveTo>
                  <a:lnTo>
                    <a:pt x="132715" y="69723"/>
                  </a:lnTo>
                  <a:lnTo>
                    <a:pt x="130721" y="69342"/>
                  </a:lnTo>
                  <a:lnTo>
                    <a:pt x="130060" y="69215"/>
                  </a:lnTo>
                  <a:lnTo>
                    <a:pt x="128663" y="67945"/>
                  </a:lnTo>
                  <a:lnTo>
                    <a:pt x="128384" y="67691"/>
                  </a:lnTo>
                  <a:lnTo>
                    <a:pt x="127965" y="67691"/>
                  </a:lnTo>
                  <a:lnTo>
                    <a:pt x="128181" y="67437"/>
                  </a:lnTo>
                  <a:lnTo>
                    <a:pt x="127736" y="67056"/>
                  </a:lnTo>
                  <a:lnTo>
                    <a:pt x="127355" y="66421"/>
                  </a:lnTo>
                  <a:lnTo>
                    <a:pt x="126847" y="65151"/>
                  </a:lnTo>
                  <a:lnTo>
                    <a:pt x="126885" y="64897"/>
                  </a:lnTo>
                  <a:lnTo>
                    <a:pt x="127546" y="64008"/>
                  </a:lnTo>
                  <a:lnTo>
                    <a:pt x="126593" y="62103"/>
                  </a:lnTo>
                  <a:lnTo>
                    <a:pt x="126149" y="61214"/>
                  </a:lnTo>
                  <a:lnTo>
                    <a:pt x="122859" y="62103"/>
                  </a:lnTo>
                  <a:lnTo>
                    <a:pt x="120230" y="60071"/>
                  </a:lnTo>
                  <a:lnTo>
                    <a:pt x="119888" y="58674"/>
                  </a:lnTo>
                  <a:lnTo>
                    <a:pt x="118732" y="57912"/>
                  </a:lnTo>
                  <a:lnTo>
                    <a:pt x="120586" y="56388"/>
                  </a:lnTo>
                  <a:lnTo>
                    <a:pt x="124142" y="59690"/>
                  </a:lnTo>
                  <a:lnTo>
                    <a:pt x="126136" y="60325"/>
                  </a:lnTo>
                  <a:lnTo>
                    <a:pt x="126619" y="60325"/>
                  </a:lnTo>
                  <a:lnTo>
                    <a:pt x="125603" y="59690"/>
                  </a:lnTo>
                  <a:lnTo>
                    <a:pt x="123621" y="58293"/>
                  </a:lnTo>
                  <a:lnTo>
                    <a:pt x="123494" y="57658"/>
                  </a:lnTo>
                  <a:lnTo>
                    <a:pt x="122961" y="57150"/>
                  </a:lnTo>
                  <a:lnTo>
                    <a:pt x="122580" y="56388"/>
                  </a:lnTo>
                  <a:lnTo>
                    <a:pt x="122326" y="55880"/>
                  </a:lnTo>
                  <a:lnTo>
                    <a:pt x="122237" y="55626"/>
                  </a:lnTo>
                  <a:lnTo>
                    <a:pt x="122262" y="55499"/>
                  </a:lnTo>
                  <a:lnTo>
                    <a:pt x="122301" y="55372"/>
                  </a:lnTo>
                  <a:lnTo>
                    <a:pt x="121348" y="54737"/>
                  </a:lnTo>
                  <a:lnTo>
                    <a:pt x="120535" y="53975"/>
                  </a:lnTo>
                  <a:lnTo>
                    <a:pt x="119545" y="52324"/>
                  </a:lnTo>
                  <a:lnTo>
                    <a:pt x="118935" y="49276"/>
                  </a:lnTo>
                  <a:lnTo>
                    <a:pt x="118681" y="48006"/>
                  </a:lnTo>
                  <a:lnTo>
                    <a:pt x="118554" y="47625"/>
                  </a:lnTo>
                  <a:lnTo>
                    <a:pt x="118452" y="46863"/>
                  </a:lnTo>
                  <a:lnTo>
                    <a:pt x="116255" y="46355"/>
                  </a:lnTo>
                  <a:lnTo>
                    <a:pt x="114795" y="45466"/>
                  </a:lnTo>
                  <a:lnTo>
                    <a:pt x="114388" y="45212"/>
                  </a:lnTo>
                  <a:lnTo>
                    <a:pt x="112623" y="43434"/>
                  </a:lnTo>
                  <a:lnTo>
                    <a:pt x="112496" y="44704"/>
                  </a:lnTo>
                  <a:lnTo>
                    <a:pt x="112318" y="45466"/>
                  </a:lnTo>
                  <a:lnTo>
                    <a:pt x="112153" y="45212"/>
                  </a:lnTo>
                  <a:lnTo>
                    <a:pt x="111963" y="44704"/>
                  </a:lnTo>
                  <a:lnTo>
                    <a:pt x="112077" y="43561"/>
                  </a:lnTo>
                  <a:lnTo>
                    <a:pt x="112141" y="43307"/>
                  </a:lnTo>
                  <a:lnTo>
                    <a:pt x="112039" y="42799"/>
                  </a:lnTo>
                  <a:lnTo>
                    <a:pt x="111912" y="42621"/>
                  </a:lnTo>
                  <a:lnTo>
                    <a:pt x="111912" y="46609"/>
                  </a:lnTo>
                  <a:lnTo>
                    <a:pt x="111379" y="47371"/>
                  </a:lnTo>
                  <a:lnTo>
                    <a:pt x="110464" y="47625"/>
                  </a:lnTo>
                  <a:lnTo>
                    <a:pt x="108191" y="47498"/>
                  </a:lnTo>
                  <a:lnTo>
                    <a:pt x="107073" y="47244"/>
                  </a:lnTo>
                  <a:lnTo>
                    <a:pt x="104851" y="46736"/>
                  </a:lnTo>
                  <a:lnTo>
                    <a:pt x="103619" y="46024"/>
                  </a:lnTo>
                  <a:lnTo>
                    <a:pt x="103619" y="47625"/>
                  </a:lnTo>
                  <a:lnTo>
                    <a:pt x="103149" y="48006"/>
                  </a:lnTo>
                  <a:lnTo>
                    <a:pt x="103035" y="49276"/>
                  </a:lnTo>
                  <a:lnTo>
                    <a:pt x="102235" y="49149"/>
                  </a:lnTo>
                  <a:lnTo>
                    <a:pt x="101803" y="48768"/>
                  </a:lnTo>
                  <a:lnTo>
                    <a:pt x="101663" y="48641"/>
                  </a:lnTo>
                  <a:lnTo>
                    <a:pt x="101663" y="48514"/>
                  </a:lnTo>
                  <a:lnTo>
                    <a:pt x="101714" y="47498"/>
                  </a:lnTo>
                  <a:lnTo>
                    <a:pt x="102336" y="47371"/>
                  </a:lnTo>
                  <a:lnTo>
                    <a:pt x="102958" y="47371"/>
                  </a:lnTo>
                  <a:lnTo>
                    <a:pt x="103581" y="47244"/>
                  </a:lnTo>
                  <a:lnTo>
                    <a:pt x="103619" y="47625"/>
                  </a:lnTo>
                  <a:lnTo>
                    <a:pt x="103619" y="46024"/>
                  </a:lnTo>
                  <a:lnTo>
                    <a:pt x="102222" y="45212"/>
                  </a:lnTo>
                  <a:lnTo>
                    <a:pt x="102501" y="44704"/>
                  </a:lnTo>
                  <a:lnTo>
                    <a:pt x="103492" y="42926"/>
                  </a:lnTo>
                  <a:lnTo>
                    <a:pt x="103568" y="42799"/>
                  </a:lnTo>
                  <a:lnTo>
                    <a:pt x="103708" y="42545"/>
                  </a:lnTo>
                  <a:lnTo>
                    <a:pt x="103682" y="42291"/>
                  </a:lnTo>
                  <a:lnTo>
                    <a:pt x="102209" y="40360"/>
                  </a:lnTo>
                  <a:lnTo>
                    <a:pt x="102209" y="42926"/>
                  </a:lnTo>
                  <a:lnTo>
                    <a:pt x="102133" y="42799"/>
                  </a:lnTo>
                  <a:lnTo>
                    <a:pt x="102209" y="42926"/>
                  </a:lnTo>
                  <a:lnTo>
                    <a:pt x="102209" y="40360"/>
                  </a:lnTo>
                  <a:lnTo>
                    <a:pt x="101777" y="40005"/>
                  </a:lnTo>
                  <a:lnTo>
                    <a:pt x="103149" y="40259"/>
                  </a:lnTo>
                  <a:lnTo>
                    <a:pt x="103759" y="40005"/>
                  </a:lnTo>
                  <a:lnTo>
                    <a:pt x="104063" y="39878"/>
                  </a:lnTo>
                  <a:lnTo>
                    <a:pt x="104876" y="40259"/>
                  </a:lnTo>
                  <a:lnTo>
                    <a:pt x="104940" y="40640"/>
                  </a:lnTo>
                  <a:lnTo>
                    <a:pt x="105143" y="41021"/>
                  </a:lnTo>
                  <a:lnTo>
                    <a:pt x="105410" y="40894"/>
                  </a:lnTo>
                  <a:lnTo>
                    <a:pt x="105664" y="40894"/>
                  </a:lnTo>
                  <a:lnTo>
                    <a:pt x="106045" y="41529"/>
                  </a:lnTo>
                  <a:lnTo>
                    <a:pt x="106172" y="41402"/>
                  </a:lnTo>
                  <a:lnTo>
                    <a:pt x="107594" y="43434"/>
                  </a:lnTo>
                  <a:lnTo>
                    <a:pt x="109270" y="44958"/>
                  </a:lnTo>
                  <a:lnTo>
                    <a:pt x="110731" y="45593"/>
                  </a:lnTo>
                  <a:lnTo>
                    <a:pt x="111912" y="46609"/>
                  </a:lnTo>
                  <a:lnTo>
                    <a:pt x="111912" y="42621"/>
                  </a:lnTo>
                  <a:lnTo>
                    <a:pt x="111506" y="42037"/>
                  </a:lnTo>
                  <a:lnTo>
                    <a:pt x="111290" y="41402"/>
                  </a:lnTo>
                  <a:lnTo>
                    <a:pt x="111112" y="40894"/>
                  </a:lnTo>
                  <a:lnTo>
                    <a:pt x="110909" y="40259"/>
                  </a:lnTo>
                  <a:lnTo>
                    <a:pt x="110629" y="40132"/>
                  </a:lnTo>
                  <a:lnTo>
                    <a:pt x="108978" y="39370"/>
                  </a:lnTo>
                  <a:lnTo>
                    <a:pt x="107670" y="40132"/>
                  </a:lnTo>
                  <a:lnTo>
                    <a:pt x="106578" y="40005"/>
                  </a:lnTo>
                  <a:lnTo>
                    <a:pt x="106400" y="39497"/>
                  </a:lnTo>
                  <a:lnTo>
                    <a:pt x="106311" y="39243"/>
                  </a:lnTo>
                  <a:lnTo>
                    <a:pt x="106311" y="38989"/>
                  </a:lnTo>
                  <a:lnTo>
                    <a:pt x="106667" y="38100"/>
                  </a:lnTo>
                  <a:lnTo>
                    <a:pt x="106565" y="37592"/>
                  </a:lnTo>
                  <a:lnTo>
                    <a:pt x="106057" y="36957"/>
                  </a:lnTo>
                  <a:lnTo>
                    <a:pt x="105867" y="36703"/>
                  </a:lnTo>
                  <a:lnTo>
                    <a:pt x="104609" y="36957"/>
                  </a:lnTo>
                  <a:lnTo>
                    <a:pt x="103847" y="35433"/>
                  </a:lnTo>
                  <a:lnTo>
                    <a:pt x="103911" y="34925"/>
                  </a:lnTo>
                  <a:lnTo>
                    <a:pt x="103987" y="34671"/>
                  </a:lnTo>
                  <a:lnTo>
                    <a:pt x="103974" y="34544"/>
                  </a:lnTo>
                  <a:lnTo>
                    <a:pt x="103466" y="33528"/>
                  </a:lnTo>
                  <a:lnTo>
                    <a:pt x="104152" y="33020"/>
                  </a:lnTo>
                  <a:lnTo>
                    <a:pt x="105079" y="32766"/>
                  </a:lnTo>
                  <a:lnTo>
                    <a:pt x="103619" y="32004"/>
                  </a:lnTo>
                  <a:lnTo>
                    <a:pt x="104736" y="31750"/>
                  </a:lnTo>
                  <a:lnTo>
                    <a:pt x="105600" y="31369"/>
                  </a:lnTo>
                  <a:lnTo>
                    <a:pt x="106121" y="31115"/>
                  </a:lnTo>
                  <a:lnTo>
                    <a:pt x="106591" y="30734"/>
                  </a:lnTo>
                  <a:lnTo>
                    <a:pt x="107721" y="31242"/>
                  </a:lnTo>
                  <a:lnTo>
                    <a:pt x="108267" y="31623"/>
                  </a:lnTo>
                  <a:lnTo>
                    <a:pt x="107188" y="32258"/>
                  </a:lnTo>
                  <a:lnTo>
                    <a:pt x="106692" y="32639"/>
                  </a:lnTo>
                  <a:lnTo>
                    <a:pt x="107200" y="32766"/>
                  </a:lnTo>
                  <a:lnTo>
                    <a:pt x="108508" y="33401"/>
                  </a:lnTo>
                  <a:lnTo>
                    <a:pt x="108635" y="34671"/>
                  </a:lnTo>
                  <a:lnTo>
                    <a:pt x="110947" y="35687"/>
                  </a:lnTo>
                  <a:lnTo>
                    <a:pt x="112331" y="35433"/>
                  </a:lnTo>
                  <a:lnTo>
                    <a:pt x="115531" y="36449"/>
                  </a:lnTo>
                  <a:lnTo>
                    <a:pt x="116332" y="37973"/>
                  </a:lnTo>
                  <a:lnTo>
                    <a:pt x="119253" y="39370"/>
                  </a:lnTo>
                  <a:lnTo>
                    <a:pt x="120446" y="39624"/>
                  </a:lnTo>
                  <a:lnTo>
                    <a:pt x="121831" y="41275"/>
                  </a:lnTo>
                  <a:lnTo>
                    <a:pt x="121894" y="42545"/>
                  </a:lnTo>
                  <a:lnTo>
                    <a:pt x="122770" y="43434"/>
                  </a:lnTo>
                  <a:lnTo>
                    <a:pt x="123317" y="43688"/>
                  </a:lnTo>
                  <a:lnTo>
                    <a:pt x="123825" y="43815"/>
                  </a:lnTo>
                  <a:lnTo>
                    <a:pt x="123494" y="43688"/>
                  </a:lnTo>
                  <a:lnTo>
                    <a:pt x="123545" y="43307"/>
                  </a:lnTo>
                  <a:lnTo>
                    <a:pt x="123634" y="43053"/>
                  </a:lnTo>
                  <a:lnTo>
                    <a:pt x="124206" y="43688"/>
                  </a:lnTo>
                  <a:lnTo>
                    <a:pt x="124345" y="44196"/>
                  </a:lnTo>
                  <a:lnTo>
                    <a:pt x="124790" y="44437"/>
                  </a:lnTo>
                  <a:lnTo>
                    <a:pt x="124561" y="43688"/>
                  </a:lnTo>
                  <a:lnTo>
                    <a:pt x="124421" y="43053"/>
                  </a:lnTo>
                  <a:lnTo>
                    <a:pt x="124129" y="42291"/>
                  </a:lnTo>
                  <a:lnTo>
                    <a:pt x="124663" y="41783"/>
                  </a:lnTo>
                  <a:lnTo>
                    <a:pt x="124968" y="41529"/>
                  </a:lnTo>
                  <a:lnTo>
                    <a:pt x="125145" y="42672"/>
                  </a:lnTo>
                  <a:lnTo>
                    <a:pt x="126847" y="42418"/>
                  </a:lnTo>
                  <a:lnTo>
                    <a:pt x="129197" y="42926"/>
                  </a:lnTo>
                  <a:lnTo>
                    <a:pt x="130111" y="43434"/>
                  </a:lnTo>
                  <a:lnTo>
                    <a:pt x="132359" y="44450"/>
                  </a:lnTo>
                  <a:lnTo>
                    <a:pt x="134048" y="44704"/>
                  </a:lnTo>
                  <a:lnTo>
                    <a:pt x="135559" y="44577"/>
                  </a:lnTo>
                  <a:lnTo>
                    <a:pt x="134251" y="44450"/>
                  </a:lnTo>
                  <a:lnTo>
                    <a:pt x="131864" y="42418"/>
                  </a:lnTo>
                  <a:lnTo>
                    <a:pt x="131127" y="41783"/>
                  </a:lnTo>
                  <a:lnTo>
                    <a:pt x="131051" y="41529"/>
                  </a:lnTo>
                  <a:lnTo>
                    <a:pt x="130873" y="40894"/>
                  </a:lnTo>
                  <a:lnTo>
                    <a:pt x="130530" y="40767"/>
                  </a:lnTo>
                  <a:lnTo>
                    <a:pt x="128866" y="40132"/>
                  </a:lnTo>
                  <a:lnTo>
                    <a:pt x="127622" y="40767"/>
                  </a:lnTo>
                  <a:lnTo>
                    <a:pt x="126517" y="40513"/>
                  </a:lnTo>
                  <a:lnTo>
                    <a:pt x="126479" y="40005"/>
                  </a:lnTo>
                  <a:lnTo>
                    <a:pt x="123304" y="39497"/>
                  </a:lnTo>
                  <a:lnTo>
                    <a:pt x="117157" y="37719"/>
                  </a:lnTo>
                  <a:lnTo>
                    <a:pt x="117271" y="37338"/>
                  </a:lnTo>
                  <a:lnTo>
                    <a:pt x="117386" y="36830"/>
                  </a:lnTo>
                  <a:lnTo>
                    <a:pt x="117449" y="35687"/>
                  </a:lnTo>
                  <a:lnTo>
                    <a:pt x="120192" y="36703"/>
                  </a:lnTo>
                  <a:lnTo>
                    <a:pt x="122999" y="37592"/>
                  </a:lnTo>
                  <a:lnTo>
                    <a:pt x="125844" y="38354"/>
                  </a:lnTo>
                  <a:lnTo>
                    <a:pt x="124929" y="36576"/>
                  </a:lnTo>
                  <a:lnTo>
                    <a:pt x="124053" y="35687"/>
                  </a:lnTo>
                  <a:lnTo>
                    <a:pt x="123812" y="35433"/>
                  </a:lnTo>
                  <a:lnTo>
                    <a:pt x="123558" y="35179"/>
                  </a:lnTo>
                  <a:lnTo>
                    <a:pt x="123317" y="34925"/>
                  </a:lnTo>
                  <a:lnTo>
                    <a:pt x="122174" y="35179"/>
                  </a:lnTo>
                  <a:lnTo>
                    <a:pt x="122059" y="34417"/>
                  </a:lnTo>
                  <a:lnTo>
                    <a:pt x="122097" y="33020"/>
                  </a:lnTo>
                  <a:lnTo>
                    <a:pt x="122631" y="32131"/>
                  </a:lnTo>
                  <a:lnTo>
                    <a:pt x="121970" y="32004"/>
                  </a:lnTo>
                  <a:lnTo>
                    <a:pt x="121653" y="32004"/>
                  </a:lnTo>
                  <a:lnTo>
                    <a:pt x="121754" y="31115"/>
                  </a:lnTo>
                  <a:lnTo>
                    <a:pt x="119849" y="30861"/>
                  </a:lnTo>
                  <a:lnTo>
                    <a:pt x="119989" y="30734"/>
                  </a:lnTo>
                  <a:lnTo>
                    <a:pt x="120434" y="30480"/>
                  </a:lnTo>
                  <a:lnTo>
                    <a:pt x="119634" y="30226"/>
                  </a:lnTo>
                  <a:lnTo>
                    <a:pt x="118859" y="29845"/>
                  </a:lnTo>
                  <a:lnTo>
                    <a:pt x="118376" y="29718"/>
                  </a:lnTo>
                  <a:lnTo>
                    <a:pt x="117919" y="29603"/>
                  </a:lnTo>
                  <a:lnTo>
                    <a:pt x="120599" y="25781"/>
                  </a:lnTo>
                  <a:lnTo>
                    <a:pt x="119126" y="25019"/>
                  </a:lnTo>
                  <a:lnTo>
                    <a:pt x="116408" y="24765"/>
                  </a:lnTo>
                  <a:lnTo>
                    <a:pt x="113944" y="24650"/>
                  </a:lnTo>
                  <a:lnTo>
                    <a:pt x="117703" y="29540"/>
                  </a:lnTo>
                  <a:lnTo>
                    <a:pt x="116941" y="29337"/>
                  </a:lnTo>
                  <a:lnTo>
                    <a:pt x="116471" y="29210"/>
                  </a:lnTo>
                  <a:lnTo>
                    <a:pt x="114706" y="29337"/>
                  </a:lnTo>
                  <a:lnTo>
                    <a:pt x="114312" y="29083"/>
                  </a:lnTo>
                  <a:lnTo>
                    <a:pt x="113347" y="28448"/>
                  </a:lnTo>
                  <a:lnTo>
                    <a:pt x="112636" y="29083"/>
                  </a:lnTo>
                  <a:lnTo>
                    <a:pt x="111518" y="28752"/>
                  </a:lnTo>
                  <a:lnTo>
                    <a:pt x="110972" y="30226"/>
                  </a:lnTo>
                  <a:lnTo>
                    <a:pt x="107035" y="29083"/>
                  </a:lnTo>
                  <a:lnTo>
                    <a:pt x="104851" y="28448"/>
                  </a:lnTo>
                  <a:lnTo>
                    <a:pt x="101371" y="27432"/>
                  </a:lnTo>
                  <a:lnTo>
                    <a:pt x="100241" y="26682"/>
                  </a:lnTo>
                  <a:lnTo>
                    <a:pt x="100241" y="44475"/>
                  </a:lnTo>
                  <a:lnTo>
                    <a:pt x="100088" y="44526"/>
                  </a:lnTo>
                  <a:lnTo>
                    <a:pt x="100088" y="46609"/>
                  </a:lnTo>
                  <a:lnTo>
                    <a:pt x="99275" y="47879"/>
                  </a:lnTo>
                  <a:lnTo>
                    <a:pt x="98971" y="48514"/>
                  </a:lnTo>
                  <a:lnTo>
                    <a:pt x="97256" y="47752"/>
                  </a:lnTo>
                  <a:lnTo>
                    <a:pt x="95580" y="46863"/>
                  </a:lnTo>
                  <a:lnTo>
                    <a:pt x="93941" y="45847"/>
                  </a:lnTo>
                  <a:lnTo>
                    <a:pt x="94475" y="45466"/>
                  </a:lnTo>
                  <a:lnTo>
                    <a:pt x="94602" y="44831"/>
                  </a:lnTo>
                  <a:lnTo>
                    <a:pt x="94627" y="43688"/>
                  </a:lnTo>
                  <a:lnTo>
                    <a:pt x="96393" y="44831"/>
                  </a:lnTo>
                  <a:lnTo>
                    <a:pt x="98234" y="45847"/>
                  </a:lnTo>
                  <a:lnTo>
                    <a:pt x="100088" y="46609"/>
                  </a:lnTo>
                  <a:lnTo>
                    <a:pt x="100088" y="44526"/>
                  </a:lnTo>
                  <a:lnTo>
                    <a:pt x="99517" y="44704"/>
                  </a:lnTo>
                  <a:lnTo>
                    <a:pt x="98374" y="43815"/>
                  </a:lnTo>
                  <a:lnTo>
                    <a:pt x="98336" y="43688"/>
                  </a:lnTo>
                  <a:lnTo>
                    <a:pt x="98209" y="43053"/>
                  </a:lnTo>
                  <a:lnTo>
                    <a:pt x="98082" y="42418"/>
                  </a:lnTo>
                  <a:lnTo>
                    <a:pt x="97574" y="41910"/>
                  </a:lnTo>
                  <a:lnTo>
                    <a:pt x="97193" y="41529"/>
                  </a:lnTo>
                  <a:lnTo>
                    <a:pt x="96774" y="41910"/>
                  </a:lnTo>
                  <a:lnTo>
                    <a:pt x="96659" y="41783"/>
                  </a:lnTo>
                  <a:lnTo>
                    <a:pt x="95516" y="40513"/>
                  </a:lnTo>
                  <a:lnTo>
                    <a:pt x="95453" y="40386"/>
                  </a:lnTo>
                  <a:lnTo>
                    <a:pt x="94818" y="39116"/>
                  </a:lnTo>
                  <a:lnTo>
                    <a:pt x="92976" y="37211"/>
                  </a:lnTo>
                  <a:lnTo>
                    <a:pt x="92494" y="36703"/>
                  </a:lnTo>
                  <a:lnTo>
                    <a:pt x="91643" y="37211"/>
                  </a:lnTo>
                  <a:lnTo>
                    <a:pt x="90347" y="36957"/>
                  </a:lnTo>
                  <a:lnTo>
                    <a:pt x="90131" y="36830"/>
                  </a:lnTo>
                  <a:lnTo>
                    <a:pt x="90449" y="35687"/>
                  </a:lnTo>
                  <a:lnTo>
                    <a:pt x="90322" y="34671"/>
                  </a:lnTo>
                  <a:lnTo>
                    <a:pt x="90258" y="34417"/>
                  </a:lnTo>
                  <a:lnTo>
                    <a:pt x="89827" y="32639"/>
                  </a:lnTo>
                  <a:lnTo>
                    <a:pt x="89814" y="43053"/>
                  </a:lnTo>
                  <a:lnTo>
                    <a:pt x="89077" y="42418"/>
                  </a:lnTo>
                  <a:lnTo>
                    <a:pt x="89331" y="42545"/>
                  </a:lnTo>
                  <a:lnTo>
                    <a:pt x="89814" y="43053"/>
                  </a:lnTo>
                  <a:lnTo>
                    <a:pt x="89814" y="32562"/>
                  </a:lnTo>
                  <a:lnTo>
                    <a:pt x="89509" y="30734"/>
                  </a:lnTo>
                  <a:lnTo>
                    <a:pt x="88798" y="29337"/>
                  </a:lnTo>
                  <a:lnTo>
                    <a:pt x="88849" y="29083"/>
                  </a:lnTo>
                  <a:lnTo>
                    <a:pt x="89458" y="28448"/>
                  </a:lnTo>
                  <a:lnTo>
                    <a:pt x="91236" y="29464"/>
                  </a:lnTo>
                  <a:lnTo>
                    <a:pt x="91592" y="29083"/>
                  </a:lnTo>
                  <a:lnTo>
                    <a:pt x="94945" y="29337"/>
                  </a:lnTo>
                  <a:lnTo>
                    <a:pt x="94805" y="30734"/>
                  </a:lnTo>
                  <a:lnTo>
                    <a:pt x="94678" y="31623"/>
                  </a:lnTo>
                  <a:lnTo>
                    <a:pt x="94221" y="33909"/>
                  </a:lnTo>
                  <a:lnTo>
                    <a:pt x="94881" y="34671"/>
                  </a:lnTo>
                  <a:lnTo>
                    <a:pt x="96685" y="35433"/>
                  </a:lnTo>
                  <a:lnTo>
                    <a:pt x="98602" y="36449"/>
                  </a:lnTo>
                  <a:lnTo>
                    <a:pt x="98018" y="38354"/>
                  </a:lnTo>
                  <a:lnTo>
                    <a:pt x="97917" y="39116"/>
                  </a:lnTo>
                  <a:lnTo>
                    <a:pt x="98044" y="39281"/>
                  </a:lnTo>
                  <a:lnTo>
                    <a:pt x="98209" y="39497"/>
                  </a:lnTo>
                  <a:lnTo>
                    <a:pt x="98044" y="39281"/>
                  </a:lnTo>
                  <a:lnTo>
                    <a:pt x="98069" y="39878"/>
                  </a:lnTo>
                  <a:lnTo>
                    <a:pt x="97878" y="39878"/>
                  </a:lnTo>
                  <a:lnTo>
                    <a:pt x="100203" y="44323"/>
                  </a:lnTo>
                  <a:lnTo>
                    <a:pt x="100241" y="44475"/>
                  </a:lnTo>
                  <a:lnTo>
                    <a:pt x="100241" y="26682"/>
                  </a:lnTo>
                  <a:lnTo>
                    <a:pt x="99466" y="26162"/>
                  </a:lnTo>
                  <a:lnTo>
                    <a:pt x="97167" y="24739"/>
                  </a:lnTo>
                  <a:lnTo>
                    <a:pt x="96456" y="24130"/>
                  </a:lnTo>
                  <a:lnTo>
                    <a:pt x="94983" y="22860"/>
                  </a:lnTo>
                  <a:lnTo>
                    <a:pt x="95504" y="19685"/>
                  </a:lnTo>
                  <a:lnTo>
                    <a:pt x="95605" y="19177"/>
                  </a:lnTo>
                  <a:lnTo>
                    <a:pt x="95872" y="18415"/>
                  </a:lnTo>
                  <a:lnTo>
                    <a:pt x="95986" y="18161"/>
                  </a:lnTo>
                  <a:lnTo>
                    <a:pt x="96113" y="17526"/>
                  </a:lnTo>
                  <a:lnTo>
                    <a:pt x="96418" y="17145"/>
                  </a:lnTo>
                  <a:lnTo>
                    <a:pt x="96621" y="16891"/>
                  </a:lnTo>
                  <a:lnTo>
                    <a:pt x="97256" y="16510"/>
                  </a:lnTo>
                  <a:lnTo>
                    <a:pt x="97523" y="16764"/>
                  </a:lnTo>
                  <a:lnTo>
                    <a:pt x="97815" y="16891"/>
                  </a:lnTo>
                  <a:lnTo>
                    <a:pt x="98336" y="17018"/>
                  </a:lnTo>
                  <a:lnTo>
                    <a:pt x="98831" y="17018"/>
                  </a:lnTo>
                  <a:lnTo>
                    <a:pt x="98717" y="16510"/>
                  </a:lnTo>
                  <a:lnTo>
                    <a:pt x="98704" y="16002"/>
                  </a:lnTo>
                  <a:lnTo>
                    <a:pt x="98983" y="15494"/>
                  </a:lnTo>
                  <a:lnTo>
                    <a:pt x="99606" y="15113"/>
                  </a:lnTo>
                  <a:lnTo>
                    <a:pt x="97574" y="14605"/>
                  </a:lnTo>
                  <a:lnTo>
                    <a:pt x="94107" y="12204"/>
                  </a:lnTo>
                  <a:lnTo>
                    <a:pt x="94107" y="22352"/>
                  </a:lnTo>
                  <a:lnTo>
                    <a:pt x="93421" y="22987"/>
                  </a:lnTo>
                  <a:lnTo>
                    <a:pt x="92456" y="23495"/>
                  </a:lnTo>
                  <a:lnTo>
                    <a:pt x="91605" y="24130"/>
                  </a:lnTo>
                  <a:lnTo>
                    <a:pt x="89446" y="22352"/>
                  </a:lnTo>
                  <a:lnTo>
                    <a:pt x="88392" y="21336"/>
                  </a:lnTo>
                  <a:lnTo>
                    <a:pt x="89103" y="20701"/>
                  </a:lnTo>
                  <a:lnTo>
                    <a:pt x="89547" y="20320"/>
                  </a:lnTo>
                  <a:lnTo>
                    <a:pt x="88493" y="19304"/>
                  </a:lnTo>
                  <a:lnTo>
                    <a:pt x="88315" y="18478"/>
                  </a:lnTo>
                  <a:lnTo>
                    <a:pt x="88315" y="41783"/>
                  </a:lnTo>
                  <a:lnTo>
                    <a:pt x="87325" y="41021"/>
                  </a:lnTo>
                  <a:lnTo>
                    <a:pt x="87579" y="40386"/>
                  </a:lnTo>
                  <a:lnTo>
                    <a:pt x="88315" y="41783"/>
                  </a:lnTo>
                  <a:lnTo>
                    <a:pt x="88315" y="18478"/>
                  </a:lnTo>
                  <a:lnTo>
                    <a:pt x="88277" y="18288"/>
                  </a:lnTo>
                  <a:lnTo>
                    <a:pt x="88188" y="17145"/>
                  </a:lnTo>
                  <a:lnTo>
                    <a:pt x="90068" y="18923"/>
                  </a:lnTo>
                  <a:lnTo>
                    <a:pt x="92062" y="20701"/>
                  </a:lnTo>
                  <a:lnTo>
                    <a:pt x="94107" y="22352"/>
                  </a:lnTo>
                  <a:lnTo>
                    <a:pt x="94107" y="12204"/>
                  </a:lnTo>
                  <a:lnTo>
                    <a:pt x="93827" y="11963"/>
                  </a:lnTo>
                  <a:lnTo>
                    <a:pt x="93827" y="12827"/>
                  </a:lnTo>
                  <a:lnTo>
                    <a:pt x="93802" y="13208"/>
                  </a:lnTo>
                  <a:lnTo>
                    <a:pt x="93751" y="12954"/>
                  </a:lnTo>
                  <a:lnTo>
                    <a:pt x="93827" y="12827"/>
                  </a:lnTo>
                  <a:lnTo>
                    <a:pt x="93827" y="11963"/>
                  </a:lnTo>
                  <a:lnTo>
                    <a:pt x="92811" y="11049"/>
                  </a:lnTo>
                  <a:lnTo>
                    <a:pt x="92354" y="10541"/>
                  </a:lnTo>
                  <a:lnTo>
                    <a:pt x="92125" y="10287"/>
                  </a:lnTo>
                  <a:lnTo>
                    <a:pt x="91897" y="10033"/>
                  </a:lnTo>
                  <a:lnTo>
                    <a:pt x="90170" y="9410"/>
                  </a:lnTo>
                  <a:lnTo>
                    <a:pt x="90170" y="13970"/>
                  </a:lnTo>
                  <a:lnTo>
                    <a:pt x="89166" y="13843"/>
                  </a:lnTo>
                  <a:lnTo>
                    <a:pt x="88226" y="13589"/>
                  </a:lnTo>
                  <a:lnTo>
                    <a:pt x="87426" y="12954"/>
                  </a:lnTo>
                  <a:lnTo>
                    <a:pt x="87045" y="12192"/>
                  </a:lnTo>
                  <a:lnTo>
                    <a:pt x="87642" y="12192"/>
                  </a:lnTo>
                  <a:lnTo>
                    <a:pt x="89433" y="12319"/>
                  </a:lnTo>
                  <a:lnTo>
                    <a:pt x="89560" y="12700"/>
                  </a:lnTo>
                  <a:lnTo>
                    <a:pt x="89852" y="12954"/>
                  </a:lnTo>
                  <a:lnTo>
                    <a:pt x="90068" y="13081"/>
                  </a:lnTo>
                  <a:lnTo>
                    <a:pt x="90170" y="13970"/>
                  </a:lnTo>
                  <a:lnTo>
                    <a:pt x="90170" y="9410"/>
                  </a:lnTo>
                  <a:lnTo>
                    <a:pt x="89319" y="9398"/>
                  </a:lnTo>
                  <a:lnTo>
                    <a:pt x="89179" y="9652"/>
                  </a:lnTo>
                  <a:lnTo>
                    <a:pt x="88925" y="9906"/>
                  </a:lnTo>
                  <a:lnTo>
                    <a:pt x="86855" y="10287"/>
                  </a:lnTo>
                  <a:lnTo>
                    <a:pt x="85521" y="7239"/>
                  </a:lnTo>
                  <a:lnTo>
                    <a:pt x="84658" y="5715"/>
                  </a:lnTo>
                  <a:lnTo>
                    <a:pt x="85725" y="8128"/>
                  </a:lnTo>
                  <a:lnTo>
                    <a:pt x="85115" y="9017"/>
                  </a:lnTo>
                  <a:lnTo>
                    <a:pt x="83705" y="9398"/>
                  </a:lnTo>
                  <a:lnTo>
                    <a:pt x="80860" y="9499"/>
                  </a:lnTo>
                  <a:lnTo>
                    <a:pt x="80784" y="11176"/>
                  </a:lnTo>
                  <a:lnTo>
                    <a:pt x="81102" y="10541"/>
                  </a:lnTo>
                  <a:lnTo>
                    <a:pt x="82130" y="12446"/>
                  </a:lnTo>
                  <a:lnTo>
                    <a:pt x="89014" y="14605"/>
                  </a:lnTo>
                  <a:lnTo>
                    <a:pt x="87045" y="17043"/>
                  </a:lnTo>
                  <a:lnTo>
                    <a:pt x="87045" y="27178"/>
                  </a:lnTo>
                  <a:lnTo>
                    <a:pt x="86182" y="34417"/>
                  </a:lnTo>
                  <a:lnTo>
                    <a:pt x="83515" y="31369"/>
                  </a:lnTo>
                  <a:lnTo>
                    <a:pt x="82842" y="30607"/>
                  </a:lnTo>
                  <a:lnTo>
                    <a:pt x="82410" y="30099"/>
                  </a:lnTo>
                  <a:lnTo>
                    <a:pt x="81800" y="30607"/>
                  </a:lnTo>
                  <a:lnTo>
                    <a:pt x="80746" y="30099"/>
                  </a:lnTo>
                  <a:lnTo>
                    <a:pt x="79921" y="29540"/>
                  </a:lnTo>
                  <a:lnTo>
                    <a:pt x="79997" y="29210"/>
                  </a:lnTo>
                  <a:lnTo>
                    <a:pt x="80543" y="28448"/>
                  </a:lnTo>
                  <a:lnTo>
                    <a:pt x="81089" y="27686"/>
                  </a:lnTo>
                  <a:lnTo>
                    <a:pt x="81521" y="27940"/>
                  </a:lnTo>
                  <a:lnTo>
                    <a:pt x="81483" y="27686"/>
                  </a:lnTo>
                  <a:lnTo>
                    <a:pt x="81407" y="27178"/>
                  </a:lnTo>
                  <a:lnTo>
                    <a:pt x="80987" y="25781"/>
                  </a:lnTo>
                  <a:lnTo>
                    <a:pt x="80911" y="25527"/>
                  </a:lnTo>
                  <a:lnTo>
                    <a:pt x="80467" y="25781"/>
                  </a:lnTo>
                  <a:lnTo>
                    <a:pt x="79552" y="23876"/>
                  </a:lnTo>
                  <a:lnTo>
                    <a:pt x="79438" y="23495"/>
                  </a:lnTo>
                  <a:lnTo>
                    <a:pt x="79019" y="21590"/>
                  </a:lnTo>
                  <a:lnTo>
                    <a:pt x="78854" y="20828"/>
                  </a:lnTo>
                  <a:lnTo>
                    <a:pt x="81191" y="22860"/>
                  </a:lnTo>
                  <a:lnTo>
                    <a:pt x="81026" y="22098"/>
                  </a:lnTo>
                  <a:lnTo>
                    <a:pt x="82448" y="20828"/>
                  </a:lnTo>
                  <a:lnTo>
                    <a:pt x="82600" y="20701"/>
                  </a:lnTo>
                  <a:lnTo>
                    <a:pt x="85090" y="21971"/>
                  </a:lnTo>
                  <a:lnTo>
                    <a:pt x="85217" y="22352"/>
                  </a:lnTo>
                  <a:lnTo>
                    <a:pt x="83743" y="25400"/>
                  </a:lnTo>
                  <a:lnTo>
                    <a:pt x="83604" y="26670"/>
                  </a:lnTo>
                  <a:lnTo>
                    <a:pt x="87045" y="27178"/>
                  </a:lnTo>
                  <a:lnTo>
                    <a:pt x="87045" y="17043"/>
                  </a:lnTo>
                  <a:lnTo>
                    <a:pt x="86029" y="18288"/>
                  </a:lnTo>
                  <a:lnTo>
                    <a:pt x="83997" y="17145"/>
                  </a:lnTo>
                  <a:lnTo>
                    <a:pt x="80518" y="16637"/>
                  </a:lnTo>
                  <a:lnTo>
                    <a:pt x="77736" y="16637"/>
                  </a:lnTo>
                  <a:lnTo>
                    <a:pt x="76847" y="13970"/>
                  </a:lnTo>
                  <a:lnTo>
                    <a:pt x="76555" y="13081"/>
                  </a:lnTo>
                  <a:lnTo>
                    <a:pt x="77304" y="11938"/>
                  </a:lnTo>
                  <a:lnTo>
                    <a:pt x="76923" y="11176"/>
                  </a:lnTo>
                  <a:lnTo>
                    <a:pt x="76733" y="10795"/>
                  </a:lnTo>
                  <a:lnTo>
                    <a:pt x="76415" y="10160"/>
                  </a:lnTo>
                  <a:lnTo>
                    <a:pt x="76288" y="9906"/>
                  </a:lnTo>
                  <a:lnTo>
                    <a:pt x="75184" y="9271"/>
                  </a:lnTo>
                  <a:lnTo>
                    <a:pt x="74739" y="8382"/>
                  </a:lnTo>
                  <a:lnTo>
                    <a:pt x="76441" y="7112"/>
                  </a:lnTo>
                  <a:lnTo>
                    <a:pt x="77127" y="6604"/>
                  </a:lnTo>
                  <a:lnTo>
                    <a:pt x="77317" y="6692"/>
                  </a:lnTo>
                  <a:lnTo>
                    <a:pt x="76555" y="4826"/>
                  </a:lnTo>
                  <a:lnTo>
                    <a:pt x="75882" y="4699"/>
                  </a:lnTo>
                  <a:lnTo>
                    <a:pt x="74015" y="4572"/>
                  </a:lnTo>
                  <a:lnTo>
                    <a:pt x="73914" y="4191"/>
                  </a:lnTo>
                  <a:lnTo>
                    <a:pt x="73660" y="3810"/>
                  </a:lnTo>
                  <a:lnTo>
                    <a:pt x="73342" y="3556"/>
                  </a:lnTo>
                  <a:lnTo>
                    <a:pt x="72936" y="2921"/>
                  </a:lnTo>
                  <a:lnTo>
                    <a:pt x="71323" y="254"/>
                  </a:lnTo>
                  <a:lnTo>
                    <a:pt x="71259" y="127"/>
                  </a:lnTo>
                  <a:lnTo>
                    <a:pt x="70904" y="254"/>
                  </a:lnTo>
                  <a:lnTo>
                    <a:pt x="70726" y="254"/>
                  </a:lnTo>
                  <a:lnTo>
                    <a:pt x="69646" y="0"/>
                  </a:lnTo>
                  <a:lnTo>
                    <a:pt x="69049" y="0"/>
                  </a:lnTo>
                  <a:lnTo>
                    <a:pt x="69037" y="254"/>
                  </a:lnTo>
                  <a:lnTo>
                    <a:pt x="68732" y="1016"/>
                  </a:lnTo>
                  <a:lnTo>
                    <a:pt x="68351" y="1778"/>
                  </a:lnTo>
                  <a:lnTo>
                    <a:pt x="68275" y="2413"/>
                  </a:lnTo>
                  <a:lnTo>
                    <a:pt x="68160" y="2921"/>
                  </a:lnTo>
                  <a:lnTo>
                    <a:pt x="68173" y="2667"/>
                  </a:lnTo>
                  <a:lnTo>
                    <a:pt x="67525" y="3683"/>
                  </a:lnTo>
                  <a:lnTo>
                    <a:pt x="67106" y="4191"/>
                  </a:lnTo>
                  <a:lnTo>
                    <a:pt x="66751" y="4826"/>
                  </a:lnTo>
                  <a:lnTo>
                    <a:pt x="66675" y="5334"/>
                  </a:lnTo>
                  <a:lnTo>
                    <a:pt x="66979" y="5588"/>
                  </a:lnTo>
                  <a:lnTo>
                    <a:pt x="67792" y="5842"/>
                  </a:lnTo>
                  <a:lnTo>
                    <a:pt x="67538" y="6731"/>
                  </a:lnTo>
                  <a:lnTo>
                    <a:pt x="65506" y="7747"/>
                  </a:lnTo>
                  <a:lnTo>
                    <a:pt x="67132" y="8255"/>
                  </a:lnTo>
                  <a:lnTo>
                    <a:pt x="68491" y="7112"/>
                  </a:lnTo>
                  <a:lnTo>
                    <a:pt x="69596" y="8382"/>
                  </a:lnTo>
                  <a:lnTo>
                    <a:pt x="67449" y="10160"/>
                  </a:lnTo>
                  <a:lnTo>
                    <a:pt x="67081" y="9652"/>
                  </a:lnTo>
                  <a:lnTo>
                    <a:pt x="66573" y="9144"/>
                  </a:lnTo>
                  <a:lnTo>
                    <a:pt x="65455" y="8382"/>
                  </a:lnTo>
                  <a:lnTo>
                    <a:pt x="65405" y="8636"/>
                  </a:lnTo>
                  <a:lnTo>
                    <a:pt x="64414" y="10033"/>
                  </a:lnTo>
                  <a:lnTo>
                    <a:pt x="61201" y="11176"/>
                  </a:lnTo>
                  <a:lnTo>
                    <a:pt x="58445" y="12573"/>
                  </a:lnTo>
                  <a:lnTo>
                    <a:pt x="56007" y="13970"/>
                  </a:lnTo>
                  <a:lnTo>
                    <a:pt x="53340" y="14224"/>
                  </a:lnTo>
                  <a:lnTo>
                    <a:pt x="51943" y="14224"/>
                  </a:lnTo>
                  <a:lnTo>
                    <a:pt x="51549" y="10668"/>
                  </a:lnTo>
                  <a:lnTo>
                    <a:pt x="55651" y="11303"/>
                  </a:lnTo>
                  <a:lnTo>
                    <a:pt x="55626" y="11176"/>
                  </a:lnTo>
                  <a:lnTo>
                    <a:pt x="55676" y="11303"/>
                  </a:lnTo>
                  <a:lnTo>
                    <a:pt x="57391" y="12192"/>
                  </a:lnTo>
                  <a:lnTo>
                    <a:pt x="58013" y="11176"/>
                  </a:lnTo>
                  <a:lnTo>
                    <a:pt x="59918" y="8128"/>
                  </a:lnTo>
                  <a:lnTo>
                    <a:pt x="61264" y="7239"/>
                  </a:lnTo>
                  <a:lnTo>
                    <a:pt x="63284" y="6858"/>
                  </a:lnTo>
                  <a:lnTo>
                    <a:pt x="63068" y="6604"/>
                  </a:lnTo>
                  <a:lnTo>
                    <a:pt x="62661" y="6096"/>
                  </a:lnTo>
                  <a:lnTo>
                    <a:pt x="62572" y="6477"/>
                  </a:lnTo>
                  <a:lnTo>
                    <a:pt x="62179" y="6604"/>
                  </a:lnTo>
                  <a:lnTo>
                    <a:pt x="61747" y="6604"/>
                  </a:lnTo>
                  <a:lnTo>
                    <a:pt x="61290" y="6477"/>
                  </a:lnTo>
                  <a:lnTo>
                    <a:pt x="62090" y="5334"/>
                  </a:lnTo>
                  <a:lnTo>
                    <a:pt x="60693" y="4191"/>
                  </a:lnTo>
                  <a:lnTo>
                    <a:pt x="57365" y="4318"/>
                  </a:lnTo>
                  <a:lnTo>
                    <a:pt x="57162" y="5461"/>
                  </a:lnTo>
                  <a:lnTo>
                    <a:pt x="55587" y="6096"/>
                  </a:lnTo>
                  <a:lnTo>
                    <a:pt x="53619" y="7112"/>
                  </a:lnTo>
                  <a:lnTo>
                    <a:pt x="52476" y="7366"/>
                  </a:lnTo>
                  <a:lnTo>
                    <a:pt x="50482" y="8509"/>
                  </a:lnTo>
                  <a:lnTo>
                    <a:pt x="49961" y="9398"/>
                  </a:lnTo>
                  <a:lnTo>
                    <a:pt x="48221" y="10668"/>
                  </a:lnTo>
                  <a:lnTo>
                    <a:pt x="48158" y="10160"/>
                  </a:lnTo>
                  <a:lnTo>
                    <a:pt x="46964" y="10541"/>
                  </a:lnTo>
                  <a:lnTo>
                    <a:pt x="46964" y="20828"/>
                  </a:lnTo>
                  <a:lnTo>
                    <a:pt x="46532" y="22352"/>
                  </a:lnTo>
                  <a:lnTo>
                    <a:pt x="46418" y="22987"/>
                  </a:lnTo>
                  <a:lnTo>
                    <a:pt x="45339" y="23368"/>
                  </a:lnTo>
                  <a:lnTo>
                    <a:pt x="43154" y="24257"/>
                  </a:lnTo>
                  <a:lnTo>
                    <a:pt x="43256" y="22733"/>
                  </a:lnTo>
                  <a:lnTo>
                    <a:pt x="43497" y="22225"/>
                  </a:lnTo>
                  <a:lnTo>
                    <a:pt x="44665" y="21844"/>
                  </a:lnTo>
                  <a:lnTo>
                    <a:pt x="46964" y="20828"/>
                  </a:lnTo>
                  <a:lnTo>
                    <a:pt x="46964" y="10541"/>
                  </a:lnTo>
                  <a:lnTo>
                    <a:pt x="46139" y="10795"/>
                  </a:lnTo>
                  <a:lnTo>
                    <a:pt x="45364" y="11938"/>
                  </a:lnTo>
                  <a:lnTo>
                    <a:pt x="42570" y="13589"/>
                  </a:lnTo>
                  <a:lnTo>
                    <a:pt x="41338" y="13843"/>
                  </a:lnTo>
                  <a:lnTo>
                    <a:pt x="40970" y="16129"/>
                  </a:lnTo>
                  <a:lnTo>
                    <a:pt x="40855" y="17907"/>
                  </a:lnTo>
                  <a:lnTo>
                    <a:pt x="40741" y="18288"/>
                  </a:lnTo>
                  <a:lnTo>
                    <a:pt x="40525" y="18669"/>
                  </a:lnTo>
                  <a:lnTo>
                    <a:pt x="40411" y="18923"/>
                  </a:lnTo>
                  <a:lnTo>
                    <a:pt x="40284" y="19431"/>
                  </a:lnTo>
                  <a:lnTo>
                    <a:pt x="41351" y="20701"/>
                  </a:lnTo>
                  <a:lnTo>
                    <a:pt x="42037" y="22225"/>
                  </a:lnTo>
                  <a:lnTo>
                    <a:pt x="40919" y="22987"/>
                  </a:lnTo>
                  <a:lnTo>
                    <a:pt x="40817" y="23368"/>
                  </a:lnTo>
                  <a:lnTo>
                    <a:pt x="41046" y="24130"/>
                  </a:lnTo>
                  <a:lnTo>
                    <a:pt x="41160" y="24384"/>
                  </a:lnTo>
                  <a:lnTo>
                    <a:pt x="41617" y="25146"/>
                  </a:lnTo>
                  <a:lnTo>
                    <a:pt x="41871" y="25908"/>
                  </a:lnTo>
                  <a:lnTo>
                    <a:pt x="43421" y="25400"/>
                  </a:lnTo>
                  <a:lnTo>
                    <a:pt x="45021" y="25019"/>
                  </a:lnTo>
                  <a:lnTo>
                    <a:pt x="46024" y="24892"/>
                  </a:lnTo>
                  <a:lnTo>
                    <a:pt x="45897" y="24257"/>
                  </a:lnTo>
                  <a:lnTo>
                    <a:pt x="45948" y="23876"/>
                  </a:lnTo>
                  <a:lnTo>
                    <a:pt x="46596" y="22987"/>
                  </a:lnTo>
                  <a:lnTo>
                    <a:pt x="47637" y="21971"/>
                  </a:lnTo>
                  <a:lnTo>
                    <a:pt x="48475" y="21844"/>
                  </a:lnTo>
                  <a:lnTo>
                    <a:pt x="49187" y="21209"/>
                  </a:lnTo>
                  <a:lnTo>
                    <a:pt x="49314" y="20828"/>
                  </a:lnTo>
                  <a:lnTo>
                    <a:pt x="49441" y="20447"/>
                  </a:lnTo>
                  <a:lnTo>
                    <a:pt x="51892" y="18161"/>
                  </a:lnTo>
                  <a:lnTo>
                    <a:pt x="53213" y="19812"/>
                  </a:lnTo>
                  <a:lnTo>
                    <a:pt x="56108" y="18542"/>
                  </a:lnTo>
                  <a:lnTo>
                    <a:pt x="56210" y="18161"/>
                  </a:lnTo>
                  <a:lnTo>
                    <a:pt x="56400" y="17526"/>
                  </a:lnTo>
                  <a:lnTo>
                    <a:pt x="57848" y="16891"/>
                  </a:lnTo>
                  <a:lnTo>
                    <a:pt x="58686" y="16891"/>
                  </a:lnTo>
                  <a:lnTo>
                    <a:pt x="60121" y="16510"/>
                  </a:lnTo>
                  <a:lnTo>
                    <a:pt x="61417" y="17526"/>
                  </a:lnTo>
                  <a:lnTo>
                    <a:pt x="61874" y="18923"/>
                  </a:lnTo>
                  <a:lnTo>
                    <a:pt x="59334" y="18923"/>
                  </a:lnTo>
                  <a:lnTo>
                    <a:pt x="58445" y="20447"/>
                  </a:lnTo>
                  <a:lnTo>
                    <a:pt x="59956" y="21971"/>
                  </a:lnTo>
                  <a:lnTo>
                    <a:pt x="60058" y="23749"/>
                  </a:lnTo>
                  <a:lnTo>
                    <a:pt x="57937" y="23114"/>
                  </a:lnTo>
                  <a:lnTo>
                    <a:pt x="57823" y="23749"/>
                  </a:lnTo>
                  <a:lnTo>
                    <a:pt x="57696" y="25654"/>
                  </a:lnTo>
                  <a:lnTo>
                    <a:pt x="57950" y="26797"/>
                  </a:lnTo>
                  <a:lnTo>
                    <a:pt x="58140" y="26543"/>
                  </a:lnTo>
                  <a:lnTo>
                    <a:pt x="58940" y="25908"/>
                  </a:lnTo>
                  <a:lnTo>
                    <a:pt x="59575" y="25908"/>
                  </a:lnTo>
                  <a:lnTo>
                    <a:pt x="60134" y="24638"/>
                  </a:lnTo>
                  <a:lnTo>
                    <a:pt x="60172" y="23876"/>
                  </a:lnTo>
                  <a:lnTo>
                    <a:pt x="60286" y="23749"/>
                  </a:lnTo>
                  <a:lnTo>
                    <a:pt x="60629" y="23368"/>
                  </a:lnTo>
                  <a:lnTo>
                    <a:pt x="61099" y="22606"/>
                  </a:lnTo>
                  <a:lnTo>
                    <a:pt x="61379" y="21590"/>
                  </a:lnTo>
                  <a:lnTo>
                    <a:pt x="62217" y="21082"/>
                  </a:lnTo>
                  <a:lnTo>
                    <a:pt x="63055" y="20828"/>
                  </a:lnTo>
                  <a:lnTo>
                    <a:pt x="63893" y="20701"/>
                  </a:lnTo>
                  <a:lnTo>
                    <a:pt x="63779" y="19812"/>
                  </a:lnTo>
                  <a:lnTo>
                    <a:pt x="63893" y="18923"/>
                  </a:lnTo>
                  <a:lnTo>
                    <a:pt x="64173" y="18923"/>
                  </a:lnTo>
                  <a:lnTo>
                    <a:pt x="64909" y="18669"/>
                  </a:lnTo>
                  <a:lnTo>
                    <a:pt x="66395" y="17907"/>
                  </a:lnTo>
                  <a:lnTo>
                    <a:pt x="67627" y="17018"/>
                  </a:lnTo>
                  <a:lnTo>
                    <a:pt x="67906" y="16510"/>
                  </a:lnTo>
                  <a:lnTo>
                    <a:pt x="67945" y="16383"/>
                  </a:lnTo>
                  <a:lnTo>
                    <a:pt x="68072" y="16002"/>
                  </a:lnTo>
                  <a:lnTo>
                    <a:pt x="66763" y="16383"/>
                  </a:lnTo>
                  <a:lnTo>
                    <a:pt x="65392" y="16383"/>
                  </a:lnTo>
                  <a:lnTo>
                    <a:pt x="63182" y="14224"/>
                  </a:lnTo>
                  <a:lnTo>
                    <a:pt x="62407" y="13462"/>
                  </a:lnTo>
                  <a:lnTo>
                    <a:pt x="65506" y="11303"/>
                  </a:lnTo>
                  <a:lnTo>
                    <a:pt x="67589" y="11303"/>
                  </a:lnTo>
                  <a:lnTo>
                    <a:pt x="67487" y="10922"/>
                  </a:lnTo>
                  <a:lnTo>
                    <a:pt x="67487" y="10795"/>
                  </a:lnTo>
                  <a:lnTo>
                    <a:pt x="68694" y="11303"/>
                  </a:lnTo>
                  <a:lnTo>
                    <a:pt x="69850" y="11176"/>
                  </a:lnTo>
                  <a:lnTo>
                    <a:pt x="70040" y="12319"/>
                  </a:lnTo>
                  <a:lnTo>
                    <a:pt x="70370" y="12573"/>
                  </a:lnTo>
                  <a:lnTo>
                    <a:pt x="70624" y="12827"/>
                  </a:lnTo>
                  <a:lnTo>
                    <a:pt x="70739" y="13208"/>
                  </a:lnTo>
                  <a:lnTo>
                    <a:pt x="71132" y="13081"/>
                  </a:lnTo>
                  <a:lnTo>
                    <a:pt x="72885" y="13081"/>
                  </a:lnTo>
                  <a:lnTo>
                    <a:pt x="73202" y="13335"/>
                  </a:lnTo>
                  <a:lnTo>
                    <a:pt x="73380" y="13589"/>
                  </a:lnTo>
                  <a:lnTo>
                    <a:pt x="73533" y="13716"/>
                  </a:lnTo>
                  <a:lnTo>
                    <a:pt x="73596" y="13970"/>
                  </a:lnTo>
                  <a:lnTo>
                    <a:pt x="72491" y="13716"/>
                  </a:lnTo>
                  <a:lnTo>
                    <a:pt x="71069" y="14097"/>
                  </a:lnTo>
                  <a:lnTo>
                    <a:pt x="70396" y="14605"/>
                  </a:lnTo>
                  <a:lnTo>
                    <a:pt x="70612" y="16002"/>
                  </a:lnTo>
                  <a:lnTo>
                    <a:pt x="71958" y="16764"/>
                  </a:lnTo>
                  <a:lnTo>
                    <a:pt x="73596" y="19812"/>
                  </a:lnTo>
                  <a:lnTo>
                    <a:pt x="74333" y="21082"/>
                  </a:lnTo>
                  <a:lnTo>
                    <a:pt x="74371" y="21336"/>
                  </a:lnTo>
                  <a:lnTo>
                    <a:pt x="74523" y="21336"/>
                  </a:lnTo>
                  <a:lnTo>
                    <a:pt x="74841" y="21844"/>
                  </a:lnTo>
                  <a:lnTo>
                    <a:pt x="74891" y="21717"/>
                  </a:lnTo>
                  <a:lnTo>
                    <a:pt x="75082" y="21590"/>
                  </a:lnTo>
                  <a:lnTo>
                    <a:pt x="77127" y="22225"/>
                  </a:lnTo>
                  <a:lnTo>
                    <a:pt x="77635" y="24384"/>
                  </a:lnTo>
                  <a:lnTo>
                    <a:pt x="78765" y="25781"/>
                  </a:lnTo>
                  <a:lnTo>
                    <a:pt x="78803" y="26162"/>
                  </a:lnTo>
                  <a:lnTo>
                    <a:pt x="78701" y="26543"/>
                  </a:lnTo>
                  <a:lnTo>
                    <a:pt x="78587" y="28448"/>
                  </a:lnTo>
                  <a:lnTo>
                    <a:pt x="77685" y="27432"/>
                  </a:lnTo>
                  <a:lnTo>
                    <a:pt x="77939" y="28575"/>
                  </a:lnTo>
                  <a:lnTo>
                    <a:pt x="78054" y="31369"/>
                  </a:lnTo>
                  <a:lnTo>
                    <a:pt x="74625" y="27178"/>
                  </a:lnTo>
                  <a:lnTo>
                    <a:pt x="71488" y="22606"/>
                  </a:lnTo>
                  <a:lnTo>
                    <a:pt x="69062" y="18669"/>
                  </a:lnTo>
                  <a:lnTo>
                    <a:pt x="68402" y="19050"/>
                  </a:lnTo>
                  <a:lnTo>
                    <a:pt x="67843" y="19685"/>
                  </a:lnTo>
                  <a:lnTo>
                    <a:pt x="67640" y="20447"/>
                  </a:lnTo>
                  <a:lnTo>
                    <a:pt x="67538" y="24003"/>
                  </a:lnTo>
                  <a:lnTo>
                    <a:pt x="68719" y="25654"/>
                  </a:lnTo>
                  <a:lnTo>
                    <a:pt x="70370" y="25654"/>
                  </a:lnTo>
                  <a:lnTo>
                    <a:pt x="70294" y="28067"/>
                  </a:lnTo>
                  <a:lnTo>
                    <a:pt x="70586" y="29083"/>
                  </a:lnTo>
                  <a:lnTo>
                    <a:pt x="72009" y="30099"/>
                  </a:lnTo>
                  <a:lnTo>
                    <a:pt x="72466" y="30226"/>
                  </a:lnTo>
                  <a:lnTo>
                    <a:pt x="73025" y="30480"/>
                  </a:lnTo>
                  <a:lnTo>
                    <a:pt x="72948" y="31750"/>
                  </a:lnTo>
                  <a:lnTo>
                    <a:pt x="74345" y="32004"/>
                  </a:lnTo>
                  <a:lnTo>
                    <a:pt x="76377" y="33655"/>
                  </a:lnTo>
                  <a:lnTo>
                    <a:pt x="77228" y="34925"/>
                  </a:lnTo>
                  <a:lnTo>
                    <a:pt x="78333" y="37338"/>
                  </a:lnTo>
                  <a:lnTo>
                    <a:pt x="80403" y="38481"/>
                  </a:lnTo>
                  <a:lnTo>
                    <a:pt x="83362" y="41148"/>
                  </a:lnTo>
                  <a:lnTo>
                    <a:pt x="83566" y="41402"/>
                  </a:lnTo>
                  <a:lnTo>
                    <a:pt x="83604" y="42291"/>
                  </a:lnTo>
                  <a:lnTo>
                    <a:pt x="84416" y="42291"/>
                  </a:lnTo>
                  <a:lnTo>
                    <a:pt x="84823" y="42418"/>
                  </a:lnTo>
                  <a:lnTo>
                    <a:pt x="87325" y="43815"/>
                  </a:lnTo>
                  <a:lnTo>
                    <a:pt x="92773" y="44323"/>
                  </a:lnTo>
                  <a:lnTo>
                    <a:pt x="92925" y="48895"/>
                  </a:lnTo>
                  <a:lnTo>
                    <a:pt x="93980" y="48768"/>
                  </a:lnTo>
                  <a:lnTo>
                    <a:pt x="95440" y="49276"/>
                  </a:lnTo>
                  <a:lnTo>
                    <a:pt x="95808" y="50673"/>
                  </a:lnTo>
                  <a:lnTo>
                    <a:pt x="94970" y="51054"/>
                  </a:lnTo>
                  <a:lnTo>
                    <a:pt x="96240" y="51816"/>
                  </a:lnTo>
                  <a:lnTo>
                    <a:pt x="97269" y="51816"/>
                  </a:lnTo>
                  <a:lnTo>
                    <a:pt x="100660" y="51943"/>
                  </a:lnTo>
                  <a:lnTo>
                    <a:pt x="102120" y="52324"/>
                  </a:lnTo>
                  <a:lnTo>
                    <a:pt x="102412" y="54864"/>
                  </a:lnTo>
                  <a:lnTo>
                    <a:pt x="102031" y="54991"/>
                  </a:lnTo>
                  <a:lnTo>
                    <a:pt x="103352" y="55753"/>
                  </a:lnTo>
                  <a:lnTo>
                    <a:pt x="103949" y="56007"/>
                  </a:lnTo>
                  <a:lnTo>
                    <a:pt x="104508" y="56515"/>
                  </a:lnTo>
                  <a:lnTo>
                    <a:pt x="105130" y="57531"/>
                  </a:lnTo>
                  <a:lnTo>
                    <a:pt x="106413" y="57404"/>
                  </a:lnTo>
                  <a:lnTo>
                    <a:pt x="106502" y="56134"/>
                  </a:lnTo>
                  <a:lnTo>
                    <a:pt x="108254" y="55499"/>
                  </a:lnTo>
                  <a:lnTo>
                    <a:pt x="109474" y="57785"/>
                  </a:lnTo>
                  <a:lnTo>
                    <a:pt x="111569" y="56515"/>
                  </a:lnTo>
                  <a:lnTo>
                    <a:pt x="111823" y="56261"/>
                  </a:lnTo>
                  <a:lnTo>
                    <a:pt x="112014" y="55880"/>
                  </a:lnTo>
                  <a:lnTo>
                    <a:pt x="112522" y="56007"/>
                  </a:lnTo>
                  <a:lnTo>
                    <a:pt x="113030" y="55880"/>
                  </a:lnTo>
                  <a:lnTo>
                    <a:pt x="113474" y="55626"/>
                  </a:lnTo>
                  <a:lnTo>
                    <a:pt x="114173" y="56515"/>
                  </a:lnTo>
                  <a:lnTo>
                    <a:pt x="114579" y="56769"/>
                  </a:lnTo>
                  <a:lnTo>
                    <a:pt x="114858" y="57277"/>
                  </a:lnTo>
                  <a:lnTo>
                    <a:pt x="115239" y="57658"/>
                  </a:lnTo>
                  <a:lnTo>
                    <a:pt x="115735" y="57658"/>
                  </a:lnTo>
                  <a:lnTo>
                    <a:pt x="116344" y="58039"/>
                  </a:lnTo>
                  <a:lnTo>
                    <a:pt x="117119" y="58420"/>
                  </a:lnTo>
                  <a:lnTo>
                    <a:pt x="117970" y="58801"/>
                  </a:lnTo>
                  <a:lnTo>
                    <a:pt x="117817" y="60198"/>
                  </a:lnTo>
                  <a:lnTo>
                    <a:pt x="118122" y="61595"/>
                  </a:lnTo>
                  <a:lnTo>
                    <a:pt x="118757" y="63373"/>
                  </a:lnTo>
                  <a:lnTo>
                    <a:pt x="119786" y="65405"/>
                  </a:lnTo>
                  <a:lnTo>
                    <a:pt x="120853" y="65786"/>
                  </a:lnTo>
                  <a:lnTo>
                    <a:pt x="121246" y="68072"/>
                  </a:lnTo>
                  <a:lnTo>
                    <a:pt x="122250" y="67945"/>
                  </a:lnTo>
                  <a:lnTo>
                    <a:pt x="123063" y="67310"/>
                  </a:lnTo>
                  <a:lnTo>
                    <a:pt x="123444" y="66421"/>
                  </a:lnTo>
                  <a:lnTo>
                    <a:pt x="123837" y="66802"/>
                  </a:lnTo>
                  <a:lnTo>
                    <a:pt x="123913" y="67056"/>
                  </a:lnTo>
                  <a:lnTo>
                    <a:pt x="123050" y="68707"/>
                  </a:lnTo>
                  <a:lnTo>
                    <a:pt x="122313" y="68961"/>
                  </a:lnTo>
                  <a:lnTo>
                    <a:pt x="124167" y="68961"/>
                  </a:lnTo>
                  <a:lnTo>
                    <a:pt x="123939" y="68580"/>
                  </a:lnTo>
                  <a:lnTo>
                    <a:pt x="123837" y="67945"/>
                  </a:lnTo>
                  <a:lnTo>
                    <a:pt x="124904" y="67691"/>
                  </a:lnTo>
                  <a:lnTo>
                    <a:pt x="125869" y="68326"/>
                  </a:lnTo>
                  <a:lnTo>
                    <a:pt x="126936" y="68707"/>
                  </a:lnTo>
                  <a:lnTo>
                    <a:pt x="127787" y="67945"/>
                  </a:lnTo>
                  <a:lnTo>
                    <a:pt x="128117" y="68580"/>
                  </a:lnTo>
                  <a:lnTo>
                    <a:pt x="126949" y="68961"/>
                  </a:lnTo>
                  <a:lnTo>
                    <a:pt x="125768" y="69215"/>
                  </a:lnTo>
                  <a:lnTo>
                    <a:pt x="124587" y="69342"/>
                  </a:lnTo>
                  <a:lnTo>
                    <a:pt x="124447" y="69215"/>
                  </a:lnTo>
                  <a:lnTo>
                    <a:pt x="121577" y="69215"/>
                  </a:lnTo>
                  <a:lnTo>
                    <a:pt x="120434" y="69215"/>
                  </a:lnTo>
                  <a:lnTo>
                    <a:pt x="121005" y="69850"/>
                  </a:lnTo>
                  <a:lnTo>
                    <a:pt x="122402" y="70612"/>
                  </a:lnTo>
                  <a:lnTo>
                    <a:pt x="123240" y="70993"/>
                  </a:lnTo>
                  <a:lnTo>
                    <a:pt x="122504" y="73660"/>
                  </a:lnTo>
                  <a:lnTo>
                    <a:pt x="121742" y="74168"/>
                  </a:lnTo>
                  <a:lnTo>
                    <a:pt x="121881" y="74549"/>
                  </a:lnTo>
                  <a:lnTo>
                    <a:pt x="122339" y="75184"/>
                  </a:lnTo>
                  <a:lnTo>
                    <a:pt x="122428" y="75565"/>
                  </a:lnTo>
                  <a:lnTo>
                    <a:pt x="123621" y="77216"/>
                  </a:lnTo>
                  <a:lnTo>
                    <a:pt x="124358" y="77978"/>
                  </a:lnTo>
                  <a:lnTo>
                    <a:pt x="127215" y="79375"/>
                  </a:lnTo>
                  <a:lnTo>
                    <a:pt x="129209" y="78740"/>
                  </a:lnTo>
                  <a:lnTo>
                    <a:pt x="130162" y="75184"/>
                  </a:lnTo>
                  <a:lnTo>
                    <a:pt x="130086" y="74917"/>
                  </a:lnTo>
                  <a:lnTo>
                    <a:pt x="129501" y="74168"/>
                  </a:lnTo>
                  <a:lnTo>
                    <a:pt x="128905" y="73406"/>
                  </a:lnTo>
                  <a:lnTo>
                    <a:pt x="129032" y="72009"/>
                  </a:lnTo>
                  <a:lnTo>
                    <a:pt x="129667" y="71247"/>
                  </a:lnTo>
                  <a:lnTo>
                    <a:pt x="130048" y="72517"/>
                  </a:lnTo>
                  <a:lnTo>
                    <a:pt x="130644" y="73787"/>
                  </a:lnTo>
                  <a:lnTo>
                    <a:pt x="133743" y="74803"/>
                  </a:lnTo>
                  <a:lnTo>
                    <a:pt x="133032" y="72263"/>
                  </a:lnTo>
                  <a:lnTo>
                    <a:pt x="133743" y="71247"/>
                  </a:lnTo>
                  <a:lnTo>
                    <a:pt x="134175" y="70739"/>
                  </a:lnTo>
                  <a:lnTo>
                    <a:pt x="134378" y="70612"/>
                  </a:lnTo>
                  <a:lnTo>
                    <a:pt x="135813" y="70104"/>
                  </a:lnTo>
                  <a:lnTo>
                    <a:pt x="135877" y="69723"/>
                  </a:lnTo>
                  <a:close/>
                </a:path>
                <a:path w="159384" h="79375">
                  <a:moveTo>
                    <a:pt x="136232" y="70612"/>
                  </a:moveTo>
                  <a:lnTo>
                    <a:pt x="136182" y="69977"/>
                  </a:lnTo>
                  <a:lnTo>
                    <a:pt x="135928" y="70065"/>
                  </a:lnTo>
                  <a:lnTo>
                    <a:pt x="136042" y="70739"/>
                  </a:lnTo>
                  <a:lnTo>
                    <a:pt x="136232" y="70612"/>
                  </a:lnTo>
                  <a:close/>
                </a:path>
                <a:path w="159384" h="79375">
                  <a:moveTo>
                    <a:pt x="158915" y="66167"/>
                  </a:moveTo>
                  <a:lnTo>
                    <a:pt x="157708" y="64897"/>
                  </a:lnTo>
                  <a:lnTo>
                    <a:pt x="156603" y="65913"/>
                  </a:lnTo>
                  <a:lnTo>
                    <a:pt x="155117" y="66294"/>
                  </a:lnTo>
                  <a:lnTo>
                    <a:pt x="154762" y="66294"/>
                  </a:lnTo>
                  <a:lnTo>
                    <a:pt x="154038" y="65913"/>
                  </a:lnTo>
                  <a:lnTo>
                    <a:pt x="153708" y="65659"/>
                  </a:lnTo>
                  <a:lnTo>
                    <a:pt x="153212" y="64770"/>
                  </a:lnTo>
                  <a:lnTo>
                    <a:pt x="153733" y="63246"/>
                  </a:lnTo>
                  <a:lnTo>
                    <a:pt x="154038" y="62484"/>
                  </a:lnTo>
                  <a:lnTo>
                    <a:pt x="152069" y="62738"/>
                  </a:lnTo>
                  <a:lnTo>
                    <a:pt x="151765" y="62865"/>
                  </a:lnTo>
                  <a:lnTo>
                    <a:pt x="152120" y="65913"/>
                  </a:lnTo>
                  <a:lnTo>
                    <a:pt x="151028" y="65151"/>
                  </a:lnTo>
                  <a:lnTo>
                    <a:pt x="147180" y="65659"/>
                  </a:lnTo>
                  <a:lnTo>
                    <a:pt x="146735" y="65659"/>
                  </a:lnTo>
                  <a:lnTo>
                    <a:pt x="145808" y="66421"/>
                  </a:lnTo>
                  <a:lnTo>
                    <a:pt x="149034" y="67437"/>
                  </a:lnTo>
                  <a:lnTo>
                    <a:pt x="151485" y="68072"/>
                  </a:lnTo>
                  <a:lnTo>
                    <a:pt x="151358" y="69342"/>
                  </a:lnTo>
                  <a:lnTo>
                    <a:pt x="148310" y="68834"/>
                  </a:lnTo>
                  <a:lnTo>
                    <a:pt x="144132" y="67818"/>
                  </a:lnTo>
                  <a:lnTo>
                    <a:pt x="140589" y="70739"/>
                  </a:lnTo>
                  <a:lnTo>
                    <a:pt x="139954" y="68199"/>
                  </a:lnTo>
                  <a:lnTo>
                    <a:pt x="140055" y="64770"/>
                  </a:lnTo>
                  <a:lnTo>
                    <a:pt x="139979" y="62484"/>
                  </a:lnTo>
                  <a:lnTo>
                    <a:pt x="139915" y="62230"/>
                  </a:lnTo>
                  <a:lnTo>
                    <a:pt x="140373" y="61849"/>
                  </a:lnTo>
                  <a:lnTo>
                    <a:pt x="141109" y="61595"/>
                  </a:lnTo>
                  <a:lnTo>
                    <a:pt x="140957" y="61214"/>
                  </a:lnTo>
                  <a:lnTo>
                    <a:pt x="141033" y="60325"/>
                  </a:lnTo>
                  <a:lnTo>
                    <a:pt x="140982" y="60071"/>
                  </a:lnTo>
                  <a:lnTo>
                    <a:pt x="140233" y="59182"/>
                  </a:lnTo>
                  <a:lnTo>
                    <a:pt x="139192" y="59182"/>
                  </a:lnTo>
                  <a:lnTo>
                    <a:pt x="138303" y="59055"/>
                  </a:lnTo>
                  <a:lnTo>
                    <a:pt x="138049" y="58674"/>
                  </a:lnTo>
                  <a:lnTo>
                    <a:pt x="137820" y="58547"/>
                  </a:lnTo>
                  <a:lnTo>
                    <a:pt x="137604" y="58420"/>
                  </a:lnTo>
                  <a:lnTo>
                    <a:pt x="136829" y="58547"/>
                  </a:lnTo>
                  <a:lnTo>
                    <a:pt x="136867" y="58166"/>
                  </a:lnTo>
                  <a:lnTo>
                    <a:pt x="135966" y="58166"/>
                  </a:lnTo>
                  <a:lnTo>
                    <a:pt x="135318" y="57785"/>
                  </a:lnTo>
                  <a:lnTo>
                    <a:pt x="134734" y="57658"/>
                  </a:lnTo>
                  <a:lnTo>
                    <a:pt x="134378" y="58420"/>
                  </a:lnTo>
                  <a:lnTo>
                    <a:pt x="134099" y="58547"/>
                  </a:lnTo>
                  <a:lnTo>
                    <a:pt x="133388" y="57404"/>
                  </a:lnTo>
                  <a:lnTo>
                    <a:pt x="131521" y="57150"/>
                  </a:lnTo>
                  <a:lnTo>
                    <a:pt x="129870" y="57404"/>
                  </a:lnTo>
                  <a:lnTo>
                    <a:pt x="129959" y="56769"/>
                  </a:lnTo>
                  <a:lnTo>
                    <a:pt x="130289" y="56388"/>
                  </a:lnTo>
                  <a:lnTo>
                    <a:pt x="131495" y="55880"/>
                  </a:lnTo>
                  <a:lnTo>
                    <a:pt x="130962" y="55626"/>
                  </a:lnTo>
                  <a:lnTo>
                    <a:pt x="130683" y="55118"/>
                  </a:lnTo>
                  <a:lnTo>
                    <a:pt x="130238" y="54864"/>
                  </a:lnTo>
                  <a:lnTo>
                    <a:pt x="130543" y="54102"/>
                  </a:lnTo>
                  <a:lnTo>
                    <a:pt x="129844" y="53340"/>
                  </a:lnTo>
                  <a:lnTo>
                    <a:pt x="128270" y="52832"/>
                  </a:lnTo>
                  <a:lnTo>
                    <a:pt x="127127" y="52070"/>
                  </a:lnTo>
                  <a:lnTo>
                    <a:pt x="127254" y="52832"/>
                  </a:lnTo>
                  <a:lnTo>
                    <a:pt x="127342" y="53975"/>
                  </a:lnTo>
                  <a:lnTo>
                    <a:pt x="127241" y="54737"/>
                  </a:lnTo>
                  <a:lnTo>
                    <a:pt x="127114" y="55118"/>
                  </a:lnTo>
                  <a:lnTo>
                    <a:pt x="126631" y="56261"/>
                  </a:lnTo>
                  <a:lnTo>
                    <a:pt x="127965" y="57277"/>
                  </a:lnTo>
                  <a:lnTo>
                    <a:pt x="128638" y="57658"/>
                  </a:lnTo>
                  <a:lnTo>
                    <a:pt x="128104" y="57912"/>
                  </a:lnTo>
                  <a:lnTo>
                    <a:pt x="127660" y="58166"/>
                  </a:lnTo>
                  <a:lnTo>
                    <a:pt x="127520" y="58293"/>
                  </a:lnTo>
                  <a:lnTo>
                    <a:pt x="127469" y="58547"/>
                  </a:lnTo>
                  <a:lnTo>
                    <a:pt x="128028" y="59309"/>
                  </a:lnTo>
                  <a:lnTo>
                    <a:pt x="128841" y="59944"/>
                  </a:lnTo>
                  <a:lnTo>
                    <a:pt x="129298" y="60579"/>
                  </a:lnTo>
                  <a:lnTo>
                    <a:pt x="132181" y="61214"/>
                  </a:lnTo>
                  <a:lnTo>
                    <a:pt x="135737" y="62738"/>
                  </a:lnTo>
                  <a:lnTo>
                    <a:pt x="137972" y="65405"/>
                  </a:lnTo>
                  <a:lnTo>
                    <a:pt x="138912" y="68834"/>
                  </a:lnTo>
                  <a:lnTo>
                    <a:pt x="136423" y="70485"/>
                  </a:lnTo>
                  <a:lnTo>
                    <a:pt x="136359" y="70739"/>
                  </a:lnTo>
                  <a:lnTo>
                    <a:pt x="136601" y="71755"/>
                  </a:lnTo>
                  <a:lnTo>
                    <a:pt x="136677" y="72517"/>
                  </a:lnTo>
                  <a:lnTo>
                    <a:pt x="136232" y="73279"/>
                  </a:lnTo>
                  <a:lnTo>
                    <a:pt x="136118" y="73787"/>
                  </a:lnTo>
                  <a:lnTo>
                    <a:pt x="136436" y="74180"/>
                  </a:lnTo>
                  <a:lnTo>
                    <a:pt x="136690" y="74422"/>
                  </a:lnTo>
                  <a:lnTo>
                    <a:pt x="137083" y="75184"/>
                  </a:lnTo>
                  <a:lnTo>
                    <a:pt x="138176" y="73914"/>
                  </a:lnTo>
                  <a:lnTo>
                    <a:pt x="138061" y="72390"/>
                  </a:lnTo>
                  <a:lnTo>
                    <a:pt x="137845" y="71247"/>
                  </a:lnTo>
                  <a:lnTo>
                    <a:pt x="139636" y="71247"/>
                  </a:lnTo>
                  <a:lnTo>
                    <a:pt x="141541" y="73787"/>
                  </a:lnTo>
                  <a:lnTo>
                    <a:pt x="144233" y="73660"/>
                  </a:lnTo>
                  <a:lnTo>
                    <a:pt x="144665" y="73279"/>
                  </a:lnTo>
                  <a:lnTo>
                    <a:pt x="144970" y="72644"/>
                  </a:lnTo>
                  <a:lnTo>
                    <a:pt x="146532" y="72898"/>
                  </a:lnTo>
                  <a:lnTo>
                    <a:pt x="147256" y="72644"/>
                  </a:lnTo>
                  <a:lnTo>
                    <a:pt x="147624" y="72517"/>
                  </a:lnTo>
                  <a:lnTo>
                    <a:pt x="147256" y="71247"/>
                  </a:lnTo>
                  <a:lnTo>
                    <a:pt x="147193" y="70993"/>
                  </a:lnTo>
                  <a:lnTo>
                    <a:pt x="147078" y="70739"/>
                  </a:lnTo>
                  <a:lnTo>
                    <a:pt x="146913" y="70485"/>
                  </a:lnTo>
                  <a:lnTo>
                    <a:pt x="147688" y="70485"/>
                  </a:lnTo>
                  <a:lnTo>
                    <a:pt x="148120" y="73025"/>
                  </a:lnTo>
                  <a:lnTo>
                    <a:pt x="151993" y="72771"/>
                  </a:lnTo>
                  <a:lnTo>
                    <a:pt x="152158" y="70485"/>
                  </a:lnTo>
                  <a:lnTo>
                    <a:pt x="152196" y="70104"/>
                  </a:lnTo>
                  <a:lnTo>
                    <a:pt x="153746" y="71374"/>
                  </a:lnTo>
                  <a:lnTo>
                    <a:pt x="154978" y="71755"/>
                  </a:lnTo>
                  <a:lnTo>
                    <a:pt x="156425" y="71247"/>
                  </a:lnTo>
                  <a:lnTo>
                    <a:pt x="157695" y="70231"/>
                  </a:lnTo>
                  <a:lnTo>
                    <a:pt x="157784" y="70104"/>
                  </a:lnTo>
                  <a:lnTo>
                    <a:pt x="158254" y="69469"/>
                  </a:lnTo>
                  <a:lnTo>
                    <a:pt x="158318" y="69342"/>
                  </a:lnTo>
                  <a:lnTo>
                    <a:pt x="158813" y="68453"/>
                  </a:lnTo>
                  <a:lnTo>
                    <a:pt x="158661" y="68326"/>
                  </a:lnTo>
                  <a:lnTo>
                    <a:pt x="158559" y="68199"/>
                  </a:lnTo>
                  <a:lnTo>
                    <a:pt x="158369" y="67691"/>
                  </a:lnTo>
                  <a:lnTo>
                    <a:pt x="158457" y="66802"/>
                  </a:lnTo>
                  <a:lnTo>
                    <a:pt x="158813" y="66294"/>
                  </a:lnTo>
                  <a:lnTo>
                    <a:pt x="158915" y="66167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>
              <a:extLst>
                <a:ext uri="{FF2B5EF4-FFF2-40B4-BE49-F238E27FC236}">
                  <a16:creationId xmlns:a16="http://schemas.microsoft.com/office/drawing/2014/main" id="{A292B6CA-4FEE-5F7A-3801-AEC7DFE1C2B1}"/>
                </a:ext>
              </a:extLst>
            </p:cNvPr>
            <p:cNvSpPr/>
            <p:nvPr/>
          </p:nvSpPr>
          <p:spPr>
            <a:xfrm>
              <a:off x="9672028" y="762799"/>
              <a:ext cx="69215" cy="28575"/>
            </a:xfrm>
            <a:custGeom>
              <a:avLst/>
              <a:gdLst/>
              <a:ahLst/>
              <a:cxnLst/>
              <a:rect l="l" t="t" r="r" b="b"/>
              <a:pathLst>
                <a:path w="69215" h="28575">
                  <a:moveTo>
                    <a:pt x="14782" y="15671"/>
                  </a:moveTo>
                  <a:lnTo>
                    <a:pt x="14554" y="15125"/>
                  </a:lnTo>
                  <a:lnTo>
                    <a:pt x="11239" y="13639"/>
                  </a:lnTo>
                  <a:lnTo>
                    <a:pt x="8864" y="14312"/>
                  </a:lnTo>
                  <a:lnTo>
                    <a:pt x="5778" y="13144"/>
                  </a:lnTo>
                  <a:lnTo>
                    <a:pt x="5715" y="11836"/>
                  </a:lnTo>
                  <a:lnTo>
                    <a:pt x="3327" y="12636"/>
                  </a:lnTo>
                  <a:lnTo>
                    <a:pt x="3111" y="15328"/>
                  </a:lnTo>
                  <a:lnTo>
                    <a:pt x="0" y="15278"/>
                  </a:lnTo>
                  <a:lnTo>
                    <a:pt x="2603" y="18059"/>
                  </a:lnTo>
                  <a:lnTo>
                    <a:pt x="4927" y="19227"/>
                  </a:lnTo>
                  <a:lnTo>
                    <a:pt x="5016" y="18859"/>
                  </a:lnTo>
                  <a:lnTo>
                    <a:pt x="5422" y="18516"/>
                  </a:lnTo>
                  <a:lnTo>
                    <a:pt x="5486" y="18059"/>
                  </a:lnTo>
                  <a:lnTo>
                    <a:pt x="8788" y="19380"/>
                  </a:lnTo>
                  <a:lnTo>
                    <a:pt x="13182" y="19545"/>
                  </a:lnTo>
                  <a:lnTo>
                    <a:pt x="14071" y="18821"/>
                  </a:lnTo>
                  <a:lnTo>
                    <a:pt x="14338" y="18249"/>
                  </a:lnTo>
                  <a:lnTo>
                    <a:pt x="14274" y="17462"/>
                  </a:lnTo>
                  <a:lnTo>
                    <a:pt x="14655" y="16827"/>
                  </a:lnTo>
                  <a:lnTo>
                    <a:pt x="14782" y="15671"/>
                  </a:lnTo>
                  <a:close/>
                </a:path>
                <a:path w="69215" h="28575">
                  <a:moveTo>
                    <a:pt x="24231" y="15163"/>
                  </a:moveTo>
                  <a:lnTo>
                    <a:pt x="23342" y="14224"/>
                  </a:lnTo>
                  <a:lnTo>
                    <a:pt x="21932" y="13792"/>
                  </a:lnTo>
                  <a:lnTo>
                    <a:pt x="21145" y="14757"/>
                  </a:lnTo>
                  <a:lnTo>
                    <a:pt x="19659" y="14274"/>
                  </a:lnTo>
                  <a:lnTo>
                    <a:pt x="19545" y="13322"/>
                  </a:lnTo>
                  <a:lnTo>
                    <a:pt x="15989" y="11455"/>
                  </a:lnTo>
                  <a:lnTo>
                    <a:pt x="14630" y="17640"/>
                  </a:lnTo>
                  <a:lnTo>
                    <a:pt x="14338" y="18237"/>
                  </a:lnTo>
                  <a:lnTo>
                    <a:pt x="14655" y="19265"/>
                  </a:lnTo>
                  <a:lnTo>
                    <a:pt x="15405" y="20586"/>
                  </a:lnTo>
                  <a:lnTo>
                    <a:pt x="16929" y="21069"/>
                  </a:lnTo>
                  <a:lnTo>
                    <a:pt x="18326" y="20878"/>
                  </a:lnTo>
                  <a:lnTo>
                    <a:pt x="19050" y="20066"/>
                  </a:lnTo>
                  <a:lnTo>
                    <a:pt x="19494" y="19037"/>
                  </a:lnTo>
                  <a:lnTo>
                    <a:pt x="19342" y="17805"/>
                  </a:lnTo>
                  <a:lnTo>
                    <a:pt x="21717" y="16916"/>
                  </a:lnTo>
                  <a:lnTo>
                    <a:pt x="22466" y="16789"/>
                  </a:lnTo>
                  <a:lnTo>
                    <a:pt x="23495" y="17919"/>
                  </a:lnTo>
                  <a:lnTo>
                    <a:pt x="24130" y="16979"/>
                  </a:lnTo>
                  <a:lnTo>
                    <a:pt x="24079" y="16611"/>
                  </a:lnTo>
                  <a:lnTo>
                    <a:pt x="24231" y="15163"/>
                  </a:lnTo>
                  <a:close/>
                </a:path>
                <a:path w="69215" h="28575">
                  <a:moveTo>
                    <a:pt x="39382" y="25869"/>
                  </a:moveTo>
                  <a:lnTo>
                    <a:pt x="36626" y="23215"/>
                  </a:lnTo>
                  <a:lnTo>
                    <a:pt x="34086" y="24676"/>
                  </a:lnTo>
                  <a:lnTo>
                    <a:pt x="32588" y="24396"/>
                  </a:lnTo>
                  <a:lnTo>
                    <a:pt x="32677" y="22415"/>
                  </a:lnTo>
                  <a:lnTo>
                    <a:pt x="30784" y="23215"/>
                  </a:lnTo>
                  <a:lnTo>
                    <a:pt x="26708" y="23850"/>
                  </a:lnTo>
                  <a:lnTo>
                    <a:pt x="25857" y="24269"/>
                  </a:lnTo>
                  <a:lnTo>
                    <a:pt x="24396" y="24384"/>
                  </a:lnTo>
                  <a:lnTo>
                    <a:pt x="23444" y="24828"/>
                  </a:lnTo>
                  <a:lnTo>
                    <a:pt x="22910" y="25565"/>
                  </a:lnTo>
                  <a:lnTo>
                    <a:pt x="20408" y="26822"/>
                  </a:lnTo>
                  <a:lnTo>
                    <a:pt x="20675" y="27305"/>
                  </a:lnTo>
                  <a:lnTo>
                    <a:pt x="21323" y="27711"/>
                  </a:lnTo>
                  <a:lnTo>
                    <a:pt x="27317" y="28105"/>
                  </a:lnTo>
                  <a:lnTo>
                    <a:pt x="28486" y="27940"/>
                  </a:lnTo>
                  <a:lnTo>
                    <a:pt x="29070" y="26974"/>
                  </a:lnTo>
                  <a:lnTo>
                    <a:pt x="31508" y="26479"/>
                  </a:lnTo>
                  <a:lnTo>
                    <a:pt x="32918" y="26847"/>
                  </a:lnTo>
                  <a:lnTo>
                    <a:pt x="39382" y="25869"/>
                  </a:lnTo>
                  <a:close/>
                </a:path>
                <a:path w="69215" h="28575">
                  <a:moveTo>
                    <a:pt x="53771" y="21031"/>
                  </a:moveTo>
                  <a:lnTo>
                    <a:pt x="51727" y="20637"/>
                  </a:lnTo>
                  <a:lnTo>
                    <a:pt x="51308" y="21590"/>
                  </a:lnTo>
                  <a:lnTo>
                    <a:pt x="49898" y="20129"/>
                  </a:lnTo>
                  <a:lnTo>
                    <a:pt x="49250" y="18973"/>
                  </a:lnTo>
                  <a:lnTo>
                    <a:pt x="46659" y="19443"/>
                  </a:lnTo>
                  <a:lnTo>
                    <a:pt x="45110" y="19989"/>
                  </a:lnTo>
                  <a:lnTo>
                    <a:pt x="45453" y="21018"/>
                  </a:lnTo>
                  <a:lnTo>
                    <a:pt x="45351" y="21818"/>
                  </a:lnTo>
                  <a:lnTo>
                    <a:pt x="42786" y="23304"/>
                  </a:lnTo>
                  <a:lnTo>
                    <a:pt x="41516" y="23825"/>
                  </a:lnTo>
                  <a:lnTo>
                    <a:pt x="39230" y="22809"/>
                  </a:lnTo>
                  <a:lnTo>
                    <a:pt x="38150" y="23622"/>
                  </a:lnTo>
                  <a:lnTo>
                    <a:pt x="38341" y="23533"/>
                  </a:lnTo>
                  <a:lnTo>
                    <a:pt x="40957" y="26708"/>
                  </a:lnTo>
                  <a:lnTo>
                    <a:pt x="44970" y="25654"/>
                  </a:lnTo>
                  <a:lnTo>
                    <a:pt x="47790" y="24612"/>
                  </a:lnTo>
                  <a:lnTo>
                    <a:pt x="49872" y="23304"/>
                  </a:lnTo>
                  <a:lnTo>
                    <a:pt x="50330" y="23799"/>
                  </a:lnTo>
                  <a:lnTo>
                    <a:pt x="51841" y="22834"/>
                  </a:lnTo>
                  <a:lnTo>
                    <a:pt x="51879" y="21767"/>
                  </a:lnTo>
                  <a:lnTo>
                    <a:pt x="53771" y="21031"/>
                  </a:lnTo>
                  <a:close/>
                </a:path>
                <a:path w="69215" h="28575">
                  <a:moveTo>
                    <a:pt x="58889" y="5283"/>
                  </a:moveTo>
                  <a:close/>
                </a:path>
                <a:path w="69215" h="28575">
                  <a:moveTo>
                    <a:pt x="69037" y="1397"/>
                  </a:moveTo>
                  <a:lnTo>
                    <a:pt x="68618" y="12"/>
                  </a:lnTo>
                  <a:lnTo>
                    <a:pt x="66725" y="0"/>
                  </a:lnTo>
                  <a:lnTo>
                    <a:pt x="66827" y="723"/>
                  </a:lnTo>
                  <a:lnTo>
                    <a:pt x="64376" y="1409"/>
                  </a:lnTo>
                  <a:lnTo>
                    <a:pt x="63157" y="2171"/>
                  </a:lnTo>
                  <a:lnTo>
                    <a:pt x="60629" y="6184"/>
                  </a:lnTo>
                  <a:lnTo>
                    <a:pt x="58699" y="5283"/>
                  </a:lnTo>
                  <a:lnTo>
                    <a:pt x="54787" y="4749"/>
                  </a:lnTo>
                  <a:lnTo>
                    <a:pt x="55181" y="8229"/>
                  </a:lnTo>
                  <a:lnTo>
                    <a:pt x="59220" y="8001"/>
                  </a:lnTo>
                  <a:lnTo>
                    <a:pt x="64427" y="5245"/>
                  </a:lnTo>
                  <a:lnTo>
                    <a:pt x="67640" y="4127"/>
                  </a:lnTo>
                  <a:lnTo>
                    <a:pt x="68694" y="2451"/>
                  </a:lnTo>
                  <a:lnTo>
                    <a:pt x="69037" y="1397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>
              <a:extLst>
                <a:ext uri="{FF2B5EF4-FFF2-40B4-BE49-F238E27FC236}">
                  <a16:creationId xmlns:a16="http://schemas.microsoft.com/office/drawing/2014/main" id="{60854C7B-C378-0A93-1551-AE6B626424C8}"/>
                </a:ext>
              </a:extLst>
            </p:cNvPr>
            <p:cNvSpPr/>
            <p:nvPr/>
          </p:nvSpPr>
          <p:spPr>
            <a:xfrm>
              <a:off x="9687255" y="768209"/>
              <a:ext cx="59055" cy="21590"/>
            </a:xfrm>
            <a:custGeom>
              <a:avLst/>
              <a:gdLst/>
              <a:ahLst/>
              <a:cxnLst/>
              <a:rect l="l" t="t" r="r" b="b"/>
              <a:pathLst>
                <a:path w="59054" h="21590">
                  <a:moveTo>
                    <a:pt x="12814" y="14058"/>
                  </a:moveTo>
                  <a:lnTo>
                    <a:pt x="12242" y="12649"/>
                  </a:lnTo>
                  <a:lnTo>
                    <a:pt x="9347" y="11150"/>
                  </a:lnTo>
                  <a:lnTo>
                    <a:pt x="8699" y="13017"/>
                  </a:lnTo>
                  <a:lnTo>
                    <a:pt x="7226" y="11391"/>
                  </a:lnTo>
                  <a:lnTo>
                    <a:pt x="4114" y="12407"/>
                  </a:lnTo>
                  <a:lnTo>
                    <a:pt x="4267" y="13639"/>
                  </a:lnTo>
                  <a:lnTo>
                    <a:pt x="3835" y="14655"/>
                  </a:lnTo>
                  <a:lnTo>
                    <a:pt x="2298" y="16408"/>
                  </a:lnTo>
                  <a:lnTo>
                    <a:pt x="0" y="17589"/>
                  </a:lnTo>
                  <a:lnTo>
                    <a:pt x="749" y="20307"/>
                  </a:lnTo>
                  <a:lnTo>
                    <a:pt x="2743" y="21590"/>
                  </a:lnTo>
                  <a:lnTo>
                    <a:pt x="6477" y="20853"/>
                  </a:lnTo>
                  <a:lnTo>
                    <a:pt x="7683" y="20167"/>
                  </a:lnTo>
                  <a:lnTo>
                    <a:pt x="8229" y="19431"/>
                  </a:lnTo>
                  <a:lnTo>
                    <a:pt x="9169" y="18986"/>
                  </a:lnTo>
                  <a:lnTo>
                    <a:pt x="10642" y="18859"/>
                  </a:lnTo>
                  <a:lnTo>
                    <a:pt x="12026" y="18122"/>
                  </a:lnTo>
                  <a:lnTo>
                    <a:pt x="12661" y="15951"/>
                  </a:lnTo>
                  <a:lnTo>
                    <a:pt x="9232" y="15494"/>
                  </a:lnTo>
                  <a:lnTo>
                    <a:pt x="12814" y="14058"/>
                  </a:lnTo>
                  <a:close/>
                </a:path>
                <a:path w="59054" h="21590">
                  <a:moveTo>
                    <a:pt x="30238" y="15621"/>
                  </a:moveTo>
                  <a:lnTo>
                    <a:pt x="29629" y="13817"/>
                  </a:lnTo>
                  <a:lnTo>
                    <a:pt x="29108" y="12928"/>
                  </a:lnTo>
                  <a:lnTo>
                    <a:pt x="28740" y="11734"/>
                  </a:lnTo>
                  <a:lnTo>
                    <a:pt x="30048" y="10845"/>
                  </a:lnTo>
                  <a:lnTo>
                    <a:pt x="29362" y="9283"/>
                  </a:lnTo>
                  <a:lnTo>
                    <a:pt x="27381" y="7112"/>
                  </a:lnTo>
                  <a:lnTo>
                    <a:pt x="26174" y="6388"/>
                  </a:lnTo>
                  <a:lnTo>
                    <a:pt x="25692" y="6642"/>
                  </a:lnTo>
                  <a:lnTo>
                    <a:pt x="25920" y="8140"/>
                  </a:lnTo>
                  <a:lnTo>
                    <a:pt x="23901" y="6680"/>
                  </a:lnTo>
                  <a:lnTo>
                    <a:pt x="24790" y="8966"/>
                  </a:lnTo>
                  <a:lnTo>
                    <a:pt x="23685" y="9880"/>
                  </a:lnTo>
                  <a:lnTo>
                    <a:pt x="22504" y="10502"/>
                  </a:lnTo>
                  <a:lnTo>
                    <a:pt x="20815" y="9931"/>
                  </a:lnTo>
                  <a:lnTo>
                    <a:pt x="21120" y="11925"/>
                  </a:lnTo>
                  <a:lnTo>
                    <a:pt x="19964" y="11963"/>
                  </a:lnTo>
                  <a:lnTo>
                    <a:pt x="19177" y="13144"/>
                  </a:lnTo>
                  <a:lnTo>
                    <a:pt x="18910" y="14262"/>
                  </a:lnTo>
                  <a:lnTo>
                    <a:pt x="20980" y="14947"/>
                  </a:lnTo>
                  <a:lnTo>
                    <a:pt x="24752" y="17907"/>
                  </a:lnTo>
                  <a:lnTo>
                    <a:pt x="26276" y="18427"/>
                  </a:lnTo>
                  <a:lnTo>
                    <a:pt x="30124" y="16421"/>
                  </a:lnTo>
                  <a:lnTo>
                    <a:pt x="30238" y="15621"/>
                  </a:lnTo>
                  <a:close/>
                </a:path>
                <a:path w="59054" h="21590">
                  <a:moveTo>
                    <a:pt x="49860" y="7518"/>
                  </a:moveTo>
                  <a:lnTo>
                    <a:pt x="49428" y="6197"/>
                  </a:lnTo>
                  <a:lnTo>
                    <a:pt x="48133" y="5143"/>
                  </a:lnTo>
                  <a:lnTo>
                    <a:pt x="45478" y="5740"/>
                  </a:lnTo>
                  <a:lnTo>
                    <a:pt x="44411" y="6223"/>
                  </a:lnTo>
                  <a:lnTo>
                    <a:pt x="44094" y="7200"/>
                  </a:lnTo>
                  <a:lnTo>
                    <a:pt x="41224" y="8445"/>
                  </a:lnTo>
                  <a:lnTo>
                    <a:pt x="39903" y="6870"/>
                  </a:lnTo>
                  <a:lnTo>
                    <a:pt x="37452" y="9093"/>
                  </a:lnTo>
                  <a:lnTo>
                    <a:pt x="37185" y="9893"/>
                  </a:lnTo>
                  <a:lnTo>
                    <a:pt x="36487" y="10477"/>
                  </a:lnTo>
                  <a:lnTo>
                    <a:pt x="35585" y="10629"/>
                  </a:lnTo>
                  <a:lnTo>
                    <a:pt x="33870" y="12585"/>
                  </a:lnTo>
                  <a:lnTo>
                    <a:pt x="34290" y="14325"/>
                  </a:lnTo>
                  <a:lnTo>
                    <a:pt x="36093" y="16192"/>
                  </a:lnTo>
                  <a:lnTo>
                    <a:pt x="36499" y="15227"/>
                  </a:lnTo>
                  <a:lnTo>
                    <a:pt x="39611" y="15900"/>
                  </a:lnTo>
                  <a:lnTo>
                    <a:pt x="41478" y="17386"/>
                  </a:lnTo>
                  <a:lnTo>
                    <a:pt x="42710" y="16510"/>
                  </a:lnTo>
                  <a:lnTo>
                    <a:pt x="43624" y="15544"/>
                  </a:lnTo>
                  <a:lnTo>
                    <a:pt x="44259" y="14389"/>
                  </a:lnTo>
                  <a:lnTo>
                    <a:pt x="46151" y="16027"/>
                  </a:lnTo>
                  <a:lnTo>
                    <a:pt x="45605" y="13754"/>
                  </a:lnTo>
                  <a:lnTo>
                    <a:pt x="45948" y="11811"/>
                  </a:lnTo>
                  <a:lnTo>
                    <a:pt x="48069" y="12357"/>
                  </a:lnTo>
                  <a:lnTo>
                    <a:pt x="48094" y="10731"/>
                  </a:lnTo>
                  <a:lnTo>
                    <a:pt x="46456" y="9131"/>
                  </a:lnTo>
                  <a:lnTo>
                    <a:pt x="47345" y="7543"/>
                  </a:lnTo>
                  <a:lnTo>
                    <a:pt x="49860" y="7518"/>
                  </a:lnTo>
                  <a:close/>
                </a:path>
                <a:path w="59054" h="21590">
                  <a:moveTo>
                    <a:pt x="58991" y="2565"/>
                  </a:moveTo>
                  <a:lnTo>
                    <a:pt x="58381" y="1155"/>
                  </a:lnTo>
                  <a:lnTo>
                    <a:pt x="57492" y="596"/>
                  </a:lnTo>
                  <a:lnTo>
                    <a:pt x="56769" y="520"/>
                  </a:lnTo>
                  <a:lnTo>
                    <a:pt x="56146" y="1003"/>
                  </a:lnTo>
                  <a:lnTo>
                    <a:pt x="56654" y="254"/>
                  </a:lnTo>
                  <a:lnTo>
                    <a:pt x="55994" y="0"/>
                  </a:lnTo>
                  <a:lnTo>
                    <a:pt x="53517" y="0"/>
                  </a:lnTo>
                  <a:lnTo>
                    <a:pt x="50419" y="2108"/>
                  </a:lnTo>
                  <a:lnTo>
                    <a:pt x="53403" y="5003"/>
                  </a:lnTo>
                  <a:lnTo>
                    <a:pt x="54787" y="4991"/>
                  </a:lnTo>
                  <a:lnTo>
                    <a:pt x="57188" y="4178"/>
                  </a:lnTo>
                  <a:lnTo>
                    <a:pt x="58648" y="3492"/>
                  </a:lnTo>
                  <a:lnTo>
                    <a:pt x="58991" y="256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>
              <a:extLst>
                <a:ext uri="{FF2B5EF4-FFF2-40B4-BE49-F238E27FC236}">
                  <a16:creationId xmlns:a16="http://schemas.microsoft.com/office/drawing/2014/main" id="{EA98A4DF-2DF7-64A5-D417-7F0665B56A78}"/>
                </a:ext>
              </a:extLst>
            </p:cNvPr>
            <p:cNvSpPr/>
            <p:nvPr/>
          </p:nvSpPr>
          <p:spPr>
            <a:xfrm>
              <a:off x="9715144" y="757313"/>
              <a:ext cx="18415" cy="12065"/>
            </a:xfrm>
            <a:custGeom>
              <a:avLst/>
              <a:gdLst/>
              <a:ahLst/>
              <a:cxnLst/>
              <a:rect l="l" t="t" r="r" b="b"/>
              <a:pathLst>
                <a:path w="18415" h="12065">
                  <a:moveTo>
                    <a:pt x="1714" y="11150"/>
                  </a:moveTo>
                  <a:lnTo>
                    <a:pt x="1130" y="11315"/>
                  </a:lnTo>
                  <a:lnTo>
                    <a:pt x="0" y="11442"/>
                  </a:lnTo>
                  <a:lnTo>
                    <a:pt x="254" y="11595"/>
                  </a:lnTo>
                  <a:lnTo>
                    <a:pt x="546" y="11671"/>
                  </a:lnTo>
                  <a:lnTo>
                    <a:pt x="1270" y="11531"/>
                  </a:lnTo>
                  <a:lnTo>
                    <a:pt x="1714" y="11150"/>
                  </a:lnTo>
                  <a:close/>
                </a:path>
                <a:path w="18415" h="12065">
                  <a:moveTo>
                    <a:pt x="14389" y="3581"/>
                  </a:moveTo>
                  <a:lnTo>
                    <a:pt x="13779" y="3314"/>
                  </a:lnTo>
                  <a:lnTo>
                    <a:pt x="13665" y="3086"/>
                  </a:lnTo>
                  <a:lnTo>
                    <a:pt x="11328" y="3683"/>
                  </a:lnTo>
                  <a:lnTo>
                    <a:pt x="8039" y="6502"/>
                  </a:lnTo>
                  <a:lnTo>
                    <a:pt x="6172" y="7467"/>
                  </a:lnTo>
                  <a:lnTo>
                    <a:pt x="4343" y="7861"/>
                  </a:lnTo>
                  <a:lnTo>
                    <a:pt x="4914" y="8242"/>
                  </a:lnTo>
                  <a:lnTo>
                    <a:pt x="5207" y="8801"/>
                  </a:lnTo>
                  <a:lnTo>
                    <a:pt x="5041" y="9499"/>
                  </a:lnTo>
                  <a:lnTo>
                    <a:pt x="5689" y="9474"/>
                  </a:lnTo>
                  <a:lnTo>
                    <a:pt x="7112" y="9017"/>
                  </a:lnTo>
                  <a:lnTo>
                    <a:pt x="8140" y="7493"/>
                  </a:lnTo>
                  <a:lnTo>
                    <a:pt x="8902" y="5880"/>
                  </a:lnTo>
                  <a:lnTo>
                    <a:pt x="10248" y="6121"/>
                  </a:lnTo>
                  <a:lnTo>
                    <a:pt x="12166" y="7086"/>
                  </a:lnTo>
                  <a:lnTo>
                    <a:pt x="13906" y="5397"/>
                  </a:lnTo>
                  <a:lnTo>
                    <a:pt x="13995" y="4356"/>
                  </a:lnTo>
                  <a:lnTo>
                    <a:pt x="14389" y="3581"/>
                  </a:lnTo>
                  <a:close/>
                </a:path>
                <a:path w="18415" h="12065">
                  <a:moveTo>
                    <a:pt x="17894" y="0"/>
                  </a:moveTo>
                  <a:lnTo>
                    <a:pt x="17030" y="1562"/>
                  </a:lnTo>
                  <a:lnTo>
                    <a:pt x="16471" y="2324"/>
                  </a:lnTo>
                  <a:lnTo>
                    <a:pt x="16802" y="2171"/>
                  </a:lnTo>
                  <a:lnTo>
                    <a:pt x="17132" y="1905"/>
                  </a:lnTo>
                  <a:lnTo>
                    <a:pt x="17640" y="965"/>
                  </a:lnTo>
                  <a:lnTo>
                    <a:pt x="17792" y="495"/>
                  </a:lnTo>
                  <a:lnTo>
                    <a:pt x="17894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>
              <a:extLst>
                <a:ext uri="{FF2B5EF4-FFF2-40B4-BE49-F238E27FC236}">
                  <a16:creationId xmlns:a16="http://schemas.microsoft.com/office/drawing/2014/main" id="{F375B3F4-EC9F-82D2-A8EB-4F7FFEAD3DAD}"/>
                </a:ext>
              </a:extLst>
            </p:cNvPr>
            <p:cNvSpPr/>
            <p:nvPr/>
          </p:nvSpPr>
          <p:spPr>
            <a:xfrm>
              <a:off x="9690239" y="754125"/>
              <a:ext cx="34290" cy="11430"/>
            </a:xfrm>
            <a:custGeom>
              <a:avLst/>
              <a:gdLst/>
              <a:ahLst/>
              <a:cxnLst/>
              <a:rect l="l" t="t" r="r" b="b"/>
              <a:pathLst>
                <a:path w="34290" h="11429">
                  <a:moveTo>
                    <a:pt x="4152" y="10934"/>
                  </a:moveTo>
                  <a:lnTo>
                    <a:pt x="3860" y="10541"/>
                  </a:lnTo>
                  <a:lnTo>
                    <a:pt x="2997" y="9829"/>
                  </a:lnTo>
                  <a:lnTo>
                    <a:pt x="1841" y="9918"/>
                  </a:lnTo>
                  <a:lnTo>
                    <a:pt x="1295" y="9474"/>
                  </a:lnTo>
                  <a:lnTo>
                    <a:pt x="177" y="9296"/>
                  </a:lnTo>
                  <a:lnTo>
                    <a:pt x="0" y="9994"/>
                  </a:lnTo>
                  <a:lnTo>
                    <a:pt x="1651" y="10464"/>
                  </a:lnTo>
                  <a:lnTo>
                    <a:pt x="4152" y="10934"/>
                  </a:lnTo>
                  <a:close/>
                </a:path>
                <a:path w="34290" h="11429">
                  <a:moveTo>
                    <a:pt x="27254" y="5702"/>
                  </a:moveTo>
                  <a:lnTo>
                    <a:pt x="26695" y="5308"/>
                  </a:lnTo>
                  <a:lnTo>
                    <a:pt x="26517" y="4432"/>
                  </a:lnTo>
                  <a:lnTo>
                    <a:pt x="26543" y="3441"/>
                  </a:lnTo>
                  <a:lnTo>
                    <a:pt x="24714" y="4622"/>
                  </a:lnTo>
                  <a:lnTo>
                    <a:pt x="22821" y="5664"/>
                  </a:lnTo>
                  <a:lnTo>
                    <a:pt x="20891" y="6527"/>
                  </a:lnTo>
                  <a:lnTo>
                    <a:pt x="21742" y="7797"/>
                  </a:lnTo>
                  <a:lnTo>
                    <a:pt x="22059" y="8458"/>
                  </a:lnTo>
                  <a:lnTo>
                    <a:pt x="23812" y="7683"/>
                  </a:lnTo>
                  <a:lnTo>
                    <a:pt x="25552" y="6756"/>
                  </a:lnTo>
                  <a:lnTo>
                    <a:pt x="27254" y="5702"/>
                  </a:lnTo>
                  <a:close/>
                </a:path>
                <a:path w="34290" h="11429">
                  <a:moveTo>
                    <a:pt x="32270" y="2171"/>
                  </a:moveTo>
                  <a:lnTo>
                    <a:pt x="32004" y="2324"/>
                  </a:lnTo>
                  <a:lnTo>
                    <a:pt x="31762" y="2527"/>
                  </a:lnTo>
                  <a:lnTo>
                    <a:pt x="31508" y="2768"/>
                  </a:lnTo>
                  <a:lnTo>
                    <a:pt x="31775" y="2578"/>
                  </a:lnTo>
                  <a:lnTo>
                    <a:pt x="32270" y="2171"/>
                  </a:lnTo>
                  <a:close/>
                </a:path>
                <a:path w="34290" h="11429">
                  <a:moveTo>
                    <a:pt x="34099" y="673"/>
                  </a:moveTo>
                  <a:lnTo>
                    <a:pt x="33985" y="495"/>
                  </a:lnTo>
                  <a:lnTo>
                    <a:pt x="33896" y="279"/>
                  </a:lnTo>
                  <a:lnTo>
                    <a:pt x="33832" y="0"/>
                  </a:lnTo>
                  <a:lnTo>
                    <a:pt x="33070" y="1536"/>
                  </a:lnTo>
                  <a:lnTo>
                    <a:pt x="34099" y="67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>
              <a:extLst>
                <a:ext uri="{FF2B5EF4-FFF2-40B4-BE49-F238E27FC236}">
                  <a16:creationId xmlns:a16="http://schemas.microsoft.com/office/drawing/2014/main" id="{1E2CC649-389A-0BF8-1FC8-32E163E12AB1}"/>
                </a:ext>
              </a:extLst>
            </p:cNvPr>
            <p:cNvSpPr/>
            <p:nvPr/>
          </p:nvSpPr>
          <p:spPr>
            <a:xfrm>
              <a:off x="9682721" y="720852"/>
              <a:ext cx="62865" cy="51435"/>
            </a:xfrm>
            <a:custGeom>
              <a:avLst/>
              <a:gdLst/>
              <a:ahLst/>
              <a:cxnLst/>
              <a:rect l="l" t="t" r="r" b="b"/>
              <a:pathLst>
                <a:path w="62865" h="51434">
                  <a:moveTo>
                    <a:pt x="26078" y="48006"/>
                  </a:moveTo>
                  <a:lnTo>
                    <a:pt x="13855" y="48006"/>
                  </a:lnTo>
                  <a:lnTo>
                    <a:pt x="16154" y="48260"/>
                  </a:lnTo>
                  <a:lnTo>
                    <a:pt x="15595" y="49530"/>
                  </a:lnTo>
                  <a:lnTo>
                    <a:pt x="18745" y="51308"/>
                  </a:lnTo>
                  <a:lnTo>
                    <a:pt x="19989" y="49022"/>
                  </a:lnTo>
                  <a:lnTo>
                    <a:pt x="25505" y="49022"/>
                  </a:lnTo>
                  <a:lnTo>
                    <a:pt x="26403" y="48514"/>
                  </a:lnTo>
                  <a:lnTo>
                    <a:pt x="26149" y="48387"/>
                  </a:lnTo>
                  <a:lnTo>
                    <a:pt x="26078" y="48006"/>
                  </a:lnTo>
                  <a:close/>
                </a:path>
                <a:path w="62865" h="51434">
                  <a:moveTo>
                    <a:pt x="25505" y="49022"/>
                  </a:moveTo>
                  <a:lnTo>
                    <a:pt x="19989" y="49022"/>
                  </a:lnTo>
                  <a:lnTo>
                    <a:pt x="21805" y="49657"/>
                  </a:lnTo>
                  <a:lnTo>
                    <a:pt x="21894" y="50927"/>
                  </a:lnTo>
                  <a:lnTo>
                    <a:pt x="23215" y="51054"/>
                  </a:lnTo>
                  <a:lnTo>
                    <a:pt x="23863" y="50038"/>
                  </a:lnTo>
                  <a:lnTo>
                    <a:pt x="24434" y="49530"/>
                  </a:lnTo>
                  <a:lnTo>
                    <a:pt x="25057" y="49276"/>
                  </a:lnTo>
                  <a:lnTo>
                    <a:pt x="25505" y="49022"/>
                  </a:lnTo>
                  <a:close/>
                </a:path>
                <a:path w="62865" h="51434">
                  <a:moveTo>
                    <a:pt x="26223" y="46736"/>
                  </a:moveTo>
                  <a:lnTo>
                    <a:pt x="9677" y="46736"/>
                  </a:lnTo>
                  <a:lnTo>
                    <a:pt x="11493" y="47625"/>
                  </a:lnTo>
                  <a:lnTo>
                    <a:pt x="11683" y="48387"/>
                  </a:lnTo>
                  <a:lnTo>
                    <a:pt x="13207" y="48768"/>
                  </a:lnTo>
                  <a:lnTo>
                    <a:pt x="13855" y="48006"/>
                  </a:lnTo>
                  <a:lnTo>
                    <a:pt x="26078" y="48006"/>
                  </a:lnTo>
                  <a:lnTo>
                    <a:pt x="26223" y="46736"/>
                  </a:lnTo>
                  <a:close/>
                </a:path>
                <a:path w="62865" h="51434">
                  <a:moveTo>
                    <a:pt x="5644" y="33032"/>
                  </a:moveTo>
                  <a:lnTo>
                    <a:pt x="3251" y="35179"/>
                  </a:lnTo>
                  <a:lnTo>
                    <a:pt x="3291" y="36957"/>
                  </a:lnTo>
                  <a:lnTo>
                    <a:pt x="1447" y="40767"/>
                  </a:lnTo>
                  <a:lnTo>
                    <a:pt x="0" y="41783"/>
                  </a:lnTo>
                  <a:lnTo>
                    <a:pt x="2857" y="44450"/>
                  </a:lnTo>
                  <a:lnTo>
                    <a:pt x="4317" y="44450"/>
                  </a:lnTo>
                  <a:lnTo>
                    <a:pt x="6045" y="45466"/>
                  </a:lnTo>
                  <a:lnTo>
                    <a:pt x="6603" y="46228"/>
                  </a:lnTo>
                  <a:lnTo>
                    <a:pt x="8470" y="47117"/>
                  </a:lnTo>
                  <a:lnTo>
                    <a:pt x="9677" y="46736"/>
                  </a:lnTo>
                  <a:lnTo>
                    <a:pt x="26223" y="46736"/>
                  </a:lnTo>
                  <a:lnTo>
                    <a:pt x="26339" y="45720"/>
                  </a:lnTo>
                  <a:lnTo>
                    <a:pt x="27825" y="45339"/>
                  </a:lnTo>
                  <a:lnTo>
                    <a:pt x="31343" y="45212"/>
                  </a:lnTo>
                  <a:lnTo>
                    <a:pt x="32410" y="45212"/>
                  </a:lnTo>
                  <a:lnTo>
                    <a:pt x="33705" y="44323"/>
                  </a:lnTo>
                  <a:lnTo>
                    <a:pt x="11671" y="44323"/>
                  </a:lnTo>
                  <a:lnTo>
                    <a:pt x="9169" y="43815"/>
                  </a:lnTo>
                  <a:lnTo>
                    <a:pt x="7518" y="43307"/>
                  </a:lnTo>
                  <a:lnTo>
                    <a:pt x="7683" y="42672"/>
                  </a:lnTo>
                  <a:lnTo>
                    <a:pt x="20487" y="42672"/>
                  </a:lnTo>
                  <a:lnTo>
                    <a:pt x="19657" y="41910"/>
                  </a:lnTo>
                  <a:lnTo>
                    <a:pt x="13754" y="41910"/>
                  </a:lnTo>
                  <a:lnTo>
                    <a:pt x="13652" y="40132"/>
                  </a:lnTo>
                  <a:lnTo>
                    <a:pt x="14376" y="39751"/>
                  </a:lnTo>
                  <a:lnTo>
                    <a:pt x="15887" y="38735"/>
                  </a:lnTo>
                  <a:lnTo>
                    <a:pt x="14325" y="38735"/>
                  </a:lnTo>
                  <a:lnTo>
                    <a:pt x="12788" y="37973"/>
                  </a:lnTo>
                  <a:lnTo>
                    <a:pt x="12293" y="37211"/>
                  </a:lnTo>
                  <a:lnTo>
                    <a:pt x="11747" y="36957"/>
                  </a:lnTo>
                  <a:lnTo>
                    <a:pt x="8356" y="36957"/>
                  </a:lnTo>
                  <a:lnTo>
                    <a:pt x="8280" y="36576"/>
                  </a:lnTo>
                  <a:lnTo>
                    <a:pt x="7975" y="36068"/>
                  </a:lnTo>
                  <a:lnTo>
                    <a:pt x="6984" y="36068"/>
                  </a:lnTo>
                  <a:lnTo>
                    <a:pt x="6659" y="35560"/>
                  </a:lnTo>
                  <a:lnTo>
                    <a:pt x="6550" y="34925"/>
                  </a:lnTo>
                  <a:lnTo>
                    <a:pt x="6502" y="34036"/>
                  </a:lnTo>
                  <a:lnTo>
                    <a:pt x="5644" y="33032"/>
                  </a:lnTo>
                  <a:close/>
                </a:path>
                <a:path w="62865" h="51434">
                  <a:moveTo>
                    <a:pt x="33069" y="43180"/>
                  </a:moveTo>
                  <a:lnTo>
                    <a:pt x="10515" y="43180"/>
                  </a:lnTo>
                  <a:lnTo>
                    <a:pt x="11366" y="43942"/>
                  </a:lnTo>
                  <a:lnTo>
                    <a:pt x="11531" y="44069"/>
                  </a:lnTo>
                  <a:lnTo>
                    <a:pt x="11671" y="44323"/>
                  </a:lnTo>
                  <a:lnTo>
                    <a:pt x="33705" y="44323"/>
                  </a:lnTo>
                  <a:lnTo>
                    <a:pt x="33121" y="44196"/>
                  </a:lnTo>
                  <a:lnTo>
                    <a:pt x="32854" y="44069"/>
                  </a:lnTo>
                  <a:lnTo>
                    <a:pt x="33069" y="43180"/>
                  </a:lnTo>
                  <a:close/>
                </a:path>
                <a:path w="62865" h="51434">
                  <a:moveTo>
                    <a:pt x="20487" y="42672"/>
                  </a:moveTo>
                  <a:lnTo>
                    <a:pt x="7683" y="42672"/>
                  </a:lnTo>
                  <a:lnTo>
                    <a:pt x="8305" y="42799"/>
                  </a:lnTo>
                  <a:lnTo>
                    <a:pt x="8813" y="42799"/>
                  </a:lnTo>
                  <a:lnTo>
                    <a:pt x="9359" y="43307"/>
                  </a:lnTo>
                  <a:lnTo>
                    <a:pt x="10515" y="43180"/>
                  </a:lnTo>
                  <a:lnTo>
                    <a:pt x="33069" y="43180"/>
                  </a:lnTo>
                  <a:lnTo>
                    <a:pt x="33131" y="42926"/>
                  </a:lnTo>
                  <a:lnTo>
                    <a:pt x="20764" y="42926"/>
                  </a:lnTo>
                  <a:lnTo>
                    <a:pt x="20487" y="42672"/>
                  </a:lnTo>
                  <a:close/>
                </a:path>
                <a:path w="62865" h="51434">
                  <a:moveTo>
                    <a:pt x="28841" y="40513"/>
                  </a:moveTo>
                  <a:lnTo>
                    <a:pt x="25882" y="40513"/>
                  </a:lnTo>
                  <a:lnTo>
                    <a:pt x="26720" y="40767"/>
                  </a:lnTo>
                  <a:lnTo>
                    <a:pt x="26835" y="42799"/>
                  </a:lnTo>
                  <a:lnTo>
                    <a:pt x="24663" y="42799"/>
                  </a:lnTo>
                  <a:lnTo>
                    <a:pt x="20764" y="42926"/>
                  </a:lnTo>
                  <a:lnTo>
                    <a:pt x="33131" y="42926"/>
                  </a:lnTo>
                  <a:lnTo>
                    <a:pt x="33223" y="42545"/>
                  </a:lnTo>
                  <a:lnTo>
                    <a:pt x="34721" y="42037"/>
                  </a:lnTo>
                  <a:lnTo>
                    <a:pt x="35818" y="42037"/>
                  </a:lnTo>
                  <a:lnTo>
                    <a:pt x="35826" y="41783"/>
                  </a:lnTo>
                  <a:lnTo>
                    <a:pt x="29578" y="41783"/>
                  </a:lnTo>
                  <a:lnTo>
                    <a:pt x="29273" y="41148"/>
                  </a:lnTo>
                  <a:lnTo>
                    <a:pt x="28841" y="40513"/>
                  </a:lnTo>
                  <a:close/>
                </a:path>
                <a:path w="62865" h="51434">
                  <a:moveTo>
                    <a:pt x="35818" y="42037"/>
                  </a:moveTo>
                  <a:lnTo>
                    <a:pt x="34721" y="42037"/>
                  </a:lnTo>
                  <a:lnTo>
                    <a:pt x="35813" y="42164"/>
                  </a:lnTo>
                  <a:close/>
                </a:path>
                <a:path w="62865" h="51434">
                  <a:moveTo>
                    <a:pt x="16382" y="41021"/>
                  </a:moveTo>
                  <a:lnTo>
                    <a:pt x="13754" y="41910"/>
                  </a:lnTo>
                  <a:lnTo>
                    <a:pt x="19657" y="41910"/>
                  </a:lnTo>
                  <a:lnTo>
                    <a:pt x="19380" y="41656"/>
                  </a:lnTo>
                  <a:lnTo>
                    <a:pt x="16382" y="41021"/>
                  </a:lnTo>
                  <a:close/>
                </a:path>
                <a:path w="62865" h="51434">
                  <a:moveTo>
                    <a:pt x="41839" y="36830"/>
                  </a:moveTo>
                  <a:lnTo>
                    <a:pt x="34074" y="36830"/>
                  </a:lnTo>
                  <a:lnTo>
                    <a:pt x="34095" y="37973"/>
                  </a:lnTo>
                  <a:lnTo>
                    <a:pt x="34213" y="38608"/>
                  </a:lnTo>
                  <a:lnTo>
                    <a:pt x="34772" y="38989"/>
                  </a:lnTo>
                  <a:lnTo>
                    <a:pt x="33070" y="40132"/>
                  </a:lnTo>
                  <a:lnTo>
                    <a:pt x="31343" y="41021"/>
                  </a:lnTo>
                  <a:lnTo>
                    <a:pt x="29578" y="41783"/>
                  </a:lnTo>
                  <a:lnTo>
                    <a:pt x="35826" y="41783"/>
                  </a:lnTo>
                  <a:lnTo>
                    <a:pt x="35966" y="37465"/>
                  </a:lnTo>
                  <a:lnTo>
                    <a:pt x="41605" y="36957"/>
                  </a:lnTo>
                  <a:lnTo>
                    <a:pt x="41839" y="36830"/>
                  </a:lnTo>
                  <a:close/>
                </a:path>
                <a:path w="62865" h="51434">
                  <a:moveTo>
                    <a:pt x="24891" y="35560"/>
                  </a:moveTo>
                  <a:lnTo>
                    <a:pt x="24180" y="36449"/>
                  </a:lnTo>
                  <a:lnTo>
                    <a:pt x="20929" y="37592"/>
                  </a:lnTo>
                  <a:lnTo>
                    <a:pt x="21094" y="37719"/>
                  </a:lnTo>
                  <a:lnTo>
                    <a:pt x="22237" y="38227"/>
                  </a:lnTo>
                  <a:lnTo>
                    <a:pt x="22783" y="39751"/>
                  </a:lnTo>
                  <a:lnTo>
                    <a:pt x="25006" y="40640"/>
                  </a:lnTo>
                  <a:lnTo>
                    <a:pt x="25882" y="40513"/>
                  </a:lnTo>
                  <a:lnTo>
                    <a:pt x="28841" y="40513"/>
                  </a:lnTo>
                  <a:lnTo>
                    <a:pt x="28409" y="39878"/>
                  </a:lnTo>
                  <a:lnTo>
                    <a:pt x="30352" y="38989"/>
                  </a:lnTo>
                  <a:lnTo>
                    <a:pt x="31527" y="38354"/>
                  </a:lnTo>
                  <a:lnTo>
                    <a:pt x="28409" y="38354"/>
                  </a:lnTo>
                  <a:lnTo>
                    <a:pt x="27914" y="37084"/>
                  </a:lnTo>
                  <a:lnTo>
                    <a:pt x="26669" y="36957"/>
                  </a:lnTo>
                  <a:lnTo>
                    <a:pt x="25692" y="35814"/>
                  </a:lnTo>
                  <a:lnTo>
                    <a:pt x="24891" y="35560"/>
                  </a:lnTo>
                  <a:close/>
                </a:path>
                <a:path w="62865" h="51434">
                  <a:moveTo>
                    <a:pt x="31419" y="34544"/>
                  </a:moveTo>
                  <a:lnTo>
                    <a:pt x="30479" y="35433"/>
                  </a:lnTo>
                  <a:lnTo>
                    <a:pt x="30200" y="36957"/>
                  </a:lnTo>
                  <a:lnTo>
                    <a:pt x="28409" y="38354"/>
                  </a:lnTo>
                  <a:lnTo>
                    <a:pt x="31527" y="38354"/>
                  </a:lnTo>
                  <a:lnTo>
                    <a:pt x="32232" y="37973"/>
                  </a:lnTo>
                  <a:lnTo>
                    <a:pt x="34074" y="36830"/>
                  </a:lnTo>
                  <a:lnTo>
                    <a:pt x="41839" y="36830"/>
                  </a:lnTo>
                  <a:lnTo>
                    <a:pt x="43245" y="36068"/>
                  </a:lnTo>
                  <a:lnTo>
                    <a:pt x="39027" y="36068"/>
                  </a:lnTo>
                  <a:lnTo>
                    <a:pt x="39522" y="35687"/>
                  </a:lnTo>
                  <a:lnTo>
                    <a:pt x="39789" y="35560"/>
                  </a:lnTo>
                  <a:lnTo>
                    <a:pt x="44183" y="35560"/>
                  </a:lnTo>
                  <a:lnTo>
                    <a:pt x="45034" y="35306"/>
                  </a:lnTo>
                  <a:lnTo>
                    <a:pt x="45440" y="35306"/>
                  </a:lnTo>
                  <a:lnTo>
                    <a:pt x="45408" y="34925"/>
                  </a:lnTo>
                  <a:lnTo>
                    <a:pt x="31851" y="34925"/>
                  </a:lnTo>
                  <a:lnTo>
                    <a:pt x="31419" y="34544"/>
                  </a:lnTo>
                  <a:close/>
                </a:path>
                <a:path w="62865" h="51434">
                  <a:moveTo>
                    <a:pt x="9474" y="35941"/>
                  </a:moveTo>
                  <a:lnTo>
                    <a:pt x="8585" y="36576"/>
                  </a:lnTo>
                  <a:lnTo>
                    <a:pt x="8356" y="36957"/>
                  </a:lnTo>
                  <a:lnTo>
                    <a:pt x="11747" y="36957"/>
                  </a:lnTo>
                  <a:lnTo>
                    <a:pt x="10655" y="36449"/>
                  </a:lnTo>
                  <a:lnTo>
                    <a:pt x="9474" y="35941"/>
                  </a:lnTo>
                  <a:close/>
                </a:path>
                <a:path w="62865" h="51434">
                  <a:moveTo>
                    <a:pt x="7645" y="35560"/>
                  </a:moveTo>
                  <a:lnTo>
                    <a:pt x="6984" y="36068"/>
                  </a:lnTo>
                  <a:lnTo>
                    <a:pt x="7975" y="36068"/>
                  </a:lnTo>
                  <a:lnTo>
                    <a:pt x="7645" y="35560"/>
                  </a:lnTo>
                  <a:close/>
                </a:path>
                <a:path w="62865" h="51434">
                  <a:moveTo>
                    <a:pt x="44183" y="35560"/>
                  </a:moveTo>
                  <a:lnTo>
                    <a:pt x="39789" y="35560"/>
                  </a:lnTo>
                  <a:lnTo>
                    <a:pt x="39293" y="35941"/>
                  </a:lnTo>
                  <a:lnTo>
                    <a:pt x="39027" y="36068"/>
                  </a:lnTo>
                  <a:lnTo>
                    <a:pt x="43245" y="36068"/>
                  </a:lnTo>
                  <a:lnTo>
                    <a:pt x="44183" y="35560"/>
                  </a:lnTo>
                  <a:close/>
                </a:path>
                <a:path w="62865" h="51434">
                  <a:moveTo>
                    <a:pt x="36258" y="29591"/>
                  </a:moveTo>
                  <a:lnTo>
                    <a:pt x="33858" y="32131"/>
                  </a:lnTo>
                  <a:lnTo>
                    <a:pt x="33146" y="33528"/>
                  </a:lnTo>
                  <a:lnTo>
                    <a:pt x="31851" y="34925"/>
                  </a:lnTo>
                  <a:lnTo>
                    <a:pt x="40576" y="34925"/>
                  </a:lnTo>
                  <a:lnTo>
                    <a:pt x="41338" y="33274"/>
                  </a:lnTo>
                  <a:lnTo>
                    <a:pt x="46714" y="33274"/>
                  </a:lnTo>
                  <a:lnTo>
                    <a:pt x="48755" y="31496"/>
                  </a:lnTo>
                  <a:lnTo>
                    <a:pt x="50901" y="30226"/>
                  </a:lnTo>
                  <a:lnTo>
                    <a:pt x="37147" y="30099"/>
                  </a:lnTo>
                  <a:lnTo>
                    <a:pt x="36258" y="29591"/>
                  </a:lnTo>
                  <a:close/>
                </a:path>
                <a:path w="62865" h="51434">
                  <a:moveTo>
                    <a:pt x="46714" y="33274"/>
                  </a:moveTo>
                  <a:lnTo>
                    <a:pt x="41338" y="33274"/>
                  </a:lnTo>
                  <a:lnTo>
                    <a:pt x="41389" y="33528"/>
                  </a:lnTo>
                  <a:lnTo>
                    <a:pt x="41605" y="34036"/>
                  </a:lnTo>
                  <a:lnTo>
                    <a:pt x="40932" y="34544"/>
                  </a:lnTo>
                  <a:lnTo>
                    <a:pt x="40576" y="34925"/>
                  </a:lnTo>
                  <a:lnTo>
                    <a:pt x="45408" y="34925"/>
                  </a:lnTo>
                  <a:lnTo>
                    <a:pt x="45377" y="34544"/>
                  </a:lnTo>
                  <a:lnTo>
                    <a:pt x="45694" y="34163"/>
                  </a:lnTo>
                  <a:lnTo>
                    <a:pt x="46714" y="33274"/>
                  </a:lnTo>
                  <a:close/>
                </a:path>
                <a:path w="62865" h="51434">
                  <a:moveTo>
                    <a:pt x="6083" y="32639"/>
                  </a:moveTo>
                  <a:lnTo>
                    <a:pt x="5524" y="32893"/>
                  </a:lnTo>
                  <a:lnTo>
                    <a:pt x="5644" y="33032"/>
                  </a:lnTo>
                  <a:lnTo>
                    <a:pt x="6083" y="32639"/>
                  </a:lnTo>
                  <a:close/>
                </a:path>
                <a:path w="62865" h="51434">
                  <a:moveTo>
                    <a:pt x="46165" y="20955"/>
                  </a:moveTo>
                  <a:lnTo>
                    <a:pt x="44742" y="20955"/>
                  </a:lnTo>
                  <a:lnTo>
                    <a:pt x="43941" y="21844"/>
                  </a:lnTo>
                  <a:lnTo>
                    <a:pt x="43205" y="22860"/>
                  </a:lnTo>
                  <a:lnTo>
                    <a:pt x="42417" y="24892"/>
                  </a:lnTo>
                  <a:lnTo>
                    <a:pt x="42036" y="26162"/>
                  </a:lnTo>
                  <a:lnTo>
                    <a:pt x="40487" y="28575"/>
                  </a:lnTo>
                  <a:lnTo>
                    <a:pt x="38785" y="29718"/>
                  </a:lnTo>
                  <a:lnTo>
                    <a:pt x="38366" y="29845"/>
                  </a:lnTo>
                  <a:lnTo>
                    <a:pt x="37147" y="30099"/>
                  </a:lnTo>
                  <a:lnTo>
                    <a:pt x="50961" y="30099"/>
                  </a:lnTo>
                  <a:lnTo>
                    <a:pt x="52044" y="27813"/>
                  </a:lnTo>
                  <a:lnTo>
                    <a:pt x="52908" y="26416"/>
                  </a:lnTo>
                  <a:lnTo>
                    <a:pt x="55003" y="24765"/>
                  </a:lnTo>
                  <a:lnTo>
                    <a:pt x="55486" y="24638"/>
                  </a:lnTo>
                  <a:lnTo>
                    <a:pt x="45897" y="24638"/>
                  </a:lnTo>
                  <a:lnTo>
                    <a:pt x="46165" y="20955"/>
                  </a:lnTo>
                  <a:close/>
                </a:path>
                <a:path w="62865" h="51434">
                  <a:moveTo>
                    <a:pt x="51561" y="20066"/>
                  </a:moveTo>
                  <a:lnTo>
                    <a:pt x="50736" y="20955"/>
                  </a:lnTo>
                  <a:lnTo>
                    <a:pt x="49009" y="22479"/>
                  </a:lnTo>
                  <a:lnTo>
                    <a:pt x="45897" y="24638"/>
                  </a:lnTo>
                  <a:lnTo>
                    <a:pt x="55486" y="24638"/>
                  </a:lnTo>
                  <a:lnTo>
                    <a:pt x="56451" y="24384"/>
                  </a:lnTo>
                  <a:lnTo>
                    <a:pt x="56426" y="24130"/>
                  </a:lnTo>
                  <a:lnTo>
                    <a:pt x="51168" y="24130"/>
                  </a:lnTo>
                  <a:lnTo>
                    <a:pt x="51185" y="21717"/>
                  </a:lnTo>
                  <a:lnTo>
                    <a:pt x="51561" y="20066"/>
                  </a:lnTo>
                  <a:close/>
                </a:path>
                <a:path w="62865" h="51434">
                  <a:moveTo>
                    <a:pt x="60464" y="10922"/>
                  </a:moveTo>
                  <a:lnTo>
                    <a:pt x="57546" y="15621"/>
                  </a:lnTo>
                  <a:lnTo>
                    <a:pt x="54521" y="20066"/>
                  </a:lnTo>
                  <a:lnTo>
                    <a:pt x="51168" y="24130"/>
                  </a:lnTo>
                  <a:lnTo>
                    <a:pt x="56426" y="24130"/>
                  </a:lnTo>
                  <a:lnTo>
                    <a:pt x="56362" y="23114"/>
                  </a:lnTo>
                  <a:lnTo>
                    <a:pt x="56705" y="22987"/>
                  </a:lnTo>
                  <a:lnTo>
                    <a:pt x="58762" y="22098"/>
                  </a:lnTo>
                  <a:lnTo>
                    <a:pt x="59185" y="20955"/>
                  </a:lnTo>
                  <a:lnTo>
                    <a:pt x="59105" y="18288"/>
                  </a:lnTo>
                  <a:lnTo>
                    <a:pt x="61163" y="18161"/>
                  </a:lnTo>
                  <a:lnTo>
                    <a:pt x="62661" y="15621"/>
                  </a:lnTo>
                  <a:lnTo>
                    <a:pt x="61709" y="11938"/>
                  </a:lnTo>
                  <a:lnTo>
                    <a:pt x="61125" y="11430"/>
                  </a:lnTo>
                  <a:lnTo>
                    <a:pt x="60464" y="10922"/>
                  </a:lnTo>
                  <a:close/>
                </a:path>
                <a:path w="62865" h="51434">
                  <a:moveTo>
                    <a:pt x="45123" y="18669"/>
                  </a:moveTo>
                  <a:lnTo>
                    <a:pt x="41643" y="18669"/>
                  </a:lnTo>
                  <a:lnTo>
                    <a:pt x="40881" y="19685"/>
                  </a:lnTo>
                  <a:lnTo>
                    <a:pt x="40824" y="19939"/>
                  </a:lnTo>
                  <a:lnTo>
                    <a:pt x="40718" y="20955"/>
                  </a:lnTo>
                  <a:lnTo>
                    <a:pt x="41719" y="22352"/>
                  </a:lnTo>
                  <a:lnTo>
                    <a:pt x="42760" y="22098"/>
                  </a:lnTo>
                  <a:lnTo>
                    <a:pt x="43967" y="21717"/>
                  </a:lnTo>
                  <a:lnTo>
                    <a:pt x="44742" y="20955"/>
                  </a:lnTo>
                  <a:lnTo>
                    <a:pt x="46165" y="20955"/>
                  </a:lnTo>
                  <a:lnTo>
                    <a:pt x="46193" y="20574"/>
                  </a:lnTo>
                  <a:lnTo>
                    <a:pt x="45046" y="20574"/>
                  </a:lnTo>
                  <a:lnTo>
                    <a:pt x="45114" y="20447"/>
                  </a:lnTo>
                  <a:lnTo>
                    <a:pt x="45114" y="19685"/>
                  </a:lnTo>
                  <a:lnTo>
                    <a:pt x="44979" y="19177"/>
                  </a:lnTo>
                  <a:lnTo>
                    <a:pt x="45004" y="18923"/>
                  </a:lnTo>
                  <a:lnTo>
                    <a:pt x="45123" y="18669"/>
                  </a:lnTo>
                  <a:close/>
                </a:path>
                <a:path w="62865" h="51434">
                  <a:moveTo>
                    <a:pt x="46850" y="18923"/>
                  </a:moveTo>
                  <a:lnTo>
                    <a:pt x="45618" y="19939"/>
                  </a:lnTo>
                  <a:lnTo>
                    <a:pt x="45046" y="20574"/>
                  </a:lnTo>
                  <a:lnTo>
                    <a:pt x="46193" y="20574"/>
                  </a:lnTo>
                  <a:lnTo>
                    <a:pt x="46287" y="20193"/>
                  </a:lnTo>
                  <a:lnTo>
                    <a:pt x="46456" y="19685"/>
                  </a:lnTo>
                  <a:lnTo>
                    <a:pt x="46850" y="18923"/>
                  </a:lnTo>
                  <a:close/>
                </a:path>
                <a:path w="62865" h="51434">
                  <a:moveTo>
                    <a:pt x="48679" y="10160"/>
                  </a:moveTo>
                  <a:lnTo>
                    <a:pt x="45681" y="10160"/>
                  </a:lnTo>
                  <a:lnTo>
                    <a:pt x="49390" y="11176"/>
                  </a:lnTo>
                  <a:lnTo>
                    <a:pt x="45745" y="13716"/>
                  </a:lnTo>
                  <a:lnTo>
                    <a:pt x="44094" y="15113"/>
                  </a:lnTo>
                  <a:lnTo>
                    <a:pt x="42659" y="15367"/>
                  </a:lnTo>
                  <a:lnTo>
                    <a:pt x="40728" y="17018"/>
                  </a:lnTo>
                  <a:lnTo>
                    <a:pt x="40652" y="18161"/>
                  </a:lnTo>
                  <a:lnTo>
                    <a:pt x="39154" y="19177"/>
                  </a:lnTo>
                  <a:lnTo>
                    <a:pt x="39966" y="19050"/>
                  </a:lnTo>
                  <a:lnTo>
                    <a:pt x="41643" y="18669"/>
                  </a:lnTo>
                  <a:lnTo>
                    <a:pt x="45123" y="18669"/>
                  </a:lnTo>
                  <a:lnTo>
                    <a:pt x="45300" y="18288"/>
                  </a:lnTo>
                  <a:lnTo>
                    <a:pt x="46380" y="18288"/>
                  </a:lnTo>
                  <a:lnTo>
                    <a:pt x="47040" y="17780"/>
                  </a:lnTo>
                  <a:lnTo>
                    <a:pt x="46774" y="17018"/>
                  </a:lnTo>
                  <a:lnTo>
                    <a:pt x="47345" y="16510"/>
                  </a:lnTo>
                  <a:lnTo>
                    <a:pt x="48475" y="16129"/>
                  </a:lnTo>
                  <a:lnTo>
                    <a:pt x="49783" y="14351"/>
                  </a:lnTo>
                  <a:lnTo>
                    <a:pt x="51269" y="12827"/>
                  </a:lnTo>
                  <a:lnTo>
                    <a:pt x="55353" y="12827"/>
                  </a:lnTo>
                  <a:lnTo>
                    <a:pt x="56719" y="10414"/>
                  </a:lnTo>
                  <a:lnTo>
                    <a:pt x="49212" y="10414"/>
                  </a:lnTo>
                  <a:lnTo>
                    <a:pt x="48679" y="10160"/>
                  </a:lnTo>
                  <a:close/>
                </a:path>
                <a:path w="62865" h="51434">
                  <a:moveTo>
                    <a:pt x="40695" y="12573"/>
                  </a:moveTo>
                  <a:lnTo>
                    <a:pt x="37020" y="12573"/>
                  </a:lnTo>
                  <a:lnTo>
                    <a:pt x="37477" y="14859"/>
                  </a:lnTo>
                  <a:lnTo>
                    <a:pt x="37350" y="15113"/>
                  </a:lnTo>
                  <a:lnTo>
                    <a:pt x="37147" y="15367"/>
                  </a:lnTo>
                  <a:lnTo>
                    <a:pt x="38557" y="14478"/>
                  </a:lnTo>
                  <a:lnTo>
                    <a:pt x="40474" y="12827"/>
                  </a:lnTo>
                  <a:lnTo>
                    <a:pt x="40695" y="12573"/>
                  </a:lnTo>
                  <a:close/>
                </a:path>
                <a:path w="62865" h="51434">
                  <a:moveTo>
                    <a:pt x="55353" y="12827"/>
                  </a:moveTo>
                  <a:lnTo>
                    <a:pt x="51269" y="12827"/>
                  </a:lnTo>
                  <a:lnTo>
                    <a:pt x="52006" y="13208"/>
                  </a:lnTo>
                  <a:lnTo>
                    <a:pt x="53492" y="13208"/>
                  </a:lnTo>
                  <a:lnTo>
                    <a:pt x="54228" y="13589"/>
                  </a:lnTo>
                  <a:lnTo>
                    <a:pt x="54482" y="14224"/>
                  </a:lnTo>
                  <a:lnTo>
                    <a:pt x="55353" y="12827"/>
                  </a:lnTo>
                  <a:close/>
                </a:path>
                <a:path w="62865" h="51434">
                  <a:moveTo>
                    <a:pt x="47356" y="9529"/>
                  </a:moveTo>
                  <a:lnTo>
                    <a:pt x="47243" y="9779"/>
                  </a:lnTo>
                  <a:lnTo>
                    <a:pt x="35090" y="9779"/>
                  </a:lnTo>
                  <a:lnTo>
                    <a:pt x="36258" y="10795"/>
                  </a:lnTo>
                  <a:lnTo>
                    <a:pt x="33743" y="13716"/>
                  </a:lnTo>
                  <a:lnTo>
                    <a:pt x="37020" y="12573"/>
                  </a:lnTo>
                  <a:lnTo>
                    <a:pt x="40695" y="12573"/>
                  </a:lnTo>
                  <a:lnTo>
                    <a:pt x="41795" y="11303"/>
                  </a:lnTo>
                  <a:lnTo>
                    <a:pt x="44935" y="11303"/>
                  </a:lnTo>
                  <a:lnTo>
                    <a:pt x="45681" y="10160"/>
                  </a:lnTo>
                  <a:lnTo>
                    <a:pt x="48679" y="10160"/>
                  </a:lnTo>
                  <a:lnTo>
                    <a:pt x="47356" y="9529"/>
                  </a:lnTo>
                  <a:close/>
                </a:path>
                <a:path w="62865" h="51434">
                  <a:moveTo>
                    <a:pt x="44935" y="11303"/>
                  </a:moveTo>
                  <a:lnTo>
                    <a:pt x="41795" y="11303"/>
                  </a:lnTo>
                  <a:lnTo>
                    <a:pt x="42633" y="13081"/>
                  </a:lnTo>
                  <a:lnTo>
                    <a:pt x="44107" y="12573"/>
                  </a:lnTo>
                  <a:lnTo>
                    <a:pt x="44935" y="11303"/>
                  </a:lnTo>
                  <a:close/>
                </a:path>
                <a:path w="62865" h="51434">
                  <a:moveTo>
                    <a:pt x="37058" y="1270"/>
                  </a:moveTo>
                  <a:lnTo>
                    <a:pt x="33375" y="2413"/>
                  </a:lnTo>
                  <a:lnTo>
                    <a:pt x="32384" y="3048"/>
                  </a:lnTo>
                  <a:lnTo>
                    <a:pt x="31684" y="3937"/>
                  </a:lnTo>
                  <a:lnTo>
                    <a:pt x="31615" y="4191"/>
                  </a:lnTo>
                  <a:lnTo>
                    <a:pt x="31953" y="5588"/>
                  </a:lnTo>
                  <a:lnTo>
                    <a:pt x="33121" y="5842"/>
                  </a:lnTo>
                  <a:lnTo>
                    <a:pt x="34162" y="6477"/>
                  </a:lnTo>
                  <a:lnTo>
                    <a:pt x="34391" y="8382"/>
                  </a:lnTo>
                  <a:lnTo>
                    <a:pt x="32435" y="8509"/>
                  </a:lnTo>
                  <a:lnTo>
                    <a:pt x="31254" y="9525"/>
                  </a:lnTo>
                  <a:lnTo>
                    <a:pt x="31368" y="9652"/>
                  </a:lnTo>
                  <a:lnTo>
                    <a:pt x="31502" y="10287"/>
                  </a:lnTo>
                  <a:lnTo>
                    <a:pt x="31559" y="11176"/>
                  </a:lnTo>
                  <a:lnTo>
                    <a:pt x="31483" y="11557"/>
                  </a:lnTo>
                  <a:lnTo>
                    <a:pt x="32105" y="11811"/>
                  </a:lnTo>
                  <a:lnTo>
                    <a:pt x="31800" y="9779"/>
                  </a:lnTo>
                  <a:lnTo>
                    <a:pt x="47243" y="9779"/>
                  </a:lnTo>
                  <a:lnTo>
                    <a:pt x="47701" y="8763"/>
                  </a:lnTo>
                  <a:lnTo>
                    <a:pt x="43827" y="8763"/>
                  </a:lnTo>
                  <a:lnTo>
                    <a:pt x="43599" y="8128"/>
                  </a:lnTo>
                  <a:lnTo>
                    <a:pt x="41782" y="8128"/>
                  </a:lnTo>
                  <a:lnTo>
                    <a:pt x="41503" y="6985"/>
                  </a:lnTo>
                  <a:lnTo>
                    <a:pt x="41655" y="5588"/>
                  </a:lnTo>
                  <a:lnTo>
                    <a:pt x="42646" y="4953"/>
                  </a:lnTo>
                  <a:lnTo>
                    <a:pt x="41532" y="3429"/>
                  </a:lnTo>
                  <a:lnTo>
                    <a:pt x="39509" y="3429"/>
                  </a:lnTo>
                  <a:lnTo>
                    <a:pt x="37541" y="2667"/>
                  </a:lnTo>
                  <a:lnTo>
                    <a:pt x="37058" y="1270"/>
                  </a:lnTo>
                  <a:close/>
                </a:path>
                <a:path w="62865" h="51434">
                  <a:moveTo>
                    <a:pt x="53606" y="3556"/>
                  </a:moveTo>
                  <a:lnTo>
                    <a:pt x="53545" y="4953"/>
                  </a:lnTo>
                  <a:lnTo>
                    <a:pt x="51612" y="8255"/>
                  </a:lnTo>
                  <a:lnTo>
                    <a:pt x="50698" y="9144"/>
                  </a:lnTo>
                  <a:lnTo>
                    <a:pt x="50444" y="10287"/>
                  </a:lnTo>
                  <a:lnTo>
                    <a:pt x="49834" y="10414"/>
                  </a:lnTo>
                  <a:lnTo>
                    <a:pt x="56719" y="10414"/>
                  </a:lnTo>
                  <a:lnTo>
                    <a:pt x="57467" y="9017"/>
                  </a:lnTo>
                  <a:lnTo>
                    <a:pt x="57175" y="8763"/>
                  </a:lnTo>
                  <a:lnTo>
                    <a:pt x="56908" y="8382"/>
                  </a:lnTo>
                  <a:lnTo>
                    <a:pt x="56565" y="7620"/>
                  </a:lnTo>
                  <a:lnTo>
                    <a:pt x="56108" y="6731"/>
                  </a:lnTo>
                  <a:lnTo>
                    <a:pt x="56356" y="6477"/>
                  </a:lnTo>
                  <a:lnTo>
                    <a:pt x="55943" y="6477"/>
                  </a:lnTo>
                  <a:lnTo>
                    <a:pt x="55600" y="5842"/>
                  </a:lnTo>
                  <a:lnTo>
                    <a:pt x="53606" y="3556"/>
                  </a:lnTo>
                  <a:close/>
                </a:path>
                <a:path w="62865" h="51434">
                  <a:moveTo>
                    <a:pt x="44996" y="7874"/>
                  </a:moveTo>
                  <a:lnTo>
                    <a:pt x="44615" y="8255"/>
                  </a:lnTo>
                  <a:lnTo>
                    <a:pt x="43827" y="8763"/>
                  </a:lnTo>
                  <a:lnTo>
                    <a:pt x="47701" y="8763"/>
                  </a:lnTo>
                  <a:lnTo>
                    <a:pt x="47815" y="8509"/>
                  </a:lnTo>
                  <a:lnTo>
                    <a:pt x="46875" y="8382"/>
                  </a:lnTo>
                  <a:lnTo>
                    <a:pt x="44996" y="7874"/>
                  </a:lnTo>
                  <a:close/>
                </a:path>
                <a:path w="62865" h="51434">
                  <a:moveTo>
                    <a:pt x="43433" y="7747"/>
                  </a:moveTo>
                  <a:lnTo>
                    <a:pt x="42887" y="7747"/>
                  </a:lnTo>
                  <a:lnTo>
                    <a:pt x="42354" y="7874"/>
                  </a:lnTo>
                  <a:lnTo>
                    <a:pt x="41782" y="8128"/>
                  </a:lnTo>
                  <a:lnTo>
                    <a:pt x="43599" y="8128"/>
                  </a:lnTo>
                  <a:lnTo>
                    <a:pt x="43433" y="7747"/>
                  </a:lnTo>
                  <a:close/>
                </a:path>
                <a:path w="62865" h="51434">
                  <a:moveTo>
                    <a:pt x="57518" y="3937"/>
                  </a:moveTo>
                  <a:lnTo>
                    <a:pt x="56781" y="4953"/>
                  </a:lnTo>
                  <a:lnTo>
                    <a:pt x="56387" y="5842"/>
                  </a:lnTo>
                  <a:lnTo>
                    <a:pt x="55943" y="6477"/>
                  </a:lnTo>
                  <a:lnTo>
                    <a:pt x="56356" y="6477"/>
                  </a:lnTo>
                  <a:lnTo>
                    <a:pt x="57226" y="5588"/>
                  </a:lnTo>
                  <a:lnTo>
                    <a:pt x="58493" y="4191"/>
                  </a:lnTo>
                  <a:lnTo>
                    <a:pt x="58153" y="4191"/>
                  </a:lnTo>
                  <a:lnTo>
                    <a:pt x="57518" y="3937"/>
                  </a:lnTo>
                  <a:close/>
                </a:path>
                <a:path w="62865" h="51434">
                  <a:moveTo>
                    <a:pt x="60147" y="0"/>
                  </a:moveTo>
                  <a:lnTo>
                    <a:pt x="60007" y="0"/>
                  </a:lnTo>
                  <a:lnTo>
                    <a:pt x="59486" y="381"/>
                  </a:lnTo>
                  <a:lnTo>
                    <a:pt x="58585" y="1651"/>
                  </a:lnTo>
                  <a:lnTo>
                    <a:pt x="58976" y="2413"/>
                  </a:lnTo>
                  <a:lnTo>
                    <a:pt x="58973" y="2667"/>
                  </a:lnTo>
                  <a:lnTo>
                    <a:pt x="58153" y="4191"/>
                  </a:lnTo>
                  <a:lnTo>
                    <a:pt x="58493" y="4191"/>
                  </a:lnTo>
                  <a:lnTo>
                    <a:pt x="58839" y="3810"/>
                  </a:lnTo>
                  <a:lnTo>
                    <a:pt x="59918" y="2413"/>
                  </a:lnTo>
                  <a:lnTo>
                    <a:pt x="60718" y="1270"/>
                  </a:lnTo>
                  <a:lnTo>
                    <a:pt x="60261" y="381"/>
                  </a:lnTo>
                  <a:lnTo>
                    <a:pt x="60147" y="0"/>
                  </a:lnTo>
                  <a:close/>
                </a:path>
                <a:path w="62865" h="51434">
                  <a:moveTo>
                    <a:pt x="43980" y="1905"/>
                  </a:moveTo>
                  <a:lnTo>
                    <a:pt x="42176" y="2159"/>
                  </a:lnTo>
                  <a:lnTo>
                    <a:pt x="40055" y="2921"/>
                  </a:lnTo>
                  <a:lnTo>
                    <a:pt x="39509" y="3429"/>
                  </a:lnTo>
                  <a:lnTo>
                    <a:pt x="41532" y="3429"/>
                  </a:lnTo>
                  <a:lnTo>
                    <a:pt x="43218" y="3048"/>
                  </a:lnTo>
                  <a:lnTo>
                    <a:pt x="43980" y="1905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>
              <a:extLst>
                <a:ext uri="{FF2B5EF4-FFF2-40B4-BE49-F238E27FC236}">
                  <a16:creationId xmlns:a16="http://schemas.microsoft.com/office/drawing/2014/main" id="{D097DC86-B181-8135-603F-CBD8A62C5154}"/>
                </a:ext>
              </a:extLst>
            </p:cNvPr>
            <p:cNvSpPr/>
            <p:nvPr/>
          </p:nvSpPr>
          <p:spPr>
            <a:xfrm>
              <a:off x="9696374" y="733653"/>
              <a:ext cx="41910" cy="31750"/>
            </a:xfrm>
            <a:custGeom>
              <a:avLst/>
              <a:gdLst/>
              <a:ahLst/>
              <a:cxnLst/>
              <a:rect l="l" t="t" r="r" b="b"/>
              <a:pathLst>
                <a:path w="41909" h="31750">
                  <a:moveTo>
                    <a:pt x="13182" y="29997"/>
                  </a:moveTo>
                  <a:lnTo>
                    <a:pt x="13081" y="27876"/>
                  </a:lnTo>
                  <a:lnTo>
                    <a:pt x="12230" y="27622"/>
                  </a:lnTo>
                  <a:lnTo>
                    <a:pt x="11353" y="27749"/>
                  </a:lnTo>
                  <a:lnTo>
                    <a:pt x="9131" y="26924"/>
                  </a:lnTo>
                  <a:lnTo>
                    <a:pt x="8585" y="25387"/>
                  </a:lnTo>
                  <a:lnTo>
                    <a:pt x="5524" y="23964"/>
                  </a:lnTo>
                  <a:lnTo>
                    <a:pt x="0" y="27216"/>
                  </a:lnTo>
                  <a:lnTo>
                    <a:pt x="101" y="29095"/>
                  </a:lnTo>
                  <a:lnTo>
                    <a:pt x="2730" y="28143"/>
                  </a:lnTo>
                  <a:lnTo>
                    <a:pt x="5715" y="28841"/>
                  </a:lnTo>
                  <a:lnTo>
                    <a:pt x="7112" y="30060"/>
                  </a:lnTo>
                  <a:lnTo>
                    <a:pt x="13182" y="29997"/>
                  </a:lnTo>
                  <a:close/>
                </a:path>
                <a:path w="41909" h="31750">
                  <a:moveTo>
                    <a:pt x="32448" y="26746"/>
                  </a:moveTo>
                  <a:lnTo>
                    <a:pt x="32156" y="26225"/>
                  </a:lnTo>
                  <a:lnTo>
                    <a:pt x="32397" y="25412"/>
                  </a:lnTo>
                  <a:lnTo>
                    <a:pt x="31800" y="22453"/>
                  </a:lnTo>
                  <a:lnTo>
                    <a:pt x="30543" y="22644"/>
                  </a:lnTo>
                  <a:lnTo>
                    <a:pt x="27965" y="24091"/>
                  </a:lnTo>
                  <a:lnTo>
                    <a:pt x="22326" y="24549"/>
                  </a:lnTo>
                  <a:lnTo>
                    <a:pt x="22174" y="29260"/>
                  </a:lnTo>
                  <a:lnTo>
                    <a:pt x="21082" y="29235"/>
                  </a:lnTo>
                  <a:lnTo>
                    <a:pt x="19583" y="29692"/>
                  </a:lnTo>
                  <a:lnTo>
                    <a:pt x="19215" y="31153"/>
                  </a:lnTo>
                  <a:lnTo>
                    <a:pt x="20066" y="31483"/>
                  </a:lnTo>
                  <a:lnTo>
                    <a:pt x="20726" y="30949"/>
                  </a:lnTo>
                  <a:lnTo>
                    <a:pt x="22504" y="31115"/>
                  </a:lnTo>
                  <a:lnTo>
                    <a:pt x="23114" y="31508"/>
                  </a:lnTo>
                  <a:lnTo>
                    <a:pt x="24968" y="31115"/>
                  </a:lnTo>
                  <a:lnTo>
                    <a:pt x="26809" y="30149"/>
                  </a:lnTo>
                  <a:lnTo>
                    <a:pt x="30099" y="27343"/>
                  </a:lnTo>
                  <a:lnTo>
                    <a:pt x="32448" y="26746"/>
                  </a:lnTo>
                  <a:close/>
                </a:path>
                <a:path w="41909" h="31750">
                  <a:moveTo>
                    <a:pt x="41427" y="2895"/>
                  </a:moveTo>
                  <a:lnTo>
                    <a:pt x="40589" y="787"/>
                  </a:lnTo>
                  <a:lnTo>
                    <a:pt x="39839" y="368"/>
                  </a:lnTo>
                  <a:lnTo>
                    <a:pt x="38354" y="355"/>
                  </a:lnTo>
                  <a:lnTo>
                    <a:pt x="37617" y="0"/>
                  </a:lnTo>
                  <a:lnTo>
                    <a:pt x="36131" y="1498"/>
                  </a:lnTo>
                  <a:lnTo>
                    <a:pt x="32804" y="6807"/>
                  </a:lnTo>
                  <a:lnTo>
                    <a:pt x="32512" y="8026"/>
                  </a:lnTo>
                  <a:lnTo>
                    <a:pt x="32258" y="11823"/>
                  </a:lnTo>
                  <a:lnTo>
                    <a:pt x="35369" y="9613"/>
                  </a:lnTo>
                  <a:lnTo>
                    <a:pt x="39420" y="5562"/>
                  </a:lnTo>
                  <a:lnTo>
                    <a:pt x="41427" y="2895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>
              <a:extLst>
                <a:ext uri="{FF2B5EF4-FFF2-40B4-BE49-F238E27FC236}">
                  <a16:creationId xmlns:a16="http://schemas.microsoft.com/office/drawing/2014/main" id="{E003FCBC-AAAE-67AC-C20F-A28C7F6585AF}"/>
                </a:ext>
              </a:extLst>
            </p:cNvPr>
            <p:cNvSpPr/>
            <p:nvPr/>
          </p:nvSpPr>
          <p:spPr>
            <a:xfrm>
              <a:off x="9708743" y="745197"/>
              <a:ext cx="33020" cy="24765"/>
            </a:xfrm>
            <a:custGeom>
              <a:avLst/>
              <a:gdLst/>
              <a:ahLst/>
              <a:cxnLst/>
              <a:rect l="l" t="t" r="r" b="b"/>
              <a:pathLst>
                <a:path w="33020" h="24765">
                  <a:moveTo>
                    <a:pt x="11607" y="20904"/>
                  </a:moveTo>
                  <a:lnTo>
                    <a:pt x="11315" y="20345"/>
                  </a:lnTo>
                  <a:lnTo>
                    <a:pt x="10134" y="19558"/>
                  </a:lnTo>
                  <a:lnTo>
                    <a:pt x="8356" y="19405"/>
                  </a:lnTo>
                  <a:lnTo>
                    <a:pt x="6388" y="20840"/>
                  </a:lnTo>
                  <a:lnTo>
                    <a:pt x="1816" y="20929"/>
                  </a:lnTo>
                  <a:lnTo>
                    <a:pt x="317" y="21285"/>
                  </a:lnTo>
                  <a:lnTo>
                    <a:pt x="0" y="23926"/>
                  </a:lnTo>
                  <a:lnTo>
                    <a:pt x="1765" y="24498"/>
                  </a:lnTo>
                  <a:lnTo>
                    <a:pt x="3454" y="23761"/>
                  </a:lnTo>
                  <a:lnTo>
                    <a:pt x="11150" y="22567"/>
                  </a:lnTo>
                  <a:lnTo>
                    <a:pt x="11607" y="20904"/>
                  </a:lnTo>
                  <a:close/>
                </a:path>
                <a:path w="33020" h="24765">
                  <a:moveTo>
                    <a:pt x="32766" y="1231"/>
                  </a:moveTo>
                  <a:lnTo>
                    <a:pt x="31584" y="177"/>
                  </a:lnTo>
                  <a:lnTo>
                    <a:pt x="30429" y="0"/>
                  </a:lnTo>
                  <a:lnTo>
                    <a:pt x="28981" y="342"/>
                  </a:lnTo>
                  <a:lnTo>
                    <a:pt x="26873" y="2006"/>
                  </a:lnTo>
                  <a:lnTo>
                    <a:pt x="26009" y="3340"/>
                  </a:lnTo>
                  <a:lnTo>
                    <a:pt x="24866" y="5816"/>
                  </a:lnTo>
                  <a:lnTo>
                    <a:pt x="22733" y="7010"/>
                  </a:lnTo>
                  <a:lnTo>
                    <a:pt x="19354" y="10147"/>
                  </a:lnTo>
                  <a:lnTo>
                    <a:pt x="20027" y="13881"/>
                  </a:lnTo>
                  <a:lnTo>
                    <a:pt x="19786" y="14681"/>
                  </a:lnTo>
                  <a:lnTo>
                    <a:pt x="20396" y="15582"/>
                  </a:lnTo>
                  <a:lnTo>
                    <a:pt x="21615" y="15862"/>
                  </a:lnTo>
                  <a:lnTo>
                    <a:pt x="23418" y="13665"/>
                  </a:lnTo>
                  <a:lnTo>
                    <a:pt x="26022" y="9639"/>
                  </a:lnTo>
                  <a:lnTo>
                    <a:pt x="27914" y="9194"/>
                  </a:lnTo>
                  <a:lnTo>
                    <a:pt x="30086" y="6311"/>
                  </a:lnTo>
                  <a:lnTo>
                    <a:pt x="31902" y="1930"/>
                  </a:lnTo>
                  <a:lnTo>
                    <a:pt x="32766" y="1231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>
              <a:extLst>
                <a:ext uri="{FF2B5EF4-FFF2-40B4-BE49-F238E27FC236}">
                  <a16:creationId xmlns:a16="http://schemas.microsoft.com/office/drawing/2014/main" id="{23105D5C-6907-47DA-C5DE-99BA44DE36E4}"/>
                </a:ext>
              </a:extLst>
            </p:cNvPr>
            <p:cNvSpPr/>
            <p:nvPr/>
          </p:nvSpPr>
          <p:spPr>
            <a:xfrm>
              <a:off x="9681603" y="950200"/>
              <a:ext cx="37465" cy="26034"/>
            </a:xfrm>
            <a:custGeom>
              <a:avLst/>
              <a:gdLst/>
              <a:ahLst/>
              <a:cxnLst/>
              <a:rect l="l" t="t" r="r" b="b"/>
              <a:pathLst>
                <a:path w="37465" h="26034">
                  <a:moveTo>
                    <a:pt x="9982" y="22631"/>
                  </a:moveTo>
                  <a:lnTo>
                    <a:pt x="9398" y="21653"/>
                  </a:lnTo>
                  <a:lnTo>
                    <a:pt x="9144" y="20497"/>
                  </a:lnTo>
                  <a:lnTo>
                    <a:pt x="9105" y="19329"/>
                  </a:lnTo>
                  <a:lnTo>
                    <a:pt x="3365" y="22098"/>
                  </a:lnTo>
                  <a:lnTo>
                    <a:pt x="355" y="23190"/>
                  </a:lnTo>
                  <a:lnTo>
                    <a:pt x="0" y="24777"/>
                  </a:lnTo>
                  <a:lnTo>
                    <a:pt x="546" y="26035"/>
                  </a:lnTo>
                  <a:lnTo>
                    <a:pt x="3759" y="25120"/>
                  </a:lnTo>
                  <a:lnTo>
                    <a:pt x="9982" y="22631"/>
                  </a:lnTo>
                  <a:close/>
                </a:path>
                <a:path w="37465" h="26034">
                  <a:moveTo>
                    <a:pt x="30213" y="10744"/>
                  </a:moveTo>
                  <a:lnTo>
                    <a:pt x="29235" y="10071"/>
                  </a:lnTo>
                  <a:lnTo>
                    <a:pt x="28714" y="9093"/>
                  </a:lnTo>
                  <a:lnTo>
                    <a:pt x="29337" y="6413"/>
                  </a:lnTo>
                  <a:lnTo>
                    <a:pt x="28143" y="7302"/>
                  </a:lnTo>
                  <a:lnTo>
                    <a:pt x="28524" y="10858"/>
                  </a:lnTo>
                  <a:lnTo>
                    <a:pt x="26809" y="9994"/>
                  </a:lnTo>
                  <a:lnTo>
                    <a:pt x="24447" y="12052"/>
                  </a:lnTo>
                  <a:lnTo>
                    <a:pt x="24015" y="12801"/>
                  </a:lnTo>
                  <a:lnTo>
                    <a:pt x="23964" y="13919"/>
                  </a:lnTo>
                  <a:lnTo>
                    <a:pt x="23812" y="13919"/>
                  </a:lnTo>
                  <a:lnTo>
                    <a:pt x="23964" y="15087"/>
                  </a:lnTo>
                  <a:lnTo>
                    <a:pt x="30213" y="10744"/>
                  </a:lnTo>
                  <a:close/>
                </a:path>
                <a:path w="37465" h="26034">
                  <a:moveTo>
                    <a:pt x="37261" y="774"/>
                  </a:moveTo>
                  <a:lnTo>
                    <a:pt x="37020" y="520"/>
                  </a:lnTo>
                  <a:lnTo>
                    <a:pt x="36893" y="266"/>
                  </a:lnTo>
                  <a:lnTo>
                    <a:pt x="36855" y="0"/>
                  </a:lnTo>
                  <a:lnTo>
                    <a:pt x="35852" y="914"/>
                  </a:lnTo>
                  <a:lnTo>
                    <a:pt x="37261" y="774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>
              <a:extLst>
                <a:ext uri="{FF2B5EF4-FFF2-40B4-BE49-F238E27FC236}">
                  <a16:creationId xmlns:a16="http://schemas.microsoft.com/office/drawing/2014/main" id="{F51EB750-BDF5-3AD6-227D-CCEA5C36148B}"/>
                </a:ext>
              </a:extLst>
            </p:cNvPr>
            <p:cNvSpPr/>
            <p:nvPr/>
          </p:nvSpPr>
          <p:spPr>
            <a:xfrm>
              <a:off x="9739960" y="922667"/>
              <a:ext cx="1270" cy="1270"/>
            </a:xfrm>
            <a:custGeom>
              <a:avLst/>
              <a:gdLst/>
              <a:ahLst/>
              <a:cxnLst/>
              <a:rect l="l" t="t" r="r" b="b"/>
              <a:pathLst>
                <a:path w="1270" h="1269">
                  <a:moveTo>
                    <a:pt x="0" y="0"/>
                  </a:moveTo>
                  <a:lnTo>
                    <a:pt x="127" y="190"/>
                  </a:lnTo>
                  <a:lnTo>
                    <a:pt x="787" y="889"/>
                  </a:lnTo>
                  <a:lnTo>
                    <a:pt x="787" y="393"/>
                  </a:lnTo>
                  <a:lnTo>
                    <a:pt x="558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>
              <a:extLst>
                <a:ext uri="{FF2B5EF4-FFF2-40B4-BE49-F238E27FC236}">
                  <a16:creationId xmlns:a16="http://schemas.microsoft.com/office/drawing/2014/main" id="{DA58C7BB-213D-BCF8-F46C-9C02BA2DA95C}"/>
                </a:ext>
              </a:extLst>
            </p:cNvPr>
            <p:cNvSpPr/>
            <p:nvPr/>
          </p:nvSpPr>
          <p:spPr>
            <a:xfrm>
              <a:off x="9685375" y="944320"/>
              <a:ext cx="48260" cy="36195"/>
            </a:xfrm>
            <a:custGeom>
              <a:avLst/>
              <a:gdLst/>
              <a:ahLst/>
              <a:cxnLst/>
              <a:rect l="l" t="t" r="r" b="b"/>
              <a:pathLst>
                <a:path w="48259" h="36194">
                  <a:moveTo>
                    <a:pt x="22910" y="27660"/>
                  </a:moveTo>
                  <a:lnTo>
                    <a:pt x="20078" y="26695"/>
                  </a:lnTo>
                  <a:lnTo>
                    <a:pt x="20332" y="25349"/>
                  </a:lnTo>
                  <a:lnTo>
                    <a:pt x="18897" y="24320"/>
                  </a:lnTo>
                  <a:lnTo>
                    <a:pt x="16294" y="25476"/>
                  </a:lnTo>
                  <a:lnTo>
                    <a:pt x="16484" y="25946"/>
                  </a:lnTo>
                  <a:lnTo>
                    <a:pt x="14630" y="27279"/>
                  </a:lnTo>
                  <a:lnTo>
                    <a:pt x="13385" y="27317"/>
                  </a:lnTo>
                  <a:lnTo>
                    <a:pt x="10922" y="28282"/>
                  </a:lnTo>
                  <a:lnTo>
                    <a:pt x="9867" y="29311"/>
                  </a:lnTo>
                  <a:lnTo>
                    <a:pt x="7759" y="29756"/>
                  </a:lnTo>
                  <a:lnTo>
                    <a:pt x="6540" y="28930"/>
                  </a:lnTo>
                  <a:lnTo>
                    <a:pt x="4381" y="29870"/>
                  </a:lnTo>
                  <a:lnTo>
                    <a:pt x="3949" y="31457"/>
                  </a:lnTo>
                  <a:lnTo>
                    <a:pt x="1651" y="32232"/>
                  </a:lnTo>
                  <a:lnTo>
                    <a:pt x="0" y="32435"/>
                  </a:lnTo>
                  <a:lnTo>
                    <a:pt x="990" y="33896"/>
                  </a:lnTo>
                  <a:lnTo>
                    <a:pt x="2400" y="34759"/>
                  </a:lnTo>
                  <a:lnTo>
                    <a:pt x="6134" y="35941"/>
                  </a:lnTo>
                  <a:lnTo>
                    <a:pt x="8559" y="35140"/>
                  </a:lnTo>
                  <a:lnTo>
                    <a:pt x="8128" y="32677"/>
                  </a:lnTo>
                  <a:lnTo>
                    <a:pt x="12090" y="31978"/>
                  </a:lnTo>
                  <a:lnTo>
                    <a:pt x="12877" y="32740"/>
                  </a:lnTo>
                  <a:lnTo>
                    <a:pt x="15646" y="30962"/>
                  </a:lnTo>
                  <a:lnTo>
                    <a:pt x="16078" y="29603"/>
                  </a:lnTo>
                  <a:lnTo>
                    <a:pt x="17653" y="28841"/>
                  </a:lnTo>
                  <a:lnTo>
                    <a:pt x="22910" y="27660"/>
                  </a:lnTo>
                  <a:close/>
                </a:path>
                <a:path w="48259" h="36194">
                  <a:moveTo>
                    <a:pt x="48196" y="4432"/>
                  </a:moveTo>
                  <a:lnTo>
                    <a:pt x="47218" y="330"/>
                  </a:lnTo>
                  <a:lnTo>
                    <a:pt x="44462" y="774"/>
                  </a:lnTo>
                  <a:lnTo>
                    <a:pt x="44818" y="1333"/>
                  </a:lnTo>
                  <a:lnTo>
                    <a:pt x="44132" y="901"/>
                  </a:lnTo>
                  <a:lnTo>
                    <a:pt x="41071" y="952"/>
                  </a:lnTo>
                  <a:lnTo>
                    <a:pt x="38036" y="0"/>
                  </a:lnTo>
                  <a:lnTo>
                    <a:pt x="35039" y="2933"/>
                  </a:lnTo>
                  <a:lnTo>
                    <a:pt x="35814" y="5308"/>
                  </a:lnTo>
                  <a:lnTo>
                    <a:pt x="34467" y="6477"/>
                  </a:lnTo>
                  <a:lnTo>
                    <a:pt x="31178" y="6972"/>
                  </a:lnTo>
                  <a:lnTo>
                    <a:pt x="27127" y="8483"/>
                  </a:lnTo>
                  <a:lnTo>
                    <a:pt x="25209" y="13576"/>
                  </a:lnTo>
                  <a:lnTo>
                    <a:pt x="24942" y="14973"/>
                  </a:lnTo>
                  <a:lnTo>
                    <a:pt x="25908" y="16306"/>
                  </a:lnTo>
                  <a:lnTo>
                    <a:pt x="28486" y="17729"/>
                  </a:lnTo>
                  <a:lnTo>
                    <a:pt x="32207" y="17945"/>
                  </a:lnTo>
                  <a:lnTo>
                    <a:pt x="33972" y="17056"/>
                  </a:lnTo>
                  <a:lnTo>
                    <a:pt x="33883" y="17640"/>
                  </a:lnTo>
                  <a:lnTo>
                    <a:pt x="34836" y="17741"/>
                  </a:lnTo>
                  <a:lnTo>
                    <a:pt x="35687" y="17132"/>
                  </a:lnTo>
                  <a:lnTo>
                    <a:pt x="35534" y="15722"/>
                  </a:lnTo>
                  <a:lnTo>
                    <a:pt x="37668" y="13233"/>
                  </a:lnTo>
                  <a:lnTo>
                    <a:pt x="40182" y="12407"/>
                  </a:lnTo>
                  <a:lnTo>
                    <a:pt x="42545" y="12560"/>
                  </a:lnTo>
                  <a:lnTo>
                    <a:pt x="44754" y="10617"/>
                  </a:lnTo>
                  <a:lnTo>
                    <a:pt x="44691" y="9042"/>
                  </a:lnTo>
                  <a:lnTo>
                    <a:pt x="46761" y="7175"/>
                  </a:lnTo>
                  <a:lnTo>
                    <a:pt x="47180" y="7861"/>
                  </a:lnTo>
                  <a:lnTo>
                    <a:pt x="48196" y="4432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>
              <a:extLst>
                <a:ext uri="{FF2B5EF4-FFF2-40B4-BE49-F238E27FC236}">
                  <a16:creationId xmlns:a16="http://schemas.microsoft.com/office/drawing/2014/main" id="{56E05E80-5ECB-95AF-1346-86E4C08ECA10}"/>
                </a:ext>
              </a:extLst>
            </p:cNvPr>
            <p:cNvSpPr/>
            <p:nvPr/>
          </p:nvSpPr>
          <p:spPr>
            <a:xfrm>
              <a:off x="9660598" y="953985"/>
              <a:ext cx="47625" cy="25400"/>
            </a:xfrm>
            <a:custGeom>
              <a:avLst/>
              <a:gdLst/>
              <a:ahLst/>
              <a:cxnLst/>
              <a:rect l="l" t="t" r="r" b="b"/>
              <a:pathLst>
                <a:path w="47625" h="25400">
                  <a:moveTo>
                    <a:pt x="21297" y="15163"/>
                  </a:moveTo>
                  <a:lnTo>
                    <a:pt x="20256" y="13144"/>
                  </a:lnTo>
                  <a:lnTo>
                    <a:pt x="19011" y="12331"/>
                  </a:lnTo>
                  <a:lnTo>
                    <a:pt x="18300" y="12166"/>
                  </a:lnTo>
                  <a:lnTo>
                    <a:pt x="13601" y="12166"/>
                  </a:lnTo>
                  <a:lnTo>
                    <a:pt x="10553" y="13309"/>
                  </a:lnTo>
                  <a:lnTo>
                    <a:pt x="5918" y="16675"/>
                  </a:lnTo>
                  <a:lnTo>
                    <a:pt x="1282" y="21742"/>
                  </a:lnTo>
                  <a:lnTo>
                    <a:pt x="0" y="24104"/>
                  </a:lnTo>
                  <a:lnTo>
                    <a:pt x="3225" y="24828"/>
                  </a:lnTo>
                  <a:lnTo>
                    <a:pt x="6019" y="23609"/>
                  </a:lnTo>
                  <a:lnTo>
                    <a:pt x="9182" y="22898"/>
                  </a:lnTo>
                  <a:lnTo>
                    <a:pt x="10502" y="21513"/>
                  </a:lnTo>
                  <a:lnTo>
                    <a:pt x="16154" y="19710"/>
                  </a:lnTo>
                  <a:lnTo>
                    <a:pt x="16357" y="17360"/>
                  </a:lnTo>
                  <a:lnTo>
                    <a:pt x="20320" y="14986"/>
                  </a:lnTo>
                  <a:lnTo>
                    <a:pt x="21297" y="15163"/>
                  </a:lnTo>
                  <a:close/>
                </a:path>
                <a:path w="47625" h="25400">
                  <a:moveTo>
                    <a:pt x="47282" y="0"/>
                  </a:moveTo>
                  <a:lnTo>
                    <a:pt x="41808" y="2933"/>
                  </a:lnTo>
                  <a:lnTo>
                    <a:pt x="36728" y="3289"/>
                  </a:lnTo>
                  <a:lnTo>
                    <a:pt x="34798" y="3238"/>
                  </a:lnTo>
                  <a:lnTo>
                    <a:pt x="33020" y="4940"/>
                  </a:lnTo>
                  <a:lnTo>
                    <a:pt x="33477" y="6032"/>
                  </a:lnTo>
                  <a:lnTo>
                    <a:pt x="32397" y="7442"/>
                  </a:lnTo>
                  <a:lnTo>
                    <a:pt x="30886" y="8636"/>
                  </a:lnTo>
                  <a:lnTo>
                    <a:pt x="30378" y="10896"/>
                  </a:lnTo>
                  <a:lnTo>
                    <a:pt x="30492" y="11620"/>
                  </a:lnTo>
                  <a:lnTo>
                    <a:pt x="31000" y="12268"/>
                  </a:lnTo>
                  <a:lnTo>
                    <a:pt x="33197" y="11912"/>
                  </a:lnTo>
                  <a:lnTo>
                    <a:pt x="34975" y="12992"/>
                  </a:lnTo>
                  <a:lnTo>
                    <a:pt x="40132" y="12522"/>
                  </a:lnTo>
                  <a:lnTo>
                    <a:pt x="41833" y="9867"/>
                  </a:lnTo>
                  <a:lnTo>
                    <a:pt x="44970" y="10134"/>
                  </a:lnTo>
                  <a:lnTo>
                    <a:pt x="45364" y="6781"/>
                  </a:lnTo>
                  <a:lnTo>
                    <a:pt x="47015" y="4394"/>
                  </a:lnTo>
                  <a:lnTo>
                    <a:pt x="45847" y="2590"/>
                  </a:lnTo>
                  <a:lnTo>
                    <a:pt x="47282" y="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>
              <a:extLst>
                <a:ext uri="{FF2B5EF4-FFF2-40B4-BE49-F238E27FC236}">
                  <a16:creationId xmlns:a16="http://schemas.microsoft.com/office/drawing/2014/main" id="{FA0811CE-50DD-71B6-FCF1-B09643E95336}"/>
                </a:ext>
              </a:extLst>
            </p:cNvPr>
            <p:cNvSpPr/>
            <p:nvPr/>
          </p:nvSpPr>
          <p:spPr>
            <a:xfrm>
              <a:off x="9668471" y="835037"/>
              <a:ext cx="41275" cy="23495"/>
            </a:xfrm>
            <a:custGeom>
              <a:avLst/>
              <a:gdLst/>
              <a:ahLst/>
              <a:cxnLst/>
              <a:rect l="l" t="t" r="r" b="b"/>
              <a:pathLst>
                <a:path w="41275" h="23494">
                  <a:moveTo>
                    <a:pt x="8915" y="16827"/>
                  </a:moveTo>
                  <a:lnTo>
                    <a:pt x="6540" y="17576"/>
                  </a:lnTo>
                  <a:lnTo>
                    <a:pt x="6045" y="18605"/>
                  </a:lnTo>
                  <a:lnTo>
                    <a:pt x="4483" y="18986"/>
                  </a:lnTo>
                  <a:lnTo>
                    <a:pt x="4241" y="19024"/>
                  </a:lnTo>
                  <a:lnTo>
                    <a:pt x="5054" y="19202"/>
                  </a:lnTo>
                  <a:lnTo>
                    <a:pt x="6731" y="19494"/>
                  </a:lnTo>
                  <a:lnTo>
                    <a:pt x="5664" y="20091"/>
                  </a:lnTo>
                  <a:lnTo>
                    <a:pt x="5016" y="21056"/>
                  </a:lnTo>
                  <a:lnTo>
                    <a:pt x="5422" y="22961"/>
                  </a:lnTo>
                  <a:lnTo>
                    <a:pt x="6654" y="23012"/>
                  </a:lnTo>
                  <a:lnTo>
                    <a:pt x="8089" y="23152"/>
                  </a:lnTo>
                  <a:lnTo>
                    <a:pt x="9537" y="22377"/>
                  </a:lnTo>
                  <a:lnTo>
                    <a:pt x="9664" y="21056"/>
                  </a:lnTo>
                  <a:lnTo>
                    <a:pt x="10274" y="20510"/>
                  </a:lnTo>
                  <a:lnTo>
                    <a:pt x="12109" y="20510"/>
                  </a:lnTo>
                  <a:lnTo>
                    <a:pt x="12153" y="19786"/>
                  </a:lnTo>
                  <a:lnTo>
                    <a:pt x="12852" y="19608"/>
                  </a:lnTo>
                  <a:lnTo>
                    <a:pt x="16849" y="19608"/>
                  </a:lnTo>
                  <a:lnTo>
                    <a:pt x="17589" y="19304"/>
                  </a:lnTo>
                  <a:lnTo>
                    <a:pt x="18840" y="19304"/>
                  </a:lnTo>
                  <a:lnTo>
                    <a:pt x="19007" y="17056"/>
                  </a:lnTo>
                  <a:lnTo>
                    <a:pt x="10363" y="17056"/>
                  </a:lnTo>
                  <a:lnTo>
                    <a:pt x="8915" y="16827"/>
                  </a:lnTo>
                  <a:close/>
                </a:path>
                <a:path w="41275" h="23494">
                  <a:moveTo>
                    <a:pt x="12109" y="20510"/>
                  </a:moveTo>
                  <a:lnTo>
                    <a:pt x="10274" y="20510"/>
                  </a:lnTo>
                  <a:lnTo>
                    <a:pt x="11277" y="20916"/>
                  </a:lnTo>
                  <a:lnTo>
                    <a:pt x="12103" y="20612"/>
                  </a:lnTo>
                  <a:close/>
                </a:path>
                <a:path w="41275" h="23494">
                  <a:moveTo>
                    <a:pt x="36438" y="11023"/>
                  </a:moveTo>
                  <a:lnTo>
                    <a:pt x="30124" y="11023"/>
                  </a:lnTo>
                  <a:lnTo>
                    <a:pt x="30565" y="12357"/>
                  </a:lnTo>
                  <a:lnTo>
                    <a:pt x="30689" y="13284"/>
                  </a:lnTo>
                  <a:lnTo>
                    <a:pt x="30238" y="15494"/>
                  </a:lnTo>
                  <a:lnTo>
                    <a:pt x="32512" y="20205"/>
                  </a:lnTo>
                  <a:lnTo>
                    <a:pt x="34544" y="20535"/>
                  </a:lnTo>
                  <a:lnTo>
                    <a:pt x="36601" y="17830"/>
                  </a:lnTo>
                  <a:lnTo>
                    <a:pt x="36984" y="16446"/>
                  </a:lnTo>
                  <a:lnTo>
                    <a:pt x="37375" y="14312"/>
                  </a:lnTo>
                  <a:lnTo>
                    <a:pt x="37515" y="11976"/>
                  </a:lnTo>
                  <a:lnTo>
                    <a:pt x="37781" y="11976"/>
                  </a:lnTo>
                  <a:lnTo>
                    <a:pt x="36713" y="11430"/>
                  </a:lnTo>
                  <a:lnTo>
                    <a:pt x="36438" y="11023"/>
                  </a:lnTo>
                  <a:close/>
                </a:path>
                <a:path w="41275" h="23494">
                  <a:moveTo>
                    <a:pt x="16849" y="19608"/>
                  </a:moveTo>
                  <a:lnTo>
                    <a:pt x="12827" y="19621"/>
                  </a:lnTo>
                  <a:lnTo>
                    <a:pt x="15036" y="19799"/>
                  </a:lnTo>
                  <a:lnTo>
                    <a:pt x="16540" y="19735"/>
                  </a:lnTo>
                  <a:lnTo>
                    <a:pt x="16849" y="19608"/>
                  </a:lnTo>
                  <a:close/>
                </a:path>
                <a:path w="41275" h="23494">
                  <a:moveTo>
                    <a:pt x="18840" y="19304"/>
                  </a:moveTo>
                  <a:lnTo>
                    <a:pt x="17589" y="19304"/>
                  </a:lnTo>
                  <a:lnTo>
                    <a:pt x="18808" y="19735"/>
                  </a:lnTo>
                  <a:lnTo>
                    <a:pt x="18840" y="19304"/>
                  </a:lnTo>
                  <a:close/>
                </a:path>
                <a:path w="41275" h="23494">
                  <a:moveTo>
                    <a:pt x="15545" y="13042"/>
                  </a:moveTo>
                  <a:lnTo>
                    <a:pt x="13703" y="13042"/>
                  </a:lnTo>
                  <a:lnTo>
                    <a:pt x="16738" y="15417"/>
                  </a:lnTo>
                  <a:lnTo>
                    <a:pt x="12322" y="16471"/>
                  </a:lnTo>
                  <a:lnTo>
                    <a:pt x="10363" y="17056"/>
                  </a:lnTo>
                  <a:lnTo>
                    <a:pt x="19007" y="17056"/>
                  </a:lnTo>
                  <a:lnTo>
                    <a:pt x="20777" y="16471"/>
                  </a:lnTo>
                  <a:lnTo>
                    <a:pt x="23161" y="16471"/>
                  </a:lnTo>
                  <a:lnTo>
                    <a:pt x="23098" y="16090"/>
                  </a:lnTo>
                  <a:lnTo>
                    <a:pt x="18402" y="16090"/>
                  </a:lnTo>
                  <a:lnTo>
                    <a:pt x="15584" y="13296"/>
                  </a:lnTo>
                  <a:lnTo>
                    <a:pt x="15278" y="13296"/>
                  </a:lnTo>
                  <a:lnTo>
                    <a:pt x="15545" y="13042"/>
                  </a:lnTo>
                  <a:close/>
                </a:path>
                <a:path w="41275" h="23494">
                  <a:moveTo>
                    <a:pt x="23161" y="16471"/>
                  </a:moveTo>
                  <a:lnTo>
                    <a:pt x="20777" y="16471"/>
                  </a:lnTo>
                  <a:lnTo>
                    <a:pt x="23202" y="16725"/>
                  </a:lnTo>
                  <a:lnTo>
                    <a:pt x="23161" y="16471"/>
                  </a:lnTo>
                  <a:close/>
                </a:path>
                <a:path w="41275" h="23494">
                  <a:moveTo>
                    <a:pt x="27000" y="11747"/>
                  </a:moveTo>
                  <a:lnTo>
                    <a:pt x="25819" y="12509"/>
                  </a:lnTo>
                  <a:lnTo>
                    <a:pt x="25018" y="13296"/>
                  </a:lnTo>
                  <a:lnTo>
                    <a:pt x="22292" y="14630"/>
                  </a:lnTo>
                  <a:lnTo>
                    <a:pt x="18402" y="16090"/>
                  </a:lnTo>
                  <a:lnTo>
                    <a:pt x="23098" y="16090"/>
                  </a:lnTo>
                  <a:lnTo>
                    <a:pt x="23050" y="15798"/>
                  </a:lnTo>
                  <a:lnTo>
                    <a:pt x="22946" y="15417"/>
                  </a:lnTo>
                  <a:lnTo>
                    <a:pt x="22988" y="14376"/>
                  </a:lnTo>
                  <a:lnTo>
                    <a:pt x="25438" y="13589"/>
                  </a:lnTo>
                  <a:lnTo>
                    <a:pt x="27889" y="12420"/>
                  </a:lnTo>
                  <a:lnTo>
                    <a:pt x="28234" y="12204"/>
                  </a:lnTo>
                  <a:lnTo>
                    <a:pt x="27495" y="12204"/>
                  </a:lnTo>
                  <a:lnTo>
                    <a:pt x="27000" y="11747"/>
                  </a:lnTo>
                  <a:close/>
                </a:path>
                <a:path w="41275" h="23494">
                  <a:moveTo>
                    <a:pt x="15974" y="12636"/>
                  </a:moveTo>
                  <a:lnTo>
                    <a:pt x="9677" y="12636"/>
                  </a:lnTo>
                  <a:lnTo>
                    <a:pt x="9779" y="14630"/>
                  </a:lnTo>
                  <a:lnTo>
                    <a:pt x="11303" y="14757"/>
                  </a:lnTo>
                  <a:lnTo>
                    <a:pt x="13703" y="13042"/>
                  </a:lnTo>
                  <a:lnTo>
                    <a:pt x="15545" y="13042"/>
                  </a:lnTo>
                  <a:lnTo>
                    <a:pt x="15974" y="12636"/>
                  </a:lnTo>
                  <a:close/>
                </a:path>
                <a:path w="41275" h="23494">
                  <a:moveTo>
                    <a:pt x="11518" y="7594"/>
                  </a:moveTo>
                  <a:lnTo>
                    <a:pt x="927" y="7594"/>
                  </a:lnTo>
                  <a:lnTo>
                    <a:pt x="4000" y="8801"/>
                  </a:lnTo>
                  <a:lnTo>
                    <a:pt x="4699" y="10160"/>
                  </a:lnTo>
                  <a:lnTo>
                    <a:pt x="1270" y="11963"/>
                  </a:lnTo>
                  <a:lnTo>
                    <a:pt x="4749" y="12065"/>
                  </a:lnTo>
                  <a:lnTo>
                    <a:pt x="4343" y="14312"/>
                  </a:lnTo>
                  <a:lnTo>
                    <a:pt x="4064" y="14554"/>
                  </a:lnTo>
                  <a:lnTo>
                    <a:pt x="3835" y="14693"/>
                  </a:lnTo>
                  <a:lnTo>
                    <a:pt x="4648" y="14554"/>
                  </a:lnTo>
                  <a:lnTo>
                    <a:pt x="5486" y="14376"/>
                  </a:lnTo>
                  <a:lnTo>
                    <a:pt x="7848" y="13627"/>
                  </a:lnTo>
                  <a:lnTo>
                    <a:pt x="9677" y="12636"/>
                  </a:lnTo>
                  <a:lnTo>
                    <a:pt x="15974" y="12636"/>
                  </a:lnTo>
                  <a:lnTo>
                    <a:pt x="16268" y="12357"/>
                  </a:lnTo>
                  <a:lnTo>
                    <a:pt x="15455" y="11899"/>
                  </a:lnTo>
                  <a:lnTo>
                    <a:pt x="14693" y="11277"/>
                  </a:lnTo>
                  <a:lnTo>
                    <a:pt x="14560" y="11188"/>
                  </a:lnTo>
                  <a:lnTo>
                    <a:pt x="12471" y="11188"/>
                  </a:lnTo>
                  <a:lnTo>
                    <a:pt x="12377" y="9982"/>
                  </a:lnTo>
                  <a:lnTo>
                    <a:pt x="11988" y="9842"/>
                  </a:lnTo>
                  <a:lnTo>
                    <a:pt x="11442" y="9715"/>
                  </a:lnTo>
                  <a:lnTo>
                    <a:pt x="10845" y="9715"/>
                  </a:lnTo>
                  <a:lnTo>
                    <a:pt x="10985" y="8572"/>
                  </a:lnTo>
                  <a:lnTo>
                    <a:pt x="11518" y="7594"/>
                  </a:lnTo>
                  <a:close/>
                </a:path>
                <a:path w="41275" h="23494">
                  <a:moveTo>
                    <a:pt x="15455" y="13169"/>
                  </a:moveTo>
                  <a:lnTo>
                    <a:pt x="15278" y="13296"/>
                  </a:lnTo>
                  <a:lnTo>
                    <a:pt x="15584" y="13296"/>
                  </a:lnTo>
                  <a:lnTo>
                    <a:pt x="15455" y="13169"/>
                  </a:lnTo>
                  <a:close/>
                </a:path>
                <a:path w="41275" h="23494">
                  <a:moveTo>
                    <a:pt x="40728" y="11353"/>
                  </a:moveTo>
                  <a:lnTo>
                    <a:pt x="38970" y="12420"/>
                  </a:lnTo>
                  <a:lnTo>
                    <a:pt x="39217" y="12865"/>
                  </a:lnTo>
                  <a:lnTo>
                    <a:pt x="40424" y="12776"/>
                  </a:lnTo>
                  <a:lnTo>
                    <a:pt x="40670" y="12000"/>
                  </a:lnTo>
                  <a:lnTo>
                    <a:pt x="40906" y="11582"/>
                  </a:lnTo>
                  <a:lnTo>
                    <a:pt x="40767" y="11430"/>
                  </a:lnTo>
                  <a:close/>
                </a:path>
                <a:path w="41275" h="23494">
                  <a:moveTo>
                    <a:pt x="37828" y="12000"/>
                  </a:moveTo>
                  <a:lnTo>
                    <a:pt x="38823" y="12509"/>
                  </a:lnTo>
                  <a:lnTo>
                    <a:pt x="38765" y="12357"/>
                  </a:lnTo>
                  <a:lnTo>
                    <a:pt x="38493" y="12052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5923" y="9982"/>
                  </a:moveTo>
                  <a:lnTo>
                    <a:pt x="29032" y="9982"/>
                  </a:lnTo>
                  <a:lnTo>
                    <a:pt x="29134" y="10160"/>
                  </a:lnTo>
                  <a:lnTo>
                    <a:pt x="28803" y="10680"/>
                  </a:lnTo>
                  <a:lnTo>
                    <a:pt x="28668" y="11188"/>
                  </a:lnTo>
                  <a:lnTo>
                    <a:pt x="28574" y="11353"/>
                  </a:lnTo>
                  <a:lnTo>
                    <a:pt x="27495" y="12204"/>
                  </a:lnTo>
                  <a:lnTo>
                    <a:pt x="28234" y="12204"/>
                  </a:lnTo>
                  <a:lnTo>
                    <a:pt x="30124" y="11023"/>
                  </a:lnTo>
                  <a:lnTo>
                    <a:pt x="36438" y="11023"/>
                  </a:lnTo>
                  <a:lnTo>
                    <a:pt x="35923" y="9982"/>
                  </a:lnTo>
                  <a:close/>
                </a:path>
                <a:path w="41275" h="23494">
                  <a:moveTo>
                    <a:pt x="37781" y="11976"/>
                  </a:moveTo>
                  <a:lnTo>
                    <a:pt x="37515" y="11976"/>
                  </a:lnTo>
                  <a:lnTo>
                    <a:pt x="37828" y="12000"/>
                  </a:lnTo>
                  <a:close/>
                </a:path>
                <a:path w="41275" h="23494">
                  <a:moveTo>
                    <a:pt x="34974" y="8026"/>
                  </a:moveTo>
                  <a:lnTo>
                    <a:pt x="24066" y="8026"/>
                  </a:lnTo>
                  <a:lnTo>
                    <a:pt x="24260" y="9537"/>
                  </a:lnTo>
                  <a:lnTo>
                    <a:pt x="24374" y="9982"/>
                  </a:lnTo>
                  <a:lnTo>
                    <a:pt x="25006" y="11391"/>
                  </a:lnTo>
                  <a:lnTo>
                    <a:pt x="27762" y="11671"/>
                  </a:lnTo>
                  <a:lnTo>
                    <a:pt x="28575" y="11023"/>
                  </a:lnTo>
                  <a:lnTo>
                    <a:pt x="29032" y="9982"/>
                  </a:lnTo>
                  <a:lnTo>
                    <a:pt x="35923" y="9982"/>
                  </a:lnTo>
                  <a:lnTo>
                    <a:pt x="35076" y="8267"/>
                  </a:lnTo>
                  <a:lnTo>
                    <a:pt x="34974" y="8026"/>
                  </a:lnTo>
                  <a:close/>
                </a:path>
                <a:path w="41275" h="23494">
                  <a:moveTo>
                    <a:pt x="13893" y="10744"/>
                  </a:moveTo>
                  <a:lnTo>
                    <a:pt x="12471" y="11188"/>
                  </a:lnTo>
                  <a:lnTo>
                    <a:pt x="14560" y="11188"/>
                  </a:lnTo>
                  <a:lnTo>
                    <a:pt x="13893" y="10744"/>
                  </a:lnTo>
                  <a:close/>
                </a:path>
                <a:path w="41275" h="23494">
                  <a:moveTo>
                    <a:pt x="2019" y="6591"/>
                  </a:moveTo>
                  <a:lnTo>
                    <a:pt x="558" y="7073"/>
                  </a:lnTo>
                  <a:lnTo>
                    <a:pt x="460" y="8267"/>
                  </a:lnTo>
                  <a:lnTo>
                    <a:pt x="342" y="8572"/>
                  </a:lnTo>
                  <a:lnTo>
                    <a:pt x="0" y="9080"/>
                  </a:lnTo>
                  <a:lnTo>
                    <a:pt x="165" y="9207"/>
                  </a:lnTo>
                  <a:lnTo>
                    <a:pt x="482" y="9537"/>
                  </a:lnTo>
                  <a:lnTo>
                    <a:pt x="927" y="7594"/>
                  </a:lnTo>
                  <a:lnTo>
                    <a:pt x="11518" y="7594"/>
                  </a:lnTo>
                  <a:lnTo>
                    <a:pt x="11671" y="7315"/>
                  </a:lnTo>
                  <a:lnTo>
                    <a:pt x="12338" y="7226"/>
                  </a:lnTo>
                  <a:lnTo>
                    <a:pt x="3886" y="7226"/>
                  </a:lnTo>
                  <a:lnTo>
                    <a:pt x="2019" y="6591"/>
                  </a:lnTo>
                  <a:close/>
                </a:path>
                <a:path w="41275" h="23494">
                  <a:moveTo>
                    <a:pt x="19661" y="2349"/>
                  </a:moveTo>
                  <a:lnTo>
                    <a:pt x="19621" y="2603"/>
                  </a:lnTo>
                  <a:lnTo>
                    <a:pt x="20815" y="3657"/>
                  </a:lnTo>
                  <a:lnTo>
                    <a:pt x="21481" y="4838"/>
                  </a:lnTo>
                  <a:lnTo>
                    <a:pt x="21608" y="5181"/>
                  </a:lnTo>
                  <a:lnTo>
                    <a:pt x="20421" y="6184"/>
                  </a:lnTo>
                  <a:lnTo>
                    <a:pt x="20918" y="7315"/>
                  </a:lnTo>
                  <a:lnTo>
                    <a:pt x="21563" y="8267"/>
                  </a:lnTo>
                  <a:lnTo>
                    <a:pt x="21882" y="8928"/>
                  </a:lnTo>
                  <a:lnTo>
                    <a:pt x="22606" y="8572"/>
                  </a:lnTo>
                  <a:lnTo>
                    <a:pt x="23368" y="8267"/>
                  </a:lnTo>
                  <a:lnTo>
                    <a:pt x="24066" y="8026"/>
                  </a:lnTo>
                  <a:lnTo>
                    <a:pt x="34974" y="8026"/>
                  </a:lnTo>
                  <a:lnTo>
                    <a:pt x="35799" y="7061"/>
                  </a:lnTo>
                  <a:lnTo>
                    <a:pt x="22987" y="7061"/>
                  </a:lnTo>
                  <a:lnTo>
                    <a:pt x="23063" y="5283"/>
                  </a:lnTo>
                  <a:lnTo>
                    <a:pt x="21297" y="4165"/>
                  </a:lnTo>
                  <a:lnTo>
                    <a:pt x="19661" y="2349"/>
                  </a:lnTo>
                  <a:close/>
                </a:path>
                <a:path w="41275" h="23494">
                  <a:moveTo>
                    <a:pt x="5194" y="1244"/>
                  </a:moveTo>
                  <a:lnTo>
                    <a:pt x="4013" y="1524"/>
                  </a:lnTo>
                  <a:lnTo>
                    <a:pt x="2908" y="2159"/>
                  </a:lnTo>
                  <a:lnTo>
                    <a:pt x="2641" y="3759"/>
                  </a:lnTo>
                  <a:lnTo>
                    <a:pt x="3657" y="4381"/>
                  </a:lnTo>
                  <a:lnTo>
                    <a:pt x="4161" y="5080"/>
                  </a:lnTo>
                  <a:lnTo>
                    <a:pt x="4285" y="5740"/>
                  </a:lnTo>
                  <a:lnTo>
                    <a:pt x="3886" y="7226"/>
                  </a:lnTo>
                  <a:lnTo>
                    <a:pt x="12338" y="7226"/>
                  </a:lnTo>
                  <a:lnTo>
                    <a:pt x="12814" y="7162"/>
                  </a:lnTo>
                  <a:lnTo>
                    <a:pt x="12293" y="5181"/>
                  </a:lnTo>
                  <a:lnTo>
                    <a:pt x="14668" y="5181"/>
                  </a:lnTo>
                  <a:lnTo>
                    <a:pt x="15144" y="4864"/>
                  </a:lnTo>
                  <a:lnTo>
                    <a:pt x="14129" y="4572"/>
                  </a:lnTo>
                  <a:lnTo>
                    <a:pt x="10477" y="4572"/>
                  </a:lnTo>
                  <a:lnTo>
                    <a:pt x="8953" y="3048"/>
                  </a:lnTo>
                  <a:lnTo>
                    <a:pt x="9004" y="1638"/>
                  </a:lnTo>
                  <a:lnTo>
                    <a:pt x="5194" y="1244"/>
                  </a:lnTo>
                  <a:close/>
                </a:path>
                <a:path w="41275" h="23494">
                  <a:moveTo>
                    <a:pt x="24003" y="5765"/>
                  </a:moveTo>
                  <a:lnTo>
                    <a:pt x="23951" y="6591"/>
                  </a:lnTo>
                  <a:lnTo>
                    <a:pt x="22987" y="7061"/>
                  </a:lnTo>
                  <a:lnTo>
                    <a:pt x="35799" y="7061"/>
                  </a:lnTo>
                  <a:lnTo>
                    <a:pt x="36255" y="6337"/>
                  </a:lnTo>
                  <a:lnTo>
                    <a:pt x="32004" y="6337"/>
                  </a:lnTo>
                  <a:lnTo>
                    <a:pt x="30835" y="6299"/>
                  </a:lnTo>
                  <a:lnTo>
                    <a:pt x="29667" y="6210"/>
                  </a:lnTo>
                  <a:lnTo>
                    <a:pt x="29678" y="5930"/>
                  </a:lnTo>
                  <a:lnTo>
                    <a:pt x="24447" y="5918"/>
                  </a:lnTo>
                  <a:lnTo>
                    <a:pt x="24231" y="5867"/>
                  </a:lnTo>
                  <a:lnTo>
                    <a:pt x="24003" y="5765"/>
                  </a:lnTo>
                  <a:close/>
                </a:path>
                <a:path w="41275" h="23494">
                  <a:moveTo>
                    <a:pt x="33669" y="4051"/>
                  </a:moveTo>
                  <a:lnTo>
                    <a:pt x="33261" y="4051"/>
                  </a:lnTo>
                  <a:lnTo>
                    <a:pt x="33365" y="5384"/>
                  </a:lnTo>
                  <a:lnTo>
                    <a:pt x="33241" y="5918"/>
                  </a:lnTo>
                  <a:lnTo>
                    <a:pt x="33121" y="6299"/>
                  </a:lnTo>
                  <a:lnTo>
                    <a:pt x="32004" y="6337"/>
                  </a:lnTo>
                  <a:lnTo>
                    <a:pt x="36255" y="6337"/>
                  </a:lnTo>
                  <a:lnTo>
                    <a:pt x="36510" y="5930"/>
                  </a:lnTo>
                  <a:lnTo>
                    <a:pt x="36759" y="5054"/>
                  </a:lnTo>
                  <a:lnTo>
                    <a:pt x="35750" y="5054"/>
                  </a:lnTo>
                  <a:lnTo>
                    <a:pt x="34340" y="4851"/>
                  </a:lnTo>
                  <a:lnTo>
                    <a:pt x="33669" y="4051"/>
                  </a:lnTo>
                  <a:close/>
                </a:path>
                <a:path w="41275" h="23494">
                  <a:moveTo>
                    <a:pt x="24676" y="4254"/>
                  </a:moveTo>
                  <a:lnTo>
                    <a:pt x="24746" y="4978"/>
                  </a:lnTo>
                  <a:lnTo>
                    <a:pt x="24625" y="5930"/>
                  </a:lnTo>
                  <a:lnTo>
                    <a:pt x="29678" y="5930"/>
                  </a:lnTo>
                  <a:lnTo>
                    <a:pt x="29713" y="5080"/>
                  </a:lnTo>
                  <a:lnTo>
                    <a:pt x="28041" y="5080"/>
                  </a:lnTo>
                  <a:lnTo>
                    <a:pt x="25869" y="4673"/>
                  </a:lnTo>
                  <a:lnTo>
                    <a:pt x="24676" y="4254"/>
                  </a:lnTo>
                  <a:close/>
                </a:path>
                <a:path w="41275" h="23494">
                  <a:moveTo>
                    <a:pt x="14668" y="5181"/>
                  </a:moveTo>
                  <a:lnTo>
                    <a:pt x="12293" y="5181"/>
                  </a:lnTo>
                  <a:lnTo>
                    <a:pt x="14058" y="5588"/>
                  </a:lnTo>
                  <a:lnTo>
                    <a:pt x="14668" y="5181"/>
                  </a:lnTo>
                  <a:close/>
                </a:path>
                <a:path w="41275" h="23494">
                  <a:moveTo>
                    <a:pt x="29718" y="4978"/>
                  </a:moveTo>
                  <a:lnTo>
                    <a:pt x="28041" y="5080"/>
                  </a:lnTo>
                  <a:lnTo>
                    <a:pt x="29713" y="5080"/>
                  </a:lnTo>
                  <a:close/>
                </a:path>
                <a:path w="41275" h="23494">
                  <a:moveTo>
                    <a:pt x="36918" y="4432"/>
                  </a:moveTo>
                  <a:lnTo>
                    <a:pt x="35750" y="5054"/>
                  </a:lnTo>
                  <a:lnTo>
                    <a:pt x="36759" y="5054"/>
                  </a:lnTo>
                  <a:lnTo>
                    <a:pt x="36918" y="4432"/>
                  </a:lnTo>
                  <a:close/>
                </a:path>
                <a:path w="41275" h="23494">
                  <a:moveTo>
                    <a:pt x="11188" y="4241"/>
                  </a:moveTo>
                  <a:lnTo>
                    <a:pt x="10477" y="4572"/>
                  </a:lnTo>
                  <a:lnTo>
                    <a:pt x="14129" y="4572"/>
                  </a:lnTo>
                  <a:lnTo>
                    <a:pt x="13423" y="4381"/>
                  </a:lnTo>
                  <a:lnTo>
                    <a:pt x="11188" y="4241"/>
                  </a:lnTo>
                  <a:close/>
                </a:path>
                <a:path w="41275" h="23494">
                  <a:moveTo>
                    <a:pt x="32473" y="2070"/>
                  </a:moveTo>
                  <a:lnTo>
                    <a:pt x="32397" y="3048"/>
                  </a:lnTo>
                  <a:lnTo>
                    <a:pt x="32283" y="3581"/>
                  </a:lnTo>
                  <a:lnTo>
                    <a:pt x="31940" y="4076"/>
                  </a:lnTo>
                  <a:lnTo>
                    <a:pt x="33261" y="4051"/>
                  </a:lnTo>
                  <a:lnTo>
                    <a:pt x="33669" y="4051"/>
                  </a:lnTo>
                  <a:lnTo>
                    <a:pt x="32797" y="2870"/>
                  </a:lnTo>
                  <a:lnTo>
                    <a:pt x="32561" y="2349"/>
                  </a:lnTo>
                  <a:lnTo>
                    <a:pt x="32473" y="2070"/>
                  </a:lnTo>
                  <a:close/>
                </a:path>
                <a:path w="41275" h="23494">
                  <a:moveTo>
                    <a:pt x="19736" y="1865"/>
                  </a:moveTo>
                  <a:lnTo>
                    <a:pt x="19329" y="1981"/>
                  </a:lnTo>
                  <a:lnTo>
                    <a:pt x="19661" y="2349"/>
                  </a:lnTo>
                  <a:lnTo>
                    <a:pt x="19736" y="1865"/>
                  </a:lnTo>
                  <a:close/>
                </a:path>
                <a:path w="41275" h="23494">
                  <a:moveTo>
                    <a:pt x="21361" y="0"/>
                  </a:moveTo>
                  <a:lnTo>
                    <a:pt x="20243" y="393"/>
                  </a:lnTo>
                  <a:lnTo>
                    <a:pt x="19852" y="1333"/>
                  </a:lnTo>
                  <a:lnTo>
                    <a:pt x="19736" y="1865"/>
                  </a:lnTo>
                  <a:lnTo>
                    <a:pt x="21615" y="1333"/>
                  </a:lnTo>
                  <a:lnTo>
                    <a:pt x="21526" y="952"/>
                  </a:lnTo>
                  <a:lnTo>
                    <a:pt x="21361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>
              <a:extLst>
                <a:ext uri="{FF2B5EF4-FFF2-40B4-BE49-F238E27FC236}">
                  <a16:creationId xmlns:a16="http://schemas.microsoft.com/office/drawing/2014/main" id="{2C8493C2-F16C-0348-1EDA-C80FCC954426}"/>
                </a:ext>
              </a:extLst>
            </p:cNvPr>
            <p:cNvSpPr/>
            <p:nvPr/>
          </p:nvSpPr>
          <p:spPr>
            <a:xfrm>
              <a:off x="9698139" y="822870"/>
              <a:ext cx="33655" cy="19050"/>
            </a:xfrm>
            <a:custGeom>
              <a:avLst/>
              <a:gdLst/>
              <a:ahLst/>
              <a:cxnLst/>
              <a:rect l="l" t="t" r="r" b="b"/>
              <a:pathLst>
                <a:path w="33654" h="19050">
                  <a:moveTo>
                    <a:pt x="3746" y="16967"/>
                  </a:moveTo>
                  <a:lnTo>
                    <a:pt x="3594" y="16217"/>
                  </a:lnTo>
                  <a:lnTo>
                    <a:pt x="2286" y="16243"/>
                  </a:lnTo>
                  <a:lnTo>
                    <a:pt x="1943" y="16662"/>
                  </a:lnTo>
                  <a:lnTo>
                    <a:pt x="1282" y="17005"/>
                  </a:lnTo>
                  <a:lnTo>
                    <a:pt x="50" y="17145"/>
                  </a:lnTo>
                  <a:lnTo>
                    <a:pt x="0" y="18376"/>
                  </a:lnTo>
                  <a:lnTo>
                    <a:pt x="2324" y="18503"/>
                  </a:lnTo>
                  <a:lnTo>
                    <a:pt x="3467" y="18465"/>
                  </a:lnTo>
                  <a:lnTo>
                    <a:pt x="3683" y="17741"/>
                  </a:lnTo>
                  <a:lnTo>
                    <a:pt x="3746" y="16967"/>
                  </a:lnTo>
                  <a:close/>
                </a:path>
                <a:path w="33654" h="19050">
                  <a:moveTo>
                    <a:pt x="23596" y="11582"/>
                  </a:moveTo>
                  <a:lnTo>
                    <a:pt x="23126" y="11264"/>
                  </a:lnTo>
                  <a:lnTo>
                    <a:pt x="22644" y="10998"/>
                  </a:lnTo>
                  <a:lnTo>
                    <a:pt x="22148" y="10820"/>
                  </a:lnTo>
                  <a:lnTo>
                    <a:pt x="22377" y="11836"/>
                  </a:lnTo>
                  <a:lnTo>
                    <a:pt x="22440" y="12357"/>
                  </a:lnTo>
                  <a:lnTo>
                    <a:pt x="23596" y="11582"/>
                  </a:lnTo>
                  <a:close/>
                </a:path>
                <a:path w="33654" h="19050">
                  <a:moveTo>
                    <a:pt x="33121" y="2908"/>
                  </a:moveTo>
                  <a:lnTo>
                    <a:pt x="32842" y="0"/>
                  </a:lnTo>
                  <a:lnTo>
                    <a:pt x="30340" y="2819"/>
                  </a:lnTo>
                  <a:lnTo>
                    <a:pt x="30314" y="3568"/>
                  </a:lnTo>
                  <a:lnTo>
                    <a:pt x="30746" y="5461"/>
                  </a:lnTo>
                  <a:lnTo>
                    <a:pt x="33121" y="2908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>
              <a:extLst>
                <a:ext uri="{FF2B5EF4-FFF2-40B4-BE49-F238E27FC236}">
                  <a16:creationId xmlns:a16="http://schemas.microsoft.com/office/drawing/2014/main" id="{4D37414B-1144-10DA-55CA-8502D3D3B6BB}"/>
                </a:ext>
              </a:extLst>
            </p:cNvPr>
            <p:cNvSpPr/>
            <p:nvPr/>
          </p:nvSpPr>
          <p:spPr>
            <a:xfrm>
              <a:off x="9687801" y="798296"/>
              <a:ext cx="55244" cy="49530"/>
            </a:xfrm>
            <a:custGeom>
              <a:avLst/>
              <a:gdLst/>
              <a:ahLst/>
              <a:cxnLst/>
              <a:rect l="l" t="t" r="r" b="b"/>
              <a:pathLst>
                <a:path w="55245" h="49530">
                  <a:moveTo>
                    <a:pt x="13563" y="35102"/>
                  </a:moveTo>
                  <a:lnTo>
                    <a:pt x="8775" y="33642"/>
                  </a:lnTo>
                  <a:lnTo>
                    <a:pt x="6934" y="35166"/>
                  </a:lnTo>
                  <a:lnTo>
                    <a:pt x="4508" y="34544"/>
                  </a:lnTo>
                  <a:lnTo>
                    <a:pt x="3670" y="34048"/>
                  </a:lnTo>
                  <a:lnTo>
                    <a:pt x="3162" y="32931"/>
                  </a:lnTo>
                  <a:lnTo>
                    <a:pt x="1765" y="34251"/>
                  </a:lnTo>
                  <a:lnTo>
                    <a:pt x="2298" y="38074"/>
                  </a:lnTo>
                  <a:lnTo>
                    <a:pt x="0" y="38735"/>
                  </a:lnTo>
                  <a:lnTo>
                    <a:pt x="1968" y="40919"/>
                  </a:lnTo>
                  <a:lnTo>
                    <a:pt x="3746" y="42024"/>
                  </a:lnTo>
                  <a:lnTo>
                    <a:pt x="5295" y="42684"/>
                  </a:lnTo>
                  <a:lnTo>
                    <a:pt x="5245" y="42164"/>
                  </a:lnTo>
                  <a:lnTo>
                    <a:pt x="5473" y="41605"/>
                  </a:lnTo>
                  <a:lnTo>
                    <a:pt x="5359" y="40995"/>
                  </a:lnTo>
                  <a:lnTo>
                    <a:pt x="8724" y="41821"/>
                  </a:lnTo>
                  <a:lnTo>
                    <a:pt x="11620" y="41579"/>
                  </a:lnTo>
                  <a:lnTo>
                    <a:pt x="12623" y="40817"/>
                  </a:lnTo>
                  <a:lnTo>
                    <a:pt x="13119" y="39624"/>
                  </a:lnTo>
                  <a:lnTo>
                    <a:pt x="13144" y="38811"/>
                  </a:lnTo>
                  <a:lnTo>
                    <a:pt x="12471" y="36766"/>
                  </a:lnTo>
                  <a:lnTo>
                    <a:pt x="13563" y="35102"/>
                  </a:lnTo>
                  <a:close/>
                </a:path>
                <a:path w="55245" h="49530">
                  <a:moveTo>
                    <a:pt x="37757" y="41910"/>
                  </a:moveTo>
                  <a:lnTo>
                    <a:pt x="34378" y="39204"/>
                  </a:lnTo>
                  <a:lnTo>
                    <a:pt x="32689" y="41808"/>
                  </a:lnTo>
                  <a:lnTo>
                    <a:pt x="31292" y="41846"/>
                  </a:lnTo>
                  <a:lnTo>
                    <a:pt x="30657" y="39230"/>
                  </a:lnTo>
                  <a:lnTo>
                    <a:pt x="29298" y="40792"/>
                  </a:lnTo>
                  <a:lnTo>
                    <a:pt x="25971" y="42760"/>
                  </a:lnTo>
                  <a:lnTo>
                    <a:pt x="25374" y="43522"/>
                  </a:lnTo>
                  <a:lnTo>
                    <a:pt x="24142" y="44081"/>
                  </a:lnTo>
                  <a:lnTo>
                    <a:pt x="23482" y="44919"/>
                  </a:lnTo>
                  <a:lnTo>
                    <a:pt x="23279" y="46037"/>
                  </a:lnTo>
                  <a:lnTo>
                    <a:pt x="21577" y="48336"/>
                  </a:lnTo>
                  <a:lnTo>
                    <a:pt x="21983" y="48895"/>
                  </a:lnTo>
                  <a:lnTo>
                    <a:pt x="22669" y="49276"/>
                  </a:lnTo>
                  <a:lnTo>
                    <a:pt x="24752" y="49225"/>
                  </a:lnTo>
                  <a:lnTo>
                    <a:pt x="26416" y="48869"/>
                  </a:lnTo>
                  <a:lnTo>
                    <a:pt x="29006" y="47599"/>
                  </a:lnTo>
                  <a:lnTo>
                    <a:pt x="29171" y="46189"/>
                  </a:lnTo>
                  <a:lnTo>
                    <a:pt x="31102" y="44869"/>
                  </a:lnTo>
                  <a:lnTo>
                    <a:pt x="32473" y="44970"/>
                  </a:lnTo>
                  <a:lnTo>
                    <a:pt x="37757" y="41910"/>
                  </a:lnTo>
                  <a:close/>
                </a:path>
                <a:path w="55245" h="49530">
                  <a:moveTo>
                    <a:pt x="47282" y="9639"/>
                  </a:moveTo>
                  <a:close/>
                </a:path>
                <a:path w="55245" h="49530">
                  <a:moveTo>
                    <a:pt x="48526" y="31623"/>
                  </a:moveTo>
                  <a:lnTo>
                    <a:pt x="46596" y="31673"/>
                  </a:lnTo>
                  <a:lnTo>
                    <a:pt x="46583" y="33032"/>
                  </a:lnTo>
                  <a:lnTo>
                    <a:pt x="44831" y="31521"/>
                  </a:lnTo>
                  <a:lnTo>
                    <a:pt x="43853" y="30187"/>
                  </a:lnTo>
                  <a:lnTo>
                    <a:pt x="41744" y="31508"/>
                  </a:lnTo>
                  <a:lnTo>
                    <a:pt x="40589" y="32664"/>
                  </a:lnTo>
                  <a:lnTo>
                    <a:pt x="41275" y="33909"/>
                  </a:lnTo>
                  <a:lnTo>
                    <a:pt x="41465" y="34988"/>
                  </a:lnTo>
                  <a:lnTo>
                    <a:pt x="39801" y="37617"/>
                  </a:lnTo>
                  <a:lnTo>
                    <a:pt x="38849" y="38658"/>
                  </a:lnTo>
                  <a:lnTo>
                    <a:pt x="36499" y="37960"/>
                  </a:lnTo>
                  <a:lnTo>
                    <a:pt x="35864" y="39319"/>
                  </a:lnTo>
                  <a:lnTo>
                    <a:pt x="35991" y="39128"/>
                  </a:lnTo>
                  <a:lnTo>
                    <a:pt x="39420" y="42570"/>
                  </a:lnTo>
                  <a:lnTo>
                    <a:pt x="42545" y="40093"/>
                  </a:lnTo>
                  <a:lnTo>
                    <a:pt x="44615" y="37960"/>
                  </a:lnTo>
                  <a:lnTo>
                    <a:pt x="45961" y="35674"/>
                  </a:lnTo>
                  <a:lnTo>
                    <a:pt x="46532" y="36195"/>
                  </a:lnTo>
                  <a:lnTo>
                    <a:pt x="47498" y="34518"/>
                  </a:lnTo>
                  <a:lnTo>
                    <a:pt x="47155" y="33121"/>
                  </a:lnTo>
                  <a:lnTo>
                    <a:pt x="48526" y="31623"/>
                  </a:lnTo>
                  <a:close/>
                </a:path>
                <a:path w="55245" h="49530">
                  <a:moveTo>
                    <a:pt x="55016" y="2438"/>
                  </a:moveTo>
                  <a:lnTo>
                    <a:pt x="54038" y="0"/>
                  </a:lnTo>
                  <a:lnTo>
                    <a:pt x="52133" y="571"/>
                  </a:lnTo>
                  <a:lnTo>
                    <a:pt x="52590" y="1625"/>
                  </a:lnTo>
                  <a:lnTo>
                    <a:pt x="50634" y="3060"/>
                  </a:lnTo>
                  <a:lnTo>
                    <a:pt x="50253" y="3721"/>
                  </a:lnTo>
                  <a:lnTo>
                    <a:pt x="48768" y="8801"/>
                  </a:lnTo>
                  <a:lnTo>
                    <a:pt x="48145" y="9969"/>
                  </a:lnTo>
                  <a:lnTo>
                    <a:pt x="47104" y="9677"/>
                  </a:lnTo>
                  <a:lnTo>
                    <a:pt x="43484" y="10058"/>
                  </a:lnTo>
                  <a:lnTo>
                    <a:pt x="45097" y="14490"/>
                  </a:lnTo>
                  <a:lnTo>
                    <a:pt x="48552" y="13093"/>
                  </a:lnTo>
                  <a:lnTo>
                    <a:pt x="52082" y="8051"/>
                  </a:lnTo>
                  <a:lnTo>
                    <a:pt x="54470" y="5715"/>
                  </a:lnTo>
                  <a:lnTo>
                    <a:pt x="55016" y="243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>
              <a:extLst>
                <a:ext uri="{FF2B5EF4-FFF2-40B4-BE49-F238E27FC236}">
                  <a16:creationId xmlns:a16="http://schemas.microsoft.com/office/drawing/2014/main" id="{2C555C7E-6092-BA63-D766-6293DD9B92B6}"/>
                </a:ext>
              </a:extLst>
            </p:cNvPr>
            <p:cNvSpPr/>
            <p:nvPr/>
          </p:nvSpPr>
          <p:spPr>
            <a:xfrm>
              <a:off x="9703447" y="804684"/>
              <a:ext cx="46355" cy="43180"/>
            </a:xfrm>
            <a:custGeom>
              <a:avLst/>
              <a:gdLst/>
              <a:ahLst/>
              <a:cxnLst/>
              <a:rect l="l" t="t" r="r" b="b"/>
              <a:pathLst>
                <a:path w="46354" h="43180">
                  <a:moveTo>
                    <a:pt x="10668" y="35788"/>
                  </a:moveTo>
                  <a:lnTo>
                    <a:pt x="10426" y="32766"/>
                  </a:lnTo>
                  <a:lnTo>
                    <a:pt x="7277" y="33121"/>
                  </a:lnTo>
                  <a:lnTo>
                    <a:pt x="9880" y="30264"/>
                  </a:lnTo>
                  <a:lnTo>
                    <a:pt x="8864" y="28575"/>
                  </a:lnTo>
                  <a:lnTo>
                    <a:pt x="5791" y="27393"/>
                  </a:lnTo>
                  <a:lnTo>
                    <a:pt x="5918" y="30022"/>
                  </a:lnTo>
                  <a:lnTo>
                    <a:pt x="4051" y="28308"/>
                  </a:lnTo>
                  <a:lnTo>
                    <a:pt x="3454" y="28651"/>
                  </a:lnTo>
                  <a:lnTo>
                    <a:pt x="1701" y="30480"/>
                  </a:lnTo>
                  <a:lnTo>
                    <a:pt x="2286" y="32054"/>
                  </a:lnTo>
                  <a:lnTo>
                    <a:pt x="2273" y="33502"/>
                  </a:lnTo>
                  <a:lnTo>
                    <a:pt x="1574" y="36220"/>
                  </a:lnTo>
                  <a:lnTo>
                    <a:pt x="0" y="38392"/>
                  </a:lnTo>
                  <a:lnTo>
                    <a:pt x="1638" y="41732"/>
                  </a:lnTo>
                  <a:lnTo>
                    <a:pt x="3848" y="42862"/>
                  </a:lnTo>
                  <a:lnTo>
                    <a:pt x="6819" y="40868"/>
                  </a:lnTo>
                  <a:lnTo>
                    <a:pt x="7632" y="39649"/>
                  </a:lnTo>
                  <a:lnTo>
                    <a:pt x="7823" y="38531"/>
                  </a:lnTo>
                  <a:lnTo>
                    <a:pt x="8496" y="37680"/>
                  </a:lnTo>
                  <a:lnTo>
                    <a:pt x="9728" y="37134"/>
                  </a:lnTo>
                  <a:lnTo>
                    <a:pt x="10668" y="35788"/>
                  </a:lnTo>
                  <a:close/>
                </a:path>
                <a:path w="46354" h="43180">
                  <a:moveTo>
                    <a:pt x="25819" y="28600"/>
                  </a:moveTo>
                  <a:lnTo>
                    <a:pt x="25615" y="27520"/>
                  </a:lnTo>
                  <a:lnTo>
                    <a:pt x="24447" y="25336"/>
                  </a:lnTo>
                  <a:lnTo>
                    <a:pt x="23660" y="24307"/>
                  </a:lnTo>
                  <a:lnTo>
                    <a:pt x="22910" y="22847"/>
                  </a:lnTo>
                  <a:lnTo>
                    <a:pt x="23736" y="21310"/>
                  </a:lnTo>
                  <a:lnTo>
                    <a:pt x="22567" y="19469"/>
                  </a:lnTo>
                  <a:lnTo>
                    <a:pt x="19685" y="17145"/>
                  </a:lnTo>
                  <a:lnTo>
                    <a:pt x="21259" y="16065"/>
                  </a:lnTo>
                  <a:lnTo>
                    <a:pt x="21678" y="14706"/>
                  </a:lnTo>
                  <a:lnTo>
                    <a:pt x="22275" y="14389"/>
                  </a:lnTo>
                  <a:lnTo>
                    <a:pt x="21437" y="11442"/>
                  </a:lnTo>
                  <a:lnTo>
                    <a:pt x="23152" y="12509"/>
                  </a:lnTo>
                  <a:lnTo>
                    <a:pt x="24130" y="10337"/>
                  </a:lnTo>
                  <a:lnTo>
                    <a:pt x="23596" y="8953"/>
                  </a:lnTo>
                  <a:lnTo>
                    <a:pt x="24320" y="7721"/>
                  </a:lnTo>
                  <a:lnTo>
                    <a:pt x="24485" y="6756"/>
                  </a:lnTo>
                  <a:lnTo>
                    <a:pt x="23368" y="4724"/>
                  </a:lnTo>
                  <a:lnTo>
                    <a:pt x="20142" y="5486"/>
                  </a:lnTo>
                  <a:lnTo>
                    <a:pt x="20815" y="10185"/>
                  </a:lnTo>
                  <a:lnTo>
                    <a:pt x="20612" y="11722"/>
                  </a:lnTo>
                  <a:lnTo>
                    <a:pt x="18364" y="11404"/>
                  </a:lnTo>
                  <a:lnTo>
                    <a:pt x="17030" y="14528"/>
                  </a:lnTo>
                  <a:lnTo>
                    <a:pt x="17513" y="16992"/>
                  </a:lnTo>
                  <a:lnTo>
                    <a:pt x="17907" y="17462"/>
                  </a:lnTo>
                  <a:lnTo>
                    <a:pt x="18605" y="17462"/>
                  </a:lnTo>
                  <a:lnTo>
                    <a:pt x="19151" y="18910"/>
                  </a:lnTo>
                  <a:lnTo>
                    <a:pt x="16852" y="17576"/>
                  </a:lnTo>
                  <a:lnTo>
                    <a:pt x="18465" y="20307"/>
                  </a:lnTo>
                  <a:lnTo>
                    <a:pt x="17830" y="21805"/>
                  </a:lnTo>
                  <a:lnTo>
                    <a:pt x="17043" y="22948"/>
                  </a:lnTo>
                  <a:lnTo>
                    <a:pt x="15341" y="22656"/>
                  </a:lnTo>
                  <a:lnTo>
                    <a:pt x="16332" y="25184"/>
                  </a:lnTo>
                  <a:lnTo>
                    <a:pt x="15354" y="25565"/>
                  </a:lnTo>
                  <a:lnTo>
                    <a:pt x="15087" y="27317"/>
                  </a:lnTo>
                  <a:lnTo>
                    <a:pt x="15265" y="28841"/>
                  </a:lnTo>
                  <a:lnTo>
                    <a:pt x="17322" y="29184"/>
                  </a:lnTo>
                  <a:lnTo>
                    <a:pt x="21691" y="32004"/>
                  </a:lnTo>
                  <a:lnTo>
                    <a:pt x="23202" y="32270"/>
                  </a:lnTo>
                  <a:lnTo>
                    <a:pt x="25819" y="28600"/>
                  </a:lnTo>
                  <a:close/>
                </a:path>
                <a:path w="46354" h="43180">
                  <a:moveTo>
                    <a:pt x="39992" y="18351"/>
                  </a:moveTo>
                  <a:lnTo>
                    <a:pt x="39433" y="16217"/>
                  </a:lnTo>
                  <a:lnTo>
                    <a:pt x="37426" y="14592"/>
                  </a:lnTo>
                  <a:lnTo>
                    <a:pt x="37617" y="12268"/>
                  </a:lnTo>
                  <a:lnTo>
                    <a:pt x="39128" y="11899"/>
                  </a:lnTo>
                  <a:lnTo>
                    <a:pt x="39801" y="11531"/>
                  </a:lnTo>
                  <a:lnTo>
                    <a:pt x="38938" y="9931"/>
                  </a:lnTo>
                  <a:lnTo>
                    <a:pt x="37426" y="8902"/>
                  </a:lnTo>
                  <a:lnTo>
                    <a:pt x="36334" y="9880"/>
                  </a:lnTo>
                  <a:lnTo>
                    <a:pt x="35598" y="10083"/>
                  </a:lnTo>
                  <a:lnTo>
                    <a:pt x="34569" y="11341"/>
                  </a:lnTo>
                  <a:lnTo>
                    <a:pt x="34671" y="12700"/>
                  </a:lnTo>
                  <a:lnTo>
                    <a:pt x="32613" y="15125"/>
                  </a:lnTo>
                  <a:lnTo>
                    <a:pt x="30886" y="13411"/>
                  </a:lnTo>
                  <a:lnTo>
                    <a:pt x="29552" y="16992"/>
                  </a:lnTo>
                  <a:lnTo>
                    <a:pt x="29629" y="18122"/>
                  </a:lnTo>
                  <a:lnTo>
                    <a:pt x="29222" y="19088"/>
                  </a:lnTo>
                  <a:lnTo>
                    <a:pt x="28498" y="19532"/>
                  </a:lnTo>
                  <a:lnTo>
                    <a:pt x="27698" y="22555"/>
                  </a:lnTo>
                  <a:lnTo>
                    <a:pt x="28702" y="24714"/>
                  </a:lnTo>
                  <a:lnTo>
                    <a:pt x="30949" y="26657"/>
                  </a:lnTo>
                  <a:lnTo>
                    <a:pt x="30949" y="25298"/>
                  </a:lnTo>
                  <a:lnTo>
                    <a:pt x="33909" y="25311"/>
                  </a:lnTo>
                  <a:lnTo>
                    <a:pt x="35737" y="26492"/>
                  </a:lnTo>
                  <a:lnTo>
                    <a:pt x="36080" y="26746"/>
                  </a:lnTo>
                  <a:lnTo>
                    <a:pt x="36626" y="26212"/>
                  </a:lnTo>
                  <a:lnTo>
                    <a:pt x="37807" y="22072"/>
                  </a:lnTo>
                  <a:lnTo>
                    <a:pt x="39674" y="23685"/>
                  </a:lnTo>
                  <a:lnTo>
                    <a:pt x="38519" y="21653"/>
                  </a:lnTo>
                  <a:lnTo>
                    <a:pt x="37668" y="18211"/>
                  </a:lnTo>
                  <a:lnTo>
                    <a:pt x="39992" y="18351"/>
                  </a:lnTo>
                  <a:close/>
                </a:path>
                <a:path w="46354" h="43180">
                  <a:moveTo>
                    <a:pt x="45923" y="2679"/>
                  </a:moveTo>
                  <a:lnTo>
                    <a:pt x="45491" y="1701"/>
                  </a:lnTo>
                  <a:lnTo>
                    <a:pt x="45288" y="1295"/>
                  </a:lnTo>
                  <a:lnTo>
                    <a:pt x="45046" y="812"/>
                  </a:lnTo>
                  <a:lnTo>
                    <a:pt x="44183" y="330"/>
                  </a:lnTo>
                  <a:lnTo>
                    <a:pt x="43522" y="635"/>
                  </a:lnTo>
                  <a:lnTo>
                    <a:pt x="43294" y="762"/>
                  </a:lnTo>
                  <a:lnTo>
                    <a:pt x="43154" y="889"/>
                  </a:lnTo>
                  <a:lnTo>
                    <a:pt x="43014" y="1054"/>
                  </a:lnTo>
                  <a:lnTo>
                    <a:pt x="42913" y="1295"/>
                  </a:lnTo>
                  <a:lnTo>
                    <a:pt x="43078" y="177"/>
                  </a:lnTo>
                  <a:lnTo>
                    <a:pt x="42735" y="0"/>
                  </a:lnTo>
                  <a:lnTo>
                    <a:pt x="42329" y="25"/>
                  </a:lnTo>
                  <a:lnTo>
                    <a:pt x="40157" y="863"/>
                  </a:lnTo>
                  <a:lnTo>
                    <a:pt x="38366" y="4356"/>
                  </a:lnTo>
                  <a:lnTo>
                    <a:pt x="41567" y="6946"/>
                  </a:lnTo>
                  <a:lnTo>
                    <a:pt x="42316" y="6997"/>
                  </a:lnTo>
                  <a:lnTo>
                    <a:pt x="43040" y="6718"/>
                  </a:lnTo>
                  <a:lnTo>
                    <a:pt x="42595" y="7645"/>
                  </a:lnTo>
                  <a:lnTo>
                    <a:pt x="42189" y="8572"/>
                  </a:lnTo>
                  <a:lnTo>
                    <a:pt x="41871" y="9829"/>
                  </a:lnTo>
                  <a:lnTo>
                    <a:pt x="41668" y="10795"/>
                  </a:lnTo>
                  <a:lnTo>
                    <a:pt x="42633" y="10922"/>
                  </a:lnTo>
                  <a:lnTo>
                    <a:pt x="43561" y="10769"/>
                  </a:lnTo>
                  <a:lnTo>
                    <a:pt x="45618" y="8763"/>
                  </a:lnTo>
                  <a:lnTo>
                    <a:pt x="44602" y="7378"/>
                  </a:lnTo>
                  <a:lnTo>
                    <a:pt x="43294" y="6718"/>
                  </a:lnTo>
                  <a:lnTo>
                    <a:pt x="43827" y="6362"/>
                  </a:lnTo>
                  <a:lnTo>
                    <a:pt x="44450" y="5803"/>
                  </a:lnTo>
                  <a:lnTo>
                    <a:pt x="45085" y="4965"/>
                  </a:lnTo>
                  <a:lnTo>
                    <a:pt x="45910" y="3810"/>
                  </a:lnTo>
                  <a:lnTo>
                    <a:pt x="45923" y="2679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>
              <a:extLst>
                <a:ext uri="{FF2B5EF4-FFF2-40B4-BE49-F238E27FC236}">
                  <a16:creationId xmlns:a16="http://schemas.microsoft.com/office/drawing/2014/main" id="{AC720549-2D09-02CF-0883-78ACEBC9B278}"/>
                </a:ext>
              </a:extLst>
            </p:cNvPr>
            <p:cNvSpPr/>
            <p:nvPr/>
          </p:nvSpPr>
          <p:spPr>
            <a:xfrm>
              <a:off x="9672256" y="878534"/>
              <a:ext cx="40005" cy="10160"/>
            </a:xfrm>
            <a:custGeom>
              <a:avLst/>
              <a:gdLst/>
              <a:ahLst/>
              <a:cxnLst/>
              <a:rect l="l" t="t" r="r" b="b"/>
              <a:pathLst>
                <a:path w="40004" h="10159">
                  <a:moveTo>
                    <a:pt x="9664" y="6934"/>
                  </a:moveTo>
                  <a:lnTo>
                    <a:pt x="3746" y="7429"/>
                  </a:lnTo>
                  <a:lnTo>
                    <a:pt x="762" y="7416"/>
                  </a:lnTo>
                  <a:lnTo>
                    <a:pt x="0" y="8521"/>
                  </a:lnTo>
                  <a:lnTo>
                    <a:pt x="152" y="9652"/>
                  </a:lnTo>
                  <a:lnTo>
                    <a:pt x="3289" y="9867"/>
                  </a:lnTo>
                  <a:lnTo>
                    <a:pt x="9563" y="9728"/>
                  </a:lnTo>
                  <a:lnTo>
                    <a:pt x="9296" y="8801"/>
                  </a:lnTo>
                  <a:lnTo>
                    <a:pt x="9372" y="7861"/>
                  </a:lnTo>
                  <a:lnTo>
                    <a:pt x="9664" y="6934"/>
                  </a:lnTo>
                  <a:close/>
                </a:path>
                <a:path w="40004" h="10159">
                  <a:moveTo>
                    <a:pt x="31356" y="2781"/>
                  </a:moveTo>
                  <a:lnTo>
                    <a:pt x="29997" y="3136"/>
                  </a:lnTo>
                  <a:lnTo>
                    <a:pt x="29425" y="5969"/>
                  </a:lnTo>
                  <a:lnTo>
                    <a:pt x="28105" y="4826"/>
                  </a:lnTo>
                  <a:lnTo>
                    <a:pt x="25361" y="5740"/>
                  </a:lnTo>
                  <a:lnTo>
                    <a:pt x="24650" y="6515"/>
                  </a:lnTo>
                  <a:lnTo>
                    <a:pt x="24358" y="6972"/>
                  </a:lnTo>
                  <a:lnTo>
                    <a:pt x="24168" y="7912"/>
                  </a:lnTo>
                  <a:lnTo>
                    <a:pt x="30975" y="6362"/>
                  </a:lnTo>
                  <a:lnTo>
                    <a:pt x="30276" y="5562"/>
                  </a:lnTo>
                  <a:lnTo>
                    <a:pt x="30060" y="4660"/>
                  </a:lnTo>
                  <a:lnTo>
                    <a:pt x="31356" y="2781"/>
                  </a:lnTo>
                  <a:close/>
                </a:path>
                <a:path w="40004" h="10159">
                  <a:moveTo>
                    <a:pt x="40005" y="723"/>
                  </a:moveTo>
                  <a:lnTo>
                    <a:pt x="39852" y="457"/>
                  </a:lnTo>
                  <a:lnTo>
                    <a:pt x="39789" y="215"/>
                  </a:lnTo>
                  <a:lnTo>
                    <a:pt x="39827" y="0"/>
                  </a:lnTo>
                  <a:lnTo>
                    <a:pt x="38684" y="419"/>
                  </a:lnTo>
                  <a:lnTo>
                    <a:pt x="39116" y="508"/>
                  </a:lnTo>
                  <a:lnTo>
                    <a:pt x="39573" y="647"/>
                  </a:lnTo>
                  <a:lnTo>
                    <a:pt x="40005" y="723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>
              <a:extLst>
                <a:ext uri="{FF2B5EF4-FFF2-40B4-BE49-F238E27FC236}">
                  <a16:creationId xmlns:a16="http://schemas.microsoft.com/office/drawing/2014/main" id="{3A56BE8C-0BCE-6270-09EE-97339A8E9EC3}"/>
                </a:ext>
              </a:extLst>
            </p:cNvPr>
            <p:cNvSpPr/>
            <p:nvPr/>
          </p:nvSpPr>
          <p:spPr>
            <a:xfrm>
              <a:off x="9738855" y="863523"/>
              <a:ext cx="635" cy="1270"/>
            </a:xfrm>
            <a:custGeom>
              <a:avLst/>
              <a:gdLst/>
              <a:ahLst/>
              <a:cxnLst/>
              <a:rect l="l" t="t" r="r" b="b"/>
              <a:pathLst>
                <a:path w="634" h="1269">
                  <a:moveTo>
                    <a:pt x="0" y="0"/>
                  </a:moveTo>
                  <a:lnTo>
                    <a:pt x="63" y="177"/>
                  </a:lnTo>
                  <a:lnTo>
                    <a:pt x="254" y="533"/>
                  </a:lnTo>
                  <a:lnTo>
                    <a:pt x="482" y="901"/>
                  </a:lnTo>
                  <a:lnTo>
                    <a:pt x="622" y="533"/>
                  </a:lnTo>
                  <a:lnTo>
                    <a:pt x="495" y="2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>
              <a:extLst>
                <a:ext uri="{FF2B5EF4-FFF2-40B4-BE49-F238E27FC236}">
                  <a16:creationId xmlns:a16="http://schemas.microsoft.com/office/drawing/2014/main" id="{EF154A6C-1935-03D2-D216-8E5525D5925A}"/>
                </a:ext>
              </a:extLst>
            </p:cNvPr>
            <p:cNvSpPr/>
            <p:nvPr/>
          </p:nvSpPr>
          <p:spPr>
            <a:xfrm>
              <a:off x="9675165" y="875436"/>
              <a:ext cx="51435" cy="19050"/>
            </a:xfrm>
            <a:custGeom>
              <a:avLst/>
              <a:gdLst/>
              <a:ahLst/>
              <a:cxnLst/>
              <a:rect l="l" t="t" r="r" b="b"/>
              <a:pathLst>
                <a:path w="51434" h="19050">
                  <a:moveTo>
                    <a:pt x="21907" y="16941"/>
                  </a:moveTo>
                  <a:lnTo>
                    <a:pt x="19634" y="15379"/>
                  </a:lnTo>
                  <a:lnTo>
                    <a:pt x="20231" y="14427"/>
                  </a:lnTo>
                  <a:lnTo>
                    <a:pt x="19202" y="13220"/>
                  </a:lnTo>
                  <a:lnTo>
                    <a:pt x="16548" y="13360"/>
                  </a:lnTo>
                  <a:lnTo>
                    <a:pt x="16598" y="13792"/>
                  </a:lnTo>
                  <a:lnTo>
                    <a:pt x="14566" y="14274"/>
                  </a:lnTo>
                  <a:lnTo>
                    <a:pt x="13436" y="13957"/>
                  </a:lnTo>
                  <a:lnTo>
                    <a:pt x="10947" y="13995"/>
                  </a:lnTo>
                  <a:lnTo>
                    <a:pt x="9728" y="14478"/>
                  </a:lnTo>
                  <a:lnTo>
                    <a:pt x="7721" y="14224"/>
                  </a:lnTo>
                  <a:lnTo>
                    <a:pt x="6819" y="13246"/>
                  </a:lnTo>
                  <a:lnTo>
                    <a:pt x="4622" y="13347"/>
                  </a:lnTo>
                  <a:lnTo>
                    <a:pt x="3835" y="14439"/>
                  </a:lnTo>
                  <a:lnTo>
                    <a:pt x="1536" y="14376"/>
                  </a:lnTo>
                  <a:lnTo>
                    <a:pt x="0" y="14071"/>
                  </a:lnTo>
                  <a:lnTo>
                    <a:pt x="495" y="15468"/>
                  </a:lnTo>
                  <a:lnTo>
                    <a:pt x="1536" y="16535"/>
                  </a:lnTo>
                  <a:lnTo>
                    <a:pt x="4584" y="18503"/>
                  </a:lnTo>
                  <a:lnTo>
                    <a:pt x="6972" y="18580"/>
                  </a:lnTo>
                  <a:lnTo>
                    <a:pt x="7251" y="16573"/>
                  </a:lnTo>
                  <a:lnTo>
                    <a:pt x="11010" y="17170"/>
                  </a:lnTo>
                  <a:lnTo>
                    <a:pt x="11506" y="17970"/>
                  </a:lnTo>
                  <a:lnTo>
                    <a:pt x="14490" y="17399"/>
                  </a:lnTo>
                  <a:lnTo>
                    <a:pt x="15240" y="16471"/>
                  </a:lnTo>
                  <a:lnTo>
                    <a:pt x="16865" y="16344"/>
                  </a:lnTo>
                  <a:lnTo>
                    <a:pt x="21907" y="16941"/>
                  </a:lnTo>
                  <a:close/>
                </a:path>
                <a:path w="51434" h="19050">
                  <a:moveTo>
                    <a:pt x="51142" y="2870"/>
                  </a:moveTo>
                  <a:lnTo>
                    <a:pt x="48526" y="2425"/>
                  </a:lnTo>
                  <a:lnTo>
                    <a:pt x="48704" y="2959"/>
                  </a:lnTo>
                  <a:lnTo>
                    <a:pt x="48209" y="2438"/>
                  </a:lnTo>
                  <a:lnTo>
                    <a:pt x="45440" y="1600"/>
                  </a:lnTo>
                  <a:lnTo>
                    <a:pt x="42964" y="0"/>
                  </a:lnTo>
                  <a:lnTo>
                    <a:pt x="39471" y="1397"/>
                  </a:lnTo>
                  <a:lnTo>
                    <a:pt x="39535" y="3441"/>
                  </a:lnTo>
                  <a:lnTo>
                    <a:pt x="37998" y="3949"/>
                  </a:lnTo>
                  <a:lnTo>
                    <a:pt x="34912" y="3403"/>
                  </a:lnTo>
                  <a:lnTo>
                    <a:pt x="30873" y="3403"/>
                  </a:lnTo>
                  <a:lnTo>
                    <a:pt x="27762" y="6769"/>
                  </a:lnTo>
                  <a:lnTo>
                    <a:pt x="27152" y="7759"/>
                  </a:lnTo>
                  <a:lnTo>
                    <a:pt x="27355" y="8674"/>
                  </a:lnTo>
                  <a:lnTo>
                    <a:pt x="29603" y="10896"/>
                  </a:lnTo>
                  <a:lnTo>
                    <a:pt x="32893" y="12128"/>
                  </a:lnTo>
                  <a:lnTo>
                    <a:pt x="36271" y="11645"/>
                  </a:lnTo>
                  <a:lnTo>
                    <a:pt x="38379" y="10299"/>
                  </a:lnTo>
                  <a:lnTo>
                    <a:pt x="39065" y="10058"/>
                  </a:lnTo>
                  <a:lnTo>
                    <a:pt x="44069" y="10668"/>
                  </a:lnTo>
                  <a:lnTo>
                    <a:pt x="46164" y="10071"/>
                  </a:lnTo>
                  <a:lnTo>
                    <a:pt x="46532" y="8851"/>
                  </a:lnTo>
                  <a:lnTo>
                    <a:pt x="48895" y="8001"/>
                  </a:lnTo>
                  <a:lnTo>
                    <a:pt x="49072" y="8661"/>
                  </a:lnTo>
                  <a:lnTo>
                    <a:pt x="50914" y="6299"/>
                  </a:lnTo>
                  <a:lnTo>
                    <a:pt x="51142" y="2870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>
              <a:extLst>
                <a:ext uri="{FF2B5EF4-FFF2-40B4-BE49-F238E27FC236}">
                  <a16:creationId xmlns:a16="http://schemas.microsoft.com/office/drawing/2014/main" id="{5337D582-2C79-8D32-F963-24CB5CEDEFA4}"/>
                </a:ext>
              </a:extLst>
            </p:cNvPr>
            <p:cNvSpPr/>
            <p:nvPr/>
          </p:nvSpPr>
          <p:spPr>
            <a:xfrm>
              <a:off x="9652495" y="878230"/>
              <a:ext cx="22225" cy="6985"/>
            </a:xfrm>
            <a:custGeom>
              <a:avLst/>
              <a:gdLst/>
              <a:ahLst/>
              <a:cxnLst/>
              <a:rect l="l" t="t" r="r" b="b"/>
              <a:pathLst>
                <a:path w="22225" h="6984">
                  <a:moveTo>
                    <a:pt x="13614" y="0"/>
                  </a:moveTo>
                  <a:lnTo>
                    <a:pt x="8051" y="965"/>
                  </a:lnTo>
                  <a:lnTo>
                    <a:pt x="5905" y="1689"/>
                  </a:lnTo>
                  <a:lnTo>
                    <a:pt x="1803" y="3784"/>
                  </a:lnTo>
                  <a:lnTo>
                    <a:pt x="0" y="5232"/>
                  </a:lnTo>
                  <a:lnTo>
                    <a:pt x="2730" y="6692"/>
                  </a:lnTo>
                  <a:lnTo>
                    <a:pt x="6375" y="6667"/>
                  </a:lnTo>
                  <a:lnTo>
                    <a:pt x="8597" y="6921"/>
                  </a:lnTo>
                  <a:lnTo>
                    <a:pt x="10172" y="6235"/>
                  </a:lnTo>
                  <a:lnTo>
                    <a:pt x="15735" y="6464"/>
                  </a:lnTo>
                  <a:lnTo>
                    <a:pt x="16548" y="4711"/>
                  </a:lnTo>
                  <a:lnTo>
                    <a:pt x="20891" y="3987"/>
                  </a:lnTo>
                  <a:lnTo>
                    <a:pt x="21793" y="4546"/>
                  </a:lnTo>
                  <a:lnTo>
                    <a:pt x="21031" y="2070"/>
                  </a:lnTo>
                  <a:lnTo>
                    <a:pt x="20091" y="1320"/>
                  </a:lnTo>
                  <a:lnTo>
                    <a:pt x="19075" y="1181"/>
                  </a:lnTo>
                  <a:lnTo>
                    <a:pt x="16167" y="177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>
              <a:extLst>
                <a:ext uri="{FF2B5EF4-FFF2-40B4-BE49-F238E27FC236}">
                  <a16:creationId xmlns:a16="http://schemas.microsoft.com/office/drawing/2014/main" id="{A7DE7741-728D-316B-09CF-EBB5CF33BC70}"/>
                </a:ext>
              </a:extLst>
            </p:cNvPr>
            <p:cNvSpPr/>
            <p:nvPr/>
          </p:nvSpPr>
          <p:spPr>
            <a:xfrm>
              <a:off x="9691078" y="870622"/>
              <a:ext cx="60325" cy="33655"/>
            </a:xfrm>
            <a:custGeom>
              <a:avLst/>
              <a:gdLst/>
              <a:ahLst/>
              <a:cxnLst/>
              <a:rect l="l" t="t" r="r" b="b"/>
              <a:pathLst>
                <a:path w="60325" h="33655">
                  <a:moveTo>
                    <a:pt x="4445" y="32207"/>
                  </a:moveTo>
                  <a:lnTo>
                    <a:pt x="4381" y="31661"/>
                  </a:lnTo>
                  <a:lnTo>
                    <a:pt x="2908" y="31750"/>
                  </a:lnTo>
                  <a:lnTo>
                    <a:pt x="2451" y="32092"/>
                  </a:lnTo>
                  <a:lnTo>
                    <a:pt x="1625" y="32385"/>
                  </a:lnTo>
                  <a:lnTo>
                    <a:pt x="228" y="32562"/>
                  </a:lnTo>
                  <a:lnTo>
                    <a:pt x="0" y="33439"/>
                  </a:lnTo>
                  <a:lnTo>
                    <a:pt x="3937" y="33324"/>
                  </a:lnTo>
                  <a:lnTo>
                    <a:pt x="4267" y="32766"/>
                  </a:lnTo>
                  <a:lnTo>
                    <a:pt x="4445" y="32207"/>
                  </a:lnTo>
                  <a:close/>
                </a:path>
                <a:path w="60325" h="33655">
                  <a:moveTo>
                    <a:pt x="27635" y="27228"/>
                  </a:moveTo>
                  <a:lnTo>
                    <a:pt x="27152" y="27012"/>
                  </a:lnTo>
                  <a:lnTo>
                    <a:pt x="26644" y="26847"/>
                  </a:lnTo>
                  <a:lnTo>
                    <a:pt x="26098" y="26746"/>
                  </a:lnTo>
                  <a:lnTo>
                    <a:pt x="26187" y="27101"/>
                  </a:lnTo>
                  <a:lnTo>
                    <a:pt x="26225" y="27470"/>
                  </a:lnTo>
                  <a:lnTo>
                    <a:pt x="26225" y="27825"/>
                  </a:lnTo>
                  <a:lnTo>
                    <a:pt x="27178" y="27444"/>
                  </a:lnTo>
                  <a:lnTo>
                    <a:pt x="27635" y="27228"/>
                  </a:lnTo>
                  <a:close/>
                </a:path>
                <a:path w="60325" h="33655">
                  <a:moveTo>
                    <a:pt x="39738" y="18211"/>
                  </a:moveTo>
                  <a:lnTo>
                    <a:pt x="36487" y="20510"/>
                  </a:lnTo>
                  <a:lnTo>
                    <a:pt x="36360" y="20980"/>
                  </a:lnTo>
                  <a:lnTo>
                    <a:pt x="36601" y="22339"/>
                  </a:lnTo>
                  <a:lnTo>
                    <a:pt x="39649" y="20345"/>
                  </a:lnTo>
                  <a:lnTo>
                    <a:pt x="39738" y="18211"/>
                  </a:lnTo>
                  <a:close/>
                </a:path>
                <a:path w="60325" h="33655">
                  <a:moveTo>
                    <a:pt x="60109" y="939"/>
                  </a:moveTo>
                  <a:lnTo>
                    <a:pt x="58674" y="0"/>
                  </a:lnTo>
                  <a:lnTo>
                    <a:pt x="56819" y="2247"/>
                  </a:lnTo>
                  <a:lnTo>
                    <a:pt x="57340" y="2425"/>
                  </a:lnTo>
                  <a:lnTo>
                    <a:pt x="57861" y="2743"/>
                  </a:lnTo>
                  <a:lnTo>
                    <a:pt x="58293" y="3136"/>
                  </a:lnTo>
                  <a:lnTo>
                    <a:pt x="60109" y="939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>
              <a:extLst>
                <a:ext uri="{FF2B5EF4-FFF2-40B4-BE49-F238E27FC236}">
                  <a16:creationId xmlns:a16="http://schemas.microsoft.com/office/drawing/2014/main" id="{7886A961-BC0A-E39C-2E28-786943A62135}"/>
                </a:ext>
              </a:extLst>
            </p:cNvPr>
            <p:cNvSpPr/>
            <p:nvPr/>
          </p:nvSpPr>
          <p:spPr>
            <a:xfrm>
              <a:off x="9694595" y="898791"/>
              <a:ext cx="635" cy="2540"/>
            </a:xfrm>
            <a:custGeom>
              <a:avLst/>
              <a:gdLst/>
              <a:ahLst/>
              <a:cxnLst/>
              <a:rect l="l" t="t" r="r" b="b"/>
              <a:pathLst>
                <a:path w="634" h="2540">
                  <a:moveTo>
                    <a:pt x="469" y="0"/>
                  </a:moveTo>
                  <a:lnTo>
                    <a:pt x="177" y="114"/>
                  </a:lnTo>
                  <a:lnTo>
                    <a:pt x="228" y="685"/>
                  </a:lnTo>
                  <a:lnTo>
                    <a:pt x="0" y="1358"/>
                  </a:lnTo>
                  <a:lnTo>
                    <a:pt x="241" y="2095"/>
                  </a:lnTo>
                  <a:lnTo>
                    <a:pt x="406" y="144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2050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>
              <a:extLst>
                <a:ext uri="{FF2B5EF4-FFF2-40B4-BE49-F238E27FC236}">
                  <a16:creationId xmlns:a16="http://schemas.microsoft.com/office/drawing/2014/main" id="{63318303-5CD8-C4EC-326B-2E7164FAD425}"/>
                </a:ext>
              </a:extLst>
            </p:cNvPr>
            <p:cNvSpPr/>
            <p:nvPr/>
          </p:nvSpPr>
          <p:spPr>
            <a:xfrm>
              <a:off x="9679470" y="870279"/>
              <a:ext cx="67945" cy="38100"/>
            </a:xfrm>
            <a:custGeom>
              <a:avLst/>
              <a:gdLst/>
              <a:ahLst/>
              <a:cxnLst/>
              <a:rect l="l" t="t" r="r" b="b"/>
              <a:pathLst>
                <a:path w="67945" h="38100">
                  <a:moveTo>
                    <a:pt x="15367" y="29197"/>
                  </a:moveTo>
                  <a:lnTo>
                    <a:pt x="15049" y="28041"/>
                  </a:lnTo>
                  <a:lnTo>
                    <a:pt x="14287" y="27533"/>
                  </a:lnTo>
                  <a:lnTo>
                    <a:pt x="12293" y="27216"/>
                  </a:lnTo>
                  <a:lnTo>
                    <a:pt x="7797" y="28155"/>
                  </a:lnTo>
                  <a:lnTo>
                    <a:pt x="5892" y="27965"/>
                  </a:lnTo>
                  <a:lnTo>
                    <a:pt x="5461" y="27444"/>
                  </a:lnTo>
                  <a:lnTo>
                    <a:pt x="4445" y="27165"/>
                  </a:lnTo>
                  <a:lnTo>
                    <a:pt x="2806" y="28041"/>
                  </a:lnTo>
                  <a:lnTo>
                    <a:pt x="3200" y="30632"/>
                  </a:lnTo>
                  <a:lnTo>
                    <a:pt x="0" y="31356"/>
                  </a:lnTo>
                  <a:lnTo>
                    <a:pt x="3314" y="33337"/>
                  </a:lnTo>
                  <a:lnTo>
                    <a:pt x="5943" y="33858"/>
                  </a:lnTo>
                  <a:lnTo>
                    <a:pt x="5956" y="33489"/>
                  </a:lnTo>
                  <a:lnTo>
                    <a:pt x="6286" y="33058"/>
                  </a:lnTo>
                  <a:lnTo>
                    <a:pt x="6248" y="32626"/>
                  </a:lnTo>
                  <a:lnTo>
                    <a:pt x="9931" y="33045"/>
                  </a:lnTo>
                  <a:lnTo>
                    <a:pt x="14300" y="32270"/>
                  </a:lnTo>
                  <a:lnTo>
                    <a:pt x="14960" y="31699"/>
                  </a:lnTo>
                  <a:lnTo>
                    <a:pt x="15367" y="30607"/>
                  </a:lnTo>
                  <a:lnTo>
                    <a:pt x="15125" y="29883"/>
                  </a:lnTo>
                  <a:lnTo>
                    <a:pt x="15367" y="29197"/>
                  </a:lnTo>
                  <a:close/>
                </a:path>
                <a:path w="67945" h="38100">
                  <a:moveTo>
                    <a:pt x="25311" y="25895"/>
                  </a:moveTo>
                  <a:lnTo>
                    <a:pt x="24536" y="25107"/>
                  </a:lnTo>
                  <a:lnTo>
                    <a:pt x="22720" y="24561"/>
                  </a:lnTo>
                  <a:lnTo>
                    <a:pt x="22123" y="24536"/>
                  </a:lnTo>
                  <a:lnTo>
                    <a:pt x="21539" y="25641"/>
                  </a:lnTo>
                  <a:lnTo>
                    <a:pt x="19900" y="25565"/>
                  </a:lnTo>
                  <a:lnTo>
                    <a:pt x="19583" y="24688"/>
                  </a:lnTo>
                  <a:lnTo>
                    <a:pt x="17703" y="24384"/>
                  </a:lnTo>
                  <a:lnTo>
                    <a:pt x="15900" y="24688"/>
                  </a:lnTo>
                  <a:lnTo>
                    <a:pt x="15671" y="25933"/>
                  </a:lnTo>
                  <a:lnTo>
                    <a:pt x="15532" y="29972"/>
                  </a:lnTo>
                  <a:lnTo>
                    <a:pt x="15367" y="30607"/>
                  </a:lnTo>
                  <a:lnTo>
                    <a:pt x="15925" y="31496"/>
                  </a:lnTo>
                  <a:lnTo>
                    <a:pt x="16992" y="32550"/>
                  </a:lnTo>
                  <a:lnTo>
                    <a:pt x="18656" y="32639"/>
                  </a:lnTo>
                  <a:lnTo>
                    <a:pt x="20053" y="32118"/>
                  </a:lnTo>
                  <a:lnTo>
                    <a:pt x="20599" y="31153"/>
                  </a:lnTo>
                  <a:lnTo>
                    <a:pt x="20828" y="30086"/>
                  </a:lnTo>
                  <a:lnTo>
                    <a:pt x="20396" y="28968"/>
                  </a:lnTo>
                  <a:lnTo>
                    <a:pt x="22618" y="27533"/>
                  </a:lnTo>
                  <a:lnTo>
                    <a:pt x="23355" y="27241"/>
                  </a:lnTo>
                  <a:lnTo>
                    <a:pt x="24663" y="28041"/>
                  </a:lnTo>
                  <a:lnTo>
                    <a:pt x="25107" y="27012"/>
                  </a:lnTo>
                  <a:lnTo>
                    <a:pt x="24968" y="26657"/>
                  </a:lnTo>
                  <a:lnTo>
                    <a:pt x="25311" y="25895"/>
                  </a:lnTo>
                  <a:close/>
                </a:path>
                <a:path w="67945" h="38100">
                  <a:moveTo>
                    <a:pt x="42748" y="31597"/>
                  </a:moveTo>
                  <a:lnTo>
                    <a:pt x="39331" y="29781"/>
                  </a:lnTo>
                  <a:lnTo>
                    <a:pt x="37045" y="31788"/>
                  </a:lnTo>
                  <a:lnTo>
                    <a:pt x="35458" y="31902"/>
                  </a:lnTo>
                  <a:lnTo>
                    <a:pt x="35115" y="30010"/>
                  </a:lnTo>
                  <a:lnTo>
                    <a:pt x="33350" y="31216"/>
                  </a:lnTo>
                  <a:lnTo>
                    <a:pt x="29311" y="32842"/>
                  </a:lnTo>
                  <a:lnTo>
                    <a:pt x="28536" y="33439"/>
                  </a:lnTo>
                  <a:lnTo>
                    <a:pt x="27076" y="33909"/>
                  </a:lnTo>
                  <a:lnTo>
                    <a:pt x="26200" y="34556"/>
                  </a:lnTo>
                  <a:lnTo>
                    <a:pt x="25806" y="35382"/>
                  </a:lnTo>
                  <a:lnTo>
                    <a:pt x="24053" y="36715"/>
                  </a:lnTo>
                  <a:lnTo>
                    <a:pt x="23393" y="36995"/>
                  </a:lnTo>
                  <a:lnTo>
                    <a:pt x="23698" y="37477"/>
                  </a:lnTo>
                  <a:lnTo>
                    <a:pt x="24460" y="37782"/>
                  </a:lnTo>
                  <a:lnTo>
                    <a:pt x="27025" y="37655"/>
                  </a:lnTo>
                  <a:lnTo>
                    <a:pt x="32067" y="36233"/>
                  </a:lnTo>
                  <a:lnTo>
                    <a:pt x="32448" y="35191"/>
                  </a:lnTo>
                  <a:lnTo>
                    <a:pt x="34823" y="34124"/>
                  </a:lnTo>
                  <a:lnTo>
                    <a:pt x="36360" y="34112"/>
                  </a:lnTo>
                  <a:lnTo>
                    <a:pt x="42748" y="31597"/>
                  </a:lnTo>
                  <a:close/>
                </a:path>
                <a:path w="67945" h="38100">
                  <a:moveTo>
                    <a:pt x="56400" y="23469"/>
                  </a:moveTo>
                  <a:lnTo>
                    <a:pt x="54216" y="23609"/>
                  </a:lnTo>
                  <a:lnTo>
                    <a:pt x="54000" y="24612"/>
                  </a:lnTo>
                  <a:lnTo>
                    <a:pt x="51460" y="22999"/>
                  </a:lnTo>
                  <a:lnTo>
                    <a:pt x="51308" y="22656"/>
                  </a:lnTo>
                  <a:lnTo>
                    <a:pt x="48742" y="23736"/>
                  </a:lnTo>
                  <a:lnTo>
                    <a:pt x="47294" y="24650"/>
                  </a:lnTo>
                  <a:lnTo>
                    <a:pt x="47891" y="25527"/>
                  </a:lnTo>
                  <a:lnTo>
                    <a:pt x="47955" y="26314"/>
                  </a:lnTo>
                  <a:lnTo>
                    <a:pt x="45681" y="28333"/>
                  </a:lnTo>
                  <a:lnTo>
                    <a:pt x="44475" y="29146"/>
                  </a:lnTo>
                  <a:lnTo>
                    <a:pt x="41897" y="28765"/>
                  </a:lnTo>
                  <a:lnTo>
                    <a:pt x="40995" y="29794"/>
                  </a:lnTo>
                  <a:lnTo>
                    <a:pt x="41148" y="29641"/>
                  </a:lnTo>
                  <a:lnTo>
                    <a:pt x="44564" y="31991"/>
                  </a:lnTo>
                  <a:lnTo>
                    <a:pt x="48450" y="30010"/>
                  </a:lnTo>
                  <a:lnTo>
                    <a:pt x="51092" y="28333"/>
                  </a:lnTo>
                  <a:lnTo>
                    <a:pt x="52933" y="26581"/>
                  </a:lnTo>
                  <a:lnTo>
                    <a:pt x="53505" y="26924"/>
                  </a:lnTo>
                  <a:lnTo>
                    <a:pt x="54838" y="25654"/>
                  </a:lnTo>
                  <a:lnTo>
                    <a:pt x="54635" y="24650"/>
                  </a:lnTo>
                  <a:lnTo>
                    <a:pt x="56400" y="23469"/>
                  </a:lnTo>
                  <a:close/>
                </a:path>
                <a:path w="67945" h="38100">
                  <a:moveTo>
                    <a:pt x="67678" y="1358"/>
                  </a:moveTo>
                  <a:lnTo>
                    <a:pt x="66929" y="0"/>
                  </a:lnTo>
                  <a:lnTo>
                    <a:pt x="64858" y="482"/>
                  </a:lnTo>
                  <a:lnTo>
                    <a:pt x="65227" y="1231"/>
                  </a:lnTo>
                  <a:lnTo>
                    <a:pt x="62814" y="2387"/>
                  </a:lnTo>
                  <a:lnTo>
                    <a:pt x="62052" y="3098"/>
                  </a:lnTo>
                  <a:lnTo>
                    <a:pt x="61010" y="5461"/>
                  </a:lnTo>
                  <a:lnTo>
                    <a:pt x="59245" y="7213"/>
                  </a:lnTo>
                  <a:lnTo>
                    <a:pt x="58674" y="7518"/>
                  </a:lnTo>
                  <a:lnTo>
                    <a:pt x="55626" y="7975"/>
                  </a:lnTo>
                  <a:lnTo>
                    <a:pt x="54559" y="8737"/>
                  </a:lnTo>
                  <a:lnTo>
                    <a:pt x="54254" y="9245"/>
                  </a:lnTo>
                  <a:lnTo>
                    <a:pt x="54952" y="11074"/>
                  </a:lnTo>
                  <a:lnTo>
                    <a:pt x="59042" y="9867"/>
                  </a:lnTo>
                  <a:lnTo>
                    <a:pt x="63741" y="5981"/>
                  </a:lnTo>
                  <a:lnTo>
                    <a:pt x="66789" y="4127"/>
                  </a:lnTo>
                  <a:lnTo>
                    <a:pt x="67678" y="1358"/>
                  </a:lnTo>
                  <a:close/>
                </a:path>
              </a:pathLst>
            </a:custGeom>
            <a:solidFill>
              <a:srgbClr val="133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>
              <a:extLst>
                <a:ext uri="{FF2B5EF4-FFF2-40B4-BE49-F238E27FC236}">
                  <a16:creationId xmlns:a16="http://schemas.microsoft.com/office/drawing/2014/main" id="{8FF3B5BF-7709-1615-3B7D-2B00DD001B23}"/>
                </a:ext>
              </a:extLst>
            </p:cNvPr>
            <p:cNvSpPr/>
            <p:nvPr/>
          </p:nvSpPr>
          <p:spPr>
            <a:xfrm>
              <a:off x="9696818" y="881532"/>
              <a:ext cx="48895" cy="27305"/>
            </a:xfrm>
            <a:custGeom>
              <a:avLst/>
              <a:gdLst/>
              <a:ahLst/>
              <a:cxnLst/>
              <a:rect l="l" t="t" r="r" b="b"/>
              <a:pathLst>
                <a:path w="48895" h="27305">
                  <a:moveTo>
                    <a:pt x="12611" y="18935"/>
                  </a:moveTo>
                  <a:lnTo>
                    <a:pt x="8991" y="19354"/>
                  </a:lnTo>
                  <a:lnTo>
                    <a:pt x="12319" y="17119"/>
                  </a:lnTo>
                  <a:lnTo>
                    <a:pt x="11430" y="15925"/>
                  </a:lnTo>
                  <a:lnTo>
                    <a:pt x="8102" y="15227"/>
                  </a:lnTo>
                  <a:lnTo>
                    <a:pt x="7886" y="17157"/>
                  </a:lnTo>
                  <a:lnTo>
                    <a:pt x="6007" y="15989"/>
                  </a:lnTo>
                  <a:lnTo>
                    <a:pt x="3048" y="17703"/>
                  </a:lnTo>
                  <a:lnTo>
                    <a:pt x="3479" y="18834"/>
                  </a:lnTo>
                  <a:lnTo>
                    <a:pt x="3263" y="19888"/>
                  </a:lnTo>
                  <a:lnTo>
                    <a:pt x="2095" y="21932"/>
                  </a:lnTo>
                  <a:lnTo>
                    <a:pt x="0" y="23609"/>
                  </a:lnTo>
                  <a:lnTo>
                    <a:pt x="1384" y="25971"/>
                  </a:lnTo>
                  <a:lnTo>
                    <a:pt x="3733" y="26695"/>
                  </a:lnTo>
                  <a:lnTo>
                    <a:pt x="7378" y="25069"/>
                  </a:lnTo>
                  <a:lnTo>
                    <a:pt x="8470" y="24130"/>
                  </a:lnTo>
                  <a:lnTo>
                    <a:pt x="8851" y="23291"/>
                  </a:lnTo>
                  <a:lnTo>
                    <a:pt x="9715" y="22644"/>
                  </a:lnTo>
                  <a:lnTo>
                    <a:pt x="11201" y="22174"/>
                  </a:lnTo>
                  <a:lnTo>
                    <a:pt x="12446" y="21132"/>
                  </a:lnTo>
                  <a:lnTo>
                    <a:pt x="12611" y="18935"/>
                  </a:lnTo>
                  <a:close/>
                </a:path>
                <a:path w="48895" h="27305">
                  <a:moveTo>
                    <a:pt x="30607" y="15049"/>
                  </a:moveTo>
                  <a:lnTo>
                    <a:pt x="30543" y="14274"/>
                  </a:lnTo>
                  <a:lnTo>
                    <a:pt x="29502" y="12725"/>
                  </a:lnTo>
                  <a:lnTo>
                    <a:pt x="28765" y="12014"/>
                  </a:lnTo>
                  <a:lnTo>
                    <a:pt x="28130" y="10985"/>
                  </a:lnTo>
                  <a:lnTo>
                    <a:pt x="29273" y="9817"/>
                  </a:lnTo>
                  <a:lnTo>
                    <a:pt x="28219" y="8521"/>
                  </a:lnTo>
                  <a:lnTo>
                    <a:pt x="25654" y="6959"/>
                  </a:lnTo>
                  <a:lnTo>
                    <a:pt x="24282" y="6591"/>
                  </a:lnTo>
                  <a:lnTo>
                    <a:pt x="23850" y="6934"/>
                  </a:lnTo>
                  <a:lnTo>
                    <a:pt x="24422" y="8280"/>
                  </a:lnTo>
                  <a:lnTo>
                    <a:pt x="22009" y="7416"/>
                  </a:lnTo>
                  <a:lnTo>
                    <a:pt x="23456" y="9347"/>
                  </a:lnTo>
                  <a:lnTo>
                    <a:pt x="21920" y="11417"/>
                  </a:lnTo>
                  <a:lnTo>
                    <a:pt x="19494" y="11049"/>
                  </a:lnTo>
                  <a:lnTo>
                    <a:pt x="20358" y="13042"/>
                  </a:lnTo>
                  <a:lnTo>
                    <a:pt x="19202" y="13373"/>
                  </a:lnTo>
                  <a:lnTo>
                    <a:pt x="18643" y="14668"/>
                  </a:lnTo>
                  <a:lnTo>
                    <a:pt x="18630" y="15786"/>
                  </a:lnTo>
                  <a:lnTo>
                    <a:pt x="21424" y="16090"/>
                  </a:lnTo>
                  <a:lnTo>
                    <a:pt x="25450" y="17780"/>
                  </a:lnTo>
                  <a:lnTo>
                    <a:pt x="27139" y="17881"/>
                  </a:lnTo>
                  <a:lnTo>
                    <a:pt x="30607" y="15049"/>
                  </a:lnTo>
                  <a:close/>
                </a:path>
                <a:path w="48895" h="27305">
                  <a:moveTo>
                    <a:pt x="48831" y="1790"/>
                  </a:moveTo>
                  <a:lnTo>
                    <a:pt x="48069" y="660"/>
                  </a:lnTo>
                  <a:lnTo>
                    <a:pt x="46507" y="0"/>
                  </a:lnTo>
                  <a:lnTo>
                    <a:pt x="43916" y="1206"/>
                  </a:lnTo>
                  <a:lnTo>
                    <a:pt x="42938" y="1930"/>
                  </a:lnTo>
                  <a:lnTo>
                    <a:pt x="42837" y="2921"/>
                  </a:lnTo>
                  <a:lnTo>
                    <a:pt x="40170" y="4813"/>
                  </a:lnTo>
                  <a:lnTo>
                    <a:pt x="38468" y="3644"/>
                  </a:lnTo>
                  <a:lnTo>
                    <a:pt x="36449" y="6337"/>
                  </a:lnTo>
                  <a:lnTo>
                    <a:pt x="36372" y="7162"/>
                  </a:lnTo>
                  <a:lnTo>
                    <a:pt x="35775" y="7886"/>
                  </a:lnTo>
                  <a:lnTo>
                    <a:pt x="34899" y="8267"/>
                  </a:lnTo>
                  <a:lnTo>
                    <a:pt x="33566" y="10528"/>
                  </a:lnTo>
                  <a:lnTo>
                    <a:pt x="34404" y="12065"/>
                  </a:lnTo>
                  <a:lnTo>
                    <a:pt x="36677" y="13360"/>
                  </a:lnTo>
                  <a:lnTo>
                    <a:pt x="36868" y="12357"/>
                  </a:lnTo>
                  <a:lnTo>
                    <a:pt x="40335" y="12166"/>
                  </a:lnTo>
                  <a:lnTo>
                    <a:pt x="42468" y="13157"/>
                  </a:lnTo>
                  <a:lnTo>
                    <a:pt x="44272" y="12052"/>
                  </a:lnTo>
                  <a:lnTo>
                    <a:pt x="43929" y="8978"/>
                  </a:lnTo>
                  <a:lnTo>
                    <a:pt x="46951" y="10731"/>
                  </a:lnTo>
                  <a:lnTo>
                    <a:pt x="46088" y="9512"/>
                  </a:lnTo>
                  <a:lnTo>
                    <a:pt x="45643" y="7569"/>
                  </a:lnTo>
                  <a:lnTo>
                    <a:pt x="48069" y="6794"/>
                  </a:lnTo>
                  <a:lnTo>
                    <a:pt x="46812" y="4635"/>
                  </a:lnTo>
                  <a:lnTo>
                    <a:pt x="45834" y="3708"/>
                  </a:lnTo>
                  <a:lnTo>
                    <a:pt x="46253" y="2451"/>
                  </a:lnTo>
                  <a:lnTo>
                    <a:pt x="48831" y="1790"/>
                  </a:lnTo>
                  <a:close/>
                </a:path>
              </a:pathLst>
            </a:custGeom>
            <a:solidFill>
              <a:srgbClr val="386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>
              <a:extLst>
                <a:ext uri="{FF2B5EF4-FFF2-40B4-BE49-F238E27FC236}">
                  <a16:creationId xmlns:a16="http://schemas.microsoft.com/office/drawing/2014/main" id="{41771B0A-A910-8CC0-1CED-3B5CB5CA1173}"/>
                </a:ext>
              </a:extLst>
            </p:cNvPr>
            <p:cNvSpPr/>
            <p:nvPr/>
          </p:nvSpPr>
          <p:spPr>
            <a:xfrm>
              <a:off x="9741420" y="958240"/>
              <a:ext cx="6350" cy="18415"/>
            </a:xfrm>
            <a:custGeom>
              <a:avLst/>
              <a:gdLst/>
              <a:ahLst/>
              <a:cxnLst/>
              <a:rect l="l" t="t" r="r" b="b"/>
              <a:pathLst>
                <a:path w="6350" h="18415">
                  <a:moveTo>
                    <a:pt x="1003" y="11087"/>
                  </a:moveTo>
                  <a:lnTo>
                    <a:pt x="393" y="11087"/>
                  </a:lnTo>
                  <a:lnTo>
                    <a:pt x="0" y="15621"/>
                  </a:lnTo>
                  <a:lnTo>
                    <a:pt x="152" y="18046"/>
                  </a:lnTo>
                  <a:lnTo>
                    <a:pt x="698" y="18046"/>
                  </a:lnTo>
                  <a:lnTo>
                    <a:pt x="723" y="13525"/>
                  </a:lnTo>
                  <a:lnTo>
                    <a:pt x="1003" y="11087"/>
                  </a:lnTo>
                  <a:close/>
                </a:path>
                <a:path w="6350" h="18415">
                  <a:moveTo>
                    <a:pt x="6210" y="165"/>
                  </a:moveTo>
                  <a:lnTo>
                    <a:pt x="5549" y="0"/>
                  </a:lnTo>
                  <a:lnTo>
                    <a:pt x="4914" y="3797"/>
                  </a:lnTo>
                  <a:lnTo>
                    <a:pt x="5562" y="3949"/>
                  </a:lnTo>
                  <a:lnTo>
                    <a:pt x="6210" y="165"/>
                  </a:lnTo>
                  <a:close/>
                </a:path>
              </a:pathLst>
            </a:custGeom>
            <a:solidFill>
              <a:srgbClr val="623D2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>
              <a:extLst>
                <a:ext uri="{FF2B5EF4-FFF2-40B4-BE49-F238E27FC236}">
                  <a16:creationId xmlns:a16="http://schemas.microsoft.com/office/drawing/2014/main" id="{F5B45A74-7259-E996-193F-3AE7E58968A5}"/>
                </a:ext>
              </a:extLst>
            </p:cNvPr>
            <p:cNvSpPr/>
            <p:nvPr/>
          </p:nvSpPr>
          <p:spPr>
            <a:xfrm>
              <a:off x="9722751" y="1170545"/>
              <a:ext cx="40005" cy="6350"/>
            </a:xfrm>
            <a:custGeom>
              <a:avLst/>
              <a:gdLst/>
              <a:ahLst/>
              <a:cxnLst/>
              <a:rect l="l" t="t" r="r" b="b"/>
              <a:pathLst>
                <a:path w="40004" h="6350">
                  <a:moveTo>
                    <a:pt x="5080" y="622"/>
                  </a:moveTo>
                  <a:lnTo>
                    <a:pt x="4699" y="0"/>
                  </a:lnTo>
                  <a:lnTo>
                    <a:pt x="2755" y="1193"/>
                  </a:lnTo>
                  <a:lnTo>
                    <a:pt x="1371" y="2413"/>
                  </a:lnTo>
                  <a:lnTo>
                    <a:pt x="0" y="4140"/>
                  </a:lnTo>
                  <a:lnTo>
                    <a:pt x="393" y="4546"/>
                  </a:lnTo>
                  <a:lnTo>
                    <a:pt x="1765" y="2882"/>
                  </a:lnTo>
                  <a:lnTo>
                    <a:pt x="3124" y="1727"/>
                  </a:lnTo>
                  <a:lnTo>
                    <a:pt x="5080" y="622"/>
                  </a:lnTo>
                  <a:close/>
                </a:path>
                <a:path w="40004" h="6350">
                  <a:moveTo>
                    <a:pt x="39497" y="5562"/>
                  </a:moveTo>
                  <a:lnTo>
                    <a:pt x="38201" y="3683"/>
                  </a:lnTo>
                  <a:lnTo>
                    <a:pt x="36918" y="2349"/>
                  </a:lnTo>
                  <a:lnTo>
                    <a:pt x="35128" y="1079"/>
                  </a:lnTo>
                  <a:lnTo>
                    <a:pt x="34734" y="1485"/>
                  </a:lnTo>
                  <a:lnTo>
                    <a:pt x="36461" y="2768"/>
                  </a:lnTo>
                  <a:lnTo>
                    <a:pt x="37693" y="4064"/>
                  </a:lnTo>
                  <a:lnTo>
                    <a:pt x="38900" y="5969"/>
                  </a:lnTo>
                  <a:lnTo>
                    <a:pt x="39497" y="5562"/>
                  </a:lnTo>
                  <a:close/>
                </a:path>
              </a:pathLst>
            </a:custGeom>
            <a:solidFill>
              <a:srgbClr val="7954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0" name="object 240">
            <a:extLst>
              <a:ext uri="{FF2B5EF4-FFF2-40B4-BE49-F238E27FC236}">
                <a16:creationId xmlns:a16="http://schemas.microsoft.com/office/drawing/2014/main" id="{D038F049-273A-CA18-384B-5EE636D49D34}"/>
              </a:ext>
            </a:extLst>
          </p:cNvPr>
          <p:cNvSpPr/>
          <p:nvPr/>
        </p:nvSpPr>
        <p:spPr>
          <a:xfrm>
            <a:off x="463511" y="1020381"/>
            <a:ext cx="8586470" cy="0"/>
          </a:xfrm>
          <a:custGeom>
            <a:avLst/>
            <a:gdLst/>
            <a:ahLst/>
            <a:cxnLst/>
            <a:rect l="l" t="t" r="r" b="b"/>
            <a:pathLst>
              <a:path w="8586470">
                <a:moveTo>
                  <a:pt x="8586216" y="0"/>
                </a:moveTo>
                <a:lnTo>
                  <a:pt x="0" y="0"/>
                </a:lnTo>
              </a:path>
            </a:pathLst>
          </a:custGeom>
          <a:ln w="19050">
            <a:solidFill>
              <a:srgbClr val="00492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>
            <a:extLst>
              <a:ext uri="{FF2B5EF4-FFF2-40B4-BE49-F238E27FC236}">
                <a16:creationId xmlns:a16="http://schemas.microsoft.com/office/drawing/2014/main" id="{FAF92208-350C-A015-542D-EABB153F54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0813" y="556945"/>
            <a:ext cx="4955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400" spc="135" dirty="0">
                <a:solidFill>
                  <a:srgbClr val="404041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LETTER OF INTENT (LOI)</a:t>
            </a:r>
            <a:endParaRPr sz="2400" dirty="0">
              <a:latin typeface="Sabon Next LT" panose="02000500000000000000" pitchFamily="2" charset="0"/>
              <a:cs typeface="Sabon Next LT" panose="02000500000000000000" pitchFamily="2" charset="0"/>
            </a:endParaRP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815BA790-D373-1918-5364-FD0024F128CC}"/>
              </a:ext>
            </a:extLst>
          </p:cNvPr>
          <p:cNvSpPr txBox="1"/>
          <p:nvPr/>
        </p:nvSpPr>
        <p:spPr>
          <a:xfrm>
            <a:off x="442514" y="1282649"/>
            <a:ext cx="7723585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WHAT SHOULD MY LOI INCLUDE?</a:t>
            </a:r>
          </a:p>
          <a:p>
            <a:endParaRPr lang="en-US" sz="800" b="1" dirty="0"/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Project Summary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Needs Statement: The "why" of the project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Project Activity: The "what" and "how" of the project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Outcome: What you hope to accomplish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Proposed Budget Projection</a:t>
            </a:r>
            <a:endParaRPr lang="en-US" sz="2000" kern="0" dirty="0">
              <a:solidFill>
                <a:srgbClr val="444444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42" name="TextBox 241">
            <a:extLst>
              <a:ext uri="{FF2B5EF4-FFF2-40B4-BE49-F238E27FC236}">
                <a16:creationId xmlns:a16="http://schemas.microsoft.com/office/drawing/2014/main" id="{F60927E7-E170-2F9E-7F52-F195B5174C3F}"/>
              </a:ext>
            </a:extLst>
          </p:cNvPr>
          <p:cNvSpPr txBox="1"/>
          <p:nvPr/>
        </p:nvSpPr>
        <p:spPr>
          <a:xfrm>
            <a:off x="323210" y="4203788"/>
            <a:ext cx="9620287" cy="2854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Sabon Next LT" panose="02000500000000000000" pitchFamily="2" charset="0"/>
                <a:ea typeface="Lato" panose="020F0502020204030203" pitchFamily="34" charset="0"/>
                <a:cs typeface="Sabon Next LT" panose="02000500000000000000" pitchFamily="2" charset="0"/>
              </a:rPr>
              <a:t>WHAT RESPONSES MIGHT I RECEIVE?</a:t>
            </a:r>
          </a:p>
          <a:p>
            <a:endParaRPr lang="en-US" sz="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 invitation to submit a full proposal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Guidance on possible project changes before submitting a full proposal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request for a meeting/consult to assist you with further project development</a:t>
            </a:r>
          </a:p>
          <a:p>
            <a:pPr marL="1200150" lvl="2" indent="-285750" fontAlgn="base">
              <a:spcAft>
                <a:spcPts val="1125"/>
              </a:spcAft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rgbClr val="44444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statement indicating that a proposal, as outlined in the LOI, is unlikely to receive funding and/or does not reflect current diocesan priorities</a:t>
            </a:r>
          </a:p>
        </p:txBody>
      </p:sp>
    </p:spTree>
    <p:extLst>
      <p:ext uri="{BB962C8B-B14F-4D97-AF65-F5344CB8AC3E}">
        <p14:creationId xmlns:p14="http://schemas.microsoft.com/office/powerpoint/2010/main" val="1333453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</TotalTime>
  <Words>741</Words>
  <Application>Microsoft Macintosh PowerPoint</Application>
  <PresentationFormat>Custom</PresentationFormat>
  <Paragraphs>116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Calibri</vt:lpstr>
      <vt:lpstr>Lato</vt:lpstr>
      <vt:lpstr>Sabon LT Pro</vt:lpstr>
      <vt:lpstr>Sabon Next LT</vt:lpstr>
      <vt:lpstr>Office Theme</vt:lpstr>
      <vt:lpstr>DIOCESAN  GRANTS</vt:lpstr>
      <vt:lpstr>AGENDA</vt:lpstr>
      <vt:lpstr>GRANTS COMMITTEE MEMBERS</vt:lpstr>
      <vt:lpstr>TYPES OF DIOCESAN GRANTS</vt:lpstr>
      <vt:lpstr>TYPES OF DIOCESAN GRANTS</vt:lpstr>
      <vt:lpstr>PAST DIOCESAN GRANT RECIPIENTS</vt:lpstr>
      <vt:lpstr>GOALS OF THE GRANTS COMMITTEE</vt:lpstr>
      <vt:lpstr>LETTER OF INTENT (LOI)</vt:lpstr>
      <vt:lpstr>LETTER OF INTENT (LOI)</vt:lpstr>
      <vt:lpstr>LETTER OF INTENT (LOI)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copy</dc:title>
  <dc:creator>Katie Clark</dc:creator>
  <cp:lastModifiedBy>Teresa Pinney</cp:lastModifiedBy>
  <cp:revision>6</cp:revision>
  <dcterms:created xsi:type="dcterms:W3CDTF">2021-02-12T11:55:24Z</dcterms:created>
  <dcterms:modified xsi:type="dcterms:W3CDTF">2025-01-14T17:19:10Z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2021-02-12T00:00:00Z</vt:filetime>
  </property>
  <property fmtid="{D5CDD505-2E9C-101B-9397-08002B2CF9AE}" pid="3" name="Creator">
    <vt:lpwstr>Adobe Illustrator 24.0 (Windows)</vt:lpwstr>
  </property>
  <property fmtid="{D5CDD505-2E9C-101B-9397-08002B2CF9AE}" pid="4" name="LastSaved">
    <vt:filetime>2021-02-12T00:00:00Z</vt:filetime>
  </property>
</Properties>
</file>